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notesSlides/notesSlide3.xml" ContentType="application/vnd.openxmlformats-officedocument.presentationml.notesSlide+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notesSlides/notesSlide4.xml" ContentType="application/vnd.openxmlformats-officedocument.presentationml.notesSlide+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ink/ink543.xml" ContentType="application/inkml+xml"/>
  <Override PartName="/ppt/ink/ink544.xml" ContentType="application/inkml+xml"/>
  <Override PartName="/ppt/ink/ink545.xml" ContentType="application/inkml+xml"/>
  <Override PartName="/ppt/ink/ink546.xml" ContentType="application/inkml+xml"/>
  <Override PartName="/ppt/ink/ink547.xml" ContentType="application/inkml+xml"/>
  <Override PartName="/ppt/ink/ink548.xml" ContentType="application/inkml+xml"/>
  <Override PartName="/ppt/ink/ink549.xml" ContentType="application/inkml+xml"/>
  <Override PartName="/ppt/ink/ink550.xml" ContentType="application/inkml+xml"/>
  <Override PartName="/ppt/ink/ink551.xml" ContentType="application/inkml+xml"/>
  <Override PartName="/ppt/ink/ink552.xml" ContentType="application/inkml+xml"/>
  <Override PartName="/ppt/ink/ink553.xml" ContentType="application/inkml+xml"/>
  <Override PartName="/ppt/notesSlides/notesSlide5.xml" ContentType="application/vnd.openxmlformats-officedocument.presentationml.notesSlide+xml"/>
  <Override PartName="/ppt/ink/ink554.xml" ContentType="application/inkml+xml"/>
  <Override PartName="/ppt/ink/ink555.xml" ContentType="application/inkml+xml"/>
  <Override PartName="/ppt/ink/ink556.xml" ContentType="application/inkml+xml"/>
  <Override PartName="/ppt/ink/ink557.xml" ContentType="application/inkml+xml"/>
  <Override PartName="/ppt/ink/ink558.xml" ContentType="application/inkml+xml"/>
  <Override PartName="/ppt/ink/ink559.xml" ContentType="application/inkml+xml"/>
  <Override PartName="/ppt/ink/ink560.xml" ContentType="application/inkml+xml"/>
  <Override PartName="/ppt/ink/ink561.xml" ContentType="application/inkml+xml"/>
  <Override PartName="/ppt/ink/ink562.xml" ContentType="application/inkml+xml"/>
  <Override PartName="/ppt/ink/ink563.xml" ContentType="application/inkml+xml"/>
  <Override PartName="/ppt/ink/ink564.xml" ContentType="application/inkml+xml"/>
  <Override PartName="/ppt/ink/ink565.xml" ContentType="application/inkml+xml"/>
  <Override PartName="/ppt/ink/ink566.xml" ContentType="application/inkml+xml"/>
  <Override PartName="/ppt/ink/ink567.xml" ContentType="application/inkml+xml"/>
  <Override PartName="/ppt/ink/ink568.xml" ContentType="application/inkml+xml"/>
  <Override PartName="/ppt/ink/ink569.xml" ContentType="application/inkml+xml"/>
  <Override PartName="/ppt/ink/ink570.xml" ContentType="application/inkml+xml"/>
  <Override PartName="/ppt/ink/ink571.xml" ContentType="application/inkml+xml"/>
  <Override PartName="/ppt/ink/ink572.xml" ContentType="application/inkml+xml"/>
  <Override PartName="/ppt/ink/ink573.xml" ContentType="application/inkml+xml"/>
  <Override PartName="/ppt/ink/ink574.xml" ContentType="application/inkml+xml"/>
  <Override PartName="/ppt/ink/ink575.xml" ContentType="application/inkml+xml"/>
  <Override PartName="/ppt/ink/ink576.xml" ContentType="application/inkml+xml"/>
  <Override PartName="/ppt/ink/ink577.xml" ContentType="application/inkml+xml"/>
  <Override PartName="/ppt/ink/ink578.xml" ContentType="application/inkml+xml"/>
  <Override PartName="/ppt/ink/ink579.xml" ContentType="application/inkml+xml"/>
  <Override PartName="/ppt/ink/ink580.xml" ContentType="application/inkml+xml"/>
  <Override PartName="/ppt/ink/ink581.xml" ContentType="application/inkml+xml"/>
  <Override PartName="/ppt/ink/ink582.xml" ContentType="application/inkml+xml"/>
  <Override PartName="/ppt/ink/ink583.xml" ContentType="application/inkml+xml"/>
  <Override PartName="/ppt/ink/ink584.xml" ContentType="application/inkml+xml"/>
  <Override PartName="/ppt/ink/ink585.xml" ContentType="application/inkml+xml"/>
  <Override PartName="/ppt/ink/ink586.xml" ContentType="application/inkml+xml"/>
  <Override PartName="/ppt/ink/ink587.xml" ContentType="application/inkml+xml"/>
  <Override PartName="/ppt/ink/ink588.xml" ContentType="application/inkml+xml"/>
  <Override PartName="/ppt/ink/ink589.xml" ContentType="application/inkml+xml"/>
  <Override PartName="/ppt/ink/ink590.xml" ContentType="application/inkml+xml"/>
  <Override PartName="/ppt/ink/ink591.xml" ContentType="application/inkml+xml"/>
  <Override PartName="/ppt/ink/ink592.xml" ContentType="application/inkml+xml"/>
  <Override PartName="/ppt/ink/ink593.xml" ContentType="application/inkml+xml"/>
  <Override PartName="/ppt/ink/ink594.xml" ContentType="application/inkml+xml"/>
  <Override PartName="/ppt/ink/ink595.xml" ContentType="application/inkml+xml"/>
  <Override PartName="/ppt/ink/ink596.xml" ContentType="application/inkml+xml"/>
  <Override PartName="/ppt/ink/ink597.xml" ContentType="application/inkml+xml"/>
  <Override PartName="/ppt/ink/ink598.xml" ContentType="application/inkml+xml"/>
  <Override PartName="/ppt/ink/ink599.xml" ContentType="application/inkml+xml"/>
  <Override PartName="/ppt/ink/ink600.xml" ContentType="application/inkml+xml"/>
  <Override PartName="/ppt/ink/ink601.xml" ContentType="application/inkml+xml"/>
  <Override PartName="/ppt/ink/ink602.xml" ContentType="application/inkml+xml"/>
  <Override PartName="/ppt/ink/ink603.xml" ContentType="application/inkml+xml"/>
  <Override PartName="/ppt/ink/ink604.xml" ContentType="application/inkml+xml"/>
  <Override PartName="/ppt/ink/ink605.xml" ContentType="application/inkml+xml"/>
  <Override PartName="/ppt/ink/ink606.xml" ContentType="application/inkml+xml"/>
  <Override PartName="/ppt/ink/ink607.xml" ContentType="application/inkml+xml"/>
  <Override PartName="/ppt/ink/ink608.xml" ContentType="application/inkml+xml"/>
  <Override PartName="/ppt/ink/ink609.xml" ContentType="application/inkml+xml"/>
  <Override PartName="/ppt/ink/ink610.xml" ContentType="application/inkml+xml"/>
  <Override PartName="/ppt/ink/ink611.xml" ContentType="application/inkml+xml"/>
  <Override PartName="/ppt/ink/ink612.xml" ContentType="application/inkml+xml"/>
  <Override PartName="/ppt/ink/ink613.xml" ContentType="application/inkml+xml"/>
  <Override PartName="/ppt/ink/ink614.xml" ContentType="application/inkml+xml"/>
  <Override PartName="/ppt/ink/ink615.xml" ContentType="application/inkml+xml"/>
  <Override PartName="/ppt/ink/ink616.xml" ContentType="application/inkml+xml"/>
  <Override PartName="/ppt/ink/ink617.xml" ContentType="application/inkml+xml"/>
  <Override PartName="/ppt/ink/ink618.xml" ContentType="application/inkml+xml"/>
  <Override PartName="/ppt/ink/ink619.xml" ContentType="application/inkml+xml"/>
  <Override PartName="/ppt/ink/ink620.xml" ContentType="application/inkml+xml"/>
  <Override PartName="/ppt/ink/ink621.xml" ContentType="application/inkml+xml"/>
  <Override PartName="/ppt/ink/ink622.xml" ContentType="application/inkml+xml"/>
  <Override PartName="/ppt/ink/ink623.xml" ContentType="application/inkml+xml"/>
  <Override PartName="/ppt/ink/ink624.xml" ContentType="application/inkml+xml"/>
  <Override PartName="/ppt/ink/ink625.xml" ContentType="application/inkml+xml"/>
  <Override PartName="/ppt/ink/ink626.xml" ContentType="application/inkml+xml"/>
  <Override PartName="/ppt/ink/ink627.xml" ContentType="application/inkml+xml"/>
  <Override PartName="/ppt/ink/ink628.xml" ContentType="application/inkml+xml"/>
  <Override PartName="/ppt/ink/ink629.xml" ContentType="application/inkml+xml"/>
  <Override PartName="/ppt/ink/ink630.xml" ContentType="application/inkml+xml"/>
  <Override PartName="/ppt/ink/ink631.xml" ContentType="application/inkml+xml"/>
  <Override PartName="/ppt/ink/ink632.xml" ContentType="application/inkml+xml"/>
  <Override PartName="/ppt/ink/ink633.xml" ContentType="application/inkml+xml"/>
  <Override PartName="/ppt/ink/ink634.xml" ContentType="application/inkml+xml"/>
  <Override PartName="/ppt/ink/ink635.xml" ContentType="application/inkml+xml"/>
  <Override PartName="/ppt/ink/ink636.xml" ContentType="application/inkml+xml"/>
  <Override PartName="/ppt/ink/ink637.xml" ContentType="application/inkml+xml"/>
  <Override PartName="/ppt/ink/ink638.xml" ContentType="application/inkml+xml"/>
  <Override PartName="/ppt/ink/ink639.xml" ContentType="application/inkml+xml"/>
  <Override PartName="/ppt/ink/ink640.xml" ContentType="application/inkml+xml"/>
  <Override PartName="/ppt/ink/ink641.xml" ContentType="application/inkml+xml"/>
  <Override PartName="/ppt/ink/ink642.xml" ContentType="application/inkml+xml"/>
  <Override PartName="/ppt/ink/ink643.xml" ContentType="application/inkml+xml"/>
  <Override PartName="/ppt/ink/ink644.xml" ContentType="application/inkml+xml"/>
  <Override PartName="/ppt/ink/ink645.xml" ContentType="application/inkml+xml"/>
  <Override PartName="/ppt/ink/ink646.xml" ContentType="application/inkml+xml"/>
  <Override PartName="/ppt/ink/ink647.xml" ContentType="application/inkml+xml"/>
  <Override PartName="/ppt/ink/ink648.xml" ContentType="application/inkml+xml"/>
  <Override PartName="/ppt/ink/ink649.xml" ContentType="application/inkml+xml"/>
  <Override PartName="/ppt/ink/ink650.xml" ContentType="application/inkml+xml"/>
  <Override PartName="/ppt/ink/ink651.xml" ContentType="application/inkml+xml"/>
  <Override PartName="/ppt/ink/ink652.xml" ContentType="application/inkml+xml"/>
  <Override PartName="/ppt/ink/ink653.xml" ContentType="application/inkml+xml"/>
  <Override PartName="/ppt/ink/ink654.xml" ContentType="application/inkml+xml"/>
  <Override PartName="/ppt/ink/ink655.xml" ContentType="application/inkml+xml"/>
  <Override PartName="/ppt/ink/ink656.xml" ContentType="application/inkml+xml"/>
  <Override PartName="/ppt/ink/ink657.xml" ContentType="application/inkml+xml"/>
  <Override PartName="/ppt/ink/ink658.xml" ContentType="application/inkml+xml"/>
  <Override PartName="/ppt/ink/ink659.xml" ContentType="application/inkml+xml"/>
  <Override PartName="/ppt/ink/ink660.xml" ContentType="application/inkml+xml"/>
  <Override PartName="/ppt/ink/ink661.xml" ContentType="application/inkml+xml"/>
  <Override PartName="/ppt/ink/ink662.xml" ContentType="application/inkml+xml"/>
  <Override PartName="/ppt/ink/ink663.xml" ContentType="application/inkml+xml"/>
  <Override PartName="/ppt/ink/ink664.xml" ContentType="application/inkml+xml"/>
  <Override PartName="/ppt/ink/ink665.xml" ContentType="application/inkml+xml"/>
  <Override PartName="/ppt/ink/ink666.xml" ContentType="application/inkml+xml"/>
  <Override PartName="/ppt/ink/ink667.xml" ContentType="application/inkml+xml"/>
  <Override PartName="/ppt/ink/ink668.xml" ContentType="application/inkml+xml"/>
  <Override PartName="/ppt/ink/ink669.xml" ContentType="application/inkml+xml"/>
  <Override PartName="/ppt/ink/ink670.xml" ContentType="application/inkml+xml"/>
  <Override PartName="/ppt/ink/ink671.xml" ContentType="application/inkml+xml"/>
  <Override PartName="/ppt/ink/ink672.xml" ContentType="application/inkml+xml"/>
  <Override PartName="/ppt/ink/ink673.xml" ContentType="application/inkml+xml"/>
  <Override PartName="/ppt/ink/ink674.xml" ContentType="application/inkml+xml"/>
  <Override PartName="/ppt/ink/ink675.xml" ContentType="application/inkml+xml"/>
  <Override PartName="/ppt/ink/ink676.xml" ContentType="application/inkml+xml"/>
  <Override PartName="/ppt/ink/ink677.xml" ContentType="application/inkml+xml"/>
  <Override PartName="/ppt/ink/ink678.xml" ContentType="application/inkml+xml"/>
  <Override PartName="/ppt/ink/ink679.xml" ContentType="application/inkml+xml"/>
  <Override PartName="/ppt/ink/ink680.xml" ContentType="application/inkml+xml"/>
  <Override PartName="/ppt/ink/ink681.xml" ContentType="application/inkml+xml"/>
  <Override PartName="/ppt/ink/ink682.xml" ContentType="application/inkml+xml"/>
  <Override PartName="/ppt/ink/ink683.xml" ContentType="application/inkml+xml"/>
  <Override PartName="/ppt/ink/ink684.xml" ContentType="application/inkml+xml"/>
  <Override PartName="/ppt/ink/ink685.xml" ContentType="application/inkml+xml"/>
  <Override PartName="/ppt/ink/ink686.xml" ContentType="application/inkml+xml"/>
  <Override PartName="/ppt/ink/ink687.xml" ContentType="application/inkml+xml"/>
  <Override PartName="/ppt/ink/ink688.xml" ContentType="application/inkml+xml"/>
  <Override PartName="/ppt/ink/ink689.xml" ContentType="application/inkml+xml"/>
  <Override PartName="/ppt/ink/ink690.xml" ContentType="application/inkml+xml"/>
  <Override PartName="/ppt/ink/ink691.xml" ContentType="application/inkml+xml"/>
  <Override PartName="/ppt/ink/ink692.xml" ContentType="application/inkml+xml"/>
  <Override PartName="/ppt/ink/ink693.xml" ContentType="application/inkml+xml"/>
  <Override PartName="/ppt/ink/ink694.xml" ContentType="application/inkml+xml"/>
  <Override PartName="/ppt/ink/ink695.xml" ContentType="application/inkml+xml"/>
  <Override PartName="/ppt/ink/ink696.xml" ContentType="application/inkml+xml"/>
  <Override PartName="/ppt/ink/ink697.xml" ContentType="application/inkml+xml"/>
  <Override PartName="/ppt/ink/ink698.xml" ContentType="application/inkml+xml"/>
  <Override PartName="/ppt/ink/ink699.xml" ContentType="application/inkml+xml"/>
  <Override PartName="/ppt/ink/ink700.xml" ContentType="application/inkml+xml"/>
  <Override PartName="/ppt/ink/ink701.xml" ContentType="application/inkml+xml"/>
  <Override PartName="/ppt/ink/ink702.xml" ContentType="application/inkml+xml"/>
  <Override PartName="/ppt/ink/ink703.xml" ContentType="application/inkml+xml"/>
  <Override PartName="/ppt/ink/ink704.xml" ContentType="application/inkml+xml"/>
  <Override PartName="/ppt/ink/ink705.xml" ContentType="application/inkml+xml"/>
  <Override PartName="/ppt/ink/ink706.xml" ContentType="application/inkml+xml"/>
  <Override PartName="/ppt/ink/ink707.xml" ContentType="application/inkml+xml"/>
  <Override PartName="/ppt/ink/ink708.xml" ContentType="application/inkml+xml"/>
  <Override PartName="/ppt/ink/ink709.xml" ContentType="application/inkml+xml"/>
  <Override PartName="/ppt/ink/ink710.xml" ContentType="application/inkml+xml"/>
  <Override PartName="/ppt/ink/ink711.xml" ContentType="application/inkml+xml"/>
  <Override PartName="/ppt/ink/ink712.xml" ContentType="application/inkml+xml"/>
  <Override PartName="/ppt/ink/ink713.xml" ContentType="application/inkml+xml"/>
  <Override PartName="/ppt/ink/ink714.xml" ContentType="application/inkml+xml"/>
  <Override PartName="/ppt/ink/ink715.xml" ContentType="application/inkml+xml"/>
  <Override PartName="/ppt/ink/ink716.xml" ContentType="application/inkml+xml"/>
  <Override PartName="/ppt/ink/ink717.xml" ContentType="application/inkml+xml"/>
  <Override PartName="/ppt/ink/ink718.xml" ContentType="application/inkml+xml"/>
  <Override PartName="/ppt/ink/ink719.xml" ContentType="application/inkml+xml"/>
  <Override PartName="/ppt/ink/ink720.xml" ContentType="application/inkml+xml"/>
  <Override PartName="/ppt/ink/ink721.xml" ContentType="application/inkml+xml"/>
  <Override PartName="/ppt/ink/ink722.xml" ContentType="application/inkml+xml"/>
  <Override PartName="/ppt/ink/ink723.xml" ContentType="application/inkml+xml"/>
  <Override PartName="/ppt/ink/ink724.xml" ContentType="application/inkml+xml"/>
  <Override PartName="/ppt/ink/ink725.xml" ContentType="application/inkml+xml"/>
  <Override PartName="/ppt/ink/ink726.xml" ContentType="application/inkml+xml"/>
  <Override PartName="/ppt/ink/ink727.xml" ContentType="application/inkml+xml"/>
  <Override PartName="/ppt/ink/ink728.xml" ContentType="application/inkml+xml"/>
  <Override PartName="/ppt/ink/ink729.xml" ContentType="application/inkml+xml"/>
  <Override PartName="/ppt/ink/ink730.xml" ContentType="application/inkml+xml"/>
  <Override PartName="/ppt/ink/ink731.xml" ContentType="application/inkml+xml"/>
  <Override PartName="/ppt/ink/ink732.xml" ContentType="application/inkml+xml"/>
  <Override PartName="/ppt/ink/ink733.xml" ContentType="application/inkml+xml"/>
  <Override PartName="/ppt/ink/ink734.xml" ContentType="application/inkml+xml"/>
  <Override PartName="/ppt/ink/ink735.xml" ContentType="application/inkml+xml"/>
  <Override PartName="/ppt/ink/ink736.xml" ContentType="application/inkml+xml"/>
  <Override PartName="/ppt/ink/ink737.xml" ContentType="application/inkml+xml"/>
  <Override PartName="/ppt/ink/ink738.xml" ContentType="application/inkml+xml"/>
  <Override PartName="/ppt/ink/ink739.xml" ContentType="application/inkml+xml"/>
  <Override PartName="/ppt/ink/ink740.xml" ContentType="application/inkml+xml"/>
  <Override PartName="/ppt/ink/ink741.xml" ContentType="application/inkml+xml"/>
  <Override PartName="/ppt/ink/ink742.xml" ContentType="application/inkml+xml"/>
  <Override PartName="/ppt/ink/ink743.xml" ContentType="application/inkml+xml"/>
  <Override PartName="/ppt/ink/ink744.xml" ContentType="application/inkml+xml"/>
  <Override PartName="/ppt/ink/ink745.xml" ContentType="application/inkml+xml"/>
  <Override PartName="/ppt/ink/ink746.xml" ContentType="application/inkml+xml"/>
  <Override PartName="/ppt/ink/ink747.xml" ContentType="application/inkml+xml"/>
  <Override PartName="/ppt/ink/ink748.xml" ContentType="application/inkml+xml"/>
  <Override PartName="/ppt/ink/ink749.xml" ContentType="application/inkml+xml"/>
  <Override PartName="/ppt/ink/ink750.xml" ContentType="application/inkml+xml"/>
  <Override PartName="/ppt/ink/ink751.xml" ContentType="application/inkml+xml"/>
  <Override PartName="/ppt/ink/ink752.xml" ContentType="application/inkml+xml"/>
  <Override PartName="/ppt/ink/ink753.xml" ContentType="application/inkml+xml"/>
  <Override PartName="/ppt/ink/ink754.xml" ContentType="application/inkml+xml"/>
  <Override PartName="/ppt/ink/ink755.xml" ContentType="application/inkml+xml"/>
  <Override PartName="/ppt/ink/ink756.xml" ContentType="application/inkml+xml"/>
  <Override PartName="/ppt/ink/ink757.xml" ContentType="application/inkml+xml"/>
  <Override PartName="/ppt/ink/ink758.xml" ContentType="application/inkml+xml"/>
  <Override PartName="/ppt/ink/ink759.xml" ContentType="application/inkml+xml"/>
  <Override PartName="/ppt/ink/ink760.xml" ContentType="application/inkml+xml"/>
  <Override PartName="/ppt/ink/ink761.xml" ContentType="application/inkml+xml"/>
  <Override PartName="/ppt/ink/ink762.xml" ContentType="application/inkml+xml"/>
  <Override PartName="/ppt/ink/ink763.xml" ContentType="application/inkml+xml"/>
  <Override PartName="/ppt/ink/ink764.xml" ContentType="application/inkml+xml"/>
  <Override PartName="/ppt/ink/ink765.xml" ContentType="application/inkml+xml"/>
  <Override PartName="/ppt/ink/ink766.xml" ContentType="application/inkml+xml"/>
  <Override PartName="/ppt/ink/ink767.xml" ContentType="application/inkml+xml"/>
  <Override PartName="/ppt/ink/ink768.xml" ContentType="application/inkml+xml"/>
  <Override PartName="/ppt/ink/ink769.xml" ContentType="application/inkml+xml"/>
  <Override PartName="/ppt/ink/ink770.xml" ContentType="application/inkml+xml"/>
  <Override PartName="/ppt/ink/ink771.xml" ContentType="application/inkml+xml"/>
  <Override PartName="/ppt/ink/ink772.xml" ContentType="application/inkml+xml"/>
  <Override PartName="/ppt/ink/ink773.xml" ContentType="application/inkml+xml"/>
  <Override PartName="/ppt/ink/ink774.xml" ContentType="application/inkml+xml"/>
  <Override PartName="/ppt/ink/ink775.xml" ContentType="application/inkml+xml"/>
  <Override PartName="/ppt/ink/ink776.xml" ContentType="application/inkml+xml"/>
  <Override PartName="/ppt/ink/ink777.xml" ContentType="application/inkml+xml"/>
  <Override PartName="/ppt/ink/ink778.xml" ContentType="application/inkml+xml"/>
  <Override PartName="/ppt/ink/ink779.xml" ContentType="application/inkml+xml"/>
  <Override PartName="/ppt/ink/ink780.xml" ContentType="application/inkml+xml"/>
  <Override PartName="/ppt/ink/ink781.xml" ContentType="application/inkml+xml"/>
  <Override PartName="/ppt/ink/ink782.xml" ContentType="application/inkml+xml"/>
  <Override PartName="/ppt/ink/ink783.xml" ContentType="application/inkml+xml"/>
  <Override PartName="/ppt/ink/ink784.xml" ContentType="application/inkml+xml"/>
  <Override PartName="/ppt/ink/ink785.xml" ContentType="application/inkml+xml"/>
  <Override PartName="/ppt/ink/ink786.xml" ContentType="application/inkml+xml"/>
  <Override PartName="/ppt/ink/ink787.xml" ContentType="application/inkml+xml"/>
  <Override PartName="/ppt/ink/ink788.xml" ContentType="application/inkml+xml"/>
  <Override PartName="/ppt/ink/ink789.xml" ContentType="application/inkml+xml"/>
  <Override PartName="/ppt/ink/ink790.xml" ContentType="application/inkml+xml"/>
  <Override PartName="/ppt/ink/ink791.xml" ContentType="application/inkml+xml"/>
  <Override PartName="/ppt/ink/ink792.xml" ContentType="application/inkml+xml"/>
  <Override PartName="/ppt/ink/ink793.xml" ContentType="application/inkml+xml"/>
  <Override PartName="/ppt/ink/ink794.xml" ContentType="application/inkml+xml"/>
  <Override PartName="/ppt/ink/ink795.xml" ContentType="application/inkml+xml"/>
  <Override PartName="/ppt/ink/ink796.xml" ContentType="application/inkml+xml"/>
  <Override PartName="/ppt/ink/ink797.xml" ContentType="application/inkml+xml"/>
  <Override PartName="/ppt/ink/ink798.xml" ContentType="application/inkml+xml"/>
  <Override PartName="/ppt/ink/ink799.xml" ContentType="application/inkml+xml"/>
  <Override PartName="/ppt/ink/ink800.xml" ContentType="application/inkml+xml"/>
  <Override PartName="/ppt/ink/ink801.xml" ContentType="application/inkml+xml"/>
  <Override PartName="/ppt/ink/ink802.xml" ContentType="application/inkml+xml"/>
  <Override PartName="/ppt/ink/ink803.xml" ContentType="application/inkml+xml"/>
  <Override PartName="/ppt/ink/ink804.xml" ContentType="application/inkml+xml"/>
  <Override PartName="/ppt/ink/ink805.xml" ContentType="application/inkml+xml"/>
  <Override PartName="/ppt/ink/ink806.xml" ContentType="application/inkml+xml"/>
  <Override PartName="/ppt/ink/ink807.xml" ContentType="application/inkml+xml"/>
  <Override PartName="/ppt/ink/ink808.xml" ContentType="application/inkml+xml"/>
  <Override PartName="/ppt/ink/ink809.xml" ContentType="application/inkml+xml"/>
  <Override PartName="/ppt/ink/ink810.xml" ContentType="application/inkml+xml"/>
  <Override PartName="/ppt/ink/ink811.xml" ContentType="application/inkml+xml"/>
  <Override PartName="/ppt/ink/ink812.xml" ContentType="application/inkml+xml"/>
  <Override PartName="/ppt/ink/ink813.xml" ContentType="application/inkml+xml"/>
  <Override PartName="/ppt/ink/ink814.xml" ContentType="application/inkml+xml"/>
  <Override PartName="/ppt/ink/ink815.xml" ContentType="application/inkml+xml"/>
  <Override PartName="/ppt/ink/ink816.xml" ContentType="application/inkml+xml"/>
  <Override PartName="/ppt/ink/ink817.xml" ContentType="application/inkml+xml"/>
  <Override PartName="/ppt/ink/ink818.xml" ContentType="application/inkml+xml"/>
  <Override PartName="/ppt/ink/ink819.xml" ContentType="application/inkml+xml"/>
  <Override PartName="/ppt/ink/ink820.xml" ContentType="application/inkml+xml"/>
  <Override PartName="/ppt/ink/ink821.xml" ContentType="application/inkml+xml"/>
  <Override PartName="/ppt/ink/ink822.xml" ContentType="application/inkml+xml"/>
  <Override PartName="/ppt/ink/ink823.xml" ContentType="application/inkml+xml"/>
  <Override PartName="/ppt/ink/ink824.xml" ContentType="application/inkml+xml"/>
  <Override PartName="/ppt/ink/ink825.xml" ContentType="application/inkml+xml"/>
  <Override PartName="/ppt/ink/ink826.xml" ContentType="application/inkml+xml"/>
  <Override PartName="/ppt/ink/ink827.xml" ContentType="application/inkml+xml"/>
  <Override PartName="/ppt/ink/ink828.xml" ContentType="application/inkml+xml"/>
  <Override PartName="/ppt/ink/ink829.xml" ContentType="application/inkml+xml"/>
  <Override PartName="/ppt/ink/ink830.xml" ContentType="application/inkml+xml"/>
  <Override PartName="/ppt/ink/ink831.xml" ContentType="application/inkml+xml"/>
  <Override PartName="/ppt/ink/ink832.xml" ContentType="application/inkml+xml"/>
  <Override PartName="/ppt/ink/ink833.xml" ContentType="application/inkml+xml"/>
  <Override PartName="/ppt/ink/ink834.xml" ContentType="application/inkml+xml"/>
  <Override PartName="/ppt/ink/ink835.xml" ContentType="application/inkml+xml"/>
  <Override PartName="/ppt/ink/ink836.xml" ContentType="application/inkml+xml"/>
  <Override PartName="/ppt/ink/ink837.xml" ContentType="application/inkml+xml"/>
  <Override PartName="/ppt/ink/ink838.xml" ContentType="application/inkml+xml"/>
  <Override PartName="/ppt/ink/ink839.xml" ContentType="application/inkml+xml"/>
  <Override PartName="/ppt/ink/ink840.xml" ContentType="application/inkml+xml"/>
  <Override PartName="/ppt/ink/ink841.xml" ContentType="application/inkml+xml"/>
  <Override PartName="/ppt/ink/ink842.xml" ContentType="application/inkml+xml"/>
  <Override PartName="/ppt/ink/ink843.xml" ContentType="application/inkml+xml"/>
  <Override PartName="/ppt/notesSlides/notesSlide6.xml" ContentType="application/vnd.openxmlformats-officedocument.presentationml.notesSlide+xml"/>
  <Override PartName="/ppt/ink/ink844.xml" ContentType="application/inkml+xml"/>
  <Override PartName="/ppt/ink/ink845.xml" ContentType="application/inkml+xml"/>
  <Override PartName="/ppt/ink/ink846.xml" ContentType="application/inkml+xml"/>
  <Override PartName="/ppt/ink/ink847.xml" ContentType="application/inkml+xml"/>
  <Override PartName="/ppt/ink/ink848.xml" ContentType="application/inkml+xml"/>
  <Override PartName="/ppt/ink/ink849.xml" ContentType="application/inkml+xml"/>
  <Override PartName="/ppt/ink/ink850.xml" ContentType="application/inkml+xml"/>
  <Override PartName="/ppt/ink/ink851.xml" ContentType="application/inkml+xml"/>
  <Override PartName="/ppt/ink/ink852.xml" ContentType="application/inkml+xml"/>
  <Override PartName="/ppt/ink/ink853.xml" ContentType="application/inkml+xml"/>
  <Override PartName="/ppt/ink/ink854.xml" ContentType="application/inkml+xml"/>
  <Override PartName="/ppt/ink/ink855.xml" ContentType="application/inkml+xml"/>
  <Override PartName="/ppt/ink/ink856.xml" ContentType="application/inkml+xml"/>
  <Override PartName="/ppt/ink/ink857.xml" ContentType="application/inkml+xml"/>
  <Override PartName="/ppt/ink/ink858.xml" ContentType="application/inkml+xml"/>
  <Override PartName="/ppt/ink/ink859.xml" ContentType="application/inkml+xml"/>
  <Override PartName="/ppt/ink/ink860.xml" ContentType="application/inkml+xml"/>
  <Override PartName="/ppt/ink/ink861.xml" ContentType="application/inkml+xml"/>
  <Override PartName="/ppt/ink/ink862.xml" ContentType="application/inkml+xml"/>
  <Override PartName="/ppt/ink/ink863.xml" ContentType="application/inkml+xml"/>
  <Override PartName="/ppt/ink/ink864.xml" ContentType="application/inkml+xml"/>
  <Override PartName="/ppt/ink/ink865.xml" ContentType="application/inkml+xml"/>
  <Override PartName="/ppt/ink/ink866.xml" ContentType="application/inkml+xml"/>
  <Override PartName="/ppt/ink/ink867.xml" ContentType="application/inkml+xml"/>
  <Override PartName="/ppt/ink/ink868.xml" ContentType="application/inkml+xml"/>
  <Override PartName="/ppt/ink/ink869.xml" ContentType="application/inkml+xml"/>
  <Override PartName="/ppt/ink/ink870.xml" ContentType="application/inkml+xml"/>
  <Override PartName="/ppt/ink/ink871.xml" ContentType="application/inkml+xml"/>
  <Override PartName="/ppt/ink/ink872.xml" ContentType="application/inkml+xml"/>
  <Override PartName="/ppt/ink/ink873.xml" ContentType="application/inkml+xml"/>
  <Override PartName="/ppt/ink/ink874.xml" ContentType="application/inkml+xml"/>
  <Override PartName="/ppt/ink/ink875.xml" ContentType="application/inkml+xml"/>
  <Override PartName="/ppt/ink/ink876.xml" ContentType="application/inkml+xml"/>
  <Override PartName="/ppt/ink/ink877.xml" ContentType="application/inkml+xml"/>
  <Override PartName="/ppt/ink/ink878.xml" ContentType="application/inkml+xml"/>
  <Override PartName="/ppt/ink/ink879.xml" ContentType="application/inkml+xml"/>
  <Override PartName="/ppt/ink/ink880.xml" ContentType="application/inkml+xml"/>
  <Override PartName="/ppt/ink/ink881.xml" ContentType="application/inkml+xml"/>
  <Override PartName="/ppt/ink/ink882.xml" ContentType="application/inkml+xml"/>
  <Override PartName="/ppt/ink/ink883.xml" ContentType="application/inkml+xml"/>
  <Override PartName="/ppt/ink/ink884.xml" ContentType="application/inkml+xml"/>
  <Override PartName="/ppt/ink/ink885.xml" ContentType="application/inkml+xml"/>
  <Override PartName="/ppt/ink/ink886.xml" ContentType="application/inkml+xml"/>
  <Override PartName="/ppt/ink/ink887.xml" ContentType="application/inkml+xml"/>
  <Override PartName="/ppt/ink/ink888.xml" ContentType="application/inkml+xml"/>
  <Override PartName="/ppt/ink/ink889.xml" ContentType="application/inkml+xml"/>
  <Override PartName="/ppt/ink/ink890.xml" ContentType="application/inkml+xml"/>
  <Override PartName="/ppt/ink/ink891.xml" ContentType="application/inkml+xml"/>
  <Override PartName="/ppt/ink/ink892.xml" ContentType="application/inkml+xml"/>
  <Override PartName="/ppt/ink/ink893.xml" ContentType="application/inkml+xml"/>
  <Override PartName="/ppt/ink/ink894.xml" ContentType="application/inkml+xml"/>
  <Override PartName="/ppt/ink/ink895.xml" ContentType="application/inkml+xml"/>
  <Override PartName="/ppt/ink/ink896.xml" ContentType="application/inkml+xml"/>
  <Override PartName="/ppt/ink/ink897.xml" ContentType="application/inkml+xml"/>
  <Override PartName="/ppt/ink/ink898.xml" ContentType="application/inkml+xml"/>
  <Override PartName="/ppt/ink/ink899.xml" ContentType="application/inkml+xml"/>
  <Override PartName="/ppt/ink/ink900.xml" ContentType="application/inkml+xml"/>
  <Override PartName="/ppt/ink/ink901.xml" ContentType="application/inkml+xml"/>
  <Override PartName="/ppt/ink/ink902.xml" ContentType="application/inkml+xml"/>
  <Override PartName="/ppt/ink/ink903.xml" ContentType="application/inkml+xml"/>
  <Override PartName="/ppt/ink/ink904.xml" ContentType="application/inkml+xml"/>
  <Override PartName="/ppt/ink/ink905.xml" ContentType="application/inkml+xml"/>
  <Override PartName="/ppt/ink/ink906.xml" ContentType="application/inkml+xml"/>
  <Override PartName="/ppt/ink/ink907.xml" ContentType="application/inkml+xml"/>
  <Override PartName="/ppt/ink/ink908.xml" ContentType="application/inkml+xml"/>
  <Override PartName="/ppt/ink/ink909.xml" ContentType="application/inkml+xml"/>
  <Override PartName="/ppt/ink/ink910.xml" ContentType="application/inkml+xml"/>
  <Override PartName="/ppt/ink/ink911.xml" ContentType="application/inkml+xml"/>
  <Override PartName="/ppt/ink/ink912.xml" ContentType="application/inkml+xml"/>
  <Override PartName="/ppt/ink/ink913.xml" ContentType="application/inkml+xml"/>
  <Override PartName="/ppt/ink/ink914.xml" ContentType="application/inkml+xml"/>
  <Override PartName="/ppt/ink/ink915.xml" ContentType="application/inkml+xml"/>
  <Override PartName="/ppt/ink/ink916.xml" ContentType="application/inkml+xml"/>
  <Override PartName="/ppt/ink/ink917.xml" ContentType="application/inkml+xml"/>
  <Override PartName="/ppt/ink/ink918.xml" ContentType="application/inkml+xml"/>
  <Override PartName="/ppt/ink/ink919.xml" ContentType="application/inkml+xml"/>
  <Override PartName="/ppt/ink/ink920.xml" ContentType="application/inkml+xml"/>
  <Override PartName="/ppt/ink/ink921.xml" ContentType="application/inkml+xml"/>
  <Override PartName="/ppt/ink/ink922.xml" ContentType="application/inkml+xml"/>
  <Override PartName="/ppt/ink/ink923.xml" ContentType="application/inkml+xml"/>
  <Override PartName="/ppt/ink/ink924.xml" ContentType="application/inkml+xml"/>
  <Override PartName="/ppt/ink/ink925.xml" ContentType="application/inkml+xml"/>
  <Override PartName="/ppt/ink/ink926.xml" ContentType="application/inkml+xml"/>
  <Override PartName="/ppt/ink/ink927.xml" ContentType="application/inkml+xml"/>
  <Override PartName="/ppt/ink/ink928.xml" ContentType="application/inkml+xml"/>
  <Override PartName="/ppt/ink/ink929.xml" ContentType="application/inkml+xml"/>
  <Override PartName="/ppt/ink/ink930.xml" ContentType="application/inkml+xml"/>
  <Override PartName="/ppt/ink/ink931.xml" ContentType="application/inkml+xml"/>
  <Override PartName="/ppt/ink/ink932.xml" ContentType="application/inkml+xml"/>
  <Override PartName="/ppt/ink/ink933.xml" ContentType="application/inkml+xml"/>
  <Override PartName="/ppt/ink/ink934.xml" ContentType="application/inkml+xml"/>
  <Override PartName="/ppt/ink/ink935.xml" ContentType="application/inkml+xml"/>
  <Override PartName="/ppt/ink/ink936.xml" ContentType="application/inkml+xml"/>
  <Override PartName="/ppt/ink/ink937.xml" ContentType="application/inkml+xml"/>
  <Override PartName="/ppt/ink/ink938.xml" ContentType="application/inkml+xml"/>
  <Override PartName="/ppt/ink/ink939.xml" ContentType="application/inkml+xml"/>
  <Override PartName="/ppt/ink/ink940.xml" ContentType="application/inkml+xml"/>
  <Override PartName="/ppt/ink/ink941.xml" ContentType="application/inkml+xml"/>
  <Override PartName="/ppt/ink/ink942.xml" ContentType="application/inkml+xml"/>
  <Override PartName="/ppt/ink/ink943.xml" ContentType="application/inkml+xml"/>
  <Override PartName="/ppt/ink/ink944.xml" ContentType="application/inkml+xml"/>
  <Override PartName="/ppt/ink/ink945.xml" ContentType="application/inkml+xml"/>
  <Override PartName="/ppt/ink/ink946.xml" ContentType="application/inkml+xml"/>
  <Override PartName="/ppt/ink/ink947.xml" ContentType="application/inkml+xml"/>
  <Override PartName="/ppt/ink/ink948.xml" ContentType="application/inkml+xml"/>
  <Override PartName="/ppt/ink/ink949.xml" ContentType="application/inkml+xml"/>
  <Override PartName="/ppt/ink/ink950.xml" ContentType="application/inkml+xml"/>
  <Override PartName="/ppt/ink/ink951.xml" ContentType="application/inkml+xml"/>
  <Override PartName="/ppt/ink/ink952.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953.xml" ContentType="application/inkml+xml"/>
  <Override PartName="/ppt/ink/ink954.xml" ContentType="application/inkml+xml"/>
  <Override PartName="/ppt/ink/ink955.xml" ContentType="application/inkml+xml"/>
  <Override PartName="/ppt/ink/ink956.xml" ContentType="application/inkml+xml"/>
  <Override PartName="/ppt/ink/ink957.xml" ContentType="application/inkml+xml"/>
  <Override PartName="/ppt/ink/ink958.xml" ContentType="application/inkml+xml"/>
  <Override PartName="/ppt/ink/ink959.xml" ContentType="application/inkml+xml"/>
  <Override PartName="/ppt/ink/ink960.xml" ContentType="application/inkml+xml"/>
  <Override PartName="/ppt/ink/ink961.xml" ContentType="application/inkml+xml"/>
  <Override PartName="/ppt/ink/ink962.xml" ContentType="application/inkml+xml"/>
  <Override PartName="/ppt/ink/ink963.xml" ContentType="application/inkml+xml"/>
  <Override PartName="/ppt/ink/ink964.xml" ContentType="application/inkml+xml"/>
  <Override PartName="/ppt/ink/ink965.xml" ContentType="application/inkml+xml"/>
  <Override PartName="/ppt/ink/ink966.xml" ContentType="application/inkml+xml"/>
  <Override PartName="/ppt/ink/ink967.xml" ContentType="application/inkml+xml"/>
  <Override PartName="/ppt/ink/ink968.xml" ContentType="application/inkml+xml"/>
  <Override PartName="/ppt/ink/ink969.xml" ContentType="application/inkml+xml"/>
  <Override PartName="/ppt/ink/ink970.xml" ContentType="application/inkml+xml"/>
  <Override PartName="/ppt/ink/ink971.xml" ContentType="application/inkml+xml"/>
  <Override PartName="/ppt/ink/ink972.xml" ContentType="application/inkml+xml"/>
  <Override PartName="/ppt/ink/ink973.xml" ContentType="application/inkml+xml"/>
  <Override PartName="/ppt/ink/ink974.xml" ContentType="application/inkml+xml"/>
  <Override PartName="/ppt/ink/ink975.xml" ContentType="application/inkml+xml"/>
  <Override PartName="/ppt/ink/ink976.xml" ContentType="application/inkml+xml"/>
  <Override PartName="/ppt/ink/ink977.xml" ContentType="application/inkml+xml"/>
  <Override PartName="/ppt/ink/ink978.xml" ContentType="application/inkml+xml"/>
  <Override PartName="/ppt/ink/ink979.xml" ContentType="application/inkml+xml"/>
  <Override PartName="/ppt/ink/ink980.xml" ContentType="application/inkml+xml"/>
  <Override PartName="/ppt/ink/ink981.xml" ContentType="application/inkml+xml"/>
  <Override PartName="/ppt/ink/ink982.xml" ContentType="application/inkml+xml"/>
  <Override PartName="/ppt/ink/ink983.xml" ContentType="application/inkml+xml"/>
  <Override PartName="/ppt/ink/ink984.xml" ContentType="application/inkml+xml"/>
  <Override PartName="/ppt/ink/ink985.xml" ContentType="application/inkml+xml"/>
  <Override PartName="/ppt/ink/ink986.xml" ContentType="application/inkml+xml"/>
  <Override PartName="/ppt/ink/ink987.xml" ContentType="application/inkml+xml"/>
  <Override PartName="/ppt/ink/ink988.xml" ContentType="application/inkml+xml"/>
  <Override PartName="/ppt/ink/ink989.xml" ContentType="application/inkml+xml"/>
  <Override PartName="/ppt/ink/ink990.xml" ContentType="application/inkml+xml"/>
  <Override PartName="/ppt/ink/ink991.xml" ContentType="application/inkml+xml"/>
  <Override PartName="/ppt/ink/ink992.xml" ContentType="application/inkml+xml"/>
  <Override PartName="/ppt/ink/ink993.xml" ContentType="application/inkml+xml"/>
  <Override PartName="/ppt/ink/ink994.xml" ContentType="application/inkml+xml"/>
  <Override PartName="/ppt/ink/ink995.xml" ContentType="application/inkml+xml"/>
  <Override PartName="/ppt/ink/ink996.xml" ContentType="application/inkml+xml"/>
  <Override PartName="/ppt/ink/ink997.xml" ContentType="application/inkml+xml"/>
  <Override PartName="/ppt/ink/ink998.xml" ContentType="application/inkml+xml"/>
  <Override PartName="/ppt/ink/ink999.xml" ContentType="application/inkml+xml"/>
  <Override PartName="/ppt/ink/ink1000.xml" ContentType="application/inkml+xml"/>
  <Override PartName="/ppt/ink/ink1001.xml" ContentType="application/inkml+xml"/>
  <Override PartName="/ppt/ink/ink1002.xml" ContentType="application/inkml+xml"/>
  <Override PartName="/ppt/ink/ink1003.xml" ContentType="application/inkml+xml"/>
  <Override PartName="/ppt/ink/ink1004.xml" ContentType="application/inkml+xml"/>
  <Override PartName="/ppt/ink/ink1005.xml" ContentType="application/inkml+xml"/>
  <Override PartName="/ppt/notesSlides/notesSlide10.xml" ContentType="application/vnd.openxmlformats-officedocument.presentationml.notesSlide+xml"/>
  <Override PartName="/ppt/ink/ink1006.xml" ContentType="application/inkml+xml"/>
  <Override PartName="/ppt/ink/ink1007.xml" ContentType="application/inkml+xml"/>
  <Override PartName="/ppt/ink/ink1008.xml" ContentType="application/inkml+xml"/>
  <Override PartName="/ppt/ink/ink1009.xml" ContentType="application/inkml+xml"/>
  <Override PartName="/ppt/ink/ink1010.xml" ContentType="application/inkml+xml"/>
  <Override PartName="/ppt/ink/ink1011.xml" ContentType="application/inkml+xml"/>
  <Override PartName="/ppt/ink/ink1012.xml" ContentType="application/inkml+xml"/>
  <Override PartName="/ppt/ink/ink1013.xml" ContentType="application/inkml+xml"/>
  <Override PartName="/ppt/ink/ink1014.xml" ContentType="application/inkml+xml"/>
  <Override PartName="/ppt/ink/ink1015.xml" ContentType="application/inkml+xml"/>
  <Override PartName="/ppt/ink/ink1016.xml" ContentType="application/inkml+xml"/>
  <Override PartName="/ppt/ink/ink1017.xml" ContentType="application/inkml+xml"/>
  <Override PartName="/ppt/ink/ink1018.xml" ContentType="application/inkml+xml"/>
  <Override PartName="/ppt/ink/ink1019.xml" ContentType="application/inkml+xml"/>
  <Override PartName="/ppt/ink/ink1020.xml" ContentType="application/inkml+xml"/>
  <Override PartName="/ppt/ink/ink1021.xml" ContentType="application/inkml+xml"/>
  <Override PartName="/ppt/ink/ink1022.xml" ContentType="application/inkml+xml"/>
  <Override PartName="/ppt/ink/ink1023.xml" ContentType="application/inkml+xml"/>
  <Override PartName="/ppt/ink/ink1024.xml" ContentType="application/inkml+xml"/>
  <Override PartName="/ppt/ink/ink1025.xml" ContentType="application/inkml+xml"/>
  <Override PartName="/ppt/ink/ink1026.xml" ContentType="application/inkml+xml"/>
  <Override PartName="/ppt/ink/ink1027.xml" ContentType="application/inkml+xml"/>
  <Override PartName="/ppt/ink/ink1028.xml" ContentType="application/inkml+xml"/>
  <Override PartName="/ppt/ink/ink1029.xml" ContentType="application/inkml+xml"/>
  <Override PartName="/ppt/ink/ink1030.xml" ContentType="application/inkml+xml"/>
  <Override PartName="/ppt/ink/ink1031.xml" ContentType="application/inkml+xml"/>
  <Override PartName="/ppt/ink/ink1032.xml" ContentType="application/inkml+xml"/>
  <Override PartName="/ppt/ink/ink1033.xml" ContentType="application/inkml+xml"/>
  <Override PartName="/ppt/ink/ink1034.xml" ContentType="application/inkml+xml"/>
  <Override PartName="/ppt/ink/ink1035.xml" ContentType="application/inkml+xml"/>
  <Override PartName="/ppt/ink/ink1036.xml" ContentType="application/inkml+xml"/>
  <Override PartName="/ppt/ink/ink1037.xml" ContentType="application/inkml+xml"/>
  <Override PartName="/ppt/ink/ink1038.xml" ContentType="application/inkml+xml"/>
  <Override PartName="/ppt/ink/ink1039.xml" ContentType="application/inkml+xml"/>
  <Override PartName="/ppt/ink/ink1040.xml" ContentType="application/inkml+xml"/>
  <Override PartName="/ppt/ink/ink1041.xml" ContentType="application/inkml+xml"/>
  <Override PartName="/ppt/ink/ink1042.xml" ContentType="application/inkml+xml"/>
  <Override PartName="/ppt/ink/ink1043.xml" ContentType="application/inkml+xml"/>
  <Override PartName="/ppt/ink/ink1044.xml" ContentType="application/inkml+xml"/>
  <Override PartName="/ppt/ink/ink1045.xml" ContentType="application/inkml+xml"/>
  <Override PartName="/ppt/ink/ink1046.xml" ContentType="application/inkml+xml"/>
  <Override PartName="/ppt/ink/ink1047.xml" ContentType="application/inkml+xml"/>
  <Override PartName="/ppt/ink/ink1048.xml" ContentType="application/inkml+xml"/>
  <Override PartName="/ppt/ink/ink1049.xml" ContentType="application/inkml+xml"/>
  <Override PartName="/ppt/ink/ink1050.xml" ContentType="application/inkml+xml"/>
  <Override PartName="/ppt/ink/ink1051.xml" ContentType="application/inkml+xml"/>
  <Override PartName="/ppt/ink/ink1052.xml" ContentType="application/inkml+xml"/>
  <Override PartName="/ppt/ink/ink1053.xml" ContentType="application/inkml+xml"/>
  <Override PartName="/ppt/ink/ink1054.xml" ContentType="application/inkml+xml"/>
  <Override PartName="/ppt/ink/ink1055.xml" ContentType="application/inkml+xml"/>
  <Override PartName="/ppt/ink/ink1056.xml" ContentType="application/inkml+xml"/>
  <Override PartName="/ppt/ink/ink1057.xml" ContentType="application/inkml+xml"/>
  <Override PartName="/ppt/ink/ink1058.xml" ContentType="application/inkml+xml"/>
  <Override PartName="/ppt/ink/ink1059.xml" ContentType="application/inkml+xml"/>
  <Override PartName="/ppt/ink/ink1060.xml" ContentType="application/inkml+xml"/>
  <Override PartName="/ppt/ink/ink1061.xml" ContentType="application/inkml+xml"/>
  <Override PartName="/ppt/ink/ink1062.xml" ContentType="application/inkml+xml"/>
  <Override PartName="/ppt/ink/ink1063.xml" ContentType="application/inkml+xml"/>
  <Override PartName="/ppt/ink/ink1064.xml" ContentType="application/inkml+xml"/>
  <Override PartName="/ppt/ink/ink1065.xml" ContentType="application/inkml+xml"/>
  <Override PartName="/ppt/ink/ink1066.xml" ContentType="application/inkml+xml"/>
  <Override PartName="/ppt/ink/ink1067.xml" ContentType="application/inkml+xml"/>
  <Override PartName="/ppt/ink/ink1068.xml" ContentType="application/inkml+xml"/>
  <Override PartName="/ppt/ink/ink1069.xml" ContentType="application/inkml+xml"/>
  <Override PartName="/ppt/ink/ink1070.xml" ContentType="application/inkml+xml"/>
  <Override PartName="/ppt/ink/ink1071.xml" ContentType="application/inkml+xml"/>
  <Override PartName="/ppt/ink/ink1072.xml" ContentType="application/inkml+xml"/>
  <Override PartName="/ppt/ink/ink1073.xml" ContentType="application/inkml+xml"/>
  <Override PartName="/ppt/ink/ink1074.xml" ContentType="application/inkml+xml"/>
  <Override PartName="/ppt/ink/ink1075.xml" ContentType="application/inkml+xml"/>
  <Override PartName="/ppt/ink/ink1076.xml" ContentType="application/inkml+xml"/>
  <Override PartName="/ppt/ink/ink1077.xml" ContentType="application/inkml+xml"/>
  <Override PartName="/ppt/ink/ink1078.xml" ContentType="application/inkml+xml"/>
  <Override PartName="/ppt/ink/ink1079.xml" ContentType="application/inkml+xml"/>
  <Override PartName="/ppt/ink/ink1080.xml" ContentType="application/inkml+xml"/>
  <Override PartName="/ppt/ink/ink1081.xml" ContentType="application/inkml+xml"/>
  <Override PartName="/ppt/ink/ink1082.xml" ContentType="application/inkml+xml"/>
  <Override PartName="/ppt/ink/ink1083.xml" ContentType="application/inkml+xml"/>
  <Override PartName="/ppt/ink/ink1084.xml" ContentType="application/inkml+xml"/>
  <Override PartName="/ppt/ink/ink1085.xml" ContentType="application/inkml+xml"/>
  <Override PartName="/ppt/ink/ink1086.xml" ContentType="application/inkml+xml"/>
  <Override PartName="/ppt/ink/ink1087.xml" ContentType="application/inkml+xml"/>
  <Override PartName="/ppt/ink/ink1088.xml" ContentType="application/inkml+xml"/>
  <Override PartName="/ppt/ink/ink1089.xml" ContentType="application/inkml+xml"/>
  <Override PartName="/ppt/ink/ink1090.xml" ContentType="application/inkml+xml"/>
  <Override PartName="/ppt/ink/ink1091.xml" ContentType="application/inkml+xml"/>
  <Override PartName="/ppt/ink/ink1092.xml" ContentType="application/inkml+xml"/>
  <Override PartName="/ppt/ink/ink1093.xml" ContentType="application/inkml+xml"/>
  <Override PartName="/ppt/ink/ink1094.xml" ContentType="application/inkml+xml"/>
  <Override PartName="/ppt/ink/ink1095.xml" ContentType="application/inkml+xml"/>
  <Override PartName="/ppt/ink/ink1096.xml" ContentType="application/inkml+xml"/>
  <Override PartName="/ppt/ink/ink1097.xml" ContentType="application/inkml+xml"/>
  <Override PartName="/ppt/ink/ink1098.xml" ContentType="application/inkml+xml"/>
  <Override PartName="/ppt/ink/ink1099.xml" ContentType="application/inkml+xml"/>
  <Override PartName="/ppt/ink/ink1100.xml" ContentType="application/inkml+xml"/>
  <Override PartName="/ppt/ink/ink1101.xml" ContentType="application/inkml+xml"/>
  <Override PartName="/ppt/ink/ink1102.xml" ContentType="application/inkml+xml"/>
  <Override PartName="/ppt/ink/ink1103.xml" ContentType="application/inkml+xml"/>
  <Override PartName="/ppt/ink/ink1104.xml" ContentType="application/inkml+xml"/>
  <Override PartName="/ppt/ink/ink1105.xml" ContentType="application/inkml+xml"/>
  <Override PartName="/ppt/ink/ink1106.xml" ContentType="application/inkml+xml"/>
  <Override PartName="/ppt/ink/ink1107.xml" ContentType="application/inkml+xml"/>
  <Override PartName="/ppt/ink/ink1108.xml" ContentType="application/inkml+xml"/>
  <Override PartName="/ppt/ink/ink1109.xml" ContentType="application/inkml+xml"/>
  <Override PartName="/ppt/ink/ink1110.xml" ContentType="application/inkml+xml"/>
  <Override PartName="/ppt/ink/ink1111.xml" ContentType="application/inkml+xml"/>
  <Override PartName="/ppt/ink/ink1112.xml" ContentType="application/inkml+xml"/>
  <Override PartName="/ppt/ink/ink1113.xml" ContentType="application/inkml+xml"/>
  <Override PartName="/ppt/ink/ink1114.xml" ContentType="application/inkml+xml"/>
  <Override PartName="/ppt/ink/ink1115.xml" ContentType="application/inkml+xml"/>
  <Override PartName="/ppt/ink/ink1116.xml" ContentType="application/inkml+xml"/>
  <Override PartName="/ppt/ink/ink1117.xml" ContentType="application/inkml+xml"/>
  <Override PartName="/ppt/ink/ink1118.xml" ContentType="application/inkml+xml"/>
  <Override PartName="/ppt/ink/ink1119.xml" ContentType="application/inkml+xml"/>
  <Override PartName="/ppt/ink/ink1120.xml" ContentType="application/inkml+xml"/>
  <Override PartName="/ppt/ink/ink1121.xml" ContentType="application/inkml+xml"/>
  <Override PartName="/ppt/ink/ink1122.xml" ContentType="application/inkml+xml"/>
  <Override PartName="/ppt/ink/ink1123.xml" ContentType="application/inkml+xml"/>
  <Override PartName="/ppt/ink/ink1124.xml" ContentType="application/inkml+xml"/>
  <Override PartName="/ppt/ink/ink1125.xml" ContentType="application/inkml+xml"/>
  <Override PartName="/ppt/ink/ink1126.xml" ContentType="application/inkml+xml"/>
  <Override PartName="/ppt/ink/ink1127.xml" ContentType="application/inkml+xml"/>
  <Override PartName="/ppt/ink/ink1128.xml" ContentType="application/inkml+xml"/>
  <Override PartName="/ppt/ink/ink1129.xml" ContentType="application/inkml+xml"/>
  <Override PartName="/ppt/ink/ink1130.xml" ContentType="application/inkml+xml"/>
  <Override PartName="/ppt/ink/ink1131.xml" ContentType="application/inkml+xml"/>
  <Override PartName="/ppt/ink/ink1132.xml" ContentType="application/inkml+xml"/>
  <Override PartName="/ppt/ink/ink1133.xml" ContentType="application/inkml+xml"/>
  <Override PartName="/ppt/ink/ink1134.xml" ContentType="application/inkml+xml"/>
  <Override PartName="/ppt/ink/ink1135.xml" ContentType="application/inkml+xml"/>
  <Override PartName="/ppt/ink/ink1136.xml" ContentType="application/inkml+xml"/>
  <Override PartName="/ppt/ink/ink1137.xml" ContentType="application/inkml+xml"/>
  <Override PartName="/ppt/ink/ink1138.xml" ContentType="application/inkml+xml"/>
  <Override PartName="/ppt/notesSlides/notesSlide11.xml" ContentType="application/vnd.openxmlformats-officedocument.presentationml.notesSlide+xml"/>
  <Override PartName="/ppt/ink/ink1139.xml" ContentType="application/inkml+xml"/>
  <Override PartName="/ppt/ink/ink1140.xml" ContentType="application/inkml+xml"/>
  <Override PartName="/ppt/ink/ink1141.xml" ContentType="application/inkml+xml"/>
  <Override PartName="/ppt/ink/ink1142.xml" ContentType="application/inkml+xml"/>
  <Override PartName="/ppt/ink/ink1143.xml" ContentType="application/inkml+xml"/>
  <Override PartName="/ppt/ink/ink1144.xml" ContentType="application/inkml+xml"/>
  <Override PartName="/ppt/ink/ink1145.xml" ContentType="application/inkml+xml"/>
  <Override PartName="/ppt/ink/ink1146.xml" ContentType="application/inkml+xml"/>
  <Override PartName="/ppt/ink/ink1147.xml" ContentType="application/inkml+xml"/>
  <Override PartName="/ppt/ink/ink1148.xml" ContentType="application/inkml+xml"/>
  <Override PartName="/ppt/ink/ink1149.xml" ContentType="application/inkml+xml"/>
  <Override PartName="/ppt/ink/ink1150.xml" ContentType="application/inkml+xml"/>
  <Override PartName="/ppt/ink/ink1151.xml" ContentType="application/inkml+xml"/>
  <Override PartName="/ppt/ink/ink1152.xml" ContentType="application/inkml+xml"/>
  <Override PartName="/ppt/ink/ink1153.xml" ContentType="application/inkml+xml"/>
  <Override PartName="/ppt/ink/ink1154.xml" ContentType="application/inkml+xml"/>
  <Override PartName="/ppt/ink/ink1155.xml" ContentType="application/inkml+xml"/>
  <Override PartName="/ppt/ink/ink1156.xml" ContentType="application/inkml+xml"/>
  <Override PartName="/ppt/ink/ink1157.xml" ContentType="application/inkml+xml"/>
  <Override PartName="/ppt/ink/ink1158.xml" ContentType="application/inkml+xml"/>
  <Override PartName="/ppt/ink/ink1159.xml" ContentType="application/inkml+xml"/>
  <Override PartName="/ppt/ink/ink1160.xml" ContentType="application/inkml+xml"/>
  <Override PartName="/ppt/ink/ink1161.xml" ContentType="application/inkml+xml"/>
  <Override PartName="/ppt/ink/ink1162.xml" ContentType="application/inkml+xml"/>
  <Override PartName="/ppt/ink/ink1163.xml" ContentType="application/inkml+xml"/>
  <Override PartName="/ppt/ink/ink1164.xml" ContentType="application/inkml+xml"/>
  <Override PartName="/ppt/ink/ink1165.xml" ContentType="application/inkml+xml"/>
  <Override PartName="/ppt/ink/ink1166.xml" ContentType="application/inkml+xml"/>
  <Override PartName="/ppt/ink/ink1167.xml" ContentType="application/inkml+xml"/>
  <Override PartName="/ppt/ink/ink1168.xml" ContentType="application/inkml+xml"/>
  <Override PartName="/ppt/ink/ink1169.xml" ContentType="application/inkml+xml"/>
  <Override PartName="/ppt/ink/ink1170.xml" ContentType="application/inkml+xml"/>
  <Override PartName="/ppt/ink/ink1171.xml" ContentType="application/inkml+xml"/>
  <Override PartName="/ppt/ink/ink1172.xml" ContentType="application/inkml+xml"/>
  <Override PartName="/ppt/ink/ink1173.xml" ContentType="application/inkml+xml"/>
  <Override PartName="/ppt/ink/ink1174.xml" ContentType="application/inkml+xml"/>
  <Override PartName="/ppt/ink/ink1175.xml" ContentType="application/inkml+xml"/>
  <Override PartName="/ppt/ink/ink1176.xml" ContentType="application/inkml+xml"/>
  <Override PartName="/ppt/ink/ink1177.xml" ContentType="application/inkml+xml"/>
  <Override PartName="/ppt/ink/ink1178.xml" ContentType="application/inkml+xml"/>
  <Override PartName="/ppt/ink/ink1179.xml" ContentType="application/inkml+xml"/>
  <Override PartName="/ppt/ink/ink1180.xml" ContentType="application/inkml+xml"/>
  <Override PartName="/ppt/ink/ink1181.xml" ContentType="application/inkml+xml"/>
  <Override PartName="/ppt/ink/ink1182.xml" ContentType="application/inkml+xml"/>
  <Override PartName="/ppt/ink/ink1183.xml" ContentType="application/inkml+xml"/>
  <Override PartName="/ppt/ink/ink1184.xml" ContentType="application/inkml+xml"/>
  <Override PartName="/ppt/ink/ink1185.xml" ContentType="application/inkml+xml"/>
  <Override PartName="/ppt/ink/ink1186.xml" ContentType="application/inkml+xml"/>
  <Override PartName="/ppt/ink/ink1187.xml" ContentType="application/inkml+xml"/>
  <Override PartName="/ppt/ink/ink1188.xml" ContentType="application/inkml+xml"/>
  <Override PartName="/ppt/ink/ink1189.xml" ContentType="application/inkml+xml"/>
  <Override PartName="/ppt/ink/ink1190.xml" ContentType="application/inkml+xml"/>
  <Override PartName="/ppt/ink/ink1191.xml" ContentType="application/inkml+xml"/>
  <Override PartName="/ppt/ink/ink1192.xml" ContentType="application/inkml+xml"/>
  <Override PartName="/ppt/ink/ink1193.xml" ContentType="application/inkml+xml"/>
  <Override PartName="/ppt/ink/ink1194.xml" ContentType="application/inkml+xml"/>
  <Override PartName="/ppt/ink/ink1195.xml" ContentType="application/inkml+xml"/>
  <Override PartName="/ppt/ink/ink1196.xml" ContentType="application/inkml+xml"/>
  <Override PartName="/ppt/ink/ink1197.xml" ContentType="application/inkml+xml"/>
  <Override PartName="/ppt/ink/ink1198.xml" ContentType="application/inkml+xml"/>
  <Override PartName="/ppt/ink/ink1199.xml" ContentType="application/inkml+xml"/>
  <Override PartName="/ppt/ink/ink1200.xml" ContentType="application/inkml+xml"/>
  <Override PartName="/ppt/ink/ink1201.xml" ContentType="application/inkml+xml"/>
  <Override PartName="/ppt/ink/ink1202.xml" ContentType="application/inkml+xml"/>
  <Override PartName="/ppt/ink/ink1203.xml" ContentType="application/inkml+xml"/>
  <Override PartName="/ppt/ink/ink1204.xml" ContentType="application/inkml+xml"/>
  <Override PartName="/ppt/ink/ink1205.xml" ContentType="application/inkml+xml"/>
  <Override PartName="/ppt/ink/ink1206.xml" ContentType="application/inkml+xml"/>
  <Override PartName="/ppt/ink/ink1207.xml" ContentType="application/inkml+xml"/>
  <Override PartName="/ppt/ink/ink1208.xml" ContentType="application/inkml+xml"/>
  <Override PartName="/ppt/ink/ink1209.xml" ContentType="application/inkml+xml"/>
  <Override PartName="/ppt/ink/ink1210.xml" ContentType="application/inkml+xml"/>
  <Override PartName="/ppt/ink/ink1211.xml" ContentType="application/inkml+xml"/>
  <Override PartName="/ppt/ink/ink1212.xml" ContentType="application/inkml+xml"/>
  <Override PartName="/ppt/ink/ink1213.xml" ContentType="application/inkml+xml"/>
  <Override PartName="/ppt/ink/ink1214.xml" ContentType="application/inkml+xml"/>
  <Override PartName="/ppt/ink/ink1215.xml" ContentType="application/inkml+xml"/>
  <Override PartName="/ppt/ink/ink1216.xml" ContentType="application/inkml+xml"/>
  <Override PartName="/ppt/ink/ink1217.xml" ContentType="application/inkml+xml"/>
  <Override PartName="/ppt/ink/ink1218.xml" ContentType="application/inkml+xml"/>
  <Override PartName="/ppt/ink/ink1219.xml" ContentType="application/inkml+xml"/>
  <Override PartName="/ppt/ink/ink1220.xml" ContentType="application/inkml+xml"/>
  <Override PartName="/ppt/ink/ink1221.xml" ContentType="application/inkml+xml"/>
  <Override PartName="/ppt/ink/ink1222.xml" ContentType="application/inkml+xml"/>
  <Override PartName="/ppt/ink/ink1223.xml" ContentType="application/inkml+xml"/>
  <Override PartName="/ppt/ink/ink1224.xml" ContentType="application/inkml+xml"/>
  <Override PartName="/ppt/ink/ink1225.xml" ContentType="application/inkml+xml"/>
  <Override PartName="/ppt/ink/ink1226.xml" ContentType="application/inkml+xml"/>
  <Override PartName="/ppt/ink/ink1227.xml" ContentType="application/inkml+xml"/>
  <Override PartName="/ppt/ink/ink1228.xml" ContentType="application/inkml+xml"/>
  <Override PartName="/ppt/ink/ink1229.xml" ContentType="application/inkml+xml"/>
  <Override PartName="/ppt/ink/ink1230.xml" ContentType="application/inkml+xml"/>
  <Override PartName="/ppt/ink/ink1231.xml" ContentType="application/inkml+xml"/>
  <Override PartName="/ppt/ink/ink1232.xml" ContentType="application/inkml+xml"/>
  <Override PartName="/ppt/ink/ink1233.xml" ContentType="application/inkml+xml"/>
  <Override PartName="/ppt/ink/ink1234.xml" ContentType="application/inkml+xml"/>
  <Override PartName="/ppt/ink/ink1235.xml" ContentType="application/inkml+xml"/>
  <Override PartName="/ppt/ink/ink1236.xml" ContentType="application/inkml+xml"/>
  <Override PartName="/ppt/ink/ink1237.xml" ContentType="application/inkml+xml"/>
  <Override PartName="/ppt/ink/ink1238.xml" ContentType="application/inkml+xml"/>
  <Override PartName="/ppt/ink/ink1239.xml" ContentType="application/inkml+xml"/>
  <Override PartName="/ppt/ink/ink1240.xml" ContentType="application/inkml+xml"/>
  <Override PartName="/ppt/ink/ink1241.xml" ContentType="application/inkml+xml"/>
  <Override PartName="/ppt/ink/ink1242.xml" ContentType="application/inkml+xml"/>
  <Override PartName="/ppt/ink/ink1243.xml" ContentType="application/inkml+xml"/>
  <Override PartName="/ppt/ink/ink1244.xml" ContentType="application/inkml+xml"/>
  <Override PartName="/ppt/ink/ink1245.xml" ContentType="application/inkml+xml"/>
  <Override PartName="/ppt/ink/ink1246.xml" ContentType="application/inkml+xml"/>
  <Override PartName="/ppt/ink/ink1247.xml" ContentType="application/inkml+xml"/>
  <Override PartName="/ppt/ink/ink1248.xml" ContentType="application/inkml+xml"/>
  <Override PartName="/ppt/ink/ink1249.xml" ContentType="application/inkml+xml"/>
  <Override PartName="/ppt/ink/ink1250.xml" ContentType="application/inkml+xml"/>
  <Override PartName="/ppt/ink/ink1251.xml" ContentType="application/inkml+xml"/>
  <Override PartName="/ppt/ink/ink1252.xml" ContentType="application/inkml+xml"/>
  <Override PartName="/ppt/ink/ink1253.xml" ContentType="application/inkml+xml"/>
  <Override PartName="/ppt/ink/ink1254.xml" ContentType="application/inkml+xml"/>
  <Override PartName="/ppt/ink/ink1255.xml" ContentType="application/inkml+xml"/>
  <Override PartName="/ppt/ink/ink1256.xml" ContentType="application/inkml+xml"/>
  <Override PartName="/ppt/ink/ink1257.xml" ContentType="application/inkml+xml"/>
  <Override PartName="/ppt/ink/ink1258.xml" ContentType="application/inkml+xml"/>
  <Override PartName="/ppt/ink/ink1259.xml" ContentType="application/inkml+xml"/>
  <Override PartName="/ppt/ink/ink1260.xml" ContentType="application/inkml+xml"/>
  <Override PartName="/ppt/ink/ink1261.xml" ContentType="application/inkml+xml"/>
  <Override PartName="/ppt/ink/ink1262.xml" ContentType="application/inkml+xml"/>
  <Override PartName="/ppt/ink/ink1263.xml" ContentType="application/inkml+xml"/>
  <Override PartName="/ppt/ink/ink1264.xml" ContentType="application/inkml+xml"/>
  <Override PartName="/ppt/ink/ink1265.xml" ContentType="application/inkml+xml"/>
  <Override PartName="/ppt/ink/ink1266.xml" ContentType="application/inkml+xml"/>
  <Override PartName="/ppt/ink/ink1267.xml" ContentType="application/inkml+xml"/>
  <Override PartName="/ppt/ink/ink1268.xml" ContentType="application/inkml+xml"/>
  <Override PartName="/ppt/ink/ink1269.xml" ContentType="application/inkml+xml"/>
  <Override PartName="/ppt/ink/ink1270.xml" ContentType="application/inkml+xml"/>
  <Override PartName="/ppt/ink/ink1271.xml" ContentType="application/inkml+xml"/>
  <Override PartName="/ppt/ink/ink1272.xml" ContentType="application/inkml+xml"/>
  <Override PartName="/ppt/ink/ink1273.xml" ContentType="application/inkml+xml"/>
  <Override PartName="/ppt/ink/ink1274.xml" ContentType="application/inkml+xml"/>
  <Override PartName="/ppt/ink/ink1275.xml" ContentType="application/inkml+xml"/>
  <Override PartName="/ppt/ink/ink1276.xml" ContentType="application/inkml+xml"/>
  <Override PartName="/ppt/ink/ink1277.xml" ContentType="application/inkml+xml"/>
  <Override PartName="/ppt/ink/ink1278.xml" ContentType="application/inkml+xml"/>
  <Override PartName="/ppt/ink/ink1279.xml" ContentType="application/inkml+xml"/>
  <Override PartName="/ppt/ink/ink1280.xml" ContentType="application/inkml+xml"/>
  <Override PartName="/ppt/ink/ink1281.xml" ContentType="application/inkml+xml"/>
  <Override PartName="/ppt/ink/ink1282.xml" ContentType="application/inkml+xml"/>
  <Override PartName="/ppt/ink/ink1283.xml" ContentType="application/inkml+xml"/>
  <Override PartName="/ppt/ink/ink1284.xml" ContentType="application/inkml+xml"/>
  <Override PartName="/ppt/ink/ink1285.xml" ContentType="application/inkml+xml"/>
  <Override PartName="/ppt/ink/ink1286.xml" ContentType="application/inkml+xml"/>
  <Override PartName="/ppt/ink/ink1287.xml" ContentType="application/inkml+xml"/>
  <Override PartName="/ppt/ink/ink1288.xml" ContentType="application/inkml+xml"/>
  <Override PartName="/ppt/ink/ink1289.xml" ContentType="application/inkml+xml"/>
  <Override PartName="/ppt/ink/ink1290.xml" ContentType="application/inkml+xml"/>
  <Override PartName="/ppt/ink/ink1291.xml" ContentType="application/inkml+xml"/>
  <Override PartName="/ppt/ink/ink1292.xml" ContentType="application/inkml+xml"/>
  <Override PartName="/ppt/ink/ink1293.xml" ContentType="application/inkml+xml"/>
  <Override PartName="/ppt/ink/ink1294.xml" ContentType="application/inkml+xml"/>
  <Override PartName="/ppt/ink/ink1295.xml" ContentType="application/inkml+xml"/>
  <Override PartName="/ppt/ink/ink1296.xml" ContentType="application/inkml+xml"/>
  <Override PartName="/ppt/ink/ink1297.xml" ContentType="application/inkml+xml"/>
  <Override PartName="/ppt/ink/ink1298.xml" ContentType="application/inkml+xml"/>
  <Override PartName="/ppt/ink/ink1299.xml" ContentType="application/inkml+xml"/>
  <Override PartName="/ppt/ink/ink1300.xml" ContentType="application/inkml+xml"/>
  <Override PartName="/ppt/ink/ink1301.xml" ContentType="application/inkml+xml"/>
  <Override PartName="/ppt/ink/ink1302.xml" ContentType="application/inkml+xml"/>
  <Override PartName="/ppt/ink/ink1303.xml" ContentType="application/inkml+xml"/>
  <Override PartName="/ppt/ink/ink1304.xml" ContentType="application/inkml+xml"/>
  <Override PartName="/ppt/ink/ink1305.xml" ContentType="application/inkml+xml"/>
  <Override PartName="/ppt/ink/ink1306.xml" ContentType="application/inkml+xml"/>
  <Override PartName="/ppt/ink/ink1307.xml" ContentType="application/inkml+xml"/>
  <Override PartName="/ppt/ink/ink1308.xml" ContentType="application/inkml+xml"/>
  <Override PartName="/ppt/ink/ink1309.xml" ContentType="application/inkml+xml"/>
  <Override PartName="/ppt/ink/ink1310.xml" ContentType="application/inkml+xml"/>
  <Override PartName="/ppt/ink/ink1311.xml" ContentType="application/inkml+xml"/>
  <Override PartName="/ppt/ink/ink1312.xml" ContentType="application/inkml+xml"/>
  <Override PartName="/ppt/ink/ink1313.xml" ContentType="application/inkml+xml"/>
  <Override PartName="/ppt/ink/ink1314.xml" ContentType="application/inkml+xml"/>
  <Override PartName="/ppt/ink/ink1315.xml" ContentType="application/inkml+xml"/>
  <Override PartName="/ppt/ink/ink1316.xml" ContentType="application/inkml+xml"/>
  <Override PartName="/ppt/ink/ink1317.xml" ContentType="application/inkml+xml"/>
  <Override PartName="/ppt/ink/ink1318.xml" ContentType="application/inkml+xml"/>
  <Override PartName="/ppt/ink/ink1319.xml" ContentType="application/inkml+xml"/>
  <Override PartName="/ppt/ink/ink1320.xml" ContentType="application/inkml+xml"/>
  <Override PartName="/ppt/ink/ink1321.xml" ContentType="application/inkml+xml"/>
  <Override PartName="/ppt/ink/ink1322.xml" ContentType="application/inkml+xml"/>
  <Override PartName="/ppt/ink/ink1323.xml" ContentType="application/inkml+xml"/>
  <Override PartName="/ppt/ink/ink1324.xml" ContentType="application/inkml+xml"/>
  <Override PartName="/ppt/ink/ink1325.xml" ContentType="application/inkml+xml"/>
  <Override PartName="/ppt/ink/ink1326.xml" ContentType="application/inkml+xml"/>
  <Override PartName="/ppt/ink/ink1327.xml" ContentType="application/inkml+xml"/>
  <Override PartName="/ppt/ink/ink1328.xml" ContentType="application/inkml+xml"/>
  <Override PartName="/ppt/ink/ink1329.xml" ContentType="application/inkml+xml"/>
  <Override PartName="/ppt/ink/ink1330.xml" ContentType="application/inkml+xml"/>
  <Override PartName="/ppt/ink/ink1331.xml" ContentType="application/inkml+xml"/>
  <Override PartName="/ppt/ink/ink1332.xml" ContentType="application/inkml+xml"/>
  <Override PartName="/ppt/ink/ink1333.xml" ContentType="application/inkml+xml"/>
  <Override PartName="/ppt/ink/ink1334.xml" ContentType="application/inkml+xml"/>
  <Override PartName="/ppt/ink/ink1335.xml" ContentType="application/inkml+xml"/>
  <Override PartName="/ppt/ink/ink1336.xml" ContentType="application/inkml+xml"/>
  <Override PartName="/ppt/ink/ink1337.xml" ContentType="application/inkml+xml"/>
  <Override PartName="/ppt/ink/ink1338.xml" ContentType="application/inkml+xml"/>
  <Override PartName="/ppt/ink/ink1339.xml" ContentType="application/inkml+xml"/>
  <Override PartName="/ppt/ink/ink1340.xml" ContentType="application/inkml+xml"/>
  <Override PartName="/ppt/ink/ink1341.xml" ContentType="application/inkml+xml"/>
  <Override PartName="/ppt/ink/ink1342.xml" ContentType="application/inkml+xml"/>
  <Override PartName="/ppt/ink/ink1343.xml" ContentType="application/inkml+xml"/>
  <Override PartName="/ppt/ink/ink1344.xml" ContentType="application/inkml+xml"/>
  <Override PartName="/ppt/ink/ink1345.xml" ContentType="application/inkml+xml"/>
  <Override PartName="/ppt/ink/ink1346.xml" ContentType="application/inkml+xml"/>
  <Override PartName="/ppt/ink/ink1347.xml" ContentType="application/inkml+xml"/>
  <Override PartName="/ppt/ink/ink1348.xml" ContentType="application/inkml+xml"/>
  <Override PartName="/ppt/ink/ink1349.xml" ContentType="application/inkml+xml"/>
  <Override PartName="/ppt/ink/ink1350.xml" ContentType="application/inkml+xml"/>
  <Override PartName="/ppt/ink/ink1351.xml" ContentType="application/inkml+xml"/>
  <Override PartName="/ppt/ink/ink1352.xml" ContentType="application/inkml+xml"/>
  <Override PartName="/ppt/ink/ink1353.xml" ContentType="application/inkml+xml"/>
  <Override PartName="/ppt/ink/ink1354.xml" ContentType="application/inkml+xml"/>
  <Override PartName="/ppt/ink/ink1355.xml" ContentType="application/inkml+xml"/>
  <Override PartName="/ppt/ink/ink1356.xml" ContentType="application/inkml+xml"/>
  <Override PartName="/ppt/ink/ink1357.xml" ContentType="application/inkml+xml"/>
  <Override PartName="/ppt/ink/ink1358.xml" ContentType="application/inkml+xml"/>
  <Override PartName="/ppt/ink/ink1359.xml" ContentType="application/inkml+xml"/>
  <Override PartName="/ppt/ink/ink1360.xml" ContentType="application/inkml+xml"/>
  <Override PartName="/ppt/ink/ink1361.xml" ContentType="application/inkml+xml"/>
  <Override PartName="/ppt/ink/ink1362.xml" ContentType="application/inkml+xml"/>
  <Override PartName="/ppt/ink/ink1363.xml" ContentType="application/inkml+xml"/>
  <Override PartName="/ppt/ink/ink1364.xml" ContentType="application/inkml+xml"/>
  <Override PartName="/ppt/ink/ink1365.xml" ContentType="application/inkml+xml"/>
  <Override PartName="/ppt/ink/ink1366.xml" ContentType="application/inkml+xml"/>
  <Override PartName="/ppt/ink/ink1367.xml" ContentType="application/inkml+xml"/>
  <Override PartName="/ppt/ink/ink1368.xml" ContentType="application/inkml+xml"/>
  <Override PartName="/ppt/ink/ink1369.xml" ContentType="application/inkml+xml"/>
  <Override PartName="/ppt/ink/ink1370.xml" ContentType="application/inkml+xml"/>
  <Override PartName="/ppt/ink/ink1371.xml" ContentType="application/inkml+xml"/>
  <Override PartName="/ppt/ink/ink1372.xml" ContentType="application/inkml+xml"/>
  <Override PartName="/ppt/ink/ink1373.xml" ContentType="application/inkml+xml"/>
  <Override PartName="/ppt/ink/ink1374.xml" ContentType="application/inkml+xml"/>
  <Override PartName="/ppt/ink/ink1375.xml" ContentType="application/inkml+xml"/>
  <Override PartName="/ppt/ink/ink1376.xml" ContentType="application/inkml+xml"/>
  <Override PartName="/ppt/ink/ink1377.xml" ContentType="application/inkml+xml"/>
  <Override PartName="/ppt/ink/ink1378.xml" ContentType="application/inkml+xml"/>
  <Override PartName="/ppt/ink/ink1379.xml" ContentType="application/inkml+xml"/>
  <Override PartName="/ppt/ink/ink1380.xml" ContentType="application/inkml+xml"/>
  <Override PartName="/ppt/ink/ink1381.xml" ContentType="application/inkml+xml"/>
  <Override PartName="/ppt/ink/ink1382.xml" ContentType="application/inkml+xml"/>
  <Override PartName="/ppt/ink/ink1383.xml" ContentType="application/inkml+xml"/>
  <Override PartName="/ppt/ink/ink1384.xml" ContentType="application/inkml+xml"/>
  <Override PartName="/ppt/ink/ink1385.xml" ContentType="application/inkml+xml"/>
  <Override PartName="/ppt/ink/ink1386.xml" ContentType="application/inkml+xml"/>
  <Override PartName="/ppt/ink/ink1387.xml" ContentType="application/inkml+xml"/>
  <Override PartName="/ppt/ink/ink1388.xml" ContentType="application/inkml+xml"/>
  <Override PartName="/ppt/ink/ink1389.xml" ContentType="application/inkml+xml"/>
  <Override PartName="/ppt/ink/ink1390.xml" ContentType="application/inkml+xml"/>
  <Override PartName="/ppt/ink/ink1391.xml" ContentType="application/inkml+xml"/>
  <Override PartName="/ppt/ink/ink1392.xml" ContentType="application/inkml+xml"/>
  <Override PartName="/ppt/ink/ink1393.xml" ContentType="application/inkml+xml"/>
  <Override PartName="/ppt/ink/ink1394.xml" ContentType="application/inkml+xml"/>
  <Override PartName="/ppt/ink/ink1395.xml" ContentType="application/inkml+xml"/>
  <Override PartName="/ppt/ink/ink1396.xml" ContentType="application/inkml+xml"/>
  <Override PartName="/ppt/ink/ink1397.xml" ContentType="application/inkml+xml"/>
  <Override PartName="/ppt/ink/ink1398.xml" ContentType="application/inkml+xml"/>
  <Override PartName="/ppt/ink/ink1399.xml" ContentType="application/inkml+xml"/>
  <Override PartName="/ppt/ink/ink1400.xml" ContentType="application/inkml+xml"/>
  <Override PartName="/ppt/ink/ink1401.xml" ContentType="application/inkml+xml"/>
  <Override PartName="/ppt/ink/ink1402.xml" ContentType="application/inkml+xml"/>
  <Override PartName="/ppt/ink/ink1403.xml" ContentType="application/inkml+xml"/>
  <Override PartName="/ppt/ink/ink1404.xml" ContentType="application/inkml+xml"/>
  <Override PartName="/ppt/ink/ink1405.xml" ContentType="application/inkml+xml"/>
  <Override PartName="/ppt/ink/ink1406.xml" ContentType="application/inkml+xml"/>
  <Override PartName="/ppt/ink/ink1407.xml" ContentType="application/inkml+xml"/>
  <Override PartName="/ppt/ink/ink1408.xml" ContentType="application/inkml+xml"/>
  <Override PartName="/ppt/ink/ink1409.xml" ContentType="application/inkml+xml"/>
  <Override PartName="/ppt/ink/ink1410.xml" ContentType="application/inkml+xml"/>
  <Override PartName="/ppt/ink/ink1411.xml" ContentType="application/inkml+xml"/>
  <Override PartName="/ppt/ink/ink1412.xml" ContentType="application/inkml+xml"/>
  <Override PartName="/ppt/ink/ink1413.xml" ContentType="application/inkml+xml"/>
  <Override PartName="/ppt/ink/ink1414.xml" ContentType="application/inkml+xml"/>
  <Override PartName="/ppt/ink/ink1415.xml" ContentType="application/inkml+xml"/>
  <Override PartName="/ppt/ink/ink1416.xml" ContentType="application/inkml+xml"/>
  <Override PartName="/ppt/ink/ink1417.xml" ContentType="application/inkml+xml"/>
  <Override PartName="/ppt/ink/ink1418.xml" ContentType="application/inkml+xml"/>
  <Override PartName="/ppt/ink/ink1419.xml" ContentType="application/inkml+xml"/>
  <Override PartName="/ppt/ink/ink1420.xml" ContentType="application/inkml+xml"/>
  <Override PartName="/ppt/ink/ink1421.xml" ContentType="application/inkml+xml"/>
  <Override PartName="/ppt/ink/ink1422.xml" ContentType="application/inkml+xml"/>
  <Override PartName="/ppt/ink/ink1423.xml" ContentType="application/inkml+xml"/>
  <Override PartName="/ppt/ink/ink1424.xml" ContentType="application/inkml+xml"/>
  <Override PartName="/ppt/ink/ink1425.xml" ContentType="application/inkml+xml"/>
  <Override PartName="/ppt/ink/ink1426.xml" ContentType="application/inkml+xml"/>
  <Override PartName="/ppt/ink/ink1427.xml" ContentType="application/inkml+xml"/>
  <Override PartName="/ppt/ink/ink1428.xml" ContentType="application/inkml+xml"/>
  <Override PartName="/ppt/ink/ink1429.xml" ContentType="application/inkml+xml"/>
  <Override PartName="/ppt/ink/ink1430.xml" ContentType="application/inkml+xml"/>
  <Override PartName="/ppt/ink/ink1431.xml" ContentType="application/inkml+xml"/>
  <Override PartName="/ppt/ink/ink1432.xml" ContentType="application/inkml+xml"/>
  <Override PartName="/ppt/ink/ink1433.xml" ContentType="application/inkml+xml"/>
  <Override PartName="/ppt/ink/ink1434.xml" ContentType="application/inkml+xml"/>
  <Override PartName="/ppt/ink/ink1435.xml" ContentType="application/inkml+xml"/>
  <Override PartName="/ppt/ink/ink1436.xml" ContentType="application/inkml+xml"/>
  <Override PartName="/ppt/ink/ink1437.xml" ContentType="application/inkml+xml"/>
  <Override PartName="/ppt/ink/ink1438.xml" ContentType="application/inkml+xml"/>
  <Override PartName="/ppt/ink/ink1439.xml" ContentType="application/inkml+xml"/>
  <Override PartName="/ppt/ink/ink1440.xml" ContentType="application/inkml+xml"/>
  <Override PartName="/ppt/ink/ink1441.xml" ContentType="application/inkml+xml"/>
  <Override PartName="/ppt/ink/ink1442.xml" ContentType="application/inkml+xml"/>
  <Override PartName="/ppt/ink/ink1443.xml" ContentType="application/inkml+xml"/>
  <Override PartName="/ppt/ink/ink1444.xml" ContentType="application/inkml+xml"/>
  <Override PartName="/ppt/ink/ink1445.xml" ContentType="application/inkml+xml"/>
  <Override PartName="/ppt/ink/ink1446.xml" ContentType="application/inkml+xml"/>
  <Override PartName="/ppt/ink/ink1447.xml" ContentType="application/inkml+xml"/>
  <Override PartName="/ppt/ink/ink1448.xml" ContentType="application/inkml+xml"/>
  <Override PartName="/ppt/ink/ink1449.xml" ContentType="application/inkml+xml"/>
  <Override PartName="/ppt/ink/ink1450.xml" ContentType="application/inkml+xml"/>
  <Override PartName="/ppt/ink/ink1451.xml" ContentType="application/inkml+xml"/>
  <Override PartName="/ppt/ink/ink1452.xml" ContentType="application/inkml+xml"/>
  <Override PartName="/ppt/ink/ink1453.xml" ContentType="application/inkml+xml"/>
  <Override PartName="/ppt/ink/ink1454.xml" ContentType="application/inkml+xml"/>
  <Override PartName="/ppt/ink/ink1455.xml" ContentType="application/inkml+xml"/>
  <Override PartName="/ppt/ink/ink1456.xml" ContentType="application/inkml+xml"/>
  <Override PartName="/ppt/ink/ink1457.xml" ContentType="application/inkml+xml"/>
  <Override PartName="/ppt/ink/ink1458.xml" ContentType="application/inkml+xml"/>
  <Override PartName="/ppt/ink/ink1459.xml" ContentType="application/inkml+xml"/>
  <Override PartName="/ppt/ink/ink1460.xml" ContentType="application/inkml+xml"/>
  <Override PartName="/ppt/ink/ink1461.xml" ContentType="application/inkml+xml"/>
  <Override PartName="/ppt/ink/ink1462.xml" ContentType="application/inkml+xml"/>
  <Override PartName="/ppt/ink/ink1463.xml" ContentType="application/inkml+xml"/>
  <Override PartName="/ppt/ink/ink1464.xml" ContentType="application/inkml+xml"/>
  <Override PartName="/ppt/ink/ink1465.xml" ContentType="application/inkml+xml"/>
  <Override PartName="/ppt/ink/ink1466.xml" ContentType="application/inkml+xml"/>
  <Override PartName="/ppt/ink/ink1467.xml" ContentType="application/inkml+xml"/>
  <Override PartName="/ppt/ink/ink1468.xml" ContentType="application/inkml+xml"/>
  <Override PartName="/ppt/ink/ink1469.xml" ContentType="application/inkml+xml"/>
  <Override PartName="/ppt/ink/ink1470.xml" ContentType="application/inkml+xml"/>
  <Override PartName="/ppt/ink/ink1471.xml" ContentType="application/inkml+xml"/>
  <Override PartName="/ppt/ink/ink1472.xml" ContentType="application/inkml+xml"/>
  <Override PartName="/ppt/ink/ink1473.xml" ContentType="application/inkml+xml"/>
  <Override PartName="/ppt/ink/ink1474.xml" ContentType="application/inkml+xml"/>
  <Override PartName="/ppt/ink/ink1475.xml" ContentType="application/inkml+xml"/>
  <Override PartName="/ppt/ink/ink1476.xml" ContentType="application/inkml+xml"/>
  <Override PartName="/ppt/ink/ink1477.xml" ContentType="application/inkml+xml"/>
  <Override PartName="/ppt/ink/ink1478.xml" ContentType="application/inkml+xml"/>
  <Override PartName="/ppt/ink/ink1479.xml" ContentType="application/inkml+xml"/>
  <Override PartName="/ppt/ink/ink1480.xml" ContentType="application/inkml+xml"/>
  <Override PartName="/ppt/ink/ink1481.xml" ContentType="application/inkml+xml"/>
  <Override PartName="/ppt/ink/ink1482.xml" ContentType="application/inkml+xml"/>
  <Override PartName="/ppt/ink/ink1483.xml" ContentType="application/inkml+xml"/>
  <Override PartName="/ppt/ink/ink1484.xml" ContentType="application/inkml+xml"/>
  <Override PartName="/ppt/ink/ink1485.xml" ContentType="application/inkml+xml"/>
  <Override PartName="/ppt/ink/ink1486.xml" ContentType="application/inkml+xml"/>
  <Override PartName="/ppt/ink/ink1487.xml" ContentType="application/inkml+xml"/>
  <Override PartName="/ppt/ink/ink1488.xml" ContentType="application/inkml+xml"/>
  <Override PartName="/ppt/ink/ink1489.xml" ContentType="application/inkml+xml"/>
  <Override PartName="/ppt/ink/ink1490.xml" ContentType="application/inkml+xml"/>
  <Override PartName="/ppt/ink/ink1491.xml" ContentType="application/inkml+xml"/>
  <Override PartName="/ppt/ink/ink1492.xml" ContentType="application/inkml+xml"/>
  <Override PartName="/ppt/ink/ink1493.xml" ContentType="application/inkml+xml"/>
  <Override PartName="/ppt/ink/ink1494.xml" ContentType="application/inkml+xml"/>
  <Override PartName="/ppt/ink/ink1495.xml" ContentType="application/inkml+xml"/>
  <Override PartName="/ppt/ink/ink1496.xml" ContentType="application/inkml+xml"/>
  <Override PartName="/ppt/ink/ink1497.xml" ContentType="application/inkml+xml"/>
  <Override PartName="/ppt/ink/ink1498.xml" ContentType="application/inkml+xml"/>
  <Override PartName="/ppt/ink/ink1499.xml" ContentType="application/inkml+xml"/>
  <Override PartName="/ppt/ink/ink1500.xml" ContentType="application/inkml+xml"/>
  <Override PartName="/ppt/ink/ink1501.xml" ContentType="application/inkml+xml"/>
  <Override PartName="/ppt/ink/ink1502.xml" ContentType="application/inkml+xml"/>
  <Override PartName="/ppt/ink/ink1503.xml" ContentType="application/inkml+xml"/>
  <Override PartName="/ppt/ink/ink1504.xml" ContentType="application/inkml+xml"/>
  <Override PartName="/ppt/ink/ink1505.xml" ContentType="application/inkml+xml"/>
  <Override PartName="/ppt/ink/ink1506.xml" ContentType="application/inkml+xml"/>
  <Override PartName="/ppt/ink/ink1507.xml" ContentType="application/inkml+xml"/>
  <Override PartName="/ppt/ink/ink1508.xml" ContentType="application/inkml+xml"/>
  <Override PartName="/ppt/ink/ink1509.xml" ContentType="application/inkml+xml"/>
  <Override PartName="/ppt/ink/ink1510.xml" ContentType="application/inkml+xml"/>
  <Override PartName="/ppt/ink/ink1511.xml" ContentType="application/inkml+xml"/>
  <Override PartName="/ppt/ink/ink1512.xml" ContentType="application/inkml+xml"/>
  <Override PartName="/ppt/ink/ink1513.xml" ContentType="application/inkml+xml"/>
  <Override PartName="/ppt/ink/ink1514.xml" ContentType="application/inkml+xml"/>
  <Override PartName="/ppt/ink/ink1515.xml" ContentType="application/inkml+xml"/>
  <Override PartName="/ppt/ink/ink1516.xml" ContentType="application/inkml+xml"/>
  <Override PartName="/ppt/ink/ink1517.xml" ContentType="application/inkml+xml"/>
  <Override PartName="/ppt/ink/ink1518.xml" ContentType="application/inkml+xml"/>
  <Override PartName="/ppt/ink/ink1519.xml" ContentType="application/inkml+xml"/>
  <Override PartName="/ppt/ink/ink1520.xml" ContentType="application/inkml+xml"/>
  <Override PartName="/ppt/ink/ink1521.xml" ContentType="application/inkml+xml"/>
  <Override PartName="/ppt/ink/ink1522.xml" ContentType="application/inkml+xml"/>
  <Override PartName="/ppt/ink/ink1523.xml" ContentType="application/inkml+xml"/>
  <Override PartName="/ppt/ink/ink1524.xml" ContentType="application/inkml+xml"/>
  <Override PartName="/ppt/ink/ink1525.xml" ContentType="application/inkml+xml"/>
  <Override PartName="/ppt/ink/ink1526.xml" ContentType="application/inkml+xml"/>
  <Override PartName="/ppt/ink/ink1527.xml" ContentType="application/inkml+xml"/>
  <Override PartName="/ppt/ink/ink1528.xml" ContentType="application/inkml+xml"/>
  <Override PartName="/ppt/ink/ink1529.xml" ContentType="application/inkml+xml"/>
  <Override PartName="/ppt/ink/ink1530.xml" ContentType="application/inkml+xml"/>
  <Override PartName="/ppt/ink/ink1531.xml" ContentType="application/inkml+xml"/>
  <Override PartName="/ppt/ink/ink1532.xml" ContentType="application/inkml+xml"/>
  <Override PartName="/ppt/ink/ink1533.xml" ContentType="application/inkml+xml"/>
  <Override PartName="/ppt/ink/ink1534.xml" ContentType="application/inkml+xml"/>
  <Override PartName="/ppt/ink/ink1535.xml" ContentType="application/inkml+xml"/>
  <Override PartName="/ppt/ink/ink1536.xml" ContentType="application/inkml+xml"/>
  <Override PartName="/ppt/ink/ink1537.xml" ContentType="application/inkml+xml"/>
  <Override PartName="/ppt/ink/ink1538.xml" ContentType="application/inkml+xml"/>
  <Override PartName="/ppt/ink/ink1539.xml" ContentType="application/inkml+xml"/>
  <Override PartName="/ppt/ink/ink1540.xml" ContentType="application/inkml+xml"/>
  <Override PartName="/ppt/ink/ink1541.xml" ContentType="application/inkml+xml"/>
  <Override PartName="/ppt/ink/ink1542.xml" ContentType="application/inkml+xml"/>
  <Override PartName="/ppt/ink/ink1543.xml" ContentType="application/inkml+xml"/>
  <Override PartName="/ppt/ink/ink1544.xml" ContentType="application/inkml+xml"/>
  <Override PartName="/ppt/ink/ink1545.xml" ContentType="application/inkml+xml"/>
  <Override PartName="/ppt/ink/ink1546.xml" ContentType="application/inkml+xml"/>
  <Override PartName="/ppt/ink/ink1547.xml" ContentType="application/inkml+xml"/>
  <Override PartName="/ppt/ink/ink1548.xml" ContentType="application/inkml+xml"/>
  <Override PartName="/ppt/ink/ink1549.xml" ContentType="application/inkml+xml"/>
  <Override PartName="/ppt/ink/ink1550.xml" ContentType="application/inkml+xml"/>
  <Override PartName="/ppt/ink/ink1551.xml" ContentType="application/inkml+xml"/>
  <Override PartName="/ppt/ink/ink1552.xml" ContentType="application/inkml+xml"/>
  <Override PartName="/ppt/ink/ink1553.xml" ContentType="application/inkml+xml"/>
  <Override PartName="/ppt/ink/ink1554.xml" ContentType="application/inkml+xml"/>
  <Override PartName="/ppt/ink/ink1555.xml" ContentType="application/inkml+xml"/>
  <Override PartName="/ppt/ink/ink1556.xml" ContentType="application/inkml+xml"/>
  <Override PartName="/ppt/ink/ink1557.xml" ContentType="application/inkml+xml"/>
  <Override PartName="/ppt/ink/ink1558.xml" ContentType="application/inkml+xml"/>
  <Override PartName="/ppt/ink/ink1559.xml" ContentType="application/inkml+xml"/>
  <Override PartName="/ppt/ink/ink1560.xml" ContentType="application/inkml+xml"/>
  <Override PartName="/ppt/ink/ink1561.xml" ContentType="application/inkml+xml"/>
  <Override PartName="/ppt/ink/ink1562.xml" ContentType="application/inkml+xml"/>
  <Override PartName="/ppt/ink/ink1563.xml" ContentType="application/inkml+xml"/>
  <Override PartName="/ppt/ink/ink1564.xml" ContentType="application/inkml+xml"/>
  <Override PartName="/ppt/ink/ink1565.xml" ContentType="application/inkml+xml"/>
  <Override PartName="/ppt/ink/ink1566.xml" ContentType="application/inkml+xml"/>
  <Override PartName="/ppt/ink/ink1567.xml" ContentType="application/inkml+xml"/>
  <Override PartName="/ppt/ink/ink1568.xml" ContentType="application/inkml+xml"/>
  <Override PartName="/ppt/ink/ink1569.xml" ContentType="application/inkml+xml"/>
  <Override PartName="/ppt/ink/ink1570.xml" ContentType="application/inkml+xml"/>
  <Override PartName="/ppt/ink/ink1571.xml" ContentType="application/inkml+xml"/>
  <Override PartName="/ppt/ink/ink1572.xml" ContentType="application/inkml+xml"/>
  <Override PartName="/ppt/ink/ink1573.xml" ContentType="application/inkml+xml"/>
  <Override PartName="/ppt/ink/ink1574.xml" ContentType="application/inkml+xml"/>
  <Override PartName="/ppt/ink/ink1575.xml" ContentType="application/inkml+xml"/>
  <Override PartName="/ppt/ink/ink1576.xml" ContentType="application/inkml+xml"/>
  <Override PartName="/ppt/ink/ink1577.xml" ContentType="application/inkml+xml"/>
  <Override PartName="/ppt/ink/ink1578.xml" ContentType="application/inkml+xml"/>
  <Override PartName="/ppt/ink/ink1579.xml" ContentType="application/inkml+xml"/>
  <Override PartName="/ppt/ink/ink1580.xml" ContentType="application/inkml+xml"/>
  <Override PartName="/ppt/ink/ink1581.xml" ContentType="application/inkml+xml"/>
  <Override PartName="/ppt/ink/ink1582.xml" ContentType="application/inkml+xml"/>
  <Override PartName="/ppt/ink/ink1583.xml" ContentType="application/inkml+xml"/>
  <Override PartName="/ppt/ink/ink1584.xml" ContentType="application/inkml+xml"/>
  <Override PartName="/ppt/ink/ink1585.xml" ContentType="application/inkml+xml"/>
  <Override PartName="/ppt/ink/ink1586.xml" ContentType="application/inkml+xml"/>
  <Override PartName="/ppt/ink/ink1587.xml" ContentType="application/inkml+xml"/>
  <Override PartName="/ppt/ink/ink1588.xml" ContentType="application/inkml+xml"/>
  <Override PartName="/ppt/ink/ink1589.xml" ContentType="application/inkml+xml"/>
  <Override PartName="/ppt/ink/ink1590.xml" ContentType="application/inkml+xml"/>
  <Override PartName="/ppt/ink/ink1591.xml" ContentType="application/inkml+xml"/>
  <Override PartName="/ppt/ink/ink1592.xml" ContentType="application/inkml+xml"/>
  <Override PartName="/ppt/ink/ink1593.xml" ContentType="application/inkml+xml"/>
  <Override PartName="/ppt/ink/ink1594.xml" ContentType="application/inkml+xml"/>
  <Override PartName="/ppt/ink/ink1595.xml" ContentType="application/inkml+xml"/>
  <Override PartName="/ppt/ink/ink1596.xml" ContentType="application/inkml+xml"/>
  <Override PartName="/ppt/ink/ink1597.xml" ContentType="application/inkml+xml"/>
  <Override PartName="/ppt/ink/ink1598.xml" ContentType="application/inkml+xml"/>
  <Override PartName="/ppt/ink/ink1599.xml" ContentType="application/inkml+xml"/>
  <Override PartName="/ppt/ink/ink1600.xml" ContentType="application/inkml+xml"/>
  <Override PartName="/ppt/ink/ink1601.xml" ContentType="application/inkml+xml"/>
  <Override PartName="/ppt/ink/ink1602.xml" ContentType="application/inkml+xml"/>
  <Override PartName="/ppt/ink/ink1603.xml" ContentType="application/inkml+xml"/>
  <Override PartName="/ppt/ink/ink1604.xml" ContentType="application/inkml+xml"/>
  <Override PartName="/ppt/ink/ink1605.xml" ContentType="application/inkml+xml"/>
  <Override PartName="/ppt/ink/ink1606.xml" ContentType="application/inkml+xml"/>
  <Override PartName="/ppt/ink/ink1607.xml" ContentType="application/inkml+xml"/>
  <Override PartName="/ppt/ink/ink1608.xml" ContentType="application/inkml+xml"/>
  <Override PartName="/ppt/ink/ink1609.xml" ContentType="application/inkml+xml"/>
  <Override PartName="/ppt/ink/ink1610.xml" ContentType="application/inkml+xml"/>
  <Override PartName="/ppt/ink/ink1611.xml" ContentType="application/inkml+xml"/>
  <Override PartName="/ppt/ink/ink1612.xml" ContentType="application/inkml+xml"/>
  <Override PartName="/ppt/ink/ink1613.xml" ContentType="application/inkml+xml"/>
  <Override PartName="/ppt/ink/ink1614.xml" ContentType="application/inkml+xml"/>
  <Override PartName="/ppt/ink/ink1615.xml" ContentType="application/inkml+xml"/>
  <Override PartName="/ppt/ink/ink1616.xml" ContentType="application/inkml+xml"/>
  <Override PartName="/ppt/ink/ink1617.xml" ContentType="application/inkml+xml"/>
  <Override PartName="/ppt/ink/ink1618.xml" ContentType="application/inkml+xml"/>
  <Override PartName="/ppt/ink/ink1619.xml" ContentType="application/inkml+xml"/>
  <Override PartName="/ppt/ink/ink1620.xml" ContentType="application/inkml+xml"/>
  <Override PartName="/ppt/ink/ink1621.xml" ContentType="application/inkml+xml"/>
  <Override PartName="/ppt/ink/ink1622.xml" ContentType="application/inkml+xml"/>
  <Override PartName="/ppt/ink/ink1623.xml" ContentType="application/inkml+xml"/>
  <Override PartName="/ppt/ink/ink1624.xml" ContentType="application/inkml+xml"/>
  <Override PartName="/ppt/ink/ink1625.xml" ContentType="application/inkml+xml"/>
  <Override PartName="/ppt/ink/ink1626.xml" ContentType="application/inkml+xml"/>
  <Override PartName="/ppt/ink/ink1627.xml" ContentType="application/inkml+xml"/>
  <Override PartName="/ppt/ink/ink1628.xml" ContentType="application/inkml+xml"/>
  <Override PartName="/ppt/ink/ink1629.xml" ContentType="application/inkml+xml"/>
  <Override PartName="/ppt/ink/ink1630.xml" ContentType="application/inkml+xml"/>
  <Override PartName="/ppt/ink/ink1631.xml" ContentType="application/inkml+xml"/>
  <Override PartName="/ppt/ink/ink1632.xml" ContentType="application/inkml+xml"/>
  <Override PartName="/ppt/ink/ink1633.xml" ContentType="application/inkml+xml"/>
  <Override PartName="/ppt/ink/ink1634.xml" ContentType="application/inkml+xml"/>
  <Override PartName="/ppt/ink/ink1635.xml" ContentType="application/inkml+xml"/>
  <Override PartName="/ppt/ink/ink1636.xml" ContentType="application/inkml+xml"/>
  <Override PartName="/ppt/ink/ink1637.xml" ContentType="application/inkml+xml"/>
  <Override PartName="/ppt/ink/ink1638.xml" ContentType="application/inkml+xml"/>
  <Override PartName="/ppt/ink/ink1639.xml" ContentType="application/inkml+xml"/>
  <Override PartName="/ppt/ink/ink1640.xml" ContentType="application/inkml+xml"/>
  <Override PartName="/ppt/ink/ink1641.xml" ContentType="application/inkml+xml"/>
  <Override PartName="/ppt/ink/ink1642.xml" ContentType="application/inkml+xml"/>
  <Override PartName="/ppt/ink/ink1643.xml" ContentType="application/inkml+xml"/>
  <Override PartName="/ppt/ink/ink1644.xml" ContentType="application/inkml+xml"/>
  <Override PartName="/ppt/ink/ink1645.xml" ContentType="application/inkml+xml"/>
  <Override PartName="/ppt/ink/ink1646.xml" ContentType="application/inkml+xml"/>
  <Override PartName="/ppt/ink/ink1647.xml" ContentType="application/inkml+xml"/>
  <Override PartName="/ppt/ink/ink1648.xml" ContentType="application/inkml+xml"/>
  <Override PartName="/ppt/ink/ink1649.xml" ContentType="application/inkml+xml"/>
  <Override PartName="/ppt/ink/ink1650.xml" ContentType="application/inkml+xml"/>
  <Override PartName="/ppt/ink/ink1651.xml" ContentType="application/inkml+xml"/>
  <Override PartName="/ppt/ink/ink1652.xml" ContentType="application/inkml+xml"/>
  <Override PartName="/ppt/ink/ink1653.xml" ContentType="application/inkml+xml"/>
  <Override PartName="/ppt/ink/ink1654.xml" ContentType="application/inkml+xml"/>
  <Override PartName="/ppt/ink/ink1655.xml" ContentType="application/inkml+xml"/>
  <Override PartName="/ppt/ink/ink1656.xml" ContentType="application/inkml+xml"/>
  <Override PartName="/ppt/ink/ink1657.xml" ContentType="application/inkml+xml"/>
  <Override PartName="/ppt/ink/ink1658.xml" ContentType="application/inkml+xml"/>
  <Override PartName="/ppt/ink/ink1659.xml" ContentType="application/inkml+xml"/>
  <Override PartName="/ppt/ink/ink1660.xml" ContentType="application/inkml+xml"/>
  <Override PartName="/ppt/ink/ink1661.xml" ContentType="application/inkml+xml"/>
  <Override PartName="/ppt/ink/ink1662.xml" ContentType="application/inkml+xml"/>
  <Override PartName="/ppt/ink/ink1663.xml" ContentType="application/inkml+xml"/>
  <Override PartName="/ppt/ink/ink1664.xml" ContentType="application/inkml+xml"/>
  <Override PartName="/ppt/ink/ink1665.xml" ContentType="application/inkml+xml"/>
  <Override PartName="/ppt/ink/ink1666.xml" ContentType="application/inkml+xml"/>
  <Override PartName="/ppt/ink/ink1667.xml" ContentType="application/inkml+xml"/>
  <Override PartName="/ppt/ink/ink1668.xml" ContentType="application/inkml+xml"/>
  <Override PartName="/ppt/ink/ink1669.xml" ContentType="application/inkml+xml"/>
  <Override PartName="/ppt/ink/ink1670.xml" ContentType="application/inkml+xml"/>
  <Override PartName="/ppt/ink/ink1671.xml" ContentType="application/inkml+xml"/>
  <Override PartName="/ppt/ink/ink1672.xml" ContentType="application/inkml+xml"/>
  <Override PartName="/ppt/ink/ink1673.xml" ContentType="application/inkml+xml"/>
  <Override PartName="/ppt/ink/ink1674.xml" ContentType="application/inkml+xml"/>
  <Override PartName="/ppt/ink/ink1675.xml" ContentType="application/inkml+xml"/>
  <Override PartName="/ppt/ink/ink1676.xml" ContentType="application/inkml+xml"/>
  <Override PartName="/ppt/ink/ink1677.xml" ContentType="application/inkml+xml"/>
  <Override PartName="/ppt/ink/ink1678.xml" ContentType="application/inkml+xml"/>
  <Override PartName="/ppt/ink/ink1679.xml" ContentType="application/inkml+xml"/>
  <Override PartName="/ppt/ink/ink1680.xml" ContentType="application/inkml+xml"/>
  <Override PartName="/ppt/ink/ink1681.xml" ContentType="application/inkml+xml"/>
  <Override PartName="/ppt/ink/ink1682.xml" ContentType="application/inkml+xml"/>
  <Override PartName="/ppt/ink/ink1683.xml" ContentType="application/inkml+xml"/>
  <Override PartName="/ppt/ink/ink1684.xml" ContentType="application/inkml+xml"/>
  <Override PartName="/ppt/ink/ink1685.xml" ContentType="application/inkml+xml"/>
  <Override PartName="/ppt/ink/ink1686.xml" ContentType="application/inkml+xml"/>
  <Override PartName="/ppt/ink/ink1687.xml" ContentType="application/inkml+xml"/>
  <Override PartName="/ppt/ink/ink1688.xml" ContentType="application/inkml+xml"/>
  <Override PartName="/ppt/ink/ink1689.xml" ContentType="application/inkml+xml"/>
  <Override PartName="/ppt/ink/ink1690.xml" ContentType="application/inkml+xml"/>
  <Override PartName="/ppt/ink/ink1691.xml" ContentType="application/inkml+xml"/>
  <Override PartName="/ppt/ink/ink1692.xml" ContentType="application/inkml+xml"/>
  <Override PartName="/ppt/ink/ink1693.xml" ContentType="application/inkml+xml"/>
  <Override PartName="/ppt/ink/ink1694.xml" ContentType="application/inkml+xml"/>
  <Override PartName="/ppt/ink/ink1695.xml" ContentType="application/inkml+xml"/>
  <Override PartName="/ppt/ink/ink1696.xml" ContentType="application/inkml+xml"/>
  <Override PartName="/ppt/ink/ink1697.xml" ContentType="application/inkml+xml"/>
  <Override PartName="/ppt/ink/ink1698.xml" ContentType="application/inkml+xml"/>
  <Override PartName="/ppt/ink/ink1699.xml" ContentType="application/inkml+xml"/>
  <Override PartName="/ppt/ink/ink1700.xml" ContentType="application/inkml+xml"/>
  <Override PartName="/ppt/ink/ink1701.xml" ContentType="application/inkml+xml"/>
  <Override PartName="/ppt/ink/ink1702.xml" ContentType="application/inkml+xml"/>
  <Override PartName="/ppt/ink/ink1703.xml" ContentType="application/inkml+xml"/>
  <Override PartName="/ppt/ink/ink1704.xml" ContentType="application/inkml+xml"/>
  <Override PartName="/ppt/ink/ink1705.xml" ContentType="application/inkml+xml"/>
  <Override PartName="/ppt/ink/ink1706.xml" ContentType="application/inkml+xml"/>
  <Override PartName="/ppt/ink/ink1707.xml" ContentType="application/inkml+xml"/>
  <Override PartName="/ppt/ink/ink1708.xml" ContentType="application/inkml+xml"/>
  <Override PartName="/ppt/ink/ink1709.xml" ContentType="application/inkml+xml"/>
  <Override PartName="/ppt/ink/ink1710.xml" ContentType="application/inkml+xml"/>
  <Override PartName="/ppt/ink/ink1711.xml" ContentType="application/inkml+xml"/>
  <Override PartName="/ppt/ink/ink1712.xml" ContentType="application/inkml+xml"/>
  <Override PartName="/ppt/ink/ink1713.xml" ContentType="application/inkml+xml"/>
  <Override PartName="/ppt/ink/ink1714.xml" ContentType="application/inkml+xml"/>
  <Override PartName="/ppt/ink/ink1715.xml" ContentType="application/inkml+xml"/>
  <Override PartName="/ppt/ink/ink1716.xml" ContentType="application/inkml+xml"/>
  <Override PartName="/ppt/ink/ink1717.xml" ContentType="application/inkml+xml"/>
  <Override PartName="/ppt/ink/ink1718.xml" ContentType="application/inkml+xml"/>
  <Override PartName="/ppt/ink/ink1719.xml" ContentType="application/inkml+xml"/>
  <Override PartName="/ppt/ink/ink1720.xml" ContentType="application/inkml+xml"/>
  <Override PartName="/ppt/ink/ink1721.xml" ContentType="application/inkml+xml"/>
  <Override PartName="/ppt/ink/ink1722.xml" ContentType="application/inkml+xml"/>
  <Override PartName="/ppt/ink/ink1723.xml" ContentType="application/inkml+xml"/>
  <Override PartName="/ppt/ink/ink1724.xml" ContentType="application/inkml+xml"/>
  <Override PartName="/ppt/ink/ink1725.xml" ContentType="application/inkml+xml"/>
  <Override PartName="/ppt/ink/ink1726.xml" ContentType="application/inkml+xml"/>
  <Override PartName="/ppt/ink/ink1727.xml" ContentType="application/inkml+xml"/>
  <Override PartName="/ppt/ink/ink1728.xml" ContentType="application/inkml+xml"/>
  <Override PartName="/ppt/ink/ink1729.xml" ContentType="application/inkml+xml"/>
  <Override PartName="/ppt/ink/ink1730.xml" ContentType="application/inkml+xml"/>
  <Override PartName="/ppt/ink/ink1731.xml" ContentType="application/inkml+xml"/>
  <Override PartName="/ppt/ink/ink1732.xml" ContentType="application/inkml+xml"/>
  <Override PartName="/ppt/ink/ink1733.xml" ContentType="application/inkml+xml"/>
  <Override PartName="/ppt/ink/ink1734.xml" ContentType="application/inkml+xml"/>
  <Override PartName="/ppt/ink/ink1735.xml" ContentType="application/inkml+xml"/>
  <Override PartName="/ppt/ink/ink1736.xml" ContentType="application/inkml+xml"/>
  <Override PartName="/ppt/ink/ink1737.xml" ContentType="application/inkml+xml"/>
  <Override PartName="/ppt/ink/ink1738.xml" ContentType="application/inkml+xml"/>
  <Override PartName="/ppt/ink/ink1739.xml" ContentType="application/inkml+xml"/>
  <Override PartName="/ppt/ink/ink1740.xml" ContentType="application/inkml+xml"/>
  <Override PartName="/ppt/ink/ink1741.xml" ContentType="application/inkml+xml"/>
  <Override PartName="/ppt/ink/ink1742.xml" ContentType="application/inkml+xml"/>
  <Override PartName="/ppt/ink/ink1743.xml" ContentType="application/inkml+xml"/>
  <Override PartName="/ppt/ink/ink1744.xml" ContentType="application/inkml+xml"/>
  <Override PartName="/ppt/ink/ink1745.xml" ContentType="application/inkml+xml"/>
  <Override PartName="/ppt/ink/ink1746.xml" ContentType="application/inkml+xml"/>
  <Override PartName="/ppt/ink/ink1747.xml" ContentType="application/inkml+xml"/>
  <Override PartName="/ppt/ink/ink1748.xml" ContentType="application/inkml+xml"/>
  <Override PartName="/ppt/ink/ink1749.xml" ContentType="application/inkml+xml"/>
  <Override PartName="/ppt/ink/ink1750.xml" ContentType="application/inkml+xml"/>
  <Override PartName="/ppt/ink/ink1751.xml" ContentType="application/inkml+xml"/>
  <Override PartName="/ppt/ink/ink1752.xml" ContentType="application/inkml+xml"/>
  <Override PartName="/ppt/ink/ink1753.xml" ContentType="application/inkml+xml"/>
  <Override PartName="/ppt/ink/ink1754.xml" ContentType="application/inkml+xml"/>
  <Override PartName="/ppt/ink/ink1755.xml" ContentType="application/inkml+xml"/>
  <Override PartName="/ppt/ink/ink1756.xml" ContentType="application/inkml+xml"/>
  <Override PartName="/ppt/ink/ink1757.xml" ContentType="application/inkml+xml"/>
  <Override PartName="/ppt/ink/ink1758.xml" ContentType="application/inkml+xml"/>
  <Override PartName="/ppt/ink/ink1759.xml" ContentType="application/inkml+xml"/>
  <Override PartName="/ppt/ink/ink1760.xml" ContentType="application/inkml+xml"/>
  <Override PartName="/ppt/ink/ink1761.xml" ContentType="application/inkml+xml"/>
  <Override PartName="/ppt/ink/ink1762.xml" ContentType="application/inkml+xml"/>
  <Override PartName="/ppt/ink/ink1763.xml" ContentType="application/inkml+xml"/>
  <Override PartName="/ppt/ink/ink1764.xml" ContentType="application/inkml+xml"/>
  <Override PartName="/ppt/ink/ink1765.xml" ContentType="application/inkml+xml"/>
  <Override PartName="/ppt/ink/ink1766.xml" ContentType="application/inkml+xml"/>
  <Override PartName="/ppt/ink/ink1767.xml" ContentType="application/inkml+xml"/>
  <Override PartName="/ppt/ink/ink1768.xml" ContentType="application/inkml+xml"/>
  <Override PartName="/ppt/ink/ink1769.xml" ContentType="application/inkml+xml"/>
  <Override PartName="/ppt/ink/ink1770.xml" ContentType="application/inkml+xml"/>
  <Override PartName="/ppt/ink/ink1771.xml" ContentType="application/inkml+xml"/>
  <Override PartName="/ppt/ink/ink1772.xml" ContentType="application/inkml+xml"/>
  <Override PartName="/ppt/ink/ink1773.xml" ContentType="application/inkml+xml"/>
  <Override PartName="/ppt/ink/ink1774.xml" ContentType="application/inkml+xml"/>
  <Override PartName="/ppt/ink/ink1775.xml" ContentType="application/inkml+xml"/>
  <Override PartName="/ppt/ink/ink1776.xml" ContentType="application/inkml+xml"/>
  <Override PartName="/ppt/ink/ink1777.xml" ContentType="application/inkml+xml"/>
  <Override PartName="/ppt/ink/ink1778.xml" ContentType="application/inkml+xml"/>
  <Override PartName="/ppt/ink/ink1779.xml" ContentType="application/inkml+xml"/>
  <Override PartName="/ppt/ink/ink1780.xml" ContentType="application/inkml+xml"/>
  <Override PartName="/ppt/ink/ink1781.xml" ContentType="application/inkml+xml"/>
  <Override PartName="/ppt/ink/ink1782.xml" ContentType="application/inkml+xml"/>
  <Override PartName="/ppt/ink/ink1783.xml" ContentType="application/inkml+xml"/>
  <Override PartName="/ppt/ink/ink1784.xml" ContentType="application/inkml+xml"/>
  <Override PartName="/ppt/ink/ink1785.xml" ContentType="application/inkml+xml"/>
  <Override PartName="/ppt/ink/ink1786.xml" ContentType="application/inkml+xml"/>
  <Override PartName="/ppt/ink/ink1787.xml" ContentType="application/inkml+xml"/>
  <Override PartName="/ppt/ink/ink1788.xml" ContentType="application/inkml+xml"/>
  <Override PartName="/ppt/ink/ink1789.xml" ContentType="application/inkml+xml"/>
  <Override PartName="/ppt/ink/ink1790.xml" ContentType="application/inkml+xml"/>
  <Override PartName="/ppt/ink/ink1791.xml" ContentType="application/inkml+xml"/>
  <Override PartName="/ppt/ink/ink1792.xml" ContentType="application/inkml+xml"/>
  <Override PartName="/ppt/ink/ink1793.xml" ContentType="application/inkml+xml"/>
  <Override PartName="/ppt/ink/ink1794.xml" ContentType="application/inkml+xml"/>
  <Override PartName="/ppt/ink/ink1795.xml" ContentType="application/inkml+xml"/>
  <Override PartName="/ppt/ink/ink1796.xml" ContentType="application/inkml+xml"/>
  <Override PartName="/ppt/ink/ink1797.xml" ContentType="application/inkml+xml"/>
  <Override PartName="/ppt/ink/ink1798.xml" ContentType="application/inkml+xml"/>
  <Override PartName="/ppt/ink/ink1799.xml" ContentType="application/inkml+xml"/>
  <Override PartName="/ppt/ink/ink1800.xml" ContentType="application/inkml+xml"/>
  <Override PartName="/ppt/ink/ink1801.xml" ContentType="application/inkml+xml"/>
  <Override PartName="/ppt/ink/ink1802.xml" ContentType="application/inkml+xml"/>
  <Override PartName="/ppt/ink/ink1803.xml" ContentType="application/inkml+xml"/>
  <Override PartName="/ppt/ink/ink1804.xml" ContentType="application/inkml+xml"/>
  <Override PartName="/ppt/ink/ink1805.xml" ContentType="application/inkml+xml"/>
  <Override PartName="/ppt/ink/ink1806.xml" ContentType="application/inkml+xml"/>
  <Override PartName="/ppt/ink/ink1807.xml" ContentType="application/inkml+xml"/>
  <Override PartName="/ppt/ink/ink1808.xml" ContentType="application/inkml+xml"/>
  <Override PartName="/ppt/ink/ink1809.xml" ContentType="application/inkml+xml"/>
  <Override PartName="/ppt/ink/ink1810.xml" ContentType="application/inkml+xml"/>
  <Override PartName="/ppt/ink/ink1811.xml" ContentType="application/inkml+xml"/>
  <Override PartName="/ppt/ink/ink1812.xml" ContentType="application/inkml+xml"/>
  <Override PartName="/ppt/ink/ink1813.xml" ContentType="application/inkml+xml"/>
  <Override PartName="/ppt/ink/ink1814.xml" ContentType="application/inkml+xml"/>
  <Override PartName="/ppt/ink/ink1815.xml" ContentType="application/inkml+xml"/>
  <Override PartName="/ppt/ink/ink1816.xml" ContentType="application/inkml+xml"/>
  <Override PartName="/ppt/ink/ink1817.xml" ContentType="application/inkml+xml"/>
  <Override PartName="/ppt/ink/ink1818.xml" ContentType="application/inkml+xml"/>
  <Override PartName="/ppt/ink/ink1819.xml" ContentType="application/inkml+xml"/>
  <Override PartName="/ppt/ink/ink1820.xml" ContentType="application/inkml+xml"/>
  <Override PartName="/ppt/ink/ink1821.xml" ContentType="application/inkml+xml"/>
  <Override PartName="/ppt/ink/ink1822.xml" ContentType="application/inkml+xml"/>
  <Override PartName="/ppt/ink/ink1823.xml" ContentType="application/inkml+xml"/>
  <Override PartName="/ppt/ink/ink1824.xml" ContentType="application/inkml+xml"/>
  <Override PartName="/ppt/ink/ink1825.xml" ContentType="application/inkml+xml"/>
  <Override PartName="/ppt/ink/ink1826.xml" ContentType="application/inkml+xml"/>
  <Override PartName="/ppt/ink/ink1827.xml" ContentType="application/inkml+xml"/>
  <Override PartName="/ppt/ink/ink1828.xml" ContentType="application/inkml+xml"/>
  <Override PartName="/ppt/ink/ink1829.xml" ContentType="application/inkml+xml"/>
  <Override PartName="/ppt/ink/ink1830.xml" ContentType="application/inkml+xml"/>
  <Override PartName="/ppt/ink/ink1831.xml" ContentType="application/inkml+xml"/>
  <Override PartName="/ppt/ink/ink1832.xml" ContentType="application/inkml+xml"/>
  <Override PartName="/ppt/ink/ink1833.xml" ContentType="application/inkml+xml"/>
  <Override PartName="/ppt/ink/ink1834.xml" ContentType="application/inkml+xml"/>
  <Override PartName="/ppt/ink/ink1835.xml" ContentType="application/inkml+xml"/>
  <Override PartName="/ppt/ink/ink1836.xml" ContentType="application/inkml+xml"/>
  <Override PartName="/ppt/ink/ink1837.xml" ContentType="application/inkml+xml"/>
  <Override PartName="/ppt/ink/ink1838.xml" ContentType="application/inkml+xml"/>
  <Override PartName="/ppt/ink/ink1839.xml" ContentType="application/inkml+xml"/>
  <Override PartName="/ppt/ink/ink1840.xml" ContentType="application/inkml+xml"/>
  <Override PartName="/ppt/ink/ink1841.xml" ContentType="application/inkml+xml"/>
  <Override PartName="/ppt/ink/ink1842.xml" ContentType="application/inkml+xml"/>
  <Override PartName="/ppt/ink/ink1843.xml" ContentType="application/inkml+xml"/>
  <Override PartName="/ppt/ink/ink1844.xml" ContentType="application/inkml+xml"/>
  <Override PartName="/ppt/ink/ink1845.xml" ContentType="application/inkml+xml"/>
  <Override PartName="/ppt/ink/ink1846.xml" ContentType="application/inkml+xml"/>
  <Override PartName="/ppt/ink/ink1847.xml" ContentType="application/inkml+xml"/>
  <Override PartName="/ppt/ink/ink1848.xml" ContentType="application/inkml+xml"/>
  <Override PartName="/ppt/ink/ink1849.xml" ContentType="application/inkml+xml"/>
  <Override PartName="/ppt/ink/ink1850.xml" ContentType="application/inkml+xml"/>
  <Override PartName="/ppt/ink/ink1851.xml" ContentType="application/inkml+xml"/>
  <Override PartName="/ppt/ink/ink1852.xml" ContentType="application/inkml+xml"/>
  <Override PartName="/ppt/ink/ink1853.xml" ContentType="application/inkml+xml"/>
  <Override PartName="/ppt/ink/ink1854.xml" ContentType="application/inkml+xml"/>
  <Override PartName="/ppt/ink/ink1855.xml" ContentType="application/inkml+xml"/>
  <Override PartName="/ppt/ink/ink1856.xml" ContentType="application/inkml+xml"/>
  <Override PartName="/ppt/ink/ink1857.xml" ContentType="application/inkml+xml"/>
  <Override PartName="/ppt/ink/ink1858.xml" ContentType="application/inkml+xml"/>
  <Override PartName="/ppt/ink/ink1859.xml" ContentType="application/inkml+xml"/>
  <Override PartName="/ppt/ink/ink1860.xml" ContentType="application/inkml+xml"/>
  <Override PartName="/ppt/ink/ink1861.xml" ContentType="application/inkml+xml"/>
  <Override PartName="/ppt/ink/ink1862.xml" ContentType="application/inkml+xml"/>
  <Override PartName="/ppt/ink/ink1863.xml" ContentType="application/inkml+xml"/>
  <Override PartName="/ppt/ink/ink1864.xml" ContentType="application/inkml+xml"/>
  <Override PartName="/ppt/ink/ink1865.xml" ContentType="application/inkml+xml"/>
  <Override PartName="/ppt/ink/ink1866.xml" ContentType="application/inkml+xml"/>
  <Override PartName="/ppt/ink/ink1867.xml" ContentType="application/inkml+xml"/>
  <Override PartName="/ppt/ink/ink1868.xml" ContentType="application/inkml+xml"/>
  <Override PartName="/ppt/ink/ink1869.xml" ContentType="application/inkml+xml"/>
  <Override PartName="/ppt/ink/ink1870.xml" ContentType="application/inkml+xml"/>
  <Override PartName="/ppt/ink/ink1871.xml" ContentType="application/inkml+xml"/>
  <Override PartName="/ppt/ink/ink1872.xml" ContentType="application/inkml+xml"/>
  <Override PartName="/ppt/ink/ink1873.xml" ContentType="application/inkml+xml"/>
  <Override PartName="/ppt/ink/ink1874.xml" ContentType="application/inkml+xml"/>
  <Override PartName="/ppt/ink/ink1875.xml" ContentType="application/inkml+xml"/>
  <Override PartName="/ppt/ink/ink1876.xml" ContentType="application/inkml+xml"/>
  <Override PartName="/ppt/ink/ink1877.xml" ContentType="application/inkml+xml"/>
  <Override PartName="/ppt/ink/ink1878.xml" ContentType="application/inkml+xml"/>
  <Override PartName="/ppt/ink/ink1879.xml" ContentType="application/inkml+xml"/>
  <Override PartName="/ppt/ink/ink1880.xml" ContentType="application/inkml+xml"/>
  <Override PartName="/ppt/ink/ink1881.xml" ContentType="application/inkml+xml"/>
  <Override PartName="/ppt/ink/ink1882.xml" ContentType="application/inkml+xml"/>
  <Override PartName="/ppt/ink/ink1883.xml" ContentType="application/inkml+xml"/>
  <Override PartName="/ppt/ink/ink1884.xml" ContentType="application/inkml+xml"/>
  <Override PartName="/ppt/ink/ink1885.xml" ContentType="application/inkml+xml"/>
  <Override PartName="/ppt/ink/ink1886.xml" ContentType="application/inkml+xml"/>
  <Override PartName="/ppt/ink/ink1887.xml" ContentType="application/inkml+xml"/>
  <Override PartName="/ppt/ink/ink1888.xml" ContentType="application/inkml+xml"/>
  <Override PartName="/ppt/ink/ink1889.xml" ContentType="application/inkml+xml"/>
  <Override PartName="/ppt/ink/ink1890.xml" ContentType="application/inkml+xml"/>
  <Override PartName="/ppt/ink/ink1891.xml" ContentType="application/inkml+xml"/>
  <Override PartName="/ppt/ink/ink1892.xml" ContentType="application/inkml+xml"/>
  <Override PartName="/ppt/ink/ink1893.xml" ContentType="application/inkml+xml"/>
  <Override PartName="/ppt/ink/ink1894.xml" ContentType="application/inkml+xml"/>
  <Override PartName="/ppt/ink/ink1895.xml" ContentType="application/inkml+xml"/>
  <Override PartName="/ppt/ink/ink1896.xml" ContentType="application/inkml+xml"/>
  <Override PartName="/ppt/ink/ink1897.xml" ContentType="application/inkml+xml"/>
  <Override PartName="/ppt/ink/ink1898.xml" ContentType="application/inkml+xml"/>
  <Override PartName="/ppt/ink/ink1899.xml" ContentType="application/inkml+xml"/>
  <Override PartName="/ppt/ink/ink1900.xml" ContentType="application/inkml+xml"/>
  <Override PartName="/ppt/ink/ink1901.xml" ContentType="application/inkml+xml"/>
  <Override PartName="/ppt/ink/ink1902.xml" ContentType="application/inkml+xml"/>
  <Override PartName="/ppt/ink/ink1903.xml" ContentType="application/inkml+xml"/>
  <Override PartName="/ppt/ink/ink1904.xml" ContentType="application/inkml+xml"/>
  <Override PartName="/ppt/ink/ink1905.xml" ContentType="application/inkml+xml"/>
  <Override PartName="/ppt/ink/ink1906.xml" ContentType="application/inkml+xml"/>
  <Override PartName="/ppt/ink/ink1907.xml" ContentType="application/inkml+xml"/>
  <Override PartName="/ppt/ink/ink1908.xml" ContentType="application/inkml+xml"/>
  <Override PartName="/ppt/ink/ink1909.xml" ContentType="application/inkml+xml"/>
  <Override PartName="/ppt/ink/ink1910.xml" ContentType="application/inkml+xml"/>
  <Override PartName="/ppt/ink/ink1911.xml" ContentType="application/inkml+xml"/>
  <Override PartName="/ppt/ink/ink1912.xml" ContentType="application/inkml+xml"/>
  <Override PartName="/ppt/ink/ink1913.xml" ContentType="application/inkml+xml"/>
  <Override PartName="/ppt/ink/ink1914.xml" ContentType="application/inkml+xml"/>
  <Override PartName="/ppt/ink/ink1915.xml" ContentType="application/inkml+xml"/>
  <Override PartName="/ppt/ink/ink1916.xml" ContentType="application/inkml+xml"/>
  <Override PartName="/ppt/ink/ink1917.xml" ContentType="application/inkml+xml"/>
  <Override PartName="/ppt/ink/ink1918.xml" ContentType="application/inkml+xml"/>
  <Override PartName="/ppt/ink/ink1919.xml" ContentType="application/inkml+xml"/>
  <Override PartName="/ppt/ink/ink1920.xml" ContentType="application/inkml+xml"/>
  <Override PartName="/ppt/ink/ink1921.xml" ContentType="application/inkml+xml"/>
  <Override PartName="/ppt/ink/ink1922.xml" ContentType="application/inkml+xml"/>
  <Override PartName="/ppt/ink/ink1923.xml" ContentType="application/inkml+xml"/>
  <Override PartName="/ppt/ink/ink1924.xml" ContentType="application/inkml+xml"/>
  <Override PartName="/ppt/ink/ink1925.xml" ContentType="application/inkml+xml"/>
  <Override PartName="/ppt/ink/ink1926.xml" ContentType="application/inkml+xml"/>
  <Override PartName="/ppt/ink/ink1927.xml" ContentType="application/inkml+xml"/>
  <Override PartName="/ppt/ink/ink1928.xml" ContentType="application/inkml+xml"/>
  <Override PartName="/ppt/ink/ink1929.xml" ContentType="application/inkml+xml"/>
  <Override PartName="/ppt/ink/ink1930.xml" ContentType="application/inkml+xml"/>
  <Override PartName="/ppt/ink/ink1931.xml" ContentType="application/inkml+xml"/>
  <Override PartName="/ppt/ink/ink1932.xml" ContentType="application/inkml+xml"/>
  <Override PartName="/ppt/ink/ink1933.xml" ContentType="application/inkml+xml"/>
  <Override PartName="/ppt/ink/ink1934.xml" ContentType="application/inkml+xml"/>
  <Override PartName="/ppt/ink/ink1935.xml" ContentType="application/inkml+xml"/>
  <Override PartName="/ppt/ink/ink1936.xml" ContentType="application/inkml+xml"/>
  <Override PartName="/ppt/ink/ink1937.xml" ContentType="application/inkml+xml"/>
  <Override PartName="/ppt/ink/ink1938.xml" ContentType="application/inkml+xml"/>
  <Override PartName="/ppt/ink/ink1939.xml" ContentType="application/inkml+xml"/>
  <Override PartName="/ppt/ink/ink1940.xml" ContentType="application/inkml+xml"/>
  <Override PartName="/ppt/ink/ink1941.xml" ContentType="application/inkml+xml"/>
  <Override PartName="/ppt/ink/ink1942.xml" ContentType="application/inkml+xml"/>
  <Override PartName="/ppt/ink/ink1943.xml" ContentType="application/inkml+xml"/>
  <Override PartName="/ppt/ink/ink1944.xml" ContentType="application/inkml+xml"/>
  <Override PartName="/ppt/ink/ink1945.xml" ContentType="application/inkml+xml"/>
  <Override PartName="/ppt/ink/ink1946.xml" ContentType="application/inkml+xml"/>
  <Override PartName="/ppt/ink/ink1947.xml" ContentType="application/inkml+xml"/>
  <Override PartName="/ppt/ink/ink1948.xml" ContentType="application/inkml+xml"/>
  <Override PartName="/ppt/ink/ink1949.xml" ContentType="application/inkml+xml"/>
  <Override PartName="/ppt/ink/ink1950.xml" ContentType="application/inkml+xml"/>
  <Override PartName="/ppt/ink/ink1951.xml" ContentType="application/inkml+xml"/>
  <Override PartName="/ppt/ink/ink1952.xml" ContentType="application/inkml+xml"/>
  <Override PartName="/ppt/ink/ink1953.xml" ContentType="application/inkml+xml"/>
  <Override PartName="/ppt/ink/ink1954.xml" ContentType="application/inkml+xml"/>
  <Override PartName="/ppt/ink/ink1955.xml" ContentType="application/inkml+xml"/>
  <Override PartName="/ppt/ink/ink1956.xml" ContentType="application/inkml+xml"/>
  <Override PartName="/ppt/ink/ink1957.xml" ContentType="application/inkml+xml"/>
  <Override PartName="/ppt/ink/ink1958.xml" ContentType="application/inkml+xml"/>
  <Override PartName="/ppt/ink/ink1959.xml" ContentType="application/inkml+xml"/>
  <Override PartName="/ppt/ink/ink1960.xml" ContentType="application/inkml+xml"/>
  <Override PartName="/ppt/ink/ink1961.xml" ContentType="application/inkml+xml"/>
  <Override PartName="/ppt/ink/ink1962.xml" ContentType="application/inkml+xml"/>
  <Override PartName="/ppt/ink/ink1963.xml" ContentType="application/inkml+xml"/>
  <Override PartName="/ppt/ink/ink1964.xml" ContentType="application/inkml+xml"/>
  <Override PartName="/ppt/ink/ink1965.xml" ContentType="application/inkml+xml"/>
  <Override PartName="/ppt/ink/ink1966.xml" ContentType="application/inkml+xml"/>
  <Override PartName="/ppt/ink/ink1967.xml" ContentType="application/inkml+xml"/>
  <Override PartName="/ppt/ink/ink1968.xml" ContentType="application/inkml+xml"/>
  <Override PartName="/ppt/ink/ink1969.xml" ContentType="application/inkml+xml"/>
  <Override PartName="/ppt/ink/ink1970.xml" ContentType="application/inkml+xml"/>
  <Override PartName="/ppt/ink/ink1971.xml" ContentType="application/inkml+xml"/>
  <Override PartName="/ppt/ink/ink1972.xml" ContentType="application/inkml+xml"/>
  <Override PartName="/ppt/ink/ink1973.xml" ContentType="application/inkml+xml"/>
  <Override PartName="/ppt/ink/ink1974.xml" ContentType="application/inkml+xml"/>
  <Override PartName="/ppt/ink/ink1975.xml" ContentType="application/inkml+xml"/>
  <Override PartName="/ppt/ink/ink1976.xml" ContentType="application/inkml+xml"/>
  <Override PartName="/ppt/ink/ink1977.xml" ContentType="application/inkml+xml"/>
  <Override PartName="/ppt/ink/ink1978.xml" ContentType="application/inkml+xml"/>
  <Override PartName="/ppt/ink/ink1979.xml" ContentType="application/inkml+xml"/>
  <Override PartName="/ppt/ink/ink1980.xml" ContentType="application/inkml+xml"/>
  <Override PartName="/ppt/ink/ink1981.xml" ContentType="application/inkml+xml"/>
  <Override PartName="/ppt/ink/ink1982.xml" ContentType="application/inkml+xml"/>
  <Override PartName="/ppt/ink/ink1983.xml" ContentType="application/inkml+xml"/>
  <Override PartName="/ppt/ink/ink1984.xml" ContentType="application/inkml+xml"/>
  <Override PartName="/ppt/ink/ink1985.xml" ContentType="application/inkml+xml"/>
  <Override PartName="/ppt/ink/ink1986.xml" ContentType="application/inkml+xml"/>
  <Override PartName="/ppt/ink/ink1987.xml" ContentType="application/inkml+xml"/>
  <Override PartName="/ppt/ink/ink1988.xml" ContentType="application/inkml+xml"/>
  <Override PartName="/ppt/ink/ink1989.xml" ContentType="application/inkml+xml"/>
  <Override PartName="/ppt/ink/ink1990.xml" ContentType="application/inkml+xml"/>
  <Override PartName="/ppt/ink/ink1991.xml" ContentType="application/inkml+xml"/>
  <Override PartName="/ppt/ink/ink1992.xml" ContentType="application/inkml+xml"/>
  <Override PartName="/ppt/ink/ink1993.xml" ContentType="application/inkml+xml"/>
  <Override PartName="/ppt/ink/ink1994.xml" ContentType="application/inkml+xml"/>
  <Override PartName="/ppt/ink/ink1995.xml" ContentType="application/inkml+xml"/>
  <Override PartName="/ppt/ink/ink1996.xml" ContentType="application/inkml+xml"/>
  <Override PartName="/ppt/ink/ink1997.xml" ContentType="application/inkml+xml"/>
  <Override PartName="/ppt/ink/ink1998.xml" ContentType="application/inkml+xml"/>
  <Override PartName="/ppt/ink/ink1999.xml" ContentType="application/inkml+xml"/>
  <Override PartName="/ppt/ink/ink2000.xml" ContentType="application/inkml+xml"/>
  <Override PartName="/ppt/ink/ink2001.xml" ContentType="application/inkml+xml"/>
  <Override PartName="/ppt/ink/ink2002.xml" ContentType="application/inkml+xml"/>
  <Override PartName="/ppt/ink/ink2003.xml" ContentType="application/inkml+xml"/>
  <Override PartName="/ppt/ink/ink2004.xml" ContentType="application/inkml+xml"/>
  <Override PartName="/ppt/ink/ink2005.xml" ContentType="application/inkml+xml"/>
  <Override PartName="/ppt/ink/ink2006.xml" ContentType="application/inkml+xml"/>
  <Override PartName="/ppt/ink/ink2007.xml" ContentType="application/inkml+xml"/>
  <Override PartName="/ppt/ink/ink2008.xml" ContentType="application/inkml+xml"/>
  <Override PartName="/ppt/ink/ink2009.xml" ContentType="application/inkml+xml"/>
  <Override PartName="/ppt/ink/ink2010.xml" ContentType="application/inkml+xml"/>
  <Override PartName="/ppt/ink/ink2011.xml" ContentType="application/inkml+xml"/>
  <Override PartName="/ppt/ink/ink2012.xml" ContentType="application/inkml+xml"/>
  <Override PartName="/ppt/ink/ink2013.xml" ContentType="application/inkml+xml"/>
  <Override PartName="/ppt/ink/ink2014.xml" ContentType="application/inkml+xml"/>
  <Override PartName="/ppt/ink/ink2015.xml" ContentType="application/inkml+xml"/>
  <Override PartName="/ppt/ink/ink2016.xml" ContentType="application/inkml+xml"/>
  <Override PartName="/ppt/ink/ink2017.xml" ContentType="application/inkml+xml"/>
  <Override PartName="/ppt/ink/ink2018.xml" ContentType="application/inkml+xml"/>
  <Override PartName="/ppt/ink/ink2019.xml" ContentType="application/inkml+xml"/>
  <Override PartName="/ppt/ink/ink2020.xml" ContentType="application/inkml+xml"/>
  <Override PartName="/ppt/ink/ink2021.xml" ContentType="application/inkml+xml"/>
  <Override PartName="/ppt/ink/ink2022.xml" ContentType="application/inkml+xml"/>
  <Override PartName="/ppt/ink/ink2023.xml" ContentType="application/inkml+xml"/>
  <Override PartName="/ppt/ink/ink2024.xml" ContentType="application/inkml+xml"/>
  <Override PartName="/ppt/ink/ink2025.xml" ContentType="application/inkml+xml"/>
  <Override PartName="/ppt/ink/ink2026.xml" ContentType="application/inkml+xml"/>
  <Override PartName="/ppt/ink/ink2027.xml" ContentType="application/inkml+xml"/>
  <Override PartName="/ppt/ink/ink2028.xml" ContentType="application/inkml+xml"/>
  <Override PartName="/ppt/ink/ink2029.xml" ContentType="application/inkml+xml"/>
  <Override PartName="/ppt/ink/ink2030.xml" ContentType="application/inkml+xml"/>
  <Override PartName="/ppt/ink/ink2031.xml" ContentType="application/inkml+xml"/>
  <Override PartName="/ppt/ink/ink2032.xml" ContentType="application/inkml+xml"/>
  <Override PartName="/ppt/ink/ink2033.xml" ContentType="application/inkml+xml"/>
  <Override PartName="/ppt/ink/ink2034.xml" ContentType="application/inkml+xml"/>
  <Override PartName="/ppt/ink/ink2035.xml" ContentType="application/inkml+xml"/>
  <Override PartName="/ppt/ink/ink2036.xml" ContentType="application/inkml+xml"/>
  <Override PartName="/ppt/ink/ink2037.xml" ContentType="application/inkml+xml"/>
  <Override PartName="/ppt/ink/ink2038.xml" ContentType="application/inkml+xml"/>
  <Override PartName="/ppt/ink/ink2039.xml" ContentType="application/inkml+xml"/>
  <Override PartName="/ppt/ink/ink2040.xml" ContentType="application/inkml+xml"/>
  <Override PartName="/ppt/ink/ink2041.xml" ContentType="application/inkml+xml"/>
  <Override PartName="/ppt/ink/ink2042.xml" ContentType="application/inkml+xml"/>
  <Override PartName="/ppt/ink/ink2043.xml" ContentType="application/inkml+xml"/>
  <Override PartName="/ppt/ink/ink2044.xml" ContentType="application/inkml+xml"/>
  <Override PartName="/ppt/ink/ink2045.xml" ContentType="application/inkml+xml"/>
  <Override PartName="/ppt/ink/ink2046.xml" ContentType="application/inkml+xml"/>
  <Override PartName="/ppt/ink/ink2047.xml" ContentType="application/inkml+xml"/>
  <Override PartName="/ppt/ink/ink2048.xml" ContentType="application/inkml+xml"/>
  <Override PartName="/ppt/ink/ink2049.xml" ContentType="application/inkml+xml"/>
  <Override PartName="/ppt/ink/ink2050.xml" ContentType="application/inkml+xml"/>
  <Override PartName="/ppt/ink/ink2051.xml" ContentType="application/inkml+xml"/>
  <Override PartName="/ppt/ink/ink2052.xml" ContentType="application/inkml+xml"/>
  <Override PartName="/ppt/ink/ink2053.xml" ContentType="application/inkml+xml"/>
  <Override PartName="/ppt/ink/ink2054.xml" ContentType="application/inkml+xml"/>
  <Override PartName="/ppt/ink/ink2055.xml" ContentType="application/inkml+xml"/>
  <Override PartName="/ppt/ink/ink2056.xml" ContentType="application/inkml+xml"/>
  <Override PartName="/ppt/ink/ink2057.xml" ContentType="application/inkml+xml"/>
  <Override PartName="/ppt/ink/ink2058.xml" ContentType="application/inkml+xml"/>
  <Override PartName="/ppt/ink/ink2059.xml" ContentType="application/inkml+xml"/>
  <Override PartName="/ppt/ink/ink2060.xml" ContentType="application/inkml+xml"/>
  <Override PartName="/ppt/ink/ink2061.xml" ContentType="application/inkml+xml"/>
  <Override PartName="/ppt/ink/ink2062.xml" ContentType="application/inkml+xml"/>
  <Override PartName="/ppt/ink/ink2063.xml" ContentType="application/inkml+xml"/>
  <Override PartName="/ppt/ink/ink2064.xml" ContentType="application/inkml+xml"/>
  <Override PartName="/ppt/ink/ink2065.xml" ContentType="application/inkml+xml"/>
  <Override PartName="/ppt/ink/ink2066.xml" ContentType="application/inkml+xml"/>
  <Override PartName="/ppt/ink/ink2067.xml" ContentType="application/inkml+xml"/>
  <Override PartName="/ppt/ink/ink2068.xml" ContentType="application/inkml+xml"/>
  <Override PartName="/ppt/ink/ink2069.xml" ContentType="application/inkml+xml"/>
  <Override PartName="/ppt/ink/ink2070.xml" ContentType="application/inkml+xml"/>
  <Override PartName="/ppt/ink/ink2071.xml" ContentType="application/inkml+xml"/>
  <Override PartName="/ppt/ink/ink2072.xml" ContentType="application/inkml+xml"/>
  <Override PartName="/ppt/ink/ink2073.xml" ContentType="application/inkml+xml"/>
  <Override PartName="/ppt/ink/ink2074.xml" ContentType="application/inkml+xml"/>
  <Override PartName="/ppt/ink/ink2075.xml" ContentType="application/inkml+xml"/>
  <Override PartName="/ppt/ink/ink2076.xml" ContentType="application/inkml+xml"/>
  <Override PartName="/ppt/ink/ink2077.xml" ContentType="application/inkml+xml"/>
  <Override PartName="/ppt/ink/ink2078.xml" ContentType="application/inkml+xml"/>
  <Override PartName="/ppt/ink/ink2079.xml" ContentType="application/inkml+xml"/>
  <Override PartName="/ppt/ink/ink2080.xml" ContentType="application/inkml+xml"/>
  <Override PartName="/ppt/ink/ink2081.xml" ContentType="application/inkml+xml"/>
  <Override PartName="/ppt/ink/ink2082.xml" ContentType="application/inkml+xml"/>
  <Override PartName="/ppt/ink/ink2083.xml" ContentType="application/inkml+xml"/>
  <Override PartName="/ppt/ink/ink2084.xml" ContentType="application/inkml+xml"/>
  <Override PartName="/ppt/ink/ink2085.xml" ContentType="application/inkml+xml"/>
  <Override PartName="/ppt/ink/ink2086.xml" ContentType="application/inkml+xml"/>
  <Override PartName="/ppt/ink/ink2087.xml" ContentType="application/inkml+xml"/>
  <Override PartName="/ppt/ink/ink2088.xml" ContentType="application/inkml+xml"/>
  <Override PartName="/ppt/ink/ink2089.xml" ContentType="application/inkml+xml"/>
  <Override PartName="/ppt/ink/ink2090.xml" ContentType="application/inkml+xml"/>
  <Override PartName="/ppt/ink/ink2091.xml" ContentType="application/inkml+xml"/>
  <Override PartName="/ppt/ink/ink2092.xml" ContentType="application/inkml+xml"/>
  <Override PartName="/ppt/ink/ink2093.xml" ContentType="application/inkml+xml"/>
  <Override PartName="/ppt/ink/ink2094.xml" ContentType="application/inkml+xml"/>
  <Override PartName="/ppt/ink/ink2095.xml" ContentType="application/inkml+xml"/>
  <Override PartName="/ppt/ink/ink2096.xml" ContentType="application/inkml+xml"/>
  <Override PartName="/ppt/ink/ink2097.xml" ContentType="application/inkml+xml"/>
  <Override PartName="/ppt/ink/ink2098.xml" ContentType="application/inkml+xml"/>
  <Override PartName="/ppt/ink/ink2099.xml" ContentType="application/inkml+xml"/>
  <Override PartName="/ppt/ink/ink2100.xml" ContentType="application/inkml+xml"/>
  <Override PartName="/ppt/ink/ink2101.xml" ContentType="application/inkml+xml"/>
  <Override PartName="/ppt/ink/ink2102.xml" ContentType="application/inkml+xml"/>
  <Override PartName="/ppt/ink/ink2103.xml" ContentType="application/inkml+xml"/>
  <Override PartName="/ppt/ink/ink2104.xml" ContentType="application/inkml+xml"/>
  <Override PartName="/ppt/ink/ink2105.xml" ContentType="application/inkml+xml"/>
  <Override PartName="/ppt/ink/ink2106.xml" ContentType="application/inkml+xml"/>
  <Override PartName="/ppt/ink/ink2107.xml" ContentType="application/inkml+xml"/>
  <Override PartName="/ppt/ink/ink2108.xml" ContentType="application/inkml+xml"/>
  <Override PartName="/ppt/ink/ink2109.xml" ContentType="application/inkml+xml"/>
  <Override PartName="/ppt/ink/ink2110.xml" ContentType="application/inkml+xml"/>
  <Override PartName="/ppt/ink/ink2111.xml" ContentType="application/inkml+xml"/>
  <Override PartName="/ppt/ink/ink2112.xml" ContentType="application/inkml+xml"/>
  <Override PartName="/ppt/ink/ink2113.xml" ContentType="application/inkml+xml"/>
  <Override PartName="/ppt/ink/ink2114.xml" ContentType="application/inkml+xml"/>
  <Override PartName="/ppt/ink/ink2115.xml" ContentType="application/inkml+xml"/>
  <Override PartName="/ppt/ink/ink2116.xml" ContentType="application/inkml+xml"/>
  <Override PartName="/ppt/ink/ink2117.xml" ContentType="application/inkml+xml"/>
  <Override PartName="/ppt/ink/ink2118.xml" ContentType="application/inkml+xml"/>
  <Override PartName="/ppt/ink/ink2119.xml" ContentType="application/inkml+xml"/>
  <Override PartName="/ppt/ink/ink2120.xml" ContentType="application/inkml+xml"/>
  <Override PartName="/ppt/ink/ink2121.xml" ContentType="application/inkml+xml"/>
  <Override PartName="/ppt/ink/ink2122.xml" ContentType="application/inkml+xml"/>
  <Override PartName="/ppt/ink/ink2123.xml" ContentType="application/inkml+xml"/>
  <Override PartName="/ppt/ink/ink2124.xml" ContentType="application/inkml+xml"/>
  <Override PartName="/ppt/ink/ink2125.xml" ContentType="application/inkml+xml"/>
  <Override PartName="/ppt/ink/ink2126.xml" ContentType="application/inkml+xml"/>
  <Override PartName="/ppt/ink/ink2127.xml" ContentType="application/inkml+xml"/>
  <Override PartName="/ppt/ink/ink2128.xml" ContentType="application/inkml+xml"/>
  <Override PartName="/ppt/ink/ink2129.xml" ContentType="application/inkml+xml"/>
  <Override PartName="/ppt/ink/ink2130.xml" ContentType="application/inkml+xml"/>
  <Override PartName="/ppt/ink/ink2131.xml" ContentType="application/inkml+xml"/>
  <Override PartName="/ppt/ink/ink2132.xml" ContentType="application/inkml+xml"/>
  <Override PartName="/ppt/ink/ink2133.xml" ContentType="application/inkml+xml"/>
  <Override PartName="/ppt/ink/ink2134.xml" ContentType="application/inkml+xml"/>
  <Override PartName="/ppt/ink/ink2135.xml" ContentType="application/inkml+xml"/>
  <Override PartName="/ppt/ink/ink2136.xml" ContentType="application/inkml+xml"/>
  <Override PartName="/ppt/ink/ink2137.xml" ContentType="application/inkml+xml"/>
  <Override PartName="/ppt/ink/ink2138.xml" ContentType="application/inkml+xml"/>
  <Override PartName="/ppt/ink/ink2139.xml" ContentType="application/inkml+xml"/>
  <Override PartName="/ppt/ink/ink2140.xml" ContentType="application/inkml+xml"/>
  <Override PartName="/ppt/ink/ink2141.xml" ContentType="application/inkml+xml"/>
  <Override PartName="/ppt/ink/ink2142.xml" ContentType="application/inkml+xml"/>
  <Override PartName="/ppt/ink/ink2143.xml" ContentType="application/inkml+xml"/>
  <Override PartName="/ppt/ink/ink2144.xml" ContentType="application/inkml+xml"/>
  <Override PartName="/ppt/ink/ink2145.xml" ContentType="application/inkml+xml"/>
  <Override PartName="/ppt/ink/ink2146.xml" ContentType="application/inkml+xml"/>
  <Override PartName="/ppt/ink/ink2147.xml" ContentType="application/inkml+xml"/>
  <Override PartName="/ppt/ink/ink2148.xml" ContentType="application/inkml+xml"/>
  <Override PartName="/ppt/ink/ink2149.xml" ContentType="application/inkml+xml"/>
  <Override PartName="/ppt/ink/ink2150.xml" ContentType="application/inkml+xml"/>
  <Override PartName="/ppt/ink/ink2151.xml" ContentType="application/inkml+xml"/>
  <Override PartName="/ppt/ink/ink2152.xml" ContentType="application/inkml+xml"/>
  <Override PartName="/ppt/ink/ink2153.xml" ContentType="application/inkml+xml"/>
  <Override PartName="/ppt/ink/ink2154.xml" ContentType="application/inkml+xml"/>
  <Override PartName="/ppt/ink/ink2155.xml" ContentType="application/inkml+xml"/>
  <Override PartName="/ppt/ink/ink2156.xml" ContentType="application/inkml+xml"/>
  <Override PartName="/ppt/ink/ink2157.xml" ContentType="application/inkml+xml"/>
  <Override PartName="/ppt/ink/ink2158.xml" ContentType="application/inkml+xml"/>
  <Override PartName="/ppt/ink/ink2159.xml" ContentType="application/inkml+xml"/>
  <Override PartName="/ppt/ink/ink2160.xml" ContentType="application/inkml+xml"/>
  <Override PartName="/ppt/ink/ink2161.xml" ContentType="application/inkml+xml"/>
  <Override PartName="/ppt/ink/ink2162.xml" ContentType="application/inkml+xml"/>
  <Override PartName="/ppt/ink/ink2163.xml" ContentType="application/inkml+xml"/>
  <Override PartName="/ppt/ink/ink2164.xml" ContentType="application/inkml+xml"/>
  <Override PartName="/ppt/ink/ink2165.xml" ContentType="application/inkml+xml"/>
  <Override PartName="/ppt/ink/ink2166.xml" ContentType="application/inkml+xml"/>
  <Override PartName="/ppt/ink/ink2167.xml" ContentType="application/inkml+xml"/>
  <Override PartName="/ppt/ink/ink2168.xml" ContentType="application/inkml+xml"/>
  <Override PartName="/ppt/notesSlides/notesSlide12.xml" ContentType="application/vnd.openxmlformats-officedocument.presentationml.notesSlide+xml"/>
  <Override PartName="/ppt/ink/ink2169.xml" ContentType="application/inkml+xml"/>
  <Override PartName="/ppt/ink/ink2170.xml" ContentType="application/inkml+xml"/>
  <Override PartName="/ppt/ink/ink2171.xml" ContentType="application/inkml+xml"/>
  <Override PartName="/ppt/ink/ink2172.xml" ContentType="application/inkml+xml"/>
  <Override PartName="/ppt/ink/ink2173.xml" ContentType="application/inkml+xml"/>
  <Override PartName="/ppt/ink/ink2174.xml" ContentType="application/inkml+xml"/>
  <Override PartName="/ppt/ink/ink2175.xml" ContentType="application/inkml+xml"/>
  <Override PartName="/ppt/ink/ink2176.xml" ContentType="application/inkml+xml"/>
  <Override PartName="/ppt/ink/ink2177.xml" ContentType="application/inkml+xml"/>
  <Override PartName="/ppt/ink/ink2178.xml" ContentType="application/inkml+xml"/>
  <Override PartName="/ppt/ink/ink2179.xml" ContentType="application/inkml+xml"/>
  <Override PartName="/ppt/ink/ink2180.xml" ContentType="application/inkml+xml"/>
  <Override PartName="/ppt/ink/ink2181.xml" ContentType="application/inkml+xml"/>
  <Override PartName="/ppt/ink/ink2182.xml" ContentType="application/inkml+xml"/>
  <Override PartName="/ppt/ink/ink2183.xml" ContentType="application/inkml+xml"/>
  <Override PartName="/ppt/ink/ink2184.xml" ContentType="application/inkml+xml"/>
  <Override PartName="/ppt/ink/ink2185.xml" ContentType="application/inkml+xml"/>
  <Override PartName="/ppt/ink/ink2186.xml" ContentType="application/inkml+xml"/>
  <Override PartName="/ppt/ink/ink2187.xml" ContentType="application/inkml+xml"/>
  <Override PartName="/ppt/ink/ink2188.xml" ContentType="application/inkml+xml"/>
  <Override PartName="/ppt/ink/ink2189.xml" ContentType="application/inkml+xml"/>
  <Override PartName="/ppt/ink/ink2190.xml" ContentType="application/inkml+xml"/>
  <Override PartName="/ppt/ink/ink2191.xml" ContentType="application/inkml+xml"/>
  <Override PartName="/ppt/ink/ink2192.xml" ContentType="application/inkml+xml"/>
  <Override PartName="/ppt/ink/ink2193.xml" ContentType="application/inkml+xml"/>
  <Override PartName="/ppt/ink/ink2194.xml" ContentType="application/inkml+xml"/>
  <Override PartName="/ppt/ink/ink2195.xml" ContentType="application/inkml+xml"/>
  <Override PartName="/ppt/ink/ink2196.xml" ContentType="application/inkml+xml"/>
  <Override PartName="/ppt/ink/ink2197.xml" ContentType="application/inkml+xml"/>
  <Override PartName="/ppt/ink/ink2198.xml" ContentType="application/inkml+xml"/>
  <Override PartName="/ppt/ink/ink2199.xml" ContentType="application/inkml+xml"/>
  <Override PartName="/ppt/ink/ink2200.xml" ContentType="application/inkml+xml"/>
  <Override PartName="/ppt/ink/ink2201.xml" ContentType="application/inkml+xml"/>
  <Override PartName="/ppt/ink/ink2202.xml" ContentType="application/inkml+xml"/>
  <Override PartName="/ppt/ink/ink2203.xml" ContentType="application/inkml+xml"/>
  <Override PartName="/ppt/ink/ink2204.xml" ContentType="application/inkml+xml"/>
  <Override PartName="/ppt/ink/ink2205.xml" ContentType="application/inkml+xml"/>
  <Override PartName="/ppt/ink/ink2206.xml" ContentType="application/inkml+xml"/>
  <Override PartName="/ppt/ink/ink2207.xml" ContentType="application/inkml+xml"/>
  <Override PartName="/ppt/ink/ink2208.xml" ContentType="application/inkml+xml"/>
  <Override PartName="/ppt/ink/ink2209.xml" ContentType="application/inkml+xml"/>
  <Override PartName="/ppt/ink/ink2210.xml" ContentType="application/inkml+xml"/>
  <Override PartName="/ppt/ink/ink2211.xml" ContentType="application/inkml+xml"/>
  <Override PartName="/ppt/ink/ink2212.xml" ContentType="application/inkml+xml"/>
  <Override PartName="/ppt/ink/ink2213.xml" ContentType="application/inkml+xml"/>
  <Override PartName="/ppt/ink/ink2214.xml" ContentType="application/inkml+xml"/>
  <Override PartName="/ppt/ink/ink2215.xml" ContentType="application/inkml+xml"/>
  <Override PartName="/ppt/ink/ink2216.xml" ContentType="application/inkml+xml"/>
  <Override PartName="/ppt/ink/ink2217.xml" ContentType="application/inkml+xml"/>
  <Override PartName="/ppt/ink/ink2218.xml" ContentType="application/inkml+xml"/>
  <Override PartName="/ppt/ink/ink2219.xml" ContentType="application/inkml+xml"/>
  <Override PartName="/ppt/ink/ink2220.xml" ContentType="application/inkml+xml"/>
  <Override PartName="/ppt/ink/ink2221.xml" ContentType="application/inkml+xml"/>
  <Override PartName="/ppt/ink/ink2222.xml" ContentType="application/inkml+xml"/>
  <Override PartName="/ppt/ink/ink2223.xml" ContentType="application/inkml+xml"/>
  <Override PartName="/ppt/ink/ink2224.xml" ContentType="application/inkml+xml"/>
  <Override PartName="/ppt/ink/ink2225.xml" ContentType="application/inkml+xml"/>
  <Override PartName="/ppt/ink/ink2226.xml" ContentType="application/inkml+xml"/>
  <Override PartName="/ppt/ink/ink2227.xml" ContentType="application/inkml+xml"/>
  <Override PartName="/ppt/ink/ink2228.xml" ContentType="application/inkml+xml"/>
  <Override PartName="/ppt/ink/ink2229.xml" ContentType="application/inkml+xml"/>
  <Override PartName="/ppt/ink/ink2230.xml" ContentType="application/inkml+xml"/>
  <Override PartName="/ppt/ink/ink2231.xml" ContentType="application/inkml+xml"/>
  <Override PartName="/ppt/ink/ink2232.xml" ContentType="application/inkml+xml"/>
  <Override PartName="/ppt/ink/ink2233.xml" ContentType="application/inkml+xml"/>
  <Override PartName="/ppt/ink/ink2234.xml" ContentType="application/inkml+xml"/>
  <Override PartName="/ppt/ink/ink2235.xml" ContentType="application/inkml+xml"/>
  <Override PartName="/ppt/ink/ink2236.xml" ContentType="application/inkml+xml"/>
  <Override PartName="/ppt/ink/ink2237.xml" ContentType="application/inkml+xml"/>
  <Override PartName="/ppt/ink/ink2238.xml" ContentType="application/inkml+xml"/>
  <Override PartName="/ppt/ink/ink2239.xml" ContentType="application/inkml+xml"/>
  <Override PartName="/ppt/ink/ink2240.xml" ContentType="application/inkml+xml"/>
  <Override PartName="/ppt/ink/ink2241.xml" ContentType="application/inkml+xml"/>
  <Override PartName="/ppt/ink/ink2242.xml" ContentType="application/inkml+xml"/>
  <Override PartName="/ppt/ink/ink2243.xml" ContentType="application/inkml+xml"/>
  <Override PartName="/ppt/ink/ink2244.xml" ContentType="application/inkml+xml"/>
  <Override PartName="/ppt/ink/ink2245.xml" ContentType="application/inkml+xml"/>
  <Override PartName="/ppt/ink/ink2246.xml" ContentType="application/inkml+xml"/>
  <Override PartName="/ppt/ink/ink2247.xml" ContentType="application/inkml+xml"/>
  <Override PartName="/ppt/ink/ink2248.xml" ContentType="application/inkml+xml"/>
  <Override PartName="/ppt/ink/ink2249.xml" ContentType="application/inkml+xml"/>
  <Override PartName="/ppt/ink/ink2250.xml" ContentType="application/inkml+xml"/>
  <Override PartName="/ppt/ink/ink2251.xml" ContentType="application/inkml+xml"/>
  <Override PartName="/ppt/ink/ink2252.xml" ContentType="application/inkml+xml"/>
  <Override PartName="/ppt/ink/ink2253.xml" ContentType="application/inkml+xml"/>
  <Override PartName="/ppt/ink/ink2254.xml" ContentType="application/inkml+xml"/>
  <Override PartName="/ppt/ink/ink2255.xml" ContentType="application/inkml+xml"/>
  <Override PartName="/ppt/ink/ink2256.xml" ContentType="application/inkml+xml"/>
  <Override PartName="/ppt/ink/ink2257.xml" ContentType="application/inkml+xml"/>
  <Override PartName="/ppt/ink/ink2258.xml" ContentType="application/inkml+xml"/>
  <Override PartName="/ppt/ink/ink2259.xml" ContentType="application/inkml+xml"/>
  <Override PartName="/ppt/ink/ink2260.xml" ContentType="application/inkml+xml"/>
  <Override PartName="/ppt/ink/ink2261.xml" ContentType="application/inkml+xml"/>
  <Override PartName="/ppt/ink/ink2262.xml" ContentType="application/inkml+xml"/>
  <Override PartName="/ppt/ink/ink2263.xml" ContentType="application/inkml+xml"/>
  <Override PartName="/ppt/ink/ink2264.xml" ContentType="application/inkml+xml"/>
  <Override PartName="/ppt/ink/ink2265.xml" ContentType="application/inkml+xml"/>
  <Override PartName="/ppt/ink/ink2266.xml" ContentType="application/inkml+xml"/>
  <Override PartName="/ppt/ink/ink2267.xml" ContentType="application/inkml+xml"/>
  <Override PartName="/ppt/ink/ink2268.xml" ContentType="application/inkml+xml"/>
  <Override PartName="/ppt/ink/ink2269.xml" ContentType="application/inkml+xml"/>
  <Override PartName="/ppt/ink/ink2270.xml" ContentType="application/inkml+xml"/>
  <Override PartName="/ppt/ink/ink2271.xml" ContentType="application/inkml+xml"/>
  <Override PartName="/ppt/notesSlides/notesSlide13.xml" ContentType="application/vnd.openxmlformats-officedocument.presentationml.notesSlide+xml"/>
  <Override PartName="/ppt/ink/ink2272.xml" ContentType="application/inkml+xml"/>
  <Override PartName="/ppt/ink/ink2273.xml" ContentType="application/inkml+xml"/>
  <Override PartName="/ppt/ink/ink2274.xml" ContentType="application/inkml+xml"/>
  <Override PartName="/ppt/ink/ink2275.xml" ContentType="application/inkml+xml"/>
  <Override PartName="/ppt/ink/ink2276.xml" ContentType="application/inkml+xml"/>
  <Override PartName="/ppt/ink/ink2277.xml" ContentType="application/inkml+xml"/>
  <Override PartName="/ppt/ink/ink2278.xml" ContentType="application/inkml+xml"/>
  <Override PartName="/ppt/ink/ink2279.xml" ContentType="application/inkml+xml"/>
  <Override PartName="/ppt/ink/ink2280.xml" ContentType="application/inkml+xml"/>
  <Override PartName="/ppt/ink/ink2281.xml" ContentType="application/inkml+xml"/>
  <Override PartName="/ppt/ink/ink2282.xml" ContentType="application/inkml+xml"/>
  <Override PartName="/ppt/ink/ink2283.xml" ContentType="application/inkml+xml"/>
  <Override PartName="/ppt/ink/ink2284.xml" ContentType="application/inkml+xml"/>
  <Override PartName="/ppt/ink/ink2285.xml" ContentType="application/inkml+xml"/>
  <Override PartName="/ppt/ink/ink2286.xml" ContentType="application/inkml+xml"/>
  <Override PartName="/ppt/ink/ink2287.xml" ContentType="application/inkml+xml"/>
  <Override PartName="/ppt/ink/ink2288.xml" ContentType="application/inkml+xml"/>
  <Override PartName="/ppt/ink/ink2289.xml" ContentType="application/inkml+xml"/>
  <Override PartName="/ppt/ink/ink2290.xml" ContentType="application/inkml+xml"/>
  <Override PartName="/ppt/ink/ink2291.xml" ContentType="application/inkml+xml"/>
  <Override PartName="/ppt/ink/ink2292.xml" ContentType="application/inkml+xml"/>
  <Override PartName="/ppt/ink/ink2293.xml" ContentType="application/inkml+xml"/>
  <Override PartName="/ppt/ink/ink2294.xml" ContentType="application/inkml+xml"/>
  <Override PartName="/ppt/ink/ink2295.xml" ContentType="application/inkml+xml"/>
  <Override PartName="/ppt/ink/ink2296.xml" ContentType="application/inkml+xml"/>
  <Override PartName="/ppt/ink/ink2297.xml" ContentType="application/inkml+xml"/>
  <Override PartName="/ppt/ink/ink2298.xml" ContentType="application/inkml+xml"/>
  <Override PartName="/ppt/ink/ink2299.xml" ContentType="application/inkml+xml"/>
  <Override PartName="/ppt/ink/ink2300.xml" ContentType="application/inkml+xml"/>
  <Override PartName="/ppt/ink/ink2301.xml" ContentType="application/inkml+xml"/>
  <Override PartName="/ppt/ink/ink2302.xml" ContentType="application/inkml+xml"/>
  <Override PartName="/ppt/ink/ink2303.xml" ContentType="application/inkml+xml"/>
  <Override PartName="/ppt/ink/ink2304.xml" ContentType="application/inkml+xml"/>
  <Override PartName="/ppt/ink/ink2305.xml" ContentType="application/inkml+xml"/>
  <Override PartName="/ppt/ink/ink2306.xml" ContentType="application/inkml+xml"/>
  <Override PartName="/ppt/ink/ink2307.xml" ContentType="application/inkml+xml"/>
  <Override PartName="/ppt/ink/ink2308.xml" ContentType="application/inkml+xml"/>
  <Override PartName="/ppt/ink/ink2309.xml" ContentType="application/inkml+xml"/>
  <Override PartName="/ppt/ink/ink2310.xml" ContentType="application/inkml+xml"/>
  <Override PartName="/ppt/ink/ink2311.xml" ContentType="application/inkml+xml"/>
  <Override PartName="/ppt/ink/ink2312.xml" ContentType="application/inkml+xml"/>
  <Override PartName="/ppt/ink/ink2313.xml" ContentType="application/inkml+xml"/>
  <Override PartName="/ppt/ink/ink2314.xml" ContentType="application/inkml+xml"/>
  <Override PartName="/ppt/ink/ink2315.xml" ContentType="application/inkml+xml"/>
  <Override PartName="/ppt/ink/ink2316.xml" ContentType="application/inkml+xml"/>
  <Override PartName="/ppt/ink/ink2317.xml" ContentType="application/inkml+xml"/>
  <Override PartName="/ppt/ink/ink2318.xml" ContentType="application/inkml+xml"/>
  <Override PartName="/ppt/ink/ink2319.xml" ContentType="application/inkml+xml"/>
  <Override PartName="/ppt/ink/ink2320.xml" ContentType="application/inkml+xml"/>
  <Override PartName="/ppt/ink/ink2321.xml" ContentType="application/inkml+xml"/>
  <Override PartName="/ppt/ink/ink2322.xml" ContentType="application/inkml+xml"/>
  <Override PartName="/ppt/ink/ink2323.xml" ContentType="application/inkml+xml"/>
  <Override PartName="/ppt/ink/ink2324.xml" ContentType="application/inkml+xml"/>
  <Override PartName="/ppt/ink/ink2325.xml" ContentType="application/inkml+xml"/>
  <Override PartName="/ppt/ink/ink2326.xml" ContentType="application/inkml+xml"/>
  <Override PartName="/ppt/ink/ink2327.xml" ContentType="application/inkml+xml"/>
  <Override PartName="/ppt/ink/ink2328.xml" ContentType="application/inkml+xml"/>
  <Override PartName="/ppt/ink/ink2329.xml" ContentType="application/inkml+xml"/>
  <Override PartName="/ppt/ink/ink2330.xml" ContentType="application/inkml+xml"/>
  <Override PartName="/ppt/ink/ink2331.xml" ContentType="application/inkml+xml"/>
  <Override PartName="/ppt/ink/ink2332.xml" ContentType="application/inkml+xml"/>
  <Override PartName="/ppt/ink/ink2333.xml" ContentType="application/inkml+xml"/>
  <Override PartName="/ppt/ink/ink2334.xml" ContentType="application/inkml+xml"/>
  <Override PartName="/ppt/ink/ink2335.xml" ContentType="application/inkml+xml"/>
  <Override PartName="/ppt/ink/ink2336.xml" ContentType="application/inkml+xml"/>
  <Override PartName="/ppt/ink/ink2337.xml" ContentType="application/inkml+xml"/>
  <Override PartName="/ppt/ink/ink2338.xml" ContentType="application/inkml+xml"/>
  <Override PartName="/ppt/ink/ink2339.xml" ContentType="application/inkml+xml"/>
  <Override PartName="/ppt/ink/ink2340.xml" ContentType="application/inkml+xml"/>
  <Override PartName="/ppt/ink/ink2341.xml" ContentType="application/inkml+xml"/>
  <Override PartName="/ppt/ink/ink2342.xml" ContentType="application/inkml+xml"/>
  <Override PartName="/ppt/ink/ink2343.xml" ContentType="application/inkml+xml"/>
  <Override PartName="/ppt/ink/ink2344.xml" ContentType="application/inkml+xml"/>
  <Override PartName="/ppt/ink/ink2345.xml" ContentType="application/inkml+xml"/>
  <Override PartName="/ppt/ink/ink2346.xml" ContentType="application/inkml+xml"/>
  <Override PartName="/ppt/ink/ink2347.xml" ContentType="application/inkml+xml"/>
  <Override PartName="/ppt/ink/ink2348.xml" ContentType="application/inkml+xml"/>
  <Override PartName="/ppt/ink/ink2349.xml" ContentType="application/inkml+xml"/>
  <Override PartName="/ppt/ink/ink2350.xml" ContentType="application/inkml+xml"/>
  <Override PartName="/ppt/ink/ink2351.xml" ContentType="application/inkml+xml"/>
  <Override PartName="/ppt/ink/ink2352.xml" ContentType="application/inkml+xml"/>
  <Override PartName="/ppt/ink/ink2353.xml" ContentType="application/inkml+xml"/>
  <Override PartName="/ppt/ink/ink2354.xml" ContentType="application/inkml+xml"/>
  <Override PartName="/ppt/ink/ink2355.xml" ContentType="application/inkml+xml"/>
  <Override PartName="/ppt/ink/ink2356.xml" ContentType="application/inkml+xml"/>
  <Override PartName="/ppt/ink/ink2357.xml" ContentType="application/inkml+xml"/>
  <Override PartName="/ppt/ink/ink2358.xml" ContentType="application/inkml+xml"/>
  <Override PartName="/ppt/ink/ink2359.xml" ContentType="application/inkml+xml"/>
  <Override PartName="/ppt/ink/ink2360.xml" ContentType="application/inkml+xml"/>
  <Override PartName="/ppt/ink/ink2361.xml" ContentType="application/inkml+xml"/>
  <Override PartName="/ppt/ink/ink2362.xml" ContentType="application/inkml+xml"/>
  <Override PartName="/ppt/ink/ink2363.xml" ContentType="application/inkml+xml"/>
  <Override PartName="/ppt/ink/ink2364.xml" ContentType="application/inkml+xml"/>
  <Override PartName="/ppt/ink/ink2365.xml" ContentType="application/inkml+xml"/>
  <Override PartName="/ppt/ink/ink2366.xml" ContentType="application/inkml+xml"/>
  <Override PartName="/ppt/ink/ink2367.xml" ContentType="application/inkml+xml"/>
  <Override PartName="/ppt/ink/ink2368.xml" ContentType="application/inkml+xml"/>
  <Override PartName="/ppt/ink/ink2369.xml" ContentType="application/inkml+xml"/>
  <Override PartName="/ppt/ink/ink2370.xml" ContentType="application/inkml+xml"/>
  <Override PartName="/ppt/ink/ink2371.xml" ContentType="application/inkml+xml"/>
  <Override PartName="/ppt/ink/ink2372.xml" ContentType="application/inkml+xml"/>
  <Override PartName="/ppt/ink/ink2373.xml" ContentType="application/inkml+xml"/>
  <Override PartName="/ppt/ink/ink2374.xml" ContentType="application/inkml+xml"/>
  <Override PartName="/ppt/ink/ink2375.xml" ContentType="application/inkml+xml"/>
  <Override PartName="/ppt/ink/ink2376.xml" ContentType="application/inkml+xml"/>
  <Override PartName="/ppt/ink/ink2377.xml" ContentType="application/inkml+xml"/>
  <Override PartName="/ppt/ink/ink2378.xml" ContentType="application/inkml+xml"/>
  <Override PartName="/ppt/ink/ink2379.xml" ContentType="application/inkml+xml"/>
  <Override PartName="/ppt/ink/ink2380.xml" ContentType="application/inkml+xml"/>
  <Override PartName="/ppt/ink/ink2381.xml" ContentType="application/inkml+xml"/>
  <Override PartName="/ppt/ink/ink2382.xml" ContentType="application/inkml+xml"/>
  <Override PartName="/ppt/ink/ink2383.xml" ContentType="application/inkml+xml"/>
  <Override PartName="/ppt/ink/ink2384.xml" ContentType="application/inkml+xml"/>
  <Override PartName="/ppt/ink/ink2385.xml" ContentType="application/inkml+xml"/>
  <Override PartName="/ppt/ink/ink2386.xml" ContentType="application/inkml+xml"/>
  <Override PartName="/ppt/ink/ink2387.xml" ContentType="application/inkml+xml"/>
  <Override PartName="/ppt/ink/ink2388.xml" ContentType="application/inkml+xml"/>
  <Override PartName="/ppt/ink/ink2389.xml" ContentType="application/inkml+xml"/>
  <Override PartName="/ppt/ink/ink2390.xml" ContentType="application/inkml+xml"/>
  <Override PartName="/ppt/ink/ink2391.xml" ContentType="application/inkml+xml"/>
  <Override PartName="/ppt/ink/ink2392.xml" ContentType="application/inkml+xml"/>
  <Override PartName="/ppt/ink/ink2393.xml" ContentType="application/inkml+xml"/>
  <Override PartName="/ppt/ink/ink2394.xml" ContentType="application/inkml+xml"/>
  <Override PartName="/ppt/ink/ink2395.xml" ContentType="application/inkml+xml"/>
  <Override PartName="/ppt/ink/ink2396.xml" ContentType="application/inkml+xml"/>
  <Override PartName="/ppt/ink/ink2397.xml" ContentType="application/inkml+xml"/>
  <Override PartName="/ppt/ink/ink2398.xml" ContentType="application/inkml+xml"/>
  <Override PartName="/ppt/ink/ink2399.xml" ContentType="application/inkml+xml"/>
  <Override PartName="/ppt/ink/ink2400.xml" ContentType="application/inkml+xml"/>
  <Override PartName="/ppt/ink/ink2401.xml" ContentType="application/inkml+xml"/>
  <Override PartName="/ppt/ink/ink2402.xml" ContentType="application/inkml+xml"/>
  <Override PartName="/ppt/ink/ink2403.xml" ContentType="application/inkml+xml"/>
  <Override PartName="/ppt/ink/ink2404.xml" ContentType="application/inkml+xml"/>
  <Override PartName="/ppt/ink/ink2405.xml" ContentType="application/inkml+xml"/>
  <Override PartName="/ppt/ink/ink2406.xml" ContentType="application/inkml+xml"/>
  <Override PartName="/ppt/ink/ink2407.xml" ContentType="application/inkml+xml"/>
  <Override PartName="/ppt/ink/ink2408.xml" ContentType="application/inkml+xml"/>
  <Override PartName="/ppt/ink/ink2409.xml" ContentType="application/inkml+xml"/>
  <Override PartName="/ppt/ink/ink2410.xml" ContentType="application/inkml+xml"/>
  <Override PartName="/ppt/ink/ink2411.xml" ContentType="application/inkml+xml"/>
  <Override PartName="/ppt/notesSlides/notesSlide14.xml" ContentType="application/vnd.openxmlformats-officedocument.presentationml.notesSlide+xml"/>
  <Override PartName="/ppt/ink/ink2412.xml" ContentType="application/inkml+xml"/>
  <Override PartName="/ppt/ink/ink2413.xml" ContentType="application/inkml+xml"/>
  <Override PartName="/ppt/ink/ink2414.xml" ContentType="application/inkml+xml"/>
  <Override PartName="/ppt/ink/ink2415.xml" ContentType="application/inkml+xml"/>
  <Override PartName="/ppt/ink/ink2416.xml" ContentType="application/inkml+xml"/>
  <Override PartName="/ppt/ink/ink2417.xml" ContentType="application/inkml+xml"/>
  <Override PartName="/ppt/ink/ink2418.xml" ContentType="application/inkml+xml"/>
  <Override PartName="/ppt/ink/ink2419.xml" ContentType="application/inkml+xml"/>
  <Override PartName="/ppt/ink/ink2420.xml" ContentType="application/inkml+xml"/>
  <Override PartName="/ppt/ink/ink2421.xml" ContentType="application/inkml+xml"/>
  <Override PartName="/ppt/ink/ink2422.xml" ContentType="application/inkml+xml"/>
  <Override PartName="/ppt/ink/ink2423.xml" ContentType="application/inkml+xml"/>
  <Override PartName="/ppt/ink/ink2424.xml" ContentType="application/inkml+xml"/>
  <Override PartName="/ppt/ink/ink2425.xml" ContentType="application/inkml+xml"/>
  <Override PartName="/ppt/ink/ink2426.xml" ContentType="application/inkml+xml"/>
  <Override PartName="/ppt/ink/ink2427.xml" ContentType="application/inkml+xml"/>
  <Override PartName="/ppt/ink/ink2428.xml" ContentType="application/inkml+xml"/>
  <Override PartName="/ppt/ink/ink2429.xml" ContentType="application/inkml+xml"/>
  <Override PartName="/ppt/ink/ink2430.xml" ContentType="application/inkml+xml"/>
  <Override PartName="/ppt/ink/ink2431.xml" ContentType="application/inkml+xml"/>
  <Override PartName="/ppt/ink/ink2432.xml" ContentType="application/inkml+xml"/>
  <Override PartName="/ppt/ink/ink2433.xml" ContentType="application/inkml+xml"/>
  <Override PartName="/ppt/ink/ink2434.xml" ContentType="application/inkml+xml"/>
  <Override PartName="/ppt/ink/ink2435.xml" ContentType="application/inkml+xml"/>
  <Override PartName="/ppt/ink/ink2436.xml" ContentType="application/inkml+xml"/>
  <Override PartName="/ppt/ink/ink2437.xml" ContentType="application/inkml+xml"/>
  <Override PartName="/ppt/ink/ink2438.xml" ContentType="application/inkml+xml"/>
  <Override PartName="/ppt/ink/ink2439.xml" ContentType="application/inkml+xml"/>
  <Override PartName="/ppt/ink/ink2440.xml" ContentType="application/inkml+xml"/>
  <Override PartName="/ppt/ink/ink2441.xml" ContentType="application/inkml+xml"/>
  <Override PartName="/ppt/ink/ink2442.xml" ContentType="application/inkml+xml"/>
  <Override PartName="/ppt/ink/ink2443.xml" ContentType="application/inkml+xml"/>
  <Override PartName="/ppt/ink/ink2444.xml" ContentType="application/inkml+xml"/>
  <Override PartName="/ppt/ink/ink2445.xml" ContentType="application/inkml+xml"/>
  <Override PartName="/ppt/ink/ink2446.xml" ContentType="application/inkml+xml"/>
  <Override PartName="/ppt/ink/ink2447.xml" ContentType="application/inkml+xml"/>
  <Override PartName="/ppt/ink/ink2448.xml" ContentType="application/inkml+xml"/>
  <Override PartName="/ppt/ink/ink2449.xml" ContentType="application/inkml+xml"/>
  <Override PartName="/ppt/ink/ink2450.xml" ContentType="application/inkml+xml"/>
  <Override PartName="/ppt/ink/ink2451.xml" ContentType="application/inkml+xml"/>
  <Override PartName="/ppt/ink/ink2452.xml" ContentType="application/inkml+xml"/>
  <Override PartName="/ppt/ink/ink2453.xml" ContentType="application/inkml+xml"/>
  <Override PartName="/ppt/ink/ink2454.xml" ContentType="application/inkml+xml"/>
  <Override PartName="/ppt/ink/ink2455.xml" ContentType="application/inkml+xml"/>
  <Override PartName="/ppt/ink/ink2456.xml" ContentType="application/inkml+xml"/>
  <Override PartName="/ppt/ink/ink2457.xml" ContentType="application/inkml+xml"/>
  <Override PartName="/ppt/ink/ink2458.xml" ContentType="application/inkml+xml"/>
  <Override PartName="/ppt/ink/ink2459.xml" ContentType="application/inkml+xml"/>
  <Override PartName="/ppt/ink/ink2460.xml" ContentType="application/inkml+xml"/>
  <Override PartName="/ppt/ink/ink2461.xml" ContentType="application/inkml+xml"/>
  <Override PartName="/ppt/ink/ink2462.xml" ContentType="application/inkml+xml"/>
  <Override PartName="/ppt/ink/ink2463.xml" ContentType="application/inkml+xml"/>
  <Override PartName="/ppt/ink/ink2464.xml" ContentType="application/inkml+xml"/>
  <Override PartName="/ppt/ink/ink2465.xml" ContentType="application/inkml+xml"/>
  <Override PartName="/ppt/ink/ink2466.xml" ContentType="application/inkml+xml"/>
  <Override PartName="/ppt/ink/ink2467.xml" ContentType="application/inkml+xml"/>
  <Override PartName="/ppt/ink/ink2468.xml" ContentType="application/inkml+xml"/>
  <Override PartName="/ppt/ink/ink2469.xml" ContentType="application/inkml+xml"/>
  <Override PartName="/ppt/ink/ink2470.xml" ContentType="application/inkml+xml"/>
  <Override PartName="/ppt/ink/ink2471.xml" ContentType="application/inkml+xml"/>
  <Override PartName="/ppt/ink/ink2472.xml" ContentType="application/inkml+xml"/>
  <Override PartName="/ppt/ink/ink2473.xml" ContentType="application/inkml+xml"/>
  <Override PartName="/ppt/ink/ink2474.xml" ContentType="application/inkml+xml"/>
  <Override PartName="/ppt/ink/ink2475.xml" ContentType="application/inkml+xml"/>
  <Override PartName="/ppt/ink/ink2476.xml" ContentType="application/inkml+xml"/>
  <Override PartName="/ppt/ink/ink2477.xml" ContentType="application/inkml+xml"/>
  <Override PartName="/ppt/ink/ink2478.xml" ContentType="application/inkml+xml"/>
  <Override PartName="/ppt/ink/ink2479.xml" ContentType="application/inkml+xml"/>
  <Override PartName="/ppt/ink/ink2480.xml" ContentType="application/inkml+xml"/>
  <Override PartName="/ppt/ink/ink2481.xml" ContentType="application/inkml+xml"/>
  <Override PartName="/ppt/ink/ink2482.xml" ContentType="application/inkml+xml"/>
  <Override PartName="/ppt/ink/ink2483.xml" ContentType="application/inkml+xml"/>
  <Override PartName="/ppt/ink/ink2484.xml" ContentType="application/inkml+xml"/>
  <Override PartName="/ppt/ink/ink2485.xml" ContentType="application/inkml+xml"/>
  <Override PartName="/ppt/ink/ink2486.xml" ContentType="application/inkml+xml"/>
  <Override PartName="/ppt/ink/ink2487.xml" ContentType="application/inkml+xml"/>
  <Override PartName="/ppt/ink/ink2488.xml" ContentType="application/inkml+xml"/>
  <Override PartName="/ppt/ink/ink2489.xml" ContentType="application/inkml+xml"/>
  <Override PartName="/ppt/ink/ink2490.xml" ContentType="application/inkml+xml"/>
  <Override PartName="/ppt/ink/ink2491.xml" ContentType="application/inkml+xml"/>
  <Override PartName="/ppt/ink/ink2492.xml" ContentType="application/inkml+xml"/>
  <Override PartName="/ppt/ink/ink2493.xml" ContentType="application/inkml+xml"/>
  <Override PartName="/ppt/ink/ink2494.xml" ContentType="application/inkml+xml"/>
  <Override PartName="/ppt/ink/ink2495.xml" ContentType="application/inkml+xml"/>
  <Override PartName="/ppt/ink/ink2496.xml" ContentType="application/inkml+xml"/>
  <Override PartName="/ppt/ink/ink2497.xml" ContentType="application/inkml+xml"/>
  <Override PartName="/ppt/ink/ink2498.xml" ContentType="application/inkml+xml"/>
  <Override PartName="/ppt/ink/ink2499.xml" ContentType="application/inkml+xml"/>
  <Override PartName="/ppt/ink/ink2500.xml" ContentType="application/inkml+xml"/>
  <Override PartName="/ppt/ink/ink2501.xml" ContentType="application/inkml+xml"/>
  <Override PartName="/ppt/ink/ink2502.xml" ContentType="application/inkml+xml"/>
  <Override PartName="/ppt/ink/ink2503.xml" ContentType="application/inkml+xml"/>
  <Override PartName="/ppt/ink/ink2504.xml" ContentType="application/inkml+xml"/>
  <Override PartName="/ppt/ink/ink2505.xml" ContentType="application/inkml+xml"/>
  <Override PartName="/ppt/ink/ink2506.xml" ContentType="application/inkml+xml"/>
  <Override PartName="/ppt/ink/ink2507.xml" ContentType="application/inkml+xml"/>
  <Override PartName="/ppt/ink/ink2508.xml" ContentType="application/inkml+xml"/>
  <Override PartName="/ppt/ink/ink2509.xml" ContentType="application/inkml+xml"/>
  <Override PartName="/ppt/ink/ink2510.xml" ContentType="application/inkml+xml"/>
  <Override PartName="/ppt/ink/ink2511.xml" ContentType="application/inkml+xml"/>
  <Override PartName="/ppt/ink/ink2512.xml" ContentType="application/inkml+xml"/>
  <Override PartName="/ppt/ink/ink2513.xml" ContentType="application/inkml+xml"/>
  <Override PartName="/ppt/ink/ink2514.xml" ContentType="application/inkml+xml"/>
  <Override PartName="/ppt/ink/ink2515.xml" ContentType="application/inkml+xml"/>
  <Override PartName="/ppt/ink/ink2516.xml" ContentType="application/inkml+xml"/>
  <Override PartName="/ppt/ink/ink2517.xml" ContentType="application/inkml+xml"/>
  <Override PartName="/ppt/ink/ink2518.xml" ContentType="application/inkml+xml"/>
  <Override PartName="/ppt/ink/ink2519.xml" ContentType="application/inkml+xml"/>
  <Override PartName="/ppt/ink/ink2520.xml" ContentType="application/inkml+xml"/>
  <Override PartName="/ppt/ink/ink2521.xml" ContentType="application/inkml+xml"/>
  <Override PartName="/ppt/ink/ink2522.xml" ContentType="application/inkml+xml"/>
  <Override PartName="/ppt/ink/ink2523.xml" ContentType="application/inkml+xml"/>
  <Override PartName="/ppt/ink/ink2524.xml" ContentType="application/inkml+xml"/>
  <Override PartName="/ppt/ink/ink2525.xml" ContentType="application/inkml+xml"/>
  <Override PartName="/ppt/ink/ink2526.xml" ContentType="application/inkml+xml"/>
  <Override PartName="/ppt/ink/ink2527.xml" ContentType="application/inkml+xml"/>
  <Override PartName="/ppt/ink/ink2528.xml" ContentType="application/inkml+xml"/>
  <Override PartName="/ppt/ink/ink2529.xml" ContentType="application/inkml+xml"/>
  <Override PartName="/ppt/ink/ink2530.xml" ContentType="application/inkml+xml"/>
  <Override PartName="/ppt/ink/ink2531.xml" ContentType="application/inkml+xml"/>
  <Override PartName="/ppt/ink/ink2532.xml" ContentType="application/inkml+xml"/>
  <Override PartName="/ppt/ink/ink2533.xml" ContentType="application/inkml+xml"/>
  <Override PartName="/ppt/ink/ink2534.xml" ContentType="application/inkml+xml"/>
  <Override PartName="/ppt/ink/ink2535.xml" ContentType="application/inkml+xml"/>
  <Override PartName="/ppt/ink/ink2536.xml" ContentType="application/inkml+xml"/>
  <Override PartName="/ppt/ink/ink2537.xml" ContentType="application/inkml+xml"/>
  <Override PartName="/ppt/ink/ink2538.xml" ContentType="application/inkml+xml"/>
  <Override PartName="/ppt/ink/ink2539.xml" ContentType="application/inkml+xml"/>
  <Override PartName="/ppt/ink/ink2540.xml" ContentType="application/inkml+xml"/>
  <Override PartName="/ppt/ink/ink2541.xml" ContentType="application/inkml+xml"/>
  <Override PartName="/ppt/ink/ink2542.xml" ContentType="application/inkml+xml"/>
  <Override PartName="/ppt/ink/ink2543.xml" ContentType="application/inkml+xml"/>
  <Override PartName="/ppt/ink/ink2544.xml" ContentType="application/inkml+xml"/>
  <Override PartName="/ppt/ink/ink2545.xml" ContentType="application/inkml+xml"/>
  <Override PartName="/ppt/ink/ink2546.xml" ContentType="application/inkml+xml"/>
  <Override PartName="/ppt/ink/ink2547.xml" ContentType="application/inkml+xml"/>
  <Override PartName="/ppt/ink/ink2548.xml" ContentType="application/inkml+xml"/>
  <Override PartName="/ppt/ink/ink2549.xml" ContentType="application/inkml+xml"/>
  <Override PartName="/ppt/ink/ink2550.xml" ContentType="application/inkml+xml"/>
  <Override PartName="/ppt/ink/ink2551.xml" ContentType="application/inkml+xml"/>
  <Override PartName="/ppt/ink/ink2552.xml" ContentType="application/inkml+xml"/>
  <Override PartName="/ppt/ink/ink2553.xml" ContentType="application/inkml+xml"/>
  <Override PartName="/ppt/ink/ink2554.xml" ContentType="application/inkml+xml"/>
  <Override PartName="/ppt/ink/ink2555.xml" ContentType="application/inkml+xml"/>
  <Override PartName="/ppt/ink/ink2556.xml" ContentType="application/inkml+xml"/>
  <Override PartName="/ppt/ink/ink2557.xml" ContentType="application/inkml+xml"/>
  <Override PartName="/ppt/ink/ink2558.xml" ContentType="application/inkml+xml"/>
  <Override PartName="/ppt/ink/ink2559.xml" ContentType="application/inkml+xml"/>
  <Override PartName="/ppt/ink/ink2560.xml" ContentType="application/inkml+xml"/>
  <Override PartName="/ppt/ink/ink2561.xml" ContentType="application/inkml+xml"/>
  <Override PartName="/ppt/ink/ink2562.xml" ContentType="application/inkml+xml"/>
  <Override PartName="/ppt/ink/ink2563.xml" ContentType="application/inkml+xml"/>
  <Override PartName="/ppt/ink/ink2564.xml" ContentType="application/inkml+xml"/>
  <Override PartName="/ppt/ink/ink2565.xml" ContentType="application/inkml+xml"/>
  <Override PartName="/ppt/ink/ink2566.xml" ContentType="application/inkml+xml"/>
  <Override PartName="/ppt/ink/ink2567.xml" ContentType="application/inkml+xml"/>
  <Override PartName="/ppt/ink/ink2568.xml" ContentType="application/inkml+xml"/>
  <Override PartName="/ppt/ink/ink2569.xml" ContentType="application/inkml+xml"/>
  <Override PartName="/ppt/ink/ink2570.xml" ContentType="application/inkml+xml"/>
  <Override PartName="/ppt/ink/ink2571.xml" ContentType="application/inkml+xml"/>
  <Override PartName="/ppt/ink/ink2572.xml" ContentType="application/inkml+xml"/>
  <Override PartName="/ppt/ink/ink2573.xml" ContentType="application/inkml+xml"/>
  <Override PartName="/ppt/ink/ink2574.xml" ContentType="application/inkml+xml"/>
  <Override PartName="/ppt/ink/ink2575.xml" ContentType="application/inkml+xml"/>
  <Override PartName="/ppt/ink/ink2576.xml" ContentType="application/inkml+xml"/>
  <Override PartName="/ppt/ink/ink2577.xml" ContentType="application/inkml+xml"/>
  <Override PartName="/ppt/ink/ink2578.xml" ContentType="application/inkml+xml"/>
  <Override PartName="/ppt/ink/ink2579.xml" ContentType="application/inkml+xml"/>
  <Override PartName="/ppt/ink/ink2580.xml" ContentType="application/inkml+xml"/>
  <Override PartName="/ppt/ink/ink2581.xml" ContentType="application/inkml+xml"/>
  <Override PartName="/ppt/ink/ink2582.xml" ContentType="application/inkml+xml"/>
  <Override PartName="/ppt/ink/ink2583.xml" ContentType="application/inkml+xml"/>
  <Override PartName="/ppt/ink/ink2584.xml" ContentType="application/inkml+xml"/>
  <Override PartName="/ppt/ink/ink2585.xml" ContentType="application/inkml+xml"/>
  <Override PartName="/ppt/ink/ink2586.xml" ContentType="application/inkml+xml"/>
  <Override PartName="/ppt/ink/ink2587.xml" ContentType="application/inkml+xml"/>
  <Override PartName="/ppt/ink/ink2588.xml" ContentType="application/inkml+xml"/>
  <Override PartName="/ppt/ink/ink2589.xml" ContentType="application/inkml+xml"/>
  <Override PartName="/ppt/ink/ink2590.xml" ContentType="application/inkml+xml"/>
  <Override PartName="/ppt/ink/ink2591.xml" ContentType="application/inkml+xml"/>
  <Override PartName="/ppt/ink/ink2592.xml" ContentType="application/inkml+xml"/>
  <Override PartName="/ppt/ink/ink2593.xml" ContentType="application/inkml+xml"/>
  <Override PartName="/ppt/ink/ink2594.xml" ContentType="application/inkml+xml"/>
  <Override PartName="/ppt/ink/ink2595.xml" ContentType="application/inkml+xml"/>
  <Override PartName="/ppt/ink/ink2596.xml" ContentType="application/inkml+xml"/>
  <Override PartName="/ppt/ink/ink2597.xml" ContentType="application/inkml+xml"/>
  <Override PartName="/ppt/ink/ink2598.xml" ContentType="application/inkml+xml"/>
  <Override PartName="/ppt/ink/ink2599.xml" ContentType="application/inkml+xml"/>
  <Override PartName="/ppt/ink/ink2600.xml" ContentType="application/inkml+xml"/>
  <Override PartName="/ppt/ink/ink2601.xml" ContentType="application/inkml+xml"/>
  <Override PartName="/ppt/ink/ink2602.xml" ContentType="application/inkml+xml"/>
  <Override PartName="/ppt/ink/ink2603.xml" ContentType="application/inkml+xml"/>
  <Override PartName="/ppt/ink/ink2604.xml" ContentType="application/inkml+xml"/>
  <Override PartName="/ppt/ink/ink2605.xml" ContentType="application/inkml+xml"/>
  <Override PartName="/ppt/ink/ink2606.xml" ContentType="application/inkml+xml"/>
  <Override PartName="/ppt/ink/ink2607.xml" ContentType="application/inkml+xml"/>
  <Override PartName="/ppt/ink/ink2608.xml" ContentType="application/inkml+xml"/>
  <Override PartName="/ppt/ink/ink2609.xml" ContentType="application/inkml+xml"/>
  <Override PartName="/ppt/ink/ink2610.xml" ContentType="application/inkml+xml"/>
  <Override PartName="/ppt/ink/ink2611.xml" ContentType="application/inkml+xml"/>
  <Override PartName="/ppt/ink/ink2612.xml" ContentType="application/inkml+xml"/>
  <Override PartName="/ppt/notesSlides/notesSlide15.xml" ContentType="application/vnd.openxmlformats-officedocument.presentationml.notesSlide+xml"/>
  <Override PartName="/ppt/ink/ink2613.xml" ContentType="application/inkml+xml"/>
  <Override PartName="/ppt/ink/ink2614.xml" ContentType="application/inkml+xml"/>
  <Override PartName="/ppt/ink/ink2615.xml" ContentType="application/inkml+xml"/>
  <Override PartName="/ppt/ink/ink2616.xml" ContentType="application/inkml+xml"/>
  <Override PartName="/ppt/ink/ink2617.xml" ContentType="application/inkml+xml"/>
  <Override PartName="/ppt/ink/ink2618.xml" ContentType="application/inkml+xml"/>
  <Override PartName="/ppt/ink/ink2619.xml" ContentType="application/inkml+xml"/>
  <Override PartName="/ppt/ink/ink2620.xml" ContentType="application/inkml+xml"/>
  <Override PartName="/ppt/ink/ink2621.xml" ContentType="application/inkml+xml"/>
  <Override PartName="/ppt/ink/ink2622.xml" ContentType="application/inkml+xml"/>
  <Override PartName="/ppt/ink/ink2623.xml" ContentType="application/inkml+xml"/>
  <Override PartName="/ppt/ink/ink2624.xml" ContentType="application/inkml+xml"/>
  <Override PartName="/ppt/ink/ink2625.xml" ContentType="application/inkml+xml"/>
  <Override PartName="/ppt/ink/ink2626.xml" ContentType="application/inkml+xml"/>
  <Override PartName="/ppt/ink/ink2627.xml" ContentType="application/inkml+xml"/>
  <Override PartName="/ppt/ink/ink2628.xml" ContentType="application/inkml+xml"/>
  <Override PartName="/ppt/ink/ink2629.xml" ContentType="application/inkml+xml"/>
  <Override PartName="/ppt/ink/ink2630.xml" ContentType="application/inkml+xml"/>
  <Override PartName="/ppt/ink/ink2631.xml" ContentType="application/inkml+xml"/>
  <Override PartName="/ppt/ink/ink2632.xml" ContentType="application/inkml+xml"/>
  <Override PartName="/ppt/ink/ink2633.xml" ContentType="application/inkml+xml"/>
  <Override PartName="/ppt/ink/ink2634.xml" ContentType="application/inkml+xml"/>
  <Override PartName="/ppt/ink/ink2635.xml" ContentType="application/inkml+xml"/>
  <Override PartName="/ppt/ink/ink2636.xml" ContentType="application/inkml+xml"/>
  <Override PartName="/ppt/ink/ink2637.xml" ContentType="application/inkml+xml"/>
  <Override PartName="/ppt/ink/ink2638.xml" ContentType="application/inkml+xml"/>
  <Override PartName="/ppt/ink/ink2639.xml" ContentType="application/inkml+xml"/>
  <Override PartName="/ppt/ink/ink2640.xml" ContentType="application/inkml+xml"/>
  <Override PartName="/ppt/ink/ink2641.xml" ContentType="application/inkml+xml"/>
  <Override PartName="/ppt/ink/ink2642.xml" ContentType="application/inkml+xml"/>
  <Override PartName="/ppt/ink/ink2643.xml" ContentType="application/inkml+xml"/>
  <Override PartName="/ppt/ink/ink2644.xml" ContentType="application/inkml+xml"/>
  <Override PartName="/ppt/ink/ink2645.xml" ContentType="application/inkml+xml"/>
  <Override PartName="/ppt/ink/ink2646.xml" ContentType="application/inkml+xml"/>
  <Override PartName="/ppt/ink/ink2647.xml" ContentType="application/inkml+xml"/>
  <Override PartName="/ppt/ink/ink2648.xml" ContentType="application/inkml+xml"/>
  <Override PartName="/ppt/ink/ink2649.xml" ContentType="application/inkml+xml"/>
  <Override PartName="/ppt/ink/ink2650.xml" ContentType="application/inkml+xml"/>
  <Override PartName="/ppt/ink/ink2651.xml" ContentType="application/inkml+xml"/>
  <Override PartName="/ppt/ink/ink2652.xml" ContentType="application/inkml+xml"/>
  <Override PartName="/ppt/ink/ink2653.xml" ContentType="application/inkml+xml"/>
  <Override PartName="/ppt/ink/ink2654.xml" ContentType="application/inkml+xml"/>
  <Override PartName="/ppt/ink/ink2655.xml" ContentType="application/inkml+xml"/>
  <Override PartName="/ppt/ink/ink2656.xml" ContentType="application/inkml+xml"/>
  <Override PartName="/ppt/ink/ink2657.xml" ContentType="application/inkml+xml"/>
  <Override PartName="/ppt/ink/ink2658.xml" ContentType="application/inkml+xml"/>
  <Override PartName="/ppt/ink/ink2659.xml" ContentType="application/inkml+xml"/>
  <Override PartName="/ppt/ink/ink2660.xml" ContentType="application/inkml+xml"/>
  <Override PartName="/ppt/ink/ink2661.xml" ContentType="application/inkml+xml"/>
  <Override PartName="/ppt/ink/ink2662.xml" ContentType="application/inkml+xml"/>
  <Override PartName="/ppt/ink/ink2663.xml" ContentType="application/inkml+xml"/>
  <Override PartName="/ppt/ink/ink2664.xml" ContentType="application/inkml+xml"/>
  <Override PartName="/ppt/ink/ink2665.xml" ContentType="application/inkml+xml"/>
  <Override PartName="/ppt/ink/ink2666.xml" ContentType="application/inkml+xml"/>
  <Override PartName="/ppt/ink/ink2667.xml" ContentType="application/inkml+xml"/>
  <Override PartName="/ppt/ink/ink2668.xml" ContentType="application/inkml+xml"/>
  <Override PartName="/ppt/ink/ink2669.xml" ContentType="application/inkml+xml"/>
  <Override PartName="/ppt/ink/ink2670.xml" ContentType="application/inkml+xml"/>
  <Override PartName="/ppt/ink/ink2671.xml" ContentType="application/inkml+xml"/>
  <Override PartName="/ppt/ink/ink2672.xml" ContentType="application/inkml+xml"/>
  <Override PartName="/ppt/ink/ink2673.xml" ContentType="application/inkml+xml"/>
  <Override PartName="/ppt/ink/ink2674.xml" ContentType="application/inkml+xml"/>
  <Override PartName="/ppt/ink/ink2675.xml" ContentType="application/inkml+xml"/>
  <Override PartName="/ppt/ink/ink2676.xml" ContentType="application/inkml+xml"/>
  <Override PartName="/ppt/ink/ink2677.xml" ContentType="application/inkml+xml"/>
  <Override PartName="/ppt/ink/ink2678.xml" ContentType="application/inkml+xml"/>
  <Override PartName="/ppt/ink/ink2679.xml" ContentType="application/inkml+xml"/>
  <Override PartName="/ppt/ink/ink2680.xml" ContentType="application/inkml+xml"/>
  <Override PartName="/ppt/ink/ink2681.xml" ContentType="application/inkml+xml"/>
  <Override PartName="/ppt/ink/ink2682.xml" ContentType="application/inkml+xml"/>
  <Override PartName="/ppt/ink/ink2683.xml" ContentType="application/inkml+xml"/>
  <Override PartName="/ppt/ink/ink2684.xml" ContentType="application/inkml+xml"/>
  <Override PartName="/ppt/ink/ink2685.xml" ContentType="application/inkml+xml"/>
  <Override PartName="/ppt/ink/ink2686.xml" ContentType="application/inkml+xml"/>
  <Override PartName="/ppt/ink/ink2687.xml" ContentType="application/inkml+xml"/>
  <Override PartName="/ppt/ink/ink2688.xml" ContentType="application/inkml+xml"/>
  <Override PartName="/ppt/ink/ink2689.xml" ContentType="application/inkml+xml"/>
  <Override PartName="/ppt/ink/ink2690.xml" ContentType="application/inkml+xml"/>
  <Override PartName="/ppt/ink/ink2691.xml" ContentType="application/inkml+xml"/>
  <Override PartName="/ppt/ink/ink2692.xml" ContentType="application/inkml+xml"/>
  <Override PartName="/ppt/ink/ink2693.xml" ContentType="application/inkml+xml"/>
  <Override PartName="/ppt/ink/ink2694.xml" ContentType="application/inkml+xml"/>
  <Override PartName="/ppt/ink/ink2695.xml" ContentType="application/inkml+xml"/>
  <Override PartName="/ppt/ink/ink2696.xml" ContentType="application/inkml+xml"/>
  <Override PartName="/ppt/ink/ink2697.xml" ContentType="application/inkml+xml"/>
  <Override PartName="/ppt/ink/ink2698.xml" ContentType="application/inkml+xml"/>
  <Override PartName="/ppt/ink/ink2699.xml" ContentType="application/inkml+xml"/>
  <Override PartName="/ppt/ink/ink2700.xml" ContentType="application/inkml+xml"/>
  <Override PartName="/ppt/ink/ink2701.xml" ContentType="application/inkml+xml"/>
  <Override PartName="/ppt/ink/ink2702.xml" ContentType="application/inkml+xml"/>
  <Override PartName="/ppt/ink/ink2703.xml" ContentType="application/inkml+xml"/>
  <Override PartName="/ppt/ink/ink2704.xml" ContentType="application/inkml+xml"/>
  <Override PartName="/ppt/ink/ink2705.xml" ContentType="application/inkml+xml"/>
  <Override PartName="/ppt/ink/ink2706.xml" ContentType="application/inkml+xml"/>
  <Override PartName="/ppt/ink/ink2707.xml" ContentType="application/inkml+xml"/>
  <Override PartName="/ppt/ink/ink2708.xml" ContentType="application/inkml+xml"/>
  <Override PartName="/ppt/ink/ink2709.xml" ContentType="application/inkml+xml"/>
  <Override PartName="/ppt/ink/ink2710.xml" ContentType="application/inkml+xml"/>
  <Override PartName="/ppt/ink/ink2711.xml" ContentType="application/inkml+xml"/>
  <Override PartName="/ppt/ink/ink2712.xml" ContentType="application/inkml+xml"/>
  <Override PartName="/ppt/ink/ink2713.xml" ContentType="application/inkml+xml"/>
  <Override PartName="/ppt/ink/ink2714.xml" ContentType="application/inkml+xml"/>
  <Override PartName="/ppt/ink/ink2715.xml" ContentType="application/inkml+xml"/>
  <Override PartName="/ppt/ink/ink2716.xml" ContentType="application/inkml+xml"/>
  <Override PartName="/ppt/ink/ink2717.xml" ContentType="application/inkml+xml"/>
  <Override PartName="/ppt/ink/ink2718.xml" ContentType="application/inkml+xml"/>
  <Override PartName="/ppt/ink/ink2719.xml" ContentType="application/inkml+xml"/>
  <Override PartName="/ppt/ink/ink2720.xml" ContentType="application/inkml+xml"/>
  <Override PartName="/ppt/ink/ink2721.xml" ContentType="application/inkml+xml"/>
  <Override PartName="/ppt/ink/ink2722.xml" ContentType="application/inkml+xml"/>
  <Override PartName="/ppt/ink/ink2723.xml" ContentType="application/inkml+xml"/>
  <Override PartName="/ppt/ink/ink2724.xml" ContentType="application/inkml+xml"/>
  <Override PartName="/ppt/ink/ink2725.xml" ContentType="application/inkml+xml"/>
  <Override PartName="/ppt/ink/ink2726.xml" ContentType="application/inkml+xml"/>
  <Override PartName="/ppt/ink/ink2727.xml" ContentType="application/inkml+xml"/>
  <Override PartName="/ppt/ink/ink2728.xml" ContentType="application/inkml+xml"/>
  <Override PartName="/ppt/ink/ink2729.xml" ContentType="application/inkml+xml"/>
  <Override PartName="/ppt/ink/ink2730.xml" ContentType="application/inkml+xml"/>
  <Override PartName="/ppt/ink/ink2731.xml" ContentType="application/inkml+xml"/>
  <Override PartName="/ppt/ink/ink2732.xml" ContentType="application/inkml+xml"/>
  <Override PartName="/ppt/ink/ink2733.xml" ContentType="application/inkml+xml"/>
  <Override PartName="/ppt/ink/ink2734.xml" ContentType="application/inkml+xml"/>
  <Override PartName="/ppt/ink/ink2735.xml" ContentType="application/inkml+xml"/>
  <Override PartName="/ppt/ink/ink2736.xml" ContentType="application/inkml+xml"/>
  <Override PartName="/ppt/ink/ink2737.xml" ContentType="application/inkml+xml"/>
  <Override PartName="/ppt/ink/ink2738.xml" ContentType="application/inkml+xml"/>
  <Override PartName="/ppt/ink/ink2739.xml" ContentType="application/inkml+xml"/>
  <Override PartName="/ppt/ink/ink2740.xml" ContentType="application/inkml+xml"/>
  <Override PartName="/ppt/ink/ink2741.xml" ContentType="application/inkml+xml"/>
  <Override PartName="/ppt/ink/ink2742.xml" ContentType="application/inkml+xml"/>
  <Override PartName="/ppt/ink/ink2743.xml" ContentType="application/inkml+xml"/>
  <Override PartName="/ppt/ink/ink2744.xml" ContentType="application/inkml+xml"/>
  <Override PartName="/ppt/ink/ink2745.xml" ContentType="application/inkml+xml"/>
  <Override PartName="/ppt/ink/ink2746.xml" ContentType="application/inkml+xml"/>
  <Override PartName="/ppt/ink/ink2747.xml" ContentType="application/inkml+xml"/>
  <Override PartName="/ppt/ink/ink2748.xml" ContentType="application/inkml+xml"/>
  <Override PartName="/ppt/ink/ink2749.xml" ContentType="application/inkml+xml"/>
  <Override PartName="/ppt/ink/ink2750.xml" ContentType="application/inkml+xml"/>
  <Override PartName="/ppt/ink/ink2751.xml" ContentType="application/inkml+xml"/>
  <Override PartName="/ppt/ink/ink2752.xml" ContentType="application/inkml+xml"/>
  <Override PartName="/ppt/ink/ink2753.xml" ContentType="application/inkml+xml"/>
  <Override PartName="/ppt/ink/ink2754.xml" ContentType="application/inkml+xml"/>
  <Override PartName="/ppt/ink/ink2755.xml" ContentType="application/inkml+xml"/>
  <Override PartName="/ppt/ink/ink2756.xml" ContentType="application/inkml+xml"/>
  <Override PartName="/ppt/ink/ink2757.xml" ContentType="application/inkml+xml"/>
  <Override PartName="/ppt/ink/ink2758.xml" ContentType="application/inkml+xml"/>
  <Override PartName="/ppt/ink/ink2759.xml" ContentType="application/inkml+xml"/>
  <Override PartName="/ppt/ink/ink2760.xml" ContentType="application/inkml+xml"/>
  <Override PartName="/ppt/ink/ink2761.xml" ContentType="application/inkml+xml"/>
  <Override PartName="/ppt/ink/ink2762.xml" ContentType="application/inkml+xml"/>
  <Override PartName="/ppt/ink/ink2763.xml" ContentType="application/inkml+xml"/>
  <Override PartName="/ppt/ink/ink2764.xml" ContentType="application/inkml+xml"/>
  <Override PartName="/ppt/ink/ink2765.xml" ContentType="application/inkml+xml"/>
  <Override PartName="/ppt/ink/ink2766.xml" ContentType="application/inkml+xml"/>
  <Override PartName="/ppt/ink/ink2767.xml" ContentType="application/inkml+xml"/>
  <Override PartName="/ppt/ink/ink2768.xml" ContentType="application/inkml+xml"/>
  <Override PartName="/ppt/ink/ink2769.xml" ContentType="application/inkml+xml"/>
  <Override PartName="/ppt/ink/ink2770.xml" ContentType="application/inkml+xml"/>
  <Override PartName="/ppt/ink/ink2771.xml" ContentType="application/inkml+xml"/>
  <Override PartName="/ppt/ink/ink2772.xml" ContentType="application/inkml+xml"/>
  <Override PartName="/ppt/ink/ink2773.xml" ContentType="application/inkml+xml"/>
  <Override PartName="/ppt/ink/ink2774.xml" ContentType="application/inkml+xml"/>
  <Override PartName="/ppt/ink/ink2775.xml" ContentType="application/inkml+xml"/>
  <Override PartName="/ppt/ink/ink2776.xml" ContentType="application/inkml+xml"/>
  <Override PartName="/ppt/ink/ink2777.xml" ContentType="application/inkml+xml"/>
  <Override PartName="/ppt/ink/ink2778.xml" ContentType="application/inkml+xml"/>
  <Override PartName="/ppt/ink/ink2779.xml" ContentType="application/inkml+xml"/>
  <Override PartName="/ppt/ink/ink2780.xml" ContentType="application/inkml+xml"/>
  <Override PartName="/ppt/ink/ink2781.xml" ContentType="application/inkml+xml"/>
  <Override PartName="/ppt/ink/ink2782.xml" ContentType="application/inkml+xml"/>
  <Override PartName="/ppt/ink/ink2783.xml" ContentType="application/inkml+xml"/>
  <Override PartName="/ppt/ink/ink2784.xml" ContentType="application/inkml+xml"/>
  <Override PartName="/ppt/ink/ink2785.xml" ContentType="application/inkml+xml"/>
  <Override PartName="/ppt/ink/ink2786.xml" ContentType="application/inkml+xml"/>
  <Override PartName="/ppt/ink/ink2787.xml" ContentType="application/inkml+xml"/>
  <Override PartName="/ppt/ink/ink2788.xml" ContentType="application/inkml+xml"/>
  <Override PartName="/ppt/ink/ink2789.xml" ContentType="application/inkml+xml"/>
  <Override PartName="/ppt/ink/ink2790.xml" ContentType="application/inkml+xml"/>
  <Override PartName="/ppt/ink/ink2791.xml" ContentType="application/inkml+xml"/>
  <Override PartName="/ppt/ink/ink2792.xml" ContentType="application/inkml+xml"/>
  <Override PartName="/ppt/ink/ink2793.xml" ContentType="application/inkml+xml"/>
  <Override PartName="/ppt/ink/ink2794.xml" ContentType="application/inkml+xml"/>
  <Override PartName="/ppt/ink/ink2795.xml" ContentType="application/inkml+xml"/>
  <Override PartName="/ppt/ink/ink2796.xml" ContentType="application/inkml+xml"/>
  <Override PartName="/ppt/ink/ink2797.xml" ContentType="application/inkml+xml"/>
  <Override PartName="/ppt/ink/ink2798.xml" ContentType="application/inkml+xml"/>
  <Override PartName="/ppt/ink/ink2799.xml" ContentType="application/inkml+xml"/>
  <Override PartName="/ppt/ink/ink2800.xml" ContentType="application/inkml+xml"/>
  <Override PartName="/ppt/ink/ink2801.xml" ContentType="application/inkml+xml"/>
  <Override PartName="/ppt/ink/ink2802.xml" ContentType="application/inkml+xml"/>
  <Override PartName="/ppt/ink/ink2803.xml" ContentType="application/inkml+xml"/>
  <Override PartName="/ppt/ink/ink2804.xml" ContentType="application/inkml+xml"/>
  <Override PartName="/ppt/ink/ink2805.xml" ContentType="application/inkml+xml"/>
  <Override PartName="/ppt/ink/ink2806.xml" ContentType="application/inkml+xml"/>
  <Override PartName="/ppt/ink/ink2807.xml" ContentType="application/inkml+xml"/>
  <Override PartName="/ppt/ink/ink2808.xml" ContentType="application/inkml+xml"/>
  <Override PartName="/ppt/ink/ink2809.xml" ContentType="application/inkml+xml"/>
  <Override PartName="/ppt/ink/ink2810.xml" ContentType="application/inkml+xml"/>
  <Override PartName="/ppt/ink/ink2811.xml" ContentType="application/inkml+xml"/>
  <Override PartName="/ppt/ink/ink2812.xml" ContentType="application/inkml+xml"/>
  <Override PartName="/ppt/ink/ink2813.xml" ContentType="application/inkml+xml"/>
  <Override PartName="/ppt/ink/ink2814.xml" ContentType="application/inkml+xml"/>
  <Override PartName="/ppt/ink/ink2815.xml" ContentType="application/inkml+xml"/>
  <Override PartName="/ppt/ink/ink2816.xml" ContentType="application/inkml+xml"/>
  <Override PartName="/ppt/ink/ink2817.xml" ContentType="application/inkml+xml"/>
  <Override PartName="/ppt/ink/ink2818.xml" ContentType="application/inkml+xml"/>
  <Override PartName="/ppt/ink/ink2819.xml" ContentType="application/inkml+xml"/>
  <Override PartName="/ppt/ink/ink2820.xml" ContentType="application/inkml+xml"/>
  <Override PartName="/ppt/ink/ink2821.xml" ContentType="application/inkml+xml"/>
  <Override PartName="/ppt/ink/ink2822.xml" ContentType="application/inkml+xml"/>
  <Override PartName="/ppt/ink/ink2823.xml" ContentType="application/inkml+xml"/>
  <Override PartName="/ppt/ink/ink2824.xml" ContentType="application/inkml+xml"/>
  <Override PartName="/ppt/ink/ink2825.xml" ContentType="application/inkml+xml"/>
  <Override PartName="/ppt/ink/ink2826.xml" ContentType="application/inkml+xml"/>
  <Override PartName="/ppt/ink/ink2827.xml" ContentType="application/inkml+xml"/>
  <Override PartName="/ppt/ink/ink2828.xml" ContentType="application/inkml+xml"/>
  <Override PartName="/ppt/ink/ink2829.xml" ContentType="application/inkml+xml"/>
  <Override PartName="/ppt/ink/ink2830.xml" ContentType="application/inkml+xml"/>
  <Override PartName="/ppt/ink/ink2831.xml" ContentType="application/inkml+xml"/>
  <Override PartName="/ppt/ink/ink2832.xml" ContentType="application/inkml+xml"/>
  <Override PartName="/ppt/ink/ink2833.xml" ContentType="application/inkml+xml"/>
  <Override PartName="/ppt/ink/ink2834.xml" ContentType="application/inkml+xml"/>
  <Override PartName="/ppt/ink/ink2835.xml" ContentType="application/inkml+xml"/>
  <Override PartName="/ppt/ink/ink2836.xml" ContentType="application/inkml+xml"/>
  <Override PartName="/ppt/ink/ink2837.xml" ContentType="application/inkml+xml"/>
  <Override PartName="/ppt/ink/ink2838.xml" ContentType="application/inkml+xml"/>
  <Override PartName="/ppt/ink/ink2839.xml" ContentType="application/inkml+xml"/>
  <Override PartName="/ppt/ink/ink2840.xml" ContentType="application/inkml+xml"/>
  <Override PartName="/ppt/ink/ink2841.xml" ContentType="application/inkml+xml"/>
  <Override PartName="/ppt/ink/ink2842.xml" ContentType="application/inkml+xml"/>
  <Override PartName="/ppt/ink/ink2843.xml" ContentType="application/inkml+xml"/>
  <Override PartName="/ppt/ink/ink2844.xml" ContentType="application/inkml+xml"/>
  <Override PartName="/ppt/ink/ink2845.xml" ContentType="application/inkml+xml"/>
  <Override PartName="/ppt/ink/ink2846.xml" ContentType="application/inkml+xml"/>
  <Override PartName="/ppt/ink/ink2847.xml" ContentType="application/inkml+xml"/>
  <Override PartName="/ppt/ink/ink2848.xml" ContentType="application/inkml+xml"/>
  <Override PartName="/ppt/ink/ink2849.xml" ContentType="application/inkml+xml"/>
  <Override PartName="/ppt/ink/ink2850.xml" ContentType="application/inkml+xml"/>
  <Override PartName="/ppt/ink/ink2851.xml" ContentType="application/inkml+xml"/>
  <Override PartName="/ppt/ink/ink2852.xml" ContentType="application/inkml+xml"/>
  <Override PartName="/ppt/ink/ink2853.xml" ContentType="application/inkml+xml"/>
  <Override PartName="/ppt/ink/ink2854.xml" ContentType="application/inkml+xml"/>
  <Override PartName="/ppt/ink/ink2855.xml" ContentType="application/inkml+xml"/>
  <Override PartName="/ppt/ink/ink2856.xml" ContentType="application/inkml+xml"/>
  <Override PartName="/ppt/ink/ink2857.xml" ContentType="application/inkml+xml"/>
  <Override PartName="/ppt/ink/ink2858.xml" ContentType="application/inkml+xml"/>
  <Override PartName="/ppt/ink/ink2859.xml" ContentType="application/inkml+xml"/>
  <Override PartName="/ppt/ink/ink2860.xml" ContentType="application/inkml+xml"/>
  <Override PartName="/ppt/ink/ink2861.xml" ContentType="application/inkml+xml"/>
  <Override PartName="/ppt/ink/ink2862.xml" ContentType="application/inkml+xml"/>
  <Override PartName="/ppt/ink/ink2863.xml" ContentType="application/inkml+xml"/>
  <Override PartName="/ppt/ink/ink2864.xml" ContentType="application/inkml+xml"/>
  <Override PartName="/ppt/ink/ink2865.xml" ContentType="application/inkml+xml"/>
  <Override PartName="/ppt/ink/ink2866.xml" ContentType="application/inkml+xml"/>
  <Override PartName="/ppt/ink/ink2867.xml" ContentType="application/inkml+xml"/>
  <Override PartName="/ppt/ink/ink2868.xml" ContentType="application/inkml+xml"/>
  <Override PartName="/ppt/ink/ink2869.xml" ContentType="application/inkml+xml"/>
  <Override PartName="/ppt/ink/ink2870.xml" ContentType="application/inkml+xml"/>
  <Override PartName="/ppt/ink/ink2871.xml" ContentType="application/inkml+xml"/>
  <Override PartName="/ppt/ink/ink2872.xml" ContentType="application/inkml+xml"/>
  <Override PartName="/ppt/ink/ink2873.xml" ContentType="application/inkml+xml"/>
  <Override PartName="/ppt/ink/ink2874.xml" ContentType="application/inkml+xml"/>
  <Override PartName="/ppt/ink/ink2875.xml" ContentType="application/inkml+xml"/>
  <Override PartName="/ppt/ink/ink2876.xml" ContentType="application/inkml+xml"/>
  <Override PartName="/ppt/ink/ink2877.xml" ContentType="application/inkml+xml"/>
  <Override PartName="/ppt/ink/ink2878.xml" ContentType="application/inkml+xml"/>
  <Override PartName="/ppt/ink/ink2879.xml" ContentType="application/inkml+xml"/>
  <Override PartName="/ppt/ink/ink2880.xml" ContentType="application/inkml+xml"/>
  <Override PartName="/ppt/ink/ink2881.xml" ContentType="application/inkml+xml"/>
  <Override PartName="/ppt/ink/ink2882.xml" ContentType="application/inkml+xml"/>
  <Override PartName="/ppt/ink/ink2883.xml" ContentType="application/inkml+xml"/>
  <Override PartName="/ppt/ink/ink2884.xml" ContentType="application/inkml+xml"/>
  <Override PartName="/ppt/ink/ink2885.xml" ContentType="application/inkml+xml"/>
  <Override PartName="/ppt/ink/ink2886.xml" ContentType="application/inkml+xml"/>
  <Override PartName="/ppt/ink/ink2887.xml" ContentType="application/inkml+xml"/>
  <Override PartName="/ppt/ink/ink2888.xml" ContentType="application/inkml+xml"/>
  <Override PartName="/ppt/ink/ink2889.xml" ContentType="application/inkml+xml"/>
  <Override PartName="/ppt/ink/ink2890.xml" ContentType="application/inkml+xml"/>
  <Override PartName="/ppt/ink/ink2891.xml" ContentType="application/inkml+xml"/>
  <Override PartName="/ppt/ink/ink2892.xml" ContentType="application/inkml+xml"/>
  <Override PartName="/ppt/ink/ink2893.xml" ContentType="application/inkml+xml"/>
  <Override PartName="/ppt/ink/ink2894.xml" ContentType="application/inkml+xml"/>
  <Override PartName="/ppt/ink/ink2895.xml" ContentType="application/inkml+xml"/>
  <Override PartName="/ppt/ink/ink2896.xml" ContentType="application/inkml+xml"/>
  <Override PartName="/ppt/ink/ink2897.xml" ContentType="application/inkml+xml"/>
  <Override PartName="/ppt/ink/ink2898.xml" ContentType="application/inkml+xml"/>
  <Override PartName="/ppt/ink/ink2899.xml" ContentType="application/inkml+xml"/>
  <Override PartName="/ppt/ink/ink2900.xml" ContentType="application/inkml+xml"/>
  <Override PartName="/ppt/ink/ink2901.xml" ContentType="application/inkml+xml"/>
  <Override PartName="/ppt/ink/ink2902.xml" ContentType="application/inkml+xml"/>
  <Override PartName="/ppt/ink/ink2903.xml" ContentType="application/inkml+xml"/>
  <Override PartName="/ppt/ink/ink2904.xml" ContentType="application/inkml+xml"/>
  <Override PartName="/ppt/ink/ink2905.xml" ContentType="application/inkml+xml"/>
  <Override PartName="/ppt/ink/ink2906.xml" ContentType="application/inkml+xml"/>
  <Override PartName="/ppt/ink/ink2907.xml" ContentType="application/inkml+xml"/>
  <Override PartName="/ppt/ink/ink2908.xml" ContentType="application/inkml+xml"/>
  <Override PartName="/ppt/ink/ink2909.xml" ContentType="application/inkml+xml"/>
  <Override PartName="/ppt/ink/ink2910.xml" ContentType="application/inkml+xml"/>
  <Override PartName="/ppt/ink/ink2911.xml" ContentType="application/inkml+xml"/>
  <Override PartName="/ppt/ink/ink2912.xml" ContentType="application/inkml+xml"/>
  <Override PartName="/ppt/ink/ink2913.xml" ContentType="application/inkml+xml"/>
  <Override PartName="/ppt/ink/ink2914.xml" ContentType="application/inkml+xml"/>
  <Override PartName="/ppt/ink/ink2915.xml" ContentType="application/inkml+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5"/>
  </p:notesMasterIdLst>
  <p:sldIdLst>
    <p:sldId id="256" r:id="rId2"/>
    <p:sldId id="257" r:id="rId3"/>
    <p:sldId id="258" r:id="rId4"/>
    <p:sldId id="259" r:id="rId5"/>
    <p:sldId id="260" r:id="rId6"/>
    <p:sldId id="261" r:id="rId7"/>
    <p:sldId id="262" r:id="rId8"/>
    <p:sldId id="267" r:id="rId9"/>
    <p:sldId id="268" r:id="rId10"/>
    <p:sldId id="263" r:id="rId11"/>
    <p:sldId id="264" r:id="rId12"/>
    <p:sldId id="265" r:id="rId13"/>
    <p:sldId id="266" r:id="rId14"/>
    <p:sldId id="269" r:id="rId15"/>
    <p:sldId id="270" r:id="rId16"/>
    <p:sldId id="271" r:id="rId17"/>
    <p:sldId id="272" r:id="rId18"/>
    <p:sldId id="274" r:id="rId19"/>
    <p:sldId id="275" r:id="rId20"/>
    <p:sldId id="273" r:id="rId21"/>
    <p:sldId id="276" r:id="rId22"/>
    <p:sldId id="277" r:id="rId23"/>
    <p:sldId id="278" r:id="rId24"/>
    <p:sldId id="279" r:id="rId25"/>
    <p:sldId id="280" r:id="rId26"/>
    <p:sldId id="281" r:id="rId27"/>
    <p:sldId id="282" r:id="rId28"/>
    <p:sldId id="283" r:id="rId29"/>
    <p:sldId id="284"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0002"/>
    <a:srgbClr val="0103F6"/>
    <a:srgbClr val="02FB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1E7AC1-661C-1947-96DF-E9B42EE5A799}" v="9158" dt="2024-12-09T12:59:50.230"/>
    <p1510:client id="{9D573C9A-F626-5E4C-B6B8-2F84493D7D15}" v="6035" dt="2024-12-09T12:55:31.2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75"/>
    <p:restoredTop sz="94650"/>
  </p:normalViewPr>
  <p:slideViewPr>
    <p:cSldViewPr snapToGrid="0">
      <p:cViewPr>
        <p:scale>
          <a:sx n="40" d="100"/>
          <a:sy n="40" d="100"/>
        </p:scale>
        <p:origin x="3640" y="19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16:45.360"/>
    </inkml:context>
    <inkml:brush xml:id="br0">
      <inkml:brushProperty name="width" value="0.06" units="cm"/>
      <inkml:brushProperty name="height" value="0.06" units="cm"/>
      <inkml:brushProperty name="color" value="#E71224"/>
    </inkml:brush>
  </inkml:definitions>
  <inkml:trace contextRef="#ctx0" brushRef="#br0">372 340 7782,'-18'0'-103,"-3"0"1,3 0 0,-4 0 0,4 0 159,2 0 0,0 0 0,0 2 0,0 2 305,-1 1 1,7 8-1,-1-3 1,0 5-194,2 1 0,-4 6 0,8 1 1,2 2-137,1 4 0,2 1 0,0 3 1,0-1 8,0 0 1,2 6-1,3 0 1,6 0-40,3 1 1,2-7 0,2 3-1,2-8-54,2-4 1,6-2-1,-1-6 1,4-4 37,1-6 0,-5-3 0,0-4 1,2-5 72,1-9 1,3-8 0,-3-10 0,-1-4-26,-2-5 1,-7-3 0,1-3 0,-3 2-30,-2 4 0,-1-3 1,-3 2-1,-3-2 54,-2-3 1,-1 8 0,-6 3 0,-2 4 48,-3 2 1,-4 5 0,-8 0 0,0 0 26,-5 2 1,2 1-1,-5 8 1,0 2-57,0 3 1,-2-2 0,-4 8 0,3 1-18,1 3 0,0 8 0,-6 5 0,3 8-97,3 7 0,-4 4 0,4 3 1,-1 4-44,1 5 1,-2 3 0,7 3 0,4-1 48,6 1 0,-1-6 0,8 0 0,1 0 49,2-1 0,4 2 0,4-8 0,6-3-15,8-5 0,5-2 0,7 1 1,1-8-50,-1-6 0,6-6 0,1-7 0,1 0-31,-1 0 1,-1-9 0,-4-7 0,0-9 49,-1-6 1,6-6 0,-10-3 0,-2-1-16,-2-4 1,-3-2 0,-6-3 0,-2-1 82,-3 3 0,-4-2 0,-7 12 0,0 0 48,0-1 0,-7 6 0,-4-1 1,-5 5 56,-6 1 0,-3 3 0,-7-2 0,-2 0-118,-4 1 1,4 3-1,-6 9 1,3 3-28,-1 6 0,-5 3 0,5 5 0,2 8-21,2 11 1,2 8 0,-1 8 0,3 5 30,3 4 0,4 1 0,6 1 0,1-1 81,0 1 1,7 5 0,4-2 0,3-4-36,2-3 1,2-2 0,3 6-1,6-2-61,3-4 0,10-4 0,3-8 0,3-4-94,2-6 1,3 1 0,0-6-1,5-7 15,1-5 1,1-12 0,4-4-1,-1-10 4,0-10 0,4-8 0,-12-8 0,-1-2 51,-2-4 1,2-2 0,-3-3 0,-6 5 38,-2 4 1,-13 3 0,3 2-1,-6 4 110,-6 1 0,-3 4 0,-5 7 1,-8 4 79,-6 2 0,-5 1 1,-6 6-1,-1 0 78,-3 0 0,-2 5 0,2 2 0,-4 2-191,-5 3 1,2 2-1,0 2 1,-1 4-141,1 7 0,-2 7 0,-4 16 0,4 4-102,5 5 1,-1 5 0,1 6-1,4 4 34,5-1 1,6 4 0,8-5-1,5 0 41,4-1 0,4 5 0,4-6 0,4-2-1,4-2 0,12-9 1,5-1-1,3-4-34,3-4 0,6 0 1,4-14-1,4-5-3,2-4 1,4-4 0,1-6 0,0-7 39,2-8 0,-6-9 0,6-13 0,-2-5 70,0-4 0,-2-1 0,-7-2 0,-4-2 49,-1-2 0,-3-6 0,-6 5 0,-4-1 8,-6 0 0,-10 8 0,-5 5 0,-5 1 158,-1 6 0,-7-1 0,-5 12 0,-8-2 64,-7 0 0,-9 5 0,-4-3 0,1 0-188,-1 0 1,-5 5 0,2-4-1,-3 5-97,-3 3 0,6-2 1,0 12-1,0 4-148,1 6 0,-8 7 1,7 10-1,2 8 14,-1 7 0,8 5 0,-3 10 0,2 1 25,3 2 0,7 0 0,3-4 0,4 2 112,2 2 0,7 5 0,4-5 0,3 0 24,2 2 0,9-8 0,7 4 1,9-5-55,6-2 1,7-4 0,1-14-1,2-5-30,4-4 0,2-4 1,2-3-1,-1-8 21,1-6 0,-1-13 0,2-11 1,1-6 32,-3-4 1,3-5-1,-14-6 1,-3-3 47,-5-2 1,0-3-1,-8-3 1,-3 5 69,-5 3 0,0 3 1,-8-1-1,-3 3 154,-6 3 0,-7 8 0,-10 8 0,-6-1-19,-4-3 1,-8-1-1,-2 1 1,-3 3-215,1 1 1,0 5 0,-7-3 0,-2 3-135,-2 8 0,2 5 0,7 11 0,2 5-27,-2 9 0,0 9 0,2 13 0,5 5-17,4 4 0,3 7 1,3 1-1,2 1 73,3 0 1,9-2-1,8-4 1,5 2 45,1 2 0,3 5 0,6-5 0,9-2 50,5-1 0,10-10 0,6-3 0,3-6-84,3-5 1,-4-5 0,2-12 0,2-4-3,2-5 0,1-10 0,1-8 0,-3-14 16,-3-10 0,2-6 0,-7-3 0,-4-4 1,-5-6 0,0 3 1,-8-2-1,-3-1 32,-5 3 0,-1-2 1,-6 8-1,-3 6 110,-1 4 0,-14-2 0,-6 5 1,-6 4 142,-4 5 1,-3 1 0,-1 6 0,-2 2-82,-4 2 1,2 4 0,-5 3 0,1 6-76,4 3 1,-3 6 0,1 6 0,2 12-114,2 7 0,1 10 0,1 6 1,0 5-36,-1 4 1,8 7 0,4-3 0,5 1 55,5 0 0,4-6 0,7 2 0,1-1 23,5 0 1,5-2 0,10-9 0,6-7-60,4-7 1,1-2 0,2-11 0,2-7-135,2-5 1,1-4-1,-3-2 1,4-4 34,1-4 1,-5-14 0,2-6 0,-6-8 89,-5-3 0,2-2 0,-8-6 0,-1 1 124,-2-1 0,-9-3 0,-2 2 0,-1 3-22,-1 0 1,-1 6-1,-10 0 1,-5 3 92,-3 7 1,-9-5-1,-3 8 1,0 1-63,-1 2 0,0-2 0,-6 5 0,1 4-75,0 5 1,5 1 0,2 7 0,-1 3-27,1 5 1,5 13-1,-1 11 1,3 4-75,2 1 1,0 8-1,-1 5 1,3 5 68,3 4 0,4 5 0,7-5 0,0-2-5,0-1 1,0 2 0,2 1 0,3-2 134,6-1 0,3-10 0,4-3 0,4-6-89,5-5 0,-2-9 0,2-9 1,2-2-94,1-3 0,3-10 1,-3-6-1,-3-8-48,-5-7 0,1-5 0,-1-6 0,-3-5 139,-1-4 0,-7-1 0,-2-1 0,-2 1 106,-3-1 0,-2 1 0,-2 1 1,-2 4 65,-4 5 1,-8 4 0,-9 2 0,-1 1-26,1 4 0,-6 4 0,4 8 1,-2 5-14,0 4 0,2 4 0,-2 2 0,4 2-103,-1 4 0,6 8 1,-3 9-1,3 4-116,2 7 0,1-1 0,5 6 0,2-1-30,1 0 1,5 7 0,-3-4-1,3 2 67,2 0 1,2-5-1,3 5 1,6 0 15,4-1 0,3-5 0,1-10 0,5-5-89,1-4 1,2-7 0,3-2 0,-1-2-29,-2-4 0,-2-10 0,4-7 0,-4-8 92,-2-3 0,-1-9 1,-8-9-1,-1-2 45,-2 2 0,-8-8 1,3 7-1,-5 0 128,-1 3 1,-1 3 0,-5 6 0,-4 0 48,-5-1 0,-3 3 1,-3 3-1,-6 5-99,-4 4 1,-1-1 0,-1 1-1,1 5-37,0 4 1,-1 4 0,1 6 0,2 5-18,3 5 1,1 10-1,7 6 1,-3 5-32,2 6 1,8 2 0,3 5 0,2-2 26,3 2 1,2 0 0,2 1 0,2-1-11,3 0 0,4 4 0,8-12 0,1-2-127,3-7 1,-1 1 0,7-7-1,0-4-41,-2-6 1,5-5 0,-3-7 0,2-2 58,-2-3 0,2-6 0,-6-12 0,1-8 38,-1-5 0,-2-8 0,-6 0 0,-3-2 126,-1-3 1,-7 1-1,1-1 1,-3 3 48,-2 2 1,0-1-1,-2 8 1,-5 1-20,-9 2 0,0 1 1,-8 3-1,1 3-21,-4 5 0,2 4 0,0 4 0,0 3 33,-1 6 1,7 3 0,-5 6 0,3 6-77,-1 12 1,-1 7 0,5 5 0,0 4-92,3 5 1,3 3 0,-2 3 0,3-1 52,5 1 1,5-2 0,1-2 0,0-2 18,0 2 0,7-1 0,4 0 0,5-7-35,5-3 0,3-8 1,4-5-1,-1-3-178,2-2 0,0-7 0,0-5 0,-2-8 36,1-7 1,1-10-1,0-6 1,-4-5 65,-2-6 1,-1 2-1,-6-7 1,0-2 96,0-2 0,-7 1 0,-3 2 0,-5 7 176,-1 3 0,-1 1 0,-5 1 0,-4 1 57,-5 4 1,-6-1 0,-3 6 0,1 2-57,0 2 0,-6 8 0,4 1 0,-1 1-5,5 5 0,-2 1 0,1 4 0,2 3-92,2 6 0,4 5 0,1 6 0,4 5-142,2 3 0,-4 3 1,6-1-1,1 2 18,3 4 1,1 1 0,1 6 0,5-4 18,5-1 0,-2-2 1,1-4-1,5 0-97,4-2 1,-1 1-1,6-15 1,-3-6-37,1-3 0,1-3 0,-3-6 0,2-2-22,-3-4 1,5-10 0,-3-11-1,-1-5 148,-2-6 1,-4-3-1,-1-8 1,-4 1 83,-2-1 0,-2 6 0,-5 2 0,0 0 104,0-1 1,-1 8 0,-5 0 0,-4 5-18,-5 1 1,-6-1-1,-3 2 1,1 5-39,0 4 1,-4 8-1,3 1 1,1 1 39,0 5 1,-1 3 0,4 7 0,-1 7-100,1 6 1,2 9 0,4-2 0,3 3-73,6 3 1,-3 1 0,3 4 0,1 3 40,3 0 1,2 6 0,3-6 0,5 2 12,5 0 1,-1-1-1,8 1 1,-1-7-102,2-7 0,-2-6 0,7-7 1,-1-2-56,0-3 1,2-4 0,-6-8 0,-1-5-4,3-5 0,-6-10 0,3-6 1,-3-4 78,-2-1 1,1-7 0,-3-5-1,-1 0 50,-3 0 0,-6-2 1,1 4-1,-3-1 184,-2 0 0,0 13 0,-2-3 0,-5 5 5,-9 2 0,0 1 1,-8 7-1,3 0-9,-1 4 0,-5 9 0,6-1 0,-1 4-141,-1 2 1,5 2 0,-4 4 0,4 4-8,2 5 1,0 6 0,2 3 0,3 1-84,6 3 1,-3 3-1,3 1 1,1 2 55,3 4 1,1-2 0,1 5 0,3-1-26,1-4 0,8 0 1,-2-2-1,3 0-65,2-3 1,2-10 0,2 1-1,3-6-64,3-5 0,-7-4 0,3-7 1,-2-2-3,1-3 0,-3-4 0,4-9 0,-4-4 95,-2-5 0,0-5 0,-2-4 0,-1-2 115,-2 2 1,-8-3 0,3 1 0,-4 2 59,-2 2 0,0 2 1,-2 1-1,-4 2-24,-4 2 1,-7 8 0,-2-3 0,-3 4 36,2 2 1,-3 2-1,1 3 1,1 5 22,-3 5 1,6 2 0,-5 5 0,2 6-86,-1 8 1,0 5 0,6 8 0,2 1-55,3 4 0,-1-4 0,6 5 0,3-1 44,1 0 1,2 7 0,0-4-1,0 0-40,0-3 0,7-4 0,6-3 0,5-3-134,3-1 1,6-9-1,-4-2 1,1-8-115,-1-7 0,6-1 0,-4 0 0,2-3 69,0-8 0,-7-5 1,3-15-1,-1 1 34,-1-4 0,1-8 1,-8 5-1,-3-1 123,-6-2 1,2 6 0,-1-3 0,-3 2 249,-1 3 1,-9 7 0,-4 3 0,-5 4 59,-6 2 1,5 0 0,-7 2 0,3 3-111,-1 5 1,-7 5 0,4 1 0,0 0-118,3 0 1,4 7 0,2 4-1,0 3-107,0 2 1,5 0 0,2 2-1,2 2-112,3 2 0,3 5 0,1-4 1,0 0 49,0 1 0,1 4 0,3-2 0,3 1 48,2-1 1,2-6-1,5 2 1,0-4-57,0-2 0,2-5 0,2-2 1,2-2 26,-2-4 0,-3-1 1,0-4-1,-1-3 34,0-6 1,0-5-1,0-4 1,1-3 24,-1-2 1,-6-4-1,-1-7 1,0-2 51,0 3 0,-5 0 0,1 3 0,-3 0 20,-2-1 1,-2 3-1,-3 3 1,-6 5 87,-3 4 0,-2 8 0,0 1 1,-1 1 71,1 5 0,-2 1 1,-2 2-1,-1 2-135,1 3 1,2 6 0,2 9-1,0 3-105,0 2 1,5 2-1,2 6 1,0-3-23,0-3 0,5 4 0,-1-4 0,3 3 2,2 2 0,6-1 0,1-2 0,2-4-53,3-2 1,8 1-1,2-6 1,-1-1-93,3-2 1,-5-10 0,6 1 0,1-5 20,-1-1 1,-4-7 0,4-4 0,-1-3 121,-4-2 0,-2-7 0,-2-3 0,-2-1 12,-3 1 1,1 0-1,-6-2 1,-3 1 167,-1-2 0,-2 6 0,0 1 0,-2 4 73,-3 2 0,-4 0 0,-9 0 0,-2-1-34,-1 1 1,-3 5 0,5 2-1,-3 0-96,2 0 0,-3 6 0,1-3 0,3 6-79,1 6 0,1-3 1,1 8-1,0 4-150,0 4 1,5 1-1,2 5 1,2 0 39,3 1 0,3 1 0,1 5 0,0 0 130,0 1 1,1-1-1,5 0 1,5-1-45,3-4 0,2 1 1,2-6-1,2-2-44,1-2 0,6-9 1,-3-4-1,1-3 22,4-2 0,-4-7 1,2-4-1,0-5 33,-2-6 0,-2 2 0,-7-6 0,1-3 37,-1-2 1,-2-1-1,-3 0 1,-6-1 158,-3 1 0,-2 1 1,0 3-1,0 2-50,0 3 1,-7 0 0,-6 3 0,-5-2 9,-3 3 0,-6 1 1,3 2-1,-1-1-110,-3 1 1,-3 0-1,0 0 1,3 1-47,1 5 1,0 2-1,-6 10 1,1 5-24,0 10 0,5 1 0,2 10 0,1 5 8,5 3 0,1 9 0,1-2 0,3 2 41,3-2 0,4 3 0,7-2 1,0 4 40,0 6 0,7-9 0,4 3 0,3-3 27,3-3 0,6-1 0,2-7 1,2-2-147,0-6 0,2-8 1,7-8-1,3-4 31,3-5 0,-7-2 1,5-7-1,0-8-54,3-9 1,-2-7-1,0-4 1,-3-4 38,-7-1 0,-1 0 0,-7-4 0,1 2 67,-1-2 1,-3 0 0,-9 2 0,-6 5 85,-3 4 0,-4 3 0,-3 3 1,-6 2 102,-3 3 0,-10 2 0,-3 4 0,-3-1-91,-3-3 0,-1 1 1,-2-5-1,-1 2-118,1 3 1,-4 2-1,2 3 1,2 5-58,2 4 0,2 6 0,0 6 1,-1 6-31,1 8 0,1 7 1,3 11-1,3 5 11,1 4 1,3 1 0,4 2 0,1 2 67,0 2 1,7 2-1,4-4 1,3 4 67,2 1 0,0-6 0,2-1 0,3-5-12,6 0 0,5-4 0,6-1 1,5-4-43,3-6 0,2-10 0,1-2 0,1-7-38,4-4 1,-2-2 0,5-8 0,0-6 2,1-8 0,-5-15 0,6-2 0,1-6 5,-3-4 1,-3-3 0,-10-2 0,-3-1 52,-1-4 0,-3 4 0,-6-2 0,-3 5 69,-1 4 0,-7 2 1,-1-3-1,-6 7 87,-8 3 0,-11 3 0,-5 2 0,-3 2-27,-2-1 1,-6 4-1,-2 1 1,-1 3-96,-4 4 1,4-4 0,-1 11 0,1 0-69,0 4 0,5 10 0,-2 8 1,4 7-52,2 6 0,-1 7 0,3 3 1,3 3-52,5 3 0,4 1 1,2 5-1,2 1 98,3-1 0,4-5 0,7 0 0,0 4 41,0 5 0,9-1 0,5 2 0,8-2 2,3-3 1,-2-5-1,6-3 1,1-6-68,-1-9 0,0-5 0,5-6 0,2-3-40,2-5 0,0-6 0,-6-8 0,2-8 30,4-9 1,-4-6 0,2-3-1,-6-3-45,-3-6 0,-7-4 0,2-2 0,-4-1 154,-2-4 1,-7 4 0,-4-2-1,-3 5 184,-2 4 0,-2 0 0,-3-4 1,-8 4-43,-7 5 0,-5 9 1,-9 2-1,-4-3-126,-5-6 0,2 7 0,-2-1 0,-2 5-137,-2 5 0,4 4 0,2 5 0,-1 7-17,1 8 1,5 7 0,-2 12-1,4 9-40,2 10 0,0-1 0,1 2 0,2 2 110,2 2 1,11 8 0,-2 3 0,4-1 56,7-3 0,3 2 0,4 0 0,2 1 30,3 4 0,10-5 1,8-4-1,2-7-96,4-7 1,7-4 0,3-5 0,1-6-104,-1-7 1,5-11 0,-5-1-1,2-6 39,4-3 1,0-15-1,0-1 1,-4-8 25,-1-4 1,-1-6 0,-4-4 0,-1-4 63,-4-1 1,-8-1-1,-1 1 1,-3-1 109,-1 1 0,-3-1 0,-3 2 0,-6 2 11,-3 2 0,-9 7 0,-6-1 0,-7 3 36,-7 1 0,-3 1 1,-4 0-1,-4-1-131,-5 1 0,-2 0 1,0 1-1,2 4-70,-2 5 1,4 10 0,-1 3 0,1 4-46,0 6 1,5 14 0,-2 12 0,4 3 4,2 3 1,1 6 0,2 2-1,4 4-18,2 4 0,1-8 1,6 11-1,2 0 47,3-1 1,4-1 0,7-2 0,0 3 56,0 3 1,12-4-1,6 4 1,6-6-13,4-5 0,3 2 1,3-9-1,2-5-21,2-8 0,7-7 0,-4-5 0,4-5-9,3-5 0,-8-10 1,8-7-1,-3-9-21,-3-6 1,4-8-1,-4-2 1,-1-2 5,-3-1 1,-6 1 0,-3-5 0,-4-1 61,-2 1 1,-3-1-1,-9 3 1,-6 1 37,-3 2 0,-4 5 1,-3-4-1,-6 5 82,-3 6 0,-10-1 0,-3 7 0,-5-2-60,-6 0 0,2 7 0,-7-2 1,0 5-96,2 0 1,-4 3-1,5 3 1,1 6-124,-1 3 1,3 9-1,4 6 1,1 8-14,0 12 0,6 4 0,3 8 1,3-2 92,4 2 0,-4 4 0,11 3 1,0 2 40,4-2 0,5-2 0,5-1 0,8 1 75,7 4 0,0-9 0,8 2 0,5-6 7,3-5 1,3-9-1,-3-7 1,2-8-96,-2-6 0,0-6 0,0-6 0,1-5-7,-1-3 1,-2-11 0,-3-6-1,-2-6 19,-2-5 1,-8 1 0,3-6 0,-6 0 4,-5-3 0,1 3 1,-6 6-1,-3 2 51,-1 3 1,-4-4 0,-3 4 0,-8 4 72,-6 3 0,-1 9 0,-7-3 0,0 1-73,2 1 0,-4 5 0,8 7 0,-1 2 24,-1 3 1,3 2-1,-5 4 1,1 3-83,5 6 0,1 11 0,1 5 0,1 3-74,0 3 1,2 1-1,3 3 1,6 7 104,3 2 0,2 3 0,0-1 0,0 1 94,0-1 1,7 1 0,6-1 0,5 1 33,3-1 1,6-12 0,-4-5 0,3-8-172,2-8 0,1-1 1,0-9-1,-2-3-140,1-6 0,-2-10 1,1-9-1,0-4 112,-2-7 1,-2-4 0,-9-7 0,-1 2 52,-2-2 1,-6-5-1,4-1 1,-2 5 105,-3-1 0,-4 7 1,-5 1-1,-6 1 32,-4 0 1,-3 6 0,-3 7 0,-4 2-29,0 3 0,-6 4 0,6 5 0,-2 5 2,0 5 0,7 1 0,-3 1 0,1 5-84,1 5 1,5 5 0,5 4 0,0 3-108,2 2 1,0 2 0,5 4 0,-1-3 50,1-1 0,3 2 0,2 7 0,3 2 106,1-2 1,8-2-1,-2-2 1,3-1-118,2-4 0,1 0 0,0-9 0,3-6-103,2-3 1,5-4 0,-4-5 0,0 0 60,1 0 0,-3-12 0,-4-6 0,-1-7 47,0-9 1,0-1 0,0-6 0,-1 0 60,-5 0 0,-1 3 1,-5-4-1,1 3 62,-1 3 1,-2-2 0,-4 4 0,-2 4-7,-1-1 1,-13 6 0,2 2 0,-2 3 45,0 5 1,0 10 0,-2-2 0,-3 1-41,-2 1 1,5 7 0,-2 10-1,4 6-71,2 4 1,-4 12 0,2-2 0,6 4-16,3 4 0,-2 1 0,6 8 0,1-3 84,2-2 0,2 2 1,2-4-1,4-1-76,4-3 1,5-6-1,1-5 1,0-6-90,0-3 1,6-9-1,1-3 1,0-4-5,1-2 0,-1-8 0,-3-4 0,1-8 1,-1-7 0,-2-5 0,-2-4 1,-1-2 98,-4 2 1,1-3 0,-6 1 0,-3 2 64,-1 2 1,-2 2 0,-2-1 0,-3 3 21,-6 3 1,-3-2-1,-4 9 1,-2 4 33,-2 3 0,-5 10 0,4-3 0,0 5-13,-1 1 1,3 1 0,3 5 0,-2 5-96,-2 3 1,3 9-1,6 4 1,4 4-19,2 1 1,2 1 0,5-1-1,0 2 15,0 4 1,0-4-1,1 5 1,5-1 30,4 0 1,5 0-1,3-8 1,2-3-130,1-5 0,2-4 0,-3-4 0,4-3-83,1-6 0,-5-3 0,1-2 0,-1-4 45,1-6 1,-3-3 0,2-16 0,-5-3 85,-5-4 1,-4-9 0,3 2 0,-2-2 29,-4 2 0,-1 2 1,-2 5-1,0-2 92,0 2 0,-7 2 0,-4 2 0,-3 1 10,-2 4 0,-6 4 0,1 7 0,-1-1-14,-1 1 0,5 7 0,-6 4 0,3 5 26,-1 5 1,1 4-1,5 9 1,-1 4-160,1 5 1,5 3-1,2 3 1,2-1 16,4 0 1,1 2-1,2 2 1,0 2 67,0-2 0,0 3 0,2-1 1,3-4-111,6-5 0,3 0 1,2-8-1,1-3-135,-1-5 1,0-6 0,0-7 0,0 0 104,0 0 0,1-7 1,-3-4-1,-2-5 52,-1-6 1,-7-3 0,1-7 0,-3 0 164,-2-1 0,0 1 0,0 0 1,-2-1 27,-3 1 1,-4 1 0,-7 3 0,0 2-56,-1 3 0,-1-4 0,-1 6 1,-5 1-56,-1 2 0,4 9 0,-5 3 1,3 5 46,3 1 1,1 1 0,1 5 0,0 6-94,3 8 0,4 0 0,-1 7 0,3 2 3,2 1 1,1 8-1,6 0 1,0-2 15,0-2 1,6-2 0,1 0 0,2 1-16,3-1 0,8-1 1,2-3-1,-1-2-55,3-3 0,-5-3 1,7-10-1,-3-4-131,-3-4 1,3-2 0,0-2-1,-1-4 158,-4-4 1,2-12 0,-9-3-1,1-2 67,-1 0 0,-2-2 0,-6-7 0,3-1 6,-3 1 1,-1 2-1,-4 1 1,-3 1 94,-6 0 1,-3-1 0,-2 1 0,0 1-51,-1 4 1,1-1 0,-2 6 0,-2 4-37,-1 6 0,-1-1 0,6 8 0,0 1-40,0 2 1,0 4 0,0 3 0,-1 6-83,1 4 0,2 2 0,1 5 1,2 5-24,-1 4 0,-1 1 0,1 0 0,3 1 96,2-1 1,-4 0 0,5 1-1,3-1 45,1 0 0,2-1 0,0-2 0,0-4 9,0-2 1,7 2-1,4-7 1,5-5-124,6-4 0,-3-4 0,7-5 1,-1-2-41,0-3 1,-4-9 0,5-10 0,-3-1 88,-3-4 1,3-7 0,-1-1 0,-4-1 72,-6-2 1,-5 4 0,-7-5-1,0 2 89,0 3 1,-1 3-1,-5 6 1,-5 6 121,-3 3 0,-9 3 0,-2 3 0,-2 3-93,0 2 1,0 3 0,-6 10 0,1 4-98,0 5 0,5 1 0,2 2 0,1 3-72,4 6 0,2 4 0,4-1 1,3-1-113,6-2 0,3-2 0,2 4 0,0-2 16,0 2 1,7-4 0,4 0 0,3-2 44,3-3 0,6-2 0,2-4 1,2-3-30,0-5 0,-2-5 1,4-1-1,-2 0 11,2 0 0,-4-7 1,2-5-1,0-6 24,-2-4 0,0-8 1,-5-1-1,0-5 28,-6 0 1,2-3-1,-7-1 1,2 1 53,0-1 1,-8 2 0,3 6 0,-5 1 16,-1 5 1,-5-3-1,-2 9 1,-2 4 83,-4 3 0,4 10 0,-2-3 0,-1 5 13,-2 1 1,-1 1 0,3 5 0,1 4-159,-2 5 0,1 6 1,-1 3-1,2 1 3,-1 4 0,5 1 0,-1 3 1,3-1 47,0 0 1,-1 1-1,6 1 1,0 2 74,0 1 1,6 1 0,1-7 0,2-4-107,3-6 0,3-3 0,3-4 1,1-3-197,3-5 1,-4-5 0,-4-1-1,2-1 53,-3-5 0,3-8 0,-5-9 0,2-3 42,-3-2 1,3-5 0,-8-3 0,-1-1 32,-2 1 0,-2 2 0,0 1 1,0 3 133,0 3 0,-2-2 0,-2 7 0,-3 3 113,-2 1 1,-2 3-1,-5 3-35,0 1 0,0 7 0,0 1 0,1 6 97,5 8 0,-3 4 1,8 2-1,-1 5-151,-1 5 1,5-2 0,-3 2-1,3 2-118,2 1 1,2 3 0,1-3 0,3-1-381,-3-2 1,5-7 0,-1 1 0,0-3-430,0-2 0,6 1 833,-2-1 0,3-29 0,2-7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17:18.439"/>
    </inkml:context>
    <inkml:brush xml:id="br0">
      <inkml:brushProperty name="width" value="0.06" units="cm"/>
      <inkml:brushProperty name="height" value="0.06" units="cm"/>
      <inkml:brushProperty name="color" value="#E71224"/>
    </inkml:brush>
  </inkml:definitions>
  <inkml:trace contextRef="#ctx0" brushRef="#br0">16 760 7830,'0'-9'0,"0"0"-76,0 4 0,0 1 1,-1-5 237,-5 2 0,4 0 171,-3 1 1,3-3-222,2-7 1,0 5-124,0 1 1,2 4 0,2-5 47,1-1 1,2 3 0,-3-2-72,1-2 1,6 5 0,-4-1 0,2 1 43,4 5 1,-4-4 0,1-1 49,3-1 0,1 6 0,2-4 3,1-1 1,-1 7 0,0-5-16,0 4 0,0 2 1,1-1-1,-1-3-17,0-1 0,0-1 0,0 6 1,0 0-13,1 0 1,4-2 0,1-1 0,-3-3 16,-1 3 1,-1-4-1,-1 1 1,2 1 2,3-2 1,-3 3 0,4-7-12,-4-1 0,-2 3 0,0 0 0,0 0 24,0 0 1,1 3 0,-1-4-21,0-3 1,0 4-1,0 0 1,-1 0-40,-5 0 1,5 0 0,-4-3-1,3 1 0,2 2 0,0-4 1,0 3-1,1-3 0,-7 4 1,1 0-1,2 0-30,1 0 0,0 4 1,-1-4-1,-2 0-128,1 0 0,1 3 1,0-3-1,-3 0-143,3 0 1,0-1 0,-1-7 0,-3 1-304,-2 0 1,4 3 610,-6-3 0,1-11 0,-6-14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17:18.841"/>
    </inkml:context>
    <inkml:brush xml:id="br0">
      <inkml:brushProperty name="width" value="0.06" units="cm"/>
      <inkml:brushProperty name="height" value="0.06" units="cm"/>
      <inkml:brushProperty name="color" value="#E71224"/>
    </inkml:brush>
  </inkml:definitions>
  <inkml:trace contextRef="#ctx0" brushRef="#br0">0 112 8563,'0'9'57,"8"-2"0,2-7 0,7-1 169,4-5 1,-1 3 0,7-6-1,2 0-219,1 0 1,-3 0-1,0-4 1,2 4 26,1 2 1,1-4-1,-2 4 1,-4 0-42,-2 0 0,0 1 0,-3 4 34,2-3 0,-1 3 155,-4-3 1,-8 5-88,-4 5 1,-3 4 0,-2 7 0,0 0-83,0 1 1,-6 4-1,-1 3 1,0 1-237,0 3 1,-6 3 0,4 1 0,-2 1 222,1-1 0,-23 29 0,-10 7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17:19.755"/>
    </inkml:context>
    <inkml:brush xml:id="br0">
      <inkml:brushProperty name="width" value="0.06" units="cm"/>
      <inkml:brushProperty name="height" value="0.06" units="cm"/>
      <inkml:brushProperty name="color" value="#E71224"/>
    </inkml:brush>
  </inkml:definitions>
  <inkml:trace contextRef="#ctx0" brushRef="#br0">179 901 7824,'-9'-8'153,"0"5"97,3-8 0,3 2 0,-6-4-70,2 3 1,-4-1-1,6-5 1,-1 0-118,-1-1 1,3 5-1,-5-3 1,2-3-1,4 1 1,-1-1 0,0 0 0,-1-2-80,1-2 0,3 1 0,1 5 0,0-1-65,0 1 0,0 0 0,0 0-26,0 0 0,0 0 0,0-1 45,0 1 0,7 0 55,4 0 1,-2 0 0,0-1 52,-2 1 1,4 0-1,-6 0 77,-1 0 0,-3 0 1,-1-1-123,0 1 1,0-2 0,0-1 0,-1-3-85,-5 2 1,4-3 0,-5 1 0,2 1-38,-1-3 0,-4 6 0,2-3 0,1 3-186,0 2 1,-4 0 0,4 1-298,-2 4 1,4-1 602,-6 6 0,0 30 0,-5 12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17:20.256"/>
    </inkml:context>
    <inkml:brush xml:id="br0">
      <inkml:brushProperty name="width" value="0.06" units="cm"/>
      <inkml:brushProperty name="height" value="0.06" units="cm"/>
      <inkml:brushProperty name="color" value="#E71224"/>
    </inkml:brush>
  </inkml:definitions>
  <inkml:trace contextRef="#ctx0" brushRef="#br0">33 663 7824,'-11'-5'434,"0"-1"0,7-6 1,-1 1-371,3-3 1,2-4 0,0-2 0,0-3-64,0-3 1,2 5 0,2-6 0,3-2-64,2-1 0,-4-3 0,6 1 0,0 0-21,-2-1 1,5 3 0,-5 1 0,2 2 69,0-2 1,-6 1-1,6 1 1,0 3 35,-2 1 0,5 5 0,-5-4 211,0 4 0,0 9 38,-4 4 1,-1 3 98,7 2 1,-6 7-1,6 4-142,1 4 1,-3 1-1,2 0 1,0 2-113,-2 3 1,5-3 0,-3 4-1,2-2-127,-3 1 0,5-3 1,-4 4-1,3-4-158,2-2 0,0 0 0,1 0 0,-3 0-22,-3 1 1,3-3 0,-5-1 0,2-4-936,0-2-239,-8 5 1364,4-10 0,-35-9 0,-8-11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17:21.123"/>
    </inkml:context>
    <inkml:brush xml:id="br0">
      <inkml:brushProperty name="width" value="0.06" units="cm"/>
      <inkml:brushProperty name="height" value="0.06" units="cm"/>
      <inkml:brushProperty name="color" value="#E71224"/>
    </inkml:brush>
  </inkml:definitions>
  <inkml:trace contextRef="#ctx0" brushRef="#br0">809 687 7609,'0'9'1759,"0"-2"-1387,0-7 0,-2-5 1,-2-2-259,-1-2 0,-2 3 0,1-4-27,-5-3 1,2-1 0,-1-1-1,-3 3-129,-1 1 1,-8 0-1,-1-5 1,-1 0 29,1 0 0,-6-6 0,2 0 1,-3 3-88,-3 1 1,3 2 0,1 1 0,2 3 105,-2 1 1,1 0-1,-1-3 1,4 1 39,1 2 1,3 2 0,3-3-1,-2 1 6,-1-2 1,-1-1 0,8-2 0,1 0-40,2-1 1,1-4 0,-7-1 0,3 3-30,3 1 0,-3 1 1,5-1-1,-2-1 4,0-3 0,6 1 1,-6 4-43,-1 1 0,3 2-779,-2 3-63,7-3 1,-3 14-671,7 0 1565,0 7 0,0 16 0,0 2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17:21.704"/>
    </inkml:context>
    <inkml:brush xml:id="br0">
      <inkml:brushProperty name="width" value="0.06" units="cm"/>
      <inkml:brushProperty name="height" value="0.06" units="cm"/>
      <inkml:brushProperty name="color" value="#E71224"/>
    </inkml:brush>
  </inkml:definitions>
  <inkml:trace contextRef="#ctx0" brushRef="#br0">340 1 7598,'-11'0'581,"0"0"-129,8 0 0,-10 2-203,8 3 0,-8-1-185,2 6 1,-3 1-1,-2 5 1,1 1-46,5-1 0,-10 5 0,4 3 0,-2 1-52,0 4 1,2 1 0,0 1 0,-1-3-39,1-1 1,0-7 0,0 3-1,1-1-139,5 0 1,-3-6-139,8-5 314,-1-8 1,14 4-1,2-7 1,5 0 50,1 0 0,-2 2 0,1 2 0,-1 1 73,4-1 0,2 3 1,-4-2-1,0 1 33,0 1 0,0 0 1,1 6-1,-1-3-44,0 3 0,0-4 0,0 2-136,0 1 0,1 3 1,-1 1-416,0 0 0,-7-5 472,-4 0 0,-32-37 0,-9-2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17:22.606"/>
    </inkml:context>
    <inkml:brush xml:id="br0">
      <inkml:brushProperty name="width" value="0.06" units="cm"/>
      <inkml:brushProperty name="height" value="0.06" units="cm"/>
      <inkml:brushProperty name="color" value="#E71224"/>
    </inkml:brush>
  </inkml:definitions>
  <inkml:trace contextRef="#ctx0" brushRef="#br0">615 49 8031,'0'-9'746,"0"-5"1,-2 10-475,-3-7 1,1 8-245,-6-3 1,-1 4 0,-5 2 0,-1 2-57,1 4 1,0 1 0,0 7 0,0 1-29,0 2 1,-6 5 0,-1-2 0,-1 3 21,1 2 0,-4 0 0,5 4 1,1-4-7,-2-1 0,5 4 0,-6-2 1,3-1 79,-1-4 1,1-3 0,4-3 0,1-3-15,0-1 0,0-7 0,0 3-192,0 0 0,-1-5 1,1 3-330,0-3 0,5-2 495,0 0 0,8-29 0,-4-7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17:23.006"/>
    </inkml:context>
    <inkml:brush xml:id="br0">
      <inkml:brushProperty name="width" value="0.06" units="cm"/>
      <inkml:brushProperty name="height" value="0.06" units="cm"/>
      <inkml:brushProperty name="color" value="#E71224"/>
    </inkml:brush>
  </inkml:definitions>
  <inkml:trace contextRef="#ctx0" brushRef="#br0">223 82 8031,'-5'-17'-100,"-1"1"0,1 5 0,3 2 0,-2 0 1454,-1 1-779,0 4 1,3-3-635,-4 7 0,5 7 1,-7 4-1,3 5-13,0 5 0,-6 5 1,4 6-1,-2 0-86,-4 1 0,4-1 0,-2 2 1,-1 2-73,-3 2 1,5-1 0,-1-4 0,0-1 149,2 0 1,-3-5 0,6-1-1,1-3 87,-2-3 0,5-2 0,-2-2-3,8 0 0,-1-7 0,8-4 0,2-3 59,1-2 0,2 6 0,0-1 0,2-1 82,4-3 0,-4-1 1,4 0-1,-5 0-92,0 0 1,-1 0 0,0 0-268,0 0 1,0 6 0,1-1-103,-1-1 1,0-2 315,0-2 0,-7 7 0,-2 2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17:23.603"/>
    </inkml:context>
    <inkml:brush xml:id="br0">
      <inkml:brushProperty name="width" value="0.06" units="cm"/>
      <inkml:brushProperty name="height" value="0.06" units="cm"/>
      <inkml:brushProperty name="color" value="#E71224"/>
    </inkml:brush>
  </inkml:definitions>
  <inkml:trace contextRef="#ctx0" brushRef="#br0">0 0 8005,'9'2'162,"-3"3"1,-4-1-25,-2 7 0,1-6 131,5 6 0,3 0-228,7 5 0,-2 0 0,-1 0 0,-4 0-16,-2 1 0,4-1 0,-4 2 0,0 1-27,0 3 0,6 1 0,-4-3 0,2 2-36,-1-3 1,-1 1-1,4 0 1,-2 2 17,1-3 0,1-1 1,0-2-1,-3 1 50,3-1 1,-1 0-1,1 0 1,-2 0-5,1 0 0,-3 1 1,2-1-1,0 0-5,-2 0 0,0-5 1,-5 0-1,1 1-48,-1 3 1,3 1-1,-2 0-270,-1 0 0,-3 0-146,-1 1 1,-1-3-154,-5-3 1,3-4 595,-8-7 0,-29-7 0,-12-2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17:23.922"/>
    </inkml:context>
    <inkml:brush xml:id="br0">
      <inkml:brushProperty name="width" value="0.06" units="cm"/>
      <inkml:brushProperty name="height" value="0.06" units="cm"/>
      <inkml:brushProperty name="color" value="#E71224"/>
    </inkml:brush>
  </inkml:definitions>
  <inkml:trace contextRef="#ctx0" brushRef="#br0">0 453 8722,'0'11'315,"0"0"1,2-6-1,3 4 1,6-2-68,4-3 0,1 3 1,2 0-1,1 0-124,3 0 0,5 4 1,-4-4-1,3 2-123,2 4 1,-3-4-1,1 0 1,-1-2 42,0-3 1,-5-1-1,1 1 1,-3 1 29,-2-1 0,0-4 1,-1-5-1,-3-6 15,-1-4 0,-5-3 0,3-3 0,-2-6-117,-4-4 1,-1-1 0,-2 0 0,0-1-279,0 1 0,-7-2 0,-4-2 0,-1-4-465,1-1 0,-4 5 0,5 0 0,-3 6 771,2 3 0,-3-7 0,5-8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17:24.387"/>
    </inkml:context>
    <inkml:brush xml:id="br0">
      <inkml:brushProperty name="width" value="0.06" units="cm"/>
      <inkml:brushProperty name="height" value="0.06" units="cm"/>
      <inkml:brushProperty name="color" value="#E71224"/>
    </inkml:brush>
  </inkml:definitions>
  <inkml:trace contextRef="#ctx0" brushRef="#br0">42 0 8005,'-17'0'800,"1"0"-461,7 0 0,9 2 0,11 2 194,3 1 0,4 2 1,2-3-1,3 3-215,3 2 1,1-4 0,5 6 0,0 0-215,1-2 0,4 4 0,1-6 1,0 0 54,1 0 0,-3 4 0,7-6 0,0 1-129,-1 1 1,-3-5 0,-5 3 0,2-3-53,2-2 1,0 0 0,-6 0 0,0 0-25,1 0 0,-1-2 1,-1-2-1,-4-1-127,-6 1 1,3 3-1,-3-1-1089,-1-4-1056,-2 5 340,-9-6 1978,-9 7 0,-52 7 0,-18 2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17:24.722"/>
    </inkml:context>
    <inkml:brush xml:id="br0">
      <inkml:brushProperty name="width" value="0.06" units="cm"/>
      <inkml:brushProperty name="height" value="0.06" units="cm"/>
      <inkml:brushProperty name="color" value="#E71224"/>
    </inkml:brush>
  </inkml:definitions>
  <inkml:trace contextRef="#ctx0" brushRef="#br0">24 620 8005,'-16'8'649,"8"-7"-375,8 5 1,8-4-1,8-2 1,2-2 196,3-4 0,-1 3 1,7-6-1,0 2-269,-2 3 1,6-3 0,-4 0 0,3-1-86,3 1 0,-7-4 0,1 4 1,2 0 50,2 0 0,-4-4 1,-2 4-1,0-2 42,0-4 1,-5 4-1,1-1 1,-4-3 47,-7-1 0,3-4 0,-8-2 0,-1-3 30,-2-3 1,-2 5 0,0-4-1,-2 0-130,-3-1 0,-4-1 0,-9-3 1,-2 1-214,-2 2 1,-6 6 0,-1-4 0,-5-1-635,-4 1 1,0 5 0,6 1 0,0 4 688,-1 5 0,-35 20 0,-9 1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17:51.821"/>
    </inkml:context>
    <inkml:brush xml:id="br0">
      <inkml:brushProperty name="width" value="0.3" units="cm"/>
      <inkml:brushProperty name="height" value="0.6" units="cm"/>
      <inkml:brushProperty name="color" value="#FF2500"/>
      <inkml:brushProperty name="tip" value="rectangle"/>
      <inkml:brushProperty name="rasterOp" value="maskPen"/>
    </inkml:brush>
  </inkml:definitions>
  <inkml:trace contextRef="#ctx0" brushRef="#br0">656 236 12609,'29'70'-492,"4"-3"0,8-1 419,4 5 0,-4-11 447,-11 0-195,-12-26-516,-4-2 197,-12-31 90,-12-47 0,1 10 16,-10-35 0,2 10 51,2-7 0,1 0-10,7-3 10,2 22 60,5-18 86,15 50 0,3 7 144,16 47 1,-4 4-167,0 27 0,3 2 0,5 23-23,-20-45 1,0-1-1,12 26 1,-4 10 209,-2-5-254,-7-31-476,-1 15 0,-6-72-57,-2-20 1,-3-15 203,-5-26 0,-4-4 232,0-18 1,-3-3 68,4 46 1,2-1 0,-2-42 13,7 7 0,5 16 80,10 14 171,-11 28 53,17 3 0,-12 46-149,9 13 1,0 23-59,1 18 1,-2 12 111,-2 10 0,-3-3-118,-5 0-263,-5-18-357,-1-15 0,-5-51-23,0-33 0,4-10 107,0-23 0,6-10 273,1-16 0,1-6 113,7-1 1,3 9 94,5 5-1,-1 21 365,6 15 1,-7 44 30,5 32 1,-14 3-197,-5 27 1,-7-1-33,0 17 1,-6 0-129,-5 3 0,-2-9-236,-9-10-840,4-24-43,3-17 664,41-91 0,-12 28 163,5-6 0,3-4 0,12-24-2,11-4 0,1 6 394,-2 9 228,-4 15 28,-1 18 1,-19 39-17,-5 26 1,-11-1-167,-8 19 1,-10-3-217,-5 15 1,-9-1-288,-6 0 0,-3 0 77,0 1 10,-1-11-518,1-7-187,19-32 739,65-34 0,-13-4 96,41-17 1,-14 12 59,2-1 0,1 7 181,7 4 113,-25 8 389,17 12-214,-40 22-431,6 19 1,-43 14-167,-20 0 1,-5-18-155,-10-12 1,12-12-184,-16 5 284,18-8-87,-16 6-44,27-9 0,27 2 379,38-3 1,5-4-114,25 8 0,-24-6 10,16 6 0,-7 2 151,7-2-11,-10 9 198,3 5-264,-34 6-332,-11-1 1,-50-5 37,-25-6 0,7-5-29,-11-10 0,6 1 282,-10-6 502,1 6-444,5 2-216,21 2 1,37 4-144,38-2 0,3 5 167,19 10 1,-20-6 71,13 9 0,-4 1 130,3 11 1,-1 1 75,-5 2-16,-14-7-235,-7 18-204,-19-27 0,-21 3-243,-22-28 1,4-9 126,-12-17 0,-2-2 169,-13-12 0,0 3 480,0-4 503,3 5-498,10 17 1,20 23-185,20 23 1,16 3-39,21 15 0,5 3 0,5 20 102,0 0 0,-11-11-53,5 11 1,-9-4-1,2 4-162,-11-28-464,-7-11 0,-21-43 0,-10-16 0,-3-7 164,-8-18 0,-6-7 0,-8-9-164,0 2 0,8 2 492,2 12 459,7 7 0,-12 18 32,12 31 1,13 9-1,14 32 1,1 3-105,2 19 0,-5 1-178,2 3 1,-3 1-233,-1-5-545,-1-20 76,-4-4 0,-1-48 0,-6-18 0,8-12 0,0-29 0,9-2 0,-5-16 0,2 4 168,-2 3 1307,5 18-492,-4 4 1,-6 49-1,-10 23 1,3 12-1,1 24 1,-2 5-1,-2 18 1,-5 5-122,1 3 0,1-6-682,-1-13-172,11-25 0,-1-31-8,12-37 0,3-7 0,5-27 0,0-5 0,0-13 0,5-2 0,3 1 0,-2 2 403,1 2 659,-4 22 413,2-13-492,-25 46 1,-6 12-11,-23 37 0,16 6-240,-1 10 1,2-1-300,-6 8 0,-2 1-246,-1 3-509,15-22 321,-15-2 0,30-54 0,0-19 0,11-3 146,15-16 0,2 0 319,6-8 0,-1 4 281,0 0 504,-4 7-267,-7 14 1,-28 24-1,-21 22 1,-2 9-193,-12 14 1,0 1-148,-12 7 0,2-3-91,-5 2 1,1-7-38,6-4-766,20-7 250,9-8 0,76-49 0,15-14 0,14-10 77,-18 17 0,0-2 544,0 2 0,-8 1 245,-3 7 117,-23 17 1,-13 0-1,-35 20 1,-3 3-34,-31 4 1,15-3-339,-22 7 0,-6 4-239,-17 7 0,-2 2-14,2 6 0,11-5 166,4 1-109,30-7-908,19-8 582,77-41 0,-19 10 337,36-25 1,-15 12-30,7 3 1,1 2 121,2 6 0,-2 0 87,-5-1 144,-24 11 0,-10-14 204,-37-1 0,3 4-273,-30-7 1,-4 6-15,-17-6 1,-7 6-239,-1-3 1,-7 4-147,3 0 0,2 1 90,9 0-170,23 9-344,15 3 637,81 10 1,-14 1 23,45 3 0,-9 1 53,1 3 1,-15-3-5,0-5 5,-14 0 239,5-5 1,-39-8 17,-22-9 1,-12 2-275,-26-6 1,-3-5-181,-12-11 0,-6-2-40,-1-5 0,-4-7-115,-4-7 0,6-3 99,9-2-231,25 26 476,20 6 1,45 36 69,15 7 0,16 15-44,6 11 0,1 1 151,7 3 0,-2-4-291,2-7 1,-6-6-45,-6-13 11,-19-2 115,-2-20 0,-38-9 100,-15-17 0,-8 5-126,-18-1 0,-6-2-97,-9-9 1,-8-3-31,-3-5 0,7 5-157,3 2-135,21 18 399,16 10 267,67 66 1,-3-2-207,-6-1 1,2 2 0,-4-4 0,-1-1 1,-2 0 0,0 0 0,1-2 1,-1-2 74,34 32-298,-5-19 91,-20-16 1,-16-43 46,-23-23 1,-9-6-11,-20-16 0,-8-1-200,-11-14 1,-13-7-1,-3-3-749,0 7 866,2 0 0,14 24 0,-3-2 0,-3-10 0,0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18:08.153"/>
    </inkml:context>
    <inkml:brush xml:id="br0">
      <inkml:brushProperty name="width" value="0.06" units="cm"/>
      <inkml:brushProperty name="height" value="0.06" units="cm"/>
    </inkml:brush>
  </inkml:definitions>
  <inkml:trace contextRef="#ctx0" brushRef="#br0">15 315 7918,'-5'0'2764,"1"0"-1083,2 0-1203,-1 0 0,4 0 0,1 0-225,3 0 1,-1 0-1,0 0 1,2 0-36,0 0 0,1 0 0,0 0 1,0 0-18,0 0 1,0 0 0,0 0 0,0 0-84,3 0 1,-2 0 0,3 0 0,0 0-102,0 0 1,0 0 0,3 0 0,-2 0-55,0 0 1,-1-1 0,3-1-1,-1 0 25,-1 0 1,0-1-1,-2 1 1,-1 0 52,1 2 0,0 0 0,2 0 0,-3 0 12,-1 0 0,-1 0 1,0 0-1,2 0-45,0 0 1,1 0 0,-3 2 0,0 0-65,-1 0 0,1-1 0,0-1-24,0 0 0,0 0 0,0 0 0,0 0 45,0 0 1,0 0-1,0 0 33,0 0 0,0-1 0,0-1 2,0 0 0,-2 0 0,-1 2-98,2 0-62,-3 0 0,1 0-127,-2 0 171,-1 0 360,2 0-348,-6 3 0,-1-3-201,-3 3 1,2-2-33,1-1 1,-1 0-61,-2 0 1,2 0 0,1 0-146,-2 0 0,3 0 0,-1-1-406,1-2 1,-1 3 18,2-3 1,-2 3 928,-3 0 0,-18 12 0,-5 3 0</inkml:trace>
  <inkml:trace contextRef="#ctx0" brushRef="#br0" timeOffset="647">238 1 7883,'-4'3'209,"-1"-2"494,2 4 1,1-3 0,2 3-288,0 0 0,0-1 1,0 1-132,0 0 0,0 2 0,0 0-121,0 3 0,0-2 0,1 4 0,0 0-63,2 1 1,-1 1 0,-1 1-1,0 1-33,2 3 1,-1 1-1,-2 1 1,0 0 8,0 0 1,0-1-1,0-1 1,0 0-7,0 0 0,0-2 1,0 0-1,0 0-29,0-1 0,0-2 0,0-3 0,0 1-55,0-1 0,0 1 0,0-2 0,0 0-42,0 1 0,0-1 1,0-2-1,0 2-180,0 1 1,0-2 0,0 0-266,0-1 0,0-1-1329,0 0-847,0-4 2676,0 1 0,3-29 0,1-6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18:35.918"/>
    </inkml:context>
    <inkml:brush xml:id="br0">
      <inkml:brushProperty name="width" value="0.06" units="cm"/>
      <inkml:brushProperty name="height" value="0.06" units="cm"/>
      <inkml:brushProperty name="color" value="#004F8B"/>
    </inkml:brush>
  </inkml:definitions>
  <inkml:trace contextRef="#ctx0" brushRef="#br0">114 632 7791,'-19'0'920,"6"0"-576,1 0 1,8 2-270,-3 4 0,5-2 0,2 9-85,0 1 0,7-3 0,-1 1 1,0 5 80,2 6 0,-3-2 1,5 4-1,0-2-66,1 2 0,-5-4 0,5 6 1,-1-4-6,1-4 1,-5 4 0,4-11 0,1 3-179,-1-2 0,-4 1 129,7-7 0,-9-3 0,2-11 0,-3-5 44,-3-5 0,0-8 0,0-2 0,0 0 9,0 0 0,0-5 1,-3 5-1,-1 0 38,-2 0 1,-7 0 0,5 4-1,-2 0 15,-5 6 0,5-2 0,-3 7 0,-2-3 54,-1 2 0,3 5 0,1 8-32,-3 0 1,-2 2-1,1 4 1,1 7-10,2 4 0,9 4 0,-2 2 1,4 4 2,2 2 1,0 0 0,0 5-1,0-5-27,0-2 1,2 4-1,4-3 1,7-1-42,3 0 0,3-4 0,0-8 0,0-3-35,0 3 1,-1-7-1,1-2 1,2-4 4,4-2 1,-4-2-1,4-4 1,-4-6 24,-2-5 0,-7-8 1,1-2-1,0-1-18,-3 1 0,-2-4 0,-8 4 0,0 0 38,0-1 0,0 1 0,0 4 0,-2-2 84,-4 2 0,2 2 1,-9 2-1,-1 1-71,-3-1 1,-8 6 0,0 3-1,2-1-9,2 1 0,2 6 0,0-2 1,0 3 2,1 3 1,-1 0 0,0 3 0,2 3 17,5 6 0,-3 13 0,9 5 0,2 1 56,2 0 1,2 7-1,0 6 1,0-2-35,0-3 0,2-3 1,4-3-1,4-1-35,1 1 1,6-6 0,-3-4 0,7-6 5,4-5 1,2-7 0,-4 1-1,5-6-235,1-6 1,-4-5-1,4-10 1,0-2 71,1-2 1,-7-8 0,2-1 0,-4-5 12,-3-5 1,1 0-1,0 6 1,-2 1 73,-5-1 1,-3 7-1,-9 1 1,0 3 132,0 4 1,-2 2 0,-5 5 0,-5 3 65,-5 7 0,-8-2 0,-2 1 0,0 3-41,-1 2 0,-5 2 0,4 0 0,-3 2-72,1 4 1,6 5 0,-4 10 0,2 2-20,4 2 0,2 14 1,2-1-1,2 2 17,5-1 0,3-1 0,9 2 0,0 2 55,0 1 1,0 1-1,2-6 1,5 0-18,5-1 1,11 1-1,2-3 1,0-3-40,2-7 1,1-11-1,7-3 1,-1-3-54,-1-4 1,7-4 0,-9-6 0,5-8-134,1-9 0,-1-7 0,-3-7 0,-4-1 1,-1 0 1,-3-5-1,-7-3 1,1 0 76,0 0 1,-2 2 0,-5 6 0,-5 0 112,-5 1 1,-2 6 0,0 1 0,-2 3 31,-5 4 1,-5 8 0,-11 3-1,-4-1 37,-3 3 0,5-5 1,-6 9-1,0 2-88,1 2 1,-5 2 0,3 0 0,-1 2-46,2 4 1,-5 5 0,7 10-1,-2 4-44,-1 6 1,9 4-1,-2 3 1,6 0 13,7-1-1,-3 7 1,9 0 0,2-2 95,2-2 1,4-3 0,4 1 0,9-3 29,8-3 1,0 1 0,8-8 0,2-2-66,3-2 0,2-4 1,-1-5-1,1-5-89,-1-5 0,3-2 0,2 0 0,2-2-20,-2-5 1,-3-9 0,-1-12 0,0-1-44,-1-4 0,1-3 0,-3-3 0,-1-3 57,-3-2 0,-8-2 0,0 4 0,-6-2 85,-5 2 0,-8 3 0,3 1 0,-7 3 153,-7 3 1,-3-1-1,-9 8 1,0 2 23,1 2 0,-7 2 0,-5 0 0,-1 2-97,-3 5 1,-5-3-1,7 9 1,-3 2-153,-3 2 1,1 2-1,-1 2 1,0 4-4,1 7 1,5 10-1,3 4 1,2 2 110,4 5 1,4 1-1,5 3 1,3-1 13,3 1 1,2 6 0,6 0 0,0-3 64,0-1 1,10-2-1,7-1 1,8 1-61,4 0 0,2-9 0,7-4 0,0-4-161,-1-2 1,7-9 0,2-4 0,0-4-27,0-2 1,6-8 0,-2-7 0,3-5 27,-3-6 0,-4-9 0,-9-1 0,1-5 18,0-1 0,-3-4 0,-3 2 0,-9 0 108,-9-2 1,1 6 0,-9-3-1,-2 3 98,-2 2 1,-2 9 0,-2 2 0,-6 2 24,-11 0 0,0 0 1,-8 8-1,0 2-83,-4 3 1,-5 1 0,-2-1-1,-1 3-77,-5 1 1,4 6 0,-6-4-1,2 6-59,0 6 1,-6 4 0,6 11 0,3 4 83,1 7 1,9 3 0,1 3 0,3 2 32,4 3 0,8-3 0,5 4 1,2-2-16,3 2 1,5-5-1,7 5 1,5-4-28,5-2 0,10-1 0,7-1 1,5-5-33,5-6 0,8-6 0,-1-4 0,3-5-25,2-2 1,1-1 0,-1-9 0,1-5-12,-1-5 0,0-7 0,-1-4 0,-3-4-23,-2-2 1,-10-3-1,0-5 1,-9-1-10,-4 0 1,-2-1 0,-6-3-1,-2-2 123,-5 2 1,-3 2 0,-9 3 0,0-1 105,0 1 1,-9 5-1,-3 3 1,-7 0 6,-6-1 1,2 5 0,-9-4 0,-1 2-66,-2 4 0,-3 0 0,-2 2 0,-4 0-200,-6 5 1,2 7 0,0-1 0,2 3-10,4 10 0,-4 13 0,2 16 0,3 5 105,1 7 1,4-2-1,5 8 1,6 2 38,4 3 0,9-1 0,1-2 1,3-4 74,4-2 1,4 6 0,6-3 0,8-1-16,9-5 1,7-3-1,7-4 1,3-5-144,4-6 1,-2-6 0,6-7 0,0-5 0,0-5 1,2-4-1,6-7 1,1-7-21,-1-7 0,-8-13 1,-4 1-1,-4-9 12,-2-4 1,-3 4-1,-4-4 1,-5 0 38,-6 0 0,-3 4 1,-2-4-1,-5 2 126,-1 4 0,-5 4 1,-11 7-1,-7 4 164,-9 0 0,0 6 0,-8-4 0,-3 6 3,-1 6 1,-5-3 0,-2 3 0,-4-4-297,-2-2 1,-2 9-1,-7 4 1,1 4-118,0 2 1,-1 8 0,1 7-1,1 8-24,5 8 1,-4 13 0,8 6 0,2 4 154,6 3 0,11-1 0,0 1 1,4 1 179,6 5 0,5-5 1,-1 5-1,9-4-85,8-3 0,7 0 0,8-1 0,2-5-75,4-6 1,4-7-1,11-5 1,1-7-126,3-4 1,6-9-1,-4-1 1,2-3 38,5-4 1,1-10 0,2-7 0,-1-5 33,-5-7 1,-2 2-1,-6-11 1,2-3 70,-3-5 0,-9-4 1,-7 4-1,-4-4 22,-2-2 1,-3 4 0,-3-4 0,-7 2 71,-4 4 0,-2-4 1,-2 4-1,-4 3 121,-7-1 1,-6 15 0,-6-8-1,-6 5-119,-4 3 1,-5-2 0,-2 4-1,-4-2-118,-2 2 1,-2 2 0,-4 2 0,-1 1-194,-1-1 0,6 8 1,-9 7-1,7 8 11,0 9 1,4 12 0,2 8 0,4 9 207,6 8 0,9 0 0,-2 5 0,2 3 44,4 1 1,10-1-1,7-1 1,4-1 112,2 1 1,0-1 0,2-2-1,6-4-110,11-6 1,2-6 0,10-7-1,3-4-169,1 1 0,9-16 0,2 1 0,2-9 13,4-4 1,3 0-1,1-4 1,-2-7 33,-3-8 1,1-14-1,-8-2 1,0-7 55,2 0 0,-13-4 0,3 2 0,-7 2 94,-6 3 1,-9-1-1,-3-2 1,-3-2 74,-4 2 0,-4 5 0,-6 3 0,-8 3 27,-9-2 0,0 5 0,-9 3 0,-1 4-213,-3 3 1,-10-1 0,-2 0-1,-2 0-139,0 0 0,2 7 0,-4 1 0,1 3-72,-1 4 0,0 10 0,0 9 0,4 8 107,2 8 1,2 7 0,8 6 0,5 6 127,6 4 1,4 2 0,2 3 0,2 2 174,5 1 0,4 1 1,8-9-1,2-1-45,4-3 0,6-6 0,11 2 0,5-7-269,1-9 1,8-7 0,9-7 0,3-3-33,3-7 0,2-6 0,3-6 0,-3-7 25,-4-3 0,4-12 0,-6-5 0,0-7 101,-4-4 1,-6-8 0,-7 2 0,-4-4 50,1-3 1,-16 3 0,1 2 0,-9 1 140,-4-1 0,-2 4 0,-7 2 0,-7 4 107,-7 7 1,-11 8 0,1-3 0,-9 3-51,-8 4 1,2 2 0,-2 5 0,-3 1-236,-1 2 0,-4 9 1,-1-2-1,1 6-56,3 6 0,11 11 0,0 10 0,5 5-27,1 7 1,3 1 0,3 8 0,7 0 81,4 0 0,3 2 1,1 7-1,4-1 36,7 1 0,4-1 0,4 0 0,4 1-20,7-1 0,4-1 0,3-5 0,5-6-77,7-5 1,5-9 0,5-5 0,4-7-112,2-5 0,0-5 0,5-10 0,-3-4 145,2-7 0,0-12 0,0-6 0,-3-7 39,-3-5 0,-3-6 0,-5-7 1,-2 0 39,-5-1 1,-10 1 0,-11-1 0,1-1 57,-1-5 1,-8 13-1,-2 0 1,-10 10 116,-7 9 1,-10-3 0,-4 9 0,-5 2-44,-2 2 1,-5 9 0,-3 1 0,-3 1-305,-3 0 0,-2 3 1,-3-3-1,3 1-55,4 5 1,2 4-1,6 7 1,-2 5 93,2 5 0,11 10 0,6 2 1,4 5 29,2 3 0,3-3 0,3 10 0,7-3 144,4 3 0,2 0 0,2 8 0,4 3 70,7-3 0,3-6 0,5 2 1,2-2-79,2-4 0,7-5 1,-5-5-1,0-9-166,0-9 1,4-5-1,-3-9 1,-1 0 0,0 0 1,-2-11 0,-6-8 0,0-10 107,-1-6 1,-1-3 0,-4-2 0,-7-1 56,-4-3 1,-2-6 0,0 4 0,0 0 31,0 0 1,-8 4 0,-5 8 0,-4 3-20,-1-2 1,-3-1 0,-4 3-1,-5 4-112,1-1 0,-6 8 0,3-5 1,-3 6-84,-3 6 1,3 5-1,1 8 1,5 0 148,2 0 0,2 8 0,6 7 1,2 6-34,5 4 1,-3 10 0,9 1-1,2 6 48,1-1 1,6 5-1,3 0 1,6 0 108,5 0 1,8 4 0,2-6 0,3-2-6,3-2 0,3-3 0,1-1 0,1-5-117,-1-6 1,1-12-1,0-7 1,1-4-48,5-2 1,-6-14-1,2-7 1,-7-8-42,0-11 1,-5 0 0,-3-8 0,-4 0-7,-3 0 1,-7 0 0,-5-4 0,-4 1 62,-2-1 1,0 6 0,-2 2 0,-4 7 82,-7 5 1,-10-1 0,-4 8 0,-2 2-45,-5 2 0,-1 2 0,-1 2 0,3 5-40,2 6 1,1 4 0,-3 2 0,4 4-10,1 8 0,-3 9 0,8 17 0,4 2 16,5 3 1,3 12-1,-1 10 1,5 1 76,5 5 0,2 0 0,2 1 0,5-4 163,5 4 0,7-8 1,4-3-1,4-11-206,2-12 0,3-5 0,3-14 0,1-9-205,1-5 0,-9-8 0,9-3 0,-1-8-50,-1-9 0,1-15 0,-5-12 1,-4-5 52,1-1 1,-14-7 0,5-1 0,-4-3 135,-5-4 0,0 6 0,-5 2 0,1 7 71,-2 6 1,-10-5-1,-7 7 1,-6 2 138,-6 9 1,2 1-1,-6 11 1,0 2-97,0 2 0,4 4 1,-5 5-1,3 6-24,4 4 0,2 10 0,2 4 0,1 7-41,-1 6 1,2 7-1,3 12 1,3 6-46,3 4 0,1 2 1,7 1-1,0-1 198,0 1 0,3 1 0,3 3 0,6 2 29,5-3 1,2-3-1,2-7 1,2-6-230,2-5 0,8-9 1,-3-7-1,1-9-109,0-8 1,-2-6 0,5-6 0,-5-8-2,-2-9 0,-2-7 0,-6-9 0,0-3 17,0-2 1,-2-8-1,-5 2 1,-6-5 131,-4-1 0,5 6 1,-1-1-1,-2 1 82,-2 2 1,-10-4 0,-7 10 0,-6 5-13,-4 3 0,-2 5 0,2-2 1,-4 8-57,0 8 0,-7 0 0,7 9 0,-1 2 17,5 2 0,-2 12 0,2 9 0,2 10-37,2 7 0,9 1 0,1 3 0,3 4 46,4 6 1,2 0 0,2 3 0,0 1 71,0-2 1,8-6 0,5 2 0,5 0-46,7 0 0,-2-12 1,9-1-1,1-7-179,3-12 0,-3-3 1,1-9-1,1 0-42,-1-6 0,-1-13 0,5-12 0,-3-4-18,-4-9 1,3 0 0,-9-10 0,-2-2 17,-2-2 0,-4-3 1,-3 1-1,-3 2 87,-3 3 0,-2-1 0,-6 8 0,-2 3 80,-4 1 0,-5 2 1,-9 3-1,-3 3-3,-2 7 1,-9 4-1,3 3 1,-5 1-35,-1 4 1,-1 5-1,2 8 1,1 2-13,-3 4 0,11 7 1,-10 12-1,3 6 49,5 5 1,2 3-1,8 3 1,2 2 34,5-2 1,-3-2 0,9-3 0,2 1 21,1-1 0,6-1 0,3-3 0,6-3-202,5-3 1,10-8-1,5-9 1,3-2-66,3-3 1,-1-3 0,1-4 0,0-5 25,-1-5 0,-5-7 0,-1-6 0,0-6 75,-2-5 0,-1-2 1,-10-1-1,-1-3 118,-4-2 1,1 0-1,-7 7 1,-3-1 229,-2 0 0,-10 1 1,-5 1-1,-4 3-67,-2 1 1,-8 9 0,-2-2 0,-2 4-142,-1 3 0,1-1 0,-7 0 0,-1 2-143,-5 5 1,4-3 0,-4 9-1,5 2-26,1 2 0,-2 4 0,-2 4 1,1 9 110,5 8 1,1 6 0,9 8-1,1 3 41,-2 4 1,13 2 0,-5 6 0,4-4 126,5-2 1,1 7 0,9-5 0,0 2-76,0 0 1,9-8-1,5 2 1,7-3-134,4 3 0,9-10 0,-3 1 0,7-5-88,6-7 1,-3-11 0,10-6 0,-1-4 41,-2-2 0,4-4 0,-6-6 1,0-11-40,0-6 1,2-5 0,-8-5 0,-7-1 45,-4 1 0,-4-3 0,-6-4 1,-2-4 118,-4 0 0,-5 2 0,-8 8 0,-2 3 213,-4 3 0,-7-1 0,-10 6 0,-4 0-47,-2-1 1,-3 5-1,-5 7 1,-1-1-142,0-4 0,-8 0 0,-2 7 1,-2 1-208,0-2 1,0 1 0,-4 1 0,3 7-1,8 4 1,-3 6-1,2 7 1,2 9 112,2 8 0,11 5 0,4 9 0,4 2 64,2-3 1,0 8 0,3-1 0,3 2 131,7 0 0,4-8 0,4 4 1,2-2-83,2-1 1,15 1 0,0-8 0,6-3-148,7-1 0,3-9 0,5 0 1,4-9-32,2-7 1,-4-5-1,6-2 1,2-2 0,3-5 1,-1-12-1,-2-12 1,-4-4 8,-2-3 0,4-8 1,-6-2-1,-4-2 41,-7 0 1,-1 2 0,-9-7-1,-4 3 73,-3 0 1,-3-5 0,-13 13 0,-2 3 124,-4 1 0,-7 2 0,-10 3 0,-4 3-3,-2 7 1,-3-2 0,-5 2-1,-3 2-70,-4 2 0,2 2 0,-8 1 0,-2 1-175,-2 4 0,-1-1 1,3 10-1,4 6 41,2 8 1,2 9-1,4 8 1,1 9 60,1 5 1,2 12-1,13-3 1,0 4 57,7 3 1,-1-1 0,9 0 0,-1 1 31,1-1 0,4 1 0,10-1 0,7 0-46,3 1 0,9-9 1,3-4-1,1-4-133,4-3 1,9-1 0,2-7-1,0-10-23,2-11 1,-4-6 0,8-2 0,2-2 18,2-4 1,-4-13 0,-1-14 0,-1-7-20,0-4 1,-7-8-1,1 2 1,-6-5 64,-5-1 1,-10-1 0,0 1 0,-9 0 72,-3-1 1,-3 9-1,-6 4 1,-4 5 133,-9 1 0,-1 0 0,-18 3 0,-1 3 60,-3 7 0,-10 4 0,-4 3 0,-4-1-231,-2 0 1,-1 2 0,1 3 0,-3 3-76,-4 3 0,5 2 1,-5 8-1,7 6-37,6 11 1,4 4 0,6 12 0,0 7 63,3 4 0,3-2 1,15 6-1,3 2 54,3 3 0,-1 1 1,7 1-1,3 1 9,2 5 1,10-9 0,7 7 0,8-3-52,8-5 0,5-5 0,2-11 0,-1 1-25,1-1 1,8-7 0,2-7 0,2-9 90,0-7 1,0-5-1,7-4 1,-1-7-16,0-10 0,1-8 0,-3-12 0,-1-3 0,-3-2 1,-9-8 0,1 4-1,-6-3 2,-5 1 0,-10 0 0,0-6 0,-9 1 70,-3 5 1,-3 4 0,-6 9-1,-4-1 127,-9 0 1,-1 1 0,-16 1 0,-1 5-107,-4 6 0,-1-2 1,-14 2-1,0 2-116,2 2 0,-13 2 0,5 0 1,-3 2-229,1 5 0,1 3 1,1 9-1,1 3 50,5 3 0,2 13 0,6 12 0,1 7 143,5 5 0,1 5 0,10 9 1,4-1 22,6 1 1,0-1 0,9 1 0,2 1 118,2 5 0,10-5 0,5 7 0,6-4 40,6-5 1,4 3-1,11-15 1,1-3-94,3-1 0,9-7 0,-3-5 1,4-12-30,2-5 1,-5-7 0,1-10 0,4-9-1,5-8 0,-1-12 0,-7-11 0,-5-2-37,-2-5 1,4-1-1,-6-2 1,-5-1-40,-5 1 1,-1-1 0,-8 1-1,-4-1 81,-6 1 0,-7 8 0,-8 4 1,-2 4 90,-4 3 1,-11-5-1,-10 2 1,-2 7-40,-5 4 1,-7-3 0,-5 5 0,-2 0-123,-5 0 1,-1 4 0,-2 8 0,1 5-63,5 1 0,-2 3 0,6 10 1,0 9 58,0 12 1,8 10 0,9 9 0,2 6 22,4 5 1,4 1 0,7 1-1,5 1 92,5 5 1,2 2 0,2 6 0,5-5 95,5-1 1,7 6 0,6-4-1,8 0 19,9-4 0,-2-13 1,6-6-1,0-9-133,4-10 1,4-2 0,3-16 0,-1-5-103,1-6 0,-1-15 0,0-13 0,-1-3-46,-5-3 0,-4-6 0,-9-2 0,-1-2 5,-5-4 1,3-2-1,-11-1 1,-4 3 65,-5 2 1,-10 2 0,3-4 0,-5 4 76,-2 2 0,-9 2 0,-5 6 1,-7 1 30,-4-1 1,-11 2-1,1 3 1,-7 4-111,0 2 1,0-5 0,1 7 0,-5 4-105,-2 7 1,6 5 0,0 9 0,6 4 46,5 9 0,0 8 0,-5 16 1,5 3 15,6 4 0,10 4 0,5 9 1,1-1 92,5 0 1,4 3 0,6 1 0,7 3 251,4-2 1,4 4 0,4-3 0,6-1 37,5-3 1,7-10 0,3-6-1,0-8-193,0-9 1,-2-6 0,-4-7 0,2-8-295,2-8 1,-1-8-1,-5-11 1,-2-5 0,-5-1 1,-4-4-1,-8-9 1,0-2 30,0 2 1,-7-4 0,-1 0 0,-3 0 153,-4 0 0,-2-4 0,-2 6 1,-2 0 83,-4-2 0,-5 13 0,-10-7 0,-2 3-96,-2 1 0,-8-4 0,2 15 0,-5 2-99,-2 2 1,1-1 0,1 3-1,3 8 62,2 7 1,1 8-1,-3 9 1,4 12 37,1 8 1,5 11 0,11 2 0,6 2 167,4 4 1,2 3 0,0 1 0,2 1 177,4-1 1,4 0 0,11 1 0,4-3-78,7-4 1,3-4-1,3-10 1,-1-5-167,1-6 0,6-6 0,0-6 0,-2-7-330,-3-4 0,-3-10 0,-3-7 0,-1-6-110,1-4 1,-6-8-1,-4 1 1,-6-3 209,-5-3 1,-7-6-1,1 0 1,-4 3 149,-2 1 0,-2 2 0,-2-1 1,-7-1 84,-5 2 0,-1-1 1,-14 13-1,-3 1-75,-1-2 1,-3 6-1,0-4 1,-1 4-184,-5 3 1,4 5-1,-6 3 1,2 1 21,0 5 0,0 12 0,9 11 0,1 10 66,3 7 0,8 4 0,0 1 0,9 5 88,7 2 1,5 3 0,2 5 0,0 0 215,0 1 0,11-3 0,5-2 0,9-3-43,5-3 1,1 2-1,7-11 1,-1-8-180,1-6 1,6-12 0,0-5 0,-3-4-85,-1-2 1,-4-8-1,-3-7 1,-4-6-48,-2-4 1,-1-14-1,-8 1 1,-1-2 52,-4 1 1,-5-5-1,-8-2 1,0 0 141,0 0 0,-2 2 0,-4 6 1,-9 1 64,-8-1 0,2 3 0,-6 3 0,0 5-171,-5 0 1,-3 6 0,-5-4-1,-2 4-112,-1 2 1,-8 2 0,8 5 0,1 6-7,2 4 1,2 10-1,3 7 1,4 8 127,5 8 0,12 4 0,3 5 0,3 2 115,4 2 1,4 8 0,6-2 0,9 4 156,8 3 0,0-3 0,8-4 0,2-8-117,3-8 1,2-3 0,1-10 0,3-6-214,2-5 0,-6-6 0,-9-10 0,-2-9 28,-4-8 1,-4-6-1,-5-9 1,-3 1 136,-3-1 1,-1-2 0,-10-3 0,-3-6-42,-6 1 0,-5 2 0,-2 9 0,0-1-4,0 1 1,-6 1 0,-2 5 0,-2 4-144,-4-1 0,-3 8 0,-4-6 0,-1 8-176,-3 5 0,0 5 1,6 8-1,1 0-16,-1 0 0,2 8 0,3 7 0,6 8 90,6 8 0,0 5 0,13 3 0,-1 5 120,1 6 0,2 3 1,8-1-1,4-2 116,7 2 1,5 0-1,7-1 1,7-8 5,3-3 0,5-11 0,2-3 0,4-8-38,2-5 1,-6-5 0,4-10 0,-2-6-15,-1-11 1,1-2 0,-8-10 0,-5-3 17,-6-1 1,-4-9 0,-4-2 0,-5 0 43,-5 0 0,1 2 0,-2 4 0,-4-1 65,-6-3 1,0 0-1,-11 8 1,-3 3-47,-5 1 1,-11 10 0,1-6-1,-7 3-177,-4 0 1,-2 6 0,2 7 0,-6-1-25,-4 3 0,-3 1 1,3 9-1,2 0 39,2 0 0,8 11 0,-2 8 1,4 10 65,3 7 0,1 3 0,7 5 1,8 4 149,6 0 1,11 13 0,-2-5-1,4 3 73,2-1 1,8-1 0,7-1 0,8 1-111,8-1 1,5-8-1,1-4 1,3-6-50,4-7 0,4-6 1,8-12-1,1-7-133,-1-4 0,1-4 0,-1-7 1,3-9-112,3-12 1,-12-11 0,1-5 0,-10-2 116,-3-5 0,-7-1 0,-1-2 0,-5-1 107,-9 1 0,1-1 0,-11 1 0,-2-1 199,-1 1 1,-12 8-1,-3 4 1,-7 6 51,-6 7 0,0-4 0,-11 5 0,-4 1-155,1 4 0,-9 4 1,-2 2-1,-7-2-205,-6-4 0,3 11 0,-7-3 0,2 4-100,5 3 1,-5 8 0,4 2 0,7 12 32,8 11 0,6 9 0,5 12 0,3 8 146,7 8 0,6-1 0,7 6 0,6-3 113,4 1 1,2 8-1,2-2 1,6 4 80,11 3 0,8 5 0,11-2 0,1-1-51,5-1 0,-2-20 0,8 1 1,2-14-7,3-15 1,1-8-1,1-8 1,-1-7-134,0-4 0,1-19 1,-3-8-1,-2-10-275,-1-9 1,-10-4 0,3-9-1,-6 1 169,-7-1 1,-2-7-1,-6-3 1,0 0 84,-6 4 0,0-2 1,-11 3-1,-2 1 165,-2 3 1,-10 10-1,-5 4 1,-5 4 55,-7 2 0,2 1 0,-11-1 1,-3 3-152,-5 3 1,-4-3 0,4 5 0,-4-1-176,-2 0 1,0 8 0,-4-2 0,4 6 61,2 6 0,-5 5 1,8 10-1,1 6 0,2 11 0,5 11 0,3 11 0,5 5 29,0 2 0,12 2 0,-1 7 0,5-1 90,7 1 0,2 5 0,2 1 0,2 0 17,4 2 0,5-7 0,10 7 0,6-2-41,10-1 0,3-1 0,10-13 0,0-8-16,-2-7 0,9-16 1,-3 0-1,7-9-66,-1-10 0,-7-7 0,-3-11 0,0-6 11,-2-5 0,-2-6 0,-11-5 0,-3-2 16,-7 2 1,-4-6 0,-2 0 0,-3-2 29,-3 0 1,-5 6 0,-8-4 0,-2 2 53,-4 4 1,-5 2 0,-7 3 0,-3 1 46,-4 5 0,-5-5 0,-7 7 0,-3 0-140,-4 4 0,4 4 0,-6 4 0,0 2-35,-4 3 0,4 10 0,2 2 1,7 12 89,6 11 1,-3 15 0,9 12-1,2 4 28,2 3 0,11 5 0,3 3 1,5 2 69,2 4 0,9-6 0,5-2 0,9-7-295,9-6 1,-3-4 0,2-10 0,3-5-534,1-6 0,9-12 1,-2-7 717,-7-4 0,-5-77 0,-12-19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18:43"/>
    </inkml:context>
    <inkml:brush xml:id="br0">
      <inkml:brushProperty name="width" value="0.06" units="cm"/>
      <inkml:brushProperty name="height" value="0.06" units="cm"/>
    </inkml:brush>
  </inkml:definitions>
  <inkml:trace contextRef="#ctx0" brushRef="#br0">0 1 7913,'10'8'671,"1"-6"503,-5 4-113,-4-4-510,7-2 0,-7 0-118,4 0 1,-2 0-106,9 0 1,-7 0-145,7 0 0,-7 0-16,6 0 0,1 0-102,6 0 1,-1 0-3,1 0 0,0 0-17,0 0 1,0 0-1,0 0-10,-1 0 0,-5 0 0,-3-2 0,1-2 28,-1-2 0,-4 0 0,7 6 65,2 0 0,1 0-91,3 0 0,0 0 0,0 0-28,0 0 1,-7 0 0,1 0 3,1 0 1,-3 0-1,1 0 8,3 0 1,-5 0 0,3 0 22,2 0 0,-5 0 47,3 0 0,-1 0 18,7 0 0,-7 0-36,1 0 0,-1 0-18,7 0 0,-6 0 12,-1 0 1,-5 0 305,5 0-115,-8 0-271,13 0-471,-15 0-1409,6 0 430,-8 0 1461,0 0 0,-66 16 0,-18 5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18:55.100"/>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500 470 12631,'-21'-31'-984,"-12"-19"1069,20 27 218,-6-15 9,11 20 0,31 61-202,8 26 1,3 2 0,-3-10-72,3 6 0,-3-13-104,7 15 0,-5-6-360,11 6 202,-13-21 0,-6-31 212,-12-42 1,-7-5 13,-12-39 0,-11 2 4,-8-14 0,-8 4 27,1-5 0,-3 5 25,-3 2-15,9 8 96,2 10 1,27 34 140,12 30 0,13 22-85,13 34 1,0 1 0,-1 12-34,1 5 0,-7-18-183,1 18 1,-1-6-359,7 13-143,-1-21 163,1-21 1,-11-69 145,-8-33 1,-9-28 99,-9 35 1,-2-2 0,1-1 0,0-1 102,1-3 1,-2-1 0,-2 5 0,-2 0 82,-1 1 0,-1 2 0,-7-39 192,1 6 265,5 30-211,8 8 1,16 48-3,10 22 0,1 9-94,4 34 0,-6 13-161,-9-30 0,-1 2 1,-3-3-1,-1 0-27,2 0 1,0-1 0,7 44-624,-1-6 253,0-38 1,0-19-104,0-50 1,-7-4 164,1-39 0,1-16 185,11-16 1,-13 45 0,-1 0 117,21-45 0,-1 17 104,7 8 242,-9 33 64,7 11 0,-9 54-96,4 22 0,-12 1-233,-13 23 1,-4 2-83,-1-27 0,-2 1 0,-2-1 0,-2 0-148,-1 1 0,-1-2-428,-9 35 104,-3-28 0,10-54 385,9-33 0,25-42 32,-4 24 1,2-2 0,2-1 0,1 1 0,0 1 0,2 2 12,0 3 1,0 2-1,14-20 164,14-5 1,-7 19-198,13-1 432,-20 25 78,2 17 0,-34 45-346,-3 26 1,-9-4-209,-17 10 1,2 2-15,-14 10 1,-1 3 41,-5-3-269,16-37 112,-4 15 0,33-80 268,5-4 1,20-32-19,17-18 1,13 2 13,-29 35 0,1 1 1,38-28 98,2 15 1,3 20 74,3 18-44,-29 8 70,9 29-232,-49 6 0,-14 30-117,-29-5 1,-13-1 0,-12-12 1,-7 12 325,0 7 1,3 1 90,10-6-537,12-26 1,34 0 256,29-24 1,10-3-54,34-11 0,-2-5-24,21-13 0,-2 10 143,1-4 0,-3 17 87,-9 9 1,-29 1 34,-8 23-142,-26-12 1,-14 38-299,-29-14 0,-15 3 2,-17-14 0,-4-5 135,-8-8 0,0 0 82,0-1 170,16-7-218,5-3 0,48-6-42,24 4 1,16 1 144,35 12 1,-17-11-62,17 11 1,-4 2 92,10 4 1,-14 8 157,-5-2-132,-20-3-150,-9 16 1,-34-21-151,-24 8 0,0-17-213,-32-7 1,21-7 63,-27-7 1,28 3 367,-22-8 231,29 8-111,-18-5 0,50 34 40,8 13 1,26 12-92,18 7 0,4 5-54,3 1 1,-9 8-35,-4-2 0,-13-2-35,-6 2-11,-12-25-109,-5 8 1,-33-38-116,-13-7 1,1-11-54,-7-28 1,6-1 118,-12-11 1,0-4 208,-7-9 1,7 9 412,0 4-49,25 21 1,-13 40-65,26 33 0,1 26-155,18 11 0,3 7-159,-1-43 0,1-1 0,9 37-132,-1 1-419,-7-17 73,6-14 1,-17-43 180,0-32 1,-11-5 22,-14-28 0,-4-3 131,-9-15 0,-1 4 309,-5 3 0,4 3 603,-4 3-44,13 24-442,-5 7 0,17 65-167,1 16 0,7 28-45,11 10 0,0 2-45,1-43 1,-2 1-159,-7 44-269,6-12 0,-15-49-97,4-49 0,5-13 0,2-44 0,-5-11 121,-1-14 1,-5 4 261,-2 9 253,0 4 347,-8 18 1,2 49-1,0 41 1,0 40-1,13 23 1,1 4-1,-1-4 1,-1-8 93,-6-5-1569,9-28 492,-7-9 0,9-74 0,-5-20 0,-1-29 0,7-9 0,-5-4 106,5-2 0,-7 15 1369,1 3-492,5 30 1,-21 19-1,4 46 1,-7 8-1,7 36 1,4 2-146,-4 16 0,-2-10-371,2 4 0,-8-12-342,1 0-617,13-21 492,-6-7 0,19-58 0,0-21 0,10-35 164,21-15 0,-13 44 0,1 0 175,6-1 0,0 1 0,8-35 735,10 3-91,-11 21 1,-20 36-1,-25 25 1,-2 13-1,-16 25 1,-5 5-38,-8 20 0,-5 6-541,-1 13 1,1-5-23,5 4-381,-4-12-2,23-12 0,8-51 0,29-37 0,6-15 0,20-30 0,-1 5 297,7-4 0,-1 8 476,1 5 702,0 3-492,-17 19 1,-26 20-1,-32 32 1,1 3-1,-20 22 1,4-3-370,-24 3 0,12 1-190,-12 0 1,5-3-197,-4-4-216,25-3-504,6-18 0,42-10 698,46-19 1,16 7 422,34-1 1,-20 9 165,-12 4-19,-24 0 591,31 8-638,-52-6 0,-9-4-235,-46-16 0,-14-5 32,-11-15 1,-4 2 0,-6-12-170,4 2 1,7-2 51,-1-2 0,2-8 73,23 21 0,1-2-181,-21-27 76,20 17 0,38 27 227,25 28 0,4 8 94,15 24 0,0-2-124,13 14 0,-1-2-61,0 2 0,9 2-173,4-8 109,-29-17 220,10-10 0,-52-34-103,-4-8 1,-17-17-33,-34-8 1,3-6-49,-15-7 0,2 0 0,-4-3-80,2 3 0,13 6 40,-7-12 464,17 17-646,-8-2 1,39 37 185,21 17 0,15 17 61,29 20 1,-12-3-27,6 4 1,6-5-40,13 11 0,1-13-77,-1-6 120,-13-12 349,5-5 0,-41-39-125,-20-13 0,-21-15-107,-30-3 1,-7 1-27,-5-8 1,0 9 0,2-5-341,4 0 1,9 4-76,-9-8 58,13 0 68,12 11 1,40 22 238,30 30 1,-1 15-37,19 16 0,-6 6 111,6 13 1,5-4 106,-5 3 185,-13-11-69,7-5 1,-37-29-239,-14-17 1,-14-25-93,-29-25 0,-2-4-5,-11-2 0,5 8 215,-5 4-108,13 13-327,4 12-765,25 20 847,13 18 1,43 18 0,15 12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19:02.514"/>
    </inkml:context>
    <inkml:brush xml:id="br0">
      <inkml:brushProperty name="width" value="0.06" units="cm"/>
      <inkml:brushProperty name="height" value="0.06" units="cm"/>
      <inkml:brushProperty name="color" value="#004F8B"/>
    </inkml:brush>
  </inkml:definitions>
  <inkml:trace contextRef="#ctx0" brushRef="#br0">2736 579 8111,'-11'2'-356,"3"2"-145,0 2 1596,-3 0-691,-8-6 1,9-2-313,4-4 1,2 2 0,-1-9-55,-1-1 0,0-3 0,6-4 0,2-2-50,4-2 0,-4 0 0,5 6 0,-3-2 3,2-4 0,-4 4 1,4-4-1,-1 4 37,1 3 1,-4-1-1,4 0 1,-2 0-6,3 0 1,-5 0 0,4-1-1,-4-3-17,-2-2 1,6-1-1,1 8 1,-3-1-34,-2 0 1,4-6 0,0 0-1,-1 0 34,-3-2 1,4 6 0,0-4 0,-2 4 26,-2 2 1,1-6 0,1 0-1,2 2-9,-2 2 1,-2 2-1,-2 0 1,0-2-4,0-4 1,0 4-1,0-4-34,0 4 0,0 3 1,0-1-1,-2 0-153,-4 0 1,2 0 0,-7 1-16,3-1 0,2 6 1,4 3-507,-5 1 180,5 3 506,-14 6 0,13 59 0,-5 14 0</inkml:trace>
  <inkml:trace contextRef="#ctx0" brushRef="#br0" timeOffset="523">2510-324 8122,'-19'0'-230,"7"0"921,-1 0-312,9 0 1,-2-8 0,10-5-1,4-4-309,3-2 0,-1 5 0,5-3 1,-3-4-82,3 0 1,2 0 0,2 1-1,-1-3-33,1-3 0,0-1 0,2 4 0,2-4-55,2-2 1,0 6 0,-6-2 0,0 4 48,-1 2 1,-1 0 0,-2 0-1,-3 3 203,3 3 1,-5-1 277,3 7 0,-7 1-195,7 6 1,-9 2 0,2 4-78,-4 7 0,0-3 0,3 3 0,3 2 8,2 1 1,-3 3 0,3 0-1,1 0-141,-1 0 1,0 1-1,5 3 1,-2 2-170,1-2 1,-3 5 0,-1-1-1,1 0 3,-1 0 1,-4 0 0,5-2 0,-1 5-205,1-1 1,-7-2 0,2-8-1,-4 2-1414,-2 4 1758,0-13 0,-8 22 0,-3-13 0</inkml:trace>
  <inkml:trace contextRef="#ctx0" brushRef="#br0" timeOffset="1065">3432 1030 8446,'-11'0'401,"3"0"0,10 0 0,2-2 0,5-2-301,1-3 0,3-7 1,5 3-1,1-1-75,0-1 0,0 3 0,0-5 0,-1 5 54,1 1 1,6-3 0,2 4 0,1-1-2,-1 1 0,4-1 0,-4 5 0,3-2 4,3 2 0,3 2 0,-1 2 0,-2 0-43,-1 0 0,-1-2 1,7-3-1,-1-3-86,1-2 1,-7 6-1,-1-5 1,-1 1-137,0-5 0,-4 3 0,4-3 0,-3-1-249,-10-3 0,3 0 0,-8 3 0,1 1-1371,1-2 1803,-9-1 0,-21 5 0,-14 3 0</inkml:trace>
  <inkml:trace contextRef="#ctx0" brushRef="#br0" timeOffset="1417">4128 485 8111,'-11'8'0,"3"5"657,-1 3 1,7-3-259,-4-1 1,6-8 0,6 3-118,7-5 0,10-2 1,2 0-1,0 0-154,2 0 0,-4-6 0,6-1 0,1 3-204,-1 2 0,-4 2 1,4-2-1,-2-2-9,-4-3 0,-2 1 0,-2 6 0,0 0 155,0 0 0,0 0 1,-3 2 91,-3 5 1,1-3-1,-7 8 1,-1 3 77,2 2 1,-6 1 0,5 1 0,-5 2-122,-2 4 0,-9-2 0,-1 6 1,-3 1-249,1-1 1,1 4 0,-3 9 0,1 2-110,-1-2 0,-3-4 0,0-5 0,3-4-677,1-2 0,3 5 0,-5-9 915,2-7 0,18-13 0,-3-14 0</inkml:trace>
  <inkml:trace contextRef="#ctx0" brushRef="#br0" timeOffset="1917">3338 1481 8419,'0'19'873,"0"-6"0,2-3-821,4-1 1,5-3 0,7-6-1,1 0 347,0 0 0,8 0 0,7 2 0,5 2-92,5 2 0,6 9 0,-2-2 0,3 5-160,1 7 0,4-2 1,-10 7-1,2-1-10,4 0 1,-3-4 0,-1 5-1,-2-1-150,-5 0 1,-1-4-1,-2 4 1,-3-1-117,-3-5 0,1-3 0,-8-1 0,-2 0-242,-2 0 1,-4-7 0,-3-1-1310,-1-3 742,-9-2 1,2-6 163,-12 0 1,-4 0 773,-9 0 0,-59 0 0,-14 0 0</inkml:trace>
  <inkml:trace contextRef="#ctx0" brushRef="#br0" timeOffset="2233">3714 2121 8371,'-6'19'819,"-1"-1"0,1 1-717,6 0 1,2-6 0,4-3 0,7-2 217,4-3 1,10 3 0,4-2 0,5 1 28,1 1 0,1-6 1,2 6-1,1-1-115,3-1 1,6 2-1,-4-4 1,0 3 30,0-3 0,2 4 0,-8-2 0,-4-1-68,-1-3 0,-6-2 1,1-2-1,-3-5 40,-4-5 1,-2 1 0,-2-3-1,-3-5-98,-3-4 0,1-2 0,-7 4 1,-3-2-252,-2-2 0,-2-2 1,0 4-1,0-2-336,0 2 1,0 2 0,0 2-1,0 0-550,0 0 1,0 1-1,0-1-12,0 0 1,0 0 1009,0 0 0,-8 9 0,-3 2 0</inkml:trace>
  <inkml:trace contextRef="#ctx0" brushRef="#br0" timeOffset="2966">2679 2046 8111,'0'-13'332,"0"1"434,0-1-303,0-6 0,3 9-202,3 3 0,-4 7 0,6 7-66,1 5 1,-7 7-1,4 4 1,-2 4-112,2 3 1,-1 1 0,5 6 0,0 3-101,1 4 1,-5 4-1,7 9 1,-1 1 15,-1 5 0,5-5 0,-3 7 0,4-2 22,2-1 0,-7-5 0,1-7 1,-1-2-85,-1-6 0,3 0 0,-8-17 0,-1-2-448,-3-2 0,4-9-1461,0 1 967,1-9 0,-10-4 1004,-3-13 0,-63-12 0,-23-4 0</inkml:trace>
  <inkml:trace contextRef="#ctx0" brushRef="#br0" timeOffset="3284">2623 2854 8111,'-19'0'1661,"9"2"-1037,3 5 0,5-3 0,4 6 1,5 1-335,5-1 1,5 3 0,2 6-1,2-1-86,4 1 1,-2 2 0,6 2 0,0 4 6,1 3 1,-5-7 0,4 4 0,0-2-68,0 0 1,-6 0-1,2-6 1,-4-3-85,-2-3 0,-6 2 1,-3-7-1,1 0-220,-1 1 0,-6-5 79,3-10 0,-5 1 1,-2-7-1,0-5-88,0-6 0,2 0 0,2-8 1,2-3-228,-2-1 0,0-3 0,1 1 1,1-1-335,-2 0 1,4-5-1,-1-1 1,-1 2 729,2 2 0,-14-31 0,4-8 0</inkml:trace>
  <inkml:trace contextRef="#ctx0" brushRef="#br0" timeOffset="3983">1890 1782 7654,'-11'0'1866,"3"9"-1325,8-7 1,-2 6 759,-5-8-990,5 0 0,-14 2 1,3 2-276,-4 3 1,5 7 0,-1-1 0,-4 6-81,-5 6 0,-1-2 0,-7 8 0,1 2 26,0 3 0,4 8 0,-5 2 1,1 0-121,0 0 0,0 4 1,-3-6-1,5 0 12,0 2 0,4-7 0,-6 5 0,2-4 15,4-2 1,2-9 0,2-4 0,0-2-166,0 2 0,7-10 0,-1 3-296,-1-1 0,-3-6-972,-2 1 1544,9-8 0,1-37 0,9-19 0</inkml:trace>
  <inkml:trace contextRef="#ctx0" brushRef="#br0" timeOffset="4915">1890 955 8051,'-9'-11'103,"-1"3"245,-9 8 0,6-6 1,3-3 299,2-1 1,-7 4-414,2-7 0,-3 3 0,-1-5 1,2 5-49,3 1 0,-1-3 0,-6 3 1,-1-1-97,-6-5 0,6 5 0,-8-3 0,3 1-162,0 1 1,-8-5-1,1 5 1,-3-1-136,-3-1 1,7 0 0,0-5 0,-1-1 38,3 0 1,-4 7-1,8-1 1,-1 0 11,-1 3 1,6-7 0,-4 5 16,4-5 1,5 4-302,3 1 0,5 6-1240,8-7 1679,0 9 0,25-13 0,6 7 0</inkml:trace>
  <inkml:trace contextRef="#ctx0" brushRef="#br0" timeOffset="5368">1006 804 8051,'-9'11'443,"-1"-3"-192,-1 1 0,1-7 1,6 2 111,-3-8 1,-1-1 0,4-7 0,-2-5 0,1-6 1,1 0-1,0-6 1,-4 0-294,-3-1 1,5-1-1,-4-7 1,-1 1-143,1-1 0,-3 1 0,-4-1 1,3 0 0,1 1 1,3 8-1,-5 1 1,5 3 21,1 0 0,-3 0 0,6 6 0,-1 0-28,-1 1 0,6-1 95,-4 0 1,6 7 83,6-1 0,4 9 0,9-2 1,0 3 53,0 3 0,-1 7 0,3 1 1,2 0-32,2 1 0,9 3 0,-5-3 1,2 1-87,1 5 0,-1-5 1,5 1-1,-3-3-123,-2-4 1,-1 5 0,3-3-1,-4-2-466,-1-2 0,-3-2-1804,-7 0 2353,1 0 0,-50-8 0,-13-3 0</inkml:trace>
  <inkml:trace contextRef="#ctx0" brushRef="#br0" timeOffset="5898">2341 579 8267,'-13'10'2265,"1"-4"-2088,8-4 1,-11-10 0,9-4 0,-1-5-63,-1-2 0,6 0 0,-6-2 0,-1-2-81,-3-2 0,1-8 0,-1-1 1,-3-5-108,-2-5 0,-8-11 0,-2-1 0,-2-11-36,-4-6 0,-3-4 0,-2-3 0,1-1-18,-1 1 1,9 7 0,4 11-1,4 11 68,2 10 1,7 9 0,-1 5 74,-2 6 0,7 4 145,2 11-499,4 4-1336,2-6-184,0 8 1858,0 8 0,-9 53 0,-1 20 0</inkml:trace>
  <inkml:trace contextRef="#ctx0" brushRef="#br0" timeOffset="6233">1607-249 8057,'-10'8'645,"-7"-5"-596,5 3 1,1-6 0,1-6 402,1-7 1,3-4 0,6-4 0,2-4-438,5-6 1,-3-5-1,6-1 1,1-1-144,-1 1 1,3-7-1,3 0 1,-1 0 75,-3-2 1,1 10-1,6-3 1,-2 3-28,-5 9 1,5 4-1,-7 4 1,3 0 334,-1 1 1,-5 7 145,5 5 0,-6 4 0,7 4-169,2 4 1,-5-2-1,3 9 1,1 2-74,3 1 0,2 3 1,0 0-1,-1 0-288,1-1 1,0 1-1,0 0 1,0 0-800,-1 0 0,-1-7 927,-4 1 0,3-1 0,-5 7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19:53.343"/>
    </inkml:context>
    <inkml:brush xml:id="br0">
      <inkml:brushProperty name="width" value="0.06" units="cm"/>
      <inkml:brushProperty name="height" value="0.06" units="cm"/>
      <inkml:brushProperty name="color" value="#004F8B"/>
    </inkml:brush>
  </inkml:definitions>
  <inkml:trace contextRef="#ctx0" brushRef="#br0">1 0 8150,'14'0'1798,"1"9"0,-9 3-1600,3 3 1,3 2 0,-6 10-183,3 0 1,-1-1 0,-8 4 0,0 2-218,0 4 1,0 8 0,0-5 0,0 2-46,0 6 1,0 1-1,0-1 1,0-6-8,0-2 0,0 5 1,0-8 165,0-4 0,0-2 114,0-4 345,0-11 0,3-3 32,6-12 0,6 0-242,12 0 0,-1 0 1,-2 3-1,-3 3 97,-4 3 1,1 0-1,9-9-162,-1 0 1,1 8 0,0 1 0,-1-3-73,1-3 0,-1-3 0,1 0 1,0 0-13,-1 0 0,1 0 0,-1 3 1,1 3-277,0 3 1,-1 0-575,1-9 1,-9 0 836,-1 0 0,-49-19 0,-24-10 0,2 0 0,1-1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21:24.618"/>
    </inkml:context>
    <inkml:brush xml:id="br0">
      <inkml:brushProperty name="width" value="0.06" units="cm"/>
      <inkml:brushProperty name="height" value="0.06" units="cm"/>
    </inkml:brush>
  </inkml:definitions>
  <inkml:trace contextRef="#ctx0" brushRef="#br0">114 806 8175,'-8'0'0,"0"5"1003,3 0-430,4 0-51,-6-5 1,9 0 0,3 0-158,4 0 0,4 0 1,1 0-92,0 0 0,0 0 0,2 0 1,1 0-8,2 0 1,0 0 0,-5 0 0,2 0-37,3 0 0,-2 0 0,6 0 0,3-2-46,0-3 1,4 4-1,2-6 1,2 3-31,2-1 0,-3-1 0,5 3 0,0-4-94,-2-1 0,5 4 1,-5-4-1,2 2-6,-1 2 1,-1-3 0,4-1-1,-3-2 30,3 1 0,0 4 1,3-4-1,-1-2-8,1-2 0,1 4 0,1-1 0,4-1-21,1-1 0,-4-2 1,1-1-1,-3 1-68,-2 0 1,2 0-1,2 0 1,3 0 112,1 0 1,-3-1 0,3 1 0,1-1-56,-1-4 1,-4 8-1,1-3 1,-3 1-38,-2 0 0,2-1 0,0 0 1,0 0 25,-3 0 0,-2 1 0,5 2 0,2 2 62,1-2 1,0 0 0,-4 0 0,-1 1 16,0-1 1,2 4 0,0-3 0,0-1 91,-3-1 1,-1-1 0,2 2-1,0 2-97,1-2 1,4-2 0,-1-1 0,-4 1-75,-3 4 0,-3-4 0,4 4 1,-4-2-110,-2 1 1,-1-2 0,-4 4 0,-3-1-76,-2-1 0,1 2 1,-6-3-1,-2 3-846,-1 2 1,-3 0-191,-4 1 0,-6 4-441,-12-4 0,-2 3 1626,-13 2 0,7 0 0,-4 0 0</inkml:trace>
  <inkml:trace contextRef="#ctx0" brushRef="#br0" timeOffset="868">199 594 8110,'1'-8'28,"4"4"0,-4 1 628,4-2 1,-2-1 909,2-4-961,-3-2 0,9 8-535,-7-5 1,-1 6-193,-7-2 0,1 8 0,-5 4 0,0 0-144,0 4 0,-1 2 0,-6 1 0,1 0 11,0 0 1,0 5-1,-2 2 1,-1-1 131,-2 1 0,0-1 0,5-3 1,2 2 77,2-2 0,-2 4 0,4-2 135,0-2 1,2-1-26,6-2 1,0-5 0,1-1 0,4-2 182,4-2 0,-1-3 1,2-1-22,1 0 1,1 5-1,2 1 1,0 0-30,1 1 1,-1 2 0,0-3 0,0 1-82,0-1 1,0 5 0,0-3 0,-1 1-109,-4 1 1,4-6-1,-4 4 1,4 0-94,1 0 0,0-5 1,0 3-373,1 1 1,-1-4-1693,0 6 2148,-6-6 0,-21-3 0,-10-7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21:26.767"/>
    </inkml:context>
    <inkml:brush xml:id="br0">
      <inkml:brushProperty name="width" value="0.06" units="cm"/>
      <inkml:brushProperty name="height" value="0.06" units="cm"/>
    </inkml:brush>
  </inkml:definitions>
  <inkml:trace contextRef="#ctx0" brushRef="#br0">41 340 7871,'-9'13'39,"-1"-4"0,2 4 297,-1-4 1,4-2 102,10-3 1,7-2 0,9-2 0,1-2 5,3-2 0,2 0 0,3-3 0,3-1-295,4 0 1,-1-2 0,2-2 0,1 1-79,2 1 0,0 1 0,-2-4 0,-2 2-255,-3 2 1,-1 1-1,-6-3 1,-2 3-640,-1 2 1,-7-3-1361,2 4 807,-10 0 1375,-9 5 0,-58 32 0,-19 7 0</inkml:trace>
  <inkml:trace contextRef="#ctx0" brushRef="#br0" timeOffset="217">409 312 8018,'-8'6'659,"-3"-3"-511,6 7 0,0-5 1,5 4 381,0 2 0,0 3 0,2 3 0,1 4-362,2 1 1,4 1 0,-2 7 0,0 3-227,4 5 0,-3 0 0,0 3 0,0 1-240,0-3 0,-3 2 0,2-9 0,0-4-819,-4-3 0,0-9 1117,2-2 0,-4-53 0,-1-27 0,3-5 0,1 0 0</inkml:trace>
  <inkml:trace contextRef="#ctx0" brushRef="#br0" timeOffset="619">607 1 10871,'9'8'1060,"1"6"1,-1 9-673,-1 9 0,4 6 0,-1 9 0,5 6-265,3 7 1,0 4 0,-5 5-1,0-1-135,0-2 0,-4-11 0,-2-2 0,-2-7-521,-3-10-243,5-11 1,-7-12 322,4-13 0,-3-8 0,-2-11 0,0-4 66,0-4 0,0-6 0,0-2 1,0-1 176,0-3 1,0 0 0,0 1 0,0 3 47,0 1 1,1 4 0,2-2-1,4 7 169,1 6 0,-4 1 0,6 3 0,1 6 278,1 1 1,-2 7 0,-1-3 0,2 9 245,2 9 1,1 2 0,0 8-1,0 1-76,0 1 0,-1 4 0,-2 2 0,-2 2-276,2 2 1,-3-4 0,0 1 0,-2-5-591,-3-4 0,4 1 0,-3-6-2822,-1-2 3233,5-8 0,-6-59 0,4-21 0</inkml:trace>
  <inkml:trace contextRef="#ctx0" brushRef="#br0" timeOffset="951">1158 439 7871,'0'14'182,"2"-1"97,2-4 1,0 2 0,5-6 89,2-2 1,2-1-1,1-2 1,1-2-204,4-2 0,-3-6 1,4-9-1,-1-3-75,0 0 1,0-4-1,-5 2 1,0-3-124,0-1 0,-1 0 0,-2-1 1,-3 3-22,-2 2 1,-1-3-1,-7 5 1,-2 0 58,-6 4 1,-4 2-1,-3 3 1,-4 2 22,-1 2 1,0 6 0,-3 0 0,2 6-6,-3 6 0,4 10 0,0 5 1,2 2 149,3 3 1,6 4 0,3 1 0,2 2 123,2 4 0,3 5 1,1 2-1,3-1 129,6-2 0,2 3 0,13-1 1,1-6-192,2-5 1,6-7 0,1-6 0,4-6-716,6-5 0,-6-9 1,4-2-1,-1-8-1191,0-5 1,0-7 1669,-3-4 0,-10 4 0,-8-1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21:31.634"/>
    </inkml:context>
    <inkml:brush xml:id="br0">
      <inkml:brushProperty name="width" value="0.06" units="cm"/>
      <inkml:brushProperty name="height" value="0.06" units="cm"/>
    </inkml:brush>
  </inkml:definitions>
  <inkml:trace contextRef="#ctx0" brushRef="#br0">25 555 8288,'0'-13'177,"0"0"0,0 4 1,2 0-1,2 0-3,5 2 1,3-5 0,1 4 0,2 0-38,2-1 0,3 6 0,3-2 0,-1 4 16,2 1 0,-3 6 1,1 3-1,0 4-3,-1 5 0,2-2 1,-5 6-1,-3 2-20,-5 1 1,0 0 0,-4-2 0,0-2-85,0-2 0,-2 0 0,-5-2 0,-4-1-285,-3-4 1,-4-1 0,-1-6 0,-1-2-287,1-2 1,-6-1 0,-2 0 0,-1 0 84,0 0 0,4-6 1,-4-2-1,0-4 199,1-2 0,1 1 0,3 0 0,0 0 278,1-1 1,1 3 0,3 0 0,2 2 347,1-1 0,6 3 1,-3-1 527,0 2 1,5 0-477,-4 2 1,10 4 0,2 0-1,2 9-132,0 7 1,-2 0 0,3 8 0,-1 2-134,2 4 1,-1 5 0,0-2-1,-1 1-159,1 3 1,1 0 0,-1-2 0,-3-4-569,-1-3 0,3-1 0,-3-2 0,1-3-837,4-5 1,-4-3 1391,2-5 0,6-27 0,5-12 0</inkml:trace>
  <inkml:trace contextRef="#ctx0" brushRef="#br0" timeOffset="485">596 688 7970,'0'-9'397,"0"0"71,0-1 0,0 2 0,0 0 222,0-3 0,-1 1-501,-4 1 1,-2-1 0,-6 5-125,-1 2 0,5 3 0,1 5 1,-3 4-163,-1 2 0,4 3 1,0-1-1,1 2-122,-1 2 1,6-2 0,-3 4 0,4 1 123,1 2 1,0-3 0,0-1 0,1-2 102,4 2 0,2-4 0,8 4-24,2-3 0,-2-6 1,3-2-1,-3-1-104,-2-3 0,0-3 0,0-5 1,1-3-82,-1-4 1,-4-3 0,-2-3 0,-1-2 36,-3-1 0,3-4 1,-2 3-1,-1-2 102,-1 2 0,-2-2 1,0 7 242,0 1 0,-2 1 730,-2 1-588,2 7 0,-4 3 0,6 8 0,0 5-128,0 3 1,2 5-1,1 3 1,3 0-106,1 4 0,1-3 0,2 1 0,-1 0-338,1-2 1,-3 0-1,2-7 1,2 0-677,0 0 1,-2-5 0,0-4-1062,1-2 1985,-4-8 0,12-84 0,-11 32 0,1-1 0</inkml:trace>
  <inkml:trace contextRef="#ctx0" brushRef="#br0" timeOffset="749">835 582 8194,'0'-8'2101,"4"4"0,2 8-1760,2 5 0,-1 3 0,3 1 0,-2 2-169,-2 3 0,3-4 1,-4 4-1,1-3-199,0-2 0,3 0 1,-4 1-773,-2-1 573,-2-6 1,-1-2 0,0-10 0,0-5 102,0-6 0,-1-3 1,-2-5-1,-2 3 91,2 2 0,2-3 1,1 3-1,0 0 2,0 0 1,0 1 0,0 5 0,1-1-117,4 1 1,-2 4 0,5 2 0,3 1-387,1 3 1,1-3 0,0 2 0,0 1-1501,1 1 2032,-1 2 0,6 36 0,2 8 0</inkml:trace>
  <inkml:trace contextRef="#ctx0" brushRef="#br0" timeOffset="933">1114 515 11082,'13'0'453,"-4"0"1,0-1 0,1-2-392,2-2 1,1-5 0,2 3-1,1-2-293,2 0 0,0 0 0,-5-3 1,0 2-589,0 1 1,1 5 0,-1-4-1001,0 2 1819,-5-4 0,-38 15 0,-14-4 0</inkml:trace>
  <inkml:trace contextRef="#ctx0" brushRef="#br0" timeOffset="1149">1180 316 7970,'-13'0'1345,"6"0"1,1 2 0,6 2 0,0 6-1097,0 7 1,4 0-1,2 8 1,1 5-154,4 2 0,-4 4 1,2 4-1,0-2-356,-2-3 0,5 4 0,-5-7 0,2-1-903,0-4 1,-5-10-1,5 0 1163,2-7 0,0-81 0,3-25 0</inkml:trace>
  <inkml:trace contextRef="#ctx0" brushRef="#br0" timeOffset="1333">1406 436 8627,'0'13'501,"0"0"0,0 0 0,0 1 0,1-1-155,4 0 1,-2 2 0,4 1 0,1 3-70,-1 2 0,-3-5 1,5 3-1,0-1-601,-2 0 1,4 0 0,-5-5-1323,1 0 0,-3-1-400,5-3 2046,-6-15 0,-20-74 0,2 26 0,0 1 0</inkml:trace>
  <inkml:trace contextRef="#ctx0" brushRef="#br0" timeOffset="1449">1379 303 7994,'-7'-13'861,"-5"4"237,3 0 0,2 4-558,-2-3-1515,6 5 1,-1-3 974,8 6 0,39 17 0,14 6 0</inkml:trace>
  <inkml:trace contextRef="#ctx0" brushRef="#br0" timeOffset="1733">1658 316 7708,'8'-9'761,"-4"0"1,-3 5-280,-1-5 0,-5 2-336,-4-2 1,1 3 0,-1 6-59,-1 0 1,0 7 0,0 5 0,2 4 50,2 1 0,-3 3 0,5 2 0,1 4 108,2 0 1,1 2 0,0 2-1,1 1-130,3-2 0,4-5 0,5-4 0,0 0-422,1-4 1,0-3 0,3-4 0,0-5-327,0-2 0,2-4 0,-2-2 0,0-6 631,-3-7 0,0-62 0,-8 29 0,1-1 0</inkml:trace>
  <inkml:trace contextRef="#ctx0" brushRef="#br0" timeOffset="1949">1818 51 7960,'-2'7'104,"-1"-1"373,-1 0 0,-1-3 0,5 6 171,0 1 1,0 2 0,0 1-1,2 0-161,2 1 0,4 5 1,5 4-1,0 7-366,0 5 1,1 2 0,-1 0 0,0-2-1,0 2 1,1 2 0,-1-2 0,-1-5-1180,-3-5 0,2-7 0,-3-1 0,1-7 1058,0-4 0,-12-63 0,1-19 0</inkml:trace>
  <inkml:trace contextRef="#ctx0" brushRef="#br0" timeOffset="2284">2030 329 7948,'0'14'0,"0"-1"0,0-4 0,1 0 347,4 1 1,-2-4-1,6-2 1,1-2 200,2-2 0,-2 0 0,2 0 0,3-2-251,-1-2 1,1-3 0,-2-8 0,2-1-205,3-2 1,-3-4-1,2 3 1,-3-2-100,-6-3 0,3-1 0,-7 0 0,-1 2-45,-1 0 0,-2 3 0,0-4 0,-2 3 6,-2 2 0,-4-3 0,-5 6 0,-2 4 52,-2 6 0,0 0 1,-3 2-1,-1 2-39,0 5 1,5 11 0,-1 8 0,2 3 48,1 1 1,3 2-1,2 3 1,4 5 194,4 2 0,1-1 1,1 1-1,4 4 243,4-1 0,4 0 0,5-1 0,4 0-328,3 0 1,1-8 0,1-5 0,0-8-300,-1-4 1,1-6 0,-1-2-1,1-3-849,-1-5 1,-4-5-1,-1-9 1021,-2-2 0,-1-34 0,-5-12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21:35.067"/>
    </inkml:context>
    <inkml:brush xml:id="br0">
      <inkml:brushProperty name="width" value="0.06" units="cm"/>
      <inkml:brushProperty name="height" value="0.06" units="cm"/>
    </inkml:brush>
  </inkml:definitions>
  <inkml:trace contextRef="#ctx0" brushRef="#br0">80 159 8123,'5'9'147,"-1"0"1,5-4 0,-2 3 0,4 3 403,3 1 0,4 2 1,1 4-1,6 3-75,5-1 0,8 5 1,1-1-1,5 4-128,3 3 0,3 1 1,5-2-1,1-1-4,0-3 1,-4 0-1,5-4 1,-1 3-113,2 2 1,5-5 0,5 0 0,-5 0-15,-2-1 0,2 4 0,1-3 0,2 2-3,1-2 0,2 1 0,-7-5 0,3-2-228,1-1 0,3-3 0,-2-2 1,-5-2-77,-2-2 0,-5-1 1,4-2-1,-3 2-54,-3-2 1,-1 0 0,-10 0 0,1 1-297,-4-1 0,-1-2 1,-7-1-1,-3 0-600,-4 0 0,-5 0 162,-6 0 0,-6-5 0,-4-4 1,-6-3 876,-6-1 0,-20-18 0,-6-5 0</inkml:trace>
  <inkml:trace contextRef="#ctx0" brushRef="#br0" timeOffset="1934">41 120 8090,'-2'-8'-562,"-2"4"1,1 1 890,-6-2 91,6 4-303,-9-5 1,11 8-68,-4 2 0,4 3 1,1 7-45,0-1 0,0-4 0,0 0 29,0 1 1,4 2-1,2 1-22,1 0 1,2-4 0,5-1 38,-1-3 0,-4 0 1,-1-5-9,3 0 0,1 0 1,1-2-26,0-2 0,-5-3 0,-3-7 0,0 1-16,-1 0 0,1-1 1,-5 1-1,0 0-19,0 0 1,-2-1 0,-1 1 0,-3 0 38,-1 0 1,3 1 0,-5 1-1,-2 3 64,0-3 1,2 5-1,0 0-20,-1 1 1,-2 3 0,-1-2-41,-1 2 1,7 4 0,1 1-1,2 2-30,-1 3 0,1 1 0,4 4 1,0 0-15,0 1 1,0-1 0,0 0 0,0 2 28,0 3 0,6-2 9,2 6 0,4-6 0,2 2-3,-1-3 0,0-4 0,0-2 0,1-4-12,-1-4 1,0-1 0,0 0-12,1 0 1,-1-4 0,-1-2 0,-3-2 5,-5-2 1,2-2 0,-2-1-1,-1 0 35,-1-1 0,-2 1 0,0 0 0,0 0-7,0-1 0,-5 1 1,-1 0-1,-1 1 8,-3 3 0,-2-1 0,0 4 0,2 0 10,1 0 0,0 0 0,-4 3 1,0-1-1,-1 1 0,1 1 0,0 4-33,0 2 1,1-1 0,1 6-19,3 1 1,5 2-1,-2 2-16,4-1 1,1 0 0,0 0 0,0 1 20,0-1 0,0 0 0,1-1 0,2-2-18,2-1 1,5 0 0,-1 3-18,3-3 0,1 1 1,0-6 17,0-1 1,1-3-1,-1-3 5,0-1 0,-4-6 1,-2 1-1,1-3 11,-1-1 1,-4-1-1,2 0 1,-4-3 6,-1 0 0,0-1 0,0 5 0,0 0-5,0-1 1,-6 5-1,-1 1 1,-2-1 61,0 1 0,0 1 0,-4 4 13,0-1 0,-1-1 1,1 5-1,1 2-72,3 2 0,-1-1 0,4 6 0,0 1-3,0 2 1,2 1 0,2 2-1,0 1-9,-3 2 0,1 0 1,4-5-1,1 0-14,4 0 1,-2 1-1,5-1-26,3 0 1,-4-5-1,2-2-26,1-1 1,2-3-1,1 2 1,-1-4 50,-3-4 0,3 1 1,-5-6-1,2-1 11,0-2 0,-6-1 0,1-2 0,-2-1 37,-2-2 1,0 0-1,0 5 53,0 0 0,-6 1 0,-2 2 0,0 2 160,-1 2 1,4 2-1,-4 4-36,-1 0 0,0 1 0,-1 4-129,3 4 0,5 3 1,-2 1-1,4 0-50,1 0 0,0 1 1,0-1-604,0 0 1,1 0-885,4 1 1463,2-7 0,6 5 0,1-5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21:39.667"/>
    </inkml:context>
    <inkml:brush xml:id="br0">
      <inkml:brushProperty name="width" value="0.06" units="cm"/>
      <inkml:brushProperty name="height" value="0.06" units="cm"/>
    </inkml:brush>
  </inkml:definitions>
  <inkml:trace contextRef="#ctx0" brushRef="#br0">27 26 8193,'-13'0'-98,"5"0"1,3 1 329,5 4 1,1-4-118,3 4 1,-1-4-27,6-1 1,0 0-128,4 0 0,-4 0-25,0 0 1,-6-1 0,3-2-113,0-2 0,-5-1-25,4 2 190,-4 2 1,-2-5 89,-4 3 0,2 2 1,-6-2 1,5 7 0,-3 3-1,1 1-5,3 3 1,1-2 0,2 1-1,0 1-9,0 2 0,0-4 0,0 1-48,0 2 1,2-4-53,2 2 1,-1-6-1,6 1 0,-5-8 1,4-5-10,-2-3 0,-2 3 0,-4 0 33,0-1 1,0-2 147,0-1 0,-4 4-28,-1 0 1,-1 6-348,2-1 0,3 8 236,-4 5 0,15 3 0,5 1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21:37.733"/>
    </inkml:context>
    <inkml:brush xml:id="br0">
      <inkml:brushProperty name="width" value="0.06" units="cm"/>
      <inkml:brushProperty name="height" value="0.06" units="cm"/>
    </inkml:brush>
  </inkml:definitions>
  <inkml:trace contextRef="#ctx0" brushRef="#br0">33 367 8064,'-11'1'-1002,"2"4"1166,-3-4 0,16 5 0,2-6 355,9 0 1,0 0-1,4-1 1,0-2-293,3-2 1,2-1-1,0 3 1,-2-3-24,1-1 1,2 3-1,2-5 1,-1-2-273,1 0 1,-5 2 0,-1 0 0,-1 0-244,1 2 0,-5-4 0,1 6 0,-6-1-1703,-2 0 2014,-6 1 0,-26 23 0,-14 4 0</inkml:trace>
  <inkml:trace contextRef="#ctx0" brushRef="#br0" timeOffset="216">246 393 8338,'-12'2'318,"3"2"1,3-1-1,6 6-61,0 1 1,2 7 0,2 2 0,4 0-160,-1 0 0,5 9 0,-3 0 0,2 5-280,3 3 0,-3 3 0,0 1 1,-2-1-183,1 1 1,-3-1-1,2-4 1,0-5-203,-2-7 1,1-5 565,-4-9 0,-8-51 0,2-17 0</inkml:trace>
  <inkml:trace contextRef="#ctx0" brushRef="#br0" timeOffset="635">405 221 10423,'6'13'448,"1"6"1,7 3 0,-1 5-221,0 4 1,2 7 0,1 8 0,3 3-153,2 5 0,-5-1 1,2 3-1,-3-6-160,-2-5 0,-4-5 0,-2-6 1,-1-8-772,-3-7 416,-1-4 1,-2-9 0,0-6 0,0-7-34,0-5 0,0-7 0,0-4 0,0-3 213,0-5 0,-2 1 0,-1-5 0,-1-2 162,1-1 0,1 2 0,2 2 0,0 2 163,0 2 1,5 4 0,-1 4 0,1 3 185,1-1 1,-4 12-1,7-1 44,2 6 0,0 4 1,1 4-1,-1 4 135,-3 2 1,1 8 0,5 4 0,-1 3-128,0 5 0,0-1 1,1 4-1,-3 0-433,-2-1 0,3-3 0,-3 1 0,1-5-650,-1-3 1,1 0-1,-4-7 779,2-4 0,-11-69 0,1-24 0</inkml:trace>
  <inkml:trace contextRef="#ctx0" brushRef="#br0" timeOffset="934">923 513 8064,'0'13'-178,"0"-4"1,1-2 0,4-1-99,4-3 0,-2-1 0,2-2 1,1 0 638,2 0 0,3-2 1,1-2-1,2-7-64,-2-5 1,-1 0 0,-3-5 0,-2 1-246,-1-1 1,-2 3 0,2-2 0,-5-1 6,-2 0 0,-2 5 0,0-3 0,0 1-60,0 1 1,-6 3-1,-3 5 1,-3 1-15,-1 0 0,-5 2 0,1 6 0,-1 2 28,-1 2 1,4 5-1,-3 7 1,4 3 48,0 2 0,1 6 1,1 5-1,3 2 68,5 3 1,2-3-1,4 1 1,2 4 143,5 3 1,9 0 0,4 0 0,3-5-153,2-6 1,1-9 0,1-4 0,5-5-610,4-4 1,-5-9-1,5-10 1,-2-6 484,-2-6 0,-11-33 0,2-8 0</inkml:trace>
  <inkml:trace contextRef="#ctx0" brushRef="#br0" timeOffset="2716">1613 500 8224,'2'-14'-94,"2"1"198,5 0 0,3-5 0,1 0 0,0 1-81,1-3 0,-2 6 0,-2-4 1,-3 2-45,-1-2 0,-1 3 0,-5-2-78,0 2 1,-6 3-1,-5 3-29,-5 5 1,1 2-1,-4 2 1,1 2 161,1 2 0,-1 5 0,5 9 0,-1 2 55,1 1 1,1 4 0,2-3 0,3 3 92,1 2 1,1-1-1,5 1 1,0 0-8,0-1 0,6 1 1,3-1-1,3-1-111,1-3 1,5 2-1,0-6 1,-1-2-210,3-1 1,-1-8 0,3-3 0,-3-2-235,0-2 1,-4-2 0,4-2-1,-1-6 379,-1-7 0,1-80 0,-11 36 0,-1 0 0</inkml:trace>
  <inkml:trace contextRef="#ctx0" brushRef="#br0" timeOffset="2899">1852 141 8149,'-13'13'-33,"4"-1"1,2-2 0,1-1 107,3 2 0,1 2 0,2 3 0,0 3 279,0 2 0,6 1 0,2 5 0,1-1-233,-1 1 0,1 4 1,5 0-1,-1-2-419,0-1 1,0-1 0,1-2 0,-1-3-546,0-4 0,1-4 843,-1 0 0,0-42 0,0-11 0</inkml:trace>
  <inkml:trace contextRef="#ctx0" brushRef="#br0" timeOffset="3201">2051 420 7911,'0'13'-447,"2"-5"559,2-4 0,4-3 1,5-1-1,-1-1 32,-3-3 0,2-5 1,-2-8-1,3-2-143,1-1 0,-4 2 0,-1-3 0,-2 1-13,-4-1 0,0 5 1,-2-2-1,0 3 39,0 2 0,-2 0 0,-2 1 0,-5 2 44,-3 1 0,-2 6 1,-3-2-1,0 5 6,0 5 0,-2 7 0,2 7 0,0 1 59,3 4 0,0 3 0,3 2 0,2 4 51,4 0 1,4-2 0,1 3 0,0 0-191,0 0 0,6-4 0,4-1 1,6-5-445,6-6 0,3-4 0,2-2 0,0-3-209,-1-5 0,1-10 656,-1-7 0,-11 6 0,-3-5 0</inkml:trace>
  <inkml:trace contextRef="#ctx0" brushRef="#br0" timeOffset="3416">2436 261 8140,'-13'-5'281,"0"1"0,0-1 1,-1 5-134,1 0 1,4 0 0,2 2 0,-1 2-156,1 5 1,4 3 0,-3 1-1,2 2 1,-1 3 0,1-2 0,4 6 0,0 2 87,0 1 1,6-3 0,3 0 0,3 0-109,1-1 0,0 2 0,0-5 0,2-3-289,3-5 0,-3-4 1,4-6-1,-2 0-271,1 0 0,0-3 587,-5-6 0,6-53 0,2-23 0</inkml:trace>
  <inkml:trace contextRef="#ctx0" brushRef="#br0" timeOffset="3599">2543 274 8140,'-12'9'1145,"3"0"-1029,3-7 1,8 4 0,2-6 0,5 0 82,3 0 0,2-1 0,3-4 1,2-2-321,1 0 1,-2-5 0,3 3 0,-1-3-221,1-1 1,-5 0 0,2 1 0,-3 2-404,-2 1 0,0 4 744,1-4 0,-25 12 0,-5-1 0</inkml:trace>
  <inkml:trace contextRef="#ctx0" brushRef="#br0" timeOffset="3816">2649 61 8140,'-9'-4'44,"0"0"0,6-2 0,-3 3 360,0-2 1,5-1-99,-3 2 1,2 4 0,2 0-164,0 7 1,2 10-1,0 2 1,4 1-55,2 4 0,-4 7 0,4 4 0,-1 4-161,0 1 1,1 1 0,2 2 0,-3-1-266,-1-3 0,3-1 0,-3-7 0,0-3-1714,0-4 2051,4-11 0,-2-60 0,5-20 0</inkml:trace>
  <inkml:trace contextRef="#ctx0" brushRef="#br0" timeOffset="4084">2768 128 8140,'-1'9'404,"-2"-1"-151,-1 3 1,-1 1 0,5 1-1,0 0 20,0 0 0,5 7 1,0 2-1,3 3 88,2 1 1,0 2 0,1 2 0,-2 1-259,1-2 1,-3-5 0,1-3 0,-2-2-650,-3-3 307,4-7 1,-6-5-1,4-8 1,-4-6 129,-1-7 0,0-3 1,0-7-1,0-1-13,0-3 0,0 3 0,0-3 0,0 3-34,0 2 0,2 3 0,1 1 0,3 0-146,1 2 1,-3 5 0,5 7 0,0 1-1370,-2 0 1671,5 4 0,7 44 0,10 18 0</inkml:trace>
  <inkml:trace contextRef="#ctx0" brushRef="#br0" timeOffset="4266">3047 221 8389,'0'13'-43,"0"0"0,0 1-145,0-1 1,0 0-1,0 0 546,0 1 0,5-1 1,0 0-1,1 2-245,0 3 0,3-4 0,-3 4 0,0-3-669,0-2 0,0 0 0,-3 1 556,1-1 0,-23-59 0,-11-14 0</inkml:trace>
  <inkml:trace contextRef="#ctx0" brushRef="#br0" timeOffset="4383">2994 22 8304,'-13'-5'-319,"0"1"1,4-2-1032,0 1 1350,6 4 0,32 7 0,16 9 0</inkml:trace>
  <inkml:trace contextRef="#ctx0" brushRef="#br0" timeOffset="4616">3326 35 8140,'0'-8'360,"-2"3"7,-2 5 0,-3 0 0,-7 0-249,1 0 1,4 5 0,0 6 0,1 5-24,0 6 1,-2 5-1,4 4 1,0 4 165,0 3 1,2 2 0,4-1 0,1-4-296,4-4 0,-1-3 1,8-3-1,3-4-482,-1-8 1,6-1 0,-1-8-1,0-2 516,0-5 0,5-40 0,-4-15 0</inkml:trace>
  <inkml:trace contextRef="#ctx0" brushRef="#br0" timeOffset="5068">1998 1017 8259,'-13'-7'148,"0"2"0,4 4 0,0 0 1,-1-2-134,-2-2 0,-3 1 1,-1 4-1,-2 0-41,2 0 1,-3-5 0,1 1-1,0 1-24,-1 1 0,5 4 0,-4 1 0,3 3-40,2 1 0,1-1 0,2 6 0,2 3 49,2-1 0,2 7 0,4 1 0,0 3 64,0 2 0,4 1 1,2 3-1,2 4 52,2 4 1,3-4-1,4 0 1,-1 1-291,-4-2 1,1-6 0,-4-8 0,1 0 214,-1-4 0,-27-25 0,-11-7 0</inkml:trace>
  <inkml:trace contextRef="#ctx0" brushRef="#br0" timeOffset="5233">1640 1349 6663,'13'0'311,"0"0"1,2 0-176,3 0 0,3-1 1,7-4-1,1-4-383,2-2 1,6-3 246,-2 1 0,39-18 0,10-4 0</inkml:trace>
  <inkml:trace contextRef="#ctx0" brushRef="#br0" timeOffset="5450">2131 1163 9236,'0'9'301,"0"0"1,0 0 0,0 4-381,0 0 0,2 1 0,1 0 0,1 3-330,-1 0 0,3 1 0,-2-5 0,-1 1 409,-1-1 0,-8-41 0,-2-10 0</inkml:trace>
  <inkml:trace contextRef="#ctx0" brushRef="#br0" timeOffset="5582">2105 1004 8134,'-14'0'-325,"5"-4"-341,1-1 838,5 1-1135,-3 4 963,12 6 0,30 31 0,15 13 0</inkml:trace>
  <inkml:trace contextRef="#ctx0" brushRef="#br0" timeOffset="5900">2290 1216 8134,'2'12'-71,"1"-1"0,1-3-5,-1 3 1,0-4-1,2 1 158,3-3 1,0 0 0,1-5 101,1 0 1,2-6 0,0-3 0,-2-3-147,-1-1 0,-2-6 0,2-2 1,-3-1-4,0 0 0,-5 6 0,4-3 0,-4 1-55,-1 0 0,-4 0 0,-2 5 0,-2 1-70,-2 3 0,-3 2 0,-3 4 0,-2-1 32,2 1 0,1 6 0,2 4 0,-1 3 85,1 5 1,4 3-1,2-2 1,1 3 46,3 2 1,2-3 0,1 4-1,0 0 4,0-1 0,4 2 0,2-4 0,3 1-12,6-1 1,-2 3 0,6-4 0,-1-2-383,-1-2 1,5-5 0,-2-1 0,-1-2-1006,0-3 1321,5-2 0,8-30 0,9-8 0</inkml:trace>
  <inkml:trace contextRef="#ctx0" brushRef="#br0" timeOffset="6116">2569 977 8134,'-13'-7'109,"6"1"0,-1 8 518,4 2 1,2 3 0,-2 7 0,4-1-244,4 0 0,-2 2 0,4 3 0,0 4-474,2 3 1,0 2-1,1-1 1,-1 2-288,0 3 1,4-3-1,-5 3 1,2-3-598,0-1 0,-5-7 974,5-2 0,6-21 0,5-6 0</inkml:trace>
  <inkml:trace contextRef="#ctx0" brushRef="#br0" timeOffset="6633">2848 1084 8154,'0'-14'264,"0"6"1,0-1-14,0-2 0,0 0 0,-1-1 1,-2 1-42,-2 3 0,-4-1 0,3-3 0,-1 2-28,-3 1 1,2 6 0,-1-2-259,-1 4 1,-2 1 0,1 1-1,2 4-24,4 4 1,-1 4 0,2 3 0,1 3-26,2 2 1,1 1 0,0 5 0,0 1 51,0 3 1,4-3 0,2 3 0,1-3 109,4-2 0,0-4 0,4-1 1,1-3-25,2-6 1,0-1 0,-5-6 0,0-2-7,1-2 1,-1-2 0,0-5-1,0-7-14,1-8 0,-7-4 0,-1-2 1,-2-1-62,1-3 0,-1-3 0,-4-4 0,0 1-53,0 2 0,0 1 1,0-3-1,-1 3 121,-4 2 0,2-1 0,-4 4 0,0-2-49,-1 1 0,5 2 0,-3 3 1,1 1 143,-4 2 0,1 6 591,-1-2-367,6 9 1,-2 5 0,5 10 0,0 6-69,0 4 0,0 9 0,1 0 1,3 6 14,5 3 0,3 1 1,1 7-1,1 1-149,-1 1 0,2 0 1,1-3-1,3 4-471,2 3 1,1-6-1,4-4 1,1-4-2827,0-5 3180,-7-7 0,17-44 0,-2-16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22:20.413"/>
    </inkml:context>
    <inkml:brush xml:id="br0">
      <inkml:brushProperty name="width" value="0.06" units="cm"/>
      <inkml:brushProperty name="height" value="0.06" units="cm"/>
    </inkml:brush>
  </inkml:definitions>
  <inkml:trace contextRef="#ctx0" brushRef="#br0">1 659 7654,'0'-14'-734,"0"6"2968,0-1-1765,0 6 0,1-2 0,2 10-302,1 4 0,7 4 1,-3 4-1,4 7-296,1 5 1,-4 1-1,0 4 1,1-2-148,2-3 0,-3 4 0,-2-3 0,-1-2-727,-3-4 1,3-1 1002,-2-5 0,-5-36 0,-6-12 0</inkml:trace>
  <inkml:trace contextRef="#ctx0" brushRef="#br0" timeOffset="283">53 645 7825,'-8'-6'-20,"-1"-2"1,6 0 521,-2-1 24,4 7 0,2-3 0,4 10 0,2 3-160,1 4 0,8 3 0,-3 1 1,3 3-141,3 2 0,-4-4 0,4 4 0,-1-1-96,-1 1 1,5-5 0,-4 0 0,-2-4-145,-1-3 0,-2-2 0,0 2 1,1-5-130,-1-2 1,-6-4 0,-3-3 0,-1-9 24,2-6 0,-4-7 1,4-2-1,-5-3-67,-5-2 0,-1-1 0,-4-5 0,1 2-145,-1 2 1,3 0-1,-2 5 1,-1 0-353,-2-1 0,3 10 0,2 0-1024,1 5 1706,1 10 0,11 66 0,2 22 0</inkml:trace>
  <inkml:trace contextRef="#ctx0" brushRef="#br0" timeOffset="600">463 738 7835,'9'13'0,"0"0"101,1 1 0,2-7 0,1-3 222,1-2 1,-1-4 0,0-2-125,0-5 0,-4-9 1,-2-2-1,-1-2-118,-3 0 0,-1 0 0,-2-5 0,0 1-97,0-1 0,0 2 0,-2 3 0,-2 3-13,-5 0 0,0 5 1,-3-4-1,-2 3-51,-1 2 0,0 6 0,2 2 1,0 4 30,0 1 0,-1 1 0,1 5 0,1 6 49,4 4 0,0 8 0,5-2 0,-1 3 28,1 1 1,2 2-1,2 1 1,2 2 0,1-1 1,7-3 0,-1-2 0,5-1-211,2-2 1,2-6-1,-1 0 1,3-5-670,-1-7 1,5-3 849,-3-1 0,33-52 0,8-15 0</inkml:trace>
  <inkml:trace contextRef="#ctx0" brushRef="#br0" timeOffset="1067">834 407 7651,'-9'-6'0,"0"-1"-77,-1 0 0,2-4 0,0 6 246,-3-3 0,0 1 0,-3-2 0,1 5-28,0 2 0,4 2 0,0 0 0,0 3-153,2 6 0,1 0 0,6 8 0,0 0 6,0 0 0,0-1 0,0 5 1,2-2 93,2-3 1,-1 3 0,6 0 0,1 0-22,2 1 0,1-4 1,0-6-1,1-1-73,-1 1 0,4-4 0,1-2 0,-2-2-82,-1-2 1,-2-6-1,0-3 1,-1-3-73,-3-1 0,1-1 1,-5-3-1,-2-2-39,-2-1 0,3 2 0,1-3 0,-2 1 107,-2-1 0,-5 5 0,-2-1 115,-1 2 0,2 2 286,-4-1-110,6 7 1,-2 3-1,5 8 1,0 5 54,0 3 1,5 7 0,4 3 0,3 3-21,1 1 0,-4 5 1,0 1-1,1 2 39,2 3 1,0-2 0,-2 2-1,-3 0-35,-1-5 1,3-3 0,-5-2 0,-1-2-142,-1-3 0,-4-3 0,-1-6 0,-2-1-293,-3-3 1,-5-3 0,-5-6 0,1 0-31,-2 0 0,0-5 0,-5-1 0,3-2-877,2-7 1,2 2 1102,3-5 0,1-44 0,0-10 0</inkml:trace>
  <inkml:trace contextRef="#ctx0" brushRef="#br0" timeOffset="1552">1230 381 7836,'-8'-2'433,"-1"-2"1,4 1-1,-3-6-305,-3-1 1,0-2 0,-3-1 0,3 0-154,2 0 0,-3 4 0,3 1 21,-3 2 1,-1 2 0,1 6 0,2 2-95,1 5 1,6 4 0,-1 5 0,3 4 42,1 3 0,0-2 0,0 1 1,0 1 177,0-2 1,5 1 0,3 1 0,2-3-28,3-5 0,-2-2 0,6-3 0,-2-3-124,-2-5 0,0-3 1,1-1-164,-1 0 0,-1-10 1,-2-5-1,-3-4-22,-1-4 1,-2-1-1,-4 1 1,0 1 59,0-2 1,0 1-1,0-1 1,0 4 105,0 1 0,0 1 821,0 5-414,0 5 0,0 8 0,0 9 1,2 4-73,2 5 1,-1 3-1,5 4 1,-1-2-306,0-1 1,1 0 0,2 3 0,-1-3-606,1-4 0,-4 1 0,0-1 622,0-2 0,-11-49 0,4-12 0</inkml:trace>
  <inkml:trace contextRef="#ctx0" brushRef="#br0" timeOffset="1733">1323 315 7836,'0'13'1051,"0"-6"0,6-1 0,3-6-933,2 0 1,3-4-1,-1-2 1,0 0-299,0 0 0,1-3 1,-3 3-1,0 1-483,-3-1 1,1 0 662,4 1 0,-29 4 0,-7-5 0</inkml:trace>
  <inkml:trace contextRef="#ctx0" brushRef="#br0" timeOffset="1949">1376 130 7836,'-9'-5'1263,"0"1"-692,6-1 0,-3 7 0,6 2-335,0 5 1,6 4 0,2 6 0,1 6-88,-1 5 1,-3 6 0,4 1 0,-1 4-346,0 3 1,3 5 0,-2-5 0,2-1-580,-3-2 0,3-7 0,-5-5 0,-1-6-861,1-5 1636,-1-9 0,1-56 0,1-19 0</inkml:trace>
  <inkml:trace contextRef="#ctx0" brushRef="#br0" timeOffset="2116">1521 341 8183,'9'0'1062,"-1"2"-803,-3 2 0,0-1 0,-4 6 42,4 1 0,-2 2 1,4 1-1,-1 0-363,-3 1 1,3 3 0,0 1 0,-1-2-567,1-1 1,-1-2 0,-5 0 627,0 0 0,-30-58 0,-6-15 0</inkml:trace>
  <inkml:trace contextRef="#ctx0" brushRef="#br0" timeOffset="2249">1495 63 7836,'-7'2'643,"1"1"-40,0 1 0,4 2 1,-2-1-541,2 3 0,2 0 0,0 1-1071,0 1 0,2 0 1008,2-1 0,-2 3 0,4-5 0</inkml:trace>
  <inkml:trace contextRef="#ctx0" brushRef="#br0" timeOffset="2517">1654 341 7874,'0'13'240,"0"1"1,0 0 119,0 4 1,4-3 0,2 2-1,0-2-97,0-2 1,4 2 0,-1 1 0,3 2 60,1-2 1,0-6 0,0-1-192,0 1 0,1 1 1,-1-3-65,0-3 1,-1-5 0,-3-6-14,-5-7 1,2-2 0,-2-7 0,-1-2-143,-1-1 0,-2-1 0,0-2 0,0-3-158,0-4 0,0 1 0,0-1 0,0 0-101,0 1 0,1-3 0,2 6 0,2 2-204,-2 1 1,-1 7 0,1 4-738,2 2 1286,-1 8 0,2 60 0,1 20 0</inkml:trace>
  <inkml:trace contextRef="#ctx0" brushRef="#br0" timeOffset="2833">1997 341 7874,'8'18'-160,"-4"-1"1,4 0 0,-1-7-157,0-1 0,5-6 0,-3 0 642,3-6 0,-1-5 0,0-6 0,-3-3 98,3 0 1,-4-7 0,0 2 0,1-3-266,-1-1 0,-4-1 0,1 1 0,-2-1-4,-2 1 1,0 4 0,0 1 0,0 1-139,0-1 1,-6 5 0,-3-2-1,-4 5-96,-5 4 0,4-1 1,-4 6-1,3 2-26,2 5 1,-5 6 0,2 7-1,3 5 27,3 4 1,2 0 0,0 9 0,3-1 175,4 1 0,1 1 1,1 7-1,4 0 245,3 2 1,6 0-1,3-4 1,5 0-30,3-1 1,3-5-1,2-6 1,2-7-1517,2-8 0,-3-10 1202,4-3 0,18-59 0,-22 19 0,0 1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22:17.448"/>
    </inkml:context>
    <inkml:brush xml:id="br0">
      <inkml:brushProperty name="width" value="0.06" units="cm"/>
      <inkml:brushProperty name="height" value="0.06" units="cm"/>
    </inkml:brush>
  </inkml:definitions>
  <inkml:trace contextRef="#ctx0" brushRef="#br0">27 659 7906,'-13'0'-13,"5"-1"1,4-4 148,2-3 0,2-9 0,2-2 0,2-1 38,5-4 0,4 4 0,4-2 0,2 0-49,1 1 0,2-3 0,5 5 0,-1 2 25,1 2 0,-1 0 0,0 11 1,1 1 20,-1 2 1,-4 2-1,-1 5 1,-2 7-28,-3 8 0,-3-1 1,-4 2-1,-3 2-46,0 1 0,-4 1 0,2 1 0,-3-1-157,-1 1 0,-1-5 1,-3-2-1,-5-1-102,-3-3 0,-1 2 0,0-3 1,-1-5-193,1-3 1,-2-2 0,-1-5 0,-1 0 76,0 0 0,-2-2 0,2-2 0,1-5 47,1-3 1,-3-2 0,1-4-1,0-3 161,3 1 1,2-4 0,2 5 0,1 0 252,-1 0 0,4 1 1,1 5 673,4 0-642,1 6 0,1 2 0,4 11 0,2 6 68,0 4 1,8 12 0,-3 0 0,1 4-58,3 5 0,0 1 1,-2 2-1,-1-1-250,0 1 1,5 0-1,-1 1 1,-2 0-269,-5-1 0,2-4 0,-5-11 1,2-2-559,0-6 1,-5-2 847,5-2 0,-6-35 0,3-9 0</inkml:trace>
  <inkml:trace contextRef="#ctx0" brushRef="#br0" timeOffset="350">529 778 7906,'6'13'458,"-3"1"1,6-1-109,1 0 1,2 0 0,1 1 0,1-1-160,-1 0 0,4-1 1,2-2-1,1-3-168,-1-1 0,3 3 0,-3-4 0,0-4-107,0-4 1,3-1 0,-4-8 0,-4-4-91,-3-3 0,-1-3 0,-6-5 0,-1 1 79,-1-1 1,-2 1-1,-2-1 1,-2 2 216,-5 3 1,-3-1 0,-2 5-1,-3 2 12,0 1 1,-5 8-1,3 3 1,0 2-40,0 2 1,-4 2 0,6 2-1,1 5-129,1 3 0,-1 2 1,1 2-1,5 2-260,3-2 1,-2 3 0,4-1 0,2-2-167,2-1 1,2-6-1,2-1 460,2 3 0,70-41 0,13-8 0</inkml:trace>
  <inkml:trace contextRef="#ctx0" brushRef="#br0" timeOffset="649">926 448 7906,'0'-9'1663,"0"0"0,-1 6-1407,-4-1 1,2 2-1,-4 4 1,0 1-238,-1 1 1,4 8-1,-3 0 1,-1 4-56,1 0 1,4-1-1,-2-2 1,4 0-278,1 0 0,0 0 0,1 1 0,4-1-15,4 0 0,2-1 1,3-2-1,0-1 335,4 1 1,-2 2 0,5 0-1,-1-1 88,1 3 1,-5-4 0,3 8-1,-3-4 162,-2 0 0,2 3 0,-9 2 0,0 0 13,-2 0 0,-4 1 0,-1-4 0,-1 0-384,-4-4 0,-2 1 0,-6-6 0,0 1-269,-1-4 0,1-3 0,0-1 0,0 0-261,-1 0 0,3-7 644,2-6 0,15-47 0,8-18 0</inkml:trace>
  <inkml:trace contextRef="#ctx0" brushRef="#br0" timeOffset="831">1098 540 7906,'9'5'968,"-2"0"-451,-1 3 0,0-4 0,-3 5 0,3 1-296,1 2 1,0 6 0,4 1-1,-4 0-267,-1 0 1,3 3 0,-3-4 0,0-2-531,-1-1 1,4-7-1433,-4 1 2008,-1-6 0,-27-62 0,-7-21 0</inkml:trace>
  <inkml:trace contextRef="#ctx0" brushRef="#br0" timeOffset="964">1111 395 7906,'-6'-8'62,"3"1"747,-5 3-62,5-4-1169,-3 1 1,12 1 421,3 6 0,26 47 0,7 12 0</inkml:trace>
  <inkml:trace contextRef="#ctx0" brushRef="#br0" timeOffset="1148">1230 487 7906,'9'8'456,"0"-4"0,0-2 1,4-2-1,0 0-33,0 0 1,2-6 0,3-3 0,4-3-245,3-1 0,1 0 0,-1-1 1,-1 1-286,-2 0 1,-2 1-1,4 2 1,-4 1-506,0-1 1,-3 0 0,-5-1-670,-3 2 1,-3 5 1279,-6-5 0,-30 18 0,-7 0 0</inkml:trace>
  <inkml:trace contextRef="#ctx0" brushRef="#br0" timeOffset="1348">1349 236 7906,'0'-9'1344,"0"0"-1026,0 6 0,2-1 1,2 8-1,4 7-120,-1 5 1,5 6-1,-4 7 1,4 4-108,1 0 0,1 7 1,-1 6-1,-1-1-340,-4 1 1,4-2 0,-4-6 0,0-3-830,1-4 0,-4-6 1078,3-7 0,1-42 0,4-20 0</inkml:trace>
  <inkml:trace contextRef="#ctx0" brushRef="#br0" timeOffset="1531">1574 355 7906,'7'2'719,"-1"2"-417,0 5 0,-4-2 1,4 3-1,-1 4 8,4 2 0,-1 7 0,0-1 1,1 3-267,-1 2 1,3-1 0,-3 1 0,1-2-1060,-1-3 1,-5 1-779,2-5 1793,-4-6 0,-24-83 0,-7-24 0</inkml:trace>
  <inkml:trace contextRef="#ctx0" brushRef="#br0" timeOffset="1664">1534 170 7906,'-11'-13'0,"0"1"502,3 3 1,-1-1 882,-4 5-1473,5-5 1,4 10-1606,8 0 1693,4 6 0,34 31 0,8 5 0</inkml:trace>
  <inkml:trace contextRef="#ctx0" brushRef="#br0" timeOffset="1915">1680 276 7906,'6'13'87,"-5"5"0,5 1 1,-1 0 208,-1 0 1,6 3-1,-1-3 1,3 0 196,1 0 0,-4 3 1,0-4-1,1-2-159,2-1 0,5-4 1,1-2-1,-2-4-161,-1-4 0,-6-1 1,-1 0-103,3 0 0,-1-6 0,0-3 0,-2-4-90,-2-4 1,-2-4-1,-3-5 1,2-1-150,2 1 0,-1-5 0,-4 0 0,2 2-142,2 1 1,-2 3 0,2 1 0,-3 4-362,-1 1 1,0-1 0,2 6-1,1-1-1241,1 3 1912,1 8 0,-11 33 0,-2 15 0</inkml:trace>
  <inkml:trace contextRef="#ctx0" brushRef="#br0" timeOffset="2250">2011 289 7906,'5'7'58,"1"1"0,5-5 203,-3 1 0,1 0 0,4-4 3,1 0 1,-1 0-1,0 0-107,0 0 1,-1-5 0,-2-4-1,-1-3-42,1-1 0,-2-2 0,-1-1 0,1-3-8,-1-2 0,-4 4 1,1-4-1,-2 0-39,-2 1 1,0-1 0,0-1-1,-2 5-66,-2 2 1,-4 2-1,-5 1 1,0 2 6,0 1 0,0 6 0,-1 0 0,1 6-91,0 6 0,0 4 1,1 5-1,2 4-58,1 3 0,4 1 0,-2 2 0,1 3 216,3 4 1,2-1-1,1 0 1,1-1 289,4 1 0,2 2 0,8 2 0,2-3-156,5-4 0,-1-8 0,1-2 0,1-3-361,2-7 0,2 1 0,-1-8 1,1-2-1976,-1-5 2126,1-4 0,-1-48 0,1-9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26:39.421"/>
    </inkml:context>
    <inkml:brush xml:id="br0">
      <inkml:brushProperty name="width" value="0.06" units="cm"/>
      <inkml:brushProperty name="height" value="0.06" units="cm"/>
      <inkml:brushProperty name="color" value="#E71224"/>
    </inkml:brush>
  </inkml:definitions>
  <inkml:trace contextRef="#ctx0" brushRef="#br0">305 319 7170,'7'-8'-679,"-5"-1"1614,3 3 0,-3-3-609,-2-7 1,-2 7 0,-1 2 0,-4 2-11,-2 0 0,5-2 1,-3 3-1,0-1 70,-4 1 1,2 1 0,-1-1-226,-3-1 1,4-1-1,-1 8 1,-1 3-71,2 6 0,-5 3 0,5 2 0,-2 2-117,1 4 0,6-3 1,-1 8-1,3 1-7,2 3 1,0-5 0,0 1 0,0 1 51,0 3 0,7-1 1,4-2-1,3-1 34,2 2 1,2-6-1,3-4 1,4-5-9,0-3 0,5-2 1,-3 2-1,3-6-64,2-3 0,0-9 0,-1-4 0,-3-3 53,-1-2 1,-2-7-1,1-4 1,-4-3-132,-5-2 0,0 0 0,-3 0 0,-4 1 118,-4 5 0,-4-5 1,-2 5-1,0-5 108,0-1 0,-2 6 0,-4-1 0,-4 0 21,-4 2 0,-3-5 0,0 5 0,-3 0-59,-1 4 1,-8 3-1,4 2 1,-1 0 22,-1 0 0,2 7 0,-3 4 0,1 3-58,-2 2 1,-1 2 0,-2 3-1,2 8-33,3 6 1,-3 1-1,5 7 1,-2 1 0,1 2 0,6 2 1,-1 2-1,3 2 13,2 1 0,5 0 1,2-3-1,2 2-61,4 1 0,1 1 1,4-6-1,3 0-49,6 0 0,5 0 0,5 0 0,4-2-1,0-3 1,5 1-1,-3-6 1,3-5-75,2-4 1,0-1 0,0-6 0,2-3 7,3-1 0,-3-4 0,4-5 1,-6-7 79,-6-6 0,5-8 0,-7 1 1,1-3 91,-3-2 1,-10-6 0,-3 1 0,0 0 52,0-2 1,-6 3-1,3-5 1,-4 2 168,-2 3 1,-8 2 0,-2 2 0,-5 0 9,-1 0 0,-1 6 0,-5 1 1,-3 0-189,1 0 0,-7 5 1,5-3-1,-5 4-140,-1 3 0,6-4 1,-1 11-1,-2 0 40,-1 4 1,0 10 0,1 8-1,3 6-4,-3 8 1,4 9 0,0 4-1,2 5 28,4 5 1,3 3-1,3 1 1,4 3 125,2-1 0,4 1 0,6-5 0,4 1-8,2-1 1,9-4 0,9-7 0,3-9-101,2-9 0,0-5 1,2-4-1,1-3-242,3-6 1,5-3 0,-4-6-1,0-4-21,0-8 1,4-11-1,-8 0 1,-3-5 167,-3-5 0,-4 1 0,1-5 0,-6 2 119,-8 3 0,1 3 0,-8 1 0,-1 0 154,-2 0 0,-4 1 0,-5 3 0,-8 1 105,-4-1 1,-4 3-1,1-2 1,-4 0-137,-5 2 1,-1-3 0,0 5 0,0 0-279,0 0 0,-3 1 1,1 8-1,4 3 81,-1 6 0,3 5 0,-1 5 0,5 8-14,0 6 0,3 6 0,5 9 0,0 2 43,0 1 0,5 6 0,2-4 0,2 0 29,4 0 0,1 4 0,4-6 1,1-1-42,3-2 0,6-4 0,1-2 0,4-3-159,5-2 0,1-1 0,-4-8 0,3-3-36,-3-6 1,4-3 0,-1-2-1,-3 0-80,-1 0 1,-2-7 0,0-4 0,-2-5 95,-3-5 0,2 1 1,-8-7-1,-1-1 196,-3-2 0,-1-2 0,0 0 1,0 0 61,0 0 1,-1 1 0,-3 3-1,-3 1-4,-2-1 0,-2-1 0,-5 1 0,0 3 40,0 2 0,-2 1 1,-1 6 100,-3 0 1,1 7 0,5 6-25,0 6 1,0 1 0,2 8-1,1 4-71,3 4 0,4 8 0,-3 1 0,2 5-1,4 3 1,1 2 0,2-1-1,2 4 54,3 5 1,-1-1 0,6-3-1,5-6-101,4-3 0,-1-8 1,5-1-1,-2-3-228,1-8 1,6-5-1,-3-9 1,0-2-55,-4-3 1,3-10 0,-3-8 0,-1-2 47,-3-3 0,-6-8 1,-2-1-1,-2 0 124,-3-3 1,-3 7-1,-1-5 1,-1 4 185,-5 2 0,3 6 0,-10-1 1,-3 0 102,-3 2 0,-4 1 0,3 4 1,-3-1-90,-2 1 0,4 8 0,-4 3 1,1 2 6,5 3 0,-4 2 0,1 2 0,3 2 15,1 3 1,2 11 0,2 11-1,1 3-119,3 2 1,6 2-1,-1 2 1,3 3 67,2 2 1,2 2 0,1 3 0,6-2-135,5-1 0,-1-7 0,10 1 0,-2-5-141,1-5 0,4-6 0,-2-8 0,0-5-83,5 0 0,1-3 1,0-7-1,-1-5-131,-2-9 0,-2-7 0,3-11 0,-3-2 183,-2-1 1,-7-6 0,-7 6 0,-2 0 350,-3-3 0,3 7 0,-2-5 1,-3 4 149,-6 2 0,-6 2 0,-10 2 0,-1 3-65,1 2 1,-3-4 0,0 6 0,0 3-103,0 5 0,-4-1 1,6 5-1,1 0-29,2 4 1,0 3 0,-1 4-1,-1 3-87,6 6 1,-2 10 0,7 6 0,0 3-55,4 2 0,-2 2 1,1 2-1,3 1 88,1-1 1,2 3 0,2 0 0,3 0-54,6 0 1,-2-3 0,1-8 0,5-3-230,4-2 0,-1-1 0,5-8 0,-1-2-32,-1-1 0,6-7 0,-6-1 0,0-6 74,2-8 1,-5-5-1,4-5 1,-6-6 108,-6-3 1,3-2-1,-8 0 1,-1 1 245,-3 5 1,-1-5-1,0 5 1,-1-3 15,-5 3 0,3-3 0,-8 6 0,-3 0-131,-6 0 1,2-4 0,-5 6 0,2 1-139,0 2 1,-1 8 0,6 1 0,-2 2 154,-3 3 1,3 2 0,-1 4 0,4 5-2,5 9 1,1 2 0,-4 9 0,5 1-65,0 2 0,3 8 0,5 1 0,0 0 46,0 0 0,2 4 0,1-6 1,5-1-72,0-2 1,3-4-1,5-3 1,0-6-104,0-3 1,0-4 0,0-3 0,0-6-138,0-3 0,2-4 0,2-3 1,-1-6 49,-5-3 0,2-9 0,-5-2 0,2-2 162,-3 0 0,-3-5 0,-5-5 0,2 1 97,1 3 1,-1 6 0,-8 0 0,-3 0 77,-2 3 0,-2-5 1,-5 8-1,0 1-24,0 2 1,0 8 0,0 1 0,0 2 50,0 3 1,0 2 0,0 2 0,2 2-61,3 3 0,-3 4 1,5 7-1,-2 2-92,1 3 1,6 3 0,-3 6 0,2 0 28,-1 4 1,1-4-1,5-3 1,2 1-48,3 3 1,-1-1 0,5-3-1,0-4-177,-1 0 1,3-11-1,5 4 1,0-3-95,0-4 1,0-2-1,2-9 1,2-3 53,1-6 1,0-3 0,-6-2 0,-3-2 118,-1-3 0,-6-4 0,4-7 1,-2 0 153,-3 0 0,-3 5 1,-1 2-1,0 0 166,0 0 1,-5 0-1,-2-1 1,-2 4-77,-3 4 0,-3 2 1,-1 0-1,0 2 8,0 3 0,0 4 0,0 7-18,0 0 1,0 2 0,2 3 0,2 6-87,1 3 1,7 9 0,-3 4 0,2 2 35,-1-3 1,1 5 0,5-5 0,2 5-65,3 1 0,-1-2 0,6-3 0,3-6-164,1-3 0,2-2 1,0-2-1,0-2-11,0-1 0,0-7 1,0 1-1,0-5-78,0-5 0,0-4 0,0-7 0,-1 0 167,-5 0 0,3-6 0,-8-1 0,-1 0 148,-3 0 1,-1-4 0,0 6-1,-1-1 81,-5-1 1,-3 6 0,-5-5 0,2 4 4,1 2 0,0 6 0,-5 1 1,0 2-3,0 3 0,0-3 0,0 2-112,0 1 0,6 9 1,1 6-1,2 3-99,3 2 0,2 2 0,2 2 1,0 3-13,0 2 1,0-4 0,2 4 0,2-2-27,1-3 0,7 3 0,-1-2 0,3-3-168,2-5 0,0 1 1,0-5 36,0 0 1,0-2 0,0-7-1,-1-2 52,-5-3 1,5-1 0,-7-8 0,1-4 244,-3 0 0,-5-1 1,-1-1-1,0-3 11,0-2 0,0 6 0,-1-3 0,-3 4 38,-1 2 1,-6 0 0,4 0 0,-2 2-58,-3 4 0,-3-3 0,1 6 1,2 0-18,1 0 0,0 1 0,-5 6 0,0 0-33,0 0 0,2 2 0,2 3 0,1 6-30,-2 3 0,1 2 1,0 2-1,3 2 11,1 1 1,-2 6-1,4-4 1,3 0-7,1 0 1,2 4 0,0-4 0,2 0-65,3 0 0,4-1 1,7-6-1,0-2-81,0-3 1,6-4-1,1-7 1,0 0-51,0 0 1,5 0 0,-3-2 0,2-5 63,0-9 1,-8-2 0,4-7 0,-1 0 155,-1 0 1,-5-1 0,-7-5 0,-2 3 134,-3 1 0,-2 0 0,-2-3 0,0 4 132,0 4 1,-8-1 0,-4 2-1,-6-1-98,-3-1 1,-2 5 0,1-1 0,-3 5-126,0 3 0,-5 0 1,4-3-1,-3 2-180,2 1 0,-3 7 0,3-1 1,-1 3 20,1 2 1,-1 9-1,5 5 1,0 8-32,-1 3 1,3 7 0,5 7 0,0 0 64,0 0 1,7 6 0,4-3-1,3 5 174,2 1 1,0 0 0,2 0-1,5-2 60,9-3 1,2 1 0,8-8 0,1-6-249,-2-7 0,11-7 0,-4-3 1,3-4-63,4-2 1,-3-7 0,5-9 0,0-6 11,0-8 0,-4-5 0,4-4 0,-4 0 20,-6 0 1,-1-6-1,-7-1 1,0 0 89,0 0 0,-7 2 0,-7 5 0,-2 0 178,-3-1 0,-4 3 1,-5 4-1,-6 2 70,-3 1 1,-4 5 0,-2-5 0,-3 2-98,-2 0 1,-1-1 0,-7 4-1,1-1-114,0-2 1,0-1 0,0 6-1,0 2-225,0 3 1,6-1 0,-1 6 0,0 5 61,2 4 0,-3 6 0,6 9 0,3 3 73,1 6 0,2 9 0,2 1 0,1 0 61,3 2 0,6-3 0,-1 7 0,3-1 75,2-1 1,2 4 0,3-8-1,6 1-11,3 1 0,4-5 0,1 3 0,5-5-120,0-5 1,3-4-1,5-9 1,-2-3-118,-3-6 0,3-3 0,-3-2 0,3-2 73,2-3 0,-5-4 0,-2-9 0,-4-3 129,-6-6 1,-1-1 0,-7-3 0,0 3 128,0-1 0,-1-4 1,-8 8-1,-2-2 83,-1 0 0,-8 8 1,3-3-1,-6 5 100,-6 0 0,5 3 0,-7 2 0,3 3-110,0 2 1,-1 1-1,5 6 1,-3 0-144,-1 0 1,-1 8 0,8 2 0,2 4-595,1 2 0,7 1 0,-3-3 1,2-2 509,0-1 0,-1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26:49.120"/>
    </inkml:context>
    <inkml:brush xml:id="br0">
      <inkml:brushProperty name="width" value="0.06" units="cm"/>
      <inkml:brushProperty name="height" value="0.06" units="cm"/>
      <inkml:brushProperty name="color" value="#004F8B"/>
    </inkml:brush>
  </inkml:definitions>
  <inkml:trace contextRef="#ctx0" brushRef="#br0">399 305 7162,'9'-2'1185,"-4"-3"0,-3 1-944,-2-6 0,0-1 0,-2-3 1,-1 1 41,-3 3 0,-6-1 0,1-3-114,-3 3 0,-2-1 0,0 6 1,0 3-82,0 1 0,0 2 0,-2 0 0,-2 2 6,-1 3 0,0 4 1,5 7-1,0 2-26,0 3 1,1 4 0,3 7 0,3 0-4,2 0 1,2 5-1,5 3 1,0 0 31,0 5 0,7-6 0,5-1 0,6-6-107,3-6 0,8 3 0,-3-8 0,5-1 4,1-3 1,0-8 0,0-3 0,2-5-34,3-1 1,-3-7 0,3-5 0,-3-6 9,-2-3 0,-5-10 0,-2 1 1,-2-5 12,-4-1 0,-1 0 0,-2 1 0,0-4 11,0-2 1,-7 5 0,-4-1 0,-3 3 107,-2 2 1,-2-2 0,-3 0-1,-7 1 76,-8 2 0,0 8 0,-6-2 0,-3 0-21,-1 0 1,-2 11 0,0-2-1,0 4-1,0 3 0,-5 2 0,-1 10 0,1 6-53,-2 7 1,5 11 0,-5 1 0,1 8 24,1 7 1,0 3-1,6 2 1,5 0 54,4 0 1,5 2-1,2 1 1,5 3-60,4-3 0,6-3 0,6-3 0,6-2-66,8 1 0,5-5 1,8-3-1,3-6-192,1-3 0,8-9 0,-2-1 0,3-6-9,2-4 1,-5-3 0,-1-10 0,3-6-129,1-8 1,2-4 0,-2-10-1,-3-4 42,-6-4 1,-3-5-1,-4-1 1,-3 2 172,-5 3 1,-6-1 0,-6 5 0,-4 0 168,-5-1 0,-2 5 1,-5 6-1,-6 3 126,-8-3 0,-5 4 0,-7-1 0,0-3 28,0-1 1,-2 0 0,-1 3-1,-4 4-157,-2 0 1,9 7 0,-4 0-1,0 8-65,3 7 1,-1 2 0,2 5 0,0 6-61,0 8 1,2 5 0,1 9 0,4 3 2,2 6 0,2-2 1,6 1-1,5 3 5,4 1 1,5 4 0,1 1 0,0 1-46,0-6 1,12 1-1,6-10 1,5-1-85,5-3 0,3-8 0,1-5 1,0-8-81,0-6 0,7-5 0,2-4 1,0-6 117,-4-7 1,-3-11-1,-2 1 1,0-5 52,0-1 1,-5-5 0,-4 0 0,-3-1 193,-6-1 1,-4 3 0,3-4-1,-4 0 56,-2 5 0,-4 6 0,-8 4 0,-7 1 35,-8-1 0,0 5 0,-6-1 0,-3 3-106,-1 2 1,-2 0 0,0 0-1,0 2-118,0 3 0,0 4 1,0 9-1,0 3-57,0 6 1,0 10 0,2 6 0,1 5 34,2 5 0,6 6 1,-2 8-1,3 3 58,6-3 0,9-1 0,-1-2 0,5 0 65,1 0 1,7-1 0,5-5 0,8-4-119,6-5 1,5-8-1,3-3 1,1-6-158,2-6 0,6-2 1,-4-10-1,2-4 7,4-4 1,-1-12 0,1-6 0,-4-6 72,-2-3 1,-2-8 0,-7 3 0,-3-5 66,-6-1 0,-8 6 0,-4-1 0,-2 0 124,-3 2 1,-4 2 0,-8 7 0,-6 2 158,-5 3 1,-10-3-1,1 5 1,-6 0-71,-4 4 1,-4 1 0,3 0 0,-1 1-113,1 5 0,-3-1 0,4 10 0,3 2-31,1 1 0,0 11 1,0 7-1,0 10-93,4 10 0,9 5 0,-1 7 0,5 2 22,1 3 1,1 2-1,5 6 1,4-4 80,5-2 1,8 5 0,3-3-1,6-1-105,6-8 0,3-7 0,7-11 0,2-4-115,3-4 1,-3-12 0,5-4-1,0-6-83,4-6 1,3-4 0,0-13 0,-3-9 135,-6-9 1,2 0 0,-3-4 0,-4-3 96,-3-3 1,-6-3 0,0 4-1,-7 1 130,-2 1 0,-7-4 0,-1 11 0,-6 0 40,-6 4 0,-4 5 0,-10 3 1,-3 3-1,-2-3 0,-2 6 0,-5 3 0,0 6 8,0 3 0,0 8 0,0-2 0,2 3-110,3 2 1,-3 7 0,3 4 0,-3 5-143,-2 5 0,0 6 0,2 10 0,1 4 3,2 0 0,8 7 1,-3-4-1,6 4 79,6-1 1,-3-3 0,8 4 0,3 0 6,6 0 1,5-1 0,7-5 0,1-6-163,5-8 1,3-5-1,7-6 1,2-3-123,3-4 1,-1-2 0,6-10 0,1-5 93,-2-9 1,5-2-1,-5-9 1,2-3 78,0-6 1,-8 1 0,2-8 0,-4 0 165,-7 2 0,3 0 0,-10 6 0,-3-4 87,-3-2 0,-10 7 0,1 0 0,-8 7 85,-6 4 1,-6-3 0,-6 2-1,-6 1-1,-8 0 1,1 2 0,-6 5-1,0 0-183,0 0 0,0 5 1,-4 2-1,4 2-125,2 4 1,-5 8 0,3 7-1,0 8-39,4 7 1,3 8 0,4 4 0,1 2 52,2 4 1,8-1-1,-1 1 1,8-3 73,6 3 0,5-4 1,2 2-1,7-1 9,8-1 1,1-2 0,10-7 0,3 0-78,6 0 1,-1-12 0,8-6-1,2-5-75,1-5 0,2-2 0,0-4 0,0-5 39,0-9 1,-2-8 0,-1-9 0,-2-3 3,1-1 1,-10-6 0,-4 4 0,-7 0 61,-8 0 1,-1-4 0,-9 5 0,-1 3 145,-3 1 0,-8 4 1,-3 1-1,-6 4 71,-6 2 0,-3 0 0,-7 4 0,-1-3-133,-5 3 1,4-1 0,-3 2 0,3 0-97,2 4 1,0 9-1,0 0 1,0 3-22,0 2 0,0 9 0,2 5 0,1 7-127,3 4 1,6 7-1,-1 7 1,5 1 107,5-1 1,4 0 0,7-4-1,0 5 85,0 0 1,0 1 0,2 2 0,5-5 48,9-5 1,1-1 0,10-1 0,0-5-225,-2-4 0,5-12 0,-3-4 1,3-5-73,2-1 0,0-1 1,0-5-1,-2-6 38,-3-8 1,3-1 0,-5-9 0,-2-4 205,-7 0 1,0-2 0,-7 1 0,0-4 57,-3-2 0,-5 5 1,-1 1-1,-1 4 35,-5 5 1,-5-1-1,-8-3 1,-4 1 91,-2 3 0,-2 8 0,-3 0 0,1 6-57,3-1 1,-1 6 0,-3 2-1,1 5-79,3 5 0,4 4 0,-3 9 1,2 3-23,4 6 0,1 3 1,2 2-1,2 2-46,3 3 0,4-3 1,7 3-1,0-3 4,0-2 0,0 0 0,2 0 0,3 0-137,6 0 1,8-7 0,4-5 0,2-6-79,4-3 0,1-8 1,0 3-1,-1-6 2,-3-6 0,1 1 0,5-9 0,0-6 81,0-3 0,-7-4 0,-4-5 0,-1-2 75,1-3 0,-8 3 1,1-3-1,-5 5 142,-5 5 0,-4-3 0,-6 5 0,-4-2 196,-5 1 0,-6 6 0,-2 0 1,-2 6-20,-4 4 1,1 6 0,-1-1 0,5 3-39,0 2 1,-2 0 0,3 2 0,-1 3-154,1 6 1,4 8 0,6 4 0,3 2-133,-3 4 0,6 1 0,2 2 0,3 0 13,2 0 0,0 0 0,0 0 0,2 0-17,3 0 0,4-7 1,7-2-1,2-1-109,3-1 0,-3-5 0,5-7 1,-2-2-128,1-3 0,4-3 0,-4-2 0,-3-5 108,-1-4 0,-2-5 1,0-2-1,0-5 160,0-5 0,-5-3 0,-2-2 0,-2 0 134,-4 0 1,-1 5-1,-4 1 1,-1-1 76,-2 2 1,-8 0 0,2 6 0,-5-3 77,-5 3 1,3 3-1,-3 5 1,1 6-22,-1 3 0,3 2 0,-3 0 0,3 0-155,2 0 0,-4 7 0,3 5 0,2 6-126,1 4 1,0 6-1,0-1 1,3 3 2,6 2 1,3 2-1,2 1 1,0 3-14,0-3 1,0-3-1,2-3 1,3-2-34,6 1 0,3-7 1,2-3-1,0-7-121,0-4 0,5-2 0,1-5 0,-3 0 9,-1 0 0,3-7 0,1-5 0,-3-8 114,-1-6 0,-2 1 0,-2-4 0,-3-3 103,-6-3 0,3 1 0,-3 5 0,-2-1 170,-1 2 0,-4 6 0,-3-1 0,-6 2 63,-3-1 0,-4 3 0,-1 6 0,-4 4-97,-2 2 1,3 0-1,-3 4 1,2-3-68,4 3 1,-4 3 0,1 5 0,3 6-118,1 3 0,2 2 0,0 2 0,0 3-116,0 6 0,5 3 0,2 2 0,2 0 101,4 0 0,1 2 1,2 2-1,0 1 2,0-1 1,7-4 0,4-4-1,3-3-45,2-2 0,5-7 0,2-7 0,0-2-54,1-3 0,4-3 0,-3-2 1,2-5 16,-1-4 0,-1-10 0,4-3 1,-4-2 127,-2-3 1,-2-4 0,-5-4 0,-2-1 111,-3 1 0,-4 8 1,-7 1-1,0 0 41,0 2 0,-7-3 0,-4 6 1,-5 5 186,-5 4 1,-4-1 0,-5 5 0,1 0-127,3 4 1,-1-2-1,-3 1 1,1 3-202,3 1 1,1 4 0,-4 3 0,4 6-78,2 3 0,-3 7 0,4 2 0,3 1-47,1-1 1,2 5 0,2-1 0,1 5-66,2 5 1,8-3 0,-3 4 0,5-5 97,1-1 1,7 0 0,4 0 0,3-1 31,2-5 1,7-4-1,2-10 1,3-3-199,4-2 1,-3-1 0,8-8-1,-3-4 77,-2-4 1,2-6 0,0-6 0,-1-4 89,-2-5 0,-5-1 0,1 0 0,-6-1 139,-3-5 0,-4 4 1,-3-1-1,-6 5 111,-3 3 1,-2 2 0,-2-4-1,-3 5 12,-6 0 1,-8 5-1,-4 6 1,0 3-72,-1-3 1,-2 1 0,3 1 0,0 6-79,-1 3 1,3 2 0,3 0 0,-1 0-49,-3 0 1,1 7 0,5 4 0,0 5-85,0 5 0,2-1 0,3 5 0,4 0 38,0-1 0,5 3 0,-3 5 0,3 0 58,2 0 0,0 0 0,2-1 1,1-3 63,3-1 1,6-8-1,-1 3 1,3-5-163,2-1 0,5-7 0,1-2 1,-3-1-27,-1-1 1,-2-1 0,0-10 0,0-4 17,0-5 0,0-2 0,0-3 0,-2-3 62,-3-2 0,1-2 0,-6-5 0,-3 2 99,-1 3 1,-2-1 0,0 5 0,0 0 75,0-1 1,-2-2 0,-3 4 0,-4 1 18,0-2 1,-5 10 0,3-3 0,-3 4 62,-2 3 1,0 2 0,0 7-79,0 0 1,0 0 0,2 2-110,3 3 0,-1-1 1,5 6-1,-1 3-99,1 1 0,2 7 0,5 3 0,0-1-13,0 0 0,5 3 0,1-4 0,-1-3 5,2-1 1,2-2-1,7 0 1,0 0-56,0 0 1,0-7 0,0-3 0,0-5-22,0-1 1,0 0 0,0-3 0,0-6-3,0-7 1,-2-4 0,-1 2 0,-4-1 23,-2-2 1,-2-3 0,-5 5 0,0-3 257,0 3 1,-2 1-1,-3 2 1,-6 2 191,-3 3 1,-2-1 0,0 5 0,0-1-128,0 1 1,0 2-1,0 5 1,0 0-52,0 0 0,0 7 1,0 4-1,2 3-129,3 2 0,-1 0 0,5 2 0,-1 1-43,1 3 1,2 4 0,5-2 0,0-1 49,0 0 0,2 4 0,1-6 0,4-1-128,2-3 1,2-1 0,5-1-39,0-5 0,0-3 0,0-7 0,0 0-29,0 0 1,-2-1 0,-1-5-1,-3-4 84,3-5 1,-4-6-1,0-2 1,0 0 31,-1 0 1,-4-4 0,1 4 0,-3 0 58,-2-1 0,0 3 0,0 5 0,0 0 424,0 0 1,-7 0-46,-4 0 1,-3 7-1,-2 4-222,0 3 1,7 4 0,2 1-1,2 4-57,-1 2 0,-1 2 0,4 5-139,-3 0 0,1-5 0,5-1 0,0 3-103,0 1 0,2 2 0,3 0 61,6 0 0,-2-5 1,0 0-1,0-1-274,-1-1 1,3-2 253,5-7 0,-2-2 0,-1-1 57,-3-2 0,-6-8 1,1 2-1,-3-3 42,-2-2 0,0 0 0,-2 0 0,-3 2 131,-6 3 0,2-1 0,1 5 0,-1 0 112,0-1 0,3 3 1,-4 5-1,-3 0-57,-1 0 0,3 2 0,3 3 0,-1 6-157,0 3 0,3 2 1,-3 0-1,1 0-259,-1 0 0,5 0 0,-1 0 0,3 0-180,2 0 1,0-5 0,0 0-274,0 1 1,-2-5-223,-3-1 1,3-6 765,-3-6 1,-2 3-1,0-6 1,-1 0 126,1 0 0,-5 5 218,1-1 1,-3 3-1,-2 2 69,0 0 0,5 7 1,2 4-96,2 3 0,2 2 0,5 0 0,0 0-145,0 0 0,0-5 1,0 0-1,2-1-136,3-1 1,4-2-1,7-7 1,0 0-59,0 0 0,0 0 1,0 0-1,2-1 94,3-5 1,-5-3-1,2-7 1,-6 0 52,1 0 0,-4 0 0,0 0 1,-2 0 122,-4 0 1,-1 0-1,-2 0 1,-2 0 153,-3 0 0,-4 6 0,-9-1 33,-3-2 1,3 6-1,-3 2 1,3 5-73,2 5 0,0 4 0,0 7 1,0 2-164,0 3 1,5-1 0,1 7 0,-1-1-70,2-1 1,2 4 0,7-6-1,0 0-365,0 0 0,2-2 0,3-5-210,6 0 1,3-7 0,2-3 0,0-5-160,0-1 0,0 0 0,0 0 558,0 0 1,-2-7-1,-1-3 1,-4-5 118,-2-1 0,-2 0 0,-5 0 0,0 0 261,0 0 0,-2 0 1,-3-1-1,-6-3 74,-3-1 0,3-1 0,1 4 1,-3-1-84,-1-2 1,-2 1 0,0 8 0,0 1-51,0-2 0,0 1 0,0 1-88,0 6 1,0 3 0,2 4-119,3 3 1,-2 6-1,8 8 1,2 5 104,1 1 1,2 1 0,0 6-1,2 0-43,3 0 0,2-5 0,5-2 0,-1-2-5,2-3 0,1-3 0,4-1 1,1-1 1,3-5 1,-1-3-1,-3-7 1,1-1 10,3-5 0,-1-4 0,-5-10 0,0-3 16,0-2 1,-5-2-1,-2-5 1,-2 0 58,-4 0 0,-1 6 1,-2-1-1,0 0 40,0 2 0,-5-3 0,-4 6 0,-4 3 11,-4 1 0,-5 4 0,3 1 0,-4 4-28,-2 2 1,3 2 0,-3 5 0,2 2-24,4 3 0,-5 0 1,3 10-1,2 4-99,1 4 1,7-1 0,2 4 0,2 3 40,4 1 0,1 2 0,2 0 0,0 0 1,0 0 1,7 0 0,4-1 0,3-3-154,2-1 1,5-13 0,0 2 0,-1-3-425,-2-5 1,3 0 0,1-8 0,-3 0-632,-1 0 0,-2-8 0,0-4 1195,0-8 0,-14-76 0,-3 36 0,0-1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26:52.151"/>
    </inkml:context>
    <inkml:brush xml:id="br0">
      <inkml:brushProperty name="width" value="0.06" units="cm"/>
      <inkml:brushProperty name="height" value="0.06" units="cm"/>
    </inkml:brush>
  </inkml:definitions>
  <inkml:trace contextRef="#ctx0" brushRef="#br0">1 160 8247,'1'9'988,"5"-4"1,3-3 0,7-2-1,0-2-746,0-3 0,2 3 1,1-5-1,4 2-53,2 0 0,-3-6 0,4 4 0,1 0-36,-2 0 0,3-4 0,-5 6 0,1 1-262,-1 2 0,0 0 0,-4-1 1,3-3-500,-3 3 0,-6 1 0,-3 2-2209,3 0 2817,-6-7 0,-64-23 0,-23-13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26:51.152"/>
    </inkml:context>
    <inkml:brush xml:id="br0">
      <inkml:brushProperty name="width" value="0.06" units="cm"/>
      <inkml:brushProperty name="height" value="0.06" units="cm"/>
    </inkml:brush>
  </inkml:definitions>
  <inkml:trace contextRef="#ctx0" brushRef="#br0">48 161 7751,'-11'5'599,"1"1"0,4-1 601,-4-5 140,6 0-1070,-3 0 1,14 0 0,4 0-96,3 0 1,2 0 0,0 0 0,0 0-29,0 0 0,2-2 0,1-1 0,3-3-224,-3 3 0,-1-1 1,-2 1-1,0-3-133,0 3 1,0-1 0,0 1 0,0-3-88,0 3 0,0 1 0,-1 0 0,-3-1-445,-1-3 0,-6 1-172,6 5 0,-10 0-224,-1 0 1138,-7 0 0,-58 7 0,-14 2 0</inkml:trace>
  <inkml:trace contextRef="#ctx0" brushRef="#br0" timeOffset="299">112 1 7771,'0'11'-68,"0"-1"1,-2-1 0,-1 4 1833,-3-3-911,1-6 1,5 10-586,0-3 1,2 3-1,1 2-196,3 0 0,-1 5 0,-5 1 1,0-1-49,0 2 1,0 2 0,0 5-1,2-1-441,3-2 1,-3-3 0,3 3 0,-3-4-420,-2 0 0,0-5 1,0 4 833,0-5 0,7-58 0,2-14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27:03.619"/>
    </inkml:context>
    <inkml:brush xml:id="br0">
      <inkml:brushProperty name="width" value="0.06" units="cm"/>
      <inkml:brushProperty name="height" value="0.06" units="cm"/>
    </inkml:brush>
  </inkml:definitions>
  <inkml:trace contextRef="#ctx0" brushRef="#br0">15 177 8671,'-9'9'1863,"4"-2"-1568,10-7 0,-1 0 0,6 0-103,3 0 0,-4 0 0,1 0-69,3 0 0,1 0 1,0 2-1,-1 1 5,-3 3 0,1-1 1,5-5-1,0 0-54,0 0 1,-3 0-1,-1 2 1,2 1-43,-1 3 0,-1-1 0,4-5 1,0 0 3,0 0 1,0 0-1,0 0 1,0 2 3,0 3 0,0-3 0,0 3 0,0-3 3,0-2 1,-5 0 0,0 0-1,1 2 26,2 3 0,3-3 0,-1 3-10,0-3 1,0-2 0,0 0-5,0 0 1,0 0-1,0 0 1,0 0-8,0 0 0,-6 0 0,1 0 10,1 0 0,3 0 1,1 0 16,0 0 0,-6 0 0,1 0 29,2 0 1,1 0-1,2 0 16,0 0 0,0 0 1,0 0-56,0 0 1,0 0 0,0 0-42,0 0 1,0 0 0,0 0-49,0 0 1,-5 0 0,-1 0 0,3 0-20,1 0 1,-3 0 0,-1-2 44,3-3 1,1 3 0,2-3 78,0 3 0,0 2 1,0 0-49,0 0 1,-5 0 0,-1 0-23,3 0 0,1-5 0,2-1-34,0 3 1,-5 1 0,0 2-4,1 0 1,2 0 63,2 0 1,0 0 58,0 0 1,0 0-57,0 0 1,0 0-44,0 0 1,0 0 0,0 0-41,0 0 0,-5 0 1,0 0 16,1 0 1,-3 0-1,2 0 10,1 0 1,-3 0 0,0 2 0,0 1 15,0 3 0,-4-1 0,6-5-3,1 0 0,3 0-3,1 0 0,0 0-30,0 0 0,0 0 1,0 0 69,0 0 1,-6 0-1,1 0-48,1 0 1,-3 0 0,2 0-150,2 0 1,-5 0 110,3 0 0,0 0 44,5 0 1,-6 0 35,1 0 105,0 0-99,5 0 1,-5 0-348,-1 0-358,-6 0-314,3 0-237,-7 0 1,-7 0 1220,-4 0 0,-32 0 0,-8 0 0</inkml:trace>
  <inkml:trace contextRef="#ctx0" brushRef="#br0" timeOffset="433">1617 1 11511,'0'10'438,"1"-1"0,3 0-431,1 0 0,6-4 1,-4 4-1,0 0-131,0 0 1,6 0-1,-2 3 1,3-1-39,2 2 1,0 1-1,-2 2 1,-2-2 53,-1-3 0,0 3 0,5-3 1,0 3 141,0 2 0,-2 0 0,-1 0 0,-5 0 294,0 0 1,-3 0 0,-5 0-114,0 0 0,0 0 0,0 0 1,0 0-74,0 0 0,-7 0 0,-4 0-340,-3 0 1,-2 0-1,0-2 1,0-3-1909,0-6 2106,0 4 0,-29-35 0,-6-3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27:06.733"/>
    </inkml:context>
    <inkml:brush xml:id="br0">
      <inkml:brushProperty name="width" value="0.06" units="cm"/>
      <inkml:brushProperty name="height" value="0.06" units="cm"/>
    </inkml:brush>
  </inkml:definitions>
  <inkml:trace contextRef="#ctx0" brushRef="#br0">22 65 8351,'0'9'1940,"0"0"-1676,0-4 1,7 4-179,3 7 0,-1-6 0,2 1-141,1 2 0,3 1 0,1 0 0,0-1 31,0-3 1,-6-1 0,1 4-1,1-3 4,3 3 1,-5-4 0,-1 1 0,0 1 143,0-2 0,-5 0 266,1-4 0,-5 4-194,-5 7 1,1-5-1,-7-2 1,-3-1-131,-5 1 1,1-3-1,-4 3 1,3 0-342,-3-1 0,5-4 1,-5 3-1,5-2-909,1 1 0,5-1 1184,0-5 0,22-14 0,0-4 0</inkml:trace>
  <inkml:trace contextRef="#ctx0" brushRef="#br0" timeOffset="527">566 1 7724,'-11'1'347,"1"3"994,-3 1 1,6 2-537,2-1 1,3-3-527,2 8 0,2-6 0,3 4-198,6-2 0,-2 6 1,1-4-1,3 1-148,1 1 0,2 0 1,2 5-1,0 0-95,-2 0 0,9 0 1,-9 0-1,0 0 55,-4 0 1,2 0-1,-5 0 1,2 0 272,0 0 0,-8 0 0,3 0 6,-5 0 0,-1 0 0,-1 0 0,-5 0-70,-5 0 0,-5 0 1,-3-2-1,-2-1-523,1-3 1,-3-1 0,0 4 420,-2-3 0,-66-6 0,35 0 0,0-1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27:13.383"/>
    </inkml:context>
    <inkml:brush xml:id="br0">
      <inkml:brushProperty name="width" value="0.06" units="cm"/>
      <inkml:brushProperty name="height" value="0.06" units="cm"/>
    </inkml:brush>
  </inkml:definitions>
  <inkml:trace contextRef="#ctx0" brushRef="#br0">8 1 8194,'-4'0'999,"1"1"-611,3 1 0,0 2 1,1 2-43,1 1 1,2 2-1,3 1 1,2 1-123,0 1 0,2 1 0,-1 1 0,1-1-2,1 1 0,2 1 1,1 0-1,1 1-24,-1-1 1,2 0 0,-1-3-1,1 1-1,0-2 1,1 0-1,-2 1 1,0-1-12,1-2 1,-2 3 0,3-3 0,-2 0 21,0 1 0,0-2 0,1 1 0,1-2-36,1 0 0,-2 0 0,1 0 0,1 0 11,-2 0 0,4-1 0,-2 1 0,1 1 6,0 1 0,-1-4 0,2 2 0,0-1 43,2 0 1,-2 1 0,1 0 0,-2 0-111,-2 0 1,0-3 0,3 1 0,0 0-100,-1 1 0,-2 0 0,1 0 1,0-2 12,0 2 1,1-1 0,-1 0 0,-1 0-141,1 0 1,4-2 0,-1 0-1,1 0-78,1-1 1,-3 1 0,3-2 0,-1 2 222,-1-2 0,1 2 1,-2 0-1,-1-2 67,1 0 1,0 1 0,1 0 0,1 1 68,-1 0 0,0-3 0,0 3 0,2-2 1,0-1 0,1 0 0,0 0 1,1 0-146,-1 0 0,1-1 1,-1-1-1,2-1-145,-1-1 1,0 1 0,0-3-1,0 2-70,-1-2 0,-3 1 0,1 0 0,-2 1 85,-3 1 0,2-2 0,-3 2 0,1 0 75,-2 0 1,-1-2 0,0 1-1,2-1 187,1 1 0,-3-1 1,1-2-1,-1 1 51,1-1 0,-1 0 1,3 0-1,1 0-152,-2 0 1,1-2 0,-3-1 0,2 0-60,0 1 1,-2-3 0,2 2 0,-1 0-14,0 0 1,1-1 0,-3 2 0,1 0-14,-2-1 1,-2 5-1,1-2 1,-1 1 83,-1 0 0,-1 2 0,-3 1-1091,-1 0-495,1 2 668,-6-2 0,1 4 0,-4 0 0,-1 1-464,-1 0 0,1-1 0,0-1 1319,-2 0 0,-3 0 0,-1 0 0</inkml:trace>
  <inkml:trace contextRef="#ctx0" brushRef="#br0" timeOffset="366">2138 172 8071,'-7'11'0,"0"-2"1332,0-2-389,3-3 1,2-1 0,4-3-608,3 0 1,3-2 0,2 0-1,0 0-60,0 1 1,2 1 0,-1 0-1,2 0-216,1 0 0,0 0 1,-1 0-1,1 0-327,0 0 1,0 0 0,-1 0 0,0 0-61,-1 0 1,0 1 0,-3 1 280,-1 3 1,-1 1 0,-2 1 0,-3 0 97,-1 0 1,-2 0 0,-1 2 0,-3 3 92,-1 1 1,-3 3-1,-1 0 1,0 2-114,0 1 1,-1 3 0,1 1 0,-1-1-583,-1-1 1,1-1 0,1 0 0,0-1 549,2 0 0,-15-10 0,-3-7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27:10.785"/>
    </inkml:context>
    <inkml:brush xml:id="br0">
      <inkml:brushProperty name="width" value="0.06" units="cm"/>
      <inkml:brushProperty name="height" value="0.06" units="cm"/>
    </inkml:brush>
  </inkml:definitions>
  <inkml:trace contextRef="#ctx0" brushRef="#br0">20 630 8111,'-4'4'265,"-1"-2"0,3 2 504,-3-2-407,4 0 0,-2-2 0,5-1-13,0-1 0,3 1-210,0-4 0,1 0 1,1-1-1,0-1 7,0 0 0,0 0 0,2 0 1,0 0-10,-1-3 1,3 2 0,-1-3-1,2 1-4,-1-1 0,1 2 0,2-2 0,1-1 33,1 1 1,0-1-1,-2 3 1,0 0 24,-1-1 0,2 3 0,0-3 0,1 3-12,-1 0 1,0-2-1,-1 0 1,1 0-81,1 2 1,0 0 0,-2-1 0,1 0-21,1-1 1,-2 0 0,2 2 0,-1 1 46,1 1 0,-1-1 1,1 1-1,0 0-26,0 1 0,3-2 0,-3 3 0,1-1-2,0-1 0,2 1 1,-2 0-1,2 1-29,-1-1 1,-2 0 0,2-1 0,0 1-16,0 1 0,-1-2 0,-1 3 0,0 0 41,2-1 1,-1 2 0,2-2-1,-1 1-14,-1-1 0,1 1 0,-1 2 0,0 0 5,2 0 0,-1-2 0,-1-1 0,0 2-55,-2 0 1,3 1 0,-1 0 0,1 0-30,-2 0 1,-1 0 0,0 0-1,1 0 19,-1 0 0,0 0 0,1 1 0,0 0 7,-1 2 0,-1-1 1,0-1-1,0 0-5,-1 2 0,1 1 0,1-1 0,0 0-49,1 0 1,0 0 0,-3-1 0,1 0 14,0 0 1,0 1 0,-1 0 0,1 0 34,0 0 1,-1 1-1,2-1 1,0 0 61,1 1 1,-2 0 0,-3-1 0,1 1-70,1 1 1,1-1 0,0 1 0,-1-1-27,-2 0 1,2 0-1,-2-3 1,2 2-56,-2 1 1,2-2 0,-2 2 0,0 0 36,0 0 0,-2-2 1,2 2-1,-1 0 13,-2 0 1,2-1-1,0 3 1,0-2 21,0 2 1,1-3-1,-1 2 1,-2 0 1,0 1 0,1 0 0,0 0 0,-1-2-9,0 2 1,-1-2 0,-1-1 0,1 1-2,0 0 1,0-2 0,0 2 0,0 0-97,0 0 0,-1-3 0,1 2-269,0 0 1,0-2-202,0 1 0,0 0 335,-1 0 0,-1-1 0,-1 2 1,0-1-45,-1 0 0,0 1 0,1-3 0,-1 2-348,1 0 0,-2 3 0,3-2 20,0 1 0,1-3 0,1 2-584,-3 0 0,2-2 342,-1 1 1,-2-2-227,-1-2 1071,-1 1 0,-22-11 0,-6 1 0</inkml:trace>
  <inkml:trace contextRef="#ctx0" brushRef="#br0" timeOffset="397">1856 507 8695,'-5'6'0,"1"0"757,1-2-869,1-2 1,3 1-1,1-3 1,3 0 692,1 0 1,3-1-1,0-1 1,0 0-64,1 1 1,0 0 0,2 1 0,-1 0-343,-1 0 1,2 0 0,-1 1 0,2 1-76,1 2 1,-1 0 0,1 1 0,1 0-67,1 1 1,-2-1 0,1-1 0,-2 1 83,-1-1 1,-2 0 0,2-3 0,-1 1 183,-1 0 1,-1-1 0,-2-1 125,0 0 1,-3-1-1,-2-1-144,-1-3 1,-1-2 0,0-1 0,0-2-304,0-1 1,0 0 0,-1-3-1,-1 0-839,-3-2 0,-1 0 1,-2-4-1,-1-2-2816,-2-2 3673,-2-1 0,-37-30 0,-10-6 0</inkml:trace>
  <inkml:trace contextRef="#ctx0" brushRef="#br0" timeOffset="1047">630 103 8111,'-6'3'534,"1"2"0,3 0 0,3 0-424,2 0 0,4-3 0,0 2 0,1 0 106,2 0 0,-1-1 1,2 3-1,1-2 19,1 2 0,2 0 0,0 0 0,2 0-206,0 1 1,-2-4-1,2 4 1,-1-1-55,0 0 0,-1 1 0,-3-1 0,-1 1 104,-1 0 1,-3 0 0,-3 0-1,-1 0 149,-2 3 0,-2-2 1,-2 3-1,-5-1-8,-2 1 1,-1 1 0,-3 3 0,0 1-357,-2 0 0,1-2 0,-1 0 0,2 0-459,0 2 1,3-4-1,1-1 1,1-3-1998,3-4 2592,4-1 0,14-21 0,7-5 0</inkml:trace>
  <inkml:trace contextRef="#ctx0" brushRef="#br0" timeOffset="1431">1143 0 8111,'-7'7'504,"4"-2"0,0-1 114,3 2 0,3-3 0,1 1 0,2 0-197,1 0 0,3 1 0,1 4 0,2 0-271,-2-1 1,4 0-1,-1-1 1,0 2-136,1 0 0,1 0 1,0-1-1,-1 0-81,0 1 0,-4 1 0,0-2 0,-1 1 152,-2 0 1,-1 1 0,-3 0 0,-1 0 140,-3 2 0,-1 0 0,-3 1 0,-4 2-145,-1 2 0,-3-1 1,-2 3-1,1 1-275,-1-1 1,-2 0-1,0 1 1,1-1-1498,0-1 1690,2-2 0,-13-3 0,-3-3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27:14.636"/>
    </inkml:context>
    <inkml:brush xml:id="br0">
      <inkml:brushProperty name="width" value="0.06" units="cm"/>
      <inkml:brushProperty name="height" value="0.06" units="cm"/>
    </inkml:brush>
  </inkml:definitions>
  <inkml:trace contextRef="#ctx0" brushRef="#br0">21 0 8071,'-6'1'909,"0"1"-522,1 3 1,2-1-1,3 0-132,0 2 0,0-3 1,1 1-1,1 0-27,3 0 1,3 0 0,2 2 0,0 0-169,0-2 0,2 0 1,-1 1-1,1 0-95,0 0 0,1 1 1,-2-1-1,2 0-4,1 0 1,-3 1 0,0 1 0,-1 0 111,-2 0 1,0 2 0,-1 0 0,-1-1 103,-2 0 1,2 1 0,-4 0 0,-1 0 134,-3 1 1,1-2-1,-4 3 1,-1-1-172,-3-2 0,1 3 0,-3 0 0,-1 2-288,2 1 0,-3-3 1,1 1-1,-1 0-75,0 1 0,0 3 0,1 0 1,1-1-486,1 0 0,1-4 1,2 0-1,1-1 707,1-2 0,21-13 0,6-3 0</inkml:trace>
  <inkml:trace contextRef="#ctx0" brushRef="#br0" timeOffset="413">645 55 9060,'0'5'151,"3"-1"1,1 0 0,5 1 0,1 0 83,0 0 0,2 1 0,1 1 0,2 0-64,1 0 1,1 2 0,4 1 0,-1 0-6,1 0 1,-4 0 0,-1-2 0,-1 1-96,-1-1 1,-4 0 0,-1-1 0,-2 0 140,-2 0 1,-2 0 0,-3 2 0,-1 0 88,-1 2 1,-4 1 0,-4 1 0,-1 2-179,-1 1 0,-3 0 0,-1 3 0,1-1-319,0-1 0,-1 2 0,0-2 1,1 1-504,0-2 0,5-3 0,1-1 699,4-3 0,2-14 0,3-3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27:21.117"/>
    </inkml:context>
    <inkml:brush xml:id="br0">
      <inkml:brushProperty name="width" value="0.06" units="cm"/>
      <inkml:brushProperty name="height" value="0.06" units="cm"/>
    </inkml:brush>
  </inkml:definitions>
  <inkml:trace contextRef="#ctx0" brushRef="#br0">28 0 8417,'-3'4'26,"-1"-1"1,-3 0-1,1 0 141,2 0 0,1 0 0,3 1-179,0 2 1,1-3 0,1 3-1,2 1 229,2 1 1,4 4 0,-1 0 0,-1 3 91,0 1 1,2 2 0,0 0-1,2 1-92,-1 2 0,-3 1 0,2-1 0,0 1 1,-1 1 0,2 5 0,-1-3 1,0 1-49,0 1 0,1-3 1,-1 1-1,1 1-15,1-2 1,1 2 0,0-3 0,1 1-65,0-1 0,2 3 0,0-1 0,0 0-26,1 0 1,0-2-1,4 2 1,1 0-36,1-1 1,0 0-1,-2-4 1,-1 1 16,1 0 1,2 1 0,-1 1-1,0-1 89,0 0 0,-1-4 0,2 0 1,1 1-8,1 1 1,-1-2 0,-2 0 0,2 1-52,0-2 1,0 2 0,1-3 0,-2-1-58,-1 0 0,-1-1 0,2-1 1,1 1-30,0 0 1,1-3-1,-3 0 1,1-1 53,2 1 0,-1 0 0,1 1 1,-2-1-2,-2-2 0,2 1 1,1-3-1,-1 2-28,1 0 1,2 0 0,-1-2 0,1-1-31,-1-2 1,3 2 0,-3-1-1,0 0 3,-1 0 1,-3 1-1,3-2 1,-1 0 22,-1 1 0,4-3 0,-4 2 0,1 0 16,1 0 1,-1-2 0,0 2-1,-2 0 80,-1-1 1,-1-1-1,3 1 1,-1-1 0,0 0 1,1 3 0,-4-3-1,2 0-33,0-1 0,1 1 0,-1 0 0,-1 0-201,-1-2 0,-1 0 1,2 0-1,-1-2-37,-1 0 0,-1-3 0,0 1 0,0-1 107,-1 1 1,2-1 0,-1-3 0,1 0 33,0-1 1,1-2-1,-1 1 1,-1-1 16,1-1 1,1 0 0,-2-1 0,0 0 0,-2-2 1,2 0 0,0 1 0,-1 1-3,0 2 1,-2-2-1,1 1 1,0-2 12,0 1 1,-1-3 0,1 5 0,0-2 23,-1-1 0,1-2 0,0 0 1,-1 1-122,1 1 1,0 0 0,0 0 0,-1 1-12,1-1 1,-3 2 0,0 1 0,0-1 48,-1-1 1,-1 1 0,2 1-1,-1 0 33,-2 0 1,0-2 0,0 2-1,0-2 59,1-1 1,3 0-1,-3-2 1,1 0-137,0-2 1,2 1 0,-3-2-1,1 3-37,0-1 1,2 2 0,-2-3 0,-1 1 95,1-1 0,2 3 0,-3-2 0,-1 1-15,0 0 0,1-2 0,0 2 0,0 0 2,1-1 1,-2 2 0,1-3-1,-1-1 89,-2 2 1,4-2 0,-1 2 0,-1 0-77,0-2 0,1-1 1,0 0-1,-1 2-29,0 2 0,-1 1 0,0 1 0,-1-1 18,1 2 1,-3 1 0,-2 5 0,-1 0-512,-1 0 1,0 0-1,0 0 1,0 0-114,0 1 1,0-1-1,0 0 1,-1-1 669,-1-1 0,-8-4 0,-4-5 0</inkml:trace>
  <inkml:trace contextRef="#ctx0" brushRef="#br0" timeOffset="698">186 829 8206,'-3'0'46,"3"0"1,5 0 0,5 0 0,0 0 72,0 0 1,1-1 0,-1 0-1,1-1 171,1 0 0,0 1 1,0 2-1,0 1 44,0 0 1,1 1-1,3-2 1,0 2-254,-1-2 0,-1 0 0,-1-1 1,0 0 20,1 0 1,-5-3 0,2-2 0,-2-1 25,-2-4 0,0 2 0,-1-3 0,-1-2-48,-1-2 0,-2 0 0,0-2 1,-1 1-281,-1 0 0,0 0 0,0 3 0,0 1-576,0 1 1,0 2-1,0 0-1467,0 2 2243,0 3 0,12 10 0,3 5 0</inkml:trace>
  <inkml:trace contextRef="#ctx0" brushRef="#br0" timeOffset="1298">1747 1336 8675,'-7'0'0,"0"0"302,-2 0 0,3 0 1,-1 0 95,1 0 0,3-1-306,1-1 1,2 1 26,2-1 1,2 2 0,3 2 0,1 2-103,1 0 1,-1 2-1,4-2 1,-1 2-60,0-2 0,2 2 0,-3-2 0,2 1 45,-1-1 1,0 1 0,0 2-1,-2 0 232,-1-1 1,-1 1 0,0 1 0,-1 0 93,-2 1 1,-1 4 0,-3-2 0,-1 3-156,-1 2 1,-2-1 0,-3 2 0,-2 1-326,0-1 0,-1-1 0,2 2 0,-1-1-278,0-2 1,2-4 0,1-2 428,1-1 0,8-16 0,5-4 0</inkml:trace>
  <inkml:trace contextRef="#ctx0" brushRef="#br0" timeOffset="1871">2542 795 8453,'-13'11'859,"1"1"0,0-2 0,4 2 121,2-3 1,3-4-1010,5-3 1,2-1 0,3-1-1,0 0 34,2 0 1,0 0 0,2-1 0,1-1-48,1-3 0,2 0 0,0-1 1,2-1-212,0-1 0,1 0 0,3-1 0,0-3-11,-1-1 1,1 1 0,-1 0 0,0-1 177,-2 1 1,-1 0 0,-3 1-1,-1 2 286,1 1 1,-6 2 199,-1 2 0,-4 4 1,-1 4-1,-1 2 132,-1 1 1,0 2-1,0 1 1,0 1-163,0 4 1,0-1 0,0 4 0,0-1-386,0 1 0,0 0 0,0 3 0,0-1-550,0-2 0,0-1 0,0-4 0,0 0-1069,0-1 1634,0-3 0,0-2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27:17.718"/>
    </inkml:context>
    <inkml:brush xml:id="br0">
      <inkml:brushProperty name="width" value="0.06" units="cm"/>
      <inkml:brushProperty name="height" value="0.06" units="cm"/>
    </inkml:brush>
  </inkml:definitions>
  <inkml:trace contextRef="#ctx0" brushRef="#br0">14 1295 8486,'0'6'-344,"-3"1"1,2-1 0,-3 0 137,1-2 384,1-2 705,2 1-547,0-3 0,0-3-199,3-2 0,-2-1 1,3-1-1,0 0-4,0 1 1,-1-1-1,3-1 1,-2 0-41,2-1 1,0-3 0,1 1 0,-1-1 11,1-2 1,1 1-1,0-4 1,2-2 50,1-1 1,0 1 0,2-4 0,-1 0-6,0 0 1,-1 0 0,3 1-1,-1-1-20,1 1 0,-1 0 0,-1 1 0,0-1-16,3-1 0,-1 0 0,2 3 1,-1-1-60,1 1 1,-1-3 0,3-1 0,1 1 88,1-1 1,-2 1 0,1 3 0,0-2-2,0 0 0,0 0 1,-1 0-1,1 2-19,1 2 1,1-1 0,1-3 0,2 0-41,0 2 1,-1 0-1,1 1 1,1 0-72,-1-2 1,0 1 0,1 2-1,-2 2 109,-1 2 0,1-1 0,2 1 0,-1-1 94,-1 2 0,0 2 1,0-1-1,0 0-40,1 0 1,-1 1 0,3 1 0,-2 0-69,0 1 0,2 0 0,-2-1 1,1 0-55,0 0 1,1 1 0,0 2-1,0 0-5,-1 0 1,-2 3 0,1-1 0,0 1 130,-2 0 1,0-2-1,-1 4 1,1 1 24,0 0 0,-2 1 1,4 0-1,-1 0 31,0 0 0,2 0 0,-3 0 0,1 0-134,-2 0 1,0 2-1,1 1 1,1 0-36,-1 0 0,-1 3 1,-2-3-1,-1 2 121,1 0 0,0-1 0,0 3 0,-1-1-19,1-1 0,-1 1 0,-1-2 0,1 2-10,-1 1 1,-1 0-1,2 0 1,-1 0-96,1 0 1,-2-1-1,1 0 1,1 0 42,-1 1 0,-1 3 1,2-2-1,-1 1 125,-2-1 1,1 2-1,1 0 1,1 1-146,1 1 0,-3-1 0,1-1 0,0 1-39,1 0 1,0-2 0,0 2 0,0 1-90,0-2 1,2 2 0,-2-2 0,2 1-106,0 1 1,-2-1-1,0 0 1,-1 1 42,1 1 1,-2 1-1,1 0 1,0-1 89,-2 1 0,2 0 0,-1 0 1,0 0 98,1 2 0,-3-2 1,2 2-1,-1-1-4,1-1 0,-1-1 0,1 1 0,-1 0 1,1 2 1,-1-1-1,1 2 1,-2-1-23,0 0 0,-1 2 0,0-2 0,0 0-32,-2 1 0,-2-2 1,2 2-1,-1 0-14,1-2 1,-2 2 0,2 0 0,-1 0-122,-2 2 1,2-1 0,-1-1 0,0 1 19,1-1 0,-2 2 0,1 1 1,-2 0 114,0-2 0,0 1 0,0-2 0,0 0-3,0 2 1,0-1 0,-1-1-1,0 0-99,-1-2 1,1 3 0,-1-1 0,1 1-242,1-2 0,-3-2 0,0 0 0,0 0 75,0 2 0,-3-3 0,1 0 0,0-3-116,0-1 0,-1-1 1,1 0-1188,-1 1 0,-2-2-1855,-1-5 2902,-2-1 0,-3-1-2278,0 0 1858,-2-3 1,-2-4 913,-3-5 0,-27-43 0,-7-12 0</inkml:trace>
  <inkml:trace contextRef="#ctx0" brushRef="#br0" timeOffset="664">302 466 8419,'-9'2'362,"0"1"257,0-2-653,5 0 0,1-1 1,6 0-1,2 0 257,3 0 1,1 0 0,2 0-1,1 1 22,1 1 0,1-1 0,0 3 0,-1 0-158,1 0 0,0 0 1,0 1-1,1-1-63,1-1 0,0 0 0,-2-1 0,0 2-48,0 0 1,-3 1 0,0-2 0,-1 1 155,-2 1 0,-1 2 0,-2 2 1,-1 2 79,-1-1 0,-1 6 0,-2 0 0,0 3-145,0 2 1,-3 2-1,-1 0 1,-2 2-159,2 1 1,-2-3 0,2-1 0,-1-3-455,1-3 0,2-1 0,0-2 545,1-2 0,16-50 0,4-15 0</inkml:trace>
  <inkml:trace contextRef="#ctx0" brushRef="#br0" timeOffset="1181">1322 0 7327,'10'0'71,"-1"0"0,0 0 301,1 0 1,-2 0 0,3 0 0,2 0-78,0 0 1,0 1 0,1 0 0,0 3-113,-1-1 0,3 2 1,0 2-1,-3 0 74,-1-1 0,-1 2 1,1 0-1,-3 2-30,-2-2 0,-1 2 0,-1 0 0,-3 0 13,-1 0 0,-2 2 0,-1-1 0,-3 2-184,-1 1 0,-3-1 0,-1 2 0,0 0-400,-3 1 1,3 0-1,-2-2 1,1-1-1071,0-2 1,1 1 1413,4-3 0,-1 1 0,0-4 0</inkml:trace>
  <inkml:trace contextRef="#ctx0" brushRef="#br0" timeOffset="1780">2446 644 8376,'-4'3'353,"-2"0"1,2 2-178,0 0 1,2-3 0,4 0 0,3-1-115,1-1 0,4 0 0,0 0 0,2 0 215,-1 3 0,3-3 0,2 3 0,-1 0 156,-1 2 1,2-1-1,1 0 1,1 2-125,1 0 1,1 1 0,0-1-1,1 1-164,-1 0 1,3-1-1,0-1 1,-2-3 6,-2-1 1,-1-4 0,-3-2 0,0-2 12,-2-2 0,-2 1 1,-4-3-1,-1-2-14,-2 0 1,2-3-1,-4 0 1,-1 0-70,0 0 0,-1-1 0,0-3 0,-1 1-1442,-1 0 0,1-1 0,-3 3 1,1 0 1359,1 0 0,1-17 0,1-2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27:26.466"/>
    </inkml:context>
    <inkml:brush xml:id="br0">
      <inkml:brushProperty name="width" value="0.06" units="cm"/>
      <inkml:brushProperty name="height" value="0.06" units="cm"/>
    </inkml:brush>
    <inkml:brush xml:id="br1">
      <inkml:brushProperty name="width" value="0.08" units="cm"/>
      <inkml:brushProperty name="height" value="0.08" units="cm"/>
    </inkml:brush>
  </inkml:definitions>
  <inkml:trace contextRef="#ctx0" brushRef="#br0">41 2507 8441,'-6'0'0,"-1"3"0,0-1-74,0-1 1,2 0-136,1-1 0,2-1 0,0-1 212,1-2 0,1-3 0,0 0 1,0-1 77,0-2 0,0-2 0,1 0 0,1-2-60,0-2 1,2-3 0,-1 0-1,1 0-8,2-2 0,0-3 0,1-1 0,-1-1 75,-2-2 1,2 1 0,-1-1 0,1-1 7,1-1 1,0 0-1,-1 3 1,1-1 25,0-2 1,1 0 0,0-2-1,1 1-38,0 1 0,1-1 0,-1-4 0,2 0-77,1 0 0,-1 0 0,0 5 1,-1 0 24,1-1 1,0-2-1,2 2 1,-1 0 25,0 1 1,-3 0 0,2-1 0,1-1 8,-2-1 0,3-1 0,-4 3 0,2 0 19,1-2 1,1-2 0,1-2 0,0 2 24,-1 2 0,1 1 1,0 1-1,-1 1-7,1-1 0,2 2 1,0 1-1,0 1 5,1-1 1,0 0 0,2-1 0,-2 3 4,0-1 1,1 0-1,-1 0 1,0 0-40,-1 2 0,3-1 0,-3 4 0,2 0-25,1 0 1,1 0-1,0 2 1,1 1 43,-1 2 0,3 2 1,1-1-1,-1 0 3,1 3 0,-1-5 1,0 5-1,-1-2 12,0 1 0,3 0 0,-1 0 0,0 1-26,-1-1 0,1 0 1,-1 0-1,1 1-7,0-1 0,1 3 1,-2-1-1,-1 1 15,-1 0 1,2-1-1,0 2 1,-1 0-18,2 0 0,-2-1 0,3 1 0,1 0-79,1 0 0,-1 1 1,0 2-1,-1 0 21,-2 1 0,2-1 1,-2 1-1,-2 0 80,-2 2 1,1 2 0,-1 0 0,0 1 107,2 1 1,-3 0 0,0 0-1,1 0 47,-2 0 0,4 0 0,-2 0 0,0 0-138,-2 0 1,2 0 0,0 1 0,0 0-124,-1 2 1,1 2-1,-2-1 1,0 0 122,2 1 1,1 0 0,0 1 0,0 2 118,-1 1 0,0 0 0,0 2 0,0 0-199,2 0 0,-1 2 1,1-2-1,0 2 5,2 1 1,1 0 0,2-1-1,-2-1 29,0-1 0,-1 1 0,-1 2 0,1 1-17,-1 1 0,-1 0 0,-1-2 0,-1 0 44,-1 2 1,0 0-1,1 1 1,-1 1 23,1-1 1,0 1 0,0 3-1,-1-1-115,-1 1 0,-1 0 0,0-1 0,0 1 13,-1 2 0,-1-1 0,0 1 0,0 0-17,-1 0 0,1 0 1,0-2-1,1 1 26,-1 1 0,0 0 1,-4-3-1,0 2 13,0 0 1,2 0-1,-1 3 1,2-2-13,1-1 1,-3 2 0,1 0-1,-1-1-5,0 1 0,0-1 0,-3 0 0,1 2 27,-1-1 0,3 5 0,0-2 1,-1 1-114,-1 1 1,1-2 0,0 0-204,-2 1 283,3-4 1,-3 0 0,3-1-1,-1 2-347,1-1 0,0 2 1,0-3-1,-1 0 313,0 0 0,-2-1 0,3 3 0,1 0-66,-1 0 1,-2 1 0,-2-1 0,0 2 298,0 1 1,2-1 0,0 1-1,0 1-215,-2 1 0,-1-1 0,0-1 1,-2 2-80,2 2 1,-3-1 0,2-2-1,0-1-12,1 0 0,0 0 0,0 1 0,-2 1 6,-1-2 0,1 1 1,-1 0-1,0 2-346,0 0 411,0-2 1,-3 4-1,0-3-11,0 1 1,0 1 0,0 2 0,0-2 59,0-3 1,0-1 0,0 0 0,2-1-412,0 1 1,0-4 0,-2-1 0,0-2-36,0 0 0,3-2 0,-1 0 0,0-4-2623,-2-3 1700,0-2 0,0-7 1341,0-3 0,0-3 0,0-4 0</inkml:trace>
  <inkml:trace contextRef="#ctx0" brushRef="#br1" timeOffset="767">206 1138 8470,'-7'0'191,"0"0"1,2 2 53,1 0 1,6 0-1,3-5 1,5-1-511,3-2 0,0-1 1,1 0-1,0 0 443,2 0 0,2 0 0,2 1 1,1 1-21,0 1 1,-1 0 0,1-2 0,2 2-67,2-2 0,-1 0 0,0 0 0,-2-1-69,1 0 1,-2 0 0,-4 1 0,-1 1-345,-3 0 432,-2 3 0,-7 1 1,-2 5 141,-1 3 0,-1 4 0,-1 0 0,-1 3-140,0 2 0,0 2 0,1 2 0,0 1-71,-2-1 0,1 1 0,2-1 0,-1-1-686,-1-1 0,1-1 0,-1 2 639,1-3 0,7-8 0,2-2 0</inkml:trace>
  <inkml:trace contextRef="#ctx0" brushRef="#br0" timeOffset="1415">1480 1 8559,'-7'3'344,"0"1"0,3 0 1,3 0-1,2 0-302,4-1 1,1-1 0,1 1 0,2-1-130,0 1 0,3 1 1,-1-1-1,2 0 162,1 0 1,0 3 0,-1-3-1,1 2 5,0 0 0,0-1 0,1 2 1,-1 0 63,-1-2 1,-1 1 0,-1 2 0,-2-1 49,-1 1 0,-2 0 1,-1 0-1,-1 0 41,-1 0 1,-1 2 0,-2 1 0,-3 0-150,-1 3 1,-5 2 0,-1 1-1,0 2-171,-2 1 1,1-2 0,0 2-1,-2-1-764,0 0 0,3 1 849,1 0 0,1-9 0,1-1 0</inkml:trace>
  <inkml:trace contextRef="#ctx0" brushRef="#br0" timeOffset="2015">2747 1227 8481,'-4'6'62,"2"1"0,4-2 47,2-1 0,3-1 0,2 1 0,2 1 153,0-1 1,2 2 0,0-2 0,3 3 170,2 2 1,-2-1 0,2 1-1,1-1-281,1 2 1,0-3 0,1 2 0,0-2-97,-1-2 1,-2-2 0,-2-3 0,-1 0 15,1 0 1,-4-3 0,1-3-1,-2-2 46,0-3 0,-2-3 1,2-1-1,-1-2-39,1-1 1,-3 0 0,2-2 0,-1 1-127,1 1 0,-1 1 0,-2-2 0,-1 3-369,1 2 1,0 3 0,-1 2 0,-1 1-5,0 2 0,-1 1 1,1 1-1,1-1-399,1 1 0,0-2 1,2 1 818,-1-1 0,8-7 0,2-1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27:30.150"/>
    </inkml:context>
    <inkml:brush xml:id="br0">
      <inkml:brushProperty name="width" value="0.06" units="cm"/>
      <inkml:brushProperty name="height" value="0.06" units="cm"/>
    </inkml:brush>
  </inkml:definitions>
  <inkml:trace contextRef="#ctx0" brushRef="#br0">28 0 8579,'-7'6'-274,"1"-1"1,2 1 0,1-2 0,0 0 322,1 1 0,0-1 0,2 3 0,0 0 41,0 0 1,0 3 0,0 1-1,1 3 2,1 2 1,-1 1 0,4 4 0,0 0-12,-2 2 1,3 3 0,-2 2-1,1-1 16,-1-1 0,0 1 0,2 1 0,-3 0 39,0 0 1,2 1-1,-2-4 1,0 1 23,0 2 1,2 2 0,-2-1 0,0 0-27,0-1 1,1 3-1,-1 1 1,1 1-4,2 1 0,-3-2 0,2-2 0,0 0-32,1-1 1,1 3 0,0-2-1,0-1-11,0-1 1,2-1 0,0-1 0,0 0-43,1 0 0,-2 2 1,2-5-1,-1 1 43,0-1 0,2 3 0,-1-1 0,0 1 11,0-1 0,2 2 0,-1-2 0,0 1-24,1-1 1,-1 1-1,3-3 1,-1 1-23,-2 0 0,2 3 0,-2-2 0,2 0 40,1-1 0,0-2 0,0 3 0,1 0-17,1 0 1,1-2-1,-2-2 1,2 1-10,1 1 1,-2 0-1,1-2 1,0-1-22,-2 1 1,2-1 0,-1 1 0,1-1 62,0 1 0,1 0 1,-1-2-1,0 0 11,2 0 1,4-2 0,-1 1 0,0-1-32,0 0 1,-1-3 0,2 3 0,1-1-30,1 0 0,-1 1 1,-2-2-1,1 1-41,-1-1 0,4 0 1,0-2-1,-1 1-31,-1 0 1,2-1 0,-1 1 0,2 0-42,0 0 1,-2-4 0,0 0 0,1-1-132,1 0 0,0 0 1,1-2-1,-1 0 110,0 0 1,-1 0 0,-1 0 0,0-1 10,-1-2 0,2 2 0,-2-3 0,-1 0 31,1 0 0,3 1 0,-1-1 0,0-2-16,1 0 0,-2-1 0,1 0 0,-1 0 21,1 0 0,-2-2 0,-1-1 0,-2-1 18,0-2 1,1 3 0,-1-1-1,0 0 59,1 0 0,-2 0 0,3-3 0,-2 0 35,0 0 0,2 0 1,-1 0-1,1 0 33,-2-2 0,2 0 0,-1-1 0,1-1-103,-2 0 0,2 0 1,0-3-1,-1 1 17,-1-1 0,-1 0 1,1 0-1,0 1 14,-1-1 1,1-2-1,-2 0 1,0 1 61,0 0 0,-2-1 1,2 0-1,0-2-72,0-1 0,-2-1 0,1 0 0,-1-1-56,1 1 0,0-3 1,2 0-1,-1 1-133,-1 1 1,-2 0 0,1 0 0,1-1 6,-1-1 0,-1 0 0,0 3 0,-2 1 63,0 1 1,2 0 0,-1-2 0,-1 1 155,-2 1 0,-1-1 0,4-2 0,-1-1-62,0-1 1,1-2 0,-4 2 0,0-2-52,1-1 1,-2 0 0,2 1 0,-1 0-45,-1 2 1,1-1-1,-2 1 1,0-1 15,-2 0 1,0 0 0,0 3 0,0-1 48,0-1 0,0-3 0,0 1 0,-1-2 25,1 0 0,0-1 0,0 0 0,0-2-10,0-1 1,-1-2-1,1 1 1,0 2 2,0 2 0,0-1 1,0 2-1,0 2 38,-1 3 0,0 2 1,0-1-1,-2 1 85,2 2 0,-2-1 0,-1 2 0,1 0-98,0-2 1,0-3 0,1-1 0,-1 1-57,-1 1 0,0-1 0,-2 0 0,2-1-38,-2 1 1,0-1-1,-1 0 1,0 1 67,0 0 0,-1 0 1,0-1-1,-2 1 103,2 0 1,-2 5 0,1 0 0,0 2-133,1 1 0,1 1 0,0 5 1,0-1-425,-3 0 0,3 2 0,-3 0-461,2 0 1,1 0 0,0 0-1488,0 1 2402,-3-1 0,-16 3 0,-6 1 0</inkml:trace>
  <inkml:trace contextRef="#ctx0" brushRef="#br0" timeOffset="1256">234 1788 8445,'-3'4'634,"2"2"-422,-1-2 0,2 0 1,2 1-44,3 0 1,1 0 0,1 1-1,2-2 36,3 1 0,1 2 0,0-1 0,1 1-376,0 0 0,-1-1 1,1-1-1,0 0 189,0 0 1,2-1-1,0 0 1,-1 0 77,-1 0 0,0-2 1,-1 2-1,-1-1-46,-1-2 0,-1 0 0,0-1 0,0 0-3,-1 0 1,-2-3-1,-1-2 1,0-1 88,-2-1 1,0-2-1,1-3 1,-1-1-21,-1 0 0,0-2 0,-1 0 0,0-1-116,-1 1 1,2-2 0,0 1 0,-1 1-206,1 0 0,-1 2 1,1-1-1,1 1-282,0 2 0,0-2 0,1 1 0,0 0-295,0 1 0,1 0 1,1 3 781,0-2 0,6-5 0,1 1 0</inkml:trace>
  <inkml:trace contextRef="#ctx0" brushRef="#br0" timeOffset="1840">1898 2288 8480,'-7'7'64,"1"-1"0,2 1 149,1 0 1,2 0-1,2-1 1,2-1-266,1-3 0,5-1 0,3-1 0,1 0-27,0 0 1,4 0 0,1 0 0,0 0 7,0 0 1,1-3-1,2 1 1,1 1 112,-3 0 0,-2 2 0,1 0 0,-2 2 53,0 1 1,-5 1-1,-2 1 1,-2 1 174,-2 0 1,0 0 0,-3 0 0,0 0-23,-1 2 0,-5 2 0,0 3 0,-2 0-84,-1 2 1,-1 2 0,0 2 0,-1-1-315,1 2 1,-2-2 0,0 4-1,2-3-650,0-1 0,2-3 800,-1-2 0,9 0 0,3-1 0</inkml:trace>
  <inkml:trace contextRef="#ctx0" brushRef="#br0" timeOffset="2450">2727 1589 8478,'0'5'0,"0"-1"28,0 2 1,1-3 0,1 1 0,2-1 36,2-1 0,4-1 0,3-2 1,2-2-113,3-1 1,1-2-1,0-2 1,0 0 66,2-1 1,-2 0 0,3 2 0,-3 0-21,-2 0 1,-2 1 0,-1 1 0,0 1-17,0 1 1,-4 0 0,-1 1 246,-1 0 121,-4 0 1,-1 5 0,-3 1 0,0 2-49,0 1 0,0 1 1,0 1-1,0 2-174,0 2 0,2 2 0,0 1 0,0 1-153,-1 1 1,1 2 0,1-3 0,0 1-458,0 1 0,2-7 0,-2 1 1,0-2-1975,0-3 2454,2 0 0,-10-16 0,0-4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27:37.866"/>
    </inkml:context>
    <inkml:brush xml:id="br0">
      <inkml:brushProperty name="width" value="0.08" units="cm"/>
      <inkml:brushProperty name="height" value="0.08" units="cm"/>
    </inkml:brush>
  </inkml:definitions>
  <inkml:trace contextRef="#ctx0" brushRef="#br0">897 1548 9299,'3'4'6,"-2"0"-1064,1-2 1407,-1-1 14,-1 5 1,0-5 345,0 4-186,0-4-407,0 3 0,-1-4 1,-1 0-44,-2 0 1,0 0 0,-1 0-31,0 0 1,-1 0 0,-1 0 0,0 0 33,0 0 0,0-3 0,0 1 0,1 0 30,-1 2 1,-2-1 0,0-1 0,-1 0-52,1 1 0,1 0 0,-1 0 0,0 0-37,0-2 1,2 0 0,-2 2 0,0-2-30,0 2 1,1-1-1,-1 1 1,2-2 28,0-1 0,-2 2 1,0-3-1,0 1 35,2 0 1,-1-2 0,0 3 0,-2 0-6,2-3 1,0 0 0,2 0 0,-1 1-12,0 0 0,0 1 1,0-3-1,0 0-19,1 0 0,-1 0 1,0 0-1,0 1-11,0-1 0,0-1 1,-2 0-1,0-1 4,1 0 1,0-1 0,0 1-1,0 0 18,-1-1 1,0 0 0,1-2 0,0 1 12,-1 2 0,-1-3 1,1 2-1,0 0-1,1 0 0,0-1 0,1 1 0,1 0-15,-1-3 0,0 1 0,0 0 0,0 1-21,0-2 0,1 2 0,-1-2 0,0-1 4,0-1 0,0 3 1,0 1-1,0-2 8,1 0 1,-1 0 0,0-1 0,0 0 5,0 1 0,0-2 0,1 0 0,-1-1-3,0 1 1,0 0 0,0 2 0,0-2-2,0-1 1,3 2-1,-1-3 1,1 1-17,0 0 0,-2-3 0,2 1 0,-1 1-26,1 1 0,2-1 1,-1 1-1,1-2 17,0-1 0,-3 0 1,2 0-1,0 1 1,0-1 0,-2-3 1,3-1-1,1 1 16,0 0 0,-1 4 0,-1 1 0,2-1-13,0 1 1,1 1 0,0-2 0,0 1 51,0-1 0,0-1 1,0-3-1,0-2 61,0 0 1,2 1 0,1-2 0,0 0-50,0 1 0,3 0 1,-2 4-1,0 0-51,1 1 0,-1 0-1,1 1 1,-1 1-18,2 1 1,-2 2 0,-1 2 0,1 1-148,0 1 1,-2 2-40,3 3 185,-4 2-774,2 3-1632,-6 3 953,0 1 1,-2 0 1460,0-2 0,7-7 0,-1-3 0</inkml:trace>
  <inkml:trace contextRef="#ctx0" brushRef="#br0" timeOffset="1182">7 343 9231,'-2'10'0,"-1"0"-935,2-3 985,0-3 1,4-1 0,1-4 0,1-1 157,-1-3 1,1 2 0,4-2 0,0 0-58,-1-1 1,1-2-1,-1 0 1,2-2-110,1 2 0,-2 0 1,1-1-1,0 0-81,-1 1 1,1 1-1,-1 2 1,-1 0-163,0 0 1,-2-1 107,1 2 1,-2-1 233,-1 2 1,-2 4-1,0 4 1,-1 3 42,-1 1 1,0 3 0,0 0 0,0 3 19,0 1 0,0 3 1,1-2-1,0 2-178,2-1 1,1-3 0,-1 1 0,1-1-192,1-2 1,1 0 0,-1-1-1,0-4-192,0-3 0,1 1 0,1-4 363,0 0 1,0-20 0,-1-5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27:40.734"/>
    </inkml:context>
    <inkml:brush xml:id="br0">
      <inkml:brushProperty name="width" value="0.06" units="cm"/>
      <inkml:brushProperty name="height" value="0.06" units="cm"/>
    </inkml:brush>
  </inkml:definitions>
  <inkml:trace contextRef="#ctx0" brushRef="#br0">13 1823 8399,'-4'3'0,"1"-2"-526,0 4 1,3-3 514,-3 3 1,3-4 272,3 2 0,0-3 0,4 0-21,0-3 0,0 2 0,0-3 0,0 0-90,-1 0 1,1 0 0,1-3 0,0 0-42,1 0 1,3 0 0,-2 0 0,0-2-32,3 0 0,-3-1 1,2 2-1,1-2 61,2-1 1,0 0-1,2-3 1,1 1-51,-1-1 1,2-1 0,1-1-1,1-2-29,-1-2 0,1 1 0,-1 0 1,1-3-38,0 1 0,-1-3 0,0 2 0,-1 0 33,-1 0 1,-2 4 0,2-1-1,1-1 29,-2 0 1,2-2 0,-2 4 0,0-2 7,-1 0 1,3-3 0,-3 0 0,0 0-8,0 0 0,-1 1 0,1-4 1,-2 1-67,0 1 0,0-3 0,-1 3 0,-1-1 60,-1 0 1,1-2 0,1-1-1,-1 1 7,-1-2 0,0 1 0,1-2 0,-1 0-18,2 0 1,-3-1-1,-1 0 1,-2 0-19,0-2 1,0 0-1,0 1 1,0 0-8,-1-1 1,-1 0 0,0-2 0,-1 0 3,0 0 1,-1 0-1,-2 5 1,0 0 18,2 2 0,-1 0 1,-2 6-1,0 2 44,0 3 0,-2 3 1,-1 0-1,0 0 60,-1 1 1,-1 2 0,1 2 0,0 1-135,-1-2 0,3 3 0,-2-2 0,0 1-101,1 1 0,0 1 1,-1 1-1,1 0-184,2 0 0,-2 1-109,1 0 0,-2 2-1015,2 0-95,1 1 0,-2 2 1466,3 1 0,-6 26 0,-1 9 0</inkml:trace>
  <inkml:trace contextRef="#ctx0" brushRef="#br0" timeOffset="947">589 823 9638,'4'7'0,"1"0"258,0 2 1,1 2 0,1 4 0,0 1-112,0 5 1,-3 2-1,0 5 1,-1 0-146,-1 2 0,-2 3 0,0 4 1,0-2-129,-3-3 1,-1 1 0,-2-3 0,-1-2 73,0-2 0,0-3 1,1-6-1,1-3 39,0-4-86,4-3 0,1-3 0,5-2 0,2-2 61,3-2 1,2 1 0,0-1-1,2 1 69,2-2 0,3 2 0,0-3 0,0 1-6,-1 1 0,2 1 1,-2-1-1,2 0 75,0 1 1,0 0 0,-2 1 0,-1 0 33,0 0 0,-3 0 1,2-1-1,-4 0-302,-3-2 0,-2 0 1,0 1-491,-3-3 0,-1-1 0,-4-1-527,-1 1 1185,-2-1 0,-33-12 0,-8-3 0</inkml:trace>
  <inkml:trace contextRef="#ctx0" brushRef="#br0" timeOffset="1362">732 371 8379,'-7'-3'156,"3"2"1,0-2 335,1 0 0,2-1-274,3-3 0,2 3 0,2 2 0,1 1 92,0 1 1,1 1-1,0 1 1,2 3-67,1 1 1,-2 2 0,1 0-1,1 1-166,0 0 1,-1 0 0,3 1-1,-2-1-72,1 1 0,0-3 0,1 2 0,-2-3 30,1-2 0,-1-2 1,0 0-1,1-1-2,-2-1 0,3-4 0,-1-3 0,0-3-38,-1-3 0,2-4 1,-1-2-1,1-3-115,0-3 0,-2 0 1,-1 0-1,-1 0-191,0 1 1,-2 0 0,-3 4 0,1 3-909,-1 3 1,-1 3 1217,-3 5 0,-6 11 0,-2 3 0</inkml:trace>
  <inkml:trace contextRef="#ctx0" brushRef="#br0" timeOffset="2113">212 1576 8531,'-6'5'1544,"1"-1"-1376,2-2 1,3 2 0,1-3-330,1 1 1,-1 4 0,2-2 0,-1 3 145,1 2 0,-1 0 1,-3 2-1,0 2-55,-2 2 1,-2 0-1,1 1 1,0 0 75,-1 0 1,1 0 0,-1-3 0,1-1 7,1-3 1,1-1-86,2-2 0,3 0 1,1-1-1,3-3 150,2-1 1,0-1-1,2 0 1,2-1 26,2-1 1,0 1 0,1-1 0,1 0-151,1 0 1,-1 1 0,-1-1-1,-2 1-214,-3 1 0,1 0 1,-2 0-1,-2 0 258,0 0 0,-29 0 0,-6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27:44.263"/>
    </inkml:context>
    <inkml:brush xml:id="br0">
      <inkml:brushProperty name="width" value="0.08" units="cm"/>
      <inkml:brushProperty name="height" value="0.08" units="cm"/>
    </inkml:brush>
  </inkml:definitions>
  <inkml:trace contextRef="#ctx0" brushRef="#br0">21 301 8858,'0'5'454,"0"0"-303,0 0 1,0-1 1152,0 0-758,0-2 0,0 0-336,0-4 0,0-2 0,1-3 0,0 0-195,1-3 0,4-1 0,-2-4 0,0-2-91,1 0 0,-1 1 0,3-3 0,1 0-80,1-1 0,-2 0 0,3-1 1,-2 1-20,1-1 1,-1 4 0,1 1 0,-2 2 79,-3 3 0,2 1 0,-3 4-4,0 1 355,-1 2-65,1 3 1,-3 1-17,0 1 0,1-1 1,0 2 4,2 0 0,2-1 0,-1 1-42,3 0 1,-1 2-1,1-2 1,0 0-50,0 0 1,2 2-1,1-2 1,1 0-86,1 3 1,0-3 0,0 0 0,0-1-204,0 0 1,1 1 0,3-3-1,0 0-15,-1 0 0,-1 0 1,0 0-1,0 0-726,-1 0 1,1-3 909,0 1 1,-7-12 0,0-2-1</inkml:trace>
  <inkml:trace contextRef="#ctx0" brushRef="#br0" timeOffset="1618">678 630 8136,'-6'0'-261,"-1"0"0,0 0 504,0 0 1,2 0 0,1 0-1,-1 0 0,-2 1 0,1 0 0,-1 2-42,0-2 0,0 3 0,0 1 0,0 0-25,0 0 0,0 1 0,-1-2 1,-2 2-50,-1 1 0,0 2 1,-2 1-1,0 0-83,-1 0 0,2 2 0,-5 0 0,0 3 54,-1 1 1,-1 3 0,0-1-1,1 2 89,-1 0 1,0 3 0,0 0 0,1-1 57,1-1 0,1 1 0,0 1 0,0 1-52,1 0 0,-1 0 0,2-4 0,1 2 17,0 1 1,-1-2-1,-1 2 1,2-1-70,0 1 1,3-1 0,-2 3 0,1 1 12,0 0 0,1 2 1,3-1-1,1 0 7,2 1 0,-2-2 1,4 0-1,1-1-48,0-2 0,1 3 0,1-1 1,0 1-53,1-1 1,4 1-1,-2-2 1,2 0 21,1 2 1,1-2-1,0 1 1,1-2-38,0-1 0,1 0 0,2 1 0,0 2 18,-1-1 1,1 2 0,-2-3 0,0-1 4,0 2 1,2-2 0,-3 2 0,1-2-53,0-2 1,2-1 0,-2 1 0,-1 0-59,1-2 1,0 1 0,-1-3 0,0 0-15,-1 1 1,2-3-1,-1 2 1,-1-4-39,0 0 0,-1-4 1,-1 2-1,-1-1-256,0-3 0,-3 3-929,3-5-1498,-4-1 2693,2 0 0,0-3 1,1 0-1</inkml:trace>
  <inkml:trace contextRef="#ctx0" brushRef="#br0" timeOffset="2400">21 897 8964,'-5'0'243,"1"-2"-809,-2 0 1098,3-1 0,0 4 180,3 1 0,3 5 0,0 5 1,0 1-339,3 3 0,0 0 0,1 3 1,0 1-112,-1 2 1,1 4 0,0-1 0,-1-1-84,-1-1 1,1-2 0,-2 0-1,2-2-28,-2 0 1,2-6 0,-2-4 0,1-1-162,-1-1 1,1-1 0,2-1-1,0-3-146,-1-1 0,2-2 1,1-1-1,2-4 170,0-2 0,1-1 0,0-2 0,1 0-80,1 0 1,-1-3 0,1 1 0,0 1 26,-1-1 0,-1 3 1,-1 0-1,1 1-92,1 0 0,-1 0 0,-2 2 0,0 1-143,-1 2 1,-2-2-1,0 4 1,0 0-597,0-1 1,0 2-207,-1-1 0,1 2 1218,-3 2 0,-31 32 0,-11 11 0</inkml:trace>
  <inkml:trace contextRef="#ctx0" brushRef="#br0" timeOffset="2833">14 1897 9258,'1'-4'2747,"1"2"-2749,3 1 0,3 2 0,2 1 0,1 1 358,1 1 0,0-1 1,1 3-1,0-2-138,1 2 0,4 0 0,-2 0 0,-1 1-63,-1 0 1,0 0 0,0 0 0,-1 0-37,-2 0 1,1-1 0,-3-1 0,0-1-77,-2-1 1,0-1-1,0-2-5,0 0 1,-1-1 0,-1-2-1,0-3-14,0-2 1,-1-4-1,1 0 1,0-1 30,1-3 0,1 0 1,0-2-1,0-1-597,-1-1 0,4-3 1,0 0-1,2-1 604,3 1 0,21-28 0,5-3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27:48.729"/>
    </inkml:context>
    <inkml:brush xml:id="br0">
      <inkml:brushProperty name="width" value="0.08" units="cm"/>
      <inkml:brushProperty name="height" value="0.08" units="cm"/>
    </inkml:brush>
  </inkml:definitions>
  <inkml:trace contextRef="#ctx0" brushRef="#br0">206 1727 8757,'-7'3'-25,"0"1"1,3 2 0,-1-2 0,1-1 455,0 0 1,2-2-373,4 1 1,-1-1 0,4-1 0,0 0 114,1 0 1,2-3 0,0-2 0,2-1 110,-2 0 0,2-1 0,0 0 0,0-1-31,0-1 0,1 1 0,-1-3 0,0 0-67,0 1 0,2-2 1,-1-4-1,2 0 26,1-2 0,0 0 0,0-3 0,1 0-57,1-2 1,0 0-1,-2-3 1,0 3-77,-1-1 0,1 2 0,0-1 1,-1 1 26,-2 2 0,1 1 0,-3-3 0,0 0 36,1 0 1,-2-1 0,1 2-1,-1 1-7,-1-1 1,-1 0-1,1-1 1,-1-1 3,-1 1 0,1 0 0,-2 0 0,0-1 8,1 1 1,-3 0 0,2 2-1,-1-1-24,-1 1 1,-2 2-1,0-1 1,0 1-11,0 0 1,0 1-1,0 2 1,0-1-3,0 1 0,0-2 1,0 1-1,0 0 24,0-1 0,0 2 1,0-3-1,-3 2-18,-1 0 0,0 1 0,-1 0 0,0-2 4,-1 0 1,-1 2-1,0-1 1,0 1 5,1 1 0,-1 1 1,-1-1-1,0 0-20,-1 1 1,-3 0 0,2 1 0,-1-1-49,-4-1 0,3 1 0,-3-2 0,0 1-50,0 0 0,0-2 0,-1 3 1,-1-1 17,-1 0 0,1 1 1,3-1-1,-1 0-54,-1 0 1,0 3 0,1 0 0,0-1 0,-1 2 1,-2-3 0,1 3 0,0 1-33,1-1 1,-3-2 0,1 3 0,-1 0-9,-2-1 1,6 0 0,-4-2-1,4 1-26,1 2 0,3-3 0,0 2 0,1 0-217,2 0 0,0 1 0,2 2-1536,2 1-1258,1 2 456,3 1 0,3 4 2659,1 1 1,8 14 0,3 6 0</inkml:trace>
  <inkml:trace contextRef="#ctx0" brushRef="#br0" timeOffset="935">165 453 8529,'-4'1'-1376,"3"0"1852,2 1 1,1 1-1,3-1 1,2 1-65,1 1 0,4-2 0,-2 2 1,0-1-87,2-2 0,-1 2 1,1 0-1,0-2-71,1 0 0,-2-1 0,0 0 1,-1 0 19,-2 0 1,0 0 0,-2-1-115,1-1 1,-2-2-1,-1-3 64,-1 0 1,-1 3 0,-2-1 0,-1 0-188,-1-1 0,0-1 0,-1 0 0,-1 0-22,0 1 0,0-4 0,-1 1 1,0 0-109,0-1 0,2 5 1,0-2-1,1 1-76,-1 0 1,-1 1 0,1 1-207,2-2 1,-1 3-969,0 1 467,1 1 1,-2 2 260,3 1 0,3 0 0,0 2 39,0 2 0,0-3 1,1 0 575,-1 0 1,-1 13 0,-2 6 0</inkml:trace>
  <inkml:trace contextRef="#ctx0" brushRef="#br0" timeOffset="1353">281 487 8610,'-4'2'-449,"-1"1"0,4 0 1,-2-2 588,0 1 124,2 1 1,-3-3 412,2 0-278,1 0 1,-3 0-198,2 0 1,1-1 0,-1-1-107,1-3 0,1-1 1,0-1-1,1 0-92,1 0 0,0 0 0,2-2 0,-1 0-41,1-2 1,-1 0 0,1-4 0,1 0-13,1-1 0,1-2 1,0 2-1,0 0-1,0 2 1,-3-1-1,0 0 1,0 3 126,0 1 1,-3 2 0,2 2 522,-3 1-411,0 2 1,0 2-115,0 4-480,-3-1 1,3 5-54,-3-2 0,2 0 0,-1 1-125,0 0 1,-1 1-1,1 1 583,0 0 0,-9 18 0,-1 4 0</inkml:trace>
  <inkml:trace contextRef="#ctx0" brushRef="#br0" timeOffset="2067">336 282 8528,'-7'0'491,"1"-3"0,2 1-235,1-3 0,3 4 0,3-1 0,1 0 55,2 0 0,2 1 0,1-1 0,3 0-174,1 0 1,0 0 0,2-1 0,0 0-38,1 1 0,1-1 0,-2 1 0,2-1-50,0 0 1,-1 2 0,2-3-1,-1 0-98,1 0 0,-3 2 0,2-2 0,-2 1-51,-2-1 0,2 0 0,-6-1 0,-1 1-227,0 1 0,-1 1 0,-1 1-1028,-1-2 436,-2 3 0,-3-3 931,0 6 0,-28 43 0,-6 14 0</inkml:trace>
  <inkml:trace contextRef="#ctx0" brushRef="#br0" timeOffset="2567">329 1192 8629,'-6'3'-350,"-1"-1"0,4 0 0,3-2 0,3 0 775,4-3 0,2-1 1,1-2-1,0-1-2,2 0 0,1-1 1,2 0-1,0-2-139,1-1 1,1 2-1,-2-2 1,2-1-214,0 2 1,1-3-1,2 2 1,-1 1-67,-3 0 1,0 4 0,0 0 0,-1 2-165,-3 1 0,-2 1 1,-3 2-1,-1 1 66,1 1 0,-1 0 0,0 2 184,-2 2 0,-2-3 0,1 2 0,0 0 1,-2 1-1,3-1 17,-1-1 0,2-1 0,-2 1-74,1-1 0,-2 1 1,3-2-1,-1 1-11,0 0 0,2-2 1,-1 4-1,0 0-10,-1 1 0,3 1 1,-3 1-1,1 0-37,0 1 1,1 3 0,-2-2 0,0 0-202,1 2 1,-3-1 0,2 0 0,0-1-730,0 1 0,-2-3 954,3 1 1,-4-4 0,2-2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2:29.074"/>
    </inkml:context>
    <inkml:brush xml:id="br0">
      <inkml:brushProperty name="width" value="0.06" units="cm"/>
      <inkml:brushProperty name="height" value="0.06" units="cm"/>
      <inkml:brushProperty name="color" value="#E71224"/>
    </inkml:brush>
  </inkml:definitions>
  <inkml:trace contextRef="#ctx0" brushRef="#br0">18 629 8843,'-10'2'194,"4"4"-74,5 6 0,1-3 0,0 3 0,0 4 23,0 5 0,0 4 0,0 8 1,0 0-41,0 4 1,5 10 0,3 1 0,2 8 2,3 8 1,-3 6-1,2 4 1,-1 4 0,-1 1 0,6-1 0,-7-1 0,1-7-57,-4-2 0,2-8 1,-1-1-1,1-7-24,0-6 0,-2-5 0,-6-10 0,0-4 21,0-1 1,0 3 0,0-6-1,0-2-33,0-1 0,0-3 0,0 1-107,0-1-72,0 1-57,0-1 198,0-7 0,0-4 199,0-12 0,7 4-1,5-4 1,-2-2-1,1 2 225,3 3 1,2-1 0,1 0-138,1-2 0,-1 0 1,0 6-1,1 0-29,-1 0 1,7-6 0,1 1 0,0 1-50,0 2 0,4 2 0,-3 0 0,1-2 24,4-4 1,2 4-1,2-4 1,0 4-26,0 2 0,0 0 0,1 0 1,3 0-61,2 0 1,2-2 0,-4-2 0,1-1 10,-1 1 1,0 0-1,2 0 1,3-2-24,1 2 0,0-3 0,-7-1 0,3 0-72,-2 0 1,4 0-1,-3 5 1,-1-5-19,-2-2 1,-6 6-1,0-2 1,2 4 36,-2 2 0,0-5 1,4-1-1,0 2-13,0 2 0,-2 2 0,-2-2 0,-2-2 19,2-2 1,4-1 0,4 3 0,2-2-41,-3 2 1,-1-4 0,-2 0 0,2 1-60,4-1 0,-4 0 0,3 4 0,-3-3 71,-2-3 1,2 6 0,2-2 0,2 2 39,-2-2 0,-3 5 1,-1-7-1,2 2 36,4 0 0,-4-2 0,6 4 1,-3-3-19,1-3 0,2 4 0,-4-4 0,3 1 52,3-1 1,-6 0 0,1-3 0,-1 1-151,2-1 1,-4 3-1,4 0 1,-5 0 49,-1 1 1,2 3 0,2-4 0,2 1-8,-2-1 0,-3 4 0,-1-4 1,2 1-32,4-1 0,-4 4 0,4-4 1,-4 1 3,-3-1 0,1 4 0,0-4 0,0 3 12,0 3 1,-6-4 0,0 2 0,0 2-7,-1 2 1,3 2-1,-6-2 1,0-1 31,0-3 1,1 0-1,-5 6 1,2 0 67,-1 0 1,3 0-1,0 0 1,0 0-29,0 0 0,5 0 0,-7 0 0,0 0-21,2 0 1,-3 0 0,5 0-1,0 0-65,0 0 1,-4 0-1,5 0 1,-1 0-2,0 0 0,-6 0 0,5 0 1,-3 0 12,0 0 1,2 0-1,-1 0 1,3 0-5,0 0 0,0 0 0,-6 0 0,5 0-14,1 0 0,-4 0 0,4 0 0,-1 0-3,-5 0 0,4 0 0,0 0 0,1 0-35,-1 0 1,-2-2 0,-3-2 0,1-2-36,2 2 1,0 1 0,-5-1-409,-1-2 0,1-2-2450,-1 2 1292,-7 4 1,-4-5 0,-12 5 1640,-6-4 0,-81-12 0,36 5 0,0-1 0</inkml:trace>
  <inkml:trace contextRef="#ctx0" brushRef="#br0" timeOffset="1500">123 629 8223,'-6'-11'12,"0"-1"1,2 6 0,10-4 200,6 3 1,3 1-1,3 6 1,-1 0 202,1 0 1,1 0 0,4 0 0,6 0-126,4 0 0,2 0 0,0 0 0,2 0-74,4 0 0,-2 0 0,7 0 0,1 0-25,-3 0 0,7 0 1,-6 0-1,3 0-112,4 0 1,-9-6 0,8-2-1,-5 1 42,-1-1 1,1-4 0,5 6-1,-3 0-31,-1-1 0,-2 5 0,3-6 0,-1 2-1,1 0 1,1-1-1,-1 3 1,-1-2-37,1 2 1,-3-4-1,1 2 1,1 1 44,-2-3 0,3 6 0,-5-6 1,2 2 19,3 1 1,-3-1 0,-1 4 0,1-2 3,0-2 0,-5-2 1,7 4-1,-1-1-60,-1 1 1,4-4 0,-7 0-1,3 0-89,3 1 0,-3-1 0,2 4 0,-1-2 58,-1 2 0,5-3 0,-3 1 0,1 2-5,-1 2 0,1 0 1,-5-2-1,2-2 10,3 2 0,-3-3 0,0 1 1,-3 0 39,-3-2 0,6 0 1,-1-5-1,1 3 1,-4 2 1,-4-3-1,-1 5 1,3 0-21,2-2 1,0 6-1,-6-5 1,0 1-32,0 0 0,1 0 0,1 4 0,0-2-22,-4-1 0,-2-1 0,4 6 1,2 0 13,4 0 1,-4-6 0,1 0 0,-5 2-19,-4 2 0,3-4 0,6 1 0,3 1 16,-2 2 0,-8 0 0,-2-2 0,2-2-7,2 2 1,2 2 0,-2 2 0,-2-2-37,-2-3 0,-6 3 0,7-4 1,-1 4-32,-2 2 1,0 0-1,-6 0 1,5-2 46,1-4 0,-6 4 0,2-4 0,-3 4 6,-3 2 1,6-2-1,1-1 1,-3-3-23,-1 2 0,3 2 0,0 0 0,-2-2-67,-1-2 1,-3-1 0,1 3 0,-1-2-120,1 2 1,-1 2 0,1 2 0,-1-2 117,1-4 0,-7 4 0,1-4 74,1 5 1,-3 1 20,2 0-48,-8 0 0,5 0-145,-3 0 130,-4 0 1,6 1 26,-8 5 1,2-2 39,4 8 0,-4-6 49,3 5 0,-3-5 1,-2 6 18,0 1 1,0 3 0,0 1-29,0 1 1,0-1-1,0 1 1,0-1-56,0 1 1,-5 1 0,-1 2 0,2 5-18,2 1 1,2-4-1,0 4 1,-2 0-22,-4 1 1,4 1 0,-4 6 0,4 0 32,2-1 1,0 1 0,0 0 0,0 0-13,0 0 0,0-6 0,0 0 0,0 2 2,0 2 0,2 0 0,2-2 0,2-1 23,-2 1 0,-2-4 1,-2 2-1,2 0 3,4-2 0,-4 0 1,3-5-1,-1 3 12,2 2 0,-4-6 0,6 3 0,-2-5 0,-1-1 0,1 1 0,-4 2-114,4 3 0,-4-1 0,4-6-80,-4 1 0,0-1-1087,4 1-794,-5-9-371,7-1 2433,-8-8 0,-23-62 0,-6-15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2:43.756"/>
    </inkml:context>
    <inkml:brush xml:id="br0">
      <inkml:brushProperty name="width" value="0.06" units="cm"/>
      <inkml:brushProperty name="height" value="0.06" units="cm"/>
      <inkml:brushProperty name="color" value="#E71224"/>
    </inkml:brush>
  </inkml:definitions>
  <inkml:trace contextRef="#ctx0" brushRef="#br0">86 620 7758,'0'-12'-196,"0"1"1,0 5 637,0-6 1,2 8-299,4-2 0,-4 3-224,4-3 0,-4 6 61,-2 0 0,0 2 0,0 9 0,0 5 56,0 5 1,-2 1-1,-2 5 1,-4 0 21,-2 0 1,5 0 0,-5 4 0,0-4-54,0-1 1,7-3 0,-3-6-146,4 1 1,4-3 65,4-3 1,5-18-1,11-13 1,3-6-32,2-6 0,0-8 0,4-2 0,-4 2 93,-1 2 1,3 2 0,-6 2-1,-2 2 9,-1 2 1,-5 14-1,-1-3 84,-3 3 1,-7 9-1,0 6 101,-8 10 0,0 5 1,-7 5-1,-3 3-25,-1 6 1,-9 10 0,1 3 0,0 3 84,-2 4 0,3 7 0,-5 4 0,0 0-120,0 0 0,3 6 0,-3-4 0,2 0-81,4-3 0,7-13 0,4-7 0,3-8-210,3-8 0,4-11 0,6-6 1,5-6 12,5-6 0,9-11 0,4-14 1,6-8-60,6-8 1,-2-5 0,7-6 0,3-6 34,1-4 0,-3 4 0,-3 1 0,-1 1 167,-4 0 0,-2 6 0,-4 0 0,-4 9 138,-6 12 1,-11 8 184,-6 10 1,-6 9 0,-4 8-22,-2 10 1,-10 13 0,1 6 0,-8 6-91,-5 6 1,1 9 0,-6 10 0,0 2 9,-4 4 1,-3 4-1,1 4 1,-4 2-90,-2-3 1,5 7 0,-5-1 0,2-1-63,5-8 1,8-10 0,7-13 0,6-7-303,5-3 1,6-17-224,12-9 1,12-17 0,11-11-1,4-12 68,2-10 1,7-7-1,7-13 1,7-5 256,8-4 1,-31 31-1,0-1 1,0-1-1,0 0 1,-2 0-1,0-2 88,-1 0 1,0-1 0,3-4 0,0-1 0,-1-1-1,-2 1 1,1 0 0,-1 1 53,-4 1 0,0 2 0,19-25 0,-12 6 0,-4 14 445,-6 13 0,-13 17-85,-10 18 0,-8 10 1,-10 11-1,1 7 36,-1 5 0,-7 5 1,-4 17-1,-4 3-128,-2 6 1,-6 4-1,1 4 1,-1 3-146,-2 7 0,3 5 0,16-42 0,-1 0 0,0-1 0,0 1-100,-24 40 1,8-5 0,2-3 0,7-11-475,2-9 0,17-11 86,1-17 1,16-11 0,8-12-1,3-6 6,3-6 0,7-12 0,4-11 0,4-6 114,2-6 0,8-9 0,3-10 1,5-2 125,1-4 0,6-10 0,-28 36 0,0-1 0,1-3 0,-1 0 226,-1-2 1,2-1-1,2-1 1,0-1-1,-2-2 1,0-1 0,1 2-1,0-1-15,0 1 1,0 1 0,16-32 0,-3 9 0,-12 22 65,-10 19 1,-11 19 42,-6 12 0,-12 8 0,-6 11 0,-5 4 195,-6 7 1,-5 10 0,-9 9 0,-1 9-239,-3 12 0,-10 4 0,3 11 1,22-41-1,0-1-92,-25 41 1,27-40 0,0 1-1,-3-2 1,1-1 0,1 4-1,0 0-56,1-1 0,1 1 0,-18 35 0,12-7 1,6-12-159,4-15 0,9-10 1,6-18-1,8-2-352,8-7 0,5-8-1,4-8 1,5-7 204,1-9 0,2-5 1,8-10-1,2-3 230,1-7 0,9-11 0,-3-4 1,5-2-36,1 0 1,1 0 0,1-8 0,4-4 110,-26 36 0,0-1 0,-1-4 0,-2-2 0,2 0 0,-1-1 0,-1 0 0,0-1-19,0-1 1,0-1 0,0 4 0,0 1 0,22-39 0,-7 15-69,-9 16 253,-8 17 1,-19 27-1,-8 18 1,-12 13 51,-9 14 1,-6 10 0,-10 15 0,-2 8-32,-1 6 0,-9 9 0,2-2 1,22-37-1,0 0-60,-1 2 0,0 1 0,-1-2 0,1-1 0,-1 4 1,0-1-1,-1 0 0,0-1-55,-2 1 1,1 0 0,3-3 0,0-1-1,-17 35 1,6-9-310,10-12 1,16-20-182,11-20 1,13-15-1,12-14 1,3-7 189,3-10 1,9-4 0,7-20-1,3-5 112,3-2 1,-1-10-1,1 2 1,-1-7 44,0-5 0,1 4 0,-1-5 0,1-3 44,-27 42 1,0-1 0,0-1 0,0 1-1,1 0 1,-1 0 0,24-36-6,-3 9 1,-5 10-1,-7 15 1,-2 10 218,-4 10-135,-11 6 1,-10 17 0,-10 7 0,-2 9 412,-2 3 0,-15 11 1,-3 7-1,-9 13-277,-7 14 1,1 4 0,-8 16 0,-1 1-98,-3 2 0,25-40 0,0 0 0,-1 1 0,0 1 0,-1 2 0,-1 1-12,0 1 1,0 1-1,0-1 1,2 1-1,3-4 1,1 1 0,-17 38-90,3-9 1,11-24-1,9-13-318,9-14 1,8-16 0,6-5 0,8-8-135,7-9 0,0-3 0,8-15 1,4-6 121,6-10 0,0-3 0,8-14 0,1 0 212,3 0 1,1-10-1,2-8 1,-26 39-1,1-1 64,-1-2 0,2 0 0,3 2 1,0-1-1,-1-5 0,0-1 0,1 0 1,2 1 57,0-1 0,0 1 1,-2 4-1,0 1 0,25-37 1,-12 22 151,-7 19-47,-12 12 0,-9 19 0,-14 8 0,-6 12 182,-4 9 0,-8 2 0,1 10 0,-9 8 100,-7 8 1,-4 3 0,-4 18 0,-1 6-118,-3 1 1,-6 7 0,5-7-1,-3 3-116,-4 3 0,25-38 0,0 0 1,-23 42-1,7-9-236,3-11 0,12-10 0,7-17-115,10-10 1,8-17 0,6-9 0,8-8-296,7-7 0,0-7 1,9-7-1,1-8 219,2-6 0,7-15 0,3-1 0,2-3 108,3-2 0,3-6 0,1 0 0,0-8 149,1-7 1,-24 38 0,2 0-1,0 0 1,0-1 0,0 0-1,0 1 32,-2-1 1,0 0 0,26-33 0,-5 7-1,-5 14 233,-10 13 1,-8 12-87,-10 19 0,-9 12 0,-6 12 0,-10 5 207,-7 7 1,-1 5 0,-13 14-1,-4 9-54,-6 10 0,0 8 1,-7 6-1,-1 5-173,3 4 1,17-40 0,-1 0 0,4 0 0,0 1 0,0 0 0,-1-1 13,-25 40 0,9 1 0,4-10 1,10-7-326,8-8 1,5-19 0,16-20-66,4-9 0,4-7 0,7-12 0,1-5-173,-1-5 0,8-11 0,6-8 0,6-10-75,4-5 1,7-5-1,-1-3 1,3-6 316,3-4 1,-1-9 0,3-3-1,-27 39 1,0-1 103,0-2 0,2 0 1,3 1-1,0-1 1,0-7-1,0-1 1,2-1-1,0-1-45,0 0 1,0 2 0,0 5-1,0 3 1,19-34 0,-8 18 202,-7 19 0,-4 16 81,-17 19 1,-13 16 0,-18 21-1,-7 8 232,-3 7 0,-14 12 0,2 8 0,-3 6 28,-5 4 1,-2 7 0,-5-3 0,1 1-124,3 1 1,5-7 0,-6 7 0,1-1-139,1-1 0,3-4 0,9-14 1,5-10-233,11-9 1,3-10-361,14-10 0,4-7 1,14-18-1,-1-4-50,1-6 1,7-11-1,4-6 1,4-6 284,2-6 0,6-3 0,1-9 0,1-1 50,0-4 1,5-4-1,-1-8 1,3-2 51,3-4 0,-24 36 1,0-1-1,1-5 1,0-1-1,1-2 1,0 1 9,2-1 0,0 0 1,3-1-1,0 2 1,-2 5-1,0 2 1,22-27 47,-11 18 1,-10 21 255,-6 11 0,-14 16 1,-15 16-1,-10 7 120,-5 8 1,-8 6 0,-3 6 0,-1 5-46,-4 5 1,-8 3 0,-3 6 0,-3 8 30,-3 6 1,-3 4 0,1-5-1,1 5-138,3 2 1,-1 5 0,-3 0 0,5-11-289,10-12 0,10-11 0,13-11-201,6-10 0,6-17 0,8-9 0,8-8-132,5-8 1,10-11-1,-2-8 1,6-8 30,6-7 1,3-12 0,9-6 0,-1-4 201,1-2 0,-1 0 1,0-2-1,3-4 96,-26 36 0,0-1 0,1-4 0,0-1 0,3-1 0,0 1 0,-2 0 0,0 0 40,-1 1 1,0 1 0,29-34-1,-9 9 1,-5 14 93,-10 18 0,-16 18 267,-13 31 0,-14 7 1,-8 18-1,-9 4 141,-8 5 1,0 12 0,-13 6-1,-1 6-65,3 6 1,-7-2 0,4 5 0,-1-1-69,1-4 0,-7 3 1,8-3-1,3-6-220,4-8 0,14-9 0,5-11 0,9-11-511,3-7 0,4-13 1,10-5-35,6-8 1,9-7-1,4-11 1,2-3 108,4-2 1,2-8 0,4-8 0,2 1 115,2-1 0,1 0 0,-3 5 0,2-5 63,-2-2 0,5-1 0,3-7 0,3-1 2,3-4 0,-1-4 0,3-8 0,1 0 19,2 0 1,0 8 0,-7 6 0,-7 9 60,-9 12 1,-9 12 215,-15 17 1,-13 12 0,-15 21-1,-12 12 193,-10 9 0,0 3 0,-8 15 0,-1 4 117,-3 3 1,23-31 0,-2 0 0,-26 39-1,4 3 3,3-3 1,3 5-1,-7-3 1,3 3-286,3-5 1,12-7 0,14-26-1,7-7-418,8-12 0,6-15 1,6-10-71,6-8 1,9-8 0,6-13 0,4-8-74,6-6 1,2-11 0,-2-1 0,2-5 87,2 0 0,7-6 0,-1-3 1,3-2 159,2-3 1,3-8-1,-26 38 1,0-1-1,2-2 1,0 0 69,0-1 0,0 1 1,2 0-1,0 0 0,25-36 1,-3 11 1,-7 14 0,-7 11 0,-12 14 288,-6 6 0,-11 13 0,-6 10 170,-4 10 1,-2 1 0,-2 7 0,-4 7 178,-6 6 0,-11 12 0,-8 5 1,-6 8-263,-4 8 1,-7 6 0,1 6 0,-3 4-95,-2-1 1,-1 5 0,1-7 0,1 1-127,5-1 0,-3-1 0,10-10 1,8-10-427,12-15 1,9-12 0,12-13-285,4-5 1,4-11-1,7-11 1,3-7 242,3-5 1,4-4 0,8-10 0,0-4 125,0-5 0,6 1 0,1-3 0,3-5 118,3-3 0,-1-10 0,3 2 0,5-8 93,-1-9 1,-21 37 0,0 0 0,0-5 0,0-1 0,-1 4 0,0 1 25,0 2 0,-2 3 0,21-28 0,-13 17 45,-7 14 0,-15 22 0,-16 19 340,-10 11 1,-11 16 0,-6 2 0,-4 10 115,-6 7 0,-8 1 0,3 15 0,-3 4-12,-4 3 1,1 9 0,-1-4 0,1 1-255,-6 5 0,27-40 1,1 1-1,-2 0 1,0-1-1,-21 38-133,9-9 1,5-9 0,8-17-224,9-6 1,10-20 0,14-9-352,6-8 1,5-14-1,5-8 1,3-9-33,2-6 0,8-9 0,8-7 0,1-5 127,5-5 0,-5 1 1,3 4-1,1-2 161,3-3 0,1-10 0,1 5 0,-1 1 168,0 1 1,-9 16 0,-6 1 0,-8 12 303,-4 10 0,-9 13 102,-10 10 0,-12 10 0,-6 11 1,-3 4 40,-3 3 0,-1 3 1,-3 9-1,-3 7-10,-2 3 0,-4 5 1,-8 3-1,-3 6-65,-3 4 0,-2 8 1,-3-1-1,3-1-145,7-2 0,3-10 0,4-6 0,6-9-509,9-12 1,12-18-191,18-17 0,1-10 1,17-15-1,3-10 56,5-9 0,7-7 0,7-3 0,-1-2 33,-5-3 1,5 1-1,-6 6 1,1 1 277,1 5 1,-9-1-1,1 12 1,-10 8 353,-11 6 94,-1 11 0,-15 10 0,2 12 1,-8 3 153,-7 3 0,-5 7 0,-1 2 0,-1 2-57,1 0 1,-1 0 0,1 6 0,-1 2-84,1 4 0,-6-4 0,-3 6 1,1-3-166,0 1 1,0 6 0,3-7 0,1-3-248,5-6 0,1-6 0,9-7-403,2-1 0,4-9 1,8-10-1,9-13 114,11-12 0,7-12 1,3-4-1,5-2-150,2-3 0,1-3 0,7 1 0,-3 3 253,-3 7 1,-7 5 0,-10 6 0,-7 7 453,-4 9 0,-9 7 1,-6 14 209,-8 9 1,-8 8 0,-11 12 0,-4 2 76,0 2 1,-4 1 0,7-3 0,3 2 177,2-2 0,-3-2 0,3-4 0,3-2-405,1-2 1,7-8 0,2 2-665,4-3 0,4-10 1,4-5-105,6-3 1,3-9-1,3-5 1,1-6-51,4-5 0,-1-4 1,7-8 606,2 0 0,33-31 0,-27 29 0,0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2:53.872"/>
    </inkml:context>
    <inkml:brush xml:id="br0">
      <inkml:brushProperty name="width" value="0.06" units="cm"/>
      <inkml:brushProperty name="height" value="0.06" units="cm"/>
      <inkml:brushProperty name="color" value="#FFFFFF"/>
    </inkml:brush>
  </inkml:definitions>
  <inkml:trace contextRef="#ctx0" brushRef="#br0">69 156 8323,'0'17'2213,"0"0"-1812,0 1 1,0-6 0,0-1-226,0 3 1,0 1 0,0 3 0,0-1 1,0 1 0,0 5 1,0 4-1,2 4-74,4 6 1,-5 4 0,5-2 0,-2 3-105,2 3 0,-4 5 0,4 5 0,-4-7-165,-2-3 1,0 1 0,2-5 0,2-4-660,1-6 0,1-11 159,-6-9 1,0-9-1,0-4-1232,0-13 1897,0-3 0,-3-31 0,-2-12 0,1-2 0,-1 1 0</inkml:trace>
  <inkml:trace contextRef="#ctx0" brushRef="#br0" timeOffset="467">51 190 8252,'-17'8'1668,"5"-6"-666,1 4 0,7-2-130,-2 2 1,6 3-523,6 9 0,3-3 0,9-1 0,-1-2-80,1 1 0,-1 3 1,1 1-1,-1 3-53,1 3 0,5-4 0,0 7 0,1-3-57,1 0 0,-4 8 1,6-2-1,-2 4-52,-3 2 1,5-2 0,0-2 0,0-4-178,-3-1 1,1 3-1,0-6 1,0-2-44,1-1 1,-3-9 0,-6-1-1,-1 0 116,-5-1 1,5-5 69,-4 2 0,-3-4 4,3-2 1,-8-8 0,2-3 83,-4-5 1,-2-1 0,0-1 0,0-1-53,0-4 0,0-3 0,0-5 0,-2 2-154,-4-2 1,4-8 0,-6-1 0,2-1-179,0-2 0,-1-1 0,3-9 1,-2 3-68,2 3 0,2-1 0,0 7 0,-2 2-280,-1 2 1,-1 10 0,6 4-373,0 3 0,-2 5-312,-4 3 0,4 6 1253,-4 12 0,-19 43 0,-4 17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2:58.137"/>
    </inkml:context>
    <inkml:brush xml:id="br0">
      <inkml:brushProperty name="width" value="0.06" units="cm"/>
      <inkml:brushProperty name="height" value="0.06" units="cm"/>
      <inkml:brushProperty name="color" value="#004F8B"/>
    </inkml:brush>
  </inkml:definitions>
  <inkml:trace contextRef="#ctx0" brushRef="#br0">35 611 7824,'-9'2'-621,"1"2"1405,0 2-537,6 0 0,-6 2 0,8 3-119,0 5 0,0 1 1,0 1-1,0-1-24,0 1 0,0 5 1,0 2-1,2 0-26,4 1 0,-4 5 1,6-2-1,-2 4-1,0 2 0,-1 0 0,-3 2 1,2 1-71,2 3 0,0 0 0,-6-6 1,2 0 14,4 0 0,-4 0 0,3 0 0,-3-2-15,-2-4 1,2 2 0,2-6-1,2 2 31,-2 4 0,-2-6 0,-2 1 0,0-3 19,0 0 0,2 6 0,2-5 0,1-3-16,-1-2 0,-2 5 1,-2 1-1,0 0-29,0 0 1,0-1 0,2-5 0,2 2-32,2 3 0,0-1 0,-6-6 0,0 1 22,0-1 0,5 1 1,1 1-1,-2 2 19,-2 3 1,-2-1 0,0-6 28,0 1 1,6-1 0,0 1-99,-2-1 1,-2-5-256,-2 0 69,0-8 80,0 3-363,0-7-905,0 0 1421,0-7 0,-8-50 0,-2-18 0</inkml:trace>
  <inkml:trace contextRef="#ctx0" brushRef="#br0" timeOffset="2268">158 611 8262,'-10'0'-29,"-6"0"718,14 0 1,-5 2-449,7 4 0,7-4 0,5 4-121,4-4 1,1-2 0,1 0-1,1 0-46,4 0 1,-1 0-1,7 0 1,2 0-27,2 0 0,7 0 1,3-2-1,2-2 13,3-2 1,5-5 0,3 3 0,2-2 4,-2-3 0,-1 3 1,-3 0-1,3 1-6,3-1 0,-4 4 0,4-4 1,-5 1-5,-7-1 1,5 4 0,-5-4 0,5 1 22,1-1 0,-1 4 1,-3-4-1,-1 1 0,1-1 0,1 6 0,-1-4 0,-3 3-16,-3-1 1,7-6-1,-4 6 1,1 0-54,1-1 1,-6 3 0,5-6-1,3 0 28,1 1 0,1 5 0,-3-4 1,-1 2-53,1 0 0,3-5 1,-1 5-1,-1 0 43,-3-2 1,-5 6-1,5-3 1,3 1-17,1-2 1,3 4 0,-3-4 0,-1 2 16,-3-2 0,3 4 1,5-3-1,0 3 55,-3 2 0,-4-2 0,1-2 1,-1-2-32,1 2 0,-5 2 1,-2 2-1,-3 0-18,3 0 0,-2-6 0,6 1 0,-1 1 0,1 2 1,-4-4 0,3 0 0,1 2-15,-1 2 1,-3-3 0,4-1 0,-2 2-7,-5 2 1,1-4-1,-2 0 1,0 2-17,-4 2 0,-8 2 0,4-2 0,0-1 29,-2-3 0,5 0 0,-7 6 0,0-2-3,0-4 0,4 4 1,-3-6-1,-1 3-22,0-1 0,6 0 1,-4 4-1,2-2-3,0-2 1,-5 1-1,3 3 1,-2-2-14,-4-2 1,5 0-1,-3 4 1,0-2 28,2-2 1,-5 1 0,3 5 0,-3-2 9,-3-4 1,0 4-1,1-4 1,-1 4-16,1 2 0,-1-2 0,3-2-23,3-1 0,-2-1 0,7 6 0,-3 0-31,-4 0 1,-1-6-1,-3 0-14,0 2 1,1 2 0,-1 2-35,1 0 0,-7 0-307,1 0-451,-8 0 1,2 0-1572,-12 0 2419,4 0 0,-38 3 0,-21 2 0,3 0 0,0 0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3:01.686"/>
    </inkml:context>
    <inkml:brush xml:id="br0">
      <inkml:brushProperty name="width" value="0.06" units="cm"/>
      <inkml:brushProperty name="height" value="0.06" units="cm"/>
      <inkml:brushProperty name="color" value="#004F8B"/>
    </inkml:brush>
  </inkml:definitions>
  <inkml:trace contextRef="#ctx0" brushRef="#br0">70 2026 8262,'-17'0'-583,"5"0"531,0 0 0,6-2 937,-5-3-408,7 3-315,-4-6 0,10 8-84,4 0 0,4 0 0,7 0 0,3 0 3,3 0 1,-2 0 0,8 0 0,0 0 33,-1 0 1,6 0-1,-1 0 1,6 0 29,0 0 1,6-6-1,1-2 1,7 1-39,5-1 0,-2-6 0,6 4 0,0-1-69,0-1 0,-3 1 0,3-7 1,-2 1 18,-4-1 0,-1 3 0,-3 1 1,0 2-11,1-1 0,-7 3 0,-1 0 1,-2 3 18,-5 3 0,1 0 0,0 0 0,2-2-10,-2 2 0,-3 2 0,-1 0 0,2-1-15,4-3 0,-4 0 1,6 6-1,-3-2-22,1-4 0,8 2 0,-3-5 0,5-1-42,1 0 0,0 0 0,1-3 0,-1 3 22,1 2 0,-3-3 1,-1 3-1,-3-2 19,3-3 0,-5 3 0,1 0 0,-2 3 2,-5 3 0,-1-4 0,-2 2 1,0 2 20,0 2 0,0-4 0,0 1 0,0 1 58,0 2 0,0-4 1,-2 0-1,-2 2 4,-2 2 1,0-3 0,4-1 0,-2 2-46,-2 2 0,-2 0 0,4-2 0,-4-2-37,-1 2 0,5 2 0,-2 2 1,2 0-90,-2 0 1,2 0 0,-6-2-1,2-1 23,4-3 0,1 0 0,-1 6 0,-4 0 75,-2 0 1,4 0 0,-4 0 0,1 0 80,-1 0 0,4 0 0,-4 0 0,2 0-100,4 0 0,-5 0 0,-1 0 0,0 0-9,4 0 1,-2 0 0,0 0 0,1 0-12,-1 0 1,-4 0 0,4 0 0,0 0 8,1 0 0,-1 0 1,4 0-1,-4 0-20,-2 0 0,0 0 1,-3 0-1,3 0-45,2 0 1,-6 0-1,5 0 1,-3 0 42,0 0 0,1 0 0,-7 0 0,0 0 22,1 0 0,-1 0 0,1 0 0,-1 0-18,1 0 1,-7 0 37,1 0 1,0 0-89,5 0 1,-5-6-270,-1 0 1,-5 0-335,6 6 1,-6 0 76,5 0 0,-5-1 594,6-5 0,-1-12 0,7-9 0</inkml:trace>
  <inkml:trace contextRef="#ctx0" brushRef="#br0" timeOffset="1585">4925 0 7655,'-10'0'1272,"3"0"-464,7 0 68,0 0-534,0 8 0,0-4-144,0 8 1,0-1-1,0 7-144,0-1 0,0 1 0,0-1 0,0 1 15,0-1 1,5 3 0,1 1 0,-2 4-51,-2 2 1,-2 2-1,0 6 1,0 0-76,0 0 0,6 0 1,0 0-1,-2 0 17,-2 0 1,-2 0 0,0 0 0,2-2-7,3-4 0,-3 4 1,4-4-1,-4 4-2,-2 2 1,2-6-1,2-2 1,2 0 3,-2 1 0,-2-5 1,-2 4-1,0-2 51,0-3 0,5-1 0,1 0 0,-2 3 52,-2-3 1,-2 0 0,2 1 0,2 1-19,2-2 0,-1 1 0,-5-1 1,0 2-34,0-1 0,6-3 1,0-2-1,-2 1-115,-2-1 0,-2-5 0,2-2 0,2-1-473,2 1-397,-1-6 193,-5 4 0,0-10-427,0-4 1210,0-4 0,-23-54 0,-6-11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3:08.155"/>
    </inkml:context>
    <inkml:brush xml:id="br0">
      <inkml:brushProperty name="width" value="0.06" units="cm"/>
      <inkml:brushProperty name="height" value="0.06" units="cm"/>
      <inkml:brushProperty name="color" value="#004F8B"/>
    </inkml:brush>
  </inkml:definitions>
  <inkml:trace contextRef="#ctx0" brushRef="#br0">208 684 7995,'0'-12'-5,"0"1"55,0-3 0,0-2 310,0-1 1,-2 7 606,-4 4-641,4 4 0,-6 4-119,8 4 0,0 4 0,0 7 1,-2 3-72,-4 3 1,3-2 0,-9 10 0,0 4-84,3 4 1,-7 2 0,4-4-1,-3 2-89,-3 1 0,1 1 0,1-6 1,3-2-111,1-4 1,6 2 0,-3-7-348,1-3 0,4-11 311,10-10 1,4-10 0,7-13 0,2-5-2,5 1 1,-3-12-1,8 5 1,0-5-2,-2-4 1,6 6-1,-3-6 1,2 3 129,3-1 0,-2-2 0,-2 6 1,-1 1 85,1 3 1,-6 7 0,-2 1 0,-5 4 120,-7 5 0,-3 12 180,-8 4 1,-2 14 0,-4 11-1,-7 2 5,-9 4 0,1 10 0,-8 6 0,0 5-45,2 6 0,-6-1 1,3 7-1,-3 2-56,-1 1 0,-1 11 1,0 2-1,0-1-50,0-3 1,8-12-1,3-8 1,7-7-319,5-9 1,6-18-1,12-11-218,6-7 0,3-11 0,3-7 0,-1-7-65,1-8 1,5-6-1,2-6 1,3-4 132,3 1 1,-4-7 0,2 5 0,2-5 128,2-1 1,0-1-1,-2-1 1,-2-2 164,2-2 0,0-1 1,0 7-1,-4 0 103,-1-1 0,-3 16 0,-8 8 110,-3 8 0,-4 13 0,-8 8 73,0 10 1,-8 11-1,-4 6 1,-3 4 48,-3 6 0,1 8 1,-2-3-1,-3 5-26,-1 7 1,-8 1 0,2 9 0,-4 2-13,-2 2 0,0 3 0,0 3 0,0 4-153,0 1 0,6-13 1,4-4-1,3-11-540,7-10 0,9-12 55,0-6 0,12-13 0,6-12 0,5-14-274,6-11 0,3-8 1,7-6-1,0-7 192,4-8 0,3-1 1,-1-5-1,4 0 240,1 0 0,-3-2 0,4-6 0,-1-2 127,1-3 1,-4-3-1,3-3 1,-3 7 80,-8 8 0,0 8 0,-10 13 276,-1 10 1,-12 18 35,-10 17 0,-6 13 0,-10 14 0,1 4 20,-5 6 0,-3 12 1,0 3-1,-6 10 46,-4 6 0,-2 2 1,-2 2-1,-2 4-76,-2 5 1,-5 3-1,3-1 1,0-3-172,1-3 0,3-1 0,10-10 0,5-8-253,5-11 1,9-16-1,4-8-811,4-4 0,10-11 505,4-8 0,3-6 1,1-7-1,-2 1 65,-3-2 1,1-7-1,5-2 1,1 0 100,-1-3 1,3-1 0,3-10 0,6-2-75,4-1 0,4-11 0,2 1 1,3-8 71,3-5 0,4-8 0,7-11 0,-26 39 0,0-1 183,1-2 0,0-1 0,-3-1 0,0 1 0,2-2 0,-1 1 0,-3 3 1,0 2-26,20-34 0,-9 15 0,-11 11 388,-7 14 1,-7 20 0,-18 17 275,-6 9 1,-3 13 0,-5 3 0,-1 2-77,-2 4 1,-8 10 0,3 6-1,-1 3-141,0 2 0,-2 11 0,-8 4 0,-3 9-169,-3 4 1,4 7 0,18-40-1,-2 1 1,-1 0 0,-1 1-76,-1 1 0,0 1 0,1-1 0,2 1 0,3-2 0,1-1 0,-16 37-204,10-13 1,13-25-1,9-18-460,3-8 0,9-13 1,5-8-1,4-10 112,1-5 0,2-11 1,3-3-1,3-6 200,2-5 1,-4 1 0,5-6 0,-1 1 117,0-1 0,0-2 1,4-5-1,-2 0-88,2-1 0,4-9 0,6-6 1,6-7 99,3-5 0,-20 39 1,0-1-1,2-5 1,0-2-1,2-1 1,0-2-3,1-3 0,0 1 0,-1 0 1,0 1-1,-2 6 0,0 3 0,24-32 19,-7 14 1,-14 23 250,-12 10 0,-13 29 0,-10 16 0,-10 11 377,-6 10 1,-9 11 0,-4 5 0,-4 7-84,-2 2 1,-6 14 0,1-1-1,-1 9-182,-2 3 1,4 0 0,17-42-1,-2 0 1,-1 2 0,-1 1-180,-2 4 1,0 1-1,2-1 1,0 0 0,-1 3-1,1-1 1,4-4-1,2-1-4,-17 38 0,12-17 0,7-19-691,10-14 0,10-18 1,8-17-1,7-10 19,3-9 1,5-18 0,0-4 0,2-8 156,4-7 1,4-4 0,4 2-1,2-5 186,-2-1 0,-2 4 1,0-6-1,3-4 122,7-6 1,3-7 0,-23 35 0,1-1 0,0-2 0,0-1 22,1-1 1,0-1 0,5-3 0,0-1 0,-1 1-1,0 2 1,1 2 0,0 3-3,-3 5 0,0 2 0,23-25 0,-9 26 0,-10 12 176,-10 13 0,-7 9 1,-7 14-1,-7 9 293,-8 10 1,-7 8 0,-11 4 0,-3 4 242,-2 1 0,-4 11 1,-8 9-1,-4 6-63,-1 5 0,3-1 0,-4 8 0,1 1-313,-1 2 1,21-37 0,0-1 0,-4 2-1,-1 0 1,1-1 0,0 1-120,2-3 1,2 1 0,-25 38 0,12-9 0,6-14-313,4-12 1,11-15-1,13-13-318,6-9 0,13-13 0,7-13 0,0-9-143,3-7 1,-5-12-1,8-5 1,2-5 259,2-1 1,2 0 0,0-1 0,2-1 148,4-4 1,-4-1 0,5-9 0,1-5 74,4-5 1,3-5 0,-23 37 0,0-1 0,2-3 0,1-1 67,1-4 1,2 1 0,0 4 0,1 1 0,0 0 0,0 1-1,-2 6 1,0 2 75,27-24 0,-13 14 1,-7 23 252,-8 9 0,-13 11 1,-13 12-1,-5 7 314,-5 4 1,-5 9-1,-10 6 1,-3 8-12,-6 7 1,-4 7 0,-2 5 0,0 4 5,0 0 0,-2 12 0,-3-2 0,-7 5-272,-3 7 0,3 3 0,24-42 0,-1 1 0,0 1 0,0-1-181,-2 0 0,1 0 1,3 1-1,0 1 0,-17 41 1,8-10-147,8-13 0,11-19 1,6-12-459,4-10 1,10-13 0,4-8 0,5-10-305,6-12 0,-1-15 0,7-13 0,4-5 347,6-1 0,-2-2 0,3-5 0,-1-5 221,2-4 1,2-1 0,5-1 0,-1-2 106,1-4 1,-22 33-1,1-1 1,1-4-1,0-1 1,1 0-1,0-1-20,-1 0 1,0 1-1,27-34 1,-5 3 0,-3 12 143,-7 10 0,-5 21 284,-6 14 0,-5 13 0,-13 16 330,-5 5 0,-6 5 0,-6 3 0,-5 7-161,-5 9 0,-3 7 1,-4 13-1,-7 3 53,-3 6 0,-1 11 0,-3 7 1,-2 3-299,-2 3 0,17-44 1,0 1-1,1 0 1,1 1-1,-1 2 0,-1-1-70,1 2 1,0-1 0,-22 42-1,1-3 1,9-13-320,9-14 0,13-10 1,5-19-192,6-7 1,0-11 0,14-19 0,3-7-161,7-9 1,-1-7 0,8-11 0,2-9 60,2-7 0,8-1 1,0-7-1,-1-2 128,3-1 0,-4-3 1,7-2-1,3-6 206,-24 35 1,0-1-1,2 0 1,1-1 0,0-4-1,0 1 1,1 0 0,0 1-5,-1 0 0,1 2 1,25-34-1,-4 11 1,-5 15 17,-10 17 580,-8 16 0,-17 20 0,-4 14 1,-6 7 240,-6 8 0,-6 6 0,-9 4 1,-3 6-56,3 5 0,-6 1 0,-4 13 0,-6 3-195,-4 7 0,-7 6 0,3 7 1,-1 0-212,-1 1 0,25-42 0,-1 1 0,0-1 0,0-1 1,-16 40-209,8-7 1,6-16 0,9-11 0,5-15-388,5-10 1,6-15-1,6-5 1,5-8-353,5-9 0,3-5 0,2-17 0,5-6 207,1-3 1,2-11-1,8-7 1,2-2 96,1-4 1,9-2-1,-4-2 1,3-2 224,4-3 0,-27 31 0,1-2 0,5-4 0,2 0 1,0-4-1,0 1 33,1-2 0,0 1 0,0 4 0,0-1 0,-1-1 0,0-1 0,-2 6 0,0 1 127,-1 3 0,0 3 1,19-20-1,-15 21 97,-8 18 1,-15 19-1,-5 15 1,-4 9 586,-2 7 1,-8 6 0,-3 5 0,-7 9-8,-5 7 0,2 2 0,-9 10 0,-1 6-244,-2 4 0,-3 3 1,-3 8-1,18-43 0,-1 0-163,0 0 1,-1 1 0,1 0 0,0-1 0,-27 41-1,5 1-205,1-1 1,8-10-1,10-9 1,5-15-322,11-16-222,5-10 0,6-25 1,6-10-1,7-11-137,6-11 0,5-4 0,-3-7 1,6-6 242,4-3 0,-2-3 0,2-1 0,4-4 135,0-6 1,5-4 0,1-4-1,4-6 94,-20 35 1,0-1 0,0-3-1,0-1 1,4-3 0,0-1-1,0 2 1,1 1 19,-1 2 0,0 1 1,25-33-1,0 11 1,-9 17 342,-12 20 490,-8 6 1,-17 31 0,-5 1-111,-3 13 1,-4 1 0,-3 8 0,-9 4-122,-7 6 0,-1 6 0,-7 9 0,-2 6-8,-2 10 0,-8 0 0,1 8 1,-1-1-240,-2 5 1,-1 5-1,18-41 1,1-1-1,1 1 1,2-1-95,-19 41 1,6-9 0,6-13 0,7-7-289,9-9 0,7-15-524,12-15 0,4-18 0,7-18 1,2-11-32,5-10 0,3-1 0,8-11 0,2-5 274,3-4 1,-1-4 0,8-6 0,1 0 283,3 0 1,3-9 0,-26 35-1,0 0 1,2-4 0,1-1 75,0-2 0,0-1 0,-2 0 0,0 0 0,2 0 0,0 1 0,0 1 0,0 1-8,0 1 0,0 3 1,18-27-1,-5 16 0,-11 19 354,-9 17 0,-11 11 0,-3 10 0,-2 7 275,-5 10 1,-1 7-1,-4 10 1,-3 2 199,-7 3 0,-5 11 1,-5 9-1,-3 2-290,-2 4 0,-2 6 1,-6 6-1,0 5-58,0 0 1,-6 1 0,-2 3 0,-1 1-76,-5-1 0,7-2 0,3-5 0,8-10-487,7-10 1,7-16 0,5-9-293,7-9 0,10-17 1,7-9-1,4-11-138,1-11 0,8-7 0,2-10 0,3-3 178,-1-3 1,0-3 0,6-9 0,2-3 174,3-2 0,-3-2 0,6-6 0,0-4 85,3-7 0,6-3 0,-23 35 0,1-2 1,1-2-1,2 1 59,0-2 0,2-1 0,2-1 1,1 2-1,0 2 0,0 3 0,-3 3 1,0 2 290,25-26 1,-11 24 42,-20 23 0,-12 19 1,-11 12-1,-6 11 371,-6 10 1,2 6-1,-9 6 1,-5 7 56,-3 8 0,-10 9 0,2 8 1,-6 7-229,-6 5 1,2-1 0,17-38 0,0 1 0,-23 42-172,0-2 1,22-42 0,0 0-1,-2-1 1,-1 1 0,-20 42-173,5-7 1,12-14-1,6-10 1,5-9-236,6-12 1,7-16-479,10-13 1,5-12 0,8-8-1,-1-5 67,1-4 1,5-14 0,2 2 0,2-4 160,4-4 0,2-1 0,2-9 0,2-1 93,4-4 0,-2 0 1,7-12-1,3-8 153,1-5 1,-24 38 0,1 0 0,0-1 0,0-1 0,1-1 0,0-1 14,1 0 1,0 1 0,0 4 0,-1 3 0,18-25 0,-7 19 243,-8 22 0,-13 15 0,-13 16 206,-3 6 0,-6 13 1,-5 10-1,-9 10-40,-1 5 1,-8 10 0,-2 4-1,-4 4 803,-2 2 1,-6 6-1,-2 3 1,1 5-536,-1 5 1,20-43-1,-1-1 1,-18 41 0,-3-3-135,-4-2 1,7-3-1,3-2 1,8-16-643,8-15 0,11-12-85,6-16 0,10-9 0,4-8 1,1-12-421,5-9 1,7-2 0,5-10 0,1-4 181,4 0 0,2-8 0,4-3 0,2-7 172,1-3 1,3-2 0,-4 2 0,3-6 74,3-4 1,2-6-1,3 6 1,-5 12 81,-10 11 0,-8 22 0,-12 9 446,-3 10 1,-4 10-1,-10 20 1,-4 6 560,-6 7 1,-9 10-1,-2-3 1,1 3-61,3-3 0,-4 5 1,-1-5-1,1 5-292,-2 1 0,5 1 1,-3-3-1,4-1-87,1-3 0,-3-1 0,2 1 0,5-7-455,4-8 1,4-5-456,6-9 1,2-7-1,4-4 1,6-8-19,3-10 0,5-2 0,1-15 0,4-2 95,3-2 1,-5-2-1,4 0 1,0 0 93,0 1 1,1-1 0,1 0-1,-4 2 73,0 4 1,-6 3-1,5 11 626,-5 3 0,-9 6 1,-6 14 343,-8 10 1,-6 7-1,-9 12 1,-3 1 49,-1 3 0,-6 6 1,6-5-1,1 1-166,3 0 1,0 3 0,-3-5 0,1-2-225,5-2 0,1-10 1,9-4-750,2-3 0,4-13-284,6-7 1,6-15 0,9-14 0,4-6-29,2-6 1,2 4 0,6-3-1,-2 3 89,-4 2 0,3 2 1,-9 4-1,-2 5 44,-1 5 801,-3 9 0,-9 10 0,-8 12 1,-10 5 151,-5 7 1,-3-3-315,1 8 0,-40 8 0,-9 8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3:10.720"/>
    </inkml:context>
    <inkml:brush xml:id="br0">
      <inkml:brushProperty name="width" value="0.06" units="cm"/>
      <inkml:brushProperty name="height" value="0.06" units="cm"/>
      <inkml:brushProperty name="color" value="#FFFFFF"/>
    </inkml:brush>
  </inkml:definitions>
  <inkml:trace contextRef="#ctx0" brushRef="#br0">402 18 7859,'-12'0'321,"1"0"1,5 0 293,-6 0 1,3-2 0,-5-2-370,2-2 1,7 0 0,-7 6-134,-2 0 1,5 0-1,-3 0-2,-2 0 1,-1 0 0,-3 0-116,1 0 1,-1 8-1,1 4 1,0 3-77,-1 3 1,1-1 0,-1 1-1,1-1 86,-1 1 0,1 5 0,-1 0 0,3-1-38,3-3 0,4-2 0,8 1 0,0-1-6,0 1 1,2-1-1,4 1 63,6-1 0,3-5 1,3-1-1,-1 1 29,1-2 1,-1 5 0,3-3-1,1 2 19,2-3 1,0 5-1,-3-5 1,1 5 8,3 1 1,1 1 0,-4-1 0,2 1-33,-1-1 1,3 3-1,-2 1 1,-1 4 0,-3 2 0,-2-5 0,-1 3 1,-2-2 48,-3 1 0,-1 1 0,2-4 0,-7 4 211,-3 2 0,-2-5 0,0 1 1,0-3 6,0-3 1,-6 0 0,-1 1 0,-3-1 60,-4 1 1,-3-7 0,-4 1 0,-3 0-147,3-3 1,0-1-1,-1-6 1,-3 2-206,-2 2 0,6 0 1,-5-6-1,3-2-588,0-4 0,-6-6 0,5-11 0,3-4-2425,2 0 2985,1-6 0,2-12 0,-1-7 0,-1-9 0,-1-1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3:48.850"/>
    </inkml:context>
    <inkml:brush xml:id="br0">
      <inkml:brushProperty name="width" value="0.06" units="cm"/>
      <inkml:brushProperty name="height" value="0.06" units="cm"/>
      <inkml:brushProperty name="color" value="#FFFFFF"/>
    </inkml:brush>
  </inkml:definitions>
  <inkml:trace contextRef="#ctx0" brushRef="#br0">612 2533 7868,'-18'0'-814,"6"0"923,1 0 644,-1 0 0,-5 0-427,-1 0 1,7 0-216,-1 0 0,0 0 1,-3-2 111,3-4 1,-3 5-94,3-5 1,-4-2-1,-1 0-4,0-2 1,-1 7 0,1-5 0,-1 2 7,1 0 0,-1-7 0,1 3 0,-1-2-49,1 1 0,-1 1 1,1-4-1,-3 3-5,-3-3 1,4-1 0,-5-3-58,5 1 1,2-3 0,-1-1 0,3-2-93,3 1 0,-2 3 1,9 1-1,-1-1 15,-2-4 0,6 1 0,-4-5 0,4 2 39,2 4 1,0-1 0,0 1 0,0-4 11,0-2 0,0 5 0,0-3 1,0 0 1,0-4 1,2 1 0,2 1 0,4 0 11,2 0 0,-5 4 0,5-4 0,-2-1 47,-4 1 1,5 4 0,1-4 0,2 0 30,-1-1 0,-5 5 0,6-4 0,0 2 28,-3 3 0,7-3 0,-7 2 1,3 2 2,0 1 0,-3 3 1,5-1-1,-2 1-50,1-1 0,3 1 0,1 1 0,1 3-21,-1 1 0,6-2 0,3-7 0,-1-2 59,0 1 0,4 3 0,-4 2 0,3-1-12,3 1 0,-4 1 0,2 3 0,0 1 46,-2-2 1,8-1-1,-4-3 1,4 1-52,-2-1 0,4 1 0,4 0 0,0-1-42,1 1 0,-3-3 0,8-1 0,-1-2-17,-1 1 0,5 3 0,-3-1 0,3-1-13,3-2 1,-7-1 0,1 7 0,1-2 68,3-5 1,1 3 0,-1-6 0,-3 2-32,-1 3 0,5-3 0,6 2 1,1-1-32,1-1 0,-6 6 1,4-4-1,-3 3-17,-3 3 1,0-1 0,-1 1 0,-3-1 73,-1 1 1,-1 5 0,7 1 0,-3-1-42,-3 2 0,3-3 0,-3 5 0,3 0 9,3 0 0,-7-3 0,-1 5 1,0 0-17,-1-2 1,-3 6 0,6-5-1,-1 1-11,-1 0 1,5-2-1,-3 4 1,3-2 2,3 3 1,-3-5 0,-1 2 0,-3 0-5,3-2 1,1 6 0,2-5-1,1 1 80,-1 0 1,-5-2 0,-1 4 0,5-1 52,5 1 0,-2-4 0,5 0 1,-5 0-103,-2 1 0,7-1 0,-1 4 1,0-2-117,2 2 0,-5 2 0,3 0 0,-2-1 36,2-3 0,-3 0 0,3 6 0,-4 0-20,-2 0 0,3 0 1,3 0-1,4 0 36,0 0 0,0 0 1,-5 0-1,3 0 20,2 0 0,0 6 0,2 0 1,-4-3-4,0-1 0,2-2 0,8 0 0,-2 0-25,-4 0 1,4 0 0,-4 0 0,4 0 15,2 0 0,-6 0 1,-2 0-1,0 0 11,0 0 0,2 0 0,6 0 1,-2 0 19,-4 0 0,2 0 1,-6 0-1,2 0-18,4 0 0,-4 0 1,0 0-1,1 0 50,-1 0 0,2 0 0,6 0 0,-1 0 93,1 0 1,-6 0 0,0 0 0,2 0-122,2 0 1,-4 0 0,-2 0-1,-1 2-133,-5 4 0,0-4 0,0 4 1,5-4 110,1-2 0,-4 6 1,4-1-1,0-1-50,0-2 1,0-2 0,2 0 0,-6 2 64,-3 4 0,5-4 1,2 4-1,0-4 22,-4-2 1,-3 0 0,-3 2 0,0 2-63,1 1 1,-3 3 0,-3-4 0,-4 2-3,-1-2 0,-3 4 0,6-3 0,-1 1 80,1 2 1,0-6-1,3 6 1,-1-3-55,1 1 0,-3 2 0,-1-4 0,1 2-15,0-2 1,-5 3-1,5 1 1,-2 0-40,-4 0 0,3-1 1,-1-3-1,0 2-8,1-2 0,-5 4 0,4 0 0,-2-1 79,2 1 1,-3-2-1,9-6 1,0 2 75,-3 4 1,7-4 0,-7 3 0,3-3-48,-1-2 0,-7 6 0,4 0 1,-2 0-5,-1 2 0,-3-5 0,-4 7 1,2 0-17,-4 0 0,4-1 0,-6 5 0,6-4-52,6-3 1,-10 5 0,4-4 0,-2-1-59,0 1 0,2 6 1,0-4-1,-2 1 8,-4 1 1,2-6 0,-6 3 0,0 1-3,1 0 0,-3-1 1,-6 5-1,1-2 53,-1 1 1,-1 3 0,-3 1 0,-3 1-9,-2-1 1,4 1 0,-5-1 0,1 1-27,0-1 1,0 0 0,-5 1 0,3-1 30,-2 1 1,-2-1-1,-2 1 1,0-1 38,0 1 0,0-1 0,0 3 0,0 1 24,0 2 0,0 1 0,-2-7 1,-2 0 71,-2 1 0,-5 1 0,3 3 1,0 1-44,1-2 0,-7-1 0,4-3 0,-1 1-26,-1-1 0,0 1 0,-7-1 0,-2 0 13,-3 1 1,-1 1-1,4 3 1,-5 1-62,-1-2 0,-2-1 1,-8-3-1,-3 1-287,-7-1 1,-3 3 0,-3-1 0,-1 2-395,-4 1 0,3-13 0,-3 9 0,4-3-2017,1 1 2698,9-6 0,9-26 0,10-13 0</inkml:trace>
  <inkml:trace contextRef="#ctx0" brushRef="#br0" timeOffset="2200">699 2673 7907,'-12'0'615,"1"0"0,5 0-397,-6 0 0,0 0 1,-5 2-138,0 4 1,-1 1 0,1 7 0,-1-2-96,1 1 0,-1 3 0,-1 1 0,-3 1 15,-1-1 0,-2 3 0,4 1 0,-5 2 34,-1-1 1,4 5 0,-4 0 0,0 2 25,-1 0 1,7 0 0,-4 6-1,2-2 54,-1-4 0,1 4 1,6-4-1,-1 2-71,1-2 1,1 4 0,3-3 0,3 1-24,2-2 0,0 4 0,4-4 0,-1 2 14,1-2 1,2 2-1,2-8 1,0 1 12,0 1 0,0 0 0,0 4 0,0-6 7,0-3 1,2-3 0,2 3 0,3 1 42,3 2 1,-4 1 0,6-7-29,1 1 0,3-1 1,1 1-1,1-1 2,-1 0 0,0-5 0,1 0 0,1 1 10,5 3 1,-5-5-1,6-1 1,-1 0 15,-1 0 0,8-5 1,-2 5-1,4-2 27,2-4 1,0 4 0,2-3 0,2-1 2,1-2 1,1-2 0,-6 0 0,2 0-52,4 0 1,1 0-1,5 0 1,-4 0-23,-1 0 1,-3 0 0,10 0-1,1 0 10,0 0 1,7-2-1,-11-2 1,5-1 14,1 1 1,1 0 0,-3 0 0,-2-2-10,-1 2 1,-2 2 0,3 2 0,-3 0 49,-2 0 0,5 0 0,-3 0 0,1 0-9,1 0 1,-3 0-1,5 0 1,-4 0 12,-3 0 1,1 2-1,-2 2 1,3 2-6,1-2 1,0-2-1,-7-2 1,5 2-84,2 3 1,-1-3 0,3 4 0,-4-4-9,-1-2 1,1 0 0,6 0 0,-5 0 3,-1 0 0,5 0 0,-3 0 0,2 0 78,-1 0 0,1 0 0,5 0 0,2 0-150,5 0 0,-5 0 0,8 0 1,0 0 87,2 0 1,8-6 0,-8-1 0,4-1-68,2 0 1,0 0 0,0 4 0,-3-1-93,-3 1 1,6-4 0,-2 0 0,6 0-6,0 1 0,-2-1 0,-3 4 0,1-4 104,0-1 0,4 5 0,-2-2 0,-4 2 25,-1-2 0,-1 4 1,2-4-1,0 4 18,4 2 1,-4 0-1,-6 0 1,0 0-32,0 0 0,0 0 1,4 0-1,-4 0-62,-1 0 0,5 0 1,-2 0-1,2 2 33,-2 4 1,-2-4-1,-6 4 1,4-4 10,2-2 0,0 0 0,2 0 1,-4 0 3,1 0 0,-5 0 0,8 0 1,0 0-17,-2 0 0,4 0 0,-6 0 1,0 0 34,1 0 1,5 0-1,-4 0 1,0 0-10,-4 0 0,4 0 1,2 0-1,4 0-15,2 0 0,-6 0 1,-2-2-1,0-2-57,0-2 0,0 0 0,2 4 0,-4-1-68,1-3 0,-7 0 1,8 4-1,0-2 136,2-2 1,2-5 0,-10 5-1,5 0 44,1-2 1,0 1 0,2-7 0,-4 2-12,0-1 0,-4-1 0,8 1 1,0 1-32,-1-2 0,-3 5 1,-8-1-1,0 0-4,1 1 1,3-1 0,-2-4-1,-3 3-7,-1-3 1,1 4 0,1-1 0,1-3 16,-1-1 1,0 3 0,1 0 0,-1-1-32,1-3 0,-1 1 0,-2 1 1,-1 2 27,-3-1 1,-5 3 0,6-2 0,-1 1 37,-1 1 1,0-5 0,-7 5 0,5-2 41,2 1 0,1-1 0,5-4 1,-5 3-69,-5 1 0,4 1 0,1-7 1,3 1-8,-3-1 1,3 7 0,-8-1 0,-1-2-42,3-1 0,0-3 0,5 1 1,-3-1 3,-2 1 0,3-2 0,-3-3 0,2-1 21,3 2 0,-3 1 0,-1 3 0,-1-3 0,-4-3 1,3 4-1,-1-5 1,-2 5 10,-2 1 1,-2-5 0,0 0 0,0 2 26,0 1 1,0-3-1,-1 0 1,-1 1-13,-3 3 1,3-4 0,-4-1 0,2 3-28,-2 1 1,-4-3-1,-7 0 1,-1 0-30,0-3 0,-5 7 1,-2-6-1,-2 1 47,-5 1 1,-1-6-1,-2 6 1,0 0 119,0-3 0,-5 7 0,-3-6 1,0 1 333,0 1-424,-5 0 0,9 3 0,-8-1 21,-1-2 1,-3-2-1,-1 3 1,-1-1-21,1 2 1,-3 1-1,-1 3 1,-4-1-40,-2 1 1,3-1 0,-5 1 0,0-1-66,2 1 0,-12-1 0,4 1 0,-2 1 9,0 5 0,-5-5 0,-5 7 33,-3-1 23,-3 2 1,-1 2 0,-2 0-1,-4 3-385,-3 1 1,1 2 0,-2 0 0,6 2-180,4 3 1,7-1 0,3 8 0,1 0 567,4-3 0,2 7 0,2-6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3:55.517"/>
    </inkml:context>
    <inkml:brush xml:id="br0">
      <inkml:brushProperty name="width" value="0.06" units="cm"/>
      <inkml:brushProperty name="height" value="0.06" units="cm"/>
      <inkml:brushProperty name="color" value="#FFFFFF"/>
    </inkml:brush>
  </inkml:definitions>
  <inkml:trace contextRef="#ctx0" brushRef="#br0">1433 3947 8343,'-12'6'-765,"0"0"0,9 1 948,-3-1 0,2-4 1000,-2 4-806,4-4 1,-13-2-53,3 0 0,2-6-194,-1 0 1,1-2 0,-4 5 0,3-5-39,-3-2 0,4 4 1,-1-3-1,-3-1 6,-1 0 1,-3 4 0,1-3-1,-1-1 3,1 0 1,-1 1 0,1-5-1,-1 2-7,1-1 1,-3 3 0,-1-2-1,-2-1-28,1-3 0,3 5 0,2-1 0,-1 0-30,1 3 0,-7-7 1,1 6-1,2-1-60,1-1 1,3 1 0,-1-5 0,-1 2 55,-4 3 1,3-1 0,-3-5 0,4-1 19,1 1 0,-5-3 0,0-1 0,1-2 13,3 1 0,1 3 0,1 1 0,-1 1-29,1 0 0,0-5 0,-1 1 1,3 1-36,3-1 1,-4 0 0,5 3 0,-5 1-7,-1-1 0,5-1 0,0-2 0,-1-3 7,-3 3 1,5 0 0,1-1 0,0-1 23,1 2 1,-3-5-1,-5 1 1,1 0-3,4 0 0,-3-4 0,5 5 0,-2 1 12,1-2 0,5 5 0,-4-5 0,1 2-43,-1 0 1,6-3 0,-2 5 0,4-4-51,2-2 0,0 3 1,0-3-1,0 0 6,0 0 0,0 6 0,0-5 0,0 3 35,0 0 0,2-6 0,2 5 0,4 1 10,2-2 1,-7 4-1,5-7 1,0 1 11,4 0 1,-3 4 0,1-4 0,0-1-1,-1 1 0,3 4 1,6-4-1,-3 0-19,-3-1 1,9 5 0,-4-4 0,3 0 20,-1 0 1,1 3 0,1-3 0,2 0 43,-1 0 0,3 6 0,-2-5 1,-1 3 4,-3 0 0,4-1 1,1 7-1,-3 0 50,-2-1 0,5 1 1,-1-1-1,0 1-22,2-1 1,-3-5 0,5 0 0,0 1-55,0 3 1,0-4-1,4-1 1,0 1-40,6-2 0,-2 5 0,8-5 1,-2 2 57,-1 0 1,9-8 0,-4 3 0,1 1-23,1 4 1,-7-2 0,5-1 0,0 1-16,-1 0 0,-3-4 0,4 6 0,-3 1-12,-3 3 0,4-4 0,0-1 0,-1 3 34,1 2 0,4 1 0,-5-1 0,3-3 52,3-1 1,-3 0 0,2 5 0,-1 1-41,-1-1 0,5 1 0,-5-1 0,1 1-21,1 0 1,-6-1 0,5 1 0,3-1-31,1 1 0,-3 1 0,-1 3 0,3 1-10,1-2 0,3 5 1,-1-3-1,-1-2 43,-5-1 1,5 3-1,-7 3 1,3-1-12,-1 0 0,-1 0 0,4-3 0,-3 3-11,3 2 0,-5-3 1,3 3-1,1 0 40,3 0 0,-5 1 0,-1 3 0,-2-2 22,-4 2 0,5-4 0,1 3 1,-1 1-30,-3 2 0,2-4 0,0 0 0,1 0 51,5-2 0,3 5 0,4-7 0,5 0-163,1 0 1,0 1 0,4-5-1,-2 3-53,2-3 1,-2 4 0,4-1 0,5-3 186,5-1 0,-2-3 0,3 1 0,1-1-189,-1 1 1,3-1 0,3 1 0,-3-1 135,-7 1 0,-1 5 0,2 2 1,3 1 78,1-1 1,0 6 0,-7-4-1,5 3-52,1-1 0,-3 0 0,4 4 0,-3-2 47,-3-2 1,6 0 0,3 5 0,4-3-52,1-2 0,1 0 0,-11 6 0,-1 0-78,1 0 0,3 0 0,-3 0 0,0 0-163,-1 0 1,1 0 0,-3 2 0,5 2 167,0 2 0,-3 1 0,-7-3 1,0 2 84,0-2 1,11 4 0,1-2 0,-5-1-123,-3 3 1,-4-4 0,0 6 0,0-2 64,0-5 0,-1 5 1,1 0-1,0 0 43,0-1 0,6 1 1,-3-4-1,-3 4-25,-4 2 1,-2-7 0,6 5-1,0-2 48,0 0 1,-2 5 0,-2-5 0,-2 0-40,2 2 0,6-6 1,-1 6-1,-5-3 37,-4 1 0,2 6 0,-3-6 0,-1 0-94,0 1 1,4-5 0,-4 6 0,2-2 39,4 0 0,0 5 1,-2-5-1,-6 0-99,-3 2 0,-3-6 0,2 5 0,3-1 91,1 0 0,-4 6 0,-3-7 0,3-1 109,0-2 0,7 4 0,-3 0 0,-4 0-112,-5 2 0,1-7 0,-3 7 0,3-2 81,2 0 0,-5 6 1,-2-5-1,-1 1 95,1 0 1,0 3 0,3-3 0,-1 0-113,1 0 1,3 5 0,1-3 0,-2 2-56,-3-1 0,3-5 0,-5 4 0,2 0-195,-1-1 1,-5-3 0,4 4 0,-3-1 94,-3 1 0,-2 2 0,-2 3 0,0-1 235,0-2 0,0-1 0,0 7 0,-2-1-7,-4 1 1,4-1 0,-6 1 0,2-1-33,0 0 0,-6 3 0,5 1 0,-3 2-57,-4-1 0,0-3 0,1 1 0,1 1-186,-2 2 0,-1 1 0,-3-7 0,-1 2 110,-4 5 0,3-5 0,-5 6 0,1-1 85,1-1 0,-8 2 0,4-4 0,-3 3 30,1-3 0,0 4 0,-6-1 0,0-3-23,0-2 0,0 5 0,0 1 0,0 0 24,0 0 1,0 4-1,0-5 1,0-1 32,0 2 1,-6 0-1,-1 7 1,-3-5-52,-4-2 1,5 4-1,-3-4 1,-2 0-26,-1 1 1,-3 3 0,1-4 0,-1 2-33,1 4 0,-6 2 0,-1 2 0,1 0 1,-2 0 1,5-6-1,-5 0 1,2 2-20,0 2 1,-1 0 0,5-2 0,-2-4 20,-3-1 0,-1 5 0,4-4 0,-3 2-18,3 0 0,-4-6 1,0 5-1,-1-1 8,1 0 0,-4-6 0,4 4 0,0 1 1,-1 3 1,-3-2-1,4 2 1,0 0 0,0-2 1,-4 6-1,3-4 1,-1 3 3,-4-3 0,4 2 1,0-6-1,0 0-6,-1 0 1,-1 4 0,-6-5 0,2-3-68,4-2 0,-4 5 1,2 1-1,-6 0-345,-3 0 1,-7 6 0,4-1 0,-1 1-291,-5-2 1,1 4-1,-1-4 1,3 2-1185,-3-2 1893,-1 4 0,-24-5 0,-13 2 0,24-5 0,0-1 0,0 1 0</inkml:trace>
  <inkml:trace contextRef="#ctx0" brushRef="#br0" timeOffset="2283">1398 3929 8392,'-8'-17'-594,"6"5"0,-6 3 730,1 1 1,3 2-1,-6 4 42,2-4 0,-5 4 1,1-3 34,-4 3 1,-1 4 0,0 1-117,-1 3 0,1 2 0,-1-4 0,1 4-14,-1 1 1,1-3-1,-1 4 1,1 0-38,-1-1 0,1 1 1,-1 4-1,1-3-12,-1 3 0,-5-1 1,0 1-1,2-2 24,1 1 1,1 1 0,-3-1 0,-1-1-3,2 2 1,-4 1-1,-1 3 1,1-1 2,0 1 1,-4-1 0,4 0 0,-3 1-17,-3-1 0,4 1 0,-2-1 0,0 3-16,2 3 0,-4-4 1,5 7-1,1-3-3,0 0 1,-4 2 0,4-1 0,-1 3 17,1 0 1,-4 4 0,6-6 0,2 2-8,1 5 0,1-5 0,-1 2 1,1 0 21,3-2 1,3 6 0,-5-4 0,1 4-36,-1 2 1,7 0-1,-1 0 1,0 0 4,3 0 0,-5 6 0,6-1 1,1-1 22,-1-2 0,2-2 1,4 2-1,-2 0 8,-2-2 0,1 3 0,5-9 0,0 4-13,0 2 1,2 0-1,1 0 1,5-2-27,2-4 0,-4 2 0,5-5 0,3 1 2,1 4 1,3-6 0,-1 0 0,1-1-22,-1-1 0,3 6 1,1-6-1,2-1 7,-1-3 0,3 4 0,0 1 0,2-1 28,4 2 0,-3-6 0,1 5 0,2-5-13,2-1 0,2 5 0,-2 0 0,-2-1 27,-2-3 1,0-2 0,6 3 0,0-1 20,0-1 0,0 3 1,0-9-1,-1 3-36,1 3 1,0-1-1,0 1 1,0-1-13,0 1 1,6-3 0,2 1 0,-1-3 7,1 1 1,0 5-1,-5-7 1,5 3 33,2 3 1,-5-3 0,5-1 0,0-2 90,-1 1 0,-3 3 0,6 1 0,1-1-40,3-5 0,7 5 1,2-6-1,2 1-80,4 1 1,8-6-1,2 3 1,-3-1 32,-1-4 0,0-2 0,4-2 0,3 0-99,1 0 0,5 0 1,-3 0-1,3 0-8,2 0 1,1 0 0,-1 2 0,0 2 33,1 2 0,-1-1 0,0-5-1089,0 0 1120,9 8 0,-11-6 0,4 6 0,-1-2 76,-5-1 0,8 1 0,6-4 0,0 2-74,-4 2 0,2 2 0,1-4 0,1 1-82,-47-3 1,0 0 0,46 6-1,-1-2 1,0 0-7,4 1 0,0-5 0,-49 2 0,1 0 0,-1-1 0,0 0 2,46 3 1,-3 2 0,0-5 0,6 3 42,-48-4 0,1 0 0,45 6 1,-2-2-1,-2 0 34,0 1 1,-43-6-1,1 0 1,48 5 0,-48-4-1,1 0-19,0 1 1,0 0 0,0-2 0,-1 0 0,0 2 0,-1 0 0,1-2 0,-1-1-16,4 1 1,-1-2 0,-3 1-1,1 0 1,3 1 0,0-2 0,1 1-1,-1-1 7,-1-2 0,1 0 0,0 1 0,1 0 0,-1-3 0,0 0 0,1 1 0,1 0 30,-2 2 0,0 0 1,1-1-1,-1-1 1,0 1-1,1 0 0,1 1 1,0 0-35,2 1 0,-1 0 0,-5-2 0,-1 0 0,1 0 0,0 0 1,0 1-1,-1 1-12,1-1 0,-1 2 1,2-1-1,1 2 0,0-1 1,1 0-1,0 0 0,0 0 9,0 0 0,-1 0 0,-4-1 0,1 0 0,-1-1 0,1 0 0,2-1 0,0 0-10,5 1 0,-1 0 0,-4-2 0,1 0 0,-2 1 0,0 1 0,-1-1 0,-1 0 23,47-5 1,-45 6-1,-1 0 1,48-8-1,-48 5 1,-1 1 40,49-6 1,-48 8 0,1 0 0,45-6 0,2 2-26,0 1 0,-8-7 0,4 4 1,-2 0-7,0 1 0,-42 0 0,-1 0 0,45-3 0,-2-1-63,-5-1 0,-5 2 1,6-3-1,5 1-43,5-1 1,-10-3-1,-2-1 1,-1-1 74,-1 1 0,2-3 0,1-1 0,-1-2-11,0 1 0,-5 1 0,-1 0 0,3-5 26,1-1 1,-3 4 0,-3-6 0,1 0 56,-1 2 0,-3-6 1,5 3-1,1-2-19,-3-3 1,-1-2 0,-6-2 0,2-4-51,1-1 1,1 3 0,-6-4 0,0 1-43,0-1 1,-6 0 0,-2-3 0,-2 3-10,-4 2 0,-4-3 0,-5 3 0,-4-1 72,-1-5 1,-7 6 0,2 1 0,-8 1 68,-3 0 1,3-2 0,-6 5 0,-2-3 103,-1 2 0,-9 0 0,-1 1 0,0-3 269,-1 2 1,-5 2 0,2 2 0,-4 0-358,-2 0 0,0-2 0,0-1 0,0-3-40,0 2 1,0 2 0,-2 2 0,-2 0-104,-2 0 1,-5 0 0,3 2 0,-2 2-45,-3 2 0,3 0 1,-2-4-1,-1 2 61,-3 2 0,-1 0 0,-1-6 0,1 0 30,-1 0 0,1 6 0,-2 0 1,-3-2 85,-1-2 0,-2-2 0,3 0 0,-3 2 54,-2 4 1,4-4 0,-4 6-1,-3-2-19,-3 0 1,8 1-1,-10-1 1,2 4-68,0 0 1,-7 4 0,-3-7 0,0 3-31,0 4 1,3-4 0,3 1 0,-4 1-44,-5-2 0,3 5 0,0-5 1,2 2-2,1 0 1,-9-1 0,3 7 0,-5-1 13,-1 1 1,-1-1 0,1 3 0,-2 1 34,-5 3 1,5-1 0,-4-3 0,4 1-18,1 2 1,-1 6 0,-2-3 0,-3 1-160,3 4 1,2-4-1,1 3 1,-1 1-266,-4 2 0,-2 2 0,-6 0 0,4 0-897,1 0 1,-5 7 1318,2 5 0,-11 6 0,-11 3 0,-7 2 0,0 1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4:00.283"/>
    </inkml:context>
    <inkml:brush xml:id="br0">
      <inkml:brushProperty name="width" value="0.06" units="cm"/>
      <inkml:brushProperty name="height" value="0.06" units="cm"/>
      <inkml:brushProperty name="color" value="#FFFFFF"/>
    </inkml:brush>
  </inkml:definitions>
  <inkml:trace contextRef="#ctx0" brushRef="#br0">1188 192 7804,'-10'-2'-64,"5"-3"514,3 3-4,2-6 0,0 10 34,0 4 0,-6-3-286,0 9 0,-2-2 1,4 3-1,-3-3 58,-3-2 0,4 4 0,-5-5-124,-3 3 0,-2 0 0,-1 3 1,-1-1-43,1 1 0,-6-3 0,-1 0 0,3 0-79,2-1 0,-5-5 0,-1 2 1,0-2-44,0 2 1,-4-4 0,3 3 0,1-3 39,0-2 1,0 0-1,3 0 1,-1-2 58,2-3 0,-4 1 0,1-6 0,1 0 13,-2 1 1,5 3 0,-5-6 0,2 1 9,0 1 0,-7-6 0,5 7 0,0-3-33,0 0 0,-4 3 1,3-5-1,1 2-49,0-1 1,-4-3-1,6-1 1,1 1 16,3 5 0,-3-5 0,3 5 0,4-3 5,-1 2 0,0-3 1,-1 3-127,0-3 1,5 3-468,0 0 1,8 6-2741,-1-5 3307,3 7 0,25-4 0,6 8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4:02.050"/>
    </inkml:context>
    <inkml:brush xml:id="br0">
      <inkml:brushProperty name="width" value="0.06" units="cm"/>
      <inkml:brushProperty name="height" value="0.06" units="cm"/>
      <inkml:brushProperty name="color" value="#FFFFFF"/>
    </inkml:brush>
  </inkml:definitions>
  <inkml:trace contextRef="#ctx0" brushRef="#br0">35 3056 7749,'-12'0'173,"1"0"960,7 0-820,-4 8 0,16-6-195,4 4 0,3-4 0,4-2 0,3 0 80,1 0 0,6-2 0,-4-4 0,3-6-97,3-3 1,2-3 0,2 1 0,1-2-6,5-5 1,-2-1-1,8-6 1,-1 2-57,-1-2 1,3-2 0,-5-2 0,0 0 30,-1 0 0,1 0 1,-4 0-1,2 0 27,-3 0 1,-3 0 0,-4 2 0,-2 2 4,3 2 0,1 0 0,1-4 0,1 2-60,0 2 1,2 2-1,2-4 1,4 4-24,1 1 1,-5-3 0,2 4 0,-4 0-37,-2 0 1,0-4 0,0 3 0,-1 1 81,1 0 0,-6-6 0,1 2 0,1-4 7,2-2 1,-4 0 0,0 0 0,0 0-8,-2 0 0,6-6 0,-6 1 0,2 1-12,0 2 0,-1 2 1,3 0-1,-4 0 23,-2 0 1,-2 6-1,-5 0 1,-1-2 25,1-2 0,-3 0 0,-1 2 0,-4 4-9,-3 1 0,1-3 0,-4 4 1,2-2-20,-2-4 0,-2 4 0,0 0 0,1-1-73,3 1 0,0 0 0,-6-4 0,0 4 8,0 2 1,6-4 0,0 3 0,-2 1 19,-2 0 1,-2 0 0,0 3 0,0-3-21,0-2 1,0 4-1,0-5 1,0 3-10,0 4 0,0 0 1,0-1-1,0-1 3,0 2 0,0 1 0,0 3 1,0-3 90,0-3 1,-2 4-1,-2-5 1,-4 5 45,-2 1 1,4 1-1,-5 0 1,-1-1-30,2 1 0,-5-1 0,3 3 1,-3 1-43,-3 2 0,1 1 0,1-7 0,1 1-76,-3-1 1,5 7 0,-12-1-1,1-2-97,1-1 1,-6 3 0,4 3 0,-3-1-287,-3 0 1,4 4 0,0-3 0,0 1-558,0 4 0,5 2 0,-1 2 946,4 0 0,1 23 0,1 6 0</inkml:trace>
  <inkml:trace contextRef="#ctx0" brushRef="#br0" timeOffset="1116">210 3126 8254,'-8'-10'-926,"6"1"917,-4 3 0,2 4 725,-2-4 1,5 2-429,-5-1 1,6 3 0,6-4-104,5 4 1,5 0 0,1-2-1,1-2 13,-1 2 1,8-3-1,2-1 1,3 0-26,-1 0 1,2-3 0,8 3 0,3 0-28,3 0 1,1-3-1,7 3 1,-1 0-31,1 0 0,-1 1 1,-2 3-1,-1-2 57,-2 2 0,-7 0 0,7 0 0,1-2-96,3 3 1,-5 1 0,1 2 0,0 0-21,-3 0 1,7 0-1,-5 0 1,5 0-26,1 0 0,-5 2 1,-1 1-1,5 5 21,5 2 0,-2-4 1,4 3-1,-3 1-14,-3 0 0,8-4 0,2 5 0,1 1-27,-5-2 0,2 5 0,-2-3 0,0 1-1,2-1 0,-3 4 0,5-5 0,-2 5-2,-4 1 1,6-5-1,2-1 1,2 3-39,-2 2 1,4 1-1,-6 1 1,2-1 45,1 0 1,-3 1-1,2-1 1,-4 1-6,0-1 0,-6 3 0,5 1 0,-5 2 30,-2-1 0,-5 5 0,-1 2 0,1 4-2,-2 2 0,-3-6 0,-7 0 1,0 2-7,0 2 0,-6 2 0,-2 0 0,-1 0-17,-5 0 1,-2 6 0,-1-1 0,-1 1-100,1 2 0,-3-6 0,-3 5 1,-6 1-110,-4 4 1,-4 3 0,-4 2 0,-8 3-106,-7 3 0,-12-2 0,-10 8 1,-1 4-591,-5 6 0,-3-2 886,-6 3 0,-4-7 0,-8 6 0,17-22 0,1 1 0,-1-1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4:06.966"/>
    </inkml:context>
    <inkml:brush xml:id="br0">
      <inkml:brushProperty name="width" value="0.06" units="cm"/>
      <inkml:brushProperty name="height" value="0.06" units="cm"/>
      <inkml:brushProperty name="color" value="#FFFFFF"/>
    </inkml:brush>
  </inkml:definitions>
  <inkml:trace contextRef="#ctx0" brushRef="#br0">179 23 8028,'-22'-12'3836,"10"2"-3545,2 10 0,20 0 0,5 0 0,4 0-130,4 0 1,-1 0-1,0 0 1,3 2-55,5 6 0,2-3 0,6 7 0,-6-2-208,0-5 1,-7 5-1,5 0 1,-5 0-31,-3 0 1,1 5 0,-1-6 29,0 4 0,-2 2 31,-5 7 1,-7 1 0,-18-1-1,-13 0-581,-12 1 1,-9 6-1,-6 4 1,-5-1 650,-2 0 0,-20-6 0,-15-2 0,24-8 0,0 0 0,0-1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4:07.497"/>
    </inkml:context>
    <inkml:brush xml:id="br0">
      <inkml:brushProperty name="width" value="0.06" units="cm"/>
      <inkml:brushProperty name="height" value="0.06" units="cm"/>
      <inkml:brushProperty name="color" value="#FFFFFF"/>
    </inkml:brush>
  </inkml:definitions>
  <inkml:trace contextRef="#ctx0" brushRef="#br0">202 46 8022,'-12'-3'664,"2"-2"-318,0-2 0,5-1 1553,-10 8-1439,10 0 0,5-7 0,15-1-342,5 3 1,2 3 0,3 2 0,2 0-91,3 0 0,2 0 1,-4 0-1,4 2 19,3 6 0,-6-3 0,6 7 0,-2 1-1,-6-1 0,5-4 0,-2 6 1,-3 1 44,-2-2 1,-5 7-1,-3-8 1,-4 3 21,-3 0 1,-5 0 0,-13 10-532,-7 5 0,-14-3 1,-11 8-1,-10 2-2732,-9 5 3150,-6-2 0,6-6 0,-14 6 0,-1 0 0,-7 0 0,1 0 0,0 0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4:08.197"/>
    </inkml:context>
    <inkml:brush xml:id="br0">
      <inkml:brushProperty name="width" value="0.06" units="cm"/>
      <inkml:brushProperty name="height" value="0.06" units="cm"/>
      <inkml:brushProperty name="color" value="#FFFFFF"/>
    </inkml:brush>
  </inkml:definitions>
  <inkml:trace contextRef="#ctx0" brushRef="#br0">113 20 8008,'-23'-12'710,"1"4"0,2 8-136,5 8 0,8-3 0,14 10-157,8 2 0,5 3 0,2 2 0,3 1-277,5-1 1,-3 0 0,8 3 0,0 2-46,0 3 1,-8 3-1,5-6 1,-2 3-157,0-3 0,-3 0 0,-9 1 0,-3 2-205,2-3 0,-7-2 238,-3-3 1,-4 0 0,-6-2 0,-7-5-145,-12-7 1,-3 4-1,-12 1 1,-3 1-1069,-2 1 1240,-3-10 0,-13 17 0,-8 6 0,-6-3 0,0 0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4:08.731"/>
    </inkml:context>
    <inkml:brush xml:id="br0">
      <inkml:brushProperty name="width" value="0.06" units="cm"/>
      <inkml:brushProperty name="height" value="0.06" units="cm"/>
      <inkml:brushProperty name="color" value="#FFFFFF"/>
    </inkml:brush>
  </inkml:definitions>
  <inkml:trace contextRef="#ctx0" brushRef="#br0">112 0 8008,'0'15'110,"3"-2"0,2-1 346,2 0 0,8 3 0,-5 8 0,2-1-119,6 0 1,4 3 0,5 3 0,6 1-156,2-1 1,2-3-1,8-3 1,-1 0-77,1 1 1,-8-8 0,-2-3 0,-3 0-112,-4 1 1,-3-1-1,-6 6 206,-4-3 0,-7-3 0,-18 5 0,-10 1 107,-7 7 0,-21 0 0,1 12 0,-5 0-383,-3-2 1,-7 7-1,5-5 1,-3 6-1085,1 1 1,12-9 1158,2-5 0,0-45 0,10-12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4:10.248"/>
    </inkml:context>
    <inkml:brush xml:id="br0">
      <inkml:brushProperty name="width" value="0.06" units="cm"/>
      <inkml:brushProperty name="height" value="0.06" units="cm"/>
      <inkml:brushProperty name="color" value="#FFFFFF"/>
    </inkml:brush>
  </inkml:definitions>
  <inkml:trace contextRef="#ctx0" brushRef="#br0">314 492 8076,'-15'-12'131,"0"5"1,10 2 88,-2-3 0,2 6 0,0-8 58,-3 0 1,1 5-24,7-10 1,0 0-200,0-7 0,0-1 0,0 1-76,0 0 1,0-1 0,0 1-55,0-1 0,0 1 0,0 0 32,0-1 1,0 1-1,0 0-18,0-1 1,0 1 0,0 0 11,0-1 0,0 8 137,0 0 15,0 10 1,2-5-5,6 10 1,-6 3-1,8 2 1,-2 5-29,-1 2 0,10 3 0,-2 5-73,5-5 1,0 5 0,-3-5 0,-2 2-79,3-2 1,2 5 0,2-5 0,0 5-175,1 2 1,-1-7 0,0 0 0,1 0-291,-1-3 1,1 6 542,-1-11 0,-10-9 0,-2-11 0</inkml:trace>
  <inkml:trace contextRef="#ctx0" brushRef="#br0" timeOffset="715">45 873 7793,'-9'-13'21,"6"3"1,-14 8 1156,9-6-944,1 6 1,14 2 0,3 15-129,3 5 0,-8 2 0,4 0 0,-1 1 5,-1-1 0,3 3 0,-5 2 1,3 3-14,-3-3 1,0 6 0,0-3 0,2-3-51,-2-2 0,0-3 0,0 1-427,2-1 1,1 0 197,-8 1 170,10-11 0,-5-5 0,10-14 22,2-8 1,-4-5 0,-1-2 0,0 0-95,1-1 0,-6 1 0,8-1 0,3 1-335,1 0 1,4 2-1,-3 2 1,-3 6-1124,-2 2 1541,0-7 0,27 24 0,5-4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4:13.098"/>
    </inkml:context>
    <inkml:brush xml:id="br0">
      <inkml:brushProperty name="width" value="0.06" units="cm"/>
      <inkml:brushProperty name="height" value="0.06" units="cm"/>
      <inkml:brushProperty name="color" value="#FFFFFF"/>
    </inkml:brush>
  </inkml:definitions>
  <inkml:trace contextRef="#ctx0" brushRef="#br0">0 46 8290,'0'-15'-593,"0"0"1256,0 10 1,3-5-314,4 10 1,-2 0 0,10 2-164,3 6 0,-6 4 0,1 11 0,-4-1-18,-4 0 1,5 8 0,0 2 0,0 1-89,0-1 0,0 5 0,-5-4 0,5-1-44,2 0 1,-7 0 0,3-4-1,-3 2 26,2-3 0,-4-10 0,7-4-60,0-3 1,-5-3 0,10-7 0,2-2-3,3-6 1,2-4 0,1-13 0,1-5-159,6-7 1,-2-5 0,9-3 0,0 3-297,-2 4 0,7-1 1,-7 9-1,0 2 453,-5 4 0,-6 11 0,-1 3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4:13.948"/>
    </inkml:context>
    <inkml:brush xml:id="br0">
      <inkml:brushProperty name="width" value="0.06" units="cm"/>
      <inkml:brushProperty name="height" value="0.06" units="cm"/>
      <inkml:brushProperty name="color" value="#FFFFFF"/>
    </inkml:brush>
  </inkml:definitions>
  <inkml:trace contextRef="#ctx0" brushRef="#br0">751 1 8290,'12'0'1066,"-2"0"0,-12 2 1,-6 3-911,-7 3 1,3 9 0,-3-5 0,-2 3-30,-3 0 1,-5-2 0,-3 4 0,-4-2-159,-3 2 1,6-4-1,-9 2 1,-1 0-99,-4-3 0,-1 8 0,-1-8 0,0 3-11,0 0 0,3-10 1,2 5-1,6-3 126,1 1 0,3-1 1,8-7-21,0 0-129,9 0 1,13 0 0,15 0 252,5 0 1,2 8 0,1-1 134,-1-2 1,1-2 0,-1-1 9,0 6 1,-2-3-1,-2 7 1,-6 1-66,-2-1 1,5 3 0,-8 7 0,1-2-90,2-5 1,-8 5 0,8-5 0,-2 7-220,-1 8 0,0-5 1,-7 5-1,0-6-377,0-1 1,3-1-1,2 1-1678,2-1 2193,1 0 0,-18-9 0,-3-3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3:56.736"/>
    </inkml:context>
    <inkml:brush xml:id="br0">
      <inkml:brushProperty name="width" value="0.06" units="cm"/>
      <inkml:brushProperty name="height" value="0.06" units="cm"/>
    </inkml:brush>
  </inkml:definitions>
  <inkml:trace contextRef="#ctx0" brushRef="#br0">228 682 7777,'-16'2'0,"2"2"0,5 3 412,1 3 1,0-6 473,2 2 1,6-4 0,-2-4-569,6-4 1,10 2-1,-2-7 1,3-3-221,3-2 0,-1-1 0,2 0 0,3-1-114,1 1 0,0-1 1,-3 3-1,1 1-181,2 2 0,1 1 0,-7-5 1,1 3-43,-1 1 1,1 2 0,-1-1-1,0 3-217,1 0 1,-6 6-913,-1-4-188,-7 4 1556,4 2 0,-55 62 0,-11 16 0</inkml:trace>
  <inkml:trace contextRef="#ctx0" brushRef="#br0" timeOffset="547">193 682 7806,'0'17'1488,"0"-5"-1283,0 0 1,2-1 0,3 7 0,5-1-57,0 1 1,5 1-1,-3 4 1,3 6-42,3 4 1,-1-1 0,1 1 0,-1 3-73,1 1 1,-3 0-1,-1-2 1,-2 0-62,1 0 1,1 0 0,-1-2 0,-3-2-152,-2-2 0,0-8 0,-5 3-590,3-5-89,0-9 0,-6-4-477,0-12 1332,0-4 0,-8-31 0,-1-5 0</inkml:trace>
  <inkml:trace contextRef="#ctx0" brushRef="#br0" timeOffset="930">472 1311 7784,'-8'17'935,"6"-5"-360,-3-1 1,5-7-374,5 2 1,-1-4 0,8-2-1,1 0-89,3 0 1,1-8-1,1-1 1,-1-3 24,1 0 1,-1 1 0,1-7-1,-1 1-234,1-1 1,1 7 0,0-1-1,1-2-179,-5-1 1,-1 3 0,3 2-117,1 3 1,-6-5 0,-3 4-1396,-1-1 1166,-2 5 0,-12-6 620,0 4 0,-46 12 0,-6-4 0</inkml:trace>
  <inkml:trace contextRef="#ctx0" brushRef="#br0" timeOffset="1231">350 979 7784,'-8'9'772,"6"-1"0,-4-8 0,12-2-541,6-4 0,3 3 0,3-9 1,1-2-84,4-1 1,-3-3-1,5 3 1,-2 1-55,1 3 0,-1 1 0,-6-4 0,3 3-181,3-3 1,-4 6 0,5 1-470,-5-1 1,-7 6-1819,-1-4 2374,-7 4 0,-66 10 0,-25 2 0</inkml:trace>
  <inkml:trace contextRef="#ctx0" brushRef="#br0" timeOffset="1682">1 472 7784,'0'10'1213,"1"-2"1,5-8-1,6-2-912,3-4 0,3 2 0,1-7 1,3-3-118,1-2 0,8-1 0,-2-2 0,4-3-19,2-1 0,6-2 1,0 3-1,-3-1-34,-1 2 0,-2 1 0,0 3 1,0-1-155,0 1 1,-6-1-1,-2 3 1,-2 1-156,-3 3 1,-3 7-1,-1-2-607,-1 4 169,-7 2 1,-4 0-470,-12 0 1,2 0 1084,-8 0 0,1 8 0,-7 2 0</inkml:trace>
  <inkml:trace contextRef="#ctx0" brushRef="#br0" timeOffset="1963">524 18 7786,'-9'12'809,"3"0"1,12-9 0,5 3 0,5-4-508,1-2 0,1 0 0,1-2 0,3-2-264,1-1 1,8-3 0,-4 4 0,2-4-93,0-2 0,-7 7 0,3-3 0,-2 4 38,0 2 1,1 0 0,-9 2 180,-3 4 1,1-1 0,-7 11-1,-2 5 87,-2 4 1,-8-1 0,-1 5 0,-3 2-135,-4 2 1,-1 8 0,-3-1 0,1 1-404,-1 2 1,1-6-1,-1 2 1,3-6 284,3-4 0,-11-47 0,4-5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4:07.767"/>
    </inkml:context>
    <inkml:brush xml:id="br0">
      <inkml:brushProperty name="width" value="0.06" units="cm"/>
      <inkml:brushProperty name="height" value="0.06" units="cm"/>
      <inkml:brushProperty name="color" value="#FFFFFF"/>
    </inkml:brush>
    <inkml:brush xml:id="br1">
      <inkml:brushProperty name="width" value="0.08" units="cm"/>
      <inkml:brushProperty name="height" value="0.08" units="cm"/>
      <inkml:brushProperty name="color" value="#FFFFFF"/>
    </inkml:brush>
  </inkml:definitions>
  <inkml:trace contextRef="#ctx0" brushRef="#br0">1572 123 7713,'6'17'456,"-1"0"1,3 3-1,-2 5 1,6 10-147,3 10 1,1 15 0,-3 10 0,-1 11-180,2 10 0,-5 6 1,-4-45-1,0 1 1,-1 0-1,0 1-53,-2 1 0,0 1 1,-1-6-1,0 0 1,-1 3-1,0-1 0,-1-1 1,0-1 36,-5 47 1,4-45 0,0-1 0,-10 46 0,-1 2-28,5-49 1,0-1 0,-9 42 0,-1 2-1,1-3-15,-1-3 0,1-2 0,-1-3 1,3-5-17,3 1 0,-9-6 0,3 3 1,-1-5-211,0-6 1,1-3 0,3-9 0,1-2-173,2-3 0,3-6 0,-3-12 1,4-8-2180,0-7 181,7-7 2323,-7-22 0,0-74 0,3 28 0,0-1 0</inkml:trace>
  <inkml:trace contextRef="#ctx0" brushRef="#br0" timeOffset="527">1589 53 7187,'0'-18'367,"0"7"0,-2 1 1365,-3 2-1504,3 2 1,-8 6 0,6 2-1,-2 4-139,2 6 1,-3 5 0,-1 6 0,-2 8-102,-4 8 0,1 6 1,-1 7-1,3 1-174,-3-1 0,-1 1 1,-1-1-1,2-2-244,3-3 0,5-4 0,-4-10 1,3-2-922,3-2 1351,2-16 0,17-44 0,5-27 0</inkml:trace>
  <inkml:trace contextRef="#ctx0" brushRef="#br0" timeOffset="805">1572 175 9142,'17'0'1066,"1"2"-773,-1 4 1,1 5 0,-1 11-1,1 3-108,-1 2 1,6 2 0,1 6-1,-1 0-289,2 0 1,-7-2 0,1-2 0,-5-2-797,-1 2 0,-5-4 900,-2 2 0,-20-7 0,-5 3 0</inkml:trace>
  <inkml:trace contextRef="#ctx0" brushRef="#br1" timeOffset="1698">87 3231 8607,'-17'8'-10,"-1"4"1,3 3-1,3 3 1,6-1 366,5 1 1,-5-1-1,0 2 1,2 5-71,2 5 0,2 6 0,0 5 0,0 7-102,0 3 1,6 5-1,0 3 1,-2 4-98,-2 0 1,-2 4 0,0-6 0,-2-1-120,-4-5 0,4 4 0,-4-15 0,4-8-255,2-6 9,0-14 0,0-11 1,2-15-1,4-13-14,5-7 1,3-11-1,0-5 1,-3-3 60,3-3 1,1-1-1,3-2 1,-3-5 108,-3-1 1,4 6 0,-5-4 0,3 2 117,-3-1 0,5 1 0,-6 8 1,1 5 210,1 10 0,-6 10 159,5 13 1,-7 14 0,2 18 0,-4 13 69,-2 11 0,0 7 0,0 3 1,2 2-113,4 3 0,-4-1 0,4-4 0,-5 0-157,-1-1 1,2-5-1,2-13 1,4-2-88,2-4 0,-4-5 0,5-13-340,3-5 1,-4-6 0,1-8 0,1-9-224,-3-10 0,7-8 1,-6-4-1,1-4 116,1-1 0,-2-9 1,3-5-1,-1 4 161,2 5 1,-7-1 0,1 5-1,-2 1 154,0 3 1,0 6 101,-6 6 1,0 13 0,0 18 282,0 14 0,0 11 0,0 12 0,0 3-34,0 3 1,0 3-1,0 9 1,0 1-139,0-2 1,0-1-1,0-5 1,0-1-344,0-3 0,7-9 0,5-2 1,3-10-2295,3-5 2468,-1-11 0,47-79 0,-26 22 0,0-1 0</inkml:trace>
  <inkml:trace contextRef="#ctx0" brushRef="#br0" timeOffset="2097">873 3668 8404,'-2'-12'184,"-4"0"1,3 3 0,-7-5 0,0 5-80,1 1 0,3-4 1,-6 4-111,-2-1 0,5 5 0,-3-2-12,-1 4 0,-3 8 0,0 4 1,3 3 59,1 7 0,6 9 1,-3 2-1,1 6 88,4 3 1,2 7-1,2-4 1,0-1-46,0 1 0,8-2 1,4-8-1,3-4-122,3-6 0,-1-11 0,0-6 1,3-5-163,3-1 1,-3-15-1,3-8 1,-4-8 30,-1-4 0,-1-6 0,1-2 0,-3 1 49,-3-1 0,1 2 0,-7 6 1,-2 0-8,-2 0 1,-2 8 297,0 4 1,-2 11-1,-2 8 55,-2 8 1,-1 6 0,3 9 0,-2 5-109,2 5 0,2 4 1,2 2-1,0 2-110,0 3 1,0 3-1,0 4 1,0-7-206,0-3 1,6-4-1,2-2 1,1-6-723,5-5 1,2-7 916,1-13 0,39-77 0,-23 28 0,0 1 0</inkml:trace>
  <inkml:trace contextRef="#ctx0" brushRef="#br0" timeOffset="2466">1310 3580 8520,'0'-17'0,"0"0"0,-2 5 0,-2 0 0,-4-1 69,-1-3 0,-3-1 0,-6 1 144,1 5 0,0 5 0,-1 12 0,3 7-198,3 8 1,-4 7-1,5 8 1,-3 5 100,3 6 1,3 3-1,8 3 1,0-3-19,0-3 0,0 1 1,2-7-1,4-4-103,5-6 0,5-8 1,1-9-1,1-5-160,-1-1 0,6-10 0,1-11 0,-3-9-111,-2-7 1,-1-4 0,-1-4 0,1-1-5,-1-3 1,-5-2 0,-2 4-1,-3 0 114,-3 6 1,4 6 0,-2 10 320,-2-1 0,-4 11 0,-4 7 96,-2 9 0,-2 13 0,4 5 0,-1 4 78,1 6 1,2 4-1,2-1 1,0 7-146,0 3 0,-6 8 1,0 3-1,2-1-92,2 0 1,2 0-1,0-4 1,0 1-371,0-7 1,0-13-1,0-14-759,0-3 1,0-13 1036,0-7 0,24-93 0,-10 31 0,1 0 0</inkml:trace>
  <inkml:trace contextRef="#ctx0" brushRef="#br0" timeOffset="2815">1554 3668 10134,'0'19'364,"0"4"1,0-1-1,0 9 1,0 4-172,0 4 1,0 7-1,0-5 1,0-2-259,0-2 1,0-4 0,0-4 0,0-6-164,0-4 1,0-5-133,0-8 1,6-10 0,2-21 0,0-10-110,-1-10 0,7-11 0,-2-4 0,3-2 148,3-4 0,-1 5 0,1 3 0,-1 6 338,1 5 1,-1 1 0,0 11 0,-1 8 147,-4 5 1,1 15 0,-5 7 0,0 11 194,0 11 1,-3 7 0,-5 9 0,0 5 261,0 2 0,0 5 0,0 5 0,0-7-420,0-3 0,0 1 0,-2-5 1,-1-2-659,-3-2 1,0-10-1,4-6-368,-4-7 0,4-8 824,-4-12 0,12-66 0,4-23 0</inkml:trace>
  <inkml:trace contextRef="#ctx0" brushRef="#br0" timeOffset="3098">1869 3825 8467,'9'8'-329,"1"-1"1,-4 5 339,6-6 1,3 2-1,3-4 409,-1-6 1,1-6 0,-1-12 0,0-1-386,1-2 1,-1-8 0,-1 4 0,-3-2-105,-1-1 1,-8 3 0,4-4 0,-2 4-7,-1 2 0,-1 2 1,-10 5-1,-5 3-48,-5 3 0,-1-2 0,-1 9 0,-1 3 141,-4 5 1,3 7-1,-3 10 1,4 1 157,1 2 0,1 8 1,1-2-1,4 6 74,7 6 1,3-4 0,2 4 0,0-3-11,0 3 0,2-4 1,3 2-1,9-8-286,7-8 1,-1-3-1,5-5 1,-2-3-349,1-6 1,1-4-1,-4-6 1,2-6 393,-1-8 0,5-57 0,0-11 0</inkml:trace>
  <inkml:trace contextRef="#ctx0" brushRef="#br0" timeOffset="3281">2201 3703 8620,'0'9'79,"1"-1"1,5-8 179,6 0 0,9-2 0,3-4 0,-3-3-299,-2-1 1,5-6-1,-1 7 1,-2-3-304,-1 0 1,3 3-1,0-5 343,-1 3 0,-42 7 0,-11-4 0</inkml:trace>
  <inkml:trace contextRef="#ctx0" brushRef="#br0" timeOffset="3481">2340 3458 8128,'-17'-9'-118,"5"1"708,1 8 0,7 2 1,-2 4-1,4 5-118,2 5 0,-6 7 0,0 2 1,2 4-334,2 8 0,2 0 0,0 10 0,0 1-500,0 3 1,0-5 0,0-1 0,2-4-488,4-8 1,-4-1 0,6-10 847,0-7 0,25-90 0,-10 21 0,0 1 0</inkml:trace>
  <inkml:trace contextRef="#ctx0" brushRef="#br0" timeOffset="3647">2463 3650 8467,'-8'18'-216,"6"-1"0,-6-1 0,2-3 617,0-1 1,1 2-1,5 7 1,0 2-136,0-1 1,0 3-1,0 0 1,0 0-390,0 0 0,0 5 0,0-7 1,2-2-1381,3-1 700,-3-3 803,6-7 0,-3-51 0,-2-27 0,2-5 0,0 1 0</inkml:trace>
  <inkml:trace contextRef="#ctx0" brushRef="#br0" timeOffset="3783">2480 3406 8467,'-12'-18'0,"3"1"0,-1 1 222,0 5 0,4-3 261,-5 8 1,7 2-1,-2 10-1007,4 6 1,2 3 523,0 3 0,28 18 0,14 7 0,2 5 0,-1 0 0</inkml:trace>
  <inkml:trace contextRef="#ctx0" brushRef="#br0" timeOffset="4014">2986 3633 8467,'-11'-2'-20,"-1"-2"99,-1-2 1,-3-7 0,-1 1 188,-1-4 1,5 1 0,-1 1-1,-2 5-78,3 1 1,-1-4 0,-3 6 0,-1 3-23,1 1 1,-1 9-1,1 5 1,-1 5-41,1 7 0,5 5 0,3 10 0,1 3-37,4 3 0,2-4 0,4 3 0,4-1-246,5-4 0,13-4 0,5-8 0,4-8-765,2-5 1,2-12 919,3-2 0,-10 0 0,3-8 0</inkml:trace>
  <inkml:trace contextRef="#ctx0" brushRef="#br0" timeOffset="4515">3877 3458 8474,'-15'-11'-74,"1"1"0,2 0-95,-1 0 0,3 1 0,0-5 1,1 3 354,-1-3 1,4-4 0,-4-3 0,1-4-162,-1-2 1,4 5 0,-3-3 0,-1 2-59,0 0 0,4-1-3,-5 7 0,1 9 0,-4 8 18,3 10 1,7 7 0,-4 8 0,2 8 116,0 6 0,1 10 1,5-1-1,-2 7 4,-4 3 1,4 8 0,-4-2 0,2 4-45,-2 2 0,4-2 1,-3-4-1,3-6-218,2-4 0,0-17 0,0-8 0,0-8-1066,0-3 1225,0-8 0,-24-49 0,-5-19 0</inkml:trace>
  <inkml:trace contextRef="#ctx0" brushRef="#br0" timeOffset="4688">3441 3755 8448,'-10'0'623,"4"0"0,12 0-499,5 0 0,7 0 0,3 0 0,4 0-357,3 0 1,1 0 0,4-2 0,-2-2-231,-2-2 0,0 1 0,4 5 463,-4 0 0,20 7 0,-3 3 0</inkml:trace>
  <inkml:trace contextRef="#ctx0" brushRef="#br0" timeOffset="4864">3895 3685 8462,'-10'12'440,"4"0"0,4-7 1,2 7-324,0 2 0,0 1 0,0 3 0,0 1-374,0 4 1,0-1 0,0 5 0,2-2-1004,4-4 1260,-4-1 0,6-11 0,-8-1 0</inkml:trace>
  <inkml:trace contextRef="#ctx0" brushRef="#br0" timeOffset="5014">3982 3441 8448,'-12'0'-240,"1"0"179,-3 0 1,4 0 405,-1 0 1,7 8-1002,-2 3 0,4-1 656,2 1 0,39 32 0,9 13 0</inkml:trace>
  <inkml:trace contextRef="#ctx0" brushRef="#br0" timeOffset="5331">4052 3842 8448,'0'18'-54,"0"-1"1,0 1 111,0-1 0,2-7 1,4-4 95,5-4 0,-1-10 0,2-4 0,1-3-111,3-3 1,-5 1-1,1-1 1,1 1-64,3-1 0,-4-5 1,-3 0-1,-1 2-42,-4 1 0,4 3 0,-2-1 15,-3 1 0,-6-1 1,-5 3-1,-2 3 1,-3 6 1,-3 6 0,-1 6 0,-1 6 63,1 3 0,-1 11 0,1 1 0,1 2 28,5 0 1,-3 0-1,8 6 1,2 0 32,2 0 1,2 0 0,0 0 0,0 0-24,0 0 1,8-6 0,4-2 0,3-4-168,3-7 0,7-1 0,2-9 0,2-2-1602,0-2 1713,-7-10 0,9-32 0,2-15 0,0-7 0,0 0 0</inkml:trace>
  <inkml:trace contextRef="#ctx0" brushRef="#br0" timeOffset="5547">4488 3388 8448,'-11'0'0,"-1"0"0,0 2 153,3 4 0,-1-2 0,6 8 0,-2 1 198,2 3 0,1 9 0,-1 4 0,-2 6-89,2 6 0,0 3 0,0 9 0,-2 1-400,3 4 0,1-3 0,2 3 0,0-6-195,0-5 1,0-6-1,2-12 333,3-6 0,36-27 0,15-8 0</inkml:trace>
  <inkml:trace contextRef="#ctx0" brushRef="#br0" timeOffset="6049">4873 3860 8448,'0'-18'-119,"0"1"0,0-2 0,0-3 1,0-1 432,0 2 1,-6-7 0,0-1 0,0-4-164,-2-2 0,1-1 1,-7-3-1,2-2-202,-1 2 0,-1 4 0,1 6 0,1 6-24,-2 3 0,5 11 0,-3 5 33,-2 8 0,5 13 0,-1 12 0,2 6 17,4 6 0,-3 4 0,1 7 0,2 2 41,2 5 1,2-5 0,0 4 0,0-2 27,0 3 1,0-5 0,0 4-1,2-5 63,4-7 1,-2-3 0,7-10-1,3-4-97,1-6 1,-3-11-1,0-8 1,1-10-13,3-12 1,1-7 0,1-12-1,-3-3-22,-3-7 1,3-3-1,-3-5 1,2-1-54,-3-2 1,5-2 0,-5 3 0,5-3 56,1-2 0,-5-2 0,0-4 0,1 2 67,3 2 0,-5 0 0,-1-4 0,-2 4-13,-4 6 1,4 5 0,-3 7 0,-1 5 546,-2 4-193,-2 10 0,0 19 0,-2 18 0,-2 13-82,-1 10 0,-3 0 0,4 16 1,-4 5-61,-2 8 0,5 12 1,-5 4-1,0 1-200,1 5 0,3 3 0,-4 4 0,2 0-149,4-5 0,4-9 0,8-13 0,8-7-566,5-9 0,12-15 0,0-17 669,6-14 0,-4-34 0,2-14 0,-1-6 0,1-1 0</inkml:trace>
  <inkml:trace contextRef="#ctx0" brushRef="#br0" timeOffset="7065">2043 5205 8488,'-17'-10'-222,"5"-6"401,1 5 1957,7 3-1512,-4 0 0,8 18 0,0 5-367,0 7 0,0 9 1,0-2-1,0 6-61,0 6 0,2 3 1,2 9-1,2 1-232,-3 4 1,-1 4 0,-2 8 0,0 0-486,0 0 0,0-10 0,0-8 0,0-9-2825,0-6 3346,0-2 0,0-109 0,0 24 0,0-1 0</inkml:trace>
  <inkml:trace contextRef="#ctx0" brushRef="#br0" timeOffset="7591">1886 5013 8486,'-17'-8'75,"7"6"0,4-6 0,14 8 229,9 0 0,3 0 1,7 0-1,0-2-152,0-4 0,2 4 1,6-3-1,0 3 11,0 2 0,-2 0 1,-2 0-1,-4 0 18,-1 0 1,-3 2 0,-6 5-1,-1 9-60,-4 5 1,-3 8-1,-5-3 1,0 1-137,-6 4 0,0 8 0,-9 1 0,-5-1-51,-5-2 0,1-2 0,-5 0 1,0 0-4,-4 0 1,3-8 0,3-2 0,4-2 88,1 1 0,1-3 0,-1-9 0,3-5-26,3 1 0,2-6-63,5 4 0,3-6-66,-4-6 0,12-4 114,5-7 1,5 5-1,1 3-4,1 1 1,-1 2 0,1 6 126,-1 0 1,7 0-1,-1 0 1,-2 2 48,-1 4 0,-1-2 0,2 7 0,3 5-96,-3 5 0,0-1 1,1 5-1,1-2 18,-2 0 1,-7 8 0,-4-3-1,-3 1 180,-3 0 0,-2 0 0,-4 8 0,-4 2-92,-5 1 1,-11-5 0,-3-6 0,-2 2-203,-4 2 1,-8-4-1,-2-1 1,3-5-657,1-8 1,2 1 0,-2-10 0,0-2-1111,2-2 1807,4-18 0,-2-73 0,15 28 0,-1 0 0</inkml:trace>
  <inkml:trace contextRef="#ctx0" brushRef="#br0" timeOffset="8147">1729 4751 8469,'-17'0'653,"-1"0"97,8 0 1,5-6-1,10 0-393,7 2 1,-2 2 0,1 2 0,3 0-66,1 0 1,9 0 0,-1 0 0,0 0-25,3 0 1,-1 0-1,6 0 1,-4 0-11,-2 0 1,6 0 0,-2 0 0,2 0-51,-1 0 1,3 0-1,-4 2 1,2 2-169,-2 2 1,4 0 0,-6-6 0,2 0-148,0 0 0,-6 0 1,7 0-1,-1 0-38,-2 0 0,-2 0 1,-7 0-1,-1 0-335,0 0 0,-1-2 0,-2-2-610,-3-2 1,-9 0 205,-2 6 1,-8 0-1,-9 0-1248,-1 0 2132,1 0 0,-24-15 0,-5-5 0</inkml:trace>
  <inkml:trace contextRef="#ctx0" brushRef="#br0" timeOffset="8451">2410 4524 8403,'-17'5'152,"-1"1"0,7 2 1,1-2 873,2 5 1,-4-1-756,7 2 1,7-8-1,9 1 1,5-1-155,1 2 0,1-4 0,1 4 0,2-4-77,3-2 1,5 6-1,-6-1 1,-2-1-71,-1-2 1,3 4 0,0 2 0,-1 2-60,-3 3 0,-1-3 1,-1 2-1,1 1 124,-1 3 1,-5 1-1,-3 1 1,-1-1 30,-4 0 0,-2 3 0,-2 1 1,0 3-81,0-3 0,-10-2 1,-5 1-1,-9 1-215,-3 2 1,4 1 0,-6-7-1,0 1-469,2-1 1,-4-5 697,7-1 0,-22 1 0,-1 5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8:03.412"/>
    </inkml:context>
    <inkml:brush xml:id="br0">
      <inkml:brushProperty name="width" value="0.08571" units="cm"/>
      <inkml:brushProperty name="height" value="0.08571" units="cm"/>
      <inkml:brushProperty name="color" value="#E71224"/>
    </inkml:brush>
  </inkml:definitions>
  <inkml:trace contextRef="#ctx0" brushRef="#br0">35 105 7955,'0'17'-812,"0"-5"803,0 0 1,-6-1 423,0 7 1,1-1 0,5 1-235,0-1 1,0 1 0,0-1-1,1 1 30,5-1 1,-4 2-1,4 3 1,-4 3-11,-2 2 1,6 2 0,0 6 0,-3 0-82,-1 0 0,4 6 0,0 1 1,-2 1-28,-2 0 1,-2 5 0,0-1 0,0 1 2,0-1 1,6 3-1,0-3 1,-3 2 0,-1-3 1,-2 10 0,0-5-1,2-1 10,4-1 0,-4-3 0,4 9 0,-4 1-27,-2 2 1,0 0 0,0-5-1,2-1 3,4 1 1,-4-1-1,3 0 1,-3-1-12,-2-5 0,2 5 1,2-5-1,2 3-46,-2-2 0,0 1 0,0-5 1,1 1 31,-1 5 1,-2 1-1,-2 1 1,0-3 1,0-1 0,0-3 1,2 7-1,2-3-33,2 1 1,0 5 0,-6-7 0,0 3-3,0 3 0,0-1 0,0 0 0,0 1-42,0-1 1,0-5 0,0-1 0,0 1 1,0-2 1,6 5 0,-1-5 0,-1 1 40,-2 1 1,-2-1 0,2 5 0,2-3 13,2-1 0,0-6 0,-6 5 0,0 3-13,0 1 0,5 1 0,1-3 0,-2-3-17,-2-2 1,-2 5-1,0-3 1,0-1-14,0-3 1,0-2-1,0 0 1,0 1 20,0-1 0,2-2 0,2-2 0,2 0 2,-2 0 0,-2 0 0,-2-2 0,0-2 0,0-2 0,0-2 0,0 4 0,0-2 9,0 2 0,0-5 1,0-1-1,0-2 6,0 0 0,0 1 0,0-7 0,0 1-4,0-1 0,0 0 0,0 1 0,0-1 24,0 1 0,0-1-20,0 1 0,1-1-30,5 1 0,-4-7-32,4 1 0,-4-6 12,-2 5 0,0-5-1,0 6 27,0-8 1,2 4 64,4-8 0,-4 2 92,4 3 0,-3-3-26,3 4-84,-4-4 1,14-2 2,-5 0 0,-1 0-7,2 0 1,-1 0-1,7 0 62,-1 0 0,1 0 1,-1 0-22,1 0 0,-1-2 1,3-2-1,1-2 1,2 3 0,0 1 0,-5 0 0,-1-2-40,1-2 1,5-2 0,0 4-1,-1-2-48,-3 3 1,4-1 0,1 0-1,-1-4-41,2-2 1,-5 6-1,5-1 1,-2 1 40,0-2 0,1 2 1,-5-6-1,2 3 4,3 3 1,-1 0-1,-6 0 1,1-2 29,-1 2 0,1 0 0,-1 1 1,1-3-45,-1 2 0,1 2 0,-1 0 0,1-2-32,-1-2 0,1 0 1,-1 6-24,1 0 0,-1-2 0,0-1 69,1-3 1,-1 0 0,1 6 43,-1 0 1,-5 0 0,0 0 121,1 0 0,3 0-112,1 0 1,-1 2-1,-3 2-67,-1 2 1,0-1 0,5-5-36,0 0 1,-5 0-1,0 0-19,1 0 1,-3 0 0,2 0 61,1 0 1,-5 2 0,0 2 29,0 2 1,1 0-9,9-6 0,-7 0 1,-1 2 3,-2 4 1,0-4-89,-3 3 1,3-1-66,4 2 1,-2-4-74,-5 4-111,-3-4 432,6-2 0,-8-2-99,0-4 0,0 2 0,0-7-63,0-3 1,0-2 0,-2-1-1,-2-1-24,-2 1 0,-1-6 0,3-2 0,-2-3-10,2-3 0,-4-2 1,2-2-1,1 0-17,-3 1 1,4-7-1,-6 0 1,3 0 27,3-1 1,-4-3 0,0-7 0,0-1-1,1 1 1,-5 5 0,6 1-1,0-5 35,-1-5 0,3 2 1,-6-5-1,2 5 30,4 2 1,-3-3 0,1-1 0,2 0 9,2 5 1,-4 1 0,0 7 0,2-1 6,2-5 1,1-1 0,-3-1 0,-2 3-15,2 1 1,0 0 0,0-5-1,-2 0-4,3-1 1,1 1-1,0-1 1,-2-1-10,-2-4 1,-6 4-1,6-7 1,1 3-18,-3 0 0,4-2 0,-6 2 0,3-4-33,3-1 0,-4 3 0,2 6 0,2-2 11,2-3 1,-4 1 0,1 8 0,1 1-15,2 3 1,2-1 0,0-3 0,0 1 35,0 3 1,-6 5-1,0-6 1,2-1-12,2-3 0,2-1 0,0 0 0,-2-1-33,-3 1 0,3-3 0,-4-1 1,4-2-30,2 2 1,0 1 0,0 3-1,0 1-41,0 5 1,-2 3-1,-2 8 1,-2 0 89,2 0 1,2 6 0,2 2 0,0 0 47,0 0 1,0 4 0,0-5-1,0 1-60,0 0 0,-5-2 0,-1-6 0,2 0-22,2 0 1,2 6 0,0 0-1,-2-2 8,-4-2 0,4 0 0,-4 2 0,4 2 26,2-2 1,0 5 0,0 3-1,-1 4 122,-5 1 0,4 1-22,-4-1 1,4 7 27,2-1-174,0 8-124,0-4 232,0 8 1120,0 0-428,-8 0-590,6 0 0,-13 0-112,3 0 1,-3 0 0,-3 0 18,1 0 1,-1 0 0,1 0 0,-1 0 8,1 0 0,-8 0 0,-3 0 1,-1 0 25,0 0 0,0 2 1,-6 2-1,-2 2-36,-3-2 1,3-2-1,-2 0 1,6 2 6,4 2 0,0-1 0,-4-5 0,2 0 25,2 0 1,5 0-1,-3 0 1,2 0 14,4 0 0,-5-2 0,3-1 0,2-3-14,1 2 1,3-4 0,-1 2-1,3 0 6,3-1 1,-3 5-1,3-4 1,-4 2 6,-1-2 0,0 4 0,-1-4-82,1 5 0,-1 1 0,1-2 0,-1-2-56,1-2 0,5 0 0,0 6-498,-1 0 1,-3 0-712,-1 0 0,-1 0-208,1 0 0,7 2 1482,4 4 0,-3 27 0,-1 13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8:11.362"/>
    </inkml:context>
    <inkml:brush xml:id="br0">
      <inkml:brushProperty name="width" value="0.08571" units="cm"/>
      <inkml:brushProperty name="height" value="0.08571" units="cm"/>
      <inkml:brushProperty name="color" value="#E71224"/>
    </inkml:brush>
  </inkml:definitions>
  <inkml:trace contextRef="#ctx0" brushRef="#br0">158 0 7509,'-8'10'390,"5"-2"0,-7-6-61,2 4 0,2-2 0,4 7-153,-4 3 1,5 3-1,-5 7 1,2 5 1,-2 4 1,2 4 0,-6 3 0,1 7-24,-1 3 0,4 5 1,-4 1-1,1 2-199,-1-2 0,4-3 1,-3-7-1,1-5-259,4-4 0,2-16 123,2-3 0,0-14 0,2-6-146,4-14 0,3-9 1,9-12-1,-1-4 98,1-5 1,5-5 0,2-1 0,1 0 139,-1-1 1,-2 1 0,-4 1 0,3 5 133,1 5 0,-5 4 1,-7 2-1,1 2 493,-2 4-42,-3 12 0,-7 11 1,0 12-77,0 5 1,-7 13 0,-3 5-1,-2 4-192,1 2 0,-1 1 1,-4 5-1,3 6-67,1 3 1,1 3 0,-7 1 0,1 2-64,-1 2 1,1 3 0,1-5-1,3 2-152,1-2 1,8-9 0,-2-8 0,4-6-350,2-4 0,2-16-117,4-1 0,4-18 1,7-9-1,3-11 74,3-6 1,-2-7 0,6-16 0,1-3 141,-1-6 0,0-2 1,4 0-1,-4 4 170,-2 2 1,1 2-1,-5 7 1,0 5 694,-5 5 33,1 12 1,-15 13-1,2 18 9,-8 14 0,-5 3 0,-7 10 0,2 4-276,3 6 0,-1 4 0,-5 7 0,-1 1-127,1 3 1,-1 2-1,1-1 1,-1 1-106,1 2 1,-1 0 0,1-5 0,-1-1-180,1 0 1,5-9 0,3-8 0,1-10-1028,4-5 648,2-11 0,10-11 1,3-15-1,7-12-155,5-10 1,-1-7 0,7-11-1,2-3 296,2-2 0,2-2 0,-2-4 1,-2 4 131,-2 6 1,-2 3 0,4 5 0,-4 3 616,-2 7 1,-7 16 178,-6 7 0,-9 13 1,3 4 20,-4 10 1,-4 5 0,-4 3-1,-5 1-338,-5 4 0,5 7 0,-1 8 1,-4 7-275,-5 5 1,2-1 0,-7 11 0,3 0-86,0 4 0,-8 8 0,2 6 1,-4 5 70,-2 1 1,2-9 0,4-1 0,3-10-7,1-12-430,14-7 1,-3-29 0,20-14 0,7-20 24,9-13 1,5-10-1,8-19 1,2-12 170,3-13 1,-3-2-1,-15 40 1,-1 0 0,20-44 153,-21 45 1,1-1 0,0 2 0,0-1 0,-1-2 0,-1-1-1,1 2 1,1 1 141,18-40 1,-3 9 0,-3 15 0,-3 9 1235,-7 11-723,-4 12 1,-9 15 0,-6 15-97,-8 10 1,0 5 0,-8 5 0,1 3-394,1 6 1,-5 4 0,3 4 0,-4 4-209,-1 5 0,-6 7 0,-1 3 1,1 4-148,-2 2 0,4 2 0,-7 8 1,-1 6 316,-4 9 1,8-6 0,-8 5-1,6-9 185,6-9 1,1-8-1,5-15-179,3-10 0,6-19 1,12-22-430,6-16 0,11-13 0,6-11 0,4-14 226,2-12 1,8-15 0,-21 38 0,0 1 0,1-2 0,1 1-29,-1-1 0,0 1 0,18-43 0,-18 45 1,1-1-1,0 2 0,0-1 107,2 0 0,-1 1 0,13-30 1,-5 18-1,-5 15 404,-7 12 1,-9 16 289,-7 15 0,-5 10 1,-5 11-1,-7 6-138,-4 6 0,-1 0 0,-2 16 0,-3 3-234,-1 4 0,-8 12 0,4 2 0,-2 8-174,0 1 0,-3 9 1,-6 1-1,16-38 1,-1 3-77,-2 5 1,0 2-1,3-3 1,1 0 0,-5 3-1,-1 1 1,3-3-1,0 0-78,1-1 1,1-2-1,1-2 1,0-3 0,-12 38-1,4-13-402,5-18-5,13-19 1,3-23 0,10-16 0,4-12 56,5-9 1,13-16 0,5-16 0,6-11 223,5-9 1,-1-15 0,-16 39-1,1-3 1,0-1 0,0 0 58,2-2 1,-1-1-1,-2 1 1,0 0 0,0 3-1,1 1 1,-1 0-1,0 1 119,0 0 0,-1 1 1,1 3-1,-1 1 0,16-45 1,1 13 250,-6 13 1,-6 9 0,-11 11 0,-2 7 1255,-3 6-165,-7 9-962,12 5 0,-16 13 0,2 14-197,-6 7 1,-10 20 0,2 4 0,-5 11-275,-6 12 0,-5 8 0,-8 17 0,16-42 0,1 0 73,-1 1 0,-1 2 0,-3 6 0,0 1 0,0 3 0,-1 2 0,-3 6 0,-2 2-69,-5 7 0,0 1 0,0-2 0,0 0 0,-3 5 0,0 1 1,3-8-1,1-1 206,1-4 1,2-2 0,1-5 0,1-2 0,5-7 0,2-3 0,-15 34 856,12-26-1173,1-16 0,22-24 1,1-12-1,10-18-153,14-15 0,9-12 0,4-21 0,5-10 317,6-9 1,-21 30-1,0-1 1,2-3-1,0-1 1,2-3 0,1-1-22,0-4 0,0 0 1,-2 2-1,0 0 0,2-2 1,0 0-1,0 2 0,0 1 14,0 0 0,0 0 0,0 3 1,0 1-1,1 2 0,0 2 0,-3 3 1,-1 2 178,20-37 0,-7 21 0,-12 17 0,-6 12 482,-3 10-296,-3 4 1,-7 11 0,-4 8 400,-4 9 1,-10 9 0,-4 7 0,-3 10-606,-3 10 1,-5 13 0,-2 8-1,-3 6-203,-3 3 1,-2 11 0,-2 1-1,17-38 1,0 1 14,-2 4 1,-1 1-1,-1 0 1,-1 0 0,-3 7-1,0 1 1,-1 4 0,0 1-76,-2 5 0,-1 2 0,0 4 1,0 1-1,-2-1 0,0-1 1,3-4-1,0-2 201,1-5 1,2-2 0,3-6-1,1-2 1,2-8 0,1-3-1,-12 36-95,8-14 0,9-20-57,3-25 0,9-13 0,2-12 0,11-17-209,11-20 0,5-15 1,10-24-1,3-9 302,-17 39 0,1-1 0,2-6 0,0-1 0,2-2 0,1 0 0,0-2 0,0-1-11,-1 0 1,0 0-1,2-3 1,0 0 0,-1 1-1,1 0 1,-2 3-1,0 1 94,-1 5 0,0 2 0,-1 3 0,0 3 1,25-38-1,-6 8 169,-10 11 1,-8 16 0,-12 26 270,-3 3 0,-4 13-230,-8 7 0,0 1 0,-2 9 0,-4 0-99,-6 0 1,2 1-1,-1 9 1,-3 5-286,-1 10 0,-9 7 0,-1 13 0,-2 3-164,-4 6 0,2 12 1,-4 7-1,-6 8 141,18-42 0,-1 1 0,-1 7 0,0 1 0,-4 6 0,0 2 0,-2 8 0,-1 3 48,-1 8 1,-2 1-1,-3 4 1,-1 0 0,-1 3-1,2-1 1,1-6 0,2-1 225,2-7 0,2-3 1,5-9-1,1-4 1,3-11-1,-1-3 1,-12 29 1083,10-20-1406,0-16 1,29-41-1,1-14 1,13-17 20,9-14 0,6-23 0,8-15 0,-19 33 1,2-1 93,2-5 0,0-2 1,2-5-1,0-1 1,0 0-1,-1-2 0,2 1 1,0-2-58,-1 0 0,2-1 1,4-3-1,2 0 1,-3 1-1,-1 2 1,1 4-1,0 2 146,-2 4 1,0 2-1,0 3 1,-2 3-1,-3 3 1,-1 2-1,19-28 175,-7 16 1,-4 21 0,-16 14 521,-3 9 1,-10 7-274,0 12 0,-12 5 0,-6 13 1,-3 5-59,-3 4 1,-1 9 0,-3 7 0,-1 7-440,2 8 0,-6 4 0,-3 2 0,-1 2-80,2 3 1,-10 5 0,3 11 0,15-42 0,1 1 45,-1 5 1,-1 1 0,-3 6 0,0 2 0,0 3 0,-1 2 0,-2 2 0,0 1 170,0 4 1,0 0 0,0-1 0,1-1 0,3-4-1,0-2 1,2-9 0,1-4 150,-14 39 1,14-25 0,1-16 0,9-12-177,3-10 0,2-16 1,10-17-465,8-13 0,1-13 0,16-14 0,3-13 126,1-12 0,9-19 1,-19 36-1,1-3 1,1-2-1,0 0 153,1-3 1,1-1 0,-1-3-1,0 0 1,0 5 0,0 0 0,1-2-1,-1 1 83,0 0 0,0 0 0,0 1 1,1 1-1,-2 0 0,0 2 0,-2 5 1,1 2 305,16-32 0,-9 13 1,-3 19-1,-5 9 530,-8 7 0,1 11-240,-10 8 1,0 11-1,-8 1-189,-4 9 0,2 7 1,-8 5-1,-1 6-344,-3 8 1,-3 20 0,-5 3 0,-3 10-207,0 7 0,-12 13 0,22-39 0,-1 3 1,-1 1-1,0 2-3,-3 3 0,1 1 0,-2 9 0,-1 3 0,-4 9 0,-2 1 0,-2 10 1,0 3 64,10-28 0,-1 1 0,0 0 0,0 0 0,0 1 0,-1-2 0,-9 27 0,0-3 0,3-6 0,0-3 372,3-9 0,2-3 1,7-8-1,3-5 1,-12 23-1,9-28-54,7-26 1,9-15 0,2-14-380,9-8 0,9-17 0,7-25 0,8-16 29,6-15 0,-12 32 0,0-3 1,-1-5-1,0-2 0,2-2 1,1 0 17,1-3 0,0 0 1,-2-3-1,0-2 1,4-1-1,0-1 1,1 0-1,0 1-14,1-1 1,0 2 0,0 2 0,0 2 0,-2 12-1,0 2 1,-3 4 0,-2 3 146,22-36 1,-8 22 0,-14 16 200,-10 15 0,-7 19 1,-10 12-1,0 10 225,0 5 1,-6 5 0,-2 5-1,-1 10 311,-5 9 0,-1 9 1,-5 5-1,-1 6-580,-3 4 0,-5 2 0,4 4 0,0 5-144,0 8 0,9-37 0,1-1 0,-1 1 0,1 1 0,-3 5 0,-1 1-64,-1 6 1,-1 2-1,-5 3 1,0 2-1,1 5 1,1 1-1,1-4 1,0 0 164,0-4 0,1 0 0,1-8 1,1-2-1,3-7 0,1-3 1,-13 31 177,6-17-625,11-19 1,6-33 0,12-20-1,8-15-2,7-16 1,6-17 0,10-14 0,4-15 170,-18 36 1,0-1-1,2-4 1,-1-1 0,0-3-1,0-2 1,0 1-1,-1 0-3,1 0 1,1 0 0,2-6 0,2 0 0,0 1 0,0 0 0,-1 3 0,0 2 208,0 2 1,-1 3-1,-5 8 1,0 1-1,19-34 1,-6 19 577,-6 17 1,-6 16-193,-11 23 0,-4 8 0,-10 15 0,-4 3 88,-6 3 0,3 10 0,-5 12 1,-3 5-504,-5 10 0,-1 6 1,4 6-1,-5 4-120,-5 5 1,15-33-1,1 1 1,-1 2-1,-1-1 1,-1 1-1,1 1-16,-2 2 0,1 1 1,-2 0-1,1 2 1,-2 5-1,1 0 1,0 0-1,-1-1 86,2-3 0,-1 0 1,-1-3-1,1-3 0,-5 27 1,2-11 1055,1-13-1105,11-18 1,3-28 0,14-17 0,7-11-93,6-10 0,10-14 1,-1-9-1,3-12-14,1-10 1,1-11 0,0-8-1,0-1 44,-18 47 0,1-1 1,23-41-1,-21 42 1,1 1-1,18-41 114,-3 5 0,-3 14 1,-4 16-1,-5 13 316,-5 14 0,-9 13 21,-4 24 1,-4 1-1,-4 16 1,-2 2 27,-2 2 0,-6 8 0,5 2 0,-1 0-176,0-1 0,-6 13 0,5-3 0,-3 2-180,0 1 0,1-1 1,-7 4-1,1 4-167,-1 0 0,1 6 1,1-6-1,3-1 246,1-9 1,3-2 0,-3-11 0,6-6-78,4-8 1,4-13-62,4-6 0,0-12 0,9-7 0,5-11-103,-1-11 1,2-2-1,1-11 1,3-4-110,2-5 1,-6-3-1,5 2 1,-3-4 29,0 0 0,1 7 0,-7 13 1,0 3 318,1 6 1,-6 12 169,-1 3 0,-7 22 0,2 15 0,-6 9 233,-6 8 0,2 1 0,-5 8 0,-1 0 55,0-1 0,6 1 0,-2 3 0,3-3-290,-3-2 0,4 3 0,-4-5 1,4-2-468,2-2 0,0-10 1,0-4-1,0-4-1175,0-1 1432,0-8 0,-15-88 0,5 25 0,0-1 0</inkml:trace>
  <inkml:trace contextRef="#ctx0" brushRef="#br0" timeOffset="664">280 1380 9663,'0'18'284,"0"-1"0,-2 2-184,-3 5 1,1 3 0,-6 8 0,0 2-110,1 3 1,-3-1 0,-4 6 0,3-2-16,1-5 1,3-1 0,-3-4-1,4-4-1117,0-5 724,6-13 0,-5-5 1,7-12-1,2-7 2,3-9 1,-1-5 0,8-10 414,2-3 0,0-23 0,3-12 0,1-10 0,0 1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8:22.261"/>
    </inkml:context>
    <inkml:brush xml:id="br0">
      <inkml:brushProperty name="width" value="0.06" units="cm"/>
      <inkml:brushProperty name="height" value="0.06" units="cm"/>
      <inkml:brushProperty name="color" value="#004F8B"/>
    </inkml:brush>
  </inkml:definitions>
  <inkml:trace contextRef="#ctx0" brushRef="#br0">18 560 9585,'-2'17'185,"-4"1"0,5-1 0,-5 3 0,4 3-76,2 6 0,0 12 1,0 5-1,0 5-56,0 1 0,2 2 0,2 5 1,1 5 55,-1 4 1,4 1 0,0 1 0,0 0-52,-1 0 1,5 0-1,-4 0 1,-1 0 18,1-1 0,0-5 0,-4-1 0,2 1-32,-2 4 1,-2-10 0,-2 6 0,1-6 4,5 0 1,-4-2 0,4 9-1,-4-3 2,-2-6 0,0 2 1,0-13-1,0 1-10,0 1 1,2-8-1,2 1 1,2-3-6,-2-2 1,-3 2 0,1 2 0,2 2-21,2-3 0,0 5 0,-6 0 0,2 1 43,4 5 0,-4-4 0,5-1 0,-1 1-25,0 0 1,0-5 0,-4 5 0,2 0 8,2-1 0,-1-5 1,-3 2-1,2-4-9,2-2 1,0-6 0,-6 0-1,2 2-3,4 2 1,-5-4 0,5 0 0,-4 2-11,-2 2 1,2-4 0,2 0-1,2 2-18,-2 2 0,-2 0 1,0-2-1,2-4-14,1-1 1,1-1-1,-6-4 1,0 3-76,0-3 1,0-2 0,0-1-1,0 1-30,0 4 0,0-3 1,0 3-1,0-3 60,0-3 0,-2 2 0,-2 3 0,-1 1 45,1-2 1,2 1 0,2-1-1,0 2 7,0-1 0,0-1 0,0 0 0,0 3 27,0-3 0,0-2 0,0-1 1,0-1-7,0 1 1,0 1 0,0 3 0,0 1-1,0-2 0,0-1 0,0-3-10,0 1 1,0 1 0,0 2 0,0 3 4,0-3 0,0-2 0,0 1 0,0 1 32,0 2 1,2 6-1,2-3 1,1-1-46,-1 0 1,-2-2 0,-2-5 0,2-1-3,4 1 0,-4-1 0,4 1-35,-4-1 1,0-1-118,3-5 42,-3-3 101,6-8-36,-8 0 1018,0 0-830,8 0 0,-4 0-35,7 0 1,-5 0 136,6 0 1,0 0-91,5 0 1,0 0-1,1 0 1,-1 0 2,1 0 0,-7 0 1,1 0-1,2 0-38,1 0 0,5 0 0,1 2 0,2 2-57,-1 2 0,-3 0 0,-2-6 1,1 0-82,-1 0 0,7 0 0,-1 0 0,-2 0-7,-1 0 0,-3 0 0,1 0 0,-1 0-10,1 0 1,5 0-1,0 0 16,-2 0 0,-1 0 1,-3 0-1,1 0 20,-1 0 0,1 0 0,-1 0 37,1 0 0,-1 0 1,1-2-1,-1-2 27,1-2 0,-7 0 1,1 6-1,1 0-20,3 0 0,-4 0 0,-1-2 0,3-2 27,1-1 0,3-1 0,-1 6-40,1 0 0,-7 0 0,1 0 0,2 0-11,1 0 1,3-6 0,-1 0 17,1 2 1,-1 2 0,0 2-18,1 0 1,-6-6-1,-1 1-12,3 1 1,1 2-1,3 2 37,-1 0 1,-5 0 0,-1 0-52,3 0 0,-4 0 1,1 0-18,3 0 0,-4 0 0,1 0-50,3 0 0,-4 0-66,1 0 1,1 0 43,5 0 1,-5 0 100,0 0-3,-8 0 118,11 0-136,-13 0-63,6 0-73,-8 0 1,0-2 16,0-4 0,0-4 0,0-7 61,0-1 0,0 1 0,-2-2 1,-2-3 14,-2-1 1,0 0 0,6 3-1,0-1 17,0-2 0,-2-8 1,-2 1-1,-1-1-14,1 2 1,2-4 0,0 2 0,-2-6-39,-2-3 0,0-1 0,6 4 0,-2-2 30,-3-2 1,3-7 0,-4 3 0,4-1 6,2-1 1,0 8 0,0-3 0,0 1 31,0 0 1,0 0 0,0 6 0,0 1 53,0-1 1,0 0-1,0 2 1,0 2-20,0 2 1,0 1-1,0-3 1,0 2-3,0-2 0,0 0 1,0 0-1,0 2-48,0-2 0,-2-2 0,-2-2 0,-2 0-14,2 0 0,2 0 0,2 0 0,0 0 40,0 0 1,0 0 0,0 1 0,0-1 44,0 0 0,0-4 0,0 2 1,0 4 5,0 0 1,0 0-1,0-4 1,0-2-4,0-1 1,-5-1 0,-1 4-1,2-2-41,2-2 1,-4-1 0,0 3 0,2-2-4,3 2 1,1 3-1,-2-1 1,-2-2 6,-2-2 0,0 0 1,6 6-1,-2 0-2,-4 1 1,4-7-1,-3-2 1,3 0-57,2 1 0,-6-5 1,0 3-1,2-3-22,2-2 1,2-3-1,0 11 1,0 1 70,0-3 1,0 6-1,0-4 1,0 6 23,0 6 0,0-4 0,0 6 0,0-2 7,0 0 1,0 6-1,0-5 1,0 1 11,0 0 0,0-2 0,-2-6 1,-2 0-29,-2 0 1,1 0 0,5 0-1,0 0-9,0 0 1,-2 1 0,-2-1 0,-2 0-2,2 0 0,2 0 0,2 2 0,0 2-2,0 2 1,0 7 0,0-3 0,0 2-1,0 0 0,0-1 1,-2 7-9,-4-1 1,5-5-1,-5 0 25,4 1 0,2 3 0,-2 2 0,-2-1 28,-2 1 0,0-1 0,6 1 1,0-1-17,0 1 0,-6-1 1,1 1-52,1-1 0,0 1 0,0-1-89,-2 1 0,0-1 1,6 1 18,0 0 0,0-1 0,0 1 0,0-1 34,0 1 1,0 5 0,0 0 0,0-1 4,0-3 1,0-1 0,0-1-1,0 1 54,0-1 0,0 1 1,0 0 32,0-1 0,-5 1 0,-1-1 0,2 1-10,2-1 1,2 1-1,-2 1-1,-4 5 0,4-5 152,-4 4 305,4 5-186,2-1 1,-2 8-159,-3 0 0,3 2-80,-4 4 0,2-4 25,-2 3 0,2-1 57,-7 2 1,5-4-32,-6 4 0,1 2 0,-7-1-59,1 3 0,-1-4 0,1 4-46,-1-3 0,1 5 0,-1-4 1,1 0-17,-1-1 0,1 1 0,-2-4 0,-3 2-33,-1-2 1,0 3-1,3-1 1,-1-2 26,-2-2 1,-1 0 0,5 2 0,-2 2 26,-3-2 1,-1 3 0,4-1 0,-3 0-6,3 2 1,-4-6-1,2 5 1,1-1-30,3 0 0,1 0 0,1-4 0,-1 2 8,1 2 0,5-1 0,1-5 0,-3 0-148,-1 0 1,-3 0 0,1 0 171,-1 0 1,1 0-1,-1 0 1,1 0 29,-1 0 1,7 0 0,-1 0 0,-2 2 2,-1 4 0,-3-4 1,1 4-1,0-4-88,-1-2 1,1 2 0,-1 2-74,1 1 0,-1 1 0,1-6 41,-1 0 1,1 0 0,-1 0 44,1 0 0,5 0 1,1 0-40,-3 0 0,4 0 1,-1 0 1,-1 0 16,-5 0 1,5 0 8,0 0 0,6 0-2,-5 0 1,5 0-106,-6 0-296,8 0-71,-3 0 414,7 0 65,0 0 0,0 8 0,0-4 7,0 8 0,0-7 0,0 7-53,0 2 1,0-5 0,0 3-1,0 2-209,0 1 0,0 3 1,0 1-1,0 4-235,0 6 1,2 4 0,2 2 541,1 0 0,-7 62 0,-2-40 0,-1-1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8:26.893"/>
    </inkml:context>
    <inkml:brush xml:id="br0">
      <inkml:brushProperty name="width" value="0.08" units="cm"/>
      <inkml:brushProperty name="height" value="0.08" units="cm"/>
      <inkml:brushProperty name="color" value="#004F8B"/>
    </inkml:brush>
  </inkml:definitions>
  <inkml:trace contextRef="#ctx0" brushRef="#br0">245 146 8872,'-18'-10'-764,"6"-4"0,1 7 1214,-3-3 1,4 4-130,-1-6 0,5 7-127,-6-7 0,8 10-97,-1 2 1,-3 2 0,2 12 0,0 3 68,-2 4 0,1 5 1,-7-5-1,4 4-47,3 2 0,-7 2 1,4 4-1,-1-2-85,-1-1 0,8-9 0,-4 4-100,1 0 0,5-5-610,-4 3 468,4-11 1,4-6-1,4-12 1,5-6-13,5-3 0,1-11 1,3-3-1,3-6 41,6-5 1,2 1 0,0-6 0,-2 2 65,2 5 1,-3 1 0,-1 4 0,-2 4 318,-4 5 0,-7 11 92,-2 1 0,-10 18 0,-4 4 0,-12 13 212,-7 10 0,-8 0 1,3 13-1,-1 1-145,-4-2 0,4 5 0,0-5 1,2 1-166,3 1 1,3-8-1,1 1 1,3-3-202,3-2 0,-1-8 0,7-3-473,2-5 1,10-3 0,5-5 82,5-5 1,3-12-1,3-7 1,3-9 107,2-7 0,8-4 1,6-4-1,-1-3 128,3-7 1,-4 2 0,6-1-1,-3-3 112,-3-1 1,-4 5 0,-4 5 0,-4 3 298,-2 2 0,-3 8 357,-11 3 0,-5 13-277,-12 5 1,3 10 0,-7 3 0,0 3-31,0 4 1,-7 3-1,-6 8 1,-1 10-23,-1 10 1,-4 13 0,-12 6 0,-3 6-246,-1 6 0,-3-3 0,5 9 0,-2 1 49,-3 3 1,13-14-1,6-8 1,9-12-174,9-11 1,3-8-1,10-18-533,4-3 0,3-12 1,11-12-1,3-5 85,6-6 0,10-12 0,4-12 0,1-5 210,5-7 1,3 1 0,4-8 0,3-2 248,-3 2 1,-4 0-1,-3-3 1,-3-3 115,3-4 0,-1 6 0,-3 2 0,-10 16 346,-10 15 0,-7 10-36,-7 9 1,-5 16 0,-12 8 0,-5 10 198,-5 7 1,-7 4 0,-2 10 0,-4 4-170,-8 5 0,-2 15 1,-10 7-1,-3 7-157,-2 5 1,1 3-1,22-37 1,-2 1 0,-1 4-1,0 1-139,-3 5 0,1 1 0,2-5 0,2 0 1,-2 3-1,2-1 0,3-7 0,1-1-77,-16 37 1,13-20-1,9-16-492,9-9 0,7-16 0,12-17 1,5-6-336,5-6 1,5-5 0,6-13-1,10-9 473,6-11 1,11-13 0,10-16 0,-29 34 0,0 0 227,3-1 0,0 0 1,-2 0-1,0-1 0,2-2 1,-1-1-1,0-1 1,-2-2 39,0-2 0,0-1 0,-1 4 0,0-1 1,-1-4-1,-2-1 0,-2 3 0,0-1 268,-1 1 1,-2 1 0,25-35 0,-6 5 0,-11 18 125,-8 19 0,-17 20 1,-7 17 385,-6 8 1,-15 8 0,0 11 0,-7 6-238,-5 4 0,-4 18 0,-5 7 0,-7 10-271,-3 7 0,-3 5 0,27-37 0,0 1 1,-1 2-1,0 0-71,-2 3 0,-1 0 0,0 1 0,0-1 0,-3 7 0,0 1 0,1-2 1,0 1-67,-1-1 1,0 0 0,3 2 0,0-1 0,1-3 0,2-1 0,2-3 0,1-1-118,-16 31 1,12-15-1,11-19 1,9-10-550,6-10 0,4-8 0,4-5-78,6-6 0,5-10 0,6-6 0,6-5 150,4-10 0,10-20 1,6-9-1,7-9 296,8-8 1,2-1 0,-33 32 0,0-2-1,-1 1 1,0-1 142,1 0 0,0-1 0,2-5 0,0 0 0,1 0 0,0-1 0,-1 1 1,-1-1 174,-2 3 1,-1-1-1,-4 4 1,0 1 0,19-32-1,-7 16 621,-8 13 0,-9 20-124,-17 13 0,-7 12 1,-17 18-1,-2 1-73,-3 5 0,-7 5 0,2 11 0,-6 9-148,-5 7 0,-3 1 1,-6 9-1,3 5-218,-3 9 0,21-36 1,-2 1-1,-2 4 1,0 1-1,-2 5 1,-2 1-91,-1 2 1,-1 2 0,-2 4 0,0 0 0,-2-1 0,-1 0 0,1-1 0,0-1-204,0-1 0,3-2 0,9-14 0,3-3 0,-19 33-551,17-20 0,19-21 0,12-17 16,13-14 1,5-10 0,11-13 0,6-8 96,7-12 1,9-15 0,5-10 0,6-8 540,-30 34 0,0-2 0,2-1 0,0-1 0,0-1 0,0 1 0,0-1 0,-1 0 53,0 3 0,-2-1 0,0-1 1,-2-1-1,2-2 0,-2 1 0,0 0 1,-1 1 143,0-1 0,0 2 0,16-33 0,-1 9 0,-12 15 467,-10 16 0,-11 20-32,-6 17 0,-12 6 1,-8 7-1,-5 1-82,-4 5 0,-9 9 0,3 12 0,-6 7-307,-5 3 0,-5 18 1,-7 8-1,-3 7-170,26-39 0,0 0 0,1 1 1,0 1-1,-5 3 0,0 1 0,-3 6 1,0 2-95,-4 7 1,1 0 0,-1-2 0,2 0 0,1 3 0,0-2 0,4-5 0,0-3-13,3-5 0,2-3 0,-11 28 0,12-16 1,11-16-446,11-14 1,5-17 0,7-7-175,11-4 1,7-6 0,12-10 0,4-17 322,5-17 0,14-14 0,-26 25 0,0-2 0,4-1 0,0-1 264,2-2 1,0 0-1,-3-3 1,-1-1-1,2 0 1,0-1-1,-1-1 1,0-1 59,1-3 0,-1-1 0,-1 5 0,0 1 0,1-2 0,0 1 0,-3 4 0,-2 1 279,-2 3 0,-2 1 0,19-30 1,-8 15 883,-8 13 1,-16 18-172,-15 24 1,-8 2 0,-9 10 0,-3 3-409,-3 7 1,-4 13-1,-8 11 1,-2 7-415,-4 5 1,-3 6 0,-9 12 0,1 7-29,26-38 0,0 1 0,-3 0 0,-1-1 0,0 5 0,0 1 0,-1 2 0,0 1-192,-2 3 1,0 1-1,-1 2 1,-2 0 0,1-1-1,1-2 1,0-3-1,2-3-64,2-6 0,3-3 1,-8 24-1,8-13 0,10-14-372,5-14 0,10-10 1,0-17-413,6-3 1,12-1-1,1-12 1,10-7 554,6-6 1,10-19 0,5-9 0,9-10 340,-26 28 0,2 0 1,1 1-1,0-1 1,1-6-1,0 0 1,-1 2-1,1-1 19,0 0 1,0-1 0,4-2-1,0-1 1,1-3 0,-1-1-1,0 2 1,0 1 118,-4 5 1,0 1-1,25-32 1,-15 20 353,-10 17 0,-18 20 0,-17 20 332,-10 10 0,-13 13 0,-6 8 0,-6 8-134,-6 8 0,-3 13 0,-9 10 0,-1 9-423,25-37 1,0 2-1,-1 3 1,0 1-1,-4 1 1,0 1-1,0 2 1,0 0-146,-2 3 0,0 1 1,-5 4-1,0 2 1,0 5-1,-1 0 1,-1 0-1,-1 0-10,0-2 0,0-2 0,6-6 0,3-3 1,-16 31-1,16-15-466,16-16 0,3-17 1,12-15-1,6-9-662,8-7 1,11-12 0,5-6 0,3-5 421,8-6 0,5-12 1,11-14-1,1-7 550,4-8 0,2-12 1,-28 37-1,0-1 0,-1-1 1,-1 0 92,0 1 1,0-1-1,24-41 1,-24 38 0,0-1-1,0 0 1,0 1 115,3 0 0,-2 0 1,24-39-1,-5 17 1,-7 8 515,-10 11 0,-6 12-54,-9 12 1,-11 13-1,-5 18 1,-8 0 80,-3 0 0,3-1 1,-6-1-1,-1 8-320,-3 7 1,-9 12 0,-4 12 0,-6 5-251,-6 10 0,2 16 0,-9 11 0,21-39 0,-1 1 2,-2 2 0,-2 1 0,-1 4 1,-2 1-1,0 1 0,-1 0 1,-1 2-1,0 0-121,-1 1 1,0 1 0,1 0-1,0 0 1,6-4 0,0-2 0,5-8-1,0-2-435,-17 23 1,22-18-197,9-22 0,10-14 0,10-15 0,10-11-195,9-11 0,8-7 0,5-13 0,9-13 651,7-13 1,1-3 0,-26 29 0,2 0 0,-1-1 0,2-1 177,0-1 1,-1-1-1,0-4 1,-2-1 0,1 1-1,1 1 1,-1-2 0,0 1 35,-2 0 0,2 1 1,0 2-1,0 1 1,20-32-1,-9 16 2143,-10 19-1417,-16 14 0,-11 27 1,-12 8-1,-5 10-16,-5 7 1,-9 6 0,-6 12 0,-6 7-632,-4 9 1,-7 11-1,1 11 1,-3 5 3,23-40 0,1 1 0,0 4 1,0 1-1,-1 0 0,-1 1 0,0 3 1,-2 0-77,-1 4 0,-2 1 0,-3 4 0,-1 0 0,-1 0 1,0 0-1,1-2 0,0-2-181,1-2 0,0-1 1,6-7-1,0-1 0,3-5 1,2-1-1,-14 26-322,14-19 1,11-22-1,20-21-481,6-4 0,3-12 0,6-8 0,7-11 531,7-9 1,17-17-1,2-17 1,-24 31-1,0-1 408,3-3 1,0-1-1,0-2 1,0 1-1,1 0 1,-2 1-1,1-4 1,-2 1-9,2-3 1,0 1 0,4-4-1,0-1 1,1 1 0,0 0-1,-2 1 1,0 1 140,-3 2 1,0 1 0,-4 6 0,0 3 0,17-29 0,-7 13 1218,-8 15-523,-6 9 0,-17 29 1,-6 6 205,-6 6 0,-9 3 1,1 9-1,-5 5-863,-7 10 0,-3 9 0,-10 17 0,-4 8-158,-5 11 0,20-32 1,0 1-1,-2 2 1,-1 1-1,-1 1 0,0 1-55,-1 2 1,0 2-1,-3 2 1,-2 0-1,-2 4 1,-1 0-1,0 1 1,2 0 38,0-1 1,2-1 0,3-7 0,2-2 0,-11 30 0,14-20-231,12-22 1,11-15-311,15-15 1,5-14 0,17-17 0,6-14 15,3-12 0,5-15 1,7-10-1,-25 30 1,0-1 465,3-4 1,0-2 0,2-1 0,-2-1-1,2-3 1,-2 0 0,0 0 0,0 1 50,1 1 1,0 1 0,0-2 0,0 1 0,1 2 0,-2 1-1,-1 1 1,-1 1 389,24-39 1,-8 20 316,-16 29 1,-15 18 0,-15 17 168,-10 9 0,-7 9 0,-6 7 0,-5 10-535,1 10 1,-12 7 0,3 8-1,-7 10-171,-6 10 0,24-37 0,0 1 1,-1 2-1,0 1 0,-2 3 1,1 1-52,-2 3 0,0 1 0,-3 6 1,0 2-1,-5 7 0,-2 2 1,0 3-1,-1 1-168,0 2 0,0-1 1,3-5-1,0-2 1,7-12-1,2-2 1,5-8-1,2-3-243,-12 29 1,9-16-447,13-17 1,13-16 0,13-21 0,8-10 76,5-11 1,3-12 0,9-18 0,7-13 536,3-12 0,-21 30 0,1-3 0,0-4 0,0-1 0,0-1 0,0-1 76,0 0 1,0-1 0,3 1 0,0 0 0,-1-2-1,0 1 1,1-1 0,0 1 120,-1 0 1,0 1-1,1 2 1,0 1 0,23-30-1,-5 9 502,-9 10 1,-12 17 302,-7 14 0,-11 14 193,-7 20 1,-14 7 0,-7 11-531,-3 6 1,-5 12 0,-11 8 0,1 9-477,-1 12 0,-8 7 1,19-32-1,-1 2 0,-2 1 1,-2 1-5,-3 2 0,0 2 0,-2 9 1,0 1-1,-2 0 0,0 2 1,0 3-1,-1 1 2,-1 4 1,0 0 0,-1-4-1,0 0 1,6-3 0,2-2-1,6-10 1,2-3-56,-12 28 1,17-25 0,15-21-574,6-13 0,13-12 1,11-18-1,4-13-203,6-16 1,12-23-1,1-12 1,6-8 622,-28 38 0,1-1 0,1-3 0,0-1 1,0 2-1,0-1 0,0 0 0,0-1 121,0-2 0,0 1 1,2 2-1,0 1 0,-3 1 1,-2 1-1,26-37 110,-5 12 1,-11 6 0,-2 18 753,-10 13 0,-13 19-196,-6 14 0,-6 4 0,-6 14 0,-6 9-116,-3 10 1,-10 7 0,-4 11 0,-4 5-85,-2 10 1,-6 7 0,-2 11 0,1 1-241,20-43 0,1 1 0,-3-2 0,1 1 0,1 3 0,2 1 0,-1 0 1,1-1 56,1 0 0,1-1 0,-1-1 0,1-1 0,-3 32 1,5-14-541,8-16 1,8-24-1,6-15-405,6-10 0,11-19 0,6-15 1,6-13 119,6-14 0,4-8 0,7-12 0,-2 5 148,-3-1 0,3 8 0,-5-2 0,0 8 217,-5 4 1,-5 12-1,-5 13 340,-7 9 0,-12 17 472,-5 9 1,-4 8 0,-4 9-1,-2 2-88,-1 5 0,-3-3 0,2 8 0,-4 4 19,1 6 1,-9 6 0,3 9 0,-7 2-76,1 2 1,-6 14 0,-2 0-1,-2 2-293,1-2 1,5-8 0,10-18 0,3-7-779,6-8 1,6-8-1,6-13 1,8-12 141,7-14 1,12-18-1,10-19 1,1-9-115,5-6 1,-6 0 0,-3 4-1,-3 8-254,-2 7 1,-8 7 1104,-3 7 0,-13 17 1,-7 14 429,-8 18 0,-11 17 1,-9 12-1,3-1 58,2 1 1,1 10 0,1-7 0,1-3-335,5-4 0,-3-4 1,6-1-1,0-1-1482,1-3 1101,1-13 0,45-71 0,9-24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8:36.758"/>
    </inkml:context>
    <inkml:brush xml:id="br0">
      <inkml:brushProperty name="width" value="0.06" units="cm"/>
      <inkml:brushProperty name="height" value="0.06" units="cm"/>
      <inkml:brushProperty name="color" value="#FFFFFF"/>
    </inkml:brush>
  </inkml:definitions>
  <inkml:trace contextRef="#ctx0" brushRef="#br0">368 88 7889,'0'-17'590,"-6"-1"1,-2 3-63,-2 3 0,4 2 1,-5 6-1,-3-1-118,-1 1 0,-3 2 0,1 2 1,-1 2-175,1 4 1,-6 3-1,-1 9 1,1-1-91,-2 1 0,5 5 0,-3 2 1,4 0-112,1 1 0,3-1 0,1-4 1,4 2-189,3-1 0,1-3 1,6-1-21,0-1 0,8 1 0,3-3 0,7-1 54,5-3 0,-2-1 0,6 4 1,1-5 115,-1-1 0,2 6 1,6-3-1,-2 3 184,-4-2 1,2 3 0,-8-3 0,-1 3 344,-3 3 1,2-1-1,-1 3 1,-7 1-4,-3 2 0,-4 1 0,-6-5 1,-2 2-245,-4 3 1,-4-1 0,-7-6 0,-3 1-567,-3-1 1,-4-1 0,-6-3 0,2-3-776,2-2 1,0-2-1,-4-8 1,2-4 1061,2-6 0,2-34 0,1-16 0,-6-5 0,0 0 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8:35.560"/>
    </inkml:context>
    <inkml:brush xml:id="br0">
      <inkml:brushProperty name="width" value="0.06" units="cm"/>
      <inkml:brushProperty name="height" value="0.06" units="cm"/>
      <inkml:brushProperty name="color" value="#FFFFFF"/>
    </inkml:brush>
  </inkml:definitions>
  <inkml:trace contextRef="#ctx0" brushRef="#br0">18 237 8153,'0'10'2242,"0"6"-1886,0-5 1,0-1 0,0 2 0,0 3-157,0 7 0,6 1 0,-1 10 0,1 6-114,2 3 1,-4 5-1,5 5 1,1 3-368,0 3 1,-4-4 0,3 2 0,-1-7-932,-4-8 0,4-4 48,-2-3 1,-1-16 1163,-5-12 0,-15-82 0,5 24 0,1-1 0</inkml:trace>
  <inkml:trace contextRef="#ctx0" brushRef="#br0" timeOffset="349">35 395 7849,'-6'-18'0,"-1"1"346,-3-1 0,6 1 781,-2-1 1,4 7 9,2-1 0,2 8-738,4-2 1,-2 12 0,8 6-1,1 3-92,3 3 1,7 5 0,0 2-1,0 2-60,3 4 1,-5 8 0,8 4 0,0 2-14,-2 3 1,6-3 0,-5 1 0,1 3-20,0 1 0,-8-3 0,2-4 0,-3-5-52,-3-5 1,1-9 0,-1-3-66,1-7 1,-1-9-1,-1-12-266,-5-11 0,-3-3 0,-8-12 1,0-6-19,0-4 1,0-3 0,0-9 0,0-1 0,0-2 1,0-2 0,0 2 0,-2-5 14,-4 1 0,2 2 1,-5 8-1,-1 1-152,0 5 0,6-1 1,-3 12-1,1 8-490,0 6 1,0 3 0,6 1-1609,0-1 2420,0 9 0,0 9 0,0 9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9:14.754"/>
    </inkml:context>
    <inkml:brush xml:id="br0">
      <inkml:brushProperty name="width" value="0.06" units="cm"/>
      <inkml:brushProperty name="height" value="0.06" units="cm"/>
      <inkml:brushProperty name="color" value="#FFFFFF"/>
    </inkml:brush>
  </inkml:definitions>
  <inkml:trace contextRef="#ctx0" brushRef="#br0">0 18 7905,'6'69'0,"2"5"-271,2 8 0,3 17 0,-2-37 0,2 4 0,1 8 0,1 3 271,1 5 0,1 15 0,-7-26 0,1 12 0,0 7 0,0 5 0,0 1 0,1-2 0,-2-4 0,1-1 0,-1 1 0,1-1 0,-1 1 0,1 0 0,-1-1 0</inkml:trace>
  <inkml:trace contextRef="#ctx0" brushRef="#br0" timeOffset="335">612 70 8563,'0'78'-93,"2"5"0,1-34 0,1 3 0,3 7 0,2 2 93,1 4 0,1 12 0,-1-1 0,1 16 0,0 8 0,1 5 0,-1-3 0,-2-6 0,0-1 0,1 1 0,-1-1 0,0 0 0,1 1 0</inkml:trace>
  <inkml:trace contextRef="#ctx0" brushRef="#br0" timeOffset="769">1205 0 8421,'12'10'-402,"0"11"0,1 24 426,3 28 0,-3-21 1,1 3-1,2 16 0,1 4 1,2 6-1,1 3-29,-1 6 0,1 2 1,-2 2-1,0 2 1,-6-28-1,0 1 0,-1 0 1,1 0-1,0 0 1,-1 1-1992,1-2 0,-1 1 1,1-1 1995,2 0 0,1 0 0,-1 10 0,-4-7 0,0 9 0,0 6 0,0 4 0,0 0 0,0-1 0,2 9 0,0 0 0,0-1 0,0 1 0,0 0 0,0-1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9:18.056"/>
    </inkml:context>
    <inkml:brush xml:id="br0">
      <inkml:brushProperty name="width" value="0.06" units="cm"/>
      <inkml:brushProperty name="height" value="0.06" units="cm"/>
      <inkml:brushProperty name="color" value="#FFFFFF"/>
    </inkml:brush>
  </inkml:definitions>
  <inkml:trace contextRef="#ctx0" brushRef="#br0">385 350 7898,'0'-10'3951,"0"2"-3719,0 8 0,0 8 0,0 6 1,0 5-85,0 4 0,2 10 0,2 0 1,4 8-74,1 4 0,-5 9 0,4 10 0,-2 4-118,0 2 1,5 0 0,-5-2-1,0-4-49,2-6 0,-6-6 0,4-3 0,-3-7-602,3-5 0,-4-6-1521,4-13 1262,-4-8 0,-4-16 953,-4-12 0,-19-34 0,-12-4 0</inkml:trace>
  <inkml:trace contextRef="#ctx0" brushRef="#br0" timeOffset="449">36 647 7935,'-12'11'787,"1"1"-209,7-8 0,-4-4 0,10-14 0,4-5-138,5-4 1,5-8 0,1 1 0,1-5-320,-1-5 0,1 3 0,-1-4 0,3 4-78,3 2 0,-4-5 0,5-1 0,-5 4-74,-2 6 1,1 0 0,-3 6-1,-1 1-11,-2 5 1,-1-6-1,5 11 1,-3 2 2,-1 3 0,-6 3 0,4 4 1,-1-2 132,1-2 1,-4 1 0,3 6-1,1 3 157,0 2 1,0 2-1,3-2 1,-1 3 117,1 1 0,1 6 1,2-5-1,-1 5-87,4 1 1,3-1 0,-5-1 0,1 1-125,-1 3 1,1 3-1,1-5 1,2 1-170,3-1 1,-1 6 0,-6 1 0,1-1-244,-1 2 1,1-6-1,-1 5 1,1-5-256,-1-1 1,-1-1 0,-3 1 0,-3-1-874,-2 1 1382,5-9 0,-26-9 0,1-9 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9:21.903"/>
    </inkml:context>
    <inkml:brush xml:id="br0">
      <inkml:brushProperty name="width" value="0.06" units="cm"/>
      <inkml:brushProperty name="height" value="0.06" units="cm"/>
      <inkml:brushProperty name="color" value="#FFFFFF"/>
    </inkml:brush>
  </inkml:definitions>
  <inkml:trace contextRef="#ctx0" brushRef="#br0">472 1223 8381,'0'-23'0,"-2"-2"71,-4-2 1,4-2-1,-6-8 1,2-2-81,0-2 0,-1-7 0,3 1 0,-2-3 431,2-3 0,-4 1 0,3-1 0,1 1-198,2 0 0,2 5 0,0 2 0,0 3-191,0 3 0,0 10 1,0 4-1,0 1-67,0 1 0,0 0-692,0 5 1,0 1-696,0-1 1421,0 9 0,-16 16 0,-3 13 0</inkml:trace>
  <inkml:trace contextRef="#ctx0" brushRef="#br0" timeOffset="434">35 647 8559,'-18'0'497,"9"-2"0,3-4-482,4-5 1,2-13-1,0-5 1,0-4 75,0-2 0,8-5 1,1-3-1,3 0-43,0 1 0,1-5 0,9 6 0,1 2-78,-2 3 1,-1 1 0,-3 2 0,1 3-10,-1 7 0,1 6 1,-3 3-1,-1 4 136,-3 3 1,1 1 0,5 6 335,1 0 0,-1 0 29,1 0 0,-1 6 0,1 1-131,-1 3 0,1 2 1,-1 5-1,1-1-18,-1-5 0,3 5 0,1-2 1,4 5-129,2 4 0,-5 2 0,3-3 0,-2 1-211,0-2 1,6 5 0,-3-1 0,-1 0-95,0 0 0,-2-1 1,-5-7-1,-1 1-497,1-1 1,-3 0 0,-1-1-2013,-2-4 2629,-9-5 0,-26-30 0,-16-6 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9:20.853"/>
    </inkml:context>
    <inkml:brush xml:id="br0">
      <inkml:brushProperty name="width" value="0.06" units="cm"/>
      <inkml:brushProperty name="height" value="0.06" units="cm"/>
      <inkml:brushProperty name="color" value="#FFFFFF"/>
    </inkml:brush>
  </inkml:definitions>
  <inkml:trace contextRef="#ctx0" brushRef="#br0">455 1608 8312,'-2'9'230,"-4"-3"0,4-6 0,-4-6 1,4-5 460,2-5 1,0-9 0,0-6 0,0-8-446,0-8 1,0-5 0,0-8-1,0-10-366,0-9 1,0-5 0,0 1 0,0 1-110,0-1 0,0-3 1,0 3-1,0 7-134,0 12 0,0 10 1,0 7-1,0 7-775,0 3-230,0 17 932,0 5 0,0 17 0,2 2 436,4 1 0,-4 17 0,6-3 0</inkml:trace>
  <inkml:trace contextRef="#ctx0" brushRef="#br0" timeOffset="385">71 892 8473,'-18'9'156,"1"-3"1,1 0-14,5-6 1,3-4 0,8-15 0,2-5 115,4-5 1,3-6-1,9-4 1,1-5-282,4-7 1,-1 1 0,7-12 0,0 0-168,-2 0 0,6 5 1,-6-1-1,0 4 95,-3 1 1,1 9-1,-4 5 1,-3 6 19,-5 4 1,-1 11 0,5-1 73,1 4 0,-6 3 141,-1 12 1,-5 2 0,6 4-10,1 5 1,3 1-1,1 3-122,1 5 1,-1 1 0,1-3 0,1-1-47,4 1 1,-3-1-1,3 1 1,-2-1 88,3 0-53,-5 9 0,22 47 0,-23-26 0,1 0 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9:24.905"/>
    </inkml:context>
    <inkml:brush xml:id="br0">
      <inkml:brushProperty name="width" value="0.06" units="cm"/>
      <inkml:brushProperty name="height" value="0.06" units="cm"/>
      <inkml:brushProperty name="color" value="#FFFFFF"/>
    </inkml:brush>
  </inkml:definitions>
  <inkml:trace contextRef="#ctx0" brushRef="#br0">717 0 8532,'-10'23'210,"2"5"0,3 3 153,-1 6 1,0 17-1,6 6 1,0 14-277,0 13 0,1-33 0,0 3 0,0 7 0,2 2 1,0 4-1,2 1-109,-1 4 1,1 2 0,1 4 0,0 3-1,2 3 1,-1 0 0,0 3 0,0 1-815,-1-2 0,0 0 0,-4-2 0,-1-3 836,3-10 0,-2 3 0,-1 3 0,0 8 0,-1 1 0,0 2 0,0 1 0,0 0 0</inkml:trace>
  <inkml:trace contextRef="#ctx0" brushRef="#br0" timeOffset="565">53 262 8532,'-11'0'-633,"-1"0"1,6 0 803,-6 0 0,9 8 0,-3 4 0,4 3-73,2 3 0,2 7 0,2 6 0,3 10-207,3 11 109,2 8 0,-6 0 0,0 14 0,-1 2 0,1 5 0,0 1 0,0-1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9:47.819"/>
    </inkml:context>
    <inkml:brush xml:id="br0">
      <inkml:brushProperty name="width" value="0.08" units="cm"/>
      <inkml:brushProperty name="height" value="0.08" units="cm"/>
      <inkml:brushProperty name="color" value="#FFFFFF"/>
    </inkml:brush>
    <inkml:brush xml:id="br1">
      <inkml:brushProperty name="width" value="0.06" units="cm"/>
      <inkml:brushProperty name="height" value="0.06" units="cm"/>
      <inkml:brushProperty name="color" value="#FFFFFF"/>
    </inkml:brush>
  </inkml:definitions>
  <inkml:trace contextRef="#ctx0" brushRef="#br0">888 1955 23121,'-6'0'-882,"0"-1"346,6-3-2169,-5 2 2662,4-3 0,-6 5 671,3 0 1,2 0-352,-6 0 0,4 0 0,-4 0-93,-1 0-1,2 0 1,-1 0 0,-1 0-116,-2 0 0,4 0 1,-1 0-1,-2 0 39,0 0 1,-2 2 0,0 0 0,-1 2 61,-3-1 0,3-1 1,-4 1-1,1 1 302,0-1 1,-1 2-1,3-1 1,-3 0-131,-2 1 1,5-2-1,-3 3 1,1-1-235,0-2 0,-1 2 1,3 1-1,-3 0 21,-2 3 0,5-2 1,-3 0-1,1-1-18,0 1 1,-4-3-1,4 4 1,1-1-66,-3 0 1,5 4 0,-2-4-1,1 4-121,3 1 0,-1 0 0,0 0 0,0-1-71,0 1 1,4 0-1,2 0 1,-1 0-58,1 0 0,2-1 0,-3 1 0,2 0-18,2 0 0,2 0 1,1 0-1,0-1-19,0 1 0,0 4 0,0 0 1,1-2-31,3 0 1,-1-3 0,3 1 0,1 0 43,-1 0 1,2 0 0,5 0 224,3-1 0,-7 1 0,5 0 1,-1 0 97,1 0 0,3 0 0,-2-1 0,2 0 139,1-3 0,1 2 0,2-2 0,-1 3 39,1 1 1,1-4 0,2-1 0,-1 1 119,1-1 1,1 2 0,1-4 0,2 2-8,-2 2 0,-1-2 1,-1-1-1,1 1 33,3 0 1,-3-5 0,2 3 0,-2-1-120,-1 0 0,4 2 0,-1-4 1,1 2-67,1-1 0,-4-1 1,4 1-1,0 1-113,2-1 0,0 2 0,0-1 0,1-2-50,-2 0 0,6 2 0,-2 1 0,4 0-72,0 1 0,-1-1 0,-2-3 0,2 4 0,3 0 0,-7-2 0,2 3 0,1-2 0,2-2 0,0 2 0,4 0 0,0 0 0,0 1 0,2-1 0,3-1 0,1 3 0,-1-1 0,-1 3 0,-1-3 0,-3-1 0,-1 0 0,-1 3 0,-1-4 0,-1-1 0,-4-2 0,0-1 0,-5 0 0,1 0 0,3 0 0,1 0 0,2 0 0,0 0-22,-1 0 0,1-1 1,-1-2-1,1-2-8,-1-2 0,1 3 1,-1-2-1,2-1-92,3 0 0,-6 3 1,3-2-1,-2-1-5,-2 1 1,-4 2-1,1-3 1,-2 1 59,-6-1 0,1 3 1,-8-4-1,1-1 12,1-2 0,-4 4 0,3-1 0,-4-2-150,-4 0 1,2 2-1,-2 0 1,2-1-124,-3-2 0,4 0 1,-4-1-1,0 0-1,1 0 1,-1 4 0,1 0-1,-3-1-88,0-1 1,-3-2 0,3 0-1,-1 0 36,0 0 1,0 0 0,-4-1 0,0-1-135,0-2 0,-4 0 0,-1 3 0,-2-2 145,-2 0 1,2-2-1,-1 2 1,-1-1 116,-1 2 0,2 1 0,1 1 0,1 0 4,-1 0 1,0-4-1,-2 1 1,1 0 110,-1 2 1,2 1 0,0 0 0,-3 0 9,0 1 1,-1-1 0,2 0 0,1 0 87,-1 0 0,-2 0 0,0 1 0,-3 0 144,-1 3 1,4-2-1,-3 2 1,-1-3 122,2-1 1,0 4 0,1 2 0,0-1-35,0 1 0,-1-1 0,-1-2 0,-2 2 32,1 2 0,2 0 1,1 2-1,1-2 39,-1-2 0,-1 5 0,-2-4 0,-1 2-200,2 1 1,1-5 0,0 4 0,-2 1-196,-1 2 1,-1-3 0,3 0-1,-3 1 22,-2 2 0,3 1 0,-2-1 0,0-2-68,-1-1 0,5 0 0,-3 4 0,1 0-3,0 0 1,-1 0 0,2 0 0,0 0-49,0 0 1,-2 0 0,0 0 0,0 0-106,0 0 1,-3 0-1,4 0 1,0 0-180,-1 0 1,4 0 0,-3 0 0,3 1-881,1 3 0,0-2 1311,1 2 1,9 2 0,4 1-1</inkml:trace>
  <inkml:trace contextRef="#ctx0" brushRef="#br1" timeOffset="1815">699 96 8207,'-2'-7'-407,"-2"3"0,2-1 790,-6 1 0,4 0-206,-4 4 1,0 0 0,-4 0 46,1 0 1,-3 0-1,0 1 1,-3 2-163,-2 1 0,4 1 0,-6-2 0,-3 2-121,-2 2 0,-6-1 1,3 3-1,-1-2 37,-3-2 0,3 5 1,-2-3-1,0 4 23,2 1 0,-3-4 0,6 0 0,0 1 38,2 1 1,2 2-1,0 0 1,3 0 54,5 0 1,3 0 0,3 1-1,2 1 1,2 2 1,-3 0 0,4-4-1,1-1-46,2 1 0,1 0 0,0 0 0,0 1 12,0 3 1,5-3-1,2 4 1,1-1 10,0 0 1,1 1 0,5-3 0,3 2 70,2-1 1,-3 2 0,3-2 0,4 1 43,3 1 1,-1-3-1,4 3 1,0-2-43,3 1 0,2 0 0,1-3 0,1 2 8,-1 0 0,5 1 1,-1-4-1,1 0 10,1 0 0,-5 0 1,5-1-1,-1 1-31,-1 0 0,5-1 1,-4-2-1,1-1-30,0 1 1,6-2 0,-2-1 0,0-1-53,1-2 1,0 2 0,3-1-1,1-1 21,1-2 0,5-1 0,0 0 1,2 0-33,1 0 1,4 0-1,0 0 1,0-1-17,2-3 1,-1 3-1,5-3 1,-3 1-59,-2-1 0,-1 3 0,-4-4 0,-1 1-17,-2 0 1,-1 0-1,-7 2 1,-3 0-27,-3-2 1,2 0-1,-3 2 1,1 0-25,2-2 0,-1-1 0,-1 2 0,0-2-15,0-2 0,-4 3 1,1-4-1,-3-1 47,-4-1 1,0-2-1,-3-1 1,0-2-36,0-1 0,-2-1 0,-8 3 1,-3-3 37,-3-2 1,2 3 0,-2-2-1,-4 0-19,-2-1 0,1 1 0,-3-3 0,0 2 47,0 2 1,-1-3 0,-4 5-1,0-1 17,0-1 1,0 4 0,0-3 0,-1 3-58,-3 1 1,1 0-1,-4 0 1,-3 0-69,0 0 1,-6 1 0,0-1 0,0 0 26,-1 0 1,3 0-1,-5 0 1,1 1 38,0-1 1,-1 0 0,-3 0 0,1 0 24,0 0 0,-4 0 0,5 2 0,-1 1 48,1 1 1,-2 0-1,2-3 1,-2 2 24,-2 1 0,0 4 0,1-4 1,-1 1-12,0 0 1,1 0 0,-1 5-1,0-3 80,1-2 1,-1 3-1,-1-3 1,-1 1-52,-2-1 0,0 5 1,3-4-1,-1 2-17,-2 0 1,1-3 0,2 3 0,-2 1 19,0 2 1,-5-3-1,5 0 1,0 1-5,2 2 1,0 0 0,-1-2 0,-2-1-210,2 1 1,2 2 0,3 1 0,3 0-998,1 0 1,1 4 1171,4 0 0,0 0 0,0-4 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9:51.385"/>
    </inkml:context>
    <inkml:brush xml:id="br0">
      <inkml:brushProperty name="width" value="0.06" units="cm"/>
      <inkml:brushProperty name="height" value="0.06" units="cm"/>
      <inkml:brushProperty name="color" value="#FFFFFF"/>
    </inkml:brush>
  </inkml:definitions>
  <inkml:trace contextRef="#ctx0" brushRef="#br0">723 1920 8266,'-1'-8'-673,"-3"0"1745,3 0 0,-5 0-429,6 0 1,-1 5-513,-3-1 1,-3 3-1,-4 1 1,-1 0-10,0 0 0,-1 1 0,-2 2 0,-2 1 14,-1-1 0,-2-1 1,-5 1-1,-1 2 52,-2 2 1,-1-3 0,3 2-1,-2 1-31,2-1 1,-3-2 0,1 4-1,2 0-67,1-1 0,1 3 1,1-2-1,0 3 24,3 1 0,-2-1 0,4 1 0,-1 0-88,3 0 0,3 1 1,1 2-1,2 0 20,2 0 1,-1 2 0,5-1 0,1 0 19,2 1 0,1 0 0,1 4 0,3-3 53,4-1 0,3 3 0,0-3 1,3 2 0,1 2 0,-1-4 0,3 0 0,-2-1 20,1-1 1,4 5 0,-3-3 0,2 0 65,2 0 1,-3-1 0,2-3-1,2 2 23,4 1 0,-1-1 1,4-1-1,0 0-71,3 2 0,6 0 0,3-4 0,1 1 35,3 3 0,-3-3 0,3 2 0,1-1-25,0-3 0,4 1 0,-8 0 0,1-1-30,1-3 0,-1 2 0,4-3 0,1 1-89,-1-1 1,1 0-1,0 2 1,4-2-93,3-2 1,3 0 0,2-2-1,2 1-91,1-1 0,10-2 0,-2-1 0,0 0-25,-3 0 0,2 0 0,-3 0 0,0 0-24,-4 0 0,-1 0 0,-9 0 0,-2 0 87,-2 0 1,3-1 0,-8-2 0,-3-2 40,-3-2 1,3 3 0,2-4 0,3 0-41,1 2 1,2-5 0,1 2-1,1-4-32,-1-3 1,3-1 0,-3 3 0,-4-2 31,-5 1 0,-6-2 0,-2 0 0,-4 0 73,-4 0 0,-4 0 0,-9 2 0,0-1 9,0 2 1,-2-3 0,0 1 0,-3 2-92,3 0 1,-4-1 0,1-2 0,-1-1-55,1 1 0,-4 0 0,2 3 1,-1-2-48,0 1 0,0-2 1,-4 2-1,0 0 70,0 2 0,0 0 1,-2-2-1,-2 0 12,-3 0 1,-4 2-1,-1 1 1,0 0 21,1 0 0,-5 1 0,0-1 0,0 0 50,-1 0 0,4 0 0,-4 0 0,1 0 84,0 1 0,-1 3 0,3 0 1,-3 0-13,-2 1 1,3-3 0,-2 2 0,-1-1-43,1 1 0,4-1 0,-4 3 0,3 0 11,-1-3 1,-4 3-1,4 1 1,2 1 4,1 0 0,-3-4 0,-1 3 0,0 0 0,0-1 0,0-1 1,2 3-1,-2 0-32,-1-2 1,3 4 0,-2-5-1,1 2 3,0 2 0,-1-2 1,1 0-1,-2 0 28,0-1 0,-1 1 0,5 2 0,-2-1-9,1 2 1,-2-3-1,2 1 1,0 0 24,2-2 0,0 5 0,-2-3 0,-1 1-4,2 0 1,1 1 0,1-2 0,-1 2-66,-3-2 0,3 2 0,-3-2 1,3 3 14,1 1 0,0 0 0,0 0 0,1-1-123,-1-3 0,0 3 1,0-3-612,0 2 0,4 2-1062,0 0 1840,6 0 0,12 6 0,10 0 0</inkml:trace>
  <inkml:trace contextRef="#ctx0" brushRef="#br0" timeOffset="1551">534 167 8236,'-7'-12'48,"2"0"1,5 0 1477,0 0-180,0 6-627,0 1-658,0 5 0,-5 0 1,-3 0 58,-3 0 1,-2 0 0,-2 0 0,-2 0-53,-1 0 1,2 1 0,-4 3-1,-1 2 38,-1 1 1,-3 4 0,-1-5 0,-2 2 42,2 0 1,1 0 0,1 4 0,0-1-29,1 1 1,-1 0 0,0 0 0,2 0-57,2 0 1,3 3-1,7 1 1,0 0-9,2 1 1,2-4-1,-2 4 1,4-1 8,3 0 0,1 1 1,0-2-1,1 0-31,3 0 0,-1-2 0,5-1 0,1 1 16,1 3 0,2-3 0,1 3 0,2-3 72,1-1 0,3 0 0,-2-1 0,0 1-16,1 0 0,3 0 0,-2 0 0,4 0 40,0 0 0,5-1 1,1 1-1,0 0 38,0 0 0,4 0 1,-2 0-1,4-1-20,0 1 0,2 0 1,1 0-1,3 0 4,1 0 0,1-1 0,5 1 1,-1 0-46,1 0 0,-1 0 0,0 0 0,2-2-124,2-2 0,-2 3 0,2-3 0,-1 2 40,2 2 0,-2-6 0,4 0 0,-2-2-25,-2 0 1,4 0 0,0-3 0,1 2 42,1 0 0,-5 1 0,4-4 0,2-1-84,1-3 0,1 3 0,0-4 0,2-1-112,2-2 1,-1 2 0,3-2-1,-1-1 0,-6-2 1,-1 3 0,-5 0 0,-2 1 85,-2 0 0,-5-4 1,-4 5-1,-2-2 41,-2 0 0,1 0 1,-2-2-1,-1 0-27,-1 3 0,-2-1 0,3-4 0,-2-1-164,2-3 1,-4 3-1,-1-3 1,-3 3 32,-1 1 1,-5-1 0,0-2 0,-2-1 36,-3 2 0,-1 1 1,-1 1-1,0 0 98,0 0 1,-4 0-1,-2-1 1,0-1 4,-4-2 0,4 0 1,-2 4-1,-2-1-79,-1-3 0,-1 3 0,0-3 0,0 2 1,0-2 0,0 3 0,0-3 0,-1 3-9,-3 1 0,2 0 0,-5 1 0,0-1-14,1 0 0,-2 1 1,-5 2-1,-2 1 53,0-1 1,-7-1 0,3-2 0,-4 0 58,0 0 1,-1 0 0,0 0 0,1 2 26,-1 2 1,0-3 0,-1 3 0,-1-1 8,-2 1 0,-3-2 0,3 3 0,0-1 10,0 0 0,1 5 0,-3-4 0,1 2-10,3 2 0,1-2 1,0 1-1,-2 0-50,0-1 0,-1 3 0,6-3 1,1 1-47,1 0 0,0-1 0,-2 2 0,1-1-109,1 2 0,6-1 0,-2 0 0,1-1-323,-1 2 1,3-1-1,-2 1 1,1-2-956,3 1 1,-3 2 1464,-1 1 0,-20-11 0,-8-2 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9:54.484"/>
    </inkml:context>
    <inkml:brush xml:id="br0">
      <inkml:brushProperty name="width" value="0.06" units="cm"/>
      <inkml:brushProperty name="height" value="0.06" units="cm"/>
      <inkml:brushProperty name="color" value="#FFFFFF"/>
    </inkml:brush>
  </inkml:definitions>
  <inkml:trace contextRef="#ctx0" brushRef="#br0">557 48 7184,'7'-6'2536,"-2"0"-2247,-5-6 1,0 4 0,-1 2-215,-3 0 1,1 2-1,-5 4 1,-1 0-1,-1 0 1,-7 0-1,-3 0 1,-2 0-23,-2 0 1,-4 4-1,-1 2 1,-1-1-7,-3 0 0,-5 4 0,0-1 0,2 3 3,3 1 1,7-1-1,-3 1 1,3 0 21,2 0 1,-1 0 0,9 0 0,3 1-25,4 3 1,0 1 0,5 4-1,1-2-3,2 2 1,1-2-1,1 1 1,3 1 13,4 1 0,8 2 0,4-2 0,2-1 106,2-1 1,5-2 0,2 3 0,3-2 50,2-2 1,5 3 0,3-3 0,5 0 57,2 0 0,5-1 1,-4-3-1,4 1-20,4 2 1,-1 0-1,6-4 1,-2 1 24,0 3 1,6-3 0,-1 3 0,3-3-51,0-1 0,3 3 0,-7 1 0,1-1-151,-1-2 0,7-1 0,-4 0 1,0-1-109,-2 1 1,-1-1 0,5-2 0,1-2-1,-2-2 1,3 3 0,-6-4 0,3-2-42,0 0 0,5-4 1,-8 0-1,-4-2 23,-2 1 1,-7-3 0,0-2 0,-1-2-48,-4 3 1,-4-4-1,-11 3 1,-4-2 39,-3-2 1,-3 0 0,-3-1 0,-1-2 13,-1-1 1,-6 1 0,2 3 0,-1-1-9,1-3 1,-3 3 0,2-3-1,-1 1-62,-3 0 0,0 2 0,-2-5 1,-1 3-30,1-1 1,-2-1 0,-1 2-1,0-1-10,-4 2 0,0 1 0,-2 1 0,0 0-10,0 0 0,-6-3 1,-1-1-1,-4 1 40,-1 2 1,0 1-1,-1 0 1,-1 1 89,-2-1 0,-4 0 0,3-1 0,0 0 23,0 1 1,-3-7 0,3 9 0,-1-1 16,-3 2 1,2 1-1,-1-4 1,-1 0-45,-1 1 0,-2-1 1,-1 0-1,-1 1-5,-2 4 0,-3-4 1,2 3-1,0-2 41,0-2 0,-3 4 1,3 0-1,-1 0 7,-3 1 1,4-2 0,2 4 0,2 0-19,1-1 0,0-1 0,2 3 0,1 1-10,1 2 1,6-3 0,-2 0 0,3 1-61,1 2 0,0 1 0,0-1 35,0-3 1,0 2 0,1-2 0,-1 3-9,0 1 0,4 0 0,0 0 1,0-1-108,2-3 0,-5 2-269,3-2 0,-2 3-711,-2 1 1,0 0 1138,0 0 0,6 5 0,0 2 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0:00.485"/>
    </inkml:context>
    <inkml:brush xml:id="br0">
      <inkml:brushProperty name="width" value="0.06" units="cm"/>
      <inkml:brushProperty name="height" value="0.06" units="cm"/>
      <inkml:brushProperty name="color" value="#FFFFFF"/>
    </inkml:brush>
  </inkml:definitions>
  <inkml:trace contextRef="#ctx0" brushRef="#br0">38 409 7877,'0'13'1378,"0"-1"-735,0-8-418,0 5 1,0-18 0,0-3-40,0-5 1,0-1 0,0-1-129,0 1 0,0-1 0,0 0-77,0 1 0,0-1 0,0 1 0,0-1-40,0 1 0,-2-1 1,-2 0-1,-3 1-28,3-1 1,2 1 0,2-1-38,0 0 0,0 7 0,0 0 213,0-3 0,-6-1 290,0-3 179,0 9-40,6 1 189,0 9-201,0 0 0,6 3-414,0 3 1,2 2-83,-2 4 0,3-1 1,5-7-25,-2 2 0,-5 0 0,3-4 1,0 2-19,1 3 1,-5-1 0,6-6-71,3 0 1,1 2 0,3 2-342,-1 2 0,-5 0 0,-1-6-784,3 0 0,-5 0 1227,2 0 0,-16-24 0,2-7 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39:59.018"/>
    </inkml:context>
    <inkml:brush xml:id="br0">
      <inkml:brushProperty name="width" value="0.06" units="cm"/>
      <inkml:brushProperty name="height" value="0.06" units="cm"/>
      <inkml:brushProperty name="color" value="#FFFFFF"/>
    </inkml:brush>
  </inkml:definitions>
  <inkml:trace contextRef="#ctx0" brushRef="#br0">19 1841 7735,'-11'0'2359,"3"0"0,8 2-2050,0 4 0,8 4 0,5 9-156,3-1 1,3 1 0,0 0 0,-1-1-103,1 1 0,-1-1 1,1 1-1,2 0-141,3-1 0,-3 1 0,4-1 0,-2 1 26,1-1 1,-3-1 0,2-3 0,-7-3 170,-3-3 0,-7 4 0,4-3 238,-2 1 1,-4 2 0,-10 7-105,-6 0 0,-5-1 1,-1 3-1,-3 2-204,-4 1 0,3 7 0,-7-4 0,2 2-412,4 4 0,0-4 0,1 0 0,-3 0-1149,2 0 1,9-6 1523,1 1 0,75-69 0,13-19 0</inkml:trace>
  <inkml:trace contextRef="#ctx0" brushRef="#br0" timeOffset="2299">112 0 7777,'-9'19'381,"-3"-1"0,4 1 659,2 0 1,4-7 0,2 0-569,0 3 1,0-5-1,2 1 1,4-1-243,6 0 0,5-4 1,1 7-1,1-1-62,-1-2 1,3 5 0,2-7-1,2 3-105,-3 3 1,5-4-1,-2 1 1,0-1-104,2 0 0,-5 1 0,7 3 0,-2-4 113,-4-1 0,-9 5 0,-1-4 0,-1 3 101,-2-1 0,-1 1 1,-9 5-1,-2 1 126,-5-1 0,-5 9 1,-11 4-1,-4 4-263,-1 3 1,-3-1 0,-5 0 0,3 0-438,2 0 0,3-2 1,-3-4-1,6-6-2886,4-4 3286,11-11 0,36-59 0,22-34 0,-13 24 0,-1 1 0,0-1 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0:02.300"/>
    </inkml:context>
    <inkml:brush xml:id="br0">
      <inkml:brushProperty name="width" value="0.06" units="cm"/>
      <inkml:brushProperty name="height" value="0.06" units="cm"/>
      <inkml:brushProperty name="color" value="#FFFFFF"/>
    </inkml:brush>
  </inkml:definitions>
  <inkml:trace contextRef="#ctx0" brushRef="#br0">1674 2231 7808,'10'13'176,"-4"-1"1,-2-8 862,2 2-527,-3-4 1,7-2 406,-4 0-537,-4 0 0,6-8-198,-8-4 1,0 1 0,-2-1-171,-4-2 1,4 3-1,-6 1 1,2 0-77,-1-1 1,-1 5 0,2-6-28,-6-3 0,3 5 0,1 0-18,0 1 1,4-3 37,-9 6 1,7-7-53,-6 7 1,8-2 80,-3 2 125,5 4 1,4-7 4,5 9 1,3 0-1,8 0 27,1 0 0,-7 0 0,1 0-102,1 0 0,3 0 0,1-2 0,1-2-20,0-2 0,-1-2 0,1 4 0,-1-5-271,1-1 0,-3 4 1,-1-5-1,-3 1-1802,3 0 2078,1 6 0,-14-13 0,-4 7 0</inkml:trace>
  <inkml:trace contextRef="#ctx0" brushRef="#br0" timeOffset="1033">1 763 13077,'18'10'324,"-5"0"1,-1-6-1,2 5-195,3 1 1,2 0 0,-1 5 0,1-3-91,-1 3 1,1-5 0,-1 2 0,1 3-31,0 1 1,5 1-1,1-3 1,-2-1-139,-2 1 0,-3 3 0,1-1 163,-1-3 0,-5 1 0,-3-6 285,-2 3 0,-1 1-186,-7 7 1,-9-3 0,-3-1-1,-5-5-150,-1-2 1,3 7 0,-1-5 0,-5 2-442,1 1 0,5-3 1,3 5-1,-3-5-2156,-1-2 2614,5 7 0,11-30 0,11 3 0</inkml:trace>
  <inkml:trace contextRef="#ctx0" brushRef="#br0" timeOffset="1783">1822 818 7717,'-18'0'3229,"7"0"-2802,3 0 0,10 0-262,4 0 0,-1 0 1,7 0-79,2 0 0,3 0 0,2 0 0,-1 0-121,1 0 0,-1 0 1,1 0-1,-1-2 32,1-4 1,0 4 0,-1-4-1,1 4 69,-1 2 0,1 0 0,0 0 12,-1 0 1,-5 0 0,-1 0 23,2 0 1,-3 0-11,1 0 0,-8 2-167,2 4 1,-3-2-70,-3 9 0,0-1-176,0 7 1,-3-1 0,-1 1-182,-2-1 1,0 1 0,6 0 0,-2-3 499,-4-4 0,-5-20 0,-7-12 0</inkml:trace>
  <inkml:trace contextRef="#ctx0" brushRef="#br0" timeOffset="2550">1506 261 7654,'0'12'1714,"0"1"-540,9-9-921,-7 4 1,12-10 0,-8-4-49,-2-7 0,5-3 0,-3-3-92,-2 1 0,-2-1 0,-2 0-165,0 1 0,0-1 1,0 1-42,0-1 0,0 0-66,0 1 0,0-1 175,0 1 1,0 5 119,0 1 0,2 8 56,4-2 0,-2 3-95,9 3 0,-1 0-108,7 0 1,-1 7 0,1-1 0,0 0-2,-1 2 0,1-6 0,-1 5 0,1-3-112,0 2 1,5-4-1,1 4 1,-2-4-461,-2-2 0,-3 0 0,1 0 584,-1 0 0,1-16 0,-1-5 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0:05.683"/>
    </inkml:context>
    <inkml:brush xml:id="br0">
      <inkml:brushProperty name="width" value="0.06" units="cm"/>
      <inkml:brushProperty name="height" value="0.06" units="cm"/>
      <inkml:brushProperty name="color" value="#FFFFFF"/>
    </inkml:brush>
  </inkml:definitions>
  <inkml:trace contextRef="#ctx0" brushRef="#br0">1 19 7841,'10'0'158,"-1"-2"2369,-9-4-1564,8 4 0,-4-6-729,8 8 1,-5 0 0,5 0-1,2 2-76,3 4 1,2 2 0,-1 6 0,1-3-105,-1-3 0,7 7 1,2-3-1,2 4-99,4 3 1,-4-2-1,2-3 1,0-2-4,-2 3 1,4-1-1,-8 1 1,-3-5 161,-1-2 0,-3 5 0,-1-5 808,-5 2-653,-3-5 0,-11 5 1,-5-6-1,-5 2-179,-5-2 1,-1 5-1,-1-1 1,1 2-424,-1 5 1,-6-5 0,1 2 0,1 3-677,2 1 1,3 3-1,-1-1 1,0 1 1008,1 0 0,-1 8 0,1 1 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0:08.016"/>
    </inkml:context>
    <inkml:brush xml:id="br0">
      <inkml:brushProperty name="width" value="0.06" units="cm"/>
      <inkml:brushProperty name="height" value="0.06" units="cm"/>
      <inkml:brushProperty name="color" value="#FFFFFF"/>
    </inkml:brush>
  </inkml:definitions>
  <inkml:trace contextRef="#ctx0" brushRef="#br0">19 1 7850,'-8'10'2297,"5"-2"-1806,-5-8 0,10 0 1,4 0-293,7 0 1,3 0 0,3 0 0,0 3-21,-1 3 0,1-4 0,1 6 1,3-2-44,2 0 0,0 7 0,-5-5 1,3 2-69,2 5 0,0-5 0,-7 1 0,1-1-14,-1 0 0,1-4 1,0 7 236,-1 1 0,-7-3 67,-5 1 1,-6 0 0,-6 7-284,-7 0 1,-3-7 0,-3 0 0,-2 3-362,-3 1 0,3 5 0,-6 2 0,2 1-254,0-1 1,1-2 0,5-3 0,3 1 539,3 0 0,21-50 0,13-13 0</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0:06.433"/>
    </inkml:context>
    <inkml:brush xml:id="br0">
      <inkml:brushProperty name="width" value="0.06" units="cm"/>
      <inkml:brushProperty name="height" value="0.06" units="cm"/>
      <inkml:brushProperty name="color" value="#FFFFFF"/>
    </inkml:brush>
  </inkml:definitions>
  <inkml:trace contextRef="#ctx0" brushRef="#br0">372 2269 7786,'-2'10'1073,"-4"-4"0,4-2 1043,-4 2-530,4-4-1354,2 7 1,6-7-1,2 2 1,3 2-101,3-2 1,3 4 0,1-1 0,1-3-83,-1-2 0,7 4 1,0 2-1,0 1-59,2-1 1,-7-2 0,5-4 0,-4 2-34,-3 2 0,1 1 1,-1-5-1,1 2 50,0 2 0,-7 0-47,0-6 1,-7 2-74,1 4 1,-4-1 0,-4 7-284,-4 2 0,1 3 0,-7 2 0,0-1-790,1 1 0,-5-1 0,3 1 1185,-3 0 0,-11-26 0,-2-5 0</inkml:trace>
  <inkml:trace contextRef="#ctx0" brushRef="#br0" timeOffset="733">298 1897 7507,'8'-11'1576,"-6"3"-853,7 8 0,-9-2-6,0-4-513,0 4 1,0-9-103,0 5 1,0-4-190,0-9 0,0 1 0,0-1-23,0 1 1,-2 5 0,-3 1 57,-1-3 0,-2 1 0,4-1 39,-2 3 1,0 6-1,3-4-22,-3 1 216,4 3 61,-6 6-115,8 0 0,0 2 0,2 2-22,4 2 0,-2 7-99,9-7 1,-3 2 0,4-4-51,-1 3 1,-1-1 0,7-6-54,-1 0 1,1 0 0,0 0-1,-1 0-199,1 0 0,-1-2 0,1-2 0,0-5-942,-1-1 1238,1 6 0,24-46 0,7-1 0</inkml:trace>
  <inkml:trace contextRef="#ctx0" brushRef="#br0" timeOffset="2535">372 651 7849,'0'19'4,"0"-1"0,0-5 2575,0-1-2110,0 1 1,3-3 0,3-4-382,6-4 1,5-2-1,1 0 1,1 0 6,-1 0 0,1 0 0,0 0 0,-1 0-76,1 0 1,-1 0 0,1 0 0,2 0-18,3 0 1,-3-6 0,4 0 125,-5 2 0,-1 2-40,0 2 0,-7 0 283,0 0-349,-7 0 1,1 2-1,-10 4-132,-3 6 1,-5-1-1,4-1 1,0 0-189,-1 1 1,-3 1-1,6 7 1,-1-1-210,-1 1 0,4-1 0,-6 1 1,1-1-172,5 1 1,2 0 0,2-1 677,0 1 0,0-1 0</inkml:trace>
  <inkml:trace contextRef="#ctx0" brushRef="#br0" timeOffset="3427">1 354 7849,'0'12'-424,"0"1"0,0-7 1688,0 6-187,0-8-720,0 5 0,2-9 0,2-2 45,2-5 1,0 3-325,-6-8 1,0 6 0,0-7-121,0-1 0,0 3 1,0-1-386,0-2 1,0-3 222,0-2 0,0 1 0,0-1 63,0 1 1,0 5 51,0 1 411,0 0 146,0-7-59,0 9-203,0 1-91,0 9 1,0 2 189,0 5-111,0-5 1,2 6-61,5-8 1,-3 0 0,8 0-77,3 0 1,-5 0 0,2 0-134,3 0 1,1-2 0,3-2 0,-1-5-295,1-1 1,6-2 0,2-7 0,2 3 368,4 3 0,51-28 0,-34 20 0,-1 1 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0:16.867"/>
    </inkml:context>
    <inkml:brush xml:id="br0">
      <inkml:brushProperty name="width" value="0.06" units="cm"/>
      <inkml:brushProperty name="height" value="0.06" units="cm"/>
      <inkml:brushProperty name="color" value="#FFFFFF"/>
    </inkml:brush>
  </inkml:definitions>
  <inkml:trace contextRef="#ctx0" brushRef="#br0">89 1885 7931,'-1'13'-63,"-3"-2"364,-1-1 0,0-5 783,5 5 0,2-7-743,3 2 1,3-3 0,7-2 0,0-2-67,0-3 0,6-1 0,2-7 1,2-1-3,0-2 0,4-7 0,8 0 0,1-4-58,3-4 1,2-3 0,1-1 0,2-5-19,4-3 0,-2-6 0,4-2 1,1 0-65,0 0 0,-5-4 0,3 4 1,-3 2-158,-4 3 0,2-1 0,-11 13 1,-4 1-62,-5 2 0,1 8 1,-7 3-1,-4 3-85,-4 2-733,1 7 407,-11 2 1,2 6 0,-8 0 0,-6 0-1139,-4 0 0,0 5 1634,-1-1 0,7 8 0,1-4 0</inkml:trace>
  <inkml:trace contextRef="#ctx0" brushRef="#br0" timeOffset="450">119 1618 7938,'0'-9'1534,"-2"3"-990,-3 6 0,4 1 1,-4 4-501,3 5 1,-3 5 0,0 3 0,0 4-182,-1 1 0,2 2 0,-4 4 1,0 3 23,0 2 1,-1-3 0,0 4 0,2-4-29,0-1 1,6-5 0,-6-2 0,2-2 100,0-3 0,0-1 0,5-2 159,0 0 0,7-6 0,3 1 85,3 2 1,3-4-1,3 0 1,0-1 15,-1-4 1,4 4 0,-1-2-1,2-2-232,4-1 1,1-2-1,1 0 1,1 0-293,0 0 0,-2 0 0,-3 0 304,-6 0 0,4-13 0,0-4 0</inkml:trace>
  <inkml:trace contextRef="#ctx0" brushRef="#br0" timeOffset="1160">1528 757 7897,'0'15'587,"0"-5"1,2-2-837,3-1 1,-2-2 0,7-5 0,2-2 780,1-3 0,2 2 0,-1-7 0,3-3-272,3-5 1,-2-1 0,5-4-1,-2 0-205,-2 0 0,-3 0 0,-1-3 0,0 3-77,0 1 0,-7 1 0,-3 3-163,-4-2 1,-7 0-1,-4 7 1,-3 1-54,-2 3 1,-7 5 0,-1-1-1,-1 4 133,-1 1 1,2 0 0,-4 1 0,4 3 94,2 1 0,-4 8 0,5 0 0,2 5 152,2 0 0,1 4 0,2-1 0,3 2 181,5 3 0,3 3 1,2 0-1,2 1-6,3 0 0,3 4 0,9 2 0,1 1-100,2-1 1,6-1 0,-1-6 0,3-1-243,1-3 0,-4-4 0,0-7 0,0-5-868,-2-4 1,5-3 0,-5-4 0,1-3-1525,1-4 2417,-7-11 0,0-28 0,-1-13 0,-1-7 0,-1-1 0</inkml:trace>
  <inkml:trace contextRef="#ctx0" brushRef="#br0" timeOffset="1332">1988 357 7897,'-10'0'461,"0"0"0,7 1 422,-2 4 0,4 3 0,1 7 0,0 2-485,0 3 0,0 9 0,1 11 0,2 3-491,2 1 0,7 1 1,-2-1-1,3 1-528,2-1 0,-5-6 1,0-3-1,0-6-2119,-2-4 2740,5-3 0,-5-54 0,7-11 0</inkml:trace>
  <inkml:trace contextRef="#ctx0" brushRef="#br0" timeOffset="1633">2196 639 8154,'10'0'1014,"0"0"-626,1 0 0,2-2 1,2-3-1,2-5-259,3-3 0,-4-2 1,5 0-1,-1-1-148,0-4 1,0 2-1,-5-5 1,-2 1-42,-3 4 1,-2-3 0,-5 1 0,2 2 0,-2 1 0,-3 2 1,-4 2-1,-6 3 78,-4 5 1,-5 4-1,-3 1 1,1 1 51,-1 4 1,-2 4-1,2 7 1,1 4 48,-1 5 1,3 8 0,4 3 0,0 2 64,0 3 0,5 2 0,2 0 0,1-2-67,4-2 1,6-4-1,6 3 1,2-2-282,6-3 0,9-10 0,2-6 0,5-7-1036,0-4 0,5-2 1199,1-9 0,1-26 0,3-13 0,4-4 0,0-1 0</inkml:trace>
  <inkml:trace contextRef="#ctx0" brushRef="#br0" timeOffset="1884">2849 327 7897,'-15'0'0,"0"0"558,0 0 0,5 0 0,0 0 1,-1 0-150,-2 0 1,-2 0-1,0 2 1,0 1-157,0 2 1,0 6 0,2-1-1,2 3-285,1 2 1,2 2 0,-2 3 0,5 3-141,3 0 0,2 5 0,0-4 1,2 5 30,3 0 0,3-1 0,7-1 0,0-4 19,-1-2 1,3 1 0,1-6 0,2 0-107,-2-2 0,3-9 0,-1 0 0,-2-4-381,-1-1 0,-2-1 1,0-4-1,-1-7-894,1-6 1503,0-5 0,-12-23 0,-4-10 0,0-5 0,0 1 0</inkml:trace>
  <inkml:trace contextRef="#ctx0" brushRef="#br0" timeOffset="2065">2849 416 7897,'-10'0'-5,"0"0"301,-2 0 1,6 2 522,1 3 1,5-4 0,5 3-477,5-8 0,4 1 0,5-5 0,2-1-368,2 1 0,-3 0 0,5-4 0,-1 3-387,-1-3 1,1 4 0,-6 0 0,1-1-351,0 1 0,-3 3 1,-1-3 761,0 1 0,-27 2 0,-6 5 0</inkml:trace>
  <inkml:trace contextRef="#ctx0" brushRef="#br0" timeOffset="2265">3027 179 8315,'-9'0'1008,"3"0"0,6 6 0,0 4 0,0 5-801,0 5 0,5 8 1,1 8-1,1 2-321,0 3 0,-1 7 1,-3 1-1,4-1-633,1-2 0,-4-8 0,1-3 1,-2-5-966,2-6 1712,-4-2 0,19-87 0,-3-19 0</inkml:trace>
  <inkml:trace contextRef="#ctx0" brushRef="#br0" timeOffset="2534">3160 312 7897,'0'-8'752,"0"1"0,0 9 1,0 3-1,0 5-216,0 3 0,0 3 0,0 4 0,2 5-340,3 3 1,-4 7 0,6-1 0,-2 1-106,0 1 0,0-6 0,-5 1 0,2-6-308,2-4 1,-2-6-41,3-5 0,-3-10 1,-2-3 91,0-11 1,0-12 0,0-2 0,1-5-119,4 0 1,-3-3 0,5 1 0,-2 2 27,-1 2 0,8 6 1,-4 2-1,2 0-746,0 0 0,0 5 1001,5-2 0,13 37 0,3 9 0</inkml:trace>
  <inkml:trace contextRef="#ctx0" brushRef="#br0" timeOffset="2699">3398 312 8288,'-2'15'413,"-3"0"0,3-5 1,-3 0-1,4 1 108,1 2 1,0 2-1,1 2 1,3 1-362,1 2 0,1 6 0,-2-1 0,2 3-91,2 1 1,-4-6-1,1-1 1,-2-4-1255,2-3 1,-3 3 1184,2-8 0,-9-52 0,-8-28 0,1-1 0,0 0 0</inkml:trace>
  <inkml:trace contextRef="#ctx0" brushRef="#br0" timeOffset="2815">3368 30 7897,'-10'-8'436,"2"1"1,0 2 1944,-1 1-2793,6-1 0,-4 11 1,7 4-2001,0 3 2412,0 2 0,53 26 0,13 7 0</inkml:trace>
  <inkml:trace contextRef="#ctx0" brushRef="#br0" timeOffset="3049">3724 134 7897,'-7'8'1472,"6"-1"0,-7-2-1238,3 0 1,1 1-1,-4-1-182,1 5 1,-2 5 0,2 3 0,0 4 190,1 1 1,-4 8 0,3 9 0,1 2-55,-1 3 1,2-2 0,5-2 0,2-3-238,3-2 1,3-3 0,7-8 0,1-5-483,4-4 1,-2-8 0,7-4 0,0-8-1425,-2-5 1954,5-5 0,1-73 0,-10 34 0,0 0 0</inkml:trace>
  <inkml:trace contextRef="#ctx0" brushRef="#br0" timeOffset="3500">2048 1380 7897,'-10'-1'0,"0"-3"-226,-2-1 1,-1 0 0,-2 5-80,0 0 1,1-1 0,-1-2 0,0-2 336,0 1 1,0 3-1,0 1 1,1 0 195,-1 0 1,0 0 0,0 0-47,0 0 0,2 6 1,1 4-1,4 5-141,2 5 0,1 0 0,5 9 1,1 7-58,4 6 1,4 4 0,4 2 0,-2 3-105,-1 1 1,0-4 0,5 2 0,-2-6-98,-3-4 1,-2-6 0,-5-9 0,2-5 216,-1-4 0,-3-7 0,-20-42 0,-6-17 0</inkml:trace>
  <inkml:trace contextRef="#ctx0" brushRef="#br0" timeOffset="3648">1706 1707 7637,'-8'0'-519,"3"0"1,10 0-1,7 0 519,6 0 0,0-5 0,7-2 0,1 1 0,2-1 0,2-3 0,1 3 0,4-1 0,29-8 0,13-7 0</inkml:trace>
  <inkml:trace contextRef="#ctx0" brushRef="#br0" timeOffset="3866">2196 1529 7599,'-8'6'680,"1"-4"1,2 6-330,0-3 0,2-2 0,6 7-326,2 2 1,5 1 0,-3 3 0,-1 3-169,1 0 1,3 8 0,-4-3 0,1 3-421,-1-2 1,4 1 0,-5-6-1,0-2-515,2-2 1078,-5-1 0,-7-55 0,-4-30 0,-3-1 0,0 0 0</inkml:trace>
  <inkml:trace contextRef="#ctx0" brushRef="#br0" timeOffset="3965">2211 1365 7897,'-13'2'-947,"3"3"1,-2-2 946,7 7 0,0 0 0,5 5 0,27 33 0,6 8 0</inkml:trace>
  <inkml:trace contextRef="#ctx0" brushRef="#br0" timeOffset="4284">2389 1632 7536,'6'15'-1397,"-2"-5"1418,6 0 0,-1-7 0,6 2 167,0-3 1,0-2-1,0-2 1,-2-3-38,-3-4 0,3-5 0,-3-2 0,1-2-189,-1-2 1,2-5 0,-5 4 0,-1-1 4,1 1 1,-2 1 0,-5 4 0,0-2-144,0-2 1,-7 5 0,-3 5 0,-3 0 13,-2 2 0,0 1 0,0 7 0,1 0 157,-1 0 1,0 7 0,0 4 0,2 6 105,3 3 0,-3 6 0,5-1 1,-1 3 151,4 1 1,4 1 0,1 1 0,0 4 87,0 5 1,6-2-1,4-1 1,3 0-86,2-4 0,5-4 0,1-4 1,3-5-720,2-4 0,-3-7 1,0-4-1,0-5-808,0-5 1271,-5-4 0,1-36 0,-3-17 0,0-3 0,-1 0 0</inkml:trace>
  <inkml:trace contextRef="#ctx0" brushRef="#br0" timeOffset="4482">2745 1247 7456,'-15'0'-178,"5"0"1213,0 0 0,7 1-532,-2 4 0,3-1 1,2 6-1,0 1-405,0 2 1,2 9-1,3 4 1,3 5-307,0 4 0,6 6 0,-5 0 0,3 6-634,-2 2 1,3 0-1,-5-6 1,2-3-609,0-5 1450,-7-4 0,17-21 0,-3-5 0</inkml:trace>
  <inkml:trace contextRef="#ctx0" brushRef="#br0" timeOffset="4933">3071 1499 7897,'0'-23'-383,"0"3"0,0 4 0,-1 1 0,-3 0 616,-1 0 1,-5 0 0,4 0-1,-1 1 222,1-1 1,-6 0-1,2 0-278,-3 0 0,-2 7 1,0 5-106,1 6 1,5 7-1,3 10 1,1 6-163,0 7 1,0 3 0,5 6 0,2-3 107,2 2 0,5 2 0,4 2 0,0-2 121,2-4 0,-4-3 0,11-6 0,-2 0-136,-1-1 0,8-6 0,-4-4 0,2-8-101,-1-6 1,-6-5 0,4-5 0,-4-8-37,-3-10 1,3-4-1,-10-12 1,0-2 78,-3-2 0,-3-7 0,-2 1 1,0 1 16,0 2 0,0-3 1,-2-3-1,-1 1 16,-2 0 0,-6-5 0,1 2 0,-3-4-49,-2-1 1,-3-4 0,1 4 0,4 8 92,0 8 1,6 13 432,2 10 1,4 19 0,1 11 44,0 11 0,1 9 1,4 4-1,3 6-117,1 3 0,4 13 0,-2 5 0,6 5-154,3 5 0,4 6 1,-2 2-1,1-1-534,3-3 1,2-2-1,4-5 1,2-11-1946,6-11 0,-2-9 2250,1-13 0,1-35 0,4-15 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0:23.298"/>
    </inkml:context>
    <inkml:brush xml:id="br0">
      <inkml:brushProperty name="width" value="0.06" units="cm"/>
      <inkml:brushProperty name="height" value="0.06" units="cm"/>
      <inkml:brushProperty name="color" value="#FFFFFF"/>
    </inkml:brush>
  </inkml:definitions>
  <inkml:trace contextRef="#ctx0" brushRef="#br0">1514 1306 9606,'0'-15'-500,"1"4"0,4-4 0,5-6 915,3-6 1,9-2-1,2-3 1,6-4 164,5-9 1,3-1-1,6-6 1,1 0-278,-1 5 1,1 0-1,1 5 1,2 0-103,1 3 1,1 8 0,-6-1-1,1 7-133,-1 4 1,2-5 0,0 3-1,1-2-108,-5 0 1,0 5 0,0-4 0,0-3-339,-3-1 1,-7 0 0,-3 2 0,-7 3-803,-6 1 1,-3 3-918,-3 4 2097,-3 6 0,-47 16 0,-9 10 0</inkml:trace>
  <inkml:trace contextRef="#ctx0" brushRef="#br0" timeOffset="300">2255 119 7936,'-14'0'1531,"-1"0"1,5 0-2157,0 0 0,7-1 1473,-2-4 0,10 1 1,6-4-1,9 0-454,10 0 1,1 3 0,9-3 0,1-1-270,2 1 0,1 3 0,1-3 0,-1 0-145,1-1 0,-1 6 1,1-3-1,-1 1-219,1 0 1,-7 0-1,-5 5 1,-5 0-6,-4 0 1,-11 5 0,2 1 0,-3 2 257,-4 4 0,-1 6 0,-9 5 1,-1 4 142,-2 4 0,-8 8 0,-1 3 0,-4 4-301,0 3 0,-3 7 1,1-3-1,2 0-988,1-4 0,3-3 1132,-1-1 0,-20 19 0,-5 5 0</inkml:trace>
  <inkml:trace contextRef="#ctx0" brushRef="#br0" timeOffset="1418">30 2078 7995,'-8'-15'150,"0"5"-73,3 0 1,3 5 1470,-3-5 1,3 9-1196,2 1 1,2 1 0,1 11 0,4 3-150,1 3 1,2 10-1,5 0 1,0 6-121,0 4 1,-1 8 0,1 7 0,0 3-152,0 4 0,0-9 0,-2 6 0,-1-4-198,-3-5 1,0-9 0,1-6-568,-6-6 0,3-14 383,-2-13 1,0-13-1,-5-14 1,-2-6 181,-3-6 1,4-6-1,-4-2 1,1-4 113,0-2 0,2 5 0,-3-1 0,3 1 205,2-2 1,0 9 0,0-2 0,0 7 204,0 8 1,5 5 0,2 10 0,1 3 262,4 5 1,2 5 0,5 5-11,0 5 1,1 4 0,-3 8 0,1 6 37,2 5 1,4 8 0,-4-1-1,-2 3-185,-1 1 0,-3 1 0,1-1 1,0 1-243,0-1 0,-2-8 0,-1-6 0,-4-9-825,-1-4 1,-1-9 134,-1-3 0,-3-7 0,3-6 1,-5-8 81,-5-6 1,3-9 0,-4-9 0,1-2-64,0-3 1,-5 1-1,5-1 1,0 1 280,-2-1 1,6 2-1,-4 2 1,1 3 254,-1 2 0,4 8 0,-4 8 64,3 3 1,9 9-1,1 5 533,0 6 1,5 5 0,-3 9 0,4 3 59,0 4 1,1 5-1,-2 0 1,-1 2-406,-2 4 0,0-2 0,5 3 0,-2-3-247,-3-5 1,1-3-1,-4 0 1,-1-5-1257,1-4 1265,-2-8 0,-12-67 0,-1-23 0</inkml:trace>
  <inkml:trace contextRef="#ctx0" brushRef="#br0" timeOffset="1702">727 2093 7949,'0'14'386,"0"-4"0,0 0 0,0 2 205,0 1 0,5 7 0,2 1 0,-1 0-271,1 1 0,5 3 1,-2-4-1,4 0-333,6 1 1,-3-2-1,4-7 1,-1-3-117,0-5 0,4-4 0,-4-2 0,-2-4-36,-1-5 0,-4-10 1,-3-5-1,-4-3 48,1-1 1,-5-6 0,3 0-1,-5 1 241,-5-2 1,-4 9-1,-5-2 1,-1 2 18,0 4 0,-2-3 0,-1 6 0,-1 2-81,0 1 1,-2 9 0,0 3-1,-1 3-71,1 2 0,1 2 1,5 3-1,0 5-522,0 3 0,5 4 0,2 1 0,2 2-1767,2-2 2298,3 5 0,47 6 0,12 9 0</inkml:trace>
  <inkml:trace contextRef="#ctx0" brushRef="#br0" timeOffset="1952">1024 1944 7969,'2'10'1188,"3"0"1,-2 0 0,5 5 0,0 1-874,1 4 0,1-2 0,4 7 1,1 0-82,0-2 0,0 5 0,0-5 0,0 0-78,-1-3 1,1-4 0,-2-1 0,-1-2-261,-2-3 0,-5-3 0,5-9 53,1-3 0,-4-10 0,-2-10 0,-4-3-67,-1-1 0,0-3 0,0-1 0,0-1-904,0 1 0,5 1 0,0 3 1,0-1 1021,2 0 0,14 21 0,11 4 0</inkml:trace>
  <inkml:trace contextRef="#ctx0" brushRef="#br0" timeOffset="2134">1395 1900 7969,'0'10'2045,"0"-1"0,0-4-1576,0 5 0,0 0 0,0 5-392,0 0 1,5 0 0,2-1 0,1 3-280,3 3 0,-2-4 1,0 6-1,1-3-1242,-1 1 1,-1 0 1443,-3-5 0,-17-73 0,2-18 0</inkml:trace>
  <inkml:trace contextRef="#ctx0" brushRef="#br0" timeOffset="2250">1410 1677 7969,'-7'-10'2663,"-3"0"-1955,-3 7 1,5-2-709,3 10 0,30 49 0,8 19 0</inkml:trace>
  <inkml:trace contextRef="#ctx0" brushRef="#br0" timeOffset="2616">1573 1811 7969,'0'14'607,"0"1"-119,0 0 0,0-5 1,0 0-1,0 1 116,0 3 0,0 0 0,2 1 0,3 0-274,4 0 1,0 1 0,1 4 0,0 3-77,-2 0 0,5 4 0,-5-7 0,2-2-189,0-2 0,-2 4 0,4-2-1691,-2-5 1058,-7-4 1,4-23 0,-7-5 0,0-9 72,0-7 1,0-1-1,0-6 1,0 3 238,0-2 1,0-2 0,0-2-1,0 2 138,0 4 0,4 3 0,1 8 0,0 3 344,2 5 1,-4 5-1,7 5 1,2 7 296,1 6 0,0 6 1,-1 7-1,-3 4-99,3 5 0,1 3 0,2 3 1,0 2-226,0 2 0,0 6 1,-2-3-1,-2 0-654,-1-4 1,0-3 0,5-2 0,0-5-446,0-4 0,-6-10 0,1-5 0,2-5-1333,1-5 2233,2-10 0,0-35 0,-2-15 0,3-8 0,-1 1 0</inkml:trace>
  <inkml:trace contextRef="#ctx0" brushRef="#br0" timeOffset="3118">2092 1751 7969,'8'-19'0,"-1"-3"0,-2 1 271,0-1 1,0 2 0,-5 6 0,0-1 337,0 0 1,-2 2 0,-3 1 0,-5 2-228,-3-1 0,3 3 1,0-1-1,-1 3-274,-2 2 1,-2 3 0,2 2 0,1 4-145,2 5 0,5 10 0,-3 5 0,1 3-212,4 1 0,2 6 0,1 1 1,1 2 112,4 3 1,3-4 0,7-3 0,0-2 287,0-3 1,0-4 0,0-2-1,-1-3-12,1-7 1,2 0 0,1-8 0,2-3-61,-2-5 1,-3-12-1,-4-10 1,-3-3-190,-1-2 0,-2-6 1,-3-4-1,1-2-292,2-3 1,0 7 0,-5 2-1,0 3-135,0 3 1,0-3 0,0 10 210,0 0 1,0 10 454,0 13 1,1 8 0,4 12-1,5 6 486,3 7 0,2 5 0,2 7 0,1-1 240,2 1 1,4 6 0,-2 5-1,-1 5-395,1 3 0,-3 1 0,-4-6 0,-2-1-401,-3-4 0,-3 0 1,-7-9-1,-2-7-98,-3-5 0,-3-10 1,-8-5-1,-4-7-741,-5-6 0,-3-3 1,0-2-1,2-2-235,1-3 0,2-3 0,-2-7 1,5-1 724,4-4 0,6-3 0,2-7 0,1 1 217,4-1 0,3 0 0,5-1 1,6-2 8,8-2 1,-1-1-1,6 3 1,3-1 170,1 1 0,1-4 1,3 1-1,2-2-267,6-3 1,-2 5 0,0-1 0,-2 4-1189,-3 4 1346,5-4 0,-20 30 0,2-2 0</inkml:trace>
  <inkml:trace contextRef="#ctx0" brushRef="#br0" timeOffset="3866">223 3368 7969,'-8'0'1374,"1"2"1,7 3-1,2 5-1002,3 3 0,3 8 0,7 4 0,1 3-341,4 2 0,-3 4 0,4 3 0,-1 1-192,0 3 1,-2-6 0,-7-4 0,-3-6-1536,-1-4 1120,5-1 0,-11-19 0,4-7 1,-3-12 271,-2-12 0,0-6 0,0-9 0,0 1 173,0-1 0,0-3 0,0 2 0,0 3 131,0 1 0,0 0 0,-2 1 0,-1 5 228,-2 5 1,2 1 155,8 15 0,-2 3 0,7 16 0,0 6 143,-2 9 0,5 8 0,-1 4 1,4 2 113,4 2 1,0 6-1,-5-3 1,-1 1-239,1 1 0,0-7 1,0 2-1,-2-6-385,-3-4 1,3-4 0,-5-6 0,2-2-197,0-3 1,-7-5 0,2-10-360,-3-5 0,-2-8 0,0-5 0,0-3-46,0-5 0,-2-4 1,-1 0-1,-2-3 128,2 0 1,-4 2 0,2 7 0,2-1 143,1 0 0,2 1 0,0 0 336,0 5 1,2 4 218,3 10 0,-2 5 1,7 10-1,0 5 338,-2 3 0,5 4 1,-3 1-1,4 3-209,0 2 0,1 4 0,2 6 1,1 1-689,2-1 1,-1 3 0,-4-1 0,0-4 314,0-4 0,26-12 0,7-9 0</inkml:trace>
  <inkml:trace contextRef="#ctx0" brushRef="#br0" timeOffset="4269">1069 3161 7969,'-7'-10'0,"-3"2"138,-3 1 0,-2 0 0,0 4 0,0-2 330,1 2 0,-1-4 0,-2 2 0,-1 2-163,-2 1 1,1 4 0,4 1-250,0 2 0,5 8 1,2 1-1,1 5-77,4 4 1,1-3-1,4 5 1,3 1 48,5 2 0,-2 2 0,3 0 0,4-1 113,3 1 0,4-5 0,-4-2 1,2-3-209,-2-7 1,3 0 0,-1-8 0,-2-2-211,-1-1 1,-2-2-1,-2-2 1,-2-3-34,-1-5 0,-7-9 0,2-6 1,-3-3-89,-2-2 0,0-4 0,0-3 0,0 1 104,0 0 1,0 3-1,0 6 1,0 4 180,0 2 1,-2 3 427,-3 8 1,4 5 0,-4 10 80,3 5 0,7 10 0,0 4 0,0 4-120,2 2 0,1 0 0,7-1 1,-2-1-445,-3-3 1,3 1 0,-3-4 0,3-1-377,2 1 0,5-4 1,0-8 543,-2-5 0,31-63 0,7-16 0</inkml:trace>
  <inkml:trace contextRef="#ctx0" brushRef="#br0" timeOffset="4685">1425 3131 7969,'5'-25'0,"0"2"81,-2 2 0,-2-1 0,-2 4 0,-2-3 326,-2-2 1,-7 5 0,2-2 0,-1 3-144,1 2 0,-3 1 0,3 0 0,-4 5-34,0 4 0,-1 5 0,2 5 0,1 6-79,2 7 1,5 5 0,-3 9 0,1 2-135,4 6 1,1 3 0,4 1 0,3-1-73,5-3 0,1-4 0,1-6 0,-2-1 45,1 1 1,4-7-1,3-5 1,2-6-133,-2-7 0,4-4 0,-2-1 1,-2-3-58,-2-7 0,-3-6 1,-1-14-1,-4-1-98,-1-4 0,-2 2 1,-5-5-1,0 0-27,0 0 1,0 5 0,0 0 0,0 5 45,0 4 0,-5 5 262,0 0 1,0 10 382,5 9 0,0 14 1,1 10-1,3 6 263,1 5 1,6-2 0,-1 8 0,5 3-160,5 4 1,-4 8 0,4-1 0,-2 2-95,2 3 0,-4 1 0,4 0 0,-5 0 16,-5-4 1,-3-7-1,-7-3 1,0-4-126,0-3 0,-2-14 1,-3-3-1,-5-9-424,-3-10 1,-2-2 0,-1-4-1,-3-4-3077,0-9 0,-1-8 3233,5-12 0,1-18 0,0-11 0,-2-7 0,1-1 0</inkml:trace>
  <inkml:trace contextRef="#ctx0" brushRef="#br0" timeOffset="5050">1692 3027 7969,'8'0'2901,"-1"0"1,-1 2 0,4 1-2428,3 2 1,0 8 0,-1 0-1,-2 7-201,1 3 1,3 2-1,0 5 1,0 1-328,-5 4 0,3-9 1,-5 4-1,-1-4-1850,1-3 910,-2-1 1,-5-16 0,0-8-1,-2-12 75,-3-14 0,3-9 0,-4-7 1,1-1 586,0 1 1,0-6-1,5 3 1,0 0 192,0 1 1,0 12-1,2-4 1,1 10 320,2 8 1,6 8 0,-1 6 731,4 4 0,0 7 0,1 15 0,0 5 12,0 3 1,-5 6 0,0 3 0,1-1-547,2 0 1,-3 5 0,0-3-1,0 0-511,-2-3 1,1-1 0,-6-2 0,2-6-1156,-2-3 0,-1-3 1286,-2-5 0,-7-47 0,-1-10 0</inkml:trace>
  <inkml:trace contextRef="#ctx0" brushRef="#br0" timeOffset="5384">2122 3086 7969,'0'15'0,"0"0"0,0-5 350,0 0 0,7-7 0,1 1 289,0-8 0,5-6 1,-5-8-1,2-3-475,0-2 1,0-2 0,3-5 0,-3 2-151,-5 4 1,2-3 0,-2 6 0,-2-1-207,-1 1 0,-4 1 0,-1 5 55,-2 0 1,-7 7-1,2 3 1,-3 4 136,-2 1 1,0 6 0,1 4 0,-1 5 87,0 5 0,2 3 0,3 6 0,5 1 199,3 0 0,2-1 1,0 1-1,0 0 178,0-1 0,7 6 1,3 0-1,3-4-93,2-5 0,5 2 1,1-4-1,0-1-300,1-4 0,3-4 0,-6-5 0,-1-5-893,-1-3 0,-1-4 0,3-5 0,-1-7-2587,-5-9 3408,2-5 0,-13-19 0,-3-9 0,5-4 0,-1 0 0</inkml:trace>
  <inkml:trace contextRef="#ctx0" brushRef="#br0" timeOffset="5584">2463 2894 7969,'-10'14'664,"2"1"0,1 0 3250,4 0-3413,1-7 1,4-1 0,3-7 0,7-2-404,6-3 1,0-3 0,5-7 0,0 0-199,0 0 0,-3-4 1,3-1-1,-2 2-138,-2 1 1,-3 2 0,-1 2 0,0 2-644,-1 1 0,0 5 0,-3-3-1921,-1 1 2802,-7 2 0,-36 38 0,-16 8 0</inkml:trace>
  <inkml:trace contextRef="#ctx0" brushRef="#br0" timeOffset="5816">2522 2641 8226,'-14'0'1938,"-1"5"-606,0 0 1,7 2-1,3-2-907,3 5 1,7-2 0,2 4 0,1 2-136,3 4 0,4 15 1,3 2-1,2 10-197,-2 9 0,4 0 0,-2 12 0,-2 0-651,-2 3 0,-3-8 0,-1-4 0,-2-10 558,1-9 0,-30-18 0,-8-7 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0:35.999"/>
    </inkml:context>
    <inkml:brush xml:id="br0">
      <inkml:brushProperty name="width" value="0.06" units="cm"/>
      <inkml:brushProperty name="height" value="0.06" units="cm"/>
      <inkml:brushProperty name="color" value="#FFFFFF"/>
    </inkml:brush>
  </inkml:definitions>
  <inkml:trace contextRef="#ctx0" brushRef="#br0">211 917 8287,'-8'-6'-7,"0"1"72,0 3 1,0-4 0,0 2 86,3 0 0,-5-1 0,2-1 0,-2 1-133,-2 2 1,2-1 0,-2 2 0,-1 0-38,0 0 1,3 2 0,-3 3 0,1 2 40,2 2 0,1 5 0,1 1 0,1 4-2,2 2 1,1-1 0,4 4 0,0 2 80,0 3 1,5 3-1,3 1 1,4 2 24,4 2 1,-1 1-1,0-4 1,0 0-18,-1-3 0,3-4 0,-3-6 0,0-3-70,0-3 0,0-2 0,-2-5 0,0-4-151,-1-1 1,0-7-1,-3-2 1,0-2-180,0-2 0,-3-4 0,-2-6 0,-2-1-78,-1-1 0,0-3 0,0-1 1,0 1-1,0-1 0,-1 2 1,-2-3-1,-2 0 346,1 3 0,-3-1 1,1 6-1,0 1 128,1 4 0,-3 1 385,3 7 1,1 3-1,2 7 69,1 4 0,2 4 1,1 2-1,3 0-96,-1 3 1,5 3 0,-2 1 0,3-1-272,0 2 1,1-2 0,1 4 0,0 0-210,-1-2 0,1 0 1,-2-4-1,1-3-460,-1-2 1,2 0 0,-2-3 0,0-4-1470,-1-2 1945,-4-6 0,-12-40 0,-7-13 0</inkml:trace>
  <inkml:trace contextRef="#ctx0" brushRef="#br0" timeOffset="181">308 982 8263,'-4'3'761,"-3"2"0,7-1-530,0-1 1,1-2 0,7-2 0,1-2-38,0-2 0,2-1 0,1-1 0,1 2-272,1-1 1,2-2 0,0-1-1,-1 0-179,-1 1 1,0-2 0,-2 5 0,-1-2-946,1-1 0,-1 2 1202,-3 1 0,-3 3 0,-2-2 0</inkml:trace>
  <inkml:trace contextRef="#ctx0" brushRef="#br0" timeOffset="432">349 738 8241,'-1'-4'926,"-2"1"1,3 3-330,0 3 1,1 2 0,6 7 0,1 3-271,2 3 1,4 8-1,0 1 1,1 4-261,1 2 0,0 3 1,1 1-1,-1 3-349,0 1 0,0-4 0,0-2 0,-2-4-615,0-4 0,-5 1 1,2-8 896,-2-3 0,-4-12 0,-2-2 0</inkml:trace>
  <inkml:trace contextRef="#ctx0" brushRef="#br0" timeOffset="1116">828 722 8241,'0'-5'-306,"0"-1"1,0 3 0,0-2 564,0-1 1,0-1 0,0-2-1,0 1-48,0 0 0,0-3 0,1 0 0,0-1-148,2 0 1,0-1 0,-2 2-1,1 0-67,0-1 1,1 3 0,-3-1-1,0 0 234,0 2 0,0 3 510,0 0-600,0 3 1,0-1-1,0 6 1,0 2 29,0 2 0,0 1 1,0 2-1,1-1-29,2 2 0,-2 4 0,5-1 0,0 3-69,1 2 1,1 4-1,0-2 1,2 4 29,0 2 1,2 2 0,2 4 0,0 1 3,0 1 1,1 1-1,-1-5 1,-1-1-124,-1-3 0,-2-3 1,-1-2-1,-1-4-281,0-4 0,-1-2 0,-2-4 0,-2 0-2414,-2 0 431,3-3 2281,-3-2 0,-20 1 0,-8 1 0</inkml:trace>
  <inkml:trace contextRef="#ctx0" brushRef="#br0" timeOffset="1264">958 1233 8241,'0'8'345,"0"-2"35,3-1 0,2-3 0,3 1 0,0-3 130,0-3 1,4-2 0,1-4 0,3-1-61,0-4 1,3-1 0,1-1 0,-1 0-143,1 3 0,-1-2 1,-4 4-1,0-1-301,-2 0 0,0 1 1,1 4-2213,-4 2-754,-4 1 2959,-3 4 0,-24 22 0,-6 5 0</inkml:trace>
  <inkml:trace contextRef="#ctx0" brushRef="#br0" timeOffset="2031">1566 811 8203,'-11'-8'-82,"0"0"1,2 0 85,0 0 1,0 1 0,-1 0 0,-1 2 278,1-1 0,0 1 1,-1 1-1,-2 0-74,1 2 0,0 1 1,4 1-1,0 1-104,0 2 1,1 0 0,0 4 0,3 3-99,0 1 0,1 0 0,1 4 0,-1 1-113,1 2 1,2 1 0,3-2 0,2 1 14,3 1 1,3 3-1,3-1 1,1 1 137,1-1 0,2-2 0,0-1 1,1-1 10,2-4 0,-3-2 0,1-6 0,-2-2-30,-1-2 0,0-3 1,-3-2-1,-2-6-33,-2-5 1,-3 0 0,-2-7 0,0 0-17,-3-2 1,0-3 0,-2 0 0,0 1-64,-2 1 1,-3-2 0,0 0 0,-1 1 14,-1 0 0,0-1 1,-1 0-1,-1 1-30,-1 1 0,-3 1 0,1-1 0,-1 2-22,1 1 1,0-3 0,0 3 0,2 3 41,2 4 0,4 4 205,-1 6 0,5 2 0,1 6 0,5 3 180,2 4 0,1 3 1,1 4-1,1 2-11,1 2 1,3 4-1,0 1 1,1 3 14,1 2 1,1 0-1,-1 4 1,0-2-320,0 0 1,0-1 0,1 0 0,-2-3-458,-1-5 0,0-7 0,-3-7 1,-1-4-194,-1-3 1,-2-3-1,-2-3 659,-2-6 0,-16-60 0,-6-19 0</inkml:trace>
  <inkml:trace contextRef="#ctx0" brushRef="#br0" timeOffset="2181">1736 649 8203,'0'5'0,"0"1"0,0 0 215,0 1 0,0-1 0,1-1 0,1 2 138,1 3 1,4 3-1,0 3 1,4 1-173,2 2 1,-2-1 0,2 3 0,1 0-430,-2-1 1,2-2 0,-5-2 0,-2-4-892,0-3 1139,-3-5 0,-22-33 0,-9-11 0</inkml:trace>
  <inkml:trace contextRef="#ctx0" brushRef="#br0" timeOffset="2314">1696 462 8203,'-7'1'91,"1"2"0,2-1 0,2 3-210,-1 1 1,1-1 0,2 0 0,3 2-1187,3 0 1305,1 1 0,19 18 0,5 5 0</inkml:trace>
  <inkml:trace contextRef="#ctx0" brushRef="#br0" timeOffset="2582">1891 608 8203,'5'15'-49,"0"1"0,1-3 1,2 5-1,1 0 550,2-1 1,-2 4 0,2 0 0,-2 2-114,-1-2 1,0 1 0,0-5 0,-1-2-401,-1-3 1,-2-5-246,-1-4 0,-2-6 0,1-3 0,-3-4 135,-2-3 1,-3-4 0,0-1 0,-1-4 47,-1-2 1,0 0 0,1 0 0,0-1 73,2 1 1,0 2 0,-1-1 0,2 0 115,0 0 1,1 4 0,3 0-1,0 2-247,0 1 0,1 3 0,2 3 0,3 4-549,4 3 1,-1 2 679,2 1 0,16 33 0,4 7 0</inkml:trace>
  <inkml:trace contextRef="#ctx0" brushRef="#br0" timeOffset="2901">2134 673 8203,'4'5'-80,"-2"1"1,3-3 0,1-1 115,1-1 1,2-2 0,-1-3 0,0-4 252,0-5 0,0 1 0,-1-2 0,0-1-33,-2-3 1,-2 0 0,1-4 0,0 0-167,-2 2 0,-2-1 0,0 3 0,-4 0-116,-4 3 1,0 0-1,-4 6 1,0 3-76,-1 1 1,-2 3-1,1 2 1,1 1 44,2 1 0,0 6 1,3 6-1,0 2 106,-1 3 0,2 1 0,2 2 0,2 0 103,2 1 0,2 0 1,2 1-1,2 1 15,2-1 1,5-2 0,2-2-1,2 0-179,3-2 1,-2-4-1,3-4 1,0-4-870,1-3 0,0-3 0,0-4 880,-1-4 0,20-58 0,3-18 0</inkml:trace>
  <inkml:trace contextRef="#ctx0" brushRef="#br0" timeOffset="3098">2402 414 8203,'-8'0'140,"0"0"1,0 0 0,-1 0 0,1 0 304,0 0 1,0 1 0,0 0 0,0 3-282,0 0 0,2 5 0,2 2 0,0 3-104,2 3 0,2 0 0,3 5 1,3 0-83,4 2 0,2 0 0,2 1 0,1 1-19,2 2 1,-2-5 0,2-5 0,-2-4-150,-1-3 0,2-3 1,-1-2-1,-1-4-478,-4-1 1,-1-8 667,-1-4 0,-10-43 0,-4-12 0</inkml:trace>
  <inkml:trace contextRef="#ctx0" brushRef="#br0" timeOffset="3281">2499 454 8203,'-1'16'0,"0"-3"285,-2-2 0,1-6 1,5-2-1,3-3 234,4-3 0,-1 0 0,3-4 0,-1 2 28,-1-1 0,5-4 0,-2-2 0,3 0-414,0 1 1,3-4-1,-1 3 1,-2-2-425,-2 0 0,-1 5 0,1-2 1,-4 3-2150,-1 2 2440,-4-1 0,-19 17 0,-9 0 0</inkml:trace>
  <inkml:trace contextRef="#ctx0" brushRef="#br0" timeOffset="3481">2564 276 8669,'0'5'292,"0"1"-259,0 0 0,0 1 0,1 1 0,2 1 818,2 2 1,2 3-1,2 8 1,2 5-389,3 4 0,1 5 0,1 2 1,1 2-499,-1 4 0,-1-7 1,0 0-1,-3-6-946,0-7 0,-1-6 0,-3-9 0,0-3 981,0-6 0,-7-18 0,-2-8 0</inkml:trace>
  <inkml:trace contextRef="#ctx0" brushRef="#br0" timeOffset="3681">2767 324 8131,'0'16'549,"0"-2"-29,0 0 0,1-4 1,1 0-1,1-1-190,2 0 0,0 2 1,3 4-1,0 3-40,1 3 0,0 3 0,1 0 0,0 0-167,0-3 0,-1-1 1,-1-5-1,0-1-1086,-3-3 1,1-7-1,-3-5-2042,-1-6 3005,-5-8 0,-19-49 0,-9-15 0</inkml:trace>
  <inkml:trace contextRef="#ctx0" brushRef="#br0" timeOffset="3814">2718 146 8131,'-11'0'998,"2"0"1728,-2 0-3142,2 0 0,4 3 0,3 3-917,4 1 1333,3 1 0,32 18 0,7 5 0</inkml:trace>
  <inkml:trace contextRef="#ctx0" brushRef="#br0" timeOffset="4116">2897 381 8095,'5'24'0,"1"-3"0,1-2 470,3-2 0,2-4 0,5-2 0,-1-2-201,0-1 1,0-1 0,0-1-1,-2-1-75,0-1 1,-2-2-1,3-3 1,-3-1-62,0-4 0,-1-5 1,-3-2-1,-1-2-95,-1-2 1,0 0 0,-3-1-1,-2-2 45,0 0 0,-1 1 1,-1-2-1,-1 0-36,-4 0 0,1 3 0,-2 0 0,-2 1-153,0 4 0,-4 0 0,-1 4 0,-1 0-106,-1 2 1,0 4 0,-1 1-1,1 3 114,0 2 0,2 6 0,3 0 0,1 3-172,3 2 0,4 1 0,0 3 0,2 0-170,1 1 0,4 0 0,1-4 0,3-1 440,3 0 0,38-19 0,12-1 0</inkml:trace>
  <inkml:trace contextRef="#ctx0" brushRef="#br0" timeOffset="4517">3181 178 8057,'1'5'3259,"1"-2"-2700,4-3 1,-2 4 0,2 2 0,0 4-45,1 4 0,5 5 0,2 3 0,1 5-209,1 6 1,0 3-1,1 4 1,-2-4-47,-2-3 1,-1-5 0,-3-6 0,0-4-287,-1-4 0,1-7-418,-6-7 0,0-4 0,-3-7 0,0-4-302,0-6 0,0-2 0,-1-7 0,-1-4-17,-1-3 0,1 0 0,1 0 0,-1 0 442,-1 0 0,0 2 0,3-2 0,0 2 184,0 4 1,1 3 0,2 6 0,2 4 370,3 4 1,3 5 0,-1 7-1,1 2 657,1 2 0,-2 3 0,3 4 0,2 2 110,0 2 0,2 4 0,1 1 1,2 2-442,1 4 0,-3-2 1,2 5-1,-1-1-397,0-2 0,-2-2 1,-3 1-1,1 0-687,-4-4 1,-1-1-1,-3-5 1,-1-2 523,-4-2 0,-44 3 0,-12 0 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2:33.491"/>
    </inkml:context>
    <inkml:brush xml:id="br0">
      <inkml:brushProperty name="width" value="0.08" units="cm"/>
      <inkml:brushProperty name="height" value="0.08" units="cm"/>
      <inkml:brushProperty name="color" value="#FFFFFF"/>
    </inkml:brush>
  </inkml:definitions>
  <inkml:trace contextRef="#ctx0" brushRef="#br0">2273 0 11486,'0'18'3558,"0"0"0,0 6-2717,0 9 1,-9 0 0,-3 12 0,0 4-288,0 2 1,-6 3 0,6 3 0,0 3-238,0 3 1,-6 9 0,5-6-1,1 0-111,0 1 1,-6-4-1,6-9 1,0 0-49,0 0 1,-6 9 0,9 0 0,0-3-42,-3-3 0,6-2 1,-9 2-1,3 3 438,6 3 0,-9 9 0,0-6 0,0 3-446,6 6 0,-6 1 0,0-1 0,0-6-73,6-3 1,-3 6 0,0-6 0,0 3-26,0 6 1,-6-5 0,6-1 0,0 0-5,0 0 0,0 0 0,6 6 0,-6-6 5,-3-3 0,6 1 0,-6-7 0,0 6 13,0 3 1,6-9 0,-6 6 0,0 0 15,0 6 1,-4 7-1,-5 2 1,3 0 8,3 0 1,3-9 0,-6-3 0,6 0-12,3 1 1,-6-10 0,9 3 0,3-6-54,3-3 0,-6 0 0,0 0 1,0 0 13,-3 0 0,6 3 0,-9 4 0,0 5 65,0 3 0,6-6 0,-6 6 0,0 0-5,0 0 1,6-6 0,-6 10-1,0-1-25,0-3 1,6 9-1,-6-6 1,0 6-29,0 3 0,6-2 0,-6-4 0,3-6-25,6-3 1,-6 9 0,3-6 0,0 0 8,-3-6 1,9-5-1,-6-4 1,3 3 28,-3 6 1,6-6-1,-6 9 1,6-3-40,3 0 1,-10 9 0,1-8 0,0-1 22,-3 3 0,9-9 0,-9 6 0,3-6 2,0-3 1,-9 3 0,9 3 0,0 4 5,-3-4 0,6 6 0,-9-3 0,3 0-3,6 3 1,-6-9 0,3 9 0,0-3-8,-3 1 0,6 8 0,-9-9 0,3-3 9,6-3 0,0 0 0,0 3 1,-3 3 10,3-3 1,-6 1-1,3-1 1,0 6 19,-3 3 1,9 0-1,-9 6 1,3-6-21,0-3 0,-3 10 0,6-7 0,-6 0-24,-3-6 1,9 6-1,-3 0 1,3 3 2,-3 0 1,6-11 0,-9 5 0,3-3-15,0 0 1,-3 3-1,6-6 1,-3 3-11,3-3 0,-6-2 0,3-4 1,3 0-9,3 0 1,-6-3 0,0-3 0,3-6-8,3-3 1,0 9-1,-4-3 1,-2 6-23,3 4 1,0-4-1,0-3 1,-3-3-27,3 3 1,-6 3 0,3 3-1,0 0 22,-3 0 0,9 3 0,-9 0 0,3 1-2,0-7 1,0-3-1,9 6 1,-3 0 13,-6 0 1,6-9 0,-6-3 0,6 0 31,3 0 0,-3 3 0,-3 7 1,-3-4-45,3-3 0,-6 0 1,3 9-1,3 0 45,3 0 0,0-3 0,-3-3 0,-3-3-8,3 3 1,0-5-1,0 2 1,-3 0 41,3-3 1,3 6 0,3-12 0,-3 0-35,-6 3 1,6-9 0,-6 6-1,6-6 24,3-3 0,-3 9 0,-3 0 1,-3 0-36,3 4 0,0-10 1,0 6-1,-3-3-19,3 3 1,3-6-1,0 6 1,-3-3 39,-3 3 0,0-6 0,9 6 0,-3-6-53,-6-3 0,6 0 0,-6 0 1,6 0 93,3 0 1,0 1-1,-3-4 1,-3-3-250,-3-3 0,0-9 1,9 9 283,0 3 0,0 3 1,0 3-48,0 0 0,0-9 1,0 0-1,0 3 63,0 3 1,0-6 0,-3 0-197,-6 3 0,6 3 87,-6 3 0,6-9 1,3 0 186,0 3 0,0-6-135,0 3 0,0-9 356,0 9 0,0-9-356,0 9 0,0-9 0,0 10-29,0 2 0,-3-6 1,-3 3-298,-3 3 1,0-6-176,9 3 723,0 0-378,0 9-419,0-12-816,0-3 1320,0-12 1,-12-96 0,4 36 0,1-1 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3:08.957"/>
    </inkml:context>
    <inkml:brush xml:id="br0">
      <inkml:brushProperty name="width" value="0.06" units="cm"/>
      <inkml:brushProperty name="height" value="0.06" units="cm"/>
      <inkml:brushProperty name="color" value="#FFFFFF"/>
    </inkml:brush>
  </inkml:definitions>
  <inkml:trace contextRef="#ctx0" brushRef="#br0">233 410 8069,'-7'0'863,"1"0"1,3 0 212,-4 0 1,5 1-634,-1 3 0,2-2 1,1 4-115,0 2 0,1 1 0,1 1 0,1 2-17,-1 1 1,3 6 0,-1-1-1,0 5-218,1 2 1,1 1 0,-3 3 0,0 1-380,-2-1 0,2 0 1,0-1-1,-1-2-315,-1-3 0,-1-3 0,0-4 1,2-4-1325,1-5 0,-2 0 1924,2-7 0,3-59 0,-1-21 0</inkml:trace>
  <inkml:trace contextRef="#ctx0" brushRef="#br0" timeOffset="248">243 440 8069,'-10'-6'564,"3"2"0,1 4 1809,-2 0-695,4 0-1414,0 0 1,8-3 0,3-1 0,1 1-109,2-1 0,0 3 1,1-4-1,1 2-144,1 0 0,3-1 1,-2 1-1,0-1-184,0-1 1,2 2-1,-2-1 1,0 1-218,1 0 0,-1-2 1,-2 3-1,1-1-409,-1 1 1,-2 1 0,0 1-1372,0 0 2169,-5 0 0,-31 39 0,-12 9 0</inkml:trace>
  <inkml:trace contextRef="#ctx0" brushRef="#br0" timeOffset="482">311 625 8069,'-10'5'1917,"4"3"-918,-1-5 1,6 1-632,1-4 0,5 0 1,4-2-1,1 0-282,0-1 0,3-3 0,0 1 0,0 1-89,1-1 0,-2-1 0,3 2 1,0-1-184,0 1 1,-3 0-1,1 1 1,-1 0-329,1 1 0,-3 0 0,1 0 0,-4-2-693,1 2 1,-4 2 1206,0 4 0,-29 23 0,-8 10 0</inkml:trace>
  <inkml:trace contextRef="#ctx0" brushRef="#br0" timeOffset="714">311 830 8002,'-5'0'1856,"8"0"1,7-1-1359,0-2 0,5 1 1,-1-2-1,1 1-435,2 0 0,1-4 1,-1 4-1,-1 0-437,1-2 1,-1 4 0,-1-2 0,-1 1-1162,-2-1 0,-1 1 1535,-2-1 0,-34-20 0,-8-4 0</inkml:trace>
  <inkml:trace contextRef="#ctx0" brushRef="#br0" timeOffset="1148">48 157 8069,'-10'3'-593,"0"0"0,1 2 0,2-3 1100,0 1 1,5 1-1,0-2 60,4 2 0,0-1 0,6-3 0,2 0-120,2 0 0,5 0 1,-1 0-1,3 0-77,0 0 1,1 0-1,0 0 1,2 0-130,1 0 0,4-3 0,-1-2 0,2 0-82,1-3 1,4 3 0,-1 0 0,0-1-252,-2 1 1,-1-2 0,1-1-1,-2 0-154,-2 1 1,-2 5 0,-6-2-1,-1 1-1138,0-1-183,-5 1 565,-3 3 0,-5 0 0,-8 0 1002,-2 0 0,-16 4 0,-4 2 0</inkml:trace>
  <inkml:trace contextRef="#ctx0" brushRef="#br0" timeOffset="1433">545 1 8069,'-6'3'-1606,"-1"0"2250,5 0 0,-1-3 0,6 0-188,4 0 0,6 0 0,2 0 0,1 0-387,0 0 0,0-3 0,4 0 0,0 1-51,-1 1 1,2 1-1,-1 0 1,1 0 11,-3 0 1,-1 0 0,-1 0-1,-3 0 151,-2 0 0,-3 4 0,-1 2 0,-4 4 139,-2 3 1,-5 2 0,-3 5 0,-2-1-278,-4 1 1,-6 4-1,-4 1 1,2 1-688,0 0 1,-1-1 0,2 1-1,2-4 644,3-1 0,7-19 0,3-4 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3:12.574"/>
    </inkml:context>
    <inkml:brush xml:id="br0">
      <inkml:brushProperty name="width" value="0.06" units="cm"/>
      <inkml:brushProperty name="height" value="0.06" units="cm"/>
      <inkml:brushProperty name="color" value="#FFFFFF"/>
    </inkml:brush>
  </inkml:definitions>
  <inkml:trace contextRef="#ctx0" brushRef="#br0">117 449 7792,'-1'-5'1252,"-3"2"325,3 2-1419,-3 1 1,5 4 0,1 2 0,3 4-58,0 3 1,-3-1-1,3 4 1,-2 3-180,0 2 1,4 0 0,-3 3 0,0-1-265,1-1 0,-1 1 0,-2-4 1,1-2-1519,-1-1 1860,4-4 0,-9-24 0,2-10 0</inkml:trace>
  <inkml:trace contextRef="#ctx0" brushRef="#br0" timeOffset="247">127 381 7523,'-6'0'1012,"2"0"1,11 0 0,3 0-997,1 0 0,1-3 0,0-2 0,2 0-74,1-3 0,1 3 0,4-1 0,-2-1-218,-1 2 1,0-3-1,-3 4 1,0-1-393,0 1 1,-4 1 0,-4 3 667,2 0 0,-38 43 0,-9 11 0</inkml:trace>
  <inkml:trace contextRef="#ctx0" brushRef="#br0" timeOffset="464">175 576 9788,'10'-3'16,"0"0"0,0-5 0,-1 2 0,2-2-60,2 1 1,-1-1 0,3 1 0,0 0-26,1 0 0,-4 0 1,1 2-1,-3 1-513,0 0 1,0 0-440,0 4 1021,-1 0 0,-33 35 0,-10 8 0</inkml:trace>
  <inkml:trace contextRef="#ctx0" brushRef="#br0" timeOffset="664">185 723 7787,'-5'9'371,"0"-3"0,10-2 0,1-4 0,4-1-98,3-2 0,-1-2 1,4-2-1,1 0-201,2 0 0,-3-2 0,0-1 0,1 1-465,-2-1 1,2 0-1,-4 0 1,-1 0-1360,-1 1 1752,-6 3 0,-13-2 0,-9 2 0</inkml:trace>
  <inkml:trace contextRef="#ctx0" brushRef="#br0" timeOffset="1033">9 274 7836,'-4'-6'450,"3"2"0,-2 3 166,6-2 1,2 0-1,6-2 1,2 0-305,4-1 0,1 1 0,2-3 0,-1 2-106,1-2 1,2-1 0,2 1 0,1 0-146,2 2 1,-2-1 0,1-3-1,0 1-165,-1-1 0,-1 3 0,-5 2 1,0 0-451,-3-1 1,1 4-155,-4-1 0,-4 3-709,-6 3 1417,-6-2 0,-33 21 0,-11-1 0</inkml:trace>
  <inkml:trace contextRef="#ctx0" brushRef="#br0" timeOffset="1314">322 1 8174,'0'6'911,"0"1"0,1-5-658,2 1 1,3-2 0,6-1 0,3 0-200,0 0 1,1 0-1,3 0 1,1 0-68,-1 0 0,0-1 1,-2-1-1,0-1 15,0 0 1,-3 3 0,-1 4-1,-3 2 65,-4 3 1,2 1 0,-5-1 0,-1 2-31,-1 2 0,-5-1 0,-3 4 0,-1 1-339,-2-2 0,-1 6 0,-1-1 0,-2 1-1020,-1-1 1322,3 0 0,-28 21 0,-2 6 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3:20.788"/>
    </inkml:context>
    <inkml:brush xml:id="br0">
      <inkml:brushProperty name="width" value="0.06" units="cm"/>
      <inkml:brushProperty name="height" value="0.06" units="cm"/>
      <inkml:brushProperty name="color" value="#FFFFFF"/>
    </inkml:brush>
  </inkml:definitions>
  <inkml:trace contextRef="#ctx0" brushRef="#br0">0 2293 7979,'6'0'-581,"-2"0"792,-4 0 1,1-3 0,2-2 0,1 1 31,1 0 1,-3-4 0,3 3 0,-1-2-97,3 1 1,-2-2-1,2-4 1,-1-1-58,-1 1 0,4-2 1,-2 0-1,1-1-38,2-3 0,0 0 1,0-2-1,-1 1-10,1-1 0,3 0 0,0-2 0,-1-2 8,-1-1 0,0 4 0,1-3 1,1 0 5,-1-2 1,-2 2-1,1 0 1,1 1 12,1 1 1,0-2-1,-3 2 1,0-2 6,-1-1 1,4 4 0,0-3 0,-1 1-5,-1 0 1,-1 0-1,0 1 1,0-2-10,-1-1 1,1 2 0,1-2 0,1 0-41,1 0 0,0 4 0,-3-3 0,-1 1-33,1 0 1,0-3 0,1 4-1,1-1 15,1-1 1,0 2 0,-4-3 0,1 2 32,0 1 1,1 0-1,1 1 1,1-3-3,-1-1 0,-2 3 1,0-1-1,0 3-5,0 0 0,1 0 1,0-2-1,2-1-43,-1 1 0,-1 1 1,-1-1-1,0-1 4,-1 2 1,2-3 0,1 1 0,1 1 5,-1 2 1,-1 0-1,-1 1 1,0-1 36,-1 1 0,0 2 1,-1 1-1,-2 0 51,2 1 1,0-3 0,1 4 0,-1-1-18,-2-2 0,0 2 1,1-1-1,0 1-44,0 0 1,-1 2 0,0-2 0,2 0-47,0 0 1,1-1 0,-1-1 0,-2 2-5,2 1 0,0-4 1,1 3-1,-1 0 45,-2 2 0,-3-1 0,3 1 0,-1 1 22,1 1 0,-3 1 0,2 1 0,1-1-18,-1 0 1,-2 0 0,3 1-1,-2-1-4,-2 0 1,3 0 0,-1 1 0,0-1 3,1 0 1,1 0-1,-1 1 29,0-1 1,-2 1 0,3 2 15,-2 0 1,-1 4-1,-2-3 163,3 2-327,-3 1-1085,3 3-1320,-4 0 2500,0 0 0,-17-5 0,-5 0 0</inkml:trace>
  <inkml:trace contextRef="#ctx0" brushRef="#br0" timeOffset="747">1162 10 7984,'-7'0'492,"1"0"-331,-2 0 0,2 0 0,0 1-25,-2 2 1,0 1-1,-3 4 1,-1-1-71,-1 0 1,-1 2-1,2 2 1,-2 1-164,-1 1 1,-2 3 0,-2-2 0,-1 1-26,1 2 1,3-1 0,0-1 0,1-1-76,0-2 1,4-1-1,0-3 1,5 0 196,2-2 0,22-29 0,9-6 0</inkml:trace>
  <inkml:trace contextRef="#ctx0" brushRef="#br0" timeOffset="1135">1191 59 8076,'0'-6'346,"-1"2"331,-3 4-275,3 0 1,-3 1-223,4 2 1,0-1 0,0 5 0,0 0-16,0 2 1,0 1 0,0 1-1,1 1-81,2 1 1,0 3-1,2-2 1,0 1-181,1 3 1,-1 0 0,3 0 0,-3 0-16,0-2 0,-1-1 0,-2 1 0,1-1-284,-1-1 0,3-4 0,-2 3-252,-1-2 1,0-5 646,2-3 0,-3-41 0,3-11 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3:24.454"/>
    </inkml:context>
    <inkml:brush xml:id="br0">
      <inkml:brushProperty name="width" value="0.06" units="cm"/>
      <inkml:brushProperty name="height" value="0.06" units="cm"/>
      <inkml:brushProperty name="color" value="#FFFFFF"/>
    </inkml:brush>
  </inkml:definitions>
  <inkml:trace contextRef="#ctx0" brushRef="#br0">156 371 11609,'10'0'408,"0"1"1,1 1-265,2 1 0,1 4 0,4-3 0,1 2-149,1 1 1,2 2-1,-3 1 1,1-1-248,-1 1 0,3 0 0,-1 0 0,-4-2-192,-2-1 0,-2 0 0,-3-2-760,0 0 0,-5-4 239,-2-1 1,-9-3 964,-4-4 0,-45-27 0,-9-4 0</inkml:trace>
  <inkml:trace contextRef="#ctx0" brushRef="#br0" timeOffset="661">59 224 7848,'-6'0'1208,"2"-4"0,5-1 1,1-5-1001,1 0 0,5 0 1,-1 1-1,1-1-101,2 0 0,0-3 1,-1 0-1,2 1-184,2 1 1,-2-2 0,3-1-1,-1 0-139,0 0 1,0 1-1,-3 3 1,1 1-14,2-1 1,-6 4 0,3 3 194,-1 2 0,-4 1 0,1 2 104,-2 5 0,-1 0 1,-3 10-1,0 0 48,0 1 1,0 2-1,0-1 1,0 1-78,0-1 0,0 1 1,-1-1-1,-1 1-52,-1-1 1,-2-2 0,3-1 0,-1 0-12,1-1 1,0 3 0,0-5 3,-2-1 1,1-1-114,3-2 55,0-3 1,0-3-1,1-6 1,1-4 41,2-1 0,2-2 1,-2 0-1,2 0 61,1 0 1,-1 1-1,0-1 1,2 0 131,1 0 0,-1 1 1,0-1-1,-2 1 10,2 3 0,1-3 0,0 3 0,2-2-24,2 2 1,-2-2 0,2 5-1,-2-1-28,-1 0 0,-1 3 0,1-2 1,0 2 24,0 1 0,-1 0 0,1 1 0,0 1 24,0 1 0,-4 6 0,0 0 0,-1 4-34,0 2 1,-1-2 0,1 3 0,0 2-166,-3 4 0,-1-1 0,-1 1 0,0-1 33,0-1 0,0-1 0,-1 1 0,-3-2-229,-2-2 1,-3-2 0,-2-5 0,-1-2-3801,-1-4 4029,-4-2 0,-20-27 0,-9-7 0</inkml:trace>
  <inkml:trace contextRef="#ctx0" brushRef="#br0" timeOffset="1432">0 283 7868,'6'4'-372,"-1"-3"674,-2 3 1,-2-2 0,4 0-20,-1 1 1,-2 2 0,5-3-306,0 1 0,2 3 0,1-2 1,-2-1-170,-1 1 1,2-3 0,-3 3 0,3-3-298,0-1 1,1 0-1,1 0 488,2 0 0,11 0 0,6 0 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3:29.354"/>
    </inkml:context>
    <inkml:brush xml:id="br0">
      <inkml:brushProperty name="width" value="0.06" units="cm"/>
      <inkml:brushProperty name="height" value="0.06" units="cm"/>
      <inkml:brushProperty name="color" value="#FFFFFF"/>
    </inkml:brush>
  </inkml:definitions>
  <inkml:trace contextRef="#ctx0" brushRef="#br0">606 644 7253,'0'6'1854,"0"-2"-1505,0-4 0,1 0-2,2 0 0,-1 0-32,5 0 0,-1 0-179,4 0 1,0 0-1,-1 0-77,1 0 1,-3 0-1,-1-1 1,2-1 14,0-2 0,2 1 1,0 3-22,0 0 0,-1 0 0,0-1 1,-1-1-11,-2-1 1,1-1 0,1 3 0,0-1-17,-2-1 0,-2-4 0,2 3-8,2-1 1,-4 1 0,1-1 0,-2 0 11,0-1 1,0 3-1,-3-4 1,0 0 8,0-2 1,0 3-1,0-1 1,0 0-2,0-2 1,-3-4 0,-1 0 0,-1 0 13,1-1 1,-4 3 0,3-3 0,-2 1 3,1 0 0,1 0 0,-3 2 1,3-1-51,0-1 0,-2 0 0,1 3 0,0 1-10,-1-1 0,4 0 1,-4 0-1,1 0 2,1 1 1,-4-1 0,3 0 0,0 0 36,-1 1 0,1 0 1,-4 1-1,0 2 37,1-2 0,-1 0 0,0-2 0,0 0-13,1 0 1,-1 1-1,0-1 1,-1 0-41,-2 0 1,2 1-1,-3-1 1,1 1-15,0 3 0,-1-3 0,2 3 0,-1-3-28,1-1 0,0 1 0,1 2 0,-2 0 57,1 0 1,-3 1 0,2 1-1,2-1-20,0 1 0,-2 2 1,0-3-1,1 1-25,1 0 0,1 2 1,-1-1-1,-1 1 13,-1 0 1,0-1 0,4 4 0,-1 0-17,0 0 1,0 0-1,1 0 1,-1 0-14,0 0 0,0 0 0,1 0 1,-1 0 8,0 0 1,0 0 0,1 1 0,-1 2 10,0 0 0,0 1 1,1-2 0,-1 2 0,0 2 0,0-2 0,2 2-42,1 1 0,0-1 0,2-1 1,1 1-83,-1-1 0,-1 2 0,2 2-42,-2 1 1,4 0 0,-1 0 44,2-1 1,1 1 0,0 0 32,0 0 0,0-1 0,0 1 40,0 0 1,0 0 0,0-1 0,1 0-9,2-2 0,-1 1 1,4-1-1,-1 0-28,0 0 1,1 2 0,2-3 0,-2 3 15,2 0 1,-1-2 0,1-1-1,-2 1-27,2-2 0,-3 4 1,2-4-1,0 1-153,2-3 0,-2 3 1,-1-1-352,2 0 0,0 3 0,2-4-217,0 2 0,0-3 821,-1 4 0,-3-5 0,-2 2 0</inkml:trace>
  <inkml:trace contextRef="#ctx0" brushRef="#br0" timeOffset="581">89 439 12825,'9'0'308,"0"1"0,-1 2-279,-2 0 0,1 0 1,2-3-56,1 0 0,0 0 0,0 0 1,-1 0-161,1 0 0,-3 0 0,-1 0 82,2 0 1,0 0 0,2 0 29,0 0 0,-5-4 0,0-2-13,-1 1 0,-3-4 0,2 3 0,-2-3-58,-1-1 1,0 1 0,0-1-1,0 0-107,0 0 1,0-1 0,-1 0-1,-1-3-209,-1 3 0,0 0 0,2 2 0,-2 1-1256,0 2 1717,0-1 0,-14 6 0,-5 2 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3:32.371"/>
    </inkml:context>
    <inkml:brush xml:id="br0">
      <inkml:brushProperty name="width" value="0.06" units="cm"/>
      <inkml:brushProperty name="height" value="0.06" units="cm"/>
      <inkml:brushProperty name="color" value="#FFFFFF"/>
    </inkml:brush>
  </inkml:definitions>
  <inkml:trace contextRef="#ctx0" brushRef="#br0">1 133 7772,'0'5'770,"1"0"-586,2-5 1,1-5-1,4 0 1,-1-2-98,0 1 1,2-1 0,1-2 0,-1-1-66,1 0 1,0 3-1,0 1 1,-1-2-201,1 0 0,0-2 0,0 1 0,-2 2-295,-1 0 1,1 2 0,-2-3-587,-1 2 1059,0 4 0,-18 15 0,-4 8 0</inkml:trace>
  <inkml:trace contextRef="#ctx0" brushRef="#br0" timeOffset="399">79 84 7181,'0'5'1166,"0"1"-935,0-3 0,0-1 61,0 5 1,1-4-183,2 4 1,-2-4 0,4 2 0,-2 1-74,0-1 0,4 2 0,-3 1 0,0 0-80,1-2 0,2 2 0,-1 4 0,0 1-85,1-1 1,-2-1 0,3-2 0,-2 1-19,2 0 0,-3 0 0,1-1 0,-1 1-109,0 0 0,-1-1 0,1-2-669,-1 0 144,0-5 780,-4 2 0,-13-4 0,-4 0 0</inkml:trace>
  <inkml:trace contextRef="#ctx0" brushRef="#br0" timeOffset="682">108 406 7933,'-5'4'237,"0"-3"0,6 4 1,3-5 111,2 0 0,3-4 0,1 0 0,-1-1-190,1-3 0,0 3 0,0-1 0,-1 1-37,1-1 1,3 1-1,0-3 1,-1 3-143,-1 1 0,-1-4 0,-1 3 1,1-1-268,0 3 1,0-2-1,-1-1 44,1 1 0,-3 0 0,-2 4-962,0-2 1205,-2 2 0,-12 10 0,-2 7 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4:48.464"/>
    </inkml:context>
    <inkml:brush xml:id="br0">
      <inkml:brushProperty name="width" value="0.06" units="cm"/>
      <inkml:brushProperty name="height" value="0.06" units="cm"/>
      <inkml:brushProperty name="color" value="#FFFFFF"/>
    </inkml:brush>
  </inkml:definitions>
  <inkml:trace contextRef="#ctx0" brushRef="#br0">156 664 8302,'7'18'-248,"3"-1"1,2 1-6,-1-1 1,1 1 0,7-1 0,3 3 352,1 3 1,8-4 0,-2 5 0,6-5 228,6-2 1,-2 7 0,5-1-1,1-2-119,-1-1 0,-5-3 0,4 1 0,-2-1-38,-1 1 1,1-3 0,-6-1 0,2-3-31,4 3 0,-4-4 0,5-1 0,-1 1-66,0 0 1,0-4-1,-6 3 1,1 1-40,5 0 1,-4-6 0,2 1 0,-6-3-8,-4-2 1,-6 0 0,4-2 0,-1-3-70,-5-7 1,-2-2 0,-1 1 0,-3-1 16,-3-5 1,2 1-1,-9-7 1,-1 2 10,-2 0 0,-2-9 0,0 5 0,-2-2 8,-4 0 1,-3 0 0,-9-6-1,1-2 11,-1-4 0,-7 5 0,-4-5 0,-4 4 87,-2 2 1,0-6-1,0-1 1,-2-1 10,-3 0 0,3 2 0,-6 7 1,0-1-44,-3 0 1,1 0 0,1 2-1,1 2-26,4 2 0,-6 5 1,-1-3-1,-3 2-61,3 4 1,-5 3 0,7 5 0,-3 3 34,1 2 0,-1-4 0,-4 7 0,3 1 106,1 2 0,9 10 0,-3 1 1,4 5 58,2 3 0,8-1 0,4 13 0,3 2 44,3 2 0,1 2 1,5 0-1,5 0-144,4 0 1,0 5 0,-2 1 0,-2-4-243,2-6 1,4 2 0,6-6 0,6 2-415,3 0 0,3-5 0,1 3 0,4-2 580,7-4 0,16 10 0,10 4 0,5 3 0,1 0 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4:52.513"/>
    </inkml:context>
    <inkml:brush xml:id="br0">
      <inkml:brushProperty name="width" value="0.06" units="cm"/>
      <inkml:brushProperty name="height" value="0.06" units="cm"/>
      <inkml:brushProperty name="color" value="#FFFFFF"/>
    </inkml:brush>
    <inkml:brush xml:id="br1">
      <inkml:brushProperty name="width" value="0.08" units="cm"/>
      <inkml:brushProperty name="height" value="0.08" units="cm"/>
      <inkml:brushProperty name="color" value="#FFFFFF"/>
    </inkml:brush>
  </inkml:definitions>
  <inkml:trace contextRef="#ctx0" brushRef="#br0">1624 15666 6746,'0'9'1122,"0"-1"0,2-8-986,4 0 1,-2-2 0,6-4-1,-1-5 1,1-5 1,2-3-1,7-5 1,2-5-59,3-4 0,7-4 0,-2-1 0,4-5-2,2-2 1,2-1-1,3-7 1,5 1 22,0 0 0,-3-1 0,-7 1 1,0-1-27,0 1 1,4-4 0,-2 1 0,-6 5-13,-4-1 1,2 1-1,-4-2 1,0-1-16,1 1 1,-1 1 0,-4 3 0,5 1 17,1-1 0,2-7 1,4 1-1,-2 4 0,-2-1 1,0-5-1,6-2 1,0 1-15,0 3 1,0 2-1,0-1 1,-2 1-23,-4 0 0,4-1 0,-6 1 0,0 1-40,-4 5 0,3-5 1,-1 5-1,0-5 48,0-1 0,4 1 0,-3 3 0,1 1-21,4-1 0,0-3 0,0 1 1,-4 1-8,-2 3 0,4 1 0,-3-3 0,1 3-27,4 2 0,-4 1 0,0 3 1,0-2 8,1 2 0,-1 0 1,4 1-1,-2-3 37,2 2 1,2-6 0,4-1-1,2-5 83,1-1 0,1 0 1,-4-1-1,2 1 36,1-1 0,9-5 0,-4 0 0,1 0-138,1-2 0,5 3 0,8-7 0,0-2-3,1-2 0,3 4 1,-6 0-1,-4 0 65,-5 2 0,1-6 1,-5 6-1,1-2-63,1 0 0,-2 6 1,3-6-1,-1 0 3,1 2 1,-3-4-1,-1 6 1,1-2-28,0-4 0,-6-2 0,3 0 0,-1 2-19,0 2 0,-1 0 0,-5-6 0,0 2 25,0 4 0,2-2 0,2 6 0,2-2 10,-3-4 0,5-2 1,0 0-1,0 2 0,-1 2 1,7 2-1,-5-4 1,3 2 0,0-2 0,-9 4 1,3-2-1,-2-2-1,2-2 0,-4 0 0,5 2 0,-1 2 0,0-2 0,1-2 0,-3-2 0,4 0 0,2 0 0,-5 6 0,5 0 0,0-2-20,-1-2 1,-3-5-1,4 1 1,-3 4-35,-3 0 1,-2 0-1,0-2 1,2 0 19,1 1 0,1-1 1,-6 2-1,0 0 20,0-2 0,2 4 1,2-10-1,1 5 15,-1 1 1,6-2-1,1-4 1,3-3-28,-3-1 0,5-3 0,-7 7 1,1 0 4,-4-1 1,2 1-1,-3-2 1,-1 9-13,-2 1 0,-2 0 1,2-2-1,2 2 28,1 4 1,-3-2 0,-4 6 0,4-2 1,0-4 0,0-2 0,0 0 0,1 2-35,3 2 0,0 0 0,-6-8 0,0 0 6,0 2 0,0-1 0,0 10 0,0-1-11,-1-4 0,1 0 0,0 0 1,0 2 34,0-2 0,2 4 1,2-2-1,2-2-4,-3-2 0,5-2 0,0 3 0,0 1-5,-1 2 1,5-4 0,-6-4 0,-3 6-33,-1 4 1,-2-4-1,2 2 1,2-2 25,2 2 1,-7 4 0,-4 7 0,1 1 29,2-1 0,0 1 0,-2 0 0,-2-1-1,2 1 0,2-1 1,2-1-1,0 0 5,0 1 1,0-3 0,-1 10 0,-1-5 3,-3-1 1,3-1 0,-6 3-1,2 1-20,0 3 1,-6-1 0,4-5-1,-1-1 20,-5 1 0,4 5 0,0 1 1,1-1-32,-1 3 1,4-7 0,-4 7 0,0-3 36,1 0 0,3 1 1,-4-6-1,2-1-40,4 1 0,0 5 1,0 3-1,-4-1 7,-1 0 1,5 1 0,-4-5 0,0 4 11,-4 3 0,3-1 0,-1 2 0,0-3 29,0-1 0,4 2 0,-5 7 0,-3-1 37,-2 2 1,3-8 0,-1 12 0,-3 0-63,-3-2 1,8 2 0,-7 0 0,-1 4-147,1 1 1,3 3-1,-9 6 1,2-1-796,-1 1-221,-7-1 1,4 11 1157,-8 7 0,-31 77 0,11-24 0,1-1 0</inkml:trace>
  <inkml:trace contextRef="#ctx0" brushRef="#br1" timeOffset="2068">0 14688 9809,'17'0'-525,"-5"0"1,0-2 197,1-4 0,-3 2 396,2-8 1,-8 1-1,3-7 26,1 1 1,-4-3 0,8-1 0,1-4 107,3-2 0,1-3 0,3-6 0,3-5 4,6-6 1,4-3-1,2-3 1,2-1-82,4-4 0,-5 2 0,5-7 0,-2 3-102,2 4 0,-4 0 1,3-1-1,-3-1 5,-2 2 1,-2 2 0,-2 1 0,-2-1 30,2-4 0,-4 3 0,1-3 0,-1 4-16,0 1 1,2-1 0,6-2 0,-2-2 21,-4 1 0,4 3 1,-4 0-1,4-5-11,2-5 0,2 4 0,2 2 0,2 4 15,-3 1 0,-1-1 0,-2-2 0,0-2 49,0 1 1,0 3 0,-2 3-1,-2 1-35,-2-2 0,0 9 0,6-9 0,0 1-13,0 1 1,0-5 0,0-1-1,0-2-45,0 2 0,5-1 0,3 1 0,2-4 20,3-2 1,-3 5-1,0-1 1,-3 4 53,-3 2 0,0-3 1,0 1-1,-1-2-24,-5-1 1,8 7 0,-6-8 0,4 1-26,4-1 1,-5 4 0,7-6-1,0 1-41,-1 1 1,3-8 0,5 4 0,-1 0-37,-5 4 1,3-2-1,-6 0 1,1-3 32,5-3 1,-7 6 0,-1 2 0,-4 4-5,-2 1 1,0-1 0,0 0 0,0-1 5,0 5 0,0 1 1,1-5-1,3-2-14,2-2 1,6-3-1,-5 5 1,1-2 12,0 2 1,3-6-1,-5-1 1,-2 1 4,-2 4 0,-2-2 0,-1 2 1,1 0-10,0-3 1,0 7 0,0-4-1,-2 4-2,-4 1 1,6-1 0,-4-2 0,6-3-8,2 3 1,-6 2 0,8 1 0,-4-1 7,-3-4 1,-4 3-1,-1-3 1,2 4 32,2 2 0,-2-3 0,0-1 0,2-2-17,-2 1 1,-2 1-1,2 0 1,-2-2-2,2 1 1,0 9 0,0 1-1,-4-1-7,-1-3 1,5-1 0,-2 0 0,2-1-81,-2 1 0,4-3 0,-2-1 0,6-4 35,4-2 1,-1 4 0,-5-4 0,0 1 47,0 5 0,0 0 1,0 2-1,-2-1 30,-4 5 1,4 1-1,-4-1 1,4-1-8,2-1 0,-6 5 0,0-7 0,2 6 27,2-1 0,-4-1 1,1-1-1,-1 3-62,-2 1 0,6 0 0,-6-5 0,4 0-27,4-1 1,-10 7 0,10-1 0,-4-1 20,-4-3 1,6-1 0,-4-1-1,4 1-10,2 0 1,-6-1-1,1 1 1,1-1 30,2 1 0,0 2 1,-2 1-1,-2 3 22,2-3 0,-4 4 1,2-1-1,0-1-25,-2 3 0,6-7 1,-6 7-1,5-5-16,2-3 0,-8 9 0,9-9 0,-2 1-8,0 1 1,2-3 0,-2 3 0,-2 1 44,-2 3 0,-2 1 0,4-3 1,-4 1 22,-2-2 1,4 7 0,-5-1 0,-1 2-62,2 1 1,-3-7 0,5 4 0,-2 1-50,-4-1 0,4-4 0,1 5 1,1-3-16,4-3 1,-4 5 0,2 0 0,0 2 21,-2 1 0,6-9 0,-5 5 0,1-3 32,0 0 1,-6 7-1,4-7 1,0-1 4,1-3 0,-1 6 0,4 3 0,-4 1 22,-2 0 0,4-1 0,-3 3 0,-1-2-75,0 2 1,4 0 0,-4 1 0,1-5 51,-1-2 1,4 6 0,-4-1 0,0 1 10,1-2 0,5 2 0,-4-3 0,0 1-18,-4 2 1,2 6 0,1-10 0,1 3-23,4-1 0,0-6 1,0 5-1,-2-1 16,2 0 0,-4 1 1,1 3-1,-1-2 21,0 2 0,-4 2 1,4 2-1,-1 1 8,-5-1 0,-2 0 1,1 0-1,1 0 5,2 0 1,1 4 0,-7 0 0,1-2-13,-1 2 0,6 2 1,1-2-1,-3 1-32,-2-1 1,-1 4 0,-1-2 0,1-2-8,-1-2 0,1 2 1,-1-2-1,1-4-13,-1 0 1,0 6-1,1 2 1,-1-2 16,1-2 1,-6 0 0,-1 2 0,1 4 18,-2 2 0,3-1 0,-5 5 0,0-2-15,-1 2 1,1 1-1,-4 3-199,2-1 0,2 1-1318,-3-1-1462,-3 9 3010,6 1 0,-11 57 0,-9 34 0,2-1 0,0 1 0</inkml:trace>
  <inkml:trace contextRef="#ctx0" brushRef="#br0" timeOffset="3484">10898 594 8557,'9'-12'-977,"-3"1"1,-4-1 1094,-2-6 0,-2 9 0,-4 1 0,-5 2 66,-5 0 1,5-5-1,-1 3 1,-2 0 89,-1 0 1,-3-5 0,1 1 0,-1-1-75,1 1 1,0-4 0,-1 5 0,1-5-67,-1-1 1,1-1 0,-1 1 0,1-1-57,-1 1 0,-5 0 1,0-1-1,-1 3-52,-1 3 0,4-4 1,-6 7-1,0-3 36,-1 0 0,5 7 1,-4-5-1,0 0-40,0 0 1,3 5 0,-3-5 0,0 0 69,0 1 0,5 5 0,-3-4 1,2 2-29,0 0 1,-3-5 0,5 5 0,-2 2-8,1 2 0,3-4 0,2 0 0,-3 0-14,-3-1 0,3 5 0,-3-4 0,4 4-12,1 2 0,1-6 1,-3 0-1,-1 2-28,-2 3 0,0 1 0,5 0 0,1 0 7,-1 0 1,-1-6 0,-3 0 0,-1 2-13,2 2 0,1 2 0,3 0 1,-1 0 13,1 0 1,-1 0 0,3 2 0,1 2 37,3 2 1,-1 0-1,-3-5 1,1 3-19,2 2 1,3 2-1,-5-4 1,4 4 13,3 1 0,-5-3 1,4 4 106,-2-2 1,7 5-47,-3-1 0,4-2 1,2 1-40,0 3 1,0-5-1,0 3 3,0 2 1,2-1-1,2 1 15,1-3 0,9 1-54,-2 6 0,3-1 0,3-1-67,-1-5 0,-5-1 1,-1-4 20,3 5 0,2 3 0,-1 0 0,-1-5-2,-3-1 1,1 0 0,5-2 14,1 5 0,-1-3 1,1 0-1,-1-2 5,1-1 1,-3 3 0,-1-4-1,-3 2-3,3-2 1,2 0 0,1 0 0,1 1-3,-1-1 1,0 4 0,1-2 0,-1 0-35,1 1 0,-7-5 0,1 6 16,2 0 1,1 0-1,3 3 1,-3-3 1,-3 0 1,3-4 0,-3 5-1,4-1 1,1 4 0,0-4 3,1 1 0,-1-5 0,1 4 0,-1-2 11,1 0 1,-7 1-1,1-3 1,2 4-39,1 2 1,3-7 0,-3 5 0,-1-2-17,-3 0 1,1 6 0,4-5 0,-3 1 30,-1 0 1,-1 3 0,7-3 21,-1 2 0,1-4 1,-1 3-18,1-1 1,-3 0 0,-1-4 0,-2 2 0,1-2 0,-3-2 1,1-2-1,3 1-13,2 5 1,-5-4-1,1 4 0,1-4 1,3-2 9,1 0 0,1 0 0,-1-2 3,1-4 0,-1 4 1,1-4 25,-1 5 1,1-5-1,-1 0 5,1 2 1,-1-4-1,1 0-31,-1-1 0,-1 3 0,-3-4-108,-1 2 0,-1-5-317,7 1 1,-8-3-226,-5-3 0,-3 1-147,-2-1 0,-7 3 816,-5 3 0,-66 28 0,-17 13 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5:14.211"/>
    </inkml:context>
    <inkml:brush xml:id="br0">
      <inkml:brushProperty name="width" value="0.06" units="cm"/>
      <inkml:brushProperty name="height" value="0.06" units="cm"/>
      <inkml:brushProperty name="color" value="#004F8B"/>
    </inkml:brush>
  </inkml:definitions>
  <inkml:trace contextRef="#ctx0" brushRef="#br0">210 141 7874,'-17'0'-148,"-1"1"-48,1 5 1,-1-4 282,1 4 1,-1 4 281,1 1 0,5 5 1,3 1-239,1 1 0,2-7 0,6 1-3,0 2 1,0 1 0,2 3-25,4-1 1,4 1 0,7-3 0,0-1-97,1-3 0,-1-5 1,1 4-1,-1-2-36,1-4 0,-1-3 1,1-1-1,-1 0 78,1 0 1,-1-5 0,1-3 0,-1-2 37,0-3 0,-1-3 1,-2-1-1,-5-1 32,-1 1 0,0-1 0,-4-1 1,2-3 144,-3-1 1,-1 0-1,-4 5-122,-3 1 0,-5 0 0,-8 1 0,1 4-51,-1 7 0,-5 3 0,0 2 0,2 0 3,1 0 1,3 0-1,-1 2 1,1 3-58,-1 7 0,3-2 0,1 1 1,3 3-57,-3 1 0,4 9 1,1-1-1,1-2 31,4-1 0,2-1 0,2 3 1,0 1-24,0-2 0,2-1 0,2-3 0,4 0-17,1 1 1,3-6-1,5-3 1,1-1 0,-1-4 0,1-2 0,-1-2 0,1 0 6,-1 0 1,1-2-1,-1-4 1,-1-6 57,-5-3 0,5-3 0,-7 1 0,3 0 70,0-1 1,-8-5-1,1 0 1,-3 1 184,-2 3 0,0-6-95,0-5 0,-7 5 1,-3 2-1,-2 5-104,1 7 0,-1 3 1,-5 8-1,-1 0-63,1 0 1,-1 0 0,1 2 0,-1 4-71,1 5 0,-1 5 0,1 1 0,-1 3 59,1 3 1,1-2 0,3 7 0,3-1-31,2 0 1,-3-6-1,5 5 1,2-3 2,2 0 1,2 0-1,2-7 1,4-2-81,5-3 0,5-7 0,3 2 0,3-4-19,1-2 0,2-2 0,-3-2 0,3-4 32,2-1 1,-4-5 0,4-7 0,-1-3 75,-5 3 1,-2-6 0,-1 0 0,-1-2 107,1-1 1,-9 7-1,-3-4 1,-4 0 115,-2 0 0,0 3 0,-2-3 1,-4 2 43,-5 4 0,-7 1 1,-3 3-1,-2 1-117,1 5 0,-3 3 0,0 8 1,0 0-124,0 0 1,-7 8-1,5 3 1,0 7-79,4 5 1,-2-2-1,1 8 1,3 2-20,2 2 0,7 2 1,2 0-1,2-2-9,5-4 1,1 4 0,2-5-1,2-1-23,3-4 0,11-6 0,7-3 1,-1-4-32,-3-2 1,4-3 0,2-5 0,1 0 9,-1 0 0,4-2 1,-4-3-1,0-7 54,1-4 0,3-7 0,-4-2 0,0 0 63,1-1 0,-5-3 1,-8 4-1,-3 0-4,-2 0 0,4-4 1,-7 3-1,-1 1 165,-2 0 0,-10 4 0,-3 7 1,-5 2 49,-1-1 0,-1 5 1,-1 2-1,-2 4-126,-3 2 0,-1 0 1,4 2-1,-3 4-42,3 6 1,-4 3 0,0 5-1,-1 1-27,1 2 1,2 6 0,7-4-1,3 1-55,1-1 1,2 4 0,-1-6 0,5-1-16,4-3 1,2-1 0,2-1 0,4-1-69,5-5 1,5 3-1,1-8 1,1-3 37,-1-1 0,7-2 0,1-2 0,0-3 15,0-7 0,1 0 0,-5-3 0,2-5 6,-1 1 0,-3-2 0,-2-1 0,1-3 116,-1-2 1,-1 6 0,-3-5 0,-3 3 85,-2 0 1,-2 0 0,-6 5 0,0 1 45,0-1 1,-8 6 0,-4 3 0,-3 1 1,-3 4 1,-1 2 0,-2 2 0,-3 2-102,3 4 1,-4 4-1,-1 7 1,1 1-68,0-1 0,0 6 0,3 1 0,-1-1-8,2 2 0,3-4 1,5 7-1,3-3-161,2-4 1,3-1 0,5-3 16,0 1 0,7-3 0,5-3 0,3-6-62,3-5 1,1-1-1,3-1 1,1-5 69,-2-6 1,5-3-1,-1-3 1,0 1 78,0-1 0,-7 1 1,-7-1-1,3 1 90,1-1 1,-5 1 0,-4-1 0,-4 1 62,-2-1 0,0 1 0,-2 0 152,-4-1 0,-4 8 0,-7 3 0,-1 1-74,1 0 0,-6 0 0,-1 6 0,3 2-132,2 4 0,-5 4 0,1 7 0,2 1-35,1-1 1,3 0 0,1 1 0,5 1-39,5 5 1,-2-5-1,2 4 1,2-3-204,3-3 1,6-5-1,3-1 1,2 1 22,3-2 0,9-2 0,1-8 0,0 0 31,3 0 1,-5-2 0,6-4 0,-2-6 80,-3-3 0,-3-3 1,-2 1-1,1-1 119,-1 1 0,-7 5 1,-2 0-1,-2-1 154,0-3 0,-1-1 0,-7-1 80,-3 1 1,1 7-1,-8 4 1,-2 5-6,-1 1 0,-3 0 0,1 0 0,1 1-183,5 5 1,-5-2 0,7 8-2,-1 1 0,-4 3 1,7 1-89,-3 1 1,6-1 0,-2 1-158,4-1 0,2-5 0,0 0-250,0 1 1,2-5 119,4-2 0,4-4 0,7-4 103,1-4 1,-1 2 0,-1-10 0,-3-1 92,-1-1 0,-8-7 0,3 8 275,1-7 1,-6-1 0,4 5 178,-4 1 1,-4 7 0,-4 4-159,-5 5 1,-5 1-1,-1 0 1,-1 1-119,1 5 1,5-2-1,0 6 1,1 0-219,1-1 0,0 1 1,6 4-1,-1-3-1657,1 3 0,2-5 1803,2 3 0,46-24 0,13 1 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5:15.694"/>
    </inkml:context>
    <inkml:brush xml:id="br0">
      <inkml:brushProperty name="width" value="0.06" units="cm"/>
      <inkml:brushProperty name="height" value="0.06" units="cm"/>
      <inkml:brushProperty name="color" value="#004F8B"/>
    </inkml:brush>
  </inkml:definitions>
  <inkml:trace contextRef="#ctx0" brushRef="#br0">315 87 7883,'0'-17'-1522,"0"5"2324,0 1 0,-2 7-167,-4-2 1,-3 4 0,-9 2-207,1 0 0,-1 2 0,1 4-266,-1 5 0,3-1 0,1 2 0,2 1-112,-1 3 0,3 1 1,0 1-1,3-1-123,3 1 0,-4-1 1,2 1-1,2-1-125,2 1 1,2-1 0,2-1 0,2-3 11,2-1 1,10-8 0,-1 1 0,6-3 117,1-2 1,-1-2-1,0-3 1,3-7 63,-3-4 1,4-3 0,-1-2 0,-3-3 158,-2 3 0,-9-4 0,-4 2 0,-2-1 123,2-1 0,-6 6 0,2-5 1,-8 7 49,-4 5 1,-4-1-1,-7 7 1,-4 2-110,-2 2 0,3 2 0,-3 2 0,0 4-63,0 5 1,0 5 0,-2 1 0,5 1-117,5-1 1,1 7 0,1 1-1,1 0-29,5 0 1,-3 4-1,8-3 1,3-1-22,1 0 0,4-2 0,3-5 1,9-1-24,7 1 1,1-8 0,7-5 0,2-3-55,2-2 1,0 0 0,-2-2 0,-2-3 36,2-7 0,0-6 0,0-3 0,-4-4 97,-2-2 0,-1 3 1,-9-5-1,-3 0 136,-6 2 1,-4 0 0,-2 5 0,0-1-5,0 2 1,-14 1-1,-3 3 1,-5 1 31,-3 5 0,4 3 0,-8 8 0,-2 0-129,-2 0 0,3 2 0,1 4 0,0 5-3,2 5 0,0 1 1,6 3-1,-1 1-47,7 2 0,-3 7 0,9-5 1,-1 0-46,4 0 1,4-1 0,2-7 0,0 0-64,0 1 0,6-1 1,2-1-1,1-2-117,5-3 1,3-7 0,5 2 0,1-4-8,-2-2 1,1 0 0,-1-2 0,4-4 86,2-6 0,1-3 0,1-3 0,-4-1 74,0-4 0,-5 1 0,3-5 1,-6 2 134,-5 4 0,2-5 0,-9 3 0,-1 2 225,-2 1 1,-4 5 0,-5 1-1,-9 5-57,-5 1 0,-5 2 0,5 6 0,-4 0-136,-2 0 0,3 6 0,-3 2 0,2 1-130,4 5 0,1 1 0,3 3 0,-1-1-93,1 1 1,5-1 0,3 1 0,1-1 44,4 1 0,2-1 1,2 1-1,0-1 3,0 0 0,2-1 0,4-2 0,5-5-40,5-1 1,1 0 0,1-4 0,-1 2-33,1-3 0,5-6 0,0-5 1,1-4-31,1-7 1,-6 1 0,4-5 0,-3 2 50,-3-3 0,1 3 1,-3-6-1,-3 2 107,-6 3 0,-4 3 1,-2 1-1,-2 1 308,-4-1 1,-4 7-1,-7 1 1,-1 2-40,1 4 0,-6 3 1,-1 2-1,3 5-199,2 6 1,1-2-1,1 1 1,-1 5-37,1 5 0,-1-1 0,3 3 0,1-4-54,3-1 0,7 5 0,-2 0 1,4-1-93,2-3 0,0-2 1,0 1-93,0-1 0,8-7 0,3-4 0,5-4 45,1-2 1,-5 0-1,0-2 1,1-4 56,3-6 0,-5-1 1,-1-1-1,0 3 73,-1-3 0,-5-1 0,2-3 0,-2 3 89,2 3 0,-4-4 141,4 5 1,-6 1-176,-6-2 0,2 9 0,-8-1-862,-1 8 1,5-1-1488,2 9 2313,4-8 0,18-4 0,3-10 0</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5:16.592"/>
    </inkml:context>
    <inkml:brush xml:id="br0">
      <inkml:brushProperty name="width" value="0.06" units="cm"/>
      <inkml:brushProperty name="height" value="0.06" units="cm"/>
      <inkml:brushProperty name="color" value="#004F8B"/>
    </inkml:brush>
  </inkml:definitions>
  <inkml:trace contextRef="#ctx0" brushRef="#br0">315 88 7892,'-10'-18'-12,"2"3"0,2 1 111,1 3 0,-3 5 1,2-4 271,-6 2 0,3 3 1,-3 5 14,-2 0 1,1 2 0,-1 3-1,3 5-175,-3 0 1,4 5 0,1-3 0,1 3-101,4 3 1,-4-1 0,2 1 0,2-1-95,3 1 1,1-1 0,0 1 0,0-1-109,0 1 0,0-7 0,0 1-70,0 1 0,7-5 0,5-2 0,3-4 96,3-2 1,-1-2-1,3-4 1,1-5 63,2-5 0,1-1 0,-7-1 0,-1 1 57,-5-1 1,3-5 0,-8 0 0,0 1 134,1 3 0,-5 1 0,2 1 56,-8 0 0,-7 7 0,-11 4 0,-1 4-70,2 2 0,-1 2 1,1 4-1,-2 5-53,1 5 0,-3 3 0,4 3 0,3 3-78,5 2 1,1-6-1,-3 5 1,3-3-54,6 0 0,4 1 1,2-7-1,2-1-87,4-5 1,4 3 0,9-8 0,2-3-29,3-1 1,5-4 0,-6-3 0,0-7 9,3-4 1,-5-3-1,6-2 1,-4-4 30,-7-3 0,-1 7 0,-9-4 1,-2 1 183,-2 1 0,-2 0 1,0 5-1,-2 3 107,-4 3 0,-9-1 0,-10 7 0,-3 2 24,-3 2 0,4 4 1,-2 4-1,-2 5-88,-2 5 1,6 1 0,4 3 0,3 1-155,3 2 0,-1 1 1,3-7-1,3 1-103,6-1 0,4 1 0,4-1-284,4 1 0,4-7 0,7-1 0,1-2-482,-1-4 1,1-3 0,-1-1 876,1 0 0,7 16 0,2 3 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5:17.545"/>
    </inkml:context>
    <inkml:brush xml:id="br0">
      <inkml:brushProperty name="width" value="0.06" units="cm"/>
      <inkml:brushProperty name="height" value="0.06" units="cm"/>
      <inkml:brushProperty name="color" value="#004F8B"/>
    </inkml:brush>
  </inkml:definitions>
  <inkml:trace contextRef="#ctx0" brushRef="#br0">53 175 7892,'-6'-17'842,"0"-1"-269,0 1 0,4 7-321,-4 4 1,4 12 0,-3 6-186,3 3 0,2 3 1,0-1-121,0 1 0,0-1 0,2 0-51,3 1 0,-3-6 0,6-3 0,0-1 23,4-4 0,-3-2 0,3-2 116,1 0 0,3-2 0,-1-4 36,-3-6 0,2-3 0,-7-3 0,1-1 29,0-4 0,-2 3 0,-6-3 0,0 4 49,0 1 1,0 1 0,-2 1 0,-4 5 57,-6 5 0,3-2 0,-3 2 0,-2 2-60,-1 2 0,-1 4 0,3 2 0,1 4 18,-1 2 0,-3 1 0,1 7-99,3-1 1,4 1 0,8-1-156,0 1 0,0-1-100,0 1 0,8-9 1,4-3-1,3-4-17,3-2 1,-1 0 0,0-2 0,1-4 110,-1-5 1,-5-5 0,0-1 0,-1-1 92,-1 1 1,4-1 0,-9 1 0,-1-1 322,-2 1 1,-4-1 0,-3 3 64,-7 3 1,-4 4-1,-1 8 1,-1 2-180,1 4 1,-1 4 0,1 5 0,2-1-356,3-2 0,-2-1 0,8 7 0,3-1 148,1 1 0,48-32 0,12-7 0</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5:26.891"/>
    </inkml:context>
    <inkml:brush xml:id="br0">
      <inkml:brushProperty name="width" value="0.06" units="cm"/>
      <inkml:brushProperty name="height" value="0.06" units="cm"/>
      <inkml:brushProperty name="color" value="#004F8B"/>
    </inkml:brush>
  </inkml:definitions>
  <inkml:trace contextRef="#ctx0" brushRef="#br0">630 0 7988,'-18'0'-60,"1"0"0,3 2 0,0 4 1,-1 4 229,1-1 0,1 7 0,-5-3 0,-1 9-98,-4 7 0,1 4 0,-7 6 0,-2 5-469,-2 9 0,-10 18 0,-3 5 0,-5 8 397,26-42 0,-2 3 0,-10 13 0,-2 2 0,-1 3 0,-1 0 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5:27.241"/>
    </inkml:context>
    <inkml:brush xml:id="br0">
      <inkml:brushProperty name="width" value="0.06" units="cm"/>
      <inkml:brushProperty name="height" value="0.06" units="cm"/>
      <inkml:brushProperty name="color" value="#004F8B"/>
    </inkml:brush>
  </inkml:definitions>
  <inkml:trace contextRef="#ctx0" brushRef="#br0">734 1 7988,'-18'19'-301,"-1"4"1,-3 5-22,-1-1 0,-2 12 0,2-1 1,-6 9 355,-4 7 0,-10 10 0,-4 2-34,-3 8 0,12-22 0,-8 11 0,-5 5 0,1-1 0,-4 9 0,0-1 0,-1 0 0,1 0 0</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5:27.808"/>
    </inkml:context>
    <inkml:brush xml:id="br0">
      <inkml:brushProperty name="width" value="0.06" units="cm"/>
      <inkml:brushProperty name="height" value="0.06" units="cm"/>
      <inkml:brushProperty name="color" value="#004F8B"/>
    </inkml:brush>
  </inkml:definitions>
  <inkml:trace contextRef="#ctx0" brushRef="#br0">821 0 7988,'-18'12'90,"1"-1"0,-1 1 0,1 6 0,-1-1-30,1 0 1,0 3 0,-1 3 0,-1 8-149,-5 8 0,-3 8 0,-8 13 0,0 12-52,0 13 1,14-38 0,-2 1 0,-2 5-1,-1 1 1,-2 0 0,-2 0 139,1-1 0,-4 5 0,-7 9 0,-6 9 0,-2 0 0,-4 4 0,-1 1 0,1-1 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5:28.074"/>
    </inkml:context>
    <inkml:brush xml:id="br0">
      <inkml:brushProperty name="width" value="0.06" units="cm"/>
      <inkml:brushProperty name="height" value="0.06" units="cm"/>
      <inkml:brushProperty name="color" value="#004F8B"/>
    </inkml:brush>
  </inkml:definitions>
  <inkml:trace contextRef="#ctx0" brushRef="#br0">943 0 7988,'-11'19'0,"-1"3"0,-1 3-348,-3 2 1,-3 10 0,-5 10 0,-5 5 388,-4 6 1,-9 6 0,-7 14 0,22-36 0,0 1-38,-2 3 0,0 0 0,-3 1 0,-1 1 0,3-3 0,0 1-4,2-2 0,-6 5 0,-18 15 0,-11 8 0,-2 2 0,11-16 0,0 0 0,0 0 0,0 0 0</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5:28.525"/>
    </inkml:context>
    <inkml:brush xml:id="br0">
      <inkml:brushProperty name="width" value="0.06" units="cm"/>
      <inkml:brushProperty name="height" value="0.06" units="cm"/>
      <inkml:brushProperty name="color" value="#004F8B"/>
    </inkml:brush>
  </inkml:definitions>
  <inkml:trace contextRef="#ctx0" brushRef="#br0">629 1 7988,'-19'25'-194,"-4"4"0,-2 4 1,-6 4-1,1 4-7,-1 5 1,2 1 0,-4 3 0,-4 7-291,1 3 491,-9 4 0,7-10 0,-7 11 0,-2 2 0,-6 5 0,0 0 0,0-1 0</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5:28.793"/>
    </inkml:context>
    <inkml:brush xml:id="br0">
      <inkml:brushProperty name="width" value="0.06" units="cm"/>
      <inkml:brushProperty name="height" value="0.06" units="cm"/>
      <inkml:brushProperty name="color" value="#004F8B"/>
    </inkml:brush>
  </inkml:definitions>
  <inkml:trace contextRef="#ctx0" brushRef="#br0">908 0 7988,'-23'20'0,"0"1"-72,1 2 1,-3 8-1,0-2 1,-2 4 143,-4 2 0,-2 10 1,-2 7-1,-2 10 83,-4 6 1,2 8 0,-7 4 0,-3 3-298,24-39 0,0 1 0,-4 3 0,0-1 0,-1-2 0,1 0 0,1-3 0,0-1-396,-26 39 1,7-7 537,1-9 0,7-3 0,-4-9 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5:28.991"/>
    </inkml:context>
    <inkml:brush xml:id="br0">
      <inkml:brushProperty name="width" value="0.06" units="cm"/>
      <inkml:brushProperty name="height" value="0.06" units="cm"/>
      <inkml:brushProperty name="color" value="#004F8B"/>
    </inkml:brush>
  </inkml:definitions>
  <inkml:trace contextRef="#ctx0" brushRef="#br0">821 1 7988,'-25'17'20,"4"7"1,-6 1 0,-1 4 46,1 8 0,0 0 1,-4 9-1,2 5-129,-2 5 1,-8 8 0,-2 10-1,1 3-331,-3 3 1,-2 7 392,21-42 0,-4 3 0,-14 16 0,-9 8 0,-2 2 0,-3 4 0,0-1 0,-1 1 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5:29.558"/>
    </inkml:context>
    <inkml:brush xml:id="br0">
      <inkml:brushProperty name="width" value="0.06" units="cm"/>
      <inkml:brushProperty name="height" value="0.06" units="cm"/>
      <inkml:brushProperty name="color" value="#004F8B"/>
    </inkml:brush>
  </inkml:definitions>
  <inkml:trace contextRef="#ctx0" brushRef="#br0">524 1 7988,'10'0'226,"-4"1"1,-12 7-199,-6 10 1,1 3 0,-5 12-1,-5 8-124,-4 7 1,-5 7 0,-6 13 0,-3 1 64,-2 9 1,-2 0 0,5 1 0,-3-1-233,2-4 1,4-10 0,6-6 262,6-4 0,-5-17 0,1-4 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5:29.791"/>
    </inkml:context>
    <inkml:brush xml:id="br0">
      <inkml:brushProperty name="width" value="0.06" units="cm"/>
      <inkml:brushProperty name="height" value="0.06" units="cm"/>
      <inkml:brushProperty name="color" value="#004F8B"/>
    </inkml:brush>
  </inkml:definitions>
  <inkml:trace contextRef="#ctx0" brushRef="#br0">577 1 7988,'-17'0'-189,"-1"0"-146,1 0 1,1 7 0,3 5 0,1 3 661,-2 3 0,-1 7 1,-3 4-1,1 6-327,-1 6 0,-1 4 0,-2 7 0,-5 2-255,-1 4 1,-2 5-1,-6 4 255,0-2 0,-9 3 0,-9 9 0,-3 3 0,0-1 0</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5:29.991"/>
    </inkml:context>
    <inkml:brush xml:id="br0">
      <inkml:brushProperty name="width" value="0.06" units="cm"/>
      <inkml:brushProperty name="height" value="0.06" units="cm"/>
      <inkml:brushProperty name="color" value="#004F8B"/>
    </inkml:brush>
  </inkml:definitions>
  <inkml:trace contextRef="#ctx0" brushRef="#br0">524 0 7988,'-17'6'67,"1"2"0,3 1 185,1 5 0,0 3 0,-5 7 0,-1 5-319,1 4 1,-3 11 0,-1 9 0,-4 11-1091,-2 10 1157,-2 5 0,-6-4 0,-11 15 0,-1 3 0,9-18 0,0 1 0,0-1 0,0 0 0</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5:33.457"/>
    </inkml:context>
    <inkml:brush xml:id="br0">
      <inkml:brushProperty name="width" value="0.06" units="cm"/>
      <inkml:brushProperty name="height" value="0.06" units="cm"/>
      <inkml:brushProperty name="color" value="#004F8B"/>
    </inkml:brush>
  </inkml:definitions>
  <inkml:trace contextRef="#ctx0" brushRef="#br0">0 804 7853,'0'11'-29,"0"1"1220,0-8-247,0 12-509,0-15 0,0 5-261,0-12 0,2 3 0,2-9 1,4 0-100,2 3 0,-5-7 0,7 4 0,0-5-7,-3-6 1,9 3-1,-3-5 1,7 0-20,-1-4 1,4-4 0,1-2-1,1 0-35,4 0 0,-4-6 0,2-2 0,0 1-13,-2-1 1,4 2-1,-7 8 1,-1 2 4,2 2 0,-5 2 0,3-2 1,-6 6-45,-5 3 0,2 3 0,-7-1-76,3 1 0,-4 1-394,5 5-583,-7 3-642,4 8 738,-8 0 0,0 2 995,0 4 0,-8 3 0,-1 9 0</inkml:trace>
  <inkml:trace contextRef="#ctx0" brushRef="#br0" timeOffset="352">594 0 7426,'0'10'1454,"0"-2"0,-2-6-1365,-4 4 1,-3-4 0,-7 5-1,3-1-1,1 0 0,-6 8 0,-7-5 0,0 3-128,0 0 0,-12-1 0,2 7 0,-2-1-133,0 1 1,4-1-1,2 1 1,4-3-1868,2-3 281,1 3 1759,15-13 0,63-33 0,24-17 0</inkml:trace>
  <inkml:trace contextRef="#ctx0" brushRef="#br0" timeOffset="584">612 35 7927,'-18'10'1195,"8"6"-714,5-5 1,3 5 0,2 1 0,0 1-189,0-1 0,0 6 0,0 3 0,0 1-149,0 4 1,0 0-1,0 0 1,-2-2-291,-4 2 0,4 0 0,-6 0 0,2-4-641,1-1 0,-3-3 0,4-4 787,-2 5 0,-15-13 0,1 5 0</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5:18.477"/>
    </inkml:context>
    <inkml:brush xml:id="br0">
      <inkml:brushProperty name="width" value="0.06" units="cm"/>
      <inkml:brushProperty name="height" value="0.06" units="cm"/>
      <inkml:brushProperty name="color" value="#004F8B"/>
    </inkml:brush>
  </inkml:definitions>
  <inkml:trace contextRef="#ctx0" brushRef="#br0">908 5781 7892,'-17'0'213,"-1"0"0,7-2 0,-1-2 208,-2-2 1,5 0-129,-3 6 1,6 2 0,-3 4-146,1 6 1,0 3-1,4 3 1,-2-1-47,3 1 1,1 1 0,2 2 0,0 3-100,0-3 0,0-2 0,0-1 0,0-1-66,0 1 1,2-6 0,3-3-1,7-1 30,3-4 1,3-2-1,-1-2 1,1-2 28,-1-4 1,1-9 0,-1-9-1,1 3-9,-1 1 0,-1-3 0,-3 0 1,-3 2 75,-2 1 1,-2-3 0,-6 0 0,0 1 49,0 3 1,0 7 0,-2 1 0,-4-1 2,-6 2 1,-3 2-1,-3 8 1,1 0-5,-1 0 1,1 2 0,-1 4-1,1 6 24,-1 3 1,1 3 0,-1 1 0,3 3-35,3 1 1,-1 0-1,7-5 1,2-1-40,2 1 0,2 5 0,2 0-163,4-2 1,4-9 0,9-6 0,2-4-98,3-2 0,5-2 1,-6-4-1,0-7 75,3-9 1,-7 3 0,4-6 0,-3 1 56,-3 1 0,1-6 0,-3 4 0,-3-1 102,-6 1 0,-5 2 0,-1 5 0,-1 1 111,-5 0 0,-6 7 0,-9 4 0,-5 4 105,-1 2 0,0 2 0,-4 4 0,2 5-44,-2 5 1,6 3 0,1 3 0,5 1-38,2-2 0,-1 5 0,3-3 0,3 0-70,6 2 1,4-5-1,4 3 1,4-4-200,6-1 0,9-6 1,4-3-1,2-1-69,4-4 0,2-2 0,0-4 0,-2-4 72,-2-6 1,-7-3-1,1-3 1,-3 1-37,-3 0 0,-7-1 0,-4 1 58,-5-1 0,-2 1 0,-5 1 0,-6 3-488,-3 1 1,-3 8 0,1-4-1,-1 2 560,1 1 0,-16-1 0,-4 6 0</inkml:trace>
  <inkml:trace contextRef="#ctx0" brushRef="#br0" timeOffset="765">2096 4611 7568,'10'-18'-26,"-5"1"0,-3 5 748,-2 1 0,-2 1 0,-3-2-322,-7 6 0,-2 6 1,1 4-1,1 4-105,-1 2 0,3 1 0,0 7 1,0-1-157,1 1 1,5-1 0,-2 1 0,4-1-161,2 1 0,0-1 0,0 1 0,0-1-110,0 0 1,8 1-1,3-3 0,5-3 0,7 2 0,3-9 1,-1-1 48,0-2 0,4-8 0,-4-3 0,2-5 52,5-5 0,-7-3 1,-2 5-1,-6-2 67,-5-5 1,2 5 0,-8-4-1,-3 3 83,-1 3 0,-4-1 0,-3 3 1,-9 1 4,-7 3 1,-1 7 0,-5-2 0,0 4-14,0 2 1,4 2 0,-5 4 0,1 5 34,0 5 0,6 1 1,-3 3-1,5 1 60,2 2 0,1 6 0,2-5 0,5-1-186,1 2 0,2-5 0,6 3 0,0-4-171,0-1 1,8-3 0,4-1-1,3-4 22,3-3 0,-1-1 0,2-8 1,3-2-46,1-1 1,0-9 0,-5 2 0,-3-3 114,-3-3 1,2 1 0,-9-1 0,1 1 297,2-1 0,-6 1 0,4 0-48,-4-1 0,-8 6 1,-2 3-1,0-1 149,1 0 1,-7 6-1,2-1 81,-3 3 1,3 2-598,0 0 0,7 0 0,-5 2-1054,2 3 1,2 5-38,6 8 1,0-1 1265,0 1 0,31 15 0,8 3 0</inkml:trace>
  <inkml:trace contextRef="#ctx0" brushRef="#br0" timeOffset="1933">3074 2498 7917,'-8'-10'376,"4"2"379,-7 8 1,5 2-287,-6 4 0,8-2 0,-2 7-250,4 3 0,4-4 1,2 1-148,2 3 0,8-4 0,-3 1-167,5 3 0,1-6 1,1-3-102,-1-3 0,1-2 1,-1 0 121,1 0 1,-1-7-1,-1-5 1,-3-2 96,-1 3 0,-6-5 1,3 5-1,-1-5 44,-4-1 0,-2-1 0,-2 1 0,-2-1-8,-4 1 1,-4 5 0,-7 2 0,0 1 37,-1-1 0,-5 6 0,0-2 0,-1 4 54,-1 2 1,6 8 0,-5 4-1,5 3 46,1 3 0,7-1 0,1 1 1,2-1-70,4 1 1,3-1 0,1 0 0,1 1-131,5-1 0,4-1 1,7-2-1,1-5-92,-1-1 0,7-2 0,-1-6 0,0-2 49,2-4 1,-5 2 0,5-7-1,-2-3 14,1-2 1,-7-3 0,-5-2 0,-1-3 66,-1 3 1,-2 2-1,-8 1 1,0 1 130,0-1 1,-2 1-1,-4 1 1,-6 5 9,-3 5 0,-8 2 0,-1 0 0,1-2-41,-2 2 1,5 10 0,-3 4 0,4 1-31,1 1 1,1 0 0,-1 5 0,3 1-52,3-1 0,-1 3 0,7 1-248,2 2 1,2 0 0,4-5 0,4-3 10,5-3 0,5-4 1,1-8-1,1 0 64,-1 0 1,1 0 0,-1-2 0,1-4-49,-1-6 1,1-3 0,-1-3 0,1 1 75,-1 0 1,-5-1-1,-3 1 1,-1-1 168,-4 1 1,-2 5-1,-2 0 1,-2 1 118,-4 1 0,2 2 1,-7 8-1,-3 0-888,-1 0 1,-3 0-1131,1 0 1820,7 0 0,72-38 0,25-11 0</inkml:trace>
  <inkml:trace contextRef="#ctx0" brushRef="#br0" timeOffset="2531">4279 1100 7928,'-18'0'259,"1"6"1,-1 2 204,1 2 0,0-1 0,1 5 0,4-2-154,7 1 1,-3 3 0,2 1-1,2 1-291,2-1 1,4-1 0,4-3 0,6-1-132,3 1 0,3-5 0,-1-2 0,0-4 29,1-2 1,5 0 0,1 0-1,-3 0 74,-2 0 0,-1-8 1,-1-3-1,-1-5 48,-5-1 0,3 5 0,-8 0 0,0-1 8,1-3 1,-5-1 0,4-1-1,-4 1 50,-2-1 0,-2 1 0,-4 1 66,-5 5 0,1 3 0,-2 8 0,-1 0-39,-3 0 1,-1 0-1,-1 0 1,1 2 45,-1 4 0,1 1 0,1 7 1,3-2-136,1 1 0,8 3 0,-2 1-112,4 1 1,2-7 0,2-1-52,4-2 0,4 4 1,7-7-1,1-1-45,-1-2 0,7-8 0,1-1 1,0-3 23,0-4 1,-1-3 0,-7-5 0,1-1 67,-1 2 1,-5 1 0,-3 3 0,-1 0 316,-4-1 1,-4 3-1,-8 1 4,-9 2 1,-3 8 0,-7-1 0,0 3-117,0 2 0,5 7 0,-1 3 0,2 2-486,-2-1 0,9-5 0,-2 6-2110,7 1 2472,3-5 0,68 0 0,16-8 0</inkml:trace>
  <inkml:trace contextRef="#ctx0" brushRef="#br0" timeOffset="3463">4314 175 7970,'-18'-16'451,"1"5"0,5 1 390,1 4 1,5 4-438,-6-4 0,8 6-377,-2 6 1,-1-2 0,1 8 0,2 1 17,2 3 0,2 1 1,0 1-1,0-1-152,0 1 0,0-7 1,0 1-1,0 2-59,0 1 1,2-5 0,2-2 0,4-3 97,1 1 0,3 0 0,5-6 0,1-2 72,-1-4 0,1-2 1,-3-5-1,-1 1 81,-2-1 1,-1-3 0,5-3 0,-5-3-41,-5-1 0,-2 0 0,0 5 0,2 1-43,-2-1 0,-4-5 0,-4 0 108,-2 2 0,-8 3 1,3 6-1,-5 5 67,-1-1 0,-1 6 0,-1-4 1,-2 6-50,-3 6 0,5-2 0,3 7 1,-1 3-63,3 2 1,-3 1-1,7 1 1,0-1-169,5 0 1,3 1 0,2-1-101,0 1 1,2-3-1,3-1 1,7-4 59,4-3 0,1-1 1,2-6-1,3 0 91,1 0 1,8 0 0,-4-2 0,0-4 104,-3-5 1,-3-5 0,-2-1 0,1-1 57,-5 1 0,-3-1 1,0 1-1,-6 0 154,-5-1 1,-2 1-63,-5-1 0,-10 3 0,-7 3 0,2 6-86,1 4 0,1 2 1,-3 0-1,-1 2 20,2 4 0,1 2 0,3 5 0,-3-1-23,-3 2 0,10 1 0,-5 4 0,5 3-188,3 1 0,2 0 0,8-5-36,0-1 0,0-5 1,2-2-1,4-3-25,6-3 1,5-2-1,4-2 1,5 0 47,1 0 1,-6-8-1,2-3 1,-3-3 172,-3 3 0,1-5 0,-3 4 198,-3-3 1,1-3 0,-9 1-139,-6 0 0,0 7 1,-9 4-1,-3 4-354,-1 2 1,-3 0-1,1 0-522,-1 0 0,1 8 729,-1 3 0,-30 75 0,20-34 0,0 1 0</inkml:trace>
  <inkml:trace contextRef="#ctx0" brushRef="#br0" timeOffset="4716">2061 3615 7970,'-18'10'142,"1"-4"1,0 2 306,-1-3 1,3 9-271,3-2 0,4 3-215,8 3 0,6-7 0,2-1 1,1-2 51,5-4 1,2-2 0,1-2-1,0 0-48,1 0 0,-1 0 1,1-2-1,-1-4 176,1-6 1,-3 2 0,-1-1 0,-4-3 76,-3-1 0,5-3 0,-6 1 1,-2-1 46,-2 1 1,-2-1-1,-2 1 1,-2-1-35,-2 1 0,-10-1 1,1 3-1,-6 3 4,-1 7 1,-3-3-1,0 2 1,0 2-41,-1 2 0,3 4 0,6 4 0,-3 6-71,-3 3 1,5 2 0,-1 3-1,5 1-141,1 3 1,5 5 0,2-4 0,4 0-104,2 0 1,0-1 0,2-7 0,4 1-66,6-1 0,3-1 0,5-5 0,1-5-8,2-4 1,6-2 0,-3-2-1,-1-4 103,0-5 1,0-5 0,-3-1 0,1-1 131,-2 1 1,-1-7 0,-5-1 0,-3 0 68,-6 0 1,-4 1 0,-2 5 0,0-2 116,0-3 1,-2 1 0,-4 8 0,-6 1-59,-3 2 0,-3 8 0,1-1 0,-3 3-119,-3 2 0,4 0 1,-5 2-1,5 3-37,2 7 1,-1 4 0,1 1 0,1 0 28,4 1 0,-1-1 0,7 3 0,0 1-27,-2 2 0,7 1 0,-5-7 0,4 1-66,2-1 0,6-5 1,1-3-1,3-1-87,4-4 1,-5 4-1,3-2 1,2-2-2,1-2 0,3-4 1,-1-4-1,0-6 24,1-3 1,-1-3 0,-1 1-1,-3-1 94,-1 1 0,-2-1 1,1 1-1,-3-1 135,0 1 1,-6-1-1,4 1 1,-4-1 104,-2 1 0,-8 5 0,-4 3 1,-3 1-101,-3 4 0,1 2 1,-1 2-1,-1 2-73,-4 4 0,3 2 0,-3 5 0,4-1 13,1 1 1,1 5-1,1 3 1,3 3-2,1-3 0,8-2 0,-2-1 0,4-1-121,2 1 1,0-1 0,2 1-47,4-1 0,-2-7 0,8-4 1,1-4-34,3-2 1,3 0 0,2 0 0,3 0 7,-3 0 0,-2-8 0,-1-2 0,-3-2 96,-3 1 0,4-1 1,-5-5-1,3-1 73,-3 1 1,3-7 0,-8 1 0,-2 2 75,-2 1 0,-2 1 27,0-4 1,-2 5 0,-4-1-1,-6 7-90,-3 4 1,-3 3 0,1 5-1,-1 0-66,1 0 1,-1 7 0,1 5 0,0 4-6,-1 1 0,1 0 0,1 1 0,2-1-45,3 1 0,5-1 0,-4 1 0,3-1-208,3 1 0,2-1 0,4 1-186,4-1 0,3-7 0,9-4 1,-1-4 18,1-2 0,5-8 1,0-2-1,-1-2 187,-3 1 1,-2-5 0,1-5 160,-1 0 1,-1 5 0,-5-7 523,-5 3 1,-6 3-97,-6-1 1,-3 9 0,-9 5-486,1 8 1,-1 0 0,1 7-1283,-1 3 1430,1-6 0,-24 15 0,-5-4 0</inkml:trace>
  <inkml:trace contextRef="#ctx0" brushRef="#br0" timeOffset="5698">1834 3650 8084,'0'-17'1282,"0"-1"-638,0 1 1,-2 9-547,-4 8 1,0 10 0,-9 13 0,-5 8-137,1 8 0,-8 7 0,-4 13 0,-8 5-173,-8 4 0,-3 9 0,-2 5 0,25-40 0,1 1 37,0 1 0,0-1 1,-27 37 173,1-4 0,7-5 0,3-1 0</inkml:trace>
  <inkml:trace contextRef="#ctx0" brushRef="#br0" timeOffset="5983">1886 3738 8055,'-7'9'62,"3"7"1,-8-5 0,0 5 137,3 1 1,-7 3 0,4 3 0,-3 8-295,-3 8 1,-1 0 0,-4 9 0,-4 5-67,-1 3 1,-6 8-1,1-4 1,-6 0 159,0 0 0,0-12 0,-6 1 0,-1 2 0,-1-1 0</inkml:trace>
  <inkml:trace contextRef="#ctx0" brushRef="#br0" timeOffset="6198">2026 3738 8012,'-16'17'-117,"5"0"0,-5 1 0,5-1 0,-5 3 16,-1 3 0,-3 6 1,-3 14-1,-8 9 19,-8 10 1,-6 8 0,-7 6 81,0 5 0,5-17 0,-5 4 0,-4 5 0,1 0 0</inkml:trace>
  <inkml:trace contextRef="#ctx0" brushRef="#br0" timeOffset="6684">856 5781 8015,'0'-18'328,"-8"16"0,-5 10 0,-7 12-239,-3 9 1,-14 13 0,0 13 0,-6 13-162,-5 11 1,19-29 0,0 1 0,-3 3 0,0 1 0,-1 1 0,0 0-252,1 0 0,0-1 1,-2 0-1,0 1 278,3-5 0,-2 2 0,-21 23 0,-7 4 0,19-29 0,-1 1 1,0 0-1</inkml:trace>
  <inkml:trace contextRef="#ctx0" brushRef="#br0" timeOffset="6949">838 5921 8015,'-7'17'-129,"-1"2"1,-8 5 0,1 7-45,-5 8 0,-11 9 1,-4 14-1,-9 10 104,-7 6 0,25-35 0,0 1 0,0 2 0,0 1 1,-1-1-1,-1-1 69,1-2 0,-4 4 0,-8 8 0,-7 7 0,-1 1 0,-5 5 0,-1 0 0,1 0 0</inkml:trace>
  <inkml:trace contextRef="#ctx0" brushRef="#br0" timeOffset="7164">786 6095 8055,'-19'29'0,"-3"0"-376,-1 2 0,-8 10 1,2 8-1,-4 7 227,-2 8 1,-8 19 0,20-37 0,0 0 148,-2 0 0,-1 3 0,-14 27 0,-3 5 0,-3 1 0,1 1 0</inkml:trace>
  <inkml:trace contextRef="#ctx0" brushRef="#br0" timeOffset="7565">1956 4873 8048,'-12'7'6,"1"5"106,-3 4 1,-1 3 0,-3 4 0,-1 6 47,-4 4 1,-7 18-1,-10 7 1,-9 12-213,-7 11 0,0 1 0,25-35 1,0 1-1,0-1 0,-1-1-173,1 1 0,0-1 1,3 0-1,0 0 225,-1-4 0,0-3 0,-10 15 0,6-13 0</inkml:trace>
  <inkml:trace contextRef="#ctx0" brushRef="#br0" timeOffset="7816">2131 4768 7852,'-10'17'-18,"-5"3"0,3 3 0,-4 6 80,-1 4 1,-8 12 0,-6 9-1,-8 14-151,-8 12 1,20-38-1,-2 1 1,-1 1 0,0 1-1,-1 1 1,0-1-275,-2 2 0,0 0 363,5-2 0,-4 3 0,-13 2 0,-9 3 0,-1 1 0,-1 4 0,0 0 0,-1 1 0</inkml:trace>
  <inkml:trace contextRef="#ctx0" brushRef="#br0" timeOffset="12464">2987 2567 7702,'-18'0'-296,"6"0"651,1 0 0,5 0 1,-4 2-225,2 4 0,1 6 0,1 11 0,-6 6-243,-3 4 1,-9 12 0,-3 7 0,-4 10-119,-6 6 0,-9 4 1,-1 2-1,-1 0-2,1-7 0,4-4 0,10-13 232,4-3 0,20-20 0,11-12 0</inkml:trace>
  <inkml:trace contextRef="#ctx0" brushRef="#br0" timeOffset="12697">3126 2532 7894,'0'-11'978,"0"-1"-891,0 8 0,-8 10 0,-1 14 0,-5 7-39,-3 10 0,-5 7 0,-14 16 1,-5 12-227,-6 14 1,19-39-1,-2 1 1,-2 3 0,0 0-1,-1 0 1,0-1 177,2-2 0,-2 3 0,-3 2 0,-3 4 0,-1 2 0,0 5 0,0 0 0,0 0 0</inkml:trace>
  <inkml:trace contextRef="#ctx0" brushRef="#br0" timeOffset="13148">4279 1223 7910,'-18'0'219,"7"0"0,-1 2-150,-1 3 0,-3 5 0,-1 10 0,-1 3-163,1 6 0,-3 12 0,-3 5 0,-4 5-50,0 1 1,-6 1-1,2 1 1,-6 2-12,-4 2 1,2-1 0,8-11-1,4-5-786,2-4 941,1-10 0,38-33 0,7-15 0</inkml:trace>
  <inkml:trace contextRef="#ctx0" brushRef="#br0" timeOffset="13347">4366 1153 7894,'18'-18'346,"-9"11"-81,-3 7 1,-4 9 0,-4 17 0,-6 8-191,-9 11 1,-2 7-1,-12 7 1,-6 7-219,-8 7 0,-7 9 0,23-37 0,-1 1 0,-1 0 0,-2-1-601,0-1 1,-2-2 743,2-2 0,-3-1 0,-6-3 0,-2-2 0,0 1 0,-1 0 0</inkml:trace>
  <inkml:trace contextRef="#ctx0" brushRef="#br0" timeOffset="13814">4122 140 7894,'0'-10'520,"0"6"-500,0 16 1,-6 2 0,-2 15 0,-2 4-86,-3 5 1,-9 7 0,-1 7-1,0 1 10,-2-1 1,-2 1-1,-6-1 1,1-2-224,3-3 1,2-4 0,-2-10 0,8-4-680,7-6 957,-1-11 0,59-59 0,7-21 0</inkml:trace>
  <inkml:trace contextRef="#ctx0" brushRef="#br0" timeOffset="13997">4244 175 7894,'-2'-10'413,"-2"6"-39,-2 8 1,-1 8 0,1 11 0,-6 8-288,-3 8 0,-5 15 1,-5 16-1,-8 10-290,-6 5 1,16-39 0,0 1 0,1 0-1,1-1 1,-22 44-1222,0-7 1424,-5-13 0,-4-2 0,-11-6 0</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5:35.259"/>
    </inkml:context>
    <inkml:brush xml:id="br0">
      <inkml:brushProperty name="width" value="0.06" units="cm"/>
      <inkml:brushProperty name="height" value="0.06" units="cm"/>
      <inkml:brushProperty name="color" value="#004F8B"/>
    </inkml:brush>
  </inkml:definitions>
  <inkml:trace contextRef="#ctx0" brushRef="#br0">18 979 7233,'-9'0'1182,"1"-2"-1041,8-4 0,2-4 0,4-7 0,5-1-44,5 1 0,-1-1 0,-1 1 1,-2-2 11,1-5 0,3 5 0,1-6 1,1 1-26,-1 1 0,6-8 0,1 4 0,-3-2-55,-2 0 0,-1 5 1,-1-3-1,1 0-14,-1 0 1,1 4 0,-1-5 0,1 3-21,-1 4 0,1-4 1,-1 1-1,1 1 2,-1-2 0,-2 5 0,-1-3 0,-2 4-3,1 1 1,-3 3 0,0 1-1,-1 2-11,1-1 1,-4 3-17,6-1-5,-1-1 1,5 0-42,-5 1 1,3 5-444,-8-6-284,0 8-766,-6-3 1572,0 7 0,0 0 0,0 0 0</inkml:trace>
  <inkml:trace contextRef="#ctx0" brushRef="#br0" timeOffset="299">647 1 10179,'-12'0'209,"3"2"0,-1 2-261,0 1 0,-3 9 1,-9-2-1,-1 3-92,2 3 1,-4-1 0,1 1 0,3-1-80,2 0 0,1-5 0,1-2-1411,-1-2 1634,8-3 0,49-36 0,19-7 0</inkml:trace>
  <inkml:trace contextRef="#ctx0" brushRef="#br0" timeOffset="532">682 36 7501,'0'11'854,"0"1"0,0 0 0,2 5-606,4 1 1,-2-7 0,5 1 0,-1 1-151,-4 3 1,0 3 0,0 3 0,2 1-196,-3-2 1,-1-1 0,0-3-1,2 1-637,2-1 1,0 1-816,-6-1 1549,0-7 0,-8-49 0,-2-19 0</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5:38.108"/>
    </inkml:context>
    <inkml:brush xml:id="br0">
      <inkml:brushProperty name="width" value="0.06" units="cm"/>
      <inkml:brushProperty name="height" value="0.06" units="cm"/>
      <inkml:brushProperty name="color" value="#004F8B"/>
    </inkml:brush>
  </inkml:definitions>
  <inkml:trace contextRef="#ctx0" brushRef="#br0">43 400 7963,'-12'0'1129,"1"0"-378,-1 0 0,4-2-591,8-4 1,6-3-1,8-9 1,-3-1-73,3-4 1,1 3 0,3-3 0,-1 2-138,1-3 1,-1 3 0,1-6 0,-1 2-189,1 3 0,-1 3 1,1 1-1,-1 1-167,1-1 1,-1 1 0,1-1-389,-1 1 0,-5 7 792,-1 4 0,-30 28 0,-2 7 0</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5:49.404"/>
    </inkml:context>
    <inkml:brush xml:id="br0">
      <inkml:brushProperty name="width" value="0.06" units="cm"/>
      <inkml:brushProperty name="height" value="0.06" units="cm"/>
      <inkml:brushProperty name="color" value="#004F8B"/>
    </inkml:brush>
  </inkml:definitions>
  <inkml:trace contextRef="#ctx0" brushRef="#br0">1 594 7879,'0'-12'423,"2"1"-57,4-3 0,-4 4 0,5-1-129,1-3 1,-4-1 0,8-3 0,-1 1-112,-1-1 0,5-1 0,-3-2 1,4-3-48,1 3 0,1-4 0,-1-1 0,2 1-110,5 0 1,-5-6 0,4 4 0,-3-2 27,-3 0 0,1 7 1,-1-1-1,-1 4-31,-5 1 0,5 1 80,-4-1 1,-5 7 37,-1-1 60,-4 8-7,-2-4-131,0 16-100,0-6-14,0 6 43,0-8 527,0 0 1,-6 2-397,0 3 1,-1-3-49,1 4 1,2-2-19,-8 2 1,1-2 0,-7 6-33,1-3 1,-1 5-1,1-4 1,-1-1 4,1 1 1,-1 6 0,1-5 0,-2 3-47,-5 0 1,11-6-1,-5 3 1,3-1-192,-1-4 0,-1 4-747,-1-2 143,9-1 0,3-5-1001,12 0 1869,3 0 0,40-23 0,7-6 0</inkml:trace>
  <inkml:trace contextRef="#ctx0" brushRef="#br0" timeOffset="286">350 122 7979,'0'12'1116,"0"0"0,0-6-664,0 5 0,0-5-218,0 6 0,0-1 1,2 5-112,4-4 1,-4 3-291,4-3 1,-4 3 0,-2 3-266,0-1 1,0 1 151,0-1 0,0 1-71,0-1 0,2-7 351,3-4 0,-3 3 0,6 1 0</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5:47.873"/>
    </inkml:context>
    <inkml:brush xml:id="br0">
      <inkml:brushProperty name="width" value="0.06" units="cm"/>
      <inkml:brushProperty name="height" value="0.06" units="cm"/>
      <inkml:brushProperty name="color" value="#004F8B"/>
    </inkml:brush>
  </inkml:definitions>
  <inkml:trace contextRef="#ctx0" brushRef="#br0">228 0 8445,'-10'0'1369,"-3"2"-1157,7 4 0,0 4 0,4 7-71,-4 1 1,2 5 0,-5 0 0,-1 0-73,0 3 0,-2 1 0,-3 8 0,1 0-227,3 0 1,-1 0-1,-5 0 1,1-2-224,4-4 0,-3-4 1,5-8-1,1 1-1278,3-1 591,4-7 1068,2-10 0,8-10 0,1-7 0</inkml:trace>
  <inkml:trace contextRef="#ctx0" brushRef="#br0" timeOffset="284">210 35 7876,'-11'0'757,"-1"0"0,6 0-449,-5 0 1,5 0-224,-6 0 0,2 2 0,-3 2 0,1 4-119,-1 1 0,-1 3 1,0 4-1,3-3-634,-3-1 1,-1-1-1049,-3 7 1716,1-1 0,30-22 0,9-7 0</inkml:trace>
  <inkml:trace contextRef="#ctx0" brushRef="#br0" timeOffset="500">228 35 7879,'0'12'458,"0"-1"0,0 1 0,0 6-50,0-1 1,0-5 0,0-1-1,0 3-322,0 1 1,0 3 0,0-1 0,2 1-211,4-1 1,-4 3-1,5 1 1,-1 2-310,0-1 0,0-3 0,-6-1 0,2-3 433,4-3 0,-20-12 0,2-10 0</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5:46.623"/>
    </inkml:context>
    <inkml:brush xml:id="br0">
      <inkml:brushProperty name="width" value="0.06" units="cm"/>
      <inkml:brushProperty name="height" value="0.06" units="cm"/>
      <inkml:brushProperty name="color" value="#004F8B"/>
    </inkml:brush>
  </inkml:definitions>
  <inkml:trace contextRef="#ctx0" brushRef="#br0">234 53 8264,'-10'7'151,"-4"3"1,7 8 0,-3 1-20,-4 4 1,5 4 0,-3 8-1,-2-2-44,-1-3 1,-3 3 0,1-4 0,0 4-178,-1 2 0,6-8 1,3-4-1,-1-6-1539,0-5 1628,6 4 0,28-77 0,15-8 0</inkml:trace>
  <inkml:trace contextRef="#ctx0" brushRef="#br0" timeOffset="252">304 0 8175,'-18'0'603,"6"0"0,1 0-267,-3 0 1,5 0-1,-3 2 1,0 4-207,3 6 1,-7-3-1,4 3 1,-3 2-123,-3 1 0,1 3 0,-1-1 0,1 1-497,0-1 0,-1 0 1,1 1-579,-1-1 1,6-1 1066,1-4 0,38-12 0,4-10 0</inkml:trace>
  <inkml:trace contextRef="#ctx0" brushRef="#br0" timeOffset="450">251 105 7994,'-8'10'90,"6"5"686,-3-3 1,3 3 0,2 3-401,0-1 0,0-5 0,0 0 0,0 1-223,0 3 1,6 1 0,-1 1 0,-1-1-157,-2 1 1,4-1-1,0 1 1,-2 1-481,-2 4 1,-2-9 0,0 3-1502,0-1 1984,0-1 0,0-28 0,0-9 0</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5:45.596"/>
    </inkml:context>
    <inkml:brush xml:id="br0">
      <inkml:brushProperty name="width" value="0.06" units="cm"/>
      <inkml:brushProperty name="height" value="0.06" units="cm"/>
      <inkml:brushProperty name="color" value="#004F8B"/>
    </inkml:brush>
  </inkml:definitions>
  <inkml:trace contextRef="#ctx0" brushRef="#br0">315 105 7891,'0'-10'1428,"0"5"-1240,0 10 1,0 5 0,0 8-189,0-1 0,-6 1 1,1-1-1,-1 2 29,-2 5 1,4-3 0,-7 8 0,-3 2-145,-2 2 0,-1 8 1,0 0-1,-3-1 10,-3 3 1,3-6-1,-5 4 1,2-6-104,0-6 1,-1 2-1,9-8 1,1-4-849,3-5 467,7-6 1,-2-10 588,12-4 0,-4-4 0,5-7 0</inkml:trace>
  <inkml:trace contextRef="#ctx0" brushRef="#br0" timeOffset="227">333 0 8818,'-6'12'1157,"-2"-2"-979,-2-3 1,7 7-1,-5-4 1,0 1 3,-4 1 0,-3 0 0,-3 5 0,1 1-215,0-1 0,-3 6 1,-1 1-1,-4-1-245,-3 2 1,7-5 0,-2 3 0,3-4-685,3-1 0,1-1-545,5 1 1507,3-9 0,55-40 0,11-17 0</inkml:trace>
  <inkml:trace contextRef="#ctx0" brushRef="#br0" timeOffset="444">333 158 7994,'-10'1'17,"4"5"157,4 6 0,0-2 0,-2 1 244,-1 3 0,-1-4 1,6 1-220,0 3 0,0 1 0,0 3 0,0-1-86,0 1 0,0 5 1,0 0-1,0-1-238,0-3 1,6 4-1,-1 1 1,-1-3-355,-2-2 0,-2 1 0,0 1-755,0 2 1,-2 1 1233,-3-7 0,-5-23 0,-8-5 0</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5:44.439"/>
    </inkml:context>
    <inkml:brush xml:id="br0">
      <inkml:brushProperty name="width" value="0.06" units="cm"/>
      <inkml:brushProperty name="height" value="0.06" units="cm"/>
      <inkml:brushProperty name="color" value="#004F8B"/>
    </inkml:brush>
  </inkml:definitions>
  <inkml:trace contextRef="#ctx0" brushRef="#br0">291 88 7543,'0'-10'781,"0"2"0,0 10 0,0 4-718,0 6 0,0-3 0,0 3 1,0 2-79,0 1 1,-6 8 0,-1 3 0,-3-1-39,-4 0 1,-1 6 0,-3-2 0,1 4-171,-1 2 1,1-2 0,-1-2 0,3-4-491,3-1 1,-1-3-163,7-6 875,0-7 0,29-64 0,6-24 0</inkml:trace>
  <inkml:trace contextRef="#ctx0" brushRef="#br0" timeOffset="235">309 0 7929,'-12'0'95,"2"2"317,2 4 0,1-4 0,3 6-192,-2 0 1,-2-5-1,4 9 1,-3 0-159,-3-3 1,-2 7 0,-5-4 0,-1 3-42,1 3 0,-1-1 0,1 1 0,-1-1-218,1 0 0,0 1 0,-1-1 0,1-1-373,-1-4 0,7 1 0,1-5 570,2 2 0,41-53 0,16-8 0</inkml:trace>
  <inkml:trace contextRef="#ctx0" brushRef="#br0" timeOffset="434">291 123 7754,'0'11'891,"0"1"1,0 0 0,2 5-645,4 0 0,-4 1 0,6-1 0,-3 1-187,1-1 1,0 1 0,-6 1 0,2 3-379,4 1 1,-4 0 0,4-5 0,-4-1 317,-2 0 0,7-7 0,3-2 0</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5:43.236"/>
    </inkml:context>
    <inkml:brush xml:id="br0">
      <inkml:brushProperty name="width" value="0.06" units="cm"/>
      <inkml:brushProperty name="height" value="0.06" units="cm"/>
      <inkml:brushProperty name="color" value="#004F8B"/>
    </inkml:brush>
  </inkml:definitions>
  <inkml:trace contextRef="#ctx0" brushRef="#br0">216 88 7929,'-8'17'542,"6"-5"-178,-4-1 1,4-5-204,2 6 0,0-6 1,0 5 5,0 3 1,0 1 0,-2 3 0,-2-1-78,-2 1 0,-5-1 0,3 3 0,-2 1-261,-3 2 0,-3 6 0,-1-3 1,-1-1 15,1 0 0,5 0 1,1-3-128,-3 1 0,4-2 1,1-7 281,1-2 0,25-71 0,12-11 0</inkml:trace>
  <inkml:trace contextRef="#ctx0" brushRef="#br0" timeOffset="255">250 0 7285,'-9'2'1516,"1"2"-1092,0 2 1,6 2 0,-5-4-123,-1 1 1,-2 9-175,-7-2 1,-1 1-1,3 1 1,1-3-253,2 3 1,1-4 0,-5 1 0,3 1-203,1-2 1,0 3 0,-3-5 0,1 0-906,3 0 0,5 3 1231,-6-5 0,16-8 0,-2-8 0</inkml:trace>
  <inkml:trace contextRef="#ctx0" brushRef="#br0" timeOffset="471">268 70 10230,'6'12'281,"0"-1"0,-1-5 1,-3 4-1,2 0-215,2-1 0,6 3 0,-6 5 1,-1-1-8,3-4 0,-6 3 1,6-3-1,-2 3-2224,-1 3 2165,1-8 0,2-18 0,2-12 0</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5:42.023"/>
    </inkml:context>
    <inkml:brush xml:id="br0">
      <inkml:brushProperty name="width" value="0.06" units="cm"/>
      <inkml:brushProperty name="height" value="0.06" units="cm"/>
      <inkml:brushProperty name="color" value="#004F8B"/>
    </inkml:brush>
  </inkml:definitions>
  <inkml:trace contextRef="#ctx0" brushRef="#br0">307 88 7790,'-12'0'615,"1"0"0,7 2-422,-2 4 1,4-2-1,2 7 1,0 3-63,0 1 1,-2 3-1,-2-1 1,-3 3-96,-3 3 1,-2-2 0,-3 8 0,1 2-119,2 2 1,1 2-1,-7 0 1,1-2-190,-1-4 1,1 2 0,1-7 0,3-3-557,1-2 0,8-7 827,-2 0 0,36-86 0,8-15 0</inkml:trace>
  <inkml:trace contextRef="#ctx0" brushRef="#br0" timeOffset="267">290 1 7911,'-18'9'424,"6"1"95,1-4 0,-1 4-210,-5 7 1,-1 0 0,3 1-258,3-1 1,-3 1 0,3-1 0,-2 1-229,3-1 0,-5 1 0,5-1 0,-5 1-55,-1-1 1,-1-1 0,3-3 0,1-3-1435,2-2 1665,8-2 0,28-38 0,15-6 0</inkml:trace>
  <inkml:trace contextRef="#ctx0" brushRef="#br0" timeOffset="467">307 88 7929,'0'12'222,"0"-1"162,0 3 1,0-4 0,0 1 32,0 3 1,0 1 0,2 3-222,4-1 1,-4 1 0,5-1-1,-1 1-197,0-1 0,8 1 0,-5-1-728,1 0 1,0 1 728,-4-1 0,11-30 0,10-9 0</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5:41.240"/>
    </inkml:context>
    <inkml:brush xml:id="br0">
      <inkml:brushProperty name="width" value="0.06" units="cm"/>
      <inkml:brushProperty name="height" value="0.06" units="cm"/>
      <inkml:brushProperty name="color" value="#004F8B"/>
    </inkml:brush>
  </inkml:definitions>
  <inkml:trace contextRef="#ctx0" brushRef="#br0">272 35 7899,'0'-10'-358,"0"1"1715,0 3-614,0 4 105,0-6-442,0 8 0,-1 0-288,-5 0 0,2 0 0,-8 0 0,-1 0-192,-3 0 0,-1 6 0,-1 2 0,1 1-166,-1 5 1,-5 2-1,0 1 1,1-1-255,3-5 0,1 5 0,1-7-1512,-1 1 2006,9 6 0,48-38 0,19 1 0</inkml:trace>
  <inkml:trace contextRef="#ctx0" brushRef="#br0" timeOffset="217">272 70 7772,'-9'8'1892,"1"1"-1652,8 9 0,0-1 0,2 1 0,2-1-252,2 1 1,1-7-1,-3 1 1,2 2-248,-2 1 0,0-3 1,0-1-1,4 1-1159,1-2 1418,-5 5 0,12-44 0,-7-2 0</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6:05.825"/>
    </inkml:context>
    <inkml:brush xml:id="br0">
      <inkml:brushProperty name="width" value="0.06" units="cm"/>
      <inkml:brushProperty name="height" value="0.06" units="cm"/>
      <inkml:brushProperty name="color" value="#FFFFFF"/>
    </inkml:brush>
  </inkml:definitions>
  <inkml:trace contextRef="#ctx0" brushRef="#br0">140 243 7758,'-11'10'2490,"-1"-5"-2402,8 5-318,-4-8 200,8 6 0,8-8-78,4 0 0,-3 0 144,3 0 1,-8-2 0,4-2-1,-1-2 1,-5-7-1,4 1 1,-4-4 0,-2-1 0,0-1 89,0 1 1,-6 0-1,-1 1 129,-3 4 0,4-1 0,-4 5 1,1 0 118,-1 1 1,4 1 0,-6 6-53,-1 0 0,3 0 1,-1 2-157,-3 3 1,6-1 0,0 8-69,1 2 1,5 1 0,-4 3 0,4-1-79,2 0 1,0 1-1,2-3 1,4-1-93,5-2 0,-1-1 0,2 7-31,1-1 0,3-7 0,1-4-152,1-4 0,-1-2 85,1 0 0,-3-2 0,-3-4 1,-4-6 48,-1-3 0,-5-3 1,4 1-1,-4-1 57,-2 1 0,0-1 1,0 1-1,0-2 126,0-5 0,-8 5 0,-1-4 0,-3 5 210,0 7 0,7-5 0,-7 6-36,-2 1 0,-1-5 1,-3 8-3,1 2 0,-1 4 1,3 6-1,1 6-126,3 3 1,7 3 0,-4-1-1,2 1-90,0-1 0,1 1 0,5-1 0,0 1 14,0-1 1,0 0 0,1 1 0,3-1-55,2 1 1,6-6 0,-4-1 0,1 1-36,5-2 0,1 5 0,3-5-33,-1-1 0,1-1 0,-1-8-105,1 0 1,-1 0 0,-1-2 0,-3-4-14,-1-5 0,-8-5 1,2-1-1,-4-3 99,-2-3 1,0 4 0,0-5 0,0 5 102,0 2 0,-2-1 1,-2 1-1,-4-1 320,-2 1 0,-1 1 0,-7 3 88,1 1 1,-1 8 0,1-2-236,-1 4 0,7 2 1,1 2-1,0 2-129,1 2 0,5 8 0,-2-3 0,2 3-131,-2-3 1,4 5 0,-4-4 0,4 3-26,2 3 1,0-1 0,2 0-1,2 1 106,2-1 1,2-1-1,-2-2-12,5-3 1,5-1 0,1 2-23,1-7 0,-7-3 0,1-2-104,2 0 0,-1-7 0,-1-5 44,-6-4 0,-4-7 0,-2 0 0,0 1 107,0 3 0,0 2 0,-2-1 67,-4 1 0,2 1 1,-8 3 186,-1 1 1,3 8-120,-2-2 0,3 12 0,-5 6-91,2 3 1,9-3-1,-3-1 1,4 3 2,2 2 0,0 1 0,0 0-44,0 1 1,2-1 0,4 1-70,5-1 1,-1-7 0,0-2-26,-3 0 0,7-6 32,-2 3 0,-3-3 0,1-4 12,-2-3 1,0-3-1,-5-6 1,3 3 7,-2-3 0,-2-2 0,-2-1 34,0-1 0,-6 1 0,-1 1 4,-3 5 1,4-3 2,-6 8 1,1 1 79,-7 5 1,7 0 74,-1 0 0,2 7-18,-1 5 0,3 4-93,8 1-247,0 0 93,0 1 1,2-8 1,4-5 1,-3-3-12,9-2 0,-6 0-132,6 0 149,-9-7 1,5-3 83,-8-8 1,0 7 200,0-1 0,0 6 846,0-5-317,0 7-352,0-4-191,0 8 1,0 8-72,0 3 0,0 5 0,2 1 1,4 1-2,6-1 0,-3 1 0,3 1 0,2 3-20,1 1 1,5 8 0,1-2 0,2 4-57,-2 2 1,5 0 0,-1 0-1,0 0-29,0 0 0,6 4 0,-3-3 0,1-3-29,0 0 1,-8-2 0,4 0 0,-1-1-7,-1 1 1,0-4-1,-3 0 1,1 0 27,2 0 0,6 2 0,-5 4 0,-1-2 37,2-1 0,-3-1 1,7 6-1,0-1 34,-2 1 0,0 0 0,-6 0 0,3-2-41,-3-4 0,4 8 1,-1-6-1,-3-2-19,-2-1 0,-1 3 1,1-4-1,3 2-36,1 0 0,0-6 0,-5 4 1,-1 1 16,0-1 1,7 0 0,-1 4 0,-2-4-71,-1-2 1,-3 4 0,3-3-1,1-1 75,2 0 0,1 6 1,-7-4-1,1 2-18,-1 1 0,6-3 1,1 4-1,-3-2 7,-2 2 0,1-4 1,1 0-1,2 0 27,-1 1 1,-3-7 0,-1 4-1,-1-2 13,0 1 0,1 1 0,-1-4 0,1 3 32,-1-3 1,1-2-1,-1 1 1,1 1 15,-1 2 0,1 1 1,-1-7-1,1 1-36,-1-1 0,1 4 0,-3-1 1,-1-5-36,-3 1 0,1-1 1,3 3-1,-1-1 8,-2 1 0,-3-7 0,5 1-142,-2 2 0,-1 1-304,7 3-1182,-1-1 274,-7-7 0,-4-2 1355,-12-8 0,-74-47 0,28 18 0,0 0 0</inkml:trace>
  <inkml:trace contextRef="#ctx0" brushRef="#br0" timeOffset="1815">1939 3404 8000,'-17'-10'0,"-1"4"0,6 4 2598,1 2-1610,7-7 1,-2 5-663,12-4 0,4 12 0,7 5 0,1 7-154,-1 5 1,1 4 0,-1 10 0,0 2-128,1 2 1,1 7 0,3-3 0,1 1-62,-2 1 0,-3-8 0,-5 2 0,-1-7-36,2-4 0,-1-5 0,1-10-105,-3-3 0,-5-6 0,4-12 0,-2-6-28,-4-3 0,3-10 1,-1-5-1,-2-2-25,-2-3 0,-2-8 1,0-2-1,0 1 17,0 3 1,6-2-1,0 1 1,-3-1 65,-1 0 0,-2-3 0,0 5 0,0 4 115,0 6 0,0 0 0,0 8 278,0 1 1,0 13 78,0 9 1,6 9-1,0 14 1,0 7-108,2 3 1,-1 9 0,7 3 0,-2 1-6,1 1 0,1-2 0,-1 3 0,-1-3-15,2-2 1,1 1 0,1-7 0,-3-6-26,-1-4 1,0-3 0,5-9-193,0-3 0,-5-5 0,-2-9 15,-2-3 1,3-13-1,-5-11 1,-2-4-55,-2-2 1,0-6 0,2 1 0,1-1-89,-1-2 0,0 6 0,0-3 0,2 3-34,-2 2 1,-2 0-1,-2 0 1,0 0-116,0 0 0,0 6 1,0 2-1,0 2-741,0 3 1,0 9-884,0 1 1899,0 8 0,0 74 0,0 27 0</inkml:trace>
  <inkml:trace contextRef="#ctx0" brushRef="#br0" timeOffset="2080">2795 3369 8891,'0'12'2025,"0"-1"-1564,0 3 1,0-4 0,0 1 0,2 3-314,4 1 0,-3 5 1,7 1-1,-2 4-169,-4 2 1,4-5 0,-1 3-1,1-2-418,0 1 1,3-1 0,-3-6-2446,2 1 2884,-6-1 0,-4-61 0,-10-17 0</inkml:trace>
  <inkml:trace contextRef="#ctx0" brushRef="#br0" timeOffset="2229">2742 3055 8000,'-17'0'773,"-1"0"1,7 0 0,1 2 258,2 3 0,3-1-1126,5 8 0,0-6 1,0 5-1,2 1 94,3-2 0,59 36 0,22 3 0</inkml:trace>
  <inkml:trace contextRef="#ctx0" brushRef="#br0" timeOffset="2564">2952 3299 7998,'0'18'250,"0"-1"0,2 1 350,4-1 1,-2-5-1,5-1 1,1 3 155,0 1 0,1 3 0,7-1-397,-1 1 0,1 5 1,-3 0-1,-1-1-147,-2-3 1,-3-1-1,5-1 1,-4 0-181,-3 1 1,-1-1-450,-6 1 1,0-10 246,0-8 1,0-8 0,-2-10-1,-2-1-102,-2-4 0,-5-4 1,3-8-1,0 0 128,1 0 1,1 0 0,6 0 0,0 0 102,0 0 0,0 2 0,0 2 0,0 2-27,0-2 0,0 6 0,0 1 0,0 5-58,0 1 0,6 7 0,1 1 1,3 2-369,4 4 0,1 3 1,3 1-919,-1 0 1,-1 7 1411,-5 5 0,12 50 0,-3 14 0</inkml:trace>
  <inkml:trace contextRef="#ctx0" brushRef="#br0" timeOffset="2948">3389 3456 7749,'7'10'-189,"-3"-2"1,8-8 443,1 0 0,-3-2 0,2-4 0,-1-6 267,-1-3 0,6-8 0,-7-1 0,3 1-246,0-2 1,-3 3-1,3-5 1,-4 0-146,0 0 1,-7 6-1,5-3 1,-4 5-106,-2 1 1,0 7 0,-2 1 0,-2 0-65,-1 1 1,-9 3-1,2-4 1,-3 2-208,-3 4 0,1 3 0,-1 1 0,1 1-14,0 5 0,-3 4 0,-1 9 0,-3 3 130,3 1 0,2 8 1,3-2-1,3 4 305,1 2 0,8 0 0,-2 0 0,4 2 266,2 4 0,0-5 1,2 5-1,4-4 356,6-2 0,9 0 0,4 0 0,2-2-559,5-4 0,1-10 0,1-9 0,1-2-515,0-4 1,0-4 0,0-6 0,0-8-759,0-7 0,-6-4 0,0-6 0,0 2 1034,-1-2 0,-13-29 0,-5-14 0,-2-7 0,1 1 0</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6:13.204"/>
    </inkml:context>
    <inkml:brush xml:id="br0">
      <inkml:brushProperty name="width" value="0.06" units="cm"/>
      <inkml:brushProperty name="height" value="0.06" units="cm"/>
      <inkml:brushProperty name="color" value="#FFFFFF"/>
    </inkml:brush>
  </inkml:definitions>
  <inkml:trace contextRef="#ctx0" brushRef="#br0">2254 3145 8222,'-12'0'512,"0"0"1,7-6 0,-5-2-378,2-2 0,-6-1 0,3-7 1,-5 1-24,-1-1 0,-1-5 1,1-2-1,-3-2-18,-3-5 1,2-1 0,-8-1 0,-2-3-2,-2-4 1,-2-4 0,0-5 0,0 1 43,0 3 0,-2-1 0,-2-5 0,-3-3 41,-3-3 0,6 4 0,-3-4 1,1 3-28,0 3 1,-8-2-1,5-3 1,-1-1 1,4 2 1,-1-4 0,-1 2-1,0-1-23,1-1 1,1 6-1,6-4 1,0 3-5,0 3 1,-2-2-1,0-3 1,1-1-15,3 2 0,2 3 1,-4 5-1,0-1-15,0-5 0,0 7 1,0-5-1,0 2-65,0-1 1,0-1 0,0-1 0,0 3-33,0 3 0,6-1 0,0 5 0,-2 0 55,-2 1 0,6 1 1,2 6-1,1 2 33,1 4 1,-2-4-1,4 4 1,-3-2-31,3 2 0,3-2 1,5 7-1,1 1-43,-1-2 0,3 5 0,0-3 0,1 4-69,-1 1 0,4 1-587,-6-1-347,8 9 436,-3 1 0,13 10 0,1 4 0,3 5 552,4 5 0,17 38 0,7 18 0,5 5 0,0-1 0</inkml:trace>
  <inkml:trace contextRef="#ctx0" brushRef="#br0" timeOffset="816">2027 3162 9600,'0'10'1121,"0"-3"0,7-7 0,5 0-969,4 0 0,-5 0 0,1 0 0,1 0-181,3 0 1,3 6 0,3 2 0,1 0-28,-2 0 0,5 5 0,-3-1 0,0 1-45,2-1 0,-5 4 1,3-5 76,-4 5 0,-1-5-163,-1 1 150,-7-8 1,-2 2 143,-8-12 1,0-4 0,0-7 0,0-1-48,0 1 1,-2 3-1,-2-1 1,-2-5-43,2 1 0,2-1 0,2 3 0,-2 0-30,-3-1 1,3 1-1,-4-1 1,4 1-8,2-1 1,-2 1 0,-2-1-3,-2 1 0,0-1 1,6 1-210,0-1 1,-2 7 0,-1-1-1109,-3-1-893,0 5 2231,6 0 0,-8 31 0,-2 6 0</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6:21.955"/>
    </inkml:context>
    <inkml:brush xml:id="br0">
      <inkml:brushProperty name="width" value="0.06" units="cm"/>
      <inkml:brushProperty name="height" value="0.06" units="cm"/>
      <inkml:brushProperty name="color" value="#FFFFFF"/>
    </inkml:brush>
  </inkml:definitions>
  <inkml:trace contextRef="#ctx0" brushRef="#br0">53 959 7746,'-12'-12'589,"2"1"-263,3-3 1,-1 6-1,4 1 1117,-2-1-1009,0 6 0,8-6 0,2 10-207,2 4 0,6 4 0,-5 7 1,3 2-137,4 5 0,1 1 0,1 8 0,-3-2-78,-1 0 1,0 6-1,5-8 1,-1 4-206,-5 2 0,5 0 0,-7-2 0,3-4-234,0-6 1,-8-3 0,3-5-75,1-3 0,-6-6 0,4-12 200,-4-6 1,-2-11-1,0-8 1,0-6 55,0-4 1,0-5 0,0 3 0,0-2 139,0-3 1,0-1-1,0 3 1,0 3 144,0 0 0,0 6 0,0-3 0,0 5 518,0 6 70,0 3 1,2 19-306,4 7 0,-3 13 1,7 13-1,0 1 41,0 4 1,1 2 0,5 2 0,-3 2-84,-1 3 1,0-3 0,5 4 0,-1-4-158,-5-2 0,5 0 0,-5-2-343,5-4 0,1-6-164,1-11 0,-8-7 0,-5-12 0,-3-11-71,-2-9 0,0 0 0,0-2 1,0-2 124,0-2 0,0-2 0,0 0 0,0 0 286,0 0 0,0 2 1,0 2-1,0 4 75,0 2 0,0-1 0,0 5 249,0-2 54,0 7 0,2 10 0,2 12 1,4 6-4,2 3 1,-5 11-1,5 1 1,0 2-255,0 0 1,-1 0 0,5 6 0,-5-2-206,-1-4 1,4 2 0,-6-8 0,0-1-1729,1-3 1854,-5-9 0,-2-26 0,-9-13 0</inkml:trace>
  <inkml:trace contextRef="#ctx0" brushRef="#br0" timeOffset="331">681 819 7746,'0'20'0,"0"1"423,0 2 0,0 1 0,0-7 106,0 0 1,8 1 0,4-1-331,3 1 0,3-6 0,-1-3 0,1 1-153,-1 0 0,1-6 1,-1 1-1,1-3-113,-1-2 1,1-2 0,-3-3 0,-1-7-25,-3-4 0,-7-3 1,4-2-1,-2-5 24,0-1 1,-1-2 0,-5-6-1,0 2 107,0 4 0,-5-2 1,-3 8-1,-2 1 56,-4 3 0,5 2 1,-3-1-1,-1 3-27,-3 3 0,-7 2 0,-1 6 1,3-2-107,2 3 1,1 8 0,1 5 0,-1 4-288,1 3 1,5-3-1,3 9 1,1-2-146,4 3 0,2-5 0,2 4 469,0-3 0,47-26 0,11-6 0</inkml:trace>
  <inkml:trace contextRef="#ctx0" brushRef="#br0" timeOffset="600">961 592 7746,'11'0'1252,"-1"2"-737,-2 4 0,0-4 0,-4 6 1,3-3-71,3 1 0,-4 8 0,6-2 1,1 5-167,3 6 1,1-1 0,1 5 0,-1-2-96,0-4 0,-5 5 1,0-3-1,1-4-78,3-5 1,-4-1-224,-1-7 0,-1-2 1,1-10-1,-5-7-72,-4-9 0,-2-3 0,0-6 0,0 2-217,0-2 0,0-2 0,0-2 0,0 0-189,0 0 0,0 6 1,0 2-1,0 2-1369,0 3 1964,0 3 0,8 40 0,2 10 0</inkml:trace>
  <inkml:trace contextRef="#ctx0" brushRef="#br0" timeOffset="815">1380 505 7746,'-2'15'897,"-2"-1"-115,-2-2 0,1-1-220,5 7 0,1-9 1,3-1-235,2 0 1,8 2 0,-3 7-355,5 1 1,-4-1-1,-3 1 1,1-1-458,0 0 0,-5 1 0,5-1 0,-2 1-782,-4-1 1,0-5 1264,2 0 0,-20-48 0,-9-25 0,2 1 0,1 1 0</inkml:trace>
  <inkml:trace contextRef="#ctx0" brushRef="#br0" timeOffset="931">1328 208 7746,'-18'0'1147,"1"0"0,-1 0-667,1 0 1,5 0-700,0 0 1,9 2 218,-3 4 0,35 19 0,10 12 0</inkml:trace>
  <inkml:trace contextRef="#ctx0" brushRef="#br0" timeOffset="1317">1485 348 7746,'0'17'355,"6"-5"1,1-1 261,3 3 0,-4 0 0,4-1 0,-1 1-112,1 5 0,0-1 0,3 5 1,-1-2-259,1 3 0,1-1 0,0 8 1,-3 2-105,3-2 1,-6-8 0,-1 1 0,-1-5-276,0-2 1,0-5-262,-6 0 0,0-18 0,0-6-114,0-13 1,0-8 0,0-4 0,-2-2 116,-4-1 1,4-7 0,-4 6 0,4 2 197,2 3 1,-2-5-1,-1 2 1,-3 4 115,2 4 0,2 10 0,4-3 471,4 5 0,-4 11 0,5 8-15,1 10 1,-4 7 0,8 7 0,-1 5-168,-1 4 1,4 2 0,-7 0 0,1 2-151,0 3 0,4-3 0,-5 2 0,1-6-501,0-4 1,5-6-1,-3 4 1,2-3-2456,-1-9 2893,1-5 0,13-72 0,2-16 0</inkml:trace>
  <inkml:trace contextRef="#ctx0" brushRef="#br0" timeOffset="1881">1991 191 7127,'-8'-24'-73,"-3"1"1,1 0-1,0 5 1,1 1 940,-1-1 1,4 1 0,-4-1-325,3 1 1,-7 7-471,2 4 1,3 6-1,-1 6 1,2 8 105,4 7 1,3 0-1,1 9 1,0 1-235,0 2 0,1 2 0,3 1 0,4 3 149,2 2 0,-4-2 1,5-8-1,3-2-32,1 2 0,1-6 0,-3-3 0,-1-7-98,2-3 0,1-8 0,3 1 0,-1-5-206,1-5 1,-7-11 0,-1-9 0,-2-2-104,-4-4 1,3-8-1,-1-2 1,-2 2 74,-2 2 0,-2 2 1,0 2-1,-2 2 150,-4 2 1,4 8 0,-5-2 0,1 3 136,0 3 494,0-1 0,6 11-125,0 7 1,6 13 0,2 12-1,1 3 14,5 3 0,-4 4 1,1 3-1,3 5-189,1 2 1,3 3-1,-1 8 1,1 5-130,-1 1 0,1-6 0,-1 0 1,-1-5-149,-5-5 0,3-9 1,-8-2-1,-2-10-206,-2-5 0,-4-11 1,-2-5 14,-2-8 0,-8-5 1,3-11-1,-5-3 113,-1-6 0,-1 2 0,3-2 0,1-2 64,3-2 1,5-2 0,-4 0 0,2 0 18,4 0 0,-3 0 1,1 0-1,2-2-18,2-4 0,10 5 0,3-3 1,5 6-79,1 4 0,7 5 0,1-3 0,0 2-72,0 4 1,1 7 0,-5 4 0,2 3-694,-2 3 921,-1 2 0,-18 48 0,-4 13 0</inkml:trace>
  <inkml:trace contextRef="#ctx0" brushRef="#br0" timeOffset="2365">734 1797 7746,'-18'-8'107,"1"7"1,-1-5-15,1 4 1,-1-4 0,1 0-1,0 0 463,-1-1 0,1 5-331,-1-4 1,1 4-214,-1 2 1,9 8 0,1 3 0,2 7 3,0 5 1,0-4 0,6 7 0,0-3-96,0 0 1,8 8 0,4-4-1,3 3-38,3-1 0,-1-2 0,3 2 1,1-4-11,2 0 0,6-7 0,-3 1 0,-1-7-57,0-4 0,0-3 1,-3-6-1,1-5 184,-2-6 0,-5-44 0,-5-20 0,3-5 0,0-1 0</inkml:trace>
  <inkml:trace contextRef="#ctx0" brushRef="#br0" timeOffset="2783">874 1378 7900,'-12'6'1487,"0"0"0,8 7-1187,-1-1 1,5 3 0,3 3 0,5-1-77,2 1 0,2 7 0,3 2 0,-1 2-28,-3 0 0,1 6 1,5 6-1,1-2-123,-1-2 1,-5-2-1,-2 0 1,-1-2-270,1-4 1,-4 0 0,4-10-314,-3-3 0,1-10 93,-2-1 0,-4-12 0,4-9 0,-4-7 20,-2-4 0,-6-2 1,0-6-1,2 0 143,2 0 1,2 0 0,0-2-1,0 0 208,0 2 0,0-2 0,0 14 0,0 2 66,0 1 1,0 3 0,2 1 369,4 5 0,-2 11 0,7 11 0,1 7 108,-2 5 0,3-2 0,-5 9 0,2 1-258,3 2 1,-3 2 0,0-1-1,0-1-489,-1-3 0,1 1 1,4-8-1,-5-2-280,-1-1 0,4-9 0,-5-1 528,3-2 0,17-96 0,-8 30 0,-1 0 0</inkml:trace>
  <inkml:trace contextRef="#ctx0" brushRef="#br0" timeOffset="3198">1397 1518 8471,'-15'-2'739,"1"-2"-736,3-2 0,5-5 0,-4 3 0,0 0-61,1 0 0,3 2 0,-4 4 1,1-1 51,-1-3 0,4 0 0,-4 8 0,3 4 60,3 5 0,0 5 0,0 1 0,-2 3 59,2 3 1,2-2-1,4 8 1,2 3 81,2 1 1,7 1-1,-1-1 1,4-2-68,1-1 1,1-9 0,-1 2 0,1-5-128,-1-7 0,0-3 0,1-8-257,-1 0 1,-1-8-1,-4-5 1,-7-9-100,-3-7 1,4 2 0,0-4 0,-2-4-26,-2-4 1,-2-1 0,-2 7 0,-2 2 93,-2 1 0,-2 3 0,4-4 340,-1 2 1,-1 8 843,6-3 1,0 15-441,0 9 1,0 9 0,0 13 0,2 3-126,4 2 0,-3-3 0,9 5 0,0 2-250,-3 2 0,7-4 1,-4-2-1,1-2-281,-1-3 1,1 3-1,-5-4 1,0-3-1305,0-5 1502,5-9 0,-19-51 0,5-20 0</inkml:trace>
  <inkml:trace contextRef="#ctx0" brushRef="#br0" timeOffset="3481">1607 1378 7746,'0'18'542,"0"-1"0,0 0 0,0 1-64,0-1 0,0 1 0,2-1 0,2 1-257,2-1 1,7 1 0,-3-1-1,2 1-61,-1-1 0,-5 1 0,4-1 0,-1 1-93,1-1-866,-6 0 1,4-9 574,-8-8 0,-2-9 0,-2-13 0,-4-3 136,-1-2 1,3 0 0,-4-4-1,2 3-41,4 3 1,-3-6 0,1 4 0,2 0-163,2 3 0,2 5 1,0 2-155,0-1 1,8 3 0,3 3 444,5 6 0,63 28 0,17 7 0</inkml:trace>
  <inkml:trace contextRef="#ctx0" brushRef="#br0" timeOffset="3933">1956 1221 7746,'0'-12'127,"-2"3"1,-2-1 237,-1 0 0,-3 4 1,2-5-123,-6-3 1,3 6 0,-1 1 0,0 1 16,1 0 1,-3 0-236,-5 6 1,1 8 0,2 5-1,5 9 26,1 7 0,2-2 1,6 2-1,0 2 7,0 2 0,2 2 0,2 0 0,4 0 41,1 0 1,3-2-1,6-4 1,-1-6-60,0-3 1,1-5 0,-1-3-1,1-6-311,-1-4 1,-5-4 0,-2-4 0,-1-8-29,1-7 1,-6-6-1,2-8 1,-4 2-8,-2 4 0,0-4 1,0 4-1,-2-2 2,-4 2 0,2 3 0,-6 9 0,3-1 251,3 1 1,0 1 370,-2 5 0,4 5 0,-2 12-21,8 5 1,-2 13 0,6 5-1,0 4 29,3 2 1,5 2-1,1 3 1,1 7 134,-1 3 0,1 3 1,-3-1-1,-1 1-129,-3-1 1,-1 0-1,4-1 1,-5-5-309,-1-5 1,-2-6 0,-6-6-377,0-6 1,-8-11 0,-4-6 0,-3-4-289,-3-2 0,1-14 1,0-3 639,-1-3 0,-5-36 0,-2-16 0,-4-4 0,1-1 0</inkml:trace>
  <inkml:trace contextRef="#ctx0" brushRef="#br0" timeOffset="4283">2201 1308 7746,'11'-6'169,"1"1"0,-6-9 0,6 4 0,-1-1 93,-1-1 0,3 0 1,-5-5-1,2-1 8,4 1 0,-1-6 0,1-1 0,-5 3-107,-1 2 0,0 1 1,-4 1-1,2-1-131,-3 1 0,-3 1 0,-3 3-112,-3 1 0,-8 8 0,1-2 1,-7 4-71,-3 2 0,0 2 0,5 4 0,1 6 43,-1 3 1,1 3 0,-1 1 0,3 3 232,3 1 0,-1 2 0,7-2 1,2 5-39,2-1 0,2 6 0,2-4 1,4 2 420,5-2 0,5 10 0,3-6 0,5 0 66,5-2 0,4-4 0,2 2 0,0-8-734,-1-7 1,1-6 0,0-10 0,0-4-1638,0-6 1796,-8-11 0,-11-30 0,-6-14 0,-2-9 0,1 0 0</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6:51.287"/>
    </inkml:context>
    <inkml:brush xml:id="br0">
      <inkml:brushProperty name="width" value="0.06" units="cm"/>
      <inkml:brushProperty name="height" value="0.06" units="cm"/>
      <inkml:brushProperty name="color" value="#FFFFFF"/>
    </inkml:brush>
  </inkml:definitions>
  <inkml:trace contextRef="#ctx0" brushRef="#br0">1295 486 7076,'0'8'1924,"-6"-1"-1727,-4-7 0,3-2 0,1-1 0,-1-4-55,-3-1 1,-1-2 0,-1-4 0,3-1 3,-3 0 1,-1 1-1,-2-1 1,-1 0-106,-4 0 1,4 1 0,-3-1 0,2 0-21,2 1 0,1-1 0,-3 0 0,-1 1 2,-1-1 1,-1 2 0,5 1 0,1 2-34,-1-1 0,-5 3 0,1-2 0,1 0 47,2 2 1,-4-5 0,-1 5 0,-1-2-18,1 0 0,-3 2 0,2-3 0,1 2 22,0 3 0,-4-4 0,4 4 0,0-1 0,0 1 0,-4 1 1,6 5-1,-1-2 1,-1-3 0,4 3 0,-2-2 0,2 2-23,3 2 1,-3 0 0,-1 0 0,-1 0-21,1 0 1,1 0 0,3 0 0,-3-2-38,-2-3 1,7 4 0,-2-4-1,1 3-49,-1 2 1,5 0-1,0-1 1,1-3-39,0-1 1,3 0 25,-5 5 103,7 0 1,-8-1-1,4-2 84,-1-2 0,3 0 0,-5 5-69,-1 0 0,3 0 0,-2 0-9,-2 0 1,-1 1 0,-1 3 35,-1 1 0,0 6 31,1-1 1,-1 3 0,2 2-13,3-1 0,2-1 0,4 0 0,0 1-9,0 2 1,3 3-1,1-1 1,0 4-3,0 1 1,0 1 0,1 6 0,4-1-28,5 0 0,-2 2 0,4 2 0,2 1-21,4-1 0,2-2 0,-4 0 1,2 2 29,2 1 0,4 1 0,-2-6 0,1 0 46,3 1 1,1-1-1,3 2 1,-1 2-1,1 1 1,-1-3 0,2-3 0,2 3-8,1 0 0,7 0 1,-2 0-1,4 2-5,1 1 1,0 2 0,2-1 0,1 2 7,2 1 1,0-1 0,-3-2 0,1 2-22,2 1 0,7 3 1,-4-5-1,2 0-7,0 0 0,-6 0 1,2-4-1,-1 3-29,0-3 0,0 1 0,-3 0 1,1 1-17,2-1 0,7 3 1,-4-2-1,1-1 5,-4-2 1,1 0-1,1 1 1,0 3-4,-1-3 1,4-1-1,-5 1 1,-1 0-21,-3 3 0,4-1 0,2-6 1,0-2-11,-1-2 1,1 1-1,-3 4 1,1-1 8,-2-3 1,-1 1 0,-1-5 0,3 0 10,1 0 0,0 4 0,-5-5 0,0-2 10,0-2 0,0-1 0,1 1 0,-3 0-6,-3-1 0,4 3 0,-6-10 1,1 2 2,-4 0 1,2-7-1,-3 2 1,-4-3-55,-2-2 1,-5 0 0,5 0 0,-5 0 2,0 0 0,2 0 1,-4-2-1,-2-1 40,-2-2 1,-1-5 0,0 3 0,-1 1-13,1-1 1,-5-4 0,-2 1-1,0-3 16,0-2 0,-4 5 0,0 1 0,-2-3-6,-2-1 0,0-6 0,0-1 0,0 2 23,0 2 0,0 1 0,-2 0 1,-1 0-17,-2 1 1,-5-3-1,4-1 1,-2-1-11,-4 1 1,-1 2 0,-1 1 0,-1 0 0,0 0 0,0 1 0,1-3 1,-1-1 19,0-1 0,-1-1 0,-2 5 0,-2 1 7,2-1 0,2 0 0,0 1 0,-1-1 30,3 0 0,-4 0 0,8 1 0,-3 1-37,-2 3 0,0-3 1,1 5-1,1-2-6,3 0 0,-3 2 0,5-4 0,-2 4 27,0 2 0,2-6 0,-4 4 0,4-2 0,2 0 1,-6 6 0,4-6 0,-2 0 21,0 2 0,5-5 0,-4 3-4,-3-3 1,4 0 0,0 1 0,0 2-8,0-1 1,3 3 0,-4-2-1,1 0-35,0 2 1,3-3 0,-3 4-36,1-1 0,1 0 0,3-4 19,-2 3 0,-5 4-107,5-5 1,-6 5-156,1-5 0,2 7 0,-1-4-2145,3 1 2416,-5 4 0,2 2 0,-5 8 0</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6:56.055"/>
    </inkml:context>
    <inkml:brush xml:id="br0">
      <inkml:brushProperty name="width" value="0.06" units="cm"/>
      <inkml:brushProperty name="height" value="0.06" units="cm"/>
      <inkml:brushProperty name="color" value="#FFFFFF"/>
    </inkml:brush>
  </inkml:definitions>
  <inkml:trace contextRef="#ctx0" brushRef="#br0">3295 1383 7510,'6'8'672,"-4"-1"0,3-7-519,-10 0 0,2-7 0,-7-1 0,0-2-60,2 1 1,-5-1 0,3-5-1,-3 0 32,-2 1 1,1-1-1,-1 0 1,0 2-19,0 3 0,1-3 0,-1 3 0,-1-3-16,-4-1 0,2-1 1,-5 0-1,0-1 21,0-4 0,-1 4 0,-5-5 1,-1 1-75,1 0 0,-1-4 0,-1 3 0,-1-1 38,-3 1 1,1-3-1,4 2 1,-1 0 28,-3-5 1,3 6-1,-3 0 1,3 1 1,1 1 1,-1-6 0,-1 4 0,-4 0-23,-2-1 0,0-4 0,-4 2 0,-1-4-20,-2-1 0,-3 1 1,4 2-1,0 1-25,0-1 0,0 0 1,1 1-1,4 4 2,5 0 0,-2 5 0,1-4 0,1 4 5,-2 1 1,0 0 0,-5 0-1,2-1 1,-2-4 1,-3 2-1,-5-4 1,-3-1-58,-1 0 0,-4 3 0,5-3 0,-4 0-12,-2 1 1,9 4 0,-5-2 0,6 5 23,4 5 0,5-1 1,1 5-1,2-1 2,4 0 1,1 3 0,3 4 0,2 0 4,1 0 1,2 0-1,-3 0 1,2 0 10,-3 0 0,0 0 1,-3 0-1,1 0-47,-1 0 0,1 0 0,0 0 1,-2 0 0,-4 0 0,4 4 0,-3 3 0,4 1 6,6 4 1,-4 1-1,5 1 1,0 1 42,4 0 0,2 4 1,3 3-1,1-1 36,3 0 1,-3 4-1,5-6 1,-2 1-35,0 1 0,5-5 1,-3 4-1,0-2-3,0 2 1,4-4-1,-2 4 1,1-4-19,0-1 1,0 4 0,5 1-1,0-2-17,0-2 1,0 5 0,0 2-1,0 0 1,0-3 0,0 1 0,0 0 0,0 2 24,0 3 0,5-3 0,0 2 1,0-1-8,1-1 1,-2 7-1,5-3 1,3 6 38,1 0 0,2-2 0,-1-2 1,1 2 24,0 4 0,1-4 0,2 5 0,3-2-5,2 0 1,2 7 0,2-3 0,0-1-32,-3-2 1,1 1 0,4-1 0,0 1-14,1 0 1,-1 4 0,2-6-1,2 0 17,1 2 1,2-3 0,-3 6-1,3 0 8,2-1 0,-4 4 0,5-4 1,4 1 24,4 0 0,-3-1 0,2 3 0,-5-3 30,0-3 1,3 1 0,1-3 0,1 1-26,-3-1 0,-7 3 0,3 0 1,2 2-25,1 2 1,2-4-1,1 0 1,-1 0-11,0 4 0,2-3 0,1 2 0,2 1 22,-2-3 0,-1 6 0,-2-6 0,0 4 27,0 3 0,1-8 0,-3 8 1,-1-3-4,-2-3 0,2 4 0,5-2 0,0 0-35,-4 0 1,-1-3 0,3-4 0,0 3-59,0 1 0,0-4 0,1 1 0,0-1-24,4 1 0,-3-1 0,3 5 1,-3-2 70,-2-4 1,0 4 0,2-1 0,1-1-4,2 2 1,0-5 0,-4 3 0,-1-3 28,0-1 1,5 1-1,0 0 1,-2 0-61,-1-3 1,-2-2-1,0 3 1,0 1-3,0-1 0,1-4 1,-3-1-1,-1 1-23,-2-2 1,0 4-1,6-4 1,-3 2-27,-3-1 0,4-4 0,-4 4 0,3 3 68,3 0 0,-1 1 1,0-2-1,0-1 19,0 1 0,2 2 0,0-1 0,-1 0-28,-2-3 0,-4-4 1,2 3-1,-2-1-21,2 1 1,-3-3-1,1 3 1,0-2-7,-1-3 1,4 5 0,-3 0 0,4 0-48,1-4 0,-5-1 0,0 0 0,4 2 31,4-2 1,-6 3 0,3-1 0,-3-2 21,-3-2 1,4-1 0,-4-1-1,1 1 8,0 0 1,-4-2-1,2-2 1,1-1-23,-1 2 1,-2-1 0,2 1 0,-1-4-1,-3-2 0,3 4 0,-2-5 0,1-2-2,1-1 0,-5 0 0,3 1 0,-3 2-52,-2-2 0,1-1 0,-1-2 0,1 0 42,-1 0 0,-1 0 0,-2 0 0,-3-2 10,-2-3 1,4 3 0,-4-4 0,2-1 0,3-2 1,-3 0 0,0 1 0,0 0 15,-1 0 0,-2 3 0,5-5 0,-1 0 23,-1 2 0,0-5 0,-5 5 0,1-2-11,-1 0 0,-1 0 0,-1-3 0,2 2 33,2 1 1,-4 0 0,-3-4-1,3 1-36,1 3 1,-1-3 0,-1 5 0,0-2-9,-1 0 1,1 0-1,0-5 1,-1 2 3,1 4 1,0-5 0,-1 5 0,1-3 23,0 2 0,-2-3 0,-2 4 1,-1-5-1,2 0 0,-1-1 0,1 0 0,-4 1 30,-2-1 1,4 0-1,-3 0 1,-1 1-14,1-1 0,-1 0 0,-3 1 0,2-1-56,-1 0 0,-3-1 0,-1-2 1,0-2 17,0 2 1,0 0 0,0 0-1,0-1 80,0 1 1,0 1-1,0 3 1,0-3-60,0-2 1,0 2 0,0-2 0,0 2-28,0 3 0,-1-6 1,-3 1-1,-1 1-33,2 1 1,-3-2 0,-1-3 0,-1 1-6,-3 0 1,-3-4 0,0 4 0,-1 0-6,0 0 0,-1-4 1,-2 4-1,-3 0 18,-2-1 1,5 3-1,-2 2 1,4-1 48,1-1 1,-4-1 0,1 5 0,3 1 9,3-1 0,-2-5 1,-6 1-1,2 1-10,2 2 0,-1-4 0,0 0 1,-5 1-17,-1-3 0,4 6 0,-4-5 0,0 1-85,0 1 0,4-3 0,-4 4 0,1-1 25,4 1 1,0 1 0,0 3 0,-1-3 45,1-2 0,2 2 0,-1-2 0,-1 2-3,-1 3 1,-1-1 0,4 0 0,-2 1 21,-2-1 0,-4 0 0,2 1 0,1-1 2,0 0 1,-4-5-1,4 1 1,0 1 47,0 2 1,-4 1 0,5 0-1,1 0-23,-2 1 0,4-1 0,-2 0 0,2 1-19,3-1 0,-1 5 0,0 0 0,0-1-58,1-2 1,-3-2 0,-1 0 0,-1 1 17,1-1 1,-3 0 0,1 1 0,2-1-4,2 0 0,-4 2 0,2 2 1,3 1 22,4-2 0,3 4 1,-4-2-1,2 1 18,-1 0 1,3 1 0,0 3-14,1-5 1,-4 2-1,1-1-179,-3-3 0,3 6 1,2-1-1140,1 0-512,-4 6 1,3-6 1825,-7 7 0,-45 7 0,-12 1 0</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7:00.204"/>
    </inkml:context>
    <inkml:brush xml:id="br0">
      <inkml:brushProperty name="width" value="0.06" units="cm"/>
      <inkml:brushProperty name="height" value="0.06" units="cm"/>
      <inkml:brushProperty name="color" value="#FFFFFF"/>
    </inkml:brush>
  </inkml:definitions>
  <inkml:trace contextRef="#ctx0" brushRef="#br0">5693 2619 10075,'-14'-6'248,"-1"-3"0,0-5 0,0-1-2,1 0 0,-3 1 0,-1-3 0,-1-1-17,1-1 0,-5-6 0,0 5 0,-1 1-40,-1-2 0,1 3 0,-6-7 0,1 1-31,-1 1 1,3-5 0,-1 5 0,0-1-40,-3-1 1,-3-3 0,1-3 0,-1 3-36,1 1 1,-3-1 0,-2-3 0,-1-2-5,-2-1 1,-5-1 0,7 6 0,-3 0-14,-2-1 0,0-4 0,-1-2 0,1 0-6,0 0 1,-2 0 0,-1 2 0,-2-4 24,2 1 0,1-1 0,2 5 0,0-1 21,-1 1 1,1-3 0,0 2-1,0 1 7,0 2 0,5 0 0,-2-1 0,-3-3-52,-4 3 0,-6 0 0,4 1 0,-3-1 1,-2-3 1,-2-4 0,-1 5 0,3 1-49,1 2 0,5 2 0,-5-1 0,0 1-1,2-1 0,-1 1 0,6 0 0,-4-1 14,-1 1 1,0-4-1,-2 2 1,5 3 5,3 0 0,2 2 1,-2-1-1,-1 0-9,-2 1 1,-5-5 0,3 7 0,0-2-23,1 1 1,-9-1-1,5 6 1,2 1 37,-1-3 0,6 6 0,-7-4 0,0 4-78,2 1 0,-4 1 1,6-1-1,-1 2 2,0 3 1,-3-3-1,5 3 1,0-3 9,-1-2 0,4 6 1,-3-1-1,3 0-40,2 2 0,1-4 0,3 7 1,0 1-53,0-3 0,-8 5 1,-1-3-1,2 4 10,1 1 0,0 0 1,-1 0-1,-2 0 58,1 0 0,4 0 1,3 0-1,4 1-31,1 4 1,-5-3 0,3 5 0,1-3 25,2 1 1,4 5-1,2-3 1,0-1 43,-1 1 1,2 4-1,2-1 1,3 3-20,2 2 1,-3 0-1,2 1 1,1 2-8,0 1 1,1 8-1,6-3 1,-1 4-1,0 1 0,0 1 0,1-1 0,-1 1-19,0-1 0,2 0 0,2 1 0,1-2 12,-1-4 1,-3 4 0,0-4 0,1 4 27,3 2 0,-2-1 1,6 0-1,-1 3 4,1 2 0,1 2 0,5 5 0,0-4 8,0-1 0,0 5 1,0-2-1,2 2 44,2-2 1,-2 2-1,5-5 1,-2 0-34,-1 0 1,6 5 0,-3-3 0,1 1 4,3 0 0,-2-5 0,0 6 0,3 0 17,1 3 0,2-4 0,-1 0 0,1 2 23,0 2 0,1 1 0,2 0 0,2 0-11,-2 0 0,3-5 1,0 2-1,0 2-18,1-1 1,-1 6 0,-3-11 0,3 2 4,2 1 1,1-1 0,6 3 0,-2-1 37,-4-1 0,6-3 0,-3 6 0,6-3 29,0 1 1,-2 5 0,-2-7 0,1 4-50,-1 1 1,5 5 0,1 0 0,-3-2-4,-1-1 0,4-2 0,1 2 1,0 1-12,0 2 0,-2-4 0,-3-6 0,3 2-7,6 1 1,-3 4-1,2 1 1,1 2 43,-3-1 0,6 2 1,-4-1-1,3 0-53,3 2 1,-1-3-1,0 4 1,0-2 15,0-2 1,0-1-1,-1 1 1,-2-1 38,-2-4 0,-2 1 0,4-5 0,0 3-7,5 3 1,-7-6 0,4 0 0,-4 0 10,-2-1 1,4 4 0,7-4 0,1 1-31,-2 0 0,0 2 0,2 7 1,5 2 19,4 3 1,-1-6 0,-2 2 0,-2-3 21,-3-2 0,1 0 0,-4-2 1,2-2-26,-1-6 0,-1 4 0,1-1 0,2 4 49,3 3 0,-1-8 1,2 8-1,-4-3-47,1-3 0,-3 4 0,5-3 0,1 4-65,-1 1 1,9 0 0,-3 0 0,3 2 57,3 3 0,-6-3 0,1 5 0,-4-2-13,0 0 0,-4 1 1,2-4-1,0 0 11,-2-4 1,0-1 0,-4 2 0,2-3-29,3 0 1,-4-8 0,3 4 0,0-1-58,1-1 1,-4 5 0,5-3 0,-1 0 3,0 0 0,4 0 0,-5-2 1,4 4 11,3 0 1,-9 2 0,9-4 0,-2 0-8,1 0 0,0 5 1,1-3-1,0-1-21,0-2 1,0 1 0,-2 0 0,0-1 12,2 1 0,-10 0 0,7-3 0,-6 1 32,-1-1 0,7 0 1,-2-1-1,3 3 31,2-3 1,1 0 0,2-1 0,4 1 6,1 3 0,-10-3 0,2-6 1,-2-1-80,0 1 1,4 2-1,-1 1 1,1 1-3,-4-1 1,-6-4-1,1-2 1,2-1 10,3 1 1,-8-3-1,7 3 1,-6 0 16,-1 0 0,7-4 1,-4 4-1,2-2-13,0-3 0,0 3 0,5 1 0,0-1 7,-1 0 1,0 0-1,-3-3 1,-3 2-21,-1-2 1,5-2 0,-2-1-1,1 0 2,-1 0 1,-2-1 0,-4 1 0,3 0 18,1-1 1,-5-1 0,2-1 0,-1-2 16,1 1 0,-2-3 0,5 2 0,-1 0-22,-4-2 1,-1 0 0,-2-4-1,2 0-38,3 0 1,-3-3-1,1-1 1,-4 0-6,-4 0 1,0 0 0,5 0 0,-1 0 36,-4 0 0,4 0 0,-4 0 0,3 0 19,2 0 1,-1 0 0,-2 0 0,-2 0-32,2 0 1,-4 0 0,1 0 0,-2-1-8,-3-4 1,3 2 0,-2-6 0,-1 1-3,-2 0 0,-2 3 1,0-5-1,-1 0-31,-3 2 1,4-5-1,-3 5 1,4-2 28,-2 0 0,-4 1 0,2-6 0,-1 0 57,1 1 0,-5-1 0,0 0 0,-1 0 5,0 1 1,-1-3-1,-4-1 1,0-1 8,-1 1 0,1-3 0,-2-1 0,-1 1-2,-3 0 0,0-4 0,2 4 1,-3 0-17,-1 0 1,3-6 0,-4 5-1,1-3-3,-1 0 0,1 3 1,-4-5-1,3 3 18,3-2 0,-6 0 1,2-1-1,-4 5 58,-1 0 0,2-4 1,1 3-1,2-1-15,-1-1 0,-1 7 0,0-3 0,2 1-15,-2 1 1,4-6 0,-2 4 0,0 0-35,1 0 0,-4-4 1,3 4-1,-4 0 13,-1-1 1,0-4 0,0 3 0,0-1 26,0-1 0,0 1 0,0-4 1,-1 2-11,-4 1 1,1 2-1,-4-3 1,0 2-8,0-2 1,3 3 0,-3 0-1,0 0-3,0 0 0,-1 5 1,-2-3-1,3 1-3,1 1 0,-3-3 1,4 4-1,-1-3-6,1-2 0,-6 5 0,4-3 0,-2 0-28,1-4 0,0 2 1,-2-1-1,3-1 13,1 3 0,-4-6 1,1 5-1,-1-2-28,1 1 1,-3 4 0,5-4 0,-2-2-20,0-2 1,0 5 0,-3 2 0,2 1 24,1 0 0,0-4 1,-5 4-1,1 1 9,-1-3 0,0 6 0,0-5 0,1 1-4,-1 1 0,-1-6 1,-2 4-1,-2-2-28,2-3 1,-3 3 0,0-2 0,-1 1-36,1 1 1,1-5 0,4 5 0,-2-1 2,-1-1 1,-1 2 0,5-3 0,1 2 50,-1-2 1,-2 3 0,-1-2-1,-1 1 20,1 1 0,0-3 1,0 4-1,-3 0-32,-2-5 0,3 5 0,-4-1 0,-1 0-35,2 0 1,-4 3 0,4-3 0,0 1 15,3-1 0,-1 3 0,1-3 1,1 0 17,-3 0 0,6 5 1,-4-3-1,4 2 37,1-1 0,-4-1 0,-1 3 0,1-4 13,-3 0 1,4 2 0,-6-3 0,-1 0-18,2 0 1,-4 4 0,4-4 0,-2 0-59,1 0 0,-1 3 1,-4-2-1,1 0 55,4 4 0,-4 2 0,3 1 1,-3-1 9,-1-4 0,5 4 0,1-4 0,1 4 10,4 1 0,0 1 0,0 1 0,-1 1 1,1 2 1,2 1 0,1-6-1,-2 0-28,-2 0 1,3 1-1,-6-1 1,3 0-32,-1 1 0,-1-1 1,1 0-1,-3 0 25,0 1 0,1-1 1,4 0-1,-4 1-4,-1-1 1,9 2 0,-3 1-1,3 4-18,2 2 0,1-6 0,-4 4 0,0-2 1,1 0 1,4 2-1,0-3 1,-1 1 32,-2-1 1,-2 2 0,0 0-1,0-1 18,1 2 0,-1-5 1,0 4-1,1 0-3,-1-1 1,0 2-1,0-4 1,1 4-46,-1 1 0,0-4 1,1 3-1,-1-2-40,0 0 0,0 5 0,1-3 0,-1 0 16,0 0 1,6 5 0,-1-4 61,-2 0 0,1 4 0,-1-5 0,3 1 1,-1-2 0,-5 2-53,0-1 0,1 0 1,-1-4-1,0 4-10,1 2 0,-1-6 1,0 4-1,0-2 51,1 0 1,4 7 0,2-3-1,0 1 31,-1 0 0,4-2 10,-4 2 0,4 4-35,-5-4 1,5 2-1,-5-1-32,-1-1 0,3-4 0,-2 4 1,0 0-42,2-2 0,-5 4 67,3-7 0,-1 5 263,1-5-195,-3 7-94,11-3 1,-6 6 0,5-2-52,-2-3 1,-2 3 27,2-2 0,2 2 1,-5 0-4,1-3 0,-3 2 0,4-5-32,-2 1 14,4 3 1,-7 2-164,6-3 1,-1 3-12,1-3 0,1-1-84,-5 1 1,4-2-18,-5 3 1,2 0-298,-2-6-229,-3 7-200,11-10 0,-11 12-1349,3-4 2425,4 3 0,-53-5 0,-6-1 0</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7:10.135"/>
    </inkml:context>
    <inkml:brush xml:id="br0">
      <inkml:brushProperty name="width" value="0.06" units="cm"/>
      <inkml:brushProperty name="height" value="0.06" units="cm"/>
      <inkml:brushProperty name="color" value="#FFFFFF"/>
    </inkml:brush>
  </inkml:definitions>
  <inkml:trace contextRef="#ctx0" brushRef="#br0">888 4164 8180,'-8'0'2058,"-3"0"-1439,9 0 0,-2-2 0,8-1 0,4-3-186,-1-1 1,6 3-1,-2-3 1,5 1-125,0 3 1,0-3-1,0 2 1,3-1-143,1 0 1,1 3 0,2-2-1,-1 2-49,1 2 1,1-4 0,3 0 0,-1 1-160,0 1 1,-4 2 0,-2 0 0,0 0-82,0 0 1,-4 0 0,2 0 3,-4 0 1,-5 0 143,0 0 0,-6-1 84,1-3 0,-8 1 0,-5-6-12,-3-1 1,-1 3 0,0-2-1,0-1-83,0-2 1,4 0-1,1 2 1,-2 2-28,-2-3 0,3-4 1,2-3-1,0 2 2,-1 2 0,4-5 0,-3-3 1,0-1 25,-1 1 0,5-3 1,-2 4-1,0-5-15,1-5 1,0 5-1,2-1 1,-1 3-176,-1 1 1,0 3 0,4 0 0,0 1-995,0 3 0,0 6-2547,0 1 3715,0 6 0,-6 32 0,-1 14 0</inkml:trace>
  <inkml:trace contextRef="#ctx0" brushRef="#br0" timeOffset="965">4072 6487 8329,'1'7'995,"4"-3"1,2-1 0,7 0-667,4 1 0,-4 1 1,5-5-1,-2-2-26,1-2 0,5 2 0,-3-2 0,2 3-101,0 1 0,0-5 0,4 1 0,0 1-109,0 2 1,-4 1 0,-2 0 0,0-2 11,1-2 0,-4 2 0,3-2-221,-1 2 0,-2-2 0,-3 0 0,-3-1 174,-2 0 0,-3 2 1,-6-6 80,0-1 0,0-2 0,-2-1-88,-2 0 1,-2 0 0,-4 0 0,1 0-71,-1 0 0,-2-2 0,-1 0 0,0-4 16,0-2 0,5 4 0,-1-3 0,-1-1-44,-2 1 0,3 3 0,1-4 0,-1 1-79,2 0 0,-5 4 1,5-3-1,0 2-446,2-1 1,0 1 0,0 4-350,2 0 0,0 1 0,0 2 921,-1 1 0,6 12 0,5-1 0</inkml:trace>
  <inkml:trace contextRef="#ctx0" brushRef="#br0" timeOffset="2447">8117 6708 8207,'0'13'217,"0"-4"0,2-2 394,2-1 0,-1-1-261,6-5 1,-5 0-1,5 0-104,1 0 1,1 0 0,2 0 23,0 0 1,1 0 0,-1-2-228,0-2 0,0-2 0,0-3 0,0 3-32,0 1 0,0 3 1,0-4-1,1 2-38,4 0 0,-4-1 1,4 5-1,-4-1 1,-1-3 0,0 2 0,0-2 0,0 2 69,0 2 0,-4 0 1,0-1 5,1-4 0,2 4-57,1-3 1,-5 2-25,1 2 164,-6 0 187,3 0-123,-6 0-102,0 6-67,0 1 0,1 5 0,2-2-9,1-1 0,1-5 0,-4 3 1,2 1 28,2-1 1,0 2 0,0 4 0,2 0-48,0 0 1,5 4 0,-5 0-1,2 1-163,-1 1 1,1 0 0,3 4-1,-2-1-220,-1 1 1,-2-4 0,3-1 0,-3 0-348,-1-1 0,0-1 730,-2-7 0,-14-15 0,1-8 0</inkml:trace>
  <inkml:trace contextRef="#ctx0" brushRef="#br0" timeOffset="3416">7399 4412 8084,'-5'13'338,"3"-6"1,-8-3 4,6-8 1,-2-3 0,3-6-126,-1 0 1,-2-5 0,3 1-1,-1 1-42,1 1 0,-3-2 0,2-2 0,1 0-76,1 0 1,-2-2 0,0 2 0,1 0-160,1 0 0,2-3 0,0 5 0,0 1-15,0 1 0,0-2 1,0 0-1,0 1 23,0 1 0,0 6 0,0 1 0,0-2 66,0-2 1,5 3 0,0 2 287,3 1 1,-4 2-91,5 4 1,-5 0-87,5 0 1,-5 0-104,5 0 0,-1 0 16,5 0 0,-5-2 0,-2 0 25,-1-3 0,-2 1 0,4 2 45,-1-2 0,4 3 0,-2-5-26,-1 0 1,5 5 0,-4-4-27,4 4 1,1 1-1,0 0 1,0 0-46,0 0 0,0 0 0,0 0 0,0 0-107,0 0 0,0 1 0,0 2-118,0 1 0,0 1 1,0-5-731,0 0 0,-4 4 942,0 1 0,-29-1 0,-4-4 0</inkml:trace>
  <inkml:trace contextRef="#ctx0" brushRef="#br0" timeOffset="4567">1958 510 7855,'0'8'0,"0"1"889,0 1 508,0-4-1041,0 0 0,0-8 0,0-2-214,0-5 1,0-2-1,0-2 1,-2 0-62,-2 0 0,1-5 1,-4 1-1,1-1-135,3 0 1,-4 2 0,-1-6-1,0 0-49,-1 2 1,0-5 0,-2 3 0,1-2 14,1-2 1,2 0 0,-3 1 0,2 2 37,3 1 0,-4 6 1,4-1-1,3 2 17,0 2 1,2 4 107,0 1 0,2 5 364,2-2 0,-1 4 0,6 1 72,1 0 0,-3 0-357,2 0 1,-1 4-64,5 1 0,0-1 0,0-4-18,1 0 0,-6 0 1,1 0 12,1 0 0,2 0 0,1 0-56,0 0 0,0-4 0,0-1 0,0 2-16,0 2 1,0 1 0,0-2-1,0 0-38,0-3 1,0 1-1,0 4 1,0-2-132,0-2 1,0 3 0,0-5-314,0 0 1,1 5-1,-1-4-954,0 4 1,-5-4 1421,1 1 0,-47 0 0,-7 4 0</inkml:trace>
  <inkml:trace contextRef="#ctx0" brushRef="#br0" timeOffset="6671">0 1749 7806,'5'9'717,"-1"0"1,6-6-466,-1 1 1,2-2 0,2-2-151,0 0 1,0 0-1,1 0 1,-1 0-54,0 0 1,4 0 0,0 0-1,-1-2 15,-1-2 1,-2 2-1,0-2 1,0 2-18,0 2 0,0 0 0,0 0 0,0 0-8,0 0 0,-1 2 0,-2 1-111,-1 1 1,-5 1-75,5-5 1,-6-2 0,1-2 76,-3-5 0,-1 2 0,0-2 0,0-1 33,0-2 0,0-5 0,0 0 0,-1 1 8,-3 1 1,2 1 0,-2-2-1,2-2-45,2 2 0,-1 2 0,-2 1-81,-1 0 1,-1 0 0,4 1-1,-2 2-192,-1 1 1,-1 5 0,4-3-1267,-3 1 1612,2-4 0,-4 14 0,6-3 0</inkml:trace>
  <inkml:trace contextRef="#ctx0" brushRef="#br0" timeOffset="7393">1736 3446 7806,'9'0'0,"-1"0"29,2 0 0,-2 0 1,0 0 305,2 0 1,2 0 0,1 0-24,0 0 0,0 0 0,0 0-68,0 0 1,0-2 0,0 0-60,0-3 1,-4 1 0,0 4 36,1 0 0,2 0-174,1 0 0,-5-5 1,0 0-41,-3-3 1,0 4 0,-5-5 0,0-1-34,0-1 1,-2-2 0,-1-2-1,-2-2-25,-3-5 1,0-1 0,-4 0 0,2 1-42,1-1 1,5-1-1,-3 1 1,1 3-54,3 1 1,0-3-1,0 5 1,-1 1-278,1 1 0,1 2 1,4 2-820,2 2 1240,-2-3 0,27 28 0,0 0 0</inkml:trace>
  <inkml:trace contextRef="#ctx0" brushRef="#br0" timeOffset="8154">4633 5456 9505,'9'-5'673,"-2"-1"1,0 1-391,0-1 0,2-3 0,4 5 0,0-1-33,0 0 1,0 2 0,0-5 0,0 1-24,0 0 1,0 4 0,0-3-142,1 0 0,-1 1 1,0-4-1,0 3-65,0 0 1,-5 3 0,0-5-2,-3-2 1,1 2-1,-3 0-17,2-2 1,-1-2 0,-6 0 0,0 2 10,-3 1 1,-5 1 0,1-5 0,-2 0-37,-2 0 0,0 0 1,0 0-1,1-1-167,3 1 0,-5 0 0,4 0 0,-1 0-234,0 0 0,4 2 0,-1 0 0,1 3-385,0-2 0,4-2 1,-1-1 807,2 0 0,25 17 0,6 5 0</inkml:trace>
  <inkml:trace contextRef="#ctx0" brushRef="#br0" timeOffset="8921">6577 5286 7798,'5'13'360,"-1"0"0,2-6 0,-3-1 414,1 0 1,6-5-496,-1 4 1,3-4 0,1-1-138,0 0 1,0-4 0,0-2 0,0 0-72,0 0 0,0-4 0,0 3 0,0-2-219,0 1 0,0 3 0,0-2 0,0 1 10,0 3 1,0-3 0,0 2 0,0 1 88,0 2 0,-4 1 1,0 0 225,1 0 1,-3 0 3,2 0 1,-6 1 0,1 4 113,-2 3 0,-2 4 0,1 2-142,3 4 1,-2-4-1,4 4 1,-2-2-65,0 1 1,5-1-1,-3 4 1,1 1-99,3-1 0,-2 0 0,0 2 1,2-3-251,2 0 0,-3-6 1,-2 1-1,0-4-1135,0 0 0,-2-2 1394,3 0 0,-28-39 0,-3-7 0</inkml:trace>
  <inkml:trace contextRef="#ctx0" brushRef="#br0" timeOffset="9497">6055 4072 7798,'0'9'261,"0"0"121,0 1 0,0-3 1,2 0 704,2-1-923,-2-2 1,8-5-1,-6-3 1,-1-5-21,-2-3 0,-1-1 0,0-1 1,0-2-122,0-2 0,0-3 0,0 2 0,0 0-102,0 0 0,0-4 0,0 3 1,0-1 27,0 4 0,0-2 0,0 2 0,0 1 64,0 1 1,0 2 0,0 0-1,0 0 37,0 0 0,0 4 96,0 1 0,6 5 51,3-2 0,3 5 0,1 3-4,0 2 0,-2 0 1,-1-2-1,-1 3-87,1 1 0,6-4 0,2 3 0,-2-2-74,-2 1 0,-1 4 0,0-5 0,0-1-392,0-2 0,-4 1 0,0 1-1916,1 1 2276,-4 0 0,-53-21 0,-18-5 0</inkml:trace>
  <inkml:trace contextRef="#ctx0" brushRef="#br0" timeOffset="10330">2532 1684 7761,'6'7'-198,"-5"1"1371,3-4-715,-2-3 0,-2 4 0,0-10-318,0-3 1,0-5 0,0-3 0,-2-3-183,-2-1 1,1 2 0,-4-4-1,0-1 51,-1-1 0,0-2 1,-5-1-1,1 1-109,3 0 1,-2 0-1,4 1 1,-2 4 84,0 3 1,6 4-1,-1 1 155,2 0 1,2 4 311,0 0-198,0 6 0,6-2-88,3 5 0,-2 0 1,2 0-72,1 0 1,2 0-1,1 0-83,0 0 0,0 0 1,0 0-1,0 0 27,0 0 0,4 0 1,1 0-1,-2 0-40,-2 0 0,4 0 1,-1 1-1,0 2-65,2 1 0,-4 1 0,2-5 0,-2 0-499,-2 0 1,0 0-1,0 0-2045,0 0 2610,-6 0 0,-30-6 0,-13-1 0</inkml:trace>
  <inkml:trace contextRef="#ctx0" brushRef="#br0" timeOffset="11113">2245 3133 7765,'-9'0'295,"0"0"0,5 0 193,-5 0 1,6-2 13,-1-2 0,3 1-289,1-6 1,1 5-1,3-3 1,5 1-64,3 3 0,1-3 0,1 2 0,2 1-66,2 1 0,3 1 0,-2-2 0,1-1-90,4 1 0,-4 1 0,2 2 0,-1 0-45,0 0 0,-2 0 1,-6 0-1,0 0 51,0 0 0,0 0 0,-2-1 10,-2-3 0,-3 1 0,-6-6 1,-2-1 10,-2-2 0,-3-2 1,-6-2-1,0-3-120,0-1 1,0 4 0,0-2-1,0 4-138,0 1 1,1 0 0,2 0 0,3 0-774,1 0 1,0 4 1009,2 0 0,25 24 0,3 1 0</inkml:trace>
  <inkml:trace contextRef="#ctx0" brushRef="#br0" timeOffset="11888">3576 3994 7765,'-7'0'2441,"1"0"-2047,6 0 1,0-1-259,0-4 0,6 4 1,2-4-1,4 2-4,1-1 0,0 3 1,0-4-1,0 2-19,0-1 0,0 3 0,0-5 0,0 1-6,0 1 1,-1-2 0,-2 3-81,-1-1 1,-2-6 0,2 1-72,-5-2 1,-2-2 0,-4-2-1,-1-1-58,-1-1 1,-6-5 0,1 3 0,-3-1-224,-1-3 0,2-1 1,1 3-1,2 2-557,3 0 1,-4 4 881,4-2 0,13 14 0,6 5 0</inkml:trace>
  <inkml:trace contextRef="#ctx0" brushRef="#br0" timeOffset="12447">4724 4620 9324,'13'0'388,"-4"0"1,0 0-138,1 0 0,1-1 0,2-2-136,1-1 0,-1-2 0,0 3 1,0-1-109,0 1 1,-5 1 0,0 1 0,-1-2 100,0-1 0,0-2 6,2 1 1,-3-2-1,-6-6-76,0 0 0,-6 0 1,-1-1-1,-2-2-206,0-2 1,1 1-1,-5 4 1,0 0-611,0 0 0,1 0 0,2 0 778,1-1 0,12 19 0,-1 4 0</inkml:trace>
  <inkml:trace contextRef="#ctx0" brushRef="#br0" timeOffset="13189">5090 4046 7815,'7'6'963,"-1"-5"1,-6 4-940,0-10 1,0-2 0,0-6-1,0 0-114,0 0 1,0-4-1,0-1 1,0 2 30,0 2 1,0 1-1,0 0 1,0 0-8,0 0 0,0 4 0,0 0 122,0-1 0,0 3 130,0-2 0,1 6-33,3-1 0,-1 2 0,6 2-18,1 0 1,2 0-1,1 0-123,0 0 0,0 5 0,0-1 0,0-1-269,0-2 0,0 4 0,0-1-444,0-1 1,-4 0 700,0 1 0,-12-8 0,1 2 0</inkml:trace>
  <inkml:trace contextRef="#ctx0" brushRef="#br0" timeOffset="13997">2688 2415 7783,'8'0'532,"-3"0"1,-5-2 0,0-2-369,0-5 1,0 2-1,0-2 1,0-2-90,0-5 0,-1 1 0,-2-2 0,-1 3-105,1 0 1,-3-3-1,2 0 1,-1 1-10,0 1 0,3 2 1,-2 0-1,2 0 57,2 0 1,-4 0 0,0 0 55,1 0 0,1 0 5,2 0 0,2 4 22,2 0 0,-1 6 1,6-2 10,1-1 1,1 4 0,2-2-1,1 3 36,-1 1 1,0 0 0,1 0 0,2 0-107,1 0 1,2 0 0,-3 0 0,2 0-310,-2 0 0,-2 0 0,-1 0 0,0 0-1773,0 0 2040,0 0 0,-11-12 0,-4-2 0</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7:15.504"/>
    </inkml:context>
    <inkml:brush xml:id="br0">
      <inkml:brushProperty name="width" value="0.06" units="cm"/>
      <inkml:brushProperty name="height" value="0.06" units="cm"/>
      <inkml:brushProperty name="color" value="#FFFFFF"/>
    </inkml:brush>
  </inkml:definitions>
  <inkml:trace contextRef="#ctx0" brushRef="#br0">92 340 7805,'0'7'362,"0"5"0,-2-11 0,-1 2-135,-1-6 1,0-4 0,2-5 0,-1 2-64,-1 2 0,0-1 1,2-4-1,-1 0-28,-1 0 1,-2-2-1,3-1 1,-1-1-173,1 1 0,-3-3 0,2 0 0,-1 0-150,0 1 0,3-4 0,-2 3 0,1 0-186,-1 0 0,2 2 1,-2 4-1395,2 0 1180,2 6 1,2 1 585,2 6 0,-2 0 0,3 0 0</inkml:trace>
  <inkml:trace contextRef="#ctx0" brushRef="#br0" timeOffset="278">53 327 9391,'8'0'1650,"1"0"-1447,1 0 0,3 0 0,3 0 0,2 1-58,-3 4 0,6-4 0,1 4 1,2-3-141,2 3 1,0-2 0,-1 4 0,-2-1-156,-1-3 1,-2 2 0,2 1 0,-3 0-247,0 0 0,-5 3 0,4-5-927,-4-1 1323,-7-2 0,-18-7 0,-11-1 0</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47:28.716"/>
    </inkml:context>
    <inkml:brush xml:id="br0">
      <inkml:brushProperty name="width" value="0.06" units="cm"/>
      <inkml:brushProperty name="height" value="0.06" units="cm"/>
      <inkml:brushProperty name="color" value="#FFFFFF"/>
    </inkml:brush>
  </inkml:definitions>
  <inkml:trace contextRef="#ctx0" brushRef="#br0">339 1366 8151,'0'-17'1412,"-2"2"-448,-7 4 1,6-1 830,-6 3-1394,6 6 0,3 3 1,0 21-222,0 11 0,9 9 0,0 11 0,-3 4-27,-4 5 0,-2 9 0,0 15 0,0 5-180,0 4 1,0 2 0,1-44 0,-2 1-1,1 0 1,-2-1-202,-3 1 0,1-1 1,1 33-1,-6-9 1,6-9-374,3-9 0,0-5 0,0-9-2864,0-9 3465,0-18 0,12-99 0,-5 24 0,0 0 0</inkml:trace>
  <inkml:trace contextRef="#ctx0" brushRef="#br0" timeOffset="792">392 1051 7921,'-15'-12'289,"1"1"0,8-10 1189,-3 4-764,0 11 1,21-6 0,6 12-401,5 0 0,3 0 0,1 0 1,-1 0-194,0 0 0,9 9 1,0 0-1,0 0-53,3 2 1,-9-5 0,6 9-1,-3-4-185,3-5 0,-5 9 0,5-1 0,-6 4-80,-3-1 0,-8-8 0,-4 9 0,-2 2 149,-6 4 0,5 2 1,-2 0-1,-6 0 46,-9 1 0,-8 8 0,-13 3 0,-2 0-39,-6-1 1,-3 7 0,-8-6 0,2 0-10,-3 0 0,6 0 0,0-6 1,0 3 49,1-3 0,7 0 0,-2-2 1,6-1 294,3-6 1,8-11 333,1 5-326,11-11 0,-3 6-69,18-12 0,6 0 0,8-3 0,-3-3-45,-2-3 1,0 1 0,8 5-172,0-6 0,0 6 0,1-6 4,-1 6 1,0 0 0,0-2 0,1-4-106,-1 3 1,0 3-1,0 3 1,1 0 43,-1 0 1,0 9 0,1 2 0,-1 4 208,0 5 0,-8 4 1,-4 5-1,-2 6-11,-6 9 0,5-3 1,-2 2-1,-3 4-1,-3 3 0,-3 11 1,0 0-1,0-2 3,0-4 0,-12-2 0,-2-1 0,-4 1-61,1-1 0,-1-2 0,-8-3 0,-3-6-121,-6-3 0,3-1 1,-9-4-1,0-1-203,0-9 1,6 3 0,-9-11-1,-3-1-413,-2-5 1,-4-6 0,1-3 0,2 0 636,6 0 0,-17-58 0,6-15 0</inkml:trace>
  <inkml:trace contextRef="#ctx0" brushRef="#br0" timeOffset="1266">77 342 7921,'-27'14'658,"10"1"650,-1-6 0,13-3-217,-4 11 0,21-11 1,11 3-531,9-6 1,6-3 0,-3 0 0,9-3-47,5-6 1,1 6 0,-3-6 0,-4 6-126,4 3 0,12-8 1,2-1-1,0 3-200,3 3 0,-5 3 0,8 0 0,0 0-78,0 0 1,-8 0-1,5-3 1,-3-3-193,0-2 1,1-1 0,-10 9 0,-2 0-177,-6 0 1,-6 0 0,-12 0 0,0 0-709,0 0-544,1 0 818,-13 0 1,-5 3-1,-18 3-378,-8 2 0,2 10 0,-2-6 1068,-4 2 0,-61 15 0,33-8 0,-1-1 0</inkml:trace>
  <inkml:trace contextRef="#ctx0" brushRef="#br0" timeOffset="1601">1285 79 7921,'0'-17'2693,"0"-1"-1030,0 12 0,12-14-1037,5 11 1,7 0 0,-1 12-1,-3 3-182,-2 3 0,0 8 0,8-5 1,0 0-133,0-1 0,1 10 0,2-7 0,3 4-208,3-1 0,0-2 0,-9 5 0,3-2-47,6 2 0,-5-5 1,5 3-1,-9 2 186,-9 3 1,4-5-1,-9-1 1,-1 4 49,1 2 0,-3-5 0,-9-1 0,-3 4-46,-6 2 0,-9 6 0,-14 3 0,-6 6-1012,-2 3 1,-1-6 0,-6 9 0,3 3-1241,-3 2 0,-2 1 2005,-4-6 0,24-6 0,6-12 0</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6:09.253"/>
    </inkml:context>
    <inkml:brush xml:id="br0">
      <inkml:brushProperty name="width" value="0.08571" units="cm"/>
      <inkml:brushProperty name="height" value="0.08571" units="cm"/>
      <inkml:brushProperty name="color" value="#E71224"/>
    </inkml:brush>
  </inkml:definitions>
  <inkml:trace contextRef="#ctx0" brushRef="#br0">699 133 7837,'-18'0'41,"5"0"464,0 0 1,1 0 165,-7 0 0,6 0-229,1 0 0,-1 0-152,-6 0 0,0 0 0,0 0-34,0 0 1,1 2 0,-1 2-128,0 3 0,0 5 0,0-3 1,0 1-78,0 5 1,-2-5 0,-2 3 0,-2 2-5,2 1 0,2 3 0,2 0 0,0 0-94,0 0 1,0 6 0,0 2 0,2 1 86,5-1 0,-5 5 0,7-5 1,-3 2 26,0 5 1,7-1 0,-4 1 0,-1-2 12,1 1 1,3 3 0,-3 2 0,1-1-9,5 1 1,2 0 0,0 0 0,-2 0-22,-3-1 0,1 1 0,6-2 0,0-2-1,0-3 0,0 5 1,0 4-1,0-5 5,0 1 0,6 0 0,1 4 0,-1 0-2,2-3 0,-3 5 1,5-10-1,1 4-14,-1 1 1,-4-1 0,7-2 0,2-5 4,2-2 1,-5 5 0,1-5 0,1 0 16,3 1 0,2 3 0,0-6 0,0-1-14,0-3 0,0 4 0,0 0 1,2-2-1,4-2 1,-4-4-1,4-2 1,-2-3 6,2 3 0,-4 0 0,7-1 0,-3-3-3,0-3 1,7 5 0,-7-5-1,0 1 2,2-1 0,-4 0 0,9-3 0,-1 1-19,-1-2 1,3 4 0,-5-1 0,1-3-9,5-2 1,1-2 0,3 0 0,-2 0 12,-5 0 1,5 0 0,-4 0 0,1 0-19,-1 0 0,3-2 0,-3-2 0,1-3-12,-1 3 1,4-4 0,-7-1 0,0 1 10,-3 0 1,1-7-1,0 4 1,1-1-9,-1-1 0,4 1 0,-5-7 0,-1 0-32,2 0 0,-6 0 1,4 0-1,-2 0 42,3 0 0,-5 0 0,4-2 1,-4-2 34,-2-2 0,-3 0 0,-1 6 0,-2-2 25,1-4 1,3 4 0,0-4-1,-2 4-3,-3 2 0,-1-6 0,4-1 0,-3 3-48,3 2 0,-5-4 0,1 0 0,-1 0-48,1-3 1,-5 1 0,5-4 0,-1 3-8,1 1 0,-7 4 1,4-7-1,-1 1 44,-1 0 1,0 6 0,-4-3-1,2 3 59,3-2 0,-1 4 0,-6-4 0,0 2-39,0-2 0,0 4 0,0-7 0,0 3-25,0 0 0,0-2 0,-2 3 1,-2-3-24,-3-2 1,1-1 0,4-3 0,-2 3-12,-2 3 1,-3-4 0,5 3-1,-4 1 106,-3 0 0,7-5 0,-5 7 0,3 2-5,0 2 0,-7 2 1,5 0-1,-3 0-1,-3 0 1,3 2 0,1 1 0,-1 1-91,1 0 1,-1-6 0,-4 9-1,3-5-18,-3-2 1,0-2-1,1-2 1,3-2 54,3 2 0,-7 8 0,3 2 0,-3-1 120,2-3 0,-4-2 1,5 0 54,-5 0 0,-2 6 0,0 3 48,0 2 0,7-5 0,-1 7 0,-2-1-150,-1-1 1,3 6 0,0-4 0,-1 1-57,-3-1 0,4 4 0,1-4 0,-3 1 41,-2-1 1,-2 4-1,0-4-10,1 4 1,-1 2 0,0 0 0,0 0 23,0 0 0,0 0 0,0 0 0,-2 0-40,-4 0 0,4 0 0,-4 0 0,2 0-40,-3 0 0,5 0 1,-4 0-1,2 0-8,-2 0 0,2 0 0,-7 0 0,3 2-73,4 4 0,0-2 1,0 7-1,-2-1-253,2 1 1,2-5-1,2 5 1,0-1-521,0 1 1,0-1 0,0 5-1360,0-3 1,2-5-2525,5 5 4716,3-8 0,35-4 0,5-10 0</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6:13.538"/>
    </inkml:context>
    <inkml:brush xml:id="br0">
      <inkml:brushProperty name="width" value="0.08571" units="cm"/>
      <inkml:brushProperty name="height" value="0.08571" units="cm"/>
      <inkml:brushProperty name="color" value="#E71224"/>
    </inkml:brush>
  </inkml:definitions>
  <inkml:trace contextRef="#ctx0" brushRef="#br0">95 597 7777,'-19'0'-191,"2"-2"0,3-2 816,1-2 0,7-1 0,-5 5 686,3-4-1181,2 4 0,6 2 0,0 12 1,0 5 117,0 2 0,0 10 0,2 9 0,2 11-47,2 5 0,9 5 1,-3 4-1,3 6-86,-2 5 0,1 1 1,-5-1-1,-1-7-102,1-10 1,-1-9 0,-4-10-199,3 0 1,1-17-143,-2-9 1,-4-10-1,5-8 1,-5-7 14,-2-3 0,0-12 1,0-3-1,0-7 165,0-6 1,0 2 0,0-8 0,0-3 71,0-2 1,0-1-1,-2-1 1,-3 2 141,-1 5 1,-2-5 0,4 7 0,-5 0-20,-1 4 1,3 6-1,-3 6 1,-1 9 249,1 9 1,4 5 0,-5 11 48,3 5 0,1 3 0,5 11 1,-2 6-23,-2 11 0,-1 4 0,7 13 0,0 6 10,0 4 1,0 2 0,0 4 0,0-1-91,0 1 1,3 3-1,3 1 1,4-1-166,1-5 1,6-12 0,-7-13 0,3-6-270,-1-7 1,1-4 0,6-10-332,0-4 0,-2-7 1,-3-12-1,-1-9 90,2-8 1,-5-8 0,1-11 0,-1-7 176,1-5 1,-7-1 0,2-14 0,-2-1 164,3 3 0,-5-4 0,4 6 0,-4-2 148,-2-5 1,-6 7-1,-3 2 1,1 4 65,0 3 1,-7 1 0,4 5 0,-1 8 96,-1 8 1,7 9 75,-7 12 1,7 5-1,-5 10 27,3 4 1,2 7 0,6 12-1,0 6-146,0 5 0,0 12 0,0 9 1,0 12 4,0 11 1,0 6-1,0 9 1,2-1-5,4 1 1,-4 1-1,7 3 1,-3 0-59,0-7 1,7-14 0,-5-19 0,1-11-502,-1-10 1,7-15-279,-3-4 1,-1-17 0,-1-15 0,1-6 127,-1-6 0,-5-4 1,3-11-1,-2-4 263,1-7 1,-1-3 0,-6-5 0,0-4 76,0-6 0,0-5 0,0-3 0,0-3 141,0-2 1,-9-8 0,-3 1 0,-5-3 117,-2-3 0,0 5 1,2 8-1,3 15 74,1 12 0,9 18 79,-2 11 1,1 22 0,1 11 0,-2 9 169,2 10 0,2 3 0,2 11 0,0 6-74,0 11 1,0 10 0,0 15 0,2 6-120,4 4 1,-4-41-1,0-1 1,4 2-1,1-1 1,-1 2-1,0 1-73,-1 4 0,1 0 1,2-2-1,1 1 1,-3 2-1,0 0 1,2-5-1,1-1 21,10 41 0,0-16 1,0-17-1,0-11-399,0-12 1,0-17-1,-1-15-409,1-3 1,-8-12-1,-3-3 1,-1-7 212,-1-7 0,0-5 0,-4-13 1,2-7 220,3-3 0,-1-5 0,-6-4 0,0-8 127,0-9 1,-6-4 0,-3-6 0,-1-1 69,-5-5 1,6 44-1,-1-1 1,-1-6-1,-1 0 1,0-1-1,-1 0-4,2 1 0,-1 1 0,-2 1 0,1 0 0,1 4 0,0 1 0,-6-42-31,3 10 1,11 25 314,-3 15 1,5 23-1,2 21 177,0 10 1,0 14 0,2 5 0,3 7-63,1 10 0,9 17 0,-3 12 0,5 12-153,2 5 1,-10-40 0,1 1 0,-1 2 0,1 1 0,-1 3-1,1 0-89,-1 0 1,0-1-1,0 3 1,-1 0-1,0 0 1,-1 0-1,-1 0 1,1 0-43,0 0 0,0 0 0,0-6 0,1-1 1,7 38-1,-3-14-238,3-13 1,-5-21 0,3-10-378,2-11 0,-5-11 30,3-18 0,-7-4 0,5-11 0,-3-5 24,-4-5 0,-2-7 0,-2-6 0,0-6 320,0-5 0,0-10 0,0-4 0,0-7 55,0-6 0,-2-4 0,-2-11 0,0 47 1,0 0 21,-1-3 1,-1-1 0,0-7 0,0 0-1,-4-4 1,1 0 0,0-3 0,1 1 17,1 2 1,1 0-1,-1 4 1,0 2-1,0-39 1,3 16-5,2 14 1,2 31 57,0 18 1,0 17-1,0 21 1,0 2 545,0 4 1,0 6 0,0 15 0,0 13 63,0 15 0,2 6 0,2 14 0,-1-43 0,1 1-399,-3 2 1,2 1-1,1 6 1,2 0-1,0 2 1,1 0-1,0 2 1,1 0-172,-3 1 0,2 0 1,3 1-1,1-1 1,-2-1-1,-1 0 0,1-1 1,1 0-39,1 0 1,1-2 0,-1-11 0,-1-3-1,5 38 1,-3-23-299,3-17 0,2-21 0,2-8 2,0-6 1,-7-14 0,-1-11-1,-1-9-279,1-9 1,-7-12 0,2-8-1,-4-9 220,-2-9 0,7-5 0,-1-7 1,-2-6 305,-2-5 1,-2-3-1,-1 46 1,0-1-1,-2-4 1,0-1 7,-3-6 0,-1 0 0,-2-2 0,-1 0 0,-1-8 0,-1-1 0,0 0 0,-1 1-3,1 0 0,1 1 0,3 1 0,1 1 0,2 8 0,0 3 1,0 6-1,1 3 71,0-29 404,2 32 1,2 27 0,0 25 0,0 9 221,0 4 1,0 8 0,0 7-1,2 8-206,4 8 1,-1 15-1,5 11 1,1 14-295,-6-38 0,0 1 0,0 0 1,1 1-1,1 6 0,0 0 1,0-2-1,-1 0-42,1-2 0,1 1 1,-3 4-1,0 2 0,1 1 1,1 0-1,0 0 1,0 0-20,2-4 0,-1-2 0,-1-5 0,-1-1 0,6 34 0,1-11-260,-3-10 1,7-18-193,-4-16 1,-3-12-1,1-21 1,-1-4-237,1-7 1,-7-12-1,2-7 1,-1-5 266,1-8 0,-4-9 0,4-11 1,-4-5 192,-2-7 0,0-3 0,0-10 0,0-5 71,0-1 1,0 46 0,0-1 0,0-6 0,0-2 0,0-1-1,-2-2 10,-1-4 1,0 0-1,1 4 1,0 0-1,-3 0 1,-1 0-1,2 6 1,0 1 5,1 3 0,2 3 0,-1-24 186,2 10 0,0 35 0,0 16 1,0 18 311,0 11 1,0 4 0,0 4-1,0 9 6,0 8 1,0 14-1,0 16 1,0 10-232,0 12 1,2-42 0,2 1-1,-1 5 1,0 2 0,0 1 0,0 2-29,2 2 0,-1 0 0,-2 0 0,0 0 0,3 6 1,1 1-1,-1-1 0,0-1-25,1-2 1,-1 0-1,-2-5 1,0-2-1,2-4 1,0-3-1,6 39-152,-1-22 0,-3-23 0,5-24-502,3-10 0,-5-7 0,1-14 0,-1-5-295,1-5 1,-7-13-1,5-5 1,-3-9 503,0-5 1,0-9 0,-6-14 0,0-8 136,0-8 0,0-4 1,0-5-1,0 47 1,0-1 47,1-1 1,-2-3 0,-1-6 0,-2-2 0,0-3 0,0-2 0,-1-3 0,-1-1 8,-1 2 0,0-1 0,1 4 1,1 0-1,0 4 0,0 2 0,0 5 1,1 1 141,0-42 0,2 36 1,4 26 39,4 16 1,-4 19 0,5 12 0,-5 7 518,-2 6 1,0 13 0,0 13-1,0 7-259,0 12 1,6 10 0,-2-31 0,0 2 0,1 3 0,-1-1-103,0 3 0,0 0 0,3 5 0,1 2 0,-2 1 0,1 2 0,0 3 1,0 0-152,-1 3 0,1-1 0,1 2 0,1-1 0,-4 3 0,0-1 0,1 0 0,1-1 25,-1 1 0,0-3 0,0-14 0,1-3 0,12 43 0,-2-26-199,-5-20 1,5-20-1,-4-12-570,3-10 0,1-18 0,-2-10 1,-5-12-70,-1-11 1,3-15-1,-5-12 1,-1-7 501,2-6 1,-5-12-1,0 41 1,0-1 0,-2-1-1,0 1 113,-1 0 0,0 0 0,0-2 0,0-1 0,0 1 1,0-1-1,0-6 0,0-2-22,0-7 0,0 1 0,-3 4 0,0-1 1,-1-2-1,1 0 0,1 6 0,0 2 104,1 3 0,0 2 0,1 3 0,0 1 0,0-31 0,0 17 712,0 21-26,0 23 0,0 23 0,0 14 90,0 9 0,0 0 0,0 11 0,0 6-408,0 8 0,0 15 0,0 7 0,0 7-217,0 11 1,6 1-1,-2-38 1,1 1 0,-1-1-1,0 0-55,0 3 0,1 0 0,1 3 0,0 1 0,-1 3 0,-1 0 0,0 2 0,0 0 26,0-2 0,0 0 1,3-3-1,-1-1 1,-2-4-1,0-1 1,7 41-411,4-16 0,-5-20-263,3-19 1,-3-26 0,3-18-1,-7-11 2,-4-8 0,4-13 0,1-14 1,-1-11 155,2-13 0,-5-2 0,3-12 0,-4-4 287,-2-5 1,3 44-1,0-1 1,1 0-1,-1 0 1,-1-2 0,0-1 76,-1 0 1,0 0 0,-2 0-1,0 1 1,-1 0 0,0 0 0,-2 0-1,1 1-4,1 0 1,0 2 0,0-35-1,2 12 431,0 24 0,0 26 582,0 28 0,0 23 0,0 15-410,0 2 0,2 11 0,2 5 0,5 11-130,1 7 1,-4 10 0,5 4 0,-1 7-286,-4-45 0,-1 0 1,5 49-1,-2-46 0,-1 1 1,-1 2-1,-1 0-47,-1 3 1,0-1 0,2-5 0,1-1 0,-3-1 0,0-1 0,4 32-283,1-17 0,6-10-445,-3-18 1,3-18-1,-3-15 1,-3-18 1,-1-16 1,-6-7-1,5-8 1,-3-7 302,2-9 0,-4-6 0,5-9 0,-5 3 122,-2 3 0,0-3 0,0 4 0,0-7-11,0-6 0,0 4 0,-2-3 1,-3 5 101,-1 7 1,0 10 0,4 15 0,-3 8 235,-1 13 0,-2 15 1,4 3 55,-3 10 0,-5-1 0,5 8 0,1 3 73,-2 2 0,3 2 0,-5 0 1,-1 0-177,1-1 0,6-5 1,-5-2-1,3-1-312,0 1 0,-3-7-81,3 2 0,-4-4 110,-9-2 1,0-8 0,0-5-1,0-6 164,0-6 0,-2-4 1,-4-9-1,-7 0 114,-3 0 0,-5-8 0,-4-4 0,-5-3 114,1 3 1,-7 4 0,5 8 0,-5 2 22,-1 5 1,7 12-1,5 12 1,4 7-50,3 7 1,-1 3-1,2 11 1,3 4 123,1 7 1,7 4 0,-5 1-1,1 3-90,0 4 1,12-2 0,-2 11 0,4 4-86,5 3 1,1 20-1,11 2 1,5 8-60,5 5 0,-3-45 0,1 1 0,2-1 0,1 1 0,3-2 0,0 0-8,1 0 0,2-1 1,18 36-1,1-11 1,0-14-160,0-13 0,2-8 1,2-8-1,2-12-135,-2-9 1,-2-7 0,-2-4 0,-1-4-23,1-7 0,-2-6 0,-3-8 0,-3-9 68,-3-6 1,0-10 0,-3 1-1,1-3 155,-2-3 0,-8-2 1,-5-2-1,1-4 186,-1-2 0,-6 4 0,3-4 0,-5 2-15,-2 4 1,-9-7 0,-5 1 0,-10 0-54,-7 4 0,-7-2 0,-4 4 0,-4 4-83,-2 5 0,4 12 1,-5 2-1,1 13 143,0 10 1,6 9 0,-2 14 0,4 11 156,2 11 1,0 7-1,2 8 1,3 7-135,1 9 0,9 6 1,-2 11-1,6 2 32,6 2 0,3 10 0,6 0 0,0 7-35,6 0 0,1-48 0,2 1 0,4-3 0,3 0 0,13 46-46,7-5 1,10-14 0,4-7 0,0-16-262,0-11 1,9-15 0,0-8-1,5-11-209,1-6 1,-2-19 0,-2-10 0,0-13 63,-1-10 1,-7-7-1,-5-4 1,-4-4 240,-3-2 0,-7-2 0,-3-7 0,-4 0 11,-4 1 1,-4 1 0,-15 5 0,0 6 201,0 4 0,-17 3 0,-8 1 0,-11 5 108,-8 5 0,-4-1 0,-11 0 0,-4 0-168,-6 0 0,1 4 0,1 10 0,0 9 28,0 8 1,0 7 0,-3 12-1,7 9-85,4 12 0,11 17 1,2 10-1,2 9-55,0 9 0,8 5 0,11 5 1,4 4 89,2 2 0,8 11 1,8-45-1,0 1 1,2-1-1,0 1 55,0-3 0,2 1 1,14 45-1,6 1 1,8-3-173,11-6 1,0-4 0,8-27 0,1-9-78,-1-6 1,9-14 0,6-9 0,-3-11-247,-1-6 0,4-14 1,2-12-1,3-13-5,3-10 0,-6-11 0,-2-12 0,-6-5 335,-7-7 0,-24 37 0,-1 0 1,-4-3-1,-3-1 0,14-41 160,-9 4 1,-2-3 0,-15 5 0,-1 2 56,-3 5 0,-17 5 0,-8 18 0,-9 1 253,-8 3 0,-16 2 0,-3-3 0,-6 5-115,-7 0 0,-7 0 1,-5-7-1,0 3-476,0-3 1,2 15 0,6 7 0,1 10-26,-1 8 0,5 15 0,5 19 0,12 15 77,6 12 0,10 15 0,8 11 0,5 8-9,8 6 1,11-37 0,2 1 0,4 44 0,1-44-1,2-1 150,2 4 0,3 0 1,1 3-1,3 1 1,6 1-1,4 0 1,-1-2-1,2-1 21,1-1 0,2-2 1,1-3-1,3-2 0,0-3 1,3-3-1,0-3 0,1-3-121,33 28 1,0-14-1,-6-24 1,4-10 73,3-7 1,-1-12 0,2-15-1,-6-10-200,-4-11 0,-9-12 1,-1 0-1,-5-7 91,-9-6 1,-7-4 0,-14-9 0,-3 0 308,-3 1 0,-1-1 0,-10 1 0,-3 1 112,-6 5 0,-14 2 0,-7 6 0,-9-2-51,-9 2 1,-5 2-1,-7 0 1,-7-2-316,-3-2 1,32 31 0,-2 1 0,0 3 0,0 2-1,-43-25-158,4 7 1,-2 15 0,4 12 0,4 17 201,5 17 0,16 19 0,1 16 0,5 11 50,7 13 0,5 8 1,5 10-1,9 3-21,15-47 0,1 1 1,-7 47-1,10-45 1,3 1-1,2 1 1,1 0-50,1 0 0,4 1 1,4 0-1,3-1 0,2-1 1,2-1-1,2-2 0,4-3-128,3-2 1,3-2-1,28 30 1,12-20-1,-1-14-507,-2-12 1,7-16-1,-3-8 1,5-10-1940,-1-13 2604,5-8 0,-19-15 0,8-9 0,3-12 0,-36 28 0,1-1 0</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6:26.068"/>
    </inkml:context>
    <inkml:brush xml:id="br0">
      <inkml:brushProperty name="width" value="0.06" units="cm"/>
      <inkml:brushProperty name="height" value="0.06" units="cm"/>
      <inkml:brushProperty name="color" value="#FFFFFF"/>
    </inkml:brush>
  </inkml:definitions>
  <inkml:trace contextRef="#ctx0" brushRef="#br0">57 586 7860,'-19'11'93,"9"-1"0,1-5 855,1 1 245,6 0-986,-7-6 1,18 0 0,3 0-54,5 0 0,-4 0 0,-1 0 0,3 0-15,2 0 0,-5-2 0,1-2 0,2-2-10,2 1 0,1 3 1,1 2-1,0 0 9,0 0 0,0-6 1,0 0-1,0 2-51,0 1 1,2 3-1,2-2 1,2-2-21,-2-2 0,4 0 0,1 3 0,-1-1-56,0-2 0,7-7 0,-5 7 1,3 0 8,-1-3 1,-5 7 0,3-4-1,0 4 30,1 2 0,-5-6 0,4-1 1,-1 3-25,-5 2 1,0 2 0,0 0 0,2 0-19,-2 0 1,-2 0-1,-4-2 1,-2-2 9,-3-3 0,1 1 1,6 6-16,0 0 1,0-6-44,0-1 1,-1-5-101,1 6 0,-6-1 0,-3 5-1046,-1-4-727,-3 4 1012,-6-7 1,-2 9 0,-4 0 900,-7 0 0,-62 42 0,28-15 0,1-1 0</inkml:trace>
  <inkml:trace contextRef="#ctx0" brushRef="#br0" timeOffset="566">473 1 7906,'0'12'-2,"-2"1"169,-5 1 0,5-3 124,-4 2 0,4-1 0,2 7-66,0 0 0,0 0 0,0 0-179,0 0 1,0 0-1,0 2 1,2 2 41,4 2 0,-4 2 0,7-4 0,-3 5-5,0 1 0,3 2 1,-5 5-1,2-2-48,-1-3 1,-1-1 0,0 3 0,2-1-31,-2 1 1,-1-3-1,-1 1 1,2 1-21,2-3 0,0 7 0,-6-7 0,0 3 18,0-1 0,7-8 0,-1 5 1,-2-3 11,-2 0 0,-2 0 0,0-6 0,0 0-25,0 0 1,0-6 0,0-1-158,0 3 0,0 2-131,0 2 1,0-7 0,2-1-870,5-3-242,-5-2 1409,6-6 0,1 0 0,1 0 0</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03.467"/>
    </inkml:context>
    <inkml:brush xml:id="br0">
      <inkml:brushProperty name="width" value="0.08" units="cm"/>
      <inkml:brushProperty name="height" value="0.08" units="cm"/>
      <inkml:brushProperty name="color" value="#FFFFFF"/>
    </inkml:brush>
  </inkml:definitions>
  <inkml:trace contextRef="#ctx0" brushRef="#br0">1 659 26079,'17'0'0,"0"0"-145,0 0 1,0 0 0,1 0 0,-1 0 334,0 0 0,8 0 1,3 0-1,4 0-78,3 0 0,-1 0 0,2 0 0,4 0 13,6 0 0,3 0 0,3 0 0,-1 0-108,0 0 0,3 0 0,1 0 0,2 0 78,-2 0 0,-2 0 0,-1 0 1,1 0-169,4 0 0,-9 0 0,3 0 0,-2 0 121,1 0 0,1 0 0,1 0 0,-3 0 51,-3 0 1,3 0-1,-5-2 1,4-1 18,3-3 0,-5 0 0,7 6 0,-5 0-7,-1 0 0,4 0 0,5 0 0,1 0 37,-2 0 1,0 0 0,0 0 0,2 0-33,-1 0 0,-3 0 1,-2 0-1,1 0-15,-1 0 1,6-2 0,0-2 0,0-1-88,2 1 1,0 2 0,6 2 0,-2 0-40,1 0 1,-3 0 0,0 0 0,-2 0 12,-4 0 0,4 0 0,-2 0 1,-1 0-4,-3 0 1,-2 0 0,1 0-1,-1 0 53,0 0 0,-5 0 0,-2 0 0,0 0 14,-1 0 0,3-2 0,5-2 0,1-1-40,-1 1 1,0 2 0,1 0 0,1-2-45,4-2 0,-4 1 0,5 3 0,-5-2-9,-2-2 1,1 1 0,-1 3-1,0-2 71,1-2 0,-7 1 1,1 3-1,2-2 12,1-2 1,2 0 0,-1 6-1,-1 0-44,3 0 0,-5-5 0,10-1 1,-3 2-44,-3 2 1,0 2 0,3 0 0,3 0 6,6 0 1,-4 0 0,-2 0-1,-2 0-5,2 0 1,-2 0 0,4 0 0,-4 0 13,-5 0 0,-3 0 1,5 0-1,-1 0-1,0 0 0,-1 0 0,-3 0 0,-1 0-31,2 0 1,1 0 0,3 0 0,-1 0 17,0 0 0,1 0 0,-1 0 0,0 0 62,1 0 0,-1 0 0,1 0 0,-1 0 17,0 0 0,1 0 1,-1 0-1,-1 0-13,-5 0 1,5 0 0,-7 0-1,5 0-13,3 0 0,-9 0 0,8 0 0,-5-2 12,-1-3 0,2 3 0,3-4 0,-1 4-40,-2 2 0,-1 0 1,5 0-1,-1 0-16,3 0 0,-11 0 0,11 0 0,-3 2-12,1 4 1,1-4 0,0 3 0,-1-3 74,-4-2 0,3 0 1,-5 0-1,2 0 43,-1 0 1,-1 0 0,2 0 0,-5 0 34,1 0 0,-4 0 0,6 0 0,-2 0-68,-4 0 1,-2-5 0,0-1 0,2 2-54,2 2 1,0 2 0,-3 0-1,1 0 31,2 0 0,-1 0 0,-4 0 1,-3 0 56,-3 0 1,-3-2 0,-5-2 0,4-1 125,2 1 0,-7 2 0,3 2 0,-4 0-51,-2 0 1,1-6 0,-1 1-76,0 1 1,-6 2 0,-1 0-328,-3-4-479,-1 4 1,-8-5-4447,-4 7 5112,-3 0 1,-77-15 0,35 5 0,0 1 0</inkml:trace>
  <inkml:trace contextRef="#ctx0" brushRef="#br0" timeOffset="1119">9488 539 29993,'10'-11'-6404,"-3"1"5331,1 3 1,-6-1 0,4 3 1925,-5-7 0,-1 3 0,-1-3-697,-5-1 0,-4-2 0,-7-1 0,-2 1 122,-4-2 1,-3 4-1,-9-10 1,-1 4-127,-4 2 0,2-6 0,-9-2 0,-5-1-28,-3-5 0,-8 4 1,6 1-1,2-1-666,2 1 0,1 5 0,5-2 0,5 4-133,8 2 1,17 7 0,1 3-190,7-1 1,5 8-1,10 0 192,5 9 1,4 7 0,5 1 810,2 0 0,21 12 1,9 5-1,8 3 0,0 0 1</inkml:trace>
  <inkml:trace contextRef="#ctx0" brushRef="#br0" timeOffset="1282">9437 659 27835,'17'0'-1557,"-6"0"2720,1 0 0,-1 0 103,6 0 1,-1 8-1237,-5 3 0,-3-1 0,-8 1-190,0 3 1,-2-1-1,-4 0 1,-5-1 391,-5 1 0,-1-4 0,-2 3 0,-4 1-93,-5 2 1,-5 4 0,-3 2 0,-2 2-383,-2-2 1,-5 0 0,3 0 0,0 2-255,0-2 0,-4-2 0,6-2 0,4 0-954,6 0 0,-1 0 0,9 0-2761,1 1 4230,2-1 1,47-46 0,12-11 0</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07.714"/>
    </inkml:context>
    <inkml:brush xml:id="br0">
      <inkml:brushProperty name="width" value="0.06" units="cm"/>
      <inkml:brushProperty name="height" value="0.06" units="cm"/>
      <inkml:brushProperty name="color" value="#FFFFFF"/>
    </inkml:brush>
  </inkml:definitions>
  <inkml:trace contextRef="#ctx0" brushRef="#br0">221 514 11407,'12'0'564,"-3"2"0,1 4-421,-1 5 0,1 4 0,3 4 0,-1 4-77,1 6 1,2 5-1,4 6 1,2 6-34,2 3 0,-4 4 0,-6 1 1,3-1-86,-3-4 0,-2-9 0,3-2 0,-3-5 56,2-5 0,-3-13 1,1 1 33,3-7 0,-5-11 1,3-11-1,-1-6 30,-2-4 0,5-13 0,-7 0 0,3-4-42,3-2 0,1-4 0,-1 6 1,-2 2-107,3 2 0,-5 0 0,3-2 0,-1 0-160,-2 6 1,5-1 0,-7 8 0,3-1-144,3-5 1,-5 1-1,-1 1 1,-1 5-6,0-1 1,5 4-1,-5-6 1,0 4-271,1 8 1,-5-2 24,4 6 1,-6 3 632,-6 2 0,-26 35 0,-14 9 0</inkml:trace>
  <inkml:trace contextRef="#ctx0" brushRef="#br0" timeOffset="520">33 172 8101,'-17'17'1195,"7"-8"1,5 4-706,10-7 1,5 0 0,7-6 0,0 0-96,0 0 0,8-6 0,4 0 0,3 3-101,2 1 1,0 2 0,3-2 0,1-2-80,2-2 0,7 1 0,-1 5 0,3 0-43,3 0 0,-1 0 0,-1 0 0,-3 0-68,-1 0 0,-1-6 0,5 0 1,-4 2-146,-6 3 0,1 1 0,-3 0 1,-3-2-109,-5-4 1,-3 4 0,1-4-311,-5 4 1,-4 2-627,-2 0 347,-7 0 0,-4 0 0,-12 0-768,-6 0 1,3 6 1505,-3 0 0,-22 15 0,-11-2 0</inkml:trace>
  <inkml:trace contextRef="#ctx0" brushRef="#br0" timeOffset="817">975 0 7787,'-17'0'2800,"0"0"-2333,7 0 0,4 0 1,12 0-1,6 0-345,3 0 1,4 0-1,2 2 1,4 2-80,1 2 0,-3 1 1,4-3-1,-1 2-32,1-2 1,-4 3 0,3 1-1,-1 1-45,-4 5 0,-2 1 1,-2 2-1,0 0 158,0 0 1,-7 2 0,-4 2 0,-4 4 54,-2 2 0,-2-1 0,-4 5 1,-7-3-379,-8 3 1,0-1 0,-8 1-1,1-5-1053,1-1 1252,-5-2 0,-48 1 0,29-10 0,1-1 0</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36.896"/>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1203 162 12375,'52'86'327,"-20"-41"1,0 0 0,19 25-92,-15-22 1,-1 0 0,7 16-375,-9-19 0,-2 0 0,3 10 60,20 18 511,-41-49-386,4-7-191,-60-71 0,11 3 21,-2 7 1,-2-2 0,-9-20-45,-7-11 1,-3-2 143,20 28 1,-1 0 0,-1 1 0,0 1 204,-2-4 0,1 4 512,-13-7-347,-3 5-262,41 57-136,30 65 0,26 8 48,-5-13 0,1 3 0,-9-17 1,0-2 15,3-1 0,-2-2 0,9 22-27,-7-27 0,-1-1-244,2 4-213,28 17 723,-47-50-650,10-12 233,-76-38 0,2-7-80,2 16 0,-2 0 1,-26-18 42,-8-4 0,2-2 180,27 21 0,-1 0 1,1 3-1,1 0 325,-3-1 0,3 2 383,-26-4 166,15 15-801,42 26 0,29 38 51,38 30 0,-5 0-66,-6-33 0,3 1 1,-6 0-1,2 0-15,11 3 1,2 0 0,-5-1 0,1-2 31,3-5 0,0-3-64,27 23-82,-28-31 1,-5-3 171,-4-4-304,-1-14 182,-111-36 1,23 1-286,-5 4 0,-3 1 0,-24-10 91,36 10 1,-2-1 0,-1 0 0,-1-1 291,-10-8 1,0 0-1,6 6 1,1 0 97,1-1 1,3 3 551,-31-1-208,10 25-514,42 38 0,27 22 28,44 17 0,8-13-5,-10-31 1,3-2-1,17 9 115,27 5 0,-8-11-40,-24-16 1,-1-3-1,26 4-126,19-13-24,-47-4 173,39-2 170,-71-8-425,0 6 0,-71-3-187,-29 18 1,-15 0 271,47-1 1,-1 2 0,1 0 0,0-1 73,-7 0 1,0 0-1,5 4 1,0 0 281,-9-1 1,2 0 454,-19 12-735,28-7 0,12 3-195,33 8 0,44 13 126,10-27 0,7-4 0,41 7 63,-45-13 0,0-3 0,41-1 97,-38 0 0,1-1 1,0-2-1,1 0-29,6-1 0,-2 0-23,23 0 28,-26 0 0,-7 0 82,-22 0 0,-88 25-293,0-6 0,-8 1 0,-13 1 0,2 3 70,17 1 1,2 1-1,-5-4 1,0-1 13,0 1 1,2 0-1,3 0 1,2-1 239,-2 2 1,5-1-487,-14 10-151,16 13 0,91-24 187,39 5 1,-4-13 175,23-7 0,-11-6 132,-31-2 1,1-2-1,0-1 1,-1-1 67,4-3 1,0-1 0,-1 0 0,1 1-39,1-1 1,-3 0 67,17 0 837,6-7-149,-73 14-861,-76 3 0,10 13-77,-3 0 0,-2 0 1,-10 4-59,-15 9 1,16-1 41,-16 14 1,7 6 15,37-23 1,2 0-554,-20 15-327,0-1 0,43-23 843,97-47 1,-36-3-1,4-7 1,12-2-1,0 0 1,0 1-1</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37.495"/>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1589 422 12349,'-62'-41'17,"23"11"0,-1-2 0,-19-17 109,15 14 1,-2 0 0,-35-15 72,33 33 0,0 2 0,-25-8-45,20 13 0,-3 1 1,1-1-1,-1 1-35,-11-1 0,-1 0 1,2 1-1,0 1-24,-1 1 0,-1 1 0,4 2 1,0 2-57,1 5 0,5 0-868,-17 0-155,-13 14 850,73-15 0,52 9 0,29 3 0,14-3 0,0 0 0</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37.828"/>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1089 58 12349,'-68'-1'196,"0"0"1,-4-2-1,3 0 1,15-3 0,3 1 130,-4 4 1,1 2 0,-42-1 48,36 0 1,-2 0-645,3 0 1,1 0-225,-1-4 0,2-1-492,-32 3 738,31-15 0,67 15 0,33-7 0</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38.147"/>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1404 231 12349,'-90'11'491,"33"-9"1,-1-4-247,7-3 1,-1-3 0,-7-1 0,-1-1-1,-4-2 1,-1-2 0,-1 1 0,-2-1-311,-6-2 1,1-1-1,4 0 1,1 0-359,2 4 1,4 1-562,-24-5 492,26 8 0,5 1 327,8-3 1,0 0-1,41 3 1</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38.432"/>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1150 424 12341,'-92'-2'491,"-4"-5"1,28 5-247,18-1 1,-3 0 0,2 0 0,-3 1-222,-15 0 1,-3-2 0,4-5 0,0-3-271,-4-5 0,3-5 0,11-1 0,5-5-246,2-6 0,6-3 246,-13-16 0,56-37 0,36 20 0</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38.695"/>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1158 716 12341,'-87'-22'327,"3"-3"1,38 3 0,-2-3-165,-14-6 1,-4-2 0,-5-8 0,-3-2 0,-8-2 0,2-1-357,7-1 0,5 0 0,7 3 1,6 0-300,15 5 0,3 1-492,-27-26 856,7 6 0,55 56 0,25 26 0</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38.962"/>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1058 634 12341,'-53'-7'491,"-1"0"1,-33-11-296,3-33 1,37 21-1,-4-2 1,-12-4 0,-2 0-66,1-1 1,2-1-1,3 0 1,3-1-624,6 4 0,3 0 0,5-1 0,1 1 246,2 1 0,1 0 0,-17-22 0</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39.180"/>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656 697 12341,'-44'-45'196,"1"0"1,1 1-1,0-1 1,2-1 0,-1 0 48,0 4 1,-1 1 0,-1 0 0,-2 0-693,-3-3 0,0-1-45,7 4 0,3 1 246,-19-29 1,63 48 0,28 25 0</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39.414"/>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261 667 12341,'-23'-62'327,"-1"0"1,6 12 0,0 2-117,-4-3 0,-1-1 0,2 1 1,-1-2-704,-4-8 0,1 0 295,-3-5 0,18 19 1,42 45-1,23 34 0</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39.595"/>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135 1077 12341,'-15'-58'327,"0"0"1,0-9 0,2-2-567,3-7 1,1-2 0,-1-2 0,1-2-254,-1-9 0,1 2 371,3 17 1,1 3 0,0 10-1,1 5 1,4-21 0</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39.812"/>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0 773 12307,'10'-57'327,"-1"-1"1,5-7 0,0-2-401,2-4 0,0 1 0,-1-1 0,0 1-419,1-2 0,0 3 380,-3 8 1,6 19 0,28 44 0,2 58 0</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39.995"/>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0 970 12307,'21'-54'12,"-1"-1"0,2-5 1,1-2-1,0-1 0,1-2 1,3-6-1,1-1-247,1 0 1,0 3 0,-2 17-1,1 2-197,7-12 0,1 2 432,17-19 0,11 55 0,-14 52 0</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0.162"/>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1 692 12307,'35'-47'-197,"0"0"0,1-3 1,-1-2-1,-3-7 0,0-2-290,3-3 1,0 0 486,0 4 0,1 5 0,-3 12 0,2 7 0,31-18 0</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0.378"/>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0 831 12307,'34'-52'82,"0"0"0,-2 10 0,-2 0-102,-1-5 0,0-2 0,5 0 0,2-2-224,9-16 1,0-1-1,-2 6 1,0 0-128,-1 3 0,-1 3 371,12-17 0,-65 117 0,-16 30 0,-1-9 0,-1-1 0,1 1 0</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0.562"/>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1057 12307,'40'-58'187,"-1"-1"1,1 0-1,-1 0-130,0 1 1,-1 1 0,0 4-1,-1 1 1,-3 5 0,0 0-129,7-5 1,1 0 0,-4 5-1,-1 0-328,8-8 0,0 1-93,-11 13 0,0 3 424,7-1 1,2 3 0,25-11 0</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0.762"/>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0 868 12307,'44'-43'300,"0"0"0,-3 0 0,-3-3-319,-2-5 1,-1-1 0,3-4 0,3-1-162,3-4 0,1 0 0,1 1 0,0 1-274,-1 2 0,0 5-530,23-19 954,-21 18 0,-28 51 1,-10 4-1</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0.979"/>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0 964 12196,'49'-52'121,"0"1"0,-2 1 0,-2 0 0,-4 1 0,-3 0 42,-2-1 1,-1 1 0,0 7 0,0-1 0,0-7 0,1-1-128,5-3 1,-1 2-1,-9 9 1,0 2-185,8-5 0,-1 3-836,13-17 843,-4 21 1,-75 101-1,-27 39 1,15-26-1,0-1 1,0 1-1</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1.179"/>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1 663 12196,'49'-23'196,"0"1"1,-3 0-1,-2-3 1,-6-11 0,-1-3 48,2 0 1,1-1 0,-2 1 0,1 1-274,-1 0 0,0-1 0,2 0 1,-1-1-409,7-6 0,-2 2-548,16-7 868,-24 8 1,-62 76 0,-32 39-1,-3 1 1,-3-1 0,0 0 0,0-1-1</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2.556"/>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0 155 12151,'50'10'196,"0"1"1,4-8-1,1-6 1,10-6 0,3-6 48,8-6 1,2-2 0,0 5 0,-1 1-115,-2-3 0,-2 2-342,-12 9 0,-5 1-281,30-9 0,-73 34 0,-52 9 0,-10 8 462,4-16 0,-6 2 0,-22 19 0,-6 3 0,13-11 0,0 0 0,0-1 1</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3.420"/>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703 0 12125,'8'67'491,"31"-23"1,6-29-165,51-8 1,-46-3 0,2 0-135,18-1 0,1 1 1,-6 3-1,-2 1-414,2-2 0,-1 1-143,-11 0 0,-4 3 158,28 17 0,-81 1-272,-60 4 0,-9-10 232,17-15 0,-3-2 0,1-2 0,-2-1-61,-7 3 1,-7-4 306,-10-11 0,-10-7 0,12 3 0,20 9 0,2 0 46,-22-11 0,-8-3 1,27 20-1,37 39 445,14 18 1,35-7-165,67-12 1,-40-25 0,2-1-83,11 3 1,2 0 0,2-1 0,1 0-1,3 1 1,-1 0 0,-6 2 0,0-2-312,2-3 0,-4 0-893,24 13 631,-22-16 0,-102-8 0,-29-4 82,-4-3 0,-5-2 0,-21 2 0,-1 1 0,17 1 0,2 0 0,-2 1 0,-2 2 658,-7-1 0,0 2 79,9-3 1,4 4-165,5 5 1,18 11 0,39 27-1,73 25 1,-6-29 0,9-2-83,11-3 1,4-2 0,-2-1 0,1 0-1,-1 0 1,-1-2 0,-5-4 0,-1-2-738,-4-2 0,-4-2-492,15 3 492,-12-7 0,-160-26 246,36 3 0,-4 0 0,-15-3 0,0-2 0,16-1 0,2-1 0,-4-1 0,-1 0-246,-6-1 0,1-2 983,4-2 1,3 2-1,-32 4 1,74 43-165,56 34 1,4-19 0,7 2-83,7 1 1,3 0 0,5 4 0,1 3-1,2 5 1,0 1 0,-2-7 0,0-1-331,-7 0 0,-2-3-407,-6-11 0,-3-6-492,17 6 492,-88-108 0,-8 14 246,-9-2 0,-9-2 0,3 12 0,-3 3 3,3 1 1,-3 2-1,-4 1 1,-3-1 317,-8-4 0,1 0 416,5 8 1,1 2-165,4 0 1,5 12 0,8 32 163,47 42 1,47 37-247,-8-32 1,5 3 0,6 6 0,1 2-168,4 7 1,-1 0-1,-5-4 1,-2 1-571,-2-3 0,0-2 0,-4-9 0,-1-5 0,11 16 0,-47-55-492,-55-51 927,4-1 0,1 3 0,-10-8 0,0 1 0,-17-14 0,1 0 0</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3.612"/>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20 1 12125,'-10'56'140,"0"1"0,10 3 1,7 1-1,5 1 1,6 0-1,6 6 1,3-1 104,-4-9 1,-1-1 0,-1 6 0,1 0-267,1 1 0,-2 0-471,-4 2 0,-2-3 0,13 26 0,-36-63 0,-18-65 0,-15-46 439,20 27 0,-2-6 0,-12-20 0,-1-5 0,13 27 0,-1-1 0,1 0 0</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3.812"/>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320 140 12125,'-39'-45'327,"1"0"1,-39-4 0,7 77-83,38 9 1,6 9 0,5 10 0,8 5-124,9 8 1,8 3 0,2 8 0,5 1 0,3 3 0,2-2 0,-1-9 0,2-3 40,-1-6 1,0-2 0,-4-5 0,1 0 0,4 0 0,1 1-219,2 4 1,0-2-274,10 27 0,-4-39 0,6-13-164,13-28 0,-13-28 246,-22-25 0,-8-11 0,-2-6 0,-4-4 136,0-18 1,-5-3 0,-2 21 0,-4-1-1,-1 0 1,-1-1 0,-1 1 0,1 0-1</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4.012"/>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329 385 12125,'-48'-83'228,"0"1"1,12 20 0,1 5 98,-1-5 1,0 23 0,0 58-1,3 39 1,21-4 0,5 7-83,5 11 1,4 4 0,2 6 0,1 2-1,1 6 1,1 0 0,1-3 0,1-1-490,1-8 0,-1-2-84,-5-7 0,3-6 0,16 5-164,-4-55 0,-4-60 0,-10-19 0,-3-9 393,0 18 1,-2-5 0,-10-26-1,-6-15 1,-1 1 0,4 27-1,-1 0 1,1 1 0,0-1-1</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4.363"/>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405 50 12125,'-37'36'140,"1"1"0,2 13 1,8 6-1,16 14 1,7 1-1,0-4 1,0-1 22,1-4 1,2 0 0,0-4 0,0-1 0,0 3 0,0 0 327,0 5 1,0-2 491,0 31-1311,-4-28 0,8-15 0,11-42 82,4-35 0,2-27 0,-12 0 0,-3-5 0,1-1 0,-1 0 0,-3 1 0,-2-1 0,3-5 0,-1 0 0,-3-3 0,-2-3 0,-3-19 0,-3-1 0,-6 12 0,-6 4 271,-10 5 1,-4 10-1,-13-1 220,-11 73 1,26 62 0,14-7 0,4 9-124,1 3 1,2 0 0,5-17 0,2 0 0,0 8 0,1-1 0,1-8 0,0-2 122,-1-4 1,0 1 0,1 0 0,1 1 245,-2 6 1,0 0-1,1-6 1,2 0-820,1 14 0,6-20 0,4-48-656,8-68 894,-8 4 1,-2-13-1,-4 7 1,0-10 0,-1-5-1,1 1 1,0-8 0,-1 0-1,1 0 1,0 0-1</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4.545"/>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481 1 12125,'-30'42'491,"0"1"1,-26 27-296,18 14 1,16-37-1,-1 4 1,-1 13 0,1 2 48,-2 3 1,1-1 0,5-13 0,2 1-1,-3 11 1,1 1 0,2-13 0,0 1-244,-3 6 0,2-3-986,-4 16 874,5-47 1,21-78 0,15-57 0,1-5-1,-7 22 1,1 0 0,-1 1 0,0-1-1</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4.729"/>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503 0 12125,'-34'40'140,"-1"-1"0,2 2 1,2 2-1,3 7 1,1 4-1,-7 13 1,-1 3 104,2 1 1,2-1 0,7-14 0,-1-1-364,-4 10 0,1-2-210,4-14 0,3-4 0,-9 15 218,30-73 1,16-34 0,15-25 0,3-5-1,-1 0 1,0 1 0,0 0 0,0-1-1</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4.912"/>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694 1 12125,'-52'31'140,"0"0"0,2 2 1,4 4-1,1 9 1,4 4-1,2 3 1,1 1 104,-1 5 1,-1 2 0,-1 2 0,1 0 245,4-8 1,2-1-984,6-8 0,2-1 382,-21 32 1,59-112 0,20-43 0,1-3-1,-3 11 1,-1 0 0,0 0 0,1 0-1</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5.281"/>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1134 0 12125,'-38'48'196,"0"1"1,3-5-1,1-1 1,-2 2 0,0 0-34,-5 2 1,0 0 0,2 0 0,-1 0 0,2-5 0,0 1 81,-9 9 1,2-1 0,10-15 0,-1 0 58,-9 11 1,0-4-797,-10 4 0,8-21 0,47-52 0,30-19 164,3 1 0,4-2 0,34-24 82,-33 31 0,1 1 0,0 4 0,1 0 2,4-8 0,1 0-248,3 7 0,-2 0 785,-3-5 1,-7 5-1,-3 12 198,-53 16 1,-27 20-165,-6 2 1,-3 2 0,-18 7-1,23-12 1,-1 1 0,-42 15-83,37-15 1,-1 0 0,3 3 0,1 2-588,-2-1 0,3-2-642,-13 4 977,-5 15 0,41-12 1</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5.461"/>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936 1 12125,'-48'22'196,"0"0"1,0 1-1,0-1 1,-4 4 0,-1 0 48,-1-4 1,-1 0 0,0 5 0,-1 0-1,2-1 1,-1-1 0,2-2 0,0-1-605,0-2 1,3-2 358,-14 12 0,28-28 0,49-4 0</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5.695"/>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1346 1 12125,'-79'32'491,"-4"0"1,15-9-296,-28 3 1,44-11-1,-1 2 1,-9 0 0,0 2 48,2 2 1,0 1 0,7-3 0,2 0-166,3-2 1,0-2 0,-3 0-1,-1 0-572,-12 1 0,0 0 0,9 1 0,3-6 322,-25-17 0,39-7 0,21-26 0</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5.895"/>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1039 58 12175,'-92'32'327,"43"-15"1,2-2 0,-26 2-83,23-7 1,-3 0 0,3-3 0,-2 1-1,-12 2 1,0-1 0,13-3 0,1-1-215,-5-2 1,1 0-1016,-12-1 820,14-9 0,6-12 0,18-55 0,7 18 0,0 1 0</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6.112"/>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847 250 12175,'-60'-5'196,"0"0"1,2 2-1,1-1 1,2-1 0,-1 0 48,-11-1 1,-1-1 0,6-3 0,0-2-397,3-3 1,3-2-834,-17-6 738,20-39 0,119 36 0,22-18 0</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6.312"/>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942 308 12175,'-38'-34'196,"0"-1"1,0 2-1,-1 2 1,-7 6 0,-2 1 48,-12-6 1,-2 3 0,-2 5 0,0 5 245,-1 6 1,2 3-192,4 1 0,2 3-792,2 8 0,6 1 164,-5-3 0,12 6 0</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6.628"/>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483 0 12175,'-79'43'983,"-13"-9"0,13-34-1475,26 9 0,2 8-492,-22 40 820,37-13 0,17 2 0,70 35 0,-8-44 0,-1-1 0</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6.828"/>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443 1 12175,'-29'45'130,"0"0"1,1-1 0,-2 1 0,-2 7 0,-2 1 114,-1 4 1,0 1 0,2 2 0,2 0 245,1-2 1,2-1-908,6-7 0,3-2-76,-8 29 0,52-57 351,27-52 1,4-17-1,7-11 1,-13 3-1,0 1 1,0 0-1</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6.978"/>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127 1 12175,'-15'87'491,"-4"-4"1,2-6-322,1-26 1,0 1 0,-1 31-515,6-30 1,2-3-641,3 5 806,15 16 0,55-127 1,-18 22-1,-1 0 1</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7.178"/>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0 12175,'0'90'491,"3"-33"1,2 1-84,1-5 0,1-3-1392,10 23 0,28 14 890,15-70 0,13-41 0,10-20 0,-23 1 1,1 0-1,-1 1 0</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7.345"/>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0 12175,'39'92'327,"-14"-36"1,5-5 0,45 9-1,-27-21 1,0-1 0,33 15-1312,-4-15 917,-26-20 1,-2-37 0,1-14 0,-10-9 0,1-1 0</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7.511"/>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0 12175,'20'73'983,"20"6"0,18-34-1569,-17-9 94,9-13 0,4-10 328,4-19 0,-20-38 0,-8-19 0,-13-15 0,0 0 0</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8.410"/>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385 729 12167,'60'-43'-492,"-5"-17"0,-33 1 174,-14 9 0,-4-3 0,-10-32 687,-13-11 338,8 38 196,-32-32 80,20 65-63,-7 7-785,39 83 1,25 11-159,-3-18 1,2 0 0,16 17-170,9-5-395,-26-42 344,30 15 1,-52-84-69,-3-17 1,-22-19 144,-24-12 0,-10 5 161,21 38 1,-2 3 396,-19-13 57,6 16 0,-3 10 257,-18 32-417,-22 19-159,37 41-163,31-13 0,8 5 0,9-4 0,7 2-190,6 7 0,1-3-292,0 21 33,38-6-502,-44-65 50,-24-68 240,-11 15 694,-5-9 0,-7 14 0,-43 74 0,33-4 0,-1 0 0</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8.945"/>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1 161 12161,'64'9'-226,"0"1"1,1 0-1,-2-1 215,-7-3 0,-1-1 134,3 0 1,-5-1-331,3-4 208,-122-43 1,-5 13 72,-8-2 1,-2 0 328,-7 2-339,1-4-152,67 32 218,-5 2 0,83 25 51,-12-6 1,4 1 0,33 16-75,-34-20 0,-2 0 0,17 10-212,19 6-492,-29-17 411,10 2-626,-51-17 481,-84-34 51,-10-1 214,18 0 0,2-4 100,-5-13 50,64 14 0,49 34 55,43 29-567,-26-3 141,-20 3 0,-1 3 287,11 4 0,-37-11 0,-26-14 0</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9.221"/>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1 270 12161,'43'-67'-246,"0"-1"0,1 1 0,-1 0 0</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49.311"/>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97 12161,'81'28'-984,"9"10"873,-30-6 0,-9-107 1,-29 16-1,1-1 1</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7:54.245"/>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357 0 12022,'-75'45'491,"5"13"1,25-7 491,-6 26-702,21-26-747,2-5 1,2-2-519,12-8 3,65-77 1401,-6 3 71,10-24 1,-1-2-1,-14 13 1,-38 49-165,-34 46 1,5-4 0,-1 6-83,-5 10 1,2 3 0,2-5 0,4 1-738,4 4 0,4-3-492,-5 13 865,31 1 0,46-151 0,-14 31 0,0 0 0</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8:02.611"/>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0 140 12114,'35'58'196,"0"1"1,3 0-1,2-1 1,6 5 0,4-2 48,4 2 1,2-2 0,1-3 0,-1-3 245,1-4 1,-3-4-355,-12-13 1,-3-5-1122,26 8 492,-43-54 0,-33-42 273,-10 11 1,-4-2 0,-20-35 149,12 39 1,0 1 0,-12-24 85,12 24 0,0-2 0,5 0 0,0-1-17,-2-7 0,1-1 174,8 2 1,1 1 316,-17-36 1,67 70-165,23 51 1,-17 0 0,2 6-83,1 12 1,0 4 0,0-1 0,0 1-1,0 1 1,0 0 0,0-1 0,1-1-523,-1-2 0,0-4-707,22 7 0,-5-19 820,-43-98 0,-34 14 0,-12-4 0,-15-27 0,0 1 0</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8:02.827"/>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0 12114,'39'37'196,"1"0"1,-2 2-1,2 0 1,4 3 0,1 1 48,4 9 1,0 1 0,-4-10 0,1-2 240,4 4 0,-2-5-1470,11 1 0,12-6 787,-55-78 0,-34-55 1,-9 22-1,0 0 0</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8:03.027"/>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1 12103,'53'33'196,"0"1"1,3 2-1,-1 0 1,-10-8 0,-1-2 294,4 1 1,-4-2-277,3 6-215,6-2 0,-8-13 0,-34-29 0,22-2 0</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8:14.427"/>
    </inkml:context>
    <inkml:brush xml:id="br0">
      <inkml:brushProperty name="width" value="0.06" units="cm"/>
      <inkml:brushProperty name="height" value="0.06" units="cm"/>
      <inkml:brushProperty name="color" value="#FFFFFF"/>
    </inkml:brush>
  </inkml:definitions>
  <inkml:trace contextRef="#ctx0" brushRef="#br0">58 76 7871,'0'13'526,"0"0"0,0 0-273,0 6 0,9 1 0,4-1 0,4 1 28,3-1 0,-1 3 0,3 1 0,2 5-48,1 3 0,10-1 0,-3 4 0,3-1 14,-3 1 0,5 10 0,-5 3 0,5 1-31,2-1 0,0 1 0,-2-3 0,-3 7 6,-1 4 1,-1 0 0,5-2 0,-3-2-17,-1 2 0,-7 2 0,6 5 0,0 1-19,-1 3 0,5 0 0,-5-7 0,1 1-26,0-1 1,-1 7-1,3 0 1,-3-3-69,-3-1 1,4 3 0,-4 1 0,0-2 33,0-3 0,0 5 0,-4 0 0,2 0-47,-2 2 1,4 0-1,-2 4 1,0-4-15,2 0 0,-4-7 1,6 7-1,-2-2-15,-4 0 1,4 0 0,-2-7 0,0 3-21,2 3 1,-7-3 0,5 6 0,-2-2-39,2-1 1,-5 3-1,5-2 1,-4 7 12,-3 3 0,1-4 0,-1-1 1,1-1 30,-1 0 0,1 2 0,-1 5 0,0-3-13,1-2 1,-1-1-1,1 3 1,-1-2 9,1 3 1,-1-5 0,1 0 0,-1 0-66,0 0 1,-1 2 0,-3 5-1,-2-5-132,2-6 1,2 2 0,3 0 0,-3-2 62,-4-5 1,4 1 0,-4-14 0,4 3-2,3 4 1,-7 0 0,-2-4 0,-1-9-96,1-7 0,-4-8 1,3 5-1191,-1-3-220,-2-11 1,-7-11 619,0-12 0,-9-14 986,-4-12 0,-4 4 0,-3 0 0</inkml:trace>
  <inkml:trace contextRef="#ctx0" brushRef="#br0" timeOffset="972">97 95 7898,'-2'-17'13,"-2"2"225,-3 2 0,1 0 1003,6-6-1001,-9 8 1,7 4 0,-4 14-68,3 6 0,3 10 1,-2 6-1,-2 1-37,-3 4 1,1 1 0,6-1 0,0-1-217,0 1 0,-2 3 0,-3 2 0,-1 0-138,2 0 1,2-7 0,2-2 0,0-1-545,0-6 0,0-1-610,0-3 1372,0-8 0,-9-80 0,-2-28 0</inkml:trace>
  <inkml:trace contextRef="#ctx0" brushRef="#br0" timeOffset="1017">78 115 7777,'2'11'1223,"4"-5"0,-1-4-803,8-2 0,0 0 0,6 2-173,1 5 1,-7-5 0,0 7 0,2-3-103,2 1 0,2 8 0,1-4 0,1 1-184,5 1 0,-4-2 1,4 4-1,-5-4-246,-1-2 1,-1 4 0,1-7 0,-1 1-306,1 1 1,-1-5 0,1 3 589,-1-4 0,-17-19 0,-4-5 0</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8:23.341"/>
    </inkml:context>
    <inkml:brush xml:id="br0">
      <inkml:brushProperty name="width" value="0.06" units="cm"/>
      <inkml:brushProperty name="height" value="0.06" units="cm"/>
      <inkml:brushProperty name="color" value="#FFFFFF"/>
    </inkml:brush>
  </inkml:definitions>
  <inkml:trace contextRef="#ctx0" brushRef="#br0">137 1029 8082,'0'-13'431,"0"0"1,2 8 0,5-1-1,6 4-234,4 2 1,2 0-1,1 0 1,-1 0 27,1 0 1,6 0-1,0 2 1,-3 4-73,-1 7 0,-3 5 0,1 1 1,-1 1-277,1-1 1,-10 3 0,-3 1-1,-5 5-154,-2 3 1,0-5 0,-2 4 0,-5-2-518,-6-4 1,-10-3-1,-3-1 794,2-1 0,-49-25 0,-12-7 0</inkml:trace>
  <inkml:trace contextRef="#ctx0" brushRef="#br0" timeOffset="200">40 1029 7990,'-13'0'985,"0"0"0,9 2-476,-3 4 1,5-1 0,4 8-353,5 2 0,3 2 0,10 2 1,-1 1-149,1-1 1,-1 9 0,1 5 0,1 4-294,5 1 0,-4 1 1,4 2-1,-5 3-661,-1 1 0,-1 0 0,1-6 945,-1 0 0,-8 9 0,-3 1 0</inkml:trace>
  <inkml:trace contextRef="#ctx0" brushRef="#br0" timeOffset="718">759 1184 7990,'-6'-13'131,"-1"0"0,-8 7 374,2-7 1,2 9-358,-2-3 1,0 3-1,-6-1-129,-1-1 0,8-1 0,1 10-54,2 3 0,-4-2 0,4 9 0,1 2-63,-1 3 0,3 3 0,6 3 0,0 4 89,0 2 1,0-4-1,0 5 1,2-1 52,4 0 1,-1-4 0,8 4 0,2-2-17,2-4 0,2-9 0,1-2-145,-1 2 1,1-6-1,-1-3 1,1-6-124,-1-6 0,-6-5 0,-2-10 0,0-5 94,-1-7 1,-5 3 0,1-2 0,-4-3 107,-2-2 0,0 7 1,0 4-1,0 5 297,0 1 1,-2 1 944,-4-1-920,4 9 1,-7 5 0,9 12-1,0 7-46,0 5 0,2 1 0,2 1 0,5-1-134,2 0 1,0 3-1,4 2 1,-2 2-262,2-3 0,0-1 0,0-5 0,-2-2-748,2-2 0,-4-8 1,2 1-710,2-4 1614,-6-2 0,-18-95 0,-2 36 0,1 0 0</inkml:trace>
  <inkml:trace contextRef="#ctx0" brushRef="#br0" timeOffset="1083">954 1106 7914,'2'-10'2715,"4"3"-2094,-4 5 0,16 11 0,-8 4-423,1 4 0,4 9 1,-6 2-1,2 2-154,4 5 0,0-5 0,0 0 0,-2-2-190,2-4 1,-6 4-1,0-2-604,-1-2 583,-6-3 0,7-12 0,-11-9 0,-3-13 41,-1-11 1,-7 1-1,4-10 1,1-1 104,-1-3 1,-4 0 0,7 3 0,1 3 34,3 3 0,2-4 0,0 6 0,0 2-91,0 3 1,2 1-1,3 1 1,3 1-204,3 5 0,2 3 0,7 5-1651,-1-1 1931,0-1 0,1 33 0,-1 7 0</inkml:trace>
  <inkml:trace contextRef="#ctx0" brushRef="#br0" timeOffset="1150">1265 1009 7990,'0'13'333,"0"0"0,2-9 368,4 3 0,-1-5 1,8-2-1,-1-2-676,-1-5 0,7 3 0,-5-9 0,4-2-216,2-2 1,1-3 0,-1 3 0,-2 2-651,-4 2 1,5 0 840,-5-6 0,-13 8 0,-3 2 0</inkml:trace>
  <inkml:trace contextRef="#ctx0" brushRef="#br0" timeOffset="1367">1284 854 8631,'-9'-11'2119,"7"2"-1896,-15 9 0,17 2 0,-2 5 0,8 6-2,5 4 0,-4 5 0,6 4 0,2 6-197,2 5 0,2 8 0,1 1 0,-1-3-949,1-2 0,-1-5 1,1-1-1,-1-5 925,0-2 0,1-71 0,-1-24 0</inkml:trace>
  <inkml:trace contextRef="#ctx0" brushRef="#br0" timeOffset="1550">1595 834 7984,'0'13'0,"0"0"0,0 2 12,0 3 0,0-5 1,0 0-1,0 2 618,0 2 0,7 5 0,1 1 0,1 3-414,-1-2 1,8 6-1,-6 0 1,3 3-389,0-1 0,-2-8 1,4 2-1,-2-4-317,2-3 0,-6-6 0,0-2 489,-1-3 0,-32-53 0,1-20 0</inkml:trace>
  <inkml:trace contextRef="#ctx0" brushRef="#br0" timeOffset="1866">1537 640 7968,'-7'19'-832,"1"1"0,-1-7 1102,7 0-270,0-9 0,26 5 0,7-9 0</inkml:trace>
  <inkml:trace contextRef="#ctx0" brushRef="#br0" timeOffset="2202">1926 737 7968,'-13'-6'0,"0"-3"83,-2-2 0,4 7 1,-2-3 226,-2 5 0,-3 2 1,-1 2-241,-1 5 1,10 4-1,1 8 1,3 1-73,-1-1 0,1 7 1,6 2-1,0 2 18,0 5 1,2-5 0,2 0-1,5 0-71,2 1 0,1-5 1,10 4-1,2-2 67,2-4 0,0-3 0,-5-1 1,3-3-393,2-4 1,2 2 0,-4-8 379,2-3 0,-18-88 0,-9 30 0,0 0 0</inkml:trace>
  <inkml:trace contextRef="#ctx0" brushRef="#br0" timeOffset="2417">1984 407 7960,'-11'13'179,"5"-1"1,3 1-1,3 7 439,0-1 0,3-4 0,3 3 0,7 5-271,4 6 1,5 3 0,2 7 0,4 2-423,2 4 0,-6-2 0,2 9 1,-5 0-617,-1-2 1,-1-5 0,-2-12 0,-1-5 690,-3 0 0,-26-58 0,0-7 0</inkml:trace>
  <inkml:trace contextRef="#ctx0" brushRef="#br0" timeOffset="2718">2314 873 7960,'0'20'0,"3"-3"0,1-2 508,2-2 0,9-9-207,-2 3 0,5-7 0,1-7-129,1-6 1,-7-4-1,-3-5 1,1-3-66,0-8 0,-7-1 0,3-1 1,-5 3-69,-2-3 1,0 5 0,0 0 0,0 1-107,0 6 0,-2-5 1,-5 2 64,-6 2 0,-4 11 0,-2 6 0,-1 7-19,1 7 0,6 6 0,0 11 0,0 4 90,2 2 0,2 5 1,9 8-1,0 2 177,0-2 1,0-2-1,3-2 1,3 0 57,7 0 0,4 0 0,5 0 0,4-2-445,6-5 0,5-4 1,0-9-1,-1-1-202,3-5 0,-4-7 343,10-12 0,-11-32 0,-1-13 0,3-7 0,-1-1 0</inkml:trace>
  <inkml:trace contextRef="#ctx0" brushRef="#br0" timeOffset="3674">3014 659 9376,'20'20'587,"-7"-7"1,0 0-1,2 2-446,2 2 0,2 3 0,-1-1 0,-3 0-36,-2 1 0,0-3 0,6-2 0,-1-2-152,-6 2 1,6-6-1,-7 0-678,-1-1 1,5-8 266,-8 0 0,-1-2 1,-6-11-1,0-2 191,0-2 1,0-9 0,-2-2 0,-2-3 173,-3-3 0,1 4 0,6-1 0,0 1 88,0 0 0,0 6 0,0-2 0,0 5 742,0 1 0,2 9-198,5 5 0,3 12 0,8 7 1,-3 5-20,-2 1 0,0 7 0,6 2 0,-2 0-174,-4 0 0,5-2 0,-7-6 0,1-1 25,1 1 1,-6-1-444,6 0-172,0-8 0,-2-11 1,-5-13-1,-4-6-310,-2-7 1,0 2 0,0-8-1,0-1-236,0 3 0,0-5 0,0 7 1,0 0 789,0 0 0,0-15 0,0 2 0</inkml:trace>
  <inkml:trace contextRef="#ctx0" brushRef="#br0" timeOffset="3724">3578 387 7894,'0'20'68,"0"-1"0,0-6 1,0 0-1,0 2 449,0 2 1,2-4 0,3 0 0,3 2-106,3 3 1,-5 1 0,5 1 0,0-1-466,0 0 0,-5 1 1,7-3-1,0-2-539,-2-2 0,0-8 0,-7 3-379,3 1 971,-1-7 0,-40-71 0,12 20 0,0 1 0</inkml:trace>
  <inkml:trace contextRef="#ctx0" brushRef="#br0" timeOffset="3774">3539 270 7894,'-13'3'1061,"0"3"0,9-2 194,-3 9-1995,5-8 0,11 3 740,4-8 0,39 0 0,10 0 0</inkml:trace>
  <inkml:trace contextRef="#ctx0" brushRef="#br0" timeOffset="3933">3714 368 7894,'0'19'-356,"0"-6"1455,0 0 1,2-2-676,5 2 1,4-5-1,8-8 1,0 0-426,1 0 0,-1-8 0,1-3 0,-1-2-243,1 0 0,-1 0 0,1-4 0,-1 2-553,0 2 1,1 0 796,-1-7 0,-17 1 0,-4-1 0</inkml:trace>
  <inkml:trace contextRef="#ctx0" brushRef="#br0" timeOffset="4184">3831 96 8085,'-17'2'952,"4"4"1,4 5 0,9 8-598,0 1 1,6-7-1,3 2 1,2 4-245,4 5 1,2 4 0,3-2 0,-3 7-334,-4 3 1,4 3 0,-4 0 0,4-2-278,3-5 0,-7 5 1,-2-7-1,-3 0-934,-3-4 1,-1-11 1432,2-2 0,-14-53 0,-7-28 0,3 2 0,0 1 0</inkml:trace>
  <inkml:trace contextRef="#ctx0" brushRef="#br0" timeOffset="4500">3967 115 7894,'0'-19'-32,"0"-1"1,0 1 0,0-1 455,0 1 1,9 8 47,3 4 1,-1 14 0,0 6 0,0 6-42,0 7 0,2 5 0,4 7 0,-2 3-105,-2 5 0,0-5 0,4 6 1,-2-1-216,-2-1 1,-6 0 0,6-6 0,0-2-257,-2-5 1,-3-3 0,-6-12 0,3-2-103,1-2 1,1-11-1,-7-2 1,0-13-211,0-11 0,0-6 0,0-9 0,0-2 3,0-4 0,0 4 0,0-5 0,0 5 183,0 2 1,0 3 0,0 1 284,0 3 1,0 8-1,2 0 427,4 9 0,5 9 1,6 12-1,-2 7-7,-2 4 1,0 9 0,5 2 0,-3 3-501,-2 3 1,0 3 0,4 0 0,-2-3-1942,-2-1 2007,-9-10 0,-21 23 0,-15-5 0</inkml:trace>
  <inkml:trace contextRef="#ctx0" brushRef="#br0" timeOffset="5083">2256 2098 7886,'11'-9'63,"0"7"0,-7-7 162,2 1 0,7 4 0,-4-9 1,2-3 80,4-1 0,-4-2 0,2-3 0,2-2-205,2-2 1,-4-2-1,-2 5 1,0-3-138,0 2 1,-7 2-1,2 3-206,-4-1 1,-4 3-1,-4 4 9,-7 7 0,-4 4-1,-3 2 1,1 0-9,-1 0 0,1 6 0,-1 3 0,1 1 161,0 6 1,1 1 0,3 2-1,4 3 176,3 4 1,-5-5 0,6 8-1,3-4 126,2 1 0,2 7 0,0-5 1,0 0 45,0 0 0,8 7 0,5-5 0,5 0-103,1-4 0,3 2 0,1-2 0,3-4-181,-2-7 1,4 0 0,-2-9 0,-2-1-322,-3-3 1,5-2-1,0-2 1,-4-7-1315,-7-10 1652,2-1 0,-13-34 0,-6-15 0,7 0 0,-1 0 0</inkml:trace>
  <inkml:trace contextRef="#ctx0" brushRef="#br0" timeOffset="5405">2587 1612 7886,'-7'13'294,"1"0"0,-3-7 1,5 7 124,-3 2 0,1-4 0,6 2-132,0 2 0,2 3 0,2 1 0,5 3-192,2 4 1,2-3 0,6 8 0,-2-1-232,-4 0 0,5 2 1,-6 5-1,6-2-210,1-3 1,1-6 0,-3 4-1,-2-4-1585,-2-9 1931,0 3 0,-11-61 0,-4-5 0</inkml:trace>
  <inkml:trace contextRef="#ctx0" brushRef="#br0" timeOffset="5583">2820 1942 8035,'6'13'98,"1"0"1,1-8-1,-1 1 78,6-4 1,-2-2 0,0-2 0,-1-4-90,1-7 0,-4-5 0,3-3 1,-1-3-23,-5-2 1,5-2 0,-3 4 0,-1-4-87,-3-2 0,-2 6 0,0-2 0,-2 5-47,-5 1 1,3 7 0,-9 2 0,-2 1-28,-2-1 0,-3 7 1,1-1 150,-1 10 1,3 5 0,2 10-1,2 1-15,-2 5 0,6-2 0,3 8 0,4 3 104,2 2 1,0 2 0,0 0 0,2-1-75,4 1 0,5 0 0,8-2 0,1-3-302,-1-1 0,3-9 1,2-1-1,4-8-435,2-8 0,-4-5 666,6-2 0,27-78 0,-24 30 0,1-1 0</inkml:trace>
  <inkml:trace contextRef="#ctx0" brushRef="#br0" timeOffset="5816">3286 1534 7886,'-13'0'0,"1"0"-261,-4 0 0,6 0 0,-3 0 706,-2 0 1,-3 0 0,1 2-326,4 5 0,-4-3 1,6 9-1,-2 2-99,0 2 0,9 9 0,-3 2 0,5 3 68,2 3 1,0-3 0,0 1 0,2 0-53,5-1 0,-3 5 0,9-5 0,2-1-65,2-4 1,5-5 0,2-3 0,2-3-203,-3-2 1,-1-9 0,-3 2 0,1-6-446,-1-6 1,-6-5 674,0-8 0,-17-70 0,3 36 0,0 0 0</inkml:trace>
  <inkml:trace contextRef="#ctx0" brushRef="#br0" timeOffset="6039">3325 1612 7886,'0'19'673,"0"1"368,0-1 0,2-8-706,5-4 0,-3-5 0,9-2 1,2-2-265,3-5 1,1 3-1,1-9 1,-1 0-313,0 2 0,3-6 1,2 4-315,2-5 1,0-1 0,-7 2 0,-2 2-1041,-4 2 1595,-4 8 0,-44-12 0,-8 6 0</inkml:trace>
  <inkml:trace contextRef="#ctx0" brushRef="#br0" timeOffset="6199">3403 1398 7886,'-13'0'1471,"0"0"-522,9 0 0,-5 2-649,9 5 1,9 3-1,2 12 1,4 4-191,4 6 0,-4 12 1,11 3-1,-4 1-343,-3-1 1,1 5 0,-1-7 0,-2-1-1014,-4-3 0,5-11 1246,-5-4 0,-13-48 0,-2-12 0</inkml:trace>
  <inkml:trace contextRef="#ctx0" brushRef="#br0" timeOffset="6483">3598 1398 8085,'10'2'1734,"-3"5"-1229,-5 6 1,4-3-1,3 3 1,0 5-250,-1 5 0,7 1 0,-4 9 0,2 1-259,0 3 0,0 2 0,4-2 0,-1-3-158,-3-2 0,-7-8 0,5 2-340,-3-4 0,-1-14 446,-7-8 1,-2-8 0,-3-14 0,-3-2 25,-3-2 1,7-8 0,-5 2-1,3-3-35,-1 3 1,1-3-1,6 7 1,0 0-177,0 0 0,0 2 0,0 6 0,2 1-378,4-1 1,5 1 0,8 2 617,1 4 0,17 21 0,4 14 0</inkml:trace>
  <inkml:trace contextRef="#ctx0" brushRef="#br0" timeOffset="6667">3967 1379 7887,'0'19'307,"-2"0"1,-3 1-228,-1-1 1,-1 1-1,7-1 1,3 1 502,3-1 1,-2 1 0,9-1-1,0 0-431,-2 1 1,6 6 0,-4 0 0,2-2-415,-2-3 0,5-1 0,-7-1 0,1 0-1341,1 1 1603,-8-9 0,-24-56 0,-14-31 0,-5-5 0,0 0 0</inkml:trace>
  <inkml:trace contextRef="#ctx0" brushRef="#br0" timeOffset="6783">3831 1106 7887,'-9'-10'284,"-4"1"824,-4 0 1,6 9-791,5 0 1,3 3-1,3 9-441,0 4 0,3-6 123,3 3 0,39 9 0,18 8 0</inkml:trace>
  <inkml:trace contextRef="#ctx0" brushRef="#br0" timeOffset="7033">4239 1126 7887,'-9'-11'122,"-4"5"1,3 3 0,-3 3 339,-2 0 1,-3 0 0,-1 0-69,-1 0 0,3 9 1,2 6-249,2 9 0,9 0 0,-3 6 0,5 0-45,2 0 1,2 9-1,5 9 1,6-1 78,4 1 1,9-3 0,2-8-1,2-5-245,5-6 0,1-6 0,3-7 0,0-7-1734,0-4 1799,0-19 0,-6-33 0,-1-17 0,3-11 0,1-1 0</inkml:trace>
  <inkml:trace contextRef="#ctx0" brushRef="#br0" timeOffset="7516">4006 2195 7708,'-20'0'-32,"1"0"0,6 0 0,0 0 182,-2 0 0,-2 7 0,-1 1 0,3 1-36,2 0 0,7 6 0,-5-2 0,2 4-127,5 2 1,2 1-1,2-1 1,0 3 23,0 4 0,0 4 1,2 7-1,4-3 121,7-1 0,7-1 1,4 7-1,2-2-44,-3-5 0,5-2 0,0-8 1,1 0-200,-1-5 1,4-11 0,-6 1 0,0-5-1012,2-2 1122,-6-17 0,-6-37 0,-4-18 0,-3-12 0,1 0 0</inkml:trace>
  <inkml:trace contextRef="#ctx0" brushRef="#br0" timeOffset="7916">4200 1962 7887,'-11'8'427,"3"-3"0,8 8-84,0 2 1,0-4 0,0 2 0,0 2-84,0 2 1,8 2 0,5 3 0,5 4-80,1 6 0,0 5 1,3 4-1,2 5-35,2 5 0,0-1 1,-7 0-1,-2-5-240,-4-8 1,5 0 0,-8-12 0,1-1-331,-4-2 1,1-14 106,-1-8 1,-1-10 0,-8-14 0,-2-4-101,-3-2 1,-1-9 0,3-7 0,-1 3 97,2 2 1,-5-4-1,3-1 1,1 3 230,3 2 1,2 4 0,0 3-1,0 4 239,0 2 1,0 2 210,0 6 1,7 12 0,1 10 0,3 13 147,4 9 0,0 10 1,0 1-1,-2 6-260,2 4 0,3 9 0,1-4 1,-2-1-494,-4-3 1,5-5-1,-5-4 1,4-5-804,2-6 1,-6-11 1045,0-2 0,-1-57 0,-2-29 0,5 2 0,0 0 0</inkml:trace>
  <inkml:trace contextRef="#ctx0" brushRef="#br0" timeOffset="8388">4822 2078 7887,'-8'-12'351,"-5"-1"0,2 8 1,-2-1-298,-2 4 0,0-1 1,0-1-1,2-2-122,-3 1 0,6 3 0,-3 4 58,-2 5 0,4-3 0,0 9 1,2 4-57,5 7 1,2-2 0,2 6-1,0-2 153,0 0 0,2 8 1,5-4-1,5 3 73,6-1 1,1 1-1,1 3 1,-1-3-60,1-7 0,-1-5 0,3-1 0,1-3-104,3-4 0,0-4 0,-6-12-271,-1-3 1,-8-7-1,-3-13 1,-1-4-147,-1 0 0,1-9 0,-7 2 0,0-6 145,0 0 0,0 4 1,0 4-1,0 5 212,0 2 0,-7 0 1,1 4 45,2-2 1,-1 2 738,-1 11 1,4 7-209,-5 12 0,7 5 0,5 9-275,1-1 1,3 3-1,-5 1 1,5 5-110,1 3 1,1-5 0,4 6 0,-2 0-61,2-1 1,-4 5 0,2-5 0,0 1-429,-2 0 0,4-14 1,-6 1-1810,1-2 2167,-5-8 0,-5-104 0,-6 30 0,1 0 0</inkml:trace>
  <inkml:trace contextRef="#ctx0" brushRef="#br0" timeOffset="8617">5056 2059 7790,'0'13'581,"0"0"117,0 2 0,2-4 1,2 2-311,3 2 0,1 2 1,-4 3-1,5-1-230,2 1 0,0 1 0,4 3 0,-2 2-107,2-2 0,0 4 1,0-2-350,-2-3 1,-2-1-22,2-3 0,-4-10 0,-9-9 95,0-11 0,-3-12 0,-1-6 0,-5-1 88,-1-4 1,3-3 0,-4-2 0,1 0-30,-1 0 0,6 0 0,-3 3 1,1 1-129,1 3 1,-1 1-1,7-1 1,0 6-217,0 5 0,7 1 0,1 3 509,3 4 0,28 39 0,13 17 0</inkml:trace>
  <inkml:trace contextRef="#ctx0" brushRef="#br0" timeOffset="9101">5386 1806 7669,'-2'-17'0,"-2"2"-71,-3 2 1,-8 2 0,2-4 370,-4 2 1,-3 9-1,1-3-206,-1 5 1,3 4 0,2 5 0,4 6-142,3 4 0,1 5 1,7 1-1,0 5 109,0 3 1,0 1 0,0 7-1,2 0-26,5 0 1,4 0 0,6-3 0,-2-1 109,-2-3 1,0-6 0,6 2 0,3-4-57,4-7 1,-11-4-1,4 0 1,-1-6-127,-1-5 0,-4-11 0,-2-6 0,-3-9-149,-3-8 1,3-5 0,-1-4 0,-3-4-68,-2-7 0,-8 4 1,-1 3-1,1 4-70,-3 2 1,1 7 0,-8 2 0,6 1 90,1 6 0,0 3 395,3 7 0,4 7 0,-5 12 0,5 7-3,2 5 1,2 10 0,5 4-1,6 5 143,4 2 0,2 0 1,1 2-1,-1 4 55,1 7 0,6 4 1,0 2-1,-1 3-35,4 4 0,-6-3 1,8 7-1,-6-4-118,-7-9 1,-1-6 0,-8-11-1,-1-2-46,1-5 1,-5-6-404,-10-13 0,-7-5 0,-11-10 0,-2-4-764,2-7 1,1-4 0,-1-5 1006,-2-4 0,-8-47 0,-1-22 0,10 24 0,1 0 0,-1 1 0</inkml:trace>
  <inkml:trace contextRef="#ctx0" brushRef="#br0" timeOffset="9401">5678 2040 7887,'10'8'326,"1"-6"-42,-4 5 0,1-14 0,8-6 0,-4-6 21,4-7 0,1-4 0,0-11 0,-2-2-25,-2-3 1,-2 1-1,2 4 1,-7-2-232,-3-3 0,-3 7 0,0 9 1,0 2-125,0 4 1,-9 5-1,-4 6 1,-4 6 22,-3 5 0,1 7 0,-1 8 0,1 12-66,0 10 1,6 6-1,2 4 1,0 7 107,0 4 1,7-4 0,-3-2 0,5 0 221,2-1 1,9 1 0,4 2 0,6-7 257,7-4 1,4 0 0,9 0 0,2-2-188,5-9 0,-3-14 0,9-14 0,2-13-1436,2-15 0,-4-19 1153,0-14 0,-28-15 0,-5-14 0,-3 23 0,0-1 0,-1 1 0</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15.922"/>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0 225 12377,'78'-33'151,"0"1"0,-26 6-83,19-6 63,-34 8 340,43-13-64,-54 16-483,2 1-277,-100 55 0,14 6 198,3 0 0,0 2 90,-12 7-113,24-6 0,4 0 171,4 2 9,24 12 1,61-39 67,47-25 0,-19-11 55,6-9 96,-34 4-71,4 0 1,0-1 538,2-10-964,3 3 0,-118 82 193,7-8 1,-6 3 0,0 0 0,2 1-9,8-4 1,5-4-134,-9 5 125,10 1 1,13-3 0,33-22 172,22 5 1,13-23 128,52-29 0,-1-7-133,-32 12 0,1-3 0,-1-3 1,-2-2 84,0-3 1,-1-1 0,-2 0 0,-1 1-7,-1 2 1,-4 2 131,15-13 499,-8 13-847,-60 19-297,-59 44 1,-2-3 94,11 2 0,2 3 0,-11 17 95,29-19 1,1 2-54,-19 21 56,18-16 0,5 0 206,7 3 0,56-4 113,53-47 0,-31-2 0,2-3-20,-1-8 0,0-1 1,-1 1-1,0 1 73,2 2 1,-2 0 211,30-21-59,9 15 1,-82 16-122,-30 25 0,-27 3-409,-38 17 0,38-15 1,-3 1 132,-9 3 0,-1 3 0,1 4 0,0 3-193,-4 1 1,1 0 221,4-5 1,3 1-321,6 8 0,8-2 297,8-6 0,64-3 114,65-38 0,-8-7-36,-41 1 0,1-2 0,42-19 123,-39 12 1,-1-3-1,-4 0 1,-1-2 63,4-3 1,-3 0 753,12-12-492,-14-4 1,-88 25-441,-35 1 1,-10 8-380,32 10 0,1 2 0,-20 1 0,23 1 0,0 1 0,-36 9-164,32-1 0,1 2-492,-20 7 738,1 16 0,113-16 0,20 8 0</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16.238"/>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1 137 12315,'50'-7'-328,"1"1"0,-1-7 0,-3 0 131,20 0 0,-16-12 1,0-2-1,29-6 0</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16.454"/>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1 526 12315,'48'-34'-323,"1"1"1,29-25 324,-39 22 1,0 0 0,-1 2 0,1-1-495,11-11 0,-2 1 492,14-11 0,-42-15 0,-44 30 0</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16.620"/>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0 273 12315,'69'-72'-197,"-31"20"0,0-4 1,-4 10-1,1 0 0</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16.803"/>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0 277 12303,'55'-49'-328,"0"1"0,2-2 0,-3 2 185,21-14 0,-10 42 0,-37 44 0</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17.004"/>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0 169 12303,'49'-35'-328,"0"1"0,-5-2 0,0 5 187,34-2 1,-110 94-1,-33 34 1,16-20-1,0 1 1,0 0-1</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17.153"/>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1 160 12303,'48'-27'-328,"1"0"0,1-2 0,-3 0 239,16-17 0,-18 44 0,-36 26 0</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17.337"/>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40 12303,'63'-22'-328,"8"5"0,-30 17 0</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17.486"/>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0 234 12303,'71'-8'75,"1"-1"1,-16-1 0,0-2-522,9-5 1,0-5 445,-8 0 0,-2-3 0,-4 1 0,-3-2 0,-6-3 0,1 0 0</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29.089"/>
    </inkml:context>
    <inkml:brush xml:id="br0">
      <inkml:brushProperty name="width" value="0.06" units="cm"/>
      <inkml:brushProperty name="height" value="0.06" units="cm"/>
      <inkml:brushProperty name="color" value="#FFFFFF"/>
    </inkml:brush>
  </inkml:definitions>
  <inkml:trace contextRef="#ctx0" brushRef="#br0">320 683 9047,'-4'0'2319,"1"1"-2082,6 1 0,-2 2 0,4 5 0,1 0-79,1 4 1,1 4 0,2 4 0,1 3-38,1 3 1,3 6-1,-1 4 1,2 3-55,1 1 0,-4 1 0,-2-4 0,1-1-126,-1-1 1,-2-7-1,1-4 1,-2-5-53,-3-4 0,1 0 0,-2-4 0,1-1-204,0-1 0,-2-2 0,1 0-1362,-1-1 739,0-3 0,-3-1 938,0-6 0,-30-47 0,-7-15 0</inkml:trace>
  <inkml:trace contextRef="#ctx0" brushRef="#br0" timeOffset="902">260 587 8529,'-7'0'-131,"3"-1"1,2-2 698,4-2 0,2 1 0,4-1 0,1-1-284,1 0 1,4 1 0,0 0 0,4-1-213,0 0 1,2-1-1,2 1 1,1 2-33,-1 1 1,3-2-1,-1 2 1,-1 2-82,-2 0 1,0 2 0,-2 1 0,-2 3 21,-2 2 0,-5 0 1,0 1-1,-2 2 102,-1-1 1,0 5 0,-2-2-1,-3 2-17,-1 1 1,-2 2 0,-1 1 0,-3 1-83,-2 2 1,-3 3 0,0 1-1,-2 2-112,-1 1 1,-1 0 0,-1-1-1,0-3 133,0 0 1,1-2 0,0-1 0,1-1 188,3-3 1,2-4-1,1-4 445,-1-4-858,4-1 1,1-5 0,4-2 41,1-1 0,2-3 1,4 0-1,0-1 112,2 1 0,-1-1 0,2 1 1,1-1 62,-1 1 0,2 0 1,1 0-1,-1 1 121,-1 1 0,1 3 1,1-2-1,1 0 61,0 3 1,0 0 0,0 1 0,0 0-74,3 0 1,-3 1 0,3 1-1,-3 3 30,0 2 0,0 3 1,0 0-1,0 2-5,0 1 0,-4 1 0,-1 1 0,-2 1-12,0 1 0,-2-1 1,-1 4-1,-2 0 113,-3-1 1,0 2-1,-3-1 1,-2 1-77,-1 2 0,-4-4 1,-1 0-1,-1 0-119,-1-3 0,-3 2 1,-2-1-1,-1-1-420,-2-3 1,0 0 0,-2-3 0,1-3-1585,0-1 1966,-4-5 0,-36-27 0,-13-11 0</inkml:trace>
  <inkml:trace contextRef="#ctx0" brushRef="#br0" timeOffset="1804">16 401 8079,'-3'5'-250,"1"0"1,-3-2 151,2 1 1375,1-2-837,2 1 1,3-3 0,2-2 0,2-1-106,0-1 0,4 1 0,1-2 0,1-1-55,0 0 0,3-1 0,0 1 0,2-1-48,3-1 0,3-1 0,1 0 1,1 0-61,2-4 0,5 2 0,0-2 0,1 0-143,-2-1 0,-1 2 0,-2-1 0,2 1 8,1 1 1,-5-3 0,0 4 0,-3 1-67,-2 1 1,0 1-1,-2-1 1,-3 2 20,-1 1 1,-2-1 0,0 3 0,0-1-14,-2 1 0,-3-2 0,1 2-144,-2-1 0,-3 2-810,0 0-266,-3 1 1,0 1 1240,-4 0 0,-16-3 0,-5-2 0</inkml:trace>
  <inkml:trace contextRef="#ctx0" brushRef="#br0" timeOffset="2013">616 1 8079,'-5'2'18,"0"1"64,4-1 1,-2-2 0,7 0 393,3 0 1,1 0 0,5 0 0,-1 0 25,0 0 0,2 0 0,-1 0 0,2 0-433,3 0 0,-1 0 0,-2 1 0,0 1-23,-1 0 1,1 3 0,0-2 0,-1 2 16,-2 0 0,-1-1 1,-3 2-1,-1 2 196,0 1 1,-2 3-1,-3-1 1,-1 0-37,-1 2 1,-3 4 0,-2 1-1,-2 1-381,0 2 1,-3-2 0,-1 0 0,0 1-793,1-1 0,-3 2 950,3-4 0,-13 13 0,-1 2 0</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36.501"/>
    </inkml:context>
    <inkml:brush xml:id="br0">
      <inkml:brushProperty name="width" value="0.06" units="cm"/>
      <inkml:brushProperty name="height" value="0.06" units="cm"/>
      <inkml:brushProperty name="color" value="#FFFFFF"/>
    </inkml:brush>
  </inkml:definitions>
  <inkml:trace contextRef="#ctx0" brushRef="#br0">302 502 7798,'0'-12'21,"0"1"0,0 3 1093,0 0 0,0 7-768,0 1 1,0 1 0,0 7 0,0 2-161,0 4 0,4 1 0,1 4 0,1 2-63,-1 1 0,2 5 0,-1 2 0,-1 0-277,0 4 1,3 1-1,-3 1 1,1 0-291,4 0 0,-5-6 1,0-1-1,-1-4-695,0 0 1,1-6 1138,-1-3 0,-29-64 0,-2-17 0</inkml:trace>
  <inkml:trace contextRef="#ctx0" brushRef="#br0" timeOffset="593">232 490 7798,'-10'8'339,"1"0"0,1 0 642,-1-2-1034,4-1 1,1-5 0,9-1 428,7-3 0,1 1 0,6-4 0,2-2-339,1-2 1,1-4 0,1-1 0,-1 2-68,0 1 1,1 1-1,-1 1 1,-1 0-8,-3 3 1,2-1 0,-4 4-1,0 0 69,0 0 1,-6 2 0,-4 7-1,-2 4 1,-2 6 0,-7 3-1,-5 1-186,-6 3 0,1 5 0,-5 2 0,-2 1 34,-1-1 1,2 3 0,1-2 0,0-1 0,0 1 1,-1-3-1,4-5 1,2-3 267,1-1 1,5-7-85,0-6 0,7-3 0,1-2 35,7-3 0,3-2 1,2-5-1,-1 2-64,1 1 1,3 1-1,2-5 1,0 0 43,0 1 1,2 0 0,-2 2 0,1 3 95,3 0 0,-3 1 1,2 3-1,-1-2 59,-1 1 0,4 3 1,-3 3-1,-1 2-59,-3 1 0,-2 2 1,-1 5-1,-2 1 38,-2 2 0,1 3 1,-5-2-1,-1 1-16,-2 3 0,-6 1 0,-4 2 0,-4-2-198,-3-3 0,-5 2 1,2-6-1,-3 0-587,-1-2 0,-2 1 0,-1-1 0,-3-4-1127,0-3 0,1-2 1714,-3-4 0,-26-21 0,-10-4 0</inkml:trace>
  <inkml:trace contextRef="#ctx0" brushRef="#br0" timeOffset="901">11 269 8526,'-7'1'2134,"3"3"1,4-3-1768,4 3 1,3-3 0,6-1 0,2 0 30,5 0 1,3 0 0,3 0-1,2 0-147,2 0 1,1-1 0,6-3-1,0-4-176,2-2 1,1-2-1,-1 1 1,3-1-80,-1 0 0,-1 1 0,-6-1 0,-3 0-281,-4 1 0,-3-1 1,-4 2-1,-3 0-1573,-4 3 988,-4 4 1,-10-2 0,-3 5 869,-4 0 0,-44 10 0,-11 3 0</inkml:trace>
  <inkml:trace contextRef="#ctx0" brushRef="#br0" timeOffset="1134">594 0 7827,'0'8'431,"0"0"0,0-4 0,1 2 0,3-1 450,4-2 0,2-2 1,2-1-1,1 0-719,2 0 1,0 0 0,3 0 0,0 0-77,0 0 1,-4 0 0,3 0-1,-1 0-11,-1 0 0,1 4 0,-6 1 1,-1 2 37,-1 2 1,-5-3 0,1 3 0,-3 3-83,-1 2 0,-1 7 0,-3-1 0,-4 2-958,-2 1 0,-6 0 927,0 1 0,-30 35 0,-5 10 0</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34.888"/>
    </inkml:context>
    <inkml:brush xml:id="br0">
      <inkml:brushProperty name="width" value="0.06" units="cm"/>
      <inkml:brushProperty name="height" value="0.06" units="cm"/>
      <inkml:brushProperty name="color" value="#FFFFFF"/>
    </inkml:brush>
  </inkml:definitions>
  <inkml:trace contextRef="#ctx0" brushRef="#br0">192 397 10373,'-6'1'582,"2"3"1,3 4-1,2 7 1,2 5-499,0 2 0,6 4 1,-2 3-1,1 8-108,0 3 1,-1 3 0,5 2 0,-2-1-274,-2-1 0,1-4 1,-4 1-1,1-5-1176,-1-9-686,-1-1 2159,-4-18 0,-11-53 0,-2-26 0</inkml:trace>
  <inkml:trace contextRef="#ctx0" brushRef="#br0" timeOffset="501">192 420 8293,'-11'5'942,"4"-3"1,3 1-1,9-5-862,7-2 1,0-5-1,5 1 1,-1-2-102,4-2 0,-2 4 0,2 1 0,-1-1-107,-1 1 0,3-2 0,-6 5 0,1 2-19,1 0 1,-8 2 0,3 0 177,-2 0 0,-5 9 1,-1 4-1,-4 4-19,-4 4 1,-2 1 0,-7 1 0,-3 1 24,-3-1 0,1 0 1,-2 1-1,1-1 58,0 0 0,-1-4 0,4-4 0,2-3 376,1-4-631,1 2 0,7-10 119,5 0 0,5-5 0,7-6 0,0 2-117,-1 1 0,2 1 1,2-5-1,1 0 47,3 1 1,-5 3 0,3 1 0,-2 1 192,1-1 1,3 5 0,-3-2-1,-1 3 127,2 1 0,-4 1 1,3 4-1,-3 6 65,-2 3 0,-3 5 0,-1-2 0,-2 1 54,-3 3 1,0 1 0,-4 3 0,-2 1-66,-3 1 1,-4-1 0,0-6-1,-1 0-275,0 1 0,-3-3 0,-2 0 1,-1-1-478,-3-3 1,3-5 0,-2-2 0,1-2-232,1-3 0,-4 0 0,4-4 720,-1-2 0,-39-54 0,-5-18 0</inkml:trace>
  <inkml:trace contextRef="#ctx0" brushRef="#br0" timeOffset="799">29 315 7776,'-12'0'988,"1"5"1,5-3 0,6 0-434,7-4 0,3-1 0,2-4 1,1 1-176,3 0 0,2 2 0,5-4 0,0 0-155,1 2 1,-1-3-1,2 3 1,1 1-74,1 0 0,4-3 0,-3 3 0,2 0-187,3 0 0,-4-3 1,1 3-1,-1-2-321,-3-2 1,-6 3-1,-1-1 1,-3 1-915,-1-1 1,-8 3-79,-3-3 0,-8 0 1348,-3-1 0,-35-7 0,-8 2 0</inkml:trace>
  <inkml:trace contextRef="#ctx0" brushRef="#br0" timeOffset="1047">461 0 7776,'0'12'865,"0"-1"0,0-3 0,1-1-336,3-2 0,2-1 0,6-4 0,1 0-391,2 0 1,0 0 0,4 0-1,1 0-134,-2 0 1,4 0-1,-4 0 1,0 0 51,-2 0 1,-3 4 0,-2 1-1,1 1-24,0 3 1,-6 3-1,-2 2 1,-3 3-153,-1 1 1,-5 6-1,-4 4 1,-4 1-510,-3-1 0,-3 5 0,2-4 629,-1 1 0,-14 8 0,-7 5 0,-5 1 0,0 0 0</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53.751"/>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0 12296,'34'81'327,"16"-11"1,-17-32 0,4 0-83,12 4 1,3 1 0,6 10 0,3 2-37,7 4 1,0 2 0,-2 3 0,-2 0-249,-2-3 0,-3-2-72,-8-9 0,-1-2-317,2-2 1,-2-5-451,9 1 607,-2-7-45,-62-35 0,-49-44 70,10 15 0,-3-2 0,3-2 0,1-1 0,3 4 0,0 0 0,-6-5 0,-2-1 215,-9-6 0,-2-1 0,2 2 0,0 0-12,5 0 1,4 1-32,-23-17 461,21 20 11,42 44 0,51 42-153,-9-13 1,3 3 0,0-2 0,1-2 81,32 30 1,-30-31 0,1 0-211,8 6 0,3 0 0,-4-5 1,1-1-507,-1-1 1,-1-1-596,32 23 964,-5-23 1,-41-10 0,-6-15 0</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54.034"/>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1 12175,'33'79'476,"28"-14"0,-1-30 15,30-10 1,3-5-247,-39-7 1,2 0 0,2 1 0,0 0-346,-2-1 1,-1-1-885,35 3 0,-3 6 874,-45-20 1,-82 3 0,-51 1 0,-4 0-1,15-3 1,0 0 0,0 0 0,0 0-1</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54.434"/>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207 1 12175,'47'35'491,"0"0"1,30 21-247,-24-37 1,5-3 0,1 1 0,2 1-1,12 5 1,0-1 0,-3-5 0,-2-2 71,-6-1 0,-4-3-1301,30 1 595,-23-5 0,-68-7-103,-38 0 0,-11 1 0,-38 4 0,-6 2 246,35-2 0,-3 0 0,-7 1 0,-3 0 76,-6-3 1,-1-1 0,2 1 0,1 1 646,1-2 0,3 1-150,11-3 1,12 8 0,21 26 163,60 6 1,17-3-247,0-18 1,6-3 0,-2-4 0,2-2-103,14 3 0,2-1 0,-2-3 0,0-1 91,-1-2 1,-1-2-427,-4-6 1,-1-3-301,-1-2 0,-6-3 164,6-13 0,-12 1 0</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54.650"/>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93 12175,'50'58'491,"30"-22"1,3-26-247,-27-11 1,3-3 0,-1-3 0,0-2-1,7-2 1,1-3 0,-5-2 0,0-3-415,1-1 1,-3 0-816,18-10 0,-7-6 820,-66 26 0,-39 28 0,-21 18 0,-13 6 0,-1 0 0</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54.850"/>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1 378 12175,'55'4'491,"0"-1"1,31 5-247,-34-27 1,1-7 0,-4 4 0,1-1-1,13-6 1,0-3 0,-5 0 0,-2-3-465,-1 0 1,-4 0-766,14-12 656,-10 5 0,-31 27 0</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55.066"/>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1 411 12175,'52'10'196,"1"0"1,0-11-1,0-8 1,4-11 0,0-8 48,4-8 1,-1-4 0,-4 1 0,0-1-324,1 0 1,-4 0-415,-11 2 0,-3 2-492,20-11 901,-56 30 0,-36 44 0,-19 24 0,-17 10 0,0 0 0</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55.283"/>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0 492 12175,'57'1'174,"0"1"1,3-5-1,-1-6 1,-2-10-1,-1-5 71,-1 0 1,-1-1 0,-4 0 0,-1 0-1,-1-2 1,-1-2 0,-1 0 0,0-2-136,13-11 1,-2-1-603,-14 6 0,-4 1 420,27-31 0,-107 107 0,-29 29 0,18-17 1,1 0-1,0 0 0</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55.517"/>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1 839 12175,'46'-26'140,"0"0"0,2-6 1,0-2-1,6-7 1,2-3-1,11-11 1,0-1 104,2 1 1,-2 3 0,-14 9 0,0 2-274,8-5 1,-1 1 0,-12 7-1,-1-1-464,2-2 0,-2 2-492,11-11 898,-22 14 0,-62 72 1,-34 42-1,-2 3 1,14-18-1,0 0 1,-1-1-1,1 1 1</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55.734"/>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1 755 12175,'52'-11'140,"0"-1"0,-1-6 1,-1-4-1,0-9 1,0-5-1,11-8 1,1-3 104,-4 0 1,-1 0 0,-1 2 0,-3 0-3,-9 4 0,-2 1 1,0 1-1,0-1-735,4-6 0,-2 2-492,13-13 861,-15 15 0,-69 74 0,-35 37 0,-2 3 0,0 1 0,-1 0 0,0 0 0</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55.933"/>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1 802 12175,'61'-25'196,"0"0"1,-6 2-1,-2-3 1,-6-8 0,-1-4-34,3-1 1,-2-1 0,-2 2 0,-1-1 0,-5 1 0,-1-1 81,8-7 1,0 0 0,-8 7 0,0 1-738,7-10 0,0 0 0,-8 11 0,-3 2 351,19-26 1,-82 113-1,-26 34 1,12-21-1,0 1 1,0-1-1</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56.150"/>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1058 12175,'62'-35'196,"-1"0"1,-7 2-1,-4-5 1,-6-15 0,-3-6-34,0 2 1,-1-2 0,-1-1 0,-1 0 0,-4 7 0,-1 0 51,5-7 1,-1 1 0,-3 11 0,0 0-708,4-5 0,-1 1-492,18-24 861,11 9 0,-68 106 0,-17 39 0,-2 3 0,0 10 0,-1-1 0,1 1 0</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56.350"/>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1253 12175,'28'49'190,"28"-44"0,-9-30-27,-10-12 1,1-7 0,-4 0 0,-1-4 0,5-11 0,-2-3-1,0-4 1,-3 0 0,-9 10 0,-1-1 0,1-12 0,0-2-76,-1-3 1,0 3 0,-6 17-1,1-1-580,5-13 0,-1 1-492,7-29 738,-1 14 0,-20 52 0,-1 25 0</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56.567"/>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1006 12122,'39'67'147,"26"-62"49,0-80 1,-30 21-1,-4-5 1,-5-6 0,-4-4 48,0 2 1,-2 0 0,-1 1 0,-1 0-422,-3 2 0,0 2 1,3 3-1,1-1-316,1-12 0,0 3-492,11-8 820,11 50 0,-32 84 0,-9 32 0,9 9 0,0 0 0</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56.767"/>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1047 12122,'52'65'459,"3"-50"1,4-60-297,-34-6 1,-5-9 0,1-1 0,-3-2 0,-1-6 0,-1-1 24,-1 2 1,-3 0-1,-2 3 1,-3 1-435,-1 6 0,-2 0 0,-1 1 0,-1-1-246,3-9 0,0 3 321,5-17 0,-1 167 1,-6-6-1,0 1 1</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56.950"/>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1192 12122,'76'-28'245,"-21"-27"1,-21-36 0,-20 27 0,-3-3-83,0 2 1,-2 1 0,-1 4 0,-1 1 0,-1 6 0,0-1-229,-1-7 0,0-1 0,0 8 0,0-1-427,3-11 0,-1 2 246,1-27 0,6 31 0,-6 41 0</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57.368"/>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1414 12122,'52'17'-268,"-12"-35"415,-17-28 0,-6-14 0,-2-6 1,-3-4-1,-2-7 0,-1-2-54,-3 3 0,-1 0 0,-1 3 0,-1 3 1,-3 16-1,0 3-339,0-2 0,0 0 0,-3-8 0,-1 0-246,0-3 0,-2 2 0,0 3 0,-1 2 410,-15-33 23,-15 36 0,7 69 65,0 50 0,16 8 321,17-24 1,4 2 0,7 30-1,0-24 1,2 1 0,16 29-117,-9-30 1,4 2 0,4 1-1,4 3-68,8 14 0,4 1 0,0-5 1,2-1-112,1 2 1,0-2-268,-5-12 1,1-8 0,31-4-258,-17-63 0,-26-27 0,-29-8 0,-10-10 409,-6-5 1,-5-8 0,-5-8 0,-5-9 0,-1-2 0,4 16 0,-1 0 0,1-1 0,-1 1 0</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57.533"/>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16 177 12122,'-4'-50'327,"0"-1"1,-3-24 0,29 90-83,13 60 1,2 16 0,-15-33 0,1 3-127,-1-4 0,0 0 0,-1-1 0,1-1 0,1-6 0,-1 0 0,2 6 0,-1 1-91,2 6 0,1 0 1,0 2-1,1 0 1,3 0-1,-1 1 1,-1-2-1,-1-1-210,-1-2 0,-1-1 0,-1-2 0,2-1-310,2-4 0,-1-4 164,2 9 0,4-16 0</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57.750"/>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1 12122,'29'44'327,"1"-1"1,0 3 0,0 2-206,1 4 1,0 0 0,3 3 0,-1-1 0,-5-7 0,0 0 0,1 1 0,0-1 122,2 1 1,-1-2 0,-2 1 0,1-1-547,1-1 0,0 0-683,27 32 738,10-23 0,-40-73 0,-9-33 0</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57.950"/>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1 12122,'47'45'140,"0"0"0,3 9 1,0 3-1,3 7 1,0 1-1,1 3 1,-1-2 104,-8-10 1,-1-3 0,5 3 0,1-3-738,0-6 0,1-3 0,-6-1 0,0-6 321,43 2 1,-65-58 0,0-24-1</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58.167"/>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1 12122,'49'75'491,"6"1"1,-9-21-247,-8-20 1,4 1 0,2 0 0,3 1-180,17 13 1,2 1 0,-2-2 0,-2 1-268,1 4 1,0-2-292,-6-11 0,-2-4 295,-4 3 0,-11-21 1,-23-83-1,-19-31 0</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58.400"/>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0 12122,'46'41'327,"-1"-1"1,2 2 0,2 1-83,1 2 1,2 1 0,1 5 0,-1 0-1,1 0 1,0-1 0,-2 0 0,2 0-161,10 5 1,0-4-578,-18-13 0,-1-7 0,28-9 0,-52-68-492,-20-29 820,-11 22 0,-5 0 0,-24-34 0,18 39 0,0 0 0</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58.600"/>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0 11976,'64'69'196,"-29"-31"1,0 0-1,31 25 1,-20-21 0,3 2-34,2-1 1,-1 1 0,-1 0 0,-1-1 0,-5-5 0,0 0 81,0-1 1,1 1 0,7 5 0,2 0 245,-1 0 1,1-1-984,0-3 0,0-6 0,-4-8 0,-1-11 246,24-28 0,-26-8 0,-35-28 0</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58.833"/>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0 11988,'36'42'245,"0"-1"1,6-2 0,1-3 0,36 21-1,-30-22 1,3 0 0,6 5 0,4 3-43,13 11 1,1 2-1,-4-2 1,-1 0-532,-5-5 1,-2-3-165,-12-9 0,-3-5-492,60-29 984,-113-103 0</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59.050"/>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0 11988,'34'37'245,"0"0"1,4 0 0,0-3 0,22 16 245,21 5 1,1-3-247,-35-21 1,1-1 0,-2-6 0,0-1 102,45 17-1332,-31-13 0,17-19 820,-56-50 0,-35-4 0,-13-7 0,-15-21 0,1 1 0</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59.267"/>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0 12013,'70'69'327,"-25"-39"1,1-5 0,36 7-83,-32-20 1,1-4 0,0-1 0,2 0-59,4 3 0,1 0 0,0-5 1,0-2-680,-4-2 0,-2-2-492,20 1 738,-2-40 0,-78-15 0,-6-37 0</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59.483"/>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0 288 11973,'84'33'491,"6"-13"1,-24-15-165,-17-6 1,2-3 0,40 1-281,-36-1 0,1-2 0,-3 0 0,-1-1-539,0-5 0,-3-2 394,15-11 0,-58-30 0,-17-14 0,-15 0 0,0-1 1</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59.683"/>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1 694 11958,'70'32'213,"11"-37"0,-12-23-51,-22-10 0,1-5 1,1 5-1,1-1-299,8-8 0,0-1 0,-5 5 0,-1 2-355,0 3 0,-3 0 450,-10 2 1,-4-3 0,-6-7 0,-6-4 0,-9-4 0,0-1 0</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3:59:59.900"/>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1056 11942,'55'-20'-58,"-1"0"0,8-7 1,-3-8 302,-7-19 1,-3-8 0,6 0 0,0-3-174,0-7 0,-4-2 0,-6 7 1,-3 0-565,-7 6 0,-4 1 464,-6 7 0,-8-1 0,-16 2 0,-7 0 0,-8 3 0,1-1 1</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00.116"/>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1165 11942,'51'-35'327,"0"0"1,1-6 0,-3-4-165,-1-3 1,-4-4 0,-3-1 0,-5-1 0,-8 7 0,-2 0-62,0 0 0,0-2 1,2-12-1,-1-4-348,-1 0 0,-1 0 0,-2 1 0,-1 0-246,-6 5 0,-2 2 273,6-18 0,-67 38 0,-12 40 0</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00.316"/>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1207 11935,'43'-65'140,"-1"-1"0,-2-7 1,-4-4-1,-4-3 1,-2-1-1,-3-7 1,-2 0-243,-1 2 0,-3 6 0,-6 23 0,-1 1-390,-1-7 0,-1 1 364,0-34 1,-46 39 0,-16 25-1</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00.533"/>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1283 11935,'22'-55'140,"1"-1"0,0 7 1,-1-1-1,1-6 1,-2-2-1,-1 3 1,0 0 22,-2 1 1,-1 0 0,0 3 0,-2 0 0,1-2 0,-2-1-132,2-8 0,-1 2 1,6-36-525,-12 40 0,-3 1 479,3-35 1,-65 53 0,-22 10 0,-6 3-1,0-1 1</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00.733"/>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16 1087 11935,'26'-71'327,"1"0"1,-3-2 0,-3-2-130,-2-5 0,-2-1 0,-4 3 1,-3-1-445,-1-2 0,-3 1 0,-2 7 0,-4 2 120,-2 1 1,-12 14-1,-58 21 1,20 29 0,0 0-1</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00.916"/>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197 1329 11935,'-8'-61'140,"1"-1"0,3 0 1,3-1-1,2-7 1,3-3-1,2-14 1,1-2 104,-2 7 1,0 1 0,-1 6 0,-3 3-362,-2 11 1,-3 1 115,-2-5 0,-10 3 0,-18 4 0,-11 5 0,-7 7 0,0 0 0</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01.116"/>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152 1328 11935,'19'-55'196,"0"-1"1,-3-6-1,-3-3 1,-4-10 0,-3-3-30,-2 1 0,-1 0 1,-3 3-1,0 0-659,-2 6 0,-1 1 462,-4-2 0,-8-1 1,-10 8-1,-7-1 1,-3 1-1,-6 4 1,1 0-1,0 0 1</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01.333"/>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332 1162 11935,'9'-59'196,"-1"-1"1,-7-5-1,-5-2 1,-8-7 0,-3 0-219,-3 1 0,-1 2 0,-2 4 1,0 3-1,2 11 0,-1 1-470,-4-8 0,-2 2 444,3 10 0,-1 1 1,-5-6-1,-1 3 1,-15-17-1</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01.550"/>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574 1132 11936,'-7'-33'327,"-3"-48"1,0 13 0,-2-5-258,-1 10 0,-4 1 1,-6-8-1,-4 1 1,-4-2-1,0 2-562,0 3 0,0 3 378,0 10 1,-4 2 0,-21-10 0,-9 2 0,-7-1 0,0 1 0</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01.783"/>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664 1086 11936,'-13'-23'327,"-7"-47"1,8 19 0,-2-2-83,-2 5 1,-3 0 0,-2-2 0,-3-1-492,-9-11 0,-4-1 0,-5-3 0,-2 1 123,-7-5 0,-4-1 0,-6-1 0,-3 0 0,18 22 0,0-1 0,0 1 0</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02.016"/>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770 846 11936,'13'59'434,"16"-75"57,6-69 1,-10-4-237,-35 4 1,-17-1-502,4 33 0,-4 0 0,-6 1 0,-5 2-246,-7 1 0,-5 3 449,-8-1 1,-10 5 0,-1 14-1,-8 4 1,-3 0 0,-9-1-1,0 0 1,0 0 0</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02.284"/>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755 591 11960,'-12'-50'196,"-1"1"1,-3 1-1,-3 0 1,-6 1 0,-5 2-89,-8-1 0,-5 2 1,-3 1-1,-3 3-600,-6 1 0,-1 3 351,1 2 1,-1 13-1,-3 29 1,-1 14-1,-1 9 1,0 0-1</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02.499"/>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845 694 11974,'-43'-48'196,"1"-1"1,-1 3-1,0 1 1,-1-1 0,-1 0-281,-4 1 0,-2 0 1,1 0-1,-1 1 84,-3-3 0,-3 3 0,-8 4 0,-4 3 0,0 4 0,-1-1 0</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02.733"/>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1102 891 11974,'-42'-53'327,"0"-1"1,5 6 0,1 2-83,1 5 1,-1 2 0,-4-3 0,-2 0-1,-9-4 1,-4 1 0,-1 0 0,-2 1-492,-4 3 0,-1 2 0,1 1 0,1 0 105,-2 0 1,0 1-1,12 5 1,0 2-1,3 4 1,1 0-1</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03"/>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1026 263 11991,'-25'59'983,"-20"-42"-492,-1-67 1,1 3-1,-25-14 1,3 14-165,23 21 1,-3 2 0,-47-9-574,42 18 0,-1 4 0,0 4 0,0 3-246,-1 1 0,2 1 246,-33-7 0,4 34 0,21 2 0</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03.199"/>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876 0 12031,'-62'49'491,"15"-28"1,-5-7-165,-1-10 1,0-3 0,-41 4 163,43 0 1,2 0-1476,-15 5 929,13 5 0,-4 5 1,3 5-1,-1 2 1,-17 8-1,1 1 1</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03.399"/>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996 0 12046,'-49'27'491,"-1"0"1,-23 8-1,2-10 1,19-5-1,-28 16 1,3 17-530,31-12 1,1 4 0,2 0 0,0 2-455,0 7 0,1 3 351,3-1 1,-1 2-1,-10 5 1,-2 1-1,2 5 1,-1 0-1</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14.877"/>
    </inkml:context>
    <inkml:brush xml:id="br0">
      <inkml:brushProperty name="width" value="0.06" units="cm"/>
      <inkml:brushProperty name="height" value="0.06" units="cm"/>
      <inkml:brushProperty name="color" value="#FFFFFF"/>
    </inkml:brush>
  </inkml:definitions>
  <inkml:trace contextRef="#ctx0" brushRef="#br0">290 685 7743,'-10'8'135,"3"2"168,-1-1 1,6 1-1,-3-5 198,3 7 0,4 3 1,1 2-1,5 0-331,2 0 1,1 2-1,8 4 1,2 6-222,2 3 1,0 4-1,-6 2 1,0 2-129,0-2 1,4 4 0,-2-2-1,-4-2-502,0-2 1,-5-9 0,-1-4 680,-1-4 0,-40-86 0,-16-20 0</inkml:trace>
  <inkml:trace contextRef="#ctx0" brushRef="#br0" timeOffset="160">221 685 7766,'-17'18'0,"2"-1"472,4 0 124,3-8 0,18-1 0,5-10 0,6-4-292,0-5 1,5-4 0,3-2-1,1-1-337,-1 1 0,3-6 1,-3 1-1,1 1 17,-1 2 0,1 2 0,-5 1 0,0 3-324,-1 2 0,-1 5 1,-6-4-871,0 3 1,-7 3 11,-4 10 1198,-4 3 0,-26 34 0,-13 15 0,-1 3 0,0 0 0</inkml:trace>
  <inkml:trace contextRef="#ctx0" brushRef="#br0" timeOffset="229">393 925 7865,'0'17'498,"0"-5"-215,0-1 1,2-7 3,3 2 0,-1-4 0,8-2 0,3-2-245,6-4 0,-2-4 0,5-7 1,-1 0-74,0 0 1,2 2 0,-4 1 0,2 3-141,-2-2 0,3-1 1,-1 1-1,-2 4-282,-2 1 0,-7 2 453,-1 6 0,-30 38 0,-2 10 0</inkml:trace>
  <inkml:trace contextRef="#ctx0" brushRef="#br0" timeOffset="304">427 1233 7784,'-10'18'502,"1"-3"147,3-4 1,6 2-213,0-7 0,10-6 0,11-7 0,3-3-298,3-3 0,-4-2 1,5-3-1,3 1-45,1 0 0,-3-2 0,-1-2 0,1-2-342,-2 2 1,3 2-1,-7 4 1,-2 2-1798,-2 1 2045,-2 1 0,0 2 0,0 1 0</inkml:trace>
  <inkml:trace contextRef="#ctx0" brushRef="#br0" timeOffset="655">16 360 7155,'-10'2'-157,"5"4"0,7-4 799,9 3 1,1-5 0,12-5-1,1-5-180,4 1 0,3-7 1,2 5-1,0-4-144,1-2 0,5-3 1,1 0-1,1-3-183,0 2 1,4 2 0,-6 2-1,0 0-86,2-1 1,-6 1 0,4 0 0,-6 0-127,-5 0 1,-5 5 0,-7 3-961,0 1 413,-7 3 0,-4 5 0,-12 0-128,-5 0 1,-5 2 0,-1 1 751,0 3 0,-38 23 0,-10-1 0</inkml:trace>
  <inkml:trace contextRef="#ctx0" brushRef="#br0" timeOffset="888">461 0 7457,'-7'10'-1336,"5"5"1361,-4-3 1,6-5 0,6-1 217,5-4 1,4-2-1,4 0 1,2 0 74,2 0 1,8 0 0,-5-2 0,3-2-223,-1-2 0,1-1 0,3 3 1,-1-2 141,-3 2 1,-7 3 0,2 2-1,-6 5 20,-5 6 0,1 5 0,-7 6 0,-3 5-49,-1 4 0,-9 8 0,-5 2 1,-3 2-617,-2 4 1,-6-5 0,0 1 406,2-2 0,-36 13 0,-8-2 0</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13.113"/>
    </inkml:context>
    <inkml:brush xml:id="br0">
      <inkml:brushProperty name="width" value="0.06" units="cm"/>
      <inkml:brushProperty name="height" value="0.06" units="cm"/>
      <inkml:brushProperty name="color" value="#FFFFFF"/>
    </inkml:brush>
  </inkml:definitions>
  <inkml:trace contextRef="#ctx0" brushRef="#br0">206 617 7545,'-17'0'1246,"7"-7"1,1 5 383,3-4-1388,4 4 1,-4 8 0,10 3 0,4 5-113,1 5 0,-3 4 0,5-1 1,3 7-107,1 3 1,2 8 0,0 2-1,0 2-301,0 3 1,-1 3 0,-3-1 0,-2-3-238,3-6 0,-1-6 0,-2-5 0,-3-6-1423,0-4 1937,-6-10 0,-25-62 0,-15-23 0</inkml:trace>
  <inkml:trace contextRef="#ctx0" brushRef="#br0" timeOffset="69">137 583 7730,'0'17'538,"0"0"1,0-5 312,0-1 0,2-7 0,4 2-555,5-4 0,10-10 0,2-3 0,0-3-186,2 3 0,-4-10 0,5 4 1,1-2-64,-1 0 1,-3 2 0,4 1-1,0 3-274,-1 2 0,-5 5 0,2-4 0,-4 1-659,-2-1 1,-5 7 359,-1-3 1,-7 6 0,1 6 0,-5 5-1078,-5 4 1603,-5 2 0,-23 19 0,-12 6 0,-1 5 0,-1 0 0</inkml:trace>
  <inkml:trace contextRef="#ctx0" brushRef="#br0" timeOffset="132">274 806 7730,'-2'17'2190,"-3"0"-1352,3 0 0,-4-7-643,12-5 1,3-3 0,8-4-1,1-2-179,-1-1 1,2-9 0,2 3 0,1-2-75,-1 1 0,0-3 0,0 4 1,2-3-132,-2 3 1,-2-2-1,-2 7 1,0 0-825,0-1 1,1 5-706,-1-4 1718,-8 4 0,-55 78 0,13-28 0,0-1 0</inkml:trace>
  <inkml:trace contextRef="#ctx0" brushRef="#br0" timeOffset="319">291 1182 7730,'0'18'1159,"2"-9"1,4-3 0,5-6-833,5-6 0,6 2 0,3-7 0,2-2-199,3-3 1,1-7 0,-1 1 0,-1 1-14,1 2 0,1-4 0,-1 2 0,-3 4-802,-3 3 1,-1 3-1,-6-6-2939,1 0 3626,-9 0 0,-47 0 0,-19-1 0</inkml:trace>
  <inkml:trace contextRef="#ctx0" brushRef="#br0" timeOffset="619">0 429 7730,'0'17'1749,"0"-6"-1255,0 1 1,2-8 0,2-1-1,4-4-33,1-5 0,8-7 1,8 1-1,2-5-58,3-6 1,2 2 0,3-5-1,-1 1-152,0 4 1,6-4-1,0 2 1,-2 2-165,-2 2 1,-1 4 0,-1 2 0,0 1-231,0-1 0,-7 4 1,-4-1-1,-4 3-1720,-2 3 0,0 2 0,-9 2 1863,-8 0 0,-31-8 0,-14-1 0</inkml:trace>
  <inkml:trace contextRef="#ctx0" brushRef="#br0" timeOffset="852">497 1 8135,'0'17'587,"0"0"0,0-6 0,0 1-247,0 1 0,0-3 0,2-1 0,4-1 338,5-4 1,4-2-1,2-2 1,0 0-542,1 0 0,4 0 1,3 0-1,0-2-8,0-4 1,3 4-1,-5-4 1,-2 4-79,-2 2 0,-2 0 0,0 0 43,0 0 0,-7 10 1,-5 5-1,-3 8-136,-2 4 1,-7 3 0,-5 8-1,-3 2-1043,-2-2 0,-6 4 1085,0-2 0,-53 23 0,34-32 0,1 1 0</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10.818"/>
    </inkml:context>
    <inkml:brush xml:id="br0">
      <inkml:brushProperty name="width" value="0.06" units="cm"/>
      <inkml:brushProperty name="height" value="0.06" units="cm"/>
      <inkml:brushProperty name="color" value="#FFFFFF"/>
    </inkml:brush>
  </inkml:definitions>
  <inkml:trace contextRef="#ctx0" brushRef="#br0">153 446 9146,'0'17'450,"0"-6"0,0 1 0,0 1-92,0 2 0,2 2 0,2 3 0,3 2-94,3 7 1,-1 5 0,5 4 0,-3 4-114,3 2 0,-1 0 0,0 3 0,-1-1-226,1 1 1,0-5 0,-1-2 0,-5-4-529,1-1 1,-6-9 0,5-3-502,1-4 0,-6-11 1,4-10 1103,-4-13 0,-17-33 0,-9-13 0,1-8 0,-1-1 0</inkml:trace>
  <inkml:trace contextRef="#ctx0" brushRef="#br0" timeOffset="247">153 531 7719,'-17'0'1245,"0"0"1,5 0-11,1 0 0,9 0-872,2 0 1,4 0 0,11 0 0,4 0-224,0 0 1,6-5 0,0-3 0,-1-1-73,1-5 0,6-1 1,-3 0-1,3 2-159,-3 1 0,5 3 0,-7-5 0,3 3-280,-1-2 1,-1 5-1,1 2 1,-5 4-997,-4 2 1,-2 0 541,1 0 1,-9 4 0,-5 6 824,-8 7 0,-40 39 0,-20 15 0,17-21 0,0 1 0,0-1 0</inkml:trace>
  <inkml:trace contextRef="#ctx0" brushRef="#br0" timeOffset="464">222 857 7733,'-10'7'1386,"3"-5"0,20-2 1,4-11-1154,2-4 0,0 3 0,0 1 1,2-2-155,2-3 0,7 5 0,-3 0 1,1-1-158,1 3 1,-2-5 0,3 9 0,-3-1-372,-3-2 1,5 6-1,-6-3 1,-2 3-747,-2 2 0,-8 0-446,1 0 1641,-9 7 0,-71 64 0,20-25 0,1 1 0</inkml:trace>
  <inkml:trace contextRef="#ctx0" brushRef="#br0" timeOffset="681">273 1131 7746,'0'9'2528,"2"-1"-2078,4-8 0,3-2 0,8-4 0,2-5-238,4-4 0,4-2 0,7-1 1,0 1-150,1 0 0,-1 2 0,0 2 1,0 1-126,1-1 0,-3 0 0,-4-1 0,-5 5-223,-4 1 0,-2 1-1172,1 1 1,-11 4 1456,-7-4 0,-46-11 0,-18-2 0</inkml:trace>
  <inkml:trace contextRef="#ctx0" brushRef="#br0" timeOffset="1049">16 275 7746,'-9'7'2517,"3"-5"-1807,12 4 0,-1-4 1,11-4-1,3-2-326,0-2 0,5-7 1,1 2-1,2-3-171,3 3 1,3-4-1,1 3 1,0-3-122,0-2 0,2 5 0,2 1 1,2 0-23,-2 1 1,-1 1-1,-5 5 1,-2-2-277,-1 2 1,-2 2-1,1 2 1,-5 0-427,-4 0 0,-2 0 0,0 0-2700,0 0 3332,-7 0 0,-48-15 0,-19-4 0</inkml:trace>
  <inkml:trace contextRef="#ctx0" brushRef="#br0" timeOffset="1280">633 1 7746,'-8'17'800,"-3"0"0,3-6 568,2 1 1,6-3-955,6 3 1,5-5 0,10-7 0,4 0-347,2 0 0,-4-2 0,5-1 0,3-3-63,1 2 1,-4-4-1,-1 3 1,-2 1 95,-4 2 0,0 2 1,0 0 43,1 0 0,-6 8 0,-11 3 1,-3 4 85,-2 2 1,-2 8-1,-3 4 1,-9 5-723,-7 6 1,0-2 0,-5 6 0,-1-2 490,1-4 0,-41 21 0,26-28 0,0 0 0</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27.666"/>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0 12758,'7'52'-109,"0"-1"0,6 1 1,2-1-1,10 29 279,21 0 1,-19-38 0,3 3-161,6 11 0,2 2 0,0 4 0,0 0-93,2 1 0,0-1 0,-3-3 1,0-1-410,4-5 0,-2-4-492,3 16 943,11-17 1,-80-117-1,-26-43 1,23 35-1,1 0 1,-1 1-1</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28.099"/>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45 190 12722,'-27'-79'186,"10"12"0,28 59 305,24 43 1,-1 10-247,-6 1 1,1 5 0,0 1 0,3 3-97,9 12 1,3 3-1,3 1 1,0 1-325,1 2 0,1 0 1,-3-9-1,1-3-317,-1-4 0,-1-7-492,20 8 492,-8-29 0,-42-81 0,-15-35 0,-9 6 246,-4 32 0,-3-1 0,-2 3 0,-2-1 235,-5-9 1,-1-2-1,-2 3 1,-1 0 23,-2-8 0,-1 0 0,1 8 1,1 0 113,6-4 1,2 3 338,-8-12 0,43 45 25,27 69 1,2 7-247,-9-7 1,3 5 0,1 1 0,2 3-26,8 12 1,3 3 0,0 0 0,1 1-230,0 0 0,0 0 0,0-4 1,1-4-484,1-10 0,-3-4-492,14 20 787,15-37 0,-87-116 1,9 27-1,0 0 0</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28.331"/>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0 12722,'30'41'140,"1"0"0,2 2 1,2 0-1,3 2 1,2 1-1,9 11 1,-1 0 104,-6-7 1,0 1 0,5 10 0,1 2-25,1 0 0,-1-1 0,-2-2 0,0-4-713,-2-7 0,-3-6 0,11 6 0,5-37 351,-34-58 1,-40-21-1,-16-15 1,5 11-1,-1-1 1,0 0-1</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28.530"/>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79 254 12722,'-23'-50'245,"0"1"1,1-7 0,12 7 0,25 17 245,31 15 1,-3 28-213,32 46 1,-37-19 0,2 4-345,7 11 1,3 3 0,3 1-1,0 2-181,1 2 0,1-2 0,-4-11 0,0-3-246,-1-6 0,-2-4-492,18 13 820,-1-62 0,-73-41 0,-18-19 0,0-22 0,0 0 0</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28.747"/>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1 12674,'33'51'196,"0"1"1,9 7-1,4 2 1,6 1 0,2-1 48,-2 0 1,1 0 0,0-2 0,0-2-1,-4-4 1,-1-3 0,1-8 0,1 0-738,12 8 0,2-3 164,-10-13 0,-1-9 0,26-12-656,-21-42 820,-32-3 0,-45-46 0,-25-17 0,-2 7 0,-1 1 0</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28.947"/>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0 12674,'38'48'327,"0"0"1,0-6 0,2-1-83,7 0 1,3-2 0,2 2 0,3 0-1,9 8 1,3-1 0,-1-3 0,-1-2-738,-4-7 0,-2-4 0,27 10 0,-20-38 295,-37-38 0,-46-24 1,-7 7-1,0 0 0</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29.181"/>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1 12650,'48'72'327,"15"-3"1,-22-39 0,5-1-83,12 10 1,4 2 0,3-1 0,1 0-1,3 3 1,-1-1 0,-3-6 0,-2-1-738,-4-3 0,-4-2-492,21 10 843,12-15 1,-116-80-1,-28-27 1,22 22-1,-1 0 1,1-1-1</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29.397"/>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0 120 12637,'58'57'398,"21"-23"1,-2-17-154,-27-13 1,2-2 0,2 5 0,1 0-1,4-1 1,2-1 0,0-1 0,1 0-683,0-1 1,-4-1-548,24 0 820,6-32 0,-117-14 0,-26-11 0,3-18 0,1 1 0</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29.630"/>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0 189 12634,'61'14'327,"0"0"1,-7-1 0,-1-3-83,-2-8 1,0-4 0,1-1 0,1 0-1,15 1 1,1-2 0,-6-2 0,-2-3-738,-2 1 0,-4-1-492,13 0 820,3-29 0,-118 10 0,-32-3 0,1-14 0,0 0 0</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29.847"/>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1 514 12633,'62'-7'196,"1"-1"1,0-2-1,0-3 1,1-1 0,-1-2 48,1-1 1,-2 0 0,-5-1 0,0 1 245,1 0 1,-2 0-984,-6 1 0,-1-2 0,5-8 0,-7-5 328,3-32 0,-60 17 0,-19-1 0,-23-1 0,0 1 0</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0.097"/>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0 672 12633,'52'-25'327,"-1"1"1,-3 6 0,-1-1-83,4-5 1,1-3 0,5-1 0,2-3-1,12-8 1,1-2 0,-4 0 0,-1-2 245,-3 0 1,-3 1-984,-10 7 0,-3-1 0,4-8 0,-12-1 351,-25-12 1,-87 48-1,-37 20 1,16 3-1,0 1 1,-1 0-1</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0.313"/>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0 967 12633,'38'-56'196,"1"0"1,0 1-1,1 1 1,-1 4 0,0-1 48,1 0 1,0 0 0,2-4 0,-2-3-292,1-4 0,-2-1 1,-2 4-1,-3 0-446,-10 3 0,-3 3 295,6-21 0,-126 70 1,28 25-1,-1 0 0</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0.564"/>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1197 12633,'44'-48'140,"0"1"0,1-4 1,1-1-1,3-4 1,-1 0-1,1-2 1,-1 0 104,-6 5 1,0-1 0,5-6 0,-1-2-1,0-3 1,0-1 0,1 0 0,-1 1-543,-4 0 0,-4 4-687,7-15 911,-14-2 1,-98 105 0,-34 32 0,32-26 0,-1 1 0,0 0-1</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0.780"/>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1079 12572,'36'-45'33,"0"-1"0,1 2 1,1 0 129,1-1 1,1 1 0,2 1 0,-2 0 0,-3 1 0,1-1 81,5-7 1,-1 1 0,-7 5 0,1 0-161,7-10 1,-1 0-1,-10 8 1,-3-1-249,1-8 0,-3 1 163,11-16 0,-75 37 0,-23 9 0,-7 16 0,-1 0 0</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0.997"/>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1275 12572,'21'-47'109,"0"-1"0,6-3 0,3-1 0,3-5 1,3-2-1,9-7 0,1 1 0,-6 8 1,0 2 135,-4 4 1,0 1 0,-3 4 0,1-1-266,3-7 1,0-1-1,-4 0 1,-1-2-473,6-6 0,-2 0 0,-10 15 0,-5 1 425,-3-35 0,-96 98 0,21-3 1,1 0-1</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1.197"/>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1251 12572,'17'-76'-14,"0"1"1,4-2 0,4 0 0,1 3 0,3 0 66,2-4 0,1 2 0,-3 5 0,-1 1-285,-4 4 0,-3 1 0,-2 5 0,-3 0 232,2-6 0,-14 6 0,-68-5 0,20 35 0,0-1 0</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1.430"/>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8 1809 12572,'-3'-60'-12,"-1"0"1,7-1 0,5 2-1,5 0 1,3 2 133,1-1 1,2 2 0,1 3 0,0 1 0,1-2 0,0-1 0,0 3 0,0 0 40,-1 0 1,1 1 0,2-1 0,0-1 0,-1-4 0,-2-2-67,2-9 0,0-1 0,-4 10 0,0-2-478,0-12 1,-2-2-97,-1 10 0,-3 1 55,-5-7 0,-12 12 422,-35 27 0,-12 76 0,-7 36 0,6-4 0,0 0 0,0 0 0</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1.647"/>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1696 12635,'12'-59'196,"-1"0"1,-4 8-1,1-1 1,10-8 0,2-3-75,2-9 1,0 1 0,-4 11 0,0 0 0,4-10 0,0-1 0,-4 10 0,-2 0-138,-1 5 0,-1 0 1,0 0-1,0-2-231,4-7 0,-1-1 0,-4 1 0,-2-2-246,0-8 0,-4 2-492,-53-91 984,-70 140 0</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2.149"/>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891 1319 12635,'-36'82'-323,"11"-17"0,27-77 514,15-33 1,8-47-1,-8 28 1,0-3-264,1-3 0,-2 1 0,-2 5 1,-1 2-1,0 10 0,-1 0 0,-1 0 1,1-1 19,-1 0 0,0 0 0,1-2 1,-1-1-1,-2 1 0,-2-2 25,-1-7 1,-1 2 126,3-29 0,-54 11 28,-23 92 0,7 16 1,29 24-1,5 10 0,2-9 1,2-1-41,2-2 0,0 1 0,2 3 1,1 0-1,-4 1 0,0 1 0,-1 0 1,0 2 156,0 2 1,-1 2 0,-2-3 0,1 1 245,-3 9 1,0-1-531,3-2 1,-1-2-290,0 1 0,3-8 0,7-17 164,22-69 0,22-62 0,-8 27 0,2-2 0,-2 4 0,0 1 41,-1 3 0,0 1 0,-1 2 0,0 0 0,0 0 0,-1 0 0,-1-1 0,0-1-41,0-1 0,-1 0 0,-2 3 0,0 0 0,1-2 0,-1 0-328,-2-5 0,-3 2 848,-1-26 0,-44 6 135,-30 80 1,3 20-370,29 20 1,3 11 0,0 2 0,2 4 0,-3 8 0,1 1 0,4-5 0,3-2-1,3-3 1,2-1 0,0-4 0,0 0 0,1 1 0,0-1 0,1 1 0,0-1 204,1 1 1,0-1 0,-9 40-636,5 0-184,3-30 0,26-40 164,16-61 0,-5-3 0,0-7 218,5-8 1,0-10 0,-1-16 0,-1-12-1,1-1 1,-2-1 0,1 0 0,0 1-1</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2.330"/>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233 0 12634,'-30'56'-162,"1"0"1,2-1-1,3-1 1,4 0-1,3 0 28,5 3 0,2 1 1,-3-2-1,1 0-93,0 5 1,1-2-360,-4 30 586,30-37 0,5-91 0,4-29 0,11-13 0,0 0 0</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2.513"/>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343 1 12634,'-63'26'160,"12"20"0,22 5-111,10-4 1,-1 3 0,-2 1 0,0 1-151,-4 13 1,0 1 100,5-9 0,2-1 0,7-6 0,0 1 0</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2.697"/>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330 1 12634,'-33'44'196,"1"-1"1,2 2-1,3 2 1,5 3 0,4 4 48,1 14 1,0 1 0,-3 2 0,0-1 245,3 2 1,0-1-984,-3-6 0,2-3 328,-1 34 0,16-135 0,6-29 0,6-17 0,1 1 0</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2.863"/>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326 0 12634,'-80'51'78,"41"-10"0,4 6 10,7 4 0,5 1 1,2-5-1,2-1-689,-21 45-383,23-34 898,-6 16 1,23-30 0</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3.063"/>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241 1 12634,'-35'59'-30,"1"0"1,4 2 0,3 3 0,3 5-1,4 1 211,5 2 1,2-1 0,0-9 0,3-2-528,4-4 0,1-4-638,-3 11 963,16 0 1,1-52 0,8 4 0</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3.263"/>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261 0 12592,'-26'46'2,"-1"0"1,3 4 0,2 3-1,3 7 1,2 3 0,2 7 0,2 1-1,1-6 1,1-2 145,1-6 0,1 0 1,0-1-1,1 2-367,-1 7 1,0 1-274,-1 1 0,3 1 434,3 11 0,14-11 0,39-26 0,33-44 0</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3.497"/>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32 1 12592,'-2'80'491,"1"-29"1,2 1-165,11 39 1,-8-33 0,-3 2-83,-3 2 1,-1 1 0,-2 4 0,0 0-738,-3 2 0,-1-1 0,3-10 0,2-2 328,-1 5 0,10-21 0,51-86 0,-19 4 0,0 0 0</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3.663"/>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206 0 12592,'-19'95'327,"12"-43"1,2-1 0,0 29-83,2-29 1,0 1 0,-1-3 0,-2 3-55,-2 10 1,-1 1-1,1-3 1,-1 0-192,3 3 0,-5-6 0,-37 2 0,-7-23 0</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5.033"/>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1 825 12839,'47'-20'317,"1"0"1,0-8 0,-1-5-111,-1-10 1,-1-6 0,3-4 0,1-2-253,5-5 1,1 0-1,-4 4 1,0 0-448,2-1 0,-3 0 0,-8 6 0,-4 3 422,21-30 0,-98 107 1,-25 27-1,16-9 1,-1-1-1,0 0 1</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5.246"/>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29 1032 12759,'-29'64'490,"83"-69"0,6-52-368,1-3 1,4-6 0,-6 4 0,-2-2 0,1-2 0,-2 1 0,-5 9 0,-1 2 121,-4 4 1,-1 1 0,4 2-1,1 1-403,7-9 0,1 1 0,-3 8 0,2 1-333,6-6 0,-1 5-492,22-6 820,-34 60 0,-62 44 0,-22 20 0,-4 18 0,0 0 0</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5.463"/>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1032 12735,'60'-56'196,"0"1"1,-7 3-1,-1 0 1,-1-4 0,1-1-34,-1 1 1,0 0 0,0 1 0,-1 2 0,-6 9 0,0 2 81,1-1 1,1 0 0,4-5 0,1-1-738,3 0 0,0 1 0,-6 4 0,-2 6 295,22 2 0,-72 122 1,-12-16-1,0 1 0</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5.663"/>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1186 12694,'52'-26'163,"-1"-1"1,31-24 0,-44 4 0,-4-5 0,-1 4 0,-1 0-42,-1 0 1,-1-1 0,1-3 0,1-2 0,2-1 0,0-1 0,0 1 0,1 0-75,-1 0 0,0 0 0,-2 5 0,1 1-484,1 0 0,0 1-56,-1 4 0,-1 2 439,29-28 1,-65 144-1,-12-6 1,0-1 0</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5.863"/>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1226 12694,'45'-51'-197,"-1"-1"0,0 0 1,-2 0-1,-2 0 0,-2-1 319,-1-1 1,-2 0 0,0 2 0,-1 1 0,-1-3 0,0-1 0,0 3 0,-1 0 122,0 0 1,-1 1 0,-2 3 0,1 1-93,4-5 0,0 1-645,-5 7 0,-1 1 406,12-21 1,-5 27 0,-20 67 0,-4 35 0</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6.046"/>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1062 12694,'43'-11'10,"-10"-18"1,6-34-1,2-15 26,-5 6 0,-4 0 0,-9 14 1,0 0-1,4-8 0,1 0 0,-4 9 1,-1 2-198,-1 3 0,0 1 0,1 3 0,0-1-331,2 0 0,1 1 392,18-26 0,-10 68 0,-9 41 0</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6.246"/>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1277 12619,'38'-27'327,"-5"-20"1,-3-31 0,1-12-260,-6 13 0,-1 2 1,-2 4-1,0 3 0,-3 13 1,0 2-1,1-3 1,0-1-82,-1 1 0,0 0 0,0 1 0,0 0-416,1-3 1,0 2-64,-2 6 0,0 4 369,16-24 0,-9 49 1,-8 48-1</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6.429"/>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1337 12489,'38'-81'109,"0"0"0,-8 3 0,-3 2 0,-3 4 1,-3 3-1,-6 11 0,-3 2 0,2-2 1,1 0-50,-1-1 0,0 0 0,-1 2 0,1 2 0,1-1 0,0 1-552,0-1 0,-1 2-492,7-20 656,11-6 0,-5 36 0</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6.629"/>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1357 12489,'17'59'491,"12"-53"1,-2-42-370,-9-19 1,-2-10 0,-1 1 0,-2-2 0,2-11 0,-1 0 0,-3 10 0,-1 1-184,-3 3 1,-1 2 0,2 7 0,-1 0 0,-1-5 0,0 0-1,1 2 1,1 2-186,1 1 0,-1 1 0,-2 3 0,0-1-246,-1-1 0,1 1 357,5-25 1,-5 115-1,-2 31 1,0 23-1,0 0 1</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6.813"/>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1315 12489,'19'78'245,"15"-49"1,-5-39 0,-8-31 0,-4-15-124,-2 3 1,-2-2 0,0-3 0,-3 0 0,-2 4 0,-1 1 0,0-2 0,0 0-115,-1-1 0,-1 0 1,1-2-1,0 0 0,2-3 1,1 0-1,-1 0 0,1 0-254,-1 1 0,1 2 0,0 5 0,-1 1-246,0-3 0,1 2 351,8-18 1,-10 131-1,-4 44 1,-1-17-1,1 0 1,0 0-1</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6.979"/>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1228 12489,'13'66'491,"-1"-1"1,36 15-246,14-68 1,-14-33 0,-14-72-203,-21 42 1,-3-1 0,-4 0 0,-2 1 0,3-46 0,-1-2-156,-3 49 1,0-1-1,0-4 1,-1-2 0,-1-1-1,-2 0 1,1-2 0,0 0-136,0 1 0,0 0 0,0 5 0,0 0-246,1-7 0,-2 2 372,-1 2 0,-3 9 0,-5 14 0,-7 45 1</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7.281"/>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1395 12489,'8'78'24,"-1"0"0,-2-14 0,9-14 1,38-23-13,-1-73 0,-26-1 1,-6-9-1,-7-6 0,-3-1 1,-2 2-1,-1 0-47,-3 0 0,0 0 0,-2 4 0,0 0 0,-1-6 0,0-2 0,0 2 0,0-1-71,0-2 1,0 1 0,0 0-1,0 0 1,0 1 0,0 1-1,0 1 1,0 2-188,0 3 0,0 2 155,0-37 458,0 1 0,13 118-196,4 41 0,-4-7 0,1 6 0,-2 5 0,0 2 39,2-3 1,-1-1 0,-2-2 0,1-3 0,1-8 0,0-2-1,0 6 1,-1 0 0,2-1 0,1-2 0,-2-7 0,0-1-412,4 6 1,-1-2-737,38 76 984,38-46 0</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7.446"/>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1 12489,'4'82'491,"7"3"1,4-22-247,1-16 1,2 3 0,4 6 0,2 4-145,7 19 1,1 2-348,-3-6 0,1-5 0,-3-14 0,1-11 153,12-17 1,-46-72-1,-9-21 1,0-1-1</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8.012"/>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124 554 12607,'-80'26'983,"36"-1"-492,122-16 1,18-24-329,-13 0 1,5-4 0,-12-5 0,-2-3 0,-1-4 0,-1-1 81,0-4 1,-2-1 0,-11 6 0,-1-2-738,11-9 0,-1-2 0,-12 6 0,-2-2 0,7-6 0,-12-1 351,-26-8 1,-68 53-1,-24 17 1,2 5-1,-1-1 1,1 1-1</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8.526"/>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1 463 12607,'51'7'196,"1"0"1,10-3-1,3-5 1,3-13 0,1-4-75,3 4 1,-1 0 0,-3-2 0,-3 1 0,-10 3 0,-1-1 0,-2 0 0,0 0 40,0-2 1,-1-1 0,0 0 0,1-2 0,1-2 0,0-2 9,5-3 0,-2-1 0,-11 2 0,-2-2-665,5-6 0,-5 2-492,-1 1 843,-42-9 1,-62 50-1,-30 22 1,19-15-1,0 0 1,0 0-1</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8.597"/>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1 685 12607,'77'-38'140,"0"0"0,-10 10 1,-1 1-1,-4 1 1,0 1-1,-5 4 1,0 2 22,-4 1 1,0 2 0,0 1 0,-1 1 0,3 0 0,2-1 149,10 0 1,-2 0 0,30-14-806,-37 14 0,-2-4-492,24-26 861,-34 3 0,-24 0 0,-75 6 0,-34 5 0,19 4 0,0 0 0,0-1 0</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8.679"/>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1 583 12607,'72'0'140,"0"1"0,2-4 1,-1-3-1,-1-6 1,-1-3-1,-8 1 1,-3 0 104,-4 0 1,-1-1 0,-1 0 0,0-2-1,6-5 1,0-2 0,-3 1 0,0-1-738,8-7 0,-4-1 164,-14 6 0,-10-3 0,-11-47 164,-60 7 0,-12 35 0,-11 7 0,-18 6 0,0 0 0</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8.896"/>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0 525 12607,'76'45'327,"16"-22"1,-30-30 0,5-9-83,17-7 1,3-5 0,3-5 0,-1-3-1,1 0 1,-3-2 0,-10-1 0,-4-2 245,-10 4 1,-6 0-820,-6 5 0,-12-3 0,-22-37 205,-57 4 0,-16 54 0,-20 14 0,-3 2 0,-21 1 0,0-1 0,1 1 0</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9.096"/>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0 737 12607,'62'-17'196,"0"1"1,3-3-1,1-2 1,13-6 0,2-3 48,10-3 1,1-2 0,-3-2 0,-1-1-90,-6-1 1,-4-1-649,-13 3 0,-8-3 393,-10-1 1,-26-1 0,-59 6-1,-39 3 1,-4-1 0,12 3-1,-1 1 1,1 0 0,-1-1-1</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9.279"/>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1 308 12607,'36'38'327,"2"-9"1,29-27 0,11-10-165,-14 3 1,-1-1 0,-1 0 0,0 0 0,-3-1 0,0-1 81,3-1 1,1-1 0,-2 1 0,-2 1-222,-4 0 0,-1-1-1008,35-12 843,-33 0 1,-19-8-1,-57-13 1,-24-7-1,-15-9 1,0 0-1</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9.496"/>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1 411 12607,'65'5'196,"-1"0"1,7-1-1,1-3 1,-2-2 0,1-3 48,4-1 1,-2-2 0,-12-3 0,0-2 245,14-2 1,-2-1-738,-13 1 0,-5-4 0,-2-10 0,-11-7 136,-19-39 1,-62 40 0,-28 3 0,-6 2-1,1 6 1,1-1 0,0 0 0,-1 0-1</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9.696"/>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1 292 12609,'78'47'196,"7"-18"1,-32-26-1,3-4 1,12-4 0,3-2 48,0 0 1,0-1 0,-7 2 0,0 1-1,13 0 1,0-2 0,-10-2 0,-1-3-567,11-4 1,-5-2-664,15-9 843,-54-43 1,-89 36-1,-31 3 1,19-3-1,0 0 1,0 0-1</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39.896"/>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1 240 12656,'52'-12'196,"0"0"1,2 2-1,1 2 1,8 3 0,3 3 48,16 3 1,2 3 0,-5 1 0,0 0-738,-2 3 0,0 1 0,-5 2 0,-5-5 295,22-19 0,-106-76 1,-19 20-1,0 1 0</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40.331"/>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65 908 12656,'-64'-36'983,"107"55"-738,8 8 1,7 3 0,3 1 0,0 1-1,-12 2 1,-1 1 0,-1-5 0,3 1-695,11 6 1,3 0 120,-2-5 0,-2-9 0,37-19-164,-23-50 0,-41-45 246,-37 22 0,-10-5 0,-3-2 0,-6 0 0,-6-7 0,-4 0 0,-1 6 0,-1 2 132,-1 5 0,-2 3 0,-1 7 0,-2 4 605,-5 3 1,1 3 491,-20-18-492,8 11 1,68 66-1,35 31 1,9 8-247,-13-12 1,2 2 0,-1 2 0,1 2-1,10 14 1,1 2 0,-4-5 0,1 1-738,-1 3 0,0 0 164,-3-8 0,-1-7 0,32 4-164,-17-58 0,-31-26 393,-30-9 1,-14-14 0,-13-20-1,-13-13 1,-2-3 0,6 12-1,0 1 1,1 0 0,-1 0-1</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40.512"/>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0 12656,'22'56'140,"-1"1"0,9 2 1,3 2-1,5 5 1,2 1-1,6 0 1,0-1 104,-7-7 1,2-2 0,7 1 0,3 0 245,-1 0 1,2-2-738,3 1 0,1-7 0,-9-20 0,1-13-246,32-22 0,-20-78 492,-61-59 0,-5 39 0</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40.915"/>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160 624 12656,'-40'-43'327,"0"-1"1,-26-17 0,52 53-1,31 54 1,5-2 0,4 7-83,12 24 1,4 4 0,1 2 0,1 2-50,-12-22 1,1 0-1,-1 0 1,16 22 0,2-3 36,3 0 0,2-6-479,-4-10 0,3-11 0,-6-23 0,1-15-246,36-38 0,-33-20 328,-39-12 0,-9-10 0,-4-3 0,-4-3 0,-3-16 0,-3-1-82,-3 9 0,-1 2 0,0 2 0,-2 1 0,-3 5 0,-2 1 0,-2 1 0,-2-3-246,-8-15 0,-2-1 983,3 9 1,3 2-165,3 6 1,8 8 0,14 4 163,39 57 1,3 37-329,-7 5 1,0 7 0,0 2 0,-1 3 0,3 10 0,-1 3 81,-4-9 1,-1 2 0,1 8 0,-1 3 245,1 3 1,1 0-984,4 1 0,-1-1 369,-3 3 0,-5-33 0,-9-113 0,-9-52 0,-4 23 0,-1 1 0,0-1 0</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41.096"/>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0 12656,'10'67'140,"1"0"0,7 1 1,4 1-1,3 8 1,3 2-1,1-3 1,1 0 104,-3-3 1,-1-2 0,0-7 0,-1-4-287,-2-10 0,0-3 41,23 39 0,36-107 0,-42-12 0,0-1 0</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41.296"/>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1 12656,'29'68'196,"1"1"1,-8-7-1,0 0 1,1-1 0,1 1 48,-1 1 1,0 0 0,-3-1 0,0-1 23,-3-3 0,0-1-761,-3-5 0,3-2 328,14 15 0,2-27 0,15-123 0,-15 10 0,0 1 0</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41.513"/>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1 12656,'22'58'196,"0"0"1,-2-3-1,-1 0 1,0 0 0,-1 1-75,-1 2 1,0 2 0,-1 0 0,0 1 0,0 4 0,-1 0 0,-1-1 0,0-1 122,1 0 1,1-2 0,-2-5 0,0-2 245,3 2 1,0-3-984,14 25 0,15-31 0,-12-64 0,-6-57 382,-20 16 1,-4-10 0,1-12 0,0-11-1,0 0 1,-2 0 0,0-1 0,1 1-1</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41.679"/>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2 0 12656,'-2'80'491,"8"0"1,9 13-247,-3-29 1,-1 4 0,-4 3 0,-1 2 245,3 10 1,0 0-984,-5-4 0,5-4 473,6-5 1,10-26-1,43-90 1,-19-10-1,-1 0 1</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41.879"/>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0 12588,'4'56'109,"0"0"0,1 3 0,1 2 0,3 12 1,-3 3-1,-5 0 0,-4 0 0,2-7 1,-1-3 135,-1-6 1,0-2 0,0-7 0,0-1 245,3 2 1,0-1-1476,0 32 871,31-14 1,-7-110 0,5-30 0,15-16 0,-1 0 0</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42.079"/>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48 0 12560,'-14'60'491,"0"0"1,-5 32-165,30-1 1,-9-38 0,0 4-83,4 19 1,-1 3 0,-5-1 0,-2 1 245,0 5 1,-1-2-984,-2-17 0,4-6-492,24 24 738,5-71 0,16-26 0,-2-37 0</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42.279"/>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121 0 12387,'-23'60'491,"0"0"1,-9 30-165,26-5 1,4-36 0,0 3-83,0 15 1,-1 3 0,-1 0 0,0-1 245,-2 3 1,1-1-820,-3-12 0,8-6 0,27 4-164,18-45 0,1-35 410,-14-14 0,-1-18 0,-4-8 0,1-16 0,0-8 0,1 1 0,-2 3 0,0 1 0,0 0 0,0 0 0,0 0 0</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42.445"/>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53 0 12387,'-18'56'327,"0"0"1,1 17 0,17 26-1,11-19 1,-7-30 0,-2 2-414,-4 7 0,-2-3-898,3 20 0,8 4 738,35-92 0,6-3 0,18-44 0</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42.629"/>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1 1 12339,'8'95'327,"-3"-43"1,1-1 0,2 36-83,-5-30 1,-1 1 0,0-3 0,-2 2 245,0 9 1,0-1-820,-3-10 0,6-5 0,43 11-164,22-61 0,-3-31 0,-29-15 0,-3-11 382,0 0 1,2-4 0,1 5 0,3-4-1,2 0 1,3-5 0,1 1 0,-1 0-1</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42.729"/>
    </inkml:context>
    <inkml:brush xml:id="br0">
      <inkml:brushProperty name="width" value="0.5" units="cm"/>
      <inkml:brushProperty name="height" value="1" units="cm"/>
      <inkml:brushProperty name="color" value="#0069AF"/>
      <inkml:brushProperty name="tip" value="rectangle"/>
      <inkml:brushProperty name="rasterOp" value="maskPen"/>
    </inkml:brush>
  </inkml:definitions>
  <inkml:trace contextRef="#ctx0" brushRef="#br0">0 0 12339,'28'48'196,"0"-1"1,-6 3-1,-4 3 1,-4 9 0,-4 2 294,0-1 1,-3-1-329,-2-2 1,0-2 0,6-5 0,1-3 0,7 34 0</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51.744"/>
    </inkml:context>
    <inkml:brush xml:id="br0">
      <inkml:brushProperty name="width" value="0.06" units="cm"/>
      <inkml:brushProperty name="height" value="0.06" units="cm"/>
      <inkml:brushProperty name="color" value="#FFFFFF"/>
    </inkml:brush>
  </inkml:definitions>
  <inkml:trace contextRef="#ctx0" brushRef="#br0">392 702 7745,'10'8'959,"-4"3"0,1 4 0,-1 3 1,0-1-553,1 0 0,-3 8 0,8 3 0,1 6-295,2 6 1,-2 6 0,3 9 0,3 2-508,0-2 1,0-7 0,-4-4 0,-2-2-2747,-1-4 3141,-1-10 0,-39-110 0,8 24 0,0 0 0</inkml:trace>
  <inkml:trace contextRef="#ctx0" brushRef="#br0" timeOffset="417">375 771 7764,'-22'-12'0,"-1"1"144,2-3 1,4 5-1,3-1 1,5 1 330,1-1 1,2 5 0,6-7-1,2 1-160,4 1 1,4-5-1,9 4 1,2-4-241,1-3 0,9 1 1,-3 0-1,5 0-57,1 0 0,0 5 0,-1 3 0,-5 1-93,-5 5 1,2 1-1,-4 4 1,-4 5 95,-4 10 0,-9 8 0,2 9 0,-5 2 65,-1 4 0,-1 4 0,-5 6 0,-6-3-130,-3-1 1,-2-8 0,0 2 0,0-2-117,0 2 1,0-12 0,-1 1-1,3-8-196,4-4 1,1-7 63,5-5 1,3-5-1,-2-5 1,8-7 54,7-3 1,4-8 0,2 0 0,1 0 386,-1-1 0,6 5 0,1-4 1,1 6-5,0 5 1,-2-1 0,-4 7 0,2 2 169,1 3 1,1 1-1,-6 0 1,-1 1 193,-5 5 0,2 4 0,-7 7 0,0 2-176,1 4 0,-5-2 0,2 7 1,-6 1-454,-4-3 0,-7 5 0,2-7 0,-5 1-304,-1 0 0,-5-4 0,-3-8 0,-2-3 423,-3-3 0,-26-18 0,-12-10 0,-6-3 0,0 0 0</inkml:trace>
  <inkml:trace contextRef="#ctx0" brushRef="#br0" timeOffset="651">16 582 8465,'-10'0'1488,"5"-2"1,12-1-1,10-5-878,10-2 1,5-1 0,2-8-1,3-2-282,3-2 1,3-7 0,9 3 0,-1-1-286,0-1 0,3 1 1,-1-5-1,-2 3-232,-7 1 0,-6 8 0,-5 0 0,-5 6-1400,-5 4 0,-10 7 340,-1-2 0,-16 4 1249,-2 2 0,-68 0 0,-19 0 0</inkml:trace>
  <inkml:trace contextRef="#ctx0" brushRef="#br0" timeOffset="868">444 0 7773,'0'17'285,"0"-5"0,0-1 557,0 2 1,7-5-1,5-2 1,3-3-132,2 3 0,8-4 0,4 4 1,3-4-423,2-2 1,0 0-1,1 0 1,-1 0-245,0 0 1,0 0 0,-1 0 0,-3 0 105,-1 0 1,-10 2 0,-2 3 0,-10 9-119,-5 6 0,-2 9 1,-2 11-1,-5 8-619,-10 7 0,-2 0 0,-10 6 586,-1-2 0,0-16 0,-3 1 0,-3 1 0,0 0 0</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50.211"/>
    </inkml:context>
    <inkml:brush xml:id="br0">
      <inkml:brushProperty name="width" value="0.06" units="cm"/>
      <inkml:brushProperty name="height" value="0.06" units="cm"/>
      <inkml:brushProperty name="color" value="#FFFFFF"/>
    </inkml:brush>
  </inkml:definitions>
  <inkml:trace contextRef="#ctx0" brushRef="#br0">514 582 7757,'-6'-11'547,"0"0"1,-1 7 0,3-4 429,-2 1 0,-1 5 0,3-2-405,-2 8 1,0-1 0,6 11 0,2 3-287,4 4 1,-2 7 0,7-3 0,3 4-267,1 7 1,8 4 0,-1 9 0,1 1-282,2 3 0,-4 2 0,6-2 0,-3 3-345,-3 1 1,-2-2-1,-4-11 1,-3-10-2081,-6-9 2686,-4-6 0,-48-55 0,-11-14 0</inkml:trace>
  <inkml:trace contextRef="#ctx0" brushRef="#br0" timeOffset="480">394 685 7429,'0'-17'-140,"-6"6"1,0-1 813,3-1 1,1 3 0,4-1 0,1-2-349,3-3 1,7-1 0,1-2-1,5-2-166,4-1 1,7-1 0,-1 4 0,3-2-84,2-2 0,1 6 0,-3 7 0,-2 3 87,-1 3 0,-8 4 0,0 7 0,-8 9-81,-7 5 1,1 11 0,-1 0 0,-4 8-10,-6 4 0,0-4 1,-7 4-1,-2-2-239,-3-4 0,-1 4 0,0-3 1,0 0-122,0-3 1,0-4 0,2-3 0,1-7-74,3-3 0,5-9 242,-5-4 1,9-4 0,0-4-1,8-6 88,3-9 1,3 0 0,7-8-1,1 2 129,3 0 0,6 1 0,-4 4 1,-1 1 153,1 0 1,4 6 0,-5 1 0,1 3 76,0 3 1,3 2 0,-3 2 0,0 2 103,0 4 1,-3-1 0,-6 10 0,-3 5-98,-2-1 1,-7 7-1,2 3 1,-4 1-265,-2-1 1,-2 3-1,-4-3 1,-7 1-417,-8-1 1,0-5 0,-8-7 0,1 1-688,1-1 1,-11-6 0,4-1 1028,-2-3 0,-46-16 0,-9-10 0</inkml:trace>
  <inkml:trace contextRef="#ctx0" brushRef="#br0" timeOffset="684">0 394 7338,'0'-9'1684,"2"1"1,4 8 0,7 0-925,8 0 1,2-2 0,9-4 0,4-5-485,0-4 1,8-8 0,2-2 0,3-2-160,3-3 1,-1 3-1,0-1 1,-1-1-142,-4 3 0,1 1 0,-7 8 1,-4 2-1100,-5 3 0,-9 3-2701,-10 3 3824,-4 4 0,-62 10 0,-12 11 0</inkml:trace>
  <inkml:trace contextRef="#ctx0" brushRef="#br0" timeOffset="918">531 0 7783,'0'17'1563,"0"0"-1673,0 1 1,0-7 1050,0 0 0,7-7 0,7 2 0,5-4-340,4-2 1,5 0 0,-3 0 0,2-2-535,3-4 0,2 2 1,1-5-1,-3-1-75,-1 1 0,-8 5 0,1-2 0,-2 4 70,-3 2 0,-8 2 0,-3 4 0,-4 7-107,-2 8 1,0 8-1,-2 9 1,-6 4-284,-9 2 1,0 1-1,-8 8 328,1 5 0,-25-13 0,-13 1 0,-7 7 0,-1 0 0</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48.596"/>
    </inkml:context>
    <inkml:brush xml:id="br0">
      <inkml:brushProperty name="width" value="0.06" units="cm"/>
      <inkml:brushProperty name="height" value="0.06" units="cm"/>
      <inkml:brushProperty name="color" value="#FFFFFF"/>
    </inkml:brush>
  </inkml:definitions>
  <inkml:trace contextRef="#ctx0" brushRef="#br0">335 531 9404,'-9'0'1867,"1"0"0,10 2-1672,4 4 0,1 3 0,7 11 1,-3 2-76,2 7 0,3 3 1,1 4-1,0 4-138,0 6 1,-6 3 0,1 3 0,-1-3-638,-1-3 1,-1 2 0,-5-8-1,2-2-2766,-2-2 3421,-3-17 0,-16-50 0,-4-26 0</inkml:trace>
  <inkml:trace contextRef="#ctx0" brushRef="#br0" timeOffset="484">232 480 8140,'-17'-10'362,"0"5"0,8 1-101,3-2 1,4 2 0,4-5 178,4 1 0,9-3 1,10 3-1,-1-1-405,1-5 1,7-1 0,1 0 0,5 2 82,0 1 0,-2 7 0,-2-5 1,1 2-124,-1 5 0,-2 1 1,-3 2-1,-6 0-6,-4 0 0,-2 9 0,-2 6 1,-4 8 59,-5 4 1,-6 1-1,-6 7 1,-3-1-89,-1 0 0,-11 0 0,4 1 0,-4-1-64,-3 0 0,3 0 1,-6-1-1,2-5 89,4-5 0,2-4 1,2-4-1,0-1 628,0-3-667,0-7 1,7 2-1,6-12 20,8-5 0,6-3 0,7 1 0,2 2-12,4-3 0,-4-1 1,6-2-1,-3 2 43,1 3 1,6-1 0,-5 7 0,1 0 161,0-1 0,4 5 0,-5-4 0,1 4 163,0 2 1,-2 8 0,-6 1 0,0 3 52,0-1 0,-6 1 1,-1 5-1,-3 0-150,-3 0 1,-2 6-1,-4 0 1,-3-2-249,-7-2 0,-3 4 0,-2-1 0,-2-1-379,-4-2 0,-4-2 0,-7 1 0,0-3-684,0-4 1,-1 3 0,1-9 1084,0-1 0,-46-17 0,-11-6 0</inkml:trace>
  <inkml:trace contextRef="#ctx0" brushRef="#br0" timeOffset="767">44 377 7749,'-17'0'2345,"6"0"-381,-1 0-1435,8 0 0,4 0 0,12-2 0,3-3-158,2-7 0,8 3 1,3-3-1,5-1-175,1-2 0,6-2 0,0-1 0,0 1-83,2 0 0,0 0 0,5 0 1,-1 0-454,1 0 1,-5 2 0,-2 1-1,-6 5-1626,-5 1 0,1-5-929,-7 1 2895,-8-3 0,-53-10 0,-19-1 0</inkml:trace>
  <inkml:trace contextRef="#ctx0" brushRef="#br0" timeOffset="983">541 0 8766,'0'12'1373,"0"-1"1,7-7 0,5 2-1168,3-4 0,2-2 0,2 0 0,4 0-125,5 0 1,-1-2 0,2-2-1,1-4 51,2-1 0,1 5 0,-5-2 0,-5 4 25,-4 2 0,-2 0 0,-1 2 0,-3 4 47,-2 6 0,-7 12 1,0 9-1,-8 7-625,-7 3 1,-10 3 0,-4 7-1,0 2 421,1 3 0,-30 21 0,-1 1 0</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0:53.794"/>
    </inkml:context>
    <inkml:brush xml:id="br0">
      <inkml:brushProperty name="width" value="0.06" units="cm"/>
      <inkml:brushProperty name="height" value="0.06" units="cm"/>
      <inkml:brushProperty name="color" value="#FFFFFF"/>
    </inkml:brush>
  </inkml:definitions>
  <inkml:trace contextRef="#ctx0" brushRef="#br0">392 788 7745,'-11'0'-129,"-1"0"1,7 0-1,-5 2 749,3 4 0,1 3 0,6 8 0,2 2-265,4 4 1,-3-2 0,9 8 0,1 1-380,2 2 1,-3 4 0,-1 3 0,2 0-303,3 0 1,-1-5-1,-2-4 1,-3-3-120,-3-2 1,1-4 444,-2-10 0,-20-49 0,3-19 0</inkml:trace>
  <inkml:trace contextRef="#ctx0" brushRef="#br0" timeOffset="451">358 668 7753,'-17'0'1718,"6"-2"-954,-1-4 1,8 3-616,-1-9 0,5 7 0,5-5 0,7 0-116,3 1 0,10-1 1,1-3-1,3 2 21,-1-3 1,1-1 0,5 0 0,0 2-227,1 1 0,-9 8 1,-3-1-1,-4 3 49,-2 2 0,-5 2 0,-3 3 0,-1 9 42,-4 7 0,-4 0 0,-8 7 0,-7 4 14,-6 7 1,-4-3-1,4 4 1,-4-4 22,-1-2 1,3 0-1,-4 1 1,3-3 145,3-4 0,2-3 0,2-10 0,1-1-103,5-3 0,3-9-45,8-2 1,2-2 0,4-9 0,5-3 63,5-1 1,6-2-1,1-2 1,0 0 9,2 2 1,-6-4-1,6 10 1,-3-3 125,1 3 1,6 1-1,-4 6 1,-1-1-50,1 1 0,-2 4 0,-6 6 1,0 5 257,0 4 0,0 2 1,-1 1-1,-5 1-180,-5 3 0,-4-1 0,-2 6 0,-2 0-345,-4-1 0,-4-5 0,-9 2 0,-2-4-326,-1-2 0,-7 0 0,4-1 0,-1-3-1517,-5-2 2005,-1-7 0,-56-12 0,38-1 0,0-1 0</inkml:trace>
  <inkml:trace contextRef="#ctx0" brushRef="#br0" timeOffset="736">50 377 7806,'-17'17'3332,"0"0"-2711,7-7 0,4-3 0,12-7-165,5 0 1,10 0-1,4-2 1,2-3-317,3-7 0,3-3 0,3-4 0,4-2-103,5-2 1,-1-5-1,2 3 1,1-2-161,3-3 0,-1-2 0,-1-1 0,-4 3-338,-3 1 1,-1 8 0,-5 0 0,-3 6-2245,-3 4 1163,-5 7 1542,-14-4 0,-56 46 0,-20 10 0</inkml:trace>
  <inkml:trace contextRef="#ctx0" brushRef="#br0" timeOffset="967">615 0 7806,'0'10'2649,"9"3"0,7-7-2430,5-2 1,9-3 0,-1-1-1,5-1-85,6-5 0,-2 4 1,6-6-1,-1 3 3,1-1 1,-6 0 0,0 6 0,-7 0-7,-8 0 1,-4 8-1,-4 5 1,-4 8-238,-5 8 1,-12 11-1,-7 7 1,-8 8-584,-8 8 1,-3-2 688,-2 2 0,7-31 0,2-1 0</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0.462"/>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87 77 12501,'-48'-38'983,"10"-1"-656,73 75 1,21 18 0,5-7-83,0 10 1,4 6 0,-10-12 0,-2-1-462,-1-1 0,-1-1 1,-3 2-1,-1-1-276,3 0 0,-3-1 0,-8-4 0,-4-2 246,24 26 0,-70-47 0,-21-17 0</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0.728"/>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0 12373,'16'50'327,"0"-1"1,6 0 0,4-1-206,5 2 1,4-1 0,7 6 0,2-1 0,-2-3 0,1 0 0,4 5 0,0 1-1,0 2 1,1 0 0,1 0 0,-1 0 0,-4-3 0,-1 0 0,-1-4 0,-2-1 122,0-4 1,-2-1 0,-2-3 0,-1 0-738,-1-2 0,0-2-492,23 21 0,17-25 874,-58-73 1,-35-19 0,-21-19 0,-4-3-1,0 4 1,-1 0 0,1 0 0,0 0-1</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0.944"/>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1 12373,'52'50'140,"-1"1"0,6 8 1,-2 4-1,0 4 1,-1 3-1,-4-5 1,-1 1-19,-3-3 1,-1-1 0,0-2 0,0-2 0,-2 0 0,-1-1 0,-3-3 0,-2 0 122,-3-1 1,-1-1 0,-1-5 0,1 1 36,1 4 1,0-1-775,-3-10 0,3-2 164,13 13 0,-3-21 0,-10-137 328,-76-64 0</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1.178"/>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80 276 12373,'-26'-66'245,"-1"1"1,8 10 0,12 7 0,27 6-1,43 53 1,4 26 0,-24 2 0,0 7-124,0 1 1,-1 1 0,1 3 0,-2 1 0,-5-4 0,-2 1 0,2 4 0,-1 1-1,-1 1 1,0 0 0,3 3 0,-2 0 0,-4-3 0,-1-1 0,1-1 0,-1 0 122,-1 0 1,-1-1 0,-1-3 0,0-1-738,-1 2 0,-1-3 0,11 20 0,-7-37 0,-24-64 0,-10-20 0,-8 3 0,-3-6 393,0 0 1,-4-6 0,-10-20-1,-7-12 1,-1-3 0,9 19-1,-1 0 1,1 0 0,-1 0-1</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1.579"/>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10 858 12373,'-10'-79'491,"10"12"1,52 80-352,22 39 0,-24-4 1,-1 8-1,-2 7 1,-3 2-1,-2-4 1,-2 0-19,-2-4 1,-2 2 0,-1 1 0,-1 1 0,-1 0 0,0 0 0,-1 1 0,-1 0 122,-2-1 1,-1 0 0,0-2 0,0 0 245,0-3 1,1-4-984,16 22 0,-1-39 246,-27-70 0,-26-56 0,-8 23 0,-3-3 123,2 0 0,0-1 0,1 3 0,0 1 0,6 15 0,-1 2 0,-1-3 0,-2 1 0,-1-1 0,-1 0 0,0-4 0,0 0 0,0 0 0,0 0 0,0-4 0,0 0-41,-1-3 0,1-1 0,1-1 0,0 0 0,1 2 0,1-1-82,2 3 0,2 0 0,5-2 0,4-1 573,3 0 1,7 7 0,27-8 163,44 61 1,-13 44-370,-18 9 1,-1 9 0,-5 4 0,-2 4 0,3 10 0,-3 2 0,-6-9 0,-3-3-1,-5-4 1,-3-2 0,-2-2 0,-2-1 0,-1-1 0,-2 0 0,2 2 0,-1 0 122,-1 0 1,0 1 0,2 3 0,0 2 245,-5 1 1,0-1-714,2-7 1,1-3 0,9 20-271,-3-72 0,-13-55 246,-9-8 0,-2-6 0,-2 11 0,-10-62 246,-4-2 0,4 10 0,4 4 0</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1.777"/>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1 101 12270,'40'-79'983,"13"58"-492,27 61 1,-9 24-370,-36-10 1,-2 6 0,1 3 0,-1 2 0,-1 10 0,-2 0 0,-4-7 0,-2-3 122,-3-2 1,-2-2 0,-1 0 0,0 0 245,2 5 1,0-1-820,-3-4 0,2-6 0,21 16-164,-11-77 0,-12-32 410,-12-9 0,-5-15 0,-1-16 0,-2-18 0,-2-9 0,1 2 0,0 12 0,1 0 0,-1 0 0,0 0 0,0 0 0</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1.977"/>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35 12270,'57'-23'491,"0"46"1,-11 28-370,-17 3 1,-1 7 0,-1 0 0,-1 3 0,3 15 0,-3 2 0,-4-11 0,-2-1 122,-3-8 1,-1 0 0,-6-6 0,1 0 245,0-3 1,0-1-588,1 4 1,3-8 0,12-10-69,7-54 0,-15-27 0,-11-5 0,-3-5 0,-1 4 0,0-1 74,-1 3 1,0-9-1,1-12 1,1-14 0,1-8-1,-1 1 1,0-8 0,0-1-1,0 0 1,-1 0-1</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2.177"/>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0 12265,'31'47'245,"-1"-1"1,16 38 0,-27-34 0,-2 3-124,2 11 1,0 1 0,-2-6 0,0 0 0,3 16 0,0 1 0,-2-8 0,-2 1 40,-1 0 1,-1-1 0,1-7 0,0-1 0,-3 1 0,-1-2 327,-1-4 1,1-1-1,5 2 1,2-2-984,26 36 0,6-81 351,-5-72 1,-26 7-1,-5-8 1,-6-11-1,-3-2 1,0 9-1,-1 1-351,0 5 0,3-51 492,-4 3 0,-3-4 0,0-5 0</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2.361"/>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0 12217,'69'73'491,"-41"-32"1,-3 3-370,-4 7 1,-4 3 0,-1 7 0,-2 1 0,-3-1 0,-1 0 0,2 7 0,-1 1 40,0 7 1,-1 0 0,0-3 0,-1-1 0,0-1 0,-1-1 81,0-8 1,1 0 0,4 2 0,3-1 245,4-4 1,0-4-820,1 18 0,36-98 0,-27-68 238,-16 36 1,-1-8-1,-1-5 1,1-11 0,0-6-1,-2 1 1,-1-3 0,-1-1-1,1 1 1,-1 0-1</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2.544"/>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0 12215,'9'61'140,"1"0"0,1-4 1,1 0-1,1 1 1,0 2-1,3 7 1,1 1-19,-3 0 1,0-1 0,-1-1 0,-1-2 0,-3-12 0,-1 0 0,1 2 0,-1 1 122,1 2 1,-1 0 0,-1-4 0,0 0 245,1 2 1,1-1-575,4 32 0,27-41-409,0-68 0,9-67 492,-20-59 0,-12 46 0,4 0 0</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2.727"/>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0 12215,'19'86'327,"4"-1"1,-7-35 0,0 3-206,5 11 1,-2 3 0,-2 7 0,-3 1 0,-4 0 0,-3-2 0,-2-7 0,-2-2 122,-2-5 1,0 0 0,-1-7 0,0 0 245,0 8 1,0 0-781,-1-6 0,2-3 0,10 31 289,12-77 0,3-52 0,-5-22 0,0 1 0</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2.944"/>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1 12213,'5'61'140,"0"-1"0,3 3 1,1 0-1,-1 2 1,-1 1-1,2 3 1,-1 1 22,-3 1 1,-2-1 0,-2-12 0,0 0 0,-1 9 0,0 1 81,0 3 1,0-3 0,0-16 0,0-1 245,0 13 1,0-3-984,0 19 0,26-40-492,54-123 984,-30-37 0,-1-29 0</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3.144"/>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29 0 12213,'1'55'196,"0"0"1,2 2-1,0 1 1,0 3 0,1 1-75,2 6 1,0 1 0,-2 7 0,-1 1 0,-2 4 0,-2-1 0,1-9 0,-1-3 122,-2-4 1,0-2 0,-1-3 0,-2 2 245,-2 7 1,-1 1-1,0-4 1,1-1-984,-3 8 0,130-129 492</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3.344"/>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240 0 12213,'0'56'327,"0"0"1,0 43 0,0-2-206,1-43 1,-2 1 0,-2 3 0,-1 0 0,-2-4 0,-2 0 0,-1 4 0,-1 0 40,0 4 1,-3 0 0,-1-5 0,0 0 0,2 1 0,-1-2 327,0-2 1,0-1-6,-2 3 0,1-2-1470,-13 36 843,10-90 1,6-59-1,7-34 1,1 2-1,0 1 1,0 0-1</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3.662"/>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137 126 12195,'-72'19'-972,"22"-57"1463,35-21 1,44 12-247,11 52 1,11 72 0,-26-12 0,-3 7-83,-1-1 1,-2 0 0,-1-3 0,-3-3 0,-6-10 0,-1-1 81,1-2 1,-1 1 0,-2 9 0,-1 3 154,2 2 1,-2-3-729,-5-6 0,4-11 0,11-18 0,-4-69 0,0-7 0,-1-7 229,0-13 1,3-9 0,7-10-1,4-11 1,1 0 0,-7 25-1,1-1 1,-1 0 0,1 0-1</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3.911"/>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1 12195,'26'52'196,"-1"1"1,1 0-1,0 2 1,-1 8 0,-1 2 48,0 5 1,-2 2 0,-3 6 0,-4 0 245,-2 3 1,-3-2-1,-4-8 1,-1-5-738,0-4 0,6-21 0,17-47 0,12-62 123,-19 17 0,-2-5 0,-2-5 0,-2 0 0,-1 9 0,-1 2 0,0-2 0,1 1-123,-1-1 0,0 1 0,-1 1 0,1-1-82,3-5 0,2 4 0,13-2-164,9 37 0,-19 48 737,-12 26 1,-7 11 0,-5-3 0,-11 81-246,-9 18 0,-6-20 0,-2-19 0</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4.443"/>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44 1 12195,'-43'9'491,"48"-3"1,49 0-370,6-1 1,5 1 0,-12 2 0,-1 3 0,5 6 0,0 4 0,-3 1 0,-1 2-1,0 3 1,0 3 0,4 5 0,0 2 0,4 2 0,0 0 0,-1 0 0,0 0 122,-3-1 1,-2-2 0,-2-3 0,-1-1-597,2 1 0,0-3-141,0-5 0,1-2 0,3 0 0,-4-5 351,9-8 1,-129-6-1,-51-2 1,25-5-1,0 1 1,0-1-1</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4.975"/>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123 0 12195,'-90'0'983,"58"18"-492,72 10 1,21-1-329,-4-10 1,6 0 0,5 1 0,3 0 0,12 2 0,3-2-1,-5-1 1,0-1 0,-6-1 0,-2 0 0,-11-4 0,0-1-140,7 1 0,-1-1 0,-15-3 0,0 1-516,14 4 0,-2-1-492,24 0 0,-13-3 894,-115-3 1,-34 5-1,-3 13 1,-11 9 0,-7 1-1,8-9 1,0 0 0,0 0-1,0 0 1,0 0-1</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5.049"/>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16 0 12195,'-15'82'491,"38"-19"1,51-14-370,-12-35 1,7-5 0,5 5 0,2 0 0,5-2 0,-2-1 0,-11 0 0,-3-1 122,-7 0 1,-1-1 0,-2-3 0,2-2-1,8-1 1,1-1 0,-7 0 0,0-2-406,11 1 1,-3-2-333,13 1 0,-51 0 0,-69 0 0,-12 2 402,4-1 1,-12 4-1,-2 9 1,-11 8 0,-5 3-1,0 0 1,-16 3 0,1 0-1,0 0 1,0 0-1</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5.294"/>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80 27 12195,'-80'31'245,"135"-16"1,27 17 0,9-26 0,8-6-124,-16 1 1,-4 0 0,-4-2 0,-3 0 0,-14-1 0,-2-2 0,2-1 0,0-1 122,-1-2 1,0 1 0,1-2 0,0 0 245,2 1 1,0-1-381,-5-3 1,-1 0-1096,41-8 492,-183 57 0,23-3 382,11-7 1,-12 5 0,4 0 0,-14 12-1,3 2 1,2 2 0,2 1 0,7-7-1,4-1-136,5-3 0,1-1 0,3-1 0,-1 2-246,-9 4 0,-2 1 619,1 1 1,0 2 199,-7 5 1,13 1 0,25 9-1,69-27 1,6-27 0,9-8-83,11-6 1,5-4 0,7-4 0,2-4-104,6-5 0,-1-3 0,-4-5 1,-2-3-635,-1-4 0,-2-2 164,-10 6 0,-8 2 0,-3-9-164,-61 42 0,-47 36 246,-7 5 0,-6 4 0,12-6 0,2 0 150,2-2 0,-3 6 0,-10 10 0,-8 9 0,-1 1 0,15-12 0,0-1 0,0 1 0,0-1 0</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5.460"/>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1 685 12195,'50'13'327,"1"-1"1,-1-5 0,1-8-188,13-26 1,3-9-1,1 0 1,3 0 0,11-5-1,1 0 4,-10 5 0,-3-1 0,1-1 0,-1-2 0,-4 0 0,-1-1-101,0 0 0,-4 0-535,-17 7 0,-3 1 246,6 0 0,-4 0 0,8-19 0</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5.677"/>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1 962 12195,'45'13'89,"35"-41"0,-27-4 1,1-7-1,2-5 1,0-3 32,1-2 1,-2-1 0,1-3 0,-3-1 0,-9 8 0,-1-1 0,2 1 0,0-1-14,0 0 1,1 1-1,-1 2 1,-1 0-493,2 1 0,0 1-109,-8 7 0,0 3 382,30-27 1,-89 97 0,-34 39 0,-4 4-1,9-14 1,-1 0 0,1 0 0,0 0-1</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5.877"/>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1064 12195,'59'-13'-11,"0"-1"1,5-10 0,-1-9-1,5-21 1,-4-6 0,-7 8-1,-2 1 133,-4 4 1,-1 1 0,-5 0 0,-1 1 0,5-2 0,-1 0 0,0 1 0,-1-1 122,-2 0 1,0 1 0,0 2 0,-1 0-486,-1 1 0,0 1-252,-2 0 0,0 2 0,6-3 0,-79 147 492</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6.077"/>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1 942 12195,'64'-29'140,"1"1"0,4-12 1,-3-6-1,-4-8 1,-2-2-1,-5 3 1,-2 1 22,-3 3 1,-1-1 0,-2 2 0,-2-1 0,-3 3 0,-1 1 313,0 1 1,-2-2-970,4-9 0,-2 0-492,14-21 843,-43 55 1,-55 71-1,-29 41 1,12-13-1,-1 1 1,0 0-1</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6.277"/>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1246 12195,'63'-29'109,"0"-1"0,-5-5 0,-2-4 0,-3-5 1,-3-2-1,-6 3 0,-1-1 0,2-1 1,0-1 12,0-3 1,1 1 0,3-3 0,-1-1 0,-2-1 0,0-1 0,-2 1 0,1 0 122,-1 2 1,0 1 0,-1-2 0,1 1-738,2 2 0,-1 1 0,-8 5 0,35-44 492</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6.493"/>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1176 12195,'65'-30'327,"1"-1"1,-2-11 0,-4-7-206,-3-8 1,-4-4 0,-2-5 0,-3 1 0,-11 15 0,-2 3 0,3-4 0,1 1 122,-1-1 1,2-1 0,0-3 0,1 0-492,5-3 0,0 1 0,-3 6 0,1 2-246,3 1 0,-2 4-492,4-5 843,-19 41 1,-54 73-1,-30 36 1,20-27-1,0 0 1,0 0-1</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6.911"/>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1333 12195,'52'-29'109,"0"1"0,4-20 0,-3-7 0,1-12 1,-2-5-1,1-9 0,-3 0 0,-6 12 1,-2 1 135,-4 6 1,-2 1 0,-2-3 0,-1-2-122,3-5 1,2-1 0,-3 5 0,2 1-617,7-2 0,-2 5 0,5-11 0,-26 97 351,-38 68 1,3-25-1,-2 5 1,-5 4-1,0 0 1,0-4-1,0-1 18,0-3 0,0-1 0,1-2 0,0 0 0,3-2 0,0 1 0,0 3 0,0 0 60,-1 1 1,1 1 0,1 2 0,0 0 0,1-1 0,1-2 553,2-6 1,2 1-165,-2 9 1,5-5 0,9 3-83,15-35 1,30-83 0,-12-17 0,-1-9-124,-2 1 1,0-1 0,2 1 0,-3 2 0,-7 10 0,0 2 0,2-2 0,1 0-25,1 0 0,1-1 0,0 0 0,-1 0 0,-1 3 0,-1 0 0,2 1 0,0 0-233,0 2 1,1 0 0,3 1-1,0 0-348,-1 1 1,1 1 154,1 7 0,1 5 0,21-2 164,-15 61 0,-15 50 0,-24-12 0,-4 4 0,1-3 0,0 0-82,0 1 0,-2-1 0,-2 0 0,-7 59 246,2 9 0,-3 6 0,-6 3 0</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7.060"/>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1548 12195,'4'44'48,"8"-50"0,9-38 0,-3-8 0,0-8-9,-1 0 0,0 0 0,2-5 0,0 1 0,-4 6 0,-1-1 1,2-3-1,2-3 38,2-6 1,0-1 0,-2 4 0,0-1 0,3-3 0,0 0-1,-1 5 1,0 0-124,-1 3 0,2 1 0,3 2 0,1 0 46,-3-6 0,8 14 0,44 44 0,13 15 0</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7.260"/>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12 1445 12169,'-5'65'491,"0"1"1,4 0-1,18-71 1,13-62-470,-2-1 0,1-7 0,-5 12 1,-2 1-1,1-4 0,0 1 1,-3 2-1,0 0-39,0-2 1,-1 1 0,0 1 0,1 0-1,1-5 1,1-1 0,0 2 0,0 1-148,0 1 0,0 0 0,-3 5 0,2 1 0,2 4 0,1 1-328,3-1 0,0 5 295,9-7 0,19 88 1,-37 16-1,0 1 0</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7.460"/>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1778 12112,'0'99'-303,"6"-63"0,0-79 295,-2-51 0,0 35 1,1-2-1,0 7 1,0 0-1,0-3 1,1 0 129,0-2 1,0 0 0,0-5 0,1-2 0,3-2 0,1-1 0,1-4 0,1-2-73,0-4 0,0 0 1,1 5-1,1 2 1,1 0-1,2 1-296,-2 6 0,2 0 0,3 0 0,27-61 246,16-6 0</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7.827"/>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1704 12088,'4'52'142,"1"0"1,1-23-1,-4-103-53,-3-13 1,2-9 0,2 5 0,1 5 0,1 26-1,0 2 1,1-5 0,-1-1 14,1-3 0,0-1 0,2-3 1,1-1-1,3-6 0,1 0 1,-1 0-1,0 0-166,0 1 0,1 2 0,3 6 1,0 1-431,1-2 0,1 3 246,-4 6 0,6 11 0,33 20 0,-9 70 105,-8 51 1,-23-35-1,-3 0 1,-4-4-1,-3-1 1,2 4-1,-2 0 78,-1 3 0,0 1 0,1 5 1,1 1-1,0 1 0,0 1 1,0 2-1,0-1 60,-1 0 0,1-1 0,2 2 0,0 1 0,-2 1 1,-1 1-1,2-1 0,0 1 218,1 1 0,1-2 0,1-9 0,1-2 276,2 5 1,1-4-1,7 15 1,10-132-482,-19-5 0,-3-9 1,1-12-1,-3 2 1,-4 27-1,0 2 0,1-2 1,0-1-123,0 0 0,2 0 0,2-1 0,1-1 1,-2 3-1,-1 0-134,0-1 0,2-1 0,5-10 0,3-3-246,-1 2 0,17-65 492,24-12 0,3 28 0</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8.010"/>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1541 12084,'5'-89'116,"-1"-1"0,0 17 0,0 2 0,-3 2 0,0 1 0,0 5 0,2 0-55,-1 2 0,1-1 0,1-4 0,0 0 1,-2-2-1,0-1 0,1 3 0,-1 1-307,0 5 0,0 2 0,3 5 0,2 1 218,0-1 1,3 4 0,15-5 0,9 1-1</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8.538"/>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1072 12073,'10'53'-242,"-1"0"1,3 5 0,-1-2 732,8 28 1,12-13-1,-9-77 1,-6-57-430,-12-10 1,-3-8 0,1 15-1,-2 1 1,0-2 0,0 0 0,0 8-1,0 0-82,0 2 1,0 0-1,0 1 1,0 0-1,0 0 1,0 0-1,0 0 1,0 1-122,0 2 1,0 0 0,0-46-844,0 2 678,23 7 1,17 100 0,19 57 331,-33-14 0,-4 6 1,-2 6-1,-2-1 0,-7-12 1,-1-1-1,1 0 0,0 1 96,0-1 1,-1 0 0,0 1 0,-1-1 0,0 1 0,0-1 0,-1 1 0,1 1 122,-1 1 1,1 0 0,1 0 0,3 1-1,2 10 1,4 1 0,2-3 0,4 1 232,7 14 0,4-2-747,-7-16 0,3-11 1,29-9-224,-16-69 0,-16-24 328,-25 0 0,-8-8 0,-2-6 0,-3-3 0,-4-13 0,-1-2-82,0 7 0,1 0 0,4 7 0,1 2-246,5 11 0,1 1 281,-1 2 0,4 0 538,10-9 1,8 16 0,10 38-1,22 62 1,-26-3 0,-4 8-165,0 7 1,-2 3 0,0 6 0,2 1 0,2 4 0,1 0-1,0-3 1,0-2 0,-1-5 0,0-4 0,-5-12 0,2-2 325,2 9 0,1-1-788,15 33 0,-10-40 1,1-11 24,6-28 274,-9-28 0,-26-41 0,-18-33 0,-2 0 0,4 4 0,0 0 0,1 1 0</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9.001"/>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1 12071,'8'55'491,"1"0"1,8 40-329,-9-44 1,1 1 0,5 3 0,3 2 0,0 9 0,2 1-1,1 3 1,2-1 0,-1-7 0,1 0 0,4 8 0,0 1 81,0-4 1,1-1 0,1-7 0,-1-2-738,-4-7 0,0-3-492,15 24 820,11-28 0,-49-82 0,-11-24 0,0-21 0,-1 0 0</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9.154"/>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1 12031,'5'77'27,"0"0"0,3-13 0,1-1 0,-2-1 0,1 0 95,2 0 1,1 0 0,4 0 0,1-1 0,-2-7 0,0-1 0,2 1 0,1 0 40,-1 0 1,2-1 0,2 2 0,2 0 0,2 4 0,3 0 81,6 10 1,1-3 0,-8-17 0,1-3-391,7 11 1,0-5-840,12-5 843,-4-69 1,-46-56-1,-21-27 1,9 15-1,-1 0 1,1 0-1</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9.226"/>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0 12031,'13'54'327,"0"1"1,3 1 0,1 2-206,1 2 1,2 0 0,0 0 0,0-1 0,-2-6 0,0-1 0,1 2 0,2 1 40,1 2 1,1 0 0,2-1 0,0 0 0,3 3 0,1 2 81,5 6 1,0-1 0,-7-16 0,2-3-738,8 7 0,0-5 0,3-3 0,17-77 351,-40-14 1,-11-13-1,-14-19 1,-11-6-1,-9-8 1,-1 0-1</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9.310"/>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1 12031,'21'62'196,"0"1"1,-1-13-1,2-1 1,3 9 0,3 2-34,1 0 1,1 0 0,0-2 0,1-2 0,-5-8 0,1-1 81,0 0 1,3-1 0,9 10 0,4-1 245,5 0 1,1-2-820,-4-3 0,-1-10 0,27-16 82,-31-63 0,-25-17 0,-22 4 0,-29-67 246,-9 6 0,-6 5 0,0 6 0</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9.476"/>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0 12026,'87'40'196,"-7"12"1,-41-15-1,-2 6 1,9 11 0,0 4-75,2 4 1,-1 1 0,-4-6 0,-1 1 0,7 8 0,-1 1 0,-2-7 0,-2 0 40,-1-2 1,0 0 0,-2-4 0,1 0 0,0 0 0,0 1 327,2 1 1,-2-2-1476,81 81 984,-134-302 0</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9.643"/>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0 12026,'39'55'196,"0"-1"1,-2-5-1,0-1 1,1-4 0,2-2 48,8 1 1,1-1 0,1 1 0,-1 0-738,0 0 0,-1-1 457,-2-5 1,2-3 0,1-6 0,3-5 0,0-7 0,0 1 0</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09.943"/>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1 12026,'3'53'245,"0"0"1,3 5 0,5-2 0,27 28-124,-2-37 1,8-3 0,9 0 0,6-2 0,11 7 0,1-1 0,-9-6 0,-2-2 10,-6-6 1,-2 0 0,-7 0 0,0-1 0,3-1 0,1 1-342,4 3 1,-2 0-285,18 12 0,30-35-492,-54-65 861,-6 5 0,-48-12 0,-20-18 0,-2 2 0,3 7 0,-1 0 0,0 0 0</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10.160"/>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0 12026,'17'51'327,"0"1"1,4-1 0,2 1-165,2-1 1,2 0 0,6 5 0,4 1 0,5 1 0,2 0 81,2 3 1,1-1 0,-6-10 0,0-1 245,8 12 1,-1-2-609,-13-13 0,0-6 0,39 7-375,-34-75 0,-17-22 0,-27-6 0,-9-7 382,-3 1 1,-4-4 0,-5-8 0,-4-9-1,-1 0 1,-2-2 0,-1-1 0,1 0-1</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10.360"/>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1 12026,'51'43'140,"1"1"0,-1-4 1,0 0-1,4 4 1,1 2-1,-2 0 1,0 1 104,-3 2 1,-1 1 0,-1 0 0,-1 1 245,-4 0 1,-2 0-580,-6-6 0,2-2-240,11 11 0,1-15 0,1-43 205,-11-53 0,-39 0 0,-12-14 0,-4-2 0,-4-9 0,0 0 0,0 0 0</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10.560"/>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1 12026,'42'32'245,"1"1"1,6-4 0,-1-1 0,30 17-1,-27-20 1,1 2 0,-5 4 0,-1 2-72,11 9 0,0 2 0,-4-2 0,-1 0-502,0 2 0,-1-3 0,23 13 192,-5-26 1,-66-83-1,14-31 1</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10.793"/>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1 12026,'23'58'196,"0"0"1,10-3-1,3-2 1,-4-5 0,4-4 48,11-4 1,3 0 0,-1 4 0,1 3-217,12 10 0,2 0 1,-4-5-1,0-1-521,1 0 0,-3-5 0,17 5 0,-18-41 351,-46-62 1,-29-14-1,-13-10 1,3 13-1,0 0 1,0 0-1</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11.026"/>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0 12026,'30'56'491,"-1"0"1,23 30-165,10-12 1,-22-38 0,4 1-83,12 8 1,2 1 0,4 1 0,2 1-1,4 4 0,1-1 0,-7-7 0,0-3-737,-1-1 0,-2-5 0,19 5 0,1-46 0,-44-45 0,-24-5 0,-45-35 0,0 19 351,5 22 1,-5-3-1,-12-12 1,-5-3-1,-7-7 1,0-1-1</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11.946"/>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158 1890 12026,'36'37'140,"0"0"0,4 0 1,0 0-1,8 4 1,1 2-1,6 3 1,-1 1 97,-5-4 1,1 1 0,8 13 0,2 3-96,0 2 0,0 1-447,-4-2 1,0-4-25,0-6 0,-4-16 0,-8-31 0,-27-50 0,-24 0 0,-10-7 82,-12-14 0,-5-3 0,-3-5 0,0-2 234,-2-9 1,-2 0 0,-5 2 0,-2 1 0,3 7 0,-1 4 0,5 11 0,0 4-71,5 7 0,-2 3 0,-2 0 0,-2 2 0,-1-1 0,-1-1 327,-2 0 1,-2-1 0,-4-5 0,-2-1 245,-2 0 1,3 0-165,9 7 1,14 4 0,30 11-1,57 38 1,-8 13 0,5 9-188,13 12 0,3 6 1,8 6-1,2 2 1,-24-14-1,0 1 1,-1-2 22,20 16 1,-3-3 0,-7-7 0,-3-4 0,-15-12 0,-2-1 81,2-1 1,3-1 0,5-3 0,2-4-551,1-5 0,-2-5 0,26-13-23,-31-53 0,-36 11 0,-9-7 164,-5-19 0,-7-5 0,-4 1 0,-5 0 0,-7-5 0,-4 0-82,1 4 0,-5 4 0,-1 14 0,-4 2 0,-6-9 0,-4 1 0,-7 3 0,-6 2 82,-14-7 0,-5 3 0,4 5 0,-2 5 0,-2 8 0,2 3 378,13 7 1,2 2 276,-8-4 1,4-1-165,19 7 1,12 0 0,20-8-7,87 45 0,-12 7 0,6 3-235,8 7 1,2 2 0,1-3 0,2-2-109,-1-4 0,0-2 1,-10 0-1,-2-1-470,-1-2 0,-2-3 0,-9-2 0,74-56 492,-69-97 0</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12.112"/>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1319 11997,'59'15'327,"0"-1"1,-10-1 0,0-3-279,8-8 0,1-4 0,0-5 0,2-1-461,8-3 0,1-1-61,-6 2 1,-1-3 472,4-7 0,-14-8 0,-31-33 0,-15-26 0</inkml:trace>
  <inkml:trace contextRef="#ctx0" brushRef="#br0" timeOffset="1">292 583 11993,'57'59'230,"23"-30"0,-27-33 0,4-10-152,8-11 1,1-7-1,1 0 1,0-2-304,-1-3 0,-1 0 1,-7 0-1,-2-3 225,1-2 0,-11-7 0,-29-12 0,-11-7 0,-3-11 0,1 0 0</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12.226"/>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1 737 11975,'68'-20'196,"1"0"1,-7-1-1,-1-4 1,2-10 0,-2-4-15,2-1 0,0-2 0,-2-3 0,-1-1-428,-4 1 0,-3-1 0,-4 1 0,-1-2 130,6-11 1,-5 2 0,0-5 0,-28 16 0</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12.809"/>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562 2330 11975,'60'-49'196,"1"1"1,-2-2-1,-2 1 1,-3-1 0,-1 1-34,-1-2 1,-1 1 0,-5 2 0,-1 1 0,-1-1 0,0 1 81,-3 1 1,-1-2 0,6-10 0,0-2-429,3 0 1,-1 0-146,-8 7 0,-6 2 0,-5-27-164,-58 38 0,-19 32 328,-3 18 0,-6 9 0,-3 8 0,-2 5 0,-11 6 0,0 4 4,1 1 1,3 1-1,5-2 1,4-2-1,13-8 1,3-1 177,1 1 1,-2 1-1,-11 8 1,-2 1-1,-1 1 1,0 0 472,0-2 1,2-2-1,-19 12 1,23-32-247,64-42 1,25-32 0,5 10 0,4-3-124,1-7 1,-1 0 0,-6 7 0,0 0 0,7-7 0,0-2 0,-3 5 0,-1 0-1,0-2 1,0-1 0,0 0 0,0 0 0,-2-1 0,0-1 0,-3 2 0,0 0-369,-2 2 0,0 0 0,0-2 0,1-1-246,1-4 0,0 0 164,-7 9 0,-5 1 0,-6-33 137,-53 60 1,-35 38 0,15 15 0,-2 9 164,-4 2 0,2 1 0,9-4 0,1 0 0,-7 7 0,0 0 1,5-3-1,1 0 36,0 0 0,1-1 0,-2 0 0,1 0 0,-3 7 0,1 1 162,-4 4 0,1-1 1,10-12-1,1 0 91,-7 7 0,3-3-131,-1-2 12,94-111 0,0 10 0,3-4 0,4-5-184,-13 18 0,-2 1 1,4-6-1,0-2 0,1-1 1,0 0-1,-3 2 0,0 0-206,-3-1 0,0 1 0,-3 5 0,-2 0 224,1-1 1,-3-5 0,5-26-1,-3-7 1,-2-4 0,1 0-1</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13.243"/>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70 1873 11972,'19'-57'196,"0"-1"1,4 1-1,2 0 1,2 2 0,1 0-75,1 2 1,1-1 0,2-1 0,1 0 0,-2 0 0,1 0 0,0 0 0,0 1-21,0 2 0,-1 1 1,-3 3-1,-1-1-520,0-5 0,-2 0-74,-1 3 0,-1 1 164,7-5 0,-16 15 0,-33 36 0,-38 61 0,17-3 0,-2 8 253,-4 11 0,1 3 0,0 2 0,0 0 1,0-4-1,-1 0 259,2-2 1,2-3 0,12-16 0,0-1 306,-8 3 1,1-2-1,-10 29 1,22-55-247,54-62 1,5-26 0,0 5 0,2-6-124,-3 2 1,-1-1 0,-1 2 0,-1 2 0,-4 8 0,-1 1 0,1-3 0,0 1-122,-1-3 1,1-1-1,1 0 1,-1 0 0,1-4-1,-1 0 1,1-1 0,-2 2-248,-3 1 0,0 1 0,-3 0 0,0 0-246,-2-2 0,0 0 164,0 3 0,-7 1 0,-35-36 228,-38 37 1,-4 78-1,-17 36 1,-3 4-1,12-9 1,0 1-1,0-1 1,0 0-1</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13.426"/>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438 1186 11972,'-70'56'-328,"1"0"0,12-12 0,2-4 685,3-4 1,7-4-343,1-1 1,-2-35 253,69-64 0,11-1-121,-1 11 1,3-4 0,0 0-1,2-3-149,8-16 0,-1-4 1,-2 1-1,-2 1 1,1 1-1,0 2-38,-3 3 1,-2 2-1,-10 15 1,-1 2-417,3-8 0,-1 1-37,-4 9 0,-6 3 465,-6-34 0,-49 107 0,-14 24 0,-18 20 0,-1 0 1</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13.592"/>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229 1264 11967,'-42'49'-287,"0"1"1,0-2 0,4-5 308,0 3 0,12-42 15,48-61 0,-1 7 1,2-5 188,10-15 0,3-3 1,2-6-1,2-2-352,5-7 1,1-1 0,-4 3-1,0 1 1,-1 2 0,0 1-280,-5 5 0,24-47 405,-13 19 0,-2-12 0,-16 14 0</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14.116"/>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1073 1694 11967,'-70'63'491,"38"-69"1,35-61-370,9 16 1,3-4 0,3-8 0,2 0 0,-2 9 0,0 0 0,1-3 0,0 0-21,1-2 0,0 0 0,4-1 0,0 0 0,-2-1 0,0 0 0,0-1 0,1 0-348,0-1 0,0 1 0,-1 3 0,2 2-246,1-1 0,1 2 164,2 6 0,-5 4 0,-9-7-164,-32 76 0,-12 26 390,-2 13 0,-4 8 0,0-4 1,-1 1-1,-5 10 0,1 0 0,4-11 1,1-3 101,5-6 0,1-1 0,3-4 0,1 0 0,0 2 0,1 1 0,-2 2 0,0 0 245,-2 2 1,1 0 0,5-4 0,1 0 245,-2 4 1,2-3-1,-8 23 1,45-41-352,30-72 0,-12-7 1,-1-9-1,5-12 1,-2-2-1,-4 5 1,-3 0-120,-2 4 1,-2 0-1,-4 0 1,0 0 0,2-3-1,0 0 1,-1-3-1,-1 0-144,0-2 0,-1 0 0,-1-2 0,0-1 0,-2 3 0,0 0 0,-1 1 0,-1 1-123,-2-1 0,-2 2 0,-5 8 0,-4 1 1,-4-2 0,-5 3 1,-19-5 201,-36 9 0,-20 56 0,26 10 0,-1 8 116,1 4 1,2 4 0,0 6 0,2 2 0,5-2 0,2 1 63,-3 5 0,-1 1 0,-2 0 0,2-1 0,8-3 1,2 0-30,-8 7 0,1 0 0,9-5 0,0 0-81,-10 7 1,-1 0-390,7-8 1,2-2 115,-1 4 0,4-18 0,10-46 0,37-58-246,4 21 0,17-59 492,10-7 0,8-3 0,-2 0 0</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14.309"/>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638 0 11967,'-44'38'196,"0"0"1,6-2-1,4 2 1,5 7 0,3 2 48,-2 5 1,1 2 0,0 5 0,0 0-118,-1 3 1,-1 2 0,-1 5 0,-2 3-176,-9 16 0,2 1-445,7-11 0,3-2 164,0-9 0,8-14 0,17-32 131,16-61 0,2-10 1,2-7-1,2-11 0,-1-1 107,-3 11 1,-2-8-1,-3-5 1,-2-13 0,-1-5-1,1 0 1,-1-5 0,1-1-1,0 0 1,-1 1-1</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14.522"/>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372 0 11967,'-39'46'319,"0"0"1,5-5 0,3 3-198,1 14 1,3 4 0,3 2 0,2 3 0,-2 13 0,3 0 0,4-8 0,3-1 40,3-4 1,1-1 0,4-8 0,1-2 0,0 3 0,0 0 327,1 1 1,1-2-1,5 26 1,49 2-984,35-58 0,-8-28 369,-32-25 0,-1-13 0,-2-7 0,-2-7 0,1-12 0,-3-3 0,-3 7 0,-3 0 13,-6 7 1,1-4 0,3-14 0,4-9-1,0-1 1,4-8 0,1 1 0,-1 0-1</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14.642"/>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52 1 11967,'-9'61'140,"1"0"0,2-4 1,0 0-1,1-6 1,1 1-1,0 2 1,0 2 22,2 2 1,0 0 0,1 3 0,1 0 0,-1 0 0,2 0 81,-2-2 1,2 1 0,1 11 0,1 1 245,-1-3 1,2-1-575,3-4 1,7-6 0,32 14-410,33-60 0,30-97 492,-45-26 0,-14-4 0,-5-7 0</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14.792"/>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0 11967,'27'64'140,"0"0"0,-1-12 1,-1-2-1,-5 2 1,-2-1-1,1-1 1,0-1 22,-2 0 1,-2 1 0,2 1 0,-1 1 0,-3 3 0,0 2 81,4 9 1,-1-1 0,-7-14 0,-1-1 245,3 11 1,1-2-296,3 19 1,32-163-1,-19 10 1,0 1 0</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15.261"/>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1 11967,'77'8'0,"0"1"0</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16.205"/>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1 411 12446,'27'-80'491,"30"12"1,4 20-249,-14 24 1,3 2-1,20-10-735,-18 6 0,-1 1 389,2-4 0,-36-11 0,-57 23 0</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16.278"/>
    </inkml:context>
    <inkml:brush xml:id="br0">
      <inkml:brushProperty name="width" value="0.5" units="cm"/>
      <inkml:brushProperty name="height" value="1" units="cm"/>
      <inkml:brushProperty name="color" value="#FF2500"/>
      <inkml:brushProperty name="tip" value="rectangle"/>
      <inkml:brushProperty name="rasterOp" value="maskPen"/>
    </inkml:brush>
  </inkml:definitions>
  <inkml:trace contextRef="#ctx0" brushRef="#br0">0 292 12444,'58'1'-24,"0"0"0,7-7 0,1-5 24,10-7 0,3-8 0,-15-5 0,1-6 0,2-2 0,2-3 0,0 1 0,0-1 0</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30.858"/>
    </inkml:context>
    <inkml:brush xml:id="br0">
      <inkml:brushProperty name="width" value="0.06" units="cm"/>
      <inkml:brushProperty name="height" value="0.06" units="cm"/>
      <inkml:brushProperty name="color" value="#FFFFFF"/>
    </inkml:brush>
  </inkml:definitions>
  <inkml:trace contextRef="#ctx0" brushRef="#br0">226 799 7743,'-19'0'1015,"0"6"-1043,0 1 0,11-1 1,8-6 176,10 0 1,7 2 0,2 2-1,3 5 69,3 1 0,-2 3 0,7 8 0,-3 5-346,-3 5 1,-3 5-1,-2 2 1,-2 2-195,-5 5 1,3-5 0,-9 2-1,-1-6-621,-3-4 943,-2-9 0,-43-54 0,-9-24 0</inkml:trace>
  <inkml:trace contextRef="#ctx0" brushRef="#br0" timeOffset="200">265 742 7756,'-20'0'0,"1"2"677,0 4 166,9-3 0,4 3 1,12-12-387,7-7 1,10-4-1,4-2 1,3 0-550,4 0 0,2-9 0,2-1 0,2-3-142,4 0 1,-4 9 0,5-4 0,-5 3-498,-2 5 1,-8-2 0,-5 15-450,-4 2 1,-10 12 1179,-5 11 0,-34 31 0,-18 12 0,-2 10 0,1 0 0</inkml:trace>
  <inkml:trace contextRef="#ctx0" brushRef="#br0" timeOffset="383">360 970 7653,'10'-8'383,"7"4"1,-4-7 0,4 0-263,2 1 0,6-3 0,3-6 0,-1-2-263,1-4 0,10 4 0,-5-5 0,-1 7-162,-2 6 0,-5-1 1,-6 7-1,0 3 304,0 2 0,-34 49 0,-18 24 0,0 3 0,0 0 0</inkml:trace>
  <inkml:trace contextRef="#ctx0" brushRef="#br0" timeOffset="550">398 1294 7763,'0'19'835,"2"-9"-698,4-3 0,7-12 1,10-3-1,5-5-9,1-8 0,-4 0 0,7-11 0,2-2-587,2-1 1,0-4 0,-2 1 0,-5 0 458,-1 0 0,-20-50 0,-9 37 0,0 0 0</inkml:trace>
  <inkml:trace contextRef="#ctx0" brushRef="#br0" timeOffset="766">55 304 7763,'-19'9'1478,"0"4"0,9-3-1190,3 3 0,14-9 0,5 2 0,5-3 45,2-3 0,9-7 1,3-1-1,5-3-216,2-4 1,0-2 0,1-2 0,-1 0-545,0 0 0,6-6 1,0 0-1,-1-1-688,-3-1 1,-2 6 1114,0-5 0,-25-3 0,-7-1 0</inkml:trace>
  <inkml:trace contextRef="#ctx0" brushRef="#br0" timeOffset="966">512 0 7779,'-9'19'209,"7"0"266,-4 0 1,12-8-1,9-5 1,6-4-85,5-2 1,5 0 0,-3 0 0,1 0-259,5 0 1,2 0-1,2 0 1,0 0-111,0 0 1,-8 2 0,-5 5 0,-4 5-18,-2 5 0,-2 11 0,-4 5 1,-7 8-252,-4 3 0,-16 9 1,-5 0 244,-3 8 0,-14-12 0,-8 3 0,-2 8 0,-1-1 0</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29.391"/>
    </inkml:context>
    <inkml:brush xml:id="br0">
      <inkml:brushProperty name="width" value="0.06" units="cm"/>
      <inkml:brushProperty name="height" value="0.06" units="cm"/>
      <inkml:brushProperty name="color" value="#FFFFFF"/>
    </inkml:brush>
  </inkml:definitions>
  <inkml:trace contextRef="#ctx0" brushRef="#br0">47 990 7740,'8'-11'501,"-6"3"0,13 16 0,-7 9 1,3 13-25,4 14 0,2 11 0,4 8 0,2 9-570,2 9 1,3-3-1,-5 2 1,2-8-243,-1-9 1,-3-6 0,-4-6-1,-2-11-406,-3-12 741,-8-11 0,-20-76 0,-16-15 0</inkml:trace>
  <inkml:trace contextRef="#ctx0" brushRef="#br0" timeOffset="781">161 1066 7762,'-13'6'409,"2"3"829,3 1-1037,2-6 0,8 5 0,4-11 0,7-5 20,4-5 0,4-12 1,4-3-1,5-3-233,-1-3 0,7 3 1,-4-2-1,4 1-353,2 1 0,-6-4 0,-3 9 0,-1 2-662,-5 1 0,-2 12 1027,-2 3 0,-41 53 0,-21 25 0,-1 3 0,1 0 0</inkml:trace>
  <inkml:trace contextRef="#ctx0" brushRef="#br0" timeOffset="1199">256 1218 7762,'0'13'-111,"0"-1"1,2-7 444,4 1 1,5-12 0,8-5 0,2-2-308,4 1 1,-1-3 0,5-8-1,1-3-221,-1 3 0,-3 4 1,3 4-1,-1 5-703,-5 1 897,-2 3 0,-27 82 0,-7 19 0</inkml:trace>
  <inkml:trace contextRef="#ctx0" brushRef="#br0" timeOffset="1200">313 1618 7762,'0'10'817,"8"-1"1,5-12 0,4-3-667,2-7 1,2-4 0,4-2 0,5-2-264,0-4 1,6-5-1,-5-8 1,3 0-1422,-2 0 1533,-5 0 0,-8-59 0,-9 41 0,-1 0 0</inkml:trace>
  <inkml:trace contextRef="#ctx0" brushRef="#br0" timeOffset="1201">27 514 7762,'-19'19'1028,"11"-8"-125,8-5 1,11-12-1,12-5 1,4-2-508,3 1 1,4-1 0,8-6 0,2 0-310,-1 0 0,-1-6 0,0-1 0,5 1-84,1-3 0,-5 5 0,1-6 0,-6 1-827,-6 5 1,2-5 0,-9 3 823,-2 2 0,-61-41 0,-17-8 0</inkml:trace>
  <inkml:trace contextRef="#ctx0" brushRef="#br0" timeOffset="1273">522 0 7762,'-2'19'467,"-4"1"0,6-4 137,0-3 1,8-4 0,11-9 0,2 0 13,5 0 1,3 0 0,7 0-1,0 0-618,2 0 0,-4-3 0,10-1 0,-3-4-380,-3-3 1,-2 7 0,-5-2 0,-5 4 168,-5 2 1,-4 2 0,-5 4 0,-5 9-204,-5 8 0,-11 7 0,-5 8 1,-8 0 413,-3 0 0,-49-9 0,-21-3 0,29-7 0,-1 1 0,1 0 0</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27.608"/>
    </inkml:context>
    <inkml:brush xml:id="br0">
      <inkml:brushProperty name="width" value="0.06" units="cm"/>
      <inkml:brushProperty name="height" value="0.06" units="cm"/>
      <inkml:brushProperty name="color" value="#FFFFFF"/>
    </inkml:brush>
  </inkml:definitions>
  <inkml:trace contextRef="#ctx0" brushRef="#br0">332 932 7735,'-19'-2'2403,"0"-4"-366,8 4-1761,3-7 0,10 9 0,2 2 0,5 5-207,1 6 1,5 3 0,8 3-1,3 3-156,-3 3 1,4-2 0,1 9 0,1 4-276,5 6 1,-6-2 0,-1 5 0,-1-5-171,-1-2 0,-2 0 1,-8-2-1,-4-4-1463,-3-7 1995,7-4 0,-47-70 0,-2-16 0</inkml:trace>
  <inkml:trace contextRef="#ctx0" brushRef="#br0" timeOffset="497">370 932 8243,'-6'13'1440,"-1"0"-1219,1-1 0,8-1 1,4-7-1,7-8 36,4-9 0,4-6 0,2-4 0,5-4-113,1-3 1,1-2 0,4-6 0,-5 0-665,-1 0 1,4 2-1,-5 2 1,1 5-246,-1 1 0,-2 5 0,-6 10-370,0 7 1135,-8 4 0,-45 95 0,8-35 0,-1 0 0</inkml:trace>
  <inkml:trace contextRef="#ctx0" brushRef="#br0" timeOffset="572">598 1104 7761,'9'10'142,"3"-3"0,-1-5 0,2-2 0,-1-2 126,-1-5 0,6-3 1,-2-9-1,6 0-328,4 0 0,3 0 0,-5-3 0,2 1-114,-2 2 0,-1-4 0,-3 10 0,2-2-213,4 3 0,-10 3 387,4 9 0,-38 60 0,-4 14 0</inkml:trace>
  <inkml:trace contextRef="#ctx0" brushRef="#br0" timeOffset="644">712 1408 7782,'0'13'722,"0"-1"0,2-7-305,5 1 1,-3-10 0,11-5 0,4-1-286,4-5 0,5-4 1,-3-4-1,5-3-291,-1 3 0,7-4 0,-6 1 0,1 1-267,1-3 1,-9 7 0,3-2 0,-7 6-1201,-7 4 1626,5 1 0,-57 1 0,-4 3 0</inkml:trace>
  <inkml:trace contextRef="#ctx0" brushRef="#br0" timeOffset="952">27 476 7801,'-12'6'521,"-1"1"1,11-1 256,2-6 0,15 0 0,12 0 1,1-2-376,-1-5 0,9 3 0,0-9 0,6-1-265,1-3 1,3-2 0,1 0 0,-1 0-200,1 0 1,3-7 0,-5-1-1,-3-1-591,-2 1 0,-4-5 0,-4 7 1,-7-1-1401,-4-1 2052,-10 6 0,-53-32 0,-22 2 0</inkml:trace>
  <inkml:trace contextRef="#ctx0" brushRef="#br0" timeOffset="1183">522 0 7815,'0'19'250,"0"-6"1,0 0 260,0 1 1,2-5 37,5-3 0,3-2 1,9 1-1,2 1-336,5-2 0,-3-4 0,7-4 0,-1-2-97,1 1 1,1-3-1,5 0 1,-2-1 51,-2 1 1,-7 1-1,5 5 1,-3-2-100,-3-2 0,-5 1 1,-5 12-1,-3 5-107,-3 5 1,-1 11 0,-7 3-1,0 5-486,0 2 0,-2 3 0,-5 1 524,-5 2 0,-18-2 0,-8 3 0,-3 0 0,0 1 0</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25.909"/>
    </inkml:context>
    <inkml:brush xml:id="br0">
      <inkml:brushProperty name="width" value="0.06" units="cm"/>
      <inkml:brushProperty name="height" value="0.06" units="cm"/>
      <inkml:brushProperty name="color" value="#FFFFFF"/>
    </inkml:brush>
  </inkml:definitions>
  <inkml:trace contextRef="#ctx0" brushRef="#br0">361 819 7722,'-8'-11'1485,"6"3"1,-9 6 245,5-5-1450,4 5 0,-4-6 1,12 10-1,7 4-208,3 7 0,3 6 1,3 8-1,3 12 11,7 9 0,2 13 1,-1 7-1,-1 4-169,2 6 0,0 0 0,-3-8 1,-5-9-3247,-5-8 3331,-2-6 0,-34-77 0,-8-16 0</inkml:trace>
  <inkml:trace contextRef="#ctx0" brushRef="#br0" timeOffset="250">342 819 7754,'0'19'1012,"-8"-9"1,14-1-1,1-9-456,7 0 0,12-9 0,1-5 0,1-7-350,-1-5 0,7-8 1,-2 3-1,2-3-240,-3 2 1,3-4 0,-6 4 0,-1-1-146,1 1 1,-3 0 0,-6 11 0,0 4-816,0 0 0,-8 11 185,-5 6 1,-4 8 0,-4 14 0,-4 3 808,-7 7 0,-21 37 0,-8 16 0,11-23 0,0 0 0,0 0 0</inkml:trace>
  <inkml:trace contextRef="#ctx0" brushRef="#br0" timeOffset="416">590 1009 7754,'-2'19'89,"-5"0"1,5-6 259,-4 0 0,12-9 1,5 0 76,-1-8 0,7-7 0,-4-8 0,6 0-301,6 0 0,-4-6 1,7-3-1,-3 1-191,1-1 1,1-3 0,-4 5 0,3 3-524,-3 2 1,-2 2-316,-2 0 0,-2 10 904,-4 9 0,-26 38 0,-17 17 0,-1 8 0,-1-1 0</inkml:trace>
  <inkml:trace contextRef="#ctx0" brushRef="#br0" timeOffset="582">628 1485 7754,'0'19'50,"8"-9"300,5-3 0,4-5 0,4-4 0,2-7 70,3-10 0,5-2 0,-3-11 0,1-1-450,5-3 1,0-5 0,0-1 0,-5 0-757,-1 6 0,-5-2 786,-10 6 0,-30-29 0,-15-9 0</inkml:trace>
  <inkml:trace contextRef="#ctx0" brushRef="#br0" timeOffset="849">0 534 10771,'19'0'538,"0"0"1,2-9 0,2-4-1,5-4-28,2-2 1,8-8 0,8-5 0,1-2-127,-1 3 0,7-5 0,-4 4 0,1-4-494,1-2 0,-9 2 0,1 4 0,-10 7-813,-7 4 1,-5 2 0,-4 0-1,-2 2-2533,-3 4 3456,-8 5 0,-46 8 0,-21 0 0</inkml:trace>
  <inkml:trace contextRef="#ctx0" brushRef="#br0" timeOffset="1066">457 1 7783,'0'19'0,"0"0"111,0 0 1,0-6 0,2-3-1,2 1 821,2-1 0,9-5 1,-2 3-1,6-2-348,6 1 1,-2-1 0,7-6-1,0 0-308,-1 0 0,-3-2 0,3-2 0,1-3-329,-1 3 1,-5 2 0,1 4 0,-6 4 14,-6 7 0,-5 13 0,-8 7 0,0 10-487,0 7 0,0 5 1,-2 2-1,-4 3 525,-7 3 0,-20 5 0,-10 8 0,-4 9 0,1 1 0</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24.325"/>
    </inkml:context>
    <inkml:brush xml:id="br0">
      <inkml:brushProperty name="width" value="0.06" units="cm"/>
      <inkml:brushProperty name="height" value="0.06" units="cm"/>
      <inkml:brushProperty name="color" value="#FFFFFF"/>
    </inkml:brush>
  </inkml:definitions>
  <inkml:trace contextRef="#ctx0" brushRef="#br0">495 1161 7749,'-19'0'233,"0"0"0,6 0 0,1 0 475,-3 0 1,7 2 257,1 5 0,5-3 0,4 9 1,5 1-684,5 3 1,7 6 0,7 9 0,5 13-226,5 7 0,2 8 0,0 3 1,0 5-260,0-1 0,0 7 0,1-8 0,-4-5-1057,-3-10 0,-6-9 1,-12-8-1611,-1-9 2868,-9-8 0,-19-57 0,-12-30 0,-5 2 0,1-1 0</inkml:trace>
  <inkml:trace contextRef="#ctx0" brushRef="#br0" timeOffset="573">457 1199 7754,'-19'2'814,"0"5"-125,9-5 0,3 6 1,16-10-1,8-4-266,6-7 1,11-6 0,-3-6 0,5-7-415,2-4 0,0-2 1,0 0-1,3-2 8,3-5 0,-4 3 0,5-6 0,-5 3-344,-2 9 0,-9 7 1,-3 12-1,-5 4-423,-2 7 0,-9 14 0,-3 11 1,-7 11 749,-7 6 0,-25 45 0,-14 19 0,12-27 0,-1 0 0,1-1 0</inkml:trace>
  <inkml:trace contextRef="#ctx0" brushRef="#br0" timeOffset="652">723 1428 7780,'-10'8'299,"1"3"141,1-1 0,8-1-42,0-9 0,2-3 0,11-3 0,2-7-113,2-3 0,4-4 1,2 1-1,4-2-345,3-4 1,0 4-1,3-7 1,-1 3-383,2 0 1,-4-1-1,-1 7 1,-1 2-516,-5 5 0,4 3 957,-1 9 0,-44 62 0,-24 28 0,14-26 0,-1-1 0,0 1 0</inkml:trace>
  <inkml:trace contextRef="#ctx0" brushRef="#br0" timeOffset="653">743 1903 7780,'2'9'864,"4"-9"1,7-9 0,10-12 0,4-4-782,3-7 1,2-4 0,6-2 0,0-2-410,0-5 1,0 5-1,0-4 1,0 4-400,0 2 1,-8 0 724,-5 0 0,-29-9 0,-9-2 0</inkml:trace>
  <inkml:trace contextRef="#ctx0" brushRef="#br0" timeOffset="850">20 781 7786,'-11'19'1183,"3"-9"0,16-1 1,7-9-1,6-2-556,4-5 1,11-10-1,0-10 1,9-3-339,3-4 0,3-4 0,8-4 0,5-4-299,5-3 1,-1-2 0,0-4 0,-3 3-101,-4 1 0,-1 6 0,-5-1 0,-5 6-623,-5 10 0,-14 7 1,-5 6-1988,-5 4 2720,-11 5 0,-35 8 0,-17 0 0</inkml:trace>
  <inkml:trace contextRef="#ctx0" brushRef="#br0" timeOffset="1084">819 1 7786,'0'19'2522,"-7"0"-1857,1 0 1,2-9 0,8-1 0,4-3-208,3 0 1,4 1 0,8-7 0,4 0-258,3 0 0,2 0 1,6-2-1,0-5-256,0-5 0,-2-3 0,0 0 0,-2 2-83,-1-1 0,5 5 0,-12 3 0,-3 4-6,-2 2 0,-4 10 0,-4 9 1,-7 13-156,-4 10 0,-4 15 1,-4 15-1,-7 9-801,-4 7 0,-2 3 1100,0-2 0,-9-1 0,-5 10 0,9-30 0,0-1 0,0 1 0</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1:22.611"/>
    </inkml:context>
    <inkml:brush xml:id="br0">
      <inkml:brushProperty name="width" value="0.06" units="cm"/>
      <inkml:brushProperty name="height" value="0.06" units="cm"/>
      <inkml:brushProperty name="color" value="#FFFFFF"/>
    </inkml:brush>
  </inkml:definitions>
  <inkml:trace contextRef="#ctx0" brushRef="#br0">370 761 9984,'0'19'468,"0"0"1,6 0 0,3 2 0,1 5-222,5 6 0,2 12 1,2 7-1,0 4-195,0 2 0,7 0 0,-1 0 0,-2-2-330,-2-4 1,-2-5 0,0-8 0,0-2-729,0-4 1,-8-5 0,-3-10 1005,1-4 0,-41-72 0,-2-26 0</inkml:trace>
  <inkml:trace contextRef="#ctx0" brushRef="#br0" timeOffset="231">408 856 7716,'-13'2'0,"3"5"2205,1 5-1693,3-3 1,8-1 0,4-8-1,7-2-285,4-4 1,8-5 0,3-8 0,2 0-162,3 0 0,3-2 1,2-2-1,0-2-185,0 1 1,-6-3 0,0 1 0,2 3-327,2 2 1,-7 8-1,-3 3 1,-5 1-943,-2 5 0,-9 4-249,-3 6 1636,-5 5 0,-28 34 0,-16 14 0,0 3 0,0 0 0</inkml:trace>
  <inkml:trace contextRef="#ctx0" brushRef="#br0" timeOffset="431">541 1123 7716,'0'19'610,"0"0"0,2-9-126,5-3 0,3-7 1,9-7-1,2-5-358,5-5 1,-3-4 0,9-3 0,2-1-211,2 2 0,2-5 0,0 3 1,0 2-137,0 1 0,-7 3 0,-1 3 1,-3 1-452,-3 2 1,-5 11 670,-7 2 0,-34 50 0,-23 27 0,-3 6 0,1 1 0</inkml:trace>
  <inkml:trace contextRef="#ctx0" brushRef="#br0" timeOffset="614">617 1484 7716,'0'11'816,"11"-5"0,6-12 0,8-7-390,5-4 1,1-2 0,8-2-1,-1-4-443,0-7 1,6 2 0,0-1 0,-3-1-376,-8 2 0,1-4 0,-8 9 0,-3 2-1545,-2 2 1937,-10 2 0,-54 0 0,-20 0 0</inkml:trace>
  <inkml:trace contextRef="#ctx0" brushRef="#br0" timeOffset="848">66 704 7716,'-24'0'809,"5"0"187,2 0 0,11-2-524,6-4 0,11 1 1,14-7-1,7-3-290,4-2 1,8-8 0,3-1 0,1 3-416,5 2 0,-4-4 0,1-1 0,3 1-246,2-3 1,4 5 0,1-6 0,-1 1-1613,-4 5 2091,-11-7 0,20-42 0,-35 27 0,1-1 0</inkml:trace>
  <inkml:trace contextRef="#ctx0" brushRef="#br0" timeOffset="1132">827 114 7723,'-13'19'1070,"2"0"146,3 0 0,2-6-719,6 0 1,8-9-1,5 2 1,4-6-50,2-6 1,8 2-1,5-9 1,2 0-372,-3 3 1,5-7-1,-4 4 1,4-1-105,2 1 1,0-4 0,0 4 0,-2-2 39,-4 3 0,2-3 0,-9 7 0,0-1-577,3 1 1,-13 1 649,4 7 1,-13 9-1,0 6 1,-4 8-40,-2 8 1,-8 12 0,-7 3-1,-6 5-643,-4 8 1,-1-2-1,7 7 1,-2-7 595,-4-7 0,-4-6 0,-6 1 0,-5 1 0,0-1 0</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2:59.335"/>
    </inkml:context>
    <inkml:brush xml:id="br0">
      <inkml:brushProperty name="width" value="0.17143" units="cm"/>
      <inkml:brushProperty name="height" value="0.17143" units="cm"/>
      <inkml:brushProperty name="color" value="#FFFFFF"/>
    </inkml:brush>
  </inkml:definitions>
  <inkml:trace contextRef="#ctx0" brushRef="#br0">21 3455 6959,'-7'0'891,"1"0"-663,3 0 0,-1 1 118,4 2 0,0-1-109,0 5 1,1 0-1,2 3-84,4 0 1,-2-3-1,-1-1 1,0-1-15,-1 1 0,5 0 0,-2 2 0,0-3 49,1 0 0,0 3 0,3-2-64,0 3 1,1-2 0,-1-1-1,0 0-1,0-1 1,0-1 0,0 1 0,2 1-41,1 0 0,-1-4 0,1 2 0,-2 0-5,0-1 1,-1 4-1,0-4 1,0 1 7,0 0 0,1-1 0,0 2 0,1 0-13,2-3 0,-1 2 0,-2 0 1,0-1-9,2 2 0,0-4 0,3 2 0,-2 0 19,-1 0 0,2-2 0,-1 3 0,1-3 1,0-1 0,2 0 0,-3 0 0,1 0-35,0 0 1,-1 0-1,-1 0 1,2 0-25,0 0 0,-2 0 0,2 0 1,-2 0-16,1 0 0,0 0 0,-1 0 0,2 0 24,0 0 0,-1-1 1,2-2-1,-1 0 6,-3 1 1,0-1 0,1 1 0,0-1 4,0 0 1,-2-1-1,-1 0 1,1 1-40,-1-1 1,0 2 0,0-2-1,0 1 4,0-1 0,1-3 1,-1 3-1,0-1 7,0 1 0,0-3 0,0 2 0,1 0 3,-1-3 0,0 2 0,0-1 0,0 1-2,1 0 1,-1-3-1,0 2 1,0-1-2,0 1 0,0-2 0,1 4 0,-2-2-23,-3 0 0,3 0 0,-2-2 0,1 1-4,-1 2 0,2 0 1,-2-2-1,1 1 7,-1-1 1,2 0 0,-4 1 0,2 0-6,0-1 0,-2-1 0,3 0 1,-2 1 11,-1 1 0,1 0 0,-1-2 0,0 0 14,3-1 1,-2 5 0,0-5 0,-1 1 32,1 0 0,-3-1 0,3 0 1,-1 0-8,-3 0 1,2-1 0,1 1 0,-1 0 37,1 0 0,-2 0 0,-2-1 0,2 1 20,0 0 0,1 2 1,-4-1-43,0-2 1,0-2 0,0 3 0,0 0-43,0 0 0,0 0 0,0-1 1,0 1 3,0 0 1,0 0 0,0-1 0,1-2 13,2 0 0,-2-1 1,3 3-1,-3-2 18,-1 0 0,0-4 0,0 2 1,1 0 3,2 1 0,-2-3 0,3 2 0,-2 0-23,1 1 0,-1-1 0,1 2 1,-1-1-35,2-2 0,-3 3 1,3 0-1,0 2-32,-1 0 0,4 0 1,-3-1-1,1-2 6,-1 2 1,4 0-1,-2 1 1,1-1-1,0-2 0,-1-1 0,4 3 0,1-2 7,-1 2 0,-3-1 1,-1 1-1,2-2 11,1 2 1,2-3 0,-2 2 0,0-1 3,1-1 0,-6 4 0,7-2 0,-2 1 6,0 2 0,1-3 0,0-1 0,0 0-26,0 0 1,1 2-1,-1-1 1,1 0-22,3 0 1,-3 1-1,2-1 1,0 0 14,0 0 1,-1 2 0,2-4 0,0 1-21,0 1 1,-1-1-1,-3 4 1,2 0 38,1 0 0,-1-1 0,1 2 0,-2 1 7,0 2 0,-5 2 0,1-2 0,1-1-25,1 1 0,1-2 0,1 5 0,-1-1 6,0 0 0,3-1 0,1-1 0,-2 1-6,0 0 0,1 3 0,2-3 0,1-1 22,2 0 0,-3 4 1,-1-3-1,1 2 41,2 0 0,-2-1 0,-2 4 0,-1-1 27,-2-2 0,1 2 1,2-3-41,0 3 0,1 1 1,-4 0-1,0 0 29,0 0 1,0 4-1,1-1 9,-1-1 1,0 0-1,0 1 1,0 1-8,0 2 1,1-4 0,-1 3 0,1-2-3,3 0 0,-3 4 1,3-2-1,-3 0-2,-1 3 0,0-2 0,0 0 0,1-1 20,-1 1 0,0 1 0,0 3-46,0 0 0,4 0 0,-1 0 24,0 1 0,2-1 0,-2 0 0,0 0 13,-2 0 0,-1-1 0,-1-1 0,0-1 27,1 1 0,-5 1 0,5 1 0,-1 0 32,0 1 0,-2-2 0,0-1 0,0-2 18,-2 2 0,4 1 1,-2 1-56,2 1 1,1-1-1,-1 0 1,-1 0-17,-1 0 0,0-3 0,2 0 0,-1 1-10,-1 1 1,-1 0 0,4-1-1,1-1 18,-1 1 0,0 1 0,0 1-67,0 0 1,1 0-1,-1-1 1,-1-1-17,-2-1 1,2-1 0,-3 1-1,3 0 30,2 1 1,-1 0-1,0 0 1,0-1-19,0 1 0,4-3 1,-1 1-1,1 0-7,1-1 1,-4 1 0,4 1-1,-2-3 1,1 1 1,3-1 0,-2 3-1,-1-2 11,1-1 0,0-3 1,-2 3-1,3-2-4,0 1 1,2-2 0,-3 3 0,1-3-6,2-1 0,0 3 0,0 1 1,-1-2-10,1-1 0,1-1 0,1 0 0,0 0-18,-3 0 1,2 1-1,-2 2 1,2 0 17,1-1 1,-3-1 0,-1-1 0,-1 0-4,-3 0 0,3 1 0,0 2 0,-1 0 12,1-1 1,-1 0 0,-4-2 0,1 0 11,3 0 1,-3 0 0,3 0 0,-3-2 35,-1-1 1,0 2-1,1-4 1,-1 2-2,0 0 1,0-4 0,0 2 0,2 0-12,1-3 1,-2 2 0,3-1 0,-3-1-57,-1-1 1,1-1-1,-1 0 1,0 1-52,0 2 1,-1-2 0,-1 2-1,-1-2 7,1-1 1,1-2 0,0 0-1,-1 2 18,-1-2 1,-2 4-1,3-5 1,-2 1 29,-2 1 0,3-1 0,-2 2 1,-1-1 53,1-3 1,-1 3 0,-1-3 0,0 3 127,-1 1 0,3-4 0,-2 1 0,-1-1-6,-1-1 1,3 4 0,-1-4 0,0 2-48,-2-1 0,-1 0 1,1 1-1,1-2-45,1 0 1,1 1-1,-4-2 1,0 1-86,0 3 1,0-3 0,0 1 0,0-1 13,0 0 0,0-2 1,0 3-1,0-1 12,0 0 1,0-2-1,0 2 1,0 1 7,0-1 0,0 0 0,0 3 0,0-3-9,0-1 1,-1 4 0,-2-2-1,0 3-48,1 1 0,0-4 0,-1 1 0,0 0-34,1 2 0,0 1 1,2-1-1,0-2 25,0 0 0,0-4 0,0 3 0,0 0 6,0 0 0,0 1 0,0-4 0,0 0 19,0 2 0,0-4 0,2 5 1,0-1-19,1 0 0,2-2 0,-3 4 0,3-1-58,0 0 0,-1 2 0,2-1 1,1 1-10,-1 2 0,3 0 1,-2 0-1,2 0 3,1-1 0,0 1 0,1 0 0,2 0-31,0 0 1,2 0 0,-2-1 0,1 1 1,2 0 0,0-4 1,2 1-1,-1 0 9,1 2 0,1 0 0,1-2 1,-2 0 89,-1 0 0,-2 2 1,4 0-1,-4-2 31,0 0 1,2-1-1,-2 4 1,1 0 32,2 0 1,-3-4 0,4 0 0,1 1-71,3-2 1,1 3 0,-1-4 0,1 1-18,-2 3 1,0 0 0,-2 2 0,1 0 13,-1 0 0,-3 3 1,-1 0-1,-2 1 10,-1 0 0,2 0 0,-1 4 1,1-2 28,0-2 0,-2 4 0,-1-2 0,1 3 6,4 1 1,-1-3 0,0-1 0,0 2-61,-1 1 1,2 1 0,3 0 0,-2 0-19,-1 0 1,-1 0 0,2 0-1,-1 0 37,1 0 1,0 0 0,0 0 0,-2 0 24,-2 0 1,3 0 0,-2 0 0,0 1 16,-1 2 0,0-1 1,-4 1-1,0-2 19,1-1 0,-1 0 0,0 0 1,0 1 8,0 3 1,0-3-1,1 2-23,-1-2 0,0 3 0,0-1 0,0-1-29,1-1 0,-5 3 1,1 0-1,1 1 13,1-1 0,-2 1 0,0-3 1,1 3 6,1 0 1,0-1 0,-1 1 0,-2 1-4,2 0 1,0-3 0,0 3 0,-1-1 5,1 1 1,-3-4 0,2 3 20,1-1 0,1 1 0,0 3 60,-2-1 0,2-4 4,-2 4 0,-1-4 0,0 3-16,2-2 0,-2 3 0,1-2 56,1 0 0,-3-2 1,1 1-1,0-1-61,-1 1 0,2 0 1,3-1-51,0 0 1,-3 0 0,-1-1 0,-1 0 60,1 1 0,1 2-51,3-2 0,-3-2 0,0 3-19,1-3 0,-4 0 1,1 1-43,-1 2 1,-2-1-26,5-3 0,-3 0 19,2 0 1,-3 1-15,0 3 50,3-3 0,-1 3-27,6-4 1,-6 1 0,0 2-256,-1 0-21,-3 0-348,8-3-63,-7 0 1,2 1-674,-4 3 1,-1-3 1393,-2 2 0,-37 10 0,-17 3 0,-4 1 0,-1 0 0</inkml:trace>
  <inkml:trace contextRef="#ctx0" brushRef="#br0" timeOffset="2931">5436 1144 7955,'0'-10'-208,"0"3"1594,0 0 246,0 5-354,0-2-640,0 13 1,1-3-472,2 8 1,-2-3 0,4-2 0,-2-1-72,1-1 1,2-4 0,-1 3 0,0 0 42,3-1 0,-2-2 0,1 1 0,1 0 64,1-1 0,1 4 1,0-4-1,0 1 59,1 0 1,-1-2-1,1 4 1,1 0 16,2-1 0,0-1 0,-4 2 0,0 1-118,0-1 0,0 2 0,0-4 0,1 1-34,-1-1 1,0 1-1,0-3 1,0 2-43,1-2 0,-1 2 0,0 0 0,0-2-32,0-1 1,0 0-1,1 2 1,0 0-1,2-1 0,-1-1 0,1-1 0,-1 0 6,-2 0 1,1 0 0,2 0 0,1 0-3,2 0 1,-3 0 0,1 0 0,0 0-4,-1 0 1,4 0 0,-3 0 0,-2 0 25,0 0 0,1 0 0,1 0 0,-2 0 5,0 0 0,-2 0 0,0 0 0,1-1-5,3-2 1,-3 2-1,3-3 1,-3 3-54,-1 1 0,0 0 0,2-1 1,0-1-41,2-2 0,-1-2 1,-1 1-1,0 1-9,2-1 0,0-3 1,-1 1-1,0-2 12,0-1 1,1 0-1,1 0 1,0 0 16,0-1 0,-1 1 0,-1-1 0,1-2 21,2 0 1,-3-1-1,0 4 1,0 0-5,0 0 0,0-2 1,3 0-1,-2-2-61,-1 2 1,1 0-1,0-1 1,0-2 1,0 0 0,-2 2 0,1 0 0,-2 0 14,0 0 0,0 1 0,1-1 0,2 0 15,-2 0 0,0 1 0,-2-1 1,0 0 30,0 0 1,4 0 0,-1-3 0,0 1-17,-2-1 0,3 2 0,0-2 0,1 1-21,0-1 1,-1 0 0,-1-2-1,0 1-6,0-1 1,2 0 0,-2 0-1,1 1-26,0-1 1,-1-2-1,3 0 1,-2 1-88,-1 2 0,-2-2 1,0 3-1,2-1 90,0 0 0,1 1 0,-4-1 1,0 2 38,1 1 1,0 2 0,1-1 0,2 1-21,-2 2 0,-4 0 1,-1 0-1,1 0-24,1-1 0,1 1 0,0 0 0,1 0-1,-1 0 0,1-4 1,1 1-1,2 0-18,-2 2 0,0 1 1,-2 0-1,1-2 28,3-1 1,-3 1 0,3 0-1,-3 3-1,-1 2 0,0 0 0,1-2 0,-1 1-28,0 2 0,0-1 0,0-2 0,2 1-45,1 1 0,-4 1 0,3-2 0,-2 3-63,-2 0 1,1-2 0,2 3 0,0-1-296,-2 1 1,3-1 0,1 3 0,1-1-294,0 0 1,-1-1 0,4-1 761,1 0 0,28 12 0,9-1 0</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3:24.999"/>
    </inkml:context>
    <inkml:brush xml:id="br0">
      <inkml:brushProperty name="width" value="0.08571" units="cm"/>
      <inkml:brushProperty name="height" value="0.08571" units="cm"/>
      <inkml:brushProperty name="color" value="#FFFFFF"/>
    </inkml:brush>
  </inkml:definitions>
  <inkml:trace contextRef="#ctx0" brushRef="#br0">533 0 8097,'-14'0'971,"0"0"0,10 2 0,-5 3-816,0 2 1,6 9-1,-6-3 1,2 5-56,1 3 0,-1 2 0,4 6 0,-1 10-121,-3 6 1,-2 14 0,4 1 0,-1 10 41,1 10 1,3-3-1,2 12 1,0-5 3,0-3 0,0 4 0,0-1 0,0 0 6,0-5 1,0-10-1,0-1 1,0-5-44,0-1 0,0-10 0,0-4 1,0-7-206,0-7 1,0 5-1,0-8 1,0 1-240,0-5 0,0-4 1,0-2-1394,0-1 313,0 1 1536,0-10 0,-28-20 0,-6-14 0</inkml:trace>
  <inkml:trace contextRef="#ctx0" brushRef="#br0" timeOffset="367">62 1330 7882,'-14'7'70,"1"0"1,6 2 611,-7-2 1,10-3 0,-3 10-7,5 2 0,2-5 0,2 3 0,2 2-391,3 2 1,9 2 0,-2 1 0,4 1-100,2 6 0,-1-3 0,-3 9 0,-3 2-17,3 3 1,2 2 0,3 0 0,-3-3-106,-4-4 1,4 5 0,-7-7 0,3 2-41,-1 0 1,-6-9 0,7 0-3,2-9 1,-5 0-1,3-9 50,2-3 1,-5-11 0,3-6 0,2-8-47,2-6 0,2 2 0,-2-9 0,-2-2-117,-2-3 1,0 0 0,6 3 0,1 2-355,-1-3 1,-6 6-1,-1-3 1,3-3-1163,2-1 0,-4-3 1607,0 0 0,-19-18 0,3-5 0</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03:26.545"/>
    </inkml:context>
    <inkml:brush xml:id="br0">
      <inkml:brushProperty name="width" value="0.08571" units="cm"/>
      <inkml:brushProperty name="height" value="0.08571" units="cm"/>
      <inkml:brushProperty name="color" value="#FFFFFF"/>
    </inkml:brush>
  </inkml:definitions>
  <inkml:trace contextRef="#ctx0" brushRef="#br0">123 1126 7839,'-9'0'353,"9"0"1,11-9-1,14-5-147,3-4 1,-1-2 0,-4-3 0,2-2-130,2-2 1,0-8 0,-4 6-1,2-1-11,2 1 0,-6-8 0,-10 6 0,-2-1-47,-4 4 0,-3-1 0,-2 2 1,-2 2-61,-5 2 1,-7 2-1,-11 3 1,-2 2-51,2 3 1,-5 8-1,3-2 1,0 5 25,-3 2 1,7 9 0,-6 5 0,2 4 78,-1 2 0,1 3 1,7 4-1,1 8 89,6 3 0,1-4 0,8 0 1,-3 3 40,3 1 1,1 3 0,6 0 0,3 0-58,8 0 1,4-7-1,5-2 1,2-2-53,2-5 0,7-3 1,-4-1-1,2-3-176,4-4 1,-4 1-1,0-8 1,0-2-930,-1-3 1,-6-9 1069,3 0 0,3-45 0,1-5 0</inkml:trace>
  <inkml:trace contextRef="#ctx0" brushRef="#br0" timeOffset="1078">737 512 7638,'-12'0'626,"3"2"1,9 5 0,0 7-508,0 4 1,0 5 0,3 4 0,1 7-224,3 5 0,7 2 0,-5 2 0,0 2-134,0 3 1,5 0 0,-5-7 0,0-3-1093,0-3 1330,-2-6 0,-16-45 0,-3-9 0</inkml:trace>
  <inkml:trace contextRef="#ctx0" brushRef="#br0" timeOffset="1219">900 799 7839,'3'18'0,"1"-2"59,3-3 0,0-6 0,-5 4 0,3 1 227,2-1 1,9-6 0,-3 2-139,5-5 0,-4-2 0,0-2 0,2-5-112,2-7 1,2-6 0,-2-5 0,-2-5-51,-2-2 1,-10 5 0,6-5-1,-4 3 42,1 4 1,0-5 0,-9 3 0,-5 2 36,-7 2 1,-4 5 0,-2 2 0,-3 5 8,-4 1 1,2 4 0,-7 6 0,2 0 2,5 0 0,2 9 0,3 7 0,0 9 17,-1 9 0,3 7 0,4 4 0,7 5-35,5 2 0,2-4 0,2 4 0,5-2-244,7-4 1,4-3-1,5-4 1,4-5-361,7-7 1,-2-13-1,2-7 1,3-5 544,1-2 0,8-34 0,4-14 0,4-3 0,1 0 0</inkml:trace>
  <inkml:trace contextRef="#ctx0" brushRef="#br0" timeOffset="1525">1412 533 7839,'-20'0'0,"-3"0"146,-4 0 0,11 6 0,-5 3 0,3 1 179,0-1 0,-3 7 0,3-3 1,2 5-308,3 3 1,8 6 0,-2 3 0,5-1-73,2 1 1,0 4-1,2-5 1,5 1 26,7 0 0,4 4 0,2-7 1,1-2-160,-1-2 1,8-5-1,-1-2 1,-2-5-263,-2-2 1,-3-2 0,0-7 447,1 0 0,-8-44 0,-6-21 0,4-3 0,-1 0 0</inkml:trace>
  <inkml:trace contextRef="#ctx0" brushRef="#br0" timeOffset="1637">1535 573 7839,'0'21'916,"0"-1"0,0-6-621,0 0 0,2-10 0,5 3 0,6-5-197,6-2 1,8-2 0,3-2 0,-1-6-278,1-1 1,6-3 0,-4-6-1,2-1-318,0 1 1,-9 2 0,2 2 496,-4 2 0,-57 10 0,-14-5 0</inkml:trace>
  <inkml:trace contextRef="#ctx0" brushRef="#br0" timeOffset="1802">1719 348 7839,'-9'12'-59,"4"4"0,-6-7 222,2 2 0,2 3 0,7 6 0,0 1 580,0-1 1,0 7 0,2 3 0,3 2-746,2 4 1,6 1 0,-4-1 0,0-2-371,1 2 1,3 1 0,-4-1 0,0-4-1550,0-2 1921,7-12 0,5-46 0,11-17 0</inkml:trace>
  <inkml:trace contextRef="#ctx0" brushRef="#br0" timeOffset="2285">1924 492 7839,'0'20'112,"0"1"0,0-1 172,0 0 0,0 1 0,0 2 0,0 2 180,0 2 1,2 3 0,2-5-1,3 2-311,-2-2 0,-3-2 0,0-3-1452,5 0 933,-5-8 1,7-8 0,-9-15 0,3-12 144,4-6 1,-5-5-1,5-5 1,-5 3 449,-2 2 0,0 2 0,0-2 0,0 6 27,0 6 0,7 1 1,0 1-169,-3-1 1,5 8 0,0 1-400,3 3 0,-6 2 0,8 10-676,2 3 1,-5-1 623,3 9 0,-7-3 0,4 5 490,-2-3 1,0-1 0,-4 4 0,2-3 40,-3 3 1,-1-4-1,-1 1 1,2 3 444,3 2 0,2 3 0,-4-1 0,4 3-21,2 4 0,1-4 0,4 4 1,-3-4-377,3-2 1,2-3 0,3-5 0,-1-6-167,1-5 1,-1-2-1,1 0 1,-3-4 68,-5-10 1,6-2 0,-8-18 0,0-4-202,-4-8 0,-5 3 0,-2-5 0,0 5 3,0 2 0,-2 0 1,-5 3-1,-6 3 34,-5 8 1,-5 7-1,-2 4 1,-2 4-183,2 3 0,-5 7 0,3 13 1,4 12-460,7 7 1,-2 4 685,4 7 0,32 54 0,-5-40 0,-1-1 0</inkml:trace>
  <inkml:trace contextRef="#ctx0" brushRef="#br0" timeOffset="3288">2721 348 7751,'0'-11'1109,"0"4"-539,0 14 1,0 4-1,0 10 1,3-1-291,4 1 0,-5 8 0,5 8 1,-5 6-196,-2 5 0,2 6 0,3-6 0,2-3-137,-3-1 1,5-3 0,-2-3 0,0-4-567,2-6 1,-5-15 309,10-6 0,-9-9 0,1-10 0,-3-10 49,-3-8 0,7-6 0,-1-10 0,-1-4 45,-3-2 0,0 7 0,3-6 0,2 4 162,-3-1 1,-1 0 0,-3 10 0,2 4 140,5 6 0,-5-1 1,7 4 276,0 6 1,-4 13 0,6 17 48,-2 10 1,0 13-1,-4 0 1,2 7 13,-3 6 0,1-1 1,-1 6-1,3-2-126,-2-4 0,-1 1 0,1-3 0,2-6-345,-3 1 1,1-10 0,-1-1-245,3-6 1,2-10 0,-4-8 2,2-8 1,2-17-1,-5-13 1,3-4-183,-2-3 0,-3-7 0,0 0 0,3 0 114,1-2 1,1 7 0,-7-5 0,0 8 269,0 5 1,3 6 0,1 8 269,3 1 1,2 9 0,-4 8 23,1 15 1,3 4 0,-4 18 0,2 2 35,-3 3 0,1 8 0,-1 1 1,6 0-468,1 2 1,-7-14 0,6 3 0,-1-5-745,4-2 1,-1-9 961,1-3 0,10-45 0,9-20 0</inkml:trace>
  <inkml:trace contextRef="#ctx0" brushRef="#br0" timeOffset="3619">3438 410 7763,'0'-21'25,"0"1"1,0-1 0,0 1-1,-3 0 159,-4-1 1,3 3-1,-7 2 1,-1 5 82,1 1 0,-3 4 0,-6 6-181,-1 0 1,8 9 0,-1 7 0,0 6-62,3 6 1,2 8-1,9-2 1,0 3-2,0-3 1,0 4 0,0-4 0,0 5 20,0 2 1,0-7 0,2-2 0,5-3 23,7-4 1,4-2-1,5-2-143,4-1 0,-9-9 1,5-6-1,-3-7-82,-4-5 1,0-11-1,4 0 1,-1-10-102,-6-4 0,3-8 1,-9-8-1,-2 2 11,-3 3 1,5 4 0,-1 3 0,-1 4 102,-3 3 1,-2 1 0,0 8 195,0 0 1,0 10 132,0 10 0,0 10 1,0 12-1,3 3 66,3 3 1,-1 8 0,6-4-1,1 2-99,-1 0 1,-4-9 0,7 2 0,-1-4-312,-1-3 0,6 1 1,-5-3-1,6-4-573,1-7 0,-6-5 731,-1-2 0,19-64 0,11-15 0</inkml:trace>
  <inkml:trace contextRef="#ctx0" brushRef="#br0" timeOffset="4185">4051 287 8095,'-20'-9'540,"2"4"0,2-6-358,2 2 0,7-5 0,-4 5 0,0 0-58,-1 0 0,-1 2-225,-8 7 0,1 0 0,-1 2-80,1 5 1,6 7 0,3 11 0,2 5 100,4 1 1,3-3 0,2 6 0,0 0 112,0-2 0,2 4 1,5-6-1,4-1 31,1 1 0,6-3 0,-5-9 0,6-4-126,1-7 0,1 2 0,-1-2 1,1-5-66,-1-7 1,0-6 0,1-12 0,-3-4-18,-4-7 0,2 2 0,-10-2 0,-1-3-85,-3-1 1,-2 4-1,0 2 1,0 2 165,0 5 1,0 3-1,0 1 331,0 1 1,-7 11-62,1 9 0,-1 15 0,7 15 0,0 2-1,0 4 1,0 5 0,2 5 0,3 4 93,1 2 0,8 2 0,-7 6 0,0-4 77,2-1 1,-7 4-1,5 5 1,-5-7-236,-2-5 1,0-7 0,0-11 0,0-6-227,0-6 0,-9-3 0,-5-6-369,-4-6 0,-2-9 1,-1-10-1,1-10 453,-1-8 0,2-33 0,0-17 0,-3-9 0,1 1 0</inkml:trace>
  <inkml:trace contextRef="#ctx0" brushRef="#br0" timeOffset="4715">4215 287 8128,'0'21'0,"2"-3"522,5-5 1,-5 6 0,5-4-25,-4 10 1,3-2 0,3 4 0,1-2-160,-1 3 0,4-3 0,-4 9 0,0 0-203,1-2 0,3 6 0,-4-6 0,0 0-221,0-5 1,1 3-1403,-4-3 1112,-3-9 1,6-27 0,-9-16 0,0-9-105,0-7 0,0 5 1,0-12-1,0 3 242,0-3 1,0 5 0,2-5 0,3 7 214,1 7 1,3-2 0,-4 8 0,4 3 462,2 3 1,-4 10-1,7 8-47,2 8 0,-5 8 1,1 10-1,-1 6 30,0 6 1,-4 11 0,4 3 0,-1 0-256,-6 2 0,1-7 0,-1 5 0,3-7-871,-2-7 1,-3 2 0,-2-9-2566,0-2 3267,9-11 0,-7-105 0,3 28 0,-1 1 0</inkml:trace>
  <inkml:trace contextRef="#ctx0" brushRef="#br0" timeOffset="4852">4645 492 7772,'0'20'324,"0"1"-324,0-1 1,7-6 0,2-3 450,2-2 0,3-2 1,6-9-126,1-5 1,-3 2-1,-2-11 1,-3-4-261,3-5 1,-4-2 0,-1 4 0,0-2-122,1-2 1,-8-1-1,3 8 1,-5-1 42,-2 1 1,-2-7 0,-3-1-208,-1 3 1,-10 12 0,2 6 0,-4 5 53,-3 2 0,1 2 0,2 5 1,2 9 197,2 9 1,3 0 0,-3 9 0,7 2 66,5 3 1,2 2 0,0 0 0,0 0 13,0-1 0,9-1 1,5-2-1,4-6-244,3-1 0,-1-5 0,0-11 0,1-8-835,-1-3 0,1-6 965,-1-3 0,-11-41 0,-6-18 0,1-8 0,1 1 0</inkml:trace>
  <inkml:trace contextRef="#ctx0" brushRef="#br0" timeOffset="5018">4890 389 7988,'14'0'1384,"0"0"-1319,1 0 0,4 0 0,1 0 0,1 0-114,-1 0 0,3-2 1,2-2-1,2-3-303,-2 2 1,-2-4-1,-3 0 1,1 0 351,-1 0 0,-45-34 0,-11-3 0</inkml:trace>
  <inkml:trace contextRef="#ctx0" brushRef="#br0" timeOffset="5219">5033 123 7772,'-18'9'773,"5"5"1,4-3 0,9 3-1,0 4-400,0 7 0,2 0 0,5 9 0,4 3-295,0 1 1,5 3 0,-7 0 0,0 0-383,1 0 1,3 0-1,-4 0 1,0-2-860,0-5 1,1-5 1162,-4-8 0,15-110 0,-5 31 0,0 0 0</inkml:trace>
  <inkml:trace contextRef="#ctx0" brushRef="#br0" timeOffset="5402">5320 267 7772,'0'20'52,"0"1"181,0-1 0,0 0 0,0 1 0,0-1 211,0 1 0,0 6 0,0 3 0,2 1-283,5 6 0,-2 1 1,6 3-1,-2-2-565,-4-5 1,4 3-1,0-10 1,0-2-377,0-2 1,0-5 779,-2-5 0,-8-66 0,-5-39 0,5-5 0,0 1 0</inkml:trace>
  <inkml:trace contextRef="#ctx0" brushRef="#br0" timeOffset="5547">5381 1 7772,'-20'0'1329,"-1"0"1488,1 0-3483,9 0 0,1 2-448,10 5 1114,0-5 0,73 43 0,-27-22 0,-1 0 0</inkml:trace>
  <inkml:trace contextRef="#ctx0" brushRef="#br0" timeOffset="5831">5790 123 7772,'-9'-11'423,"5"2"60,-10 9 0,7-7 0,-6 0-68,-3 3 1,4 1 0,-1 3-167,-3 0 0,-2 10 0,-3 5-147,1 10 0,6-2 0,3 7 1,2-1-46,4 5 0,3 7 1,2 5-1,0 2 10,0-3 0,2 5 1,5-2-1,9-3-160,9-2 1,0-11-1,9-4 1,2-8-480,3-6 1,2-5 0,0-9 0,0-3 571,0-3 0,9-60 0,-24 21 0,0 1 0</inkml:trace>
  <inkml:trace contextRef="#ctx0" brushRef="#br0" timeOffset="6806">2476 1760 7779,'-11'0'-30,"1"2"655,10 5 1,3-2 0,1 8 0,5 6-301,3 6 1,1 0 0,8 9 0,2 2-305,4 3 1,-4 2 0,4 0 0,-4-3-44,-3-4 0,1 3 0,-3-10 0,-2-2-193,-3-2 1,-6-5 0,7-4-48,2-8 1,-7-12 0,0-10 0,-2-9 7,-1-9 0,4-14 0,-6-7 0,3-4 51,-3-2 0,6 6 0,-4 3 0,1 0 184,2-1 0,-4 15 0,6-1 0,-2 7 415,-4 7 0,-1 12 0,1 8-53,2 10 1,6 8 0,-3 15 0,-1 6 92,0 4 1,0 12 0,-5 5 0,5 2-79,3-3 1,-5 5-1,4-4 1,0 2-108,1-3 1,-5-4 0,4-9-1,-2-2-129,-4-5 0,6-14-212,3-13 0,-3-14 0,0-8 0,-2-10-122,-4-10 0,4-6 0,-2-4 0,-3-5-346,-1-2 1,-3 4-1,0-4 1,0 2-306,0 4 1,0 3-1,2 4 1,2 3-839,3 2 1701,9 9 0,-14-5 0,8 10 0</inkml:trace>
  <inkml:trace contextRef="#ctx0" brushRef="#br0" timeOffset="7018">3540 1760 7501,'0'-11'247,"0"-1"197,0 6 1,-7 1-1,-2-6 1,-2-1-353,-5 1 0,4 4 0,-1-4 1,-3-1-129,-2 1 1,-3 7-1,1-3 65,-1 4 0,1 6 0,2 4 0,4 6-45,7 5 0,-2 5 0,2 4 0,3 7 103,1 5 0,3 2 0,3 2 0,3 3 109,8 1 0,4 1 0,3-7 1,-1 0-126,1 0 1,1-9-1,3-5 1,3-7-155,-3-6 0,-3-5 0,-1-9 0,-1-2-175,1-5 0,-8-13 0,-1-12 0,-1-5-129,1-3 0,-8 3 0,3-11 0,-3 3 125,3-3 1,-4 12-1,3-5 1,-3 5 225,-3 4 0,0 2 1,0 10 319,0-1 96,0 10 0,0 11 0,0 14 0,0 6 73,0 7 1,2 5 0,2 9 0,6 0-187,1 0 0,-4 0 0,4 0 0,0 0-303,1 0 0,-8-10 0,5-1 0,-2-3-921,0 0 0,7-6 957,-7-7 0,-1-74 0,-6-10 0</inkml:trace>
  <inkml:trace contextRef="#ctx0" brushRef="#br0" timeOffset="7303">3908 1556 7919,'0'13'1320,"0"1"-820,0 2 1,7-5 0,0 3 0,-3 2-12,-1 2 0,-1 11 0,2 6 0,6 3-247,1 3 0,-4 2 0,6 3 0,3 2-140,2-3 0,-4-2 0,0-2 0,-1-2-308,-1-5 1,6-5-266,-4-8 0,-3-10 0,0-6 161,-2-10 1,-2-15 0,-7-14-1,0-5-35,0-2 1,0-2 0,2-3 0,3-1 71,2 1 0,0 1 1,-5-1-1,2 1-86,3 6 1,2 1 0,-4 10 0,2 1 358,-3-3 0,26 35 0,4 0 0</inkml:trace>
  <inkml:trace contextRef="#ctx0" brushRef="#br0" timeOffset="7636">4461 1801 7817,'0'23'47,"0"4"1,2-4 98,5 4 1,2-11-1,7-5 1,-3-1 36,3-6 1,2-11 0,5-9 0,2-9 9,2-9 1,1 2 0,-6-2 0,3-2-70,3-3 1,-8-2-1,-6 0 1,-1 1 9,-1-1 0,-3 9 1,-9 2-1,0 3-62,0 0 1,-2-1 0,-5 8-1,-7-1 1,-4 1 1,-9 9-1,-3 4 1,1 5-28,-1 2 1,-4 9 0,4 7 0,1 9-68,-1 9 0,3 4 0,9 3 0,2 2 127,2 5 0,10 4 0,-3 10 0,5 1 110,2 6 0,11-6 1,7 6-1,9-4-23,5 4 0,9-15 0,9-2 0,3-13-516,3-12 1,-3-13-1,1-7 1,3-9-849,2-12 1171,-7-18 0,-11-39 0,-4-19 0,-12 24 0,0 0 0,0 0 0</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15:12.521"/>
    </inkml:context>
    <inkml:brush xml:id="br0">
      <inkml:brushProperty name="width" value="0.08571" units="cm"/>
      <inkml:brushProperty name="height" value="0.08571" units="cm"/>
    </inkml:brush>
  </inkml:definitions>
  <inkml:trace contextRef="#ctx0" brushRef="#br0">353 100 7867,'0'-6'513,"-2"0"-321,-1 2 0,2 1 0,-4-3 144,0 1 0,2 1 0,-4 1-185,-2-1 1,3 1 0,-1 2 0,-2-2-192,0-1 1,-2 1 0,0 3 0,0 0-24,0 0 1,0 0-1,0 0 1,0 0 30,0 0 1,1 6-1,1 4 1,2 3-118,-1 1 1,3 3-1,1 1 1,3 4 43,1 4 1,0-2 0,0 5 0,0 1 126,0-2 0,5 3 0,2-2 0,2 0-61,-2 0 0,3-4 1,-3-1-1,2-4-127,-2-6 0,1-2 1,-3-2-1,0-1 166,0-2 0,-6-19 0,-5-2 0</inkml:trace>
  <inkml:trace contextRef="#ctx0" brushRef="#br0" timeOffset="232">1 364 7617,'1'6'17,"3"-3"632,3-1 1,3-2-1,1 0 1,1 0-514,3 0 0,-2-4 1,4-1-1,0-1-366,0-3 0,-2 3 0,2-1 1,0 0 217,0 0 1,-2-2 0,2 3 11,-1-1 0,8-7 0,0 2 0</inkml:trace>
  <inkml:trace contextRef="#ctx0" brushRef="#br0" timeOffset="584">375 298 7963,'0'11'-120,"0"-4"0,0 0 161,0 2 1,0 1-1,1-1 1,1 0 429,2-2 0,3 1 0,-3 3 0,0 0-252,0 0 1,1 0 0,4 0 0,-2 0-165,2 0 0,-3 0 0,0-1 0,0 1 41,0 0 1,-2 0-653,3 0 340,-4-4 1,2-7 0,-5-8-1,0-3-23,0-3 1,0 0 0,0-4-1,0-2 85,0 0 1,0-2 0,0 1 0,0 1 74,0 2 0,0 4 1,0 0-1,0 2-48,0 1 1,0 0 0,1 1 0,2 3-66,5 3 0,-2-1 1,1 1-36,2 2 1,1 1 0,1 2 226,0 3 0,14 21 0,4 11 0</inkml:trace>
  <inkml:trace contextRef="#ctx0" brushRef="#br0" timeOffset="881">627 331 7950,'0'11'-1,"0"0"0,2 0 1,0 0-1,2 0 183,-2 0 1,1 0-1,-1 0 1,3 0 212,1 0 1,1 0 0,3 0-1,0-2-310,1-1 0,-6 0 0,7-4 0,0-2-139,2-1 1,0-1 0,-3-1 53,0-2 1,-1-7-1,-3-5 1,-2 1-247,0-2 0,-4-1 1,3-4-1,-3 1 96,-1 2 1,-1 1 0,-3-2-1,-2 4 187,0-1 0,-4 6 0,3-2 0,-3 1 110,-1 2 1,0 6 0,0-1 0,-1 3-48,-2 1 0,1 5 0,-1 2 1,1 3-68,2 1 0,4 3 1,0 2-1,-1 0-123,2 0 0,1 2 1,5-3-1,0-2-346,0 0 0,0-2 0,2-2 0,1 0 436,5-2 0,21-14 0,6 0 0</inkml:trace>
  <inkml:trace contextRef="#ctx0" brushRef="#br0" timeOffset="1464">836 243 7940,'0'7'63,"0"0"0,-1 1 379,-3-2 0,3 0 1,-2-2-89,1 3 0,4 1 0,0 1 1,2-2-47,-2 2 0,4 1 1,2 2-1,0 1-107,-1 2 0,3 4 1,-2-1-1,1 0-117,2 0 0,-1-4 0,-1 0 0,-2-2-92,1-1 1,-1 0-462,0 0 0,-5-7 0,2-6 6,-3-8 0,-1-8 1,0-1-1,0-3 22,0-3 0,0 0 0,0-3 0,0 1 231,0 3 0,0-2 0,0 3 0,-1 2 217,-3 0 1,3 6 0,-3 0 392,3 3 1,1 8 136,0 8 0,4 3 0,1 11 1,1 2 105,2 1 0,1 4 0,0 1 0,-2-2-278,1 0 1,1-2-1,0 0 1,-2-2-454,1-1 1,-1-3-1,-1-5-326,-1-1-123,3-3 0,-7-11 0,3-7 1,-3-2-114,-1-3 1,0-3-1,0-5 1,0-2 204,0 2 1,0 1 0,0 1 0,0 1 247,0 3 1,0-2-1,0 5 163,0 2 0,1 6 555,3 3 0,-2 9 0,5 5 1,-1 4 157,0 3 0,0-2 1,2 3-1,0 2-226,0 1 1,-2 1 0,1-2-1,-1 0-511,0-2 0,-3-1 0,4 2 0,-3-5-942,-1-1 1000,3-3 0,-10-57 0,3-15 0</inkml:trace>
  <inkml:trace contextRef="#ctx0" brushRef="#br0" timeOffset="2150">1232 177 7894,'0'11'0,"0"0"1141,0 0 0,0 0-274,0 0-867,0-5 0,10-6 0,2-6 0</inkml:trace>
  <inkml:trace contextRef="#ctx0" brushRef="#br0" timeOffset="2522">1320 331 7894,'0'17'918,"0"0"1,0-4 353,0 2 0,0 0-784,0-4-488,0-5 0,-10-31 0,-2-11 0</inkml:trace>
  <inkml:trace contextRef="#ctx0" brushRef="#br0" timeOffset="2581">1507 122 8122,'0'11'386,"0"0"1,0 0 0,0 0 0,1 0-76,3 0 1,-3 5 0,4 1-1,-1 1-379,-1 0 0,5 1 0,-4 3 0,3 0-293,1 0 1,1 3 0,-1 1 0,0-2-53,0 0 0,2-2 413,1-1 0,14 16 0,5 3 0</inkml:trace>
  <inkml:trace contextRef="#ctx0" brushRef="#br0" timeOffset="2849">1760 298 7786,'-6'-5'290,"-3"2"0,4-3-151,-1 1 0,2-2 0,-2 2 0,0 0-6,0 0 0,2 0 1,-3 3-273,-1-2 1,3 2 109,1 6 1,3 2 0,1 6 0,0 3-51,0 3 1,0 4-1,0 2 1,1 2 163,3-2 1,2 4-1,4 1 1,-2-1-37,-1-3 0,1-3 1,3-2-1,0-3-36,0-1 0,0-6 0,0-7-136,0-2 1,-2-3 0,0-4 0,-3-6-63,-1-4 1,2-4-1,-3-4 1,-2-3-14,0-1 1,-2 2 0,0-2-1,0 1 117,0 3 0,0 2 1,0 3-1,0 5 97,0 2 1,-2 4 363,-1 1 1,2 6 0,-3 1-97,3 6 0,2 5 1,1 2-1,3 3-65,1 1 1,2 2 0,3 3 0,0 0-203,0 0 1,0 0-1,0 0 1,0-2-175,0-1 0,0 0 0,-2-4 0,0-2-995,-2-1 1152,1-5 0,3 2 0,0-3 0</inkml:trace>
  <inkml:trace contextRef="#ctx0" brushRef="#br0" timeOffset="3233">1892 111 7842,'-6'1'524,"2"3"-20,3 3 1,2 3 0,1 2 0,3 3-270,1 3 1,5 3-1,5 2 1,0 3-190,0 3 1,2 3 0,-3-1 0,-2 0-113,0-2 1,0-4-1,-1-1 1,-3-4-350,-3-6-11,2-2 0,-6-7 0,1-6 191,-1-9 0,-6-4 0,0-7 0,2 0-31,1-2 1,-3 0 0,0 3 0,2 2 81,1-2 0,1 4 0,1 2 404,2 2 0,4 2 0,4 3 64,0 3 1,-4 8-1,0 3 1,2 4 21,0 3 0,-1 0 0,-2 4 1,0 1 84,0-2 0,-3 2 0,0-3 0,-2 0-303,-1 0 1,0 2 0,0-3 0,-1-2-497,-2-1 0,0-1 1,-4-1-1,-2-2-814,-1-5 1,3-2 1221,0-1 0,4-29 0,-1-7 0</inkml:trace>
  <inkml:trace contextRef="#ctx0" brushRef="#br0" timeOffset="3550">2254 133 10696,'-3'11'536,"-2"0"-643,-1 0 0,3 3 0,0 2 0,0 0-130,0 0 1,1 2 0,-1-3-1,1-2 37,2 0 1,0-2 0,2 0 0,0 0 125,2 0 0,4-5 0,0-1 0,1-2 158,2 1 1,0 1 0,0-3-1,0 3 151,0 1 1,0-2-1,0 3 1,0 1-34,0-2 0,0 3 0,-1-1 0,-1 3-196,-2 3 1,-5-1 0,2 1 0,-3-2-321,-1-1 0,-1-1 0,-3-1 0,-3-3 314,-3-1 0,-40-31 0,-10-10 0</inkml:trace>
  <inkml:trace contextRef="#ctx0" brushRef="#br0" timeOffset="3715">2320 287 7803,'11'0'619,"-3"0"0,-1 0-133,2 0 0,-3 0 0,1 0 1,2-2-333,0-1 0,2 2 1,0-4-1,0 0-99,0-3 1,1 2 0,2-1 0,1-2-519,-2 0 1,-1-1-1,-1 1 1,0 3 462,0 1 0,-24 7 0,-7 4 0</inkml:trace>
  <inkml:trace contextRef="#ctx0" brushRef="#br0" timeOffset="3915">2397 177 7865,'-6'-5'1086,"-4"4"1,9-3-1,-2 8-887,1 3 1,2 3 0,2 2 0,0 4-172,2 6 0,4 1 0,1 6 0,3 2-323,3 1 1,-1-1 0,-3 0-1,0-3-476,0-1 1,-3-5 0,-1-5 770,1-1 0,-3-36 0,0-12 0</inkml:trace>
  <inkml:trace contextRef="#ctx0" brushRef="#br0" timeOffset="4232">2573 397 7803,'5'11'775,"-2"-5"-497,4-3 1,0-3-1,3-3-131,-3-5 0,-1-5 0,-3-3 0,2 0-155,1 0 0,-4-3 0,2 2 0,-3-2-92,-1 1 0,0 5 0,0-2 0,0 3-82,0 1 0,-4 3 0,0 2 125,-3 1 1,0 3 0,-3 6 0,2 3-9,1 3 0,0 4 0,-1 2 0,2 1 101,1 3 1,1 1-1,4 1 1,0 0 141,0 0 1,0 0-1,0 0 1,1 0 96,3 0 1,2-2 0,5-1 0,0-5-146,0-2 0,4-1 1,1-1-1,0-2-207,-1-5 0,1-2 1,-2-2-1,0-4-384,0-6 1,-2-1 0,-1-7-1,-1-3-543,-3-3 0,2-2 1004,-6 2 0,-9-28 0,-6-10 0</inkml:trace>
  <inkml:trace contextRef="#ctx0" brushRef="#br0" timeOffset="4482">2771 243 8915,'0'11'1301,"1"0"-1091,3 0 1,-2 0-1,4 1 1,1 2-82,-1 5 0,0 2 0,2 1 0,0 0-25,0 0 1,2-4 0,0-1-1,-2-1-330,0-3 0,-5-1 63,5-1 1,-6-6-1,2-5 103,-3-6 0,-1-8 1,0-5-1,-1-1 23,-3-2 0,3-2 0,-3 0 1,3-2-56,1 2 0,0 2 0,0 2 0,1 2-174,3-2 0,-2 1 0,6 1 0,0 3-437,2 3 0,2 1 703,3 0 0,31 0 0,13 0 0</inkml:trace>
  <inkml:trace contextRef="#ctx0" brushRef="#br0" timeOffset="4866">3277 199 7731,'0'7'-207,"0"0"0,5-4 1,2 0 444,3-1 0,1-2 0,0 0 0,0 0-147,0 0 0,1 0 0,1-2 0,2 0-305,-2-2 1,0-4 0,-2 0 0,0 0 213,0 1 0,-25-28 0,-5-1 0</inkml:trace>
  <inkml:trace contextRef="#ctx0" brushRef="#br0" timeOffset="5081">3310 67 7731,'-8'0'-254,"1"0"1,3 0 843,-3 0 1,5 1 0,-1 3-207,6 3 1,-1 3 0,5 2 0,3 3-346,4 3 1,-1 4 0,4 4 0,0 3-68,0 3 1,-3-3-1,0 0 1,0 2-359,1 1 0,-4-6 0,1-4 0,-5-6-1462,-2-3 1848,-1-7 0,-9-50 0,-1-17 0</inkml:trace>
  <inkml:trace contextRef="#ctx0" brushRef="#br0" timeOffset="5432">3431 1 8946,'3'8'451,"1"3"1,5-1 0,-2 8 0,4 3-188,3 4 1,0 3 0,3 5 0,-1 0-9,-3 0 0,0-2 0,-2-1 0,0-5-402,0-1 0,-2-7 0,0-4-874,-2-4 1,-4-6 587,0-6 0,-1-8 0,-4-8 1,0-3 22,-2-3 0,-1 2 1,3-4-1,-2 1 229,2 0 0,1 4 0,1 5 0,0 1 315,0 3 0,0 1 247,0 1 1,1 6-1,2 6 1,5 8 48,2 4 1,-3 10 0,0-1-1,2 3-171,0 2 0,2-4 0,0 4 0,0-2-303,0 1 1,-3-2-1,-2-5 1,-1-5-833,-3-1 875,4-2 0,-19-35 0,-1-7 0</inkml:trace>
  <inkml:trace contextRef="#ctx0" brushRef="#br0" timeOffset="5766">3771 254 7832,'0'11'106,"0"0"1,4 0 0,1-2-220,1-1 0,-2-3 0,3-5 143,2 0 1,-1-5 0,1-3 0,-3-3 78,-1-3 1,0 0 0,-3-4 0,2 0-145,-2 1 0,-1-3 1,-1 5-1,0 2 47,0 1 1,-1 1-1,-3 1 1,-2 1 1,0 2 1,-4 5 0,3-2 0,-3 3-21,-1 1 0,2 5 1,0 2-1,2 4 15,-2 4 1,3-2-1,0 5 1,1 2 154,3 1 0,0 1 0,2 0 1,2 0-20,1 0 0,3 0 1,5 0-1,2 0-37,1 0 0,0-2 0,4-1 0,0-5-105,-1-1 1,4-7 0,-2-3-1,0-1-94,-1-2 0,-2-7 1,-5-4-1,0-7 91,0-6 0,0-63 0,-5 34 0,-1 0 0</inkml:trace>
  <inkml:trace contextRef="#ctx0" brushRef="#br0" timeOffset="6082">4013 144 7947,'-6'14'0,"1"2"144,0 1 0,4-3 0,-3 0 0,3 0-66,1 1 0,0-2 0,1 4 1,3 0 45,3 0 0,3-2 0,1 3 0,0 1-46,0-2 1,1-1 0,2-5-1,2-2-174,1-1 0,-4 0 0,2-4 0,-3-2 6,-1 0 0,0-7 0,-1-3 0,-3-1 47,-3-2 1,-2-4 0,1-1 0,0-2 49,0-6 0,-3 2 0,-4-2 0,-2 3 130,0 3 0,-4 0 0,3-4 0,-3 1-36,-1 3 1,0-2 0,0 5 0,-1 2 76,-3 1 1,3 2 0,-4 3 0,2 3-49,-1 3 0,0 2 0,4 3 1,0 4-235,0 6 0,5-1 0,3 5 0,1 2-457,2 1 0,0-4 1,2-1-1,1-3-786,4-2 1347,3 3 0,35-33 0,9 0 0</inkml:trace>
  <inkml:trace contextRef="#ctx0" brushRef="#br0" timeOffset="6382">4266 133 7753,'0'11'0,"0"0"371,0 0 1,0 0 0,1 0 0,2 0-41,0 0 0,2-2 1,-2 1-1,2 0-95,1 2 1,0 3-1,2-2 1,0 3-100,0 1 1,1-2 0,-1 2 0,0 0 2,0 0 0,1-3 0,-1 0 0,-2-1-910,-1-2 501,-1 0 0,-4-7 66,0-4 0,-4-9 0,-1-10 0,1-1 96,-1-2 0,-3 0 1,5 0-1,0 0 22,2 0 0,1 3 0,0 1 0,0 0-13,0 1 0,0 1 1,0 5-1,1 0-205,3 0 1,-2 1 0,6 1-217,0 2 1,2 5 0,1-2 518,0 3 0,20 20 0,4 6 0</inkml:trace>
  <inkml:trace contextRef="#ctx0" brushRef="#br0" timeOffset="6581">4530 133 7753,'0'11'580,"0"0"1,0 0 0,0 0-68,0 0 0,1 0 1,2 0-285,0 0 1,5-4 0,-4 0 0,3 2-154,1 1 1,2 1-1,1 0 1,0 0-425,0 0 0,0-2 0,0 0-445,0-2 0,0-1 0,0 2 793,0-5 0,-5-21 0,-1-6 0</inkml:trace>
  <inkml:trace contextRef="#ctx0" brushRef="#br0" timeOffset="6815">4706 89 8125,'-4'11'695,"0"0"1,0-1-1,1-2 1,-1-1-152,2 2 0,-3 2 0,1 4 0,2 3-193,1 3 0,0 1 0,-2 1 0,0 4-336,0 6 1,-2 6 0,2 7 0,-1 3-218,-1 1 0,3-3 1,-5 0-1,3-3-259,1-4 0,2-8 0,1-10 0,0-6-3024,0-4 3485,0-6 0,0-1 0,0-5 0</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4T14:18:21.055"/>
    </inkml:context>
    <inkml:brush xml:id="br0">
      <inkml:brushProperty name="width" value="0.08571" units="cm"/>
      <inkml:brushProperty name="height" value="0.08571" units="cm"/>
    </inkml:brush>
  </inkml:definitions>
  <inkml:trace contextRef="#ctx0" brushRef="#br0">326 17 8513,'-12'-2'-1108,"1"-3"2216,7 3-868,-3-6 1,7 16-128,0 3 1,5 5 0,1 1-1,0 0-2,1 0 1,-3 2 0,6 2 0,-3 2-29,-3-2 0,-2 3 1,-2 1-1,2 2-80,4 3 0,-4-3 0,3 1 0,-3 3-8,-2 1 1,0-3 0,0-3 0,0-1 16,0-4 1,0 4-1,0-2 1,0-3-50,0 0 1,0-9 0,0 0 0,-2 3-7,-3 1 1,3-4-31,-4 1 29,4-1 1,2 6 24,0 0 1,0-5-1,0-1 14,0 3 1,0 1 0,0 2-18,0 0 0,0 0 1,0 0-165,0 0 1,0-5-812,0-1 386,0-7 1,-2 2 610,-4-12 0,-11-34 0,-9-15 0</inkml:trace>
  <inkml:trace contextRef="#ctx0" brushRef="#br0" timeOffset="532">18 565 8634,'-10'2'654,"4"4"1,5 4-1,1 7 1,1 0-410,5 0 0,2 0-1,5 2 1,-2 2-9,3 2 0,-5 7 0,3-3 0,1 1-34,2 1 1,2 0 0,-1 5 0,-3-2-177,-2-3 0,1 1 0,5-5 0,-2 0 84,-3-1 0,3-1 0,-4-6-30,4 0 0,3-7 1,-1-4-127,0-4 1,0-8 0,0-4-1,0-3 55,0-6 1,2-8 0,2 3 0,2-3 3,-2-4 1,-2 5-1,-2-3 1,0 1 2,0 1 1,-1 2 0,-3 6 0,-2-2-112,3-1 0,-5-1 0,1 6 0,-1 0-150,1-1 0,-5 1 0,5 0 0,-2 0-57,-5 0 1,5 5 0,-2 1 0,-1 0-247,3 1 1,-6-5-380,4 3-277,3 5-32,-7-1 1236,6 8 0,-31 38 0,-6 10 0</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47:27.624"/>
    </inkml:context>
    <inkml:brush xml:id="br0">
      <inkml:brushProperty name="width" value="0.06" units="cm"/>
      <inkml:brushProperty name="height" value="0.06" units="cm"/>
      <inkml:brushProperty name="color" value="#FFC114"/>
    </inkml:brush>
  </inkml:definitions>
  <inkml:trace contextRef="#ctx0" brushRef="#br0">2148 856 7832,'-11'0'903,"-1"0"0,6-2-53,-5-4 1,5 4-294,-6-4 0,6-1-26,-5 1 0,-1-6-301,-5 6 1,5-2-1,0 5-132,-1-3 0,-3 0 1,-1 6-1,-1-2-45,1-4 1,-1 4 0,-1-4 0,-4 4 22,-7 2 0,-1 0 1,0 0-1,2 2-37,-2 4 0,-2 2 1,-4 6-1,-1-3-55,-3 3 0,0 1 1,6 5-1,0 1 22,0 2 1,-4 1 0,3-7 0,3 1 82,0-1 0,2 6 1,0 1-1,1-1-49,-1 2 0,4-4 1,0 7-1,0-1-8,0 0 0,3 2 0,-3 6 1,0 0 34,0 0 0,6 0 0,-5 0 1,3 0-39,0 0 1,0-1-1,5 1 1,3 0 5,3 0 0,-4 0 0,5 0 0,-3 0 19,2 0 1,-1 6-1,5-1 1,0-1 3,1-2 0,-1 4 0,4 0 0,-2-3 15,2-1 0,2 4 0,0 0 0,-1 0-33,-3 1 1,0-5 0,6 4 0,0-4-10,0-2 1,0 0-1,0 0 1,0-1 22,0 1 0,6 0 0,0 0 1,-1 0 0,3 0 0,0 0 0,5 0 0,-1 0 27,2 0 0,-5-6 0,3 0 0,0 2 43,-3 2 0,7 2 1,-4-2-1,3-2-51,3-2 1,-1-2 0,0 4 0,1-3-26,-1-3 1,1 0-1,-1-4 1,1 3-47,-1-3 0,7-2 0,-1-1 0,0-1-23,2 1 1,-3-7 0,7 1 0,0 0 13,-2-3 1,4 5 0,-8-8-1,1 0 126,1 1 0,0-5 0,4 4 1,-4-2-13,1 2 0,-5-4 1,8 4-1,0-4-18,-2-2 0,4 0 0,-5 0 1,-1 0-41,0 0 0,6 0 0,-2 0 0,2 0 7,-2 0 0,4 0 0,-3-2 0,3-2 12,1-2 0,-4-6 1,-3 5-1,0-1 12,0 0 0,0-4 1,4 5-1,-4-3 17,-1-4 1,-1 5 0,-2-3-1,4-2-86,0-1 0,1-1 0,-7 3 0,2 1-29,-1-1 0,3-3 1,-2-1-1,-2-3 9,-1-3 0,-1 3 0,3-3 0,1 4 2,-2 1 1,-1-1 0,-3-2 0,1-3 2,-1 3 1,1 1 0,-3 3 0,-1 0 53,-3-1 1,1-5 0,5-2 0,1-1 18,-1 1 1,1-4-1,-3 4 1,-1-2-14,-2-4 1,-1 0 0,7-1 0,-3 3 4,-3-2 0,1 4 1,-5-2-1,0 0 56,0 2 1,3 0-1,-5 5 1,-2-1-45,-2 2 1,4-7 0,0 1 0,-1-2-41,3 0 1,-6 6-1,6-6 1,-2-2-70,0-2 1,1 0 0,-3 2 0,2 2 14,-2-3 0,0 1 0,0 0 0,1 4 35,-1 2 0,-2 0 1,-2 3-1,0-3 24,0-2 1,0 6-1,0-3 1,0 5 26,0 2 1,0-1 0,0 1 0,0-1-44,0 1 1,-6-1-1,1-1 1,1-3-11,2-1 1,2 0-1,-2 5 1,-2 1 37,-2-1 1,0 1-1,4 0 1,-1-1 112,-3 1 1,-2-1 0,4 1 0,-4-1-54,-1 1 1,3 5-1,-4 0 1,0-1-70,1-3 1,-3-1 0,-3-1-64,3 1 0,-2 0 1,7-1 7,-3 1 1,0-1 0,-3 1 0,3-1 22,2 1 1,-4-1 0,5 3 0,-1 1 118,0 3 0,-3 5 1,3-6 83,-2-2 1,-2 1 0,-3-1 0,1 5-55,3 1 0,1 0 1,-4 4-1,5-4-137,1-1 1,-6 5-1,3-2 1,-3 2-241,2-2 1,-3 4-1,3-5-493,-3-1 0,-3 6 1,1-4-799,-1 4 1,1 2-1,-1-2-729,1-4 0,0 4 2238,-1-3 0,8 3 0,3 2 0</inkml:trace>
  <inkml:trace contextRef="#ctx0" brushRef="#br0" timeOffset="549">961 3668 9406,'-8'-10'3729,"6"2"-3640,-13 8 0,11 6 0,-6 2 0,0 1-13,1 5 0,3 7 0,-4 5 0,0 1-644,1 4 0,-1-4 0,-4 2 0,3 2-2405,-3 2 2973,6-6 0,-7 6 0,5-6 0</inkml:trace>
  <inkml:trace contextRef="#ctx0" brushRef="#br0" timeOffset="1236">1432 3615 8261,'0'18'798,"0"-1"0,0 1-178,0-1 1,0-5-1,2-3 1,4 1-296,6 0 1,-3-4 0,1 5 0,0 3-144,0 1 1,-5-3 0,5 0 0,0 1-351,-1 3 1,-3 1 0,4 1 0,0 1-445,-1 4 0,1-7 0,4 3 0,-5-1-977,-1-5 1,4 1 1588,-6 3 0,7-30 0,-3-9 0</inkml:trace>
  <inkml:trace contextRef="#ctx0" brushRef="#br0" timeOffset="1322">1991 3528 7558,'0'17'1543,"0"-5"0,0 0-985,0 1 1,2-3 0,4 1-1,6 1-343,3-2 0,-3 5 0,-1-3 0,3 4-69,1 1 0,3-5 0,-1-1 1,1 3-367,-1 1 0,-1 3 1,-3-1-1,-1-1-610,2-5 1,-1 5-1,1-6 1,-3-1-1039,3-3 1868,-6-4 0,15-56 0,-3-14 0</inkml:trace>
  <inkml:trace contextRef="#ctx0" brushRef="#br0" timeOffset="1728">2567 3266 9196,'0'11'1124,"2"-1"0,2 0-695,2 0 0,2-1 1,-4 5-1,4-2-270,1 1 0,-3 5 0,6 3 0,-1 2-276,-1-1 1,6-3 0,-5-2 0,3 1-612,-3-1 1,5-5 0,-4 0-1518,3 1 2245,3-5 0,7-39 0,2-18 0</inkml:trace>
  <inkml:trace contextRef="#ctx0" brushRef="#br0" timeOffset="1880">3126 2759 8117,'8'18'1555,"-4"-1"1,6 1 0,-1-1-1359,1 1 0,-4-3 0,4-1 0,-1-3-634,1 3 0,-4 2 0,5 1-353,3 0 0,-4-1 1,-1-2 789,-1-3 0,-10-30 0,-7-3 0</inkml:trace>
  <inkml:trace contextRef="#ctx0" brushRef="#br0" timeOffset="1957">3406 2113 12051,'17'2'1569,"1"2"-1504,-1 2 1,1 0 0,-1-6-1,1 0-354,-1 0 0,0 0 1,1-2-1,-1-2-995,1-2 0,-1-2-342,1 2 1626,-1 5 0,-38 1 0,-10 9 0</inkml:trace>
  <inkml:trace contextRef="#ctx0" brushRef="#br0" timeOffset="2199">3336 1572 8794,'17'-10'2076,"1"-5"1,-1 3-1721,1-4 0,1 5 0,3-1 1,1-1-405,-2-3 1,-1-1-1,-3-1 1,0 3-222,1 3 0,-3-4 1,-1 5-1,-4-5-618,-2-1 0,3 5 1,-5 0-1067,-2-1 1953,-2-3 0,-49 14 0,-11 4 0</inkml:trace>
  <inkml:trace contextRef="#ctx0" brushRef="#br0" timeOffset="2484">3126 1065 8104,'0'-17'14,"0"-1"0,2 1 1,2 0 664,2-1 1,2 6 0,-2 1 0,3-3-519,1-1 1,4-9-1,-7 1 1,1 2-273,0 1 1,3-3 0,-3 0-1,0 1-281,0 3 1,3-4 0,-5-3 0,-2 1-229,-2 0 0,4 2 0,0 5 1,-2 1 619,-2-1 0,-26 16 0,-5 4 0</inkml:trace>
  <inkml:trace contextRef="#ctx0" brushRef="#br0" timeOffset="2783">2899 681 8104,'-11'0'1078,"-1"0"0,2-8-725,-1-3 0,3-5 0,8-1 0,0-1-293,0 1 0,0-6 0,0-3 0,0 1-109,0 0 1,0 0-1,0 3 1,0-3-264,0-2 1,-2 6 0,-2-3 0,-2 5-178,2 1 1,-3 1 0,-1-1 0,0 1-201,0 0 0,1 7 689,1 4 0,-12 4 0,-9 2 0</inkml:trace>
  <inkml:trace contextRef="#ctx0" brushRef="#br0" timeOffset="3083">2323 541 8104,'-12'-5'118,"1"-1"0,5-8 0,-6 3 244,-1-5 0,3 1 0,0 1 1,2 2-70,5-1 1,-5-3 0,2-1 0,2-1-178,2 1 0,-4-6 1,1-1-1,-1 1-139,-2-2 1,6 3-1,-6-5 1,2 0-147,1 0 1,-9 6-1,4-3 1,-1 5-213,-1 1 1,2 1 0,-3-1 0,1 3-549,-1 3 0,3 3 929,-2 3 0,8 12 0,-3-4 0</inkml:trace>
  <inkml:trace contextRef="#ctx0" brushRef="#br0" timeOffset="3399">1799 437 8104,'-12'0'-3,"1"0"0,-1-2 348,2-4 1,-5 2 229,3-8 0,-3 1 1,-1-7-1,3 1-229,1-1 0,0 1 0,-5-3 0,-1-1-143,1-2 0,-1-2 0,-1 3 0,-2-1-178,-3 2 0,1-1 0,6 1 0,-1-2-420,1 1 0,-1 5 0,3 3 0,1 3-358,3-3 0,1 4 0,-4 1-1187,3 1 1940,7 2 0,-20 22 0,5 3 0</inkml:trace>
  <inkml:trace contextRef="#ctx0" brushRef="#br0" timeOffset="3684">1188 611 7976,'-18'0'-677,"1"-2"1327,-1-3 1,7-5 0,-1-6 0,0 3-214,3 1 0,-7 0 0,5-5 1,-5 0-428,-1-1 0,-3 1 0,-1-1 1,-2 1-166,1-1 0,3 1 1,1-1-1,1 3-378,-1 3 0,1-3 0,1 3-435,5-4 1,-3 5 967,8-1 0,-7 32 0,3 1 0</inkml:trace>
  <inkml:trace contextRef="#ctx0" brushRef="#br0" timeOffset="3983">716 1065 8055,'-27'-7'-12,"2"3"0,7-8 0,1-2 380,-1-1 0,7-2 0,-1-1 0,-1 1 64,-3-1 1,-7 1-1,0-1 1,1 1-252,3-1 1,1 3 0,-1 1 0,-2 3-333,-3-3 0,3 4 0,7 1 0,3 1-644,-3 4 0,4-4 57,-1 2 1,7-1-763,-2 1 1500,12 4 0,11-6 0,11 8 0</inkml:trace>
  <inkml:trace contextRef="#ctx0" brushRef="#br0" timeOffset="4250">332 1712 8140,'-17'0'143,"-1"0"1,1 0-1,-1 0 206,1 0 0,5 0 1,0-2-1,-1-4-121,-3-6 0,-1-1 0,-1-1 0,1 2-138,-1-1 0,1-3 0,0-1 0,-1 1-279,1 5 0,5-5 1,2 4-1,1-1-991,-1 1 1,6-3 1179,-2 3 0,20-4 0,5-1 0</inkml:trace>
  <inkml:trace contextRef="#ctx0" brushRef="#br0" timeOffset="4549">367 2305 8054,'-17'0'0,"-1"0"-48,1 0 1,-3 0 0,-1 0 486,-2 0 0,-1 0 1,7 0-1,-1-2-52,1-3 1,-1 1-1,1-6 1,-2 2-473,-5 4 0,5-3 0,-4-1-1915,3-2 283,3-2 1717,-1 3 0,40 9 0,9 9 0</inkml:trace>
  <inkml:trace contextRef="#ctx0" brushRef="#br0" timeOffset="4816">454 2829 8140,'-17'0'0,"-1"0"0,1 0 42,-1 0 1,1 6 0,0 0 0,-1-2 277,1-2 0,-1-2 0,1 0 1,-1 2-295,1 3 0,-1-3 1,1 4-1,-1-2-419,1 2 0,-1-4 0,3 6 393,3-1 0,12-5 0,10 6 0</inkml:trace>
  <inkml:trace contextRef="#ctx0" brushRef="#br0" timeOffset="5049">681 3126 8140,'-2'10'0,"-1"-2"193,-3-1 0,-6-3 0,4 6 0,-1 0 0,-5-1 1,4 3 0,-3 5 0,-5 1-309,-3-1 0,-4 1 0,1 1 0,-5 5-1035,-4 5 1150,-2 4 0,-6-5 0,-7 2 0,-3 2 0,-1 0 0</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47:34.906"/>
    </inkml:context>
    <inkml:brush xml:id="br0">
      <inkml:brushProperty name="width" value="0.06" units="cm"/>
      <inkml:brushProperty name="height" value="0.06" units="cm"/>
      <inkml:brushProperty name="color" value="#FFC114"/>
    </inkml:brush>
  </inkml:definitions>
  <inkml:trace contextRef="#ctx0" brushRef="#br0">358 614 8327,'-17'17'-235,"-1"3"1,1 1 0,-1 2-140,1-1 1,-7 5 0,1 2-1,0 2 354,-2-2 0,3 6 0,-5-4 0,2 4-22,4-2 0,7-8 0,2 1 42,-1-7 0,36-36 0,8-22 0</inkml:trace>
  <inkml:trace contextRef="#ctx0" brushRef="#br0" timeOffset="200">515 474 8327,'0'-9'-788,"-2"1"1,-4 10 800,-5 4 1,-7 11 0,-5 14 0,-8 8-26,-8 7 0,0 7 0,-5 5 0,-1 6-43,0 4 1,7 2 0,-3 0 0,6-4-1,6-8 0,4-8 0,9-15 0,4-2-342,7-4 397,3-11 0,41-65 0,9-21 0</inkml:trace>
  <inkml:trace contextRef="#ctx0" brushRef="#br0" timeOffset="472">725 212 8327,'6'-17'-380,"-1"-1"272,1 1 0,-6 9 0,-4 8 320,-7 10 0,-3 21 0,-15 10 0,-4 9-184,-6 8 1,0 6 0,-7 12-1,-5 7-53,24-37 1,-2 0 0,-2 2 0,0 1 0,-3 3-1,0 0 1,2-1 0,0-1 10,2-3 1,2 0 0,2-2-1,1-1 1,-17 24 0,9-12-166,6-11 0,13-24-109,14-9 0,10-18 1,13-12-1,8-13 288,8-13 0,7-13 0,13-18 0,-14 13 0,9-12 0,2-2 0,-10 13 0,1 0 0,0 0 0,-1 0 0</inkml:trace>
  <inkml:trace contextRef="#ctx0" brushRef="#br0" timeOffset="583">1057 55 8327,'19'-17'-131,"4"-1"0,-11 5 128,0 7 0,-24 17 0,-11 24 0,-10 12 164,-8 9 0,-6 8 1,-9 14-1,25-35 1,0 1-200,-3 4 0,0 1 0,1 3 1,0 1-1,-5 2 0,-2 1 1,2 1-1,1 0-51,-1 0 0,0 1 0,0-2 0,0 0 0,4-5 0,0-1 0,2-2 0,0-1-199,3-2 0,0-3 0,-17 28 1,5-2 287,4-6 0,2-11 0,0-9 0</inkml:trace>
  <inkml:trace contextRef="#ctx0" brushRef="#br0" timeOffset="817">1266 108 8327,'-17'0'234,"-3"7"1,-1 5 0,-2 5-309,1 7 0,-7 5 0,-4 12 0,-9 7 146,-9 8 1,1 12 0,19-29 0,0 2 0,0 0 0,1 1-84,2 2 1,0 1-1,0 2 1,0 0-1,0-3 1,0 1-1,-2 0 1,1-1-137,1-1 0,0 0 0,1 1 1,0 1-1,0 1 0,1 1 1,0-1-1,0 1-103,0 1 0,0-1 0,-25 33 0,6-5 0,11-14-399,8-13 649,7-5 0,32-86 0,9-19 0</inkml:trace>
  <inkml:trace contextRef="#ctx0" brushRef="#br0" timeOffset="1017">1301 230 8390,'-10'8'60,"-7"1"0,-1 13 1,-11 9 13,-9 15 1,-11 16 0,19-20 0,-2 2 0,-4 6 0,-2 2-117,-4 6 1,1 3 0,1 9 0,0 2 0,-4-2 0,-1 1 0,2 0 0,1 0-135,2-4 0,2 0 1,2-5-1,0 0 1,3-3-1,0-2 1,2-1-1,0-1-91,1-1 0,0-1 0,-21 28 1,13-13-1,9-17 342,11-17 0,55-76 0,21-28 1</inkml:trace>
  <inkml:trace contextRef="#ctx0" brushRef="#br0" timeOffset="1234">1581 125 8327,'0'-17'441,"5"5"-45,1 0 1,-4 16 0,-12 4 0,-9 13-290,-6 14 1,-10 18 0,-10 16-1,-5 13-159,20-38 0,0 3 0,-4 9 0,0 3 0,-4 6 1,0 3-1,-3 6 0,0 2-44,-1 4 0,-1 1 0,-1-2 0,1 1 1,0 2-1,0-1 0,2-1 0,-1-1-120,0 0 1,2-1-1,7-8 1,0-2 0,2-6-1,0-2 1,5-8 0,2-3-80,-17 37 0,12-18 0,8-18 0,7-13-143,8-12 1,8-13 437,10-6 0,0-4 0,13-2 0</inkml:trace>
  <inkml:trace contextRef="#ctx0" brushRef="#br0" timeOffset="1450">1720 369 8270,'10'-7'463,"-4"-5"0,2 2 1,-3-1 1,-7 15 0,-11 5 0,-9 17-441,-7 14 0,-11 24 1,-9 14-1,22-34 1,0 1-40,-2 4 0,0 1 0,-8 9 0,0 2 0,-1 6 0,0 2 1,-3 6-1,-1 2-16,-2 3 1,0 1 0,-1 2 0,-1 1-1,2-5 1,1-1 0,3-5 0,2-1-200,4-5 0,0-2 0,4-5 0,2-1 0,4-9 0,2-1 0,-17 40-278,8-12 0,7-18 0,13-24-161,5-10 1,14-15 668,9-10 0,-7-8 0,5-10 0</inkml:trace>
  <inkml:trace contextRef="#ctx0" brushRef="#br0" timeOffset="1684">1790 719 8270,'16'-12'599,"-5"0"1,-5 11 0,-12 1-289,-5 9 1,-15 24 0,-7 14 0,-7 15-296,-5 12 1,-4 13-1,21-37 1,-2 3-1,-2 3 1,0 2-77,-1 5 0,-2 2 0,-2 6 1,-1 0-1,1 1 0,0 0 0,2-3 1,0-1-18,2-2 1,0-2-1,5-6 1,0-1-1,-1-4 1,2-1 0,2-7-1,3-1-326,-13 28 0,16-22 0,15-28 85,8-9 0,7-7 0,13-14 0,7-11 19,7-14 1,7-20-1,11-18 1,-25 29 0,0-2 298,4-4 0,0-1 0,0 1 0,4-7 0,-1-1 0,4-9 0,4-5 0,-1 1 0,4-5 0,0-1 0,0 0 0,0 0 0</inkml:trace>
  <inkml:trace contextRef="#ctx0" brushRef="#br0" timeOffset="2001">1860 1208 8270,'27'-27'41,"-4"3"1,-13 17 0,-10 12 291,-10 17 0,-13 17 0,-8 9 0,-6 8-66,-4 8 1,-5 6-1,1 8 1,-1 7-215,22-40 1,-1 1 0,-2 5 0,0-1 0,3-1-1,1-1 1,-1 1 0,0-1-26,0-1 0,1-1 0,-18 38 0,14-14 0,10-20-107,9-15 0,8-17 1,6-14-435,5-8 0,13-8 0,5-11 0,6-8 166,6-8 1,1-14-1,7-11 1,-5-4 57,-1-1 1,6 1 0,-5 0-1,3 2 155,-1 0 1,-9 4-1,-2 15 1,-10 10 173,-5 12 0,-14 8 297,-12 22 1,-6 11-1,-17 25 1,-2 7 61,-2 9 0,-2-3 0,0 6 0,2-2 142,4 0 1,-2 1 0,10-9-1,3-3-377,5-7 1,9-5-1,-2-6 1,6-5-402,6-5 1,5-9 0,13-4-1,3-6 237,0-6 0,8-43 0,2-21 0,1-6 0,-1-1 0</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47:42.791"/>
    </inkml:context>
    <inkml:brush xml:id="br0">
      <inkml:brushProperty name="width" value="0.06" units="cm"/>
      <inkml:brushProperty name="height" value="0.06" units="cm"/>
      <inkml:brushProperty name="color" value="#FFFFFF"/>
    </inkml:brush>
  </inkml:definitions>
  <inkml:trace contextRef="#ctx0" brushRef="#br0">173 2620 8472,'0'32'0,"2"4"-259,4 13 0,0 25 0,9 21 0,-5-42 0,2 2 418,0 6 0,1 1 1,2 6-1,1 1 0,3 7 1,3 2-1,0 1 0,0 1-253,0 1 1,1 1 0,5 3 0,2 1 0,-1-2 0,0 0 0,4 4 0,0 1 107,2 4 0,0 0 1,-10-30-1,0 1 0,1-1 1,0 4-1,-1 0 0,1-1 1,0-2-1,0 0 0,0-2-46,0 0 1,-1 0 0,2-1 0,12 26 0,1-1 0,-3-5-1,-2-1 1,-2-5 0,0-1-208,-2-6 1,0-2 0,-5-8 0,-2-4 0,17 30 0,-6-20 238,-6-21 0,-7-10 0,-5-16 0,4-3 0</inkml:trace>
  <inkml:trace contextRef="#ctx0" brushRef="#br0" timeOffset="349">51 2708 8399,'-18'0'845,"7"-6"-416,-1 0-194,8 0 0,-2 24 0,12 11 0,8 17-74,7 17 1,8 12 0,-8-25 0,1 3-1,3 7 1,2 2-97,4 8 1,0 2-1,7 15 1,0 3 0,-11-27-1,0 2 1,1 1-1,0 3 1,1 2 0,-1 0-253,1 4 1,0 1 0,0 0 0,2 2-1,0 0 1,0 1 0,1 4 0,0 0 0,0 1-1,-1 1 1,1 0 0,0 0 166,-1 0 0,1 0 0,0 1 1,0 1-1,2 1 0,-1-1 1,-2-6-1,1-1 0,0 1 0,-1 2 1,1 0-1,0 0-25,-1-1 1,1 1 0,0 0 0,0 0 0,1 0 0,-1-1 0,-1-1 0,-1-1 0,0 0 0,0-3 0,-1 0 0,1 0 21,1-1 0,-1 0 0,1-1 1,-1-3-1,0-1 0,-1-1 1,-2-2-1,0 0 0,-2-2 1,10 24-1,-2-3-237,-5-11 1,-1-3 0,-5-13 0,-2-5 0,9 22-1,-5-15-2210,-5-15 2470,-9-16 0,3-8 0,-7-11 0,0-4 0</inkml:trace>
  <inkml:trace contextRef="#ctx0" brushRef="#br0" timeOffset="633">400 3511 8380,'-23'-85'-250,"0"3"0,-1 20 0,7 16 1,-1 11 85,1 11 0,-1 3 1,1 15-1,-1 4 655,1 6 1,0 8-1,1 13 1,4 10-147,7 10 1,3 15-1,4 12 1,5 15-274,1-37 1,2 3 0,2 9 0,3 4 0,5 7 0,3 3 0,3 7 0,2 1-49,5 8 1,2 2 0,-9-21 0,1 2 0,1 2 0,5 9 0,1 1 0,0 2 0,-6-17 0,1 1 0,0 1 0,0 0-206,1 5 0,1-1 0,0 2 1,1 0-1,1 2 0,2 1 0,-1 1 1,0-1-1,-1-2 0,0 0 0,0 0 1,0 0-1,0 0 0,0 0 0,0 0 1,0 0 139,-1-1 0,1 0 0,-1 0 1,-1 0-1,-2-4 0,0 0 1,-1 0-1,0-1 0,-1-3 1,0-1-1,0 1 0,-1-2 0,7 18 1,0 0-1,0-2-35,-1-4 0,-1 0 0,1-2 1,-1-4-1,1-1 0,-2-1 1,-1-3-1,-2-2 0,1-1 0,-3-5 1,1 0-1,-2-3-214,9 22 1,-2-5-1,-6-13 1,-1-7-1,15 16 290,-8-16 0,2-13 0,-6-9 0</inkml:trace>
  <inkml:trace contextRef="#ctx0" brushRef="#br0" timeOffset="748">191 3267 8380,'-9'-52'0,"0"1"0,0 1 0,1 1 0,-10-31 0,1 12 0</inkml:trace>
  <inkml:trace contextRef="#ctx0" brushRef="#br0" timeOffset="915">121 2917 8380,'0'35'70,"0"6"0,0 2 0,0 5 31,0 12 0,9 14 1,0-23-1,2 3 1,5 9-1,3 2-52,5 10 0,2 3 0,-5-16 0,2 2 1,1 0-1,3 7 0,2 1 0,0 1 0,3 6 1,-1 2-1,2 1-327,1 5 0,1 0 1,0 1-1,-6-16 1,0 0-1,1 1 0,-1 0 1,0 1-1,0 1 1,0 0-1,0-1 1,1 1-1,1 0 0,-1-1 1,1 1 219,1 1 1,0-1 0,1 1 0,-1 0 0,-1 0 0,0 0 0,0 0-1,0 1 1,1 1 0,0 1 0,0 1 0,0-1 0,-1-1 0,-1 0-1,1 1 1,-1-2 35,-1-1 0,1 0 0,-1 0 0,-1-1 0,0-2 0,0 0 0,0-1 0,-1-1 0,7 15 0,-2-1 0,1-2 0,-2-2 0,0 0 0,0-2 14,-1-4 0,0 0 1,-1-2-1,-2-5 0,-1-1 1,-1-2-1,10 19 0,-2-5 1,-4-11-1,-2-4 8,-2-8 0,-1-3 0,20 34 0,3-11 0,-4-5 0</inkml:trace>
  <inkml:trace contextRef="#ctx0" brushRef="#br0" timeOffset="1182">313 3005 8380,'22'66'0,"0"0"0,4 5 0,3 1 0,4 9 0,4 3-22,-10-22 0,1 2 0,2 0 0,3 5 1,1 1-1,2 1 0,3 6 0,1 2 0,1 0 1,2 2-1,0 1 0,1 1-254,2 3 0,1 1 0,0 0 0,-11-21 0,1 1 0,-1-1 0,0 1 0,0 1 0,0 0 0,-1 1 0,0 0 0,0-1 0,0 0 0,0 1 0,0-1 217,-2 0 0,0-1 0,0 1 1,0-1-1,11 22 0,0 0 0,0 1 1,-12-22-1,0 1 0,0 0 1,0 0-1,-1 0 0,1-1 0,0 0 1,-1 1 58,0 0 0,0-1 0,0 1 0,0 0 0,0 1 0,-1-1 0,0 0 0,-1 1 0</inkml:trace>
  <inkml:trace contextRef="#ctx0" brushRef="#br0" timeOffset="1465">732 3546 8325,'19'95'-25,"-6"-44"1,2 1 0,4 6 0,4 2-148,6 9 1,4 2 0,12 14 0,3 3-1,-10-22 1,1 1 0,1 2 0,2 2 0,2 1-1,0 0-15,1 3 1,1 0 0,1 0 0,2 2 0,1-1 0,0 2-1,2 3 1,0 2 0,1-1 0,-12-19 0,1 0 0,0 0 0,0 1 215,1 1 0,1 1 1,-1 0-1,0-1 0,11 18 1,0-1-1,-1 1 0,0 0 1,-1 1-1,0-1 0,-1-1 1,1 0-1,-2-1-46,0 0 1,0 0 0,0-1 0,-1-1 0,0-1 0,-2 0 0,-2-3 0,-1 0-1,-1-2 1,-2-4 0,-1-1 0,0-1-340,-4-5 0,-1-1 0,0-1 356,15 25 0,-3-2 0,-5-6 0,0-2 0,1-4 0,1-3 0,2-4 0</inkml:trace>
  <inkml:trace contextRef="#ctx0" brushRef="#br0" timeOffset="1714">575 3040 7742,'8'31'-129,"3"4"1,5 5 0,5 21 0,8 12 373,12 18 0,-9-28 0,4 4 0,6 14 0,5 3 0,-10-21 0,3 0 0,1 2-195,7 5 1,1 1 0,2 1 0,4 6 0,1 1-1,2 1 1,-10-16 0,2 2 0,1 0 0,0 0 0,0 2-1,2 0 1,-1 1 0,1-1-352,2 3 0,0 0 0,0 0 0,-1 0 1,-1-4-1,0 0 0,-1 0 0,0-1 1,-1 1-1,0 0 0,0 0 0,0 0 1,-2-1-1,0-1 0,0 1 0,0-1 254,-1 0 0,0 0 0,0 0 0,0 0 0,-1 1 0,0 0 1,-1 0-1,0 0 0,0-1 0,0 0 0,-1 0 0,1 0 0,-2-1 1,0-1-1,0 0 0,0-1-130,13 18 0,-1-1 0,-2-1 0,-5-5 0,-1-1 0,-1-1 0,-4-4 0,0 0 0,-1-2 177,-3-5 0,-1-1 0,-1-1 0,13 28 0,-3-1 0,-2-9 0,-2-1 0</inkml:trace>
  <inkml:trace contextRef="#ctx0" brushRef="#br0" timeOffset="1999">365 2236 8191,'20'33'0,"3"10"-96,6 11 1,16 22 0,-17-27 0,4 3 0,7 11 0,3 4 256,7 10 0,3 3 0,-8-17 0,3 2 0,2 1 0,6 8 1,2 2-1,2 1 0,-11-15 0,2 1 0,0 0 0,2 1-435,2 5 0,2 0 0,0 0 0,1 0 0,-1-3 0,2 0 0,-1 0 0,1 0 0,1 3 0,0 0 0,0 1 0,0-1 0,0-1 0,1 0 0,-1-1 0,0 0 228,0-1 1,1 0 0,-1 0 0,0 0 0,-2-1 0,-1-1 0,0 1 0,0-1 0,0-1 0,0 1 0,0-2 0,-1 1 0,-1-1-1,0 0 1,-1-1 0,0 1-42,-2-3 0,-1 1 0,1-1 0,-2-1 0,15 17 0,-1 0 0,-1-1 0,-3-3 0,0 0 0,-1 0 0,-2-2 0,0 0 0,-1-1 13,-2-1 0,0-1 1,-2-1-1,-6-8 0,-2 0 1,-1-2-1,18 21 0,-1-3 1,-9-9-1,-1-2 74,-8-8 0,-1-1 0,-5-5 0,-2-1 0,-1-6 0,0-1 0,0-1 0,0 0 0</inkml:trace>
  <inkml:trace contextRef="#ctx0" brushRef="#br0" timeOffset="2264">959 2341 8328,'10'62'0,"7"2"0,1 0 0,11 14 112,10 11 0,-7-35 0,5 3 0,10 10 0,3 3 0,-9-14 0,3 1 0,1 1-21,9 9 0,2 1 0,1 1 1,-10-12-1,1 1 0,1 1 0,1 0 1,7 5-1,2 0 0,0 1 0,1 0 1,1 1-1,0 0 0,0 0 0,1 0-379,1 1 1,0 0-1,1 0 1,0 0-1,-1 0 1,1 0-1,0 0 1,-1-1-1,0-1 1,-1 0-1,1-1 1,-1 0 0,-1-1-1,0 0 1,0 0-1,-1-1 182,-2-2 0,0-1 1,0 1-1,-1-1 0,-2 1 1,-1 0-1,0-1 1,0 1-1,0-1 0,0 1 1,0-1-1,0 0 0,-2 0 1,1 0-1,-1-1 1,0 1-12,0-2 1,-1 0 0,0 0 0,-1-1 0,12 14-1,-1 0 1,-2-1 0,-3-4 0,-2-2 0,-1-1 0,-3-3-1,-2-1 1,0-2 85,-4-3 0,-1-2 0,0-2 0,14 16 0,-2-5 0,-10-11 0,-2-3 0,-6-6 0,-1-3 31,23 22 0,-24-21 0,5-12 0,-13-9 0</inkml:trace>
  <inkml:trace contextRef="#ctx0" brushRef="#br0" timeOffset="2532">1431 2271 7884,'-26'-42'-79,"9"7"1,11 27-1,16 25 1,9 22 523,6 15 0,12 9 1,10 10-1,-20-31 0,2 2-313,5 7 0,2 2 1,9 13-1,5 2 0,-7-12 1,3 1-1,3 1 1,6 8-1,3 1 0,1 2-409,-8-12 0,1 1 1,1 1-1,1 0 0,4 3 1,0 0-1,2 1 1,1 0-1,3 4 0,2 2 1,0-1-1,0 0 1,-2-2-1,0 1 0,0-2 1,0 1 196,-3-4 0,0 0 0,-1-1 1,0 0-1,-2-2 0,0-1 0,-1 0 1,-1 0-1,-1-2 0,0-1 1,-1 0-1,0 0 0,-2-1 0,0 1 1,0-1-1,-1 0-13,17 19 1,0 0 0,-2-1 0,-2-6 0,-1 0 0,-2 0 0,-2-1 0,-2 1 0,0-1 0,-3-3 0,0-1 0,-1 0-1,-1-3 1,-1 0 0,-1-1 0,-4-3 0,-1-1 0,0-1 0,21 19 0,-2-2 0,-6-6 0,-3-2 18,-7-8 0,-3-1 1,-7-10-1,-2-1 0,22 27 1,-6-16 73,-5-15 0,-10-6 0,-8-13 0,0-5 0</inkml:trace>
  <inkml:trace contextRef="#ctx0" brushRef="#br0" timeOffset="3198">1745 2271 8403,'-10'8'0,"4"4"0,4 3 0,2 5 0,2 3 0,4 6 165,6 4 0,13 10 0,12 5 0,13 8-176,12 8 0,-24-26 1,2 0-1,4 4 1,1 0-1,6 2 1,3 1 53,5 1 1,2 1-1,8 4 1,2-1 0,7 0-1,1-1 1,4 3-1,1 1-223,-27-17 1,1 1-1,0 0 1,4 2 0,2-1-1,0 2 1,2 2 0,0 1-1,0 0 1,3 1 0,0 1-1,1 0 131,2 0 1,0 1 0,-1 0-1,-4-1 1,-2 0 0,1-1 0,-1 0-1,0 0 1,-1 0 0,-3-1 0,-1 1-1,-1-1-44,-2-1 0,-1 1 0,-2-2 0,24 19 0,-2-1 0,-6-3 0,-1 0 0,-5-3 0,-2-1 1,-5-6 1,-3-1-1,-9-3 1,-3-2-1,-1-6 1,-2 0-1,27 28-64,-14-10 0,-15-11 156,-14-18 0,-17-7 0,-10-16 0</inkml:trace>
  <inkml:trace contextRef="#ctx0" brushRef="#br0" timeOffset="3813">1465 1887 8215,'-42'-58'-615,"7"11"0,17 22 529,18 25 0,8 4 1,12 13-1,3 9 506,6 5 1,16 19 0,15 10 0,-20-24 0,3 2-306,9 5 0,3 1 0,15 13 0,5 3 0,-13-12 0,3 2 0,2 1 0,-7-6 0,1 1 0,2 1 0,2 1-336,9 7 0,2 0 0,2 1 0,0 0 0,3-1 0,1 0 0,1-1 0,1 1 0,-13-10 0,0 1 0,1-1 0,0 0 0,-1-1 0,15 9 0,-1-1 0,0 0 1,-1-1 170,-3-3 0,0 1 1,-1-2-1,-2 1 0,-5-4 1,0 0-1,-2 0 0,-1-2 1,-4-2-1,0-2 0,-2 0 1,0 0-1,17 8 0,-2 0 1,-2-1-29,-6-3 0,-2 0 1,-1-1-1,-5-4 1,-1-1-1,-1 1 1,22 18-1,-3-1 1,-4-3-1,-1-1 54,-2-3 0,-2-1 0,-12-6 0,-2-2 0,-4-4 0,-3-2 0,36 18-95,-17-11 0,-14-4 0,-18-16 0,-10-5-70,-10-5 0,-13-5 0,-6-11 1,-17-11 188,-20-9 0,-23-16 0,19 17 0,-3 0 0,-5-5 0,-1 0 0,-5-3 0,-1 0 0,-5-1 0,-2 0 0,-1 0 0,0 0 0</inkml:trace>
  <inkml:trace contextRef="#ctx0" brushRef="#br0" timeOffset="3915">2688 2463 5939,'-70'-62'0,"0"-1"0,0 0 0,6 3 0,2 1 0,2 0-160,6 4 0,3 0 0,3 2 0,-11-18 0,5 2 0,10 10 0,3 3 0,8 8 0,4 1 112,-16-32 1,18 24 0,9 13 1348,11 9-1043,5 19 1,15 8 0,18 28 0,32 20-98,-19-9 1,5 2-1,13 11 1,6 3 0,-12-8-1,4 1 1,2 1-1,8 5 1,2 0 0,2 2-168,6 5 1,3 0 0,2 2 0,-16-12 0,2 1 0,0 0 0,1 1 0,4 3 0,1 0 0,1 0 0,0 0 0,3 2 0,1-1 0,0 0 0,1 1-166,0 0 1,1-1 0,1 1 0,-2-2 0,0 0-1,-1-2 1,0 1 0,-1-1 0,0-2 0,0 1-1,-1-1 1,-1-1 0,-6-3 0,0-1 0,-1-1-1,-1 0 46,16 9 0,-2-1 0,-3-2 0,-11-5 0,-3-3 0,-1 0 0,18 11 0,-4-1 0,-7-4 0,-2-1-34,-6-1 0,-2-2 0,-6-7 0,-1 0 0,-5-2 0,-2 0 1,-5-5-1,-2-2 251,28 17 0,-16-8 1,-18-8-93,-12-7 0,-10-18 0,-15-4 0</inkml:trace>
  <inkml:trace contextRef="#ctx0" brushRef="#br0" timeOffset="4014">1989 839 8464,'-44'-17'32,"11"9"1,15 10-1,11 15 167,5 16 0,17 4 1,8 10-1,12 1-38,12 3 0,11 9 1,-18-27-1,4 0 0,5 4 1,4 0-77,7 3 0,5 1 0,15 9 0,6 1 0,-18-14 0,3 1 0,2 0 0,8 2 0,1 1 0,3 0-216,-16-9 1,1 0 0,1 0 0,1 0-1,1 0 1,2 0 0,-1-1 0,1 0 0,-2-1-1,0-1 1,1 0 0,-1-1 0,-2 0-1,0-1 1,0 0 0,-1 0 126,20 7 1,-1 0-1,0-1 1,-5-1 0,-1-1-1,-2-1 1,-5-2 0,-2 0-1,-1 0 1,-4-2 0,-2 1-1,-1-1-417,-2 0 1,-1-1 0,-2 2 0,27 14 0,-3 1 0,-3-1 0,-1 0 0,-3 0 0,-3 1 226,-4-1 0,-2 0 0,-8-3 0,-4 1 0,-11-5 0,-2 0 0,-4-2 0,-1 0 141,33 26 0,-8-7 0,-19-8 0,-10-10 34,-10-6 0,-15-12 1,-12-9-1,-18-4 70,-19-2-51,-21-16 0,-15 3 0,-13-16 0,-3 0 0</inkml:trace>
  <inkml:trace contextRef="#ctx0" brushRef="#br0" timeOffset="4299">2251 437 8464,'-50'-36'0,"5"8"320,10 13 1,10 9 0,13 12 21,7 6 0,12 5 0,11 4 0,13 5-199,14 1 0,19 10 1,-21-14-1,5 2 0,6 3 1,4 0-75,9 4 1,4 0 0,17 9 0,5 0 0,-22-11-1,3 0 1,2 1 0,6 2 0,2 1 0,2 0-271,-16-6 1,0 0 0,2 0 0,-1 1 0,2 0 0,0 0 0,0 1 0,-1 0 0,2 0 0,0 0 0,-1 0 0,-1 0 0,20 9 0,-2-1 0,-2 0 31,-6-3 0,-2 0 1,-1 0-1,-7-3 1,-1 0-1,-3 1 1,23 11-1,-3 1 1,-2 1-1,-1 1 18,-3 2 0,-1 1 0,0 1 0,-1 1 0,-4 0 0,-1 1 0,-5-2 0,-2 0 101,-3-1 0,-2-1 0,-6-1 0,-2-2 0,-1-5 0,-1-1 0,-5-3 0,-1 0 54,-5-3 0,0-2 1,31 20-1,-22-13 1,-7-8-214,-9-8 0,-17-13-1321,-34-26 1530,-11-3 0,-8-6 0</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47:50.524"/>
    </inkml:context>
    <inkml:brush xml:id="br0">
      <inkml:brushProperty name="width" value="0.06" units="cm"/>
      <inkml:brushProperty name="height" value="0.06" units="cm"/>
      <inkml:brushProperty name="color" value="#FFFFFF"/>
    </inkml:brush>
  </inkml:definitions>
  <inkml:trace contextRef="#ctx0" brushRef="#br0">2742 1345 8322,'-15'35'0,"1"0"0,4 0-283,2 0 0,5 2 0,10 1 0,11 5 474,9 2 0,6 7 1,2 8-1,2 2 29,4 4 1,3 8-1,9 6 1,-27-38 0,0 1-168,0 4 1,0 1-1,0 2 1,-1 1 0,-1 1-1,0 1 1,-1 0-1,-1 0-41,-1 3 0,1-1 0,1 0 0,0 1 1,-2 3-1,-1 0 0,0 0 0,-1 0 96,-1-2 1,1-1 0,-2-1-1,1-1 1,0-1 0,0 0-1,2 2 1,-1 1-18,1 2 1,1 0 0,0-4-1,1-1 1,-3 1 0,0-1-1,2 0 1,1 1-49,1 0 0,-1 0 0,-2 3 0,1-1 1,1-2-1,2-1 0,-1-1 0,1 0-12,-2-3 0,0-1 1,3 1-1,-1-1 1,-3-1-1,1 0 0,-1-1 1,0 1-91,1 1 1,-1-1-1,20 34 1,-6 1 0,-2-9 28,-4-3 0,4 0 1,-6-2-1,0-4-55,-4-6 0,-1-3 1,-1-5-1,2-1 26,-1-3 1,-3-7 0,-3 2-1,-3-4-91,-1-2 1,-1-2-1,5-4 1,-4-6-1264,-7-4-218,5-1 1631,-8-8 0,6-3 0</inkml:trace>
  <inkml:trace contextRef="#ctx0" brushRef="#br0" timeOffset="265">4017 3633 8234,'10'25'-35,"-5"4"1,5 4 0,4 4-1,5 6 162,4 9 0,10 4 0,2 14 0,10 8-47,5 5 0,-23-36 1,1 1-1,0 2 1,0-1-1,1 2 1,0-1-23,-1 0 0,1-1 1,0 3-1,2-1 0,-1-2 1,0-1-1,0 2 0,0 1-45,0 2 1,0-1 0,-1-8-1,0-1 1,-2 3 0,-1-1-1,26 37-294,1-8 1,-1-3 0,-2-3-1,-3-6-707,-6-9 1,-4-9 987,-3-9 0,9 0 0,2 0 0</inkml:trace>
  <inkml:trace contextRef="#ctx0" brushRef="#br0" timeOffset="514">4471 3423 8234,'27'25'266,"-2"-5"1,-5 5 0,5 2 133,10 8 0,2 2 1,9 12-1,5 5-205,5 8 0,-24-24 0,2 2 0,5 3 1,2 1-1,3 5 0,1 1-185,2 4 0,1 1 0,1 1 0,1 2 0,2 3 0,-1 0 0,-1 0 0,-1 1-234,-2-1 1,-1 0 0,-5-5 0,-1 0 0,-2-2 0,-2-1-1,-2-3 1,0-1-36,-2-1 1,0-1 0,-3-3 0,0-2 0,31 31 0,-5-9-465,-11-11 0,-5-15 723,-4-8 0,-6-11 0,0-2 0,0-7 0</inkml:trace>
  <inkml:trace contextRef="#ctx0" brushRef="#br0" timeOffset="1466">4017 0 8226,'-12'0'0,"3"2"0,1 4-283,4 6 1,2 3 0,6 3 0,6 1 410,7 4 0,20 12 0,6 14 0,13 7 193,14 8 1,-28-23 0,3 2 0,6 3-1,3 1 1,4 4 0,2 1-195,5 3 0,2 0 0,5 3 0,2 1 0,-20-18 0,1 2 0,1-1 0,0 0 0,0 0 0,0 0-216,0-2 1,-1 0 0,-1 0 0,0 1 0,0 0-1,-1-1 1,26 18 0,0-1 0,-1 2 0,1 0 169,0 3 1,-1-2-1,-4-6 1,-1-1-1,-1 4 1,-2 1-1,-2-3 1,0 0-79,0-1 1,0-1 0,-3 1 0,0-1 0,-2-2-1,0-1 1,-3-2 0,-2-1-26,-2-3 0,-1-1 1,-6-5-1,-1 0 1,-3-1-1,-1-1 0,-3-1 1,0-2-107,-2 0 1,-1-2 0,24 18 0,-11-3 0,-7-7-51,-5-4 1,-4-2-1,-6-4-308,-5-5 1,-13-11 0,-7-3-1123,-8-2 1608,-13-10 0,-10 0 0,-8-6 0</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48:07.770"/>
    </inkml:context>
    <inkml:brush xml:id="br0">
      <inkml:brushProperty name="width" value="0.06" units="cm"/>
      <inkml:brushProperty name="height" value="0.06" units="cm"/>
      <inkml:brushProperty name="color" value="#FFFFFF"/>
    </inkml:brush>
  </inkml:definitions>
  <inkml:trace contextRef="#ctx0" brushRef="#br0">2236 419 8316,'0'-17'2191,"0"-1"1,0 7 650,0-1-2194,0 8 0,-8-3 0,-4 7-378,-3 0 1,-5 5-1,-1 3 1,-4 4-238,-3 7 0,-1 1 0,-6 9 0,-1 4-55,-5 5 0,-2 7 1,-7 9-1,-1 3-7,-3 1 1,0 14 0,5-2 0,4 1 189,3 1 0,-5 4 0,8 0 0,4-3-37,4-1 0,10-2 0,-2 2 1,3 1-45,3 3 1,-1-6-1,1-4 1,-1 4-121,1 4 0,0-1 0,-1-7 1,1-4-154,-1-1 1,3 1 0,1-8-1,2-6-284,-1-3 1,5-6 0,0-10 0,2-6-1986,1-3 719,-1-3 1,6-15 1742,0-8 0,-8-93 0,3 37 0,0 0 0</inkml:trace>
  <inkml:trace contextRef="#ctx0" brushRef="#br0" timeOffset="501">1851 70 8186,'0'12'927,"-2"-3"351,-3-1 1,5-2-506,0-6 0,7 0 0,11 0 0,-1 0-533,1 0 1,1 0 0,2 0 0,5-2-1,1-4 0,0 2 0,4-5 0,-2-1-143,2 0 0,-4 4 1,3-3-1,-1-1-146,-2 0 0,0 5 1,-6-5-1,3 2-109,-3 4 0,-2 2 1,-1 2 170,-1 0 0,-5 0 163,0 0 0,-9 8 0,3 4 0,-4 3 117,-2 3 0,-2 7 1,-2 4-1,-3 6-229,-3 6 1,0 5 0,-3 12 0,1 6-509,-2 4 0,-1 8 0,-1 0 0,3-4-498,1-6 1,2-1-1,-1-8 1,5-7-1653,4-7 2594,2-14 0,-16-27 0,-3-14 0</inkml:trace>
  <inkml:trace contextRef="#ctx0" brushRef="#br0" timeOffset="1083">576 2934 8849,'-25'0'651,"6"-2"0,-4-2 0,3-1-912,3 1 1,-7-4 0,1 2-1,0 2 749,-2 2 1,-1 2 0,-5 0 0,2 2-217,-2 4 1,0 6-1,0 9 1,4 4-173,2 2 1,-4 3-1,3 4 1,3-1-77,4-3 1,-3 3 0,13-6-1,-1 0-67,4-4 0,4-3 0,2-3 1,2-1-176,4-5 1,4 5 0,9-7 0,4 3 64,6 0 1,-1-6 0,3 5 0,2 3 168,0 1 0,5 3 1,-10-1-1,1 1 231,0-1 1,-6 6 0,4 3 0,-4-1 90,-7 0 1,0 6-1,-9-2 1,1 4 50,0 2 0,-2-6 1,-6 0-1,-2 2-239,-4 2 1,-4 2 0,-9-2 0,-5-2-293,-5-1 1,2-1-1,-4 4 1,-4-2-570,-4-2 0,-1-8 1,5 2-1,2-5-326,4-7 1,-2 3-1,7-12 1037,3-10 0,17-40 0,6-26 0</inkml:trace>
  <inkml:trace contextRef="#ctx0" brushRef="#br0" timeOffset="1755">611 3318 8186,'0'18'402,"0"-1"-10,0 1 0,0-1 0,2 1 0,4-1 89,6 1 1,-3 1 0,3 4-1,0 6-256,-3 4 0,7 2 0,-4 0 0,1 0-188,-1 0 0,3 0 1,-5-2-1,2-4-195,-1-5 1,-1-5 0,4-4 0,-3-3-220,3-6 1,-4-4-1,1-4 1,1-6 78,-2-9 0,3-9 1,-5-10-1,0-5 92,-1-6 1,7-3 0,-4-5 0,-1-1 165,-3-2 0,2 2 1,-2 7-1,-2 5 195,-2 1 1,-2-2-1,0 10 483,0 8 1,0 17-319,0 16 0,0 6 0,0 17 0,0 2 16,0 2 1,0 10 0,2 1 0,1 3-140,3 0 0,6-7 1,-4 7-1,1-1-288,5-1 0,-4 4 0,1-9 0,3-3-294,1-6 1,3-2-1,-1-9-209,1-5 1,-1-11-1,1-2 1,-3-10-605,-3-7 1,3-7 1197,-3-12 0,-4 6 0,0 3 0</inkml:trace>
  <inkml:trace contextRef="#ctx0" brushRef="#br0" timeOffset="1883">1292 3109 8142,'-9'8'1089,"-5"1"-501,8 9 0,1-7 0,5 1 0,0 2-301,0 1 0,0 8 0,1 3 0,3 1-90,2 4 0,6 8 0,-4 3 1,-1 3-131,1 4 1,4-5 0,-6 1 0,-1-2-211,3-5 0,-6-9 0,4-5 0,-2-5-733,2-1 0,-4-11 403,3-7 0,-3-17 0,0-18 0,2-10 5,2-5 0,0-4 0,-6-5 0,2-3 128,4 0 1,-5 4-1,7 9 1,-2 5 393,0 1 1,2 4 564,-3 10 0,3 16 0,6 18-55,-3 17 0,-7 11 0,4 7 0,-2 7-189,0 4 0,2 5 1,-5-2-1,5-3-449,2-1 1,-6-1 0,2-3 0,-3-5-769,3-4 1,-4-10 0,6-6 841,0-7 0,-22-107 0,8 30 0,1 0 0</inkml:trace>
  <inkml:trace contextRef="#ctx0" brushRef="#br0" timeOffset="2381">1589 2812 8071,'-15'2'666,"3"4"0,4-2 0,8 7 12,0 3 0,0 3 1,2 7-1,2 5-328,2 4 0,8 6 1,-5 5-1,3 10-284,0 7 0,-3 3 1,5 7-1,-2 3-304,1 2 0,-3-2 0,2-12 1,-1-10-598,-1-9 1,3-8 0,-5-8 834,2-10 0,-7-56 0,-2-28 0,3-6 0,0 0 0</inkml:trace>
  <inkml:trace contextRef="#ctx0" brushRef="#br0" timeOffset="2467">1834 3144 8071,'-2'17'676,"-2"1"-118,-2-1 1,0 1-1,8 1 1,2 4-181,2 6 0,6 4 0,-5 2 1,1 0-246,0 0 0,4 6 0,-5 0 0,1-4-816,0-6 0,4 0 0,-7-8-1637,-1-2 2320,-2-9 0,-17-97 0,5 26 0,0 1 0</inkml:trace>
  <inkml:trace contextRef="#ctx0" brushRef="#br0" timeOffset="2468">1799 2742 8071,'-18'0'308,"7"0"1,-1 0 361,-1 0 0,5 2 1,2 4-785,4 6 1,2-3-1,0 3 114,0 1 0,62 57 0,-23-27 0,0 0 0</inkml:trace>
  <inkml:trace contextRef="#ctx0" brushRef="#br0" timeOffset="2801">2096 3056 7928,'-10'0'1239,"-3"-7"0,5-5 1,0-3-1126,0-3 0,-3 1 0,3 1 0,-2 4-217,-3 7 1,3 3 0,-2 4 0,-1 3 186,-3 7 1,4 13 0,3 10-1,1 10 60,4 5 1,2 5-1,2 3 1,0 4 126,0 0 1,10-2 0,5-9 0,9-7-260,3-9 1,-4-10-1,4-15 1,0-10-283,1-10 0,-5-13 0,4-8 0,-2-8-32,-3-7 1,-9-5-1,-3-1 1,0 0-51,-1-1 1,-5 8-1,2 5 1,-4 5-135,-2 6 1,0 3 665,0 9 1,0 11-1,0 10 1,0 12 209,0 3 1,0 10 0,2 4 0,2 10 50,2 7 0,5 1 0,-3 13 1,0 2-112,0 2 0,3 7 1,-3 1-1,0 0-474,0 1 1,3-15 0,-5-3 0,0-17-1387,2-11 0,-7-5-1277,5-9 2807,-4-23 0,-13-37 0,-9-19 0,1-13 0,-1-1 0</inkml:trace>
  <inkml:trace contextRef="#ctx0" brushRef="#br0" timeOffset="3149">2288 2777 13287,'0'18'1035,"8"1"1,1 6 0,3 10-538,0 10 0,-1 7 1,7 8-1,-1 12-207,1 13 1,-1-3 0,1 3-1,-3-5-202,-3-6 0,1-10 1,-5-8-1,0-10-1088,0-11 1,-1-17-114,-1-18 1,-4-16-1,4-15 1,-4-9 279,-2-13 0,2-7 1,2-10-1,4 0 307,1 0 1,-5 3-1,4 4 1,-2 9 386,0 6 0,5 17 0,-3 3 235,2 13 1,-1 9 0,5 14 0,-4 9 553,-3 10 0,5 12 0,-4 4 1,0 2-22,-1 3 0,5 3 0,-4-1 0,-1-2-782,1-1 1,4-6 0,-6 1 0,0-5-3640,1-9 3791,-5-7 0,-2-66 0,-9-15 0</inkml:trace>
  <inkml:trace contextRef="#ctx0" brushRef="#br0" timeOffset="3366">2742 2952 8071,'0'17'535,"0"1"1,2-9-1,4-3 77,5-4 1,5-2-1,3 0 1,3-2-285,1-4 1,6-3-1,-4-9 1,1 1-85,-1-1 1,4 3 0,-6 1-1,-2 4-77,-1 3 0,-3-1 0,1 4-1464,-1-2 0,-5 0-1824,0 6 3121,-9 0 0,-49 8 0,-22 2 0</inkml:trace>
  <inkml:trace contextRef="#ctx0" brushRef="#br0" timeOffset="3616">2864 2515 8071,'-9'8'433,"-7"-6"0,6 6 1608,1-1-1223,1-5 0,8 8 1,2-6-267,4 2 0,-2 3 0,7 1 0,3 8-111,1 1 1,1 16-1,-3 6 1,-1 11-251,2 12 1,1 8 0,3 17 0,-1 4-270,-8-44 0,0 1 0,-3 2 0,-1-1 0,0 0 0,0-1 0,5 41-1167,-1-15 1,-3-16-1,4-19 1,-2-12 1244,-5-8 0,-32-96 0,10 25 0,0 1 0</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48:22.220"/>
    </inkml:context>
    <inkml:brush xml:id="br0">
      <inkml:brushProperty name="width" value="0.06" units="cm"/>
      <inkml:brushProperty name="height" value="0.06" units="cm"/>
      <inkml:brushProperty name="color" value="#FFFFFF"/>
    </inkml:brush>
  </inkml:definitions>
  <inkml:trace contextRef="#ctx0" brushRef="#br0">53 1083 8205,'-8'10'327,"5"0"170,-9-5 1,2-1 409,-1 8-597,3-8 0,16 5 0,3-5 0,5 2-9,1-2 0,1 6 1,1-1-1,2 3 42,3 0 1,7-1 0,-4 9 0,2 1-61,0 2 0,0 6 1,6-3-1,0 1-74,0 4 1,0 4 0,0 4 0,0 1-48,0-1 0,0-2 1,0-2-1,-2 0-4,-4 0 1,2-2-1,-6-2 1,0-2-47,0 2 1,5 0-1,-5 0 1,0-4 17,0-1 0,0 5 1,-3-2-1,3 4-41,2 2 1,0-6 0,4 0 0,-1 4 32,1 6 1,0-2 0,0 3 0,-4-3-81,-2-2 1,6 2 0,-4 2 0,0 1 20,-3-1 0,1-2 0,0 0 0,0 2-7,1 2 1,3-1 0,-6-5 0,0 0-15,3 0 0,-5 0 0,8 0 0,0 0-15,-2 0 0,4 0 1,-7 0-1,-1 0-26,2 0 1,0-1-1,4 1 1,-3 0-31,-1 0 1,-4 0 0,6 0 0,1 0-19,-1 0 0,-6 6 0,2-1 0,-1-1 20,1-2 1,-4-2 0,5-2-1,-3-2 15,2-2 1,-1 0 0,5 6 0,0 0 31,0 0 0,-5 0 1,3-2-1,0 0-39,4 2 0,-2-10 0,0 10 1,1-2-11,-1 0 1,-4 2-1,6 0 1,0 0 14,-2 0 0,4-6 1,-5 0-1,-1 2 5,0 2 1,4-4-1,-5-2 1,-1 0 8,2 1 0,-4-5 0,7 4 0,-3 0 15,-4 0 0,0-3 0,1 3 0,3 0 8,2 0 0,-5-3 1,3 3-1,-2 0-23,0 0 1,6 2-1,-3 4 1,1-2 1,4-2 1,-6-2-1,0 4 1,1-1-50,3 1 0,-2-4 1,0 0-1,-2 0-122,-3 0 1,3-3 0,0 3 0,0 0 55,0 0 1,-1-6 0,-7 5 0,1-3-108,-1 0 0,1 1 0,-1-7 0,1 0-144,-1 1 1,-5-1 0,-1-1-207,3-4 1,-4 1-1,-1-5-612,-1 2 1,0-7-1696,-2 3 2877,-4-4 0,13-2 0,-5 0 0</inkml:trace>
  <inkml:trace contextRef="#ctx0" brushRef="#br0" timeOffset="1184">472 1066 8197,'-9'7'72,"3"5"0,4-2 0,2 1 0,2 1-318,4-2 1,3 3 0,11-5 0,5 4 751,10 7 1,12 1-1,17 11 1,11 5-204,9 9 1,-38-23-1,1 1 1,0 1 0,1 0-1,0 2 1,1 1-152,1 0 0,1 2 0,-1 3 0,1 0 0,-2-3 0,1 0 0,-3-1 0,-1 0-8,-1 0 1,-1-1-1,-1-1 1,-1 0 0,1 0-1,0 1 1,40 25 81,1 0 1,-1-5 0,-9-1 0,4 3-44,1 1 0,1 3 0,3-1 1,-3 1-92,-3-1 0,5 2 0,-5 3 1,-1 1-13,-4-2 1,2 4 0,-12-3 0,0-5-42,-4-4 0,2-3 0,-2 2 0,-3-7-196,-7-3 0,3-2 0,-7 0 0,1 0-228,-4 0 0,-10-8 0,-4-4 0,-2-3-718,-4-3 1,-1-5 108,-3 0 0,-7-10 1,-8-4 993,-12-14 0,-25-25 0,-19-13 0</inkml:trace>
  <inkml:trace contextRef="#ctx0" brushRef="#br0" timeOffset="1729">542 0 8566,'2'10'1216,"4"-4"-781,6-4 0,9 4 0,4-1 0,4 1 91,8 2 1,2 2 0,13 7 0,9 3-290,5 3 0,13 4 1,6 10-1,-38-18 1,0 1-58,1 0 1,1 0-1,-1 5 1,1-1-1,1-1 1,1-1-1,-3 0 1,1 0-7,-2-1 1,1-1 0,-2-1-1,1-1 1,40 17 0,-1 0 41,-5 0 0,-3-6 0,-9-2 0,1 0 13,0 0 0,0 0 0,-2 3 0,-2-5-57,-2 0 1,-2-6 0,4 7 0,-2-3-61,2 0 1,-4 0-1,0-5 1,0-1-67,0 1 0,1 3 1,1-1-1,-4-3 55,0 4 1,-6-3 0,4 5 0,-3-3 62,-3-3 0,-1 0 0,-3 1 0,-3-1-149,-3 1 1,-1-1 0,-6 1 0,0-1-221,0 1 1,-6-3 0,-2-1-1,-2-3-364,-3 3 0,-5-4 0,-3-1 0,-4 1-2560,-3 0 2169,-1-6 0,-8 4 960,-4-8 0,-42-32 0,-18-6 0</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48:28.202"/>
    </inkml:context>
    <inkml:brush xml:id="br0">
      <inkml:brushProperty name="width" value="0.06" units="cm"/>
      <inkml:brushProperty name="height" value="0.06" units="cm"/>
      <inkml:brushProperty name="color" value="#FFFFFF"/>
    </inkml:brush>
  </inkml:definitions>
  <inkml:trace contextRef="#ctx0" brushRef="#br0">87 1276 7735,'-17'0'600,"7"7"1,-3-3-1,5 6-425,-2-2 0,6 5 0,-3-1-71,-1 3 0,6 3 1,-4 1-1,4 3-71,2 1 0,0 10 0,0 0 0,0 8-47,0 3 0,2 3 1,4 5-1,6 3-2,3 3 0,3-6 0,1 2 1,2-5-28,3-1 1,-1-3 0,-6 0 0,3-3-45,3-3 1,-4-4 0,5-6 0,-5-3-225,-1-1 1,-7-12 0,1 5-1347,1-3 1657,-5-7 0,0 0 0,-8-8 0</inkml:trace>
  <inkml:trace contextRef="#ctx0" brushRef="#br0" timeOffset="467">769 1520 8108,'-18'-17'-289,"6"7"1,3 2 672,1 0 1,-4 4 0,5-5 0,-3 1-68,-4 4 0,5-4 1,-3 3-1,-2 1-237,-1 2 0,3 2 1,1 0-1,-3 2-34,-2 3 1,-1 5 0,0 10 0,1 1 1,4 2 0,-1 8 1,5-2-1,0 4-68,0 2 0,3 6 0,5 2 0,0-1 30,0 1 0,2 4 0,3-5 0,7 1-26,4 0 0,3-4 0,2-10 0,3-6-160,-3-4 0,4-1 1,0-3-1,1-3-104,-1-6 1,4-4-1,-4-6 1,0-6-1344,1-7 1623,-3-12 0,-3-25 0,1-13 0,2-8 0,0-1 0</inkml:trace>
  <inkml:trace contextRef="#ctx0" brushRef="#br0" timeOffset="801">1013 1590 8108,'-6'17'0,"0"1"0,3 1 158,1 4 1,2-3-1,0 5 1,2-2 319,3 1 0,-1 1 0,8-4 0,1 3-199,3-3 0,1-2 0,1-1 1,1-1-323,5 1 0,-5-9 1,6-3-1,-1-4-1,-1-2 1,0 0 0,-5-2 0,-1-4-51,0-5 0,-1-11 1,-2-3-1,-5-2 21,-1-4 1,4-2-1,-6-2 1,-3 0 123,-1 0 0,-2 6 0,0 0 1,-2 0 113,-3 2 1,1 1-1,-8 7 1,-2 0-93,-1 1 0,-10-9 1,-4 12-1,-4-1-204,-2 2 1,2 5 0,2-5 0,2 4-145,-3 3 1,7 1-1,2 8 1,4 4-104,1 5 0,3 5 0,3 3 0,6 3-1512,4 1 1890,10 8 0,64 27 0,-25-21 0,1 0 0</inkml:trace>
  <inkml:trace contextRef="#ctx0" brushRef="#br0" timeOffset="1432">1450 1450 7902,'0'-10'1902,"5"16"0,3 12-1727,2 1 1,-4 6-1,5 3 1,1 3-14,-2 5 1,5 9-1,-5-4 1,2-2-189,-1-2 0,-1-3 0,4-1 0,-5-3-1209,-1-7 778,6-4 0,-12-17 1,3-12-1,-3-13 86,-2-12 1,0-11-1,0-1 1,0-3 124,0-3 0,0 1 0,0-1 1,0 3 85,0 3 1,-6-1 0,1 7 0,1 4 413,2 6 1,4 8 316,4 11 0,-3 12 1,7 14-1,0 7 12,0 8 1,-1 4 0,5 2-1,-2 0-169,1 0 1,-3 0 0,1 0 0,1 0-289,-2 0 0,3-2 0,-5-2 0,0-4-904,0-2 169,5-1 0,-9-15 0,6-5 190,-2-8 1,-3-11 0,-5-10 0,0-5-16,0-6 0,0-1 1,0-8-1,0 2 160,0 5 0,0-5 1,0 2-1,0 4 183,0 6 0,6 4 619,0 4 0,8 5 0,-5 3 89,1 13 0,6 15 0,-7 13 1,3 1-145,0 4 0,-3 2 0,5 2 0,-3 0-293,3 0 0,0 0 0,-1-1 1,-3 1-438,-2 0 0,3-6 0,-3 1 1,0-1-1046,0-2 1,-3-8 1301,-5-7 0,-9-51 0,-5-27 0,0 2 0,-1 0 0</inkml:trace>
  <inkml:trace contextRef="#ctx0" brushRef="#br0" timeOffset="2118">2026 1241 10036,'17'0'616,"1"0"1,-1-2-411,1-4 0,-1 4 1,3-6-1,1 2 0,2 0 0,6 1 0,-5 5 0,-3 0-88,-2 0 0,5 2 0,-1 3 1,-4 7-57,-5 4 0,2 3 0,-7 4 1,1 4-304,-4 1 1,-4 5 0,-2-4 0,0 4-195,0 2 0,-8-6 0,-2-2 0,-1-2-88,-1-4 0,0-9 1,-5-6-1,-1-4 63,1-2 0,-1 0 1,1-4-1,0-6 267,-1-7 1,1-6 0,-1-1 0,1-5 169,-1-4 0,7 4 1,1 2-1,0 2 440,0 3 0,7-3 1973,-3 2-1695,4 7 1,8 18 0,1 16-1,3 9-291,4 6 1,-1 4 0,1 3 0,-2 7-79,1 3 1,3 5 0,1 3-1,-1 6-281,-5 4 1,5 0 0,-5-2 0,3-6-892,-2-6 1,1 5-1,-5-17-2022,2-5 2868,1-12 0,-9-85 0,-4-29 0</inkml:trace>
  <inkml:trace contextRef="#ctx0" brushRef="#br0" timeOffset="2227">2498 1293 8140,'0'17'344,"5"-5"0,1 0 0,0-1 166,2-1 0,-1 11 1,7-3-1,-2 1-225,1 1 1,3 3-1,1 0 1,3-1-193,3-3 1,-4 2 0,5-1 0,-5-7-338,-1-3 0,-1-4 0,0-6 0,1-2-109,-1-4 1,1-6 0,-3-11 0,-1-6 200,-2-4 1,-7-4 0,5-2-1,-2-1 226,-4 1 1,-2 2 0,-2 2-1,0 0 39,0 0 0,-2 6 1,-4 2-1,-6 2 60,-3 3 1,-3 3-1,1 1 1,-1 1 43,1 0 1,-1 5-1,1 2-223,0 2 1,-1 5 0,3 8 0,1 7-277,2 4 1,3 3-1,-3 2 1,6 6-336,4 6 1,2-2-1,0 10 617,0-4 0,24 21 0,5 6 0</inkml:trace>
  <inkml:trace contextRef="#ctx0" brushRef="#br0" timeOffset="2777">3126 909 8511,'-2'15'637,"-4"-3"0,5 3 0,-7-5-95,0 0 0,4 5 0,-6-3 0,1 4-418,-1 1 1,4 0-1,-5 1 1,-1-1-244,2 1 1,-5-1-19,3 1 0,2-3 0,1-1-163,1-2 1,2-7 0,8 5 27,4-2 1,4-2 0,7-6 244,0 0 0,3 5 0,1 3 0,2 0 191,-1 0 1,-3 5-1,-1-1 1,-1 4 203,1 1 1,-3 0-1,-1 1 1,-5 1 41,-1 5 0,4-3 1,-6 6-1,-2 0-305,-3 0 1,-1-5-1,0 1 1,-1-4-521,-5-1 0,-4-3 0,-6-1 0,3-4-1213,1-2 0,1-5 1628,-7-8 0,1 3 0,-1-6 0</inkml:trace>
  <inkml:trace contextRef="#ctx0" brushRef="#br0" timeOffset="2899">3231 1188 7940,'0'18'338,"2"-3"-88,4-3 0,3 1 0,9-7 87,-1-2 0,7-2 0,-1-4 0,-2-4-30,-1-5 1,-1 1 0,2-2 0,3-1-29,-3-3 1,-1-1 0,-3-1 0,0-1-205,1-4 1,-6 3 0,-3-3-1,1 2-163,0-3 1,-6 5-1,1-4 1,-3 3-57,-2 3 1,-2-1 0,-3 1 117,-7-1 1,-6 9 0,-3 3 0,-2 6-30,1 6 1,3 5 0,2 11-1,-1 1 134,1-2 0,1 6 1,3 1-1,3 1 241,2 0 1,-4 0-1,7 6 1,1 0 39,2 0 0,4 2 0,2 1 0,3 3-62,3-2 1,4 4 0,7-3 0,2-1-327,-1-2 0,3-10 0,0-5 0,0-9-1249,1-7 1,5-4-1,-2-4 1277,4-4 0,7-55 0,1-27 0,-10 24 0,0 0 0,0 0 0</inkml:trace>
  <inkml:trace contextRef="#ctx0" brushRef="#br0" timeOffset="3365">4174 787 7940,'-17'0'1303,"-1"0"-679,1 0 1,5 0-1,0 0 1,-1-2-258,-3-4 0,-1 4 1,-1-4-1,-1 4-366,-4 2 1,3 2-1,-3 4 1,2 5-114,-3 5 0,5 1 0,-2 3 0,5 3 2,4 6 1,9 4-1,-3 4 1,4 2 77,2 2 0,2 5 0,4-5 0,7 0 118,8 1 0,7-5 0,5 4 0,-2-6-40,-2-6 0,2-2 0,6-7 0,0-3-98,-4-7 0,-8-6 0,2-4 0,-2-2 17,-3-4 1,-5-12 0,-5-11-1,-5-6 62,1-5 1,-6-5 0,4-9-1,-4-3-24,-2-1 1,0-2 0,0 4 0,-2-6 32,-4-6 0,2 2 0,-7-10 1,-3 2-12,-2-1 1,-3 1 0,-2-6-1,-3 3-30,3 3 0,2 12 0,1 10 0,3 11 536,3 10-46,-3 13 0,13 18 0,-4 12 0,6 5 23,6 7 1,3 9 0,9 11-1,-1 7 28,1 9 0,-1 6 0,1 6 0,1 1-358,4 3 1,-3 9 0,5-1 0,-2 3-699,1-1 1,7-13 0,-4-3 0,2-10-2876,0-5 3395,0-18 0,14-35 0,1-24 0</inkml:trace>
  <inkml:trace contextRef="#ctx0" brushRef="#br0" timeOffset="4098">4890 699 7879,'8'27'323,"0"1"1,5-7 0,-1 2-22,1-2 1,3 1 0,1-1-1,1 2-274,-1-1 1,3-3 0,1-1-1,2-1-42,-1 1 1,3-9 0,0-3 0,0-4-131,1-2 1,-3 0 0,-6-2 0,1-4 89,-1-5 0,-1-11 0,-3-3 0,-3-2 28,-2-4 1,0-2-1,-4-2 1,1-2 137,-1-4 0,-2 4 0,-2-3 0,-2 5 114,-4 6 1,3-2 0,-9 7-1,-4 3-3,-5 2 0,0 7 0,-6 2 0,-1 3-125,1 3 0,4 2 0,-6 4 0,0 3-338,2 7 1,-5 4-1,9 1 1,4 1-266,5-1 0,1 0 0,7 1 0,2-1 505,2 1 0,80-8 0,19-3 0</inkml:trace>
  <inkml:trace contextRef="#ctx0" brushRef="#br0" timeOffset="4610">5816 105 7879,'2'-15'558,"3"3"0,-3 3 1308,4 3-1440,-4-4 0,-4-6 0,-4 3-280,-5 1 1,-5 8 0,-1-1 0,-1 3-24,1 2 1,-1 0-1,-1 0 1,-2 0-233,-3 0 1,-1 2-1,4 1 1,-3 5-76,3 2 1,2 2 0,1 5 0,1 2 166,-1 5 1,9-3 0,3 8 0,4 4 90,2 6 1,0 0 0,2 9 0,6 7 125,9 7 0,2 4 0,11 0 0,1-2 21,2 2 0,-4 2 1,0-1-1,0-4-324,-2-11 0,-2-2 0,-7-11 0,-1-4-1022,1-4 1,-7-15-85,1 1 0,-8-19 1209,2-4 0,-43-69 0,13 27 0,-1 1 0</inkml:trace>
  <inkml:trace contextRef="#ctx0" brushRef="#br0" timeOffset="4704">5449 577 8048,'-10'8'519,"4"3"0,4-1 1,4 0 25,4-2 0,4-3 0,7-5 0,3-2-186,3-3 1,-2 1 0,11-8 0,2-2-270,5-1 1,4-3-1,-4-1 1,1-2-277,-1-3 0,-2 1 0,-4 6 0,-2-1-564,-2 1 0,-7 1 0,1 3 750,-4 1 0,-40 16 0,-10-2 0</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48:37.602"/>
    </inkml:context>
    <inkml:brush xml:id="br0">
      <inkml:brushProperty name="width" value="0.06" units="cm"/>
      <inkml:brushProperty name="height" value="0.06" units="cm"/>
      <inkml:brushProperty name="color" value="#FFFFFF"/>
    </inkml:brush>
  </inkml:definitions>
  <inkml:trace contextRef="#ctx0" brushRef="#br0">70 315 10086,'0'18'389,"0"-1"0,2 1 0,2 1-245,2 4 0,7 6 0,1 10 0,5 4-147,5 2 0,-1 7 1,-4 6-1,3-2-282,1-1 0,0-3 1,-5 1-1,-1-3-1219,1-3 1504,-9-5 0,-1-7 0,-8 0 0</inkml:trace>
  <inkml:trace contextRef="#ctx0" brushRef="#br0" timeOffset="498">18 280 7818,'-10'-8'662,"4"-3"0,4 1 1,2-1-1,2-3-269,4-2 1,6-3 0,9-2-1,4-3-284,2 3 0,-3 2 0,5 1 0,2 3-19,2 3 1,-4-2-1,-2 9 1,0 3-67,0 6 1,-5 5 0,-1 11-1,-5 3-9,-5 6 1,-7 0 0,2 4 0,-4 4-113,-2 0 0,0 0 0,0-2 0,-2 0-140,-4 0 0,-3-3 0,-9 0 0,1-5 51,-1-2 0,1 0 0,-1-5 0,1-1 67,-1-4 1,1-7 0,-1 2 0,1-2 15,-1-4 1,7-2 172,-1-2-27,8 0 1,4-6 0,12 0 314,3 2 0,-1 2 0,2 2 0,3 0-50,0 0 0,1 2 1,-1 2-1,2 4-104,3 1 0,5 3 0,-6 5 1,0 1-114,3-1 0,-1 1 0,4 1 1,-6 3-289,-3 1 0,-3 2 0,1-4 0,-3 3-717,-3-3 1,1-1 0,-7-3-1866,-2 0 2779,-2 1 0,-10-8 0,-1-3 0</inkml:trace>
  <inkml:trace contextRef="#ctx0" brushRef="#br0" timeOffset="967">751 263 11141,'10'8'995,"-4"3"1,-4 5-780,-2 1 0,2 6 1,2 3-1,3 3-119,3 8 1,2-2 0,5 7 0,1-1-82,-1 0 1,2 1-1,5-3 1,3 2-369,0-2 0,4-4 1,-6-6-1,3-6-63,3-3 1,-4-11 0,0-3 0,-2-6 136,-4-6 1,-1-9 0,-3-10-1,-1-5 233,-5-6 1,3-1 0,-8-8 0,-2 0 109,-2 1 0,-2-1 0,0-3 1,0 3 165,0 2 0,-2 3 0,-4 5 1,-6 0 23,-3 0 0,-8 0 1,-3 2-1,-1 2-126,-4 2 1,-2 2-1,-2-3 1,0 7-26,0 4 0,0 3 0,0 5 1,1 5 29,-1 4 0,7 12 1,3 7-1,2 10-326,0 6 0,5 4 0,8 2 0,3 2-967,3-3 1,2 5 1158,2-2 0,31-8 0,8-8 0</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48:41.250"/>
    </inkml:context>
    <inkml:brush xml:id="br0">
      <inkml:brushProperty name="width" value="0.06" units="cm"/>
      <inkml:brushProperty name="height" value="0.06" units="cm"/>
      <inkml:brushProperty name="color" value="#FFFFFF"/>
    </inkml:brush>
  </inkml:definitions>
  <inkml:trace contextRef="#ctx0" brushRef="#br0">53 171 8017,'-17'2'1098,"-1"4"-568,9-4 1,1 7-1,10-5-129,4 2 0,-2 6 0,7-7 0,3 1-258,1 2 1,3-4-1,-1 6 1,1-1-325,-1 1 1,1-6 0,-1 4-1,1-2-412,-1-1 0,0 7 0,1-4 0,-1-1 593,1 1 0,7 14 0,2-3 0</inkml:trace>
  <inkml:trace contextRef="#ctx0" brushRef="#br0" timeOffset="416">490 136 7916,'-2'10'218,"-2"-3"128,-2 1 1,0-4-1,4 6 46,-3-2 1,1 3-1,-6-3-281,2 2 1,1-5 0,1 5-230,-6-2 1,2 6 0,-1-3 76,-3 5 1,4-7 0,1-1-1,-1 0-58,0 4 0,5-3 86,-7 3 101,0 0 304,3 5 1,1-5-80,8-1 0,6-5 1,1 4-88,3-2 0,-4 3 0,4-3 0,-1 2-84,1 3 1,0 3-1,3 1 1,-1 3-68,1 3 1,-3-2-1,2 8 1,1 2-162,3 2 1,-1 2 0,-1-2 0,-2-2-249,1-1 0,1-3 0,-1 2 0,-3-6-1148,-2-4 0,4-1 1482,-7-1 0,-14-61 0,-11-16 0</inkml:trace>
  <inkml:trace contextRef="#ctx0" brushRef="#br0" timeOffset="1449">1031 153 7916,'0'-17'630,"0"0"1,0-1 0,0 1-286,0-1 1,-2 6 0,-4 3 0,-3-1-172,-1 0 1,-5 6 0,3-1 0,-2 1-5,3-2 0,-11 4 0,5-2 0,-4 6-70,-5 4 1,7 7 0,-6 1-1,1 5-167,1 5 1,-2 1-1,5-2 1,1 6-20,4 4 0,3 2 0,0 0 0,6 2 99,5 4 1,2-4 0,5 5 0,6-1 62,3 0 1,5 5-1,1-5 1,4-2-43,3-2 0,-5-10 0,4-4 0,0-3-123,0-3 1,-3-7 0,3-4-1,-2-6-140,-4-6 0,1-4 0,-1-7 0,0-3-37,-5-3 1,-1-4 0,-7-8 0,0-2-61,0-4 1,-2 4 0,-6-3-1,0 3 31,0 2 0,0 0 1,-2 2-1,-4 2 142,-6 2 0,-1 13 0,-1 1 0,2 3 346,-1 2 1,-3 7 0,-1-3 233,-1 4 1,1 8-1,1 1 1,3 1 522,1 0 0,6 4 0,-3-5 209,1 3 1,2-4-304,6 6 0,0-1-607,0 7 1,2-9 0,4-3-190,5-4 1,5-2-1,1 0 1,1 0-109,-1 0 0,1-6 1,-1-2-1,1 1-50,-1-1 1,1-6 0,-1 3-1,3-5 91,3-1 0,-4-1 0,3 1 0,-7 1 123,-3 5 1,-1-5 0,7 6 56,-1 1 1,-5-5 10,0 8 0,-9-1-44,3 1 140,-4 4-22,-2-6 0,0 16-69,0 3 1,0-1 0,2 2-120,4 1 0,-4-3 0,6 2 0,-2 1-84,-1 3 1,3 3 0,-4 3 0,4 3-118,1 2 1,1 2-1,4 6 1,-3 0-343,3 0 1,-4 6-1,1-1 1,3-1-633,1-2 0,-3-10 0,-2-4-2735,-2-3 3840,5-3 0,-32-53 0,-14-27 0,3-1 0,0 0 0</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48:46.855"/>
    </inkml:context>
    <inkml:brush xml:id="br0">
      <inkml:brushProperty name="width" value="0.06" units="cm"/>
      <inkml:brushProperty name="height" value="0.06" units="cm"/>
      <inkml:brushProperty name="color" value="#FFFFFF"/>
    </inkml:brush>
  </inkml:definitions>
  <inkml:trace contextRef="#ctx0" brushRef="#br0">1 1 9222,'7'10'1755,"5"-3"-1381,4 1 0,1-6 0,0 6 0,1 0-49,-1 3 0,3 5 1,1 3-1,4 4-99,3 7 0,-5 4 0,4 7 1,-2 6-164,-3 3 0,-3 5 0,-2 3 0,1 8 40,-1 7 0,-1-1 0,-4 4 1,-7-4-361,-3-2 0,-2-1 0,0-1 0,-2-4-450,-3-5 1,-5-5 0,-10-4 706,-3-3 0,-26-3 0,-14 1 0,-8 2 0,0-1 0</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48:44.615"/>
    </inkml:context>
    <inkml:brush xml:id="br0">
      <inkml:brushProperty name="width" value="0.06" units="cm"/>
      <inkml:brushProperty name="height" value="0.06" units="cm"/>
      <inkml:brushProperty name="color" value="#FFFFFF"/>
    </inkml:brush>
  </inkml:definitions>
  <inkml:trace contextRef="#ctx0" brushRef="#br0">140 452 7888,'-2'12'129,"-2"-1"-30,-2 3 0,-2-4 425,2 1-326,5 1 1,-7 0 0,10-3 28,4-1 1,1 0 0,7-2 0,-2 3-18,1 1 1,-3 8-1,1-3 1,3 8-80,2 5 1,1-5 0,-1 6-1,-3 4-356,-1 6 0,-1-2 1,7 5-1,-1-1-214,1 0 1,-7-6 0,-1-8-1,0-4-1296,0-7 1735,-7 1 0,-10-46 0,-13-2 0</inkml:trace>
  <inkml:trace contextRef="#ctx0" brushRef="#br0" timeOffset="417">17 470 8061,'-9'7'97,"1"-5"0,10 4 0,4-12 1,5-5 296,5-5 1,7-3 0,2-3-1,3-3-204,3-2 1,0 6 0,0-3 0,-2 5-1,2 2 1,0 1 0,0 2 0,-4 5-54,-2 1 0,-1 4 1,-7 8-1,-1 4-118,-5 1 1,3 9 0,-8 7 0,-2 0-100,-2 1 1,3 5-1,1-2 1,-2 2 23,-2-2 1,-8 4 0,-2-4 0,-1 2-6,-5-2 1,1 2 0,-1-6 0,2 1 46,-1-1 1,-3-2-1,-1-7 1,-1-3 63,1-1 0,1-6 0,3 3 368,1-1-264,0-2 1,3-8-175,3-4 0,6 2 0,6-7 6,5-3 1,5 4-1,1 1 1,1-1-5,-1 0 1,1 4 0,1-3 0,3 1 41,1 4 0,0 2 0,-4 2 0,3 0-9,1 0 1,6 0 0,-5 2 0,-1 4 30,2 6 0,-6 3 0,5 3 0,-5-1 101,-1 1 0,-3 5 0,-1 2 0,-5 0 108,-1 0 0,-2 5 0,-6-5 0,0 2-147,0 4 1,-2 0 0,-4 0 0,-7-4-187,-9-1 1,3 3-1,-6-6 1,1-2-281,1-1 1,-6-11 0,6-3-1,1-4-561,3-2 0,-4 0 0,-1-2 919,3-4 0,2-65 0,1-25 0</inkml:trace>
  <inkml:trace contextRef="#ctx0" brushRef="#br0" timeOffset="817">803 103 6906,'0'17'-489,"0"-5"0,0 0 891,0 1 0,0 3 0,0 1 112,0 1 0,2 1 1,4 2-1,4 5-129,0 1 0,5 2 1,-3 8-1,3 4-206,3 5 1,-1 5 0,1 1 0,-1 0-196,1 1 0,-1 3 1,0-2-1,1-5-193,-1-5 0,-5-3 0,-2-6 0,-3-2-835,-3-4 0,0-9-83,2-9 0,-4-9 1127,4-2 0,-20-39 0,-5-17 0</inkml:trace>
  <inkml:trace contextRef="#ctx0" brushRef="#br0" timeOffset="1284">1030 243 8793,'2'9'2775,"4"-1"-2383,6 0 1,3 2 0,3 7 0,-1 0-203,1 1 1,-1 1-1,3 5 1,1 5-32,2 4 1,6 7 0,-3 3 0,1 0-57,4 0 1,0 5 0,-2-3 0,-4-3-96,0-7 1,-5-2 0,3-8-1,-4-1-59,-1-5 0,-1-5 31,1-14 1,-3-2 0,-3-4-1,-6-8 86,-4-7 1,-2-6 0,0-8 0,0 0 81,0 0 1,0-6 0,0-1 0,0-3 39,0-3 0,0 3 0,0 0 0,0 1-89,0-1 1,0 6 0,-2-2 0,-2 5-46,-2 1 1,0 6-1,6 1 1,-2 3-214,-3 4 0,3-4 0,-4 1-505,4 3 0,2 7-1555,0 3 704,0 7 0,0-2-492,0 12 2007,0-4 0,15 60 0,5 6 0</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0:07.007"/>
    </inkml:context>
    <inkml:brush xml:id="br0">
      <inkml:brushProperty name="width" value="0.06" units="cm"/>
      <inkml:brushProperty name="height" value="0.06" units="cm"/>
      <inkml:brushProperty name="color" value="#FFFFFF"/>
    </inkml:brush>
  </inkml:definitions>
  <inkml:trace contextRef="#ctx0" brushRef="#br0">133 189 8011,'0'-19'725,"0"9"1,-2 10 0,-2 13-1,-2 8-419,1 10 1,-3 3-1,0 16 1,-1 3-172,1 1 1,-5 5 0,5 2-1,-1 4-205,1 3 0,2-7 0,4 0 0,-3-7-403,-1-3 0,0-9 1,6 2-1,0-6-1560,0-7 2033,0-3 0,-9-51 0,-1-11 0</inkml:trace>
  <inkml:trace contextRef="#ctx0" brushRef="#br0" timeOffset="116">76 114 7980,'-12'0'870,"-1"0"0,9 2-650,-2 4 1,14-4-1,9 5 1,8-5-15,5-2 1,3 0-1,9 0 1,2 2-286,-1 4 1,-4-2-1,-1 9 1,-2 2 24,-4 1 0,1 12 0,-10 3 0,-6 7 154,-8 6 1,-7 5 0,-4 7 0,-5 1 61,-5 0 0,-14 6 1,-3 0-1,-3-4-83,1-7 1,-1 1 0,-5-9-1,-1-2-139,0-2 0,6-10 1,1-7-1,-1-6-425,3-5 0,1-8 0,10 3 485,-1-5 0,33-78 0,9-19 0</inkml:trace>
  <inkml:trace contextRef="#ctx0" brushRef="#br0" timeOffset="317">682 435 8896,'0'19'731,"0"-6"1,0 0 0,0 1-469,0 3 0,0 2 1,0 2-1,0 2-292,0 2 1,-2 9 0,-2-2 0,-3 5-367,3 8 0,0-6 0,0 6 1,-5-5 394,-1-3 0,-11-16 0,-9-4 0</inkml:trace>
  <inkml:trace contextRef="#ctx0" brushRef="#br0" timeOffset="436">739 95 8258,'19'38'0</inkml:trace>
  <inkml:trace contextRef="#ctx0" brushRef="#br0" timeOffset="751">1363 189 7980,'-12'-6'2695,"1"-2"-2062,3-3 1,-1 5 0,5-7-256,-2-1 0,-7 3 0,5-2-493,-3-1 0,-1-3 0,-7-2-149,0 0 0,0 8 0,0 5 0,0 4-44,0 2 1,0 0-1,0 2 1,0 4 49,0 7 1,3 12 0,1 9 0,4 6 234,3 4 1,-5 15 0,7 0 0,0 4 132,-3 2 1,7 13 0,-4 0 0,2 4 53,-3 2 0,5-9 0,-4-9 1,4-5-561,2-7 1,0-10 0,0-2 395,0-8 0,0-40 0,0-17 0</inkml:trace>
  <inkml:trace contextRef="#ctx0" brushRef="#br0" timeOffset="917">947 416 7971,'-19'0'2091,"2"3"-1357,5 3 1,5-4-538,14 4 0,9 3 0,12-3 1,3-2-874,9-2 1,0-2 0,9-2 0,-1-2 675,0-2 0,28-17 0,12 2 0</inkml:trace>
  <inkml:trace contextRef="#ctx0" brushRef="#br0" timeOffset="1200">1817 114 7971,'-19'0'0,"1"-2"916,-1-5 0,0 3 1,0-6-502,0 1 0,6-6 0,1 5 0,-1-3-262,2 1 1,-5 5 0,3-3-359,-4 1 1,-2 3 0,2 8 84,5 5 1,-5 5-1,7 13 1,-3 9 159,0 8 0,7 9 0,-5 12 0,1 8 22,-1 9 1,1 13 0,3-43-1,-1 0 1,-2 49-123,1-2 0,-3-11 0,5-4 1,3-6-140,2-7 0,2-14 1,0-17-1,0-11-1881,0-6 2080,0-10 0,8-3 0,3-8 0</inkml:trace>
  <inkml:trace contextRef="#ctx0" brushRef="#br0" timeOffset="1384">1325 587 7944,'-19'2'0,"1"2"1289,-1 2 0,8 9-796,5-2 0,6-5 1,6-2-1,7-3-347,4-3 1,10 0-1,2 0 1,3 0-904,-1 0 1,-1-7 0,3-1 756,-1-3 0,8 41 0,8 3 0</inkml:trace>
  <inkml:trace contextRef="#ctx0" brushRef="#br0" timeOffset="1950">1666 757 7944,'2'11'919,"4"-5"1,5-4 0,8-2-730,0 0 0,0-2 1,0-4-1,0-9-140,-1-8 0,3 2 0,3-5 0,-1 3-74,-6-2 1,-1 4-1,-7-4 1,-1 4-125,1 2 1,-3-6 0,-6-1-23,0 3 1,-9 4 0,-3 5 0,-5 3 73,-2 3 1,-6 4 0,0 10 0,-1 6 191,-1 5 1,6 4-1,-4 5 1,6 5 52,6 5 0,-1 2 0,5 0 0,1-1 172,-1 1 1,3 2 0,6 2 0,2 2-122,4-2 1,5-8 0,10-5-1,2-3-283,2-9 1,3-1-1,-5-9 1,4-3-173,3-2 1,-7-4 0,2-4 0,-4-7-45,-2-4 1,0-8-1,0-2 1,-2-3-23,-5-4 0,5-1 0,-7-5 0,3 0 177,0 2 0,-7-4 0,5 10 0,-3-1 140,-4 1 0,-2 5 1,-2 8 333,0 0 1,0 11 0,0 10 130,0 15 1,0 4-1,0 10 1,0 5-17,0 6 1,-6-2-1,0 4 1,1-2-191,3 2 0,-4-6 0,0 2 0,2-6-219,1-1 1,3-5-283,0-3 0,0-8 1,3-11 65,3-12 1,2-17 0,7-9 0,-2-6 65,1-6 1,-3 2 0,1-6 0,3 1-53,2 5 1,0-4-1,-3 2 1,-1 2-90,2 2 1,2 4 0,2 3-565,-1 1 0,1 11 819,0 2 0,-33 84 0,-10 30 0</inkml:trace>
  <inkml:trace contextRef="#ctx0" brushRef="#br0" timeOffset="2776">2328 833 7944,'0'19'576,"0"-7"0,2 1-388,5 2 1,-3-7-1,8-2 1,3-4-238,2-2 0,4-8 1,2-7-1,2-6 138,-1-4 1,-3-9 0,-3 5-1,1-3 51,0 1 1,0 1 0,-2-1-1,-4 4-94,-7-1 1,-4 7 0,-2-4-1,0 4 18,0 2 1,-2 0 0,-4 2-1,-7 3-106,-4 1 1,-2 9-1,0-3 1,0 5 24,1 2 1,-1 9 0,0 3-1,2 7 65,4 7 0,-1-3 0,5 10 1,1 5 284,-1 4 0,1 11 0,4-5 0,-3 3-68,3-1 0,4-8 0,4 4 0,5-4-446,1-4 1,5-4 0,8-17 0,2-5-8,-1-5 0,3-7 0,0-7 0,1-5-98,-1-5 0,0-13 1,-4-5-1,3-9 3,-3-5 0,-2 5 1,-2-4-1,0-1 144,-1 1 1,1 4 0,-2-5-1,-2 5 157,-2 9 0,-9-1 1,4 11-1,-2 1 366,1 3 1,-1 13 54,-6 8 1,-6 17-1,-3 14 1,1 5 172,0 2 1,-5 8 0,5 5 0,-3 3-222,-4 3 0,5-2 0,-1-3 0,3-3-311,4-3 1,2 4 0,2-8-1,0-6-209,0-8 1,2-10-1,4-5-419,7-7 0,3-12 0,3-9 0,0-10 12,0-13 1,0-6 0,0-8-1,0 1-32,0-1 0,0 3 1,0-1-1,0-1 285,0 3 1,-7 2 0,1 8-1,1 2 43,3 5 0,-4-1 807,0 13 0,-9 9 1,2 20-1,-4 11 135,-2 6 0,0 11 0,-2 9 0,-2 1-89,-2 4 1,-7 3-1,5 2 1,-1 0-476,1-1 1,-1-5-1,5-3 1,-2-2-1055,2-3 1,1-6-2258,3-5 3173,0-13 0,34-103 0,-13 26 0,0 0 0</inkml:trace>
  <inkml:trace contextRef="#ctx0" brushRef="#br0" timeOffset="2870">3255 549 7939,'-10'19'352,"10"-9"0,13-3 0,3-5-176,3-2 1,7 0 0,-1 0-1,-2 0-200,-2 0 0,4 0 0,0-2 0,-2-3-366,-1-1 0,-4 0 0,1 6 390,0 0 0,-8 25 0,-3 7 0</inkml:trace>
  <inkml:trace contextRef="#ctx0" brushRef="#br0" timeOffset="3368">3483 76 7939,'-19'0'480,"8"2"0,3 2 0,1 5 92,1 1 0,0-4 0,6 7 1,0 2-92,0 2 0,0 8 0,0 2 0,2 5-101,4 8 1,-4 0-1,5 12 1,-5 5-444,-2 4 1,-2 12-1,-3-1 1,-3 4-913,-3-3 1,-1-3 0,-5-1 974,4-6 0,-37 21 0,24-40 0,-1 0 0</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0:42.773"/>
    </inkml:context>
    <inkml:brush xml:id="br0">
      <inkml:brushProperty name="width" value="0.11429" units="cm"/>
      <inkml:brushProperty name="height" value="0.11429" units="cm"/>
      <inkml:brushProperty name="color" value="#E71224"/>
    </inkml:brush>
  </inkml:definitions>
  <inkml:trace contextRef="#ctx0" brushRef="#br0">38 587 8687,'0'13'-321,"0"0"1,-2-7 526,-4 7 0,4-1 0,-7 5 0,3-2 19,0-3 0,-1 1 1,7 6-98,0 0 1,0 0-1,0 0 1,0-1-18,0 1 0,0 2 1,0 3-1,0 1-54,0-2 0,0 6 0,0 3 0,0 4 34,0 1 0,2 1 0,3 0 0,3 0 25,3 0 0,-5 6 0,4 2 0,-1 1-73,-5-1 0,4 4 0,1-4 0,-1 3 11,1 3 1,3-5 0,-3-1-1,-1-2 17,1 0 0,5 2 1,-3-3-1,1 1 3,1-2 1,-7 0 0,7 0-1,2 4-4,1 2 1,-3-3-1,0 3 1,-1 0-10,-1 1 0,6 1 0,-7 5 0,3-5-34,-1-6 0,1-4 1,6-2-1,0 0-5,0 0 1,0-9-1,0-3 1,0-8-16,-1-5 1,8 2 0,-1-9 0,-2 0 81,-2 3 1,-2-7-1,0 4 1,0-4-99,0-2 0,0 0 1,0-2-1,0-2 9,-1-2 1,1-7 0,2 5 0,3-3-10,1-4 1,0-1 0,-6-5 0,2-5 31,4-5 1,-4 1-1,4-1 1,-4-5-16,-2-6 0,0 0 0,0-6 1,0-1-23,0 1 0,0 4 0,0-5 0,0-1-12,0-5 1,-2 9 0,-3-9 0,-1 5 57,2 2 0,-5 3 0,3-3 0,-1 2 88,-1 4 0,6 0 1,-7 0-1,3-5 5,-1-1 0,-5 0 1,5-5-1,1 3-67,-3-3 1,7-2 0,-6-3 0,1-1-110,1 2 0,0-4 0,6 11 1,2-5 26,4-2 1,-4 11-1,4 6 1,-4 6 50,-2 1 0,0 3 0,0 1 0,0 1 150,0 5 0,0 0 0,2 0 1,2-4-46,2-3 1,7 7-1,-5-2 1,2 4-132,5 2 1,-5 2-1,3 5 1,-1 5 28,-1 5 1,4 2-1,-7 2 1,2 5 109,5 5 0,-7 7 0,-1 4 0,-5 5 100,-3 1 1,8 5-1,-1 8 1,-2 4-65,-2 2 1,-2 3 0,0 5 0,0 3-59,0 4 1,-7-4-1,1 4 1,2-2-117,2 2 0,1 1 0,1 7 0,0 3-76,0-3 1,0 1 0,0 1 0,0 1 138,0 1 0,0-5 1,0 5-1,0-7-7,0-3 1,2-4 0,2 6 0,4-2-115,3-4 1,-1-2 0,5-2 0,-3 0-99,3 0 1,-1-3 0,1-1 0,-2-5-4,1-2 0,-3 7 1,1-5-1,3 1 51,2-5 0,1-6 1,1-5-1,0-3 26,0-3 0,0-4 0,0-8 0,-1-5-1,1-1 1,0-3 0,0-6 0,0-2-3,0-4 1,0 1 0,-3-7-1,1-5 86,2-6 0,-11 0 0,9-7 1,-5-1 19,-1-5 1,-5 0-1,5-12 1,-1 0 6,0-1 1,-3-3-1,3-11 1,1-7 17,-1-3 1,-6-3 0,4 0-1,-1-2-20,-1-4 0,2 0 0,-4-8 0,3 0 20,-3 6 1,-2 4 0,-2 4 0,0 0-3,0 1 0,-3 5 1,1 3-1,0 2 8,4 4 1,2-6 0,-4-3 0,0-1-14,0 1 0,6 3 0,2 8 0,1-2 28,-1 0 0,5 15 0,-7-7 1,0 7 27,2 2 1,-3 0-1,5 8 1,0 2-1,1 3 0,-5 1 0,5-3 1,-1 1-1,0-1 1,3 3-1,4 1 1,-3 1-27,-1 5 0,2-4 0,8 2 1,2 2-13,-2 2 0,-2 8 0,-5 2 0,-1 3 24,-2 4 0,-1 2 0,5 2 0,-2 2-17,-3 4 1,-6 7 0,5 10 0,-1 4 67,1 3 0,-7 1 0,2 7 0,-2 2 0,2 4 1,-4-2-1,5 7 1,-5-1-76,-2 0 0,2 5 0,2 6 1,2 0-95,-2-5 1,-2 5-1,-2 6 1,0 3 11,0 3 0,6-4 0,0 3 0,-2 1-10,-2 3 0,-2-3 0,0 1 0,0 1 37,0-1 0,0-3 0,2 3 0,2-3-5,2 3 1,1-5 0,-7 0 0,-3 0-44,-3 1 1,6-5 0,-4 2-1,6-4-31,2-6 0,-6-9 0,8 2 0,-4 1-57,-2-1 1,6-6 0,0 2 0,1-4-60,1-2 1,-4-2-1,9-3 1,-1-3-119,-2-3 1,7-2 0,-4-6 0,3-2-68,3-4 1,0-5 0,0-8-1,0-2 150,0-4 0,0-5 1,-1-8-1,1 0 235,0 0 0,-6-6 1,-1 0-1,3 0 205,2-3 1,-5-1 0,-1-9 0,-1-2 53,0-4 0,-3-4 0,5-9 0,1-2-214,-3-4 0,5-4 0,-7-9 1,3-2 1,3-4 0,-3-2 0,1-6 0,1 3 32,-3 3 0,5 0 0,-7 4 0,0-2-38,1 2 1,3 3 0,-3 1 0,-1-2-80,0-4 1,7 6-1,-3-1 1,3 7-116,-2 5 1,3 2 0,-3 8 0,2 7 119,-3 10 0,5 2 0,-7 11 0,3 2 56,-1 2 1,-5 2 0,3 2-1,-2 5 164,-4 5 1,1 3 0,-1 0 0,2-2 32,-2 1 1,-2 5 0,0 5 0,2 3 59,2 3 1,1 1 0,-7 7 0,0 2-65,-1 4 0,1-1 0,0 7 0,0 3-42,0 1 1,0 3-1,0 0 1,0 2-133,0 4 1,0 2-1,0 7 1,0-3-96,0 3 1,-1 2-1,-1-1 1,-2-3 286,-2-7 1,-1-2 0,5 2-1,-2 7-100,-3 3 0,1 9 1,6 3-1,0 1 143,0 4 0,0 5 1,0 4-1,0 2-246,-1-2 1,1-4 0,0-5 0,0-2-565,0 3 0,0-5 1,0 0-1,0-4-110,0-8 0,0 2 1,0-9-1,0 1 77,0-5 1,-7-4-1,-1-2 1,-1-1 21,1 1 1,-7-6 0,2-3 0,-2-4-3013,3-8 1996,-5 2 0,8-17 1551,-3 5 0,-5-5 0,6-2 0</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0:50.422"/>
    </inkml:context>
    <inkml:brush xml:id="br0">
      <inkml:brushProperty name="width" value="0.06" units="cm"/>
      <inkml:brushProperty name="height" value="0.06" units="cm"/>
      <inkml:brushProperty name="color" value="#FFFFFF"/>
    </inkml:brush>
  </inkml:definitions>
  <inkml:trace contextRef="#ctx0" brushRef="#br0">75 642 7895,'-19'0'35,"0"0"0,6 0 520,1 0 1,7-2-248,-1-5 0,12-1 0,5-7 0,1 5-31,1 1 1,0-3 0,6 3-70,-1-1 1,1 3 0,0-3 0,0 1-19,0 5 0,-6 2 0,-1 2 0,3 0-17,2 0 0,2 0 0,0 0-185,0 0 1,0 0-1,0 0 1,-1 0 10,1 0 1,0 2 0,0 2-1,0 3-36,0-3 0,6 4 0,1 1 1,-3-1-62,-2 1 0,-2-1 0,0-2 0,-1 5-296,1-1 0,0-1 0,0-7 1,0 2-582,0 2 1,6 1 974,1-7 0,41-68 0,-31 26 0,-1 0 0</inkml:trace>
  <inkml:trace contextRef="#ctx0" brushRef="#br0" timeOffset="549">1286 93 7895,'0'-13'110,"0"1"516,0-3 0,0-2 430,0-2 1,-3 9-650,-3 3 1,4 7 0,-6 7-1,1 7-281,1 10 0,-7 7 0,5 13 1,0 7 1,-1 3 0,-3 10 0,3 1 0,1 0-126,-1 0 0,-3 7 1,5-5-1,3 0-112,2-4 1,4-6-1,5-9 1,5-10-157,5-11 1,4-6 0,2-4 0,4-6-104,3-11 0,-5-9 0,7-10 0,-1-2 147,-1-4 1,-3-4 0,-8-9 0,0 0 138,0 0 1,-7-6-1,-1 2 1,-3 4 91,-4 5 0,-1 7 0,-3-3 1,-3-1 146,-3 1 1,0 6 0,-11 0 0,-4 8-29,0 9 0,-2-3 0,0 3 1,-2 2-153,1 2 1,-3 4 0,2 2 0,2 4-503,2 3 0,2-1 1,2 5-1,2-2 526,3 2 0,58 1 0,9 3 0</inkml:trace>
  <inkml:trace contextRef="#ctx0" brushRef="#br0" timeOffset="1503">1910 131 8351,'-19'-6'0,"2"-3"306,5-1 0,3 3 113,9-5 0,2 7 0,5-1 207,5 4 0,11 2 0,5 0 1,-1 0-487,0 0 0,5 6 0,-5 3 0,1 1-29,-1 5 0,-2 4 0,-6 4 0,-2 4-100,-4 3 0,1 1 0,-7 7 0,-3 2-232,-2 4 0,-4-4 0,-2 4 0,-7-4-50,-6-2 0,3 0 0,-14 0 0,3-2 5,0-5 0,-7-4 1,5-8-1,-3 0 118,-3 0 1,3-6-1,1-3 1,-1-1 65,1-5 0,6-2 1,-2-2 202,4 0 154,10 0 1,5 0-1,12-2 13,7-4 1,4 4 0,4-5 0,2 5-23,2 2 0,7 0 1,-5 0-1,0 0-128,0 0 1,5 0 0,-5 2 0,1 2-14,-1 3 1,5-1 0,-7-6 0,-2 0-22,-2 0 0,4 6 0,0 3-438,-1 1 0,-6-3-2337,-5 5 234,-5-8 2437,-8 5 0,-33-18 0,-9-1 0</inkml:trace>
  <inkml:trace contextRef="#ctx0" brushRef="#br0" timeOffset="1629">2497 453 7895,'0'18'-121,"0"-5"0,0 0 608,0 1 1,0 3 0,0 2 0,0 0-124,0 0 0,0 2 1,2 2-1,2 4-112,2 3 0,3 1 0,-5 5 0,4-2-73,3-3 0,-5-8 0,7 3 1,1-5-196,3-2 0,2-9 0,0-4 0,2-3-172,4-3 1,-2-3 0,9-5-1,0-9 113,-3-6 0,5-11 1,-9 5-1,0-3 165,2 1 0,-12 2 0,4-5 0,-4 2-5,-5-1 1,1 3-1,-7 1 1,2 2 91,-1 3 0,-3-3 0,-4 0 1,-3-1 20,-1 1 1,-9-4-1,3 3 1,-7 1-100,-6 0 1,1-7 0,-7 4 0,-3 1 4,-2 4 0,-1 12 0,-1 7 1,0 4-85,0 2 0,0 2 0,2 4 0,5 7-625,6 4 1,4 2-1,4-1 1,4 3 604,7 5 0,54 37 0,-16-23 0,-1 0 0</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0:54.089"/>
    </inkml:context>
    <inkml:brush xml:id="br0">
      <inkml:brushProperty name="width" value="0.06" units="cm"/>
      <inkml:brushProperty name="height" value="0.06" units="cm"/>
      <inkml:brushProperty name="color" value="#FFFFFF"/>
    </inkml:brush>
  </inkml:definitions>
  <inkml:trace contextRef="#ctx0" brushRef="#br0">0 454 11504,'13'0'1080,"0"0"-822,1 0 1,3 0-1,2 0-51,0 0 0,0 0 0,0 0-259,0 0 0,0-6 0,0 0-168,0 1 1,-1 3-1,1 2-128,0 0 1,0 0-252,0 0 94,0 0 0,-8 2-800,-5 5 1,-4-3 1304,-2 9 0,-34 8 0,-8 8 0</inkml:trace>
  <inkml:trace contextRef="#ctx0" brushRef="#br0" timeOffset="665">530 0 12056,'19'0'334,"2"0"0,2 0-284,2 0 0,9 0 0,-4 0 0,1 0-18,1 0 0,-3 0 0,5 0 0,-5 0 29,-2 0 1,-1 6 0,-7 1 0,-3-1-90,-3 2 1,2-3-1,-7 5-152,3-1 0,-7-1 57,2-2 0,-4-1 0,-4 5 266,-4-2 1,4 7 0,-7-2 39,1 4 0,6-5 0,-4 1 1,1 4 6,-1 6 1,2 0 0,-7 8 0,3 3-231,4 2 1,-5 8 0,3 2 0,0 0-368,-3 1 1,7 3-1,-6-4 1,1 1-176,1-1 0,0-2 0,6-6 0,0-2-495,0-5 0,0 3 1077,0-9 0,-9-16 0,-1-12 0</inkml:trace>
  <inkml:trace contextRef="#ctx0" brushRef="#br0" timeOffset="814">1401 76 12630,'8'10'271,"3"-1"0,7-9 1,3 0-144,5 0 1,-3 0-1,6 0 1,1 0-164,-1 0 0,-4 0 0,5 0 0,-3-2-729,-4-5 0,-2 5 0,-2-4 0,0 4-534,0 2 0,-6 0 1298,-1 0 0,-83 42 0,28-16 0,0 0 0</inkml:trace>
  <inkml:trace contextRef="#ctx0" brushRef="#br0" timeOffset="1688">1325 95 8112,'0'-13'1240,"0"1"1,2 7-676,4-1 1,-4 6-1,5 6 1,-5 7-350,-2 4 0,0 8 1,0 2-1,0 3-256,0 3 0,0 3 0,0 2 0,0 0-56,0 0 0,-6-7 0,-1-1 0,3-3-213,2-4 0,0 2 0,-2-4 0,-3-4-74,3 0 159,2-9 0,2-1 0,0-14-23,0-5 1,8-11-1,3-3 1,2 3 79,-1 2 0,1 9 1,4-1-1,-3 0 72,-1 3 0,0 2 0,5 8 0,1 0 133,0 0 0,0 0 0,0 2 137,0 4 1,0 7 0,0 10-1,-2 4 68,-5 2 1,3 3-1,-7 8 1,1 2-59,-1 2 0,-1 0 0,-7-6 0,0 0 81,0 0 1,-2-2-1,-5-3 1,-5-3 159,-5-3 1,-2-4 0,0-8 0,-2-3-36,-4 3 1,2-6 0,-9-3 0,0-4-337,3-2 1,-5 0-1,7 0 1,0 0-609,-1 0 0,3-8 1,6-5-1,2-6 553,5-6 0,29-30 0,14-14 0</inkml:trace>
  <inkml:trace contextRef="#ctx0" brushRef="#br0" timeOffset="1916">2101 360 8112,'-17'8'-394,"4"5"1,-1-3 0,5 1-1,1-1 728,-1 1 1,-3 1-1,5 7 1,3 2-76,2 5 1,2-3 0,0 8 0,0 3-108,0 2 0,0 1 0,0 1 0,2-2-13,5-4 1,-3 3 0,8-5 0,3-1-199,2-4 1,2-6 0,0-4-1,0-4-187,0-3 0,6-2 0,0-6 0,0-2-45,3-4 0,-5-7 0,6-10 1,1-4 269,-1-3 0,-4-1 1,5-9-1,-3-2 81,-4-2 1,-4-1-1,-6 10 1,-5 1 359,1 3 0,-7-1 1,2-6-1,-8 0 37,-9 1 0,-4 5 1,-4 0-1,-4 1-284,-7 1 1,-1 3 0,-1 8-1,3 2-207,-3 5 0,-2-3 1,0 9-1,3 2-532,1 1 566,9 12 0,-21 69 0,24-27 0,0 1 0</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0:59.508"/>
    </inkml:context>
    <inkml:brush xml:id="br0">
      <inkml:brushProperty name="width" value="0.06" units="cm"/>
      <inkml:brushProperty name="height" value="0.06" units="cm"/>
      <inkml:brushProperty name="color" value="#FFFFFF"/>
    </inkml:brush>
  </inkml:definitions>
  <inkml:trace contextRef="#ctx0" brushRef="#br0">76 1 7796,'-12'0'-24,"1"2"1,1 2 207,-1 2 1,5 0-1,-5-3 434,3 3 0,1-2 0,7 9-386,0 1 0,0 3 0,0 2 0,0 2 3,0 4 1,3 5 0,1 8-1,4 2-28,3 4 1,-5 6-1,5 11 1,-3 4-119,-4 3 0,5-5 1,-3 4-1,-2 0-379,-2 1 0,-2-16 1,0-1-1,0-9-2394,0-4 1023,0-9 1661,0-10 0,-8-103 0,3 26 0,-1 0 0</inkml:trace>
  <inkml:trace contextRef="#ctx0" brushRef="#br0" timeOffset="232">19 95 9447,'13'0'1255,"-2"-2"-1012,-3-4 1,9 4 0,0-7 0,6 3-149,0 0 0,4-1 1,1 7-1,1-2 46,5-4 1,-7 4 0,0-5 0,-2 7-116,1 7 1,-7-3 0,-9 9 0,-1 3 2,-5 8 0,-2-1 0,-2 6 0,-2 1-306,-5-1 0,-3 3 1,-11 5-1,-4-1 16,-7-4 1,3 1 0,-3-7 0,1-3-38,1-2 1,-3-4 0,5-3 0,1-3 179,0-3 1,8-2-1,6-8 314,-2-4 1,7 2-1,2-9 60,3-1 1,3 3 0,3 0 0,3 3 3,7 4 0,-3 2 0,3 2 1,1 0-18,3 0 0,2 0 0,0 2 1,0 4 118,0 7 0,4 4 0,-2 4 0,-4 2-161,0 2 1,-1 9 0,3-3 0,0 5-277,0 2 0,-2 0 1,-2-1-1,-5 1-352,-1 0 1,3-2-1,-5-2-2683,-3-3 3110,-2-8 0,6-46 0,3-21 0</inkml:trace>
  <inkml:trace contextRef="#ctx0" brushRef="#br0" timeOffset="400">549 190 10485,'2'12'1736,"3"1"-1548,1 2 1,2 4-1,-4 4 1,3 4-111,-3 3 0,-2 7 0,-2 10 0,0 1-201,0 5 1,0 1-1,0 1 1,0-3-649,0-1 1,0-9-1,0 0 1,0-8 770,0-9 0,0-88 0,0-23 0</inkml:trace>
  <inkml:trace contextRef="#ctx0" brushRef="#br0" timeOffset="578">568 171 7802,'-10'8'796,"1"3"52,9 8 1,2-9-466,5-3 0,3-5 0,9-2 1,2 0-320,4 0 0,-4-7 0,5-1 0,-3-1-90,2 1 1,-4 0 0,6 3 0,-1-1-166,-1 2 0,0 2 0,-6 2-709,0 0 0,0 0-810,0 0 1710,-9 0 0,-52 42 0,-21 10 0</inkml:trace>
  <inkml:trace contextRef="#ctx0" brushRef="#br0" timeOffset="811">587 474 8023,'-10'19'1661,"1"-7"-1329,9 1 0,0-7 1,2 5-129,5-3 1,3-2 0,9-8 0,0-2-109,0-2 1,6-7 0,0 5 0,-2-1-10,-2 1 0,5-1 1,-1 5-1,-2-2-243,-2 2 1,-2-5 0,0 3 0,0 2-143,0 2 0,-7 2 1,1 0-1821,2 0 2118,2 0 0,-41 25 0,-9 6 0</inkml:trace>
  <inkml:trace contextRef="#ctx0" brushRef="#br0" timeOffset="1024">625 795 7802,'-2'11'0,"-2"-3"1354,-3 1-940,1-7 1,8 6 0,4-8 0,7 0-6,4 0 1,2 0 0,0 0-1,2 0-127,4 0 1,-4 0 0,6 0 0,-1 0-265,-1 0 0,6-2 0,-5-2 0,-3-2-580,-2 1 0,-2 3 1,0 0-2050,-1-4 2611,1 4 0,-33-15 0,-9 6 0</inkml:trace>
  <inkml:trace contextRef="#ctx0" brushRef="#br0" timeOffset="1333">1287 133 11682,'-10'8'642,"1"-3"0,9 9 1,0 5-449,0 4 1,0 11 0,2 0-1,3 8-205,1 8 1,0 5-1,-6 2 1,0-1-354,0 1 0,0-9 0,0-1 1,0-5-667,0-4 0,0-5 0,0-14 1030,0 0 0,-8-101 0,3 29 0,-1-1 0</inkml:trace>
  <inkml:trace contextRef="#ctx0" brushRef="#br0" timeOffset="1616">1306 95 7802,'-10'9'269,"1"1"0,3 3 504,0-1 1,1-7-408,12 1 1,3-4 0,11-2 0,2 0-213,3 0 1,7-2 0,-3-2 0,1-5-65,1-1 1,-7 5-1,7-1 1,-1 4 38,-2 2 1,5 2-1,-9 4 1,-2 7-4,-1 4 1,-4 10 0,-1 7 0,-2 6-3,-2 4 0,-9 6 1,2-3-1,-4 1-66,-2 5 0,-6-1 0,-3-1 0,-3-7-15,-9-4 0,0-2 1,-9-3-1,1-3-284,0-7 1,-3-6-1,-6-4 1,0-5 240,0-1 0,-18-15 0,-10-7 0,-5-3 0,0 0 0</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1:02.908"/>
    </inkml:context>
    <inkml:brush xml:id="br0">
      <inkml:brushProperty name="width" value="0.06" units="cm"/>
      <inkml:brushProperty name="height" value="0.06" units="cm"/>
      <inkml:brushProperty name="color" value="#FFFFFF"/>
    </inkml:brush>
  </inkml:definitions>
  <inkml:trace contextRef="#ctx0" brushRef="#br0">1 57 9983,'12'0'2050,"1"0"-1752,2 0 0,-5 0 0,3 0 0,1 0-120,3 0 1,8 0 0,1 0-1,-1 0-88,2 0 0,-6 0 0,7 0 1,-3 0-205,0 0 0,0 0 0,-6 0 0,0 0-620,0 0 0,0 0 0,0 0 734,0 0 0,-17-25 0,-4-6 0</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1:03.724"/>
    </inkml:context>
    <inkml:brush xml:id="br0">
      <inkml:brushProperty name="width" value="0.06" units="cm"/>
      <inkml:brushProperty name="height" value="0.06" units="cm"/>
      <inkml:brushProperty name="color" value="#FFFFFF"/>
    </inkml:brush>
  </inkml:definitions>
  <inkml:trace contextRef="#ctx0" brushRef="#br0">246 0 7824,'-17'2'163,"5"5"1,1-3 0,7 9 344,-2 1 1,-7 3 0,7 4-279,2 4 0,-1-4 0,1 7 0,-2-3-113,2 0 1,2 11 0,2 0 0,0 6-75,0 0 1,0 0 0,0 0 0,0 4-93,0 2 0,0-8 1,0 0-1,0-6-627,0 0 0,0-7 0,0-2-1573,0-4 2249,8-10 0,28-87 0,-11 23 0,0 1 0</inkml:trace>
  <inkml:trace contextRef="#ctx0" brushRef="#br0" timeOffset="559">341 341 7735,'0'19'0,"-2"-2"-6,-5-5 0,5 5 1,-4-4 465,4 4 0,4-1 0,2-1 0,5-2-134,1 1 0,-3 3 0,5 0 0,3-2-232,2-3 0,8-1 1,0 4-1,0-3-124,3 3 0,-7-7 1,6-1-1,-2-5-11,1-2 1,5-2 0,-6-5 0,-2-7-119,-2-10 0,-2 1 0,0-8 1,-2-1 62,-4 3 1,-3-7 0,-6 7 0,3-3 115,-3 1 0,-2 7 1,-4-1-1,-4 4 70,-7 2 0,-4 2 0,-2 3 1,-2 3-48,-4 3 1,2 2-1,-7 6 1,1 0 6,0 0 1,3 2 0,-3 4 0,2 7-240,3 3 0,3 10 1,5-1-1,1-2-522,2-2 0,9-2 0,-2 0 711,4 0 0,86-26 0,-32 1 0,1 0 0</inkml:trace>
  <inkml:trace contextRef="#ctx0" brushRef="#br0" timeOffset="878">776 227 7767,'13'0'857,"-1"0"0,-7 2 0,3 5-429,0 5 1,-6 7-1,5 7 1,-3 5-203,2 5 0,-4 2 1,5 2-1,-5 2-54,-2 2 0,0 0 0,0-6 0,0-2-294,0-5 1,2-4-253,4-8 1,-2-10-1,7-11-93,-3-15 1,1-17-1,-3-12 1,5-2 67,-1-5 0,7 0 0,-7 1 0,3 1 167,0-1 0,-1 6 1,5 1-1,-2 8 297,-3 5 0,1 7 387,6 12 0,-9 7 0,-1 12 0,-3 7-6,0 4 0,7 10 0,-7 2 0,1 3-237,1 0 0,-6-1 1,7 7-1,-3 0-322,0 0 1,1-1-1,-7 1 1,2 0-490,4 0 0,-4-6 0,6-1 0,-1 1 602,-1-3 0,26-35 0,-1-17 0</inkml:trace>
  <inkml:trace contextRef="#ctx0" brushRef="#br0" timeOffset="1153">1495 265 7785,'-2'-10'419,"-4"1"-50,-7 1 1,3 6 0,-1-7 0,3 1-158,4-5 0,-5 3 0,1-1 0,-1 1 12,1-1 1,-7 5-132,3-7 0,-5 9 1,0 0-78,4 8 0,-1 9 0,5 10 0,1 4 28,-1 3 1,3 3 0,6 9 0,0 3 8,0-3 1,0 4 0,0-4 0,2-4-56,4-5 0,5-10 1,8 3-1,0-7-197,0-7 0,6-5 0,0-14 0,-2-5-59,-2-5 0,-2-11 0,0-3 0,0-5 2,0-2 0,-8 3 0,-5 1 0,-2 2 169,2-1 0,-4 5 0,5 3 0,-5 4 88,-2 2 1,-6 0 164,-1 0 1,-1 11-1,4 8 1,-3 11 93,3 5 0,2 3 0,2 2 0,0 5 62,0 5 0,6 5 0,1 4 1,-1 4-7,2 6 1,-6-1 0,7 3 0,-3 7 52,0 8 0,1 1 0,-7-1 0,0 0-118,0 1 0,0-7 0,0 0 0,0-9-190,0-8 0,-7-6 1,-1-6-1,-2-7-231,-5-4 1,-2-11 0,-2-3 0,-2-5-718,-4-2 1,-3-2 0,-5-5 886,1-5 0,-35-39 0,-15-16 0,20 19 0,1-1 0,-1 1 0</inkml:trace>
  <inkml:trace contextRef="#ctx0" brushRef="#br0" timeOffset="1701">2044 341 7749,'-11'13'607,"3"-1"378,0 3 0,5-5-543,-3 3 1,6-2 0,6 1-206,7-6 1,6-3 0,4-3 0,2 0-133,-2 0 1,5 0 0,-3-3 0,-2-1-194,-2-2 1,4 0 0,1 6 0,-3 0-651,-2 0 1,-9 0-1,1 0 738,2 0 0,-40 25 0,-9 6 0</inkml:trace>
  <inkml:trace contextRef="#ctx0" brushRef="#br0" timeOffset="2418">19 1325 8491,'-10'0'1129,"1"2"0,9 4-1044,0 7 1,0 4 0,0 4 0,2 4-42,5 7 0,-5 5 0,6 5 0,-1 5-119,-1 1 1,6-6 0,-3 2 0,-1-4-152,1-2 0,3-2 0,-3-5-86,1-5 0,3-14 0,6-6 107,0-3 1,-7-14 0,1-8 0,0-10 74,-3-7 1,1-2 0,-5 0-1,4 0 111,1 1 0,-1-1 0,-5 0 0,1 2 65,-2 5 1,5 3-1,-3 9-24,-2 0 1,0 9 0,0 6 0,3 8 230,-3 9 1,0 18 0,0 9-1,3 6 107,-3 7 0,4-1 1,-1 1-1,-1-5-77,2-1 1,-3-3 0,5-6-1,1-3-68,-1-3 0,-6-5 0,5-10-169,-1-4 1,0-9 0,7-15 0,-4-10-285,-3-6 0,5-11 0,-5-8 0,1-3-250,-1-3 1,5 4 0,-7-1 0,0 3-32,3 4 0,-7-2 0,6 6 0,-2 8-259,1 7 1,1 7 777,-2 3 0,13 38 0,11 17 0</inkml:trace>
  <inkml:trace contextRef="#ctx0" brushRef="#br0" timeOffset="3268">814 1533 7776,'-13'-10'186,"3"1"318,1 1 1,-3 3 0,3-5-361,-1 2 0,4-5 1,-5 5-1,1-1-199,-1 1 1,5 1-1,-5 5 1,1-2 135,-1-2 1,1 2-1,-5 8 1,2 6 21,-1 7 0,3 0 0,1 14 1,1 3-42,5 2 0,-4 2 1,1 0-1,3-1-13,2 1 0,8 0 1,3-2-1,1-5-50,5-5 0,2-5 0,2-2 0,0-3-185,0-3 0,6-5 0,0-10-85,-2-4 0,-2-5 1,-4-10-1,-4-2-52,-7-2 0,2-9 0,-1 3 0,-3-3 104,-2 3 0,4-3 1,0 7-1,-1-1 235,-3 1 1,-2 2-1,2 6 556,4 0-180,-4 0 1,7 17-1,-9 8 1,0 9-13,0 4 1,0 8 0,0 5 0,0 4-260,0 1 0,0 1 0,0 2 1,0 2-193,0 2 0,0-2 0,0-8 0,2-4-1960,4-3 2031,-4-2 0,23-90 0,-4-21 0</inkml:trace>
  <inkml:trace contextRef="#ctx0" brushRef="#br0" timeOffset="3518">1022 1476 7776,'-2'17'353,"-2"-2"0,-3-3 187,3 3 0,2 2 1,2 2-1,0 0-196,0 0 1,0 0-1,0 2 1,0 2-389,0 2 1,6 2 0,3-4 0,1 5 87,5 1 1,-4-6-1,-1 3 1,1-5-141,-1-2 0,1-1 1,3 1-1,-3 0-179,-3 0 1,1-8 197,-3-5 0,2-8 0,5-9 0,-5-10-30,1-6 0,-5-7 1,7-8-1,-1-4-48,1-2 1,-5 6 0,7-2-1,-1 4-56,-1 2 0,-1 2 0,-6 5 1,5 5-1267,1 5 1477,-5 11 0,3 69 0,-8 25 0</inkml:trace>
  <inkml:trace contextRef="#ctx0" brushRef="#br0" timeOffset="3650">1344 1684 7954,'0'19'0,"0"0"168,0 0 1,0 0 0,0 0 0,2-2 224,4-5 0,-2 3 0,9-9-263,2-1 0,2-5 1,1-7-1,1-7-97,0-9 0,0-1 0,-2-5 1,-2 0 18,-3-1 1,-1 5-1,2-5 1,-7 3-40,-4 4 1,-2 2-1,0 2 1,0 0-186,0 0 0,-2 0 0,-4 0 88,-7 0 1,-4 9-1,-2 4-125,0 3 0,0 6 1,0 3-1,0 9 206,1 8 1,1 4-1,2 7 1,5-3 173,1 3 1,3 2-1,6 1 1,0 1 14,0 0 0,2 0 0,2 0 1,5 0-180,1 0 1,5-9 0,8-6 0,2-6-475,-2-4 0,-2-9 1,-2 2-1,0-4 467,0-2 0,8-67 0,3-17 0</inkml:trace>
  <inkml:trace contextRef="#ctx0" brushRef="#br0" timeOffset="3972">1741 1136 8836,'-2'12'673,"-2"1"0,-2 2-372,1 1 0,3 12 1,2 3-1,0 7-141,0 6 0,0 5 1,0 10-1,0 4-131,0 6 1,0-4-1,0-2 1,2-6-434,5-7 1,-5-1 0,6-9 0,-2-2 403,1-9 0,7-39 0,-3-14 0</inkml:trace>
  <inkml:trace contextRef="#ctx0" brushRef="#br0" timeOffset="4737">1855 1703 7774,'0'19'32,"0"-6"284,0-1 0,8-7 1,5-1-201,4-8 1,1-7 0,1-8-1,0 0-75,0 0 1,-2-6 0,-2 0 0,-5 0 44,-1-3 0,3 7 1,-5-4-1,-3 4 68,-2 2 1,-2 7 0,-2-1-125,-5-2 0,-3 5 0,-9-1 0,0 3-112,0 4 0,2 4 0,3 6 0,1 4 17,-2 1 1,1 12-1,-1-4 1,4 4 215,3 4 1,2-3 0,6 7 0,0 3 120,0 1 1,0 3 0,0 0-1,2 0-47,4 0 0,5 0 1,5-3-1,-1-3-272,-2-7 0,-1-4 0,7-4 1,0-4-148,0-7 1,0-4 0,0-4 0,-2-4-212,-5-7 0,3-12 0,-6-7 0,-1-3-91,0-3 0,1-6 0,-5-3 1,2 1 315,-2 0 0,1 2 0,-1 8 0,2 2 268,-2 3 1,-1 8 0,-3-3 170,0 5 0,2 11 140,4 4 0,-4 12 1,4 6-1,-4 5 63,-2 2 1,0 2 0,0 4-1,0 7-96,0 4 0,0 4 0,0 2 1,0 4-125,0 2 1,7-6 0,-1 3-1,-2-6-133,-2-1 0,-2-8 0,0-5-700,0-4 1,9-15-1,1-12-116,1-17 1,4-13 0,-7-8-1,2-6 258,5-5 1,-4-2-1,-1 2 1,1 5 332,-1 6 1,-6 4 0,5 4 0,-3 2 51,0 3 1,3 16 387,-3 3 1,-4 10-1,7 8 1,-3 9-16,0 8 1,1 2-1,-7 11 1,0 4-272,0 0 0,6 6 1,0 0-1,-2 0-313,-1 1 1,-3-3-1,0-9 275,0-3 0,16-22 0,5-12 0</inkml:trace>
  <inkml:trace contextRef="#ctx0" brushRef="#br0" timeOffset="4959">2593 1533 7764,'0'-19'108,"0"0"1,-2 2 111,-5 5 1,5-5 0,-6 4 0,1-4 94,1-1 0,-2 1 0,4 2 1,-5 5-50,-1 1 1,3-4-1,-5 7-163,-3 2 1,0 17-1,3 8 1,3 6 27,1 7 1,6 1-1,-5 3 1,5 0 6,2 0 0,0 0 0,0 0 0,0-1-11,0 1 0,7-8 1,1-5-1,3-4-334,3-2 0,3-2 1,2-5-44,0-5 0,-2-14 0,-3-5 1,-3-7-96,-3-6 1,5 1 0,-5-7 0,1-3-7,-1-2 0,-2 5 0,-6 2 0,0 1 99,0 5 0,0 2 615,0 2 1,0 11-1,0 8-23,0 10 0,0 15 0,3 7 1,1 4 50,2 2 1,0 6 0,-6 2 0,0 4 27,0 9 1,0 0 0,0 11 0,0 1-116,0 3 0,0-1 0,0-3 0,0-7-330,0-4 0,-6-11 1,-2-4-524,-3-4 0,-1-15 0,-5-12-2038,4-17 2587,-4-20 0,7-36 0,1-18 0,-5-10 0,-1 1 0</inkml:trace>
  <inkml:trace contextRef="#ctx0" brushRef="#br0" timeOffset="5094">2706 1722 7829,'19'0'782,"0"0"-455,0 0 1,0 0 0,0 0 0,0-2-176,0-4 1,2 4 0,2-5-1,2 5-199,-2 2 0,-2 0 0,-2 0 0,0 0-1759,0 0 1806,0 0 0,-42 9 0,-11 1 0</inkml:trace>
  <inkml:trace contextRef="#ctx0" brushRef="#br0" timeOffset="5246">2876 1401 8271,'0'-13'1288,"0"0"1,0 11 0,0 2-1029,0 11 1,3 12 0,1 6 0,2 7-111,-2 10 1,-2 9-1,1 8 1,1 6-168,2 5 0,0 8 0,-6 0 0,0-4-567,0-7 0,0-8 1,0-12-1,2-11-761,5-13 1,-3-10 1344,9-17 0,2-40 0,-1-21 0,6-2 0,0 0 0</inkml:trace>
  <inkml:trace contextRef="#ctx0" brushRef="#br0" timeOffset="5535">3066 1363 11961,'6'12'0,"0"3"262,-1 6 1,-1 6 0,0 15 0,2 9-62,-2 12 1,5 8 0,-3 7 0,-2 2-43,-2 2 1,-2-2 0,0-11 0,0-8-168,0-8-532,9-15 0,-1-23 0,7-22 0,-4-16-48,-3-11 0,5-12 0,-5-4 0,0-3 119,1 3 0,3-3 0,-3 11 0,-1 4 271,1 5 1,3 3 0,-3-1 225,1 5 0,-4 14 246,7 6 1,-2 12-1,3 6 1,-3 7 179,-3 7 1,5 1 0,-7 7 0,0-1-126,3 7 1,-7 0-1,4 8 1,-4 1-484,-2-1 1,7-4-1,-1 5 1,-2-1-1509,-2 0 1662,-2-14 0,-25 2 0,-6-17 0</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0:12.792"/>
    </inkml:context>
    <inkml:brush xml:id="br0">
      <inkml:brushProperty name="width" value="0.06" units="cm"/>
      <inkml:brushProperty name="height" value="0.06" units="cm"/>
      <inkml:brushProperty name="color" value="#FFFFFF"/>
    </inkml:brush>
  </inkml:definitions>
  <inkml:trace contextRef="#ctx0" brushRef="#br0">6680 1212 7008,'7'-13'-150,"-1"1"1,9-1-1,-5-6 1,3 0 691,0 0 0,-9 0 0,2 0-47,-4 0 1,-2 0-1,0 1 210,0-1 1,-8 6 0,-5 0-415,-4-1 1,-2 5 0,-2 3-1,-2 4-178,-2 2 0,0 0 1,4 2-1,-2 4 31,-3 7 1,1 6-1,4 4 1,-2 4-164,-2 3 0,0 1 0,6 9 1,0 2-111,0 2 1,8 1 0,3-6-1,2 4 40,-1 1 0,1 0 0,8-6 0,4-1-150,7 1 1,4-2-1,4-2 1,2-5-153,2-2 0,9-8 1,-3-8-1,3-3-291,-2-3 0,3-3 1,-3-2-1,1-2 682,-1-5 0,4-45 0,-7-20 0</inkml:trace>
  <inkml:trace contextRef="#ctx0" brushRef="#br0" timeOffset="332">6964 1269 8019,'-12'8'0,"-1"2"296,-2 1 1,5 6 0,-1-5 204,3 5 0,2 2 0,6 0 0,0 0-351,0 0 1,2 0-1,4 0 1,7 0-231,3 0 0,10-3 1,-1-1-1,-2-2 2,-2 1 0,0-3 0,2-1 0,2-1-71,-1-5 1,3-2 0,-2-2 0,-2 0-60,-2 0 0,-2-8 0,0-5 0,0-6 146,0-6 0,-6 2 1,-3-9-1,1 1 126,-1 1 0,-6-5 0,3 5 0,-7 1 225,-7 4 1,-3 4 0,-9 2 0,-2 0 12,-4 0 0,-5 6 0,-8 3 0,1 1-266,-1 5 1,-6 2-1,-1 2 1,5 0-274,7 0 1,5 6-1,10 1 1,-1-1-1528,0 2 1764,8-6 0,70 32 0,25-2 0</inkml:trace>
  <inkml:trace contextRef="#ctx0" brushRef="#br0" timeOffset="599">7532 909 7918,'-13'0'0,"3"2"0,-1 2 615,1 3 1,6 1 0,-3-2-199,5 7 0,2 4 0,0 2 0,0 2-273,0 4 1,0-2 0,2 9 0,3 1-149,1 3 1,0 10 0,-6 5 0,0 3-435,0 3 1,0-6-1,0-3 438,0-2 0,17 24 0,4-1 0</inkml:trace>
  <inkml:trace contextRef="#ctx0" brushRef="#br0" timeOffset="948">7759 1250 7918,'-6'12'433,"-1"1"-8,3 2 1,2 1 0,2 5 0,0 3-228,0 1 1,0 6 0,0-3 0,0 1-215,0 5 1,6-5-1,3 1 1,1-3-88,5-4 0,2-4 1,2-4-1,0-5-208,0-1 0,0-5 0,-1-8 1,1-7 138,0-6 1,2 0 0,2-14 0,3-3 115,-3-2 0,-8-1 0,-5-1 0,-2 0 247,-3 0 0,-3 0 1,-4 3-1,-5 1 36,-5 2 0,-5 11 0,-4 0 1,-4 9-46,-7 3 1,-1 3 0,-1 8 0,2 4-159,-1 7 1,5 10-1,3 4 1,4 1-568,2-1 1,9 0 0,3-3 0,5 1 542,2-2 0,84 6 0,-31-14 0,-1 0 0</inkml:trace>
  <inkml:trace contextRef="#ctx0" brushRef="#br0" timeOffset="1265">8137 1250 10238,'3'19'0,"1"2"258,2 4 0,7 6 0,-7 13 0,-2 7-135,-2 4 0,5 1 0,-1-1 1,-2-2-235,-2-3 0,-2-8 0,0 0 1,0-8-790,0-9 660,0-12 0,0-15 0,0-17 0,0-13 57,0-10 1,2-4 0,3-7 0,3 3 91,2-3 0,-3 5 0,3-3 0,1-1 126,-1-3 0,1 7 0,4 4 0,-3 6 67,3 6 0,-5-1 0,3 9-259,2 8 0,2 5 1,-1 13 156,-3 5 0,12 37 0,-4 17 0</inkml:trace>
  <inkml:trace contextRef="#ctx0" brushRef="#br0" timeOffset="1894">9008 1117 7908,'-19'0'244,"6"-2"1,1-2 0,-3-2 229,-2 1 0,-8 3 0,0 4 1,0 5-341,-3 5 0,-1 5 1,-9 4-1,0 2-14,0 2 0,0 9 0,1-4 1,1 1-27,4 1 1,1-3 0,10 3-246,4-7 1,13-6-1,2-5 1,10-3-111,9-3 0,0-1 1,14-7-1,3 0 174,2 0 0,1 0 1,1 0-1,-2 2 3,-4 4 0,1-2 1,-6 9-1,1 2 176,-1 1 1,-4 3 0,-10 0 0,-7 2 295,-4 5 0,-2 1 0,0 6 1,-2-3-103,-4-3 1,-7 5-1,-10-5 1,-4 0-292,-3 1 0,-1-5 1,-7-8-1,2-3-215,5 3 1,-5-7 0,7-1 219,-1-5 0,14-43 0,5-19 0,1-3 0,1 0 0</inkml:trace>
  <inkml:trace contextRef="#ctx0" brushRef="#br0" timeOffset="2588">9576 1344 7883,'-13'-8'390,"0"-5"0,1 5 1769,-7 1-1880,8 5 0,3 13 1,8 8-1,0 10-176,0 7 1,0 2 0,0 0 0,0 2-90,0 4 1,0-4 0,0 4 0,2-4-263,4-2 1,-1-9-1,7-4 1,5-4 20,6-2 0,0-8 0,7-7 0,-1-8 143,1-9 0,-1-6 0,5-8 0,-5-9 81,-2-6 0,-1-4 0,-8 4 0,-1-4 79,-4-3 0,2 7 1,-9-2-1,-4 6 56,-6 7 1,-7 3 0,-10 9 0,-4 3-220,-6 3 1,-5 5-1,0 8 1,2 0-112,3 0 1,1 6 0,-1 2 0,6 3-702,4 3 0,8 3 899,0 2 0,60 17 0,7 4 0</inkml:trace>
  <inkml:trace contextRef="#ctx0" brushRef="#br0" timeOffset="2758">10389 1098 7883,'-12'-17'357,"1"3"0,3 1-66,3-2 0,-3-1 0,0-3 1,-3 2-151,-4 4 1,5-4 0,-3 7 0,-1-1 113,-3 5 0,-2 4 0,0 2 0,0 0-256,0 0 1,2 2-1,3 2 1,3 5-102,3 1 1,-5 5-1,5 10 1,-1 7 71,1 3 1,-1 3 0,5 2 0,-4 4 87,-3 7 0,5 3 0,-5 5 1,1 6 124,-1 11 0,5 2 1,-7 8-1,1-2-324,1-4 0,3-4 0,8-9 0,0-10-1089,0-11 1,0-14 1229,0-7 0,8-113 0,-2 29 0,-1 0 0</inkml:trace>
  <inkml:trace contextRef="#ctx0" brushRef="#br0" timeOffset="2871">9859 1552 7931,'21'0'624,"3"0"1,3 0-255,2 0 1,3 0 0,6 0-1,0 0-1203,-1 0 1,1 0 832,0 0 0,-17 34 0,-4 8 0</inkml:trace>
  <inkml:trace contextRef="#ctx0" brushRef="#br0" timeOffset="3448">1079 2385 8416,'0'21'380,"0"4"1,0 7-1,0 14 1,0 9-265,0 6 0,0 16 0,0-1 0,-2 4-152,-4 4 1,2-15 0,-7 1 0,3-11-604,4-9 1,2-4 638,2-8 0,0-50 0,0-14 0</inkml:trace>
  <inkml:trace contextRef="#ctx0" brushRef="#br0" timeOffset="3648">1325 2650 7801,'0'19'-47,"-2"0"1,-2 0 4,-2 0 0,0 6 0,6 0 1,0 0 400,0 3 1,0-5 0,0 8 0,0 1-295,0-3 1,6 5-1,0-9 1,-2 0-485,-2 3 1,1-14 0,1 5 418,2-2 0,-16-76 0,-11-16 0</inkml:trace>
  <inkml:trace contextRef="#ctx0" brushRef="#br0" timeOffset="3854">1382 2366 7801,'-19'0'287,"0"0"0,0 0 1,1 0-657,-1 0 0,8 2 369,5 4 0,37 13 0,11 11 0</inkml:trace>
  <inkml:trace contextRef="#ctx0" brushRef="#br0" timeOffset="4931">1761 2707 7448,'-7'-19'-123,"1"0"0,-7 0 1,5 0 332,-2 0 0,3 0 1,-5 0 1,-3 0 0,0 7 1,0 1-1,3 3-46,-3 3 1,-2 12-1,-2 5 1,0 7-22,1 7 1,1-3 0,2 10 0,4 5-31,3 4 1,2 2 0,6-6 0,0 0-105,0 0 0,2-7 1,4-1-1,7-3-117,4-4 0,2-10 1,2-7-1,2-4-177,2-2 1,0 0-1,-6-2 1,0-6 3,0-11 0,0 0 0,0-6 0,0 2 98,0-3 0,-7 5 1,-1-4 173,-3 4 1,5 9 286,-7-1 1,0 11 0,-6 2 0,0 12-23,0 12 0,0-1 0,0 10 0,0 5 78,0 4 1,-2 11 0,-2-1-1,-2 7-195,2 4 0,-7 0 1,1-6-1,-3 0-288,0 0 1,7-5-1,-5-6 1,3-10-731,4-6 0,0-14 877,-3-9 0,14-72 0,-5-20 0</inkml:trace>
  <inkml:trace contextRef="#ctx0" brushRef="#br0" timeOffset="5131">1969 2385 9583,'2'13'1527,"2"1"1,5 5-928,1 4 0,1 19 0,1 3 0,-6 9-362,-3 9 0,3 5 1,0 9-1,-4 3-289,-6 2 0,0-6 0,-9-9 1,1-4-35,1-8 0,3-13 0,8-13-307,0-1 1,0-14-1,0-14-401,0-10 0,2-15 0,4-7 0,7-4 95,4-1 1,2-10 0,2-3 0,2-5 349,2-2 1,6 7 0,-5 2-1,-3 3 288,-2 10 1,-2-1 0,0 13 464,0 6 0,-9 9 1,-4 16 436,-4 11 1,-2 8 0,0 11 0,0 2-382,0 4 0,0-4 1,0 6-1,0-1-516,0-1 0,-2-2 0,-2-9 0,-2-3-327,2-3 1,2-2 381,2-6 0,8-92 0,2-24 0</inkml:trace>
  <inkml:trace contextRef="#ctx0" brushRef="#br0" timeOffset="5132">2499 2744 7801,'0'13'0,"0"0"516,0 1 0,0 3 1,2 0-214,4-4 0,-2-3 0,9-6 0,2 3-320,1-3 0,10-2 0,1-2 0,0-2-308,1-4 1,3 1 0,-6-5 0,-1-1 324,-3 1 0,-53 14 0,-12-2 0</inkml:trace>
  <inkml:trace contextRef="#ctx0" brushRef="#br0" timeOffset="5133">2536 2385 7801,'3'-17'102,"1"2"605,2 3 1,9 8 168,-3-3 1,-1 14-1,-1 7 1,-1 9-492,-5 9 0,-2 12 0,-2 9 0,0 8-402,0 8 0,-2 13 1,-4 6-1,-5 5-226,1 1 1,1-44 0,1-1-1,-5 44 1,-1-13 242,1-13 0,5-25 0,8-6 0</inkml:trace>
  <inkml:trace contextRef="#ctx0" brushRef="#br0" timeOffset="5656">3388 2480 7783,'-6'-19'0,"-1"0"112,3 0 1,2 0 0,2 0 0,0 0 712,0 0 0,2 6-364,4 1 0,-3 10 1,3 2-1,-4 12-152,-2 11 1,0 15 0,0 13 0,0 6-208,0 6 0,0 0 0,-2 10 0,-2 5-151,-3 0 1,1 0-1,4-3 1,-2-1-191,-3-5 1,1-6 0,6-10 0,0-5-72,0-1 1,0-18-1,2-12 53,5-7 1,-3-5 0,6-12 7,-1-5 0,-1-7 0,-4-7 0,5-5 56,1-5 1,-3-8 0,5-2 0,1 0 55,-3-1 1,7-3 0,-4 4-1,4-1 120,1 1 0,-1 2 1,0 6-1,-2 0 108,0 0 1,6 11 0,-9 8 358,5 11 0,0 10 1,-5 10-140,-5 14 0,1 9 0,-2 10 0,-1 5-230,-3 5 0,-9 8 1,-1 0-1,0-2-163,-1-2 1,-3 2-1,5-5 1,3-7-1673,2-7 1754,2-13 0,25-60 0,7-24 0</inkml:trace>
  <inkml:trace contextRef="#ctx0" brushRef="#br0" timeOffset="6564">4145 2915 7771,'-13'-7'-48,"1"1"1,-1-9 0,-6 5 328,0-1 1,0-5 0,0 5-239,0 1 0,7-5 1,-1 9-1,1-1 22,1-1 0,-6 6 0,5-5 27,-5 5 1,0 11 0,4 3 0,5 7 20,0 6 1,5-1-1,-3 7 1,4 3 34,2 2 0,0 1 0,0 1 0,0 0-38,0 0 0,2-2 0,4-5 0,7-6-183,4-4 0,2-2 0,0-2 0,0-4-232,0-7 0,0-4 0,2-4 0,2-4-54,2-7 1,0-12 0,-6-7 0,0-3 69,0-3 0,0-2 0,0-2 0,-2-2 145,-5 2 1,3-5 0,-9 3 0,-2 4 210,-2 7 0,5-3 0,-1 6 571,-2 1 1,-2 12-254,-2 17 1,-6 11-1,-2 14 1,-1 9-28,1 8 1,-1 0-1,5 6 1,-2 0-197,2 1 0,-5-7 1,3 4-1,2-2-482,2 0 1,2-6 0,0-8 319,0-3 0,75-61 0,-27 7 0,-1 0 0</inkml:trace>
  <inkml:trace contextRef="#ctx0" brushRef="#br0" timeOffset="6881">4807 2574 7771,'-19'9'310,"0"-5"1,0 6 0,0 1-7,1-1 0,-1-3 0,0 3 0,0 1-67,0-1 0,-4 3 0,2 4 0,4-3-46,0-1 0,0 0 0,0 5 0,5 1-322,6 0 0,-3 0 1,3 0-80,2 0 0,4 0 0,6 0 46,7 0 0,3 0 0,5 0 0,2-3-61,3-3 0,-1 4 0,-6-4 0,2 3 150,4 3 1,-10 0 0,4 0 0,-5 0 380,-3 0 0,4 0 0,-9 2 0,-2 2 98,-2 2 1,-4 3 0,-4-3 0,-7 4-201,-4 1 1,-10-3 0,-2-8 0,-3 0-335,1 0 0,-1-9 0,-6-3 1,3-5 129,3-2 0,1-48 0,1-22 0,0-4 0,-1 1 0</inkml:trace>
  <inkml:trace contextRef="#ctx0" brushRef="#br0" timeOffset="7736">5867 2877 7378,'-13'-6'524,"1"-1"1,-1 1 0,-6 6-405,0 0 1,0 0 0,0 0-1,0 0-115,0 0 1,1 0 0,-1 0-1,0 0-64,0 0 1,-6 0 0,-1 0 0,3 0 87,2 0 0,2 0 0,0 2 1,0 4-28,0 7 0,7 4 0,1 4 0,1 2-16,-1 2 1,7 15 0,-2 0-1,4 6-127,2 7 0,8-5 1,7 3-1,6-1-42,4-1 0,7-12 1,-5-11-1,0-7 1,1-7 0,5-3 1,-1-14-1,1-5 103,-1-9 0,-3-19 1,-5-2-1,1-6 90,-2-7 1,-2-1 0,-2-3-1,0-2 68,0-4 0,-7 4 0,-1-4 0,-3 2 29,-4-2 0,5 4 0,-3-4 0,-2 4 104,-2 2 1,-2 3-1,0 1 1,0 5-37,0 2 1,0 3 0,0 12 0,0 6 159,0 4 0,0 12-145,0 9 1,3 11-1,1 14 1,2 9 68,-2 8 1,-2 8 0,-2 11 0,0 4-138,0 3 1,0 1-1,0 7 1,0-1-114,0 1 1,0-7 0,0-1 0,0-3-586,0-4 0,0-2 0,0-7 1,2-5-633,5-10 0,-3-13 1207,9-6 0,8-49 0,8-22 0</inkml:trace>
  <inkml:trace contextRef="#ctx0" brushRef="#br0" timeOffset="7843">6283 2726 7417,'-10'8'607,"1"-4"1,9 11 0,0 4-436,0 4 0,0 11 0,0-1 0,0 9-226,0 9 0,0-3 1,0 3-1,0-1-204,0-2 1,0 1 0,0-9 0,0 0-484,0-5 741,0-9 0,0-50 0,0-20 0</inkml:trace>
  <inkml:trace contextRef="#ctx0" brushRef="#br0" timeOffset="7844">6359 2347 7812,'-19'0'0,"0"0"0,0 0 568,0 0 1,6 0 0,3 2-728,2 4 0,1 5 1,7 8 158,0 0 0,37 24 0,19 8 0,2 6 0,-1 0 0</inkml:trace>
  <inkml:trace contextRef="#ctx0" brushRef="#br0" timeOffset="8359">6851 2574 7831,'0'-19'-581,"0"0"0,0 0 1413,0 0 0,0 7 1,-2-1-485,-5-1 0,-3-1 0,-9 2 0,0 7-189,0 4 1,0 2 0,-2 0 0,-2 2-81,-2 4 1,0 5-1,6 8 1,2 2-281,4 4 0,-2-2 0,7 9 0,0 1-41,-1 3 0,3 4 0,6 2 0,0 4 88,0 3 0,0 1 0,0 7 0,0 0-132,0-1 0,0-5 0,0-3 0,0-2-727,0-4 1013,0-10 0,-8-38 0,-3-17 0</inkml:trace>
  <inkml:trace contextRef="#ctx0" brushRef="#br0" timeOffset="8545">6472 2915 7831,'-10'-13'2221,"4"1"-2157,3 7 1,12-3-1,3 8 1,5 0-1372,2 0 1307,9 0 0,23 3 0,11 2 0,10 1 0,-1-1 0</inkml:trace>
  <inkml:trace contextRef="#ctx0" brushRef="#br0" timeOffset="8720">7210 2480 7831,'-19'-9'258,"7"7"0,-1-6 0,-2 1-28,-1 1 0,3-2 0,0 3 0,-1-1-177,-3 2 0,4 2 0,1 2 0,-3 0 51,-2 0 0,4 8 0,3 7-125,2 8 0,-5 0 0,7 9 0,1 1-33,3 3 1,-4 10 0,0 5 0,1 3 5,3 3 0,-4 2 0,0 4 0,2 4-54,1 1 1,-3 1-1,0-10 1,2-6-416,2-5 1,2-6 0,-3-11 0,-1-5 516,-2-5 0,0-44 0,6-11 0</inkml:trace>
  <inkml:trace contextRef="#ctx0" brushRef="#br0" timeOffset="8721">6832 2953 7831,'-19'0'1087,"0"0"681,0 0-1499,9 0 0,3 2 1,14 2-1,5 2-260,5-2 1,4-1-1,4-6 1,7-1-451,4-2 0,-5-3 1,-1 5-1,-1-2 168,0 2 1,-5 2 272,1 2 0,4 8 0,1 3 0</inkml:trace>
  <inkml:trace contextRef="#ctx0" brushRef="#br0" timeOffset="9382">7210 2972 7831,'-19'18'730,"9"1"-353,4 0 1,6-2-209,6-4 1,4-5 0,9-8 0,0-2 81,0-4 1,6-3 0,1-8 0,-1 1-129,2-5 0,-6-2 0,4 4 0,-4 0-193,-2 0 0,-2 0 1,-2 0-1,-5 0-14,-1 0 1,-3 0-1,-6 0 62,0 0 0,-8 7 0,-5 1 1,-4 3-67,-2 4 0,-6 1 0,0 6 0,0 3 118,-3 6 1,7 5 0,-4 2 0,4 0 37,2 0 1,2 6-1,3 3 1,3 1 88,3 5 1,1 1-1,7 3 1,0 0-26,0 0 1,0 0-1,2-2 1,5-3-135,5-1 1,5-9-1,2 2 1,0-6-438,0-6 0,6-5 0,0-8 0,1 0 25,1 0 0,-6-15 1,4-6-1,-4-6 136,-2-7 1,2-1 0,0-3 0,0 0 209,-4 0 1,-4 0 0,1 0 0,-3 1 245,-3-1 1,-1 0-1,-5 2 1,2 5 789,2 5 0,1 12-569,-7 1 0,0 17 0,0 2 0,0 9-157,0 4 0,0 8 0,-3 5 0,-1 6-33,-2 6 1,-2 2 0,3 7 0,-3-5-148,-3-2 1,7-1 0,-4-10 0,2-1-287,-1-2 1,1-9-12,6 2 0,0-15 0,0-10 199,0-10 0,8-13 1,3-7-1,1-3-28,1-7 0,0-4 0,8 2 0,2-5-30,2-1 0,0 4 1,-6-5-1,2 3-31,4 4 1,-4 2 0,5 4 0,-7 5-632,-7 6 0,5 12-1222,-4 7 1978,-5 12 0,-25 63 0,-14 24 0</inkml:trace>
  <inkml:trace contextRef="#ctx0" brushRef="#br0" timeOffset="10199">7854 3066 7831,'-11'30'376,"5"-5"0,4-4-194,2-2 0,8-9 1,7-3-1,6-5-78,4-2 1,7-7 0,-7-1 0,0-5 144,2-8 1,-3 2 0,5-6-1,-2 4 42,-4 2 1,-2-6 0,-2-2 0,-2-1-265,-4 1 0,2 2 0,-9 4 0,-2-2-93,-2-3 1,-2 1 0,0 6 0,-2 0-67,-4 0 0,-5 3 1,-10 1-1,-2 4 172,-2 3 1,0 4 0,4 10 0,-3 7 56,-1 3 0,0 5 0,6 5 0,0 5 61,0 5 0,0 4 0,3 4 0,1 4 187,2 1 0,9 5 0,-2-3 0,4 4-142,2 1 0,0-7 0,2-5 1,6-6-403,11-7 0,0-3 1,8-12-1,-2-3-67,1-7 0,7-6 0,-3-6 0,1-9 16,1-8 1,-1-6 0,5-11 0,-2-2-42,-3-2 0,1-9 0,4 3 0,-3-5 101,-1-2 0,-9 7 0,2 1 0,-4 1 209,-2 0 1,-8 8 0,-3 2 0,-2 10 751,1 7 1,-1 9-1,-8 1-411,-4 3 0,3 4 0,-3 10 0,4 7 11,2 3 1,-2 3 0,-2 2 0,-3 5-60,3 5 1,-4 7 0,-1 4-1,1 4-65,0 3 1,-5-1-1,5 5 1,-1-3-175,1 3 1,1-7-1,7-2 1,0-6-183,0-7 1,0-3 0,0-9-487,0 0 1,3-11 0,3-8 0,6-11 47,5-5 1,2-12 0,0-3 0,0-7 178,0-6 1,0 2-1,2-9 1,2 1 306,2 1 1,0-3-1,-6 8 1,0 0 78,0-3 0,0 9 1,0 1-1,-2 9 1577,-4 7-1051,3 11 0,-14 12 0,5 17 1,-5 10-76,-2 7 1,0 4 0,0 4 0,-2 7-258,-5 3 0,5-3 0,-6-1 0,2 1-415,-1-3 1,1 5 0,6-11 0,0-5-1393,0-3 0,0-11-2543,0 2 4138,0-12 0,17-89 0,-7 24 0,1-1 0</inkml:trace>
  <inkml:trace contextRef="#ctx0" brushRef="#br0" timeOffset="10663">8951 2915 8741,'0'-11'1224,"2"3"0,5 8-1055,5 0 1,5 0 0,2 0-334,0 0 1,0 0 0,0 2-1,0 2-470,0 2 1,-7 1 0,1-7 0,1 2 633,3 4 0,2 5 0,0 8 0</inkml:trace>
  <inkml:trace contextRef="#ctx0" brushRef="#br0" timeOffset="10863">9103 2669 7829,'-11'-2'291,"3"-3"827,-1-1 1,7-2-338,-4 1 1,4 7-388,2 0 0,0 15 0,0 12 0,0 3-263,0 4 1,-9 10 0,-1 6 0,-3 7-500,1 6 0,-1-2 0,-6 8 0,2 3-752,5 1 1,-5-5 1119,4-5 0,5-21 0,-1-6 0</inkml:trace>
  <inkml:trace contextRef="#ctx0" brushRef="#br0" timeOffset="11423">1723 4107 8268,'-11'2'1219,"5"4"-1000,4 7 1,2-3 0,0 3 0,0 4-91,0 6 0,8 0 0,3 11 1,1 6-68,1 8 1,-2 9 0,3 6-1,-3 6-15,-3 5 1,-1-1 0,-7-1 0,0-7-34,0-6 1,6-2 0,0-17 0,-2-7-81,-2-3 0,1-13 0,1-13 1,4-8-141,3-9 1,1-12 0,7-9-1,0-8 32,0-8 1,0-5-1,0-4 1,0 0 99,0 2 1,0-4 0,-3 11-1,-1-5 98,-2-1 0,-9-1 0,4 2 0,-1 5 92,-1 5 0,0 8 1,-6 5-1,0 7 228,0 4 1,0 12-197,0 9 0,0 11 1,0 14-1,2 9 109,5 8 0,-3 0 0,6 10 0,1 5-23,0 4 0,-5 4 0,4-4 1,-1 2-127,-5-2 1,4-2-1,-1-4 1,-1-5-93,2-5 1,-6-14 0,5-6 0,-3-6-147,2-6 1,-1-7 0,5-14 85,-2-11 0,1-4 0,-5-13 0,4-4-59,3 0 1,-5-8 0,7-3 0,-1-3-149,-1-3 0,4 6 1,-7 1-1,1-3-274,-1-1 0,7-1 1,-5 2-1,3 7-692,-1 6 0,-5 0 1217,5 15 0,9 42 0,9 17 0</inkml:trace>
  <inkml:trace contextRef="#ctx0" brushRef="#br0" timeOffset="11797">2726 4391 7619,'-2'-13'1274,"-5"0"-1108,-5-1 1,3 3 0,1 1-1,-1-1-127,-3 1 0,1 3 1,-1-3-15,-3 1 0,-2 3 1,0 8-1,3 5-32,1 5 0,3 11 0,-5 5 0,2 1 105,-2 5 0,7 4 0,2 4 0,4 2 48,2-2 1,0 4 0,0-2 0,2-2-138,4-2 0,5-10 1,7-5-1,1-6-75,0-7 0,0-3 0,0-9 0,0-2-169,0-5 1,0-5 0,0-11-1,0-5-33,0-1 1,-2-3 0,-3-5-1,-3-3 42,-3-5 0,7 3 0,-5-6 1,1 2 210,-5 4 1,3 0 0,-3 0 0,-2 0 223,-2 6 1,5 0 209,-1 11 1,0 10-1,-6 17 41,0 15 0,0 10 0,0 13 1,0 4-243,0 7 1,-2-3 0,-2 3 0,-2-1-207,1-1 1,3 5-1,2-5 1,0-3-290,0-8 1,0-3 0,0-9-2127,0-3 2403,0-11 0,34-104 0,-13 29 0,0 0 0</inkml:trace>
  <inkml:trace contextRef="#ctx0" brushRef="#br0" timeOffset="12047">3047 4183 7785,'-2'-11'782,"-4"5"0,4 12 1,-4 9-497,3 8 1,3 0-1,0 9 1,0 3-172,0 7 1,0 7-1,0 7 1,0 1 68,0 0 1,7 0 0,1-3 0,1-3-69,-1-7 0,0-6 0,-3-7 0,3-7-183,3-10 0,-5-5 1,6-11-1,1-5-175,-2-5 0,5-14 0,-3-7 1,4-7-44,2-4 0,0-9 0,0 5 1,0-3-96,-1 1 1,-5 8-1,0-4 1,-1 1 7,-1 1 1,4 0-1,-9 8 1,-2 5 371,-2 6 0,-10 29 0,-3 8 0</inkml:trace>
  <inkml:trace contextRef="#ctx0" brushRef="#br0" timeOffset="12347">3331 4523 7785,'0'19'537,"0"0"-426,0 0 1,2-6-1,5-3-34,5-2 1,5-1 0,2-9 0,0-5 84,0-5 0,2-11 0,2-5 0,2-1-139,-2-5 1,5-2-1,-3 1 1,-2 1-19,-2 3 0,-10 1 0,-3-4 0,-2 5 4,1 2 1,-1 1 0,-8 8 0,-5 1 4,-5 4 0,-5 5 1,-4 8-1,-2 0 29,-2 0 0,-1 10 0,5 9 0,-2 11 155,-2 5 1,2 3-1,8 2 1,5 2 61,1 2 1,3 9 0,6-3 0,0 3-485,0-3 0,2 3 1,4-9-1,9-6 224,8-11 0,45-38 0,20-20 0,-23 7 0,0-1 0,0 1 0</inkml:trace>
  <inkml:trace contextRef="#ctx0" brushRef="#br0" timeOffset="12799">3861 4012 7908,'-6'-12'1188,"-1"-1"-828,1 9 0,8-3 0,2 14-132,3 5 0,7 14 1,-3 7-1,-1 9-125,-3 9 0,1 3 1,-1 5-1,-3 4-220,-2 7 1,-2-3-1,0 2 1,-2 1-684,-5-3 1,5-4-1,-4-12 800,4-7 0,19-80 0,4-21 0</inkml:trace>
  <inkml:trace contextRef="#ctx0" brushRef="#br0" timeOffset="13464">4069 4410 7776,'0'19'159,"0"-7"0,0 1 140,0 1 0,2-3 0,5 0 1,5-3-94,5-4 0,2-2 0,0-2 0,0 0-161,0 0 1,6 0-1,0-2 1,-2-4-44,-2-7 0,-8 3 1,0-3-1,-1-2-105,-1-1 0,-1-3 0,-6 0 0,3 0-45,-3 0 0,-2 0 0,-4 0 0,-2 0-9,-3 0 1,-7 0 0,1 2 0,-4 3 112,-2 1 1,0 9 0,0-2 0,1 6 204,-1 6 0,0 6 0,0 12 0,0 3 40,0 2 0,6 3 0,3 8 1,1 2 11,5 2 1,4 0-1,4-6 1,5 2-78,1 4 0,9-12 0,6-1 0,1-8-215,1-4 0,-4-8 0,7-5 0,-3-4-113,-4-2 1,-2 0-1,-2-2 1,-2-4-41,-5-7 0,5-10 0,-6-4 0,-1-1 3,-3 1 0,3-7 0,1 1 1,1-7 99,1-4 0,-7 0 0,5 6 0,-1 0 190,1 0 1,-5 2-1,5 5 1,-3 5 419,-4 5 0,0 11-41,3 4 0,-5 20 1,4 12-1,-4 9-132,-2 9 0,-6-1 0,0 5 0,1 0-107,3 1 1,-4-1-1,0 2 1,1-5-111,3-5 0,2-5 0,0-3 0,0-7-582,0-4 1,2-10 220,5-5 0,-3-15 0,9-9 0,1-12 17,3-6 1,0-4-1,-2-2 1,-3-4 8,3-2 0,2 6 0,2-5 0,0 3 213,0 0 1,-3 0 0,-1 8-1,-2 5 364,1 5 1,-5 12 0,-1 3-23,1 3 0,-7 10 0,4 13 0,-4 6-100,-2 4 0,0 15 0,0-2 1,0 4-299,0 4 0,0-6 1,0 4-1,0-4-576,0-2 0,2-2 0,2-3 1,5-5-556,1-7 0,-3 0 1218,5-15 0,35-50 0,14-19 0</inkml:trace>
  <inkml:trace contextRef="#ctx0" brushRef="#br0" timeOffset="14025">5053 4391 7776,'6'-19'97,"1"0"0,-1 0 1,-6-2-1,2-2 221,4-2 1,-3-3 0,3 5-1,-4-2 37,-2 2 1,-6 8-1,-3 2 1,-1 1-99,-5 1 1,5 3 0,-3 10-1,-2 6-171,-2 11 0,-2 2 0,1 11 1,1 4-52,4 6 0,3 0 0,5 6 0,-1-2-84,2-4 0,2-2 0,4-2 0,2-2 12,2-5 1,9-3-1,-2-9 1,4-3-61,1-3 1,1-4 0,0-9 0,2-3-215,5-3 1,-5-13 0,4-10 0,-4-3-41,-2 1 1,-7-1-1,-1-6 1,-3 3 205,-3 3 0,-3-4 0,-2 7 0,0-1 55,0 5 0,0 4 640,0 2 0,0 13-183,0 12 0,0 7 0,0 20 0,0 7-79,0 9 1,0 14 0,0 8 0,0 9-160,0 9 0,0 3 1,0 5-1,0-1-104,0-1 1,-2 2 0,-3-17 0,-1-9-371,2-12 1,-5-13 0,1-16 97,-3-11 1,1-11 0,-5-14-1,5-11-102,1-12 1,-3-5 0,5-17 0,1-1 285,-2-3 0,6-2 1,-5-1-1,5-6 53,2-5 1,2 4 0,2 4 0,5 6 64,1 5 1,3 8-1,6 0 1,0 8 59,0 9 0,0 12 1,2 7-1,4 2-115,6-3 0,22 31 0,6-1 0</inkml:trace>
  <inkml:trace contextRef="#ctx0" brushRef="#br0" timeOffset="14400">5413 4126 7776,'-19'19'120,"0"-2"0,0-3 1008,0-1 0,8-7-711,5 7 1,6-9 0,9 2 0,10-4-85,10-2 1,7-2 0,4-4-1,2-5-127,2 1 0,6-7 0,-3 7 1,1-3-330,4 0 1,-5 7-1,-3-4 1,-4 1-359,-2 5 1,-9 0 0,-4 0 0,-4-3-470,-2 3 0,-8 4 0,-7 4 950,-8 3 0,-38 8 0,-19 1 0,-7 0 0,1 0 0</inkml:trace>
  <inkml:trace contextRef="#ctx0" brushRef="#br0" timeOffset="14613">5621 3918 7776,'-13'0'1754,"1"0"-429,-1 0-1019,2 0 1,3 8-1,10 5 1,2 6-209,3 6 0,5 4 0,-5 11 1,-3 6-376,-2 11 0,-2 2 1,0 10-1,0 3-235,0 2 1,0-13-1,0-7 1,-2-8-1614,-5-10 2125,5-6 0,19-70 0,15-15 0</inkml:trace>
  <inkml:trace contextRef="#ctx0" brushRef="#br0" timeOffset="14995">5867 3899 7776,'0'-19'321,"0"0"1,0 6 337,0 1 1,2 10 0,2 4-242,2 14 0,1 12 0,-5 12 0,2 4-198,2 6 0,1 13 0,-7 5 0,0 1-98,0 0 0,-7 1 0,-1 6 1,0-3-97,-1-3 1,3-7 0,6-15 0,0-10-503,0-11 1,0-12-1,0-7-23,0-6 1,8-14-1,5-22 1,4-8 22,2-8 1,6 1 0,0-1 0,-2-3 293,-2-1 0,-2-3 0,0 2 1,0 5 160,0 5 0,0 6 0,-2 3 0,-3 4 457,-1 7 0,-7 6 143,7 6 1,-9 16 0,2 16-1,-4 10-181,-2 7 0,0 2 0,0 1 0,0 4 26,0 1 0,0 6 0,0-4 0,0 1-392,0-1 1,3 0-1,1-6 1,2 0-560,-2-4 0,1-11 0,-1 0 527,2-4 0,0-35 0,-6-10 0</inkml:trace>
  <inkml:trace contextRef="#ctx0" brushRef="#br0" timeOffset="15169">6680 4391 8456,'-2'19'1330,"-4"0"0,4-7-1937,-4 1 0,4-7 607,2 7 0,16-18 0,5 3 0</inkml:trace>
  <inkml:trace contextRef="#ctx0" brushRef="#br0" timeOffset="64636">2063 57 8347,'-12'0'4378,"-1"0"-3341,9 0 0,-4-2-234,8-4 0,0 2-57,0-9 0,-9 9-397,-3-2 1,1 4 0,-2 0-171,-1-5 1,-3 5 0,-2-4-1,0 4-36,0 2 1,0 0-1,0 0 1,0 0-116,0 0 0,-6 2 0,-2 2 0,-3 4-4,-3 3 0,-3-5 0,0 7 0,3-1 34,1-1 0,1 4 0,-7-7 1,2 1-43,4-1 1,-3 5-1,3-5 1,-4 0 39,-1 1 0,-1 3 1,2-5-1,2-1-35,3 2 1,1-5-1,-3 3 1,3-4-8,3-2 0,-5 0 0,5 0 0,0 0-16,-1 0 1,3 0-1,4 0 1,-2 2-58,-2 4 0,-7-4 0,7 5 1,2-5-11,2-2 0,-4 0 0,-3 0 0,1 0-63,0 0 1,-1 6-1,5 3 1,-4-1-65,-3 0 1,1 7-1,-5-4 1,5 1 118,2 1 1,-5-1 0,5 7 0,-1 0 35,1 0 1,2 0 0,6 0 0,0 2 31,0 4 1,0-4-1,0 5 1,0-3 64,0 2 1,7-2-1,-1 9 1,1-1-55,1-1 0,-4 5 1,9-3-1,0 4 41,-3 1 0,7 8 1,-4-1-1,4 0 37,2 2 1,-6-4-1,-1 7 1,3-1-7,2 0 0,2-4 0,0 5 0,0-1 7,0 1 0,0-5 1,2 4-1,2 0-25,3 1 1,-1-5-1,-4 6 1,2 3 6,2 2 0,1-5 0,-7 0 1,2 3 15,4 2 0,-4 1 0,5 1 0,-5-2-28,-2-5 0,0 3 0,0-7 0,2 0 14,4 1 0,-4-1 1,4-4-1,-3 2 36,-3-2 1,0 4 0,0 1 0,0-1-86,0 0 0,0 0 0,0-1 0,0 3 2,0 0 1,0 1 0,0-7-1,0 4 11,0 2 1,0 1 0,0 3 0,0-3-14,0-3 1,0 0 0,0-2 0,0 5-20,0-1 1,0-2 0,0-8 0,0-2-44,0-5 1,0 9-1,0-6 1,0 0 3,0 1 0,6-5 1,0 1-1,-2 3-41,-1 2 1,-3-1-1,0-1 1,0-2 28,0 1 0,0 3 1,0 0-1,0-3-12,0-1 1,0-3-1,2 5 1,2-2 50,2 1 0,0 1 0,-6-1 1,0-3-4,0-3 1,0 5 0,0-5-1,0 0 9,0 1 0,3-3 0,1-4 1,2 2-1,-2 2 1,-2 1 0,-2-7-1,0-1 6,0 1 0,0 0 0,2 0 0,3 0 12,1 0 1,0 0-1,-4 0 1,3 0-8,1 0 0,0 0 0,-6 2 0,2 2 2,5 2 1,-5 0 0,4-6 0,-2 0-70,3 0 1,-5 0 0,6 0-1,-2 0 69,1 0 0,5 0 0,-3 0 1,-1 0 15,1-1 0,3 1 0,-3-2 0,-1-2-13,0-3 1,7-1 0,-2 4 0,4-3 48,1 3 1,1-4 0,0 1 21,0 3 1,6 0 0,1-3 0,-3-3 76,-2-1 1,-2-4 0,0 7 0,0-3 44,-1-4 1,1 5 0,0-3 0,0-2 23,0-2 1,6 5-1,1-1 1,-3-2-26,-2-2 1,-2-2 0,2 2 0,2 3-126,2 1 1,0 0 0,-6-6 0,0 0-121,0 0 0,6 0 0,1 0 0,-3 2 96,-2 5 1,-2-5 0,0 4 0,-1-4 32,1-2 0,0 0 0,0 0 0,0 2 6,0 5 0,0-5 0,0 4 0,0-4-63,0-2 0,-7 0 0,1 0 0,2 0-34,2 0 0,-5 6 0,1 1-593,1-3 0,-3-2-638,2-2 0,-7 0-3981,7 0 5220,-9 0 0,-21-17 0,-15-4 0</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1:19.828"/>
    </inkml:context>
    <inkml:brush xml:id="br0">
      <inkml:brushProperty name="width" value="0.08" units="cm"/>
      <inkml:brushProperty name="height" value="0.08" units="cm"/>
      <inkml:brushProperty name="color" value="#FFFFFF"/>
    </inkml:brush>
  </inkml:definitions>
  <inkml:trace contextRef="#ctx0" brushRef="#br0">375 1 8792,'-11'0'1612,"1"0"-754,4 0 0,3 2 0,-1 2 56,8 2 1,1 1 0,7-7-492,3 0 0,2 0 1,2 0-1,0 0-41,0 0 0,2 0 1,2 0-1,4 0-125,2 0 0,-3 0 0,5 0 1,3 0-83,2 0 1,10 0 0,2 2 0,3 2-94,-1 2 1,-6 1 0,5-5-1,-3 2-17,-4 2 0,-4 7 0,-5-7 0,-3 0-27,-3 3 1,-2-5-1,-8 9 1,-2-1-34,-2-1 0,-1 6 1,5-5 9,-4 5 0,1 2 0,-5-2 0,1-3 51,5-1 1,-4 2 0,-1 8 0,1 2 160,-1-2 1,-6 0 0,5 3-1,-3 5 5,0 5 0,3 2 0,-5 0 0,2-1 111,-2 1 0,-1 2 1,-3 2-1,0 2-103,0-1 0,0-1 0,0 0 0,0 4-49,0 2 0,0-6 0,0 5 0,0-1-115,0 4 1,0 1 0,0 1 0,0 3-33,0-3 1,-3 3-1,-1 6 1,-2 4 11,2 3 0,-5-1 1,1 2-1,-1-4 58,1 1 0,-7-5 0,5 6 0,-3-2 29,1-4 1,5-2 0,-3-2 0,1-1-16,5 1 0,-4-6 0,1-1 0,3 1-92,2-3 1,0 0 0,-2-4-1,-2 5-74,1-1 1,3 7 0,2-7-1,0 5-39,0 3 1,0-5 0,0 10-1,0-4 27,0 2 1,-6 2 0,0-5 0,1 1 34,3 0 0,-4 0 0,0-1 0,-1 1 55,-1 0 0,6-2 1,-7-3-1,3-4-16,0-1 0,0 5 1,3-3-1,-1 1-95,-2 1 1,0-9 0,6 2 0,0-2-5,0 2 0,0-4 0,0 4 1,0-4-26,0-2 0,0 2 0,0 0 1,0 0 39,0-5 1,-7-1-1,1 4 1,2 2 39,2 4 0,-5-4 0,1 4 0,0-4 33,-3-2 1,5 0 0,-6 0-1,1-3 45,5-3 1,-4 4 0,-1-7 0,1 3 10,-1-1 0,1-1 0,4 1 0,-3-4-106,3 1 1,0-7 0,0 4-46,-2-4 1,-3-4 0,5-2 0,-4-5 68,-3-2 0,0 1 0,-3-5 0,1 5 53,-2 1 1,-8-4-1,-4 5 1,0-3 37,-1-4 1,-5 5-1,1-3 1,-6 0-89,-6 3 0,4-7 1,-4 4-1,4-1-126,2 1 1,0-4 0,-2 4 0,-2-4-50,-2-2 0,0 0 0,6 2 0,0 3-195,1 1 1,-1 7 0,2-5 0,2 0-1236,3 1 0,8 3-509,-3-5 0,14-3 0,8-12-2798,8-11 4944,15 0 0,27-34 1,13 3-1</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1:56.609"/>
    </inkml:context>
    <inkml:brush xml:id="br0">
      <inkml:brushProperty name="width" value="0.11429" units="cm"/>
      <inkml:brushProperty name="height" value="0.11429" units="cm"/>
      <inkml:brushProperty name="color" value="#5B2D90"/>
    </inkml:brush>
  </inkml:definitions>
  <inkml:trace contextRef="#ctx0" brushRef="#br0">76 53 7627,'-19'0'1985,"2"2"-1893,5 5 0,1-5 0,7 6 295,-2 1 1,-1-5 0,7 8 82,0 3 0,0 2 0,0 4 0,0 2-123,0 2 1,0 11 0,0 0 0,0 8-12,0 4 0,0 3 0,0 6 0,0 1 30,0 6 1,0 1 0,0 6 845,0-1-174,9 7-697,-7-7 0,12 12 0,-5-13-176,1 5 0,3 1 0,4 1 0,-2-2-190,-3-5 1,1 3 0,6-9 0,0 2-8,0 6 1,-3-8 0,1 13 0,0-2 50,4-1 0,2 5 1,-4 0-1,0 0 20,0-5 0,0-10 1,0-2-1,0-6-75,0-5 0,0-10 0,-1-2 0,1-10-76,0-7 0,0-11 0,0-4-162,0-4 1,-2-6-1,-2-6 1,-3-11 237,3-7 1,-5-3 0,1-9 0,-1-6 141,1-11 1,-7-4 0,2-11 0,-3-3-42,-3-3 1,6 4 0,0-10 0,-2 0 0,-1-4 1,-3-5 0,0-1-1,0-3-20,0 47 1,0-1-1,0 1 1,0-1-1,0-4 1,0-1 0,0-1-1,0 0-1,-1 2 0,2 1 0,-1-2 1,2 0-1,-1 5 0,2-1 1,1 1-1,0-1 55,2 0 0,-1 1 0,1-39 0,7 14 0,-1 13 98,-1 11 1,6 5 0,-5 12 0,5 3-267,2 7 1,-6 4 0,-1 4 0,3 2-68,2 3 1,-5 8 0,1-3 35,2 5 1,2 4 0,-1 5 0,-1 7 263,-2 9 0,-1 7 0,9 10 1,2 4 92,3 6 1,-1 11 0,-6 4 0,2 3-107,4 3 0,-4 3 0,4 2 0,-4 1-131,-2 5 0,0-2 1,-2 9-1,-2 3-34,-3 7 0,1-2 0,-5-46 0,1 1 0,-2-2 0,0 1-15,0-1 1,-1 0-1,-3 2 1,0-1 0,10 46-1,2 0 10,2-5 1,-5-12 0,1-2-1,2-9 100,1-3 1,5-5 0,2-11 0,3-6-277,-3-4 0,4-10 0,-2-5 0,1-6-144,1-7 0,-6-3 0,6-9 0,-1 0 52,-1 0 1,2-2-1,-4-5 1,2-7 141,-1-9 0,-3-1 0,-2-7 1,-1-3 146,1-2 0,0-8 0,0-2 0,0-4 53,0-9 1,-2 2 0,-2-8 0,-3 0-67,3-5 1,0-12 0,-1-8 0,-1-7 1,-5 47 0,-1-1 0,-2-7 0,0-2 0,1 1 0,-1-1 0,0-5 0,0-1-29,0-3 1,1-1-1,-1 7 1,0 0 0,3 1-1,-1 0 1,-1 6 0,-1 1 98,-2 4 0,2 1 1,8-40-1,-5 5 1,0 8 98,1 9 0,3 10 0,-3 7 1,-1 5-23,1 0 0,-1 14 0,-4 0 1,3 9 151,-3 4 1,4 7-257,-2-1 1,3 9 0,-5 0 121,2 8 1,7 9 0,-5 10 0,3 4 30,4 2 0,1 3 0,3 6 0,0 2 43,0 4 0,0 4 1,2 9-1,2 2-94,3 4 0,-1-2 0,-6 8 1,0 3-1,0 1 1,2 7-1,2 4 1,2 7-71,-2-1 0,-8 3 0,-3 6 1,-5-49-1,1 1-8,1-2 0,-1 0 1,5 48-1,-1-2 1,1-1-19,-3 1 0,1-1 0,-7 1 1,4-2-123,3-5 1,-1-6 0,5-11 0,-2-1-90,1 1 0,3-6 0,2-4 0,0-8-166,0-9 0,0-4 0,0-4 1,0-5-84,0-5 0,0-12 0,0-3 1,-1-3 23,1-4 0,0-4 0,0-6 0,0-6 148,0-5 0,0-11 1,0-3-1,0-7 200,0-6 1,-4-5 0,-1-9 0,5-5 105,2-7 0,-10-10 1,8-4-1,-3-4 45,1-9 0,-7 48 1,-1-1-1,0-6 0,-1-1 1,0-3-1,-1 0-113,0-1 1,-2 0 0,-2-4 0,1 0 0,2 2 0,0-1 0,1 0-1,-1-2 13,-1-1 1,0 2 0,4 6-1,-1 2 1,-2 3 0,-1 1-1,7-44 68,1 9 1,0 4 0,3 10 0,-1 7 133,-2 10 0,-3 2 1,5 9-1,-2 0-104,1 0 1,3 1 0,2 10 0,-2 3-83,-5 7 1,5 2-1,-4 2-6,4 2 1,2-2-11,0 15 0,-1 1 0,1 12 0,-2 5 223,-4 5 0,4 10 0,-5 5 0,5 4 36,2 2 0,0-1 1,0 1-1,0 2-199,0 4 0,0-2 0,0 9 1,-1 1 19,1 3 1,0 4 0,0 4 0,0 6 19,0 5 0,-6 10 0,-3 4 1,-1 7-20,-7-45 1,0 1 0,-1 1 0,0 1 0,-1 3-1,0-1 1,0 0 0,0 0-6,0-1 1,0-1 0,0-2 0,0-1 0,0 3 0,0-1 0,1-1 0,0-1 22,5 43 0,-1-1 0,7-10 0,1 0-248,-3 2 1,7-15-1,-4 3 1,4-7-248,1-2 0,1-2 0,0-10 1,0-7 33,0-4 1,0-13-1,-2-6 1,-2-8 65,-3-5 1,-5-2 0,5-8 106,3-4 1,-5-7-1,3-12 1,0-8 216,-3-9 1,7-9 0,-4-12 0,3-9-32,3-7 0,0-8 0,0-7 0,2-3-4,-8 47 1,-1-1 0,-1-2 0,-1-1 0,3-5 0,0 0 0,-2-1 0,1 0-67,0 1 1,1 1 0,-3 0 0,1 0 0,2 1 0,-1 0 0,-1 0 0,-1-1 37,0-2 0,-1 0 0,1 5 0,-1 1 1,1-2-1,-1 0 0,0 3 0,1 1 3,-1 2 1,1 1 0,9-41 0,0 4 0,0 4 54,0 8 0,6 0 1,2 14-1,0 3 40,1 4 0,3 17 0,-3 3 0,-1 8-78,0 8 0,1 10 1,-5 1-1,2 6 370,-2 6 0,-2 5 0,-2 8 0,2 2 96,4 4 1,-4 5 0,5 10 0,-5 4-67,-2 6 0,-5 5 0,1 4 1,2 2-11,-2 2 1,-1 8-1,3-1 1,-2 5-448,-3 7 0,-1-2 1,4 8-1,-5 3-147,-1 1 0,3 3 1,-6 0-1,1-1 194,1 1 0,-6-1 0,7 3 0,-3 2 69,-3-49 0,0 1 0,4 48 1,-5-11-1,2-6-64,2-4 0,9-3 1,-5-1-1,3-5-356,0-5 0,-1-8 1,5-5-1,-2-5-39,-3 0 1,-1-14-1,4-1 1,-5-8-147,-1-4 0,5-8 85,-1-5 1,-5-14 0,1-11 0,-3-13 385,0-10 0,7-10 0,-5-18 0,1-12 100,-1-8 0,-1 35 1,1-2-1,-2-2 0,1-1 1,1-4-1,0-1-42,1-1 0,1 0 1,2-1-1,2-1 1,-1 0-1,1 0 1,0-3-1,1 1-29,2-2 0,0 1 0,0 9 0,2 2 0,0 1 0,2 2 0,-1 6 0,2 1 165,22-36 1,0 8 0,-6 9 0,0 8 19,0 8 1,-7 5 0,1 6 0,1-4 195,3-3 0,2 7 1,0 0-1,-1 7-149,1 3 1,0 3 0,0-3 0,0 9-284,0 8 1,-7 7 0,-1 8 0,-3 2 194,-4 4 1,-2 5 0,-2 10 0,0 4 263,0 7 1,-6 5 0,-1 8 0,1 3-2,-3 0 0,1 13 0,-7-4 0,4 4-303,3 4 0,-7-4 0,5 9 0,-3 1-35,0 3 0,0 3 0,-6 3 1,0 4-169,0 3 1,0-5 0,0 6 0,0 2 4,0 3 0,7-7 1,-1-4-1,-2-4 61,-2-3 1,-2 1 0,3-2 0,1-5-38,2-6 0,7-4 0,-5-2 0,0-2-121,1-5 1,6-4 0,-5-10 0,3-2-110,-1-3 0,1-8 0,6 0 35,0-8 0,0-6 0,0-9 0,0 0 129,-1 0 1,-5 0 0,0-3 0,1-3 242,3-6 1,-2-7 0,0-7-1,1-5 154,-1-5 0,2-4 0,6-6 0,4-9 57,3-6 0,-7-10 0,4-1 0,-1-8-228,-1-8 1,-8 39-1,-1-1 1,0-4 0,-2-1-1,2-6 1,-1-2-62,1-3 1,0-1 0,0-1 0,0-2-1,2-6 1,1 0 0,0 1 0,0 1-70,0 1 0,0 1 0,-1 6 1,0 4-1,-1 8 0,-1 3 0,14-34 142,-3 18 0,-2 10 0,-8 9 1,-2 10 177,-2 11 1,-7 10-1,7 2 1,1-4-70,3-2 1,2 7 0,0-7 0,0 6-189,0 0 0,0-2 0,0-2 0,2 3-34,4 3 1,-4-2 0,4 9 0,-2 2 40,2 2 0,-6 10 0,2 7 0,-6 8 210,0 8 0,2 7 1,-1 6-1,-1 7 163,-2 4 1,-7 1 0,5 3 0,-1 4-257,1 7 0,-7-3 1,4 2-1,-1 3-92,-1 1 0,0 12 0,-6 1 0,0 2-96,0 0 1,-6-6-1,0 5 1,1-1-45,3 0 0,0-6 0,-2 2 0,-2-4-110,1-3 0,3-3 0,2-1 0,2 3-169,5-3 0,-5-1 0,6 1 0,-1-3 5,-1-3 1,6-9 0,-3-7 0,-1-5 40,1-8 1,5-1 0,-1-9 0,4-5 158,2-7 1,0-5-1,0-9 1,0 0-40,-1 0 0,8-11 0,-1-6 0,0-8 147,3-4 1,-1-5 0,6-10 0,-1-6 151,2-5 1,-5-4 0,3-6 0,1-13 57,3-14 1,-18 44-1,0-1 1,-1-5-1,-1-1 1,1-3-1,0 0 0,3-3 1,0-2-1,0-7 1,0-1-1,4-2 1,0-1 0,0-1-1,-1 1-210,-3 2 0,2 1 0,1 3 0,2 1 1,-1 4-1,0 2 0,1 3 0,1 2 25,-1 4 1,0 1-1,17-35 1,2 11-1,-4 9 53,-2 7 1,6 5 0,1 3 0,-3 9 167,-2 9 1,-9 5 0,-2 9 0,1 3 183,-1 3 1,-6 5 0,3 8-129,-5 0 0,-2 8 1,0 5-1,-3 3-172,-3 3 1,4 9-1,-7 5 1,3 7 128,0 4 1,-3 9 0,5 0 0,-5 5 129,-1 5 0,3 9 0,-3-3 0,1 5 2,5 2 1,-7 1 0,1 5 0,-3 9-100,0 8 0,1-5 1,-7 3-1,0-7 9,0 1 0,0 3 1,0 3-1,0-2-151,0-9 0,0-6 0,0-7 0,0-1-298,0-3 1,0-8-1,2 2 1,2-6-336,2-6 1,3-5-1,-5-8 1,4-3-206,3-3 1,-5-5 0,7-10 0,2-4-1108,1-7 1,5-8 1902,5-11 0,-14 9 0,5-13 0</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2:01.973"/>
    </inkml:context>
    <inkml:brush xml:id="br0">
      <inkml:brushProperty name="width" value="0.06" units="cm"/>
      <inkml:brushProperty name="height" value="0.06" units="cm"/>
      <inkml:brushProperty name="color" value="#FFFFFF"/>
    </inkml:brush>
  </inkml:definitions>
  <inkml:trace contextRef="#ctx0" brushRef="#br0">1 48 7829,'0'-10'3058,"0"2"-2587,0 8 1,0 2 0,0 4-209,0 6 1,6-1 0,0 1-1,0 4-102,3 7 1,-5 0 0,8 8 0,0 4-103,-1 6 0,5 4 0,-3 7 0,3-3 5,3 3 0,-3-1 0,-1 1 1,-3-5 29,2-1 1,1-3-1,-1-8 1,-4-4 110,-1-6 1,3-11-29,-6-2 1,9-16-1,-5-4-86,0-13 0,1-1 0,-7-9 0,4-2-136,2-2 1,-4-8 0,5-3 0,-1 1-136,0-1 0,-5-3 0,3 4 1,-2-1-83,0 1 0,0 8 0,-6 8 0,0 2-1037,0 5 0,0 7-375,0 3 0,0 10 1674,0 2 0,33 49 0,8 21 0</inkml:trace>
  <inkml:trace contextRef="#ctx0" brushRef="#br0" timeOffset="284">613 364 8278,'-10'0'1847,"-1"0"1,7 2-1491,-2 4 1,0-2 0,6 8 0,0 3-235,0 1 0,0 3 0,0 1 1,2 5-275,4 6 0,-4 4 0,4 2 0,-4 0-382,-2 0 1,0-6 0,0-2 0,0-2-1005,0-4 1,0-3 1536,0-1 0,9-108 0,-4 31 0,0 1 0</inkml:trace>
  <inkml:trace contextRef="#ctx0" brushRef="#br0" timeOffset="450">631 48 8108,'-18'0'3473,"-1"0"-2475,9 0-1588,-6 0 0,16 0 590,0 0 0,41 91 0,-11-34 0,0-1 0</inkml:trace>
  <inkml:trace contextRef="#ctx0" brushRef="#br0" timeOffset="836">854 364 7829,'-19'0'0,"7"2"0,0 2 874,-3 2 1,1 8-308,2-1 1,3 3 0,9 3-464,0-1 1,2 7 0,5 0 0,3-1-70,0 3 1,7-4 0,-5 6 0,2-2-45,-1-5 1,3 5 0,-3-2 0,3-3-107,3-1 1,-1-4 0,1-3 0,-1-4-66,1-1 0,-1-3 1,1-8-1,0-5-83,-1-5 0,7-6 1,0-7-1,-3-6 140,-1-4 1,-9-4 0,-1-2 0,-1-3 98,0 3 1,-6 2-1,2 4 1,-4 2 192,-2 2 0,-8 8 1,-6 1-1,-7 5 120,-4 5 0,-1 8 0,1-3 0,-6 5-235,-4 2 1,6 0-1,2 0 1,3 0-730,-1 0 1,0 2 0,7 3 674,-1 1 0,33 33 0,9 2 0</inkml:trace>
  <inkml:trace contextRef="#ctx0" brushRef="#br0" timeOffset="1134">1336 67 7807,'-18'0'704,"5"8"194,1 4 1,8 5 0,-2 1-590,4 1 0,2 2 0,0 1 1,0 5-198,0 2 1,6 4 0,0 8-1,-2 4-239,-2 3 0,-2-1 0,0 5 0,0-3-407,0 3 1,0-7 0,0-4-1,0-8-1724,0-8 2258,0-4 0,17-69 0,3-16 0</inkml:trace>
  <inkml:trace contextRef="#ctx0" brushRef="#br0" timeOffset="1535">1485 512 7807,'0'29'772,"0"-4"0,2-7 0,4-6-570,6-5 0,11-7 0,2-4 0,-1-5-112,3-1 1,-6-4-1,6-9 1,-3-2 81,1 2 1,-2 3-1,-9-1 1,-3-1-154,-3-3 1,4 0 0,-6 4 0,-2-1-132,-1-3 0,-3 0 0,0 7 0,-3 1-27,-3 5 1,2-5-1,-8 7 1,-3 0 47,-1 4 0,-3 4 0,1 2 1,-1 2 65,1 4 1,-7 4 0,0 9-1,3 1 57,1 5 1,2-2 0,1 6-1,1-1 166,5 1 1,-2 0 0,5 4-1,1-2 105,0 2 0,2 2 0,6 2 0,2 0-1,4 0 1,-2 0-1,8 1 1,3-3-190,1-5 1,9-3 0,0-8 0,-3-1-294,-1 1 0,0-9 1,1-4-1,3-4-429,-2-2 0,3 0 0,-1-2 0,-2-4-1961,-2-6 2570,-3-13 0,1-61 0,-10 31 0,0 0 0</inkml:trace>
  <inkml:trace contextRef="#ctx0" brushRef="#br0" timeOffset="1800">1986 345 7807,'-9'19'2154,"7"-1"-1379,-4 1 0,12-9 0,7-4-340,3-4 1,9-2 0,0 0 0,-1 0-184,3 0 1,-6 0 0,6 0 0,-3-2-108,1-4 1,6 4 0,-6-4 0,-3 2-549,-1-3 1,4 5 0,-1-6-1688,-1 0 1,-9 6 2089,-1-4 0,-59 20 0,-7 7 0</inkml:trace>
  <inkml:trace contextRef="#ctx0" brushRef="#br0" timeOffset="2152">2097 48 7951,'0'-18'5050,"0"-1"-4707,0 9 0,0 10 0,2 14 1,2 7-94,2 4 0,0 10 0,-6 0 1,2 8-197,5 4 0,-5 5 0,4 10 0,-4 6-240,-2 4 0,-2 2 0,-2 0 0,-2 0-380,1 1 0,1-9 0,0-9 0,-2-9-2536,2-11 3102,2-12 0,10-98 0,-3 21 0,0-1 0</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2:05.627"/>
    </inkml:context>
    <inkml:brush xml:id="br0">
      <inkml:brushProperty name="width" value="0.06" units="cm"/>
      <inkml:brushProperty name="height" value="0.06" units="cm"/>
      <inkml:brushProperty name="color" value="#FFFFFF"/>
    </inkml:brush>
  </inkml:definitions>
  <inkml:trace contextRef="#ctx0" brushRef="#br0">835 260 7868,'-8'-10'558,"4"1"0,-6 7 157,2-4 1,-7 4-1,3-6-472,-5 0 0,-1 6 0,-1-5 0,1 5-156,-1 2 0,-6 0 1,1 0-1,1 0-41,2 0 0,3 0 0,-1 2 0,1 2-221,-1 3 0,3 7 0,1-2-86,3 5 1,8-5 0,-2 1 0,6-1 37,6-2 1,4 7 0,9-7 0,-1 2 133,1 1 1,1-3 0,3 5-1,4-1 129,2 7 1,-7-3 0,5 7 0,-2-2 48,0 1 0,-1-1 0,-5 6 0,-1-2 47,1-5 1,-3 5 0,-3-2-1,-5 0 103,0 1 1,-6-5 0,4 4 0,-6-7 138,-6-5 0,-6 3 1,-11-6-195,-1 1 0,-3-3 0,4-8 0,-4 0-270,-2 0 1,1-2 0,-5-2 0,4-4-480,2-3 1,0-3 0,4-9-1,1-2-2070,5 3 2635,7-7 0,35-41 0,6-19 0</inkml:trace>
  <inkml:trace contextRef="#ctx0" brushRef="#br0" timeOffset="126">1002 0 11125,'0'19'293,"0"8"1,0 3 0,0 8-165,0 5 0,2 4 0,3 11 0,1 4-30,-2 6 1,0-2 0,0 2 0,2 2-111,-2 2 0,-1-12 0,-3-7 0,0-7-294,0-11 1,0 0-265,0-10 0,0-11 0,0-14 124,0-10 0,0-15 1,0-6-1,2-6 95,4-6 1,-4 1 0,6-7-1,-2-3 89,0-1 1,7-1 0,-7 5-1,0 3 223,2 1 0,1 8 1,5 0-1,-4 10 87,-1 6 0,5 9 0,-2 2 392,5 2 0,-1 10 0,-1 10 1,-3 4 49,3 3 1,-5 6 0,0 2-1,-2 1-109,-3 5 1,3 2-1,-2 3 1,-2 1-281,-2 4 1,0-4-1,2 4 1,3-3-515,-3-3 1,-2-2 0,-2-4 0,0-7-1665,0-3 2076,0-11 0,0 7 0,0-7 0</inkml:trace>
  <inkml:trace contextRef="#ctx0" brushRef="#br0" timeOffset="682">1448 501 7759,'-7'12'0,"1"1"0,-2-1 0,4 7 0,-2-1 311,2 1 0,1-1 0,3 3 1,0 2-70,0 1 1,3 7 0,3-6 0,6-2-287,5-3 0,1-1 0,-1-1 0,-3-1-39,-2-5 0,1 3 0,5-9 0,1-2-58,-1-2 1,1-4 0,-3-4 33,-3-7 1,1-3-1,-8-5 1,1-1 48,1-3 0,-6-6 0,4 4 0,-4 0 44,-2 1 1,-2-5 0,-2 4 0,-4 0 13,-3 0 0,5 1 1,-6 3-1,-3-2 6,-1 2 0,-3 3 0,-1 3 0,-3 3-14,-2 2 0,1 7 0,5-1 0,1 4-283,-1 2 0,7 8 0,1 5 291,3 3 0,18 44 0,11 10 0</inkml:trace>
  <inkml:trace contextRef="#ctx0" brushRef="#br0" timeOffset="889">1837 408 7759,'0'19'0,"0"-1"414,0 1 0,0 0 1,0-1 339,0 1 1,2-7 0,2 0 0,5 3-516,1 1 1,-4 3 0,4 1 0,-1 3-137,-5 2 1,-2 6-1,0-4 1,2-1-90,2 1 1,0 4-1,-6-6 1,0-1-324,0 3 1,-6-6-9,0 4 0,-2-13 1,4-8-1,-3-8 31,3-8 0,2-13 1,2-8-1,0-6 150,0-5 0,2 1 0,2 6 0,3 0 151,-3 0 0,4 6 1,-2 2-1,0 0 239,3 0 0,-5 7 0,8-3 28,2 4 1,-3 9 0,1 2-439,3 1 1,1 1-1,3 4-169,-1-2 1,1 0 0,-1 6-1,1 0-1638,-1 0 1963,-7 0 0,-3 8 0,-8 2 0</inkml:trace>
  <inkml:trace contextRef="#ctx0" brushRef="#br0" timeOffset="1017">2171 390 7759,'-12'8'378,"-1"4"1,9-1 0,-2 1 135,4 2 0,4-5 0,4-3 0,7-4-341,3-2 0,3 0 0,1 0 0,3-2-178,2-4 0,6 2 0,-5-7 0,1 1-132,0 0 1,-2 3 0,-7-3-1,1 0-751,-1 0 0,-5 5 1,-3-3 887,-2 0 0,-51 22 0,-19-1 0</inkml:trace>
  <inkml:trace contextRef="#ctx0" brushRef="#br0" timeOffset="1179">2227 74 8167,'-11'2'815,"5"5"0,4-3 0,4 6 1,2 0-520,2 1 0,1 3 0,-5 11 0,2 6-180,2 4 0,0 4 0,-4 4 0,2 9 0,3 5 0,-3 7 0,-2 0 0,0 0-586,4-4 1,-4-2-1,6-5 1,-1-3-225,-1-7 1,2-12 0,-4-6 693,2-5 0,17-42 0,-2-11 0</inkml:trace>
  <inkml:trace contextRef="#ctx0" brushRef="#br0" timeOffset="1412">2635 501 7759,'10'2'346,"-2"2"567,1 2 0,-5 1 1,8-7-550,2 0 0,3 0 1,2 0-1,-1 0-336,1 0 0,-1-7 0,1 1 0,-1 2-314,1 2 1,-1-4 285,1 0 0,-17 16 0,-4 11 0</inkml:trace>
  <inkml:trace contextRef="#ctx0" brushRef="#br0" timeOffset="2195">38 1336 7341,'-8'-19'-97,"6"7"946,-5 0 0,3 1 841,-2-1-1438,4 4 0,-6 10 1,8 4-1,0 6-184,0 5 1,6 7 0,2 3-1,0 2-9,1 4 1,5 2 0,-4 2 0,3 0-218,-1 0 0,-6 0 0,7 1 0,-1-3-128,-2-4 1,5 2-1,-7-9 1,2-1-222,5-2 0,-5-11 388,2-4 0,-1-12 0,3-9 0,-4-7 17,-1-9 0,3-10 0,-4-5 0,1 1 23,-1 0 1,4-5-1,-4 5 1,1 1 96,-1 5 0,0 0 0,-4 14 131,2 3 0,7 11 183,-7 11 1,0 17-1,-4 14 1,2 4-99,3 2 1,1 2 0,-4 2 0,4 3-74,2-3 1,-3-2 0,3-4 0,0-4-116,1-6 0,-7 2 0,4-3-184,0-1 0,2-11 5,9-6 0,-7-18 0,-1-9 0,-3-3-53,-4-3 1,4-12-1,-2 2 1,1-2-137,1-1 0,-6 5 1,4 2-1,-4 2-266,-2-2 1,0 7 0,2 1 587,4 4 0,5 28 0,7 5 0</inkml:trace>
  <inkml:trace contextRef="#ctx0" brushRef="#br0" timeOffset="2998">817 1447 7759,'-2'-10'0,"-2"2"361,-2-1 0,-9 1 1,5-6-1,-3 3-174,1 3 0,2-6 1,-5 3-1,3-1-208,-2 0 1,3 7-1,-1-1 24,-3 4 0,1 4 0,0 4 1,3 7 52,3 3 1,2 5 0,6 2-1,0 3-24,0 3 1,0 2 0,0 8-1,2 3 13,4 1 0,4 0 0,9-6 1,0-2-60,-1-4 0,1-4 0,-1-11 0,3-1-164,4-3 0,-5-10 1,5 0-1,-5-10-34,-1-8 1,-3-1 0,-1-14 0,-3-2-83,3-2 1,-7-8-1,-2-2 1,-4-1 91,-2 1 0,0 8 0,0 8 0,0 0 213,0 0 0,0 7 265,0-3 0,-2 12 0,-2 9 147,-2 8 1,0 7-1,6 9 1,0 3-65,0 2 1,0 6-1,0-4 1,2 1-245,4 5 0,-4 4 0,4 5 0,-2 1-302,2-2 1,-3-4 0,5-4 0,-2-4-829,0-2 0,9-4 1015,-3-11 0,-2-55 0,-4-29 0,4-6 0,-1 1 0</inkml:trace>
  <inkml:trace contextRef="#ctx0" brushRef="#br0" timeOffset="3526">1058 1354 11538,'0'19'431,"0"-1"1,2 3-1,4 4-277,7 6 1,-3 10 0,2 2 0,1 0-35,-3 3 0,6-7 0,-3 4 0,1-6-231,-1-6 1,3-4-1,-3-10-179,3-5 1,0-6 0,-1-14 0,-5-11 17,-2-10 1,7-14 0,-5-6 0,3-3 4,-1 3 0,-6-5 1,4 7-1,1-1-26,-1 5 1,-6 4 0,4 4 0,-1 4-476,-1 6 1,0 11 767,-6 1 0,8 9 0,2-4 0</inkml:trace>
  <inkml:trace contextRef="#ctx0" brushRef="#br0" timeOffset="3945">1522 1484 7733,'10'31'79,"-4"-2"0,-2-2 702,3-5 0,-3-1-407,8-2 1,0-9-1,7-6-272,0-8 0,-3-6 0,-2-11 0,-1-2-116,1-1 0,-3-9 1,-1 2-1,0-4-113,0-2 1,-5 6 0,1 2 0,-4 0-103,-2 0 0,0 4 0,-2-1 0,-4 3 22,-7 6 0,-3 5 0,-3 0 1,1 5 52,-1 5 0,-6 2 0,1 5 1,-1 5 86,-2 8 1,6 7-1,-3 0 1,5 6 292,7 4 1,-3 2-1,9 0 1,2 0 161,2 0 1,2 6 0,0 1 0,2-3 52,4-2 1,-2-2 0,9 0-1,1-2-261,3-4 1,3-4 0,3-8 0,2-3-404,-3-4 1,-1-3 0,-2-9 0,-1 0-942,1 0 0,5-15 0,-1-5 1164,-6-7 0,0-24 0,1-11 0,-3-9 0,0 1 0</inkml:trace>
  <inkml:trace contextRef="#ctx0" brushRef="#br0" timeOffset="3946">1911 1187 8124,'-6'13'365,"0"-1"0,0-6 0,6 7 41,0 1 0,0 9 0,0 4 0,0 1-309,0 5 0,0 2 1,0 5-1,0 1-252,0 2 0,2 2 1,2-3-1,2 1-388,-2-2 1,-2-4 0,-2-6-1,0-6 543,0-4 0,0-69 0,0-16 0</inkml:trace>
  <inkml:trace contextRef="#ctx0" brushRef="#br0" timeOffset="4188">2060 1521 7733,'0'13'342,"2"-3"-183,4-2 0,-2-2 1,8-6-1,3 0-32,1 0 1,3-6 0,-1-2 0,1 0-100,0-1 1,-1-5 0,1 4 0,-3-3 96,-3 1 0,1 0 0,-6-5-197,3 5 1,-7-5-1,2 5-132,-4-5 0,-10-1 0,-5-1 0,-3 3 5,-3 3 1,7-1 0,-3 6 0,-3 0 51,-5-1 1,-2 3 0,7 6 0,1 2 186,5 4 0,-2 5 1,5 7-1,1 3 264,0 4 1,2-3-1,6 9 1,0 2 58,0 2 1,2 2 0,4 0-1,4 0-108,1 1 0,5-3 0,-4-2 0,5-5-176,1-1 0,1-4 1,0-11-1,-1-6-130,1-3 1,-1-3-1,1-3 1,-3-3-213,-3-6 0,3-7 0,-6-5 1,1-7-56,-5-4 0,2-2 0,-2-1 0,1 1 70,1 0 0,-6 0 0,4 0 1,-4 2 282,-2 4 0,0-2 1,0 8 623,0 3-76,0 9 1,6 13-1,0 13-256,-1 3 1,-1 9 0,0 0-1,2-1-175,-2 3 1,0 2 0,0 8 0,3 0-83,-3 0 0,-2 0 0,-2 1 1,0-1-98,0 0 1,6-2 0,0-4-1,-2-7-279,-2-3 1,0-11-1,2-6 84,3-8 0,1-14 0,-4-15 0,4-8-443,3-9 0,-5-3 0,6-1 0,0 2 282,-1 3 1,5 8 0,-5-3 0,-1 5 238,-4 2 0,2 15 1,1 5 400,1 7 0,-6 6 0,2 12 0,-4 8 226,-2 7 0,6 10 0,1-4 0,-3 2-317,-2 0 0,-2 0 0,2 4 0,2-2-549,2-2 1,0-3 0,-6 5 382,0-2 0,9-8 0,1 4 0</inkml:trace>
  <inkml:trace contextRef="#ctx0" brushRef="#br0" timeOffset="4579">2913 1391 7733,'0'-26'47,"-6"5"1,-2-4-1,-1 5 293,1 1 0,-6 1 0,1-1 94,-3 0 0,-3 9 0,1 4-271,-1 4 0,3 10 0,1 7 0,5 7-85,2 9 0,2 6 0,6 5 1,0 1-51,0-2 1,0-2 0,0-2 0,0 0-73,0 0 0,2-1 0,4-6 0,6-5-188,5-4 0,-3-11 0,3-4 0,3-4-39,1-2 0,-1-4 0,-1-6 0,-1-11-75,1-6 0,-7 3 1,-1-7-1,-3-2 82,-4-2 0,4 4 0,-2 0 0,-1 0 289,-3 2 0,-2-4 1,0 9-1,0 1 465,0 2-244,0 3 0,0 9 1,0 9-1,0 13 138,0 9 0,0 7 0,0 10 0,0 5 99,0 5 0,0 7 0,0 4 0,0 4-83,0 2 1,0 4 0,0 6 0,0 0-246,0-4 1,0-10 0,-2-2-1,-3-7-49,-1-3 1,-2-17 0,4-2 0,-4-11-228,-3-7 0,-1-5 0,-7-8 0,1-4-663,-1-8 0,3-9 1,1-16-1,3-2 784,-2-5 0,8-43 0,3-21 0,1 27 0,-1 1 0,0-1 0</inkml:trace>
  <inkml:trace contextRef="#ctx0" brushRef="#br0" timeOffset="4778">3043 1521 7938,'8'11'340,"-4"3"1,9-8 125,1-2 0,-4-2 0,5-2 0,3 0-12,5 0 1,8-2-1,-4-4 1,-1-4-244,1 0 0,4-5 0,-6 7-430,-2-2 0,-3 5 0,-1-3-777,-1 0-415,-7 6 0,-5-6 1411,-12 8 0,-38 33 0,-15 8 0</inkml:trace>
  <inkml:trace contextRef="#ctx0" brushRef="#br0" timeOffset="5029">3247 1206 7733,'-17'-12'2447,"5"-1"1,4 11-1920,8 2 1,0 2 0,2 11-406,4 1 1,2 5 0,7 3-1,-5 5-34,-2 2 1,5 2 0,-7 6 0,-2 2-111,-2 4 0,-2 5 0,0 5 0,0-1-415,0-3 0,0 1 0,0 3 0,0-5-1351,0-11 0,2-2 1787,4-10 0,9-61 0,5-27 0,5-5 0,0 0 0</inkml:trace>
  <inkml:trace contextRef="#ctx0" brushRef="#br0" timeOffset="5380">3451 1169 10347,'6'-8'1114,"0"8"0,7 8 0,-7 12 1,0 7-971,2 10 0,-6 11 0,5 14 0,-5 8-148,-2 8 1,6 4 0,0 5 0,-2-9-175,-2-8 0,4-14 0,1-15 1,-3-8-271,-2-8 1,0-13-1,2-8 1,2-10-40,-2-12 1,0-15 0,0-13 0,3-3 37,-3-9 1,4 5 0,0-5 0,0 6 36,1 1 1,3-1-1,-4 3 1,3 6 190,3 3 0,-4 12 1,1 3-1,-1 6 623,0 7 1,-6 6 0,5 14 0,-3 11 331,0 9 0,2 7 0,-4 5 1,3 3-118,-3 6 0,-2 7 0,-2 2 0,0-1-714,0-3 1,6-2-1,0 1 1,-2-1-2186,-2-3 2282,-2-16 0,9-31 0,1-25 0</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2:15.190"/>
    </inkml:context>
    <inkml:brush xml:id="br0">
      <inkml:brushProperty name="width" value="0.06" units="cm"/>
      <inkml:brushProperty name="height" value="0.06" units="cm"/>
      <inkml:brushProperty name="color" value="#FFFFFF"/>
    </inkml:brush>
  </inkml:definitions>
  <inkml:trace contextRef="#ctx0" brushRef="#br0">0 112 7880,'0'-10'963,"0"0"0,2 3-631,5-5 0,-3 2 0,8-1 0,0 1-53,-1 0 1,5 6-1,-5-5 125,-1 1 0,6 6-369,-3-4 0,3 4 1,3 2-75,-1 0 1,1 0 0,-1 0 22,1 0 1,-1 6-1,1 2 1,0 1 65,-1-1 1,3 6-1,1-1-76,3 3 1,6 1-1,-6-3 1,-3-4-393,-1-1 1,0 3-1,1-6 1,5-2-1882,2-2 2299,-6-10 0,45-52 0,-33 20 0,0 0 0</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2:15.755"/>
    </inkml:context>
    <inkml:brush xml:id="br0">
      <inkml:brushProperty name="width" value="0.06" units="cm"/>
      <inkml:brushProperty name="height" value="0.06" units="cm"/>
      <inkml:brushProperty name="color" value="#FFFFFF"/>
    </inkml:brush>
  </inkml:definitions>
  <inkml:trace contextRef="#ctx0" brushRef="#br0">19 1 8103,'-10'8'682,"2"-4"1,8 9 11,0 1 0,8-4 0,4 1 0,5-1-565,1 0 0,3-3 1,2 3-1,1-2-181,-1-4 0,-2 4 0,-3 1 0,1-1 80,-1 0 1,-1 7 0,-3-3 0,-4 4 31,-1 3 1,-3 2 0,-8 3 0,-4 5 30,-7 0 1,-3 6-1,-5-4 1,-2 2 59,-1-2 1,-3 2-1,4-6 1,-1-1-4,1 1 0,2-4 0,5-9-287,3-1 1,7-11-131,12-2 0,5-8 1,7-11-1,3 0 135,4 1 1,-3-1-1,7 3 1,0 1 77,0 3 0,-6 8 0,1-2 0,-3 4 88,-3 2 0,1 0 0,-1 2 1,1 4 87,0 6 0,-7 7 0,-2 6 0,-1 3-76,-5 1 0,4 6 1,-2-6-1,-2 2-33,-2 0 0,-4-2 0,-4 2 0,-6-4-21,-5-1 0,-1-3 1,-3 6-1,-2-2-166,-1-5 0,-7-3 1,4-5-1,0-3-441,0-3 0,3-2 0,5-6 0,0 0 617,1 0 0,29-46 0,17-23 0,-1-3 0,0-1 0</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2:17.115"/>
    </inkml:context>
    <inkml:brush xml:id="br0">
      <inkml:brushProperty name="width" value="0.06" units="cm"/>
      <inkml:brushProperty name="height" value="0.06" units="cm"/>
      <inkml:brushProperty name="color" value="#FFFFFF"/>
    </inkml:brush>
  </inkml:definitions>
  <inkml:trace contextRef="#ctx0" brushRef="#br0">19 186 7935,'-10'-8'1526,"2"-3"1,8-1 0,2 2-1342,4 1 0,2 5 1,6 8-1,-3 5 76,-3 1 0,4 2 1,-3 9-1,-1 2-206,0 1 0,4 9 0,-3-4 0,1 2-153,4 0 0,-3 2 0,1 8 0,3 3-84,1-3 1,1 4 0,-3-2 0,-4-1-18,-2-3 0,5-2 1,-5 0-1,0 0 110,1 0 1,-3-6 0,-8 0 0,-2 0-68,-3-2 1,-7-2 0,2-9 0,-3 1-147,3-1 0,-5-5 0,5-3 0,-5-2-42,-1-4 1,-1-8 0,3-4 0,1-5 128,3-7 1,8-1 0,-2-10 0,4-4 67,2-6 0,0 0 0,0-7 0,0 3 118,0 4 0,8-4 0,2 1 1,3 1 163,-1-2 0,0 5 0,7-3 0,-1 6 59,1 6 0,0-4 0,-1 6 0,1 0 88,-1 5 1,1 3 0,-1 3 0,1-3-18,-1-4 0,-5 11 0,-3-5 0,0 3-76,1-1 0,-7 5 1,2 0-1,-4-3-78,-2-1 0,0 3 0,-2 3 1,-4 0-73,-7-1 1,-3 7 0,-3-4 0,1 2-255,-1 0 0,1-1 1,-1 7-1,1 0-150,-1 0 1,1 9-1,-1 3 1,0 5 364,1 1 0,16 67 0,3-35 0,0 1 0</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2:17.473"/>
    </inkml:context>
    <inkml:brush xml:id="br0">
      <inkml:brushProperty name="width" value="0.06" units="cm"/>
      <inkml:brushProperty name="height" value="0.06" units="cm"/>
      <inkml:brushProperty name="color" value="#FFFFFF"/>
    </inkml:brush>
  </inkml:definitions>
  <inkml:trace contextRef="#ctx0" brushRef="#br0">112 110 7900,'-19'-11'492,"1"5"1,5 4 277,1 2 1,6 2 0,-5 4-460,3 7 1,2 5 0,4 5-1,-2 4-175,-2 2 0,-1 8 0,7 8 0,0 3 43,0 3 0,0-4 1,0 1-1,3-1-126,3 1 1,-2-13 0,8 0 0,3-6-130,1-7 1,11-7-1,2-5 1,2-2-198,0-4 0,-7-4 0,7-6 0,0-6-78,-2-5 0,4-7 1,-8-3-1,-3-2 147,-1-4 0,-4-2 1,-3-2-1,-4 0 121,-2 0 0,-1 2 1,-7 2-1,0 2 210,0-2 0,-2 4 0,-3 0 0,-3 0 152,-2 0 1,-2 5 0,-7-5 0,0 0-39,1 0 0,-7 6 0,0 1 1,1 5-440,-3 5 0,0 8 1,-6-2-1,4 6-688,3 6 886,-7 4 0,12 58 0,-6 12 0</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2:18.871"/>
    </inkml:context>
    <inkml:brush xml:id="br0">
      <inkml:brushProperty name="width" value="0.06" units="cm"/>
      <inkml:brushProperty name="height" value="0.06" units="cm"/>
      <inkml:brushProperty name="color" value="#FFFFFF"/>
    </inkml:brush>
  </inkml:definitions>
  <inkml:trace contextRef="#ctx0" brushRef="#br0">19 19 7604,'-10'0'1281,"2"0"1,10 0-1049,4 0 0,4 0-215,9 0 1,-7 0-1,0 0-172,3 0 0,-5 0 1,2 0 51,3 0 0,-5 0 0,3 0 26,1 0 1,3 0 81,1 0 0,1 0-94,-1 0 1,1-2-417,-1-4 0,-5 4-515,-1-5 1019,-8 5 0,-20 27 0,-15 6 0</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2:19.438"/>
    </inkml:context>
    <inkml:brush xml:id="br0">
      <inkml:brushProperty name="width" value="0.06" units="cm"/>
      <inkml:brushProperty name="height" value="0.06" units="cm"/>
      <inkml:brushProperty name="color" value="#FFFFFF"/>
    </inkml:brush>
  </inkml:definitions>
  <inkml:trace contextRef="#ctx0" brushRef="#br0">205 17 9787,'0'-10'1510,"0"4"0,0 12-1434,0 7 1,0 5 0,-2 7 0,-4 6-178,-7 4 1,-9 10-1,-3 5 1,0 3-132,-2 3 1,7-3 0,-5-3-1,6-7-113,7-4 0,4-10 1,8-4 183,0-5 0,2-9 1,6-7-1,9-6 143,5-4 1,9-9 0,-4 3-1,2-5 81,4-1 1,2-1 0,2 1 0,0-1 168,0 1 1,-2-1 0,-2 1 0,-2 1-43,2 5 0,-6 3 1,-2 7-1,-5-2-163,-1-2 1,-1 0-488,1 6 1,-9 2-782,-4 4 0,-4-2 1241,-2 9 0,-57-9 0,-15 4 0</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2:19.721"/>
    </inkml:context>
    <inkml:brush xml:id="br0">
      <inkml:brushProperty name="width" value="0.06" units="cm"/>
      <inkml:brushProperty name="height" value="0.06" units="cm"/>
      <inkml:brushProperty name="color" value="#FFFFFF"/>
    </inkml:brush>
  </inkml:definitions>
  <inkml:trace contextRef="#ctx0" brushRef="#br0">74 19 8062,'-10'-8'2722,"-7"6"-2426,15-7 0,-6 11 0,8 5 1,0 5-72,0 4 0,0 11 0,0 4 0,0 4-182,0 2 0,6 2 1,0 7-1,-1 7-231,-3 7 1,-2 4-1,-2-2 1,-3 4-25,-1 0 1,-6 4 0,6-10-1,0-5-553,-3-3 0,7-19 0,-4-2 765,4-9 0,27-102 0,-10 27 0,1 1 0</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2:20.372"/>
    </inkml:context>
    <inkml:brush xml:id="br0">
      <inkml:brushProperty name="width" value="0.06" units="cm"/>
      <inkml:brushProperty name="height" value="0.06" units="cm"/>
      <inkml:brushProperty name="color" value="#FFFFFF"/>
    </inkml:brush>
  </inkml:definitions>
  <inkml:trace contextRef="#ctx0" brushRef="#br0">0 1 8063,'0'10'901,"0"1"0,2-7-553,5 2 1,3 0 0,9-6 0,-1 0-305,1 0 0,-1 0 1,1-2-1,-1-2-135,1-2 1,1 0 0,5 6-322,6 0 0,-10 0 1,-3 0-1463,-1 0 1874,-1 0 0,-22 8 0,-6 2 0</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2:20.709"/>
    </inkml:context>
    <inkml:brush xml:id="br0">
      <inkml:brushProperty name="width" value="0.06" units="cm"/>
      <inkml:brushProperty name="height" value="0.06" units="cm"/>
      <inkml:brushProperty name="color" value="#FFFFFF"/>
    </inkml:brush>
  </inkml:definitions>
  <inkml:trace contextRef="#ctx0" brushRef="#br0">19 0 8843,'-8'11'937,"6"-1"0,-5-4-633,5 7 1,2 3-1,0 5 1,0 1-163,0 3 0,0 2 0,0-5 0,0 5-181,0 2 0,0 0 0,0 2 0,0-4-289,0-1 1,0-5-1,0 4-833,0-5 879,0-1 0,2-9 0,3-6 190,1-8 0,2 0 0,-2-8 71,6-3 0,5 1 0,2 0 1,-1 1 59,1-1 1,-1 5 0,1 3 17,-1 4 0,1 2 0,-1 2-46,1 4 1,-3 5 0,-1 7 0,-5 1-6,-2-1 1,1 9 0,-5 2 0,2 2 37,-2 0 1,-2 0 0,-2 6 0,0-2 173,0-4 0,-8 2 1,-2-8-1,-3-3 45,1-1 0,-1-5 0,-5-1 1,-1-5-127,1-2 1,-1 1-1,1-5 1,-1 2 58,1-2 0,-1-4 0,3-6 1,1-7-197,3-3 0,24-52 0,1-12 0</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2:20.851"/>
    </inkml:context>
    <inkml:brush xml:id="br0">
      <inkml:brushProperty name="width" value="0.06" units="cm"/>
      <inkml:brushProperty name="height" value="0.06" units="cm"/>
      <inkml:brushProperty name="color" value="#FFFFFF"/>
    </inkml:brush>
  </inkml:definitions>
  <inkml:trace contextRef="#ctx0" brushRef="#br0">19 167 8077,'-6'19'0,"-1"-1"187,3 1 1,2 1-1,2 3 1,0 4 63,0 2 0,0 0 0,0 4 0,2-3-63,5 3 1,-3 0 0,8 0 0,2-4-289,3-2 0,1-2 0,1-7 0,0 1-39,-1-1 1,1-7 0,1-5 0,3-4 35,2-2 0,-1-4 0,-3-6 0,2-9 207,1-2 0,1-7 0,-8-3 1,-3-4 60,-2-3 1,-7 1-1,3 0 1,-2-2 147,0-4 1,0 10-1,-6-4 1,-2 2-93,-4 0 1,-2-2 0,-7 2-1,3 2-358,-2 2 1,-9 10 0,-2 3-1,1 9-260,-3 7 1,4 2 0,-6 4 396,2 9 0,-6 57 0,19-21 0,0 1 0</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2:34.809"/>
    </inkml:context>
    <inkml:brush xml:id="br0">
      <inkml:brushProperty name="width" value="0.06" units="cm"/>
      <inkml:brushProperty name="height" value="0.06" units="cm"/>
      <inkml:brushProperty name="color" value="#FFFFFF"/>
    </inkml:brush>
  </inkml:definitions>
  <inkml:trace contextRef="#ctx0" brushRef="#br0">37 101 7996,'-12'0'605,"0"0"506,7 0-305,-3 0-719,8 9 0,0 1 0,0 9-195,0-1 1,0 7 0,0 2 0,0 2-21,0 4 0,0 4 0,2 4 0,2 2 4,3-2 1,-1 5-1,-6-5 1,0-4-9,0-4 1,0-10-1,0 1 1,2-5-107,4-7 0,-4-6 225,4-12 0,-2-4 0,1-11 0,1-1 3,-2-3 1,-2-8-1,0 2 1,2-4-13,2-2 0,2 0 0,-3 0 0,3 2 60,2 4 1,-4-4-1,5 6 1,-1 0 34,0 4 1,-4-1 0,7 3-1,-1 4 261,-2 5 0,7 10-69,-5-2 1,3 14 0,-1 8 0,-3 7-87,-3 0 1,0 5-1,-4 3 1,4 4-112,3 3 0,-7-1 1,2 0-1,-4 0-216,-2 0 1,2 0 0,2 0 0,2-2-139,-1-4 1,-3 2 0,-2-8-1,0-3-614,0-1 1,0-9-516,0 1 1415,0-9 0,8-45 0,2-21 0</inkml:trace>
  <inkml:trace contextRef="#ctx0" brushRef="#br0" timeOffset="494">668 157 8902,'-12'0'2835,"-1"0"-2735,9 0 1,-4 8 0,8 5-107,0 3 0,0 3 1,0-1-1,0 3-48,0 4 0,0 4 1,0 8-1,0 2-72,0 4 1,0-2 0,0 7 0,0-5-129,0-8 0,0 0 1,0-10-1,0-3-101,0-1 1,2-11-1,4-5 166,7-10 1,-3-5 0,0-11 0,0-3 113,1-7 1,-5-6 0,4-4 0,1-3 96,-1 3 0,-6-4 0,4 1 0,-2 3 137,1 2 1,5 2-1,-4 0 1,0 2 184,1 4 0,3-2 1,-4 6 78,3-2 1,1 7-240,7-3 1,-7 15-1,-2 10 1,-2 10-19,-3 6 0,-3 11 0,-2 4 1,0 4-118,0 2 0,0 0 1,0 0-1,0 0-47,0 1 1,0 5 0,0 0-1,0-2 19,0-2 1,0-1 0,0-3 0,0-2-112,0-2 1,6-9-1,0 3-306,-2-4 195,-2-11 0,4-4 1,3-12 125,1-7 0,-6-3 0,4-5 1,-2-1-11,1-3 0,5-6 0,-4 4 0,3-2 28,3-4 1,-4-2-1,3-2 1,1 0 52,3 0 0,-5 0 1,0 0-1,1 0 71,-3 0 0,6 6 0,-5 2 0,1 2 136,0 4 0,-5 5 0,3 3 446,-2 3-254,7 8 1,-13 4 0,6 12-126,0 5 1,-6 3-1,4 3 1,-3 4-153,-3 2 0,6-4 0,0 5 0,0 3-130,2 2 0,-4 5 0,7 1 0,-3 2-41,-4-2 0,4 7 1,1 1-1,-1 3-122,0-3 1,4-1 0,-3-9 0,1 0-474,4-4 1,-3-6 0,-1-2-2012,-2-9 2659,7-12 0,-21-63 0,3-26 0</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2:32.288"/>
    </inkml:context>
    <inkml:brush xml:id="br0">
      <inkml:brushProperty name="width" value="0.06" units="cm"/>
      <inkml:brushProperty name="height" value="0.06" units="cm"/>
      <inkml:brushProperty name="color" value="#FFFFFF"/>
    </inkml:brush>
  </inkml:definitions>
  <inkml:trace contextRef="#ctx0" brushRef="#br0">19 120 7861,'0'-10'1805,"0"2"1,0 10-1558,0 4 1,-6 4 0,0 9 0,2 0-154,2-1 0,2 1 0,0 1 0,0 3-77,0 2 1,0 8 0,0-2 0,0 4-118,0 2 0,6 2 0,0 2 1,-2 2-5,-2-1 1,-2-3 0,0-2-1,0-2 2,0-4 1,0 2-73,0-8 1,0-11 117,0-14 0,7-8 0,1-13 0,0-2-3,0-1 0,1-9 1,-5 2-1,2-4-22,-2-2 1,4 0 0,-2-1-1,1 1 25,1 0 0,-4 0 1,6 0-1,-1 2 61,-5 4 1,4-2 0,0 8 0,0 3 83,1 1 1,-1 9-14,-2-1 1,4 9-1,7 0 128,-5 8 0,3 0 0,-7 9 31,2 1 0,1 9 1,1 2-1,-4-3-13,0-1 1,-6 6-1,5 2 1,-5 1-139,-2 1 1,0 0 0,0 6-1,0 0-152,0 1 1,0-3-1,0-2 1,0-5-207,0-1 0,0 4 1,0-6-1,0-2-952,0-3 0,0-7-993,0-1 2218,0-8 0,-9-12 0,-1-13 0</inkml:trace>
  <inkml:trace contextRef="#ctx0" brushRef="#br0" timeOffset="1423">520 250 8001,'-10'0'1283,"2"-2"14,8-4-777,0 4 0,0-4-413,0 12 0,0 4 0,0 11 0,0 2-59,0 1 0,0 7 0,0-4 0,0 2-87,0 4 0,0 2 0,0 2 0,0 0-149,0 0 0,6-6 0,0-2 0,-2-2-118,-2-5 0,-2-7 0,2-5-17,5-2 1,-5-3 280,4-12 1,-4-5 0,0-11-1,2-3 63,2-3 1,2 4 0,-3-6 0,3-2 6,2-2 0,-4-2 1,5 0-1,-1 0 64,0 0 1,-4 0-1,5-1 1,-1 3 97,0 4 0,-4-1 1,5 7 289,-3 2 1,4 9-264,-5 1 0,5 11 1,-6 2-1,-2 11-29,-2 5 1,-2 3 0,0 1 0,0 5-116,0 6 1,0 4 0,0 2-1,0 0-1,0 0 1,0 0 0,0 0 0,0 0-66,0 1 0,0-3 0,0-2 0,0-5-162,0-1 1,0-2-1,0-6-460,0-1 368,9-8 1,-7-3 0,4-14 103,-4-5 0,4-4 0,0-3 0,0 0-20,3 1 0,-7-1 0,6-1 0,-2-3-101,0-2 1,7-8-1,-5 4 1,0-1 26,0-1 0,7-2 1,-3-9-1,5-1 140,1 2 1,1-4-1,-1 1 1,-1 3 251,-5 2 1,5 4 0,-7 4 138,0 6 0,5 15 133,-9 10 0,0 10 1,-6 13-1,-2 4-56,-4 2 1,4-5-1,-6 7 1,1 2-248,1 2 0,0-4 0,6 0 0,0 2-8,0 2 0,0 2 0,0 0 1,0 0-39,0 0 1,0 1 0,0-1 0,0 0-189,0 0 1,0-6 0,0 0-1,0 0-284,0-3 1,0-1-1,0-8 1,2-1-874,4 1 0,-4-7 0,7-1 1267,-1-3 0,-6-35 0,6-14 0</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3:04.467"/>
    </inkml:context>
    <inkml:brush xml:id="br0">
      <inkml:brushProperty name="width" value="0.06" units="cm"/>
      <inkml:brushProperty name="height" value="0.06" units="cm"/>
      <inkml:brushProperty name="color" value="#FFFFFF"/>
    </inkml:brush>
  </inkml:definitions>
  <inkml:trace contextRef="#ctx0" brushRef="#br0">130 112 7462,'-10'-8'3846,"2"6"-3269,8-7 0,0 18-347,0 3 0,0-2 1,0 3-110,0 1 1,0 2 0,0 5-1,0 2-67,0 1 0,0 3 1,0-2-1,0 5-81,0 5 1,0 2 0,-2 0 0,-2 2 79,-3 5 0,-1-5 0,4 4 0,-2-4 47,2-2 1,-4 2 0,-1 0-1,1 0 17,0-4 1,2-2 0,6 4-1,-2 0 9,-4 0 1,4-6 0,-5-2-1,5-1-41,2 1 0,-2 2 0,-2 6 0,-2 0-41,2 0 0,2 0 0,2 0 1,0 2 59,0 4 0,0-4 0,0 5 0,0-5 82,0-2 1,0 2-1,0 2 1,0 2-69,0-2 0,0-2 0,0-2 0,0 0-27,0 0 0,0 0 0,0 0 1,2 0-122,4 0 1,-4 0-1,6 0 1,-2-2-16,1-4 0,5 4 1,-4-4-1,2 4 2,5 2 1,-5 0-1,2 0 1,3 0 103,1 0 0,-3 2 1,-1 2-1,2 2-32,3-2 0,-5-8 1,0-2-1,3 2 43,1 2 0,-3 2 0,-1 0 0,2-2-68,3-4 0,1 4 0,1-5 1,-1 5 0,1 2 1,-1-2-1,1-2 1,-1-2-23,1 2 0,1 0 0,3-2 0,2-5-29,-3 1 0,-1-4 0,-3 6 0,3-3 10,4-3 1,-5 0-1,5-1 1,-3 3-11,3-3 1,-4-1 0,3-3-1,-3 1 24,-3-1 0,3 3 1,2 2-1,1 1 49,-1-1 1,-3-9-1,1-1 1,2 1 60,1 3 0,1 1 1,-4 1-1,1-1 3,3 1 1,-1-7-1,-5 0 1,-1 1-42,1-3 0,0 6 0,-1-5 0,1 1 1,-1 0 1,-6-6 0,1 5 0,-1-1 0,-2 0 1,5-4-1,-7 5 1,0-1-14,0 0 0,1-6 0,-5 5 0,4-3 32,2 0 1,-4 6 0,5-4-96,-3 3 0,-2-5 1,-4 4-97,4-2-657,-4-1-13,7-7 488,-9 0 0,2 0-224,4 0-149,-4 0 49,6 0 777,-8 0 855,0 0-1130,8 0 248,-6 0 87,15 0 0,-13 0-50,8 0 0,-6 2-123,7 4 0,-7-4-102,6 4 1,-6-2 0,7 0-32,1 2 1,-4 1 0,1-5 185,-3 4 0,6-4 9,-1 4 0,-3-4 1,0 0-1,0 2 475,1 2 1,-5 1 127,6-7 0,1 2-428,5 4 1,1-4 0,-3 6-281,-4 0 1,-1-6 0,-5 5-219,6-5 0,-2 0 1,3 2-83,1 2 0,-4 0 315,3-6 1,-1 0 183,7 0 0,-7 0 106,0 0 1,-6 0-234,7 0 1,-9 2 0,4 2-270,0 2-541,-6 1 416,7-7 606,-9 0-277,0 0-41,-9 0 1,7-2-409,-4-5 197,-4 5 0,2-14 94,-5 4 0,-1 1 0,6-1 140,-3-2 0,7 3 1,-4 1-1,2 0 24,0-1 0,0 5 1,4-6-46,-5-2 1,-1-3 0,-4-1 0,4 1-5,-1 5 1,7-5 0,-6 5 0,2-4 13,0-3 0,-2 1 1,3-1 22,-1 1 1,0-1-1,6 1 44,0-1 0,-2 1 1,-2-1-75,-2 1 0,0-1 0,6 1-17,0-1 0,0 1 0,0-1 0,0 0 40,0 1 1,2 6 0,2-1-1,2-1 11,-2-3 1,0-1 0,0-1 44,2 1 0,1-1 0,-5 3 0,2 2 14,2 1 1,2 1 0,-4-7 0,2 1 5,-1-1 1,3 1-1,0-3-2,2-3 0,-6 9 0,3-3 0,-3 1 0,2 1 0,-4-5 0,4-1 0,-2-3-15,2 2 0,-4 3 0,7 1 0,-3-1 11,0-5 0,2 3 1,-4-7-1,5 0 31,1 0 1,-6 5-1,4-5 1,-2 0-4,0 0 0,7 5 0,-7-5 0,0 0-28,2 0 1,-6 5-1,7-5 1,-3 0-15,0 0 0,0 4 0,-4-3 0,2-1-27,2 0 1,1 4 0,-7-3 0,2-1-10,4 0 0,-4 0 1,4-4-1,-4 5 14,-2 1 0,6-6 1,0 4-1,-1 0 2,-3 5 1,-2-3 0,0 2-1,2 1-8,4-3 1,-4 6-1,4-3 1,-4 1 18,-2-2 0,0 5 0,0-5 0,0 5 45,0 1 1,0 1 0,0-1 22,0 1 0,0-1-45,0 1 0,0 5-186,0 1-820,0 8 374,0-4 1,0 6-354,0-5 570,0 5 419,0-6 1,0 6 113,0-4 1,0 2-106,0-9 0,0 1-48,0-6 0,0-1 1,0 1 16,0-1 0,0 7 0,-2-1 1,-2-1 40,-2-2 0,0-3 0,6 1 0,-2-1 24,-5 1 0,5-7 0,-4 0 0,2 3 25,-2 1 0,4-4 0,-4 1 0,2 1-37,-3 3 1,5-1 0,-4-2 0,2-1 43,-2 1 1,4 3 0,-6 1 0,1 1-16,1-1 0,0 1 0,4-1 0,-2 1 28,-2-1 1,-2 1-1,3-1-53,-1 1 0,-6-1 1,4 1-1,0-1-22,-1 1 0,1 1 0,4 3 0,-4 1-9,-3-1 0,5-2 0,-4-3 0,0 3-14,-1 3 1,5-3 0,-4 3 0,0-3 35,-1-3 0,1 7 1,-4 0-1,1-3-29,-1-1 1,4 0-1,-3 1 1,1 3 43,2-3 1,-7 5 0,5-2-29,-4-3 0,-3 1 0,3 0 1,1 1-21,3-1 0,2 4 1,-5-1-1,3 3 24,-2 4 0,3-4 0,-1 0-18,-2-3 1,-3 5 0,-1-4-84,-1 2 0,1-5 1,-1 5-18,1-2 1,5 4-1,1-5 1,0 1 7,1 0 1,-5 4 0,3-5 0,-1 1 57,2 0 0,-5 4 0,5-5 1,-2 1 40,1 0 0,-3 4 0,3-7-42,-3-1 0,-3 4 0,1-1 1,-1 1-41,1 0 0,6 4 0,-1-5 0,-1 3-52,-3 4 0,-1-4 0,2-1 1,1 1 23,3 0 0,-1 0 1,-5 4-1,-1-2 47,1 1 1,6 1 0,-1 0 0,-1-2 112,-3 2 1,-3 2-11,-5 2 0,5-6 0,-5 0 0,4 1-105,3 3 1,-1 2 0,1 0 0,-1 0-63,1 0 0,6-6 0,-1 0 1,-1 2 9,-3 2 0,-1 2 0,-1-2 0,1-2 3,-1-2 1,1-1 0,-1 5 21,1-4 1,-1 4-1,1-4-16,-1 4 1,7 2 0,2-2 0,-1-2-151,1-2 0,-2-1-99,-7 7 0,7 0-1337,0 0-1035,8 0 711,-13 0 0,15-2-2295,-4-4 4244,-4 4 0,8-6 0,-7 8 0</inkml:trace>
  <inkml:trace contextRef="#ctx0" brushRef="#br0" timeOffset="1918">186 93 7832,'0'-10'618,"0"2"718,0 0-235,0 6 59,0-7-712,0 9 1,2 2-253,4 5 1,-4-3-1,4 8 1,-2 2-37,3 3 0,-3-5 1,6 1-1,0 1-72,1 2 0,-5 3 0,6-1 1,0 1 51,-1-1 0,5 1 1,-6-1-1,3 3 0,-1 4 1,0-5-1,5 5 1,-3-5-35,-1-1 0,-1-1 0,4 1 1,-1 1-36,-3 5 1,0-4 0,5 3-1,-3-3-66,-1-3 0,-1 1 0,4-1 0,-1 1 35,-3-1 0,-6 1 0,7-1 0,-1 1 17,-2-1 1,5 1 0,-7-1-1,0 1-2,0-1 0,5 3 1,-5 2-1,0 1-38,0-1 1,5-2 0,-5-3-1,0 3-5,0 3 1,7-3 0,-5 3 0,2-3 1,1-2 0,-3-1 1,4 1-1,-1-1 16,1 1 1,-4-1 0,1 1 0,-1-3-9,0-4 0,-4 9 1,5-5-1,-1 3-17,0 3 0,-4 1 0,5-4 0,-1 1 49,0 5 0,-6-5 0,4 5 0,-1-2 13,-1 1 0,6-3 1,-6 4-1,0-3-31,3 3 0,-7-5 0,4 5 0,-2-4-39,2-3 0,-4 1 1,4-1-1,-1 1 2,1-1 0,-4 1 0,4-1 0,-4 1 0,-2-1 0,0 1 0,0-1 0,0 1 22,0-1 0,2 3 1,2 1-1,2 3 11,-2-2 1,-2 3-1,-2-1 1,0-2-27,0-3 1,0 1-1,0 1 1,0 3-12,0-2 1,0-3 0,0-1-1,0-1-1,0 1 0,0-1 0,0 1 1,0-1 13,0 1 0,0-1 0,0 1 1,0-1-6,0 1 0,0-1 0,0 3-18,0 4 0,0-5 0,0 5 1,0-5-11,0-1 1,0 5 0,0 1 20,0-2 1,0-3 0,0 1 0,0 1 12,0 3 0,0 0 0,0-7 1,0 1 5,0-1 1,0 1-1,0-1 1,3 1-11,3-1 1,-4 3-1,4 2 1,-4 1-13,-2-1 1,0-3 0,0-1 0,2-1-6,4 1 0,-4-1 0,4 1 0,-4-1 1,-2 1 1,3-7-1,1 1 1,2 1 16,-2 2 0,0 3 0,0-1 0,2 1 40,-2-1 0,7 9 1,-1 2-38,0 0 0,1-3 1,-7-7-1,4-1-27,2 1 0,-4-1 1,5 1-1,-1-1-13,0 1 0,0-1 0,5 1 0,-5-1 14,-2 1 0,7 6 0,-5-1 0,2-1 40,1-3 0,-7-1 0,6 0 0,1-1 2,-3 1 0,6-1 0,-5 1 0,1-1-18,0 1 0,1-1 1,3 3-1,-2-1-13,-1-1 1,-1 3-1,5-9 1,-3 3-17,-2 3 1,1-1-1,5 1-14,1-1 1,-1 1 0,1-1-53,-1 1 0,1-7 0,-1 0-121,1 3 0,-1-1 0,1-2 0,-3-3-108,-4-1 1,5-4-317,-5 8 0,-2-8-2126,3 3 2759,-9-5 0,-4-2 0,-10 0 0</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3:13.666"/>
    </inkml:context>
    <inkml:brush xml:id="br0">
      <inkml:brushProperty name="width" value="0.06" units="cm"/>
      <inkml:brushProperty name="height" value="0.06" units="cm"/>
      <inkml:brushProperty name="color" value="#FFFFFF"/>
    </inkml:brush>
  </inkml:definitions>
  <inkml:trace contextRef="#ctx0" brushRef="#br0">19 1 7819,'-2'18'-3,"-4"1"0,4-7 1,-4 0 829,4 3 0,2-5-343,0 2 0,2-8-287,4 3 1,-2-5-1,8-4 225,3-5 1,-5 5 0,2-4 479,3 4 1,-5 2-554,2 0 1,-1 2 0,3 2 0,-4 4-37,-2 3 0,7-5 0,-5 6 0,2 1-180,1-3 1,-3 6 0,5-5-1,-3 1-70,2 0 0,3-6 0,1 5 0,-1-1 7,-5 0 1,4-4 0,-3 5-1,3-1 43,3 0 1,-1 1-1,1 3 1,-1-2 169,1 3 0,-1-1 1,1 3-1,-1-3 93,1 0 0,-7 13 0,0-8 0,3 1-167,1 1 1,3 3-1,-3 1 1,-1-2-109,-3-3 0,-2 5 1,5 0-1,-3-3-149,2-1 0,-3 3 1,1 1-1,2-2-15,3-3 1,-5 5 0,-2 0 0,1-3 169,-1-1 0,-4 5 1,6 3-1,1 2-35,-3 0 1,4-2 0,-5 4 0,-1-3-26,0 3 0,4 0 0,-5 0 0,-1-4-144,2-2 0,-4-1 1,6-3-1,1 2-54,-1-3 1,-4-1 0,4-3 0,1 3 146,-1 4 1,-6-5 0,4 5 0,-2-3 73,1 3 0,5-2 0,-6 5 1,0 1-69,3 0 1,-7-4 0,6 3 0,-2 1-94,0 0 1,0-6 0,-4 1-1,2-3-40,3-3 0,-1 1 0,-6-1 0,0 1 108,0-1 1,2-5 0,2-1 0,2 2-74,-2 3 0,-2 1 0,-2 1-85,0-1 0,6 1 0,1-1-2017,-3 1 64,-2-1 0,-2-9 2134,0-9 0,-50-91 0,20 31 0,-1-1 0</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3:08.258"/>
    </inkml:context>
    <inkml:brush xml:id="br0">
      <inkml:brushProperty name="width" value="0.06" units="cm"/>
      <inkml:brushProperty name="height" value="0.06" units="cm"/>
      <inkml:brushProperty name="color" value="#FFFFFF"/>
    </inkml:brush>
  </inkml:definitions>
  <inkml:trace contextRef="#ctx0" brushRef="#br0">1 1055 8216,'12'0'1800,"0"0"-1506,3 0 1,-5 0 0,2 0-92,3 0 1,1 0 0,3 0 0,-1 0 11,1 0 0,-1 0 0,1 0 1,-1 0-41,1 0 1,-1 0-1,1 0 1,-1 0-31,1 0 0,-1 0 1,1 0-1,-1 0-123,1 0 1,1 0 0,3 0 0,2 0 90,-3 0 0,-1 6 0,-3 0 0,3-1-16,4-3 1,-5-2 0,5 0 0,-5 2-16,-1 4 1,-1-4 0,1 6-57,-1 0 1,1-4 0,-1 7-102,1-3 1,-1 4-39,1-6 0,-1 1 104,1-7 1,-7 0 109,1 0 136,-9 0 1,4-2-138,-8-5 1,0 3-75,0-8 0,0 0-196,0-7 1,0 1 76,0-1 0,0 1 1,0-1 72,0 1 0,0-1 0,0 1 1,0-1 21,0 1 1,0-1 0,0 1-1,0-1-11,0 1 1,2-1-1,2 1 1,4-1-1,3 1 1,-7-1 0,4 1-1,-2-3 8,0-4 0,7 5 0,-7-7 1,0 2 39,2 1 1,-6-3 0,6 4 0,-1-3 31,-1-3 1,0 6-1,-6-1 1,0 3-35,0 2 0,6 1 0,0-1 1,-2 1-13,-2-1 0,-2-1 0,0-3 1,0-1-39,0 1 1,0 2 0,0 1 0,0-3-7,0-1 1,0-1 0,0 6 0,0 1 2,0-1 0,0 1-179,0-1-729,0 1-608,0 8-107,0 1 1,0 11 1638,0 5 0,-24 28 0,-7 14 0</inkml:trace>
  <inkml:trace contextRef="#ctx0" brushRef="#br0" timeOffset="1243">93 1740 7816,'0'10'401,"0"0"1069,0-4-986,0-4 1,9 7-156,3-9 0,-2 0 0,2 0 0,3 0 0,1-6 0,3-1-97,-1 3 0,1 2 1,-1 2-1,1 0-27,-1 0 0,1 0 0,-1 0 0,3 0-41,4 0 1,-5 0-1,5 0 1,-3 0 26,3 0 0,-4 6 0,3 1 0,-1-3-67,2-2 0,-5 4 1,5 0-1,-3 0-2,3 2 1,-4-3-1,3 5 1,-3 0-85,-3 0 1,3-3 0,2 3 0,1 0-13,-1 0 1,-9-3 0,-1 3-1,1 0 12,2 0 1,1-3 0,-3 3-1,-3 0-22,-3 0 1,6-3-1,-4 5-29,1 2 0,5-3-113,-3 1 0,-3-2 1,0 5-2,-2-3 0,-2-6 1,-3 4-171,3-1 0,-4-1 86,4-2 1,-4-2-128,-2 8 130,0-7 82,0 3 43,0-8 0,-2 0 24,-4 0-33,4 0 0,-7-2-4,9-4 1,0 1 80,0-7 1,0 0 49,0-7 0,7 7 1,1 0 11,2-3 1,-6 5 0,4-2-16,1-3 0,-5 1 0,6-1 1,0 3 33,1-2 0,-1 3 1,4 1-1,-3 0 89,-3 0 1,6-3-1,-1-5-71,3-1 1,0 7 0,-1 2 0,-3-1-51,3 1 1,-5 0-1,2-5 1,3 5-30,1 2 0,-4-7 0,1 5 0,-1-2 19,-2 0 0,7-1 1,-5-5 44,5-1 0,-5 3 0,0 1 1,1 3 64,-3-2 1,6-1 0,-5 1-1,1 2-38,0-3 1,1-1 0,5-3-90,1 1 1,-7-1 0,-2 1 0,0 1-91,1 5 1,-1-5 0,4 5-1,-1-4 50,1-3 1,-4 3 0,3 1 0,-1 3 61,-2-2 1,5 3-1,-7 1 1,0 0 1,0-1 0,5 5 0,-5-4 0,0 0 15,0-1 0,7 7 1,-5-4-52,0 0 0,5 4 0,-7-7-29,2 3 1,1-6 0,3 4-65,-2-1 0,-6-3 0,5 6-62,-3-3 1,0 5 0,-4-6-8,2-2 1,7 3 0,-7-1-264,-2-2 1,0 3-607,2-1 1,-4 0-398,5-7 0,-5 7 1433,-2-1 0,-41 34 0,-11 2 0</inkml:trace>
  <inkml:trace contextRef="#ctx0" brushRef="#br0" timeOffset="2277">389 2572 7628,'9'11'575,"3"-5"1,-2-4-1,0 0 1,1 2-344,-1 2 1,-4 0 0,7-6 0,1 0-117,2 0 0,-3 7 1,-1-1 126,2-2 1,3 4 0,1-2-58,1-2 1,-1 5 0,1-3 0,-1 0-51,1 2 1,-7-6 0,1 4-1,1-2-71,2 3 1,3-5 0,-1 6-52,1 0 1,-1-6 0,1 4-1,-3-2 75,-3 3 1,3-5 0,-3 4-1,1-2 42,-2 2 0,5-4 1,-5 6 0,4 1 0,-3-7 1,-1 4-36,3-4 0,1 4-99,2 0 1,-5 0 0,-1-6-51,3 0 0,-5 0-29,2 0 41,-8 0 0,4-2 209,-8-4-93,0 4 0,0-8-38,0 4-94,0 4 1,0-9-49,0 5 1,0 2-44,0-8 0,0 6 111,0-7 1,3 7 23,3-6 0,-4 6 7,4-7 1,-2 9 0,0-4 6,2 0 1,0 4 0,-3-7 59,3 3 1,-2 0 0,6 2 4,-2-7 1,1 3-1,-3 0 1,6 2 1,-2-7-13,3 3 0,-1-3 1,4 1-43,-3 2 0,1 6 1,-6-5-1,3 1-39,3 0 0,-4 4 0,3-7 7,1-1 0,0 3 0,1 1 0,-3 2 58,3 4 0,-5-4 0,2-1 73,3-1 1,1-2 0,3-5 20,-1 5 0,-6-2 0,1 7 1,-1 1-37,-2-2 0,7 4 1,-5-6-1,3-1-28,-3 1 0,4 4 0,-3-4 1,3 1 2,3 5 1,-7-4-1,0 0 1,3 0 11,1-1 0,1 1-1,-3 4 1,-2-2 7,3 2 0,1 0 1,3 0-37,-1-3 0,1 1 1,-1 6-57,1 0 0,-3-2 1,-2-2-1,-1-2 34,1 2 0,-4 2 1,3 2-9,1 0 1,3 0 0,1 0-4,1 0 0,-7 0-239,0 0 0,1 0-959,5 0-963,-8 0 846,-1 0 1,-11 0 1291,-5 0 0,5 0 0,-6 0 0</inkml:trace>
  <inkml:trace contextRef="#ctx0" brushRef="#br0" timeOffset="3991">907 3331 7778,'13'0'1413,"-1"0"0,-6 0-1110,7 0 0,-1-2 1,6-2-115,1-2 1,-7-1 0,1 7-96,1 0 0,2 0 1,3 0 12,-1 0 1,1 0 0,-1 0-56,1 0 1,-7 0 0,1 0 0,1 0 16,3 0 1,-5-6 0,0 0-5,3 2 0,1 2-85,3 2 0,-1 0 49,1 0 1,-9 2 0,-2 2-86,0 2-137,-6 0 160,7-6-19,-9 0-87,0 0 1,8 0 105,-6 0 45,6 0 70,-8 0-8,8 0 1,-4 0 122,9 0-73,-9 0-93,4-8 1,-2 4-100,0-8 0,1 6 28,-7-7 1,6 7 98,0-6 0,6 6 1,-4-5 124,3 3 1,-5 0 83,6 2 0,-6 4-207,7-4 0,-3 1 0,4 1-85,-1-2 0,-1 0-7,7 6 0,-7 0 0,-2-2 0,0-2 12,1-2 0,-5-1-97,6 7 0,1 0-207,5 0 1,-6 0 0,-1-2-850,-3-4 1,0 4 1171,-2-4 0,-53 4 0,-6 2 0</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3:20.901"/>
    </inkml:context>
    <inkml:brush xml:id="br0">
      <inkml:brushProperty name="width" value="0.06" units="cm"/>
      <inkml:brushProperty name="height" value="0.06" units="cm"/>
      <inkml:brushProperty name="color" value="#FFFFFF"/>
    </inkml:brush>
  </inkml:definitions>
  <inkml:trace contextRef="#ctx0" brushRef="#br0">7513 5163 7811,'-10'0'984,"2"0"1,10 0-804,4 0 0,-2 0 0,8 2-74,3 4 0,-5-2 0,2 7 0,3-1-60,1 0 0,3-4 1,-1 7-1,1-1-49,-1-2 1,1 7 0,1-7 0,3 2 35,2 1 1,-1-3 0,-5 4-1,1-3 50,5-3 0,-4 6 1,3-3-1,-3 1 48,-3 0 0,1-6 1,-1 7-63,1 1 1,-1-6-1,-1 1 1,-3-3-67,-1 0 0,-7 0 0,4-4 1,0 2-38,1 2 1,-5 1-47,6-7 207,-8 0 0,6 2 521,-3 4 171,-5-4-316,6 6-331,-8-8 1,-2 0 124,-4 0 0,2 0 70,-9 0 1,1 0 0,-7 0-159,1 0 0,6 0 1,-1 0-1,-1 0-81,-3 0 0,5 0 0,0 0 0,-3 0 3,-1 0 1,-3 0 0,-1 0-1,-3 0 29,-2 0 1,-5 0 0,3 0 0,-2-2-9,-4-4 1,-8 4 0,-4-6 0,-2 1-115,-5 1 1,-3-8-1,-5 2 1,-2-3-18,3 3 1,1-5-1,3 7 1,-1-2 94,1-1 1,7 7-1,7-4 1,6 2 91,4 4 0,7 2 1,-5 2-1,2 0-73,5 0 1,1 0 0,3 0 0,-3 0-150,-4 0 0,5-2 1,-7-3-1,2-1-147,1 2 0,-7 2 0,6 0 0,3-2 10,1-2 1,3 0 0,-1 6 386,1 0 854,-1 0-714,9 0 0,4 0-436,12 0 0,-2 0-83,8 0 1,-6 0 0,7 0 0,1 0 94,3 0 1,1-2 0,1-3-1,1-1 232,5 2 1,-3 2 0,7 2 0,0 0 54,0 0 1,2 0 0,6 0-1,0 0-158,0 0 0,0 0 0,0 0 1,0 0-20,0 0 1,0 6-1,0 0 1,0-1-88,0-3 0,2 4 0,0 0 0,0 0 97,-4 2 0,-2-6 0,4 7 0,0-3 8,0 0 1,-6 2-1,-3-4 1,1 4-39,0 3 0,-4-7 1,3 4-1,-1-2-117,-4 0 1,-3 1 0,-1-5-1,-1 2-342,1 2 1,-1 0 125,1-6 1,-7 2 306,0 4-266,-7-4-222,3 7 224,-8-9 1,-2 0 0,-2 2 118,-3 4 0,-7-4 0,2 4 31,-5-4 0,-1-2 0,-3 0 0,-1 0-94,-3 0 1,-6 0-1,4 0 1,-1 0-41,-5 0 1,-2 0-1,-2 0 1,0-2-9,0-4 0,-2 2 0,-5-7 0,-3 1 133,0 0 1,2 6 0,8-4 0,0 1 107,0 1 1,-4-6-1,4 6 1,8 2 183,6 2 1,5 0 722,-1-5-697,9 5 1,4-6-1,12 8 1,6 0-153,5 0 0,1 0 1,3 0-1,3 0 43,7 0 1,4 0 0,2 0-1,0 0-39,0 0 0,6 0 0,1 0 0,-3 0-43,-2 0 0,4 0 1,2 2-1,0 2-34,1 2 0,3 1 0,-4-5 0,0 2-15,1 2 1,3 0-1,-8-4 1,-4 2-105,-4 2 1,-4 1 0,2-7 0,-7 0 3,-3 0 1,-3 0 0,1 0-49,-1 0 0,1 0 105,-1 0 0,-1-2 140,-5-5 0,-2 5 294,-3-4-223,-5 4-178,6 2 0,-10 0-6,-4 0 0,2 0 0,-9 0-92,-1 0 0,4-6 0,-3-2 90,-1-3 1,-3 5 0,1-6 0,2 0-25,1 1 0,1-5 0,-7 1 0,1-5-25,-1-5 0,1-2 0,-1 3 0,1-5 9,-1 0 1,1-6 0,-1 4 0,1-3 76,-1-3 1,3 0 0,1-1-1,3 4-40,-2 3 0,3-4 1,-1 4-1,0-2-7,2 2 0,-1-2 0,7 9 0,-4 1 1,-2 2 1,5-3-1,-3-1-7,0 2 1,6 9 41,-4 2 502,4 8-224,2-5 1,0 18 0,0 3-242,0 4 1,2 3 0,2 1-1,4 3-145,2 2 1,3 8 0,5-2-1,1 3 39,-1 3 1,1 0 0,-1 0 0,1 0 145,-1 0 0,1 1 0,-1-1 1,1 0-2,-1 0 0,1 0 1,-1-3-1,1-3 1,-1-6 1,-5-4 0,-3-3 0,0 1-52,0-1 1,-3-8 0,3-1 0,0-3-81,1 0 1,-5 0 56,6-6 0,-6 0 199,7 0-5,-9 0 0,4-2-167,-8-4 0,-6-4 1,-3-9-1,-1 1-38,-4-1 1,-3-2-1,1-1 1,1-5 12,3-2 0,-6-1 0,-7-5 0,2 2 24,3 2 0,-5-6 1,-2-8-1,-1-1 36,-5 1 0,4-4 1,-2 4-1,0-3 39,2-3 0,-5 4 1,5-1-1,-2 3-31,0 4 1,8 4 0,-3 4-1,1 2-25,0-2 0,7 7 0,6 1 1,-3 4-40,-1 3 0,3-1 0,3 1 101,2-1 0,0 1 199,1-1-249,5 1-805,-6 8-1797,8 1 310,0 9 0,0 2-865,0 5 3117,0-5 0,6 37 0,5 20 0,-1-2 0,0-1 0</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3:33.933"/>
    </inkml:context>
    <inkml:brush xml:id="br0">
      <inkml:brushProperty name="width" value="0.06" units="cm"/>
      <inkml:brushProperty name="height" value="0.06" units="cm"/>
      <inkml:brushProperty name="color" value="#008C3A"/>
    </inkml:brush>
  </inkml:definitions>
  <inkml:trace contextRef="#ctx0" brushRef="#br0">56 5607 7824,'-6'12'-764,"0"0"0,-2-8 767,2 3 1,2-5 1321,-9-2-228,9 0-493,-4 0 0,10-7 553,4 1-730,-4 0 1,15 4-229,-5-4 1,2 2-1,1-9 1,-3 1-47,2 2 1,1-7 0,-1 5 0,-1-4-32,1-3 0,0 1 1,1-1-1,-3 1 47,2-1 0,3 1 1,-1-1-1,-1 1-4,-3-1 1,0 1-1,7-1 1,-1-2-17,1-3 0,-5 1 1,3-8-1,3 1-70,1 1 1,-1-4 0,-1 6 0,-1-2-33,1-4 1,-1 1 0,1-1 0,-1 4 35,1 2 1,-1 0 0,1 3 0,-1-5 49,1 0 0,-3 0 0,-1 7 0,-3-5 44,3-2 1,5 5 0,1-7 0,-3 0-3,5 2 1,-5-6-1,9 4 1,-2-4-19,-1-2 0,3 0 1,-4-2-1,1-2-11,-1-2 1,4 0-1,-1 6 1,1 0-52,0 0 0,-2 6 0,-5-2 1,3-2-16,1 0 0,1-6 1,-6 10-1,-1-4 1,1-2 0,5 0 0,1 0 0,-2 0 10,-3 0 0,-1 0 1,1 0-1,3 2 26,1 4 1,-1-4-1,-9 7 1,-1-1-34,1 4 1,1-1-1,-1 1 1,-2 0-49,3-2 0,-5 7 0,2-5 1,1 5-53,-3 1 0,6-1 1,-3-3-1,3-2-57,3 3 1,-1-7-1,1-2 1,-1-2-7,1 2 1,1-4 0,3 3 0,2-8 57,-3-3 0,5-2 0,0 4 0,-1-4 71,1-3 0,4 5 0,-4-6 0,1 0 79,5 1 0,-4-5 0,2 3 0,2-3 78,2-3 1,-4 1 0,-1-1 0,1 3-57,-2 4 0,4-9 0,-6 7 0,-1 1-99,1 3 0,4-2 1,-4 4-1,-1-1-54,1 1 1,0 0 0,-5 4-1,3-2-50,-2 1 1,3-3-1,-1 2 1,-2 2 9,-3 2 1,-1 2 0,1 0 0,3 2 49,2 4 0,-7-2 0,-5 8 0,-1 3 14,-2 1 1,7-3 0,-7-1-1,2 4-43,1 7 1,-9-2 0,4 3-121,0-3 0,-4-1 1,6 3-27,-1 2 1,3-1-1,-4-3-31,3 3 1,-7 3 50,2 4 326,-4 4-115,-2-6 0,0 10 0,-2 2-134,-4 2 1,2 8 0,-7-1 0,1 3 54,0 3 0,-3-1 0,-5 1 0,-1 1-48,1 5 0,-1-2 1,1 7-1,-3 1 13,-3-2 0,3 6 1,-6-2-1,3 6 82,-1 4 0,-14 15 1,2-3-1,-2 5-5,0 4 0,-6 1 1,-3 11-1,-1 1 48,0-3 0,5 4 0,-3-13 1,2 3-103,4 0 1,-2-8-1,4 1 1,4-3-34,0-2 1,0-1 0,-2 3-1,2-1 39,4-1 1,-4 3-1,6-9 1,-2 3 12,1 3 1,-1-1-1,-6 1 1,2-1-7,4 1 1,-4-7 0,4 2-1,-2 3 4,2-1 0,-4 7 0,7-13 0,-3 3 48,0-1 1,0 4 0,-6 5-1,2-5 44,4 1 1,-4-3-1,5 3 1,-3-3-18,2 0 0,-2 5 0,6-11 1,0 2-38,1 5 1,-7 1 0,4 1 0,-2-3-41,0-1 1,7-1-1,-7 6 1,0-1-24,2-5 0,0-2 1,7-5-1,-5 3-4,-2 2 0,5-4 0,-5 5 0,2-3 17,5-4 1,-5-2 0,2-2 0,2 0-11,3 0 0,1-6 0,1 0 0,-1 2-11,1 2 0,-7-1 0,1-1 0,3-2 12,7 2 1,-3-6 0,5 0 0,-5-3-36,-1 1 1,6 0-1,-1-7 1,-1 1-22,-3-1 0,5 5 1,0-3-1,-1-3-49,3-1 1,0-1 0,6-1 0,-2-2-165,1 3 117,-5-7-32,8 8-139,-6-14 170,8 7 0,2-16 194,4 1 0,-2 0 0,6 4 0,1-2 64,-1-2 0,-4-7 0,4 5 1,1 0 29,-1 0 0,2-7 0,7 3 0,-1-4-1,1-3 1,-1-6 0,3-1-1,2-3-4,1-4 1,9-4 0,-2-4 0,4-6 36,2-7 0,6 1 1,2-13-1,1 0-8,-1 0 0,6-2 0,-1-6 0,1 0-75,-2 0 0,3 7 0,-9 1 0,0 0 8,2 0 1,-4 0 0,7-3 0,-3 3 37,-4 2 1,0-4-1,0 2 1,4-1 39,3-3 0,-5-6 0,4 8 0,-2-2 14,-3 2 0,3-8 1,-2 8-1,-2 2-58,-2 0 0,0 7 1,2-9-1,3 0-1,-3 2 1,0-6 0,0 7 0,4-3-50,2 0 1,-3-6 0,3-6 0,0 2-111,0 2 0,1-1 0,3-3 0,-2-4 24,3 0 0,-7 1 1,-2 11-1,-4 3 26,-2 1 0,6 2 0,-1-2 0,-5 6 68,-4 5 0,-3 8 0,7-3 0,-2-1-34,-4-1 1,4-5 0,-4 9 0,4-3-55,2-3 0,0 3 1,0 1-1,-2 3-21,-4-2 0,-3 3 1,-5 1-1,4 2 23,2 4 0,-7-4 1,1 3-1,-7 5 24,-3 5 1,-1 1-1,6-4 1,1 2 44,-1 2 1,1 6 0,-1-6 0,1-1-76,-1-3 0,1 4 1,-1 2-1,1 0-45,-1 0 0,-5 7 1,-1-3-1,1 5-88,-3 1 0,0 7 15,-4-1 1,-4 7 41,4-6 170,-3 8 0,-6-2-155,-3 12 1,2 2-1,-8 6 1,-3-1 33,-1 1 0,-5 5 1,-1 5-1,-5 5 45,-2 0 1,5 8 0,-7-2 0,-2 8 20,-2 4 0,-2 3 0,-2 5 0,-4 3 34,-7 3 1,-5 9-1,25-28 1,0 1 0,-1 3-1,-1 0-21,-1 1 1,0 1 0,-1 2 0,0 0 0,-3 1 0,0-1 0,0 1 0,0 1-52,0 1 0,0 1 0,1-3 1,0-1-1,1-1 0,2 0 1,2-1-1,0-1 26,2-1 1,1 0-1,-1 2 1,0-1-1,0 0 1,-1 1 0,-1-1-1,0 0-29,1-1 0,0-1 0,1-2 0,1 0 0,0 1 1,0 0-1,0 0 0,1 1 8,-1 2 0,0 0 1,-25 38-1,27-41 1,0 0-1,-21 38-46,2-2 0,-7 3 0,5-7 1,0 0 2,4-4 0,4-4 0,0 2 0,-5-1 26,-5 7 1,4-8 0,2 6 0,2-4 60,-3-4 0,5 8 0,-4-4 1,4 4 38,2-2 0,0-8 0,0 1 0,0 1 22,0 0 1,2-13 0,4 3-1,4-3-49,1 1 0,5-5 0,-3-1 0,3-1-66,2 0 0,-1-6 0,-3 4 0,-1-1 6,1-1 0,2 2 1,1-4-1,-3 2-136,-1-2 0,-1-2 1,6-2-1,3-2 53,4-4 0,-5 2 1,5-8-1,-5 0 26,-1 1 0,6-5 1,1 3-1,1-3-35,0-2 1,4-1-1,-5 1 1,1-1-102,0 1 0,6-7 0,-5 0 134,1 3 0,6-5-66,-4 2-81,4 1-267,2-3-597,0-2 983,0-8 1,6-2 0,2-2 0,3-4 168,3-3 0,-4-1 1,3-6-1,1-3 104,2-4 0,3 3 1,1-9-1,3-4-94,2-6 0,6 0 0,-5-9 0,3-3-172,4-7 0,4 1 0,4-9 0,4-4-5,3-6 1,-5-2-1,-19 36 1,1-1 0,0 1-1,0 0 45,22-39 1,0 5-1,-6 4 1,2-2 115,-2-4 0,1 10 0,-1-4 0,2 2 138,-2 0 0,0-4 0,2-2 1,5 0-39,-1 6 0,4-2 0,-5 6 0,-1-6-74,0-6 1,0 10 0,-4-4 0,3 4-29,-3 4 0,0-6 0,0 5 0,2-3 8,-2 2 0,4-2 1,-1 6-1,-1-2-65,2-4 1,-4 7 0,6-1 0,-1 2 24,-5 1 0,4-9 0,-2 4 0,-2 0 63,-2 4 1,-2 5 0,0 1-1,0-1 44,0-5 1,-2 11-1,-2-5 1,-2 5 46,2 4 0,-4-7 0,2 5 0,1-3-128,3 3 0,-4-4 1,0 3-1,2-3-39,2-3 0,0 3 1,-2 1-1,-4 5 79,-3 2 0,5 0 0,-6 4 0,-3-3 47,-1 3 1,-3 8-1,1 3 1,-1-1 86,1 2 0,-3-4 0,-1 8 0,-3 1-89,3-3 0,1 4 0,2-5 0,-1 1-102,-5 4 1,5 3 0,-5 1-1,2 1-2,-1-1 0,3 1 1,-3-1-1,1 1 41,-2-1 1,3 7 0,-7-1 0,0-1 33,0-2 0,5 3 1,-5 1 25,2-2 0,-4-1 0,5 1-96,-3 1 1,0 9 0,-4-4-88,2 0 0,7 4 0,-5-7 66,2 3 0,-4-4-268,7 6 1,-9-2-1205,2 1-1531,-4 5 3007,-2-6 0,-66 49 0,-16 11 0</inkml:trace>
  <inkml:trace contextRef="#ctx0" brushRef="#br0" timeOffset="1614">3609 74 10378,'10'0'5223,"-1"2"-4704,-9 4 0,-9-4 1,-3 7-1,-4-3-67,-3 0 0,-14 8 0,-6-1 1,-6 5-81,-7 7 0,-9-3 1,-7 9-1,-6 2-31,-6 2 0,-5 2 1,-5 0-1,6 0-139,10 0-1,4-2 1,14-4 0,9-6 74,6-5 1,14-7-950,9-1 0,9-8 0,16 2-505,5-4 0,13-8 0,7-4 0,12-5 207,11-5 0,11-11 0,14 0 0,6-6 643,-41 16 0,1-1 0,1 2 0,0 1 0,2-3 0,-1 1 0,1 1 0,1 1 117,-2 0 1,0 1 0,45-19 0,-7 2 0,-6 2 270,-3 2 0,-22 14 0,-12 1 1,-14 6 1857,-8 6-906,-11 2 0,-4 2 0,-10 2 0,-6 2-102,-7 2 1,1 2 0,-15-2 0,-4 7-374,-6 3 0,-9 9 1,-9 1-1,-5 1-169,-2 0 0,-4 6 0,-10-2 0,-8 6-157,40-16 1,-1 1 0,-3-2 0,-1 1 0,-4 3 0,-1 1-1,0 0 1,-1 0-11,1-2 1,1 1 0,4 0-1,1-1 1,4-3 0,1-1 0,-35 18-272,14-8 1,17-6-1,10-5-220,8 1 1,17-9-1,16-4-1143,10-4 1,14-4-1,9-4 1,11-6 430,11-5 0,17-10 1,14-3-1,7-7 642,-44 15 0,1 0 0,-2 3 1,0-1-1,3-2 0,1-1 0,-1 2 1,-1-1 120,-2 0 1,0 1 0,1-1-1,-1 1 1,45-16 0,-5 2 218,-10 4 0,-16 4 0,-9 11 0,-14 1 341,-12 3 0,-17 8 134,-10-2 0,-10 4 0,-15 4 0,-8 4 533,-8 6 1,-8 5 0,-13 3 0,-8 3-180,-8 1 1,-2 9 0,-10-2 0,42-14-1,-1 1-633,-1 0 1,-1 1 0,-2 3 0,-1 1 0,-4 1 0,-1 0 0,-1 0 0,1-1-80,1-1 0,1-1 1,2-1-1,3-1 0,-32 16 1,10-4-2584,10-6-415,23-5 0,30-10 2901,30-3 0,38-21 0,15-11 0,9-1 0,-1 0 0</inkml:trace>
  <inkml:trace contextRef="#ctx0" brushRef="#br0" timeOffset="2962">3739 259 7690,'-9'-10'4310,"7"2"-1429,-14 8-2179,14 0 1,-6 8 0,8 4 0,0 5-1,0 1 1,0 9 0,0 4 0,-3 4-318,-3 2 0,2 8 0,-6 4 0,0 7-208,-1 5 1,5 3 0,-4 6 0,2-2-103,4 2 0,-5-6 0,3-3 1,2-5-176,2-7 1,2 0 0,0-10 0,-2-6-493,-4-4 1,4-10 0,-6-9 173,-1-2 1,5-2-1,-6-8 43,2-4 1,-5-4 0,7-11 0,2-1 24,2-3 0,2-14 1,0 0-1,0-6 67,0-7 0,2-7 0,2-5 1,4-2 185,3-4 0,-1-8 0,4 0 1,-1 6 308,1 8 0,-6 7 0,1 3 0,-3 7 2589,0 10-1975,0 8 0,-6 21 0,0 8-564,0 10 1,0 0 0,0 3 0,0 1-121,0 3 1,0 3 0,0 3 0,0 6 149,0 6 0,6 0 0,0 14 0,-2 2-154,-1 3 0,-6 9 0,-3 5 0,-6 6-50,-4 6 1,-3-3 0,3 5 0,1-4-276,3-4 1,6 6 0,-5-16 0,3-9-503,4-5 1,2-15-1,2-11-159,0-3 0,2-11 0,2-6 367,2-8 0,0 0 0,-6-10 0,3-5 95,3-3 0,-4-11 0,4 0 0,-2-6-44,2-5 0,-4-7 0,4 0 1,-3-9-17,-3-8 1,6-10 0,0-4 0,0-2 293,2-5 1,-4-7 0,7-3-1,-1 4-67,0 7 0,-4 10 0,5 16 991,-3 13 0,-2 20 885,-6 17 1,0 5-1,0 20-1082,0 1 1,0 3 0,0 3 0,0 3-217,0 1 1,6 9 0,0 0-1,-2 6-136,-1 4 1,3 9 0,0-3 0,-2 5-90,-2 1 1,-2 3-1,0 1 1,0 5 45,0 2 1,0 2 0,-2 4 0,-2-2-240,-2-3 0,-7-7 1,5 4-1,-2-3-162,-5 1 1,7-8 0,0-11-1,2-6-879,0-6 1,0 2-4663,6-9 3772,0-7 0,0-17 1990,0-13 0,0-69 0,0 32 0,0-1 0</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3:44.531"/>
    </inkml:context>
    <inkml:brush xml:id="br0">
      <inkml:brushProperty name="width" value="0.06" units="cm"/>
      <inkml:brushProperty name="height" value="0.06" units="cm"/>
      <inkml:brushProperty name="color" value="#FFFFFF"/>
    </inkml:brush>
  </inkml:definitions>
  <inkml:trace contextRef="#ctx0" brushRef="#br0">1666 574 7766,'10'0'1067,"-1"0"1027,-9-8-668,0 6-261,0-6-782,0 8 1,-9 0-108,-3 0 1,2-6-1,-2-1-116,-3 3 0,-3 2 1,-5 2-48,-2 0 0,1 0 1,3 0-1,-1 0-53,-3 0 1,-6-6 0,4 0 0,1 2-29,-1 2 0,0 2 1,4 0-1,-3 0-55,-3 0 1,4-6-1,-3-1 1,1 3 35,4 2 0,-4 2 1,3 0-1,-1 0 88,-2 0 1,7 0-1,-5 2 1,3 2-15,-3 3 0,4 5 0,-3-4 0,1 2-52,-2 5 1,5-5 0,-7 2 0,2 3-35,1 1 0,-7 3 1,6-1-1,1 1-13,-3-1 0,4 7 1,-6 0-1,3-3 2,3-1 1,-4 3-1,3 1 1,1 0 5,2 2 1,3-7 0,-1 7 0,1-2 13,-1-1 0,3 1 1,2-7-1,3 3-5,3 4 1,-6-5 0,3 5 0,1-5-2,4-1 1,-2-1 0,2 1-1,-1-3-7,-1-3 0,6 3 1,-4-4 41,4 5 0,2 1 1,-2 1 38,-4-1 0,4 1-33,-4-1-64,3 1-314,3-1-1183,0-7-1267,0-3 1286,0-8 1,0-2 1496,0-4 0,0-13 0,0-10 0</inkml:trace>
  <inkml:trace contextRef="#ctx0" brushRef="#br0" timeOffset="1504">260 1370 7883,'-12'0'954,"-1"0"0,7 0 642,-6 0-329,8 0-380,-5 0 0,18 6-316,3 0 0,2 2 0,1-3-93,-3 1 0,-6 0 0,7-4-192,1 4 0,2-4 1,1 6-73,-5 1 0,5-7 1,-5 4-102,4-4 1,-3 0 0,-1 2-2,3 2 0,-5 0 0,2-6 16,3 0 1,1 7-1,2-1-3,1-2 1,-7-2-1,1-2-55,1 0 1,3 0-1,1 2-92,1 4 0,-1-4 0,1 4 19,-1-4 0,1-2 0,-1 0 1,1 0 48,-1 0 1,-6 0 0,1 0-1,-1 3 60,-2 3 1,7-4-1,-5 4-33,5-4 1,1 4-1,1 0-49,-1-2 1,-1 1-1,-3-1 1,-2 2 22,3-2 0,-5-2 0,2 0-70,3 4 1,1-4-1,3 4 1,-1-4 7,1-2 1,-7 0 0,0 0 0,3 0 19,1 0 0,1-2 1,-3-2-1,-2-2 27,3 2 0,1-4 1,3 0-7,-1-3 0,1 5 0,-1-4 0,-1 0-4,-5-1 0,4 5 0,-3-4 0,3 0-21,3-1 1,-1 1 0,1-4 0,-1 1-15,1-1 1,-1-1 0,1 1 0,-1 2 6,1-3 1,-1 5-1,1-2 1,-1-1 2,1 3 1,-7 0 0,0 6 0,1-4 1,-3-3 1,4 5 0,-5-4-1,1 0 6,4-1 1,-3 5 0,-1-6 0,0-1 26,0 3 1,-3-6-1,5 5 1,0-1-9,-2 0 1,7-1 0,-7-5 0,3 1-15,-1 5 0,-6-4 0,4 3 0,1-3-21,-1-3 1,-4 3-1,4 2 1,-1 1-26,-5-1 0,4-3 0,-2-1 62,-2-1 1,4 1 0,1-1 28,1 1 1,-6-1-1,2 1 26,-4-1 1,-2 1 0,2-1 0,2 1-21,3-1 0,-1 7 1,-6 0-1,0-3-58,0-1 0,0-3 0,0 1-144,0-1 1,0 1-200,0-1 0,0 1-493,0-1 0,-2 9 1,-2 2-1320,-3 0 0,-7 5 2152,2-3 0,-13 29 0,-4 8 0</inkml:trace>
  <inkml:trace contextRef="#ctx0" brushRef="#br0" timeOffset="1698">945 685 7450,'-9'-10'-138,"7"0"953,-4 4 0,2 1-37,-2-7-445,4 8 0,-8-4-88,3 8 1,3 0-141,-8 0 1,8 2 0,-4 2 0,-1 4-37,-3 2 1,2 3 0,-1 5 0,1 1-50,0-1 0,0 7 0,-5 0 0,3-3 44,-3-1 0,5 3 1,0 3-1,0 0-3,-1 0 1,7 4-1,-4-7 1,2 1 14,0 2 0,0-7 0,6 5 0,0-5 30,0-1 0,0-1 0,0 1 1,0-1-63,0 1 1,6 6 0,2-3 0,0-3-11,0-5 0,5-2 1,-5 7-1,2-1-113,5 1 0,1-1 0,3 1-132,-1-1 1,1-5 0,-1-3-28,1-2 0,-1 0 0,1-3 0,-1 1-416,1-2 1,-1-2 0,1-2 653,-1 0 0,17-49 0,4-13 0</inkml:trace>
  <inkml:trace contextRef="#ctx0" brushRef="#br0" timeOffset="2116">1222 574 8610,'12'0'2431,"1"2"-2120,1 5 0,3-3 0,-1 8 0,-2 2-107,-1 3 0,-1 1 1,7 1-1,-1 1-75,1 5 1,-1-2-1,-1 7 1,-3 1-34,-2-2 0,-8 6 0,3-4 0,-5 4-186,-2 2 0,0 0 0,-2 0 0,-5 0-105,-5 0 0,-4-6 0,-3 0 1,-1-1-395,-5-1 1,2 4 0,-5-10 0,1-5-1891,4-3 2479,-6-11 0,-24-29 0,-15-16 0</inkml:trace>
  <inkml:trace contextRef="#ctx0" brushRef="#br0" timeOffset="3883">1185 870 7784,'-12'-6'83,"-1"0"1,7 0-1,-4 4 247,2-4 1,-7 4-1,3-5-66,-4 5 0,3 8 1,1 3-1,-2 1-84,-3 4 1,5 3 0,1 1 0,1 1-42,0-1 0,4 1 0,-5-1 0,3 1-29,4-1 0,2 1 0,2-1 1,0 1-157,0-1 0,8 1 0,5-1-57,3 1 0,3-9 0,-1-4 0,1-4 57,-1-2 1,1 0 0,-1-2 0,1-2 65,-1-2 1,1-8 0,-1 1 0,1-5-7,-1-7 0,-6 5 0,-1-5 0,-3 2 48,-4-1 1,-2 3-1,-2-4 1,0 5 44,0 1 1,-8 7 0,-4 2 0,-5-1 73,-1 1 1,-1 6 0,-1-2 0,-3 4-35,-2 2 0,1 8 0,5 2 0,1 3-25,-1-1 1,3 2 0,1 9 0,5 2-7,2-3 1,0-1-1,3-3 1,-1 3-121,2 4 0,4-5 0,4 5 0,4-7-110,3-5 0,1 1 0,9-6 1,1 1-62,3-1 1,0-2 0,-7-6 0,1-2 44,-1-4 1,7-7 0,-1-9 103,-1-3 1,-4 0 0,-5 5-1,-4-3 95,-2-1 0,-1-3 0,-7 4 0,0-1 10,0 1 0,-9 2 0,-3 3 0,-4 1 24,-3 5 0,-6 4 1,-1 8-1,-1 0-38,0 0 0,-4 2 0,7 4 1,-1 6 146,-2 5 0,7 8 0,-5 1 0,7 1-12,5 0 1,-1 4 0,8-7 0,2-1-248,2-3 0,2-1 1,2-1-1,4 1-83,6-1 1,5-7 0,3-3 0,3-2 11,1 0 1,7 0-1,-4-8 1,0-2-19,-1-2 1,5-8-1,-6 1 1,-2-3 121,-3-3 0,-3-5 0,-5-1 1,-4 2 150,0 3 0,-6-1 1,5-1-1,-7-3-87,-7 2 1,-3 3-1,-8 1 1,-3 3-89,-4 4 1,3-3 0,-7 7 0,0 0 29,0-1 1,7 3-1,-5 6 1,2 0 80,1 0 0,-1 9 0,9 3 0,1 4 67,3 3 0,2 1 0,-3 5 1,7 4-16,4 0 0,2 6 0,0-7 0,0 3-133,0 0 1,8-8-1,7 1 1,5-5-82,5-7 1,6 3 0,-5-9 0,3-2-89,4-2 0,0-4 0,2-4 0,-2-9 1,0-7 1,6-1 0,-10-8 0,-1-2 67,-3-2 0,-4-2 1,-5 0-1,-4 2 114,-5 5 0,-5 1 0,-4 6 1,-7-2 2,-9 3 1,-3 7 0,-10 5 0,-1 2 170,-3 4 1,0 2 0,2 4-1,2 4-107,-2 6 1,-2 7-1,0 3 1,2 5 94,2 2 0,9 2 0,-1 6 1,7-2-23,3-4 0,9 4 0,-2-7 0,6 1-296,6-4 0,5-7 0,9-3 0,5-5-148,6-2 1,4-2 0,4-8 0,2-6-75,2-10 1,0-3 0,-6-8 0,-2 0 64,-4 1 1,-4-3-1,-9-6 1,-1 2 194,-5 4 0,-4 4 0,-8 9 0,-2-1 208,-4 1 0,-6 1 0,-13 5 0,-6 6 104,-4 4 1,4 2 0,0 0-1,-1 2 34,-3 4 0,6 4 0,4 9 0,5-3-279,1-3 0,3 3 0,3-4-1904,7 5 1949,4-7 0,68-10 0,16-10 0</inkml:trace>
  <inkml:trace contextRef="#ctx0" brushRef="#br0" timeOffset="4225">315 1129 7765,'-12'0'255,"2"-2"658,2-4 1,-5 2 0,5-6-437,-2 2 0,4-5 1,-7 5-1,1-2-173,2-5 0,-7-1 0,5-3 1,-5 1-534,-1-1 0,-1-1 1,1-3-1,-1-1-2665,1 1 2894,-1 2 0,-7-5 0,-3-3 0</inkml:trace>
  <inkml:trace contextRef="#ctx0" brushRef="#br0" timeOffset="4226">630 704 7839,'-8'-13'100,"-2"1"0,-3 0 377,1 2 0,6-7 0,-7 7 0,-1-3 30,-2 1 0,-3 0 0,0-7-527,1 1 1,2-1 0,1 1 0,5-1-401,2 1 0,-5-1 1,7 1-1,2-1 420,2 1 0,10-1 0,2 1 0</inkml:trace>
  <inkml:trace contextRef="#ctx0" brushRef="#br0" timeOffset="4389">797 648 7859,'0'-12'0,"-3"0"193,-3-3 0,2 5 0,-6-2 0,0-1 238,-1 3 1,1-6 0,-4 3-1,1-3-372,-1-3 1,0-5 0,-1-3 0,5 0-463,2 0 0,-5-5 1,7 3 402,2 0 0,35-39 0,10-2 0</inkml:trace>
  <inkml:trace contextRef="#ctx0" brushRef="#br0" timeOffset="4562">1185 334 7844,'10'-8'108,"-1"3"0,-9-7 510,0-2 0,2-3 1,2-1-358,2-1 0,0 1 0,-6-1 0,0 1-289,0-1 1,0 1 0,0-1-1276,0 1 1303,0-1 0,0 17 0,0 4 0</inkml:trace>
  <inkml:trace contextRef="#ctx0" brushRef="#br0" timeOffset="4696">1407 537 7987,'6'-18'524,"0"-1"0,1 1-289,1-1 0,0-1 1,7-5-1,-3-4-263,2 0 0,3-5 1,1 3-1,-1-2-154,-5 2 1,4 4-1,-5 9 182,-1-1 0,-2 25 0,-8 7 0</inkml:trace>
  <inkml:trace contextRef="#ctx0" brushRef="#br0" timeOffset="4870">1629 445 7859,'13'-2'36,"-1"-4"0,0-5 0,7-7 1,-1-1 336,1 1 1,-1-7 0,1-2 0,1-1-812,5-5 438,-4-2 0,3-13 0,3-7 0,-2-5 0,-1 1 0</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4:18.360"/>
    </inkml:context>
    <inkml:brush xml:id="br0">
      <inkml:brushProperty name="width" value="0.06" units="cm"/>
      <inkml:brushProperty name="height" value="0.06" units="cm"/>
      <inkml:brushProperty name="color" value="#FFFFFF"/>
    </inkml:brush>
  </inkml:definitions>
  <inkml:trace contextRef="#ctx0" brushRef="#br0">92 153 7949,'-9'0'0,"-4"0"594,3 0 31,3 0 1,2 0-334,10 0 1,3-1 0,8-3 0,-1-3-63,0-1 0,1 5 0,0-3 1,3 5 167,2 1 1,-1 0 0,-5 0-1,2 1-44,4 5 0,-4 2 1,5 9-1,-2 3-182,0 6 0,6 4 0,-4 6 0,0 5-58,0 3 1,5 4 0,-3 1-1,2 2-96,-1-2 1,-5 5-1,4 1 1,-2-1 26,-3-3 0,3-3 1,-2-3-1,-1 1-39,-2 0 0,-3-7 0,-2-3 0,-2-4-130,2-1 1,-4-1-1,1-1 1,-1-3-103,1-6 0,-6-3 0,2-2-924,-3 1-1335,5-8 462,-6-1 2023,-7-21 0,-45-43 0,14 16 0,1 0 0</inkml:trace>
  <inkml:trace contextRef="#ctx0" brushRef="#br0" timeOffset="417">92 92 7949,'0'-15'603,"0"5"1537,0-1-1665,0 8 0,0-2 1,-2 10-1,-1 5-127,-2 4 1,0 1-1,3 0 1,-1 2-228,-3 4 1,-4 3 0,5 6 0,0 1-129,-2-1 1,6 1 0,-6-1 0,2 1-399,0 0 1,-2 3 0,3-2-1,-1-5-985,2-3 1,1-4-1311,2-5 2700,0-6 0,7-84 0,-3 24 0,0 0 0</inkml:trace>
  <inkml:trace contextRef="#ctx0" brushRef="#br0" timeOffset="733">107 46 8553,'0'10'2003,"0"1"1,2-8-1486,3 2 1,-2 2-1,8-2 1,0-2-257,3-1 1,1-2-1,1 0 1,1 0-161,3 0 1,-1-5 0,6-2 0,2 0-81,2 1 0,0-1 0,-2 3 1,-3-1-122,-2 2 1,4-4-1,-6 2 1,-1 0-1118,-2-2 0,-2 6-2012,0-5 3228,1-2 0,-8 6 0,-1-5 0</inkml:trace>
  <inkml:trace contextRef="#ctx0" brushRef="#br0" timeOffset="2086">0 1606 8263,'5'10'637,"0"0"0,2-5 0,-3 5 0,2 2-319,3 2 1,-4 3 0,3 3-1,1 6-123,-1 2 0,1 10 0,3 3 0,-2 3-205,2 2 0,-4 5 1,1-1-1,-1 1-287,1 2 0,-4-10 0,3 1 1,-1-7-784,-3-8 1,2-5-1,1-11 1080,2-2 0,-6-39 0,4-14 0</inkml:trace>
  <inkml:trace contextRef="#ctx0" brushRef="#br0" timeOffset="2433">245 2034 7923,'0'15'249,"1"-7"1,5-3 130,4-3 0,3-4 1,4-3-1,2-5-215,1-3 1,3-8 0,-5-1-1,4-2-43,2-3 0,-5 0 1,1 0-1,-5 1 15,-4-1 0,0 5 0,-5 2 0,-3 3-70,-1 1 1,-2 1 0,0 0 0,-2 0-120,-3-1 0,-4 8 0,-8 1 1,-1 2-62,-3 0 0,-1-5 1,4 4-1,-5 3 24,0 1 1,2 4 0,-2 3 0,0 5 102,5 4 0,1 8 0,3 4 0,2 4 189,2 6 1,7-2-1,-2 5 1,3 0 78,2 0 1,2-3-1,3 4 1,5 1-39,4-2 1,6-3 0,2-9-1,2-3-270,3-2 0,2-3 0,1-9 0,1-5-818,0-3 1,-4-2-1,0-4 1,2-4 843,-2-8 0,0-27 0,0-14 0,6-1 0,-1-1 0</inkml:trace>
  <inkml:trace contextRef="#ctx0" brushRef="#br0" timeOffset="2778">810 1697 7923,'-8'-1'-70,"1"-3"1,2-3 710,0-1 1,-2 3 0,2-5-127,-5-2 0,1 0 0,-1 2-366,-2 5 0,-1-2 0,-3 2 0,1 3-86,0 5 1,0 6-1,1 6 1,2 2 5,2 3 1,1 6 0,-1 8 0,5 2 31,3-2 1,2 3 0,0 0 0,2 1 27,3-1 0,4-1 0,8-7 1,1-2-132,3-2 1,4-8-1,-3-1 1,0-10-220,0-4 1,1-2 0,-5-2 0,3-3-96,-3-5 0,-2-10 0,-5-8 1,-2-4-27,-2-3 0,0-6 1,-4 3-1,2 1 135,-2 0 1,-1-4-1,-4 5 1,-1 2 173,-2 2 1,-2 8-1,4 4 296,-2 3 0,-2 8 0,3 6 0,-1 6 293,2 8 1,1 7 0,2 6 0,0 3-158,0 5 1,2 4-1,1 0 1,4 5-280,2 3 1,-1-4-1,4 0 1,-2-3 76,2-3 1,3-4 0,4-4 0,1-7-198,-1-8 0,52-65 0,-29 16 0,0 0 0</inkml:trace>
  <inkml:trace contextRef="#ctx0" brushRef="#br0" timeOffset="3003">1391 1422 7923,'-1'-10'101,"-3"0"1,-3-2 405,-1-2 1,-1 2-1,-2-1 1,0-4-140,-1 0 0,-3-2 1,-4 0-1,-1-1-381,1 1 1,2-1-1,0 3 1,-1 3-55,-3 1 0,1 6 0,5 2 0,-1 7 174,1 8 0,0 2 0,1 15 0,4 3 92,5 4 0,3 11 0,2-1 0,0 7 98,0 3 0,7-3 1,3 5-1,4 2-119,1 1 0,6-1 0,1 0 1,1-2-151,5-9 1,-6-1-1,0-10 1,-2-4-874,0-5 1,-1-5-1,-7-8-2394,-2-4 3239,-6-3 0,-25-55 0,-13-11 0</inkml:trace>
  <inkml:trace contextRef="#ctx0" brushRef="#br0" timeOffset="3004">1055 1713 7923,'-8'15'723,"2"0"0,5 0 116,1 1 0,3-8 0,6-3 0,8-3-12,5-2 1,3-2-1,6-3 1,-1-5-731,1-4 1,5-3 0,-1-1 0,-1-3-372,-2 3 1,-1 1 0,-2 1-1,-4 3-439,-4 3 0,-4-2 713,-2 7 0,-40 20 0,-11 10 0</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4:24.159"/>
    </inkml:context>
    <inkml:brush xml:id="br0">
      <inkml:brushProperty name="width" value="0.06" units="cm"/>
      <inkml:brushProperty name="height" value="0.06" units="cm"/>
      <inkml:brushProperty name="color" value="#FFFFFF"/>
    </inkml:brush>
  </inkml:definitions>
  <inkml:trace contextRef="#ctx0" brushRef="#br0">1 658 7852,'6'39'622,"4"-3"0,2 1 1,0-1-1,-2-1-347,2 3 0,2-1 1,0 6-1,-3-4-180,0-2 1,-3-1 0,2-7 0,-3-4 3,0-5-302,-5-3 0,4-10 1,-6-7 14,0-8 0,0-11 0,-1-3 0,-3-4 119,-1-6 0,-2 0 0,4-7 0,-4 0 69,-1 0 0,3 3 0,-4-5 1,2 0 60,4 2 0,0 0 0,-1 5 1,-1 0-80,2 6 1,1-6 0,4 8 0,3 4-138,5 3 1,4 6-1,1 1 1,2 3-245,3 3 1,-3 0 0,5 6 0,-1 0 398,-1 0 0,14 34 0,-2 9 0</inkml:trace>
  <inkml:trace contextRef="#ctx0" brushRef="#br0" timeOffset="350">383 826 7852,'0'15'0,"0"1"237,0-1 0,6-7 0,5-2 101,2-5 1,3-8 0,-1-4-1,2-6-268,3-4 0,-3-6 0,2 1 0,-6-2-18,-2-3 0,-6 0 0,3 3 0,-1 0 53,-4 3 0,-1 6 0,-4-1 0,-1 3-76,-2 2 0,-7 1 0,2 2 0,-5 4-111,-6 1 0,4 2 1,-5 5-1,2 1 39,-1 5 0,1 4 1,5 8-1,-1 4 77,1 2 1,0 2-1,1 4 1,4 1 157,5-1 1,3 3 0,2 2 0,0 4 88,0 1 1,2-1-1,3-5 1,7 3-193,7 2 1,-1-5-1,6 0 1,0-7-726,0-6 1,1-6 0,6-3-1,-2-4-1828,-4-1 2464,4-9 0,29-74 0,-22 26 0,1 0 0</inkml:trace>
  <inkml:trace contextRef="#ctx0" brushRef="#br0" timeOffset="641">979 306 7852,'-24'-1'113,"4"-4"1,3-2-1,1-5 1,1 3 274,0 3 1,-6-5 0,-1 6-1,0 2-149,0 1 0,2 2 0,5 2 0,-2 3-143,-4 5 0,4 9 0,-1 3 1,4 2 62,4 3 1,5 7 0,-4 3 0,2 1-12,4-1 1,1 5 0,4-1 0,3 3-88,5 2 0,6 2 0,2 1 0,4 2-174,2-2 1,-4-3-1,4-3 1,-2-4-237,-3-2 0,3-8 0,-2-9-2233,-1-3 2582,-2-8 0,-36-36 0,-8-16 0</inkml:trace>
  <inkml:trace contextRef="#ctx0" brushRef="#br0" timeOffset="1254">627 688 7852,'-8'7'1332,"1"2"0,19-1 0,3-3 0,4-3-1360,3-2 1,2-2 0,6-1 0,1-4-803,-1-1 1,1-3 0,0-4 829,-1 0 0,21-14 0,5-3 0</inkml:trace>
  <inkml:trace contextRef="#ctx0" brushRef="#br0" timeOffset="1749">948 260 7852,'-10'0'990,"0"0"0,7 7 1,-3 3-627,5 4 0,2 3 1,3 3-1,3 6-192,1 3 1,2 3 0,6 4 0,-1 6-202,0 7 1,-5-1 0,1 3 0,0-2-392,3 2 1,1-5 0,1 0-1,-3-9-2390,-3-5 2810,4-8 0,-6-29 0,8-14 0</inkml:trace>
  <inkml:trace contextRef="#ctx0" brushRef="#br0" timeOffset="1750">1193 719 7852,'0'10'-274,"0"0"0,7-6 1,3 1 712,3-3 1,-2-9-1,-1-3 1,2-6-290,1-4 0,3-4 0,-1-5 1,0 2 65,0 2 1,-6 1 0,-4-3 0,-2 1-120,3-1 1,-5 5 0,3 2-1,-8 3-77,-6 1 1,-4 3 0,-1 3 0,0 4-44,0 5 1,-2 1 0,-2 0 0,-1 3 77,1 7 0,2 2 1,2 14-1,-1 1 118,1 2 0,5 3 1,1 2-1,3 3 156,2 2 1,2-3-1,2 5 1,2 1-134,3 2 1,4-4 0,8-5 0,3-4-811,6-6 0,-3-3 0,3-8 1,1-4-372,2-5 0,1-5 985,1-5 0,-7-3 0,-2-8 0</inkml:trace>
  <inkml:trace contextRef="#ctx0" brushRef="#br0" timeOffset="2065">1682 337 7838,'-15'0'100,"-1"0"0,1 0 0,0 0 598,0 0 0,-1 0 0,1 0-182,0 0 0,-1 0 1,1 2-1,0 3-304,0 5 0,4 5 0,3 7 0,-1 7 16,1 5 1,5 9 0,-3-3 0,6 4-56,6 2 1,-3 0 0,9-2-1,3-3-266,4-5 0,3-4 1,-2-3-1,6-4-601,3-4 1,-4-11 0,1-5 0,-1-5-598,-1-5 1,0-4 1290,-4-6 0,-10 0 0,4 0 0</inkml:trace>
  <inkml:trace contextRef="#ctx0" brushRef="#br0" timeOffset="2066">1728 413 7804,'-9'7'715,"4"3"1,5-3 0,5-2-208,6-3 1,2-4-1,2-1 1,2-4-580,4-1 1,-2-3-1,4-4 1,-1 0-282,-3-1 0,3 1 1,-1 2-1,-3 1-231,-1 1 1,-1 1 582,-1-5 0,-54 27 0,-14 7 0</inkml:trace>
  <inkml:trace contextRef="#ctx0" brushRef="#br0" timeOffset="2812">1758 77 12224,'0'15'0,"2"2"376,3 4 1,-1 4 0,6 13 0,3 7-272,6 10 0,-2 6 1,4 5-1,-5 7-412,0 7 1,-6-9 0,0-1 0,2-12 306,2-12 0,21-41 0,6-17 0</inkml:trace>
  <inkml:trace contextRef="#ctx0" brushRef="#br0" timeOffset="3244">2232 1 14037,'-15'1'63,"0"4"1,0 4 0,1 6 0,2 2-118,2 4 1,1-3-1,-3 6 1,4 0-245,1 0 1,2-4 0,5 4 0,2-2-69,3-4 0,3-1 1,9-3-1,2-2 164,1-2 1,8-5 0,-3 5 0,4 1 301,2-3 0,-6 6 0,0-4 0,1 5 115,-2 6 0,-4 1 1,-8 5-1,-3 0 392,-3 5 1,-1-1-1,-5 4 1,-1-2-311,-4-3 0,-6 1 0,-7-2 0,-4-2-978,-2-2 0,-2-11 681,-4 1 0,-18-13 0,-9-5 0,-5 2 0,0 0 0</inkml:trace>
  <inkml:trace contextRef="#ctx0" brushRef="#br0" timeOffset="3471">230 1590 7889,'-15'0'50,"-1"0"0,1 0 0,0 0 227,-1 0 0,6-5 0,0 0-340,-2 2 1,-1 1-68,-3 2 1,3 2-1,2 3 29,6 5 0,10 10 0,6 6 0,2 5 112,3 4 0,4 4 1,2 7-1,2 0 0,3 0 1,-3-7 0,1-5 0,2-5 25,2-4 1,-5-11 0,-2-1-1,-2-6-107,1-8 0,-1-6 0,-6-10 0,-2-5-20,-2-9 1,-7-6 0,2-9 0,-3-2-22,-2-3 1,0 4-1,-2-4 1,-1 5 80,-2 5 1,-7 2 0,4 7 0,-3 1 273,1 7 1,5 8 154,-5 5 1,1 11 0,-1 12 0,5 7 61,3 6 0,4 4 0,1 2 0,4-1-158,2 1 1,1 1 0,5 2 0,1 4-135,-1 1 0,0 1 0,2 6 0,2 0-81,1 0 0,2 7 1,-1 1-1,2 0-82,1-3 1,-2 2 0,-8-2 0,-2-2 25,-2-1 1,-7-4 0,2-5 0,-3-7-53,-2-5 0,0-3 1,-2 2-1,-3-8-87,-5-6 0,2 0 0,-3-7 0,0-1-413,-3-3 1,-6-2-1,-1-4 1,3-7-2232,1-7 2751,1-12 0,-7-35 0,-3-15 0,-3-10 0,0 0 0</inkml:trace>
  <inkml:trace contextRef="#ctx0" brushRef="#br0" timeOffset="3967">566 1590 8893,'15'0'903,"-4"5"0,-3 2 0,1 2-370,-1 3 1,2 1 0,6 4 0,-1 4-365,0 4 0,0 6 0,1 4 0,-1 4-255,0 0 0,-5 4 0,1-7 0,-1-4-138,-2-5 0,4 0 1,-7-6-701,-1-3 627,-3-8 1,-2-10 0,-3-11-1,-1-8 176,2-7 1,-4-8 0,0-3 0,0-2 121,1-3 1,1 3 0,5-2 0,-2-2 48,-3-1 0,3 3 0,-3 2 0,3 2-52,2 3 0,0 3 1,2 6-144,3 5 0,-2 9 0,8 6-311,1 4 1,-1 2 0,1 4 0,-3 6 455,-2 2 0,5 23 0,-4 5 0</inkml:trace>
  <inkml:trace contextRef="#ctx0" brushRef="#br0" timeOffset="4309">872 1789 7889,'8'7'360,"1"-4"1,-4 6 175,5-2 0,-1-2 1,1-5-1,2 0-319,1 0 1,3-7-1,-1-3 1,0-4-131,0-1 0,1-7 0,-1-4 0,-1-3-63,-4-1 0,2-1 1,-7 1-1,-2-1-116,-1 1 0,-2 1 0,-2 1 0,-3 5-127,-5 1 1,-4 3-1,-3 9 1,-1 5 78,-3 3 1,-4 2-1,4 2 1,1 3 102,-2 5 1,5 10 0,-3 6 0,3 3 162,1 1 1,8 8 0,3 2 0,3 3 269,2-2 0,0 3 0,2-3 1,3 1-51,5-1 1,9 0 0,3-9 0,0-5-288,0-3 1,5-6 0,-1-7-1,1-6-495,-2-4 0,2-2 1,-6-4-1,-3-7-519,-1-7 0,-1-6 0,-3-11 0,-1-3 955,-2 0 0,-13-26 0,1 1 0</inkml:trace>
  <inkml:trace contextRef="#ctx0" brushRef="#br0" timeOffset="4783">1162 1667 7889,'0'15'347,"0"0"1,0 1-1,2-1 261,3 0 0,-2-6 0,8-4-359,1-3 1,1-2 0,1-2 0,-2-3-161,-2-5 1,0-6 0,5-2 0,1-4-100,-1-2 1,-2 3 0,-1-2-1,-3-1-27,-2 0 1,3 5 0,-5-1 0,-2 3 5,-1 2 0,-2-6 1,-2 1-1,-1 1-22,-2 2 0,-7 7 0,0 0 0,-5 0-46,-3 1 1,-1 2 0,4 7-1,-1 0-34,-3 0 0,-1 7 0,3 5 0,1 7 206,4 6 0,-1 4 0,6 3 0,1 2 184,3 2 1,3 6 0,2-2-1,2 0 70,3 1 1,9-2 0,6 2 0,0-5-39,2-4 0,2-8 0,7-4 0,-2-5-360,-4-5 1,4-3 0,-5-8 0,0-5-371,-4-4 0,2-8 1,-2-4-1,-1-2-60,-2-3 0,-7-7 1,-1-4-1,-1 1 27,1-1 0,-6-2 0,2 4 0,-3 0 306,-2-1 0,0 0 0,0-4 0,0 5 260,0 4 1,-5 1 0,-2 1 0,0-1 591,0 1 1,1 6 264,1 3 1,3 13 0,-3 10-391,3 11 0,2 9 1,2 12-1,1 5-169,2 7 1,7 10 0,-3 0 0,1 4-177,0 1 1,0 5 0,5-1-1,-1-4-115,-4-3 0,4-14 0,-6 0 1,3-7-74,-1-8 0,-5-12-376,5-12 1,-7-11 0,2-8 0,-3-8-164,-2-7 1,0-5 0,0-14 0,0-3-117,0-5 1,-2 2-1,-1-2 1,-2 0 341,2 2 0,1-9 0,2 5 0,0 4 209,0 4 1,2 3-1,1 11 1,4 6 98,1 8 1,-3 8-1,6 14 1,0 2 655,3 3 1,1 10-1,1 10 1,-3 4 17,-3 2 1,7 6-1,-3 6 1,0 4-329,-1 4 0,4 0 0,-8-5 1,1 0-419,0 0 0,-1-2 0,1-3 0,-4-6-1614,1-2 0,-5-10 1665,3-2 0,-37-79 0,-11-20 0</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4:30.797"/>
    </inkml:context>
    <inkml:brush xml:id="br0">
      <inkml:brushProperty name="width" value="0.06" units="cm"/>
      <inkml:brushProperty name="height" value="0.06" units="cm"/>
      <inkml:brushProperty name="color" value="#FFFFFF"/>
    </inkml:brush>
  </inkml:definitions>
  <inkml:trace contextRef="#ctx0" brushRef="#br0">1 428 12186,'0'15'177,"0"1"1,5 7-1,2 8 1,-1 8-109,1 5 0,5 9 0,-3 3 0,1 3-161,0 3 0,-5-3 1,4-5-1,-1-8-520,1-8 0,-6-8 0,4-6-357,0-9 1,-4-8 0,5-12 968,-1-5 0,5-65 0,-3-17 0</inkml:trace>
  <inkml:trace contextRef="#ctx0" brushRef="#br0" timeOffset="184">184 581 7860,'0'-9'1027,"7"3"0,-4 12 0,6 5 1,-1 4-802,1 5 0,-4 1 0,5 8 0,0 5-237,-1 3 1,3 4-1,-5 3 1,-1-3-581,1-6 1,0-2 0,-4-5-2413,2-2 3003,1-4 0,-13-81 0,-2-20 0</inkml:trace>
  <inkml:trace contextRef="#ctx0" brushRef="#br0" timeOffset="528">230 352 7798,'-15'0'2101,"0"0"-1846,-1 0-1866,8 0 1611,1 0 0,55 6 0,11 3 0</inkml:trace>
  <inkml:trace contextRef="#ctx0" brushRef="#br0" timeOffset="819">475 428 7824,'0'-15'820,"0"0"0,-5 4 0,-2 1-604,-2-2 1,4 5-1,-3 1 1,-1 1-83,1-1 1,-2 1 0,-6 7-32,1 3 0,1 4 0,2 8 1,2 3-58,-2 5 1,6 4-1,1 2 1,3 1-68,2 4 1,0 1 0,0 4 0,2-4-64,3 1 0,3-11 1,9 3-1,2-4-32,1-7 0,2-1 0,-3-13 0,1-1-125,-1-2 0,-2-4 0,-2-3 1,1-7 65,-1-7 0,-5-5 1,-1-4-1,-3 0-14,-2 3 0,-3-1 1,-1-4-1,0-1 71,0 1 0,0 1 1,-1 3-1,-3 6 204,-1 3 1,0 2-1,5-1 144,0 1 1,0 8 0,0 7 94,0 9 1,0 4-1,0 6 1,2 5 300,3 6 1,-2 11 0,6 0-1,-1 5-203,1 5 0,-4 0 0,3 8 0,-1 6-211,-3 3 1,-1-4-1,0 2 1,2-4-48,-1-6 0,-2-2 0,-2-8 0,0-4-562,0-8 1,-2-18-1,-3-6-474,-5-7 1,-4-11 0,-1-9 0,1-12-879,4-10 0,-4-7 1749,4-5 0,-3-18 0,-1-12 0,-2-9 0,0 0 0</inkml:trace>
  <inkml:trace contextRef="#ctx0" brushRef="#br0" timeOffset="1080">551 275 7824,'9'-7'277,"-1"6"1,-3-6 493,5 0 0,-1 5 0,1-3-208,2 4 1,-4 1-1,3 1 1,1 4-69,1 6 1,2 9 0,1 7 0,-1 7-150,0 7 1,1 10 0,-1 5 0,-2 3-222,-2 3 0,1-1 1,-7-2-1,0-1-229,2-2 0,-6-15 0,4-6 0,-3-11-738,-2-7 1,0-10 197,0-7 1,0-9 0,0-11-1,0-7-33,0-7 1,0-5-1,0-7 1,0 0 423,0 0 1,0-5-1,0 0 1,2 2 219,3 2 1,-2 2 0,6 5 0,-1 4 129,1 4 1,1 15 576,5 6 0,0 11 1,1 11-1,-3 9 119,-2 7 1,2 5 0,-4 4 0,1 5-351,0 3 0,-2 2 0,4 0 0,-3-2-569,-2-3 1,-1 3 0,-2-5 0,1-2-601,-2-6 1,1-7-1624,1-9 1,-3-10 2348,3-10 0,-24-71 0,6 22 0,0 1 0</inkml:trace>
  <inkml:trace contextRef="#ctx0" brushRef="#br0" timeOffset="1346">1010 382 7824,'0'16'1568,"7"-8"0,3-3 1,3-3-1151,3-2 1,1-5-1,1-2 1,4-3-209,2-7 1,2 1-1,4-4 1,-1 3-502,-3 2 0,2-1 0,-4 1 0,0 0-703,-4 0 0,-4 4 0,-4 3-1622,-2 1 2616,-7 2 0,-64 39 0,-24 8 0</inkml:trace>
  <inkml:trace contextRef="#ctx0" brushRef="#br0" timeOffset="1493">1056 0 7824,'-16'9'3261,"8"-1"-2252,3-3 1,5 4 0,5 6-478,5 0 0,-2 0 0,3 2 0,1 6-126,1 7 0,2 2 1,1 11-1,1 4-239,3 8 0,-5 4 0,2 2 0,-5 2-298,0 3 0,0-3 0,0 4 0,-2-6-407,2-5 0,-5-5 0,0-12 0,-2-7-2198,0-5 0,7-17 2736,-2-5 0,-31-98 0,8 30 0,-1 0 0</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5:15.658"/>
    </inkml:context>
    <inkml:brush xml:id="br0">
      <inkml:brushProperty name="width" value="0.06" units="cm"/>
      <inkml:brushProperty name="height" value="0.06" units="cm"/>
      <inkml:brushProperty name="color" value="#FFFFFF"/>
    </inkml:brush>
  </inkml:definitions>
  <inkml:trace contextRef="#ctx0" brushRef="#br0">14 674 7981,'-4'0'1360,"-1"0"-198,4 0 1,-2 1-900,3 1 1,0 1 0,0 4 0,0 2-99,0 2 1,2 4 0,0 2 0,0 4-121,1 3 0,-2 1 1,1 4-1,-1 1-191,-1 2 1,0 1-1,0-6 1,0 0 16,0-3 0,0-3 1,0-4-1,0-2 83,0-4 1,0-2 18,0-2 0,3-4 0,0-1-49,1-4 1,1 1-1,0-3 1,0-1 83,2 2 0,1-3 0,2 1 0,-1-2 80,0-2 0,3 1 0,-2 1 0,0 1 127,1 0 0,0-3 1,1 1-1,1-1-12,0 0 0,0 2 0,0-2 0,-1 2-30,-1 1 1,0-1-1,-2 1 1,-2-1-221,1 1 0,-2 0 1,0 1-1112,-2 1-187,-1 2 1,-4 0-599,-1 2 1943,-2 2 0,-22 11 0,-5 4 0</inkml:trace>
  <inkml:trace contextRef="#ctx0" brushRef="#br0" timeOffset="313">52 738 7973,'-4'1'325,"0"1"0,2 1 1,0 4-1,2-1 8,2 1 1,0 1 0,2 2 0,1 2-176,1 1 0,2 4 1,2-1-1,-1 2-44,0 2 1,4 3-1,-2 1 1,1 1-196,0 0 1,0 3 0,1 1 0,-1-1-242,-1 1 1,0-4 0,-3-2 0,0-1-274,-3-4 0,0 0 1,-3-5-1,1-3 595,0-2 0,-6-13 0,-5-3 0</inkml:trace>
  <inkml:trace contextRef="#ctx0" brushRef="#br0" timeOffset="840">360 802 7883,'0'-6'-61,"0"-1"1,0 1 0,-1-1 0,0-1 503,-1-1 0,-1-1 0,2 0 1,-2 0-153,-1-1 0,2-1 1,-2-1-1,-1 0-173,-1 0 1,-1 1 0,-1 0-1,0 0-153,0 1 0,0 6 0,0 1 1,-1 3-66,2 1 0,0 4 1,0 4-1,1 5 2,-1 2 0,4 3 1,1 4-1,1 0 206,1 1 0,0-1 0,0-2 0,1-1 84,1 0 1,1 0-1,4-2 1,1-2-90,1-2 0,0-4 0,0-1 0,1-4-253,0-1 1,1-2 0,-2-3-1,1-3-67,-1-3 1,-1 0 0,-1-2 0,-1-2-124,1 0 1,-3-3-1,-1 0 1,0 1 54,-1 0 1,-2 2 0,0 2 0,0 1 289,0 2 0,0 0 420,0 1 0,0 3 0,0 3-158,0 4 0,0 1 0,1 3 0,1 0 153,3 3 1,-2 1 0,1 1 0,1 2 7,1 3 0,1 0 0,1 3 1,1 2-269,-2 2 1,3 3-1,-1-1 1,0 1-331,0-1 0,1-1 1,-3-3-1,0-3-481,-1-4 0,-2-4 0,1-6 651,-1-2 0,-5-13 0,0-5 0</inkml:trace>
  <inkml:trace contextRef="#ctx0" brushRef="#br0" timeOffset="1731">495 706 8448,'-4'-1'1655,"3"-1"-1336,2-2 1,3-2 0,2 0-1,1-1-119,2 1 1,-1-3-1,2 1 1,-1 0-236,-1 1 1,1 0-1,0 1 1,-1 0-406,-1-1 1,-1 3-1,0 0-150,1 1 0,-3 1 0,0 3-104,-1 1 0,-1 0 0,-2 2 694,0 1 0,-32 23 0,-7 7 0</inkml:trace>
  <inkml:trace contextRef="#ctx0" brushRef="#br0" timeOffset="2076">482 706 7981,'-6'6'-147,"2"1"1,-1 1 0,3 1 647,0-1 1,2 0 0,0-1 0,0 2 261,3-1 0,0 1 0,4 0 0,-1 1-476,0-1 1,1 2 0,-1-2 0,1 0-238,-1 0 0,0 0 0,-1-3 0,-1 1-320,1-1 0,-1 0 1,-1-1-374,0-1 1,1-3-1,-1 0 208,1-3 0,-3-4 0,1 1 0,0-3 207,0 0 0,-1 1 0,1 0 0,1 1 215,-1 0 1,3-1 0,-1 2 170,2 0 0,0 2 1,1 3-41,2 0 0,-2 3 0,1 2 0,0 1 71,1 3 1,-1 0 0,2 4 0,0 0 53,0 0 0,-3 3 1,2 1-1,-2 2 45,0 2 0,-3-1 1,-1 2-1,0-2-137,-1-1 1,-2 0 0,0 0 0,-2-2-196,0-2 1,-3-2-1,1-3 1,-3-1-531,-1-2 1,1-1 0,-3-2 0,2-2 573,-1-1 0,-5-13 0,1-2 0</inkml:trace>
  <inkml:trace contextRef="#ctx0" brushRef="#br0" timeOffset="2370">835 821 8581,'-4'3'1824,"-1"-1"-1165,3 2 1,0-3 0,3-1-420,1-4 1,-1-2 0,4 0 0,0 0-203,0-1 1,2-1 0,-1-1 0,0 1 33,1 1 1,-1 1 0,1-1 0,-1 2 157,1 0 0,-1 0 1,1 3-1,1 1-65,0 0 0,2 1 1,-2 0-1,3 0-138,1 0 0,1 0 1,0 1-1,0 0-342,2 1 1,-1 0 0,3-2 0,-1 0-1380,-2-2 1,2-3 1693,-2-6 0,1-28 0,-2-13 0</inkml:trace>
  <inkml:trace contextRef="#ctx0" brushRef="#br0" timeOffset="3801">1316 449 8159,'-7'0'-191,"2"1"339,0 1 1,3 0-1,2 2 1,0 1 345,0 1 0,2 1 1,2 1-1,0 1-293,1 1 1,-1 1 0,2 4 0,-1-1-122,-1 1 0,-1 0 0,2 1 0,-1 0-163,-1-1 1,2-2 0,-2-2-1,2 0-298,-1-1 0,0-1 0,3-3-15,-1-2 0,0-1 0,1-3 1,-1-1 232,1-1 0,-1-2 1,0-1-1,2 0 70,0 0 0,-1 2 0,3-2 0,-2 3 256,1 2 0,0 0 1,-1 0-1,2 2 193,0 3 1,0 3 0,-4 1 0,1 2 85,-1 2 1,0 0 0,-1 2 0,-2-2-35,0 0 1,-1 1 0,-2 0 0,0 1-250,0-1 0,-3-2 0,-1-2 0,-2 1-437,0-1 0,-3 1 1,-2-3-1,-1-2-1289,-1-3 1567,0-2 0,-34-27 0,-8-6 0</inkml:trace>
  <inkml:trace contextRef="#ctx0" brushRef="#br0" timeOffset="4022">1290 533 8159,'-3'0'356,"1"3"0,2-3 0,2 0 191,2-1 0,2-3 0,1 1 0,1-1 118,3-1 1,1 0 0,1-2 0,0 1-897,0-1 0,-1-1 0,1-1 1,1 1-529,1 1 1,-4 1 0,2-1 0,-2 1 758,-1 0 0,0-15 0,-4-3 0</inkml:trace>
  <inkml:trace contextRef="#ctx0" brushRef="#br0" timeOffset="4771">1508 379 8159,'0'6'-388,"0"-1"0,1-2 395,1 0 1,2-1 0,2-2 0,1-1 478,-1-1 1,2 1 0,2-3-1,0-1-254,1 2 1,-1-3 0,1 2 0,-1 0-180,0 0 0,0 2 0,-2-2 0,1 1-41,-1-1 0,-1 3 0,-1-2-341,1 3 1,-1-2 231,0-1 1,-1 1 187,-1 2 0,-2 2 1,2 2-1,-1 1 179,-2 2 0,0 2 0,-1-1 0,2 4 153,0 2 1,3 2 0,-1 4 0,0 2-216,0 1 0,1 4 0,3 2 0,0 0-204,0 2 0,-1-1 0,1 1 0,-1-2-415,2 0 1,0-5 0,-3-5 0,0-4-727,-2-4 1,2-2 1136,-2-5 0,-1-18 0,0-7 0</inkml:trace>
  <inkml:trace contextRef="#ctx0" brushRef="#br0" timeOffset="5355">1867 539 8159,'0'10'0,"0"2"0,0-1 0,1 0 390,1 0 1,2 1 0,2-1-1,1 0 2,-1 0 1,3 1 0,1-2 0,1-1-344,0-2 1,-1-4 0,3-3 0,0 0-271,0 0 1,-1-5 0,-1-4 0,-1-2-8,0-2 0,0-3 1,-3-1-1,-2-2 152,1-3 0,-3 2 0,-1-2 0,-1 1 299,-1 0 0,0 0 0,-1 4 1,-1 1 156,-2 0 1,-3 3-1,-1-1 1,-3 2-24,-1 1 1,-1 4 0,0 0 0,-2 2-130,0 2 0,0 1 1,3 3-1,0 2-587,1 3 1,-1 4 0,4 2 358,0 1 0,15 14 0,5 4 0</inkml:trace>
  <inkml:trace contextRef="#ctx0" brushRef="#br0" timeOffset="5672">2265 340 8052,'-3'0'891,"0"0"0,3 1 0,0 1-505,3 2 0,0 2 1,4 1-1,-1 2-179,0 2 0,2 1 0,-1 4 0,3 3-119,0 1 0,-3 4 0,2-2 1,-2 0-199,0 0 0,-1-3 1,0-4-1,-2-3-532,-2-1 1,-1-5 196,2-3 0,-3-8 0,2-4 1,-3-3 135,-1-3 0,-2-2 1,1-4-1,0-1 139,0-1 0,-1 3 0,2-2 0,0 0 165,-1 1 0,2 0 0,-1 3 0,1 2 125,1 0 1,0 2 0,1 4 0,1 3 354,2 2 0,2 3 0,0 0-53,1 2 1,1 2 0,1 3 0,-1 0 37,-1 2 1,1 1-1,2 2 1,-1 0-85,0 1 1,2 1 0,-2 2 0,0 0-260,1 1 0,-2 3 0,-1-1 1,-1 1-178,0 2 1,1-1 0,-1-1 0,-1 0-429,-1-4 0,-3-1 0,2-2-2692,0-2 3180,-2-5 0,-7-30 0,-5-9 0</inkml:trace>
  <inkml:trace contextRef="#ctx0" brushRef="#br0" timeOffset="6505">2612 212 10891,'3'6'924,"2"1"0,-2 0 0,0 2-559,2 4 1,1 2-1,1 3 1,0 0-148,1 2 0,-1 0 0,3 3 0,-2 1-200,1-2 1,1 1-1,-1-5 1,-1-1-456,-1-2 1,-3-3-148,1-3 1,-3-3-1,1-7 1,0-1 112,-2-3 1,0-5 0,-1-4-1,-1-2 172,-1-4 1,1-2 0,-3-3 0,1 1 133,-1 0 0,2 1 1,-2-4-1,0 1 271,0 0 1,0 0 0,3 5 0,-1 3 103,0 2 1,2 3-1,0 2-61,0 3 1,0 4 0,2 2 0,1 3 421,0 1 1,2 5 0,1 0 0,0 2 37,1 3 1,-1 3 0,1 2 0,1 2-286,1 3 0,1 0 1,0 5-1,-1-1-234,0 0 1,2 0-1,-2-4 1,0-3-233,1-1 1,0-3-1,-1-5-377,-1-3 0,-2-4 0,-1-6 0,-1-1-70,-1-2 1,-1-3-1,-2-2 1,0-4 144,0-2 1,0-4-1,-1-3 1,0 0 129,-2-2 0,-1-1 0,1-1 0,0-3 160,1-3 0,-3 0 0,3 3 0,1 1 159,0 5 0,1 1 1,0 7-1,1 6 426,1 4 1,-1 4 0,4 4 0,0 2 256,0 3 0,2 4 1,0 3-1,1 2 1,0 2 0,4 3 0,-2 0 0,0 2-234,1 1 0,0 3 0,4 2 0,0 1-531,-1-1 1,-1-1 0,-2-3 0,-1-3-1176,-1-1 0,0-4 0,-3-3 1251,-2-4 0,-7-8 0,-4-1 0</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58:07.004"/>
    </inkml:context>
    <inkml:brush xml:id="br0">
      <inkml:brushProperty name="width" value="0.06" units="cm"/>
      <inkml:brushProperty name="height" value="0.06" units="cm"/>
      <inkml:brushProperty name="color" value="#FF4E00"/>
      <inkml:brushProperty name="inkEffects" value="rainbow"/>
      <inkml:brushProperty name="anchorX" value="-9.11762E6"/>
      <inkml:brushProperty name="anchorY" value="-6.81221E6"/>
      <inkml:brushProperty name="scaleFactor" value="0.5"/>
    </inkml:brush>
    <inkml:brush xml:id="br1">
      <inkml:brushProperty name="width" value="0.06" units="cm"/>
      <inkml:brushProperty name="height" value="0.06" units="cm"/>
      <inkml:brushProperty name="color" value="#FF4E00"/>
      <inkml:brushProperty name="inkEffects" value="rainbow"/>
      <inkml:brushProperty name="anchorX" value="-9.12746E6"/>
      <inkml:brushProperty name="anchorY" value="-6.8244E6"/>
      <inkml:brushProperty name="scaleFactor" value="0.5"/>
    </inkml:brush>
  </inkml:definitions>
  <inkml:trace contextRef="#ctx0" brushRef="#br0">7912 5405 8480,'0'12'-692,"0"-1"1230,0-7-18,0 4-280,0-8 1,-2 0-370,-4 0 0,-4-2 0,-7-4 79,-1-5 1,1-5 0,0-1 0,-1-1 22,1 1 1,-3-1 0,-1 1 0,-2-3 41,1-3 0,1 4 1,0-5-1,-3 5 35,3 2 0,2-5 0,-1 1 0,-1 3 10,-3 3 1,1-5-1,6 9 37,-1-5 0,1 5 0,-1 1 100,1 2 1,5 2 168,1 6-325,7 0 0,-4 2-79,8 4 1,2-4 0,2 6-1,4-2-42,1-1 0,-3 3 1,6-2 104,1 6 0,3 1 0,1 1 2,1-2 1,-1-1 0,1 5 0,-1-3 18,1-1 0,-1-2 1,1 3-1,-1-1-33,0 1 0,7 3 0,-1-1 1,-2-1-3,-1-2 1,-3-3 0,1 5-1,-1-4 24,1-3 1,-1 7 0,1-4 0,-1-1 37,0-3 1,-5 2-82,0-2 0,-6 0-201,5-6 174,-7 0 0,2 0 33,-12 0 0,4-2 44,-4-4 1,2 4 0,1-6 54,-3 0 1,-8 5-65,3-9 0,-3 6 0,0-4 0,5 1 51,1-1 0,-6 4 0,3-5-17,-5-3 0,-1 4 0,-1 1 0,3-1-20,3 0 0,-3 0 0,3-3 0,-4 1-49,-1-1 0,-1 3 0,1-2 0,0-1-28,-1-3 0,3 5 0,1 1 0,4 0-19,2 0 0,-3 5 261,5-7 0,2 8-127,10-2 0,4 12 0,7 6 0,3 3 45,3 3 1,2 5 0,8 2 0,-2 0-83,0 1 0,6 3 1,-10-6-1,2 0 12,0 3 1,-1-5-1,3 6 1,-4-2-31,-2-3 1,-4-9 0,-7-3 0,-2-2 15,1-4-164,-5-2 1,0-4 0,-8-4-1,-2-6 143,-4-3 0,-2 3 0,-5 0 0,1-1 103,-2-3 0,-1-3 0,-5-3 0,-1-1-19,-2 2 0,-2 1 1,3 3-1,-3-2-42,-2-5 0,-2 5 0,-6-6 0,0 1-65,0 1 0,0-6 0,0 6 0,0 1-34,0 3 0,0 1 1,2 1-1,4 0-26,6-1 1,3 6 0,3 1 0,0-1 42,-1 2 1,1 1 0,-1 5 68,1-2 1,5-2 161,0 2 1,7 4 242,-7-3-171,8 3-290,-4 2 1,14 2 0,2 2 0,4 3-122,7 3 1,0 0-1,8 5 1,1 1 41,-1 3 1,8 4 0,6-1 0,-3 3 99,-1 2 0,4-4 0,2 7 1,-1 1-6,1 2 0,-2-4 0,-6 0 0,0 0-9,0-2 1,-2 2-1,-4-9 1,-6-5-66,-4 1 1,-7-9-274,0-1 280,-9-4 1,-1-4 0,-9-2-1,-1-3 181,0-3 0,-5 4 0,-1-6 0,-5-1 99,-5-3 0,-7-1 0,2-3 0,-4-1-150,-2-2 0,-7-8 0,-5 2 0,-3-4-153,-3-2 1,-7-8 0,-4-3 0,-4-5-121,-2-1 1,0-1 0,2 3-1,4 1 4,6 3 1,8 7-1,7 0 1,10 8 146,6 8 1,4 5 0,7 5 409,4 1-64,5 8 0,7-2 0,2 10 0,3 4-33,7 2 1,5 7-1,9 8 1,7 3-360,6 3 0,9 2 0,1 3 0,5 3-86,4 2 0,8 8 0,-2-3 0,4 5 71,2 1 0,6 2 1,1 3-1,1 3 155,-1 2 0,-9-12 0,-9 1 1,-7-7 186,-6-5 1,-5-4-272,-12-6-255,-11-11 0,-12-12 0,-12-12 0,-8-6 210,-7-3 1,-6-11-1,-10-3 1,-4-4 125,-5-2 1,-13-2-1,-7-3 1,-5-5 49,-5 0 1,-2-5-1,1 3 1,34 22-1,0-2-102,-2-2 1,-1 0 0,-6-2 0,-1 0 0,3-4 0,1 0 0,2 1 0,1 0-68,3 2 1,1 0 0,-28-28-1,12 9 1,5 5-67,7 5 0,17 12 0,11 6 137,3 3 1,1 8 580,2 1 1,5 9-100,7 2 0,2 8 0,3 9 0,9 1-523,7-1 1,14 14-1,14 6 1,7 4-26,8 1 1,12 13 0,5-1-1,-38-24 1,0 0-19,0 3 0,1 0 1,0-2-1,1 0 1,2 2-1,-1 0 0,3 2 1,-1 0 48,1 2 0,-1 0 0,0 0 1,-2 0-1,-6-5 0,-1 0 0,29 24 185,-14-8 1,-9-5-1,-12-10-116,-4-4-258,-4-4 1,-17-17 0,-6-8-286,-6-9 0,-11-7 0,-3-3 1,-11-5 421,-10-5 1,-13-12 0,-12-5 0,-6-7 172,-6-5 1,34 28 0,-1-2 0,-4-2-1,-1-2 1,-1 1 0,1-1-45,-2-2 0,-1 0 0,-3-1 1,-1-2-1,-1-3 0,0-1 1,0 0-1,1-1-32,1-1 1,1 1-1,8 3 1,3 2 0,-24-29-1,10 12-181,11 10 1,2 1-1,7 12 1,5 6 134,3 2 1,-1 13 0,4-3 455,-2 1 0,7 10 43,3 6 0,7 8 0,14 12 1,8 3-221,11 6 0,16 6 0,9 6 0,9 5-256,7 5 1,11 7 0,-34-28 0,0 0 0,2 1 0,1 0-71,2 2 1,1 0 0,4 5 0,1 0-1,5 2 1,1 1 0,0 1 0,0 0-82,1-1 1,1-1 0,1 2-1,0 0 1,-5-4 0,-2-1-1,-1 0 1,-3-2-35,-4-1 0,-3-2 0,33 21 1,-27-15-1,-9-9-122,-10-11 1,-11-4 32,-7-14 1,-5 1 0,-9-12 0,-3-3 192,-7-1 0,-13-5 0,-10-1 0,-12-6 254,-9-6 1,-8-4 0,-12-12 0,-5 1-51,38 21 1,0 0-1,-4 0 1,-1-1-1,-3-4 1,-1-2-1,-4-2 1,-2-1-73,-5-5 0,-2-2 0,-6-3 0,-2-1 1,-1-5-1,-1-1 0,1 0 0,0 0-106,4-1 1,1-1-1,1 0 1,4 0-1,8 5 1,3 3-1,9 4 1,3 2-101,6 4 0,4 1 0,-22-26 0,5 7 0,5 8 209,6 7 1,0 6 0,14 6 0,2 6 156,1 3 85,3 3 0,7 9 1,4 8-1,4 10 320,2 5 1,10 7 0,9 7 0,16 11-577,16 9 0,17 11 0,-28-28 1,1 0-1,3 2 0,0 0-97,2 1 0,1 0 0,1 2 1,1 2-1,4 0 0,0 1 1,3 1-1,-1 2-78,3 1 1,1 1 0,1 4 0,0 1-1,1-2 1,0 1 0,-1-1 0,0 1 105,-1-2 0,-1-1 1,-1 0-1,-2-1 0,-6-3 1,-3-2-1,-7-6 1,-2-2 9,23 20 0,-11-11 0,-16-12 0,-6-6 383,-10-3-762,-7-11 1,-12-3 0,-4-14 0,-7-7 251,-9-7 1,-14-11-1,-19-1 1,-13-13 206,-11-9 1,35 28 0,-2-1 0,-2-3 0,-1-2 0,-3 0-1,-2-1 21,-2-2 0,-1 0 0,-7-8 0,-2-1 0,-4-1 0,-1 0 0,-2-3 0,0-2-112,-1-4 0,1 1 0,-3 2 0,2-1 1,3-1-1,2 0 0,5 3 0,0 1 49,6 4 1,2 1 0,7 3-1,3 2 1,-28-23 0,8 6-22,8 4 0,3 7 1,5 2-1,2 5 214,1 7 1,6 0 0,-3 9 0,1 3-45,4 2 0,10 3 538,6 5-215,11 3 1,12 10-1,16 6 1,13 9-508,17 10 1,22 14-1,19 7 1,-38-19-1,1 1-74,4 4 0,1 1 0,0 1 0,1 0 0,3 4 0,0 0 0,1 0 0,-2-1-5,-1 1 0,-1 0 1,1 0-1,0 0 1,0 1-1,-1 1 1,0-1-1,1-1 87,-1 3 1,0-2 0,-5-6 0,-3 0 0,-6-3 0,-2 0 0,24 22-4,-14-7 0,-9-12 1,-12-12 566,-6-4-771,-11-9 1,-12-4 0,-14-14-1,-9-9-80,-12-11 1,-12-6 0,-17-9 0,-13-8 320,33 24 0,-1-2 0,-4-4 0,-1 0 1,-5 0-1,-1 0 0,-4-4 0,0-2 56,-6-4 1,0-1 0,-5-1 0,-2-1-1,-8-6 1,-3-1 0,27 16 0,-1 0-1,1-1-140,-3-2 1,0 1 0,1-1 0,3 2 0,1-1-1,1 0 1,-20-17 0,3 1 0,7 5 0,3 1-9,10 9 0,3 1 0,-25-27 0,20 15 0,11 5 177,5 5 0,4 12 0,4 6 0,5 3 117,5 3 1,3 5 174,5 0 0,3 10 1,8 2-1,2 10 95,4 6 1,7 9-1,18 6 1,18 10-510,17 11 0,-26-21 1,1 0-1,7 6 0,1 0 1,3 2-1,1 0-118,0 1 1,1-1 0,2-1 0,0 0-1,1 2 1,1 1 0,2 2 0,2 2-42,5 3 0,2 1 0,0-3 0,0 1 1,4 5-1,-1 1 0,-1-3 0,-2 0 182,-2-1 0,0-1 1,-2 0-1,-2-2 0,-7-6 1,-1-1-1,-7-3 0,-3-2 44,27 26 1,-16-13 0,-10-8 0,-7-8 311,-8-8 0,-11-11-645,-9-7 1,-9-5 0,-2-5 0,-11-9-76,-11-7 0,-15-14 0,-15-12 0,-14-5 393,-14-6 0,37 27 1,-3-1-1,-6-2 1,-3-1-1,0-1 1,0 0 29,-3-2 1,-1 0-1,-6-3 1,-2-1-1,-4-6 1,-3-1-1,-7-4 1,-1-1-119,24 17 0,-2-1 0,1 0 0,0 0 0,0-1 0,1 0 1,-1-1-1,-1-1 0,2 0 0,2 1 0,1 0 0,1-1 143,-24-17 1,5 0 0,15 6 0,3 1 0,7 8 0,3 1 0,7 5 0,2 2-206,-22-25 1,0 7-1,13 7 1,1 5 325,3 4 1,2 10-1,0 2 1,-1 1-35,1 1 1,10 8 0,5 9 576,5 4 1,9 4-388,4 4 1,16 11 0,17 14-1,26 12-438,24 15 0,-27-26 0,3 0 1,7 9-1,2 2 0,4 1 1,0 1-31,3 3 0,0 1 1,3 0-1,0 1 1,1 1-1,1 1 1,2 0-1,0 0-46,-2-1 0,-1-1 1,-2 2-1,-2-1 1,-4-5-1,-2-1 0,-5-2 1,-2 0 110,-3-3 1,-3-3-1,28 20 1,-20-13 0,-15-11 628,-12-9 1,-6-7-769,-8-5 1,-9-6-153,-8-12 0,-9 0 1,-17-12-1,-11-7 400,-13-6 1,-20-14 0,27 20 0,-1-2 0,-5-4 0,-1-2-29,-4-4 1,-1 0 0,-3 1 0,-2-1 0,-7-5-1,-2-2 1,-8-3 0,-3-3-119,20 13 0,-1-1 0,-1-1 0,-4-4 1,-1 0-1,-1-1 0,-7-4 0,-2-1 1,2 0-1,0 0 0,0-1 0,1 0 102,2 0 1,0 0 0,1 0 0,5 3-1,2 1 1,2 0 0,7 4 0,2 1-1,2 1 1,-17-14 0,4 2-12,12 7 1,5 2-1,-25-23 1,16 14 0,7 9 209,9 6 1,5 12-1,5 6 1,7 5 335,4 1 0,1 5 1083,1 2-1252,7 4 1,6 12-1,18 7 1,17 12-489,17 10 0,32 15 1,-30-19-1,3 0 1,6 5-1,2 0-29,4 2 1,0 1 0,3 2 0,0 0 0,3 0 0,2 1 0,2 1 0,1 1-105,4 0 1,1 1-1,-4 0 1,1 1-1,6 1 1,-1 1 0,-5-3-1,-3 1 143,-4-3 0,-2-1 1,-4-5-1,-2-1 1,-7-2-1,-3-2 1,-6-3-1,-3-2-44,30 21 1,-18-15 0,-13-13 0,-4-5 957,-6-2-1090,-18-7 1,-1-2 0,-20-10 0,-10-6-201,-11-9 1,-14-10-1,-23-14 1,-15-8 333,32 22 0,-1-2 1,-5-2-1,-1-2 0,-8-4 1,-2-2-1,-2-1 0,-2-1 307,-4-1 0,-2-2 1,-8-6-1,-2-2 0,23 15 1,-2-1-1,0 0 1,-4-3-1,-2 0 0,0-1-217,-3-2 1,0-1 0,0 0 0,1 0 0,-1 0 0,2-1 0,3 2 0,2-1 0,1 0-1,4 3 1,1 1 0,1 0 63,-22-16 0,5 2 0,15 8 0,5 2 0,14 12 0,3 2 0,-20-17-62,15 9 1,6 12 0,4 4-1,4 5 387,6 6 0,3 3 1,3 5-1,-1-2 153,1 2 0,5 2 0,3 4-128,1 4 0,4 4 0,12 9 0,13 8-363,18 14 1,31 13-1,-22-16 1,5 2-1,6 4 1,4 1-176,8 6 0,1 1 0,3 3 0,0 1 0,-21-17 0,1 0 0,1 1 0,-1-1 0,1 1 0,0-1-2,1 2 0,2 1 0,-1 0 0,3 1 0,1 0 0,0 1 0,1 1 0,1 0 1,-1 0-1,-2-1 0,-1-2 0,-1 0 131,23 18 1,-3-3 0,-9-8 0,-4-1 0,-6-5 0,-3-3-1,-7-4 1,-1-2 77,-6-2 1,-1-2 0,26 15 0,-16-12 0,-11-8 447,-10-9 0,-11-7-863,-9-9 1,-7-2-1,-2-3 1,-12-9 95,-13-7 1,-20-8 0,-17-14-1,-19-10 328,32 23 0,-1-2 0,-9-3 0,-1-1 1,-4-4-1,-2 0 0,-5-4 0,-2-1 9,-2-2 1,-1-1 0,-7-3 0,-1-1 0,22 13-1,-2 0 1,-1-2 0,-6-3 0,-1-1 0,-2-1-160,-8-5 0,-1 0 0,1-1 0,4 2 0,0 0 1,1-1-1,0 0 0,0 0 0,2 0 0,8 3 0,1 1 1,3 0 112,6 4 1,2 1-1,2 1 1,-17-14-1,4 1 1,12 10 0,3 1-1,6 5 1,2 2-103,-25-22 0,10 15 0,4 3 1,-1 3 379,1 2 0,7 0 1,3 2-1,1 4-208,0 5 0,0 5 0,8 4 0,4 1 43,6 2 0,11 10 0,9 2 146,6 10 1,17 15 0,21 12-1,23 16-345,-21-21 1,5 3 0,10 9-1,4 2 1,9 6 0,2 2-1,4 4 1,1 1 14,1 0 0,1 0 1,0-2-1,1-1 1,-26-18-1,0 1 1,0 0-1,3 2 1,1-1-1,1 1-47,3 3 0,1 1 1,-1-2-1,-4-3 1,0-2-1,-1 1 1,-1 0-1,0 0 1,-2-1-1,19 11 0,-2-3 49,-10-6 1,-2-2 0,-8-3 0,-1-2 0,-6-7 0,-1-2 0,34 23-72,-14-6 0,-16-6 1,-9-6-1,-8-8 695,-8-7-861,-11-7 1,-14-16 0,-17-9 0,-16-11 254,-16-10 1,-17-7 0,27 16 0,-3 0 0,-4-5 0,-3 0 56,-6-5 1,-2 0 0,-2-2 0,-1-1 0,-5-2 0,-1 1 0,-4-3 0,0-2-81,-4-2 1,-3-2 0,19 13 0,-2-1-1,-1-1 1,-4-3 0,-2-1 0,0 0-1,-3-2 1,-1-1 0,0 0 119,0-1 1,0 0 0,2 1-1,7 4 1,1 0 0,2 1-1,4 1 1,2 0 0,2 1-1,-19-15 1,2 1-54,6 5 1,4 1 0,12 10 0,3 3 0,3 6 0,2 3 0,-24-16 5,10 7 1,4 8 0,3 2-1,8 1 148,8 5 1,0 7 0,6 5 0,0-1 877,-1 0 0,3 7-524,6-3 1,11 6-494,12 6 0,23 21 0,33 21 1,-20-15-1,3 2-99,10 7 0,3 1 0,5 3 0,2 0 0,5 5 1,1 1-1,1 1 0,0 0 50,0 0 1,2 1 0,-21-16 0,2 1 0,0 0-1,-1 1 1,1-1 0,1 1 0,0 0 0,0-1 0,0 0 102,26 16 0,-3-1 1,-6-2-1,-2-1 0,-8-8 1,-2-1-1,-4-4 0,-1-2-64,-5-4 0,-3-2 0,20 9 0,-16-10 0,-13-8-472,-10-3 176,-4-9 0,-17-9 0,-8-11 1,-14-7 84,-13-5 1,-14-14 0,-25-15 0,27 21 0,-3 0 250,-5-3 1,-1 0 0,-7-6 0,-3 0 0,-2-2 0,-2-1-1,-3-3 1,-2-1 27,-1-2 0,-2 1 0,-7-3 0,-3-1 0,25 14 0,-2 0 0,0-1 0,-4-2 0,-1-1 0,-1-1-172,-4-2 0,-1-1 0,1 1 0,5 3 0,0 0 0,0 0 0,0-1 0,0 0 1,2 1-1,-22-15 0,5 1 49,7 5 0,4 2 0,7 5 0,3 2 1,11 7-1,3 2 0,-30-19 5,20 15 0,13 10 0,10 11 0,4 3 318,-1 1 1,7 8-1,-4-2 1,3 4 441,3 2 0,5 0-403,0 0 0,9 8 0,-1 4 0,11 7-248,17 10 0,15 4 0,25 22 1,-26-23-1,1 2-148,5 4 1,1 1 0,8 5 0,1 0 0,5 1 0,1 1 0,1 0-1,0 1 14,-1-1 1,0-1 0,3 3 0,0-1-1,4 1 1,0-1 0,3 2 0,0 1 4,3 4 0,-1-1 1,-5-8-1,-2-1 0,0 0 1,-2-2-1,-6-7 0,-3-2-21,-6-6 1,-1-2 0,38 18 0,-20-14-1,-13-8 190,-17-7 1,-14-8-456,-9-12 0,-4 2 0,-10-10 0,-6-3 98,-10-5 0,-11-16 0,-19-3 0,-16-10 322,-14-7 0,32 27 0,-1 0 0,-3-4 1,-1-2-1,-3-1 0,-1-1-23,-2-4 0,-2-2 0,-5-2 0,-2-1 0,-5-5 0,-2 0 0,-5-3 0,-3-1-162,24 17 0,0-1 0,-1 0 1,-2-2-1,0 0 0,1-1 1,2-1-1,2-1 0,0 1 1,-21-18-1,3 2 58,9 7 1,6 3 0,12 9 0,4 4-1,-20-14 1,12 11 49,9 10 1,4 4 0,2 8 0,2-1 364,4 5 0,-2 1 1,6-1-1,1 1 110,5 2 1,-2 8 0,9-1 619,-3 3-888,-3 2 1,6 0 0,3 2-39,1 3 0,10 5 0,11 10 0,11 3-505,11 6 1,15 14 0,16 9 0,8 10 232,-34-28 1,1 0 0,6 5 0,1 0 0,3 1 0,1 1 0,2 2 0,1 0 139,-1 0 0,1 1 0,-2-1 0,0-1 1,-1-1-1,-1 0 0,0-3 0,-1-1 193,0 0 1,-1-2-1,25 18 1,-12-15 0,-21-16-790,-16-14 230,-6-7 1,-11-8-1,-8-5 1,-10-3 203,-5-3 0,-10-7 0,-8-4 0,-10-6 175,-9-6 0,-14-5 0,-4-13 0,30 27 0,0-2-49,-2-2 0,-1-1 0,-5-1 0,-1 0 0,-4-5 0,-1-1 0,-6-4 1,-2-1-94,-7-5 1,0 1 0,0 0 0,0-1 0,0 0-1,0-1 1,8 5 0,2 1-10,7 5 0,3 1 1,-28-19 234,24 21 1,24 22-1,17 19 1,9 10 297,3 5 1,5 3-1,3-1 1,4 2-224,7 5 1,8 5 0,14 12 0,8 7-145,7 8 0,14 3 0,-29-26 0,1 2 0,3 1 0,1 1-55,3 2 1,1 0 0,5 2 0,1 1 0,3 4 0,0 0 0,5 1 0,0 1-133,6 0 0,0 1 1,3 0-1,2 1 1,1 0-1,1 1 1,-5-4-1,-1-1 80,-6-5 1,-1-1 0,-7-3 0,-2-2 0,-7-4 0,-3 0 0,37 23-18,-9-5 0,-12-12 1,-9 0-1,-9-8 5,-6-4 1,-10-8-551,-4-5 1,-11-10 188,-6-2 1,-20-8 0,-11-11 0,-12-6 328,-10-10 1,-13-10-1,-10-11 1,30 26-1,-1 0 53,-4-1 0,-1 0 0,-3-2 1,-1 0-1,-5-4 0,-1 0 1,-3-3-1,0 0 68,-4-2 0,-1-1 0,2 1 1,0 0-1,0-3 0,0-1 1,6 5-1,3 1 111,8 4 1,3 2-1,-20-19 1,31 22 144,17 18 0,14 13 1,20 19-1,3 3 350,6 1 1,6 14-1,6 0 1,7 5-380,9 7 0,7 5 0,11 6 0,-33-26 1,0 0-127,3 2 0,1 0 0,3-1 1,1 0-1,5 5 0,3 1 1,3 2-1,2 0-130,5 2 1,1 1-1,4 4 1,0 1 0,3 2-1,1-1 1,-2-3-1,0-1 57,-1-2 0,-1-1 0,-3-2 0,-2-1 0,-3 0 0,0 0 1,-2-3-1,0-1-75,-1-1 1,-2-2 0,-3-1 0,-1-2 0,-7-5 0,-1-2 0,0 1 0,-1-1-62,-1-2 0,-1 1 1,43 24-1,-7-7 1,-3 0-70,-1 1 0,-3-5 1,8 6-1,-1-2 8,-1-1 1,-5 3 0,-9-4-1,-4 2-9,-2-3 0,5 5 0,-7-2 0,-2-2 25,-2-3 0,-1-1 1,-1 0-1,1 0 69,-1 0 0,-6 0 0,-1 0 1,-2 0 66,-4 0 0,1 0 1,-3-2-1,-4-2 246,0-2 1,0-6-1,2 4 1,0 1-211,0-1 1,-6-6-1,0 4 1,2-1-24,2-1 1,6 6-1,0-4 1,-2 0-34,2 1 0,-1-1 0,-3-4 0,0 3-22,0-3 0,0 4 1,0-2-1,0-1-16,0-3 0,0 1 0,0 1 0,0 2 19,0-1 1,-2-3 0,0-2 0,-2 1-1,0-1 1,5 1 0,-8-1 0,1 3 4,0 3 1,-2-4 0,4 5 0,-2-5 10,2-2 1,2 3-1,2 1 1,0 4-18,0 3 0,6-5 1,0 4-1,-3-2-12,-1-3 1,-2 3 0,-2-2-1,-2 0-14,-2 3 1,-5-7 0,5 4 0,0-5 3,-2-7 0,0 5 1,-6-4-1,5 3 44,1 3 1,-4-1 0,4 1-1,0-1 21,1 0 1,-5 1 0,6-1-1,2 1-16,2-1 1,0 1 0,-2-1 0,-2 1-6,2-1 0,0 5 0,-2-3 1,-5-4 17,-5 1 0,-1 0 6,-1 1 0,0-1 1,-1-3-1,-2-1-4,-3 1 0,1-3 1,5 2-1,1 1-46,-1 3 1,1-5 0,1 1 0,2 2-1,3 1 1,1 3 0,-4-1 0,3-1 7,-3-5 1,-2 5 0,-3-5 0,-3 3 36,-1-2 1,-8 3-1,4-5 60,0 0 0,-7-1-158,5-3 1,-4-2-139,-2 8 0,2-8 96,4 1 1,-4-1 0,6 0-1420,-1 2 591,-5 0 953,6-6 0,-70-16 0,-16-3 0</inkml:trace>
  <inkml:trace contextRef="#ctx0" brushRef="#br1" timeOffset="2651">6672 5458 8516,'-18'0'-1414,"7"0"2782,-1 0-817,8 0 0,-2 0 0,12 0-269,6 0 0,5 0 1,7 0-1,5 0-68,4 0 1,4 1 0,3 3 0,7 2-112,3-2 1,5 4 0,3-2 0,4-1-23,0 3 0,6 0 0,-4 6 0,2-5-48,-2-1 0,-4 4 0,-9-5 0,-5 1 20,-5 0 0,-6-2-403,-6-6 0,-13 0 65,-16 0 0,-2 0 0,-12-2 0,-5-2 334,-9-2 1,-6-2 0,-7 3 0,-6-5-38,-3 0 0,-5-5 1,-5 5-1,-10-2-9,-9 1 1,-1-1 0,-1-5 0,-3-1-16,-1 1 0,7 1 0,10 2 0,14 5 511,11 1 8,14 2 0,14 6-370,15 0 0,8 0 0,11 0 62,4 0 0,6 2 0,12 2 0,6 4 54,3 1 0,10 3 1,6 4-1,6-3-183,4-1 0,7 0 0,-1 5 0,1-1-114,-1-5 0,-5 3 0,-7-8 0,-2-3-125,-4-1 1,-12-2 0,-13 0 0,-8 0-660,-7 0 393,-5-7 0,-11-1 281,-8-4 1,-8 4-1,-11 8 1,-3 0 319,-1 0 0,-16 0 0,-2 0 0,-9 0-297,-8 0 0,-6 0 0,-12-1 0,-7-5-72,-9-6 0,1-5 1,-6-5-1,2-1-23,4 2 1,13 1 0,16 5-1,19 3 574,16 6 0,18-2-70,9 3 0,7-1 0,11 6 0,1 0-151,5 0 1,3 0-1,10 2 1,5 2 206,11 1 1,7 7 0,12-4 0,3 2-158,7 3 1,-1 3 0,5 1 0,3 1-159,0-1 0,6-1 0,-4-3 0,-5-3-125,-9-2 0,-14-3 1,-9-5-1,-9 0-448,-9 0 0,-12-7 254,-19-5 0,-10 4 0,-7 1 0,-5 1 156,-7 0 0,-3 0 0,-10 6 1,-4 0 150,-5 0 0,-6-2 0,-7-2 1,-5-2-82,-4 3 0,-9-5 0,-5 0 0,-3-2 13,-2-3 0,-9-5 0,47 8 0,-1-1 0,1-1 1,0 1-32,-45-11 0,19 3 0,24 1 0,14 3 124,12 3 1,15 4 245,10 8 0,8 0 0,10 0 1,1 0-59,4 0 1,5 2 0,10 2 0,9 4-8,11 2 0,10 1 0,6 7 0,3-1-100,3 1 0,-4-1 0,7 1 0,4-1-132,5 1 1,-1-1-1,-10 1 1,-7-3-86,-8-3 0,-8 1 0,-13-5 0,-10 0-355,-10 0 393,-13-3 0,-7-5 0,-10 0 0,-7 2-40,-3 4 1,-5-4-1,-3 4 1,-6-2-171,-4 2 1,-10-4-1,-5 3 1,-9-3-28,-7-2 0,-11-2 0,-9-3 0,-7-7 191,42 5 0,-1-2 0,-5 0 0,-1-1 0,-1 0 0,0-1 1,-1-2-1,1 0-91,1 0 1,2-1 0,-36-7 0,15-2 192,13 3 0,33 5 354,17 3 1,16 4-1,13 8 1,1 2 1,-1 4 0,3-4 1,5 6-1,8-2-69,6-1 0,15 9 1,0-4-1,8 3-80,10 5 1,0-5 0,8 11 0,-1-5-129,1-1 0,-5 1 1,7 2-1,-3 3-136,-5-3 0,-2-8 1,-18-3-1,-7 0-520,-8 0 0,-2-7-88,-14 3 1,-8-6 241,-9-6 0,-6 5 159,-6-5-411,4 4-653,-5 2 854,7 0 496,0 0 95,0-8 0,2 6 371,3-4 0,-1 4-194,8 2 1,0 0 0,5 0-213,1 0 1,1 0 0,2 0 0,3 0-18,-3 0 1,0 2 0,1 2-1,1 2-30,-2-2 0,-1 4 0,-3-3-120,1-1 1,-7-2 73,1-2 0,-8-2 0,0-2 22,-8-1 0,-6-11 0,-7 1 0,-3-9 37,-3-3 1,-2 4-1,-6-6 1,1-4-16,-1-6 0,-7 2 1,-3-6-1,2 3 14,2-1 1,2 0-1,0 6 1,0 0-6,0 0 0,8 8 0,4 4 1,4 3 78,1 3 149,8 0 0,3 9 209,7 8 1,7 8 0,5 9-291,4 0 1,1 1 0,1-1 0,-1 3-156,0 3 1,3-2 0,1 9 0,4 1-98,3 2 0,1 1 0,6 3 0,0 4 61,0 6 1,5 3 0,3 3 0,0-1 82,-1 0 1,-3-7 0,-10-6 0,-5-6 80,-5-4 0,-9-18-326,-5-5 0,-10-13 0,-9-17 1,-7-5 6,-8-4 1,-4-10-1,-4-3 1,-2-6 217,-2-7 1,0 5 0,7-4 0,-1 3-57,0 3 1,0-8-1,0-2 1,0 0 24,0 3 1,0 5 0,0 2 0,0-1-152,0 1 0,6 7 0,2 5 0,2 5 114,3 6 0,3 3 269,2 9 0,7 9 120,4 8 1,4 8 0,4 9-1,4 3-55,5 3 1,11 4 0,3 8 0,4 2-331,8 4 1,0-2 0,7 7 0,1 3-105,0 1 0,-1 2 0,5 1 1,-3-1 89,3 1 1,-4-1-1,-1 0 1,-3-1-4,-8-5 0,-6-11 0,-11-11-11,-5-5 1,-3-11 0,-10-8-295,-4-10 0,-11-15 0,-12-10 0,-4-10 308,-2-5 1,-8-10-1,-3-4 1,-5-4 62,-1-2 0,-1 0 0,1 0 0,1-2-116,5-3 1,-5 1-1,7-4 1,1 7 24,8 8 1,6 15 0,10 7-1,-1 6-147,5 6 928,1 12 0,4 11 19,5 12 0,3 3 0,2 9-418,0-1 1,0 1 0,2 1 0,3 3-548,7 1 1,11 14 0,7 0-1,3 3-127,1 3 1,7 6-1,2-3 1,2 6 153,3 7 1,2 1 0,3 4-1,-3-6 237,-3-4 1,-2-1-1,-9-3 1,-1-5 259,-8-10-680,-5-8 1,-14-27 0,-8-12 0,-12-13 21,-9-8 0,-7-10 0,-8-3 0,-3-6 264,-2-7 1,-8 3 0,3-8-1,-5-2 81,-1-2 0,-2-2 0,-3 0 1,-3 1 29,-2-1 0,6 6 0,-2 3 1,5 7 86,7 10 1,11 12-1,12 9 1,3 4 34,3 1 1,1 7 887,5-1-446,3 8-1050,8-4-1100,0 8 1565,0 0 0,-47 39 0,-11 10 0</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2:00:09.443"/>
    </inkml:context>
    <inkml:brush xml:id="br0">
      <inkml:brushProperty name="width" value="0.06" units="cm"/>
      <inkml:brushProperty name="height" value="0.06" units="cm"/>
      <inkml:brushProperty name="color" value="#FFFFFF"/>
    </inkml:brush>
  </inkml:definitions>
  <inkml:trace contextRef="#ctx0" brushRef="#br0">410 71 7740,'8'-7'3520,"-2"6"-2435,-6-5-235,0 6-685,0 0 0,-5 1 0,-1 2 0,0 4-120,0 0 1,-5-2 0,1 4 0,-2 2-93,-3 2 1,1 6 0,0 1 0,-1 2-29,-4 3 1,1 2-1,-4 1 1,0-1 40,0-3 0,4 2 0,-4-4 0,1 0 94,4-3 0,1-3 0,2-4 0,0-1 125,0-1 0,5-7 0,-1 3 31,-1 0 0,3-4-97,-1 3 0,4-4 0,-3 1-241,2 2-8,1-2 138,5 4 261,0-6 227,0 7-72,0-6 1,5 7-137,0-3 1,1-4-1,-3 6-115,2-1 0,1-5 0,-1 6-129,4-1 1,-1-3-1,2 5 31,1-2 0,-4 4 0,3-4 1,1 2 41,1 3 0,2 1 0,1 2 0,-1 1-14,0-1 0,0 1 1,0 3-1,0 2-46,0 2 0,0-5 0,1 4 0,-1-2-80,0-1 1,0 6-1,0-5 1,0-2 39,0-1 0,-1 3 0,-2-1 0,-2 0 42,2-3 0,2-1 0,-1 1 0,-2-1 1,1-5 0,-5-1-1,0 0 60,1 0 0,-1-4 18,-1 6-51,-4-7-71,5 3-145,-6-6-236,0 0 307,7 0 0,-6-1 28,4-4 0,-2-3 1,0-6 38,2 0 0,1 0 1,-1 0 10,4-1 1,-1 1-1,0 0 1,0 0-48,0 0 0,0-5 1,3 0-1,-2 0-15,2-1 1,2 3 0,1-7 0,0 1-77,0 1 1,0-5-1,2 3 1,1-2 3,2-2 1,0 6 0,-5 1 0,-2 2 129,-2 1 1,2-1-1,-2 5 1,1-1 98,-2 1 0,4 5 0,-4-1-33,4-1 0,-4 1 0,-1-1 0,0 3-51,0 1 0,-4 1 0,4 1-83,-1-4 0,4 1 21,-2-1 205,-3 6 268,0-4-191,-6 7 1915,0 0-2007,-6 0 0,5-1 1,-6-2-122,1-2 0,-2-1 0,-6 2-139,0 0 0,0-7 0,0 3 1,0-1 38,-1-1 1,0 1-1,-2-4 1,-2 2 99,1 2 1,1-1 0,0-4 0,-2 0 17,2 0 1,1 0 0,2 0 0,0-2 20,0-3 1,0 3-1,-1-2 1,3 2-22,2 2 0,-2 4 0,3 1 0,-2-2 17,1-2 1,-1 4-1,5 0 9,-2-2 1,3 4-177,-4 3-479,6 2 0,-5 2-1744,3 0-2962,4 0 5280,-6 0 0,7 13 0,0 2 0</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2:00:12.544"/>
    </inkml:context>
    <inkml:brush xml:id="br0">
      <inkml:brushProperty name="width" value="0.06" units="cm"/>
      <inkml:brushProperty name="height" value="0.06" units="cm"/>
      <inkml:brushProperty name="color" value="#FFFFFF"/>
    </inkml:brush>
  </inkml:definitions>
  <inkml:trace contextRef="#ctx0" brushRef="#br0">538 0 8894,'0'8'1286,"-7"5"0,4-7 1,-6 5-1040,-2-2 1,3 1 0,-1 4 0,-1 0-91,2 0 1,-9 0 0,3 2-1,-2 3-90,0 4 0,-4-1 1,-3 2-1,-3 1-60,3 2 1,-4 4-1,4-1 1,-4-3-144,-1-1 1,-1 1-1,1 1 1,2-1 86,2-4 1,4-2-1,5-9 1,1-1 137,0-1 0,6-6 1,2 4 396,0-1-328,4 4 0,-4-8 0,4 5 19,-2-2 0,2 0 184,-3-1-208,4-4 1,1 7-31,0-3 1,1-4 27,4 4 0,-2 1-18,7-1 0,-6 5 0,6-4-21,1 2 0,0-4 0,0 4 1,-2 0 20,2 0 1,2-3-1,-1 4 1,1 2-6,1 2 1,-3 1-1,8 0 1,-2 0-31,2 0 1,-3 2 0,4 1 0,-1 2-60,0-2 1,4 4 0,-2-3 0,-1 0-3,0-3 1,-1 4-1,-3 0 1,1-2 22,2-1 0,0 3 0,-5 0 1,-1-2-12,-4-1 1,4-2 0,-4 0-27,3 0 1,1 0 0,-2-1 0,-3-2-20,-2-2 0,0-4-45,-1 4 0,-2-6-167,7 2 103,-7-3 85,3-2 1,-6-2 0,0-3-45,0-4 1,0-4-1,2-1 1,1 0 7,2 0 0,4-2 0,-3-2 1,0-4-109,1 0 0,4-5 1,-2 3-1,2-2 58,-1-3 0,2 1 1,-2 0-1,2 0 42,2-1 0,2 1 0,1 0 0,2 0 32,-2-1 0,-1 3 0,-2 1 1,0 3 64,0 1 1,0-2 0,1 4 0,-1 2-8,0 1 1,0 2 0,-1 0-1,-2 0 73,-2-1 0,-1 6 0,3 1 0,-3 0 86,-2 0 1,5 4 585,-2-6-530,-2 7 1,0-3-1,-3 4 34,0-2 143,1 2-123,-5-11 0,-2 6 18,-2-7 0,1 4 0,-7 2-150,-1 2 1,3-3 0,-1 2 0,-2-1-140,-2-3 0,-1-1 1,-1-2-1,-3 0-114,-1-1 1,-1 0 0,1-2 0,-3-4 17,0-1 0,0 5 0,5-2 0,-2 3-48,2 2 0,1 2 0,2 1 0,0 3-341,0 2 0,0-1 0,0 4-874,-1-2 0,6 1-702,0 4 1,4-5 2036,-4 0 0,-26-12 0,-11 1 0</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2:00:15.541"/>
    </inkml:context>
    <inkml:brush xml:id="br0">
      <inkml:brushProperty name="width" value="0.06" units="cm"/>
      <inkml:brushProperty name="height" value="0.06" units="cm"/>
      <inkml:brushProperty name="color" value="#FFFFFF"/>
    </inkml:brush>
  </inkml:definitions>
  <inkml:trace contextRef="#ctx0" brushRef="#br0">523 37 7730,'-1'9'617,"-4"1"0,2-5 203,-7 4 0,7-4 165,-1 4 0,-4-6-215,-2 2 0,3-2-506,-3 2 1,2-2 0,-3 5 0,2 0-105,-2 0 1,1-4 0,-2 6 0,-4 1-173,0 1 1,1 2 0,-1 2 0,-3 1-140,-4 2 0,1 6 1,-2-1-1,-1 1-54,-2-2 0,4 4 1,-1-5-1,1 0 117,1-3 0,1-3 0,7-2 5,0 0 0,2-5 0,1-1 80,1-2 0,5 4 0,-2-4 219,0 2 1,3-3 349,4 4 9,0 0-190,0-1 1,0 0 597,0-3-574,0-4 0,1 7-291,4-3 1,-2-3 0,5 4-1,0-1-4,0-1 1,-4 7 0,6-1 0,-1 2 16,-1 2 0,5-3 1,-2 2-1,4 3-35,4-1 1,0 3 0,-5-1 0,2 3-56,3 2 0,1 0 0,5 3 0,-3-1-92,-2 1 0,4 2 1,-4-1-1,1-1-4,-1-1 0,4-2 0,-5 3 0,-1-1 1,3 1 0,-5-5 0,2 0 0,-2-1 32,-2 0 1,0 0-1,0-5 1,-1 0 96,-4 0 1,4 0 0,-5 1 127,0-1-87,4-6-7,-10-2-74,4-6-3,-6 0 0,2 0 0,1-2-11,1-2 1,1-4 0,-3-6 0,1-1-95,2 1 1,1 0 0,-3 0-1,3-2-38,2-2 1,2-3 0,4-4 0,0 2-26,0-3 1,0 0 0,0-3 0,2 0-28,3-4 0,-2 3 1,7-3-1,-1 3 83,-1 2 0,5-2 0,-5 0 0,1 0 70,1 4 0,-7 5 0,3-1 0,-1 0 145,0 0 1,5 7 0,-6-1 0,-2 5 215,-5 0 1,2 3 0,-4 0 223,4 2 1,-4 1-323,1 5 1,-6 0-200,6 0 295,-7 0 419,3 0 887,-6 0-931,0 0 0,-6 0-548,-4 0 0,3 0 0,-1-1 0,0-2-37,0-2 1,3-1 0,-4 1-1,-2-3-218,-2 0 1,-1-4 0,0 2 0,0-2-77,0-2 1,-2-5 0,-1-2 0,-4 1 72,-1 0 0,4-6 1,-6 4-1,1 0 130,1 4 0,-5-3 0,3 2 1,-2 2 12,-3 1 0,6 2 0,-1 0 0,1 2-41,1 2 1,-3-2-1,6 4 1,0-2-294,-1 1 0,9 4 0,-3-4 0,1-1-461,0 3 1,4-6-1,1 4-218,2-4 1,1 4 0,5-1-843,0-1 1794,0 5 0,0 6 0,0 8 0</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2:00:24.608"/>
    </inkml:context>
    <inkml:brush xml:id="br0">
      <inkml:brushProperty name="width" value="0.06" units="cm"/>
      <inkml:brushProperty name="height" value="0.06" units="cm"/>
      <inkml:brushProperty name="color" value="#FF4E00"/>
      <inkml:brushProperty name="inkEffects" value="rainbow"/>
      <inkml:brushProperty name="anchorX" value="-9.15897E6"/>
      <inkml:brushProperty name="anchorY" value="-6.87715E6"/>
      <inkml:brushProperty name="scaleFactor" value="0.5"/>
    </inkml:brush>
  </inkml:definitions>
  <inkml:trace contextRef="#ctx0" brushRef="#br0">25 35 7419,'2'16'-112,"3"-1"1,6-3 629,4-7 1,2-3 0,2-2-1,2 0-320,1 0 0,8 0 0,0 2 0,7 2 16,8 1 1,8 3 0,7-2-1,7 5-155,2 4 1,8 3-1,2 5 1,5 3-107,6 0 0,-4 6 0,2-4 0,-7 2-41,-8-2 0,-4 2 1,-6-7-1,-6-3 32,-12-1 0,-14-10 0,-4-3 0,-3-2-637,-3 1 436,-10-3 0,-6 6 0,-10-8 93,-6 0 0,-6-2 1,-8-4-1,-8-3 77,-10 0 1,-8-6-1,-5 1 1,-8-4 12,-7-5 0,-6-1 0,-7 3 0,0-3 48,0-2 0,5 0 1,2-4-1,0 2 36,1-2 0,14 5 1,4 3-1,13 3 95,9 2 0,-1 2 0,11 4 0,-1 3 89,5 1 0,-2 5 1,1-3-1,1 3 134,-3 2 1,5 0 0,-6 0 625,1 0-676,10 0 1,17 5 0,17 3-1,13 1-186,11 4 1,15 8 0,9 3 0,10 0-151,5 1 1,3 5 0,1-2 0,4 2 76,5-2 1,-46-12-1,1 0 1,1-2 0,-1 0-1,2 1 1,-1 0 6,3-1 1,-1 0-1,1 2 1,1 0 0,0-3-1,0 0 1,-4 1 0,-1 0 89,42 14 1,-2-7 0,-2 3 0,-6-2-113,-5 1 0,-2-1 0,-19-5 0,-4 0-165,-5 0 1,-6-6-1,-9-1-619,-4-3 590,-3-1 1,-18-6-1,-9 0 1,-11 0-73,-7 0 0,-18-2 0,-3-4 0,-13-5 72,-14-4 0,-10-2 0,-18-2 0,43 9 0,-1-2 133,-2-2 0,-2 0 1,-4-2-1,-1 0 0,-1-1 1,-1 0-1,-3 0 0,-1 1-59,-4-1 0,0 0 0,-2-5 0,0-1 0,-4 0 0,1-1 1,6 2-1,2-1 183,5 2 0,2-1 1,9 3-1,3 1 0,-29-10 1,16 5 99,16 4 1,4 8 0,22 2-1,0 1 151,-3 5 1,6-1 0,-3 0 805,3-1-892,10-1 1,5 6 0,17 0-1,17 2-17,17 3 1,26 5 0,17 8 0,-40-7 0,1 1-167,5 1 0,0 2 1,1 1-1,1 0 1,6 1-1,3 1 1,0 1-1,0 0-71,3 0 1,-1 1 0,2 3 0,0 1 0,-1-2 0,1-1-1,1 1 1,0 1-2,0 0 1,0-1 0,1-3 0,0-1 0,-7 2 0,-1 0 0,-5-3 0,-2-1-40,-5-1 0,-1-2 0,36 12 0,-4-8 0,-9-1-59,-6 1 1,-11-7 0,-5-3-1,-8-1-6,-4-1 0,-2 1 0,-7-6 0,-4 0-112,-5 0 1,-10 6 84,-2-1 1,-9 1 0,-2-6 0,-13 0-41,-14 0 0,-8-2 1,-19-2-1,-8-3-22,-11-3 1,-11-3 0,-14-7 0,44 8 0,-2-1 129,-4 0 0,0 0 1,-5 2-1,-1 0 0,0-3 1,-1 0-1,-5-2 1,-2 0-3,-6-2 0,-3-2 0,-9-3 0,-1-2 1,28 6-1,0 0 0,0 1 0,-28-10 1,2 1 116,6 1 0,4 0 0,11 2 0,5-1 0,11 3 1,3-1-1,-31-14 95,24 7 1,17 7-1,26 10 259,3 2 1,7 7 77,10-1 1,-1 10 0,7 6-78,2 4 1,19 2 0,13 2 0,19 3-297,18 7 0,-34-11 0,2 1 1,10 2-1,3-1 0,2 2 1,1-1-57,3 2 1,1 1 0,0 0 0,0 1 0,6 0-1,2 0 1,1 1 0,1-1-126,-1 1 0,1-2 1,0-2-1,-1-1 1,-10-1-1,-3 0 0,-3-3 1,-1-1 40,-3-1 0,-2-1 1,-6 0-1,-2 0 0,33 4 1,-13-3 144,-11 0 0,-9-7 0,-8-3 0,-9-3-898,-6-2 170,-3 0 423,-14 0 0,-3 0 0,-12 0 0,-7 0 62,-8 0 1,-1-2 0,-12-1-1,-7-5 96,-6-1 1,-11-2 0,-5-6 0,-9-2-10,-6-3 0,-6 1 0,-8-7 0,43 13 0,-1 0 21,-2-1 1,-1 0 0,-5-1 0,0-1 0,-2-2 0,0 0 0,-4-2 0,-1-1 21,-2-1 0,1 0 1,-2-3-1,1-1 0,9 3 1,2 0-1,5 3 1,2 1 54,-33-17 1,28 12 0,14 5 0,16 6 175,11 4 1,7 7 25,12-1 0,-2 5 1,9 4-1,6 3 11,7 2 1,22 5 0,16 8 0,17 6-89,12 4 1,-39-14-1,1 0 1,2 0-1,2 1 1,2 1-1,0-1-71,-1 0 0,1 0 1,5 1-1,1 1 0,1 0 1,-1-1-1,1 1 1,1-1-106,-1 1 1,0-1 0,-4 0 0,-2-2 0,-3-3 0,0 0 0,-6-2 0,-1 0 5,39 11 1,-10-3 0,-19-8-1,-6-4 67,-4-1 0,-3-2 1,-4-6-1,-6 0-240,-3 0 0,-8 0 1,-2 0-1,-2 0-604,-3 0 518,-10 0 1,-5 0-1,-12 0 95,-5 0 1,-12 0-1,-8-2 1,-11-4 160,-8-5 1,-14-6-1,-3-4 1,-12-3-14,-9-2 0,39 12 0,-1 0 1,-3-3-1,-1 0 0,2 0 1,-1 0 19,2 1 1,-1-1-1,2-2 1,-1-2-1,1 1 1,1-1-1,2 1 1,1-1 46,-39-20 1,25 9-1,23 10 96,16 3 1,14 9 0,12 5-1,9 3 63,6 2 0,8 2 1,12 3-1,6 9 142,9 6 0,6 1 0,12 7 0,6 0-95,3-2 0,3 10 1,-1-6-1,0 0-131,0 1 1,6 1 0,0 2 0,-4-2-184,-5-4 1,-8-4-1,-11-7 1,-8-2-35,-7-4 1,-8 2-1,-11-7-215,-5-2 1,-12-4-6,-6-6 0,-6-1 1,-9-5-1,-9 5 214,-5-1 1,-11-1 0,-10-8 0,-4 0 97,-2 0 0,-8 1 0,-9-3 0,-7-2-58,-2-1 1,-5-2 0,3 1 0,-3-5-10,-2-4 1,1 4-1,7 2 1,8 2-52,10 3 0,19 8 573,5 2 81,19 7 1,8-2 0,20 12-351,7 5 0,7-2 1,10 3-1,6 3-121,8 5 0,11-1 0,-1 5 0,7 1-88,5 3 0,-2-2 0,6 0 0,-4-2-70,-8-3 1,1 2 0,-10-5-1,-6-3 94,-8 0-33,-11-7 0,-23-1 0,-8-9 0,-11-1-68,-10-3 1,-7-5-1,-11 3 1,-6-1 32,-4-4 1,-9-2-1,-6-2 1,-7-2-3,-7-3 1,-12 1-1,42 8 1,-2-2 0,-3 0-1,-2 0 26,-6-1 1,-2 0-1,-7-1 1,-2-1-1,-10-2 1,-3 0-1,-1-2 1,-2-1-52,-2-1 1,0 0 0,8 0 0,2-1-1,10 2 1,3 1 0,9 3 0,4 1 30,-33-12 184,26 5 1162,27 16-699,17 9 1,13 4 0,19 5-433,19-1 1,18 7 0,29 2 0,14 9-208,-41-11 0,1 2 0,3-1 0,0 1 0,0 0 0,0 0 0,-1 0 0,0 2-8,0 0 1,-1 1-1,-1-2 1,0-1-1,2 3 1,-1 0-1,-4-2 1,0-1 26,-2 0 1,-2 0 0,40 15-1,-13-4 1,-12-8 73,-8-6 0,-16-1 497,-17-8-649,-10 1 0,-12-8 0,-14-2 0,-8-3-15,-12-3 0,-7 5 1,-11-6-1,-6-4 51,-10-6 0,-12 2 0,-14-5 0,45 13 0,-1 0 41,-4 0 0,-1-1 0,-6-3 0,-3 0 0,-6 0 0,-2 0 0,-9-3 0,-1-1-103,-8-3 1,-2-1 0,-1-4 0,-1-1 0,30 10 0,-1-1 0,1 0 0,-29-8 0,3 0 145,5 1 1,3 0-1,10 2 1,5 1-1,16 3 1,3 0-1,-19-6 81,26 11 1,14 2 0,11 8-1,-1 1 93,0 2 1,0 2 0,0 2 0,0 2 170,0 1 0,-3 3-179,3-3 1,4-1 0,19 7 0,10 2-91,18 2 0,35 10 0,21 5 1,-36-13-1,3 1-114,5 2 1,3 0-1,8 3 1,2 0-1,6 0 1,1-1-1,-2 2 1,-1 1-73,-1 0 1,-1 0-1,-1-2 1,0-1 0,0 0-1,0-1 1,-3 0-1,0 0 45,-5-2 1,-2-1 0,-7-3 0,-3 0 0,26 9 0,-15-3 109,-14-6 1,-12-4 1037,-13 0-1130,-11-3 1,-25-8 0,-14 0 0,-10 0-293,-7 0 1,-14 0-1,-14 0 1,-12-2 222,-9-4 1,39 0 0,-3-3-1,-5-2 1,-2-2 0,-4 0 0,-1 0 62,-5-2 0,-2 0 0,-7-3 1,0-1-1,-3-3 0,-1 0 1,0 0-1,-1-2 13,2-2 1,0-1-1,4 1 1,2 0-1,9 3 1,3 1-1,10 3 1,5 0 249,-27-11 0,20 6 294,27 7 1,13 8-286,15 3 0,8 6 1,9 4 77,0 2 1,9 7 0,11 0 0,19 6-174,21 3 0,-29-5 0,3 2 0,8-2 1,2 1-1,6 2 0,1 1-75,6 3 1,2-1 0,5 1 0,3-1 0,3 1 0,2-1 0,-1-1-1,0 1-132,0 0 1,0 1 0,-2-1 0,0 0 0,-4 1 0,-1-1 0,-5-1 0,-1-1 78,-5 0 1,-3-1 0,-5 0 0,-2-2 0,33 10 0,-8-6-17,-11-3 0,-14-2 0,-9-2 0,-12-4-103,-9-5 0,-6-4-248,-7-2 1,-9 0 0,-10 0 191,-13 0 0,-17-2 1,-15-4-1,-7-5 48,-8-4 1,-18-4 0,-12-3 0,41 8-1,-1 0 103,-4-2 0,0 0 1,-3-1-1,0 0 1,-3 0-1,-2 0 1,-3 0-1,-2-1-38,-5-2 1,-2 1 0,-8-2 0,-2-1-1,-4-3 1,0-1 0,2 1 0,2-1 123,1 1 1,3 0 0,11 3 0,3 1 0,10 2 0,4 0 0,-28-11 16,26 8 1,26 11-1,30 5 211,9 4 1,6 2-1,0 2 1,0 2-99,2 1 1,5 9 0,21-3-1,15 6-59,19 5 0,-28-8 0,3 0 0,9 4 0,2 2 0,5 0 0,2 1-31,4 0 0,0 1 0,5-1 0,1 1 0,2 1 0,-1 1 0,3-2 0,1 1-128,2 0 0,0 1 0,-5-4 0,-1 1 1,0-1-1,-1-1 0,-5-1 0,0 0 85,-4-1 0,-2-1 0,-11-3 0,-2-1 0,-5-2 1,-3-2-1,35 4-111,-16-5 0,-7-1 1,-11-6-1,-4 0-408,-6 0 0,-11 0-192,-5 0 1,-14 0 560,-9 0 0,-15 0 0,-13 0 0,-4 0 20,-2 0 1,-9-2-1,-5-2 1,-10-2 6,-8 3 0,2-5 1,-9 1-1,6-1 89,5 1 0,-3-4 0,7 3 1,1 1 314,7-1 1,18 1 0,4 3-370,7-2 1,14 1 0,9 5 0,15 0 355,14 0 0,13 7 1,12 4-1,5 4-51,5 2 0,9 0 0,3 0 0,5 0-104,1 0 1,-1-1 0,-3 1 0,-3 0-76,-2 0 1,-2 0-1,-8 0 1,-5-2-117,-9-4 0,-10 2 0,-11-7 0,-4-3-399,-2-1 7,-9-2 1,-9 0-1,-12 0 124,-5 0 1,-11-5-1,-8-3 1,-10-1 100,-10-4 1,-4-2 0,-12-2-1,-5 0 56,-4 0 1,-4-5 0,-3-1-1,5 3 74,10 1 1,3-2-1,14 3 1,7 3 398,5 0-100,19 7 0,12 1 0,18 7-55,4 0 0,4 0 0,1 0 0,5 0 175,1 0 1,8 1-1,7 3 1,2 4-170,4 1 1,1 2 0,1 6 0,-2-2-395,-2-4 1,-8 4-1,3-3 207,-5 3 0,-9 9 0,-1 2 0</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2:00:31.225"/>
    </inkml:context>
    <inkml:brush xml:id="br0">
      <inkml:brushProperty name="width" value="0.06" units="cm"/>
      <inkml:brushProperty name="height" value="0.06" units="cm"/>
      <inkml:brushProperty name="color" value="#004F8B"/>
    </inkml:brush>
  </inkml:definitions>
  <inkml:trace contextRef="#ctx0" brushRef="#br0">160 1820 7700,'-10'0'920,"3"0"1,9 0 0,3 0-708,7 0 0,-3-5 0,2-1 1,2 0-138,2-1 0,2 3 0,0-7 0,0 0-101,0 1 0,7-6 0,4 1 0,6-8-6,5-3 0,2-2 0,6-6 0,-2 0 48,2 1 1,0-1-1,0-2 1,-6 1 72,-6 1 0,1-1 0,-15 12 0,-5 4 609,-3 6-441,-9-2 1,2 8-1,-12-4-149,-5 5 0,-4 4 0,-2 2 1,0 0-145,0 0 0,-1 8 0,-3 3 1,-3 4-71,-2 2 1,-1-1 0,-4 3 0,-1 2-62,-4 1 0,-1 8 1,3-4-1,0 3 143,1-1 1,-1 0-1,0 5 1,2 1 96,4 0 0,-2-1 0,6 1 0,-2-2 5,-4-4 0,5 2 1,5-7-1,5-3 204,4-1-129,-1-2-328,3-8 0,3-1 0,12-10 0,5-4 61,4-5 1,8-6-1,1-4 1,2-3 43,4-2 0,8-4 1,3-8-1,0-1 31,0 2 1,0 1-1,-3 4 1,1 2 71,-1 2 1,3 0 0,0-4 0,0 2-14,0 2 0,-7 8 1,-6-3-1,0 4 29,-1 3 0,-5 4 0,-9 3 546,-2 2-414,-7-7 1,-4 14-1,-13-1 1,-8 6-82,-7 5 0,-4 6 0,-3 9 1,-3 1-124,-1 4 0,-13 7 0,3 3 0,0-1-23,3 2 0,1-3 0,-8 7 0,-1-1 10,-2 0 1,5 2-1,8-6 1,4-5 76,7-5 0,0-5-22,10-9 1,9-6-156,13-5 0,7-10 0,10-6 0,2-4-68,3-2 0,6-8 1,10-3-1,3-4 195,2-1 0,2-3 0,5-1 0,3-4 53,3-3 1,-2 5 0,8-6 0,2-2 125,1-1 1,3-3-1,-1 1 1,0 1-51,1 4 1,-6-2 0,-3 8 0,0 0-114,-5-3 0,-7 9 0,-4-3 0,-2 8-36,-4 4 0,-9-4 139,-5 5 1,-14 3 125,-9 8 1,-13 7 0,-11 10 0,-4 7-33,-8 3 1,1 9 0,-10 4 0,-2 4-386,-2 1 0,-1 1 0,-1 2 0,-1 1-64,-5 3 1,3 4 0,-6-2 0,0 1 49,0 4 0,-9 9 1,-8 4-1,38-30 1,0 1 101,-1 1 0,1-2 0,-30 24 0,1 3 0,10-5 137,6-1 1,9-14 0,6-5 0,8-6-216,13-5 27,-1-10 1,22-4-1,1-7 1,9-1-83,7-5 0,5-3 1,8-10-1,4-4 210,6-5 0,6-4 0,3-3 0,4-4 159,2-6 1,2 2 0,5-4 0,3-4 31,3-3 1,3-10 0,-34 33 0,1 0-1,0-1 1,0-1-110,2-1 0,0 1 0,-4-1 0,0 0 0,2 1 0,0 1 0,-1 0 0,-1 2-23,33-26 1,-4 9 0,-10 4 0,-8 2-32,-5 3 0,-12 8 1,-1 4-1,-10 4 162,-5 7-55,-9-2 0,-10 15 0,-14-4 0,-6 4 52,-8 2 0,-10 10 1,-5 7-1,-4 9-365,-5 6 1,-10 3 0,0 4 0,-5 5-186,-6-1 1,4 5-1,-4-3 0,0 6 228,-6 5 0,6-2 0,31-24 1,0 0-1,1 0 0,-1 0 149,1 0 0,0 0 0,-38 24 0,5 1 0,6-9 177,14-6 0,9-12 1,15-6-1,6-5 91,7-6 1,13-3-300,4-8 0,9-2 0,14-4 0,5-5-102,4-4 1,9-4 0,4-3 0,7-8 283,10-7 1,-4-1 0,13-7 0,0 0 84,-1 2 0,6-7 0,3 1 0,4-7-144,-42 26 0,2 0 0,1 2 0,2 0 0,-1-2 1,1 0-1,1 0 0,0 0 38,2-1 1,-1 2 0,-2 2 0,0 2 0,-2-2 0,0 1 0,37-19-114,-8 4 0,-8 0 0,-1 5 0,-1 1-93,-5 3 0,-3 4 1,-5-2-1,1 2 78,-1-2 1,-7 4-1,-1-1 1,-3 1-67,0 0 0,-5 5 0,-6-1 0,0 3 135,-2 2 0,-1 0 1,-8 1-1,1 1 3,5 3 0,-10-3 0,4 6 0,-2-2-96,0 0 0,1 5 0,1-5-20,0-2 0,-6 3 85,1-1 0,-10 7 146,-2-1 0,-2 3 1,-11 2-1,-4 0-378,-4 0 1,-9 2-1,2 3 1,-4 6-211,-1 4 0,-7 4 0,-1 2 1,-2 3 230,-4 2 1,2-3 0,-2 5 0,-1 2 74,1 2 0,-5 1 0,-7 3 0,0 3 271,-5 6 1,-7-2 0,-2 2 0,2 2 105,1 2 1,-5 1 0,1-1 0,1-2-218,5-2 0,6-8 1,-1 2-1,1-1-152,-2 1 0,12-3 1,1 1-1,5-5-32,2-4 0,1 0 0,8 4 1,-1-4 98,4-5 1,10-5 0,-1-1-41,5 0-110,8-8 1,10-1 0,12-8 0,3-2 2,1-4 1,11-3 0,4-10 0,11-1 124,6-3 0,-5-7 0,12 2 1,1-4 250,2-1 1,4-3 0,5-1 0,0-3-13,1 3 0,1-6 0,6 0 0,9-4-156,-37 22 1,0-1 0,-1 3 0,0 0-1,0-5 1,-1-1 0,0 3 0,0 0-36,0 1 0,0-1 0,0 1 1,0 0-1,37-24 0,-3 2-162,-6 2 1,-6 8 0,-3-2 0,-4 1-131,-2-1 1,-4 11 0,-9-2 0,-5 6 143,-5 1 1,-9 6 0,-3 6 0,-4 0 465,-3 1 0,-4-3 781,-1 8-616,-7-8 1,3 9 211,-7-7-1424,0 7 1,-6-6-586,1 5 368,-1 3 376,6-5-137,0 7 1054,0 0 555,0 7 347,0-5-727,0 5 0,-2-7 332,-3 0-386,3 0 1,-13 0-128,4 0 1,1 0 0,-1 0-1,-2 0-67,-2 0 1,-4 0-1,-3 0 1,-8 0-11,-8 0 1,-5 6-1,-9 1 1,-4 3-85,-6 3 0,-5-4 0,-5 3 0,1 1-87,6 2 1,-1-4 0,10 0 0,4 0-456,5-1 0,8 3 1,10-8-675,7-1 1,13-2 73,9-2 1,9 0 0,13 0-1,8-2 315,8-3 0,-1 1 1,10-7-1,4-1 318,3 3 0,8-6 0,-4 6 0,0-3 184,0 1 0,-2 2 0,-5-4 0,1 3 207,4 3 1,-5-1 0,-1 5 0,-9-3 299,-5 2 0,-4 2 1,-4 2 816,-6 0 0,-12 0-595,-10 0 1,-8 0-1,-10 0 1,-5 0-159,-5 0 0,-4 0 0,-3 0 1,-5 0-234,-5 0 0,-3 8 0,-3 1 0,-1 2-136,-5 1 1,3-1 0,-8 6 0,1-2-9,1-4 0,-6 4 0,6-4 0,0 4-146,4 2 0,6-2 0,7-2 0,7-4-515,6-1 23,17-2 1,0-6 0,18 0-186,7 0 0,8 0 0,5 0 0,1 0 183,4 0 1,2 0 0,1 0-1,3 0 24,3 0 1,4 0-1,8-2 560,-1-4 0,-1-4 0,5-4 0,4-4 0,0 0 0</inkml:trace>
  <inkml:trace contextRef="#ctx0" brushRef="#br0" timeOffset="1413">2974 118 7851,'-17'0'1107,"6"0"-156,-1 0 0,7 0 195,-6 0-663,7 0 0,-5 2-178,3 4 0,4 3 0,-5 10 0,1 2-117,0 1 0,-5 8 0,4-2 0,-3 4-210,-3 2 1,4-1 0,-1 1 0,1-2-164,0-4 1,3-2-1,-3-5-253,1 1 0,3-5 218,5-6 0,0-9 1,0-2-1,0-9-115,0-6 0,1-9 1,5-5-1,5-2-13,4-3 1,2 0 0,0 1-1,0-1 209,0 0 1,-6 6 0,0 2 0,0 1 167,-1 5 1,-1 1 429,-3 2 1,-4 10 0,3 7 201,-3 9 1,-4 8 0,-2 5 0,-3 7-93,-2 2 1,-3 5 0,-4 1 0,-3 5-50,-4 1 0,5 0 0,-7 4 0,3-3-210,-1 3 0,-5 0 0,6-2 0,1-6-282,2-3 1,8-8-1710,0 0 958,7-15 1,-3-5-1,9-21 1,3-8 77,7-7 0,-3-4 1,2-4-1,4-1 210,6-2 1,-3-6 0,5 4 0,-4-2 197,-3-4 1,1 0-1,0 2 1,0 6 183,0 3 0,-2 10 0,-2 3 905,-2 5 0,-7 10-267,2 8 0,-5 10 0,-1 12 0,-1 6-84,-5 4 1,2 9 0,-9 2-1,-4 2-312,-3 0 0,-3 0 0,4 6 0,-1-1-876,-3 1 1,1-1-1,5-1 687,0-4 0,-15-19 0,-3-11 0</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2:00:37.434"/>
    </inkml:context>
    <inkml:brush xml:id="br0">
      <inkml:brushProperty name="width" value="0.06" units="cm"/>
      <inkml:brushProperty name="height" value="0.06" units="cm"/>
      <inkml:brushProperty name="color" value="#E71224"/>
    </inkml:brush>
  </inkml:definitions>
  <inkml:trace contextRef="#ctx0" brushRef="#br0">68 1281 8046,'-16'10'-1580,"4"-1"1811,1-3 1,5-5 551,-5 5-297,7-4 1,-3 0 265,7 3-646,0-3 0,2 6 0,3-8 0,7 0-106,3 0 0,7 0 1,2 0-1,3-2-104,3-4 0,3-3 0,5-6 0,3 2 72,2 2 0,-4-2 0,6-8 0,2-2 58,2 3 1,-1-1 0,-1 1-1,-4-3 37,-2 3 0,-1 1 1,-8 2-1,-4 2-164,-6 4 0,-3-2 1,-4 5-94,-4-1 1,-5 5 352,-12-1 0,-3 3 0,-8 2 1,0 0-144,0 0 1,-7 7-1,-4 4 1,-6 4-43,-5 2 1,1 0-1,-7 2 1,0 1-23,2 3 1,-7 1 0,3-3-1,-4 3 115,3 2 0,8-5 0,1 1 0,4-3 44,1-2 1,13-2-98,4-4 1,14-3 0,3-8 0,9-2 69,6-4 1,9 2-1,4-9 1,6-4-33,5-3 0,3-4 0,4 3 0,-1-3 112,2-3 0,8 5 0,3-4 0,1-1-51,5 1 0,2 0 1,1-4-1,2 2-57,4-2 0,-3 6 0,3 1 0,-6 5-60,-5 1 0,1-6 1,-6 1-1,-5 3-81,-5 6 1,-8 0-1,-11 7 1,-5 2-100,-5 3 1,-10-5 385,-8 0 1,-8 3-1,-8 6 1,-3 5-170,-4 1 0,-10 2 1,-12 6-1,-4 0-17,-1 0 0,-8 2 1,-4 1-1,-4 5-200,-1 1 1,-8-4 0,-2 6 0,-3 2 44,-5 2 0,5 2 1,-10 0-1,4-3 89,2-3 0,16-3 0,12-10 0,15-4 210,11-5 0,13-6-121,11-6 0,14 2 1,9-7-1,11-2-101,9-2 0,1-4 0,9-1 0,3-3 61,4 3 0,12-7 1,-1 1-1,9-2 110,2 0 0,-1 6 1,8-7-1,6 0-43,-40 13 0,0 0 0,0-1 0,1 0 1,5 0-1,0 0 0,1 0 0,-1-1-50,0-2 1,0 0-1,-1 3 1,-1-1-1,2-2 1,1 1-1,-2 0 1,0 2-24,-1 0 0,-1 0 0,-1 0 0,-1 1 0,-2-1 0,0 0 0,41-19-216,-2-3 0,-13 9 0,-6-2 0,-10 6-106,-6 5 0,-11 3 0,-7 3 202,-9 3 0,-16 5 630,-9 7 1,-13 0-1,-13 0 1,-6 2-431,-9 3 1,-8 5 0,-7 7-1,-8-1-75,-7 1 0,0 6 1,-6 1-1,-2 0-158,-3 1 0,3 5 0,-7-4 1,8 2 45,3 0 1,0 0 0,6 6 0,1-2 150,8-4 0,15-4 0,13-7 0,12-2-18,7-4 1,11 2 0,2-7-1,11-2-40,10-2 0,7-4 1,11-2-1,8-5 140,7-6 1,12 0 0,11-12-1,5 1-7,10 0 1,-3-2 0,3-8 0,-45 18 0,0-1-53,3-1 0,1 1 0,1-2 0,1 0 0,4 2 0,0 1 0,0-2 0,0 1-51,-2 0 0,-1 0 0,-2 0 0,-1-1 0,-3 2 0,-1 0 0,43-13-223,-4-1 1,-15 7-1,-7 3 1,-8 1 62,-7-1 1,-2 3 0,1-3-1,-3 3 169,-5 2 1,-7 2 0,-3 2-1,-4 4-191,-1 1 0,-10 1 235,-10 1 1,-5 4 0,-5-3-1,-8 3-1,-8 2 1,0 2-1,-7 1 1,-3 5-291,-7 1 1,3-3 0,-3 3 0,6 0 162,4 1 0,0-1 1,-4 4-1,4-3-38,6-3 1,-3 4 0,1-5-1,0 0 121,-1 1 1,-3-3 0,6 5-1,1 1 27,3-1 0,1-5 0,2 3 0,2-1-384,1-1 0,9 3-49,-3-3 1,12-3-1,5 4 1,6-4 55,5-2 0,-1 0 0,7 0 0,2-2 213,2-4 1,1-1-1,1-6 1,0 3 93,-1 3 1,-4-4 0,-3 3 0,-2 1 97,-3-1 0,-1 1 0,1 3 1,1-4 72,-1-1 1,-2 4-1,-3-5 128,1 3 0,-5 1 1,-3 4 1027,-2-3-627,-1 3 1,-8-6-397,-3 8 1,3-2-1,-6-1 53,1-3 1,3 0-61,-7 6 1,5 0-91,-5 0 0,0 0 0,-6 0 32,0 0 1,0 0-1,-2 0 1,-1 0-61,-3 0 1,-5 0 0,4 0 0,-2 0-30,-4 0 1,-8 0 0,-3 0 0,0 2-74,0 4 1,-6-4 0,4 3-1,0-1-158,3 2 0,7-4 0,5 3 0,5-3-1219,4-2 567,3 0 0,8 0 0,10 0 0,11 0 219,8 0 1,11-2 0,-1-2 0,9-1 394,3 1 0,-4 0 1,4 1-1,0-3-82,0 2 1,-3 2-1,3 2 1,-2 0 179,-4 0 1,-7 0-1,-2 0 1,0 0 844,-1 0 1,-3 8-191,-7 3 0,-8-2 9,-3 3 1,-6-9-1,-6 3 1,-5-4 2,-4-2 1,-2-2 0,-2-2 0,-3-1-456,-6 1 1,-4-4 0,-2 3 0,1 1-144,-1 2 1,-5 2 0,-1 0-1,1 0-112,-2 0 0,5 0 0,-5 0 0,2 2-254,-1 4 1,7-4 0,6 5 0,3-1-838,3-1 1,5 3 1180,4-3 0,59-20 0,34-13 0,3 4 0,0 0 0</inkml:trace>
  <inkml:trace contextRef="#ctx0" brushRef="#br0" timeOffset="678">3371 220 8046,'0'-17'1817,"0"6"-1247,0-1 0,0 11-279,0 1 0,0 1 0,0 11 1,0 1-149,0 2 1,-6 2 0,-1 1 0,-3 3-28,-3 1 0,4 3 0,-2-5 0,-2 5-215,-2 1 0,0-6 0,2 3 0,3-4-162,3-3 0,-4 1 0,5 0-772,2 0 861,2-8 1,4-3 0,4-14 0,5-6-159,4-7 1,7-9-1,1 2 1,-1-4 76,3-2 0,-7 1 1,5 1-1,-4 2 260,-3 2 0,-1 5 0,-1-1 1,-5 3 493,-2 6 1,1 4-189,-2 0 0,-6 5 0,1 12 109,-4 5 0,-9 10 1,5 3-1,-2 2 13,-5 4 1,-1 2 0,-3 2 0,-3 1-33,-1 5 0,-6-5 0,3 5 0,1-3-160,0 2 1,-4-3 0,5 3 0,2-5-361,3-6 0,6-4 1,3-7-646,2 0 1,1-9 300,6-8 1,6-8 0,1-11 0,4-3-58,8-6 0,-2-6 1,7-5-1,-1-4-75,-1 0 0,8-6 0,-4 6 0,2-2 212,1 0 1,-1 8 0,3-3 0,-2 7 504,-7 4 0,-3 7 356,-2 11 0,-8 5 0,-5 14 0,-6 7 337,-4 5 0,-7 10 0,2-2 0,-4 6-176,-2 5 1,-5-1-1,-1 7 1,1 0-705,-3-2 0,7 3 0,-5-4 0,2-1-1270,-1 0 1333,3 6 0,-35 3 0,0 10 0</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2:00:45.538"/>
    </inkml:context>
    <inkml:brush xml:id="br0">
      <inkml:brushProperty name="width" value="0.06" units="cm"/>
      <inkml:brushProperty name="height" value="0.06" units="cm"/>
      <inkml:brushProperty name="color" value="#FF4E00"/>
      <inkml:brushProperty name="inkEffects" value="rainbow"/>
      <inkml:brushProperty name="anchorX" value="-9.20327E6"/>
      <inkml:brushProperty name="anchorY" value="-6.93308E6"/>
      <inkml:brushProperty name="scaleFactor" value="0.5"/>
    </inkml:brush>
    <inkml:brush xml:id="br1">
      <inkml:brushProperty name="width" value="0.06" units="cm"/>
      <inkml:brushProperty name="height" value="0.06" units="cm"/>
      <inkml:brushProperty name="color" value="#FF4E00"/>
      <inkml:brushProperty name="inkEffects" value="rainbow"/>
      <inkml:brushProperty name="anchorX" value="-9.21381E6"/>
      <inkml:brushProperty name="anchorY" value="-6.95232E6"/>
      <inkml:brushProperty name="scaleFactor" value="0.5"/>
    </inkml:brush>
  </inkml:definitions>
  <inkml:trace contextRef="#ctx0" brushRef="#br0">148 260 8097,'0'20'-671,"0"0"0,0-7 0,0 1 1131,0 1 1,0-4 254,0 3-24,0-10 1,2 5-378,5-9 1,-3 0 0,10 0 0,1 0 97,3 0 1,5 3-1,4 1 1,8 5-191,10 2 0,13 3 0,14 6 0,4 0-233,6 0 1,10 0-1,-5 0 1,-2 2-3,-2 5 0,-5-7 1,-4 3-1,-9-8 31,-10 1 0,-5-7 1,-12 0-1,-5-2 153,-6-1-228,-5 1-13,-10-7 1,-12 0 0,-14 0 0,-6 0-113,-7 0 1,-4 0 0,-12-2 0,-1-3-2,-3-1 0,-16-10 0,1 3 0,-5-5 74,-3-2 1,-6 2 0,0 0 0,-9 0 148,-9-4 0,7-3 1,5 5-1,10 0 84,9 0 0,8 2 1,19 2-1,7 5 421,9 2 1,15 2-178,5 7 1,2 0-1,12 0-178,1 0 0,12 7 1,7 2-1,8 2 30,12 5 1,2 2 0,22 2 0,7 0-154,7 0 0,-40-9 1,1 0-1,-3 1 1,0 1-1,6 1 1,0 1-39,3 1 0,0-1 1,5-2-1,0-1 1,0 2-1,-1 1 1,-1-2-1,-1 1-37,-2-1 1,-2 1-1,-2-1 1,-2 0 0,41 7-1,-12-2-110,-12-4 0,-15-5 1,-21-9-999,-7 0 895,-14 0 0,-13 0 0,-13 0 0,-7 0 111,-7 0 1,-7-3-1,-13-1 1,-8-3-42,-10 3 1,-14-7 0,-12-3 0,-5-6 76,45 7 0,-1-1 1,-5 2-1,-2 0 0,-3-4 1,-1-2-1,-8 0 0,-2-2-84,-5-2 0,-2 0 0,-6-2 1,0-2-1,1-1 0,2-2 1,3 4-1,1-1 149,7 1 0,1 1 1,9 1-1,4 1 488,-23-11 0,34 13-65,41 13 0,12 5 1,17 2-217,3 0 1,8 9 0,15 4 0,14 7-17,15 7 0,16-3 0,-38-7 0,2 0 0,5 1 0,1 0-67,4 0 0,1 2 0,-1 1 0,0 0 0,1 1 1,0 1-1,4 0 0,0 1-129,1-1 1,1-1-1,1-1 1,0 0-1,1-1 1,-2 0-1,-3-1 1,-3 0 61,-3-2 0,-2 0 0,-11 0 0,-1-1 0,42 7 1,-14-8-222,-13-4 1,-17-4 0,-24-7-579,-3 0 374,-12-9 1,-4 7-1,-16-7 1,-11 2 401,-12 1 0,-8-10 0,-9 3 0,-12-5-106,-10-2 1,-14-3 0,-7-1 0,45 9-1,-2 1 41,-1-2 1,-3 0 0,-7 0 0,-2-1 0,-3-4 0,0-1 0,-7-1 0,-1-1-106,-7-2 0,-1-1 1,0-2-1,1 0 1,-3-1-1,0-1 0,5 2 1,2 0 145,4 3 1,3-1-1,10-1 1,4 2 0,-25-12-1,33 11 270,25 9 1,15 14 0,14-3-162,6 5 1,5 2-1,4 0 1,5 2 135,7 5 0,21-3 0,15 10 1,15 1-54,-36-6 0,2 0 1,7 4-1,3 1 0,5 1 1,2 1-1,1 1 1,0 2-40,2 2 1,-1 0 0,4 2 0,0-1-1,0-1 1,1 1 0,1 0 0,0 0-156,3 1 1,-1 1-1,-1 3 1,0 0-1,-2-3 1,-2-1-1,-6-1 1,-2 1 3,-6-2 0,0 0 1,-5-5-1,-1-1 1,41 14-1,-11-4-99,-14-5 1,-13-2 0,-22-14-567,-8 3 200,-12 0 1,-14-9-1,-16-3 1,-11-4 404,-13-2 1,-11-2 0,-16-8-1,-9-1-46,-9-5 1,36 13 0,-1-1-1,-4-2 1,-1-2 0,-2 3 0,0-1 68,-4 0 0,-1-2 0,-2-2 0,-2-2 0,-7-3 0,-1 0 0,-4-1 0,-1-2-67,-4-1 1,-1-2-1,-2-4 1,2 0-1,8 4 1,2-1-1,7 3 1,2 0 249,9 1 1,3 2 0,-28-9 242,28 3 0,30 17 0,30 9-223,9 5 1,6 4 0,5 3 0,8 4 27,10 2 0,18 2 0,17 8 0,16 1-61,-41-9 0,2 1 1,4 2-1,1 1 1,9 5-1,1 1 1,1 1-1,-1 1-42,2 1 1,0 0 0,4 0 0,0 1 0,-1 3 0,1 1 0,0-1 0,0 0-45,-1 0 0,0 0 0,0 0 0,-2-2 1,-8-1-1,-2-2 0,-9-4 0,-2-2-115,33 10 0,-25-9 1,-17-6-1,-9-8-299,-9-4 0,-14-4-89,-6-4 1,-14 3-1,-6-6 1,-7 3 307,-7-1 1,-16-9 0,-17 1 0,-12-8 128,-6-4 0,-14-2 0,43 16 0,-2 0 1,-5-4-1,-2 0-52,-4-2 0,-1 0 1,-7-2-1,-1 0 1,-7-2-1,-1-1 0,-3-3 1,-1 0-64,-4-2 1,0 0 0,-3-1 0,1 0 0,-1-1 0,1 1-1,4 1 1,2 0 162,8 2 1,3 0-1,11 6 1,6 2 0,-17-5-1,23 8 440,18 9 0,17 7-47,8 7 0,12 4 0,10 9-277,9 0 1,15 1 0,16-1 0,13 2-146,18 5 1,-37-12-1,3 1 1,10 4-1,1 0 1,3 1-1,0-1 57,2 0 0,1 0 0,4 0 1,2 0-1,2 0 0,0 0 0,3 0 1,1 1-92,2-1 1,0 0 0,-4 0 0,-1 0 0,-6-1 0,-1 0 0,-4-1 0,-2 0 35,-5-1 1,-1-1-1,-6-3 1,-3-1 0,29 12-1,-22-8 312,-17-9 1,-12-5-614,-9-2 0,-11 0 0,-9 0 115,-11 0 0,-9 0 0,-7 0 0,-9 0 72,-9 0 0,-15-2 0,-16-5 0,-9-6 12,-9-5 0,41 8 1,-1 0-1,-3 0 1,0 0-1,-4-1 0,-1-1 0,-4-1 1,-2-1 0,-6 2 0,-2 0 0,-8-4-1,-2-2 1,1 1 0,0-1-9,0-2 1,0 2-1,10 1 1,3 2-1,8 2 1,3 2 0,9 2-1,3 2 149,-27 0 1,34 7 0,30 5-1,12 4 481,7 2 1,9-4-1,-1 4 1,10 0-395,9 0 1,6-4-1,11 4 1,14 0-40,13 0 1,-27-4-1,1 0 1,2 2-1,2 2 1,4-1-1,3 0-6,3 0 1,2 0 0,4 3-1,1 1 1,1 0 0,-1 1 0,0-1-1,0 1-92,-1 0 1,-1-1 0,-5 0 0,0-1 0,-2-3 0,-1 0 0,-2 0 0,-1 0-8,-2 0 1,-2 0-1,35 8 1,-19-4-1,-14-6-263,-11 1 1,-13-6-140,-8 3 343,-12-3 0,-16-3 0,-19 0 0,-10 0-129,-7 0 1,-13 0-1,-10 0 1,-10-3 54,-7-3 1,-19-6 0,46 3 0,-3-2-1,-3 2 1,-2 0 43,-5 3 0,-1-1 0,-4-2 0,-1 0 0,-3 2 0,-2-1 0,-1-3 0,-2-1-19,-1-1 1,0-1-1,-2 0 1,1 2 0,5 2-1,4 2 1,12 0 0,4 2 218,-27 0 1,26 6 0,29 6-1,14 8 398,8 4 1,14-1 0,4-1 0,8-3-232,5 3 1,6-5 0,10 0 0,7 1-119,12-1 0,10-4 1,19 4-1,-41-6 0,2 1-54,4-1 1,2 1-1,3 0 1,1 1 0,2 3-1,1 1 1,3-2 0,0-1-86,2-1 1,1 0 0,-1 2-1,0 0 1,-2-3 0,-2-1-1,-4 1 1,-1-1 52,-4-1 0,-3-1 0,39-1 0,-12-2 1,-15 0-284,-16 0 0,-13-2 52,-22-5 0,-8 5 228,-12-5 0,-1 5 0,-13 2 0,-11 0-34,-12 0 1,-8 0 0,-14-2 0,-9-3-195,-13-1 0,36-2 0,-1 0 0,-2 2 0,-1 1 0,-1-2 0,0 0 92,-2 0 0,0 1 0,-3 0 0,1 1 0,-3-3 0,1 0 0,-1 2 0,1 1 51,2 1 1,1-1-1,7-2 1,1 1 0,-31-1-1,15 5 301,20 6 0,18 7 0,22 7 152,14-4 1,8 1-1,8-8 1,6 0-392,11 2 1,11-7 0,18 4 0,12-1 46,11 2 1,-43-6 0,2 0 0,1 2 0,1 1 0,2-2 0,0 0-47,0 2 1,2-1 0,-1-2-1,1 0 1,4 2 0,-1 1-1,1-3 1,1 0-27,2-1 1,0 0 0,-8 0 0,-1 0 0,0 0 0,-2 0 0,36 0-89,-13 0 1,-13 0 0,-14 0-1,-7 0-364,-11 0 363,-15 0 1,-9 0 0,-14 0 72,-6 0 1,-14 0-1,-7 0 1,-6 0-139,-7 0 1,-4-7-1,-12-2 1,-4 0 1,-7 0 0,-4-4 0,-2 4 0,-1 0 37,1 0 0,6-4 1,2 6-1,5 0 282,9-2 1,9 7 103,16-5 1,17 7-1,23 5-194,17 2 1,14 2 0,9-5 0,7 3 12,4-3 0,5 5 1,4-2-1,6 0-25,6 2 0,-8-7 0,-4 7 0,-4-3-119,-3 1 1,0 0-1,-1-7 1,-6 2-11,-6 5 1,-13-5 0,-8 5-55,-3-5 0,-14-2 2,-9 0 1,-11 0-1,-14 0 1,-4 0-159,-2 0 1,-10 0 0,-8 0-1,-2 0-5,-5 0 1,7 0 0,2 0 0,4 0 261,3 0 0,7 0 0,1 0 432,3 0-124,2 0 1,27 0 0,14 0 0,15 2-131,9 5 0,4-5 0,3 7 0,4-2-77,3-1 1,-8 1 0,3-7-1,-4 2-78,-3 5 0,0-5 0,-2 5 1,-4-5-174,-7-2 0,-12 0-447,-1 0 472,-10 0 1,-4 0 0,-13 0 0,-5 0-253,-2 0 1,6 0 0,1 0-1,-3 0-194,-2 0 1,5 0-1,0 0 1,-3 0 577,-2 0 0,-20-9 0,-4-2 0</inkml:trace>
  <inkml:trace contextRef="#ctx0" brushRef="#br1" timeOffset="2651">3849 481 7588,'0'-11'1194,"0"2"-904,0 9 151,0 0-348,-9 0 0,5 9 0,-9 4 1,-3 7-37,-2 7 0,-2-5 0,0 7 1,0 1-100,0 3 1,6-4-1,1-2 1,-1-5-110,3-2 0,0 0 1,7 1-12,-3-1 1,2-9 0,10-7 10,2-8 0,8-10 0,-1-10 0,3-5-3,4-2 1,-1-3 0,2-4 0,3 2 105,1 3 0,1-1 0,-7-4 1,1 2 144,-1 3 0,0 6 0,0-4 511,0 2-80,-9 2 1,-4 16-1,-14 4-249,-6 5 1,-5 4 0,-2 5 0,0 6-134,0 5 0,-1 2 0,1 3 0,0 1-70,0 3 0,-2 6 0,-3-3 0,-2 1-62,3 5 0,1-3 1,3 3-1,0 2-158,0-2 0,2-3 0,2 3 0,5-5-344,2-2 0,-4-2-53,6-7 0,3-9 0,10-6 281,8-10 1,4-6-1,2-11 1,0-3 75,0-2 0,7-6 1,0 4-1,-3 0 152,-1 0 1,-3-5-1,0 7 1,0 3 88,0 1 1,0 3 0,-2 0 0,-2 0 113,-3 0 1,-2 0 0,5 2 549,-3 5-515,-8-5 1,2 15-1,-14-1 1,-4 8-1,0 10 1,-10 6 0,4 7 0,-8 4-110,0 0 1,1 10 0,-1-6 0,-2 6 29,3-3 1,1-3 0,6 3-1,1-2-100,3-2 0,1-10 0,-1 3-263,6-5 1,7-10-1,7-6-71,6-3 0,5-12 0,2-7 1,3-6 36,4-5 1,-5-9 0,7 2-1,-2-4 69,0-2 1,-1 0 0,-5 0 0,-1 0 235,0-1 1,-2 10 0,-5 4-1,-4 5 1109,0 2-502,-7 0 1,5 8 0,-12 8-355,-1 8 0,-10 8 0,5 10 1,0 3-209,4 1 1,-2 10 0,0-5 0,0 3 7,0-1 0,3 1 0,3 6 0,-1 0-90,-3 1 0,0-1 0,7-2 0,0-5-109,0-6 0,0 2 0,3-4-283,3-7 1,6-7 0,8-13 134,0-5 1,0-13 0,0-16 0,-2-6 55,-5-5 1,5-9-1,-4 4 1,1-1 159,-1-1 1,1 10 0,-6-3 0,0 4 120,0 3 0,0 9 0,-5 4 409,3 4-268,0 3 1,-7 18-1,0 11 1,0 11-11,0 7 0,0 9 0,-2-1 1,-3 8 11,-2 4 0,-6 9 0,6-5 1,1 3 83,-3-1 1,4-6-1,-6 5 1,2-3-239,5-4 0,-1-5 0,1-7-1213,-3-6 916,0-4 0,10-21 0,1-11 0,3-13-44,-3-12 1,5-4 0,0-4-1,0-3 11,0-2 0,4-7 0,-4 7 0,0 5 90,0 6 1,5 0 0,-8 9 143,-1 3 1,-1 10 213,3 8 0,-5 15 1,5 9-1,-5 8 177,-2 6 1,-2 1 0,-3 7-1,-1 1 66,1-1 0,3-7 0,0 1 1,-3 0-225,-1-3 1,-1-2 0,7-9 0,0 0-1154,0 0 1,0-6 948,0-1 0,-9-89 0,-2-16 0</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2:00:55.705"/>
    </inkml:context>
    <inkml:brush xml:id="br0">
      <inkml:brushProperty name="width" value="0.06" units="cm"/>
      <inkml:brushProperty name="height" value="0.06" units="cm"/>
      <inkml:brushProperty name="color" value="#FF4E00"/>
      <inkml:brushProperty name="inkEffects" value="rainbow"/>
      <inkml:brushProperty name="anchorX" value="-9.22525E6"/>
      <inkml:brushProperty name="anchorY" value="-6.97161E6"/>
      <inkml:brushProperty name="scaleFactor" value="0.5"/>
    </inkml:brush>
  </inkml:definitions>
  <inkml:trace contextRef="#ctx0" brushRef="#br0">0 443 8372,'8'9'-219,"-6"-2"0,12-7 1,-3 0 365,4 0 0,8 0 0,5 0 0,4-2-69,7-3 0,8 1 0,11-5 0,4 2-44,5 3 1,10-3-1,-1 1 1,4 3-1,2 1 1,-1-4 0,-3 1 0,-4 0-23,-1-3 1,-4 6 0,-8-3 0,-7 3-16,-3 2 0,-5-5 0,-6-1 1,-9 3 16,-6 1 1,-5 0-82,-9-4 0,-5 5 0,-12-5 8,-5 4 1,-11-3 0,-7-1 0,-7 3 70,-8 1 0,-5 2 0,-6 0 0,-5 0-2,-3 0 0,-5 0 0,-1 0 0,-4 0 5,-1 0 1,-8 5 0,-6 1 0,3-2 52,1-3 0,4-1 0,3 0 0,10 0-20,11 0 0,10 0 0,19 0 0,5 0 355,4 0-133,9 0 0,3 0 0,12 0-71,4 0-1,12 6 1,7-1 0,10-1-119,10-2 1,22-2 0,18 0 0,-40 0 0,2 0-38,3 0 0,1 0 0,6 0 0,0 0 0,5-1 0,1 0 0,4-1 0,0 0-18,2 0 0,0-1 0,2 0 0,-1 0 1,-5 3-1,-1 0 0,-2 0 0,-1 0-19,-4 0 1,0 0 0,-2 0-1,-2 0 1,40 0 0,-13 0-3,-15 0 1,-11 0 0,-11-1 0,-5-3-175,-9-2 0,-9-6-156,-13 1 0,-6 2 1,-10 0-1,-8-1 81,-7 1 1,-9 4 0,-17-4 0,-14 0 345,-13 0 0,-9 5 1,-5-3-1,-8 1-100,45 4 1,-2-1 0,-4-1 0,-1 0 0,-2 3 0,-2-1 0,1-1 0,0 0-4,-1 1 1,0 1-1,0 0 1,-2 0 0,-2 1-1,-1 0 1,2-1 0,1 0 5,2-2 1,2 1 0,6 1 0,4 0 0,-28-5-1,19 3-60,16-3 0,15 4 0,21-3 286,12 3 1,7 2 0,5 0 0,5 0-101,10 0 1,9 0 0,15 2-1,12 2-37,16 1 0,-36-1 1,2-1-1,9-1 0,1 0 1,2 1-1,1-1-37,3 0 0,1 0 1,2 0-1,2 0 0,5-1 1,0 1-1,3 2 0,1 0-77,0 0 1,0 1-1,-4-3 1,-1-1-1,-8 3 1,-2 0-1,-2-1 1,-2-1 42,-4 1 1,-1 0-1,41 2 1,-20-5-1,-16-2 58,-16-3 0,-12 1 0,-6-7-555,-7-2 1,-11-1 0,-10-1 105,-10 4 0,-13-1 0,-12 6 1,-12 3 320,-11 1 0,-15 2 0,-9 0 0,-11 0 49,42 0 0,0 0 1,0 0-1,0 0 1,-3 0-1,-1 0 0,-1 0 1,-1 0 6,-2 0 1,0 0 0,-8 0 0,-1 0 0,-4 0-1,0 0 1,0 0 0,0 2-39,-1 0 0,1 1 0,0-1 0,0 0 0,0 3 1,2 1-1,3-1 0,3 1-11,4-2 0,3 1 0,-37 2 0,32-7 1,16 0 248,17 0 0,18 0 1,11 0-78,9 0 0,9 0 0,8 0 1,10 0-1,10 0 1,21 0 0,24 0 0,-39 0 0,2 0-69,5 0 0,2 0 0,9 0 0,2 0 0,3 0 1,1 0-1,2 0 0,1 0-78,0 0 1,0 0 0,2-2 0,2-2 0,3 2 0,1-1 0,-1 1 0,-1 0 93,-2 1 1,0 1 0,-5-1 0,-3 0 0,-14-1 0,-2 0 0,-6-1 0,-1 1-73,39-2 1,-14-5 0,-24 0 0,-15-2-114,-13 0 1,-14 5 0,-7-4-351,-8-3 0,-7 6 0,-14 1 0,-13 4 301,-15 2 1,-16 0 0,-12 0-1,-8 2 146,-9 4 0,41-3 1,-3 3-1,-1 1 1,-1 2-1,-5-1 1,-1 0 12,-2 0 0,-2 1 0,-8 2 0,0 1 0,-2 2 0,0 0 0,-8 1 0,-2 1-102,-4 0 0,-1 0 0,-2 1 0,1-1 0,5 0 0,2-1 0,11-1 0,4-1 101,10-1 0,4-2 0,-27 1 1,36-3 262,17-1 0,20-5 1,16 3-1,9-1 21,5 1 1,4-1 0,4 5 0,7 0-78,8 0 1,16-3 0,18 3 0,16-2-142,-38-5 0,2 0 0,8-1 0,2-1 0,6 1 1,1-2-1,3 1 0,0 0-34,3 0 0,1 0 0,7 1 0,0-2 0,0 1 0,0-1 0,0-1 0,0 0-80,-2 0 0,0-1 0,-3-4 0,-1 1 0,-5 1 1,-2 1-1,-4-2 0,-2 1 28,-7-1 0,-1 1 0,30-6 1,-23-5-1,-9 1 134,-11 4 1,-9-4-1,-12 5-538,-10-5 0,-9 6 0,-9 3 14,-10 5 1,-14 1 0,-16 0 0,-11 1 378,-13 5 0,-20-2 0,41 1 1,0 0-1,-3 1 0,-2-1 21,-2 0 1,-2-1-1,-2 4 1,-2-1 0,-5-2-1,-2-1 1,-4 2 0,0-1-67,-4 1 1,0-1-1,1-3 1,1 0 0,2 0-1,2 1 1,7-2 0,3 0 118,8-1 0,2 0 154,-37 0 1,65 0-1,21 0 1,21 2 114,16 3 0,10-1 1,16 5-1,15-2-194,14-3 0,-40-1 0,2 1 0,6 0 0,1-1 1,-1 1-1,0 0-32,1-1 1,-1 1 0,4-1 0,0-1-1,3-1 1,1-2 0,3 1 0,1 0-108,2 0 1,0 0 0,-3 0 0,-1 0 0,-7 1 0,-2-2 0,-2 1 0,-1-1-72,-3-2 0,0 0 0,44-4 0,-10-6 0,-15 2-191,-13-2 0,-14 4 0,-6-2 0,-7-1-209,-9-3 1,-8 4-1,-15 2 267,-5 2 0,-3 0 1,-11 3-1,-9-2 209,-15 3 0,-10 3 0,-16 3 0,-4 5 200,-8 1 0,-6-4 0,3 6 0,-4 0-130,-2-2 0,-6 4 0,-1-8 0,7 1-105,5 1 0,15-5 0,11 3 0,16-3 25,14-2 1,15 0 0,17 0 0,12 0 299,12 0 1,19 0 0,12 2 0,10 2-69,10 1 1,10 3 0,8-5 0,-46 0 0,2 1-76,0 1 0,2 0 0,-1-3 1,1-1-1,-2 2 0,0 0 0,2-2 1,0-1-43,0 1 1,1-2-1,-2 1 1,0 0-1,-1 1 1,-2-2-1,37 0-194,-10-5 1,-14-1-1,-11-6 1,-9 4-308,-8 2 1,-12-6-113,-16 2 1,-6-2 0,-8 2-1,-8 6 388,-9 3 0,-14 2 0,-6 0 0,-8 0 195,-7 0 1,-4 2 0,-1 2 0,-3 3-15,-3 2 1,-2-5-1,-3 1 1,7-3 28,7-2 1,5 0 0,10 0 0,5 0-290,9 0 250,15 0 1,20 0 0,14 0 0,12 0 226,8 0 0,8 0 1,11 0-1,5 0 10,3 0 1,3 0 0,-1 0 0,1 0-116,-1 0 0,5 0 0,-3 0 1,-5 0-213,-4 0 1,-5 0 0,-8 0 0,-4 0-356,-7 0 1,-7-7 9,-16-4 0,-5 3 0,-12 1 1,-5 2 136,-3-1 1,-12-5-1,-6 6 1,-10-1 223,-6-1 1,-3 3-1,-3-5 1,-4 2 81,-1 3 0,-3-5 1,8 0-1,1 0 10,2 4 1,4-3-1,5 3 1,9 1 289,9 2-130,13-5 0,11 5 1,13-3-1,7 3-74,8 2 0,2 0 0,5 0 0,3 0-5,6 0 1,-2 6 0,2-1 0,-1-1-22,-1-3 1,5-1 0,-5 0 0,2 0-158,0 0 1,-8 0-1,1 0 1,-7-1-350,-2-5 0,-15 3 74,-3-8 1,-8 7 0,-9-3 0,-11 1 177,-13 1 1,-9-1-1,-11 4 1,-2-1 152,-2-3 1,-5 1 0,6 3 0,1-2 12,2-1 1,5-6 0,6 6 0,9 1 33,6 2 0,10 0 111,10-3 0,5 3 1,7-3-1,8 3 23,5 2 0,14 0 0,1 0 0,5 0 19,6 0 0,1 0 0,2 0 0,-2 0-96,-3 0 1,-4 0 0,-7 0 0,-2 0-153,-4 0 1,2 0-309,-7 0 1,-7-2-1,-12-2 60,-6-1 1,-8-1-1,-9 6 1,-4-1 182,-1-5 1,3 4-1,-4-3 1,1 1 30,-1-1 0,6 3 0,-2-4 0,4 3 20,2-3 1,-1 5-1,1-7 1,0 3 49,-1-1 1,1 1-1,1 3 404,4-3-2,4 3 1,9-6 0,5 8-224,10 0 1,-1-1-1,6-3 1,-4-1-121,-2 1 1,1 2-1,-1 2 1,1 0-348,-1 0 0,-5-5-871,0-1 921,-8 1 0,3-1 1,-12 1 292,-4 1 1,0 2 336,-1 2 360,1 0-717,0 0 1,5 0 0,10 0-35,6 0 1,4 0 0,3 0 0,4 0-22,5 0 0,4 0 0,2 0 1,0 0-46,0 0 0,-2 0 0,-4 0 0,-5 0-255,-4 0 0,-2 0-16,1 0 0,-12 0 0,-9 0 1,-12 0 114,-8 0 0,3 0 0,-7 0 0,1 0-149,1 0 1,1 0 0,5 0 366,-2 0 0,0 0 0,13 8 0,2 1 0</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2:00:59.203"/>
    </inkml:context>
    <inkml:brush xml:id="br0">
      <inkml:brushProperty name="width" value="0.06" units="cm"/>
      <inkml:brushProperty name="height" value="0.06" units="cm"/>
      <inkml:brushProperty name="color" value="#FF4E00"/>
      <inkml:brushProperty name="inkEffects" value="rainbow"/>
      <inkml:brushProperty name="anchorX" value="-9.23388E6"/>
      <inkml:brushProperty name="anchorY" value="-6.99164E6"/>
      <inkml:brushProperty name="scaleFactor" value="0.5"/>
    </inkml:brush>
  </inkml:definitions>
  <inkml:trace contextRef="#ctx0" brushRef="#br0">57 263 7334,'2'9'342,"3"-4"1,6-3 0,11-2 0,5 0-265,4 0 0,9-5 0,6-1 0,6 2-2,9 3 1,4-5 0,4-1 0,4 0-80,2-1 0,-12 1 1,1 3-1,-4-3-28,-1-2 1,-16 5 0,-5-1-1,-12 1-142,-8-1-29,-9 3 0,-9-5 1,-12 7-1,-10 0 125,-11 0 1,-2 0-1,-8 2 1,-3 1 53,-1 3 0,-10 5 1,-1-4-1,-2 0-21,0 0 0,0 1 0,-6-3 0,-1 4 91,-4 0 0,11 4 0,0-7 0,11-1 139,10 2 0,3-3 35,14 7 0,9-8 1,13 3-1,9-4 9,6-2 1,1 0 0,3 0 0,4 0-110,10 0 1,9 0 0,13-2 0,5-2 15,3-1 0,10-2 0,4 1 0,5-3-48,5 0 1,4-4 0,5 6-1,-1-2-92,-2-4 0,-6 4 0,4 0 0,-5 0-145,-11 0 0,-6 3 0,-20-3 0,-7 2-103,-6 3 0,-18 0 1,-8 1 49,-12-3 1,-9 1-1,-11 7 1,-7 1 115,-8 3 1,-12 7 0,-11-2-1,-5 3 60,-6 2 1,1 1 0,-8-1 0,-6 1-67,-7-1 0,-7 0 0,48-8 0,0-1 0,-48 4 28,7-6 1,9 3-1,11-3 1,12-1 30,12-2 252,14-2 0,19 0 0,12 1 0,7 3 157,5 1 0,0 1 1,9-4-1,2 1-154,7 3 0,5 5 1,5-6-1,9-1-48,11-2 1,12 3-1,17 1 1,6-3-122,3-1 0,-46-2 0,0-2 0,3 1 0,0-1 0,3-2 0,1 0-74,2 0 1,0-1-1,0 3 1,-1-1-1,-5-2 1,-1-1 0,43-5-126,-9 2 1,-10-4-1,-16 6 1,-9 0-227,-11-1 0,-3 3 228,-16 5 0,-10 0 0,-16 0-173,-15 0 1,-17 0 0,-10 0 0,-11 2 224,-13 3 0,-11-3 0,-11 5 0,41-4 0,-2 0 60,-3-1 0,-2 1 0,2 1 0,-1-1 0,0-1 0,0 0 0,2 1 0,1-1 79,-1 1 0,1-2 0,4 0 1,2 0-1,-44-1 0,14 0 129,21 0 0,14 0 718,17 0-399,11 0 1,16 7 0,12 2-274,8 0 0,8 1 1,12-7-1,9 4-129,9 3 1,15-7 0,9 4 0,9-1-9,6-1 1,-47-1 0,1 0 0,3-2 0,0-1 0,3 2 0,1 0-64,0-1 0,0-1 0,-3 1 0,-1-2 1,-1 0-1,-2 0 0,-1 0 0,0 0-281,49 0 0,-18 0 1,-10 0-1,-16 0-504,-15 0 1,-9-2 403,-15-3 1,-14-2-1,-11-4 1,-14 5 78,-16 4 0,-8 2 0,-9 0 1,-12 0 321,-12 0 1,-5 0 0,-14 0 0,47 0-1,-1 0-30,-3 0 1,1 0 0,-3 0 0,-1 0 0,-2 0-1,0 0 1,-4 0 0,-1 0-2,-4 0 0,0 0 1,1 0-1,1 0 0,3 0 1,1 0-1,6 0 0,1 0 99,6 1 0,2-2 0,-27-4-14,16 0 1,30-1 0,20 6 0,15 0 309,10 0 1,8 0 0,5 2 0,6 2-106,10 1 0,9 8 0,18-4 0,5 2-109,4 0 0,9-6 1,4 4-1,-43-4 1,0-1-101,5 1 0,0-1 1,-3-1-1,1 0 0,6 1 1,1 1-1,-1-1 0,0-1-75,-1-1 1,0 0-1,2-1 1,-1 0 0,-1-1-1,0 0 1,-1 0 0,-1 0-224,-4 0 1,-2 0 0,41-2 0,-14-2 0,-8-3-657,-7-2 1,-15 3 274,-14-4 1,-17 0 0,-18 0 356,-12 4 1,-12 4 0,-16 2 0,-12 0 249,-15 0 0,-17 0 0,-9 0 0,45 0 0,-2 0 34,-2 0 1,-1 0 0,-5 0-1,-2 0 1,-2 0 0,-1 0 0,-2 0-1,-1 0-45,1 1 1,0-2 0,1-2 0,0-1 0,4-2 0,1-1 0,3-2 0,1-2 29,3-2 1,2-1 0,-24-10 0,19 2 0,25 4 20,19 2 1,11 7 209,8 3 0,-3 4 1,10 2 267,5 0 0,0 2 1,12 4-1,6 5-135,11 3 0,19 3 0,16-1 0,9 0-348,5 1 1,-46-9 0,0 0 0,2 0 0,0-1 0,3-1 0,1 0-83,3 0 0,1-1 0,-6 0 0,-1-1 0,-1 2 1,0-1-1,37 1-88,-11-4 1,-12-2-1,-15 0-270,-11 0 1,-17-8 0,-19-3 0,-8-3-145,-6-3 1,-9 1 0,-8 2 0,-13 1 381,-11 2 1,-9 2-1,-13-4 1,-7 4 170,-6 2 0,-10-1 1,-2 5-1,44-1 1,-2 0 45,-3 0 0,0-1 0,0 3 1,0-1-1,-3-2 0,0 1 1,1 0-1,2 0 75,2 3 1,1-1-1,5-2 1,2 1-1,-33-5 1,16 1-140,23 0 1,21-1 194,16 3 1,6 3-1,6-3 157,5 3 1,5 9 0,4 2 0,6 2-224,4 0 0,9-2 1,15 4-1,10-2-50,11 2 1,1-4 0,12 2 0,-5 0-119,-1-2 0,7 0 1,2-6-1,-1 3-87,-8-3 0,-10-1 0,-12-4 0,-7-1-23,-7-3 0,-15-6 0,-15 1-213,-9-4 0,-12 4 0,-8 0 0,-9 0 43,-10 2 0,-16-3 0,-14 6 0,-7 2 325,-7 3 0,-10-1 1,-3-2-1,-2-1 74,-4 1 0,-1 0 0,-1 1 0,6-5-42,9-1 0,15 4 0,16-4 0,11 2-37,13 3 1,14 0 0,9 1 144,8-3 1,0 1-1,6 5 223,3 0 0,4 2 1,4 1-1,7 4-136,3 3 1,16-5 0,9 4 0,14-2-136,12-3 1,9 3 0,-40-3 0,1 0 0,3-1 0,1 1-71,3 0 1,1-1-1,1 0 1,0 0 0,2-3-1,-1 0 1,-2 0-1,-1 0-163,-3 0 0,-1 0 0,34 0 0,-20-2 0,-18-4-224,-16-5 0,-17-3 0,-13-3 0,-5 3-72,-5 3 0,-11-4 0,-15 6 0,-11-2 202,-13 0 1,-9 8 0,-8-4-1,-10 1 240,-9 1 0,-6-1 0,47 5 0,0 0 0,-1 0 0,0-1 60,-1-1 1,0 0 0,-2-1 0,-1 1 0,4 1 0,0 0 0,-45-3 75,6 1 1,10-3 0,11 1 0,16 1 170,17-2-154,18 5 0,12-5 0,12 7 1,5 0 292,3 0 0,3 5 0,1 2 0,5 1-296,10-1 1,9 4-1,13-4 1,7 2-95,7 4 0,5-4 1,10 0-1,2 0-68,1 0 1,11 0 0,-3 2 0,-2-5-138,-2-4 0,-13-2 0,-12 0 0,-13 0-263,-13 0 0,-17-2 0,-21-4-194,-11-5 1,-6-1-1,-17-1 1,-10 4 479,-9 2 0,-15-4 0,-12 5 0,-8 1 169,-6-3 1,-7 7 0,49-2 0,-2 0 0,-1 1 0,-1 1-4,-2-2 0,-1 0 0,-1 2 0,0 0 1,-5-2-1,2-1 0,4 1 0,1-1 53,5-2 1,2 1 0,-31-4 0,20 0-1,16-1-49,13 1 0,16 6 57,15-3 1,2 4 0,9 2-1,2 0 275,1 0 0,6 0 0,8 2 1,12 2-241,11 1 1,11 8 0,14-4 0,13 2-91,-39-5 1,0-1-1,6 0 1,1-1 0,4 2-1,0 1 1,1-2 0,0 1-43,1 0 1,2 1 0,2-3-1,0 1 1,2 0 0,1 1-1,-3-1 1,0 1-83,-2-2 1,-2 1 0,-4-1 0,-2-1 0,34-3 0,-9 0-176,-9 0 1,-15 0 0,-10 0 0,-16-2-216,-13-3 0,-10 1 1,-13-5-71,-7 2 0,-7 1 1,-18 4-1,-8-1 222,-11-3 1,-14 1 0,-9 5 0,-8 0 388,-7 0 0,-3 5 1,45-2-1,0 0 1,-2-1-1,0 1-35,-1 1 1,-1-1 0,-2-1 0,-1 0 0,6 2-1,1 1 1,0-1 0,0-1-33,0 0 0,2-2 1,-37 1-1,17 0 1,23 1 100,19 3 0,18 1 0,9-3 266,9 1 0,7 3 1,6-5-1,6 4-55,2 3 0,12-1 0,7 3 0,12-1-209,8 2 1,20-4-1,-37-4 1,2-1 0,3 1-1,2-1-39,3 1 0,2-1 1,0-2-1,1 0 0,0 2 1,1-1-1,0 0 1,-1 0-66,1 0 0,-1-1 0,-1 1 0,0 0 0,-4-3 1,-2 0-1,-6 0 0,-2 0-273,35 0 0,-15 0 0,-12 0 0,-3 0-343,-8 0 1,-13 0 154,-12 0 1,-14 0 0,-14 0 124,-14 0 0,-18 0 0,-13 0 1,-13 0 258,-10 0 1,-16 5 0,-8 3 0,45-5 0,-1 1-11,-2-1 0,-1 1 1,-6 0-1,0-1 0,0-1 1,0 0-1,3 1 1,0-1 51,3 1 1,1-2-1,5 0 1,0 0-1,-36-1 1,16 0 121,18 0 1,24 0-1,31 2 168,13 3 1,3-1-1,11 5 1,5 0 262,8 0 1,8 2 0,6 4-1,8-3-221,5-1 1,9-5-1,-1 3 1,3-2-197,2-3 0,7-2 0,2-2 1,2 0-89,0 0 0,-10 0 0,3-2 0,-8-4-235,-5-5 0,0 2 1,-20-2-1,-6-1-611,-7-3 1,-15 4 340,-8 0 0,-15 2 0,-15-2 0,-9 4 194,-11 0 1,-9 5 0,-12-4 0,-6 5 162,-4 1 0,-9 1 0,-1 3 0,-1 1-4,4-1 1,4 3-1,1-1 1,4-1 294,8 3 0,8-7 1,19 7 309,5-1 0,13-5 0,11 5 0,12-1-96,12-1 1,17 0 0,10-5-1,7 0-96,8 0 0,3 0 1,-2 0-1,2 0-163,-2 0 0,-2-1 0,-3-5 0,-4-3-631,-5 0 0,-6-6 0,-5 4 1,-10-3-1956,-10-2 2452,-2 6 0,-93 32 0,-13 15 0</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4:24.927"/>
    </inkml:context>
    <inkml:brush xml:id="br0">
      <inkml:brushProperty name="width" value="0.08571" units="cm"/>
      <inkml:brushProperty name="height" value="0.08571" units="cm"/>
      <inkml:brushProperty name="color" value="#FFFFFF"/>
    </inkml:brush>
  </inkml:definitions>
  <inkml:trace contextRef="#ctx0" brushRef="#br0">1 1328 8514,'10'8'-55,"5"-6"-51,-3 4 0,3-4-111,3-2 0,-1 0 0,1 0 364,-1 0 1,1 0-1,-3-2 1,-1-2 41,-3-2 0,1-2 0,7 4 0,3-3-44,1-3 1,2 4-1,-3-4 1,3 1-48,2-1 0,2 0 0,6-3 0,0 3-40,0 2 1,0-5 0,2 1 0,1-4-65,3-1 1,8 5 0,-5 3 0,3-1-8,0 0 1,-1 0 0,6-3-1,-1 3 8,-4 2 0,1-3 1,-5 3-1,-3 0 81,-3 1 0,0-5 0,-14 6 0,-1 0 11,-3-2 1,5 5 0,-1-7 0,0 0-19,2 0 0,-5 5 0,5-5 0,0 0-19,4 1 0,-2-1 0,1-2 1,-1 4-94,0 1 0,2 5 0,6-4 0,2 2-74,4-2 1,-5 4 0,7-4-1,-2 3 87,0-3 0,5 2 0,-5-6 0,-4 0 66,-6 1 0,6-1 0,-6-4 1,0 5 39,2 1 1,0-6-1,2 5 1,0-3-27,0 0 0,-6 3 1,0-5-1,0 4-31,-2 3 0,6-5 0,-6 4 0,2 1-22,0-1 0,-1 0 0,3 4 0,-2-2-29,2 2 1,-4-3 0,0 1 0,0 0 9,1-2 1,-7 4 0,4-5 0,-2-1 158,1 0 0,-1 4 0,-4-3 1,3-1 22,1 0 0,2 6 0,-3-3 0,1 1-100,-2 0 1,4-6-1,1 7 1,-1-1-16,0-2 1,0 4 0,-1-6 0,3 3-14,0 3 1,-2-4 0,-5 2 0,1 2-1,2 2 1,0-3 0,-3-1 0,1 2 22,3 2 1,-1-4 0,-6 0-17,1 2 1,-1 2-1,1 1-16,-1-5 1,1 4-28,-1-4 0,-5 4 28,-1 2-498,-7 0-1213,12 0-502,-14 0 2189,5 0 0,-38 0 0,-7 0 0</inkml:trace>
  <inkml:trace contextRef="#ctx0" brushRef="#br0" timeOffset="563">3424 36 8322,'0'-10'734,"0"0"1,2 6-467,4-1 1,-2-1 0,7 6 0,3 2-63,1 4 1,3-3 0,-1 7 0,3 0-153,3 0 0,-4-5 1,7 7-1,-1 0-73,4-3 1,-2 7 0,0-4 0,0 1-56,1-1 1,-7 3 0,2-5-1,-3 2 17,-3-1 1,0-1 0,-1 4 0,-2-5 78,-3-1 1,-7 0 361,2-2-116,-4-4 0,-10 11 0,-2-5-179,1 2 1,-7-5 0,5 7 0,-5 2-39,-1 1 0,-1 3 0,-1-1 1,-3 3-120,-1 3 0,-6-2 0,4 8 0,-2 2-244,-4 2 1,3 2-1,-1 0 1,-2 0-352,-2 0 1,0 6 0,2 0 662,2-3 0,-8 22 0,-7 5 0</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4:27.157"/>
    </inkml:context>
    <inkml:brush xml:id="br0">
      <inkml:brushProperty name="width" value="0.08571" units="cm"/>
      <inkml:brushProperty name="height" value="0.08571" units="cm"/>
      <inkml:brushProperty name="color" value="#FFFFFF"/>
    </inkml:brush>
  </inkml:definitions>
  <inkml:trace contextRef="#ctx0" brushRef="#br0">402 315 7789,'0'-12'896,"0"1"-519,0-3 1,0-2 0,0-1-115,0 0 1,0-1-1,0 1 1,-2 1-51,-4 4 0,2-5 0,-8 1 1,1-5-155,1 0 0,-5 3 1,3 5-1,-4 1 9,-1-2 0,-6 1 0,-1 1 0,3 6-99,2 4 0,-1 4 1,-1 4-1,-2 6-33,1 3 0,3 13 0,3 5 0,3 9 60,1 9 1,2-1 0,-1 14 0,5 2-64,4 2 0,2 10 0,0 1 0,0 1-24,0-4 1,6-7 0,2-5 0,-1-5-240,1-5 1,4-11 0,-6-8-938,-3-10 1267,7-14 0,-55-65 0,-5-24 0</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4:27.392"/>
    </inkml:context>
    <inkml:brush xml:id="br0">
      <inkml:brushProperty name="width" value="0.08571" units="cm"/>
      <inkml:brushProperty name="height" value="0.08571" units="cm"/>
      <inkml:brushProperty name="color" value="#FFFFFF"/>
    </inkml:brush>
  </inkml:definitions>
  <inkml:trace contextRef="#ctx0" brushRef="#br0">69 218 7852,'-18'18'0,"1"-3"515,-1-3 640,9 3 0,3-13-625,12 4 0,5-6 1,11-6-1,3-3-275,2-1 1,2-6-1,6 5 1,0-5-191,0-1 1,0 5-1,0 1 1,0-3-293,0-2 1,5-1 0,1 0 0,-2-1-505,-2 1 0,-2-1 0,0 1 0,0 1-1816,-1 4 2547,-6-3 0,5 29 0,-6-3 0</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4:27.792"/>
    </inkml:context>
    <inkml:brush xml:id="br0">
      <inkml:brushProperty name="width" value="0.08571" units="cm"/>
      <inkml:brushProperty name="height" value="0.08571" units="cm"/>
      <inkml:brushProperty name="color" value="#FFFFFF"/>
    </inkml:brush>
  </inkml:definitions>
  <inkml:trace contextRef="#ctx0" brushRef="#br0">53 193 8036,'-10'7'1066,"0"-3"-490,4 8 1,2-2 0,-5 3-123,1-1 0,2-1 0,6 7-308,0-1 0,0 1 1,2-1-124,4 1 0,4-1 0,7 1 0,1-1-169,-1 1 0,0-7 0,1-1 1,-1-2-17,1-4 1,-1-2-1,1-2 1,-1 0 51,1 0 1,-1-2 0,1-6 0,-3-10-44,-3-9 1,1 0 0,-5-2 0,0-2 130,0-2 1,-2-2 0,-6 0 0,-2 2 119,-4 4 1,2-2-1,-10 6 1,-3-1 81,-5 1 0,-1 8 0,4 7 0,-3 2-119,-1 4 1,-2 2-1,4 2 1,-3 0-296,3 0 0,7 2 0,5 4 1,-1 4-533,0 0 1,6-1 0,0-5-1205,8 2 1970,6 8 0,70-5 0,15 9 0</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4:28.090"/>
    </inkml:context>
    <inkml:brush xml:id="br0">
      <inkml:brushProperty name="width" value="0.08571" units="cm"/>
      <inkml:brushProperty name="height" value="0.08571" units="cm"/>
      <inkml:brushProperty name="color" value="#FFFFFF"/>
    </inkml:brush>
  </inkml:definitions>
  <inkml:trace contextRef="#ctx0" brushRef="#br0">210 70 7852,'10'-17'-694,"-3"5"884,-7 1 0,-2 7 1,-1-4-1,-5 2 434,-2 0 1,4 1 0,-5 5 0,-3 0-403,-2 0 0,-1 0 0,0 2 0,-1 3-203,1 7 1,-1 4-1,3 1 1,1 0-66,2 1 1,7 5 0,-5 2 0,2 1 15,4-1 1,2 6 0,2-4 0,0 2 115,0 0 0,8 0 0,4 4 0,3-2-160,3-1 1,-1-9-1,1 2 1,1-5-318,4-7 0,-3-3 1,5-8-1,-2 0-221,1 0 0,-1-4 0,-4-5 0,3-11 612,1-5 0,-3-26 0,-1-13 0,-1-6 0,1-1 0</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4:28.440"/>
    </inkml:context>
    <inkml:brush xml:id="br0">
      <inkml:brushProperty name="width" value="0.08571" units="cm"/>
      <inkml:brushProperty name="height" value="0.08571" units="cm"/>
      <inkml:brushProperty name="color" value="#FFFFFF"/>
    </inkml:brush>
  </inkml:definitions>
  <inkml:trace contextRef="#ctx0" brushRef="#br0">1 1 10925,'0'19'218,"0"4"1,0-1 0,0 7 0,0 2-113,0 2 0,2 2 0,2 0 1,3 0-74,3-1 1,0-1 0,3-3 0,-1-7-341,2-4 1,1-3-1,3-5-21,-1-5 0,1-12 1,-3-5-1,-1-7 16,-3-5 0,1-4 0,4-8 0,-3-2 64,-1-4 0,-3 4 0,5-1 0,-4 5 100,-2 4 1,-1 5 0,-3-3 512,2 2-36,0 9 0,-6 10 0,0 14 0,0 8 10,0 5 0,0 4 1,0-1-1,0 3-108,0 0 0,0 6 1,2-6-1,2 2-5,1 0 1,7-7 0,-4 3-747,2 0 0,1-5 1,7 1-1,-1-8 520,1-7 0,15-35 0,3-10 0</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4:28.794"/>
    </inkml:context>
    <inkml:brush xml:id="br0">
      <inkml:brushProperty name="width" value="0.08571" units="cm"/>
      <inkml:brushProperty name="height" value="0.08571" units="cm"/>
      <inkml:brushProperty name="color" value="#FFFFFF"/>
    </inkml:brush>
  </inkml:definitions>
  <inkml:trace contextRef="#ctx0" brushRef="#br0">245 18 8471,'-18'0'654,"1"0"0,5-6 0,1 1-188,-3 1 0,-1 2 1,-3 2-122,1 0 1,-1 0 0,1 0-245,-1 0 0,1 6 0,1 1 1,3 3-168,1 4 1,8-5-1,-2 3-255,4 2 1,2 1 0,0 3 79,0-1 1,8-1 0,4-3 0,5-1 103,7 1 1,-5 3 0,4 1 0,-3 1 179,-3-1 1,1 1-1,-1 1 1,-1 2 137,-5 3 1,3 5 0,-8-6-1,-2 0 85,-3 3 1,-1-5 0,0 6 0,0-2-169,0-3 1,-5-3 0,-3-1 0,-2-3-213,-3-3 0,-3 1 0,-1-7 1,-1-2-837,1-2 0,5-10 0,2-3 950,3-5 0,8-32 0,7-15 0,2-3 0,0-1 0</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4:29.110"/>
    </inkml:context>
    <inkml:brush xml:id="br0">
      <inkml:brushProperty name="width" value="0.08571" units="cm"/>
      <inkml:brushProperty name="height" value="0.08571" units="cm"/>
      <inkml:brushProperty name="color" value="#FFFFFF"/>
    </inkml:brush>
  </inkml:definitions>
  <inkml:trace contextRef="#ctx0" brushRef="#br0">1 280 7852,'12'0'-244,"-1"0"217,3 0 1,1 0 0,3 0 0,-1 0 437,1 0 0,-7 0 1,3 0-1,3 0-125,5 0 0,1-7 1,-6-3-1,3-2-97,3 1 0,-3-1 0,3-6 0,-4 1 9,-1-1 1,-3 1 0,-1-2-184,-3-5 0,-7-1 0,0-4-74,-8 6 0,0 5 1,-7 7-1,-5 5 81,-5 4 1,2 2-1,-7 0 1,3 2-87,0 4 1,-3-1-1,5 11 1,-2 3 158,2 1 1,1 1 0,5 0 0,1 3 28,2-3 0,8 4 0,-3 1 0,1 1-45,0 4 1,0-4 0,8 0-1,4 0-393,6 0 1,5-5-1,4 1 1,3-4-337,-3-1 1,4-8 0,1-3 0,-1-1 649,0 0 0,21-21 0,9-11 0,2-3 0,0 0 0</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4:29.558"/>
    </inkml:context>
    <inkml:brush xml:id="br0">
      <inkml:brushProperty name="width" value="0.08571" units="cm"/>
      <inkml:brushProperty name="height" value="0.08571" units="cm"/>
      <inkml:brushProperty name="color" value="#FFFFFF"/>
    </inkml:brush>
  </inkml:definitions>
  <inkml:trace contextRef="#ctx0" brushRef="#br0">262 872 7852,'0'-18'413,"0"1"0,0-1-32,0 1 0,-6-1 0,-2 1 0,-1-1-3,-5 1 1,4 5 0,-1 3 0,-3-1-140,-1 0 1,-9 6 0,1-2-1,2 5-176,1 1 0,3 7 1,-1 5-1,3 5-48,3 7 1,-1 3 0,7 8-1,2 0-193,2 0 1,2 5-1,2 3 1,4 2 35,5 3 1,-1-3-1,4-1 1,3-1 101,5-4 0,3-4 0,-4-6 0,4-8 48,2-7 0,-3 0 1,3-9-1,0-3 1,0-6 1,-5-13 0,1-14 0,-4-8 70,-1-7 0,-1-5 0,-1-1 0,-3-3-10,-1-3 0,-2 2 0,3-8 0,-3 0-29,-2 2 1,-2-6 0,-6 4 0,0-4 2,0-2 1,0-4 0,0 2 0,0 6-14,0 4 0,0 6 0,0 9 1,0 9 192,0 7 1,-2 13 31,-4 12 0,-2 12 1,-4 8-1,7 7-103,3 8 0,-4 12 1,0 6-1,2 5 14,2 6 1,2-2-1,2 8 1,2 2-63,2 2 1,2 2-1,-3 0 1,7 0-290,4 0 0,3-6 0,4-2 0,4-4-862,1-7 1,5-9 0,-2-13 1045,7-5 0,30-28 0,14-8 0</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4:30.189"/>
    </inkml:context>
    <inkml:brush xml:id="br0">
      <inkml:brushProperty name="width" value="0.08571" units="cm"/>
      <inkml:brushProperty name="height" value="0.08571" units="cm"/>
      <inkml:brushProperty name="color" value="#FFFFFF"/>
    </inkml:brush>
  </inkml:definitions>
  <inkml:trace contextRef="#ctx0" brushRef="#br0">874 313 7783,'0'-10'874,"0"1"-764,0 3 1,8-2 0,4-4 0,3 5 313,3-1 1,1 4 0,4-6-1,6 2-171,4 5 0,2 1 1,0 2-1,0 0-143,0 0 1,-2 7 0,-2 5-1,-4 4-18,-2 1 1,-3 2 0,-9 3-1,-3 3-90,-2 2 1,-2 0 0,-8 4 0,-4-2-250,-6 2 1,-3 1 0,-3-1 0,-1-4-436,-4-2 1,1-2-1,-5-5 1,0-3-1171,0-3 1852,5-4 0,-42-63 0,-2-13 0</inkml:trace>
  <inkml:trace contextRef="#ctx0" brushRef="#br0" timeOffset="219">944 383 7783,'-6'11'1141,"0"1"0,1 0 0,5 5-834,0 1 1,0-1-1,0 1 1,1 1-161,5 4 0,-2 4 0,6 8 0,-2 0-94,-4 0 0,3 6 1,-1 0-1,0-1-397,2 3 0,-6-6 0,5 4 1,-1-6-674,0-6 1,2-4-1,-4-8 1017,2 1 0,15-32 0,-2-7 0</inkml:trace>
  <inkml:trace contextRef="#ctx0" brushRef="#br0" timeOffset="436">1433 522 7792,'12'0'458,"-1"0"1,1 0-70,5 0 1,-7 2 0,-4 4-15,-4 6 1,-2 5 0,0 5 0,0 1-288,0-2 0,0 6 0,0 3 0,0 1-468,0-2 1,0 2-1,0-6 1,0 0-1930,0 0 2309,0-9 0,-16-55 0,-3-19 0</inkml:trace>
  <inkml:trace contextRef="#ctx0" brushRef="#br0" timeOffset="568">1485 191 7797,'-11'0'436,"-1"0"-917,0 0 1,5 0 480,7 0 0,54 15 0,22 5 0</inkml:trace>
  <inkml:trace contextRef="#ctx0" brushRef="#br0" timeOffset="836">2027 313 7797,'-12'0'507,"1"0"0,-1-2 0,-6-2 0,1-2-247,-1 2 0,1 2 0,0 2 0,-1 0-131,1 0 1,-1 2-1,1 4 1,-1 6-20,1 3 0,-1 3 1,1 1-1,1 5-60,5 5 0,3 4 1,8 2-1,0 1 53,0 5 0,2-4 1,4 4-1,7-4-115,9-2 0,-1-2 1,6-4-1,0-6-291,0-4 1,-3-9 0,5-4 0,0-4-724,-2-2 1,4-2 0,-8-4 1025,-1-6 0,-3-65 0,-1-18 0</inkml:trace>
  <inkml:trace contextRef="#ctx0" brushRef="#br0" timeOffset="1054">2132 313 8345,'0'12'993,"0"-1"0,2-7 1,3 2-672,7-4 0,5-2 1,5 0-1,1 0-331,-2 0 0,5 0 0,-1 0 1,2 0-415,4 0 0,-6 0 0,-1 0 0,-5 0-897,-2 0 1,1 0 1319,-1 0 0,-61-31 0,-16-8 0</inkml:trace>
  <inkml:trace contextRef="#ctx0" brushRef="#br0" timeOffset="1269">2219 51 9205,'0'17'1566,"0"1"-1176,0-1 1,0 7 0,0 1-1,0 4-191,0 8 1,2 6 0,2 9 0,2 2-165,-3 4 1,1 3-1,0 5 1,2-6-379,-2-6 0,4 0 0,-1-15 0,1-4-1413,0-4 1,6-11 1755,-3-3 0,5-62 0,1-22 0</inkml:trace>
  <inkml:trace contextRef="#ctx0" brushRef="#br0" timeOffset="1668">2516 208 8396,'-2'18'440,"-4"-1"1,4-5-1,-4-1 1,4 3-161,2 1 0,0 9 0,0 1 0,0 2-105,0 4 1,6 2 0,2 2 0,0 0-157,-1 0 0,7-2 1,-2-2-1,3-4-84,3-2 1,-1-1 0,1-9 0,-1-3-187,1-6 1,-7-4-1,1-2 1,1-2-55,3-4 0,-4-6 1,-3-9-1,1-4 89,0-3 1,-6-1 0,1-6 0,-3 0 99,-2 1 0,0 4 1,0 1-1,0 0 114,0 2 0,0 2 0,0 7 0,0 1 472,0-1-183,0 9 0,0 3 1,0 12-1,0 5-19,0 5 0,0 7 0,0 2 1,0 3-72,0 3 1,2 2 0,4 2-1,4-1-173,-1 1 0,7-5 1,-6-1-1,1 0-535,1-2 1,0-2 0,5-9 0,1-3-481,-1-1 0,0-8 991,1 2 0,7-90 0,-11 31 0,-1-1 0</inkml:trace>
  <inkml:trace contextRef="#ctx0" brushRef="#br0" timeOffset="2003">3092 191 11572,'0'17'520,"0"-3"0,0 1 0,0 7-269,0 3 0,0 4 0,0 6 0,0 0-175,0 0 0,0 2 0,2 1 0,2 1-264,2-6 1,0 0 0,-6-10-506,0-1 540,0-3 1,0-17-1,0-8 1,0-9-24,0-9 1,0-3-1,0-8 1,0 0 66,0 1 1,5-1 0,1 2 0,0 2 25,2 1 0,-4 1 1,5-4-1,1 4-73,0 6 1,-1 4 0,5 1-1,-2 1-146,1-1 1,3 1 0,1 1-76,1 5 0,-1 3 0,1 6 0,-1-2 377,1-2 0,7 24 0,2 11 0</inkml:trace>
  <inkml:trace contextRef="#ctx0" brushRef="#br0" timeOffset="2355">3441 400 7797,'0'20'96,"0"1"198,0 2 1,2-7-204,4-10 0,4-4 1,7-2 160,1 0 1,-7-8-1,1-2 1,0-3 64,-3-5 1,5 4-1,-6-9 1,0 4-225,-1 1 1,-1-1 0,-6-2 0,0-5-208,0-1 1,0 4-1,0-6 1,0 0-98,0 1 0,-2-3 0,-2 8 0,-3 0 16,-3-2 0,4 5 0,-6-1 1,-1 7 130,-3 8 0,-1 6 1,-3 6-1,-1 8 223,-2 7 0,-1 12 1,7 10-1,0 2 195,-1 3 1,8 8-1,5 3 1,3-3 93,2-2 1,0-1-1,3-1 1,7-2-98,8-3 1,9-10-1,0-10 1,4-2-403,6-3 0,2-11 0,-2-5 0,1-6-694,3-6 0,2-7 0,-4-15 745,1-6 0,-13-22 0,0-20 0,-1-2 0,2-5 0,0 0 0,-1 1 0</inkml:trace>
  <inkml:trace contextRef="#ctx0" brushRef="#br0" timeOffset="11335">106 1431 7785,'-12'0'-196,"0"2"131,-1 3 0,3-1 570,-1 8 1,5-6-222,-6 5 1,8 1-97,-2 5 0,4 1 0,2-1 0,-2 1 13,-3-1 0,3 1 0,-4 1 0,4 3-70,2 1 0,0 8 0,0-2 1,0 4-110,0 2 0,0 0 0,0 0 1,0 0-15,0 0 1,2 1 0,2 3 0,2 0-77,-3-6 0,7 2 0,0-8 1,2 2-34,-1 0 1,-1-7 0,3 1-185,-1-4 0,0-1 1,5-3-212,1-3 0,-7-4-1082,1-8 1578,-8 0 0,11 0 0,-5 0 0</inkml:trace>
  <inkml:trace contextRef="#ctx0" brushRef="#br0" timeOffset="11769">665 1693 7775,'-18'-10'-14,"1"0"0,-1 6 391,1-2 1,-1 1 0,1 5-101,-1 0 1,1 7 0,-1 5-203,1 4 0,1 7 0,5 0 1,3-2-61,0-1 0,6 3 0,-4 2 0,5 1 2,1-1 0,1 6 0,5-4 0,6 2-53,3 0 0,3-2 0,1 3 0,3-7-135,1-4 1,2-7 0,-2-2 0,5-3-259,-1-3 1,4-2 0,-6-4 428,2-4 0,18-65 0,-18 23 0,0 1 0</inkml:trace>
  <inkml:trace contextRef="#ctx0" brushRef="#br0" timeOffset="12051">1049 1413 7775,'-12'0'803,"1"0"1,5 0-97,-6 0 0,8 8-528,-2 4 1,4 3 0,2 3 0,0-1-81,0 0 1,6 9 0,0 3-1,0 6-172,2 5 0,-6-1 1,5 8-1,-1 1-223,0 3 0,2-7 1,-4-3-1,1-4-419,-1-2 0,4-8 0,-2-4 715,-2-3 0,13-88 0,3-21 0</inkml:trace>
  <inkml:trace contextRef="#ctx0" brushRef="#br0" timeOffset="12384">1241 1815 7775,'0'11'55,"2"-1"212,4-2 1,-2 4 0,7-7-50,3-1 0,1-2 0,3-4 1,-1-2-103,1-1 1,5-9 0,0 2 0,-1-3-93,-3-3 1,-2 1 0,1-1-7,-1 1 0,-7 0 0,-4-1 64,-4 1 0,-2-1 0,-2 1-60,-4-1 0,2 7 0,-7 1 0,-3 2-4,-2 4 1,-7 2 0,0 2-1,2 0 26,1 0 1,3 8 0,-1 4 0,1 3 14,-1 3 0,7-1 1,1 3-1,0 1-28,1 2 0,5 6 1,-2-4-1,4 1 26,2-1 0,6 6 1,1-4-1,5 2-38,8 0 1,-3-7-1,8 1 1,-1-4-2582,-1-1 2562,8-8 0,35-34 0,17-15 0</inkml:trace>
  <inkml:trace contextRef="#ctx0" brushRef="#br0" timeOffset="12835">1852 1675 7775,'-17'-2'210,"-1"-4"0,1 4 0,-1-3 0,1 1 173,-1-2 0,7 4 0,-1-4 0,-2 2 49,-1-2 0,-2 4-384,-1-3 1,1 3-170,-1 2 0,8 7 0,5 5 0,3 4-118,2 1 0,0 1 1,2 1-1,1 2 116,3 3 1,6 7-1,-4-2 1,1 2 73,5-2 0,-4 4 0,1-6 0,3 2-10,1 0 1,3-7 0,-1 1-1,1-6-69,-1-5 0,1-4 1,-1-8 55,1 0 0,-1-10 0,1-7 1,-3-11-31,-3-5 1,1-1 0,-5-1 0,0 0 56,0 0 0,-3 0 0,-5 0 1,0 2 120,0 4 0,0 4 0,0 7 0,0 1 226,0-1 0,0 7 0,-1 1 272,-5 2 0,4 4-410,-4 10 0,4 4 0,2 7 0,0 1-44,0-1 0,0 6 0,2 1 0,2-1-203,2 2 1,-1-3-1,-3 5 1,2 0-189,2 0 0,2-6 1,-4 5-1,2-3-860,-3 0 1,5 0 1130,-2-5 0,15-39 0,-1-10 0</inkml:trace>
  <inkml:trace contextRef="#ctx0" brushRef="#br0" timeOffset="13169">2149 1640 7775,'0'-11'31,"2"1"837,4 2-256,-4 2 1,6 8 0,-8 4-1,0 6-292,0 3 1,5 3-1,1-1 1,-2 3-210,-2 3 1,4-2 0,2 8 0,-1 0-40,1-1 1,-2 3-1,-6-6 1,2 2-102,4 4 0,-4-6 0,3-1-250,-3-5 0,-2-7 244,0-1 1,0-15 0,-2-1 0,-1-11 68,-3-7 1,-2 1-1,4-7 1,-2-2 40,2-2 1,2-4-1,2 0 1,0 1-38,0 3 0,0 4 1,2-3-1,2 5-192,2 2 0,6-4 0,-5 8 1,3 3-550,4 5 0,3 3 0,5-2 703,1 6 0,62 20 0,10 5 0</inkml:trace>
  <inkml:trace contextRef="#ctx0" brushRef="#br0" timeOffset="14070">3319 1955 7517,'0'17'-1034,"-2"-7"2588,-4-4 1,3 1-996,-9-1 0,6 0 1,-6-6-378,-1 0 0,3 0 1,-2-2-1,-1-2-107,-3-2 0,3-7 0,-3 3 1,-1-2-32,3 1 1,-5-1 0,3-5 0,-5-1-147,0 1 0,-1-3 1,1-1-1,-2-4-21,1-2 0,1 3 0,0-5 1,-1-2 77,7-2 0,-3-2 0,9 0 0,-3 0-56,0 0 1,8 0 0,-1 1 0,3-1 46,2 0 0,2 0 0,1 2 1,5 2 65,2 2 1,0 13 0,3-1-1,-3 1 139,-2 1 0,-1 5 73,-1 4 0,-4 6-65,4 6 0,-4-2 1,-4 7-179,-4 3 0,-2 3 0,-5 5 0,1 3-140,-1 2 1,-3-2 0,-1 8 0,-1 4 14,1 0 0,5 0 0,2 0 0,1 2 59,-1 1 0,6 7 0,-2-4 1,4-1 119,2 1 1,2-2-1,4-6 1,6-2 15,3-4 0,3-4 0,-1-9 0,3-3 95,3-1 1,-4-8-1,6 2 1,-1-5-16,-1-1 1,6-7 0,-4-5-1,1-3-49,-1-3 0,4-5 1,-6-2-1,1-1-54,1 1 0,-6-6 0,4 4 0,-3 0-373,-3 3 1,-5-1 0,0 0-1,-1 0 345,-1 0 0,-18-30 0,-11-1 0</inkml:trace>
  <inkml:trace contextRef="#ctx0" brushRef="#br0" timeOffset="14816">4070 1431 7860,'-6'-12'-45,"-1"2"1,-1 1 233,0-1 0,-6 4 1,3-4 500,-5 3 1,-1-5-1,-3 6 1,-1 2-500,-2 2 1,-1 2-1,5 0 1,-2 2-295,-3 4 0,1-2 0,6 8 0,-1-1 7,1-1 1,-1 5 0,3-3-1,1 4-186,3 1 0,7 1 1,-2-1 26,4 0 1,2 1-1,2-1 1,4-1 126,5-4 1,5 3 0,1-3 0,3 1 175,3-1 1,-4 3 0,5-3 0,-5 4 78,-1 1 0,1-5 1,0-1-1,1 3 63,-5 2 1,-1-1 0,1-1 0,-1-3 201,-2 3 1,-9 1 0,3 3-235,-4-1 0,-2-5 0,-2 0 0,-4-1-332,-5-1 1,-5 4 0,-3-9 0,-2 1-38,-3 2 0,-5-6 1,6 4-1,2-4-691,1-2 0,1-10 902,-5-8 0,13-77 0,3 34 0,0 0 0</inkml:trace>
  <inkml:trace contextRef="#ctx0" brushRef="#br0" timeOffset="15235">4192 1116 7860,'2'-9'764,"4"3"0,-4 6 1,4 6-400,-4 5 0,-2 5 0,2 3 0,2 2-120,1 3 1,3 9-1,-4 2 1,2 7-71,-2 3 1,4 11 0,-3-1-1,-1 3-69,-2 2 1,-2-2-1,0-5 1,0-1-133,0 0 0,0-9 0,0-6-731,0-6 543,0-10 0,0-5 0,0-16 0,0-10-89,0-5 0,0-11 0,0-3 0,0-4-28,0-2 1,0-7 0,2-5 0,2-1 119,2 1 1,7-1-1,-3 7 1,2 2 159,-1 2 1,-1 2 0,4 2-1,-3 6 159,3 10 1,1 7 166,3 10 0,-3 8 0,-3 5 0,-4 9 75,0 7 1,-6 4-1,5 3 1,-1 3-231,0 2 1,0 2-1,-6-4 1,2 1-625,4-1 1,-5-4 0,7-6 0,-2-6-719,0-3 1,7-3 1221,-1 1 0,27-63 0,8-15 0</inkml:trace>
  <inkml:trace contextRef="#ctx0" brushRef="#br0" timeOffset="15668">4821 1553 7814,'8'-18'358,"-6"1"79,4-1 0,-4 7 0,-4 1-184,-4 2 1,2-3 0,-8 3-150,-1-2 1,-3 6 0,-1-3-208,-1-1 0,7 6 1,-1-4 57,-2 4 1,-1 10-1,-1 4-55,5 3 0,3 8 0,8 1 0,0-1 97,0 2 0,0 2 0,2 6 0,2-2 53,2-2 0,7-1 1,-1 3-1,1-2-50,-1 2 0,4-6 1,-5-2-1,5-3-27,1-3 1,1-1-1,-1-5-36,1-5 0,-1-8 1,0-7-87,1-9 1,-6-11 0,-3 0 0,-1-4-132,-4-2 1,4 0-1,-2 0 1,-1 0 130,3 0 1,-6 2 0,4 2-1,-4 4 78,-2 2 0,0 2 895,0 5-371,0 8 0,0 10 0,0 12-123,0 4 0,0 3 0,0 2 1,2 3-150,4-3 0,-5 6 1,7 0-1,-2 2-239,0 0 1,0-7-1,-4 3 1,2-2-84,1 1 1,7-1-1,-4-8 141,1-3 0,3-35 0,6-16 0</inkml:trace>
  <inkml:trace contextRef="#ctx0" brushRef="#br0" timeOffset="15985">5135 1448 7160,'10'-8'1667,"-2"6"0,-2-3-1228,0 10 1,-1 5 0,-5 8 0,0 1-224,0 4 0,6-1 0,0 7 0,0 2-100,2 2 0,-6 2 1,3 0-1,-1 0-195,2-1 1,-4-1 0,4-3 0,-4-7-248,-2-4 1,2-3 175,4-5 0,-5-5 1,5-14-1,-4-9 99,-2-10 1,0-8 0,0-4-1,0-4 67,0-1 0,0 5 0,0-4 0,0 3 38,0-1 1,6 2 0,2 8-1,0 4-96,-1 2 1,5 1-1,-4 7 1,1-1-433,5 1 0,2 7 1,1 4-1,2 4-1546,5 2 2020,-5 0 0,45 24 0,2 5 0</inkml:trace>
  <inkml:trace contextRef="#ctx0" brushRef="#br0" timeOffset="16434">5712 1361 9068,'11'0'366,"1"0"0,0 0 0,5 0 0,1 0-158,-1 0 0,2 0 0,3 0 0,3 0-96,2 0 0,-4 2 0,5 4 1,-3 5-94,-4 5 1,-3 1 0,-5 3 0,-3 1-117,-2 2 0,-2 2 1,-6-3-1,0 1-152,0-2 1,-2-1 0,-4-1 0,-6 1-94,-3-3 1,-5 4 0,-1-11 0,-2 0-1538,1-4 1879,-5 3 0,-39-22 0,-17 1 0</inkml:trace>
  <inkml:trace contextRef="#ctx0" brushRef="#br0" timeOffset="16716">5712 1378 7804,'-18'-9'76,"9"-1"1230,3 4-371,4 4 1,2-4-445,0 12 0,6 4 0,-1 7 0,1 3-53,2 3 0,-6-2 0,4 8 1,-4 2-162,-2 2 0,0 10 0,0 2 0,0 3-244,0 5 1,0-3-1,0 12 1,0 0-87,0 0 1,0-7 0,0-3-1,0-9-582,0-6 0,0-8-897,0 0 1,8-19 69,3-10 1,-1-10 1461,1-19 0,-1-20 0,0-9 0,3-8 0,1 0 0</inkml:trace>
  <inkml:trace contextRef="#ctx0" brushRef="#br0" timeOffset="17001">6375 942 7800,'10'0'1040,"6"2"1,-5 1-1,7 5-596,5 2 1,-2 3 0,8 11 0,3 5-159,0 4 1,3 11-1,0 7 1,0 7-111,0 4 0,-2 8 0,-4 6 1,-5-2-70,-5-3 1,-9-1 0,-4-2 0,-8-2-404,-10-2 1,-2-6-1,-15 4 1,-4-3-243,-6-9 1,1 1 0,-7-13 537,2-5 0,-44 10 0,40-25 0,1 1 0</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4:48.858"/>
    </inkml:context>
    <inkml:brush xml:id="br0">
      <inkml:brushProperty name="width" value="0.08571" units="cm"/>
      <inkml:brushProperty name="height" value="0.08571" units="cm"/>
      <inkml:brushProperty name="color" value="#FFFFFF"/>
    </inkml:brush>
  </inkml:definitions>
  <inkml:trace contextRef="#ctx0" brushRef="#br0">0 210 9926,'0'10'769,"8"-2"1,4-7-1,3 3-430,3 2 0,7 0 1,4-4-1,4 2-4,2 2 1,6 1 0,1-3 0,3 4 4,4 2 1,3-6 0,4 3 0,2-1-61,-1 0 0,-1 2 0,0-4 0,4 1-48,3-1 0,-1-2 1,2-2-1,-4 0-42,0 0 0,-4 6 1,6 0-1,-3-2-38,-9-2 1,2 4 0,-7 1 0,2 1-109,-1 0 0,-7 3 0,2-3 0,-4 0-26,-2 0 1,1 3 0,3-3 0,2 0-34,-2 0 0,-2-1 1,-4-3-1,0 2-9,2-2 0,-10 4 0,8-2 0,-4-2-39,-2-3 0,-4 5 0,4 0-62,-1-2 0,-3-2 1,-7 0-357,-5 4 0,-1-4-1093,-4 3 0,-6-3 49,0-2 0,-2 0 1525,-10 0 0,-46-46 0,-18-12 0</inkml:trace>
  <inkml:trace contextRef="#ctx0" brushRef="#br0" timeOffset="316">2131 0 7905,'-17'2'0,"-1"2"672,1 2 1,5 0 1267,0-6 1,8 2-1301,-1 4 0,5 3 1,5 7-1,7-2-447,4-3 1,7 1 0,2 7 0,2 3-127,4 1 1,-4 0-1,3-3 1,1 1-8,2 2 0,-4 2 0,0-3 0,2 3-205,2 2 1,-4-6-1,-2 5 1,-2-3 88,-3 0 0,-5 2 1,-5-3-1,-6 1 255,-4-2 0,-4 7 0,-6-1 0,-10 2-26,-9 0 1,-8-6 0,-5 6-1,-9 2-482,-7 2 0,1-5 1,-3-3-1,4-2-3827,2 0 4136,7-7 0,-6-39 0,7-16 0</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4:54.604"/>
    </inkml:context>
    <inkml:brush xml:id="br0">
      <inkml:brushProperty name="width" value="0.08571" units="cm"/>
      <inkml:brushProperty name="height" value="0.08571" units="cm"/>
      <inkml:brushProperty name="color" value="#FFFFFF"/>
    </inkml:brush>
  </inkml:definitions>
  <inkml:trace contextRef="#ctx0" brushRef="#br0">36 87 7724,'6'-17'0,"1"1"48,3 5 0,-4-3 0,5 6 242,3-1 1,-4 5-1,1-2 58,3 4 0,2 2 0,1 0-151,0 0 1,1 2 0,-1 4 0,-1 5-108,-4 5 1,3-2 0,-3 1 0,1 5-70,-1-1 0,2 0 0,-9-1 1,1-1-74,2 1 0,-6 5 0,4 0 0,-4-1 12,-2-3 0,0-2 0,0 1 0,-2-1-86,-4 1 1,-4-1 0,-7 1 0,-1-1-113,1 1 1,-1-9 0,1-3-1,-1-4-294,1-2 1,-6 0-1,-1 0 1,3-2 531,2-4 0,-7-81 0,13 30 0,-1 0 0</inkml:trace>
  <inkml:trace contextRef="#ctx0" brushRef="#br0" timeOffset="234">71 87 7750,'-18'0'96,"1"0"1,5 0 231,0 0 0,9 8 0,-3 4 193,4 3 0,2 5 0,0 1-307,0 2 1,0 8-1,2-1 1,2 2-145,1 3 1,7 8 0,-6 2 0,-2 1-160,-2 1 0,-2-6 0,0 3 0,2-3-315,3-8 1,-3 0-1,4-10 1,-4-1-298,-2-3 0,2-9 701,4-4 0,35-90 0,-13 31 0,0-1 0</inkml:trace>
  <inkml:trace contextRef="#ctx0" brushRef="#br0" timeOffset="436">490 245 7414,'17'0'-997,"-5"-2"3788,0-4-2355,-9 4 1,5 2-1,-8 12 1,0 3-249,0 2 1,0 3 0,0 1 0,0 4-215,0 3 1,0-5-1,0 6 1,0 0-322,0-2 1,0-1-1,2-9 1,2 0-2628,2 1 2974,0-8 0,-14-57 0,-2-21 0</inkml:trace>
  <inkml:trace contextRef="#ctx0" brushRef="#br0" timeOffset="568">560 70 7750,'0'-18'-25,"0"7"0,-2-1-15,-4-1 0,2 5 689,-8 2-1288,8 4 639,-3 2 0,14 8 0,3 2 0</inkml:trace>
  <inkml:trace contextRef="#ctx0" brushRef="#br0" timeOffset="835">979 175 7516,'-2'-16'-281,"-4"5"547,-6 5 1,3-2 0,-3 2 0,-2 2-46,-1 2 0,-3 2 1,1 2-1,0 2-113,-1 2 1,1 8 0,-1-3 0,3 5-12,3 1 1,-2 3-1,7 1 1,-1 4-33,0 2 1,2-3 0,6 3-1,0 0-3,0 0 1,8 0 0,4 4 0,3-4-172,3-1 1,-1-5 0,1-7 0,1-5-286,4-1 0,-3 4 0,3-6 1,-4-4-1006,-1-6 1399,-1-6 0,0-34 0,-1-15 0,3-3 0,-1 0 0</inkml:trace>
  <inkml:trace contextRef="#ctx0" brushRef="#br0" timeOffset="1034">1049 175 10111,'0'17'505,"2"-1"0,3-5 0,7-5-407,4-4 1,7-2 0,0 0 0,0 0-312,3 0 1,-5 0 0,6 0 0,-2 0-249,-3 0 0,3 0 0,-2 0 0,-1 0-846,-3 0 1,-2 0 1306,1 0 0,-32-23 0,-7-6 0</inkml:trace>
  <inkml:trace contextRef="#ctx0" brushRef="#br0" timeOffset="1269">1188 18 8237,'2'-10'622,"4"4"1,-4 12 0,4 7-404,-4 9 1,-2-1 0,0 8 0,0 4-148,0 6 0,0 4 0,0 5 0,0-1-341,0 1 0,0 1 1,0-1-1,0-5-573,0-6 1,0 0 0,0-14 841,0-2 0,8-48 0,1-14 0</inkml:trace>
  <inkml:trace contextRef="#ctx0" brushRef="#br0" timeOffset="1720">1415 122 7756,'-5'12'206,"-3"0"147,-2 1 0,4 1 0,-3-1 0,1-1-215,4 2 0,2 1 0,2 3 0,0-1 47,0 0 1,0 7 0,0 1 0,2 0-173,4 0 1,-2 1 0,5-5-1,1 2-48,0-1 0,-1-3 1,5-1-381,-2-1 0,-1 0 76,7 1 1,-1-10 0,-1-8 92,-5-10 1,3-6 0,-8-3 0,0-2-106,1-3 0,-3-7 0,6 2 0,-2-2 351,-4 2 0,3-4 0,1 4 0,0-2 0,0 2 0,3-2 0,-3 8 0,0 1 0,0 3 0,5-5-67,-1 1 0,-2 8 1,-1 11 341,-1 8 0,-2 11 0,-6 10 1,0 3 307,0 3 0,0 2 0,0 2 0,0-2-253,0-4 1,0 4 0,0-4-1,0 2-313,0-2 0,2 2 1,2-8-467,1-1 0,9-5 0,-2-5-345,3-6 1,-3-6 0,-2-6 793,-3-6 0,11-35 0,1-15 0,1-5 0,-1 0 0</inkml:trace>
  <inkml:trace contextRef="#ctx0" brushRef="#br0" timeOffset="2035">1922 87 7756,'10'-11'976,"-5"-1"1,-3 10-741,-2 2 1,0 8 0,0 9 0,0 1-41,0-1 1,0 9 0,0 3 0,0 4-89,0 2 1,0-1-1,0 1 1,0 0-110,0 0 1,0 4-1,0-2 1,0-6-174,0-4 1,0-4-46,0-5 1,0-10 0,0-8 5,0-10 0,0-7 0,0-7 1,0-5 138,0-4 0,0-2 1,0-2-1,2-1 81,4-3 0,-4 0 0,6 8 0,-2 2-6,-1 2 1,9 2 0,-4-4 0,1 4-57,1 1 0,0 5 1,5 7-205,1 3 1,-1 7-1,1-2 1,-1 4-268,0 2 0,-1 2 0,-2 2 526,-3 2 0,-7 38 0,4 5 0</inkml:trace>
  <inkml:trace contextRef="#ctx0" brushRef="#br0" timeOffset="2385">2219 279 7756,'2'16'190,"4"-4"1,-3 1 0,9-7-38,2-2 0,1-2 0,1-4 0,-3-2-36,-1-2 1,0-7-1,7 1 1,2-4 29,3-1 0,-3-6 0,-7-1 0,-3 3-91,3 2 1,-5-5 0,1 1 0,-2 2-41,-4 1 1,-2 3 0,-2-1-52,0 1 0,-8 7 0,-4 4 0,-3 5 2,-3 1 1,-1 1 0,-2 5 0,-3 6 4,3 3 0,-4 11 0,1 3 1,3 4 72,2 2 1,1 0-1,3 0 1,3 1 47,6 5 1,4 2 0,2 3 0,2-5 213,4-4 1,4 2 0,9-2 0,3-6-292,1-4 1,10-4-1,0-7 1,8-5-2230,3-5 2213,3-4 0,4-46 0,4-20 0,6-4 0,-1 0 0</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4:50.689"/>
    </inkml:context>
    <inkml:brush xml:id="br0">
      <inkml:brushProperty name="width" value="0.08571" units="cm"/>
      <inkml:brushProperty name="height" value="0.08571" units="cm"/>
      <inkml:brushProperty name="color" value="#FFFFFF"/>
    </inkml:brush>
  </inkml:definitions>
  <inkml:trace contextRef="#ctx0" brushRef="#br0">35 568 7734,'0'-18'-312,"0"7"1,0-1 33,0-2 0,-6 5 2169,0-3-659,1 0-1070,5 3 0,0 3 1,0 12-1,0 5-58,0 5 1,0 9 0,0 6-1,-2 8-78,-4 7 0,4-1 0,-4 4 0,4 3-109,2 4 0,2 2 0,2-7 0,4-3-25,1-1 0,-3-2 1,6 1-1,1-7 56,3-8 0,1-8 1,1-9-1,-1-4-40,1-3 1,-1-9-1,1-11 1,-1-9 29,1-7 1,-1-6 0,1-3 0,-3-5-5,-3-2 1,3 1-1,-5-5 1,2 5 34,-1 1 1,-7-4 0,2 7 0,-2-1 25,2-2 1,-4 6 0,3-4 0,-3 7 17,-2 4 1,0 5-1,0 6 77,0-4 23,0 11 0,0-2-6,0 20 1,0 6-1,0 11 1,0 6 19,0 4 0,0 2 1,0 2-1,0 2-73,0 2 1,6 5-1,0-3 1,-2-2-132,-2-5 0,4 3 0,1-10 0,1 2-315,0-2 1,4-3 0,-5-11 0,3-3 391,4-6 0,9-35 0,4-10 0</inkml:trace>
  <inkml:trace contextRef="#ctx0" brushRef="#br0" timeOffset="416">664 603 8571,'-12'5'108,"0"1"0,9 2 1,-3-2 138,4 5 0,2 5 0,0 3 0,0 3-65,0 1 0,0 8 0,0-2 0,0 4-86,0 2 0,0 0 1,0 0-1,0-2-103,0-4 1,0 2-1,0-8-408,0-1 311,0-11 0,6-11 0,-1-13 1,1-9-114,2-7 1,0-10-1,5-3 1,-1-1-42,2 0 0,-1-3 0,1 3 0,-3 0 133,3 1 0,0 1 0,-1 8 1,-1 2 47,1 2 1,1 8 0,-2-3 0,-5 7 274,1 5 0,-4 4 0,6 10 167,-3 4 1,5 4 0,-6 9 0,-2 3-65,-2 1 1,4 8 0,-1-2 0,-1 4-247,-2 2 0,-2 0 0,0 0 0,0 0-197,0 0 1,0 0 0,0-2 0,0-4-522,0-6 0,0 2 663,0-2 0,0-7 0,0-8 0</inkml:trace>
  <inkml:trace contextRef="#ctx0" brushRef="#br0" timeOffset="717">1519 463 7666,'-17'-12'0,"0"2"13,-1 3 1,1-7 0,-1 4-1,-1-1 189,-5-1 0,5 1 0,-4-7 0,3 1 150,3-1 0,-1 6 0,1 3-174,-1 1 1,1-4-149,0 7 0,7 8 0,4 13 0,4 7 26,2 4 1,0 8 0,0 8 0,0 4-3,0 7 0,0 4 1,0 8-1,0-2-38,0 2 1,0-4-1,0 2 1,0-2-151,0-5 0,6-7 1,0-17-1,0-6-913,1-9 1,-3-3 1046,8-9 0,-16-54 0,2-20 0</inkml:trace>
  <inkml:trace contextRef="#ctx0" brushRef="#br0" timeOffset="901">1118 707 8542,'-10'2'594,"4"4"0,6-4 0,6 4 0,6-4-621,3-2 1,5 0 0,1 0 0,4 0-477,2 0 1,-3 0 0,3 0 502,-2 0 0,53-23 0,7-7 0</inkml:trace>
  <inkml:trace contextRef="#ctx0" brushRef="#br0" timeOffset="1184">1502 707 8140,'-2'16'44,"-4"-5"1,4 5 0,-4-4-216,5 3 0,1 3 1,0-1 835,0 1 0,0-1 0,1-1 1,5-3-636,6-1 0,3-3 0,3 5 1,-1-4-144,1-2 1,-1 3 0,1-5-1,-1-2 42,1-2 1,-1-4 0,1-4 0,-3-6 64,-3-3 1,3-3 0,-5-1 0,0-2 40,-4-3 1,-5-5-1,-1 4 1,0 0 80,0 0 0,0-4 1,-1 5-1,-3 3-55,-2 1 0,-8-1 1,3 0-1,-5 3-66,-1 3 0,-1-3 1,1 13-1,-1 1-194,1 2 0,-1 2 0,1 0 1,1 2-268,5 3 1,3 1 0,8 10 465,0 3 0,15 41 0,5 6 0</inkml:trace>
  <inkml:trace contextRef="#ctx0" brushRef="#br0" timeOffset="1469">2148 533 8078,'-17'-10'363,"1"2"1,3 2-192,1 1 0,0-3 1,-5 4 104,-1-2 0,1 0 0,-1 6-87,1 0 0,0 8 0,-1 4 0,1 5-218,-1 6 0,6-1 0,3 7 0,-1 2-37,0 2 1,6 2 0,-1 0 0,3 0 37,2 0 1,2 0 0,3 0 0,7-1-79,4 1 0,1-7 0,1-7 0,1-8-278,4-7 0,-3-4 0,5-2 0,-2 0-456,0 0 1,3-13 838,-3-5 0,12-58 0,10-9 0</inkml:trace>
  <inkml:trace contextRef="#ctx0" brushRef="#br0" timeOffset="2032">2340 603 7141,'-11'0'453,"-1"0"44,8 0-212,-4 0 1,8 1 0,0 5-113,0 6 0,0 3 1,0 3-1,0 1-12,0 5 0,6-3 0,0 8 1,0 0-72,2-2 0,-5 4 0,7-5 1,0-1-140,0 0 0,-5-7 1,7-9-14,2-1 0,1-2 0,3-8 0,-3-4 10,-3-6 0,3-5 1,-5-6-1,2-4 15,-1-1 1,-7-5-1,4 6 1,-2-2-18,0 0 0,-1 8 0,-3-5 1,2 3 13,2 0 0,0 0 1,-6 5-1,0 1-84,0-1 1,0 1 0,0-1-111,0 1-118,0 7 1,-2 2-454,-4 8 805,4 8 0,-13 25 0,5 14 0</inkml:trace>
  <inkml:trace contextRef="#ctx0" brushRef="#br0" timeOffset="2599">2934 533 7767,'-2'-10'585,"-4"2"-105,-5 0 1,1 7-145,-2-5 0,6-2 0,-5 2-143,-3 2 0,5 2 1,-3 2-94,-2 0 1,5 2-1,-3 2 1,0 4-151,3 2 0,-1-1 0,6 5 1,-2-2-128,2 1 0,2-3 1,2 1-1,0 3 14,0 2 1,0-5-1,2 1 1,2 1 123,2 3 1,8-4 0,-5-1 0,3 3 86,0 1 1,-7 3-1,5-1 1,0 1 121,0-1 1,-7 1 0,3-1 0,-4 1 155,-2-1 0,0 1 0,0-1 0,0 0-277,0 1 1,-2-1 0,-4-1-1,-3-3-325,-1-1 0,-6-8 0,5 2 1,-5-4-964,-1-2 1,5-2 1238,1-4 0,-1-58 0,-6-21 0</inkml:trace>
  <inkml:trace contextRef="#ctx0" brushRef="#br0" timeOffset="2899">2969 725 7767,'12'0'438,"-1"0"0,1-2 0,5-2-176,1-2 0,-1-7 0,1 1 0,-1-6-134,1-5 0,5 4 0,0-6 0,-3 1-95,-7 1 1,3-2-1,-7 3 1,1-1-30,-4 2 1,-4 7 0,-4 3 21,-4-3 0,2 6 0,-7 2 0,-5 4-3,-5 2 0,1 8 1,-5 6-1,2 5 84,0 4-1,-1 3 1,7-5 0,-1 4 7,1 2 0,-1 1 0,3 3 0,3-4-86,6-2 0,5 6 1,1-4-1,0 2-332,0 0 0,7-7 0,5-1 0,3-5-653,3-5 1,7-7 0,2 2 956,0-4 0,37-25 0,2-6 0</inkml:trace>
  <inkml:trace contextRef="#ctx0" brushRef="#br0" timeOffset="3351">3563 568 7767,'0'-18'-189,"0"1"1,0-1 0,0 1 430,0-1 1,-6 7 0,-2-1-1,0-2 74,1-1 1,-7-3 0,2 3-146,-3 3 1,-3 5 0,1 7-191,0 0 0,-1 7 0,1 5 0,1 5 17,4 7 0,-1 3 1,7 8-1,0 0-19,-2 0 1,6 5 0,-3 1 0,3-2 55,2-2 1,2 4 0,3-1 0,7-3 71,4-6 1,3 0-1,2-9 1,5-5-84,1-3 1,-4-10 0,4 1 0,0-5-3,1-5 1,-5-11-1,4-11 1,-2-4-3,-3-6 0,-5-10 0,-3 1 0,-3-5-27,3-1 1,-4 0-1,-1-1 1,-1 1 13,-4-1 1,0 1 0,0 0 0,2 1-5,-3 5 0,-3-3 1,-3 6-1,-3 1 47,2-1 0,-4 10 110,2 10 0,-5 13 0,5 10-64,2 10 0,2 15 0,2 8 1,0 8 41,0 3 0,0 5 0,0 7 0,0 2-93,0-1 0,2 5 0,2 0 0,4 2-361,1 0 0,5-8 1,7 0-1,4-5-2066,3-5 2382,8-15 0,63-29 0,-38-12 0,-1-1 0</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6:50.648"/>
    </inkml:context>
    <inkml:brush xml:id="br0">
      <inkml:brushProperty name="width" value="0.68571" units="cm"/>
      <inkml:brushProperty name="height" value="0.68571" units="cm"/>
      <inkml:brushProperty name="color" value="#FF4E00"/>
      <inkml:brushProperty name="inkEffects" value="rainbow"/>
      <inkml:brushProperty name="anchorX" value="-1.36122E6"/>
      <inkml:brushProperty name="anchorY" value="-982834.375"/>
      <inkml:brushProperty name="scaleFactor" value="0.5"/>
    </inkml:brush>
    <inkml:brush xml:id="br1">
      <inkml:brushProperty name="width" value="0.68571" units="cm"/>
      <inkml:brushProperty name="height" value="0.68571" units="cm"/>
      <inkml:brushProperty name="color" value="#FF4E00"/>
      <inkml:brushProperty name="inkEffects" value="rainbow"/>
      <inkml:brushProperty name="anchorX" value="-1.3662E6"/>
      <inkml:brushProperty name="anchorY" value="-998903.9375"/>
      <inkml:brushProperty name="scaleFactor" value="0.5"/>
    </inkml:brush>
    <inkml:brush xml:id="br2">
      <inkml:brushProperty name="width" value="0.68571" units="cm"/>
      <inkml:brushProperty name="height" value="0.68571" units="cm"/>
      <inkml:brushProperty name="color" value="#FF4E00"/>
      <inkml:brushProperty name="inkEffects" value="rainbow"/>
      <inkml:brushProperty name="anchorX" value="-1.37114E6"/>
      <inkml:brushProperty name="anchorY" value="-1.01541E6"/>
      <inkml:brushProperty name="scaleFactor" value="0.5"/>
    </inkml:brush>
    <inkml:brush xml:id="br3">
      <inkml:brushProperty name="width" value="0.68571" units="cm"/>
      <inkml:brushProperty name="height" value="0.68571" units="cm"/>
      <inkml:brushProperty name="color" value="#FF4E00"/>
      <inkml:brushProperty name="inkEffects" value="rainbow"/>
      <inkml:brushProperty name="anchorX" value="-1.37586E6"/>
      <inkml:brushProperty name="anchorY" value="-1.03178E6"/>
      <inkml:brushProperty name="scaleFactor" value="0.5"/>
    </inkml:brush>
    <inkml:brush xml:id="br4">
      <inkml:brushProperty name="width" value="0.68571" units="cm"/>
      <inkml:brushProperty name="height" value="0.68571" units="cm"/>
      <inkml:brushProperty name="color" value="#FF4E00"/>
      <inkml:brushProperty name="inkEffects" value="rainbow"/>
      <inkml:brushProperty name="anchorX" value="-1.38117E6"/>
      <inkml:brushProperty name="anchorY" value="-1.04863E6"/>
      <inkml:brushProperty name="scaleFactor" value="0.5"/>
    </inkml:brush>
    <inkml:brush xml:id="br5">
      <inkml:brushProperty name="width" value="0.68571" units="cm"/>
      <inkml:brushProperty name="height" value="0.68571" units="cm"/>
      <inkml:brushProperty name="color" value="#FF4E00"/>
      <inkml:brushProperty name="inkEffects" value="rainbow"/>
      <inkml:brushProperty name="anchorX" value="-1.38645E6"/>
      <inkml:brushProperty name="anchorY" value="-1.0658E6"/>
      <inkml:brushProperty name="scaleFactor" value="0.5"/>
    </inkml:brush>
    <inkml:brush xml:id="br6">
      <inkml:brushProperty name="width" value="0.68571" units="cm"/>
      <inkml:brushProperty name="height" value="0.68571" units="cm"/>
      <inkml:brushProperty name="color" value="#FF4E00"/>
      <inkml:brushProperty name="inkEffects" value="rainbow"/>
      <inkml:brushProperty name="anchorX" value="-1.39189E6"/>
      <inkml:brushProperty name="anchorY" value="-1.08327E6"/>
      <inkml:brushProperty name="scaleFactor" value="0.5"/>
    </inkml:brush>
    <inkml:brush xml:id="br7">
      <inkml:brushProperty name="width" value="0.68571" units="cm"/>
      <inkml:brushProperty name="height" value="0.68571" units="cm"/>
      <inkml:brushProperty name="color" value="#FF4E00"/>
      <inkml:brushProperty name="inkEffects" value="rainbow"/>
      <inkml:brushProperty name="anchorX" value="-1.39741E6"/>
      <inkml:brushProperty name="anchorY" value="-1.10122E6"/>
      <inkml:brushProperty name="scaleFactor" value="0.5"/>
    </inkml:brush>
    <inkml:brush xml:id="br8">
      <inkml:brushProperty name="width" value="0.68571" units="cm"/>
      <inkml:brushProperty name="height" value="0.68571" units="cm"/>
      <inkml:brushProperty name="color" value="#FF4E00"/>
      <inkml:brushProperty name="inkEffects" value="rainbow"/>
      <inkml:brushProperty name="anchorX" value="-1.40316E6"/>
      <inkml:brushProperty name="anchorY" value="-1.11963E6"/>
      <inkml:brushProperty name="scaleFactor" value="0.5"/>
    </inkml:brush>
  </inkml:definitions>
  <inkml:trace contextRef="#ctx0" brushRef="#br0">181 18 9769,'-45'-7'381,"3"5"158,-1-6-361,14 8 1,7 2 184,28 4 1,12-3-351,17 9 1,-2-6-43,7 6 0,9-9 1,17 5-60,-8 0 1,-2-6 45,-3 4 0,11 2 1,19-3-21,-7-1 0,-10 0 1,-18 0 4,-1 2 1,13 2 75,10-3 0,-2-3-7,-4 4 0,-14-4 96,3-2 103,-12 0-141,1 8-137,-7-6 22,8 6 1,2-8 9,7 0 0,-9 0 3,3 0 0,-15 0 45,16 0 0,-16 0 2,10 0 1,-18 0 4,12 0-22,-16 0 0,24 0-22,-8 0 5,-16 0-76,20 0-98,-20 0-232,9-8-461,5 6-98,-22-6 994,5 8 0,-47 8 0,-8 2 0</inkml:trace>
  <inkml:trace contextRef="#ctx0" brushRef="#br1" timeOffset="748">163 1311 9375,'26'-28'-346,"-11"9"66,9 7 1,-1 1 268,12-7 0,2 1 83,3-1 0,5-1-21,7-4 1,-1 3 0,-1-3 11,3 4 1,-13 1-1,11 1-70,-1-1 1,-7 1 0,11-1 22,-3 1 1,-5-1-1,-7 1 35,8-1 1,-7 1 17,13 0 1,-10-1-4,3 1 1,-7-1-27,2 1 0,1-1-10,-1 1 0,8-1 15,-3 1 0,5-1 2,1 1 0,-1-1 36,-5 1 0,-1 1 120,-5 5-34,-18-5-96,24 7-249,-32-9-486,27 1-322,-30 7 0,5-6 938,-16 14 1,-23 2-1,-6 10 1</inkml:trace>
  <inkml:trace contextRef="#ctx0" brushRef="#br2" timeOffset="1217">286 734 9558,'40'-21'-237,"1"4"0,6 9 0,-3-2 419,7 2 1,-6 1-140,13 1 1,-2 4 0,10-6-15,-2 0 1,-6 6 0,4-5-26,-2-1 1,-7 4 0,-5-8-109,7-1 0,-5 3 0,4 0 0,-7 1-109,-4-1 1,-8 4-1,-2-6-172,9-1 1,-9 3-148,14-2 537,-12 1 1,15-14 0,-5-3 0</inkml:trace>
  <inkml:trace contextRef="#ctx0" brushRef="#br3" timeOffset="1814">76 1852 8809,'-4'-17'181,"4"5"1,33 0-102,4-1 1,-2-3 0,-2-1 0,4-1-33,0 1 1,7-1 0,3 1-1,3-3-69,3-3 1,5 2-1,2-8 1,2 0-6,4 1 1,4-5 0,4 6 0,0-2-2,-6 0 1,1 6 0,-7-4 0,3-1-9,-1 1 1,-8 6 0,0-2 0,-5 3 14,-5 3 1,1-1 0,5-1 0,0-2 11,1-3 0,-1 1 1,1 6-1,-1-1-105,0 1 1,-7-1 0,-4 1-49,-4-1 0,9 1-37,1-1 0,-1-1-272,-11-4-148,-15 11 622,3-4 1,-13 16 0</inkml:trace>
  <inkml:trace contextRef="#ctx0" brushRef="#br4" timeOffset="2233">303 1992 7093,'10'-18'245,"19"1"1,14 1 0,1 3 0,1 1-1,0-1 1,3-3 0,10-1 0,6-3-169,4-3 1,6 1 0,6-7 0,7-2-98,2-2 0,-41 15 0,-1-1 0,0 0 0,-1 0 0,46-22-30,-3 2 1,-10 10 0,-3 4-1,-6 3-82,-6 5 1,-4-4 0,-9 9-1,-5-4 1,8-1 0,-5 0-63,-1-1 1,-11 4-32,4-3 1,-8 3 234,8-9-19,-12 4 1,-35 1 0,-15 1 0</inkml:trace>
  <inkml:trace contextRef="#ctx0" brushRef="#br5" timeOffset="2664">705 2359 9360,'60'0'186,"-11"-8"1,5-2-1,2-4-88,6-3 1,0 3 0,2-11-1,2 0-127,2-4 1,4-4 0,2-4 0,1-2-43,-1-2 0,4-7 1,-1 1-1,1-1 11,0 1 0,-10 5 1,-10 9-1,-6 3-75,-5 7 0,3-2 1,-5 2 72,-1 1 0,5-3 87,-8 2 1,-6 0-82,-6 5-209,-16 1-438,11-1 664,-7 1 1,-44 15 0,-6 4 0</inkml:trace>
  <inkml:trace contextRef="#ctx0" brushRef="#br6" timeOffset="3100">1141 2673 7735,'26'-27'491,"3"3"1,4 5-301,2 2 1,7-1 0,7-1 0,7-3-108,8-1 1,-2-8-1,2 4 1,4-2-3,6 0 1,-6 0 0,4-6-1,-4 2-88,-8 3 0,-6-1 0,-5 8 0,-3 0-33,3-2 0,-7 5 0,-1-3 0,-4 4-73,-2 1 1,0 1 0,2-1 2,4 1 1,-10-1-148,3 1-132,-2 7-438,-5-5 668,-10 13 0,-87 25 0,22-4 0,-1 1 0</inkml:trace>
  <inkml:trace contextRef="#ctx0" brushRef="#br7" timeOffset="3550">1508 3075 9435,'37'-30'53,"4"1"0,2 2 0,3-2 0,-5 6 129,-4 3 0,0-3 0,3-2 0,7-2-72,3-4 1,3 0-1,-1 0 1,2 1-26,5-1 1,-5 0-1,4 2 1,-3 4-183,-3 0 0,0 5 0,-1-3-25,-5 4 0,9 1 1,-5 1 46,5-1 1,-19 7 76,5-1-88,-8 0-390,2-5-467,-16 7-41,-3 2 960,-16 8 1,-78 39 0,30-14 0,-1-1 0</inkml:trace>
  <inkml:trace contextRef="#ctx0" brushRef="#br8" timeOffset="3882">2312 3179 7983,'25'-27'391,"2"2"1,8 7-218,0 1 0,4 0 0,3-3-137,5-3 1,5 7 0,-9-5-1,0 0-61,-1 1 0,5-1 1,-6 0-1,-3-3-368,-1 3 1,0 0 377,4-3 1,-51-26 0,-5-14-1</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6:56.730"/>
    </inkml:context>
    <inkml:brush xml:id="br0">
      <inkml:brushProperty name="width" value="0.68571" units="cm"/>
      <inkml:brushProperty name="height" value="0.68571" units="cm"/>
      <inkml:brushProperty name="color" value="#FF4E00"/>
      <inkml:brushProperty name="inkEffects" value="rainbow"/>
      <inkml:brushProperty name="anchorX" value="-1.40919E6"/>
      <inkml:brushProperty name="anchorY" value="-1.13827E6"/>
      <inkml:brushProperty name="scaleFactor" value="0.5"/>
    </inkml:brush>
    <inkml:brush xml:id="br1">
      <inkml:brushProperty name="width" value="0.6" units="cm"/>
      <inkml:brushProperty name="height" value="0.6" units="cm"/>
      <inkml:brushProperty name="color" value="#FF4E00"/>
      <inkml:brushProperty name="inkEffects" value="rainbow"/>
      <inkml:brushProperty name="anchorX" value="-1.41439E6"/>
      <inkml:brushProperty name="anchorY" value="-1.15373E6"/>
      <inkml:brushProperty name="scaleFactor" value="0.5"/>
    </inkml:brush>
    <inkml:brush xml:id="br2">
      <inkml:brushProperty name="width" value="0.6" units="cm"/>
      <inkml:brushProperty name="height" value="0.6" units="cm"/>
      <inkml:brushProperty name="color" value="#FF4E00"/>
      <inkml:brushProperty name="inkEffects" value="rainbow"/>
      <inkml:brushProperty name="anchorX" value="-1.41979E6"/>
      <inkml:brushProperty name="anchorY" value="-1.16952E6"/>
      <inkml:brushProperty name="scaleFactor" value="0.5"/>
    </inkml:brush>
    <inkml:brush xml:id="br3">
      <inkml:brushProperty name="width" value="0.6" units="cm"/>
      <inkml:brushProperty name="height" value="0.6" units="cm"/>
      <inkml:brushProperty name="color" value="#FF4E00"/>
      <inkml:brushProperty name="inkEffects" value="rainbow"/>
      <inkml:brushProperty name="anchorX" value="-1.42524E6"/>
      <inkml:brushProperty name="anchorY" value="-1.18559E6"/>
      <inkml:brushProperty name="scaleFactor" value="0.5"/>
    </inkml:brush>
    <inkml:brush xml:id="br4">
      <inkml:brushProperty name="width" value="0.6" units="cm"/>
      <inkml:brushProperty name="height" value="0.6" units="cm"/>
      <inkml:brushProperty name="color" value="#FF4E00"/>
      <inkml:brushProperty name="inkEffects" value="rainbow"/>
      <inkml:brushProperty name="anchorX" value="-1.43084E6"/>
      <inkml:brushProperty name="anchorY" value="-1.20185E6"/>
      <inkml:brushProperty name="scaleFactor" value="0.5"/>
    </inkml:brush>
    <inkml:brush xml:id="br5">
      <inkml:brushProperty name="width" value="0.6" units="cm"/>
      <inkml:brushProperty name="height" value="0.6" units="cm"/>
      <inkml:brushProperty name="color" value="#FF4E00"/>
      <inkml:brushProperty name="inkEffects" value="rainbow"/>
      <inkml:brushProperty name="anchorX" value="-1.43654E6"/>
      <inkml:brushProperty name="anchorY" value="-1.21841E6"/>
      <inkml:brushProperty name="scaleFactor" value="0.5"/>
    </inkml:brush>
    <inkml:brush xml:id="br6">
      <inkml:brushProperty name="width" value="0.6" units="cm"/>
      <inkml:brushProperty name="height" value="0.6" units="cm"/>
      <inkml:brushProperty name="color" value="#FF4E00"/>
      <inkml:brushProperty name="inkEffects" value="rainbow"/>
      <inkml:brushProperty name="anchorX" value="-1.44232E6"/>
      <inkml:brushProperty name="anchorY" value="-1.23516E6"/>
      <inkml:brushProperty name="scaleFactor" value="0.5"/>
    </inkml:brush>
    <inkml:brush xml:id="br7">
      <inkml:brushProperty name="width" value="0.6" units="cm"/>
      <inkml:brushProperty name="height" value="0.6" units="cm"/>
      <inkml:brushProperty name="color" value="#FF4E00"/>
      <inkml:brushProperty name="inkEffects" value="rainbow"/>
      <inkml:brushProperty name="anchorX" value="-1.44814E6"/>
      <inkml:brushProperty name="anchorY" value="-1.2521E6"/>
      <inkml:brushProperty name="scaleFactor" value="0.5"/>
    </inkml:brush>
    <inkml:brush xml:id="br8">
      <inkml:brushProperty name="width" value="0.6" units="cm"/>
      <inkml:brushProperty name="height" value="0.6" units="cm"/>
      <inkml:brushProperty name="color" value="#FF4E00"/>
      <inkml:brushProperty name="inkEffects" value="rainbow"/>
      <inkml:brushProperty name="anchorX" value="-1.45398E6"/>
      <inkml:brushProperty name="anchorY" value="-1.26925E6"/>
      <inkml:brushProperty name="scaleFactor" value="0.5"/>
    </inkml:brush>
    <inkml:brush xml:id="br9">
      <inkml:brushProperty name="width" value="0.6" units="cm"/>
      <inkml:brushProperty name="height" value="0.6" units="cm"/>
      <inkml:brushProperty name="color" value="#FF4E00"/>
      <inkml:brushProperty name="inkEffects" value="rainbow"/>
      <inkml:brushProperty name="anchorX" value="-1.45993E6"/>
      <inkml:brushProperty name="anchorY" value="-1.28667E6"/>
      <inkml:brushProperty name="scaleFactor" value="0.5"/>
    </inkml:brush>
    <inkml:brush xml:id="br10">
      <inkml:brushProperty name="width" value="0.6" units="cm"/>
      <inkml:brushProperty name="height" value="0.6" units="cm"/>
      <inkml:brushProperty name="color" value="#FF4E00"/>
      <inkml:brushProperty name="inkEffects" value="rainbow"/>
      <inkml:brushProperty name="anchorX" value="-1.46592E6"/>
      <inkml:brushProperty name="anchorY" value="-1.30431E6"/>
      <inkml:brushProperty name="scaleFactor" value="0.5"/>
    </inkml:brush>
    <inkml:brush xml:id="br11">
      <inkml:brushProperty name="width" value="0.6" units="cm"/>
      <inkml:brushProperty name="height" value="0.6" units="cm"/>
      <inkml:brushProperty name="color" value="#FF4E00"/>
      <inkml:brushProperty name="inkEffects" value="rainbow"/>
      <inkml:brushProperty name="anchorX" value="-1.47197E6"/>
      <inkml:brushProperty name="anchorY" value="-1.32237E6"/>
      <inkml:brushProperty name="scaleFactor" value="0.5"/>
    </inkml:brush>
  </inkml:definitions>
  <inkml:trace contextRef="#ctx0" brushRef="#br0">1 0 9006,'45'2'28,"-3"2"-89,1 2 0,-8 0 0,8-4-24,1 4 1,-1-4 62,-2 3 0,5-3 41,18-2 0,-4 0 3,-7 0 1,-12 0-1,-1 0-22,-14 0 1,22 0-2,-7 0 0,-10 0 15,4 0 0,-12 0 22,18 0 1,-18 0 163,12 0-22,-16 0-150,30 8-53,-12-6-5,7 6 6,7-8 0,-8 2 11,3 4 1,-7-4 4,-4 3-9,-12-3 4,26-2-31,-20 0-70,14 0 39,-16 0 24,6 0 5,-14 0-44,6 0-34,-7 0-12,-1 0 36,1 0 91,-1 0 26,-7 0-292,5 0 213,-5 0 19,0 0 37,5 0-287,-5 0 159,0 0 1,-3 0-1</inkml:trace>
  <inkml:trace contextRef="#ctx0" brushRef="#br1" timeOffset="1015">1171 472 6482,'27'-10'272,"6"-5"1,2 13-200,12-4 1,-14 4-122,2 2 38,-24 0-17,36 0 62,-26 0-23,14 0 0,-8 2-12,-3 4-6,-13-4-11,13 6 54,-7-8 76,10 0-22,0 0-94,-1 0-24,-9 0-85,0 0 25,1 0 58,-1 0 77,1 0-20,-1-8-7,1 6-19,-1-6-27,-7 8 130,-2 0-46,-1-8-72,3 6-10,0-5 18,5 7 20,-13 0-32,14 0-23,-6-8-288,-1 6 0,-1-6 0</inkml:trace>
  <inkml:trace contextRef="#ctx0" brushRef="#br2" timeOffset="1681">1590 821 7459,'25'-21'-16,"5"3"9,-5 13 0,14-5-28,-4 4 1,5 4 17,1-4 0,-14-1 4,8 1 12,-23-8 1,27 4 0,-12-7 0,2 0 0,12 7 0,-22-6-68,6 7-9,-15-1-82,5 2-87,-13 8 0,-56 23 0,-24 7 0</inkml:trace>
  <inkml:trace contextRef="#ctx0" brushRef="#br3" timeOffset="2265">1293 1083 7558,'39'-11'127,"-4"-1"0,4 6-131,7-6 0,5 3 37,1-3 1,-5-3-66,-1 3 1,-7 2 6,2-1 0,-10 5 10,-2-6 1,-6 6-11,7-5 18,-17 7-5,18-12-3,-11 14 15,15-13 0,-1 11 1,1-8 37,-15 8-29,11-3-160,-20 7-56,7 0-34,-3 0 4,-13 0 0,6 0 1</inkml:trace>
  <inkml:trace contextRef="#ctx0" brushRef="#br4" timeOffset="2914">1573 1380 7227,'17'-27'454,"10"4"-440,8 11 0,-11 2-48,5 5 0,2 1-1,10-8 1,7 6 22,-1-5 0,-3 1 43,3-2 1,-8-3 21,1 3 0,-3-4 73,-2-1-60,-8 7-27,6-5-88,-13 5 13,5-7-49,-8 7-72,-7 2-89,-2 8 0,-24 23 0,-3 7 0</inkml:trace>
  <inkml:trace contextRef="#ctx0" brushRef="#br5" timeOffset="3400">1695 1485 7029,'47'-6'258,"-1"0"0,-13-1-204,2 1 0,4-4-120,7-7 0,-3 5-55,-2 0-71,-4 1 164,5-7 1,-5 6 20,4 1-40,-20 7-111,10-4-122,-11 8 47,15 0-81,0 0 0,-8 0 314,-10 0 0,-9 0 0,-39 8 0,-8 2 0</inkml:trace>
  <inkml:trace contextRef="#ctx0" brushRef="#br6" timeOffset="3882">1835 1729 6960,'19'-21'102,"4"4"0,-5 9-97,11-4 0,-8 6 12,20-5 1,-14 5-8,8-6 1,-2 3-17,8-3 0,-4-4-8,4 5-107,-12 3-91,4 0-29,-14 8-293,6 0 212,-15 0 322,-2 0 0,-1-8 0,3-1 0</inkml:trace>
  <inkml:trace contextRef="#ctx0" brushRef="#br7" timeOffset="4365">1887 2026 6955,'27'-17'353,"6"-1"-319,-4 1 1,-7 5-76,1 1 0,0-3 32,12-9 1,0 3 0,0-3-59,0 4 1,0 5 13,0-3 0,6 3 43,-1-9 1,-5 9-26,-6 3-197,-15 7-128,9-4 266,-21 8 1,-33 8-1,-17 1 1</inkml:trace>
  <inkml:trace contextRef="#ctx0" brushRef="#br8" timeOffset="4784">2097 2201 8191,'21'-37'-132,"8"8"1,-6 12 94,12-1 1,-9 10 3,3-9 1,0 3-139,6-3 0,2-1-19,3 1 0,-14 5-364,3 1 76,-12 7 478,1-4 0,-11 8 0,-22 23 0,-5 6 0</inkml:trace>
  <inkml:trace contextRef="#ctx0" brushRef="#br9" timeOffset="5150">2254 2306 7499,'27'9'34,"6"-9"-91,-4-11 1,-2 1-218,2-2-37,-15 9-239,25-13 160,-26 14 390,20-6 0,-15 8 0</inkml:trace>
  <inkml:trace contextRef="#ctx0" brushRef="#br10" timeOffset="5533">2516 2585 7217,'-18'-27'341,"9"10"-430,16 9-329,13 8 165,15 0 0,-6 2-215,0 4 290,-15-5 178,9 15 0,-21 1 0,-33 26 0,-18 11 0</inkml:trace>
  <inkml:trace contextRef="#ctx0" brushRef="#br11" timeOffset="5783">2673 2882 6104,'17'35'0</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7:15.830"/>
    </inkml:context>
    <inkml:brush xml:id="br0">
      <inkml:brushProperty name="width" value="0.6" units="cm"/>
      <inkml:brushProperty name="height" value="0.6" units="cm"/>
      <inkml:brushProperty name="color" value="#FF4E00"/>
      <inkml:brushProperty name="inkEffects" value="rainbow"/>
      <inkml:brushProperty name="anchorX" value="-1.48301E6"/>
      <inkml:brushProperty name="anchorY" value="-1.39461E6"/>
      <inkml:brushProperty name="scaleFactor" value="0.5"/>
    </inkml:brush>
    <inkml:brush xml:id="br1">
      <inkml:brushProperty name="width" value="0.6" units="cm"/>
      <inkml:brushProperty name="height" value="0.6" units="cm"/>
      <inkml:brushProperty name="color" value="#FF4E00"/>
      <inkml:brushProperty name="inkEffects" value="rainbow"/>
      <inkml:brushProperty name="anchorX" value="-1.49839E6"/>
      <inkml:brushProperty name="anchorY" value="-1.40831E6"/>
      <inkml:brushProperty name="scaleFactor" value="0.5"/>
    </inkml:brush>
    <inkml:brush xml:id="br2">
      <inkml:brushProperty name="width" value="0.6" units="cm"/>
      <inkml:brushProperty name="height" value="0.6" units="cm"/>
      <inkml:brushProperty name="color" value="#FF4E00"/>
      <inkml:brushProperty name="inkEffects" value="rainbow"/>
      <inkml:brushProperty name="anchorX" value="-1.51378E6"/>
      <inkml:brushProperty name="anchorY" value="-1.42213E6"/>
      <inkml:brushProperty name="scaleFactor" value="0.5"/>
    </inkml:brush>
    <inkml:brush xml:id="br3">
      <inkml:brushProperty name="width" value="0.6" units="cm"/>
      <inkml:brushProperty name="height" value="0.6" units="cm"/>
      <inkml:brushProperty name="color" value="#FF4E00"/>
      <inkml:brushProperty name="inkEffects" value="rainbow"/>
      <inkml:brushProperty name="anchorX" value="-1.52943E6"/>
      <inkml:brushProperty name="anchorY" value="-1.43613E6"/>
      <inkml:brushProperty name="scaleFactor" value="0.5"/>
    </inkml:brush>
    <inkml:brush xml:id="br4">
      <inkml:brushProperty name="width" value="0.6" units="cm"/>
      <inkml:brushProperty name="height" value="0.6" units="cm"/>
      <inkml:brushProperty name="color" value="#FF4E00"/>
      <inkml:brushProperty name="inkEffects" value="rainbow"/>
      <inkml:brushProperty name="anchorX" value="-1.54528E6"/>
      <inkml:brushProperty name="anchorY" value="-1.45028E6"/>
      <inkml:brushProperty name="scaleFactor" value="0.5"/>
    </inkml:brush>
  </inkml:definitions>
  <inkml:trace contextRef="#ctx0" brushRef="#br0">0 35 7963,'43'-9'220,"3"3"0,-5 4-209,6 2 0,-14 0 2,19 0 0,-19 0-38,14 0 1,-3 0-10,15 0 1,-17 0-8,5 0 1,-16 0-91,10 0 86,-16 0 1,23 0-59,-7 0 96,-8 0 48,8 0-69,-14 0-453,0 0-172,-2-8-174,-15 6 827,-2-6 0,-55 24 0,-11 3 0</inkml:trace>
  <inkml:trace contextRef="#ctx0" brushRef="#br1" timeOffset="417">297 367 7532,'35'-11'344,"0"-1"1,-4 6-340,4-6 1,-2 1-16,14-7 1,-3 1-92,3-1 0,-5 1 0,-7 0-179,0-1 1,-6 6-458,0 1 27,-7-1 710,11 2 0,-45 3 0,-1 7 0</inkml:trace>
  <inkml:trace contextRef="#ctx0" brushRef="#br2" timeOffset="782">489 612 8203,'31'-18'24,"4"1"0,2-1 0,12 1-20,-3-1 0,-7 1 0,2-1-22,-4 1 1,11-2-274,4-5 1,-3 5-519,-8-4-31,-12 11 840,-4-4 0,-15 15 0,-2-7 0</inkml:trace>
  <inkml:trace contextRef="#ctx0" brushRef="#br3" timeOffset="1115">716 751 8309,'29'-11'364,"0"-1"-308,3-1 0,-5 3 0,2-2-12,2-1 0,13-3 0,3-1 0,-4-1-74,-4 1 1,-10-1-1,0 1-568,2-1-270,2 1-116,2-8 979,-16 13 0,-3-4 0</inkml:trace>
  <inkml:trace contextRef="#ctx0" brushRef="#br4" timeOffset="1382">769 1031 7500,'29'-18'324,"0"1"0,-6 5-324,6 1 0,47-32 0,-29 15 0,-1 0 0</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7:19.030"/>
    </inkml:context>
    <inkml:brush xml:id="br0">
      <inkml:brushProperty name="width" value="0.6" units="cm"/>
      <inkml:brushProperty name="height" value="0.6" units="cm"/>
      <inkml:brushProperty name="color" value="#FF4E00"/>
      <inkml:brushProperty name="inkEffects" value="rainbow"/>
      <inkml:brushProperty name="anchorX" value="-1.56091E6"/>
      <inkml:brushProperty name="anchorY" value="-1.46482E6"/>
      <inkml:brushProperty name="scaleFactor" value="0.5"/>
    </inkml:brush>
    <inkml:brush xml:id="br1">
      <inkml:brushProperty name="width" value="0.6" units="cm"/>
      <inkml:brushProperty name="height" value="0.6" units="cm"/>
      <inkml:brushProperty name="color" value="#FF4E00"/>
      <inkml:brushProperty name="inkEffects" value="rainbow"/>
      <inkml:brushProperty name="anchorX" value="-1.58268E6"/>
      <inkml:brushProperty name="anchorY" value="-1.47683E6"/>
      <inkml:brushProperty name="scaleFactor" value="0.5"/>
    </inkml:brush>
    <inkml:brush xml:id="br2">
      <inkml:brushProperty name="width" value="0.6" units="cm"/>
      <inkml:brushProperty name="height" value="0.6" units="cm"/>
      <inkml:brushProperty name="color" value="#FF4E00"/>
      <inkml:brushProperty name="inkEffects" value="rainbow"/>
      <inkml:brushProperty name="anchorX" value="-1.60424E6"/>
      <inkml:brushProperty name="anchorY" value="-1.48904E6"/>
      <inkml:brushProperty name="scaleFactor" value="0.5"/>
    </inkml:brush>
    <inkml:brush xml:id="br3">
      <inkml:brushProperty name="width" value="0.6" units="cm"/>
      <inkml:brushProperty name="height" value="0.6" units="cm"/>
      <inkml:brushProperty name="color" value="#FF4E00"/>
      <inkml:brushProperty name="inkEffects" value="rainbow"/>
      <inkml:brushProperty name="anchorX" value="-1.626E6"/>
      <inkml:brushProperty name="anchorY" value="-1.50139E6"/>
      <inkml:brushProperty name="scaleFactor" value="0.5"/>
    </inkml:brush>
    <inkml:brush xml:id="br4">
      <inkml:brushProperty name="width" value="0.6" units="cm"/>
      <inkml:brushProperty name="height" value="0.6" units="cm"/>
      <inkml:brushProperty name="color" value="#FF4E00"/>
      <inkml:brushProperty name="inkEffects" value="rainbow"/>
      <inkml:brushProperty name="anchorX" value="-1.6474E6"/>
      <inkml:brushProperty name="anchorY" value="-1.51397E6"/>
      <inkml:brushProperty name="scaleFactor" value="0.5"/>
    </inkml:brush>
    <inkml:brush xml:id="br5">
      <inkml:brushProperty name="width" value="0.6" units="cm"/>
      <inkml:brushProperty name="height" value="0.6" units="cm"/>
      <inkml:brushProperty name="color" value="#FF4E00"/>
      <inkml:brushProperty name="inkEffects" value="rainbow"/>
      <inkml:brushProperty name="anchorX" value="-1.66884E6"/>
      <inkml:brushProperty name="anchorY" value="-1.52663E6"/>
      <inkml:brushProperty name="scaleFactor" value="0.5"/>
    </inkml:brush>
  </inkml:definitions>
  <inkml:trace contextRef="#ctx0" brushRef="#br0">0 193 7778,'29'0'375,"2"0"1,-7-2-293,11-4 0,17 4-17,0-3 1,12 1 26,1-2 0,0 4-46,0-4 1,-5 4 42,-8 2 1,-1-2-82,-5-4 0,-1 4-5,-5-3 0,-1-3 1,8 2 0,-6-6-18,5 7 0,-7-3 38,2 2 1,-4 2 47,-2-8 0,-1 7-2,1-7-49,-7 8-34,12-11 1,-5 11-41,12-8-14,-12 8-36,-10-4-99,0 8-349,-5-7-434,5 5 0,-15-6 871,-3 8 1,-61 15 0,-14 5 0</inkml:trace>
  <inkml:trace contextRef="#ctx0" brushRef="#br1" timeOffset="630">297 525 8015,'31'-12'162,"4"1"1,-8 5-77,14-6 0,2 0 27,15-5 1,-4 0-46,5-1 0,-7 1 0,-6-1-25,-5 1 1,-2 5-67,2 0 0,-2-5-24,7-6 1,-1-1-19,1 7 0,-1 1 46,-4 5 0,-4-5 10,3 5 70,-18 3-141,1-8-546,-13 14 380,-1-5 0,-63 30 0,-24 6 0</inkml:trace>
  <inkml:trace contextRef="#ctx0" brushRef="#br2" timeOffset="1097">524 804 6789,'14'-21'327,"3"3"1,-1 11 0,15-5-167,6-2 0,-2-1 0,5-3 0,-1 1-44,2 0 0,-4-1 1,4 1-1,-5-1 40,-1 1 1,0-1 0,0 1-32,0-1 0,14-1 0,1-2-6,-1-3 1,-9 1-144,-5 6 1,-4-1 0,10 1-122,-4-1 1,-14 6 17,1 1-135,-9 7-298,3-4 313,-11 8 0,-61 8 0,-14 2 0</inkml:trace>
  <inkml:trace contextRef="#ctx0" brushRef="#br3" timeOffset="1718">175 1154 6480,'-37'-8'152,"12"-2"1,27-7-126,15-1 0,3 1 142,9-1 1,0 1 138,6-1 0,0-5-145,0 0 1,5-1 0,1 7-53,-2 0 1,-8 5 0,0 0-26,6-1 0,0-3-29,9-1 1,1-7-39,5 1 0,1-2-7,-1 2 0,-1-5 1,-5-5-50,-5 4 1,-8 4 28,2 8 0,-10-1-48,10 1-160,-20-1-768,1 9 774,-16 1 0,-62 23 1,-16 5-1</inkml:trace>
  <inkml:trace contextRef="#ctx0" brushRef="#br4" timeOffset="2115">297 961 8677,'47'0'-46,"-1"0"0,9 0 0,5-1-10,-4-5 0,-5 2 1,-15-8-1,3-1-36,2-3 1,6-1 0,-7-1 0,-1 1-27,-2-1 0,-2 1 0,0-3-246,0-3 1,0 2 71,0-8 21,-16 15-117,-3-9 388,-16 21 0,-39-6 0,-10 8 0</inkml:trace>
  <inkml:trace contextRef="#ctx0" brushRef="#br5" timeOffset="2414">681 1049 8113,'26'-29'327,"3"0"1,4 7 0,6-3-83,7 0 1,-5 0 0,9-7 0,-3 5-354,-2 2 1,1-4-1,6 4 1,-1 0-877,-5-1 983,-3-5 1,31-35 0,-32 25 0,-1-1 0</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7:25.945"/>
    </inkml:context>
    <inkml:brush xml:id="br0">
      <inkml:brushProperty name="width" value="0.6" units="cm"/>
      <inkml:brushProperty name="height" value="0.6" units="cm"/>
      <inkml:brushProperty name="color" value="#FF4E00"/>
      <inkml:brushProperty name="inkEffects" value="rainbow"/>
      <inkml:brushProperty name="anchorX" value="-1.69069E6"/>
      <inkml:brushProperty name="anchorY" value="-1.53914E6"/>
      <inkml:brushProperty name="scaleFactor" value="0.5"/>
    </inkml:brush>
    <inkml:brush xml:id="br1">
      <inkml:brushProperty name="width" value="0.6" units="cm"/>
      <inkml:brushProperty name="height" value="0.6" units="cm"/>
      <inkml:brushProperty name="color" value="#FF4E00"/>
      <inkml:brushProperty name="inkEffects" value="rainbow"/>
      <inkml:brushProperty name="anchorX" value="-1.71195E6"/>
      <inkml:brushProperty name="anchorY" value="-1.55163E6"/>
      <inkml:brushProperty name="scaleFactor" value="0.5"/>
    </inkml:brush>
    <inkml:brush xml:id="br2">
      <inkml:brushProperty name="width" value="0.6" units="cm"/>
      <inkml:brushProperty name="height" value="0.6" units="cm"/>
      <inkml:brushProperty name="color" value="#FF4E00"/>
      <inkml:brushProperty name="inkEffects" value="rainbow"/>
      <inkml:brushProperty name="anchorX" value="-1.73312E6"/>
      <inkml:brushProperty name="anchorY" value="-1.56342E6"/>
      <inkml:brushProperty name="scaleFactor" value="0.5"/>
    </inkml:brush>
    <inkml:brush xml:id="br3">
      <inkml:brushProperty name="width" value="0.6" units="cm"/>
      <inkml:brushProperty name="height" value="0.6" units="cm"/>
      <inkml:brushProperty name="color" value="#FF4E00"/>
      <inkml:brushProperty name="inkEffects" value="rainbow"/>
      <inkml:brushProperty name="anchorX" value="-1.75457E6"/>
      <inkml:brushProperty name="anchorY" value="-1.57523E6"/>
      <inkml:brushProperty name="scaleFactor" value="0.5"/>
    </inkml:brush>
  </inkml:definitions>
  <inkml:trace contextRef="#ctx0" brushRef="#br0">551 804 8466,'24'-12'491,"-1"0"1,-4 7-1,16-7 1,-8 8-819,14-2 0,-6-2-657,12 3 750,-1-1 0,-1-2 0,-2-2 0</inkml:trace>
  <inkml:trace contextRef="#ctx0" brushRef="#br1" timeOffset="548">377 192 8286,'7'-36'274,"-5"-5"-434,14 21 216,-14 3 0,15 7-265,1 4 1,3 5 103,14-5 0,-8 4 62,14 2 0,6 0 32,11 0 1,8 0-16,-2 0 1,-10 0-62,-1 0-651,-20 0 231,0 8 130,-16-7 377,-15-1 0,-58-17 0,-30-10 0</inkml:trace>
  <inkml:trace contextRef="#ctx0" brushRef="#br2" timeOffset="1617">167 18 7648,'-19'-10'-984,"3"2"1145,16 8-45,-15 8-357,11-6 220,-19 6 398,21-8-414,-6 8 671,0 1-376,6 1-904,-13-2 315,5 0 401,0-7 285,-5 15-260,5-14-58,0 13-109,26-13 1,-1 4 41,20-12 0,-2 4 194,8-3 1,-8 1-8,8-2 0,-6 4 0,9-6-34,-1 0 1,-6 7-128,-2-5 0,4 4-28,13 2 0,0 0 26,1 0 0,-1 0 108,1 0 0,-7 0-47,1 0 1,-12-6-49,5 0 1,-11 0-86,12 6 1,-6 0 52,12 0 0,-12 0 289,5 0-92,-7 0-98,10-7-526,-16 5-532,-9-6 869,-18 8 1,-41 8 0,-15 1 0</inkml:trace>
  <inkml:trace contextRef="#ctx0" brushRef="#br3" timeOffset="1981">1058 472 7958,'35'-18'-328,"15"1"0,5-1 0</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7:39.946"/>
    </inkml:context>
    <inkml:brush xml:id="br0">
      <inkml:brushProperty name="width" value="0.17143" units="cm"/>
      <inkml:brushProperty name="height" value="0.17143" units="cm"/>
      <inkml:brushProperty name="color" value="#FFFFFF"/>
    </inkml:brush>
  </inkml:definitions>
  <inkml:trace contextRef="#ctx0" brushRef="#br0">175 594 8114,'0'17'-379,"0"1"1,0-7 0,0 1 903,0 2 0,6-5 0,2 3-374,1 2 1,3 1 0,3 3 0,-1 1-37,-2 4 1,-1-1 0,7 5 0,-1 0 24,1 0 1,-7 2 0,1 6 0,2 0-34,1 0 1,-3 0 0,-1 0 0,1 0-4,-2 0 0,3 0 1,-5 0-1,0-2-41,0-4 1,3 4 0,-5-4 0,0 2-2,2-2 1,-4-2 0,5-6 0,1 5-12,0 1 0,-7-6 0,5 4 1,-2-1 3,0-1 0,6 6 1,-7-4-1,1 1-2,2-1 0,-6 4 0,6-4 1,-3 0 3,1 1 0,2 3 1,-4-6-1,2-2-12,-2-1 1,3 3 0,-1 0 0,-2-1-45,-2-3 0,4-7 1,0-1-1,-2 3-44,-2 1 1,3-3 0,1 0 19,-2 1 0,4 3 1,-2 1 2,-3 1 1,5-7 0,-2 1 5,-2 2 1,-2-5 0,0 1-20,4-2 34,-4 5 23,5-11 134,-7 6-193,0-8-35,-7-8 1,5 4 0,-4-7 56,4-3 1,-4-1-1,-2-3 13,-1 1 1,5-1 0,-4 1 0,2-3 1,0-3 0,-5 4 0,5-7 1,0 1 9,-2-4 1,4 2 0,-5-2 0,-1-4 0,0-6 0,4 2 0,-5-5 0,-1 1-5,2 0 0,-3-6 0,5 7 0,-2 1 0,-3 2 1,3-4 0,0 1 0,1 1-1,-1 2 0,0 2 0,-3 0 1,3 0 1,2 0 1,-3 0 0,5 0 0,0 0 31,-2 0 1,4 0 0,-5 1-1,-1 1 25,0 3 1,4-3 0,-3 4 0,-1-2-18,0 2 0,5-2 0,-5 6 0,2 0-25,4-1 1,-6 1 0,1 4 0,-1-2 2,4 1 0,-2 3 0,1-1 0,-1-1-16,0-2 1,0 5 0,5 7 0,-3-3-12,2-1 1,0-1-1,0 3 105,-2 1 0,0 6 189,6-6-46,0 9-284,0-5-24,0 8 0,6 13 0,2 5 229,2 1 0,-1 1 0,5-1 0,-4 4-41,-3 6 1,7 4 0,-4 2-1,1 0-20,1 0 1,-2 2 0,3 2 0,-1 4-3,2 1 1,-5 3 0,3 5 0,1 1-60,3-1 1,-4 0 0,-1 3 0,3 1 49,1 2 1,-3-5 0,0-9 0,-1 1-25,-1-1 1,6 1 0,-5 2 0,3-7-53,-3-3 0,5-2 0,-6 0 1,1 0-54,1 0 1,-2 0 0,3-2 0,-1-2-9,1-2 0,1 0 0,0 6 1,-5-2 30,-1-4 0,4 2 1,-5-6-1,3 1 4,4-1 0,-6-2 0,-3-5 0,-1-1-31,2 1 1,-4-1-71,4 1 1,-2-9-357,2-3 225,-5-4 111,7-2 1,-14-8 0,-1-3 1,-3-5 0,4-7 0,-4-2 0,1-1-60,-1 1 1,0-8 0,-3 0-1,1-8 69,-2-3 1,-1 3 0,-1-6 0,3-1 41,1-3 0,1-7 0,-7 0 1,1 0 39,-1-2 0,1 3 0,-1-5 0,3 2 32,3 4 0,-3 2 0,3 3 0,-4 1 26,-1-3 1,1 5 0,3-10-1,1 3-32,-1 3 1,-3-1 0,1 3 0,1 3 7,2 7 0,7-3 0,-5 4 0,2 4 32,4 4 0,-4 8 0,1-4 0,-1 1 37,0 5 0,0 2 0,4 1 48,-1 1 0,-7-1 0,4 1-74,-1-1 0,5 7 0,-2-1 0,2-1-38,-2-3 1,4 4 0,-4 1-1,2-3 56,-1-1 1,3 3 513,-4 0 242,4 8-679,2-3 1,0 22-1,0 8-160,0 9 1,6 10 0,2 3 0,1 1 47,5 1 1,1 5 0,3 9 0,-3-1-66,-3 0 0,5 4 0,-1-4 0,5 4 107,1 8 1,-3-2 0,-1 5 0,-1-3 106,0-2 1,1 2-1,-1 0 1,1-1-96,-1-3 0,1-9 0,-1-1 0,1-2-24,-1 2 1,-1-9-1,-3 1 1,-1-5-77,2-6 0,1 3 0,3-1 0,-3-4-90,-3-6 1,3 2-1,-5-6 1,2 2 48,-1 0 0,-5-5 0,4 3 0,-3-2 46,-3-4 1,4-1 0,-2-3-1,-2 1-2,-2-1 1,0-1 0,2-3-136,1-1-301,1 0 291,-6-3 0,0-3 1,0-12-44,0-5 1,-6 1 0,-1-2 85,-3-1 0,4-9 0,-6-5 1,1-4-1,-1-6-44,1 0 1,-1-7 0,-6-3 0,1-3 64,0-3 1,-7-1 0,1-4 0,0-6 52,-3-4 1,5-10-1,-6-3 1,2-3 8,3 3 1,-3 5 0,2 10 0,1 4 3,3 2 0,4 4 0,1 7 0,4 5-8,3 1 0,-7 0 1,4 4-1,-1-1 15,-1 1 1,2-4 0,-3 0 0,1-1 39,-2-5 0,-1 5 1,-1-1-1,3 0-12,1 1 1,2 5 0,-3-2 0,3 6 9,2 6 0,-3 4 1,3 7-1,0 1 42,0 0 0,1 5 1,3 0-82,-2-1 1,-2-3 0,4-1 0,-1-1-61,1 1 0,-4-1 1,2 1-1,2-1 25,2 1 0,0-1 0,-2 1-28,-1-1 1,-1 1 242,6 0 0,-2 7 490,-4 4-753,4 4-32,-6 2 0,10 6 0,2 2 0,4 1 250,2 5 1,-5 9 0,7 4 0,2 4 38,1 4 0,3-4 1,-1 12-1,1-2-61,-1 0 0,1 7 0,-1-1 0,2 5 0,5 6 0,-5-1 1,4 5-1,-3 0-27,-3 0 0,1-6 0,-1 2 0,1-3 2,-1-3 1,-1-5 0,-3-3 0,-3-1-41,-2-4 0,5 0 1,-3-1-1,2 1-41,-1-6 1,-5 2 0,4-6 0,-1 4-27,1 2 1,0-2 0,3-2 0,-1-2 19,2 2 1,-5-3 0,1 1 0,0 0 14,-1-2 0,-3 4 0,4-6 0,0 0 6,-1 1 0,-3 3 1,4-4-1,0 0 11,-1 0 0,-3 5 0,4-5 1,0 0-6,-1 0 0,-5 0 0,4-3 0,-2 1-2,0-2 0,1 1 0,-3-1-3,2 2 1,6 1 0,-7-7 0,-1 1-30,-2-1 1,0-1 0,2-3-12,2-1 0,0-1 0,-4 5 5,4-4 0,-5-3-79,5-3-85,-4 4-160,-2 0-364,0-3-1297,0-7 1,-2-11 2020,-4-1 0,-11-34 0,-6-13 0,-5 1 0,-1 0 0</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7:43.225"/>
    </inkml:context>
    <inkml:brush xml:id="br0">
      <inkml:brushProperty name="width" value="0.17143" units="cm"/>
      <inkml:brushProperty name="height" value="0.17143" units="cm"/>
      <inkml:brushProperty name="color" value="#FFFFFF"/>
    </inkml:brush>
  </inkml:definitions>
  <inkml:trace contextRef="#ctx0" brushRef="#br0">70 1 8061,'-12'0'-466,"1"0"0,5 0 1489,-6 0-629,8 0 0,-5 0-24,3 0 496,4 0-523,-6 0 1,16 5 0,2 3-201,-1 2 0,1-4 0,-6 5 16,2 3 0,5-4 1,-5 1-15,-2 3 0,4 1 1,-2 3-41,-3-1 0,1 1 1,0-1-1,2 1-46,-2-1 1,-2 1 0,0-3 0,2 1 4,2 1 1,-1-9 0,-3 11-1,2 1-37,2 1 0,0 2 0,-4-5 1,2 1 34,1 5 0,1-5 1,-4 6-1,2-2-56,2 1 1,6-1 0,-7-4 0,1 3 1,2 1 1,-4 6 0,6-6 0,-3-1 13,-3-3 0,4 4 0,0 3 0,-1-1-8,1 0 1,0-2-1,-4-5 1,4 1 2,1 5 0,-5-5 0,4 6 0,-2-1 16,0-1 0,1 0 0,-3-3 1,4 1-17,2 2 0,-6 2 0,3-3 0,-1 1-7,0-2 0,2-1 1,-4-3-1,2 1-15,-3-1 0,5 1 0,-2-1 0,0 1-6,2-1 0,-7 0 0,5 1 0,-2-1-4,2 1 0,-4-1 0,4 1 0,-2-1-51,1 1 1,-3-1-1,4 3 1,-2-1-59,2-2 1,-4 5-1,6-11 1,-3 5-46,1 1 0,2 1 1,-4-1-63,2 1 1,0-7 0,-4-1 0,1 0-32,3 0 0,0-5 1,-4 5-1,2 0 62,2-1 1,0 3 0,-5 4 65,5-5 0,-2 5 0,6-5 167,-2 5 0,-3-4 0,-3-3 0,2 1 105,2 0 1,2 1 0,-4 7 75,2-1 0,-1-5 1,-5 0 97,0 1 1,6 3-200,0 1 0,0 1 0,-4-3 0,2-1 11,1-3 0,1-5 0,-6 6-102,0 1 1,6 3 0,0 1 59,-2 1 1,-2-6 0,0-1-71,4 3 0,-5 1 1,5 3 48,-4-1 0,0-5 0,2-1 19,2 3 1,0 2-58,-6 1 1,6 1-1,-1-1-1,-1 0 1,-2 1-27,-2-1 0,6 1 0,0-1 15,-2 1 1,-2-7-45,-2 1-886,0 0-1000,0-3-566,0-1 2485,0-8 0,7 0 0,3 0 0</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7:50.094"/>
    </inkml:context>
    <inkml:brush xml:id="br0">
      <inkml:brushProperty name="width" value="0.06" units="cm"/>
      <inkml:brushProperty name="height" value="0.06" units="cm"/>
      <inkml:brushProperty name="color" value="#FFFFFF"/>
    </inkml:brush>
  </inkml:definitions>
  <inkml:trace contextRef="#ctx0" brushRef="#br0">70 228 8305,'-17'0'-425,"-1"0"1,7 0 1130,-1 0-360,8 0-109,-3 0 1,7 7-154,0 5 1,5-2 0,1 1 0,0 3-50,2 1 0,-6 3 0,5-1 0,-1 3 1,0 3 1,6-2 0,-6 7 0,-1-1 37,3 0 0,-4-4 0,6 6 0,-2 2-36,-5 2 0,5-4 1,-2 1-1,0-1-19,2-2 0,-7 0 0,5-6 0,-4 3-64,-2-3 0,6-7 1,0-3-313,-2 3-794,-2-6 355,-2-1 1,0-20-44,0-5 839,0-11 0,0-45 0,0-19 0</inkml:trace>
  <inkml:trace contextRef="#ctx0" brushRef="#br0" timeOffset="797">315 297 7877,'0'12'-380,"0"0"0,0-1 0,0 7 592,0-1 0,0-3 0,0 1 0,0 5-65,0-1 0,6 8 0,0 1 0,-1 1-67,3 0 1,-4-2 0,6 2 0,-1-4-124,1 1 0,-4-7 0,4 4-217,-3-3 1,5-9 178,-6 1 1,2-16-1,-4-2 1,1-7 8,-1-5 1,-2-7 0,-2-4 0,0-4 5,0-2 1,0 0 0,0 0 0,-2 0 50,-4 0 0,4 6 0,-3 2 1,3 0 4,2 0 0,0 5 1,0-1-1,0 4 11,0 1 1,0 6 144,0 1 0,0 9 1,2 2 119,3 10 0,-1 7 1,6 6-1,0 6-16,-1 4 1,1 2-1,4 0 1,-5 2-45,-1 4 0,4-4 1,-4 3-1,-1-5-139,1-5 0,4 1 1,-4-8-1,-1-2-219,1-1 1,-2-9-1,-4-1-126,4-2 1,-4-4-1,3-10 1,-1-8 118,2-7 0,-4-1 1,4-7-1,-4-2-23,-2-2 0,0-2 0,0 0 0,0 1 79,0-1 1,0 2 0,0 2-1,0 1 83,0-1 0,0 6 0,0 2 0,0 4 73,0 1 1,0 6 189,0 1 0,2 7 34,4-2 0,1 12 1,7 6-1,-4 5-83,-3 6 1,5-3-1,-4 5 1,1-2-160,5 0 0,-4 7 1,-1-7-1,1 0-239,0 2 0,-4-5 0,3 3 0,1-4-424,0-1 0,-4-6 0,5-3-454,3-1 1082,1-2 0,11-37 0,1-8 0</inkml:trace>
  <inkml:trace contextRef="#ctx0" brushRef="#br0" timeOffset="1266">1013 332 8305,'-7'-9'-824,"-1"-1"1,-6 6 1055,3-2 0,5-1 1,-6 3 19,-1-2 1,3-2-1,-2 4-144,-1-2 1,3-1-25,-2 1 1,1 4-125,-7-4 1,9 6 0,1 6-8,0 5 0,6 5 1,-4 1-1,4 1 85,2-1 0,6 7 0,0-1 0,0 0 24,2 2 0,-1-3 0,7 5 0,-2-2-33,1-3 1,3-3 0,1-2-196,1 1 1,-1-6 0,1-3 29,-1-1 1,0-10 0,-1-10 0,-4-5 57,-7-6 0,3 1 0,-2-7 0,-2 0 20,-2 2 0,-2-4 1,0 6-1,0-1 59,0 1 0,-2 2 0,-2 5 1,-2 1 510,2 0-151,-5-1 0,5 6-243,-8 1 1,8 15 0,-2 3-72,4 13 1,8-1 0,0 6 0,0-1-70,2-1 1,-4 8 0,7-4 0,1 0-284,-2-3 1,3-5 0,-5-1 0,2-1-981,3 0 1285,3-7 0,24-33 0,7-16 0</inkml:trace>
  <inkml:trace contextRef="#ctx0" brushRef="#br0" timeOffset="1716">1398 175 8305,'-10'-8'-466,"-4"5"1,7-7 509,-3 2 0,-2-5 88,-5 1 1,1 2-1,3 0 1,1 3 152,-2 3 0,5 2 0,-3 2-247,-1 0 0,3 2 1,0 4-49,2 5 0,3 11 0,5 1 0,0 0-8,0 2 1,0 1-1,0 3 1,2-4-46,3 0 1,-1-5-1,8 3 1,1-4-92,3-1 0,-1-7 0,-1-1 0,-2-2 3,1-4 1,3-2-1,-1-4 1,-1-4 18,-2-6 1,-3-3 0,5-3 0,-4-1 44,-3-4 1,-1 1 0,-6-5 0,0 2-9,0 4 1,0 1 0,0 3 50,0-1 1,0 1 547,0-1-171,0 9 0,0 3 1,0 12-1,2 5-89,4 5 0,-4 7 0,6 2 0,-3 2-21,1 4 0,6 8 0,-6 4 0,0 0 31,1-1 1,-3 7 0,6-5-1,-2 1-256,-4-4 1,3-4-1,-1-2 1,-2-2-1252,-2-4-427,-2-4 1680,0-15 0,-8-72 0,-2-26 0</inkml:trace>
  <inkml:trace contextRef="#ctx0" brushRef="#br0" timeOffset="2080">1660 350 8305,'0'10'-167,"2"-3"1,3-9 221,7-3 0,2-5 1,-1-8-1,-1-1-6,1-4 0,-5 3 0,0-5 0,-2 2-52,0-1 1,-1-5 0,-5 6 0,0 0 28,0-2 1,0 5 0,0-3 0,-2 5 156,-3 7 1,1-3-1,-8 8 1,-1 3-123,-3 1 0,4 5 1,1 7-1,-3 8-12,-1 1 0,3 8 0,2 4 0,3 6 20,3 4 0,2 0 0,2-6 0,0-1-89,0 1 1,0 0-1,2-2 1,3-2-17,7-2 0,6-7 0,3 1 0,4-5-65,2-7 0,-3 3 1,3-8-1,0-3-180,0-1 0,-6-7 1,3-3-1,-5-4-520,-1-7 801,-1 1 0,-31-46 0,-7-2 0</inkml:trace>
  <inkml:trace contextRef="#ctx0" brushRef="#br0" timeOffset="2630">926 856 8305,'-17'0'-251,"-1"6"0,1 0-213,-1-2 1,7-2 0,-1-2 518,-2 0 0,1 2 1,-1 2 241,3 1 0,-1 3-203,-5-2 1,5-4-1,2 6-12,2-1-134,3-5 0,7 12 0,3-6 45,7 1 0,4-3 1,-1 6-1,-1 0 66,-3-3 1,5 7 0,5-5 0,-1 5 72,1 1 0,-2 1 0,-5-1 0,-2 1 56,1-1 1,-3 1-1,-1-1 1,1 1-19,0-1 0,-6 1 1,2-1-1,-4 1-122,-2-1 1,0 0 0,-2-1-324,-4-4 0,2 1 1,-8-7-435,-1-2 0,-3-4 709,-1-6 0,-16-50 0,-4-20 0</inkml:trace>
  <inkml:trace contextRef="#ctx0" brushRef="#br0" timeOffset="3414">1066 1031 8087,'10'8'-580,"3"-4"0,-5 5 446,2-1 0,-5-2 373,7-6 1,0 0-187,5 0 1,-5 0 0,-2-2 60,-3-4 0,-1-4 0,-6-7-79,0-1 1,0 7 0,0-1-51,0-1 1,-2-1 0,-2 0 0,-3 5-6,-3 1 1,0 0 0,-3 4 0,1-1 12,-2 1 1,5 2 0,-3 2-1,0 2 32,3 3 0,-5-1 0,6 8 37,-1 2 0,5 1 1,-2 3-1,4-1 27,2 0 0,0 1 0,0-1 0,2 1-19,4-1 0,-2 1 0,7-1 0,1 1-88,-2-1 0,5-1 1,-3-3-1,3-3-183,3-2 0,-1 3 1,1-5-1,-1-2-30,1-2 0,-3-4 0,-1-2 0,-3-4 32,3-1 0,-4-5 0,-1-7 1,1-2 198,0 1 0,-6 1 0,1 0 0,-1-3 0,2 3 0,-4-4 0,4 1 0,-4 3 0,-2 2 0,0 1 0,0 1 0,0-1 32,0 1 0,0-1 702,0 1-230,0 7 1,0 4-201,0 12 0,0-2 0,0 8 0,0 1-73,0 3 0,6 7 0,-1 2 0,1 1-138,2-1 1,-6 6 0,6-4 0,-2 0-127,-1-4 0,3 3 0,-4-3 0,2-2-378,-2-1 1,4-3 20,-3 1 1,3-9 176,-2-3 1,-4-14 0,4-7-1,-4-8 75,-2-5 0,0 5 1,0-6-1,0 0 63,0 2 0,0-4 1,0 7-1,0 3 31,0 2 0,0 1 0,2 1 0,1-1 57,3 1 1,0 5 0,-4 2 273,4 3 0,-2 1-22,7 6 1,-5 2 0,6 4 0,-1 5-52,-1 5 0,4 7 0,-6 0 0,-1-1-179,1-3 0,4 4 1,-5 1-1,1-3-350,0-2 1,0-3-1,-4-2 1,3-5 314,3-1 0,-6-41 0,4-16 0</inkml:trace>
  <inkml:trace contextRef="#ctx0" brushRef="#br0" timeOffset="3766">1764 769 7900,'-17'0'641,"0"0"0,-1 0-362,1 0 0,-1 0-255,1 0 0,1 2 0,3 2-300,1 2 0,8 7 7,-2-1 0,4 3 1,2 3 85,0-1 1,0-5 0,2 0 0,4-1 121,6-1 0,-3 4 0,3-7 0,2 3 143,1 4 1,3-5-1,-1 3 169,1 2 0,-1 1-61,0 2 0,-1 1 0,-2-3 73,-3-3 1,-7-2-252,2-4 1,-6 1 0,-6 7-366,-6-2 1,3-8-1,-3 1-439,-2-3 0,-1-2 792,-2 0 0,-1-39 0,1-9 0</inkml:trace>
  <inkml:trace contextRef="#ctx0" brushRef="#br0" timeOffset="4117">1922 874 8236,'0'17'-126,"0"1"0,0-1 0,0 1-70,0-1 1,0-5-1,2-1 413,3 3 0,-1 1 1,8 3-255,1-1 1,3-7-1,0-2 1,-3-2-11,-1 0 1,-1-1 0,5-7 0,-2-1 54,-3-3 0,-1-8 0,1 2 0,-3-3 21,0-3 0,-6 1 1,4 0-1,-4-1 81,-2 1 0,0-3 0,0-1 99,0-2 0,-2-1 0,-4 7-57,-6-1 0,3 3 0,-3 3 1,-2 6-31,-1 4 0,-3-3 1,1-1-122,-1 2 1,1 4-1,0 4-382,-1 2 0,6 7-159,1-1 1,7 3 0,-2 3-710,4-1 1249,2-7 0,39 6 0,9-7 0</inkml:trace>
  <inkml:trace contextRef="#ctx0" brushRef="#br0" timeOffset="4433">2166 752 8196,'0'17'409,"0"-5"0,2-1 1,2 3-203,2 1 0,2-3 0,-5 0 0,5 1-121,2 3 1,-4-1 0,3-1 0,-1-2-145,-4 1 0,4-3 0,-2 1 118,-3 3 0,-1-4-143,-2 1 1,0-9-95,0-2 0,0-2 1,0-9-1,-2-3 38,-3-1 0,3-9 1,-4-1-1,4 0 27,2 0 0,0-4 1,0 3-1,0 1-80,0 0 1,0-4 0,2 5 0,2 3-59,2 2 1,1 7-1,-1 0 1,4-1 51,0-3 1,5 7 0,-5 1 0,1 2 197,1 0 0,15 24 0,10 11 0</inkml:trace>
  <inkml:trace contextRef="#ctx0" brushRef="#br0" timeOffset="5063">2585 507 8558,'-15'2'1069,"3"4"-1111,4-4 1,10 5 62,4-7 1,4 0 0,7 0-63,1 0 0,-1 0 1,1 0 48,-1 0 1,1 6 0,-1 0 0,1 0 9,-1 2 1,-5-4 0,-1 7-1,3 1-17,1-2 0,3 5 0,-1-3 0,1 3 76,-1 3 0,1-1 0,-3 3 1,-1 1-23,-3 2 0,-1 2 0,2-3 0,-4 3 46,-1 2 1,-5-4-1,6 5 1,-2-3 96,0-4 0,-1 4 0,-5 1 0,0-1-35,0 0 0,-1 4 1,-5-5-1,-4-1-41,0 2 1,-3 0 0,5 6-1,-2-4-8,-3-1 1,-3 3 0,1-4 0,1 0-92,2 0 1,1 5-1,-5-7 1,3-2-43,1-1 0,2-3 0,-3 1-467,1-1 1,6-1-1277,-5-5-656,7-3 2418,-4-8 0,16-23 0,1-6 0</inkml:trace>
  <inkml:trace contextRef="#ctx0" brushRef="#br0" timeOffset="5546">2655 1206 8037,'-12'0'1671,"1"0"-1390,7 0 1,-4 2-1,8 3-249,0 7 1,0-2-1,0 1 1,0 3-46,0 1 0,-6 3 0,1 1 1,1 3-37,2 1 0,2 6 0,0-4 1,0 1-25,0-1 1,0 4 0,-2-6-1,-2-2 54,-2-1 1,0-3 0,6 1-27,0-1 1,0-5-38,0 0 0,0-7 1,2 5 79,4-2 0,-2-2 0,8-6 126,1 0 1,-3 0 0,1 0 0,3 0 55,2 0 0,-5 0 1,1 0-1,3 0-43,7 0 0,-9 0 1,7 0-1,-1 0-106,2 0 0,3-6 1,-7 0-279,1 2 0,-1 2 1,1 0-190,-1-4 0,-5 5-120,-1-5 556,1 4 0,-57-6 0,-15-2 0</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8:04.492"/>
    </inkml:context>
    <inkml:brush xml:id="br0">
      <inkml:brushProperty name="width" value="0.17143" units="cm"/>
      <inkml:brushProperty name="height" value="0.17143" units="cm"/>
      <inkml:brushProperty name="color" value="#FFFFFF"/>
    </inkml:brush>
  </inkml:definitions>
  <inkml:trace contextRef="#ctx0" brushRef="#br0">0 1049 6753,'2'-10'994,"2"2"0,4 3-525,2-1 1,1-8 0,7 2-1,-1-3-223,1-2 0,7-3 0,2-3 1,2-4-79,0-1 1,0-5 0,8 4 0,2-4-71,2-2 0,0 2 0,-6 2 1,-1 2-47,1-2 1,0-2 0,0 0 0,-2 2-37,-4 2 1,2 6-1,-5-4 1,-1 1-25,0 5 1,-2-4 0,-3 2 0,-1 1-54,-1 3 1,7 1 0,-12 1-60,1-1 0,0 1-488,3 0-377,-7-1 0,-2 6-199,-8 1 1184,0 7 0,-47 12 0,-11 11 0</inkml:trace>
  <inkml:trace contextRef="#ctx0" brushRef="#br0" timeOffset="350">524 53 7951,'-17'0'538,"7"0"0,4 0 0,12 0 1,6 0-175,3 0 1,5 0-1,1-2 1,4-1-183,2-3 0,-3 0 1,5 4-1,2-2-84,2-2 1,-4 0 0,0 6 0,2-2-117,2-3 0,0 3 1,-2-4-1,-2 4-48,2 2 1,-5 0-1,-3 0 109,-4 0 0,-7 2 0,-2 4 14,-3 5 1,-1 7 0,-8 3 0,-4 4 33,-5 3 0,1 3 1,-2 7-1,-3 3-358,-6-2 0,1 6 0,-3-1 1,3 3-859,3-1 0,5-5 1125,1 6 0,-1-1 0,-5 7 0</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8:06.772"/>
    </inkml:context>
    <inkml:brush xml:id="br0">
      <inkml:brushProperty name="width" value="0.17143" units="cm"/>
      <inkml:brushProperty name="height" value="0.17143" units="cm"/>
      <inkml:brushProperty name="color" value="#FFFFFF"/>
    </inkml:brush>
  </inkml:definitions>
  <inkml:trace contextRef="#ctx0" brushRef="#br0">70 157 8062,'-16'12'0,"3"-2"303,1-3 0,6 5 1,-3-4 66,1 1 0,2 3-124,6 6 0,2-9 1,4-1-1,5-2-71,5 0 0,1-1 0,1-5 1,-1 0 0,1 0 0,1 6 0,3 0 1,1-2-125,-2-2 0,4-2 0,-1 0 0,-3 0-218,-2 0 0,-1 0 1,-1 0-1,1-2-405,-1-4 1,1 4-1378,-1-4 1948,-7 4 0,-80 10 0,-27 2 0</inkml:trace>
  <inkml:trace contextRef="#ctx0" brushRef="#br0" timeOffset="302">192 0 8062,'0'17'150,"0"1"0,0-6 0,2-3 298,4-1 0,4 0 0,7-4 0,2 3-137,5 3 1,-3-6 0,6 4 0,-2-2-298,-3-1 1,3 7 0,-2-4-1,1 0 100,1-1 1,-12 1 0,5-4 0,-5 4 69,-3 1 0,4 3 0,-8 6 12,-3-1 1,-6 2 0,-5 3 0,-2 3-112,-3 2 0,-9 2 0,-3 6 0,0 0-479,0 0 1,-5-2 0,7-2 0,2-2-2110,1 2 2503,3-5 0,-16-1 0,-4-8 0</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8:05.891"/>
    </inkml:context>
    <inkml:brush xml:id="br0">
      <inkml:brushProperty name="width" value="0.17143" units="cm"/>
      <inkml:brushProperty name="height" value="0.17143" units="cm"/>
      <inkml:brushProperty name="color" value="#FFFFFF"/>
    </inkml:brush>
  </inkml:definitions>
  <inkml:trace contextRef="#ctx0" brushRef="#br0">33 315 8286,'-7'18'274,"5"-7"0,-6-1-1049,0-2 0,6 0 1198,-4-3 0,12-3 0,6 4 94,3-4 0,3-2 1,-1 0-1,3-2-218,3-4 1,-3 4-1,5-3 1,-2 3-199,0 2 0,1-6 0,-7 0 0,2 0-157,5-2 0,-11 6 0,5-3 0,-3 3-385,1 2 1,-5 0-1,-1-2-1766,-2-4 2207,-2 4 0,-37-14 0,-8 7 0</inkml:trace>
  <inkml:trace contextRef="#ctx0" brushRef="#br0" timeOffset="299">191 1 8062,'-6'11'190,"0"1"1,-8-6-1,5 6-207,-1 1 1,2-3 334,8 2 0,2-3 0,4 3 0,6-6-182,3-4 0,8 0 1,1 1-1,-1 3-108,2-2 0,-3-2 0,5-2 0,-2 2 26,-4 4 0,5-4 0,-3 6 0,-2-3-68,-1 1 0,-9 6 0,1-4 0,0 1 128,-3 5 0,-1 1 0,-8 3 0,0 1 4,0 5 0,-10 1 1,-5 6-1,-9-2-255,-3 2 0,4 2 1,-4 2-1,0 0-320,0 0 0,5 0 457,-1 0 0,-4-8 0,0-2 0</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8:08.106"/>
    </inkml:context>
    <inkml:brush xml:id="br0">
      <inkml:brushProperty name="width" value="0.17143" units="cm"/>
      <inkml:brushProperty name="height" value="0.17143" units="cm"/>
      <inkml:brushProperty name="color" value="#FFFFFF"/>
    </inkml:brush>
  </inkml:definitions>
  <inkml:trace contextRef="#ctx0" brushRef="#br0">53 629 8002,'-12'0'-445,"2"-2"1362,2-4 1,1 4 69,1-4 1,4 3-542,-4-3 0,4 6-237,2 0 1,2 7-1,2 11-138,2-1 1,5 7 0,-3 1-1,0 0-357,0 0 0,5 6 1,-3-1-1,2 3-53,-1 1 1,-1-1-1,4-2 1,-5-3-527,-1-3 1,4-2 0,-5-7 864,3-5 0,2-34 0,5-16 0</inkml:trace>
  <inkml:trace contextRef="#ctx0" brushRef="#br0" timeOffset="184">280 664 7440,'9'0'1109,"-1"8"1,-6 1-894,4 1 0,-4 6 1,6-5-1,-3 5-308,1 1 1,6 1 0,-4-1 0,-1 1-464,1-1 0,4-5 0,-6-1 555,-3 3 0,7-22 0,0-3 0</inkml:trace>
  <inkml:trace contextRef="#ctx0" brushRef="#br0" timeOffset="333">297 297 8002,'-8'10'799,"-3"-4"1,1-2-688,-2 1 0,8-1-1337,-1 8 1225,3-8 0,9 11 0,3-5 0</inkml:trace>
  <inkml:trace contextRef="#ctx0" brushRef="#br0" timeOffset="786">751 437 6483,'-17'0'563,"5"0"0,0 0-229,-1 0 1,-3 0-1,-1 0-298,-1 0 0,1 0 0,-1 0 0,1 0 4,0 0 1,1 2 0,2 2 0,3 3 30,-3 3 0,4 2 0,1 7 0,1 3-52,4 1 1,2 0 0,2-4 0,2 3-38,4 1 0,4 0 1,7-7-1,1-2-57,-1-3 1,1-7 0,-1 2 0,0-4-110,1-2 0,5-2 0,-1-4 0,-5-4 21,-3 1 0,-5-7 0,5 4 0,-4-3 37,-3-3 1,1 1-1,-4 0-12,2-1 787,0 8-132,-6-5 1,5 21-219,1-1 1,2 9-1,-4 4 1,2-1-24,-2 0 0,5 7 0,1 1 1,2 2-134,-1 4 0,-5 2 1,4 4-1,0 2-254,-1 2 1,1-1 0,2-5 0,-5-2-850,1-4 1,-4-3-147,8-9 0,-9-9 1106,3-8 0,-35-86 0,10 29 0,-1 0 0</inkml:trace>
  <inkml:trace contextRef="#ctx0" brushRef="#br0" timeOffset="1183">856 245 8952,'0'-10'1603,"2"4"1,4 12-1339,5 6 0,-1 5 0,4 6 1,3 8-126,4 8 0,3 6 1,-7 7-1,3 1-180,3-1 1,-4 0-1,5-1 1,-5-5-196,-2-5 0,-5-6 1,-2-6-352,-2-5 0,-3-15 118,-5-9 1,0-9 0,0-15 0,0-7 63,0-8 0,0 3 0,0-7 0,0 2 234,0 0 0,0-5 1,0 7-1,0 4 55,0 4 1,0 4-1,0-2 1,2 5 264,4 5 1,-2 4 0,8 3 176,1 6 1,-3 4-1,2 2 1,-1 2 77,-1 4 0,5 6 1,-3 9-1,4 4-112,1 2 0,1 0 0,-1 4 0,-1-1-209,-5 1 1,5 2 0,-7 0 0,3-2-543,0-2 0,-6-8 0,3 2-1316,-1-3 1774,-2-11 0,-22-47 0,-3-21 0</inkml:trace>
  <inkml:trace contextRef="#ctx0" brushRef="#br0" timeOffset="1384">1380 350 7554,'8'9'2348,"3"-3"-2079,5-4 1,-3-8-1,3-2 1,3 1-230,1-1 1,5-6-1,-2 3 1,1-3-297,1 2 1,-4-3-1,6 5 1,-2-1-650,-3-1 1,-3 6 904,-1-6 0,-47 16 0,-12-2 0</inkml:trace>
  <inkml:trace contextRef="#ctx0" brushRef="#br0" timeOffset="1618">1467 18 8010,'-8'-10'1707,"6"2"-1128,-13 8 0,13 8 0,-2 6 0,6 5-154,4 4 0,7 10 1,-1 2-1,4 10-264,1 5 0,1 10 0,-1 4 0,1 4-259,-1 2 0,0-6 0,1-4 1,-1-3-737,1-7 0,-1-11 0,1-4-1642,-1-10 2476,1-13 0,-1-82 0,1-27 0</inkml:trace>
  <inkml:trace contextRef="#ctx0" brushRef="#br0" timeOffset="1968">2078 35 8628,'-7'-10'1930,"-3"3"-1224,-7 7 1,-1 0 0,1 0-441,-1 0 0,1 0 1,-1 0-1,1 2-255,-1 3 1,1-1 0,-1 8-1,1 2-280,-1 1 0,1 3 1,1-1-1,5 0 55,5 1 1,4-6 0,2-1 0,2 1-74,4-2 0,5 3 1,11-7-1,3-2 202,2-2 1,2 0-1,6 2 1,0 3 309,0 3 1,0-4 0,-2 6 0,-2 1 105,-2 3 0,-2 1 0,2 1 1,-5 1 86,-5 4 0,-1-1 0,-3 7 1,-3 0-10,-6-2 1,-5 0 0,-2-5 0,-5 3-436,-6 2 0,-11-8 0,-6 1 0,-4-9-1048,-2-3 0,0 4 0,0-6 1074,0-3 0,-17-25 0,-16-19 0,-2-2 0,-7-3 0,1 1 0,0 0 0</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8:15.373"/>
    </inkml:context>
    <inkml:brush xml:id="br0">
      <inkml:brushProperty name="width" value="0.17143" units="cm"/>
      <inkml:brushProperty name="height" value="0.17143" units="cm"/>
      <inkml:brushProperty name="color" value="#FFFFFF"/>
    </inkml:brush>
  </inkml:definitions>
  <inkml:trace contextRef="#ctx0" brushRef="#br0">2392 3997 8273,'0'10'305,"0"6"0,-2-12 134,-4 7 0,2-9-210,-8-2 0,7-10 0,-5-11 1,2-2-130,4 1 1,2-5 0,0-2 0,-2-6-37,-1-6 0,-1 3 0,6-7 1,0 0-73,0 1 0,0-9 1,0-7-1,0 0-13,0 0 0,0-4 1,0 4-1,2-2 25,4-4 1,-5 6 0,7 3 0,0 7 49,4 3 0,-3 8 0,1-1 0,0 3-19,-1 2 0,-5 8 1,4 3-1,-2 5-59,0 2 0,2 7 0,-5 2-702,3 0-63,0 6 0,-6-3 440,0 10 0,-23 67 0,-6 23 0</inkml:trace>
  <inkml:trace contextRef="#ctx0" brushRef="#br0" timeOffset="451">1885 3561 9009,'-10'8'-29,"3"-5"321,7 9 1,2 0-1,3 5 1,9 3 106,7 3 0,5-2 0,5 8 0,-2 2-267,2 2 0,2 2 0,2 0 0,0 0 43,0 0 0,-6 0 0,-2 0 0,-2 0-120,-4 0 1,-1-8 0,-3-4-64,1-3 0,-3-9 0,-1-1 33,-2-2 0,-1-4 0,7-10 60,-1-6 1,1-3-1,-1-5 1,1-1 74,-1-2 0,6-8 0,1 3 0,-1-1-26,2 0 1,-4 6-1,7-4 1,-1 0-207,0-1 0,-4 1 0,4-2 0,-1 4-253,-5 0 1,-2 5 0,-1-3 0,-3 4-529,-3 1 0,2 1-1331,-9-1 2184,1 1 0,-91 23 0,31-1 0,1 1 0</inkml:trace>
  <inkml:trace contextRef="#ctx0" brushRef="#br0" timeOffset="1165">575 1098 8111,'-9'-11'-86,"1"1"0,2 0-84,0 1 0,-2 3 0,5-6 0,-5-1 159,-2-3 0,0-1 0,-3-1 0,-1 3 449,-5 3 0,1-4 0,-5 7 0,2-1-248,-3 4 1,3 4 0,-8 2 0,-2 0-89,-2 0 1,4 8 0,0 4 0,0 5-61,2 6 1,-5 3 0,9 7-1,2 0-90,1 3 1,5 5-1,1-2 1,5 2 66,1-2 1,4 3-1,8 1 1,4 0 1,1-1 1,9 5 0,7-8-1,2-4-39,4-4 0,2-4 0,2 2 0,0-6-298,0-3 0,2-5 0,2-3 0,3-6-147,3-4 1,-6-2 0,4-2 0,-3-4-34,1-6 1,2-11 495,-3-6 0,21-51 0,-26 34 0,1-1 0</inkml:trace>
  <inkml:trace contextRef="#ctx0" brushRef="#br0" timeOffset="1635">1047 1168 8111,'0'-17'-10,"0"-1"1,0 7 0,0-1 0,-2 0 11,-4 3 0,2-5 1,-7 6-1,-3-1 45,-1-5 1,-3 4 0,1 1-12,-1 1 0,-5 2 1,0 6-22,1 0 0,3 0 1,1 0-45,1 0 1,1 8-1,5 5-27,5 9 1,4-3 0,2 6-1,0-1 15,0-1 1,2 6 0,2-4 0,4 2 86,1 4 0,3-3 1,5-1-1,3 0 40,3 0 0,-2-6 0,7 3 0,-3-5-67,-4-1 1,4-9 0,-1-3 0,-3-4-88,-2-2 1,-1 0 0,-1-2 0,-1-6-51,-5-9 0,3-8 0,-8-10 0,-2 0-20,-2 0 0,-2 0 0,0-2 0,0-2 73,0-1 1,-6 5-1,-2 6 1,0-1 33,1 3 0,-1 2 1,4 8 231,-2-1 22,0 8 1,6 5-1,2 8 73,4 3 0,2 8 0,5-2 0,-1 3-118,2 2 1,1 3 0,3 1 0,-1 3-198,1-3 0,-1-2 0,2-1 0,3-1-332,1 1 1,0-7-1,-5-1 1,-1 0 350,1-1 0,-9-44 0,-1-5 0</inkml:trace>
  <inkml:trace contextRef="#ctx0" brushRef="#br0" timeOffset="2215">1344 767 7187,'-10'1'754,"4"5"0,6 2 0,4 8 0,4-1-649,2 5 1,1 7-1,7 0 1,-1 4-141,1 6 1,-1 4 0,1-3 0,-1 3-74,1-2 1,-1-8 0,0-4 0,1-2-324,-1-3 0,-5-11 95,0-5 0,-8-6 0,1-6 0,-3-7 158,-2-9 1,0-5 0,-2-8-1,-2-2 83,-1-3 0,-3 3 1,4-4-1,-2 4 52,2 2 0,-3 0 1,1 0-1,2 2 107,2 4 1,-4 4-1,0 8 1,2-1 174,2 1 1,2 5 0,2 2 50,4 3 0,-2 3 0,8 8 0,-1 3 18,-1 3 1,6 4-1,-5 7 1,5 4-111,1 2 1,1-3 0,-1 3 0,-1 0-13,-5 0 1,5-4 0,-6 5-1,1-3-309,1-4 1,-2-7 0,1-3-604,-5 3 0,2-8 239,-2-6 1,-1-10-1,-5-13 1,0-6 270,0-4 0,-5-2 0,-1 0 0,2 0 235,2 0 1,2 2-1,0 2 1,0 4 118,0 2 1,0 1 444,0 7-306,0-1 1,8 18 0,1 10 0,3 11 7,0 7 1,-1 1 0,7 6 0,-1 0-210,1-1 0,-1 1 0,1 0 0,-1-2-336,1-4 1,-3 2 0,-1-7 0,-3-3-1369,3-2 1628,-6-9 0,-8-56 0,-10-22 0</inkml:trace>
  <inkml:trace contextRef="#ctx0" brushRef="#br0" timeOffset="2566">2112 714 8111,'0'12'-784,"0"-1"1,8-7 1083,4 2 1,3-6 0,3-4-82,-1-2 1,1-9-1,-1-1 1,0-5-152,1 0 0,-3-6 1,-1-1-1,-4 1-40,-2 4 0,3-4 1,-5 0-1,-2-1-12,-2 5 1,-4 4 0,-2 1-1,-4 1 4,-1-1 0,-3 3 1,-6 3-1,-1 6 8,-4 4 1,3 2 0,-3 4-1,4 6-65,1 7 1,1 7-1,-1-1 1,3 6 112,3 4 1,4 0-1,8-2 1,0-2 18,0 2 1,0 2 0,2 2 0,4 0 82,6 0 0,9-2 0,4-2 0,2-4-219,4-2 1,-3-3 0,1-9-1,2-3-385,2-2 1,2-2 0,-2-8 0,-2-4-1106,-2-6 1531,-8-3 0,-3-80 0,-14 37 0,-1 1 0</inkml:trace>
  <inkml:trace contextRef="#ctx0" brushRef="#br0" timeOffset="2866">2549 278 7992,'-6'11'-284,"0"1"0,0-1 0,6 7 784,0-1 0,2 1 0,4-1 0,6 3-99,3 3 0,3-2 1,-1 8-1,3 3-324,3 0 0,-4 1 0,3-1 1,-7-5-106,-3-2 0,-2-2 0,3-7-444,-1-5 285,-8-3 0,1-18 0,-8-7 0,-5-8 150,-2-2 0,0-12 0,-3 4 0,3-2 15,2 0 1,-3 8-1,3 0 1,0-2-74,0-2 0,3 4 0,5 0 0,0 0-288,0 1 1,2-3 0,1 8 0,7 4 382,6 5 0,67 22 0,-27 2 0,1-1 0</inkml:trace>
  <inkml:trace contextRef="#ctx0" brushRef="#br0" timeOffset="3267">3125 85 8111,'-11'0'-421,"-1"0"638,-2 0 0,-1 0 0,-3 0-90,1 0 1,-1-5-1,1-1-89,-1 2 0,1 4 1,0 4-1,1 4-36,4 1 0,5 3 0,7 7 0,0 3 48,0 1 0,0 8 0,0-2 0,3 4 24,9 2 1,0 0 0,13 0 0,-2-2-38,1-4 0,1 2 0,-4-10 1,4-3-39,3-5 0,-5-9 1,4 2-1,-2-4-55,-3-2 0,-9-8 0,-1-3 0,-1-7 3,-1-5 1,-2-6 0,-8-10 0,0-4-82,0-1 1,0-1-1,0-2 1,0 7 90,0 3 0,-6 4 0,0 2 0,0 4 177,-1 1 34,5 11 1,-6 9 0,8 12 0,0 7-37,0 9 1,8 5 0,3 10 0,7 2-129,5 1 0,-4 1 1,5-6-1,-3 0-289,2 0 1,3-8 0,3-4 0,-4-3-1024,0-3 1308,-5-7 0,13-2 0,-6-8 0</inkml:trace>
  <inkml:trace contextRef="#ctx0" brushRef="#br0" timeOffset="3750">1082 1937 8111,'0'17'275,"0"1"0,0-1-54,0 0 1,0 7 0,2 1-1,4 2-32,5 4 0,5 8 1,1 4-1,1 1-268,-1 5 1,6 3-1,3 5 1,1-1-260,4-6 1,-6-5 0,-2-12 0,-3-4 337,-3-6 0,-7-34 0,-2-11 0</inkml:trace>
  <inkml:trace contextRef="#ctx0" brushRef="#br0" timeOffset="4134">1571 2251 8111,'11'0'0,"1"0"-307,2 0 0,-5-6 1,3-2-1,2 1 283,1-1 0,3-6 0,-1 3 1,-1-5 378,-5-1 0,5-1 0,-5 1 0,3-3-270,-2-3 1,1 4 0,-7-5 0,-2 5-117,-2 1 1,-2 1-1,0 0 1,-2-1-27,-4 1 0,-4-1 0,-7 3 1,-1 1-52,1 2 1,-2 9 0,-3-3 0,-1 4 50,2 2 0,-1 0 0,3 2 0,-2 4 44,-1 5 0,12 11 0,-7 3 0,3 2 104,5 4 0,-5-4 1,8 2-1,2 2 168,3 2 0,1 2 1,1 0-1,5 0-76,6 0 1,3 0 0,5 0-1,3-2-77,6-4 1,4-2-1,2-7 1,0-1-136,0-4 1,0-9 0,0 0 0,0-4-320,0-2 0,-6-2 0,0-4 0,0-7-590,-2-9 1,-2-5 937,-7-8 0,-8 16 0,-3 3 0</inkml:trace>
  <inkml:trace contextRef="#ctx0" brushRef="#br0" timeOffset="4568">2007 1779 7612,'-9'8'519,"3"4"1,4-2 0,4 1-1,4 3-303,5 1 1,5 3 0,1 1 0,1 4-120,-1 7 0,1 1 0,-1 0 0,1-2 11,-1 2 0,1 0 1,-3 0-1,-1-4-176,-3-2 0,-5-3 0,4-9-711,-2-1 508,-3-8 1,-5-4-1,0-12 1,-1-5-47,-5-7 0,4-3 0,-6-10 0,2-1 102,0-3 0,-1-2 0,3 4 0,-2-1 191,2 1 0,2 2 0,2 2 1,0 2 88,0 4 1,0-2-1,0 7 176,0 3 1,2 4-1,4 5 93,5 6 0,-1 6 1,2 4-1,1 4-27,3 2 0,-1 3 1,-1 8-1,-2 5-115,1 1 1,3 0 0,1 6-1,1-2-281,-1 0 1,1 6-1,-3-10 1,-1 2-565,-3 0 1,-1-5-1,4 3-1096,-3-2 1749,1-2 0,-18-67 0,-5-16 0</inkml:trace>
  <inkml:trace contextRef="#ctx0" brushRef="#br0" timeOffset="4950">2741 1413 8153,'-6'-12'152,"-2"2"97,-1 3 0,-1-1 1,-4 4-1,3-2 24,-3 2 0,4 2 0,-1 2 0,-3 0-98,-1 0 1,-3 8-1,1 4 1,-1 3-136,1 3 0,1 1 0,3 2 0,1 3-100,-2-3 0,7 4 0,1-1 0,4-3-187,2-2 0,0-1 0,4-1 94,7 1 1,1-1 0,13-1 0,1-5 146,3-5 0,4 2 1,2-2-1,0 0 40,-1 1 0,1-5 0,0 6 0,-2-2 157,-4 0 1,4 1 0,-5-3-1,-1 4 150,-4 2 1,-4 0 0,-3 3 0,-2-1 131,-3 1 1,-7 3 0,2 1 0,-4 1-182,-2-1 0,-8 7 1,-6-1-1,-5 0-200,-4 2 1,-8-5 0,2 3-1,-4-4-546,-2-1 0,-2-1 1,-2-1-1,-2-4 454,2-7 0,-17-25 0,-10-12 0,-5-2 0,1 0 0</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8:24.988"/>
    </inkml:context>
    <inkml:brush xml:id="br0">
      <inkml:brushProperty name="width" value="0.17143" units="cm"/>
      <inkml:brushProperty name="height" value="0.17143" units="cm"/>
      <inkml:brushProperty name="color" value="#FFFFFF"/>
    </inkml:brush>
  </inkml:definitions>
  <inkml:trace contextRef="#ctx0" brushRef="#br0">645 489 8198,'0'-17'-310,"0"-1"0,-8 1 0,-2-1 612,0 1 1,-5 0 0,3 1-40,-3 4 0,3-1 0,0 5 1,-1 0-157,-3 1 1,-1-5-1,-1 6 1,-1 2-85,-4 2 1,3 2 0,-5 0-1,2 0-114,0 0 0,-1 0 1,7 2-1,-1 2-43,1 2 0,-1 7 0,3-1 1,3 6 96,6 5 0,-1 2 0,1 6 1,4 0 89,6 6 1,0 0 0,9 11 0,5 5 105,3 3 1,8 4 0,-4-3 0,1 1-89,-1-2 1,4 2 0,-4-5 0,0-9-365,1-5 0,-5-6 0,-7-4-1049,-3-6 1342,-7-3 0,12-10 0,-7-3 0</inkml:trace>
  <inkml:trace contextRef="#ctx0" brushRef="#br0" timeOffset="234">33 1083 8118,'-11'6'-633,"-1"0"864,8 0 0,-2-8 1,12-4 236,6-6 0,9-3 1,2-3-1,1 3-288,1 3 0,-4-3 0,8 3 1,3-4-232,0-1 0,-2-1 0,-1 3 0,2 1-203,2 3 1,7 1-1,1-4 1,-2 5-937,-2 1 1,-2 0 1189,0 2 0,23 12 0,6-4 0</inkml:trace>
  <inkml:trace contextRef="#ctx0" brushRef="#br0" timeOffset="619">924 908 8155,'-10'18'-125,"5"-1"0,3-5 1,2 0 403,0 1 0,7-3 1,5 2-1,4 1-219,1 3 1,6-5 0,3 1 0,-1 0-85,0-3 1,4 5 0,-4-8 0,2-2 21,5-2 1,-5-2 0,0 0 0,-2 0-230,-4 0 1,-7-8 0,-2-4 0,-1-3 186,-1-3 0,0-5 0,-6 0 0,1-1 65,-1-1 0,-2 4 1,-4-8-1,-4 0 169,-5 1 0,-5 1 0,-1 6 0,-1-2 26,1 1 0,-6 3 0,-3 1 0,-1 3-147,-4 3 0,-2 3 1,-2 5-1,0-2-161,0 2 1,6 2-1,2 4 1,0 4-98,0 5 0,7-1 0,1 2 0,7 1-910,5 3 1099,1-6 0,52 44 0,13 4 0</inkml:trace>
  <inkml:trace contextRef="#ctx0" brushRef="#br0" timeOffset="952">1692 542 8155,'-17'0'-91,"0"-2"1,-1-2 75,1-2 1,-1 0 0,1 6 0,-1 0 194,1 0 1,-1 0 0,-1 0 0,-2 0-137,-3 0 0,-1 0 0,4 2 0,-3 4-13,3 6 1,7 3 0,3 5 0,-1 1-46,3 2 1,1 6 0,8-3 0,0-1-68,0 0 1,2 6 0,5-4 0,9 2 99,5 0-1,8 1 1,-3 3 0,3-2-45,8-2 0,-2-8 0,5 2 1,-3-3-110,-2-3 1,-6 1 0,0-3 0,2-3-85,2-6 1,-5-4-1,-5-4 1,-4-2-741,-1-2 959,-1-15 0,-7-45 0,-2-28 0</inkml:trace>
  <inkml:trace contextRef="#ctx0" brushRef="#br0" timeOffset="1368">1902 437 8155,'0'17'337,"0"1"-129,0-1 1,0 1-1,0-1 1,0 1-41,0-1 0,8 8 1,3 5-1,5 3-49,1 1 0,1 1 1,-1 0-1,3-2-195,3-4 1,-4 2 0,7-9-1,-3-5-67,0-3 0,1-10 0,-7 2 1,0-5 34,1-1 1,-6-1 0,-3-7 0,1-8-321,0-5 0,-6-10 0,1 2 0,-3-6 214,-2-6 1,0 2 0,0-5 0,-2 1 166,-3 4 1,3 2-1,-6 2 1,2 0 97,0 0 1,-5 3 0,5 2-1,2 7 207,2 4 0,-4 7 213,0 0 1,0 10 0,6 4-193,0 14 1,6 1 0,2 9-1,2-1-24,3 4 0,3 6 1,3 4-1,3 3-83,1 3 0,0-6 0,-5 2 0,1-3-423,4 3 0,-3-6 0,3 0 0,-2-10-452,3-5 1,-3-5-1,6-3 703,-2-6 0,14-74 0,-2-20 0</inkml:trace>
  <inkml:trace contextRef="#ctx0" brushRef="#br0" timeOffset="1702">2898 0 8142,'-18'0'133,"1"0"0,-1 0 1,1 0-1,-3 0 393,-3 0 0,4 0 1,-5 0-1,5 0-176,1 0 1,-5 2 0,0 4-1,0 4-180,-3 0 1,13 5 0,-5-3 0,3 3-344,-1 3 0,7-1 0,3 1-42,4-1 1,4 1 0,5-3 0,9-1-154,5-3 1,10-5 0,-2 4 0,4 0 200,2-1 1,0 1 0,0 3 0,-2-1 346,-4 2 0,4 1 0,-5 3 0,-1 1 345,-4 4 0,-4-3 0,-3 5 0,-4 0-30,-7 4 0,3 2 0,-4 0 0,-6-3-289,-8-3 1,-5 4-1,-5-6 1,-1-1-508,-2-3 1,-8-3-1,2-5 1,-4-5-1648,-2-4 1948,0-2 0,-10-13 0,-7-5 0,-4-2 0,-1 1 0</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8:21.783"/>
    </inkml:context>
    <inkml:brush xml:id="br0">
      <inkml:brushProperty name="width" value="0.17143" units="cm"/>
      <inkml:brushProperty name="height" value="0.17143" units="cm"/>
      <inkml:brushProperty name="color" value="#FFFFFF"/>
    </inkml:brush>
  </inkml:definitions>
  <inkml:trace contextRef="#ctx0" brushRef="#br0">1345 2795 8407,'-5'12'635,"-1"-1"0,-2-7-511,2 2 1,2-6-1,-5-6 1,1-5-21,4-5 1,0-7 0,0-2 0,-2-2 17,2-5 1,-5-1 0,-1-3 0,-2-3 85,1-2 1,5-7 0,-6 1-1,-1-2-13,-3 3 1,-3-6 0,-3 1 0,-1-5-138,2 0 1,-4-1-1,1 1 1,1-4-54,-2-2 1,0 5 0,-6-3-1,3 2 15,3 0 1,-6-2-1,4 1 1,-2-3-10,0 0 0,5 0 0,-3 6 1,0-4 64,0-2 0,0 5 1,-4-1-1,4 4 29,1 1 0,-5 1 0,4 0 0,0 1-1,4 5 0,-3 1 0,3 6 1,0-2-84,-2 3 0,5 1 0,-3 0 0,4-2-32,1-2 0,-1 1 1,-3 5-1,-1 0 6,2 0 0,1 0 0,3 2 0,-1 2 58,1 2 1,-1 2-1,1-3 1,1 7 93,5 4 0,-5 1-78,5 1 1,1 5-213,-2 1-427,8 7-662,-3-4-302,7 8 903,0 0 0,23 46 0,6 13 0</inkml:trace>
  <inkml:trace contextRef="#ctx0" brushRef="#br0" timeOffset="2426">909 2603 7416,'-10'0'2276,"2"0"-889,8 0 0,12 2-1127,0 4 0,7-2 1,-5 7-1,5 3-45,4 1 1,8 3-1,-4-1 1,3 3-48,-1 3 0,0-3 1,6 5-1,0-2-124,0 0 0,-2 1 0,-2-7 0,-4 1-13,-2-1 0,-2-5 0,-5-3 0,-1-1-64,1-4 0,-7-2 0,-1-4 0,-2-6-10,-4-9 0,3-3 1,-1-9-1,-2-2 171,-2-2 1,-2-8 0,0 1-1,0 1-78,0 2 0,0-4 0,2 1 1,2 1-27,2 2 0,0 2 0,-6 0 0,1 0-52,5 0 1,-2 0 0,6 2-1,-2 2-117,-4 2 0,3 2 0,-1-4 1,-2 4-79,-2 1 1,0 5 0,2 8-587,2 1-402,-1 0-1165,-5 3 2376,-7 1 0,-50 23 0,-18 5 0</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8:29.139"/>
    </inkml:context>
    <inkml:brush xml:id="br0">
      <inkml:brushProperty name="width" value="0.17143" units="cm"/>
      <inkml:brushProperty name="height" value="0.17143" units="cm"/>
      <inkml:brushProperty name="color" value="#FFFFFF"/>
    </inkml:brush>
  </inkml:definitions>
  <inkml:trace contextRef="#ctx0" brushRef="#br0">18 418 8200,'-10'8'-183,"2"-6"690,8 6 0,0-1 1,2 5-406,4 4 0,-2 3 1,7 2-1,3 5-112,1 1 1,3 2-1,-1 8 1,1 1-253,-1 3 1,1 6 0,-1-6 0,1-3-50,-1-1 0,-5-2 1,-1-2-1,1-4 311,-2-5 0,5-28 0,-5-8 0</inkml:trace>
  <inkml:trace contextRef="#ctx0" brushRef="#br0" timeOffset="433">419 750 8227,'2'10'-779,"4"-5"1,-2 3 906,7-2 1,1 0 0,4-8 0,-3-2-8,-1-2 1,0-7 0,5 1 0,0-5-107,1-7 0,-3 5 0,-1-4 0,-4 3 3,-3 3 0,5-7 1,-6 1-1,-2 2-28,-2 1 1,-2 3 0,0-1 0,0 1 33,0 0 1,-8-1 0,-4 3 27,-3 3 0,-3-2 0,1 8 1,-1 3-3,1 1 0,0-4 0,-1 0 0,1 2 2,-1 2 0,1 4 0,-1 2 1,3 4-28,3 1 1,-2-3-1,7 6 1,-1 2 4,0 1 1,2 3-1,6 1 1,0 2 13,0 3 1,8 5-1,4-4 1,3 2 21,3 4 1,-1-4 0,3 2-1,1 0-50,2-1 0,2 3 0,-3-8 0,3-2-201,2-1 0,-4-9 1,5-1-1,-3-2-52,-4-4 1,1-2-1,-1-4 1,2-4-406,-1-6 0,-5-9 642,-5-2 0,11-55 0,-4-7 0</inkml:trace>
  <inkml:trace contextRef="#ctx0" brushRef="#br0" timeOffset="917">926 383 7558,'0'-11'2149,"0"-1"-1982,0 8 0,0-2 1,0 12-149,0 6 1,2 3-1,3 3 1,5-1 19,0 1 1,5 5 0,-3 2-1,2 0-139,-3 1 0,5 3 0,-7-4 0,3 0-19,0 0 1,-6-1 0,3-7 0,1-1-1008,0-5 798,-6 5 1,3-16 0,-7-2 223,0-14 0,-2-3 0,-2-10 0,-3-2 13,-3-2 1,6-2 0,-4 0 0,3 0 42,-1 0 1,0 2-1,6 4 1,0 4 75,0 0 0,0 5 1,0-3-1,0 3 71,0 3 1,2 1-1,2 3 182,2 1 1,7 8 0,-1-1-103,3 3 1,-3 2-1,0 0 1,1 0-12,3 0 0,-1 7 1,-1 5-1,-3 3 26,3 3 0,2 5 1,1 1-1,0-1-106,1 2 1,-6-4 0,-1 7 0,1-3-139,-2-4 0,5-1 0,-5-3 0,1 0-233,1 1 0,-8-6 1,4-3-931,-1-1 1213,-5 6 0,6-28 0,-8 2 0</inkml:trace>
  <inkml:trace contextRef="#ctx0" brushRef="#br0" timeOffset="1416">1834 69 7622,'-18'0'-467,"7"0"1,1-2 1041,2-4 1,0 4 0,5-6-193,-3 1 0,-8-1 0,3-4-263,-5 6 0,4 3 0,1-1 1,-3-2-98,-1 2 0,-3 4 1,1 6-1,1 5-63,5 5 1,-9 1-1,7 3 1,-1 1-71,-2 2 1,9 1 0,-1-7-1,2 1-71,0-1 1,0-5-1,6-1 1,2 1 91,4-2 0,4-1 0,7-5 0,1 2 73,-1-2 1,7-2-1,1-2 1,2 0 36,4 0 1,-4 0 0,0 0-1,1 2 141,-1 4 1,-4-4 0,4 3-1,-2-1 21,-3 2 0,-3 2 0,-1 6 1,-1-5 135,1-1 1,-9 6-1,-3-3 1,-4 5 45,-2 1 0,0 1 1,0-1-1,-2 1-253,-4-1 1,-3-5-1,-9-1 1,-1 3-269,-5 1 0,3 3 1,-6-3-1,0-1-549,0-2 1,-1-8 0,-3 1 704,2-3 0,-23-27 0,-10-12 0,-9-2 0,0 1 0</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8:46.571"/>
    </inkml:context>
    <inkml:brush xml:id="br0">
      <inkml:brushProperty name="width" value="0.06" units="cm"/>
      <inkml:brushProperty name="height" value="0.06" units="cm"/>
    </inkml:brush>
  </inkml:definitions>
  <inkml:trace contextRef="#ctx0" brushRef="#br0">90 199 8157,'-4'0'1607,"0"0"128,2 0-566,0 0-642,2 0 1,2 0-225,3 0 1,0 0 0,2 0-170,-1 0 1,1 0-1,0 0 1,1-1-116,0-1 0,1 2 0,-2-3 0,1 1-35,0-1 1,3-1-1,-2 1 1,1 0 69,2 1 0,-2-1 0,0 1 0,1-2-29,-1 1 1,0-1 0,-2 3 0,0-2 5,0-1 0,-1 2 0,0-2 1,-1 2 7,0 0 1,1-1-1,-1 0-32,1 0 0,-3 1 0,0 0 0,1 1 79,-2-1 1,3 1-10,-2-1 0,2-1 0,0 0 73,1 0 0,-1 1-82,0-3 1,1 3 0,-1-1-45,1 0 1,-2 0-1,0 1-40,0 0 1,-2-1 0,2 2-311,-1-1-1238,-2 0-1050,4 2 1896,-6 0 0,-22 14 1,-11 4-1</inkml:trace>
  <inkml:trace contextRef="#ctx0" brushRef="#br0" timeOffset="565">39 77 8148,'0'5'750,"0"-1"0,0-2-316,0 2 1,0 1 0,0 1-297,0 0 0,-1 0 1,0 0-1,-1-1-166,0 3 0,0-1 0,-1 0 0,1-1-107,-1 1 0,2 0 1,-3 1-1,1 0-77,-1 0 0,3-1 0,-2 0-8,0-1 0,2 0 1,-1 1-13,2-1 0,0-1 128,0-1 0,2-1 1,3 2 81,0-3 0,3-1 0,-1 1 0,2 0 280,-1-1 1,0 0-1,-1 0 1,3 0-82,0 1 1,-2 1-1,2-2 1,-1 2-53,-1-2 1,0 0 0,0 1-126,1 0 1,-1 1-1,-1-2-1576,-1 1 468,-2 1 1108,-2-3 0,-10-3 0,-3-1 0</inkml:trace>
  <inkml:trace contextRef="#ctx0" brushRef="#br0" timeOffset="1115">360 0 8148,'-7'4'3497,"4"2"-3242,0-6 1,6 3 0,1-3 0,2 0-52,0 0 1,1 0-1,-1 0 1,0 0-28,1 0 0,-1 0 0,1 1 0,1 0-253,1 1 0,-1 3 0,-1-3 0,1 0 40,1 1 0,-1-2 0,0 3 0,-1-1-59,2-2 0,-1 2 0,-1-1 0,-1 0 131,-2 1 0,1-2 1,-2 3-1,0 0 246,-1-1 1,1 1 0,-4 4 0,-2-1-36,-3 2 1,-2 2 0,-2 0 0,-2 1-337,0 1 1,-1 0 0,1 0 0,-1 0-361,0-1 1,1 1-1,1-1 449,3-1 0,6-22 0,3-7 0</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8:49.188"/>
    </inkml:context>
    <inkml:brush xml:id="br0">
      <inkml:brushProperty name="width" value="0.06" units="cm"/>
      <inkml:brushProperty name="height" value="0.06" units="cm"/>
    </inkml:brush>
  </inkml:definitions>
  <inkml:trace contextRef="#ctx0" brushRef="#br0">65 200 7982,'0'6'864,"0"-2"1,1-1-559,1-3 0,1 0 1,4 0-161,-1 0 0,1-3 1,1 1-1,1 0-9,-1-1 0,1 0 0,0-2 0,1 1-53,1-1 1,1 0 0,-1 0-1,0 1-46,0-1 0,1-1 0,1 1 0,-1 0 44,-1 0 0,3 1 0,-3-2 0,0 1-40,-1 1 0,0 0 1,0-1-1,-1 2 31,0 0 0,0-1 1,-3 1-1,1 0-81,-1 0 0,-2 0 0,1 2-325,0-1-130,-3 0-394,1 2-700,-3 0 1557,-3 0 0,-12 3 0,-5 0 0</inkml:trace>
  <inkml:trace contextRef="#ctx0" brushRef="#br0" timeOffset="483">14 104 8069,'0'3'1438,"0"1"1,0-2-1159,0 2 0,0 0 0,0 0 1,0 1-109,0 1 1,0 0-1,0 0 1,0 2-256,0 0 1,0-1 0,0 2 0,0 0-102,0 0 0,0 1 0,0 0 1,-1-1-131,-1 0 0,1 0 0,-2-3 0,1 0-27,0 1 0,0-3 30,2 0 0,0 0 348,3 0 0,0-1 0,4-3 1,1 0 106,1 0 1,0 0-1,-1 0 1,1 0-35,1 0 1,-1 0-1,1 0 1,0 0-117,0 0 0,-2 0 0,2 0 0,-1 0-229,-1 0 1,-1 1 0,-2 0 0,-1 1-517,1 0 751,-2-1 0,-3 1 0,-4 2 0</inkml:trace>
  <inkml:trace contextRef="#ctx0" brushRef="#br0" timeOffset="898">373 1 7982,'-6'1'3297,"2"1"-2469,1-2 1,4 6-645,1-2 0,1-1 0,4 0 0,0-1-132,1 0 1,0 3 0,1-2 0,-1-1-123,1 1 0,2 2 1,-2-3-1,0 1-61,0 0 1,0 2 0,-3-1 0,1 0 115,-1 0 0,1-2 1,-2 3-1,0 0 383,-3 0 0,-2 2 0,0 1-242,-2 1 0,0 0 0,-4-1 0,-2 1-408,-1 1 0,0-1 0,-2 1 0,1 1 282,0-1 0,-8 11 0,1-1 0</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9:15.586"/>
    </inkml:context>
    <inkml:brush xml:id="br0">
      <inkml:brushProperty name="width" value="0.06" units="cm"/>
      <inkml:brushProperty name="height" value="0.06" units="cm"/>
    </inkml:brush>
  </inkml:definitions>
  <inkml:trace contextRef="#ctx0" brushRef="#br0">8 0 7639,'-4'0'1346,"1"0"0,3 1-730,0 1-321,0-1 1,0 5-73,0-1 0,0 1 0,0 1-89,0 0 0,2 0 0,0 0 0,0 0-70,-1 2 1,-1-1 0,2 2 0,0-1-21,0 1 1,1 0 0,-1-2 0,0 1-8,-2 0 1,3 1 0,-1-1 0,0 0 32,-2 1 1,3-2-1,-1 1 1,-1-1 14,0 2 0,0-3 0,1 3 1,0-1-4,-1 1 0,0-1 1,0-2-1,0 1-2,2 1 0,-1-2 0,-2 3 0,0-3-4,0 0 0,2 2 0,1 1 0,-2-2-8,0 0 1,-1-1 0,1 2 0,0 0-11,2 0 0,-1-2 0,-2 1 0,0 0-13,0 2 1,1-1 0,0-2 0,1 0 9,0 0 1,-1 0 0,-1 2-1,0 0-8,0-1 0,0 1 0,1-1 0,0 2-24,1-2 0,1 2 0,-3 0 1,0 0-7,0 0 1,0 0 0,0-2-1,0 2 25,0 1 1,0-2-1,0 2 1,0 0 51,0 0 1,0-3 0,2 2 0,0-1-42,0 0 0,-1 1 0,-1-1 0,0 1-66,0 1 1,0-3 0,0 2 0,0-1-16,0 0 0,0 1 1,0-3-1,0 0 9,0 3 0,0-3 1,0 2-1,0 0 19,0 0 1,0-1-1,0 2 1,0-1 17,0 0 0,0 1 0,0-1 0,0 0-9,0-1 0,0 1 0,0-1 0,0 1-5,0 0 0,0 1 0,0-1 0,0-1-10,0 0 1,0 0-1,-1 0 1,-1 2-11,0-2 0,0 0 0,2 1 0,0 0 13,0 0 0,0-2 0,0 0 0,0 0 2,0 0 1,0 0 0,0 0 0,0 0-36,0 0 1,0 0 0,0-1 7,0 1 0,0 0 0,0 0 11,0 0 0,0 0 0,0 0 7,0 0 0,0 0 0,0 0 0,0 0-7,0-1 0,0 1 0,0 0-4,0 0 0,0 0 0,0 0 1,0 0-7,0 0 1,0 0 0,0 0-60,0 0 0,0 0 1,0-1 65,0 1 0,0 0 0,0 0-24,0 0 1,0 0 15,0 0 1,0 0 0,0 0 0,0 0 0,0-3 0,-1 1 20,-1 0 0,1-1 1,-1 1-13,1 0 0,1-1 0,0 1-75,0 0 1,0-1 14,0 0 1,0 1-35,0 2 0,0 0 54,0 0 0,0-3 69,0 1 0,0 0-20,0 1 0,0-1-58,0 0 0,0-1 27,0 3 1,0-2 14,0-1 1,0-1-22,0 1 1,-3 1-19,1 2 1,0-3 10,2 1 0,0-3-75,0 3 116,0-3 1,0 1-188,0 0 55,0-3 0,0 4-37,0-1 115,0-3 0,0 4-68,0-2-469,0-1 379,0 2-739,0-3 0,-9-27 0,-3-8 0</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9:21.585"/>
    </inkml:context>
    <inkml:brush xml:id="br0">
      <inkml:brushProperty name="width" value="0.06" units="cm"/>
      <inkml:brushProperty name="height" value="0.06" units="cm"/>
      <inkml:brushProperty name="color" value="#FFFFFF"/>
    </inkml:brush>
  </inkml:definitions>
  <inkml:trace contextRef="#ctx0" brushRef="#br0">187 0 8789,'-3'4'697,"2"0"-436,-1-2 1,1 0-164,1 2 1,0-1 0,0 1 60,0 2 1,0-3 0,0 2 5,0 0 0,0 2 1,0-1-1,0 1-7,0 0 0,0 0 1,0 0-1,0 0-37,0 0 1,0 0 0,0 0-1,0 0-29,0 0 1,0 0 0,0-1 0,0 2-60,0 1 1,0-1 0,0 1-1,0-1 16,0-1 0,0 0 1,1 0-1,0 0-8,2-1 1,-1 4 0,-2 0-7,0 0 0,0-3 0,0 0 0,0 1 66,0 0 0,0 2 0,0-3-68,0-1 0,0 4 1,0-1-31,0-1 0,0 0 1,0-1-1,0 0 10,0 0 1,0 0 0,0 0 0,0 0 11,0-1 1,0 1 0,0 0 0,0 0 11,0 0 1,0 0 0,0 0 0,0 1 58,0 1 0,0-2 0,0 3 0,-1-3-58,-1 0 1,1 1 0,-1 0 0,1 2 4,1-2 1,-1 0-1,0-1 1,-2 2 8,2 0 1,0 0 0,1-2 0,0 0 22,0 0 1,-1 0-1,0 0 1,-2 0-35,2 0 1,0 0 0,1 0 0,0-1-51,0 1 1,-1 0 0,0 0 0,-1 0 0,0 0 1,1 0 0,1 0-3,0 0 0,0 0 0,-1 0 0,0 0 35,-1-1 0,-1-1 0,3 0 0,0 0-5,0 1 0,-2 1 1,0 0-1,0 0-32,1 0 0,1 0 0,0 0 0,0 0-11,-3-1 0,3 1 1,-3 0-12,2 0 0,1 0 0,0 0 0,0 0 73,0 0 1,-2-3-1,0 1 1,0 0 20,2 2 1,0 0 0,0-1 0,-1 1-34,-2 0 0,3 0 0,-3 0 0,2 0-15,-1 0 1,1 0 0,-1 0 0,0 0-25,0 0 0,1-1 1,-1 1-1,1 0 17,1 0 0,-2 0 0,-1 0 0,1 0 42,-1 0 1,2 0 0,-1 0 0,0 0-12,0 0 1,1-1-1,-1 1 1,0 0-26,0 0 1,1 0 0,-1 0 0,0-1-17,0-1 1,1 1 0,-1-1 0,0 1-21,0 1 0,1-3 0,-1 1 36,1 0 0,-1 1 52,0 1 0,-1-1 0,1 0-2,0-2 0,0-1 1,1 0-1,-1 1-22,0 0 0,0-2 9,2 3 0,-1-3 1,-1 1-1760,0 0-1428,0-2 3139,2 5 0,-19-21 0,-4-1 0</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9:24.651"/>
    </inkml:context>
    <inkml:brush xml:id="br0">
      <inkml:brushProperty name="width" value="0.06" units="cm"/>
      <inkml:brushProperty name="height" value="0.06" units="cm"/>
      <inkml:brushProperty name="color" value="#FFFFFF"/>
    </inkml:brush>
  </inkml:definitions>
  <inkml:trace contextRef="#ctx0" brushRef="#br0">21 252 8217,'-6'-13'735,"5"4"-152,-3 0 1,1 6 1419,-2-1-1053,4 3 0,1 1-520,9 0 1,1 1-1,0 2 1,-1 3-151,1 1 0,-2 1 1,1 2-1,1-1-38,2 1 1,-3 2 0,-1 1-1,3 1-57,1-1 0,1 4 1,0 1-1,-1-2-39,-3-1 0,3 3 1,-4 0-1,4-2-108,1-1 0,-4-2 1,0 0-1,2 0-59,0 1 0,-2-3 0,0 0-31,1-2 1,-2-6-1,1-1-110,1-4 0,-3-6 0,1-5 0,-1-2 81,0-3 0,1-2 0,2-7 0,-3 1 41,-1-1 0,5 1 0,-4 1 0,2 1 30,0 2 0,0 1 0,4-2 0,0 2 17,0 2 1,-2 0 0,-1 2-1,2 0-54,-2 0 0,1 4 0,2 3 0,2 1-179,2-1 1,-3-2 0,0-1 0,-3 1-214,-1 3 0,2-3 0,1 5 0,0-1-890,1 4 0,-6-2-176,1 2 1505,-6-1 0,-32 41 0,-16 8 0</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9:29.418"/>
    </inkml:context>
    <inkml:brush xml:id="br0">
      <inkml:brushProperty name="width" value="0.06" units="cm"/>
      <inkml:brushProperty name="height" value="0.06" units="cm"/>
      <inkml:brushProperty name="color" value="#FFFFFF"/>
    </inkml:brush>
  </inkml:definitions>
  <inkml:trace contextRef="#ctx0" brushRef="#br0">22 497 7992,'-7'0'1388,"0"0"1,4 1-635,0 3 1,2-2 0,1 5-425,0 1 0,1 3 1,2 2-1,3 3-114,0 4 1,4 2 0,-3 8 0,2 4-112,2 3 0,-1 2 0,1 3 0,0 1-179,-1-1 0,-3-2 0,0-3 0,1-6-458,-3-4 1,1-7-163,-2-6 1,1-8 0,2-7 102,-4-9 0,-2-3 0,-1-7 0,0-3 300,0-3 1,0-3-1,0-2 1,0-1 124,0 0 0,0 0 0,0 0 0,0 0 77,0 0 1,0 2 0,0 0 0,0 3 244,0 1 0,2 3 1,0 4-1,3 4 141,0 3 1,-1 0-1,3 8 92,1 2 1,2 6-1,0 3 1,1 3 129,0 4 0,-1 3 1,1 5-1,-1 3-165,1 3 1,0 7-1,-1 0 1,1 0-225,0 2 1,-1-5 0,0 1 0,-2-6-357,-1-5 1,0 1 0,2-9 0,0-2-336,-2-4 1,-4-5-1,3-6 1,-1-4 83,-3-3 1,-1-5-1,1-3 1,0-2 183,2-1 0,-1-5 1,-3-2-1,0-2 181,0 2 1,0 1 0,0 3 0,0 0 188,0 0 0,0 2 1,0 0-1,0 2 180,0 3 1,0 1 0,1 7 104,3 2 0,-2-1 1,4 5-143,-1 4 1,3 4 0,-1 7 0,3 2 149,0 4 1,1 3 0,-1 4 0,1 3-133,0 3 1,-1 0 0,1 0 0,-1 0-515,1 1 1,-2-8-1,0 5 1,-2-6-544,1-1 1,0-6 0,1-3 818,-2-5 0,-5-64 0,3-21 0</inkml:trace>
  <inkml:trace contextRef="#ctx0" brushRef="#br0" timeOffset="331">659 635 7992,'0'10'57,"0"1"0,0 0 1,0-1 339,0 1 0,0-1 0,0 1 1,1 1-130,3 2 0,-2-1 1,5 4-1,1-2-215,2-2 0,0-1 0,2-2 0,1 1-52,1-1 0,2 0 0,-4-3 0,3-3-223,-2-3 0,-2-2 0,0-3 0,0-4 16,-1-5 0,-3-4 1,-1-5-1,-1-2 168,-3-1 0,-1-3 0,-1 3 0,-1 2 324,-2 0 1,0 2 0,-4 1 0,-2 1 12,-4 2 1,0 4 0,-4-2 0,1 3 71,-1-3 0,1 8 0,-3-1 0,3 3-174,0 2 0,-2 0 0,4 7 1,1 3-433,2 2 1,5 3 0,2 1 0,3 1-380,1-1 1,1-1-1,3-2 1,3-2 613,2-1 0,40-14 0,8 0 0</inkml:trace>
  <inkml:trace contextRef="#ctx0" brushRef="#br0" timeOffset="631">903 529 8008,'0'10'505,"0"1"0,1 0 0,3-1 261,3 1 1,-1-1 0,0 1 0,-1 1-407,1 2 0,1-1 0,4 3 1,0 1-196,-1-1 0,1 2 0,-1 2 1,1-1-113,0-1 0,-1-2 0,1 2 1,-2-4-381,-2-2 0,3-6 47,-3-3 1,1-4 0,-1-6 0,-2-7 144,0-5 1,-4-6-1,2-1 1,0-2 37,0-5 1,0 5-1,3-3 1,-2 3-45,-1 1 1,-1 3-1,0-1 1,2 4-412,-2 3 1,1 1 0,-1 5-1646,2 2 2197,-1 7 0,6 31 0,3 13 0</inkml:trace>
  <inkml:trace contextRef="#ctx0" brushRef="#br0" timeOffset="931">1189 592 8008,'2'15'0,"0"-1"429,2-1 1,0-2 0,0 0-190,3 0 0,2-5 0,2-3 0,0-2-52,-1-1 1,1-6-1,-1-3 1,1-4-46,0 0 1,-1-4 0,1 1-1,-1-2-111,1 1 1,-4-1 0,-1-2-1,-1 1-52,-3 1 1,-1 2-1,-1-3 1,-1 2 122,-2 2 0,0 1 0,-5 4 1,-3 2 21,-2 1 0,-2 4 0,2-3 0,-2 1 20,-2 3 1,4 5-1,-2 4 1,2 4-105,2 3 1,-2 3 0,7 4 0,-1 1 95,0 3 1,5-1 0,-2 4 0,4 1 123,4 2 0,3 1 0,6-2 1,2 0-147,2-2 0,1-5 0,4-1 0,2-4-267,0-3 0,1-2 0,-3-6 1,2-3-1404,1-3 1555,0-1 0,10-61 0,4-16 0</inkml:trace>
  <inkml:trace contextRef="#ctx0" brushRef="#br0" timeOffset="1681">1646 178 8008,'-4'8'-169,"1"-1"376,0 1 1,3 1-1,3 2 1,2 1 237,0 2 0,-1 2 1,3 7-1,1 2-201,2 3 1,0 4 0,1 2 0,0 2-30,-1 2 0,1-4 0,-2 3 1,-1-3-194,0-2 1,-5-3 0,3-7 0,-1-2-619,-3-3 482,-1-1 0,0-10 1,2-4-1,0-4-134,0-5 0,-2-6 0,-1-3 0,0 0-307,0-3 1,3-1 0,1-1 0,-1 1 399,2 2 1,0-1-1,3 5 1,-2 1 283,-1 1 0,3 3 0,-1 2 0,3 3 15,0 3 1,1 1-1,-1 1 1,1 3 133,0 3 0,3 7 0,0 2 0,-1 2 85,-1 0 1,-2-1 0,0 3 0,-2-1-85,-1-1 0,-5-2 0,2 3 0,-3-2-172,-1-2 0,-1-1 0,-3-3 1,-3 0-128,-2-1 0,-5-3 0,0-1 0,-1-1-307,0-3 0,2-1 0,-3-1 0,0 0-612,3 0 1,5-4 0,1-3 938,-1-3 0,17-29 0,4-7 0</inkml:trace>
  <inkml:trace contextRef="#ctx0" brushRef="#br0" timeOffset="2132">2272 391 8008,'-11'0'-70,"1"0"1,-1 0 0,-1 0 0,-1 0 258,-1 0 1,0-1 0,4-2-1,-2 0 11,-2 0 0,2 2 0,-3 1 0,0 0-58,1 0 1,0 0 0,3 0 0,1 1-28,-1 3 1,4 2 0,1 5 0,2 2-77,1 2 1,2 7 0,1-1 0,1 3-16,3 2 1,2-3-1,4 4 1,2-1-84,2-2 1,-1-6-1,4-4 1,-1-2-109,1-2 0,-3-4 1,2-2-1,0-4-46,-3-4 0,-2-2 1,0-4-1,0-2-74,-1-2 0,0-3 1,-3-4-1,-3 0 115,1 0 0,-4-4 0,3 1 1,-3 3 146,-1 2 1,0 3-1,0-2 1,0 4 288,0 2 219,0 1 0,-3 7 1,-1 5-193,2 8 1,0 3 0,2 6-1,0 1-226,0 1 1,2 1 0,1-1-1,3-1-362,0-2 0,3 0 0,-1 2 0,1-3-1200,2 0 1497,-1-2 0,34-22 0,8-5 0</inkml:trace>
  <inkml:trace contextRef="#ctx0" brushRef="#br0" timeOffset="2414">2548 338 8008,'-11'0'-131,"1"0"0,-1 0 107,1 0 1,-1 0 0,0 0 394,1 0 1,-4 1 0,-1 1 0,4 3-243,2 1 0,0 2 0,3 5 1,0 2-70,3 2 0,1-3 0,2 4 0,0 1 30,0 1 1,2 4 0,1 1 0,5-1-105,5-2 1,-1-4 0,4-2 0,-2 0-7,0-3 1,4-3 0,-3-3-1,0-3-537,1-3 1,1-2 0,-3-3 556,-1-3 0,13-73 0,-12 31 0,1-1 0</inkml:trace>
  <inkml:trace contextRef="#ctx0" brushRef="#br0" timeOffset="2672">2654 168 8028,'-10'0'0,"3"0"0,-1 0 1565,0 0-908,3 0 1,1 1-1,4 3-357,0 3 1,0 7 0,1 5 0,2 4-160,5 6 1,-3 2 0,3 5-1,-1 3-294,-2 2 1,4 1 0,-5 0 0,1-3-894,0-4 1,3-7-1,-2-3 1046,0-3 0,13-48 0,-2-11 0</inkml:trace>
  <inkml:trace contextRef="#ctx0" brushRef="#br0" timeOffset="2939">2856 253 8244,'-11'9'1350,"1"-1"-823,-1-1 1,4-1-1,0 3 1,-1-3-553,-2-2 0,0 5 0,-2-2 0,-1 2-108,-1 2 0,-1-4 0,5 0 0,0 1 27,3 1 0,-1-1 0,3-3 0,1 1 21,-1 0 1,3 1 0,5 4 355,4 0 1,4-2 0,2-1-1,2-1-42,2 2 0,-3 0 0,3 2 0,1-1-119,-1 1 1,-1-1-1,-3 1 1,1-1-63,-1-3 1,-1 2 0,-1-3-49,-1 0 0,-4-1 0,-1-5 0</inkml:trace>
  <inkml:trace contextRef="#ctx0" brushRef="#br0" timeOffset="3581">3461 592 12538,'-1'-6'736,"-3"3"0,-2 1 0,-4-1-737,-1 0 1,0-6 0,0 4 0,-4-3-155,-2 1 0,-4-1 0,-3-5 0,-2-2-22,-1-2 1,-5 3 0,-3-4-1,0 0 102,2-2 1,6-1 0,3 3 0,2 0-43,5-1 1,-2-1 0,6-1 0,3 0-129,6-1 1,2 0-1,2-2 1,0 0 97,0 0 1,5 2 0,2 0 0,3 1-6,0 0 1,1 1 0,0 2 0,-1 4 217,1 2 1,-1 3 164,1 2 0,-2 4-21,-2 10 1,2 2-1,-6 8 1,0 2-107,-2 1 1,-1 3 0,-1 1-1,-2 5-22,0 1 0,-2 2 0,3 0 1,-2 0-59,2 0 0,1 3 1,1 1-1,0-2-127,0-1 0,0-3 0,1 0 0,2-4 28,4-4 1,3-3 0,2-9-1,1-3 25,1-4 0,5-2 1,-2-2-1,2-4 31,-1-5 1,2-7 0,-2-6-1,0-3 19,0-1 0,-1 0 0,-4-3 0,1 3-236,-1 1 1,-5-1-1,-2 4 1,-1 5-258,-3 1 0,3 3 493,-2 3 0,-13 10 0,-8 2 0</inkml:trace>
  <inkml:trace contextRef="#ctx0" brushRef="#br0" timeOffset="4231">351 1505 7644,'0'-10'-220,"-4"-1"0,0 0 1,-1 1 501,0-1 0,-3-1 0,1-1 0,-2-1-135,-2 1 1,0-2 0,1 0-1,-2-1-145,-2 1 0,2 2 0,-3 5 1,0 2 28,1 1 0,0 1 0,4 4 0,-1 0-5,0 0 0,2 5 1,1 3-1,2 4 68,1 2 1,2 9-1,3-1 1,0 4 31,0 4 0,4 5 0,3 4 0,3 2-57,0 2 0,1-1 0,1 1 0,1-2-131,1-2 1,0-3 0,-3-5-1,-2-4-831,-2-6 1,1-4 892,-4-7 0,-15-27 0,-6-8 0</inkml:trace>
  <inkml:trace contextRef="#ctx0" brushRef="#br0" timeOffset="4495">22 1633 8017,'-9'1'3104,"1"2"-3115,4-2 1,8 8 0,4-6 0,2 0 108,4-2 1,3-1-1,3 0 1,0-1-471,1-3 1,-2 2 0,6-4-1,-3 1-411,-1 3 0,-1-3 1,-1 0 782,-1-1 0,23-10 0,10-7 0</inkml:trace>
  <inkml:trace contextRef="#ctx0" brushRef="#br0" timeOffset="4759">415 1590 8017,'0'11'240,"0"-4"1,0 0-164,0 1 1,0 2 0,1 0 0,1 1 116,2-1 1,4 2 0,-1 1 0,3 1-219,0-1 1,1-5-1,1 0 1,2 0-137,3 1 1,-1-3 0,-1-2 0,-1-3-4,0-1 0,2-5 0,-5-2 0,1-4 100,-2-3 1,-7 1-1,2-3 1,-1-1 118,-1 1 1,-1 2 0,-5-3-1,-3 2 229,0 2 1,-7 1 0,2 3-1,-1 2 18,-4 3 1,1-1-1,-4 2 1,1 0-218,-1 2 1,1 2 0,0 3 0,4 3-198,2 2 1,1 2-1,2 0 1,2-1-441,3 1 0,3-4 1,2 0-1,3 1 551,3 2 0,31-4 0,8-2 0</inkml:trace>
  <inkml:trace contextRef="#ctx0" brushRef="#br0" timeOffset="5034">701 1548 8017,'11'0'86,"-4"0"1,-1 1 0,0 2 209,0 4 1,-3 3 0,3 0 0,0 1 12,0 0 0,-3 0 1,4 2-1,1 3-157,-3 0 0,4-3 0,-6 1 0,0-2-5,-2-1 1,2-1-793,1 1 461,-1-5 1,-7-6-1,-2-7 1,-1-4 90,0-3 0,3-2 1,-2-6-1,0 2 74,0 3 1,4-3 0,-1 2 0,1-1 77,2 1 1,-3-1 0,-1 5 0,2 1-183,1 2 1,4 0 0,2 1 0,0 2-175,-1 1 0,5 5 1,-1-2-1,4 3 297,2 1 0,14 14 0,0 4 0</inkml:trace>
  <inkml:trace contextRef="#ctx0" brushRef="#br0" timeOffset="5304">924 1495 8017,'0'7'301,"0"0"-88,0 1 20,0-3 1,1-1 0,3-4-1,3 0-106,2 0 1,2-1-1,1-2 1,1-4-90,1-3 1,4 0-1,-3-1 1,0 0-290,1 1 1,-1-1-1,-2 2 1,1 0 250,-1 2 0,-15-9 0,-5-7 0</inkml:trace>
  <inkml:trace contextRef="#ctx0" brushRef="#br0" timeOffset="5578">998 1282 8475,'-5'5'-587,"0"-3"0,5 5 1304,0 2 1,0 0 0,1 2 0,3 1-311,3 2 1,2 6 0,2 6 0,-1 2-472,1 5 0,0 0 1,-1 5-1,1-2-304,-1-2 1,-3-4 0,-1-4 0,0-2 367,0-4 0,-8-35 0,1-5 0</inkml:trace>
  <inkml:trace contextRef="#ctx0" brushRef="#br0" timeOffset="5838">1126 1197 8489,'1'-4'845,"3"4"0,-2 6 0,5 8 0,1 3-358,2 3 1,0 8 0,1 3-1,-1 8-154,1 6 0,0-1 0,-1 1 0,1-4-197,0-2 1,-2-9-1,-2 0 1,-2-7-868,0-6 86,-4-9 1,3-4 0,-4-9 0,0-6-108,0-5 0,0-5 0,0-3 0,0-2 373,0-1 0,0-1 1,0-3-1,0 2 219,0 0 0,2 6 1,0-1-1,3 4 192,1 2 1,-3 9 0,4 0 405,1 3 0,1 4 1,-1 8-1,0 7 30,4 6 0,-1 0 1,3 7-1,-2-1-124,-2 0 1,1 4 0,-1-2 0,1 0-464,0-2 0,-4-3 0,0 0 1,1-2-1943,1-3 2061,-3 3 0,-1-22 0,-5 0 0</inkml:trace>
  <inkml:trace contextRef="#ctx0" brushRef="#br0" timeOffset="6129">1763 1367 8017,'4'6'654,"2"2"1,5-4-381,-1-2 1,1-1 0,1-1 0,1 0-42,1 0 1,4-3-1,-3-2 1,0 0-275,1 1 0,1-3 0,-2 2 0,-2 0-386,-2 0 0,0-2 1,0 3 426,-1-2 0,-23-1 0,-6-4 0</inkml:trace>
  <inkml:trace contextRef="#ctx0" brushRef="#br0" timeOffset="6403">1837 1134 8236,'0'10'1079,"0"1"-585,0 0 0,0 3 0,0 1 0,0 1-83,0 3 0,5 6 1,2 3-1,2 4-217,2 4 0,-4 1 0,0 6 1,1-2-594,2-2 0,-3-2 1,0-6-1,0-1-2277,-1-5 2676,3-5 0,2-33 0,5-6 0</inkml:trace>
  <inkml:trace contextRef="#ctx0" brushRef="#br0" timeOffset="6671">2060 1399 8017,'0'15'166,"0"3"1,1-3 0,3 1-1,1-2 104,1 0 0,4 1 0,-3-2 0,2 1-1,2-1 0,1-1 0,1-2 0,2-3-241,1-4 1,-3-2 0,3-3 0,-2-4-8,0-4 0,0-8 0,-4-1 0,-2-3-40,-1-3 0,-5-3 0,2 2 0,-3 0 131,-1 0 0,-1 1 1,-3 5-1,-3 1 84,-2 1 0,-3 5 0,-1-1 0,-2 4-217,-2 3 1,0 2-1,-5 5 1,1 0-138,0 0 0,1 6 0,2 3 1,4 5 157,2 3 0,6 15 0,2 7 0</inkml:trace>
  <inkml:trace contextRef="#ctx0" brushRef="#br0" timeOffset="7030">2835 1017 7852,'-15'-4'-240,"1"1"0,-1-4 0,2 2 0,-2 0 164,-2 1 0,1 0 0,-3 4 0,1 0 315,-1 0 0,3 0 0,-2 1 1,0 3 151,2 3 1,1 2 0,4 2 0,1 0-157,3-1 1,-1 5-1,5 2 1,0 1-2,2-1 1,1 5 0,0 5 0,1 2-165,3 4 0,2 5 0,5-1 0,2 0-72,2 3 0,2 0 0,-3-1 0,-1-3-430,-1-3 1,-1-7 0,-1-4 0,0-4-1678,-3-3 2109,2-5 0,-26-15 0,-2-7 0</inkml:trace>
  <inkml:trace contextRef="#ctx0" brushRef="#br0" timeOffset="7308">2463 1399 8017,'-7'4'879,"0"-1"0,6 1 0,1-4-567,6 0 0,4 0 0,3 0 0,3-2-366,0-1 1,2-2 0,3-3 0,0 1-403,1-1 0,-1 2 0,1-1 0,2-2-655,0 0 1,5 2 1110,-4 0 0,23-10 0,3-5 0</inkml:trace>
  <inkml:trace contextRef="#ctx0" brushRef="#br0" timeOffset="7586">2888 1293 8017,'-6'7'68,"1"-1"1,2 0 221,-1 0 0,0 1 0,4 3-62,0 1 0,0-4 1,0 1-1,2 3-102,1 2 1,0 1 0,4-3 0,1 0-107,1 4 0,5-4 0,1 4 0,-1-5-297,1-3 1,-3 1-1,3-4 1,-1-2 41,1 0 1,-1-2 0,-4-2-1,1-2 126,0-7 1,-2-4-1,-2-7 1,-3 1 99,-3 0 0,-1 0 0,0-2 0,0 1 184,0 1 0,-4-3 0,-1 8 0,0-1-10,-4 3 1,-4-1 0,-2 0 0,0 4-65,-1 2 0,-1 1 0,1 5 0,1 0-172,0 2 0,1 1 1,3 1-1,0 3-376,1 3 0,4 2 0,2 2 447,3 0 0,44 27 0,10 8 0</inkml:trace>
  <inkml:trace contextRef="#ctx0" brushRef="#br0" timeOffset="7871">3291 1144 8017,'-11'-3'5,"1"-1"1,-1 1-1,1 3 1,-1-2 142,0-1 0,1 2 0,-2-3 0,-1 3 121,-1 1 0,0 5 0,3 2-176,0 2 1,2 2 0,1 1-1,2 1-103,1 1 1,2 1-1,3-1 1,1 4-30,2 2 1,3 1-1,6 0 1,1 1 61,1-1 1,4 3 0,-3-2-1,0-3-57,1-3 0,1-2 0,-1-3 0,-1-1-286,0-3 0,3-3 0,-4-4 0,0-1-335,2-2 0,-4-8 655,2-7 0,2-58 0,1-16 0</inkml:trace>
  <inkml:trace contextRef="#ctx0" brushRef="#br0" timeOffset="8247">3418 1102 8017,'-6'5'-20,"1"-4"0,2 3 238,0 1 0,-1 1 1,4 5 37,0-1 1,5 1 0,1 1 0,1 2-128,0 4 1,0-2 0,4 3-1,-1 2-48,1 3 1,-1 0 0,1-3-1,0-3-174,-1 0 1,1-1 0,0 0 0,-1-4-178,1-4 1,-1-5 0,1-4 11,0 0 1,-1-8 0,0-4 0,-2-4 134,-1-7 0,-1 1 1,1-5-1,-4 1 70,-1 2 0,1-2 0,1 0 0,-2 0 111,-1 0 1,-1 2 0,0 4 0,0 1 111,0 1 1,-3 5-1,-1-1 1020,2 2-932,-4 6 0,5 6 0,-3 8 1,3 5-11,1 5 1,0 2 0,1 1-1,2 2-84,0 2 1,5-2 0,-1 4 0,2-1-302,-2-2 1,2-2 0,-2-1 0,3 1-409,0-1 0,2-5 1,1-1-1,1-5 545,-1-3 0,8-30 0,2-13 0</inkml:trace>
  <inkml:trace contextRef="#ctx0" brushRef="#br0" timeOffset="8580">4013 943 8047,'-14'-6'0,"-1"2"197,2 3 0,2-3 0,0 1 0,0-1 313,1 0 1,-4 2 0,0-1 0,1 2-217,1 1 1,0 1 0,-1 1 0,-1 3-81,1 1 0,2 1 0,4 4 0,4-1-380,1 1 0,2-1 0,0 1 1,2 0-199,1-1 0,4 1 1,7-2-1,4 0 48,2-2 1,1 0-1,1 3 1,-1 1 217,0 0 0,-1-1 1,-1 1-1,-3-1 348,0 1 1,-2 3 0,-3 2 0,-1 0 321,1 3 0,-5 1 0,-3 1 1,-3-1-70,-3-2 0,-3 1 0,-6-5 1,-2-1-463,-4-1 0,-2-5 1,-1-1-1,0-2-1218,-1-1 1177,1-7 0,-47-49 0,28 18 0,0 1 0</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2:59:58.100"/>
    </inkml:context>
    <inkml:brush xml:id="br0">
      <inkml:brushProperty name="width" value="0.06" units="cm"/>
      <inkml:brushProperty name="height" value="0.06" units="cm"/>
    </inkml:brush>
  </inkml:definitions>
  <inkml:trace contextRef="#ctx0" brushRef="#br0">0 263 8647,'0'-5'1637,"1"1"0,2 4-1247,3 0 1,5 0 0,1-1 0,2-1 9,1-1 1,2-1 0,0 2 0,1-2 49,-1-1 0,2 0 1,0-4-1,1 1-311,0 2 1,1-1 0,0 2 0,-1-1-45,1 0 0,1 3 0,1-2 0,-3 1-156,-1 2 1,1-1 0,1 0 0,1 1-91,-1 1 1,0 0-1,-4-1 1,1-1 168,-1 1 1,2 0 0,0 0 0,-3-1 97,1 1 0,-4-2 1,1 1-1,0 1 0,-1 2 0,-2-3 0,0 0 0,-1 1-5,-1 1 0,3-2 1,-1 0-1,0 1-140,-1 1 1,1 0 0,1-1-1,-1-1-160,-2 1 0,0 1 127,0 1-1714,-1 0-631,-3 0 1373,-1 0 1,-5 0 1033,-2 0 0,-9-4 0,-7 0 0</inkml:trace>
  <inkml:trace contextRef="#ctx0" brushRef="#br0" timeOffset="397">778 79 8104,'4'0'-169,"1"0"1682,-2 0 0,-2-1 1505,2-2-2446,2 2 0,-4-4 1,1 3-319,-4 0 1,0-1 0,-4 2 0,-1-1-93,0-1 1,-3-1 0,-1 2 0,-1-2-230,-2-1 1,-4 2 0,-2-1 0,0-1-239,-2 0 0,1 2 0,-2-2 0,2 1-119,3 2 1,3 0-1,2 0-3167,0-1 3591,2 1 0,52 9 0,14 3 0</inkml:trace>
  <inkml:trace contextRef="#ctx0" brushRef="#br0" timeOffset="722">786 88 14455,'-4'9'720,"2"-4"0,-3 1 0,-3 1-456,-3 1 1,1 3 0,-2 2 0,-1 1-263,-1 1 1,0 2 0,1 0-1,-1 0-245,0-3 1,4 2 0,-2-4 0,2 1-1314,2 0 0,-1-2-1572,0-2 3128,4-4 0,-3-1 0,4-4 0</inkml:trace>
  <inkml:trace contextRef="#ctx0" brushRef="#br0" timeOffset="1497">262 1057 8820,'1'-7'857,"1"0"0,2 2-369,1 1 1,2-3-1,3 2 1,3 0-144,1-1 0,0 0 1,4-3-1,-1 0-63,0 1 1,4-1 0,-1-1-1,0 1-50,-2 0 0,1-5 1,-1 6-1,0-1-61,-1 2 0,-2-1 0,3 2 0,-1-1-138,1-2 0,-1 0 0,1 1 0,-1 2-178,1 0 0,0 0 1,2-3-1,1 1 31,1-1 0,-2 0 0,0-1 0,-1 0 151,2-2 1,-6 0 0,3 4 0,-2-1 130,1 0 1,-3 2 0,0 1-1,0-2 24,-1 1 0,-1 0 0,1-1 0,1 0-108,0 2 1,-3-2 0,3 2 0,-1 0-91,1 0 0,1-2 0,2 2 0,-1-2-4,-1 0 1,2 2-1,-4 0 1,2-1 14,-1-1 1,-3 3 0,1 0 0,-3 0 81,0 0 1,0 0-1,-1-1 1,0 3-81,-2-1 1,1 2 0,-3-3 0,1 1-39,1 2 1,-2 0 0,0 0 14,0-1-226,-3 0 1,3 2-1581,-4-2-1785,0 2 3607,0-2 0,-8 3 0,-2 0 0</inkml:trace>
  <inkml:trace contextRef="#ctx0" brushRef="#br0" timeOffset="1854">1293 516 8094,'-3'-6'762,"0"0"1,-4 4 436,1-1 0,2-1-878,-2 2 0,0-1 0,-3 3 1,0 0-127,1 0 1,-4 0 0,-1 0-1,0 0-105,-3 0 0,2 0 0,-2 0 0,0 0-315,0 0 0,2 0 0,-2 0 0,3 0-794,0 0 1,1 0 1018,4 0 0,38 4 0,9 0 0</inkml:trace>
  <inkml:trace contextRef="#ctx0" brushRef="#br0" timeOffset="2203">1275 568 8346,'-4'0'2005,"-3"1"1,4 2-1406,1 3 0,0 2 0,0 0 1,-1 1-270,1 0 0,1 4 0,0 0 1,-1 2-281,-1-1 0,-1 0 0,3 1 0,-3-1-892,-1-1 0,2-1 0,-3-1 841,-1 0 0,-12-18 0,-4-9 0</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3:00:03.216"/>
    </inkml:context>
    <inkml:brush xml:id="br0">
      <inkml:brushProperty name="width" value="0.06" units="cm"/>
      <inkml:brushProperty name="height" value="0.06" units="cm"/>
    </inkml:brush>
  </inkml:definitions>
  <inkml:trace contextRef="#ctx0" brushRef="#br0">253 289 7914,'-4'-5'444,"3"0"697,-2 2 539,-2 2-1349,4-3 0,-3 8 1,5 1-1,1 2-36,1 2 1,4-2 0,-1 7 0,1-1-101,2 1 1,0 2 0,0 3 0,-1 2-264,1 2 0,0 0 0,0 3 0,-1 0-438,1 1 0,0-5 1,0-2-1,-1-2-697,1-4 0,-1-1 0,-1-5 1203,-2-3 0,-3-24 0,2-10 0</inkml:trace>
  <inkml:trace contextRef="#ctx0" brushRef="#br0" timeOffset="387">401 376 8231,'5'-5'3027,"3"2"-2669,-2 6 0,-2 2 0,1 4 0,0 1-152,0 1 1,1 3 0,3 3 0,-2 1-172,-1-1 0,2 1 1,-2-2-1,1-1-1199,-2-4 0,2-1 0,-3-2 1164,1-2 0,-23-49 0,-2-15 0</inkml:trace>
  <inkml:trace contextRef="#ctx0" brushRef="#br0" timeOffset="429">419 271 7914,'-8'-1'0,"1"-1"187,1-1 1,3 1 0,-1 1 441,0-2 0,0 2-2470,1-2 1841,2 2 0,20 16 0,10 5 0</inkml:trace>
  <inkml:trace contextRef="#ctx0" brushRef="#br0" timeOffset="1063">628 219 7914,'-8'-5'-185,"-1"1"529,0 0 0,0 3 0,1-2 256,-1 2 1,0 1 0,0 1-502,1 2 0,2-1 1,1 4-1,1 2 15,2 2 1,1 0 0,1 3 0,0-2-89,0 1 0,1 3 0,2-3 0,2 1-95,0-1 1,4 3 0,-2-4 0,4-3-103,0-1 0,-2-5 0,0 1 0,0-2-149,0-1 1,-1-1 0,0-2 0,-1-4-38,-1-3 1,-4-1-1,1-4 1,-2 0-13,-1-2 0,0 1 0,0 0 0,0 3 146,0 0 1,0 2 522,0 2 1,0 2 310,0 4 1,0 7-1,0 9-298,3 0 0,-1-1 0,4 2 0,1 3 175,1 2 1,0 0 0,1 2 0,0 0-305,0 3 0,-2-2 1,0 0-1,-1-1-643,1-5 0,0 1 1,-1-6-1591,0 0 2049,-4-5 0,-10-37 0,-6-13 0</inkml:trace>
  <inkml:trace contextRef="#ctx0" brushRef="#br0" timeOffset="1453">707 88 10482,'3'6'590,"0"-1"1,1-2 0,-2 3 0,1 2 9,2 3 1,1-1-1,3 6 1,0 1-322,-1 3 0,4 4 0,0-1 1,-2 2-246,0-2 1,-1-2-1,-1-3 1,1-2-539,0-1 0,-4-3-437,-2-3 0,-2-5 1,-1-5 234,0-7 1,0-4 0,-1-7 0,-1 0 198,-1-2 1,-3-2-1,3 2 1,1-1 287,1 1 0,1 1 1,0 2-1,0 2 147,0 1 1,0 3 0,0 3 338,0 0 1,1 4 0,2 3 0,2 4 552,0 4 0,3 5 0,-3 1 0,3 2-275,1 1 1,0 2 0,-1 1-1,1 1-407,0-2 1,0 3-1,-2-7 1,0 2-1294,-1-1 1,-3-3 1154,3 1 0,-20-38 0,-1-8 0</inkml:trace>
  <inkml:trace contextRef="#ctx0" brushRef="#br0" timeOffset="1794">925 140 7914,'5'0'784,"-1"0"0,-3 0 1,2 0-529,3 0 0,1-1 0,2-2-342,0-2 0,0 0 1,-1-1-1,1 0-351,0 1 0,-3 0 0,0 3 0,-1-1-1003,0-2 1440,3 3 0,-15 6 0,1 5 0</inkml:trace>
  <inkml:trace contextRef="#ctx0" brushRef="#br0" timeOffset="2135">951 0 7914,'-5'0'715,"-1"0"1,1 1 457,-1 2 0,3-1 0,5 4-719,1 1 0,4 1 1,-1 1-1,2 3-271,4 3 0,-2 2 0,2 2 0,0 3-464,0 0 1,0-1 0,-1 1 0,1-1-1800,-2-1 0,-1-2 2080,-3 0 0,2-9 0,-4-1 0</inkml:trace>
  <inkml:trace contextRef="#ctx0" brushRef="#br0" timeOffset="2478">419 874 7865,'-6'0'-6,"0"0"19,-1 0 1,2 0-1,0 0 48,-2 0 0,-1 0 0,-1 0 0,1 0 56,-1 0 1,0 1 0,0 2-15,1 3 1,2-2 0,1 2 0,1 1 55,2 1 1,1 4-1,1-1 1,0 1-99,0 0 1,4-1 0,2 3 0,2-1-61,0 1 1,4-4 0,1-1 0,-1-2-55,1 0 0,1-3 0,-1-1 0,0-2-97,-1-1 0,0-4 1,-3-2-1,-1-3 43,1-2 1,-4 0 0,-2-4 0,-2 1 12,-1 0 1,0-2-1,0 2 1,-1 0 25,-2-1 0,1 4 0,-4 0 0,0 1 49,1 1 0,-2 0 249,1 1 1,1 3 63,-1 2 0,5 6 0,0 4 14,3 3 1,5 0 0,-1 3 0,2-1-57,0 3 1,2 1 0,1 2 0,0 0-27,0 3 0,-1-3 1,-2 3-1,1 0 5,0-1 1,-1 1 0,-1-4 0,-3 0-111,0 1 1,-1-3 0,-3-2 0,-1 0-243,-2-3 0,-2-3 0,-3-2 0,-1-1-258,0-2 0,0-1 1,-2-1-1,-1-1-853,2-2 1232,0-6 0,-7-39 0,-1-13 0</inkml:trace>
  <inkml:trace contextRef="#ctx0" brushRef="#br0" timeOffset="2832">576 830 8113,'3'9'327,"0"0"1,0-1 0,-3 1 0,1 0 244,2 0 1,-2 0 0,5 2-1,0 1-231,-1-2 1,6 3 0,-3-1-1,2-3-388,0-2 1,-1 0-1,2-4 1,1-1-90,-2-1 1,0-1 0,-2-1-1,-1-2-31,-1-3 1,-4-3-1,3-1 1,-1-2 89,-2 1 0,-1-1 0,-2-1 1,-1 0 71,-1 1 1,-1-3 0,1 4 0,-2 0 29,-3 1 1,2-1 0,-1-1 0,-1 1-29,-3 2 1,-1 1-1,4 1 1,-2 1-60,-2-1 1,2 4 0,-1 0-240,1 2 0,1 2 0,2 2 0,1 2-373,3 3 1,2 4 0,1 0 673,0 2 0,19 16 0,6 7 0</inkml:trace>
  <inkml:trace contextRef="#ctx0" brushRef="#br0" timeOffset="3186">777 839 7674,'9'-5'94,"-1"2"1,-2-1 0,0 1 0,0 1 600,-1-2 1,2-1 0,-2-4-444,0 0 1,2 1 0,-4-2-1,0-1-113,1 0 1,-3-2 0,1 2 0,-1 0-76,-1 0 1,-1 1 0,-1 2 0,-1-1-108,-2 0 0,2 3 1,-3 1-1,-1 1-13,-1 3 1,3 0 0,-1 2 0,-1 0-17,-1 2 0,2 5 0,2 0 0,-1 3 79,0-1 1,3 3 0,-1-1 0,2-1 42,1 2 1,0-1-1,0 4 1,1-2 4,2-2 0,-1 3 0,4-4 0,0 0-470,2-1 0,2-2 0,1 0 0,1-1-257,2-1 1,-1-5-1,3-1 1,-1-6-638,0-5 1309,2-2 0,19-59 0,6-13 0</inkml:trace>
  <inkml:trace contextRef="#ctx0" brushRef="#br0" timeOffset="3530">1013 525 7865,'-4'-6'85,"-2"1"231,-2 1 0,-1 1 0,1 3 306,-1 0 0,0 4 0,0 3 1,1 3-421,-1 5 1,1 1-1,1 2 1,2-1-332,-2 1 1,3-1 0,1 0 0,2-2-241,1 0 0,4-6 0,2 0 0,3-1 38,2-4 0,2-2 1,2-2-1,0 0 213,0 0 1,1 0 0,-1 0 0,-1 0 368,-1 0 0,-1 0 0,-1 0 0,1 0 249,-2 0 1,-3 4-1,-2 2 1,-1 1-45,-2 2 1,-1 1 0,-1 1 0,-1 1-357,-2 2 0,-2-3 0,-5 4 0,0 0-880,-2-2 0,-4 4 1,2-3 779,-3 3 0,-20 12 0,-9 6 0,-4 3 0,0-1 0</inkml:trace>
  <inkml:trace contextRef="#ctx0" brushRef="#br0" timeOffset="3884">384 1450 7865,'1'-5'414,"2"-1"0,1 1 0,5-2 0,0 1-85,0-1 0,0-1 0,2-3 1,2-1-112,0 2 0,2 0 0,1 1 1,0 1-467,-2-1 1,-3 0 0,1 1-1,-3 3-536,0 2 0,-3 2 784,0 1 0,-28 15 0,-3 5 0</inkml:trace>
  <inkml:trace contextRef="#ctx0" brushRef="#br0" timeOffset="3956">436 1267 8564,'-5'4'1009,"1"-3"1,4 7-761,0-3 1,1 4 0,2 2 0,3 1-176,2 2 1,1-2 0,-1 3-1,2 3-325,2 1 0,-3 2 0,4-1 0,-1 0-376,-1 0 0,1-5 0,-3-1 0,-2-2 627,-1-1 0,-2-32 0,-4-9 0</inkml:trace>
  <inkml:trace contextRef="#ctx0" brushRef="#br0" timeOffset="4571">550 1223 7763,'-6'0'484,"1"1"565,1 2 1,1-1 0,4 3-690,2-1 0,-1 3 0,4-2 0,1 3-259,0 1 1,5 4-1,0 1 1,-2 3-15,0 0 0,-1 1 0,1-1 1,-1 0-216,0-3 0,2 2 0,-6-5 0,0 0-1437,1-1 1022,-4-2 0,2-7 0,-4-5 1,0-5 129,0-6 0,-3-4 0,0-2 0,0 1 160,-1-1 1,3 2 0,-2-1 0,2 2 296,-2 4 1,2 1 0,-2 5 0,2-1 346,1 0 1,0 3 0,1 1 162,2 1 1,1 5-1,2 5 1,0 3-47,1 3 0,0 0 0,0 4 0,-2-2-385,2 2 0,1 0 0,1 2 0,-2-2-432,-1-1 1,2 0 0,-3-3 0,1-1-1175,-1-2 1,-3-3 1482,1 0 0,-9-51 0,-4-9 0</inkml:trace>
  <inkml:trace contextRef="#ctx0" brushRef="#br0" timeOffset="4921">742 1267 7905,'1'5'1593,"1"-1"-1069,1 0 0,0-2 0,-2 2 0,0 1-324,2 0 1,4 0 0,-2 2-1,1-1-150,0 0 1,-3 2 0,2 1-243,2 0 0,-3-4 1,0 0-418,0-1 293,-3-1 1,2-4 0,-5-2 0,-1-4 208,1-3 1,-2 0 0,1-3 0,0 2 14,-1-1 0,3-2 1,-2 2-1,3 1-212,0 2 1,0 0-1,0 0-114,0 0 0,2 1 0,2 0 0,1 2-434,2 3 852,-3-2 0,15 20 0,1 0 0</inkml:trace>
  <inkml:trace contextRef="#ctx0" brushRef="#br0" timeOffset="5269">882 1215 7865,'4'0'91,"0"1"0,-4 1 525,0 4 0,1-1 0,1 1 0,2 1-269,1 1 0,-2 0 0,3 1 1,1 0-321,0-1 1,2 1-1,0 0 1,-1-1-323,1-2 1,1 0 0,1-3 117,0-1 0,1-5 1,-3-3-1,-2-2-63,-1-4 1,-2 1 0,-4-2 0,0-1 180,0 1 0,0-1 1,-1-1-1,-2 3 73,-3-1 0,-1 4 0,-3-4 0,-1 2-53,0 2 0,-2-1 0,2 4 0,0-1-3,0 1 0,-2 2 1,2 4 4,0 0 1,1 1-1,3 2 1,1 4-117,3 4 1,2-1 0,1 1 0,0 0-730,0 1 1,4-3 881,2 3 0,21-6 0,6-2 0</inkml:trace>
  <inkml:trace contextRef="#ctx0" brushRef="#br0" timeOffset="5621">1039 1075 11328,'4'9'209,"-2"-1"0,3 1 0,2 0-72,1-1 0,2 1 0,0 0 1,2 0-108,-1-1 1,1 1-1,0-1 1,0-1-190,0-1 0,-2-5 0,2 2 27,-3-2 1,-3-2 0,-1-2 0,-1-3 44,-2-5 1,-1 0 0,-2-2 0,-2-1-42,-3 1 1,1 1 0,-1-2 0,1 2-150,0 1 1,-3 1-1,3 2 1,-1 0-964,0 2 1,4-1 1239,-4 4 0,4 4 0,-2 4 0</inkml:trace>
  <inkml:trace contextRef="#ctx0" brushRef="#br0" timeOffset="5964">1283 987 7560,'-1'-5'539,"-1"0"-129,-4 1 1,1-2 0,-1 3 0,-1 1-290,-1 1 0,3 1 1,-1 0-1,-1 0-95,-1 0 1,0 1 0,2 2 0,1 3-98,1 2 1,1 0-1,3 1 1,0 0-50,0 0 1,0 2 0,0 1 0,1-1-10,2-2 0,2-1 1,4-1-7,-1-1 0,1-4 0,0 1 1,-1-2-29,1-1 1,0-4 0,-1-2-14,-2-2 0,-3-1 1,-3 1-1,0-1-67,0 0 0,0 0 0,0 1-232,0-1 963,0 0 0,1 4 75,2 2 0,-2 6 0,3 4 0,0 3-108,2 2 0,-1 3 1,0 0-1,2 1-176,1 2 1,1-1-1,0 1 1,-1 2-143,1 0 0,3 4 0,-1-4 0,-1-2-566,-3-2 1,0-1 0,-4-4-2701,2-3 3129,-3-3 0,-13-40 0,-9-9 0</inkml:trace>
  <inkml:trace contextRef="#ctx0" brushRef="#br0" timeOffset="6307">1327 813 8705,'-5'6'1088,"2"-1"0,2 2 0,2 4-174,2 1 0,-1 0 0,4 0 0,2 2-587,2 3 0,0 3 0,3 2 0,-2-1-171,1 0 0,0 3 0,-4-4 1,1-1-138,0 0 0,-1-6 0,-2-2-1272,0-4 0,-4-4 481,1-6 1,-2-2 0,-1-5 0,-1-1 304,-2-4 0,2-1 1,-3-2-1,1 1 96,1-1 0,-1 1 0,3 0 1,0 2 172,0 0 1,0 4 0,0-1-1,0 0 310,0 1 0,0 2 0,1 4 431,1 1 1,3 1 0,4 4-1,0 3 265,0 5 0,-1 0 1,2 6-1,1 2-381,0 2 0,1-1 0,-3 3 0,-1-3-580,1 0 0,-3-1 0,0 0 0,0-3-2129,-2-2 2282,0-2 0,-23-17 0,-5-4 0</inkml:trace>
  <inkml:trace contextRef="#ctx0" brushRef="#br0" timeOffset="6672">183 1870 7819,'-9'-4'0,"0"-2"137,1-2 1,-1 2-1,0 1 116,0-2 0,1 2 0,-1 0 0,0 1-78,1 2 1,-1 1 0,0 1-1,0 0-9,1 0 0,-1 0 1,0 0-187,0 0 0,1 1 1,0 2-45,2 3 0,1-1 0,3 2 0,-1 1 26,1 3 1,4 5 0,2-2 0,1 3-22,2 0 1,2 2 0,1 0 0,3 2-90,0 2 1,2-3-1,3 3 1,-1 1-72,0-2 1,-2-1 0,-1-3 0,-2-2-271,-1-1 0,-2-3 1,-3-3 488,0 0 0,-35-28 0,-6-6 0</inkml:trace>
  <inkml:trace contextRef="#ctx0" brushRef="#br0" timeOffset="7029">8 2062 7869,'0'9'221,"0"-1"0,0-2 1,1-1 501,2-1 1,-1-1-1,4-3-490,1 0 0,3-4 0,2-2 0,0-2-384,0 0 1,-1-1-1,3 0 1,1 0-463,-1 1 0,2-1 1,-2 1 612,-1 2 0,23-5 0,2 1 0</inkml:trace>
  <inkml:trace contextRef="#ctx0" brushRef="#br0" timeOffset="7383">279 1983 7869,'-3'6'366,"0"0"1,0 0-88,3 2 0,0 1 0,1 0 0,2 0-94,3-1 1,2 1-1,0 0 1,2 0-111,2-1 0,-2 1 1,4 0-1,0-1-17,-1-3 0,-2-1 0,1-4 0,0 0-183,0 0 0,-2-4 0,-3-1 0,-2-3-31,-1-1 1,-1-4 0,-3-1-1,0-3 105,0 0 1,-1 2-1,-2 2 1,-3-1 118,-2 1 0,0 2 0,-1-1 0,0 3 61,0 0 0,0 3 1,-2 1-1,-2 1-55,0 2 1,2 1-1,-1 1 1,0 1-160,0 2 1,1 2-1,3 4 1,1 0-343,1-1 1,4 1 0,-1 0 0,2-1-1552,1 1 1978,0-4 0,35 7 0,9-3 0</inkml:trace>
  <inkml:trace contextRef="#ctx0" brushRef="#br0" timeOffset="7737">558 1809 7869,'-8'-5'66,"2"1"0,0 4 0,-1-1 161,-1-2 0,3 2 1,-1-2-1,-1 3-6,-1 3 1,0-1 0,-1 4 0,1 0-57,2 2 0,-2 2 0,4 1 0,-1 1-171,2 2 0,2-3 1,1 4-1,0 1-73,0 0 1,1 2 0,3-1 0,3 0 89,4 1 1,4-4-1,-3 1 1,2 0-50,1-2 0,-1-1 0,1-6 0,-1-2-139,0-1 1,1-2 0,-3 1-1,0-5-1234,0-5 1411,-6-1 0,10-42 0,-7-7 0</inkml:trace>
  <inkml:trace contextRef="#ctx0" brushRef="#br0" timeOffset="8090">646 1774 7869,'-3'5'-94,"0"1"0,-3-3 667,3 3 0,1 0 0,4 3-278,1-1 0,4-2 1,-1 0-1,2 1-201,0 0 0,1 3 0,0 1 0,-1 0-58,1 0 1,2-1-1,-1-2 1,-3-2-202,1 0 1,0-3 0,1 2-110,-1-1 0,-3-2 0,-2-5 0,-2-4-1,-1-4 0,0 1 0,0-5 0,0-1 13,0-4 0,-1 2 1,-1-3-1,-1 3 225,1 1 0,-2 2 0,1 1 0,-1 2 297,0 1 0,1 4 1,2 2 193,-2 2 1,2 1-1,-2 5-171,2 2 1,2 4 0,1 2 0,2 0 23,1 0 1,0 3 0,1-1 0,0 2-155,1-1 1,1-2 0,1 2 0,-1-2-417,1-1 1,0-1 0,-1-2 0,1 1-297,0 0 1,0-4-1,-1-2 559,1-2 0,0-32 0,0-8 0</inkml:trace>
  <inkml:trace contextRef="#ctx0" brushRef="#br0" timeOffset="8444">943 1573 7869,'-9'0'261,"0"0"1,1 0 276,-1 0 0,3 0 1,0 0-1,-1 0-68,0 0 1,-2 0 0,1 1 0,1 1-77,1 1 1,1 3 0,-3 0-362,2 2 1,1 1 0,3-1-147,-1 1 0,1 0 0,4 0 0,2-1-189,1 1 1,1-3-1,4 0 1,0 0 104,2-2 0,1 1 1,-3-3-1,3 2 158,0 1 1,1-2 0,1 2 0,-3-1 118,1 1 0,-2 1 0,2 3 1,0-1 382,-3-3 1,-3 3 0,-1-2 0,0 3 319,-1 2 1,1-1 0,-3 2-581,-1-2 0,-4-2 1,-2 1-1,0-1-217,-3-2 1,-4 0 0,0-3 0,-1 0-1358,-1 1 0,4-3 1371,-3 2 0,2-2 0,1-1 0</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3:00:15.213"/>
    </inkml:context>
    <inkml:brush xml:id="br0">
      <inkml:brushProperty name="width" value="0.06" units="cm"/>
      <inkml:brushProperty name="height" value="0.06" units="cm"/>
    </inkml:brush>
  </inkml:definitions>
  <inkml:trace contextRef="#ctx0" brushRef="#br0">1 45 8950,'0'8'796,"1"1"0,1 1-628,1 1 1,3 0 0,0 4 0,2 0-16,1 2 0,-1 0 1,1 2-1,0 0-188,0 1 1,-1 4-1,0-4 1,-1-1-300,-1 0 1,-1-2 0,1 0 0,-1-3-1156,-1-2 1489,-1-6 0,-7-14 0,-1-6 0</inkml:trace>
  <inkml:trace contextRef="#ctx0" brushRef="#br0" timeOffset="441">149 228 7771,'4'5'76,"1"-1"444,4-4 0,-1-4 0,1-2-386,0-2 1,-3-3 0,-1-2-1,-1 0-97,1 1 0,-3-4 1,1 3-1,-1-1 31,1 2 0,-2 2 1,2-1-233,-2-1 0,-2 2 1,-2 4 73,-3 3 0,-3 2 0,-1 1 84,-2 0 0,0 4 0,4 2 0,-1 2 55,0 0 0,1 2 0,-1 1 1,1 1 53,2 2 1,-1-3 0,5 3 0,0 0-84,1-1 0,2 1 0,1 1 1,4-1 9,2-1 0,2-2 1,0-1-1,3 1-14,1 0 0,-3-2 1,3-4-1,-1-1-139,1-2 0,-3 2 0,0-2 0,-1-1-366,-1-3 0,0 0 0,-1-6 0,1-2-671,0 0 1160,-1-3 0,-3-32 0,-1-11 0</inkml:trace>
  <inkml:trace contextRef="#ctx0" brushRef="#br0" timeOffset="823">289 97 7771,'-5'6'1059,"2"0"1,2-3-481,1 2 0,0-2 0,0 3-405,0 1 0,1 1 1,2 0-1,3 1-57,2 0 1,-2 3 0,-1 2 0,2 1-131,1-1 0,1-2 0,-1 1 0,1 0-319,0-2 1,-1-2 0,-2 0-25,0 0 0,-3-4 1,2-4 175,-1-6 0,-2-2 1,-4-7-1,-2-3 11,-1-2 0,0-1 1,-1-2-1,0 1 44,-1 1 1,2 1-1,0-1 1,1 1 70,2 2 1,1 1 0,1 4 0,0 2 2,0 0 1,1 2 0,2 2 236,3 3 1,3 3 0,1 3 0,-1 3 124,-1 2 1,-1 2 0,1 1-1,-2 3 156,0-1 0,-1 4 0,2-4 0,-1 2-350,0 0 1,-1-1 0,1 4-1,1-2-580,1-1 1,-1-2-1,0-2 1,-1 1-1711,1-2 2173,1-4 0,-7-18 0,-2-7 0</inkml:trace>
  <inkml:trace contextRef="#ctx0" brushRef="#br0" timeOffset="1223">603 27 7771,'-8'0'355,"-1"0"1,0 0 0,1-1 196,-1-2 0,0 2 0,0-3-251,1 1 0,-1 1 1,0-3-117,0 1 1,4 1-1,-1 4-122,-1 2 1,2-1 0,0 4 0,1 0-167,2 2 1,-1 1 0,0 0-148,1-1 1,2 1 0,4-1-31,4-2 0,1 0 1,4-3-1,-1-1 93,3-1 1,-2 2 0,2 0 0,0-1 288,2-1 0,-2 2 1,-2 1-1,1 1 191,-1 1 0,-2 5 0,1 2 0,-3-1 335,0 1 0,-3 2 1,-1-1-1,-1 1 22,-2-1 0,-1-3 0,-2 1-587,-2-3 1,-2-1 0,-4-2-1,0-3-422,1-2 0,-5-1 1,-2 0-1,-1 0-2782,-2 0 3141,5-4 0,-35-9 0,-4-5 0</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3:00:25.163"/>
    </inkml:context>
    <inkml:brush xml:id="br0">
      <inkml:brushProperty name="width" value="0.06" units="cm"/>
      <inkml:brushProperty name="height" value="0.06" units="cm"/>
    </inkml:brush>
  </inkml:definitions>
  <inkml:trace contextRef="#ctx0" brushRef="#br0">12 2369 7835,'-6'6'3755,"1"-1"-3140,5-5 1,1 0-230,3 0 0,-2-4 1,6-1-86,0-1 1,-1 4 0,-1-3-95,-1 0 0,2 2 0,-2-3-54,1 1 1,2-4-1,3 3-36,0 0 0,-3-4 0,-1 4 0,1-2 11,-2 1 0,4-1 0,-3-3-25,3 0 0,1 0 0,0 1 1,-1 1-15,-2 2 1,2-1-1,-3-3 1,3 0 1,1 0 1,-3 0 0,-1 0 0,2 1-18,1 2 1,0-2 0,-2 3 0,0-3-9,1-1 1,-3-2 0,1 0 0,2-2-16,1 1 1,-3 2 0,1-1 0,0 0 7,2-2 0,-2 0 0,-1 2 1,2 0 14,1-2 1,0-1-1,-2 2 1,0-1-60,1 2 0,-1-4 0,1 3 0,-2-1 48,2-1 0,0 3 0,-1-3 0,0 1 20,1 0 1,-3 0 0,1 3-1,1-2-18,-2-1 1,3 0-1,-4 3 1,-1-2-6,1-1 0,3 1 0,-3 2 0,0 0-39,0-3 1,0 3-1,-3-3 1,3 2-32,1 2 1,-3-4 0,2 2 0,-1 2 9,-1 2 0,2-2 0,-2-4 41,0 1 0,5 0 1,-3 1-1,0-2-22,0 1 1,0 2 0,-3 1-1,3 0 17,1-1 1,-2-3 0,2 1 0,-1 0 15,-2 2 1,2 0 0,0 1 0,0 0-2,0 0 1,-2 0 0,-1 0 9,1-1 0,2-3 0,4 1-32,-2 0 0,-4 2 0,1 0 1,-2 1-24,2 0 0,-3 4 0,4-1 0,-1-1-26,0-1 0,3-1 0,-3 0 0,-2 0-6,-1 0 0,3 0 1,1-1 21,1 1 0,-3 0 0,2 0 0,-2 0 45,1 0 0,1-1 0,-2 1 8,0 0 1,1 0-1,-3 0-48,3 0 1,-3-1 0,4 1-1,-1 0-9,0 0 1,-1 0-1,-1 0-4,1-1 1,-1 1 0,3 0 0,-2 0 8,1 0 1,0 0-1,-3-1 1,1 1 65,2 0 0,1 0 1,-2 0 2,0 0 0,1-1 0,-4 1-63,0 0 1,1 4 0,2-1 0,1-1-25,-2 0 1,-1 1-1,-1 1 1,0-2-137,0-1 0,1-1 0,2 0 82,1 0 0,-1-1 0,-3 1 0,0 0 71,0 0 1,2 0 0,0 0 34,2-1 0,0 1 0,-4 0 1,0 0 12,0 0 0,0 3 1,0 1-88,0-2 0,0-1 1,0-1-82,0 0 0,0 0 0,0-1 0,0 1 14,0 0 1,0 4 0,0-1 117,0 0 0,0-2 0,0-2 84,0 1 1,0 0 48,0 0 0,0 0-194,0 0 0,0-1-167,0 1 1,0 0 99,0 0 1,0 0 0,0 0 73,0-1 0,0 5 1,0 0 88,0-2 0,0 3 0,0-2-7,0 0 0,0 1-200,0 0 1,0-1 17,0-3 0,0 4 38,0-1 153,0 1 47,0-4 1,0 3-164,0 1-300,0 4 224,0-7 145,0 9 1,0-5 189,0 2 81,0 3-382,0-4-150,0 5-498,0 0 0,-20-5 0,-5-1 0</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5T13:00:30.661"/>
    </inkml:context>
    <inkml:brush xml:id="br0">
      <inkml:brushProperty name="width" value="0.06" units="cm"/>
      <inkml:brushProperty name="height" value="0.06" units="cm"/>
      <inkml:brushProperty name="color" value="#FFFFFF"/>
    </inkml:brush>
  </inkml:definitions>
  <inkml:trace contextRef="#ctx0" brushRef="#br0">360 1416 7214,'0'-6'1290,"0"1"-624,0 0-306,0 4 1,0-5 211,0 2-297,-5 3 1,4-6 93,-3 4 0,3 0 33,1-4 1,0 3-183,0-3 1,0 3-2,0-4 0,0 5-204,0-5 1,0 4-1,0-3 83,0-2 1,1 4 0,1 0 0,2 0 54,-1-2 1,-2 1 0,-1-2-3,0 0 1,0-2 0,0-1-62,0-1 1,0 5 0,0-1-28,0 0 0,0-2 0,0-1-46,0 0 1,0-1 0,0 1-34,0 0 1,0 0-1,-1 0 3,-3 0 1,3-1 0,-3 1-1,3 0 1,1 0 1,-2 3 0,0 1-1,-2-2 29,2-1 1,0-1 0,2 0 41,0 0 0,-1 1 0,-1 1 1,-2 2 48,1-2 1,2 3-1,1-2-66,0 0 0,-3-2 1,-1-1-80,1-1 0,2 1 0,1 0-60,0 0 0,-1 0 0,-2 0 73,0-1 1,-1 5-1,4 0 245,0-2 0,0-1-10,0-1 1,0 0 0,-1-1-54,-3 1 1,3 4-85,-3-1 1,3 1-173,1-4 1,0 0 0,-2 1-1,0 1-84,-2 2 0,1 3 0,3-4 124,0 0 0,0 1 1,0 0 61,0-2 1,-2-1-1,0-1 12,-2 0 1,0 4-1,4-1 44,0-1 0,0 0 0,-1-3 28,-3 1 0,3 4 0,-3-1 0,3 0 13,1-2 1,-1 2 0,-1 1-23,-2-2 1,0-1-1,3-1-87,-3 0 1,3 0 0,-3 0-44,3-1 0,0 1 0,-2 0 37,-1 0 0,1 3 0,3 1 36,0-2 1,-2-1 0,0-1 7,-2 0 1,1 0 0,1 0-10,-1 0 1,1 3-1,-1 1 46,1-2 0,2-1 1,-1 0 57,-3 3 0,3-3-7,-3 2 1,3-2-87,1-1 1,0 4-1,-1 1-13,-3 1 0,3-4 77,-3 1 1,3 2 139,1-1 0,0-1-121,0-3 0,-1 5 1,-2 1-43,0 0 1,-1-1-89,4-5 0,0 3-94,0 1 0,-1-1 23,-3-3 1,3 4 122,-3-1 79,3 1 1,1-1-71,0 1-54,0 4-4,0-2 53,0 5 0,0 2 0,0 1 53,0 5 0,0-2 0,1 2 0,1 0 25,2 2 1,1 1-1,-2 0-53,0 1 1,2 3 0,-2-1 0,0 0 6,0-2 1,-1 0 0,1 0-1,1 2-35,-2 1 0,3 3 1,-1-3-1,-2 0-49,0 1 1,1 0 0,1 4-1,-2-3-61,0 0 0,1 1 0,1-2 0,-1 1-41,-2-1 1,3 0-1,-1-3 1,0 2 56,-2-1 1,3-2-1,0 1 1,-1 0 26,2 2 1,-4 0 0,3-4 0,-1 1 27,0-1 0,-1 1 0,1 2 0,-1 1 12,-2-2 1,3 0 0,1-1-1,-2 2-17,0 1 1,-1 0-1,1-3 1,2 2-34,-1 1 1,-2-1 0,0-2 0,2-1-8,0 0 1,1 4-1,-4 0 1,0-2-24,0 0 0,4-2 0,0 1 0,-2 2-12,-1 1 0,-1 0 0,1-4-29,3 0 1,-3 4-1,3 0 54,-3-1 0,1-2 0,0-1 1,2 0-17,-2 0 1,0 1-1,-2-1 44,0 0 0,3 0 1,1 0-1,-1 1 18,-2-1 0,-1-4 0,1 1 0,1 0 8,2 2 1,0 1 0,-3 1 23,3-1 0,-3 0 1,3 0-11,-3 0 1,-1-3-1,1-1 19,3 2 0,-3 1-62,3 1 1,-3 0 0,-1 0-19,0 0 1,0-3-1,1-2 1,2 0 20,1 0 1,-1-2 66,-3 4 0,0-1 52,0 4 1,0-3-170,0-1 1,0-3-1,0 3-304,0 2 0,0-3-149,0 2 1,0-5-188,0 5 0,0-1-2156,0 4 2874,0-4 0,-10-32 0,-2-12 0</inkml:trace>
  <inkml:trace contextRef="#ctx0" brushRef="#br0" timeOffset="2100">175 51 7718,'0'-10'1163,"0"-6"1,0 12 531,0-7-1300,0 7 1,0-2 0,-2 10-110,-4 2 1,4 7 0,-5-3 0,1 4-118,0 3 0,-6-3 1,5 9-1,-1-2-142,0 3 1,-5-3-1,3 6 1,-2 0-268,1 1 1,1-5-1,-4 4 1,5-2-1045,1-3 0,-4-3-535,6-2 1819,1-7 0,36-56 0,7-22 0</inkml:trace>
  <inkml:trace contextRef="#ctx0" brushRef="#br0" timeOffset="2401">228 68 7757,'-24'0'120,"1"0"0,2 0 411,1 0 0,13-6 0,7 0 29,9 3 1,9 1 0,5 2-1,6 0 102,4 0 1,0 0-1,-2 2 1,-2 1-623,2 3 0,-4 6 0,1-4 1,-1 1 113,0 5 0,-6-4 0,3 1 1,-5 3-28,-2 1 1,1 3 0,-1 1 0,-1 3-260,-4 1 1,1 2-1,-7-4 1,-2 3-99,-2-3 1,-2-7 0,0-3-577,0 3 0,-2-6-2245,-4-3 3051,4-3 0,-13-40 0,5-11 0</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0:38.321"/>
    </inkml:context>
    <inkml:brush xml:id="br0">
      <inkml:brushProperty name="width" value="0.06" units="cm"/>
      <inkml:brushProperty name="height" value="0.06" units="cm"/>
      <inkml:brushProperty name="color" value="#FFFFFF"/>
    </inkml:brush>
  </inkml:definitions>
  <inkml:trace contextRef="#ctx0" brushRef="#br0">0 297 7490,'10'2'-457,"-2"2"1720,-1 2 0,-3-1-753,8-5 1,0 6-1,5 0-243,1-2 0,-1-2 1,0-2-1,1 0-46,-1 0 1,7 0 0,1 0 0,0 0 22,0 0 0,4 0 0,-3 0 0,-1-2-35,0-4 1,0 4 0,-3-4 0,3 4-68,2 2 0,-6 0 1,3 0-1,-5 0-93,-1 0 0,5 0 0,0 0 1,-2 0-89,-1 0 0,-3 0 0,1 0 0,-1 0-3,1 0 0,-3 2 0,-1 2 0,-2 2 103,1-2 1,3-2 42,1-2 1,1 0 64,-1 0-166,0 0 0,-5 0-421,0 0-1020,-8 0 46,3 0 0,-14 0 1392,-5 0 0,-27-23 0,-7-7 0</inkml:trace>
  <inkml:trace contextRef="#ctx0" brushRef="#br0" timeOffset="350">646 0 7954,'-9'17'1816,"-1"-5"-1109,4 0 1,4-1 0,-2 5-298,8-4 1,0-3-1,8-5 1,1 2-219,3-2 1,1 4 0,1-3-1,-1 1-80,1 2 1,-1-6-1,1 6 1,-1-2-89,1-1 1,-1 7 0,0-4 0,1 0-184,-1-1 1,1 7 0,-1-2 0,1 1 87,-1-1 1,-5 3 0,-2-3 0,-1 3 160,1 3 0,-6 5 1,2 0-1,-4-1 27,-2-3 1,-8 5 0,-4-1 0,-3 0-166,-3 2 0,1-5 0,-1 5 1,-1-2-790,-4 0 1,3 1 836,-3-7 0,-4-15 0,0-4 0</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0:43.404"/>
    </inkml:context>
    <inkml:brush xml:id="br0">
      <inkml:brushProperty name="width" value="0.06" units="cm"/>
      <inkml:brushProperty name="height" value="0.06" units="cm"/>
      <inkml:brushProperty name="color" value="#FFFFFF"/>
    </inkml:brush>
  </inkml:definitions>
  <inkml:trace contextRef="#ctx0" brushRef="#br0">540 315 7799,'0'-17'-80,"0"5"0,0 0 175,0-1 1,0 3 361,0-1 0,-2 1 0,-2-4-386,-2 3 1,0-1 0,5-6-1,-3 1-98,-2 0 0,0 5 0,4 0 0,-2-1-77,-2-3 1,-5-1 0,3-1 9,-2 1 1,1 5 0,-5 2 151,2 3 1,1 1-1,-7 6-6,1 0 1,5 2 0,2 4 0,1 5 22,-1 5 0,6 3 1,-4 4-1,3 8-17,-1 8 1,0-2-1,6 6 1,0 0-66,0 3 1,0 5 0,2 1 0,2 0-54,2 1 0,1-9 0,-3-1 1,4-4-217,2-4 0,-6 2 0,1-14 0,-3-2-719,-2-1 995,0-11 0,-7-24 0,-3-14 0</inkml:trace>
  <inkml:trace contextRef="#ctx0" brushRef="#br0" timeOffset="284">51 490 7832,'-18'10'1108,"7"-3"-679,-1-7-184,8 8 0,-2-6 0,12 4 0,6-4-6,3-2 0,3 0 0,1-2 0,3-2-21,1-2 1,2 0-1,-3 6 1,3 0-45,2 0 1,-6 0 0,5 0 0,-3 0-109,0 0 1,6-6-1,-6 1 1,1 1-158,1 2 0,-6 2 0,5 0 0,-5 0-271,-1 0 1,-1-6 0,0 0-2273,1 2 2634,-8 2 0,-34 2 0,-14 0 0</inkml:trace>
  <inkml:trace contextRef="#ctx0" brushRef="#br0" timeOffset="734">715 472 7792,'-2'12'-104,"-4"0"1,4-1 0,-4 7 761,4-1 0,2 1 0,0-1-454,0 1 1,0-1 0,0 1 0,0-1-164,0 0 0,6 1 0,2-1 0,-1 1 11,1-1 1,6-1 0,-4-3 0,1-3-155,1-2 1,-1-2-1,7-6 1,-1 0-19,1 0 0,-1-8 0,1-6 0,-1-7 25,1-8 1,-1-2-1,1 0 1,-3 2 105,-3-2 0,-3-2 1,-5 0-1,2 2 63,-2 2 1,-2 7 0,-4-1-1,-2 4 1,-2 1 0,-7 6 1,1 3-1,-5 1-7,-7 4 1,5 2 0,-4 2-1,3 0-159,3 0 0,1 8 1,3 2-1,1 1-355,-2 1 0,7-6 0,-1 5 0,2 3 446,0 1 0,16 18 0,9 4 0</inkml:trace>
  <inkml:trace contextRef="#ctx0" brushRef="#br0" timeOffset="1084">1291 437 7842,'0'-11'159,"0"-1"0,0 6 178,0-5 1,-6 5-75,0-6 0,-7 8-248,1-1 0,-3 3 0,-3 2 39,1 0 0,5 2 0,0 1 0,-1 5-37,-3 2 1,5 2 0,1 5-1,2 0 87,4 1 0,0 5 0,0 0 1,-1 1 14,1 1 1,2-4 0,4 6 0,2 1-64,1-1 1,9-6 0,-4 2 0,1-3-203,1-3 0,0 1 1,5-3-1,1-3-325,-1-6 1,1-4 0,-1-4-1,2-4-1336,5-6 1807,-13-3 0,28-73 0,-24 36 0,-1 0 0</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0:49.435"/>
    </inkml:context>
    <inkml:brush xml:id="br0">
      <inkml:brushProperty name="width" value="0.06" units="cm"/>
      <inkml:brushProperty name="height" value="0.06" units="cm"/>
      <inkml:brushProperty name="color" value="#FFFFFF"/>
    </inkml:brush>
  </inkml:definitions>
  <inkml:trace contextRef="#ctx0" brushRef="#br0">210 367 7773,'-10'0'440,"-5"0"0,7-2-338,-4-3 1,3-3 204,3-4 0,2-1-91,-8 7 0,6-6 1,-5 6-89,-3 3 0,4 1 0,-1 2-156,-3 0 0,5 0 0,-3 2 27,-2 3 0,7-1 0,-1 6 0,2 0 15,0-1 1,0 3 0,6 5-21,0 1 0,0 5 0,0 0 1,2 1-22,4 1 1,-2-6-1,8 5 1,1-5-90,3-1 1,-5-1 0,1 0-1,2 1-37,1-1 0,-3-7 0,-1-4 19,3-4 1,1-4-1,1-4 40,-4-6 0,-3-5 0,-5-4 0,4-5-3,2-1 1,-6 0 0,1-4-1,-1 2 65,2-2 0,-4 6 1,4 1-1,-4 5 158,-2 2 1,0-1 639,0 1-562,0 7 0,0 10 0,0 12 0,0 3 3,0 3 0,0 5 0,0 2 1,0 0-182,0 0 1,6 5 0,-1-5 0,1 0-225,2 0 0,-6-1 0,6-7 0,-2 0 46,-1 1 0,7-1 152,-6 1 0,7-8 0,-3-3 0</inkml:trace>
  <inkml:trace contextRef="#ctx0" brushRef="#br0" timeOffset="303">559 1 8215,'-10'11'1844,"5"1"-1548,3 2 0,2 1 0,0 4 0,2 3-133,3 1 1,-3 10-1,4 0 1,-4 8-59,-2 3 1,6-3-1,0 6 1,-2-1-417,-2-1 1,-2 4 0,2-11 0,1-3-818,3-4 0,0-9 1128,-6 1 0,-8-27 0,-1-8 0</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0:50.737"/>
    </inkml:context>
    <inkml:brush xml:id="br0">
      <inkml:brushProperty name="width" value="0.06" units="cm"/>
      <inkml:brushProperty name="height" value="0.06" units="cm"/>
      <inkml:brushProperty name="color" value="#FFFFFF"/>
    </inkml:brush>
  </inkml:definitions>
  <inkml:trace contextRef="#ctx0" brushRef="#br0">18 156 7700,'-10'18'180,"5"-1"0,3-5 0,2-1 100,0 3 1,0-2-1,0 3 1,0 4-225,0 1 0,0 7 1,0 2-1,2 4-123,3 2 0,-3 0 1,4-2-1,-4-2-733,-2-2 1,2 0 799,4 6 0,-12-15 0,4-5 0</inkml:trace>
  <inkml:trace contextRef="#ctx0" brushRef="#br0" timeOffset="714">158 523 7753,'2'15'-267,"4"-3"1,-5-2 0,7-6 0,0 1 420,4-1 0,3-2 1,3-2-1,-1-2 109,1-4 1,-1-3 0,0-9 0,1 1-190,-1-1 1,1 1 0,-1-1 0,-1 1-55,-4 0 0,1-7 1,-7 1-1,-2 2-28,-2 1 0,-2 9 0,0-1 0,-2-2-37,-4-1 0,-4 5 1,-7 4-1,-1 4-26,1 2 1,-1 0 0,1 0 0,-1 2 63,1 4 0,0-2 0,-1 8 0,3 1 70,3 3 1,-4 1 0,7 1 0,-1-1 94,4 1 1,2 1 0,0 2-1,-1 3-54,1-3 1,4-2 0,6-1 0,5 1-49,5 5 0,1-11 0,1 5 0,-1-5-87,1-3 1,-1 3-1,0-7 1,1-2-143,-1-2 0,1-2 1,-1 0-1,1-2 12,-1-4 1,1-5-1,-1-11 1,1-3 56,-1-2 0,-5 4 1,-3-5-1,1 1 65,0 0 0,-6 6 0,4-2 1,-3 3 62,1 3 1,0 5 479,-6 0-277,0 8 0,0-1 0,0 10 0,0 9-5,0 7 1,0-1 0,0 5 0,0 0 33,0 4 1,0-1-1,0-1 1,0 0-239,0 0 0,0-6 1,0 3-1,0-5-213,0-1 0,0-7 0,2-1-58,4-2 0,3-4 1,7-10-1,-2-8 9,-3-7 0,1-6 0,3-10 0,-1-2 51,-2-2 0,-3-5 0,5 5 0,-4 2 158,-3 2 1,5 4-1,-4 4 1,0 6 218,-1 3 266,-1 3 0,-6 9 1,2 8-84,4 10 1,-4 11 0,4 4 0,-4 1-205,-2-1 1,0 6 0,0-2-1,0 2-268,0-2 0,0 4 0,0-4 0,0 2-384,0-2 0,2-1 1,1-7-1,3 2 489,-2-1 0,37-50 0,7-12 0</inkml:trace>
  <inkml:trace contextRef="#ctx0" brushRef="#br0" timeOffset="1200">1188 331 7753,'-6'-12'354,"-1"2"195,-3 3 1,4-7-383,-6 2 0,1-3 0,-7-1 28,1 5 1,5 1-1,1 6-26,-3-2 1,-2 0-1,-1 8-101,0 4 1,5 4 0,2 7 0,2 3 58,5 3 1,-5 4 0,2 8 0,2 0-69,2 0 1,2 0 0,2-2 0,2-2-106,2-2 1,7-6 0,-1 5 0,4-3-155,1-4 1,0-9-1,1-6 1,-1-4-43,1-2 0,-1 0 0,-1-2 0,-3-6 6,-1-10 0,-6-1-1,4-10 1,-1-2-55,1-2 1,-6 0 0,2 2-1,-4 4 216,-2 1 0,0-3 1,0 6 1277,0 2-939,0 9 1,0 12 0,0 12 0,0 5 26,0 6 1,0 5 0,0 7-1,0 1 101,0 5 1,0-2 0,0 8 0,0 1-30,0 2 1,0 5 0,0-1 0,0 0-161,0-3 0,0-3 0,0 3 0,-2-5-97,-4-5 0,2-12 1,-6-5-1,1-7-224,-1-5 1,-2-5 0,-5-8-453,-1-5 0,1-4 1,-1-9-1,1-5-2939,-1-5 3509,9-4 0,-3-25 0,0-12 0,3-6 0,-1 1 0</inkml:trace>
  <inkml:trace contextRef="#ctx0" brushRef="#br0" timeOffset="1432">1415 331 7753,'0'11'1258,"0"1"-753,0 2 1,2-1 0,4-1-143,6-6 1,5-4 0,4-2-1,5 0-10,1 0 0,-4-2 1,6-2-1,0-4-283,-2-2 1,5 1-1,-7-5 1,0 2-266,0-1 1,-7 5-1,-7 0-1385,3 0-615,-6 7 2195,-8-7 0,-72 23 0,-23 5 0</inkml:trace>
  <inkml:trace contextRef="#ctx0" brushRef="#br0" timeOffset="1680">1572 104 11102,'0'17'476,"2"-5"0,2-1 1,2 3-162,-2 2 1,0 3 0,0 4-1,1 6-258,-1 4 1,-2 10 0,-2 4-1,0 3-513,0 2 1,0-1 0,0-1 0,-2-1-63,-3-1 1,3-7 0,-4-14 0,4-2 517,2-3 0,0-73 0,0-18 0</inkml:trace>
  <inkml:trace contextRef="#ctx0" brushRef="#br0" timeOffset="2114">1834 34 7753,'8'-10'1483,"-6"0"-467,4 5 0,-2 3-505,2-4 0,1 6 0,7 6 0,-4 5-143,-3 5 1,1 9-1,-4 4 1,2 6-94,-2 6 1,3 3-1,-1 9 1,-2 1-181,-2 4 1,-2 3 0,-2 1 0,-2-8-184,-2-5 0,1-11 0,3 1 1,-2-8-542,-2-8 1,0-9 149,6-2 0,0-16 0,2-4 0,2-9 22,2-7 1,5-9 0,-3 0 0,2-7 217,4-5 0,-1 6 0,1-4 0,-3 3 152,3-1 1,-4 0 0,-1 8 0,1 4 116,0 6 0,-4 3 0,3 3 1,1 1 198,0 5 1,-5 3-1,5 10 1,-2 4 288,-4 5 1,4 7 0,-1 5 0,1 6 15,0 4 1,4 2-1,-7 2 1,1 2-318,2 2 0,-6 1 0,4-3 0,-4 2-193,-2-2 1,0-2-1,0-4 1,0-4-1262,0-6 0,0-4 1237,0-1 0,-8-94 0,-2-23 0</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1:26.231"/>
    </inkml:context>
    <inkml:brush xml:id="br0">
      <inkml:brushProperty name="width" value="0.06" units="cm"/>
      <inkml:brushProperty name="height" value="0.06" units="cm"/>
      <inkml:brushProperty name="color" value="#FFFFFF"/>
    </inkml:brush>
  </inkml:definitions>
  <inkml:trace contextRef="#ctx0" brushRef="#br0">263 647 7393,'0'-12'412,"0"1"535,0-3 1,0 4-562,0-1 0,-6 5 0,-2-6-271,-1-1 1,3 5 0,-4 0 0,0 2-144,1 0 0,-3 1 0,-5 5-103,-1 0 0,-1 5 1,-3 3-1,-1 4 95,2 7 1,1 1 0,5 7 0,1 0 117,3 0 1,7 2-1,-2 6 1,4 0-12,2 0 0,0 0 1,2 0-1,4 0-45,5 0 0,5-8 1,1-6-1,3-5-74,3-5 0,-2-7 1,7 0-1,-3-8-74,-4-7 1,0-13-1,1-5 1,1-6-45,-2-5 0,-1-5 0,-3-7 0,1-3 6,-1-3 1,-7 4 0,-2-7-1,-2 3 22,-1 0 0,1-2 0,-6 6 0,-2-1 78,-4 5 0,3 9 0,-7 2 0,0 6 353,0 4-39,7 16 0,-11-1 0,8 20 1,2 5-3,2 5 1,2 9 0,0 4 0,0 6 59,0 6 0,0-2 1,0 9-1,0 5 64,0 3 1,2 10-1,2-2 1,2 4-243,-2 2 0,-2-2 0,-2-2 1,2-4-447,4-2 0,-3-4 0,7-9 0,0-8-221,0-8 0,-5-12 0,7-9 0,0-4 533,-3-8 0,11-51 0,-1-26 0,1-8 0,-1 1 0</inkml:trace>
  <inkml:trace contextRef="#ctx0" brushRef="#br0" timeOffset="186">595 594 7781,'-2'16'0,"-2"-2"414,-2-3 0,0-5 0,6 6 0,0 1 36,0 3 1,0 1-1,0 3 1,2 1-193,4 2 0,-2 8 0,6-2 0,-3 4-338,-3 2 1,4 6-1,0-2 1,0-4-278,-1-4 1,-1-4 0,-6 2-1475,0-6 1831,0-11 0,-8-82 0,-1-27 0</inkml:trace>
  <inkml:trace contextRef="#ctx0" brushRef="#br0" timeOffset="317">682 367 7786,'-8'-9'365,"-3"3"471,-5 4 0,5 2 1,1 2-1019,2 4 0,-4 3 0,7 9 0,1-1 182,2 1 0,48 38 0,13 10 0</inkml:trace>
  <inkml:trace contextRef="#ctx0" brushRef="#br0" timeOffset="637">962 472 12808,'-12'8'-18,"0"4"0,3 3 0,-5 3 1,2 1-15,-1 4 0,-3-3 1,1 5-1,3-2-137,6 0 1,-2 1-1,3-7 1,1 1-126,2-1 0,10 1 0,3-3 360,5-3 0,1 3 1,3-5-1,1 0 215,2-4 1,1 3 0,-7 3 0,0 3 184,1 3 0,-3-1 0,-1 1 1,-4-1-100,-3 1 0,-1 1 0,-6 2 0,0 3-571,0-3 1,-7-2 0,-5-1-534,-4-1 0,-1-7 1,-3-4-1,-1-4 737,-2-2 0,-4-41 0,0-19 0,-2-3 0,1 0 0</inkml:trace>
  <inkml:trace contextRef="#ctx0" brushRef="#br0" timeOffset="800">1101 559 9011,'8'10'456,"2"-2"0,7-8-87,1 0 1,5 0 0,0 0 0,0 0-21,3 0 1,-5 0 0,8 0-1,0-2-617,-2-4 1,1 4 0,-7-4-1268,2 4 1535,-7 2 0,-40-7 0,-14-3 0</inkml:trace>
  <inkml:trace contextRef="#ctx0" brushRef="#br0" timeOffset="1002">1276 332 8151,'-10'0'737,"0"2"0,7 4 0,-3 8-314,2 7 1,2 8 0,4 12 0,2 8-468,2 7 1,-1 0-1,-5 6 1,2 0-658,4 0 0,-4-5 0,6-1 0,-2-8 701,0-7 0,23-43 0,0-11 0</inkml:trace>
  <inkml:trace contextRef="#ctx0" brushRef="#br0" timeOffset="1418">1625 629 7786,'0'-17'0,"0"-1"0,0 1 0,0-1 358,0 1 1,0 0-1,-2-1 1,-2 1-61,-1-1 0,-7 7 0,4 1-327,-2 2 1,-1 2-1,-7 8 1,1 4-3,-1 6 0,3 13 0,1 8 0,3 8 45,-3 3 0,6 3 1,2 5-1,5-1 260,1-5 1,0 3 0,1-9 0,3-1-201,2-2 0,14-10 0,-3-5 0,2-9-91,1-7 1,3-4 0,0-4 0,1-6-148,1-9 1,-6-8-1,5-10 1,-5-2-216,-2-4 0,-1-2 0,-2-5 0,-3 3 80,3 3 1,-6-1-1,-1 6 1,-1 0 196,0 4 0,0 10 411,-6 0 1,-2 11 0,-2 8-1,-2 10 82,2 11 1,2 3 0,2 9 0,0 2-70,0 2 0,0 8 0,0-1 1,0-1-180,0-2 1,0-2 0,0 0-1,0 0-426,0 0 1,2-8 0,2-4-1,4-3-1218,2-3 1,-5-7 586,7-4 0,-6-14 914,6-10 0,-2-27 0,-1-12 0,5-9 0,-1 0 0</inkml:trace>
  <inkml:trace contextRef="#ctx0" brushRef="#br0" timeOffset="1735">1940 542 7834,'1'-17'0,"3"-1"416,2 1 0,0 5 23,-6 0 1,2 10 0,2 4 0,2 12-109,-3 7 1,-1 10 0,-2 0 0,0 6 58,0 4 0,-5 8 1,-1-5-1,2 3-130,2-1 1,2-7 0,0 2 0,0-4-280,0-2 0,0-8 0,0-4-180,0-4 1,0-11 0,0-10-134,0-13 1,6-10-1,2-12 1,1-6-238,5-9 1,1-1-1,3-3 1,-3 5 196,-3 5 1,4 1 0,-5-3-1,5 5 448,1 6 1,-1 6-1,-3 14 156,-1-1 1,-2 10 0,1 8 0,-5 12 149,-4 9 1,-2 9-1,0 10 1,0 5 70,0 0 1,0 5 0,0-5 0,0-1-597,0-3 1,0 2 0,2-4 0,2-5-3294,2-2 3436,-1-11 0,11-50 0,3-22 0</inkml:trace>
  <inkml:trace contextRef="#ctx0" brushRef="#br0" timeOffset="2002">2603 594 9943,'0'-17'-600,"0"-1"1,0 1 775,0 0 1,0-1 0,0 1 0,-2-1 290,-4 1 1,-3 1-1,-9 5 1,1 5-459,-1 4 0,-5 4 0,-2 5 0,0 9 3,-1 5 0,-3 16 0,6 0 0,4 4 89,5 2 1,0 5 0,9 1 0,1 3 208,2 0 1,2 3 0,2-15 0,3-1-258,7-2 0,6-4 1,3-6-1,2-9-455,-1-11 0,-3-5 0,0-2 0,3-3-1812,1-9 2214,0-8 0,2-42 0,-1-19 0,4-4 0,0-1 0</inkml:trace>
  <inkml:trace contextRef="#ctx0" brushRef="#br0" timeOffset="2302">2725 734 7786,'-7'35'238,"5"-8"1,-4-3 321,4-5 1,12-9-1,5-5 1,8-3-730,5-2 1,-5-7-1,6-3 1,2-4 380,2-3 1,-4 1-1,0-13 1,2 0 212,2 2 1,-4-6 0,-1 4 0,-5-4-370,-8-2 0,1 2 0,-10 2 0,-2 4-266,-2 2 0,-6-5 1,-6 7-1,-8 2-34,-1 1 1,-8 11 0,-4 3 0,-6 6 158,-4 6 1,0 5 0,7 13 0,1 7 318,3 7 1,-1 1-1,8 8 1,2 1 182,1 3 1,5 3 0,3 2 0,6 5 71,4 1 1,10 0-1,6 0 1,7-10-558,8-9 0,10-8 0,6-8 0,5-9-1681,10-11 1749,-1-5 0,-9-30 0,9-19 0,0-2 0,4-3 0,0 1 0,0-1 0</inkml:trace>
  <inkml:trace contextRef="#ctx0" brushRef="#br0" timeOffset="3016">4297 210 7731,'-6'-27'-312,"-1"2"0,-3 2 237,-4-1 0,-1 1 0,-1 5 0,3 1 596,1 0 1,0 1 0,-5 4 0,-1 7-411,1 3 1,0 2 0,1 2 0,2 3-101,3 7 0,5 4 1,-4 3-1,2 2 148,5 3 0,1 9 0,2 0 0,0 7 62,0 5 0,0 2 1,0 7-1,0 2-104,0 2 0,0 8 1,0-2-1,0 4-208,0 2 1,0-8 0,0-4 0,0-5-651,0-7 0,0-11 0,0-11 741,0-5 0,-24-48 0,-5-12 0</inkml:trace>
  <inkml:trace contextRef="#ctx0" brushRef="#br0" timeOffset="3184">3773 647 7744,'-8'10'910,"14"-3"1,0-7 0,8 0-469,3 0 1,6 0 0,3 0 0,3 0-551,8 0 1,-2 0 0,7-2 0,-1-3-560,0-7 0,0 4 0,-7 0 667,1 1 0,0-3 0,0-8 0</inkml:trace>
  <inkml:trace contextRef="#ctx0" brushRef="#br0" timeOffset="3501">4367 455 7799,'-10'2'1106,"5"3"-446,3 7 1,2 4-1,0 1 1,0 3-228,0 3 0,0 4 1,0 10-1,0 2-290,0 1 0,2 1 0,1-6 1,3 0-63,-2 0 0,-2-2 1,-2-4-1,0-6-522,0-3 173,8-3 1,-6-9-1,4-8 1,-5-12 95,-1-9 0,6-6 0,0-10 0,0-2 19,2-2 1,-4 1 0,5 3 0,1 0-11,0 2 0,-4-4 0,3 12 0,1 0-56,0 4 0,-1 3 0,5 3 1,-2 1-383,1 4 1,3 5-1,1 7-190,1 0 0,-1 0 791,1 0 0,-1 7 0,0 3 0</inkml:trace>
  <inkml:trace contextRef="#ctx0" brushRef="#br0" timeOffset="3802">4699 647 7766,'-6'23'0,"-2"0"0,1 1-139,-1 1 0,2-4 0,6 8 1,0 0 597,0-1 1,0 5 0,2-6 0,2 0 125,2-4 0,5 2 1,-3-1-426,2-3 1,1-3 0,7-7 0,-1-5-326,1-4 1,-1-2-1,1-2 1,-1-6-29,1-9 0,-1-8 0,0-10 0,1 0-66,-1 0 0,-5 0 0,-2-2 0,-2-2 198,-5-2 1,5 6 0,-2 6 0,-2 0 74,-2 2 1,-10-4-1,-4 6 1,-3 0 37,-3-1 0,1 9 0,-2 5 0,-3 1 5,-1 1 0,0 2 1,5 10-1,1 2-235,-1 2 0,3 7 0,1-1 0,4 6-239,3 5 1,1-4-1,6 4 1,2-3 416,4-3 0,3 1 0,71-8 0,15-3 0</inkml:trace>
  <inkml:trace contextRef="#ctx0" brushRef="#br0" timeOffset="4333">5066 507 7794,'0'-10'895,"0"5"1,0 10-384,0 7 0,0 4 0,0 3 0,0 4-188,0 6 0,0 12 0,0 6 0,0 3-192,0 3 0,0-3 1,0-2-1,0-3-148,0-2 1,0-8-1,2-8-440,3-2 1,-1-4 0,6-11 8,-2-10 1,5-15 0,-1-14-1,2-6 89,-3-6 1,5-4 0,-5-9 0,5-2 0,1-3 1,1 1 0,-1 6 0,1 1 215,-1 5 0,-5 3 0,-1 10 685,3 4 1,-6 13-109,-2 16 1,-4 10-1,-2 15 1,0 8 327,0 6 1,0 8 0,0-5 0,0 1-290,0 0 0,0 3 0,0-5 0,0-4-395,0-6 0,0 0 1,0-8-87,0-1 1,2-11-1016,3-5 0,5-17 0,7-9 0,-1-7 507,-4-10 0,3 0 0,-3-7 1,3 1 248,3 4 0,-1 2 1,-1 2-1,-3 0 52,-1 0 0,-2 8 1,1 4-1,-3 6 542,0 5 289,-6 4 1,6 22 0,-8 7 0,0 8 143,0 8 1,0 10-1,0-1 1,0 5-513,0 1 0,0 2 0,0 1 0,0-1-783,0-3 0,-6-13 0,0-1 1,2-8 532,2-3 0,2-42 0,0-15 0</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1:24.333"/>
    </inkml:context>
    <inkml:brush xml:id="br0">
      <inkml:brushProperty name="width" value="0.06" units="cm"/>
      <inkml:brushProperty name="height" value="0.06" units="cm"/>
      <inkml:brushProperty name="color" value="#FFFFFF"/>
    </inkml:brush>
  </inkml:definitions>
  <inkml:trace contextRef="#ctx0" brushRef="#br0">16 347 7804,'-8'10'810,"6"-2"1,-4-8-429,12 0 0,4 0 0,7 0 0,1-2-187,-1-4 1,3 4-1,1-4 1,4 4-13,2 2 1,-5-2 0,3-1 0,-2-3-136,1 2 0,-1 2 0,-6 2 1,1 0-420,-1 0 0,1 0 0,-1 0-1930,1 0 590,-1 0 1711,-7 0 0,-65 15 0,-22 5 0</inkml:trace>
  <inkml:trace contextRef="#ctx0" brushRef="#br0" timeOffset="283">138 120 7804,'0'-11'1227,"0"-1"-708,0 8 0,0-6-189,0 5 1,0 5 0,0 2-241,0 13 0,6 3 0,0 7 0,-2 2-221,-2 8 1,3 2 0,1 9-1,-2 3-194,-2 1 1,-2 8-1,0 3 1,0-1-61,0 0 1,0-4 0,0-11 0,0-8-654,0-6 1038,0-10 0,8-3 0,1-11 0</inkml:trace>
  <inkml:trace contextRef="#ctx0" brushRef="#br0" timeOffset="684">383 16 7827,'0'-10'2343,"0"4"-1939,0 12 0,0 9 1,2 11-1,1 1-196,3 4 1,6 4-1,-6 7 1,0 9 18,1 5 0,-5 8 0,4-4 0,-4 0-109,-2 1 1,0 1-1,0-8 1,0-5-196,0-5 0,0-11 1,0-8-678,0 1 0,6-17 377,0-3 1,1-12 0,-3-13 0,2-6 13,-2-10 0,4-2 1,-1-8-1,1 1-47,0-1 0,0 0 0,-2-1 1,3 3 243,1 0 0,6 7 0,-7-3 0,3 8 255,0 7 1,-7 7-1,5 3 1,0 5 114,-1 1 1,-3 10 0,4 11 0,0 7 324,-1 3 0,-5 14 1,4-2-1,-2 2-49,0 0 1,-1-2-1,-3 1 1,2 3-463,2 2 0,0-6 1,-6-8-1,0 0-1014,0 0 0,6-5 996,0 1 0,-1-42 0,-5-12 0</inkml:trace>
  <inkml:trace contextRef="#ctx0" brushRef="#br0" timeOffset="1018">872 505 7827,'0'11'0,"0"1"529,0 1 1,2-5-1,3-2-262,7-4 1,4-2-1,1-2 1,0-4-258,1-5 0,5-5 0,0-1 0,-1-3 42,-3-3 0,-7 1 0,0-5 0,-1 2-43,-1 4 1,3-4 0,-7-1-1,-2 1-72,-2 0 1,-2 2 0,0 5 0,-2 3-74,-4 3 0,-3-2 0,-9 9 0,1 3 18,-1 5 0,-1 13 1,-3 9-1,-1 4 346,2 8 0,7-2 1,3 8-1,-1-2 233,2-1 0,3 7 0,7-4 0,0-1-29,0 1 1,7-2 0,7-8 0,7-6-887,8-10 1,4-7-1,4-12 1,4-6 453,5-9 0,-1-44 0,0-20 0,-12 21 0,1 0 0,0 0 0</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1:39.898"/>
    </inkml:context>
    <inkml:brush xml:id="br0">
      <inkml:brushProperty name="width" value="0.06" units="cm"/>
      <inkml:brushProperty name="height" value="0.06" units="cm"/>
      <inkml:brushProperty name="color" value="#FFFFFF"/>
    </inkml:brush>
  </inkml:definitions>
  <inkml:trace contextRef="#ctx0" brushRef="#br0">17 297 9387,'-10'8'1113,"4"-6"-981,12 4 1,9-6 0,11-4 0,1-2 107,4 2 1,2-4-1,2 1 1,0-1-267,0 0 1,-2-4 0,-2 5 0,-4-1-512,-2 0 0,4 0 0,-6 5-1248,-1-3 1785,-3 0 0,-1-2 0,-1-2 0</inkml:trace>
  <inkml:trace contextRef="#ctx0" brushRef="#br0" timeOffset="282">191 53 8096,'-10'0'1061,"3"0"0,9 6 0,2 1 0,1 5-897,-1 7 0,4 7 0,-2 9 0,0 1-160,1 5 0,-5 4 1,4 7-1,-4 1-310,-2-1 1,6-2-1,0-1 1,0-6-656,1-7 1,-5 1 0,6-13-1332,0-3 2292,-6-9 0,21-82 0,-4-27 0</inkml:trace>
  <inkml:trace contextRef="#ctx0" brushRef="#br0" timeOffset="684">453 0 8161,'0'12'1257,"0"0"1,0-1 0,0 7-798,0-1 1,0 3-1,2 3 1,2 6-275,2 4 1,5 10 0,-5 3-1,0 5-68,2 1 1,-6 6 0,4 2 0,-4-1-187,-2-5 0,0 0 0,0-13 0,0-4-1842,0-6 1311,0-14 1,1-17-1,3-13 1,4-10 239,2-12 0,-1-2 1,5-10-1,-4 1 161,-2 1 0,3-3 0,-3 7 0,0 2 157,-1 2 0,5 4 0,-6 2 0,0 4 211,2 2 1,-7 7 0,7 9 392,0 1 0,-4 4 0,6 10-165,-3 5 0,5 7 1,-4 3-1,-1 4-50,1 3 1,6 1-1,-4 8 1,-1 1-233,-3 3 0,2 0 0,-2-4 0,-2 1-651,-3 3 1,1-2 0,2-10 0,2-6-2557,-2-3 3091,-2-10 0,6-73 0,1-24 0</inkml:trace>
  <inkml:trace contextRef="#ctx0" brushRef="#br0" timeOffset="1017">1047 297 8281,'0'18'0,"-2"-1"101,-4 1 0,4-7 1,-4 1-1,4 2 127,2 1 0,0 2 0,2-1 0,4-2 362,6-3 1,3-7-1,3 2 1,1-4-565,5-2 1,-3-2 0,8-4-1,2-7-31,2-9 0,-4 1 1,-2-6-1,-1 0-36,-5-1 0,-8 5 0,-1-4 1,0 2-48,-3 3 0,-1 1 1,-8 0-1,0-3-52,0 3 0,-8 2 1,-3 1-1,-7 3 90,-5 3 0,4 2 1,-7 6-1,1 1 114,-4 4 1,2 7-1,0 12 1,0 5 149,-1 10 1,1 2 0,-2 9 0,8 3 104,7 1 0,1 5 0,7 1 1,2 2 101,2-2 0,17-1 1,9-5-1,9-3-397,8-7 0,-3-11 1,11-7-1,3-9-2438,5-7 2414,1-12 0,-6-40 0,2-18 0,7-8 0,-1 0 0</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1:38.863"/>
    </inkml:context>
    <inkml:brush xml:id="br0">
      <inkml:brushProperty name="width" value="0.06" units="cm"/>
      <inkml:brushProperty name="height" value="0.06" units="cm"/>
      <inkml:brushProperty name="color" value="#FFFFFF"/>
    </inkml:brush>
  </inkml:definitions>
  <inkml:trace contextRef="#ctx0" brushRef="#br0">1 315 9663,'2'10'1272,"4"-4"-938,5-4 0,12-2 0,7-2 1,4-4-168,7-6 0,2 3 0,5-3 0,-1-2-35,2-1 0,-3-3 0,-1 3 0,-8 1-1248,-4 3-335,-4 7 1451,-20-4 0,-71 70 0,19-23 0,-1 0 0</inkml:trace>
  <inkml:trace contextRef="#ctx0" brushRef="#br0" timeOffset="252">280 1 11600,'0'12'608,"0"1"1,0 5-470,0 3 0,6 16 1,2 0-1,0 7-186,-1 11 1,5-3-1,-6 8 1,0-2-685,1 1 1,-3-3 0,6-9 0,0-9 730,-1-7 0,3-29 0,5-13 0</inkml:trace>
  <inkml:trace contextRef="#ctx0" brushRef="#br0" timeOffset="536">612 315 7817,'-6'18'0,"0"-1"362,2 1 1,3 5-1,1 0 1,0 1-10,0 1 0,1-6 1,5 6-1,8-1-118,7-1 0,1 0 0,7-7 0,2-5-156,2-5 0,2-4 0,0-2 0,0 0-19,-1 0 1,-1-13 0,-2-7-1,-3-5-102,-3-6 0,-2-2 0,-7-2 0,-5 0-10,-5 0 0,-4 2 1,-2 2-1,0 4 146,0 2 0,-8 1 1,-3 7-1,-7 0-9,-5-1 1,2 8-1,-7 5 1,1 3-277,0 2 0,-2 2 0,-4 3 0,2 7-1963,2 4 2154,7 9 0,-1 18 0,-2 11 0,2 7 0,-1 0 0</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1:36.514"/>
    </inkml:context>
    <inkml:brush xml:id="br0">
      <inkml:brushProperty name="width" value="0.06" units="cm"/>
      <inkml:brushProperty name="height" value="0.06" units="cm"/>
      <inkml:brushProperty name="color" value="#FFFFFF"/>
    </inkml:brush>
  </inkml:definitions>
  <inkml:trace contextRef="#ctx0" brushRef="#br0">280 280 7774,'-8'-10'112,"-2"-5"67,-7 3 1,-1 2 0,1 1 0,-1-1-41,1 0 1,-1 6 0,1-1-24,-1 3 1,1 2 0,-1 2 0,1 3 76,-1 7 0,7 5 0,-1 5 0,1 3-10,1 2 0,2 4 0,8 8 1,0 4-55,0 1 0,0-5 0,2 2 0,2-4-187,2-2 0,13 0 0,1-2 1,3-4-319,2-6 0,4-6 0,-4-5 0,3-6-1695,3-4 2071,2-2 0,-7-38 0,-2-17 0,3-3 0,0-1 0</inkml:trace>
  <inkml:trace contextRef="#ctx0" brushRef="#br0" timeOffset="699">489 402 8227,'0'18'0,"0"-1"294,0 1 0,0-7 0,0 1-192,0 1 1,2-3-1,4 0 1,6-2 239,3-5 1,2-1 0,3-2 0,1-2-293,3-3 0,-1 1 0,-6-8 0,1-1-70,-1-3 0,1-1 1,-3-1-1,-3 1-31,-6-1 0,-4 1 0,-2-1 0,0 1-74,0-1 0,-2 3 1,-4 1-1,-4 3-138,0-3 0,-5 6 1,3 0-1,-3 3 75,-3-1 1,-1 0-1,-2 8 1,-3 4 72,3 5 1,1 7 0,3 5 0,0 4 305,-1 0 1,3 8 0,3-2 0,6 6 335,4 0 1,2 0 0,0 0 0,2 1-203,4-1 0,0-4 0,9-6 0,5-6-359,-1-3 0,8-5 0,0-3 1,3-6-326,-1-4 1,-6-4-1,4-4 1,0-8-122,0-7 1,-5 0-1,1-8 1,-4-2-2,-1-2 0,-3-2 1,-1 0-1,-4 0 249,-3 0 0,-1 6 0,-4 2 0,2 1 268,2 5 0,0 2 0,-6 1 316,0 1 0,-2 7 761,-4 4 0,4 6-630,-4 6 0,4 4 0,2 7 1,0 3-162,0 3 0,6 6 0,0 10 0,-2 2-93,-2-3 1,-2 5 0,0 0 0,2-1-107,4 1 0,-5-2 0,5-8 1,-2-4-392,2-6 1,-4-9 0,6-4-110,-1-3 0,1-11 0,6-13 0,-3-12 0,3-10 1,2-8-1,1-9 1,0-4-131,1-2 1,-1 6 0,1-3-1,-3 7 375,-3 6 0,4 3 0,-7 10 0,3 4 579,0 5 0,-9 15 6,3 9 1,2 7 0,-2 11 0,-2 1-81,-2 5 1,3-3-1,1 10 1,0 4-39,2 4 0,-6 7 0,6-3 0,-3 0-368,1-1 1,0 7 0,-6-4 0,0-1-444,0-3 0,0-6 0,0-6 0,0-6-1718,0-3 2194,8-11 0,2-78 0,7-29 0</inkml:trace>
  <inkml:trace contextRef="#ctx0" brushRef="#br0" timeOffset="884">1415 193 7817,'0'17'114,"0"0"1,0-5 0,2-2 427,3-2 1,5-3-1,8-5 1,1 0-203,4 0 0,-1 0 0,5 0 1,-2 0-424,-4 0 1,-1 0 0,-3 0 0,1 0-493,-1 0 0,-5 0 575,-1 0 0,-7 0 0,4 0 0</inkml:trace>
  <inkml:trace contextRef="#ctx0" brushRef="#br0" timeOffset="1101">1485 0 10483,'0'20'0,"0"3"410,0 6 1,0 6 0,2 8 0,1 9-171,3 10 1,0 6 0,-6 2-1,0 0-429,0 0 1,0-2-1,0-6 1,0-10-1968,0-9 2156,0-14 0,8-58 0,1-22 0</inkml:trace>
  <inkml:trace contextRef="#ctx0" brushRef="#br0" timeOffset="1417">1747 385 7843,'0'17'540,"0"1"1,0-1 0,1-1-193,5-5 1,-2-1-1,8-6-77,1 2 0,9-2 0,3-10-165,2-6 1,-6-3 0,3-3-1,-7 1-199,-5-1 0,3-5 0,-5 0 1,0-1-103,-4-1 0,1 6 0,-1-5 0,-2 5 22,-2 1 0,-4 1 0,-4 0 68,-5-1 0,-5 8 1,-1 5-1,-3 3 127,-3 2 0,4 4 0,-5 5 0,5 11 224,1 5 1,7 4 0,1 6 0,2 0 12,4 0 1,2 0-1,2 0 1,0 0-77,0-1 0,6-1 0,2-2 0,4-3-171,7-3 1,-1-4 0,7-7-1,-2-4-664,0-3 0,3-3 1,-3-12 651,6-9 0,19-70 0,-20 30 0,-1 1 0</inkml:trace>
  <inkml:trace contextRef="#ctx0" brushRef="#br0" timeOffset="1718">2288 105 7843,'-10'2'1350,"4"4"-846,4 6 1,-3-3 0,-1 3 0,2 2-167,2 1 1,2 5-1,0 3 1,0 6 74,0 4 1,0 10 0,0 3 0,-2 3-179,-4-3 0,4 3 0,-4-9 0,5-1-392,1-2 0,0-4-166,0-4 1,0-13 0,0-18-106,0-14 1,0-11-1,1-14 1,3-5 142,2-5 0,8 5 0,-3 1 0,3 1 225,-2-1 1,3 6 0,-3-2 0,3 6 53,3 6 0,1-2 0,3 8 1,3 2-304,2 1 0,0 11 0,4 3 0,-2 4 309,2 2 0,18 23 0,5 6 0</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1:33.747"/>
    </inkml:context>
    <inkml:brush xml:id="br0">
      <inkml:brushProperty name="width" value="0.06" units="cm"/>
      <inkml:brushProperty name="height" value="0.06" units="cm"/>
      <inkml:brushProperty name="color" value="#FFFFFF"/>
    </inkml:brush>
  </inkml:definitions>
  <inkml:trace contextRef="#ctx0" brushRef="#br0">105 280 7809,'-17'0'-68,"0"0"0,5 0 0,0 0 648,-1 0 0,3 0 1,0 2-1,3 4-76,3 6 0,2 5 1,2 6-1,0 6-342,0 4 0,0 2 0,2 0 0,3 0-95,7 0 0,4 4 0,1-2 0,1-6-31,-1-4 1,0-4-1,3-7 1,1-5-124,3-5 1,-1-4 0,-6-2 0,1-4-48,-1-7 1,-5-3 0,-1-15 0,1-4-44,-2-6 0,3 0 1,-7-7-1,-2-1 105,-2 3 0,-2 1 1,0 8-1,0 0 122,0 0 1,-8-4-1,-3 4 1,-7 8-17,-5 6 1,3 3 0,-5 3 0,2 3-224,0 6 1,-1 4 0,7 4-1,-1 4-478,1 6 0,5 5 0,3 5 0,1 3 667,4 2 0,33 49 0,-9-30 0,-1 1 0</inkml:trace>
  <inkml:trace contextRef="#ctx0" brushRef="#br0" timeOffset="469">542 175 7809,'0'-11'0,"-2"1"776,-4 2-57,4 2 0,-3 1 1,10-1-435,7 2 0,5 2 0,5 2-193,1 0 1,0 0 0,-5 0-1,-3 2-67,-3 4 1,4-2 0,-5 7 0,3 3 0,-3 1 1,3 5 0,-8 3 0,-2 4-67,-2 0 1,-2 12-1,-2-4 1,-4 2-170,-6 0 1,-3-4 0,-1-2-1,3-4 6,1-2 0,0-1 0,-5-7 1,-1-1-114,1-5 0,-1-3 0,1-8 0,1-2-5,5-4 1,-3-5 0,6-11 0,1-3 152,-1-2 1,0-4 0,4-8 0,-1-2 146,1 2 0,2 2 0,2 5 0,0 0 398,0 3 0,0 8 1690,0-2-1620,0 11 1,0 14 0,0 14 0,0 7-107,0 4 1,6 2 0,-1 8 0,1 4-148,2 5 0,-6 5 0,4 1 0,-4 2-199,-2 5 1,0 1 0,0 4 0,0-6-589,0-4 0,0-3 0,-2-5-1581,-4-5 2174,4-12 0,17-89 0,15-29 0</inkml:trace>
  <inkml:trace contextRef="#ctx0" brushRef="#br0" timeOffset="652">856 298 7809,'10'0'848,"6"0"1,-5 0-490,5 0 1,3-2 0,3-2 0,3-4-35,2-2 1,-4 6 0,4-3 0,-1 1-417,-5 0 1,4 0 0,-1 6-1694,-3 0 1784,-2 0 0,-1-8 0,-1-1 0</inkml:trace>
  <inkml:trace contextRef="#ctx0" brushRef="#br0" timeOffset="885">1014 18 10791,'0'18'474,"0"1"0,0 4 0,0 8-416,0 8 1,5 0-1,1 8 1,0 1-80,2 2 0,-6 7 1,4-1-1,-4-4-557,-2-1 1,1-6-1,3-16 1,2-6-2034,-2-4 2611,-2-9 0,14-80 0,3-27 0</inkml:trace>
  <inkml:trace contextRef="#ctx0" brushRef="#br0" timeOffset="1052">1223 280 7849,'2'-15'-1114,"2"1"2388,2 2-846,0 8 1,-1 4 0,1 12 0,-2 4-88,-2 1 1,-2 3 0,2 1 0,2 4-271,2 2 1,0 0 0,-6 4 0,2-3-317,3-3 1,-3 4 0,4-6 0,-4-1-1346,-2-3 1590,0-2 0,-8-69 0,-1-18 0</inkml:trace>
  <inkml:trace contextRef="#ctx0" brushRef="#br0" timeOffset="1183">1311 71 7849,'-18'-8'810,"1"-4"1,-1 4-809,1 3 1,5 3-227,0 2-578,8 0 1,3 7 801,6 5 0,48 42 0,5 12 0</inkml:trace>
  <inkml:trace contextRef="#ctx0" brushRef="#br0" timeOffset="1451">1660 298 7849,'15'-2'0,"-1"-2"0,-4-4 101,-3-2 1,-1 4 0,-6-5 228,0-3 0,0 5 0,0-3 73,0-2 1,-8 5 0,-3-1-190,-5 2 0,-1 2 0,-1 6 0,1 0-33,-1 0 0,1 2 0,-1 4 0,1 6-13,0 3 0,5 9 0,2 1 0,0 2-58,1 4 0,5 4 0,-2 4 0,4 3-143,2 3 0,2-4 1,4 3-1,6-1-394,3-4 0,4-4 1,3-6-1,3-8-410,2-7 0,-3-6 837,5-8 0,3-35 0,4-16 0,5-2 0,1 0 0</inkml:trace>
  <inkml:trace contextRef="#ctx0" brushRef="#br0" timeOffset="1869">2149 245 7849,'-8'-10'-48,"-4"5"0,3 1 1,-3 0-1,0-4 174,3-2 1,-7 7-1,5-5 1,-5 2 206,-1 0 0,5-2 0,0 4 0,-1-1-136,-3 1 1,-1 2-1,-1 2 1,1 2-158,-1 4 1,7 5-1,-1 11 1,0 3 142,3 2 1,-5 2 0,8 6 0,2 0-3,2 0 1,2 0 0,2 2 0,4 0-81,6-3 1,3 3-1,5-11 1,1-3-131,2-4 1,8 3-1,-3-13 1,1 1-213,0-4 0,-6-10 0,4-4 1,-1-3-119,-5-9 1,-2 1 0,-1-10 0,-3-2-10,-3-2 1,1-2 0,-7 0 0,-2 2 189,-2 4 1,4-4 0,0 5-1,-2 1 296,-2 4 1,-4 4 275,-4 1 1,4 10-1,-6 8 27,0 10 1,6 13-1,-3 7 1,3 2-39,2 3 0,0 2 1,0 2-1,0 4-257,0 1 1,2-5 0,1 2 0,5-4-808,2-2 0,-4-2 0,3-4 1,1-8 680,0-7 0,25-84 0,-12 21 0,0 1 0</inkml:trace>
  <inkml:trace contextRef="#ctx0" brushRef="#br0" timeOffset="2068">2516 1 7849,'-12'0'0,"0"0"0,8 2-288,-1 3 1,3 5-1,2 11 1,2 9 1753,3 10 0,-1 19 0,6 10 0,-2 13-1042,-4 9 0,-1 8 0,-1-45 0,0 1 0,1 0 1,0 0-1049,-1 0 1,0-1 0,0 35 623,-2-13 0,16-35 0,3-18 0</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1:32.098"/>
    </inkml:context>
    <inkml:brush xml:id="br0">
      <inkml:brushProperty name="width" value="0.06" units="cm"/>
      <inkml:brushProperty name="height" value="0.06" units="cm"/>
      <inkml:brushProperty name="color" value="#FFFFFF"/>
    </inkml:brush>
  </inkml:definitions>
  <inkml:trace contextRef="#ctx0" brushRef="#br0">1 419 8620,'2'-9'1635,"3"3"-1246,7 4 1,4 2 0,1 0 0,2 0-178,5 0 1,-3 0 0,6 0-1,0 0-142,1 0 1,-5 0-1,4-2 1,0-2-197,0-2 0,-5 1 1,1 5-1,-4 0-670,-1 0 1,-1-6 0,-1-2 0,-3 0 795,-1 0 0,-47 3 0,-6 5 0</inkml:trace>
  <inkml:trace contextRef="#ctx0" brushRef="#br0" timeOffset="269">158 192 7811,'-8'-9'2082,"6"-7"-1709,-6 14 0,8 2 0,2 12-184,4 3 0,-2 5 0,6 3 0,-2 6-112,-5 4 1,5 4 0,-2 4 0,-2 5-395,-2 5 1,0-1-1,2-1 1,1-3-287,-1 3 0,-2-6 1,-2-5-1,0-7-1172,0-7 1775,8-5 0,9-79 0,11-20 0</inkml:trace>
  <inkml:trace contextRef="#ctx0" brushRef="#br0" timeOffset="667">420 0 7822,'0'18'1072,"0"-1"1,0 3-597,0 3 0,6 4 1,1 10-1,3 6-269,4 9 0,-5 2 0,1 10 0,-2 2-45,-4 2 1,0 2 0,0-2 0,1-6-70,-1-9 1,-2-5 0,-2-13 0,0-8-340,0-5-382,0-13 1,2-9 0,2-13-1,2-9 36,-2-7 1,5-6 0,1-4 0,2-3 252,-1-3 0,-1 1 1,4-5-1,-5 4 205,-1 3 1,4-1 0,-4 4-1,1 0 222,5 6 1,-6 6-1,-1 12 553,1 3 0,-6 6 0,4 12-98,-4 6 1,0 9 0,2 4 0,1 2-159,-1 5 0,4 0 0,-2 5 1,0 2-270,1 2 1,-5 0 0,6-8 0,-2-2-284,0-2 1,0-2-1,-4 2 1,1-6-1359,3-3 0,0-9 1525,-6 1 0,0-62 0,0-11 0</inkml:trace>
  <inkml:trace contextRef="#ctx0" brushRef="#br0" timeOffset="984">926 454 7178,'0'18'0,"-2"-3"20,-3-3 0,3 4 1,-4-5 1092,4 5 1,10-1 0,3-3-876,5-6 1,1-4-1,3-2 1,1-2-146,2-4 1,1-4 0,-5-9 0,2-3-81,3-1 1,-1-6 0,-6 4 0,-1 0-65,-5-1 0,-1 1 0,-6 4 0,2-2 0,-2 1 0,-2-3 0,-2 2 0,-2 1-61,-4 3 0,2 7 0,-10 3 1,-3 1 98,-4 4 0,-3 2 0,7 4 0,-1 6 88,1 9 0,-6 3 1,-1 9-1,5 2 230,5 2 1,1 7 0,7 3-1,2 2 133,2 3 1,2-3-1,2 1 1,6 1-247,9-2 1,9-8 0,9-10 0,1-4-1266,5-7 1,4-7 1072,7-9 0,3-35 0,5-15 0,5-4 0,0 1 0</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1:43.714"/>
    </inkml:context>
    <inkml:brush xml:id="br0">
      <inkml:brushProperty name="width" value="0.06" units="cm"/>
      <inkml:brushProperty name="height" value="0.06" units="cm"/>
      <inkml:brushProperty name="color" value="#FFFFFF"/>
    </inkml:brush>
  </inkml:definitions>
  <inkml:trace contextRef="#ctx0" brushRef="#br0">315 210 7730,'6'-18'310,"0"1"1,-1 5-1,-5 1 20,0-3 1,0-2-1,0-1 26,0 0 0,-1 5 0,-5 2 0,-4 0-115,0 1 0,-5 5 0,3-2 1,-3 2-175,-3-2 0,1 4 1,-1-3-1,-1 3-6,-4 2 0,3 7 1,-5 5-1,2 4-177,-1 1 0,3 1 0,7-1 0,5 0-155,1 1 0,-4-1 0,7 1 149,1-1 1,2 1-1,4-1 1,3-1 89,7-5 1,4 5 0,1-6 0,1 1 62,-1 1 0,0-2 1,3 3-1,1-3 155,3-2 1,-1 5 0,-6-1 0,-1 3 107,-5 3 1,3-1-1,-6 1 1,0-1-18,-1 1 0,-1 1 0,-6 2 1,-2 3-118,-4-3 1,-3 0-1,-9 1 1,1 1-221,-1-2 0,1-7 1,-1-4-1,1-3-613,-1-3 1,1-2-1,-1-2 1,1-2-681,0-3 0,1-11 1353,4-7 0,20-63 0,12-9 0</inkml:trace>
  <inkml:trace contextRef="#ctx0" brushRef="#br0" timeOffset="682">245 349 7730,'18'-9'112,"-1"3"94,1 4 1,-1 2 0,0 0 0,1 0 4,-1 0 0,3 0 0,1 0 0,2-2 55,-1-4 0,3 4 0,0-5 0,0 1 23,1 0 0,3-6 1,-6 5-1,-2-1-147,-1 0 0,-9-4 1,-1 5-1,0-1-186,0 0 1,-7-6-157,3 3 0,-6-3 0,-4 1 0,-3 1 13,-3-2 1,-2 5 0,-3-3-1,1 0-16,3 3 0,-1-1 1,-6 6-1,1-2 117,0 2 1,-1 3 0,1 1 0,-1 1 111,1 5 0,-1 0 0,1 10 0,-1 3 250,1 0 1,5 9 0,2-1 0,3 2-26,3 0 1,2 0-1,2 6 1,0-2-61,0-4 0,6 2 1,3-8-1,5-1-186,5-3 1,9-3 0,-3-5 0,0-5-120,0-4 1,4-2 0,-3 0 0,-1-2-106,0-4 0,0-5 0,-3-11 0,1-3-14,-2-2 0,-7 4 0,-4-4 1,-1-1-38,1 1 0,-6 4 0,4-4 0,-3 2 39,1 3 1,0 3 0,-6 1 98,0 1 1,-2 7 743,-4 4 1,4 6 0,-3 6-120,3 6 0,2 5 0,0 7 0,0 5-148,0 4 0,0 2 0,0-1 1,0 1-229,0 0 0,0 0 1,0 0-1,0-2-305,0-4 1,5-3 0,3-11-152,2-3 1,-4-5 0,5-8-1,1-7 56,-2-10 0,5-3 1,-5-12-1,2-4-40,-1 0 1,-5-2 0,6 1-1,-1-3 102,-1 2 0,4 2 0,-7 4 1,3 4 264,4 6 0,-5 3 1,1 3 131,-2-1 1,0 9 0,-5 5 0,3 8 401,-2 7 1,4 5-1,-2 3 1,-2 3-129,-2 1 0,-2 8 0,1-4 0,3 2-407,2 0 0,0-1 0,-4 3 0,2-2-520,2 2 1,-1-6 0,-5-2 0,2-3-2042,4-3 2518,-4 1 0,29-40 0,-2-9 0</inkml:trace>
  <inkml:trace contextRef="#ctx0" brushRef="#br0" timeOffset="1067">1590 35 8025,'-2'-10'2207,"-4"3"-1763,-5-1 1,1 6 0,-2-4-95,-1 4 1,-3 2-1,-1 0 1,-1 2-158,1 4 0,-1-2 0,1 7 0,-1 3-12,1 2 1,1 1 0,3 2 0,1 3-97,-2 1 1,5 0 0,-1-5-1,2-1-817,4 1 0,2-1 0,4 1 336,4-1 0,4-5 0,7-1 0,1 1 247,-1-2 1,1 3 0,-1-5 0,1 2 265,-1 3 0,-1 3 1,-3 1-1,-1 1 340,2-1 0,-5 1 0,1-1-116,-2 1 1,-2-1 0,-6 1-1,0-1-161,0 1 0,-2-1 0,-4-1-276,-6-5 1,-3 3 0,-3-8 0,1-2-305,-1-3 0,7-1 0,-1 0 0,-2 0-780,-1 0 1,-1-1-1,3-5 1180,1-6 0,16-58 0,-2-15 0</inkml:trace>
  <inkml:trace contextRef="#ctx0" brushRef="#br0" timeOffset="1418">1590 262 7730,'17'0'-306,"1"0"1,-1 0 180,1 0 1,-7 2 0,1 4 762,2 6 0,-5 5 1,1 4-1,-2 3-282,-4-3 1,5 6 0,1 0 0,2 2-52,-1 1 1,-5-9-1,6 2 1,-1-3-199,-1-3 0,6-1 0,-5-5-264,5-5 0,1-4 1,1-4-1,-1-4-126,1-5 0,-1-13 0,1-5 1,-1-6 172,1-5 1,-1 3 0,-1-6-1,-5 2 126,-5 0 1,-2 1 0,0 5 0,2 2 137,-2 4 0,-10 2 0,-6 7 0,-3 1 102,-3 3 0,-5 5 0,-1-1 0,1 6-42,-2 4 0,4 10 0,-8 4 0,-1 3-140,3 3 1,2 5 0,8 2-1,-1 0-54,1 0 0,1 5 0,4-7 0,7-2-45,3-1 0,2-3 0,0 1 1,2-3-1811,3-3 1835,13-5 0,28-14 0,13-9 0,7 2 0,0-1 0</inkml:trace>
  <inkml:trace contextRef="#ctx0" brushRef="#br0" timeOffset="1765">2149 192 7730,'0'-9'1643,"0"1"0,2 2-1247,4 0 1,-5 2 0,7 10-1,-2 6-30,0 3 1,6 11 0,-7 3 0,-1 4-184,-2 2 1,4 5 0,0 3 0,-2 0-202,-2-1 1,-2-1 0,0-6 0,0-2-627,0-4 382,0-4 1,0-19 0,0-10 0,0-13 77,0-8 0,2-10 0,1-8 0,3 0 132,-2 1 0,4-5 0,0 6 1,-1 1 70,1-3 1,4 6 0,-4-2-1,1 8 135,5 8 0,-1 3 0,1 3 0,-2 1 50,1 5 0,3 3 1,1 8-304,1 0 0,-1 0 0,1 0 0,-1 2-527,1 4 0,-7-2 0,1 5 626,1-1 0,-13 52 0,-1 8 0</inkml:trace>
  <inkml:trace contextRef="#ctx0" brushRef="#br0" timeOffset="1933">2725 507 7700,'-10'17'915,"-3"6"1,7 1 1210,2-3 0,2-7-1910,2-3 1,2-7-1,4 2-216,6-4 0,-5-25 0,1-6 0</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2:04.246"/>
    </inkml:context>
    <inkml:brush xml:id="br0">
      <inkml:brushProperty name="width" value="0.06" units="cm"/>
      <inkml:brushProperty name="height" value="0.06" units="cm"/>
      <inkml:brushProperty name="color" value="#FFFFFF"/>
    </inkml:brush>
  </inkml:definitions>
  <inkml:trace contextRef="#ctx0" brushRef="#br0">71 123 7677,'0'-11'206,"0"-1"469,0 8 236,0-4-455,0 8 1,0 2-280,0 4 0,-6 4 1,0 7-1,2 1-57,2-1 0,0 1 0,-2-1 1,-1 2-66,1 5 1,-4-3-1,2 6 1,2 0-63,2 1 0,0-5 0,-1 4 1,-3 0-34,2 0 0,2 1 0,2 3 1,0-2 35,0 2 0,0 2 0,0 2 1,0-2-8,0-4 1,0 4 0,0-4-1,0 4 79,0 2 1,0 0 0,0 0-1,0 0 74,0-1 0,0 1 0,0 0 0,2-2-97,4-4 1,-4 4-1,5-5 1,-1 1-2,0 0 1,6-2-1,-5 2 1,1-4-48,0 1 1,4-5-1,-5 6 1,3-2 53,4-3 0,-5-3 1,1-2-1,0 3 21,-1 3 0,1-9 0,4 3 0,-5-1 5,-1-1 0,6 3 0,-5-1 0,3-1-61,0-5 1,-6 3 0,5-8 0,1 0-20,-2 1 1,5-5-1,-3 4-4,3-4 1,3-2-1,-1 0 18,1 0 1,-1 0 0,1 0-1,-1-2 43,1-4 1,-7 2 0,1-7-6,1-3 1,3-1-1,-1-3 1,-1 1 21,-2-1 0,-7 1 0,7-1 0,0 1-23,-3-1 1,5 1 0,-6-1-1,0 1-3,-1 0 0,1-7 0,-4 1 0,4 2 1,1 1 1,-5-3 0,4 0-1,-2 1-26,0 3 0,0-4 0,-6-1 0,1 1-14,5-2 1,-4 3 0,4-5 0,-4 0-17,-2 0 1,0 4-1,0-4 1,0-1 24,0 1 0,0 4 0,0-4 1,0 2 36,0 3 1,0 1 0,0-1 0,0-1-17,0 2 0,0 1 1,-2 3-1,-2 0-19,-2-1 1,1 1 0,5-1 0,-2 1-46,-4-1 1,4-5 0,-4 0 0,2-1-87,-2-1 0,4 6 1,-3-7-1,3 3 46,2 0 1,0-2-1,-2 3 1,-2-1 38,-2 2 0,0 1 0,6 3 1,-2 1 76,-4 5 1,4-5-1,-5 5 1,1-5 17,0-1 0,0 5 1,4 0-1,-2-1-47,-1-3 1,-3 1 0,4 1-1,-2 2-8,2-1 1,0 3 0,-1-2 29,-7-1 1,4 3 0,0 0 38,1 3 1,3-5-1,-8 6 54,-2 2 1,5-3-1,-3 1 97,-1 2 1,-3 2 0,-1 2-56,-1 0 1,1 0 0,-1 0-22,1 0 1,-1 0-1,1 0-118,-1 0 0,1 0 1,-1 0-64,1 0 0,-1 0-958,1 0 0,0 0-428,-1 0 1,6 6 1411,1 0 0,-24-8 0,-12-8 0</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2:08.496"/>
    </inkml:context>
    <inkml:brush xml:id="br0">
      <inkml:brushProperty name="width" value="0.06" units="cm"/>
      <inkml:brushProperty name="height" value="0.06" units="cm"/>
      <inkml:brushProperty name="color" value="#FFFFFF"/>
    </inkml:brush>
  </inkml:definitions>
  <inkml:trace contextRef="#ctx0" brushRef="#br0">297 1817 6191,'0'10'2561,"0"-3"-1918,0-7 759,0 0-1118,8 0 0,2-1-268,7-5 0,1 4 0,-1-4-34,0 4 1,1 2 0,-1-2-1,1-2-7,-1-2 0,1 1 0,1 5 1,3 0 30,1 0 0,6 0 1,-4 0-1,2 0 43,4 0 0,-3 0 1,-1 0-1,0 0 38,0 0 0,0 0 1,4 0-1,-4 0-1,-1 0 1,3 0 0,-4 0 0,0 0 8,0 0 1,-1-6 0,-5 0 0,2 2 19,3 2 1,1 2 0,-4 0 0,3 0 9,-3 0 0,4 0 1,0 0-1,1 0 18,-1 0 0,4 0 0,-4 0 0,2 0-69,4 0 1,-3 0-1,1 0 1,0 2-67,-2 4 1,6-4 0,-6 4 0,2-4-29,0-2 1,-5 0-1,3 0 1,-2 0 32,-4 0 0,5 0 0,-3 0 0,-2 0 32,-1 0 1,-1 0-1,2 0 1,3 0 21,-3 0 0,-2 0 1,1 0-1,1 0-43,2 0 0,1 0 0,-5 0 0,2 0-25,3 0 1,-1 0 0,-6 0 0,1 0-22,-1 0 1,1 0-1,-1 0 1,1 0-19,-1 0 1,1 0 0,-1 0 0,1 0 11,-1 0 1,1 0 0,-1 0 0,1 0 0,-1 0 0,0 0 0,1 0 0,-1 0 24,1 0 1,-1 0-1,1 0 1,-1 0-1,1 0 0,-1 0 1,1 0-1,-1 0 6,1 0 1,-1-6 0,0 0-1,3 2-4,3 2 1,-3 2 0,3 0-15,-4 0 0,-1 0 0,-1 0 0,1 0-3,-1 0 0,-5 0 1,-1 0-320,3 0-1342,2 0 1679,-7 0 0,-86 23 0,23-8 0,1-1 0</inkml:trace>
  <inkml:trace contextRef="#ctx0" brushRef="#br0" timeOffset="1499">18 1 6307,'-10'2'2266,"4"3"-1968,4-3 1,4 6 0,4-8-38,6 0 0,-3 0 0,3 0 0,2 0-19,1 0 1,-1 0 0,1 0 0,5 0-130,-1 0 0,0 0 0,1 0 0,3 0-65,6 0 1,-2 0 0,1 0 0,-1 0-75,0 0 0,2 0 0,4 0 0,-2 0 42,-2 0 0,-6 0 1,5 0-1,-1 0 39,0 0 1,0 0 0,4 0 0,-4 0-8,-1 0 0,5 0 0,-4 0 0,2 0-31,0 0 0,-6 0 1,6 0-1,0 0-10,-1 0 0,5 0 0,-6 0 0,2 0 53,0 0 0,-6 6 1,6 0-1,0-2 17,-1-2 0,3-2 0,-6 0 0,0 0-7,0 0 0,4 0 0,-3 0 0,-1 0-67,0 0 1,4 0 0,-4 0 0,1 0 29,-1 0 0,4 0 1,-4 0-1,0 0 13,1 0 0,5 0 0,-4 0 0,0 0-21,-4 0 0,3 0 0,-1 0 0,0 0-18,0 0 1,-1 0 0,-7 0 0,1 0-30,-1 0 0,6 0 0,1 0 1,-3 0 29,-2 0 1,-1 0 0,-1 0 0,1 0 40,-1 0 1,1 0-1,-1 0 1,1 0-22,-1 0 0,0 0 0,1 0 0,-1 0-8,1 0 0,-1 0 0,1 2 1,-1 1-8,1 3 0,-1 0 0,1-6 1,-1 0-49,1 0 0,-1 0 0,1 0-4,-1 0 0,0 0 1,1 0-1,-1 0 9,1 0 0,-7 0 1,1 0-1,2 0 21,1 0 0,-3 0 1,0 0-1,1 0 11,3 0 1,1 0 0,1 0 7,-1 0 1,0 0 0,1 0-64,-1 0 0,1 0 1,-1 0 42,1 0 1,-7 0-1,1 0 28,2 0 1,-5 0 0,1-2 0,0-2 26,-1-2 0,-3 1 0,6 5-82,2 0 0,-5 0-257,3 0 5,0 0 0,-1 0-1129,1 0 1418,-8 0 0,-35 62 0,-18 15 0</inkml:trace>
  <inkml:trace contextRef="#ctx0" brushRef="#br0" timeOffset="4532">2899 36 6616,'10'2'2386,"-4"3"-2474,-4-3 728,-2 6-403,0-8 0,2 0 0,2 2 84,1 4 1,1-2-238,-6 7 0,0-5 0,0 6-167,0 1 1,6-3-28,0 2 1,6-1 0,-5 5 120,3-4 0,-4-3 0,5-3 34,3 6 1,-4-3 0,1 3 29,3 2 0,-4-5 0,1 3 27,3 2 0,-4-5 1,-1 3-11,-1 2 1,6-5-177,-3 3-776,-3-8-791,0 4 1651,-8-8 0,0 0 0,0 0 0</inkml:trace>
  <inkml:trace contextRef="#ctx0" brushRef="#br0" timeOffset="5382">2882 1695 7944,'-12'2'290,"1"3"0,7-1-227,-2 8 0,2-8 0,0 4-41,-2-1 238,0-5-145,6 6 1,2-8 68,4 0 0,-2 0-75,8 0 1,-6 0 0,3-2-37,-1-4 0,0 4 1,-4-5-12,1-1 0,7 4 0,-4-6 0,0 1-8,-1-1 1,1 4-1,-4-6 1,4 1-6,2 1 0,-5-5 1,7 3 17,2-4 0,-7-1 0,1 1 0,-2 3-48,0 1 0,1 6-170,-1-5 1,-2 1-224,8-2 0,-8 3 374,2 3 0,-28 12 0,-7-4 0</inkml:trace>
  <inkml:trace contextRef="#ctx0" brushRef="#br0" timeOffset="6297">3231 280 7944,'-12'0'-238,"3"2"288,1 4 1,2-2 820,6 7-737,0-7 1,0 12 126,0-5 0,0-1 4,0 2 0,0-1-147,0 7 0,0-1 1,0 1-90,0-1 0,0 1 1,0-1-31,0 1 0,0-1 1,0 1-1,0-1-73,0 1 0,0-7 1,0 1-1,0 1 92,0 3 0,0 1 0,0 1 94,0-1 1,0 1-1,0-1-46,0 1 1,0-1 0,0 1 49,0-1 1,0 1 0,0-1-86,0 1 1,0-1 0,0 0-7,0 1 0,0-1 0,0 1 27,0-1 1,0 1 0,-2-1 25,-4 1 1,4-1-22,-3 1 0,3-1 1,2 1-46,0-1 0,0-5 0,0-1-73,0 3 0,0-4 34,0 1 0,0 1 74,0 5 1,0 1-35,0-1 1,0 1-3,0-1 0,0-5 1,0-1-59,0 3 1,0-4-72,0 1 0,0-5-131,0 6 0,0-6-681,0 5-1044,0-7 1974,0 4 0,-8-47 0,-2-9 0</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2:17.226"/>
    </inkml:context>
    <inkml:brush xml:id="br0">
      <inkml:brushProperty name="width" value="0.06" units="cm"/>
      <inkml:brushProperty name="height" value="0.06" units="cm"/>
      <inkml:brushProperty name="color" value="#FFFFFF"/>
    </inkml:brush>
  </inkml:definitions>
  <inkml:trace contextRef="#ctx0" brushRef="#br0">16 1 7324,'-2'9'1811,"-4"-3"-1255,4-4 0,-4-2-358,12 0 1,-2 0-1,7 0 195,3 0 1,2 0-149,1 0 0,0 0 1,1 0-53,-1 0 1,1 0-1,-1 0-68,1 0 1,-7 0 0,1 0-163,2 0 0,1-2 1,3-2-70,-1-2 1,-5 1-1,-1 5-54,3 0 1,-4 0-275,1 0-729,-7 0 1163,12 0 0,-53 0 0,-4 0 0</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2:16.562"/>
    </inkml:context>
    <inkml:brush xml:id="br0">
      <inkml:brushProperty name="width" value="0.06" units="cm"/>
      <inkml:brushProperty name="height" value="0.06" units="cm"/>
      <inkml:brushProperty name="color" value="#FFFFFF"/>
    </inkml:brush>
  </inkml:definitions>
  <inkml:trace contextRef="#ctx0" brushRef="#br0">18 629 6187,'-9'0'533,"1"0"-332,8 0 4992,0 0-4797,8 0 1,-4 0-206,7 0 0,-5 0 0,6 0-5,1 0 0,-3 0 0,0 2 122,-3 4 0,7-4-157,-2 4 1,-3-4 0,3-2-30,2 0 1,-5 0-227,3 0 1,0 0-301,5 0 0,-5 0-149,-1 0 0,-5 0-314,6 0 1,-6 0-762,5 0 1628,-7 0 0,-12 7 0,-11 3 0</inkml:trace>
  <inkml:trace contextRef="#ctx0" brushRef="#br0" timeOffset="1866">438 629 9044,'0'-9'928,"0"-1"-766,0 4 1,0 2-30,0-7 0,0 5 25,0-6 1,0 6 16,0-5 1,0-1-136,0-6 1,0 7-1,0-1-2,0-1 1,0 3 0,2 0 0,1 1 13,3-1 1,0 4-1,-6-6 35,0-1 1,0-3 0,0-1-14,0-1 0,0 7 0,0-1-14,0-2 1,2 5 0,2-3-36,2-1 0,0 3 7,-6-2 1,0 1 26,0-7 1,0 6 0,0 1 31,0-3 0,0 4 0,0-1 26,0-3 1,0 5-47,0-3 0,0 0-117,0-5 1,0 5-83,0 1 0,0 5-124,0-6 1,0 6-628,0-5-91,0 7-1112,7-4 2082,-5 0 0,-10 37 0,-11 2 0</inkml:trace>
  <inkml:trace contextRef="#ctx0" brushRef="#br0" timeOffset="2265">507 35 8047,'12'-1'456,"0"-5"1121,-8 4-578,3-6-355,-7 8 7,8 0-396,2 0 1,7 0-140,1 0 1,-7 0 0,1 0 184,2 0 1,-5 0-135,3 0 0,0 0 2,5 0 1,1 0-89,-1 0 1,0 0-464,1 0 0,-1 0-342,1 0 0,-6 0-1064,-1 0 1788,-7 0 0,12-8 0,-7-1 0</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2:20.493"/>
    </inkml:context>
    <inkml:brush xml:id="br0">
      <inkml:brushProperty name="width" value="0.06" units="cm"/>
      <inkml:brushProperty name="height" value="0.06" units="cm"/>
      <inkml:brushProperty name="color" value="#FFFFFF"/>
    </inkml:brush>
  </inkml:definitions>
  <inkml:trace contextRef="#ctx0" brushRef="#br0">577 420 8143,'-12'6'-182,"1"0"1,5 0 627,-6-6 169,8 7-359,-3-5 1,9 0 0,2-10 105,1-1 1,3 3-256,-2-6 1,-2 1-1,6-7-164,-3 1 1,5-1 0,-4 1-1,-1-1-14,1 1 1,6-1 0,-4 1 0,1-2 54,1-5 1,-8 5 0,3-4 0,-1 3 41,0 3 0,6-1 0,-5 1 38,3-1 0,-6 1-136,2-1 0,2 7-337,-3-1 0,1 6-1601,-6-5 759,0 7 1251,0-4 0,-7 23 0,-3 5 0</inkml:trace>
  <inkml:trace contextRef="#ctx0" brushRef="#br0" timeOffset="649">752 36 8143,'-2'12'618,"-4"-1"0,4-5 796,-4 6-524,4-8-440,2 3 1,2-7-98,4 0 1,4 0-1,7-2-44,1-3 0,-7 3 0,1-4-54,2 4 0,-5 2 1,3 0-154,1 0 0,3 0 0,1 0-31,1 0 1,-6 0 0,-1 0-12,3 0 1,1 0 0,3 0-87,-1 0 0,1 0 0,-1 0 75,1 0 0,-7-2 1,1-2 21,2-2 1,1 0-8,3 6 1,-1 0 0,0 0 7,1 0 1,-6 0-1,-1 0 39,3 0 0,-5 0-100,3 0 0,0 0-25,5 0 1,1 0 14,-1 0 1,1 0 79,-1 0 0,1-2 51,-1-3 0,-5 3-51,-1-4 0,1 4-85,5 2 0,-5 0-82,0 0 0,-7 0-101,7 0 0,-6 0-15,6 0-78,-9 0-347,13 0-981,-14 0-809,6 0-693,-8 0 2603,0 0 0,-24 15 0,-5 5 0</inkml:trace>
  <inkml:trace contextRef="#ctx0" brushRef="#br0" timeOffset="1282">1485 71 8143,'0'17'505,"0"-7"0,-6 0 156,1-5-184,-1-3 0,8 6 226,4-8-470,-5 0 1,13 2-216,-8 4 0,7-4-54,-1 4 1,-2-2 7,1 1 0,-1-1 0,4 6 38,-3-2 0,-1 0 0,4-5 36,-3 3-1,-5 0 1,4-4-32,-2 4 1,5-4-534,-1 4-352,-4 3-244,7-7 13,-13 6 0,6-6-309,-8 4 1411,0-4 0,0 13 0,0-11 0,0 8 0,0-6-4,0 5 1,-2-5 78,-4 6 1,4-7 113,-4 7 0,4-6-17,2 6 20,0-9 1,0 7 324,0-4 187,0-4-662,0 6 0,0-6-617,0 3 152,0-3 1,0 8-445,0-4 867,0 4 0,0-1 0,0-1 0</inkml:trace>
  <inkml:trace contextRef="#ctx0" brushRef="#br0" timeOffset="2335">1642 438 7932,'0'9'140,"0"1"183,0-4 1,0-2-18,0 7 1,0-5-199,0 6 1,0-1-78,0 7 0,0-1 0,0 1 0,0-1-83,0 1 1,0-5 0,0 3 0,0 3 63,0 1 0,0-1 1,0-1-1,0-1 33,0 0 0,0 7 1,0-1-1,0-2-3,0-1 1,0 3-1,0 0 1,0 1-14,0 1 0,0-6 0,0 6 0,0-1-13,0-1 0,0 0 0,0-3 0,0 1 42,0 2 0,0 3 0,0-5 0,0 2 52,0-1 1,0 3 0,0-2 0,0-2 9,0-1 0,0-3 1,0 1-1,0-1-15,0 1 1,0 5 0,0 0 0,0-1-59,0-3 0,0-2 0,0 1 0,0-1-22,0 1 1,0-1-1,0 1 1,0-1-19,0 1 1,0-1 0,0 1 0,0-1 39,0 1 0,0-1 0,0 1 1,0-1 12,0 0 1,0 1 0,0-1-1,0 1-19,0-1 0,0 1 0,0-1 0,0 1-35,0-1 0,0 1 0,0-1-12,0 1 0,0-1 0,0 0 0,2 1 15,4-1 1,-4 1 0,4-1 31,-4 1 0,-2-7 1,0 1-1,0 2 20,0 1 0,0-3 1,0-1-1,0 3-38,0 2 1,0-5 0,0 1-69,0 1 1,0 3 0,0 1 17,0 1 0,0-6 0,0-1-3,0 3 0,0 1 25,0 3 1,0-7 0,0 1 23,0 2 0,0-5 0,0 3 31,0 2 0,0-5 0,0 3-1,0 1 1,0-3-33,0 2 1,0-1-32,0 7 1,2-6-1,2-1 2,2 3 1,-1-4 0,-5 1 7,0 3 1,0-5 0,0 3 51,0 2 1,0-5 33,0 3 1,0 0-66,0 5 0,0-5-14,0-1 1,0-5-12,0 6 0,0-6 0,2 5 70,4 3 1,-4-4 58,4 1-185,-4 1-854,-2 5-572,0-7 43,0-2 1447,0-8 0,-16-23 0,-3-7 0</inkml:trace>
  <inkml:trace contextRef="#ctx0" brushRef="#br0" timeOffset="4335">1 2568 8062,'9'0'-999,"1"0"555,-4 0 0,-4 2 348,4 4 196,3-4 35,-7 13 193,6-5-288,-8 8-39,0-1-37,0-7 616,0-2-387,8-16 332,-6 6-282,6-6 1,-6 10 308,3 4-378,-3-4 0,8 6-22,-4-8 1,-2 0-1,5 1 192,-1 5 0,6-4-141,-3 4 0,5 2 0,1-2-44,1-2 0,-6-3 0,-1-1-136,3 0 0,1 0 0,1 2 0,-3 2 7,-1 2 0,0 0 0,5-6 105,1 0 0,-7 0 0,1 0 29,1 0 0,-3 0 0,2 0 72,1 0 0,3 0-83,1 0 0,1 0-46,-1 0 0,1 0 31,-1 0 0,1 0 10,-1 0 1,-5-6-27,-1 0 0,1 0-146,6 6 1,-7 0 48,1 0 0,0 0 48,5 0 1,-5 0 73,-1 0 1,1 0 137,5 0 1,-5 0-142,0 0 0,-7 0 1,7 0-79,2 0 0,-5 0-105,3 0 1,-6 0 94,6 0 1,-1 0 33,7 0 0,-7 0 138,1 0-199,0 0 1,5 0-35,0 0 1,-5 0-1,0 0-9,1 0 0,-3 0 25,2 0 0,-6 0 1,5 0 17,3 0 0,-5 0 0,3 0-16,2 0 0,-5 0-11,3 0 1,0 0 51,5 0 0,1 0-19,-1 0 1,-5 0-1,-1 0-9,3 0 1,-4 0 0,1 0 5,3 0 1,-4 0-68,1 0 1,1 0-7,5 0 0,-5 0 45,0 0 0,-1 0 96,7 0 0,-7 0-80,1 0 0,0 0-16,5 0 1,-7 2 0,-2 2 15,-1 2 1,-3 0 34,8-6 0,-6 0 57,5 0 1,-1 2 115,2 4-177,3-4-18,-5 5-167,7-7 231,1 0-30,-1 0 1,-5 0-92,0 0 1,-7 0 0,5 2-304,-2 4 1,0-4-550,-3 4 35,-3-4 0,8-2-244,-4 0 1,-4 2 1084,4 4 0,-28 19 0,-7 12 0</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2:27.192"/>
    </inkml:context>
    <inkml:brush xml:id="br0">
      <inkml:brushProperty name="width" value="0.06" units="cm"/>
      <inkml:brushProperty name="height" value="0.06" units="cm"/>
      <inkml:brushProperty name="color" value="#FFFFFF"/>
    </inkml:brush>
  </inkml:definitions>
  <inkml:trace contextRef="#ctx0" brushRef="#br0">1 18 10432,'10'0'1462,"-1"0"-851,-3 0-412,4 0 1,7 0-98,1 0 0,-1 0 0,1 0 26,-1 0 1,-5 0-1,-1 0 50,3 0 0,-4 0 0,1 0-28,3 0 1,0-2 0,-1-2-103,-1-2 1,-1 1-73,7 5 0,-1 0 6,1 0 1,-1 0 86,1 0 1,-1 0 32,1 0 1,-1 0-5,1 0 1,-1 0-36,1 0 0,-7 0 45,1 0 1,-1 5-36,7 1 1,-6 0 8,-1-6 1,1 0-109,5 0 1,-5 0-60,0 0 0,-7 0-58,7 0 0,0 0 112,5 0 0,-5 0 33,-1 0 1,1 0 51,6 0 1,-7 0-28,1 0 0,-6 0-105,5 0 0,1 0 67,5 0 1,-5 0 191,0 0 1,-7 0 100,7 0 130,0 0-390,5 0 1,1 0-79,-1 0-22,-7 0 49,5 0 1,-11 0 46,8 0 0,-6 0 55,5 0-88,-7 0 1,6 0-1,-4 0 0,-2 0 0,5 2-3,-1 4 0,0-4-48,-2 4 12,-4-4 0,7-2-150,-3 0 127,-4 0 0,8 0-204,-4 0-380,-4 0-1980,5 0 2641,-7 0 0,-46-8 0,-12-2 0</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2:30.544"/>
    </inkml:context>
    <inkml:brush xml:id="br0">
      <inkml:brushProperty name="width" value="0.06" units="cm"/>
      <inkml:brushProperty name="height" value="0.06" units="cm"/>
      <inkml:brushProperty name="color" value="#FFFFFF"/>
    </inkml:brush>
  </inkml:definitions>
  <inkml:trace contextRef="#ctx0" brushRef="#br0">88 0 8011,'9'0'2258,"1"0"-1146,-4 0-673,-4 0 1,8 0 440,-5 0-667,-3 8 1,8 0 0,-6 6-111,2-3 0,0-5 0,-4 4 1,1-1-44,3 1 1,2-4 0,-4 6-51,2 1 1,5-3-1,-3 2-18,2 1 0,-4-5 1,3 0 115,-1-1 0,6 1 0,-5 6 24,1-3 1,4-5 0,-7 4-1,1 0-34,0-1 1,4-3-1,-5 4 1,1 0-67,0-1 0,0-3 0,-3 4 0,5-1 41,0 1 0,3-4 0,-5 4 1,0-1-153,0 1 1,0-4 0,-3 6 34,7 1 0,-2-3 0,1 2 70,3 1 0,-4 1 0,-1-1 1,1-3 0,0-2 0,-4 5-10,5-1 1,-1 3 0,3 1 0,-3-2 20,-2-3 1,0-5-1,-2 6 8,5 1 1,-3-3-1,0 0 1,-3-1 23,1 1 1,2 0 0,-4 3-60,2-1 1,5 0 0,-3 3-93,2-3 1,-4 3 14,5-3 0,-5 4 9,6 1 0,-2 0 0,3-1 45,-1-4 1,-6 3 29,5-3 0,-5 3 1,6 3 0,-7-7 0,5 1-17,-2 2 1,0-7 0,-4 1-38,1 0 0,7-4 41,-6 7 0,6 1 125,-7 6 1,7-7-48,-6 1 0,2-2 0,-5 3-58,3-1 0,2-8 0,-4 3-164,2 1 1,0-4-1,-4 6-13,3-2 1,-3-1 0,6-3 0,0 2 199,-6 8 76,13-5 1,-11 7-76,8-5 0,-8-1-50,1-4 1,3-2 13,-2 7 46,0-7-42,-6 4-226,8-8 0,-6 2-1574,3 4 1782,-3-4 0,-64-18 0,-15-13 0</inkml:trace>
  <inkml:trace contextRef="#ctx0" brushRef="#br0" timeOffset="2048">0 245 7861,'2'-16'-1088,"4"5"2097,-4-5 68,6 14-768,-8-5 0,2 7-59,4 0 1,-4 2 10,3 3 1,-3-1-7,-2 8 1,6-6-113,0 5 1,6-5 0,-5 4-127,3-2 1,-4 3 0,4-3-35,-3 2 0,5-4 1,-4 5 84,1 3 1,3 1 45,6 3 0,-3-1 0,-1-1 0,-5-3 23,-1-1 0,6 0 0,-5 5-45,1 1 1,4-7 0,-6 1-118,1 1 0,3 3 1,3 1-1,-1 1-13,-2-1 1,-7-1-1,5-3 1,0-1 33,0 2 1,-5-1 0,5 1 0,0-3 48,-1 3 1,-3 0 0,4-1 0,0-1-37,-1 1 1,-5-3-1,4 0 1,-2 0 4,0-1 1,5-3-1,-3 6-29,2 1 1,1 1 0,5-1 0,-2-1 50,-3 2 1,-5-5 0,4 3-1,-1 0 134,1-3 1,-4 7-1,6-4-93,1 3 1,-3-3 0,1-1-1,3 3 0,-4 1-59,1 3 0,-1-6 0,4-1-135,-3 3 1,1 1 126,5 3 0,-5-1 1,0 1 21,1-1 0,-3-1 1,0-3-1,-1-3-65,1-2 1,-4 5-44,6-1 1,-3-2-1,5-1 12,-2-1 0,-7 4 1,5-4 81,-2 1 0,0-3 67,-3 6 0,-1-6-5,8 5-152,-8-7-26,4 4 165,-8-8 0,2 0 274,3 0-170,-3 0 1,6-2-92,-8-4 0,2 4-83,4-4 1,-4 2 24,4-1 1,-5 1 0,1-6 37,4 2 1,-4 1 0,6 3 220,0-2-184,-6-8 0,11 10-105,-7-7 1,6 5-151,-6-6 1,5 6-90,-5-5 1,6 5-258,-7-6 1,3 8-1144,-2-1 1647,-4 3 0,-10 2 0,-11 0 0</inkml:trace>
  <inkml:trace contextRef="#ctx0" brushRef="#br0" timeOffset="3215">140 210 7861,'-2'-10'-600,"-2"3"1651,-2-1 198,1 6-1036,5-6 1,2 14-1,3 2 1,5 1-52,0 5 1,5 2 0,-1 1 0,5 0-56,5 1 0,5 7 1,-4 2-1,2 4-75,4 4 1,2-2 0,2 14 0,2 1-77,4 3 0,-6 1 0,2 1 1,-6-3-41,0-3 1,-6-7-1,-2-11 1,-5-5-347,-7-5 1,3-7 121,-8-1 1,-1-9 0,-5-2 121,0-9 0,-1-1 1,-3-2-1,-4 1 200,-2 1 0,4-6 0,-5 5 0,-3-5 25,-1-1 0,-3-3 1,1-1-1,-1-2 5,1 1 1,-7-5 0,1 0 0,0-2-33,-2 0 1,3-2 0,-7-8 0,-2-4-13,-2-1 0,-2-3 1,0-3-1,2 1 60,4 3 1,4 13 0,8 0 552,-1 5 85,8 13 0,3 9-296,7 12 1,0-2 0,0 7-249,0 3 1,2-4-1,3 3 1,5 5-146,0 3 1,7 4 0,-1-1 0,7 7-88,4 8 0,2-1 0,6 9 0,0 1-103,0 3 1,2 1 0,2 1 0,2-1-57,-3 0 0,-1-1 0,-2-5 0,0-5-5,0-4 0,-8-10 0,-4-5-649,-3-9 683,-3 3 1,-9-16 213,-8 0 1,-2 0 0,-10-8 0,-1 2 19,-3 0 1,-1-5 0,-1 3 0,1-2-8,0-3 1,-3-9 0,-3-3 0,-6-2-24,-4-4 1,2-2-1,-2-4 1,-4-4-65,0-5 0,-8-5 0,-1-3 0,-5-2-3,-1-3 0,7 1 0,5 8 0,5 5 136,6 10 0,9 10 44,8 13 0,11 5 0,-1 8 65,5 5 1,5-2 0,-2 6 0,6 0 57,3-1 1,3 5 0,1 9 0,4 6-128,6 4 0,4 4 0,2 2 0,0 4-90,0 1 0,6-3 1,0 6-1,-1 1-23,3 3 0,-6 1 0,4 0 0,-2 1-60,1-1 1,-3-5 0,2-5-1,-6-3-184,-4-6 0,-8-10 1,3-1-1,-3-7-372,2-3 1,-9-8-821,3 2 825,-11-4 0,0-10 619,-12-4 0,-27-27 0,-13-7 0</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2:38.009"/>
    </inkml:context>
    <inkml:brush xml:id="br0">
      <inkml:brushProperty name="width" value="0.06" units="cm"/>
      <inkml:brushProperty name="height" value="0.06" units="cm"/>
      <inkml:brushProperty name="color" value="#FFFFFF"/>
    </inkml:brush>
  </inkml:definitions>
  <inkml:trace contextRef="#ctx0" brushRef="#br0">106 88 7581,'-12'0'883,"0"0"1,8 2-716,-1 4 1,3-2-17,2 7 1,0-5-133,0 6 0,0-6 0,0 5-81,0 3 0,0-5 1,2 1-10,3-2 0,-1 0-54,8-2 1,0-5-213,5 5 1,0-4 172,1-2 1,-6-6 0,-3-1 131,-1-3 0,0-2 128,-2-5 0,-4-1 0,3 1 14,-3-1 1,-2 7-1,-2-1 25,-3-1 0,1 5 0,-8 0 6,-2 0 1,5 6 0,-3-3 106,-1 3 1,-3 2-1,-1 0-92,-1 0 1,6 0-1,3 2 1,-1 1 37,0 3 1,5 8 0,-5-3-82,2 5 0,0 1 1,4 1-94,-1-1 0,-1-5 1,6 0-24,0 1 1,2 1 0,2-1-1,3-3-30,3-2 0,-4 4 1,6-7 15,1-1 1,-3 4-1,1-2 1,3-2-96,2-2 0,-5-2 0,1-2 0,1-2 18,3-2 1,-4-8 0,-1 3 0,3-5 74,1-1 1,-5 3-1,-2 1 1,-2-3 61,-1 2 1,1 1 0,-6-5 138,0 1 1,0 0 0,0-1 24,0 1 0,-8 7 0,-3 4-137,-5 4 0,5-4 1,-1 0-17,-2 3 1,-1 1-1,-3 4 26,1 3 0,5-3 1,1 6-1,-1 0 27,2 4 1,-3-3-1,7 3 1,2 1 23,2 3 0,-4-4 0,1-1 0,1 3-89,2 1 0,2 3 0,0-1-86,0 1 0,2-7 1,2 1-1,3 0-174,3-3 1,-4 1-1,5-6 67,3 2 0,2 0 0,1-6-7,0 0 0,1 0 0,-1 0 84,1 0 0,-6-6 0,-3-2 0,1-2 35,0-3 0,-7-3 0,5 1 0,-2 1 82,0 2 1,0 1 0,-6-7 0,0 1 41,0-1 1,0 7 0,0-1 100,0-1 0,-8 5 0,-4 2 1,-3 4 1,-3 2 0,1 0-68,-1 0 0,7 6 1,-1 2-1,0 1-31,3 5 0,-5-4 0,8 1 0,1 1 10,-3-2 1,6 5 0,-4-3-79,4 3 0,2 3 0,0-1-97,0 1 1,2-7 0,4 1-58,5 2 0,-1-7 0,2-1-170,1-4 0,3-2 160,1 0 1,1-8 0,-3-3 36,-3-5 0,-2-1 0,-6-1 127,1 1 1,1 5 0,-6 0 164,0-1 1,-2-3 50,-4-1 0,3 7 0,-9 4-98,-2 4 0,5 2 0,-3 0 37,-2 0 1,5 6 0,-1 2-187,2 2 0,1-6 0,3 3-324,-2 1-92,0 2 0,8 5-56,4-3 1,-2-4 115,7-8 0,-5 0 295,6 0 1,-8-2-1,3-2 449,1-2 73,-6 0-223,6-1 0,-10 5 247,-4-4-546,4 4 1,-8 2-1567,5 0 1636,3 0 0,-6 8 0,8 1 0</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2:43.277"/>
    </inkml:context>
    <inkml:brush xml:id="br0">
      <inkml:brushProperty name="width" value="0.06" units="cm"/>
      <inkml:brushProperty name="height" value="0.06" units="cm"/>
      <inkml:brushProperty name="color" value="#FFFFFF"/>
    </inkml:brush>
  </inkml:definitions>
  <inkml:trace contextRef="#ctx0" brushRef="#br0">35 18 6135,'-9'-8'2060,"1"6"-1475,8-5-307,0 7 1,0 2 9,0 3 1,0-1-107,0 8 0,0-6 0,0 5-27,0 3 0,0 2 0,0 1-67,0 1 1,0-7 0,0 1-119,0 1 0,0 3 0,0 1 0,0 1 46,0-1 1,0-5 0,0 0 0,0 1-63,0 3 0,0 1 0,0 1 106,0-1 0,0 1 0,0-1 51,0 0 1,0 1 0,0-1 0,0 1-37,0-1 1,0-5 0,0 0 0,0 1-85,0 3 0,0 1 1,0 1 8,0-1 0,0-5 0,0-1 31,0 3 1,0 2 0,0 1 83,0 0 1,0 1 0,0-1 16,0 1 0,0-7 0,0 1-124,0 2 1,0 1 0,0 3-39,0-1 1,0 1-75,0-1 0,0-5 0,0-1 53,0 3 0,0-4 1,0 1 163,0 3 1,0-4-29,0 1 1,0 1-37,0 5 0,0-5-58,0 0 0,0-7 12,0 7 1,0-6-26,0 6-18,0-9 1,0 7 40,0-4 0,0-2 3,0 7-30,0-7-120,0 12 67,0-6 0,0 1 16,0 1 69,0-8-317,0 11 41,0-13 171,0 6-123,0-8 42,0 0 0,-8-39 0,-1-9 1</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2:50.110"/>
    </inkml:context>
    <inkml:brush xml:id="br0">
      <inkml:brushProperty name="width" value="0.06" units="cm"/>
      <inkml:brushProperty name="height" value="0.06" units="cm"/>
      <inkml:brushProperty name="color" value="#FFFFFF"/>
    </inkml:brush>
  </inkml:definitions>
  <inkml:trace contextRef="#ctx0" brushRef="#br0">36 0 8203,'-12'0'2456,"0"0"-2196,8 0 0,-3 2-781,7 4 1,2-4-2240,3 4 2760,-3 3 0,14 32 0,-6 15 0</inkml:trace>
  <inkml:trace contextRef="#ctx0" brushRef="#br0" timeOffset="147">53 140 7194,'0'17'707,"0"1"-1352,0-8 278,0-3 0,0-5 367,0 4 0,-8 4 0,-1 7 0</inkml:trace>
  <inkml:trace contextRef="#ctx0" brushRef="#br0" timeOffset="297">36 262 7837,'0'18'35,"0"-1"294,0 1 1,0-7 234,0 1-1219,0 0-694,0 5 1349,0-7 0,7-3 0,3-7 0</inkml:trace>
  <inkml:trace contextRef="#ctx0" brushRef="#br0" timeOffset="463">53 402 7837,'0'17'-166,"0"1"1,0-7 175,0 1 0,0-6-250,0 6 0,0-7 145,0 7 1,0-6-166,0 6 0,0-7-182,0 7 442,0-8 0,0 11 0,0-5 0</inkml:trace>
  <inkml:trace contextRef="#ctx0" brushRef="#br0" timeOffset="597">70 577 7837,'0'17'295,"0"0"1,0-5 626,0 0-951,0-1 1,0 1-399,0 0 427,0-8 0,-7 3 0,-3-7 0</inkml:trace>
  <inkml:trace contextRef="#ctx0" brushRef="#br0" timeOffset="798">53 751 7837,'0'18'189,"0"-7"63,0 1 0,0-6-428,0 5 0,0-5-138,0 6 0,0-6-274,0 5 1,0-5 587,0 6 0,0-8 0,0 3 0,0-7 0</inkml:trace>
  <inkml:trace contextRef="#ctx0" brushRef="#br0" timeOffset="980">53 908 7837,'0'12'495,"0"0"1,0-7-634,0 7-276,0 0 0,0-1-206,0 1 1,0-6 619,0 6 0,0-9 0,0 5 0,0-8 0</inkml:trace>
  <inkml:trace contextRef="#ctx0" brushRef="#br0" timeOffset="1130">53 1048 7837,'0'12'0,"0"-1"0,-2 1 101,-4-2 0,4 5 205,-4-3 1,5-2-316,1 1-1076,0-7 1085,0 4 0,0-8 0,0 0 0</inkml:trace>
  <inkml:trace contextRef="#ctx0" brushRef="#br0" timeOffset="1296">53 1205 7837,'0'12'-100,"0"0"-13,0 1 0,-2-3 662,-4 1-372,4 1-444,-5 6 267,7-9 0,7-9 0,3-9 0</inkml:trace>
  <inkml:trace contextRef="#ctx0" brushRef="#br0" timeOffset="1447">53 1328 7837,'0'17'100,"0"-5"458,0-1-460,0 1-729,0 5-230,0 1 861,0-8 0,-8-10 0,-1-10 0</inkml:trace>
  <inkml:trace contextRef="#ctx0" brushRef="#br0" timeOffset="1579">36 1450 6687,'9'2'2410,"-3"4"-2541,-4-5 131,-2 7 0,0-23 0,0-5 0</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2:53.075"/>
    </inkml:context>
    <inkml:brush xml:id="br0">
      <inkml:brushProperty name="width" value="0.06" units="cm"/>
      <inkml:brushProperty name="height" value="0.06" units="cm"/>
      <inkml:brushProperty name="color" value="#FFFFFF"/>
    </inkml:brush>
  </inkml:definitions>
  <inkml:trace contextRef="#ctx0" brushRef="#br0">18 0 7764,'0'10'-1324,"0"0"2021,0-5 65,0-3-405,0 6-553,0-8-1047,0 0 1243,0 8 0,0 9 0,0 10 0</inkml:trace>
  <inkml:trace contextRef="#ctx0" brushRef="#br0" timeOffset="183">36 122 7784,'0'18'-218,"-6"-7"186,0 1 1,0-6 506,6 6-426,0-9 0,0 7-140,0-4-769,0-4-3,0 6 863,0-8 0,0 0 0,0 0 0</inkml:trace>
  <inkml:trace contextRef="#ctx0" brushRef="#br0" timeOffset="349">36 227 7152,'-8'18'1085,"6"-1"0,-6-5-1015,8-1 0,0-5-710,0 6-222,0-8 0,0 5-135,0-3 997,0-4 0,0 21 0,0-3 0</inkml:trace>
  <inkml:trace contextRef="#ctx0" brushRef="#br0" timeOffset="648">18 367 7786,'0'12'-886,"0"-1"0,0-5 1194,0 6 1,0-7 209,0 7 0,0-6-281,0 6 1,0-7-187,0 7-296,0-8-1038,0 11 1283,0-13 0,0 14 0,0-4 0,0 3-89,0 3 0,0-1 504,0 0 0,-2-1 335,-4-4-906,4 3 0,-5-11-547,7 8 300,0-8 1,0 5 402,0-3 0,7-12 0,3 4 0</inkml:trace>
  <inkml:trace contextRef="#ctx0" brushRef="#br0" timeOffset="1364">18 664 7786,'0'11'-979,"0"1"0,0-6 1425,0 6 0,0-1 268,0 7 0,0-7-653,0 1 0,0 0 437,0 5-1005,0-7 1,0 5-1023,0-3 1529,0-4 0,0 7 0,2-7 0,4 4 0,-4 3-26,6-5 0,-8 7 533,0 1 1,0-7 594,0 1-939,0 0 0,0 5-474,0 1 0,0-7-137,0 1 0,0-6-73,0 5 0,0-5 521,0 6 0,0-6-128,0 5 193,0 1 0,0 5 245,0 1-84,0-8 1,0 5 195,0-3 1,0-3 196,0 3 0,0-6-299,0 6 0,0-7-296,0 7 1,0-6-520,0 5 0,0-5-138,0 6 0,0-6 396,0 5 0,0-5-99,0 6 19,0-8 1,0 5 316,0-3 12,0-4-84,0 6 436,0 0 0,0-4 506,0 7 1,0-5-793,0 6 0,0-6-1176,0 5-179,0-7 1277,0 4 0,0-8 0,0 0 0</inkml:trace>
  <inkml:trace contextRef="#ctx0" brushRef="#br0" timeOffset="1481">36 1397 7533,'0'12'-478,"0"0"0,0-7 1084,0 7-776,0-8-513,0 11 683,0-5 0,0 0 0,0-2 0</inkml:trace>
  <inkml:trace contextRef="#ctx0" brushRef="#br0" timeOffset="1648">36 1485 7786,'0'11'-922,"0"1"1,0-6 730,0 5 317,0 1 306,0 5-382,0 1 0,0-6-50,0-1 0,7-15 0,3 2 0</inkml:trace>
  <inkml:trace contextRef="#ctx0" brushRef="#br0" timeOffset="1781">53 1624 7152,'-8'10'-941,"6"0"1677,-4-4-1213,5-5 477,1 7 0,7-8 0,3 0 0</inkml:trace>
  <inkml:trace contextRef="#ctx0" brushRef="#br0" timeOffset="1898">53 1659 7720,'0'10'343,"0"0"-499,0-5 156,0-3 0,8-2 0,1-9 0</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2:58.858"/>
    </inkml:context>
    <inkml:brush xml:id="br0">
      <inkml:brushProperty name="width" value="0.06" units="cm"/>
      <inkml:brushProperty name="height" value="0.06" units="cm"/>
      <inkml:brushProperty name="color" value="#FFFFFF"/>
    </inkml:brush>
  </inkml:definitions>
  <inkml:trace contextRef="#ctx0" brushRef="#br0">18 0 7351,'-10'8'1085,"2"-6"131,8 6-124,0-8-247,0 0-616,0 7 1,0 3-177,0 8 1,0-7 0,0 1 43,0 1 1,2-3 0,2 2 5,2 1 0,0 3 0,-4 1-41,4 1 0,-4-7 0,3 1 0,-3 2-90,-2 1 1,6-3-1,0 0-18,-2 1 0,-2-3 0,0 0-39,4-3 227,-4 7 326,5-12 78,-7 6 37,8-8-278,-6 0 0,8-2-77,-4-4 1,-3 4 0,7-6 47,-2 0 0,0 6-141,-3-3 1,3 1 0,6 0-37,-3-2 0,-5 0 0,6 6 24,2 0 0,-5 0 4,3 0 1,0-6 6,5 1 0,0-1-13,1 6 0,-1 0-24,1 0 0,-1 0-50,1 0 1,-1 0 0,1 0 1,-1 0-17,1 0 1,-1 0-16,1 0 0,-7 0 0,1 0 28,1 0 1,-3 0-1,2 0 58,1 0 1,-3 0-16,2 0 1,-1 0-65,7 0 0,-1 0-5,1 0 0,-7 0 0,1 0-56,2 0 0,-5 0 19,3 0 0,0 0 4,5 0 1,-5 0 16,-1 0 1,1 0 44,5 0 1,-5 0-1,0 0 32,1 0 0,-3 0-85,2 0 1,-7 0 0,7 0-93,2 0 0,-5 0 74,3 0 0,-6 0 5,6 0 1,-1 0 9,7 0 1,-7 6-16,1-1 1,-6 1 4,5-6 1,-5 0-4,6 0 0,-6 0 139,5 0-30,-7 0-197,12 0-16,-14 0 1,5-2 31,-7-4 180,0 4 636,0-5-42,0 7-403,0 0-315,0 7 1,2-5 0,2 6-37,2 0 0,0 2 0,-6 7-30,0 1 1,0-1 0,0 0 91,0 1 0,0-1 0,0 1 0,2-1 18,4 1 0,-4-7 1,3 1-1,-3 2-20,-2 1 0,0-3 1,2-1-144,4 3 0,-4-4-1,4 1 0,-2-1-53,2 2 207,-5-4 1,7-10-36,-8-4 1,0-4 0,2-7-41,4-1 0,-4 1 0,4-1 0,-4 1-64,-2-1 1,2 1 0,2-1 81,1 1 1,1 5-1,-6 1 1,2-1 16,4 2 1,-4-5-22,4 3 0,-2-3-12,1-3 1,-1 3 33,8 3 0,-6-2 115,5 9 7,-7-1 1,6 6 548,-4 0-327,-4 0 1,7 0-92,-3 0 0,-4 2-46,4 3 1,-2-3 186,2 4-252,-4-4 1,7-2-1,-5 2 16,2 4 1,2-4-59,-2 4 0,-2-4 2,7-2 0,-5 0 28,6 0 0,-7 0 0,7 0 49,2 0 0,-5 0-85,3 0 0,0 0-42,5 0 0,1 0 0,-1 0-3,1 0 0,-7 0 0,1 0 20,1 0 0,3 0 0,1 0-4,1 0 1,-1 0-1,1 0-3,-1 0 1,1-2 0,-1-2-36,1-2 1,-7 0 0,1 6-46,2 0 0,1 0 0,1-2 0,-3-2 34,-1-1 1,-6-1 0,5 6 63,3 0 1,1 0 51,3 0 0,-1 0-31,1 0 1,-1 0 0,1 0-19,-1 0 0,-5 0 0,-1 0-13,3 0 1,-4 0-75,1 0 1,1 0-71,5 0 1,-5 2-72,0 3 1,-1-3 34,7 4 0,-6-4 114,-1-2 1,1 0 15,5 0 1,-5 0 144,0 0 1,-7 0-88,7 0 0,0 0-22,5 0 1,-5 0 4,-1 0-14,-7 0-95,12 0 0,-12 0 10,7 0 0,-5 0 62,6 0-7,-8 0 1,5 0-38,-3 0-4,-4 0 0,8 0-144,-4 0 157,-4 0 0,7 0 79,-3 0 0,-4-2 42,4-4 1,-2 4 4,2-3-259,-4 3 1,7 2-55,-3 0 334,-4 0 1,8 0 177,-4 0-282,-5 0-140,7 0 0,-6 0-251,4 0 348,-4 0 110,6 0 159,-8 0 0,2 0 43,3 0-326,-3 0 1,6-2-158,-8-4 0,0 2 5,0-8 1,0 7 161,0-7 0,0 0 0,0-5 55,0-1 1,0 7 0,0-1 52,0-1 0,0-3-184,0-1 1,0 5 0,-2 2-163,-4 2 0,4 1-468,-3 1 0,3 2-1891,2-8 2654,0 8 0,-31-3 0,-8 7 0</inkml:trace>
  <inkml:trace contextRef="#ctx0" brushRef="#br0" timeOffset="1116">1153 996 7734,'0'9'2061,"0"-3"-1649,0-12 0,0 2 0,0-7-303,0-3 1,0-1 0,0-3-43,0 1 1,0-1 0,0 1-1,0-1-7,0 1 1,-2 1 0,-2 3 0,-3 3-147,-3 2 0,-2-3 1,-5 5-68,-1 2 0,1 2 0,-1 2 1,1 2 78,-1 4 1,3-2 0,1 5 0,5 1 100,1 0 0,-4-4 0,4 3 0,1 1 124,-1 0 1,2 1 0,6 7 73,0-1 1,-6 1-1,0-1 1,3 1-34,1-1 1,2 1 0,0-1-1,0 3-31,0 3 1,0-2 0,2 6 0,1-1-15,3-5 1,0 4 0,-6 0 0,0 3 14,0 3 0,2 0 0,2 0 1,2-2-21,-2 2 0,-2-2 1,-2 2-1,0 2 58,0-2 0,0-2 0,0 2 1,0-2 15,0 2 0,0 0 0,0 0 0,-2-3 102,-4-3 1,2 4 0,-6-6 0,0-1-44,1-3 0,-3-4 0,-3-1 1,1-4-99,2-2 1,1-3 0,-9-5 0,-1 0-739,-2 0 1,-3-2-1,5-3 1,-2-7-956,2-4 0,1-9 0,3-4 1516,-1-4 0,-23-56 0,18 37 0,0 1 0</inkml:trace>
  <inkml:trace contextRef="#ctx0" brushRef="#br0" timeOffset="1697">699 1327 8777,'0'-9'3039,"0"1"0,2 8-2166,4 0 0,4 0-369,7 0 1,0 0 0,1 0-241,-1 0 1,1 0-1,-1 0 1,1 0-128,-1 0 0,1 0 1,-1 0-1,3 0-53,3 0 0,-4 0 1,5 0-1,-5 0-122,-2 0 1,1 0 0,-1 0 0,1 0 114,-1 0 0,1 0 1,-1 0-97,1 0 0,-1 0 0,1 0-71,-1 0 1,-5 0 0,-1 0-128,3 0 1,-4 0-182,1 0 0,-5 0-1100,6 0-2386,-8 0 3884,3 0 0,-30 0 0,-6 0 0</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3:30.422"/>
    </inkml:context>
    <inkml:brush xml:id="br0">
      <inkml:brushProperty name="width" value="0.06" units="cm"/>
      <inkml:brushProperty name="height" value="0.06" units="cm"/>
      <inkml:brushProperty name="color" value="#FFFFFF"/>
    </inkml:brush>
  </inkml:definitions>
  <inkml:trace contextRef="#ctx0" brushRef="#br0">1139 69 7868,'0'12'272,"0"1"1020,0-5-28,0-6-851,0 8 0,-2-10-45,-6 0 0,3 3-154,-10 4 1,0 6 0,-8 10-116,0 0 0,1 2 1,1 3-1,4 5-126,1 2 0,1-5 1,-8 8-1,1 3-14,-1 2 0,-2 10 0,-3 0 0,-3 0-7,4 3 0,1-5 1,4 7-1,1 0 123,6 0 1,-5-5 0,5 8-1,-6 2 84,-1 3 1,-1-5 0,0 0 0,0 2 25,1 3 0,-1 2 0,0 0 0,0 1-60,0-1 1,1 3 0,-1 2 0,3 3-31,5-3 1,-6-9-1,6-4 1,-5 4-56,-3 1 0,8 1 1,0-3-1,0-4 13,2-4 0,-5 1 1,8-3-1,-3 5-60,-4 0 1,4-2 0,0-10 0,1 2 23,-1 5 1,6-13-1,-6 6 1,3-3-52,5 0 1,-5 2-1,-1-2 1,1-5-75,0-7 0,0-6 0,5-2 0,-3 0-1797,3-1-1051,3-9 2956,2-3 0,12-73 0,6-46 0,-5 37 0,-1 1 0,1-1 0</inkml:trace>
  <inkml:trace contextRef="#ctx0" brushRef="#br0" timeOffset="713">934 0 7868,'0'13'1216,"0"7"1,0-15-101,0 11-212,0-11-772,0 5 0,3-10 1,5 0-228,7 0 0,-3 0 0,4-3-183,1-4 0,4 2 0,1-8 88,1 3 1,-8 2 0,0 8 157,3 0 0,-5-7 107,2-1 1,-7 0 304,7 8-176,-10 0 0,5 11-112,-10 4 0,0-3 0,-3 4 1,-2 1-52,-2 4 1,-3 1-1,5 1 1,-3 0-69,3 0 0,-5-1 0,0 1 0,0 3-465,-1 4 0,1-5 0,5 6 0,-2-4 492,2 4 0,-8 14 0,0 13 0</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3:32.735"/>
    </inkml:context>
    <inkml:brush xml:id="br0">
      <inkml:brushProperty name="width" value="0.06" units="cm"/>
      <inkml:brushProperty name="height" value="0.06" units="cm"/>
      <inkml:brushProperty name="color" value="#FFFFFF"/>
    </inkml:brush>
  </inkml:definitions>
  <inkml:trace contextRef="#ctx0" brushRef="#br0">251 160 7803,'-15'-8'118,"0"0"0,0 1 235,-8 7 0,0 0 1,0 0-31,1 0 1,6 0 0,4 2-1,-1 6-161,0 7 0,6 5 0,-6 3 0,3 0-14,5 0 1,-5 7-1,2 3 1,3 2-39,3 6 1,2 2 0,2 2 0,3 1-68,3-1 0,10-2 0,-6-2 0,3-6-202,1-2 0,-1-2 1,8-11-1,-1-5-128,1-7 1,0-6 0,0-2 0,-1 0 2,1 0 0,-3-2 0,-2-6 0,-3-7 212,3-5 1,0-6-1,-1-1 1,-4-6 38,-3-3 0,8 6 0,-5-6 1,-1 1 103,-4 0 1,-6 4 0,1-4 0,2-1 93,3 1 0,-1 7 0,-9-5 0,-3 3 75,-3-1 1,-10 1-1,3 7 1,-5 1 35,-3-1 1,0 3-1,-2 2 1,-3 5 41,-2 3 1,-3 2 0,5 8 0,-2 0-263,2 0 0,3 0 0,2 3 0,3 5-673,4 7 0,-1-3 1,9 4-448,3 1 1,2 4 0,6-1 1063,5-5 0,55 15 0,23-4 0</inkml:trace>
  <inkml:trace contextRef="#ctx0" brushRef="#br0" timeOffset="418">638 182 8139,'-10'-12'1484,"8"-1"-582,-6 5 0,8 3-650,8-10 1,-3 10 0,10-2-163,3 4 1,2 3-1,3 0 1,-1 0-118,1 0 1,-8 0-1,0 0 1,3 0-26,2 0 0,-4 8 0,-1 2 0,0 2 117,-2 6 0,4 2 1,-9 3-1,-3 0 38,-2 0 0,-3 7 1,0 0-1,-3-2-99,-5-2 1,3-4 0,-10 1 0,-3 0-297,-2 0 1,-3-3-1,-2-5 1,-3-5-445,-2 0 0,0-7 0,7 4 0,0-7-878,0-7 1614,1-6 0,8-36 0,5-16 0,-3-3 0,1 0 0</inkml:trace>
  <inkml:trace contextRef="#ctx0" brushRef="#br0" timeOffset="618">638 137 7828,'-2'20'682,"-3"-2"22,-3-3 0,1-7 1,7 7-318,0 2 0,0-4 1,0 2-1,0 3-108,0 2 0,0 3 1,0 0-1,0 2-186,0 5 1,0 6 0,0 12 0,0 3-280,0 2 1,0 2-1,0-4 1,0 2-443,0-2 0,-8-3 0,0-5 0,3-3-444,3-2 1072,2-10 0,10-36 0,3-19 0</inkml:trace>
  <inkml:trace contextRef="#ctx0" brushRef="#br0" timeOffset="818">934 524 6978,'15'0'1590,"1"-3"-1144,1-4 1,4 2-1,1-8-317,1 3 0,0 0 0,0 5-583,-1-3 1,1-2 0,0 5 453,0-3 0,-21 11 0,-4 10 0</inkml:trace>
  <inkml:trace contextRef="#ctx0" brushRef="#br0" timeOffset="1051">1139 251 7824,'-12'2'-168,"1"3"264,1 3 0,8 2 279,-6-2 1,6-3 0,2 10-1,0 3-232,0 2 0,0 3 0,0-1 0,0 4-196,0 4 1,0 3 0,0 7-1,0-2-270,0 3 1,0 2 0,0 0 0,0-3 322,0-2 0,0 0 0,0 8 0</inkml:trace>
  <inkml:trace contextRef="#ctx0" brushRef="#br0" timeOffset="1250">1321 501 7215,'0'23'-141,"0"-8"724,0 0 1,0 0 0,0 8-555,0 0 1,0-8-1,0 0 1,0 3-580,0 2 1,0 3 549,0 0 0,-10 40 0,-2 11 0</inkml:trace>
  <inkml:trace contextRef="#ctx0" brushRef="#br0" timeOffset="1417">1367 228 7824,'-23'13'67,"3"-1"0,2-7 1,3 3 1420,-3-3-731,8-3-757,0-2 0,71 0 0,15 0 0</inkml:trace>
  <inkml:trace contextRef="#ctx0" brushRef="#br0" timeOffset="1700">1777 433 7741,'-15'-8'15,"2"-2"558,3-3 1,0 6 0,2-6-215,-7 3 0,-5-5 0,-3 5-118,0-3 1,8 8 0,0-2-108,-3 4 1,-2 6 0,-3 4-1,3 8-198,5 6 1,-3 4 0,8 3 0,0 5-131,0 2 1,2 0-1,8 6 1,0-6-238,0-2 0,10 0 0,5-5 1,6 2-147,1-2 0,1-10 1,2-6-1,3-1 577,3-6 0,60-33 0,-42 9 0,0 0 0</inkml:trace>
  <inkml:trace contextRef="#ctx0" brushRef="#br0" timeOffset="2068">2050 410 7831,'0'-23'-264,"0"8"1,0 0 0,-2 0 764,-6 2 0,3-5 0,-10 11-280,-3 2 1,5 2-1,-2 3 1,-2 0-233,-4 0 1,6 3-1,2 4 1,1 9-6,-1 4 0,6 3 1,-6 2-1,3 3 93,5 2 0,2 3 0,3-5 0,0 2-9,0-2 1,0-3-1,3-2 1,4 0-92,8 0 0,-2-1 0,2-1 0,3-4-177,2-2 1,3-9-1,0 1-107,0-4 1,-1-6-1,1-4 163,0-9 1,-8 4 0,-2-3 0,-1-3 77,1-2 0,-8-3 0,5 0 1,-2 0-4,-1 0 0,1 1 0,-5-1 0,2 0 190,2 0 0,1 8 315,-8 0 0,0 12 1,2 3-140,6 13 0,-6 7 1,6 3-1,-5 2-217,-3 6 0,2-3 0,3 7 0,3-2-419,-3-5 0,5-3 1,0-2 338,3 0 0,12-11 0,10-2 0</inkml:trace>
  <inkml:trace contextRef="#ctx0" brushRef="#br0" timeOffset="2301">2483 46 7831,'-3'-13'1026,"-4"5"1,2-2 569,-11 3-1250,11-1 1,-5 18 0,10 5-1,3 8-123,4 8 0,-4 4 1,4 11-1,-4 2-230,-3 5 0,0-3 0,0 11 0,0 0-1941,0-3 1948,0 8 0,0 33 0,0-40 0,0 0 0</inkml:trace>
  <inkml:trace contextRef="#ctx0" brushRef="#br0" timeOffset="2752">1071 1298 7831,'-15'0'-104,"0"0"55,-3 0 1,5 0 0,-2 0 574,-3 0 0,-2 0 1,-3 0-281,1 0 1,-1 0 0,0 0-147,0 0 0,8 10 0,0 3 1,0 5 6,2 4 1,-5-4-1,11 15 1,-1 0-58,-2 5 0,7 5 1,-4 2-1,4 4-17,3 4 0,8-3 0,2 8 0,3-4-284,4-11 1,6 0 0,5-13-1,2-2-381,-2-3 0,-2-5 0,-4-4 632,1-9 0,12-53 0,3-27 0,5-3 0,0 0 0</inkml:trace>
  <inkml:trace contextRef="#ctx0" brushRef="#br0" timeOffset="3433">1230 1685 7831,'0'23'349,"0"0"0,3-11 0,4-4-158,9-5 1,1-6 0,4-5 0,-1-4-272,5-1 1,3-7 0,-5 5 0,-3-5 164,-5-3 1,3 8-1,-8-1 1,0-1 0,0-4 1,-2 6 0,-8 0-136,0-3 0,-3-2 0,-2-3 0,-5 3-34,-3 5 0,-2-3 0,-7 11 0,-1 2-123,0 2 0,0 3 1,0 0-1,1 3 79,-1 4 1,3 6 0,2 10 0,5-1 259,3 1 0,-5 7 0,7 3 0,3 3 11,3 4 1,2-4 0,2-1-1,6 1-16,7-1 0,5-5 0,3 6 0,2-6-184,6-10 1,-6 1 0,5-14 0,-4 1-194,-3 2 0,-1-8 1,1 3-1,0-10 6,0-10 1,-3-5-1,-2-3 1,-6 0 100,-2 1 1,-2-9 0,-8 1 0,0 0 128,0-3 1,8 0-1,-1-5 1,-2 5 184,-2 0 1,-3 8-1,0-6 302,0 6 1,0 2 164,0 1 1,0 11-263,0 11 0,0 11 1,0 11-1,0 1-41,0 0 0,0 7 0,0 3 0,0 3-140,0 4 1,0-5 0,0 3 0,0 0-123,0-2 0,0 4 0,0-9 0,0-4-553,0-1 1,0-3-81,0-1 0,0-12 220,0-10 0,7-17 1,1-16-1,-3-3-10,-3-4 0,6 5 1,2-3-1,0-3 39,0-2 0,6 8 0,-6 4 0,0 6 60,0 2 1,8 3 727,-3 5 1,5 10-195,3 20 0,-10 0 1,-6 18-1,-4-3 105,-3 1 0,7 7 0,1-5 0,-3-1-500,-3 1 1,-2 0 0,0-5-2625,0 2 2735,0 1 0,-10-59 0,-2-13 0</inkml:trace>
  <inkml:trace contextRef="#ctx0" brushRef="#br0" timeOffset="3616">1891 1571 7831,'12'0'-758,"1"0"1478,-5 0 0,-3 0-658,10 0 1,0 0-386,8 0 0,0 0 323,-1 0 0,11 0 0,3 0 0</inkml:trace>
  <inkml:trace contextRef="#ctx0" brushRef="#br0" timeOffset="3852">2073 1344 7831,'-20'2'-45,"4"6"0,-4-3 733,5 10 0,5-7 0,2 7-373,6 3 0,2-6 0,0 3 0,0 3-81,0 2 1,0 6-1,0 4 1,0 5-109,0 1 1,0 9 0,0-2 0,0 8-399,0 0 0,0-3 1,0-5-1,0-3-1026,0-2 1,0-10 1297,0 2 0,20-25 0,5-7 0</inkml:trace>
  <inkml:trace contextRef="#ctx0" brushRef="#br0" timeOffset="4478">2210 1845 7831,'0'15'-484,"0"0"1,2-10 853,6 3 0,4-16 0,9-7 0,-4-3-234,-2 3 1,-7-5 0,5 5 35,-3-6 1,5-1 0,-7-1-67,-3 0 0,-3 8 0,-2 0-242,0-3 0,-2-2-169,-6-3 0,-5 10-22,-9 6 1,-1 7 270,0 7 0,10 6 1,3 10-1,3 0 97,-1-1 0,1 4 0,7 1 0,0 4 283,0-3 1,2 5-1,3-3 1,3-2-132,-3-3 0,7 3 0,1-3 0,2-5-448,0 1 1,-7-4 0,7-1-200,3-9 0,2-4 0,3-6 139,0-4 0,-8-6 0,0-12 1,0-6 314,-2-7 0,5 3 0,-8-1 0,0 4-80,0 4 1,5-5 0,-7 2 0,-1 4 214,3 1 0,-4 6 675,9 5 0,-10 7-302,2 16 1,-2 7-1,0 13 1,3 5-132,-3 2 1,-2-4-1,-3 7 1,0 2-226,0 3 0,7-5 0,1-3 1,-3 1-88,-3-1 0,-2-7 0,0 2-631,0-4 379,0-4 1,0-19 0,0-11 0,0-12-14,0-10 1,0-6 0,0-9 0,0 2 130,0 5 0,3-5 1,2 5-1,5-5 87,3-3 0,-1 3 0,6 5 1,-3 6-32,3-1 1,2 7 0,3-4 0,0 7-279,0 8 1,-1-3 290,1 11 0,30 9 0,8 11 0</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3:38.618"/>
    </inkml:context>
    <inkml:brush xml:id="br0">
      <inkml:brushProperty name="width" value="0.06" units="cm"/>
      <inkml:brushProperty name="height" value="0.06" units="cm"/>
      <inkml:brushProperty name="color" value="#FFFFFF"/>
    </inkml:brush>
  </inkml:definitions>
  <inkml:trace contextRef="#ctx0" brushRef="#br0">115 0 7992,'-16'0'3107,"1"0"-2216,10 0 1,-5 3-242,10 4 0,2-2-365,6 10 0,-3-9 0,8 4 0,-1 0-76,1 5 0,2-2 0,8 2 0,0 2-35,0 4 1,-3 9 0,-2 3-1,-3 2-68,2 6 0,4 2 0,1 2 0,1 1-79,0 0 0,-3 7 0,-2 2 1,-3 1 15,3 0 0,-6-3 1,4-5-1,1 2 45,4 4 0,-6-1 0,0-8 0,0 1-22,-2-1 1,7 8-1,-7 3 1,2 0-24,0-1 0,-7 9 0,4-4 0,-2 6 35,-5 3 1,6-9-1,-1-2 1,0 1 10,0-1 1,5 0 0,-5 5 0,0-4-49,1-4 1,4 1 0,-5-3 0,0 5 3,0 0 1,0 6-1,-5-9 1,5 1-58,3 0 0,-5 12 0,4-7 0,1-3-75,0 0 1,-6-10 0,6 8 0,-3-3 7,-5 0 1,5 0-1,-2-7 1,-1 2 54,3 5 1,-7-5 0,5 5 0,-3-7 38,2-8 0,-4 5 1,4-5-1,-4 2-77,-3-2 1,7-3-1,1-7 1,-3 3-333,-2-4 1,-1-4-1,3-5-1760,3-3 961,-1 0 1,-7-5-1,0-10-1046,0-12 2239,0-8 0,-20-52 0,-10-21 0,9 26 0,0 1 0,0-1 0</inkml:trace>
  <inkml:trace contextRef="#ctx0" brushRef="#br0" timeOffset="683">46 23 7573,'-12'15'944,"4"0"0,3-7-712,-3 7 1,6-7-141,-6 7 0,6-8 1,2 9-30,0 1 0,0-4 0,0 2 0,0 3-92,0 2 1,0 3 0,0 0 0,0-1-274,0 1 1,0 0-1,0 0-1073,0-1 1375,0-9 0,0-43 0,0-21 0</inkml:trace>
  <inkml:trace contextRef="#ctx0" brushRef="#br0" timeOffset="935">92 23 7762,'0'15'1450,"0"0"1,2-10-839,6 3 1,5-6-282,9-2 1,1 0 0,0 0-307,0 0 0,-1 0 0,1 0-452,0 0 1,0 0-254,-1 0 1,1 3-1274,0 5 1953,-10-6 0,-23 18 0,-16-7 0</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3:41.388"/>
    </inkml:context>
    <inkml:brush xml:id="br0">
      <inkml:brushProperty name="width" value="0.06" units="cm"/>
      <inkml:brushProperty name="height" value="0.06" units="cm"/>
      <inkml:brushProperty name="color" value="#FFFFFF"/>
    </inkml:brush>
  </inkml:definitions>
  <inkml:trace contextRef="#ctx0" brushRef="#br0">321 182 7873,'0'-15'-265,"0"0"575,0-3 0,-2 6 1,-3-4 225,-3-1 1,-2 4 0,2-2-220,-7-3 1,3 8-1,-4 0-113,-1 0 1,-3 7 0,-3-4-143,0 4 1,0 3-1,0 0 1,1 3-219,-1 4 1,8-2 0,0 11-68,-3 1 1,8-4-1,2 2 32,6 3 1,2-6 0,0 4 41,0 1 1,2 4-1,3 1 193,3 1 0,7-8 0,-5 1 0,3 1 32,4 3 1,-4-4-1,0-1 1,-1 3-28,1 2 0,-5 3 0,4-1 0,-2 1 56,-5 0 1,6 0 0,-4-1 0,-2 1 169,-2 0 1,-3-8-1,0 0-171,0 3 0,-10 0 1,-6-1-356,-4-1 0,-3-11 0,1 2 0,-1-4-379,0-3 0,8 0 0,0 0 630,-3 0 0,18-71 0,3-18 0</inkml:trace>
  <inkml:trace contextRef="#ctx0" brushRef="#br0" timeOffset="679">299 456 7676,'15'0'453,"0"0"0,-7-3 1,7-2-220,2-3 1,-4-7 0,2 5 0,0-2-233,-2-6 0,7 5 0,-4-2 1,1-3-87,-2-2 0,3-3 0,-8 3 0,0 2-48,0 3 0,-2 0 7,-8-8 1,0 0 0,-2 3 58,-6 5 0,3 5 0,-10 7-7,-3-4 0,-2 4 0,0-2 0,2 8 65,3 4 0,2 11 1,-5-3-1,6 5 61,1 3 1,-4 0 0,8 0-1,-1-1 122,-2 1 1,7 0 0,-4 2-1,4 3-55,3 3 1,0-1 0,3-7 0,2-1-139,3 1 1,9-8-1,-2 1-94,6 1 1,1-7 0,1-2 0,0-5-111,0-3 1,0-3 0,-1-5 65,1-7 1,-8-5-1,-2-3 1,0 0 49,-1 1 1,-4 1-1,4 4 1,1 2 38,0-3 0,-8-2 0,2-3 98,-4 0 0,5 8 0,-1 0 797,-2-3-22,-2 8 0,-3 2-459,0 16 0,0 4 1,0 11-1,0 0-264,0 0 1,0 0 0,0-1 0,0 1-243,0 0 1,0 0-1,0-1-1114,0 1 888,10-10 1,-5-3 0,8-15 104,-3-10 0,5-3 0,-5-17 0,0-1 92,0 1 1,5-1-1,-4-4 1,-1 4 59,0 4 1,5 1 0,-5 11 689,3 5 0,-6 5-80,8 10 1,-9 10-1,1 5 1,-4 5-198,-3 3 0,0 7 1,2 1-1,3-1-214,3 3 1,-1-8-1,-7 8 1,0-3-480,0 1 0,0-1 1,0-7 407,0 0 0,0 10 0,0 2 0</inkml:trace>
  <inkml:trace contextRef="#ctx0" brushRef="#br0" timeOffset="1065">1232 160 7873,'-23'0'1423,"8"-3"-860,0-5 0,2 3 0,-4-7-362,2 2 0,7 2 0,-5 6 0,1-4-106,-1-1 1,5-1-92,-7 8 0,3 3-505,-4 4 0,6 6 40,10 10 1,3 0 0,2-1 343,2 1 0,11-8 0,-3 1 0,3 1 155,-3 3 0,5 3 0,-7 0 0,2 0 138,1 0 1,-9 2 0,6 3 0,-3 2 47,-5-2 0,0-3 0,0-2 1,3 0 80,-3 0 1,-5-1-320,-8 1 0,-5-3 0,-9-5-505,-1-7 0,0-8 0,0-5 519,1-3 0,9-80 0,8 37 0,0 1 0</inkml:trace>
  <inkml:trace contextRef="#ctx0" brushRef="#br0" timeOffset="1448">1369 296 8146,'0'23'844,"0"-8"-613,0 0 1,0-7 0,2 7-67,6 3 1,-5-5 0,7-1 0,-3 1-33,1-1 1,7-4 0,-7 7 0,-1 3-145,3 2 0,-5-5 0,11 1-211,1 1 0,-4-4 0,2 2-192,3 3 1,-6-8 0,4-2 166,1-6 1,4-12 0,1-8 205,1-10 0,-8 3 1,-2-5-1,-3 2 260,-5-2 0,-2 4 0,-3-4 0,0 5 325,0 2 0,0 0 0,-3 0-256,-4 0 1,-6 3 0,-10 3 0,0 4-127,1 3 1,-1 2 0,0 8-317,0 0 0,0 0 1,3 3-613,5 4 0,2-2 0,8 11-1700,-2 1 2466,-1-7 0,59 41 0,12 0 0</inkml:trace>
  <inkml:trace contextRef="#ctx0" brushRef="#br0" timeOffset="1796">1824 205 11365,'0'23'348,"0"-8"0,0 0 0,0 3-147,0 2 0,0 6 0,3 1 0,2 6-122,2 3 1,1-1 0,-8 6 0,0-6-408,0-2 0,0-3 0,0-7-1895,0 0 2014,0 0 1,0-21-1,0-9 1,0-14 175,0-9 0,3-5 0,2-9 0,2 4 115,-2 2 0,5 0 1,1-5-1,-1 5 0,0 8 1,5 4-1,-5 4 1,0-1-4,0 0 1,8 3 0,-5 2 0,2 6-60,0 1 1,0 1 0,8 5-394,0-2 0,-8-1 373,0 8 0,-10 10 0,5 3 0</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6:37.035"/>
    </inkml:context>
    <inkml:brush xml:id="br0">
      <inkml:brushProperty name="width" value="0.035" units="cm"/>
      <inkml:brushProperty name="height" value="0.035" units="cm"/>
      <inkml:brushProperty name="color" value="#FFFFFF"/>
    </inkml:brush>
  </inkml:definitions>
  <inkml:trace contextRef="#ctx0" brushRef="#br0">0 3048 26924,'0'50'27,"0"-2"2,0 2-38,0 4 1,0-1 0,0-8 0,0 3 44,0 5 0,0-2 1,0 7-1,0-2 64,0-5 1,0 7 0,0 2 0,0 4-53,0-4 1,0 6 0,0-8 0,0 3-42,0 0 1,0 0 0,0 7 0,0-2-10,0-6 1,0 6-1,0-5 1,0 2-21,0-2 0,0 5 0,0-6 0,0 6 53,0 3 1,0 9 0,0 3 0,0 0 47,0-5 0,0 2 1,0 3-1,0 3-14,0 2 1,0-3 0,0-12 0,0 2-19,0 3 1,0 0 0,0-7 0,0-1-51,0 0 0,0 8 0,0 0 0,0-3 31,0-2 1,0 0 0,0 2 0,0 3 21,0-2 1,0 12 0,0-3 0,0-2-8,0 0 1,0-2 0,0 7-1,0-3 11,0 3 0,0-7 0,0-1 1,0-2-19,0 0 1,0 7 0,0-7-1,0-2-45,0-4 0,0 1 0,0 3 1,0 2 28,0-3 0,0-2 0,0 0 0,0 2 67,0 3 1,0 7 0,0-4 0,0-1-56,0 1 1,0 7-1,0-3 1,0 3-34,0-2 0,0-6 0,0-9 1,0 1 35,0 6 1,0-2-1,0 7 1,0 0 27,0 0 1,0-8 0,0 5 0,0-2-10,0 0 0,0 0 1,0-8-1,0 1-18,0-1 0,0-2 0,0-3 0,0-5 0,0-2 1,0 7 0,0-2 0,0 2-39,0-2 1,0 5 0,0-6 0,0 6-11,0 3 0,0-1 1,0 0-1,0 3 7,0 5 1,0-3-1,0 8 1,0 0-1,0 0 1,0-7 0,0 1 0,0-4-4,0-2 0,0-4 1,0-1-1,0-6 5,0-2 1,0 4 0,0-4 0,0 2-2,0 5 1,0-4 0,0 1 0,0 4-4,0 1 0,0 4 1,0-1-1,0 0 5,0 1 0,0-1 1,0 3-1,0 2-5,0 3 1,0-8 0,0-9-1,0-4-16,0-4 1,0 4 0,0-1 0,0-4-5,0-2 0,0-5 1,0-2-1,0-3-15,0 2 1,0 1-1,0-1 1,0-2-10,0 3 0,0 2 1,0 2-1,0 1 0,0-1 0,0 3 0,0 3 0,0 5-25,0 2 0,0-8 0,0 4 0,0-6 23,0-3 0,0 3 0,0 3 0,0-1 26,0-7 0,0 3 1,0-11-1,0 3-21,0 0 0,0-2 0,0 4 0,0-4 16,0-3 0,0-1 0,0-1 0,0 4-17,0 1 1,0-1 0,0-7-1,0 5 12,0 2 0,0-7 0,0 2 0,0-4 0,0-4 0,0 9 1,0-1-1,0-2 3,0-3 1,0-2 0,0 0 0,0 0 0,0-1 1,0 1 0,0 0-1,0 0-8,0-1 1,0-6 0,0-1 0,0 3 27,0 2 0,0-5 0,0 0-11,0 3 1,0-5 0,0 2-31,0 2 0,0-4 20,0 2 1,0-7-211,0 7 8,0 0 1,0 0-634,0 1 14,0-11 360,0 5 129,0-10 2795,0 0-2390,0 10 1,0-5 22,0 10 1,0-7-73,0 7 0,0-8-423,0 9-943,0-11-1326,0 15 2702,0-18 0,0-65 0,0-46 0,0 34 0,0-1 0,0 0 0</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6:46.718"/>
    </inkml:context>
    <inkml:brush xml:id="br0">
      <inkml:brushProperty name="width" value="0.05" units="cm"/>
      <inkml:brushProperty name="height" value="0.05" units="cm"/>
      <inkml:brushProperty name="color" value="#E71224"/>
    </inkml:brush>
  </inkml:definitions>
  <inkml:trace contextRef="#ctx0" brushRef="#br0">1275 274 23196,'0'-15'440,"-2"2"0,-3 0-214,-3 1 0,0 4 0,6-7-123,-6-3 0,3-2 0,-7-3 0,-1 3-81,0 5 1,6-3 0,-6 8 0,0-3-43,1-4 0,-3 4 0,-8 0-78,0 3 1,8 3 0,0 7 0,-3 0 94,-2 0 0,-3 0 1,0 0 80,0 0 1,3 2 0,2 6 0,3 4-3,-2 1 1,4 7-1,0-5 1,1 6 30,-1 2 0,8 2 0,-5 3 0,2 5 15,1 2 1,-1-5 0,8 8 0,0 0-38,0-2 0,0 12 0,0-8 1,0 1-107,0 2 0,0 0 1,0 2-1,0 1 12,0-1 0,0-7 1,0 0-1,0 3 72,0 2 0,3 10 1,2 0-1,2-2 63,-2-3 0,-2 0 0,-3 2 0,0 6-31,0 2 0,0-7 1,0 4-1,0-1-25,0-1 1,0 0 0,0-8 0,0 1-35,0 0 1,-3-9-1,-2 1 1,-2 0 25,2-2 1,-6-3 0,1-8 0,0 3 34,0 2 0,-8 8 1,3-7-1,-5-1-53,-3 3 1,-7-5 0,-3 7 0,0 0-242,0 1 1,0-8-1,3 0 1,-6-11-425,1-9 0,-8-6 1,5-2-1,-2-5-656,2-10 0,-5-20 1277,5-26 0,12 7 0,-3-12 0,0-1 0,-3-7 0,0 1 0,0 0 0</inkml:trace>
  <inkml:trace contextRef="#ctx0" brushRef="#br0" timeOffset="532">410 1025 23679,'23'0'2360,"-1"0"-1949,1 0 1,0 0-1,0 0 1,0 0-175,-1 0 1,1 0 0,0 0-1,2 0-58,6 0 1,-6 0 0,8 0 0,-3 0-92,0 0 0,1 0 0,-6 0 1,3 0-174,2 0 1,1 0 0,-9 0 0,1 0-129,0 0 1,0 0-1,-1 0-113,1 0 0,-8 0-1130,1 0-631,-11 0 2087,5 0 0,-10 0 0,0 0 0</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7:17.498"/>
    </inkml:context>
    <inkml:brush xml:id="br0">
      <inkml:brushProperty name="width" value="0.06" units="cm"/>
      <inkml:brushProperty name="height" value="0.06" units="cm"/>
      <inkml:brushProperty name="color" value="#FFFFFF"/>
    </inkml:brush>
  </inkml:definitions>
  <inkml:trace contextRef="#ctx0" brushRef="#br0">6110 67 7932,'-12'-10'180,"-8"5"124,5-10 1,3 10 0,-1-5 47,4 1 0,-9 6-180,4-4 0,1 4 0,-2 3 13,-2 0 1,5 0 0,-3 0-35,-2 0 0,-3 0 0,-2 0 9,-1 0 1,1 0-1,0 0 1,0 0-18,0 0 1,-3 0 0,-2 0 0,-3 0 24,3 0 0,-5 0 0,2 0 1,1 0 19,-3 0 0,4 0 0,-6 0 0,-1 0-18,1 0 0,4 0 0,-7 0 0,0 0-93,3 0 0,-6 0 0,8 0 0,-3 0-56,-4 0 0,7 0 0,0 0 1,2 0 29,0 0 1,-7 0-1,5 0 1,0 0 55,0 0 0,-5 0 1,8 0-1,-1 0-8,-2 0 0,-3 0 0,-7 0 0,3 0-41,2 0 1,0 0-1,-8 0 1,1 0-14,-1 0 0,1 8 1,2-1-1,0-2 4,-2-3 0,12-2 0,-13 0 0,6 0 63,4 0 0,-7 0 0,8 0 0,-4 0-5,1 0 0,8 0 0,-8 0 0,-3 0-3,-2 0 0,5 0 0,0 0 0,-2 0-18,-3 0 0,-3 0 0,1 0 0,0 0-139,-1 0 0,1 8 1,-1-1-1,1-2 54,-1-2 1,1-3 0,2 0 0,2 0 20,3 0 0,8 2 0,-8 3 0,-3 2 0,-2-2 0,5-2 0,0-3 1,-2 2 4,-3 6 0,0-6 0,2 6 1,3-6-28,-2-2 1,-6 7 0,-1 1 0,-1-3-11,5-3 0,2-2 0,-4 3 0,-1 2-68,1 2 0,2 0 0,2-4 0,6 2 31,2 2 1,-5 1-1,5-8 1,0 2 37,-1 6 1,-4-6 0,8 5 0,-1-4 67,-2-3 1,0 0-1,-7 0 1,1 0-21,-1 0 0,4 0 0,-2 0 0,0 0-21,3 0 0,-6 7 0,8 1 0,0-3-19,0-3 1,-5-2 0,7 0 0,1 3-13,-3 4 1,7-5-1,-7 6 1,2-6 1,1-2 0,-3 8 0,4-1 0,-4-2 9,-2-2 1,7 4-1,-5 0 1,2-2-3,0-2 1,-2 4 0,5 3-1,-3 0-56,3 0 1,3 0 0,-1-5-1,-2 2 42,-3-2 1,1 5-1,6 0 1,1 0 0,0-1 1,-3 1 0,-2-5 20,-3 3 1,1 2-1,7-6 1,-1 4 16,1-3 0,0 5 0,0-3-13,-1-2 0,1 5 1,0-3-1,0-2-31,0-2 0,7 4 1,0 1-1,-2-1-60,-3 3 1,-2-5 0,0 7-56,-1-2 0,1 7 80,0-2 1,2-3 0,3 3 61,2 2 1,10-4-64,-2 2 0,-3-1 9,2 9 0,1-9-32,7 1 0,0-7-73,0 7 1,3-8 79,4 8 0,-2-8 163,10 8 0,-1-10 117,9 2 0,-1 3-165,0-2 1,0-1-1,1-7-27,-1 0 1,-7 7 0,-1 1-56,4-3 0,1-3 1,4-2 40,-1 0 1,0 0 0,0 0-1,0 0 45,1 0 0,-8 0 1,-1 0-1,4 0 21,1 0 1,4 0-1,-1 0-50,0 0 1,0 0-1,0 0 1,1 0-42,-1 0 0,-7 0 1,-1 3-1,4 2-37,2 2 1,2 0 0,0-7 46,0 0 1,0 0 0,1 0 73,-1 0 1,0 0 0,0 0 25,0 0 1,1 0 0,-1 0-41,0 0 1,0 0-1,1 0-17,-1 0 0,0 8 1,0-1-24,0-2 1,-7-2 0,0-3 0,2 0-14,3 0 1,-5 0-1,0 0 1,2 0 34,3 0 1,-5 7 0,-1 0 0,4-2 74,1-2 1,4-3 0,-1 0-62,0 0 1,0 0-1,0 0-9,1 0 1,-1 0-1,0 0 1,0 2-10,1 6 0,-9-6 0,1 6 0,2-6-31,3-2 1,2 0 0,1 0 25,-1 0 0,0 0 1,0 0-1,0 0 1,1 0-1,-1 0 1,0 0-20,0 0 0,1 0 0,-1 0 1,0 3 2,0 4 1,0-5-1,1 6 30,-1-6 0,0-2 1,0 0 50,0 0 0,1 0 0,-1 0-19,0 0 1,0 0 0,1 0-35,-1 0 0,0 0 0,0 0 0,0 0-27,1 0 1,-9 0-1,1 0 1,5 0-12,7 0 0,-2 0 0,7 0-11,0 0 1,-15 0-1,6 0 1,-4 0 6,1 0 0,2 0 0,0 0 0,1 0 10,-1 0 0,0 0 0,0 0 2,1 0 1,-1 0 0,0 0 0,0 0 2,0 0 0,1 0-1,-1 0 1,0 0 0,0 0 0,0-7 1,3-1-1,2 4 11,3 1 1,0 3-1,-8 0 1,0 0-3,0 0 0,8 0 1,-1 0-1,-1-2 21,-4-6 0,-1 6 0,-1-6 0,0 6 23,0 2 1,0 0 0,1 0 0,-1 0-18,0 0 1,0 0-1,0 0 1,3 0-38,5 0 1,-6 0 0,6-3 0,-3-2-27,3-2 1,-5 0 0,4 7 0,-2 0 13,3 0 1,-5 0 0,4 0 0,-2 0 22,3 0 0,-5 0 1,4 0-1,-4 0 7,-3 0 1,3-8-1,2 1 1,3 2-4,-3 2 0,-2 3 0,-3 0 0,2 0 12,6 0 1,-5 0 0,4-2 0,-1-3 7,1-2 0,-4-1 1,7 8-1,-2 0 16,-1 0 1,1 0-1,-6 0 1,4 0-16,1 0 1,1 0-1,-8 0 1,3-2 22,4-6 1,-9 6 0,7-6-1,0 6-38,-2 2 0,0 0 0,-3 0 0,0 0-54,0 0 0,1-2 0,-1-3 0,0-3 1,0 1 0,3 7 0,2 0-15,3 0 0,-1 0 1,-4 0 60,5 0 0,-6-3 1,6-2-1,-5-2 45,-3 2 0,-7 3 0,0 2 0,2 0-21,3 0 0,2 0 0,0-3-38,0-4 0,0 4 0,1-4-56,-1 4 1,0 3 0,0 0 46,1 0 0,-1 0 1,0 0-1,-2-2 55,-6-6 0,6 6 1,-5-5-40,5 4 0,2 3 0,-2-2-29,-5-6 1,4 6 0,-4-6-9,5 6 1,2 2 0,0-3 17,1-4 1,-9 5 0,1-6-1,2 6 15,3 2 0,-5 0 0,-3-3 0,1-2-18,-1-2 0,3-1-64,7 8 0,-2-2 0,-3-3 66,-2-2 1,0-1 78,7 8 1,-7-7 0,0-1-44,2 3 0,-5 3 0,0 0 1,1-3 16,-1-3 0,-4 1 73,6 7 1,1-8 199,7 1 0,-7-8 63,0 8 1,-10-3-301,2 3 0,3 2-134,-2-10 1,2 10-1,-6-5 107,4 0 1,2 5-10,-3-10 0,-4 8 45,4-8 1,3 8 187,-3-8 1,1 7-38,-8-6 1,0-1-42,0-7 0,0 7-146,0 0 1,0 0-234,0-7 0,0 7-329,0 0 0,0 8 1,-3-5-4328,-4 2 4839,4-8 0,-46-43 0,0-23 0</inkml:trace>
  <inkml:trace contextRef="#ctx0" brushRef="#br0" timeOffset="2700">23 711 7998,'0'-12'2394,"0"2"-1744,0 10 245,0 0-408,-10 0 1,7 2-252,-4 6 0,5-3 0,2 10-64,0 2 1,0 3 0,0 2-155,0 0 1,0 0-1,0 0 1,0 1-91,0-1 1,0 7 0,0 1-1,0-3 49,0-2 0,0 5 0,0-1 0,0-2 48,0-2 1,0-3 0,2 0 0,3 1 56,2-1 1,1 3-1,-8 2 1,0 2 20,0-2 0,0-2 0,0-3-52,0 1 0,0-1 0,2 0-35,6 0 1,-6 0-58,6 1 1,-6-1 56,-2 0 1,0 0-15,0 1 1,7-1 0,1 0-224,-3 0 0,-3-7-803,-2 0 0,0-10 1,3 5 1023,4-10 0,-14-50 0,4-11 0</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7:21.329"/>
    </inkml:context>
    <inkml:brush xml:id="br0">
      <inkml:brushProperty name="width" value="0.06" units="cm"/>
      <inkml:brushProperty name="height" value="0.06" units="cm"/>
      <inkml:brushProperty name="color" value="#FFFFFF"/>
    </inkml:brush>
  </inkml:definitions>
  <inkml:trace contextRef="#ctx0" brushRef="#br0">6221 0 7874,'-12'10'-1137,"0"-8"937,4 6 0,3-6 0,-7 1 487,2 4 179,3-4 728,7 7 533,0-10-1199,0 0 0,7 2-372,1 5 0,-1-2 0,-7 10-38,0 2 1,0-4 0,2 2-77,6 2 1,-6 3 0,6 2 0,-6 0 22,-2 0 0,0 1 0,0-1 0,0 0 19,0 0 0,0 0 0,0 1 0,0 1-9,0 6 1,0-5-1,0 4 1,0-4-14,0-3 1,0 8 0,0-1-1,0-1-88,0-4 1,0-2 0,0 1-1,0-1-21,0 0 1,0 0 0,0 0 16,0 1 0,0-1 1,0 0 13,0 0 1,0 1 47,0-1 1,0 0-23,0 0 1,0 0-1,0 1-34,0-1 0,0-7 0,0-1-123,0 4 1,0-6-75,0 3 1,0-8 142,0 8 1,0-7-53,0 6 1,0-6-603,0 7-671,0-10 1403,0 4 0,-10-78 0,-2-17 0</inkml:trace>
  <inkml:trace contextRef="#ctx0" brushRef="#br0" timeOffset="2536">6110 1155 7953,'13'0'3106,"-3"0"-1982,-10 0-550,0 0 0,-3 8 1,-4 2-444,-8 2 0,2-7 1,-1 2-1,-4-2-71,-1 3 1,-4-3 0,1 7-1,0-2 55,0-5 1,-8 5 0,-2 0 0,0-1-79,0 1 0,-8 5 0,6-8 0,-3 1-22,0 2 0,2-8 1,-4 8-1,2-2-11,-3-1 1,6 0-1,-3-7 1,0 0 34,2 0 0,-7 8 0,5-1 0,-2-2 42,2-2 0,-5-1 1,7 3-1,-2 2 109,0-2 0,2-2 0,-4-3 0,4 2-60,3 6 0,0-6 0,5 6 0,-3-6-91,3-2 1,-5 7 0,3 1-1,1-3-12,4-3 0,-6-2 0,-2 3 1,-3 2 4,-4 2 0,4 0 0,-2-4 0,0 2 27,3 2 0,-6 1 0,8-8 1,0 2 26,0 5 1,-8-4 0,6 4 0,-3-4-37,0-3 0,7 7 1,-4 1-1,-1-3-30,1-3 1,6-2-1,-4 0 1,3 3-49,-1 4 1,-7-5-1,5 6 1,-3-6 38,-4-2 0,-1 0 0,1 3 0,2 2 62,-3 2 1,-2 0-1,0-7 1,3 0-34,2 0 1,0 3-1,-5 2 1,2 2-30,3-2 0,3-2 1,-6-3-1,3 0 20,-2 0 1,-1 0 0,1 0 0,2 0-30,-3 0 1,-2 0 0,0 0 0,3 0-7,2 0 0,2 0 0,-4 0 0,2 0-5,-3 0 0,1 0 0,-1 0 0,3 0 4,-2 0 1,4 0-1,1 0 1,-1 0 11,1 0 1,4 0 0,-7 0 0,0 0-4,2 0 0,-7 0 1,8 0-1,-3 0-20,0 0 1,2 0 0,-4 0 0,4 0-12,3 0 1,-5 0-1,5 0 1,0 0 5,0 0 1,-5 0 0,7 0 0,3 0-29,2 0 0,-4 0 1,-1 0-1,3 0 6,2 0 0,3 0 0,-3 0 0,-2-3 35,-3-4 1,1 4 0,7-4 0,-1 4 18,1 3 0,-7 0 0,-1 0 0,0 0-47,-2 0 1,8 0-1,-6 0 1,5 0 9,3 0 0,0 0 0,0 0 0,-1 0-14,1 0 1,0 0-1,0 0 1,0 0-71,-1 0 0,9 0 0,-1 0 0,-3 0-6,-1 0 0,-4 0 1,1 0 69,0 0 1,0 0-1,0 0 1,-1 0 20,1 0 0,-3-7 81,-4 0 0,4-1 1,-4 8-1,4 0-65,3 0 1,-1 0-1,1 0 1,0 0-205,0 0 1,-3 0-27,-5 0 0,6 0 0,-6 0 174,5 0 0,3 0 1,0 0-1,0 0 20,0 0 1,-1 0 0,1 0-69,0 0 0,0 0 1,0 0-1,-1 0-323,1 0 1,7 0-1,0 0-637,-2 0 0,5 0-324,-3 0 1397,10 0 0,48-15 0,33-9 0,4-1 0,0 0 0</inkml:trace>
  <inkml:trace contextRef="#ctx0" brushRef="#br0" timeOffset="4018">6177 1444 7943,'-12'-10'584,"-8"-2"1,17-3 0,-6 3 1342,-1 2-1083,7 3 1,-7 9-146,10 5 1,8-2 0,-1 10 411,-2 2 0,-2-4-230,-3 2 1,0-1-587,0 9 1,-8-1 0,1 0-98,2 0 0,2-7 0,3 0 0,-2 0 41,-6-3 1,6 8 0,-5-5-86,4 4 1,3 4-1,0-1 5,0 0 1,-7 0 0,-1 0 19,3 1 1,0-9-1,0 1-168,-2 3 0,0 1 0,4 4-123,-4-1 1,4-7 0,-4-1 90,4 4 1,3-6 0,0 3 98,0 2 1,0 3 76,0 2 0,0 0 3,0 0 0,0-7 0,0 0 32,0 2 1,0-4-158,0 2 0,0-1 108,0 9 1,3-1-55,4 0 1,-4-7 0,4 0 75,-4 2 0,-3-5-72,0 3 0,0 0 0,2 5-28,6-6 1,-6-1-1,5-6-29,-4 8 1,-3-3-1,0 3-4,0 2 1,7-4 0,1 2-38,-3 2 0,-3-5 1,1 1-6,4-4 0,-5 9 16,6-4 0,-6-1 0,-2 2-14,0 2 1,3-7-1,2 0 31,2 0 0,1-6-4,-8 11 1,0 0-17,0 7 0,0-7-92,0 0 1,0-8-322,0 8 1,0-7-100,0 6-44,0-9 235,0 15 1,2-17-301,5 4 110,-4 5-425,7-9 63,-10 16 674,0-16 0,0 9 190,0-4-53,0-6 0,2 8 1,3-8 75,3 6 435,-1-6-265,-7 8 0,0-7-1024,0 4 400,0-4 1,0 9-7,0-5 384,0-4 0,0 9 1253,0-4-747,0-6 1,0 10-613,0-4 0,0-3-166,0 10-4,0-11 1,0 9-861,0-6-1933,0-4 738,0 7 1,0-8 2391,0 5 0,0-24 0,0 2 0</inkml:trace>
  <inkml:trace contextRef="#ctx0" brushRef="#br0" timeOffset="5184">6177 2999 7943,'0'13'1940,"0"6"-1050,0-16 1,-3 7-245,-4-10 1,-5 0-365,-10 0 1,-1 0-1,1 0-63,0 0 1,0 0 0,-1 0-107,1 0 0,-7 7 1,-1 1-1,3-3-47,2-3 0,0-2 0,-2 0 0,-5 0 29,-2 0 1,6 0-1,-4 0 1,3 0-78,-1 0 1,-9 0-1,4 0 1,-2 0-10,0 0 0,7 0 0,-4 2 0,-1 3-13,1 3 1,-1-1-1,-2-7 1,5 0 103,0 0 0,5 8 0,-8-1 0,1-2-2,-1-3 1,8-2 0,-5 0 0,0 0-68,-5 0 0,5 0 1,0 3-1,2 2-25,0 2 1,-9 1 0,4-8-1,1 0-33,4 0 1,-2 0-1,0 0 1,-3 0 51,-4 0 0,7 0 0,0 0 0,2 0 46,0 0 1,-9 0 0,4 0 0,-2 0-41,0 0 0,8 0 0,-6 0 1,1 0-26,-1 0 1,1 0 0,-6 0-1,5 0-41,3 0 0,-7 0 0,4 0 0,1 0 14,4 0 1,-2 0-1,2 0 1,1 0 48,-3 0 0,7 0 0,-5 0 1,3 0 48,-2 0 0,4 0 1,-5 0-1,3 0-79,-2 0 1,4 0 0,-5 0 0,3 0-41,-3 0 0,6 0 1,-6 0-1,3 0-14,-3 0 1,6 0 0,-6 0 0,5 0 28,3 0 1,-3 0 0,-2 0 0,-2 0 13,2 0 0,-6 0 0,4 0 0,2 0 4,2 0 0,-5 0 0,1 0 0,-1 0-19,-2 0 1,7 0 0,-4 0 0,2 0 38,-3 0 0,5 0 0,-4 0 0,4 0-7,3 0 1,-3 0-1,-2 0 0,-3 0 16,3 0 0,0 0 0,0 0 0,-3 0-34,3 0 0,0 0 0,0 0 0,-3 0-18,3 0 1,0 0 0,0 0-1,-3 0 15,3 0 0,-5 0 0,2 0 0,1-3 1,-4-4 0,9 4 1,-6-4-1,5 4 10,3 3 0,-2 0 0,-4 0 1,-1 0-23,2 0 1,2-2 0,3-3 0,-3-2 3,-5 2 1,6 2 0,-8 3 0,2 0 33,0 0 0,-2 0 1,5 0-1,-2-2 3,1-6 0,4 6 0,2-6 1,-3 6 5,-5 2 1,6 0-1,-6 0 1,5 0 0,3 0 1,0-7 0,0-1-1,-1 3-19,1 3 0,0 2 1,-3 0-1,-2 0 9,-3 0 1,1-3 0,7-2 0,-3-2 8,-5 2 1,6 3-1,-6 2 1,5 0-15,3 0 0,-3-3 1,-4-2-62,-8-2 1,5-1 0,2 8 4,5 0 0,3 0 0,0 0 1,0-2 46,0-6 1,7 6 0,0-5 0,-5 4 13,-7 3 1,2 0 0,-4 0 0,4 0 11,3 0 1,0 0 0,-1-2 0,1-3-5,0-3 0,0 1 1,-1 7-1,1 0-13,0 0 0,0 0 0,0 0 0,-1 0-45,1 0 1,0-3-1,0-2-39,0-2 1,-1 0 0,1 7-118,0 0 1,2-3-1,3-2-1005,2-2 327,10-1 0,-2 8 1,14-2-1,8-3 874,5-2 0,25-14 0,11-5 0,4 1 0,1 0 0</inkml:trace>
  <inkml:trace contextRef="#ctx0" brushRef="#br0" timeOffset="5882">23 1800 11408,'0'22'318,"0"-7"0,0-1-135,0 4 0,-7-6 1,-1 3-24,3 2 1,3 3-1,2 2 1,0 0 11,0 1 0,0-1 1,0 0-1,0 0-42,0 0 0,0-7 0,0 0 1,0 5 13,0 7 1,0 0-106,0 10 1,0-10 0,0 3 0,0-5 59,0-3 1,0 0 0,0 0 45,0 0 1,0-7-1,0 0-18,0 2 0,0 3-143,0 2 0,0 1-138,0-1 0,7 0-521,1 0 1,2-7-1046,-3 0-489,-5-10 2209,8 5 0,0-20 0,2-3 0</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7:38.329"/>
    </inkml:context>
    <inkml:brush xml:id="br0">
      <inkml:brushProperty name="width" value="0.06" units="cm"/>
      <inkml:brushProperty name="height" value="0.06" units="cm"/>
      <inkml:brushProperty name="color" value="#FFFFFF"/>
    </inkml:brush>
  </inkml:definitions>
  <inkml:trace contextRef="#ctx0" brushRef="#br0">45 445 7828,'0'-22'-319,"0"0"437,0 0 0,0 7 0,-2 2 873,-5 4 185,4 1-315,-7 8-643,0 0 0,8 3 0,-6 4-62,6 8 0,2 12 0,0 3 0,0-1-59,0 3 0,2-5 1,3 13-1,3 4-125,-3 6 0,-3 4 0,-2-2 0,0 7-112,0 5 0,0 3 0,0 0 0,0-1-84,0 1 1,0-3-1,0-5 1,0-7-451,0-5 1,0-12 0,3-6-31,4-4 1,-2-13 703,10-4 0,-10-65 0,5-17 0</inkml:trace>
  <inkml:trace contextRef="#ctx0" brushRef="#br0" timeOffset="268">268 334 7828,'-8'15'385,"1"0"0,-3-8 0,5 8 24,-2 2 1,-1 10 0,8 3 0,0-3-17,0-2 1,0 7 0,0 5 0,0 5-198,0 2 1,0 1 0,0 2-1,3 5-81,4 7 1,-5 5-1,6 3 1,-6-1-253,-2 1 0,0 0 1,0-3-1,0-5-644,0-7 0,8-15 0,-1-8 0,-2-4-1823,-2-3 2604,6-9 0,14-92 0,-6 23 0,0 1 0</inkml:trace>
  <inkml:trace contextRef="#ctx0" brushRef="#br0" timeOffset="501">556 290 7832,'-9'-23'352,"4"11"0,-8 7 323,3 10 0,3 7 0,7 11 1,0 1-191,0 6 0,0 7 0,0 12 0,0 6-276,0 1 1,2 14-1,3 11 1,3 5-197,-3 3 0,-3 0 0,-2 0 0,0 2-310,0 6 0,0-16 0,0 1 0,0-13-663,0-10 0,0-12 1,3-15-697,4-7 1656,-4-8 0,36-96 0,-20 30 0,-1-1 0</inkml:trace>
  <inkml:trace contextRef="#ctx0" brushRef="#br0" timeOffset="734">867 334 7852,'8'-15'-997,"-1"1"2010,11 9 1,-16 5 0,5 14 0,-4 6-380,-3 2 1,0 10-1,0 5 1,0 5-375,0 3 1,0 9 0,0 8 0,0 9-106,0 11 0,0 7 1,0 5-1,0-1-294,0-6 1,0-1 0,-3-12-1,-2-2-505,-2-3 0,0-15 0,7-9 1,0-13-1132,0-8 1,2-11 1774,6-6 0,-6-54 0,8-14 0</inkml:trace>
  <inkml:trace contextRef="#ctx0" brushRef="#br0" timeOffset="984">1378 267 7852,'-9'-12'492,"-6"5"0,5 7 0,0 7 0,3 8 253,-1 5 1,1 9 0,7 3 0,-3 3-288,-4 4 0,4 11 0,-4 4 0,5 5-233,2 11 1,0-1 0,0 12-1,0 3-315,0 2 1,0 3 0,0 0 0,0-2-357,0-6 1,7-7-1,0-15 1,-2-7-1338,-2-5 1,7-15 581,4-10 1,-1-9 1200,2-13 0,9-89 0,-6 33 0,-1 1 0</inkml:trace>
  <inkml:trace contextRef="#ctx0" brushRef="#br0" timeOffset="1218">1645 356 7855,'22'-22'658,"-9"12"-81,-6 10 1,-5 5 0,-2 15 0,0 5-87,0-1 1,0 11-1,0 2 1,0 5-239,0 2 0,0 8 1,0 5-1,0 5-150,0 7 1,0 12 0,0 1 0,0 2-345,0-3 0,0 5 0,0-7 1,0 0-787,0-5 0,0-17 0,0-10-1809,0-7 2836,0-13 0,10-74 0,3-30 0</inkml:trace>
  <inkml:trace contextRef="#ctx0" brushRef="#br0" timeOffset="1434">2045 334 7859,'-8'30'577,"1"-1"1,-3 3 0,5-4 0,-2 6-142,2 8 0,2 0 0,3 17 0,0 3-232,0 2 1,0 3-1,0 2 1,0 3-165,0 2 1,0 7-1,0-9 1,0-6-242,0-4 0,8-5 1,-1 0-1,-2-13-1039,-2-12 1,4-7 1239,0-3 0,11-39 0,-6-10 0</inkml:trace>
  <inkml:trace contextRef="#ctx0" brushRef="#br0" timeOffset="1668">2400 401 8091,'-22'10'401,"10"2"1,2 10 0,2 3 132,1 5 0,0-3 0,7 12 0,0 6-219,0 4 0,7 13 0,0-3 0,1 8-280,2 7 0,-8 5 0,6 9 1,-6 1-321,-2 0 0,0-2 0,0-3 0,0-5-279,0-3 1,0-12 0,0-14 0,0-11-1044,0-9 1607,10-15 0,12-104 0,-5 27 0,1 0 0</inkml:trace>
  <inkml:trace contextRef="#ctx0" brushRef="#br0" timeOffset="1884">2711 356 7859,'20'-22'886,"-5"0"0,-3 12-495,-4 10 1,-6 10 0,6 15 0,-6 4-56,-2 8 0,0 15 0,0 7 0,0 8-166,0 7 0,0 5 1,-2 15-1,-3 5-223,1-48 0,0 1 0,0 1 0,1-2 1,3 35-1,0-4-471,0-8 1,0-8 0,0-9-2115,0-12 2638,0-21 0,0-83 0,0-27 0</inkml:trace>
  <inkml:trace contextRef="#ctx0" brushRef="#br0" timeOffset="2118">3045 201 7215,'12'22'0,"-5"0"92,-4 0 0,-3 11 0,0 4 0,0 7 965,0 8 1,-8 5-1,1 12 1,2 2-591,3 3 0,2 3 0,0-3 0,0 5-476,0 0 0,0 12 0,0-7 0,0-2-45,0-3 1,0-8 0,0-9 0,0-8-1287,0-7 0,2-7-1242,5-18 2582,-4-10 0,17-71 0,-8-27 0</inkml:trace>
  <inkml:trace contextRef="#ctx0" brushRef="#br0" timeOffset="2368">3422 334 6229,'-22'10'1087,"10"-5"0,4 10 1,6 2-562,2 3 1,0 12-1,0 7 1,0 8-250,0 5 0,0 17 0,0 0 0,0 10-205,0 13 1,0-3 0,0 7 0,0-5-360,0-2 0,0-3 1,0-7-1,0-12-654,0-13 0,2-17-184,6-7 0,-3-20 1125,9-18 0,2-37 0,-2-31 0,1-2 0,5-11 0,-1 0 0,1 0 0</inkml:trace>
  <inkml:trace contextRef="#ctx0" brushRef="#br0" timeOffset="2567">3733 223 7206,'23'0'246,"-11"3"776,-5 4 0,-4 8 0,-1 14 1,3 8-524,3 5 0,-1 15 0,-7 10 0,-3 12-446,-4 7 1,6-34 0,0 2 0,-3 1 0,0-1 0,2 0 0,-1 1-287,-1-2 1,1 0 0,0 40 0,-4 4 0,5-11-663,2-12 0,0-12 0,0-25-1859,0-7 2754,0-6 0,9-61 0,4-15 0</inkml:trace>
  <inkml:trace contextRef="#ctx0" brushRef="#br0" timeOffset="2802">4111 223 7859,'-2'22'0,"-3"3"599,-3 5 0,-7-6 0,8 8 0,2-2-132,3 0 1,2 9-1,0 1 1,0 6-265,0 6 1,0 13 0,2 1 0,3 11-235,2 2 0,1 7 1,-8-4-1,0 4-360,0 3 1,0-10 0,0-8-1,0-9-320,0-10 0,0-8 0,0-7 0,0-7 711,0-5 0,20-82 0,4-20 0</inkml:trace>
  <inkml:trace contextRef="#ctx0" brushRef="#br0" timeOffset="3017">4489 223 7859,'-20'25'-327,"3"2"1,4 5 380,3 3 0,3-1 1,7 6-1,0-1 812,0 8 0,0 0 0,0 15 0,0 7-757,0 10 1,0 15 0,0 4 0,0-47-1,0-1-292,0 3 0,0 1 0,0-1 0,0 0 0,0-1 0,0-1 0,0 43-148,0-10 1,0-17-1,0-18-1410,0-9 1741,10-8 0,12-89 0,13-20 0</inkml:trace>
  <inkml:trace contextRef="#ctx0" brushRef="#br0" timeOffset="3234">4844 179 7859,'12'22'1202,"-4"0"1,-6 0-938,-2 0 0,0 11 1,0 4-1,0 7-101,0 8 0,0 15 0,0 14 0,0 8-165,0 7 1,0 3-1,0-46 1,0 0-1,0-2 1,0-1-282,0 49 1,0-48 0,0-1-1,0 39 1,0-12-385,0-13 1,0-12 0,0-15 0,0-8 665,0-4 0,0-42 0,0-11 0</inkml:trace>
  <inkml:trace contextRef="#ctx0" brushRef="#br0" timeOffset="3485">5266 356 7859,'-2'-12'865,"-6"5"1,-2 7-447,-4 7 0,6 8 1,13 12-1,3 5-56,-3 3 0,-1 12 0,1 14 0,3 11-390,-3 9 0,-3 8 1,-2 7-1,0-45 0,0 0-240,0-1 0,0 1 1,1 1-1,1 0 1,3 39-1,2-10-628,-2-9 0,-3-3 0,1-20 895,4-7 0,25-47 0,15-22 0</inkml:trace>
  <inkml:trace contextRef="#ctx0" brushRef="#br0" timeOffset="3699">5755 112 7859,'0'22'709,"0"0"0,0 1-58,0-1 1,0 0 0,0 3-1,0 4-287,0 8 0,0 15 0,0 7 0,0 6-241,0 1 1,0 13 0,0 10 0,0 10-90,0-49 0,0 1 0,-1 2 0,0 0 0,-4 44 0,-3-4-358,3-1 1,3-21-1,2-9 1,0-10 323,0-10 0,-10-42 0,-2-5 0</inkml:trace>
  <inkml:trace contextRef="#ctx0" brushRef="#br0" timeOffset="3951">6066 1 7856,'-12'22'740,"-8"3"1,8 2-323,-1 3 0,3 7 1,10-8-1,0 1-195,0 2 0,0-5 0,0 10 0,0 3-101,0 2 1,0 14 0,0 9 0,-2 6-275,-6 1 1,6 7-1,-8 2 1,3 6-569,-1 1 1,-2-1-1,6-6 720,-4-7 0,-9 5 0,5 0 0</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7:45.163"/>
    </inkml:context>
    <inkml:brush xml:id="br0">
      <inkml:brushProperty name="width" value="0.06" units="cm"/>
      <inkml:brushProperty name="height" value="0.06" units="cm"/>
      <inkml:brushProperty name="color" value="#FFFFFF"/>
    </inkml:brush>
  </inkml:definitions>
  <inkml:trace contextRef="#ctx0" brushRef="#br0">5818 216 7205,'13'0'-104,"7"0"1,-15 0 388,9 0 8,-9 0 46,5 0-334,-10 0 0,-2 0 0,-6 0 1,-7 0-138,-4 0 1,-13 0 0,-5 0 0,-8 0-122,-7 0 1,3 0 0,-10 0 0,-1 0 252,4 0 0,1 0 0,11 0 0,0 0 0</inkml:trace>
  <inkml:trace contextRef="#ctx0" brushRef="#br0" timeOffset="233">5885 304 7874,'22'0'6,"1"0"1,-4-2-1,-1-3 693,-4-2-345,-9-1 0,3 8 0,-16 0-159,-6 0 1,-14-7-1,-4-3 1,-2 0-67,-6 0 1,-4-5 0,-8 6 0,-7-1-296,-5 0 1,-6-5-1,-1 5 1,-3 0-250,2 0 1,-4-4 0,2 6 0,4 3-1201,9 3 1615,-3 2 0,56 19 0,3 6 0</inkml:trace>
  <inkml:trace contextRef="#ctx0" brushRef="#br0" timeOffset="467">5930 304 7874,'22'0'578,"0"0"-423,0-9 0,-12-1 1,-10-8-1,-15 6 40,-12 2 0,-7-5 0,-13 6 1,-5-4-171,-7-4 1,-15 5 0,-8-3 0,-4-3 13,-3-1 0,-10 4 0,46 8 1,0-1-1,-3 0 0,-2-1-81,-1-1 0,0 0 0,3 3 1,1 2-1,-44-5 0,5 2-389,8 1 0,7-3 0,5 5 431,15-2 0,39 9 0,12 11 0</inkml:trace>
  <inkml:trace contextRef="#ctx0" brushRef="#br0" timeOffset="748">5619 282 7874,'-23'-2'0,"1"-3"0,0-5 154,0-2 0,-1 4 1,-1-7-1,-6 1 130,-7 1 1,-5-6 0,-5 6 0,-5-2-54,-7 1 0,-12 1 0,-6-2 1,-2 6-137,-5-1 1,-10 7-1,44-1 1,-1-2-1,-2 2 1,0 1-77,-4-1 0,0 1 1,0-3-1,1 2 1,2 1-1,2 1 1,1-2-1,1 0-155,-49-1 1,47 4 0,0 0 0,-42 1 0,10 0 85,15 0 0,8 0 1,14 0 49,5 0 0,71 20 0,13 4 0</inkml:trace>
  <inkml:trace contextRef="#ctx0" brushRef="#br0" timeOffset="982">4619 171 7874,'-22'-10'133,"-1"5"1,1-7-1,0 0 200,0-1 0,0 1 0,-3-5 0,-2 4-117,-3 4 0,-9-1 0,2 5 0,-8-3-55,-7 3 0,-14 3 0,-16-1 0,-7-2-132,-7-2 1,46 3 0,-1 1-1,-5 2 1,-2 2 0,-1-1-1,0 0-121,-4 0 0,0 0 0,2 0 0,1 0 0,0 0 0,1 0 0,3 0 1,1 0-219,3 0 0,1 0 1,-46 0-1,18 0 1,13 2 309,11 6 0,48 14 0,12 12 0</inkml:trace>
  <inkml:trace contextRef="#ctx0" brushRef="#br0" timeOffset="1234">3819 127 7874,'-22'0'0,"-8"-8"0,1-2 0,-1 1 59,-2-1 0,-3 0 0,-12 5 0,-4-2 386,-9 2 1,-6-5 0,-8 2 0,-8 3-334,-4 3 1,-11 2 0,-1 0 0,47 0 0,1 0-78,-3 0 0,-1 0 1,0 0-1,0 0 1,-3 0-1,0 0 1,-2 1-1,0 0-162,-4 3 0,0 0 1,2-3-1,1 0 0,1 4 1,2 0-1,3-1 0,2 0-305,-45 3 0,4 10 1,11-4-1,18 1-496,12 1 928,18 0 0,4 5 0,15-5 0,5-6 0</inkml:trace>
  <inkml:trace contextRef="#ctx0" brushRef="#br0" timeOffset="1483">2708 193 7874,'0'-14'-654,"-2"1"812,-6 3 0,-4-4 0,-13 6 0,-2 1 459,-2-3 0,-13 7 1,-3-4-1,-12 5-339,-7 2 0,-5 0 1,-5 0-1,-7 2-144,-6 5 1,-9-2 0,-3 10-1,50-7 1,-1 1-155,1 1 1,0 0 0,-1 1-1,1 0 1,-47 12 0,45-12-1,0 0-270,1 0 0,-1 0 1,-40 4-1,12 0 0,2 2-265,6 3 0,12-5 0,9-3 0,11 0-324,9 1 1,15-6 878,8 8 0,64-10 0,17 5 0</inkml:trace>
  <inkml:trace contextRef="#ctx0" brushRef="#br0" timeOffset="1717">1575 304 7874,'8'-14'131,"-1"-1"1,-2 3-1,-12-3 1,-8 7 44,-5 6 0,-12 2 0,-5 0 0,-5 0 125,-3 0 0,-9 2 0,-5 6 0,-5 7-213,-3 4 0,-9 3 1,-6 3-1,-4 2-101,-3 3 1,7 0 0,3-8 0,3 0-137,4 0 0,-2 8 0,10-1 0,12-1-192,10-4 0,22-9 1,1 0-1,6 2-711,8 3 0,5-8 1052,8-4 0,73-35 0,-26 8 0,-1 1 0</inkml:trace>
  <inkml:trace contextRef="#ctx0" brushRef="#br0" timeOffset="1915">975 482 7874,'23'0'273,"-11"0"1,-12 0 0,-17 0 0,-8 0-47,-5 0 0,-12 3 0,0 2 1,-7 4-116,0 4 0,-8 2 1,-2 7-1,-6 0-85,-1 0 0,-8 8 1,0 0-1,2-3-205,3-3 1,12-1 0,5-1-1,8 0-643,7 0 0,15-7 236,14 0 1,16-3 0,9 3 584,10-8 0,57-24 0,-31 5 0,0-1 0</inkml:trace>
  <inkml:trace contextRef="#ctx0" brushRef="#br0" timeOffset="2150">709 682 7874,'-35'15'0,"3"-3"201,0-2 0,5-2 0,-8-8 0,1 0-85,-1 0 0,6 7 1,-6 0-1,0 1-114,1 2 1,4-8 0,-2 8 0,5-3-224,7 1 1,10 7 99,-4-8 1,11 8 0,3-8-78,12-2 1,11-2 0,4-3 0,5 0-7,2 0 1,1-3-1,5-2 1,-6-2-594,-2 2 797,8-7 0,14-11 0,15-11 0</inkml:trace>
  <inkml:trace contextRef="#ctx0" brushRef="#br0" timeOffset="2315">642 749 7614,'-15'0'-323,"0"0"1,8 0 962,-8 0 1,8 2-221,-8 6 1,10-3-291,-2 9 0,7-9 1,7 5-1,10-2-302,11-1 1,1 3 0,13-5-1,7 5-310,6 2 0,7-7 1,9 2 481,3-4 0,3 1 0,9 2 0,3 0 0,0 0 0</inkml:trace>
  <inkml:trace contextRef="#ctx0" brushRef="#br0" timeOffset="2516">775 882 7874,'-56'0'0,"4"0"461,5 0 0,12 0-211,6 0 1,19 3 0,17 2-265,20 2 0,13 10 1,7-4-1,5 1 97,7 1 0,8-7 0,4 4 1,6 0-480,2 1 1,-5-6 0,5 5-1,-3-2-375,-4-5 0,-3 5 771,-2-3 0,-1-19 0,1-13 0</inkml:trace>
  <inkml:trace contextRef="#ctx0" brushRef="#br0" timeOffset="2698">953 971 7874,'-10'-12'-106,"10"2"410,0 10 0,20 0 0,17 0 0,7 2-375,8 6 1,15 2 0,14 7 0,6-2-138,2 2 0,7 0 1,-47-8-1,1-1 0,0-1 1,1-1-232,2-2 0,0 2 439,-6 3 0,5-1 0,42-14 0,9-5 0,-32 6 0,0 0 0,0 0 0</inkml:trace>
  <inkml:trace contextRef="#ctx0" brushRef="#br0" timeOffset="2865">2242 993 7874,'-23'0'0,"1"0"0,0 0 609,0 0-80,9 0 0,43 10 0,29 2-555,20 1 0,13 6 0,4-4 0,-44-5 0,2 0 26,-1 2 0,10-2 0,18-2 0,16-3 0,10 0 0,-2-1 0,-12 1 0,1-1 0,-1 1 0,0-1 0,1 1 0</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7:52.412"/>
    </inkml:context>
    <inkml:brush xml:id="br0">
      <inkml:brushProperty name="width" value="0.06" units="cm"/>
      <inkml:brushProperty name="height" value="0.06" units="cm"/>
      <inkml:brushProperty name="color" value="#FFFFFF"/>
    </inkml:brush>
  </inkml:definitions>
  <inkml:trace contextRef="#ctx0" brushRef="#br0">67 64 7782,'0'-14'1018,"0"-1"-476,0 10 0,0-8 391,0 6-371,0 5 1,-2-6-427,-6 16 0,6-3 0,-6 9 1,6 6-114,2 7 0,-3-2 0,-2 7 0,-2 0-66,2 5 1,3 3 0,2-1 0,-3 1-72,-4 7 0,4-3 0,-4 10 0,4-2 14,3 0 0,0 10 0,0-6 0,0 1-52,0-5 0,0-3 0,0 1 0,0 2-254,0-3 0,3-12 0,2-7 0,2-6-396,-2-1 1,0-4 801,2-4 0,-4-35 0,7-17 0</inkml:trace>
  <inkml:trace contextRef="#ctx0" brushRef="#br0" timeOffset="250">67 598 7783,'0'22'201,"0"0"1,0-7 0,0 0 140,0 2 0,0 3 0,0 2 0,0 0-229,0 0 0,0 0 0,0 1 1,0 1-52,0 6 0,-2-3 0,-3 10 0,-3 0-158,3-2 0,3 7 0,2-8 0,0 3-196,0 0 1,0-2-1,0 2 1,0-5-517,0 0 1,0-7 807,0 4 0,10-43 0,2-14 0</inkml:trace>
  <inkml:trace contextRef="#ctx0" brushRef="#br0" timeOffset="584">45 1286 7528,'0'22'-888,"7"-7"1775,1 0 1,2-8-406,-3 8 0,-2-2 0,10 4-86,2-2 1,-7-8 0,0 8-162,0 2 0,-6-4-605,11 1 0,0 1-211,7 7 1,-7-9-48,0-6 0,0-4-93,7-3 0,0 0 502,0 0 0,-2-10 0,-3-3 0,-4-1 191,-3-1 1,0 7 0,-3-4 4,8 2 1,-5 0 0,-1 5-17,1-2 1,-5 0 38,10 7 0,0 0 0,7 0 0</inkml:trace>
  <inkml:trace contextRef="#ctx0" brushRef="#br0" timeOffset="883">334 1420 7783,'12'9'714,"8"-4"-453,-5 10 1,-3-10 0,3 3 39,2-6 1,3-2 0,2 0 53,0 0 0,0 0 0,1 2-207,-1 6 0,0-6 0,0 6 0,0-6-198,1-2 1,-1 0 0,0 0-1,3 0-574,4 0 1,-4 0 0,5 0 0,-3-2-810,2-6 1433,-4-4 0,7-30 0,-10-5 0</inkml:trace>
  <inkml:trace contextRef="#ctx0" brushRef="#br0" timeOffset="1133">756 1442 7783,'-13'10'1010,"6"0"0,14 4-719,8-6 1,7-6 0,6-2-1,4 0 67,2 0 1,3 0-1,8 0 1,-1 0-108,1 0 1,9 0-1,5 0 1,5 0-451,3 0 0,2 0 0,5 0 0,8-2-1357,4-6 1556,3-4 0,-27-12 0,10-9 0,1-1 0,6-3 0,0 1 0,0 0 0</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7:57.595"/>
    </inkml:context>
    <inkml:brush xml:id="br0">
      <inkml:brushProperty name="width" value="0.06" units="cm"/>
      <inkml:brushProperty name="height" value="0.06" units="cm"/>
      <inkml:brushProperty name="color" value="#FFFFFF"/>
    </inkml:brush>
  </inkml:definitions>
  <inkml:trace contextRef="#ctx0" brushRef="#br0">1 43 7917,'2'-13'-170,"6"6"0,-6 2 1759,6-2-1026,4 4 1,-10-4-142,6 14 0,-6-2-136,-2 10 1,0 0-272,0 7 1,0-7 0,0 0 27,0 2 1,0-5 29,0 3 0,0 0 1,0 7-51,0 0 0,0-7 1,0 0-69,0 2 1,0 3 0,0 2 0,0 0 1,0 1-1,0-1-31,0 0 0,0-7 0,0 0-378,0 2 0,0 3-470,0 2 1,3-7-571,4-1 1493,-4-9 0,16-14 0,-6-16 0</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7:58.629"/>
    </inkml:context>
    <inkml:brush xml:id="br0">
      <inkml:brushProperty name="width" value="0.06" units="cm"/>
      <inkml:brushProperty name="height" value="0.06" units="cm"/>
      <inkml:brushProperty name="color" value="#FFFFFF"/>
    </inkml:brush>
  </inkml:definitions>
  <inkml:trace contextRef="#ctx0" brushRef="#br0">45 0 8420,'-15'0'878,"0"0"1,10 2 0,-2 6-624,4 7 1,3-3-1,0 3-79,0 2 0,0 3 0,0 2 0,0 0-61,0 1 1,0-1 0,0 2-1,0 4-124,0 1 1,0 11 0,0-6 0,0 3-157,0 0 0,0-7 0,0 5 0,0-3-485,0-5 0,8-3 1,-1-1-1341,-2-1 1990,-2-10 0,6-71 0,4-27 0</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8:06.344"/>
    </inkml:context>
    <inkml:brush xml:id="br0">
      <inkml:brushProperty name="width" value="0.06" units="cm"/>
      <inkml:brushProperty name="height" value="0.06" units="cm"/>
      <inkml:brushProperty name="color" value="#FFFFFF"/>
    </inkml:brush>
  </inkml:definitions>
  <inkml:trace contextRef="#ctx0" brushRef="#br0">0 312 7181,'10'-13'829,"-7"3"1448,16 10-1043,-16 0-779,17 0 0,-18 3-182,5 4 0,3-2-162,-2 10 0,9-10 1,-5 5 72,1 0 0,6-8 0,-6 8-14,-1 0 1,8-8 0,-5 8-53,4 0 0,-4-7 1,0 4-1,0-2-47,-3 2 0,8-4 1,-8 7-1,3-3-13,0 0 1,-3 3-1,6-5 1,-4 3 76,4-3 0,-6 4 0,3-1-16,2-3 0,3 0 0,2 0-64,0 2 0,0 0 1,1-7 30,-1 0 1,0 0 0,0 0 31,1 0 0,-9 0 0,1 0 12,2 0 1,3 0-1,2 0 4,1 0 1,-9 0-1,1 0-15,3 0 0,1 0 0,3 0-100,1 0 1,-1 0-1,0 0 14,0 0 0,-7 0 1,0 0 50,2 0 0,3 0 1,2 0-30,0 0 0,-7 0 0,0 0 3,2 0 1,3 0 0,2 0-41,0 0 0,-7 0 0,0 0 0,2 0-4,3 0 1,-5 0-1,0 0 19,2 0 0,3 0 0,2 0 35,0 0 0,0 0 0,1 0 26,-1 0 1,0 0-1,0 0-25,1 0 1,-1 0-1,0 0-14,0 0 0,-2-2 0,-3-3 0,-2-2-16,2 2 1,3 2 0,2 3-4,0 0 1,-7 0 0,0 0-1,2 0-7,3 0 1,-5 0-1,0 0 1,2 0 10,3 0 1,-5 0-1,-1 0 1,4 0 1,1 0 1,-4 0-1,0 0 1,2 0-25,3 0 1,-5 0 0,0 0 0,2 0-2,3 0 1,-5 0-1,-1 0 1,4 0 10,1 0 0,-4 0 1,0 0-1,2 0-10,3 0 0,-5 0 0,0 0 0,2 0-23,3 0 0,-6 0 0,1 0 0,3 0 30,1 0 1,-4 0 0,0 0-1,2 0 32,3 0 0,2 0 0,0 0-9,1 0 1,-1 0 0,0 0 0,0 0 10,0 0 1,1 0 0,-1 0-39,0 0 1,0 0 0,1 0-1,-1 0-33,0 0 0,-7 0 1,0 0-1,2 0-1,3 0 1,-6 0-1,1 0 1,3 0-8,1 0 1,3 0-1,1 0 21,-1 0 0,0 0 0,0 0 36,1 0 1,-1 0 0,0 0-10,0 0 1,0 0 0,1 0 0,-1 0-25,0 0 1,-7 0 0,0 0-11,2 0 0,3 0 0,2 0 0,0 0 28,0 0 0,-7 0 1,0 0-1,2 0 55,3 0 0,-5 0 1,0 0-55,2 0 1,3 8 0,2-1-2,0-2 0,0-3 1,1 1-54,-1 4 1,0-4 0,0 4 16,0-4 1,1-3 0,-4 2 0,-1 3 33,-4 2 0,1 1 0,8-8 20,-1 0 1,-3 2-1,-1 3 1,-3 3-5,2-3 0,-5-3 0,3-2 1,2 0-28,3 0 1,-5 0-1,0 0 1,2 0-40,3 0 0,-6 0 0,1 0 0,3 0 16,1 0 0,-4 0 0,0 0 1,2 0 19,3 0 1,2 0-1,0 0 22,1 0 1,-1 0 0,0 0-5,0 0 0,0-7 1,1-1-1,-1 3-22,0 3 0,0 2 0,1 0 0,-1 0-7,0 0 0,0-3 0,0-2 0,1-2-13,-1 2 1,-7 3 0,-1 2 0,4 0-44,2 0 1,2-8-1,0 1 1,0 2 35,0 2 1,1 1 0,-1-3 0,0-2 28,0 2 1,0 2-1,1 3-20,-1 0 0,0-2 0,0-3 0,1-3-19,-1 3 0,0 3 1,0 0 1,0-6 0,3 6 25,5-6 0,-6 6 0,6 2 0,-8-3 10,-7-4 0,5 4 0,-5-4 0,4 5-1,4 2 1,-9 0 0,1 0-1,2 0-31,3 0 0,-5 0 1,0 0-57,2 0 1,3 0 0,2 0-6,0 0 1,1 0-1,-1 0 56,0 0 1,0 0 0,0 0 57,1 0 1,-1 0-6,0 0 1,0 0-1,0 0-66,1 0 1,-9 0-1,1 0-70,3 0 0,1 0 65,4 0 1,-1 0 0,0 0 53,0 0 0,-7 0 1,0 0-35,2 0 0,-5 0 18,3 0 0,0 0-153,7 0 1,0 0 65,1 0 1,-1 0 115,0 0 0,0 0 8,1 0 0,-1 0 30,0 0 0,0 0-14,0 0 0,-7 0-144,0 0-1,0 0 25,7 0 1,-7 0-106,0 0-422,-10 0 142,14 0 1,-14 0-1441,10 0 830,-10 0 0,7 0 487,-4 0 0,-6-10 0,8-5-525,0-5 0,-8-9 1115,6-1 0,-14-36 0,-5-16 0,-2-3 0,1-1 0</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8:10.011"/>
    </inkml:context>
    <inkml:brush xml:id="br0">
      <inkml:brushProperty name="width" value="0.06" units="cm"/>
      <inkml:brushProperty name="height" value="0.06" units="cm"/>
      <inkml:brushProperty name="color" value="#FFFFFF"/>
    </inkml:brush>
  </inkml:definitions>
  <inkml:trace contextRef="#ctx0" brushRef="#br0">0 0 9069,'0'15'358,"0"0"-241,0 2 0,0 3-96,0 2 0,0 0 0,0 0 5,0 1 0,3-1 0,2 0-44,2 0 1,0 0-1,-7 1-15,0-1 1,0 0 0,0 0 45,0 1 1,0-1-1,0 0 56,0 0 1,0 0 0,0 1-37,0-1 1,0-7 0,3-3 0,2 0-3,2 1 1,1-6 0,-8 8-44,0 2 1,0-4-13,0 1 0,0 1 39,0 7 1,0-7 21,0 0 0,0 0-11,0 7 0,0-7 0,0 0-82,0 2 0,0-5-43,0 3 1,0-8 52,0 8 0,0-7-46,0 6 20,0-9-314,0 5 386,10-10 0,-8-69 0,8-17 0</inkml:trace>
  <inkml:trace contextRef="#ctx0" brushRef="#br0" timeOffset="657">89 733 8091,'12'0'-584,"-2"0"741,-10 0 0,0 3-182,0 4 0,0-2 132,0 10 1,0-8-37,0 8 1,0-8 0,0 8-41,0 3 1,0 1 0,0 4-8,0-1 0,0-7 0,0-1 0,0 4-11,0 1 0,0-4 1,0 0-20,0 2 0,0 3-15,0 2 1,0 0-29,0 1 1,0-9-391,0 1 439,0-10 0,0-25 0,0-17 0</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8:12.325"/>
    </inkml:context>
    <inkml:brush xml:id="br0">
      <inkml:brushProperty name="width" value="0.06" units="cm"/>
      <inkml:brushProperty name="height" value="0.06" units="cm"/>
      <inkml:brushProperty name="color" value="#FFFFFF"/>
    </inkml:brush>
  </inkml:definitions>
  <inkml:trace contextRef="#ctx0" brushRef="#br0">5974 45 7866,'0'-15'788,"0"0"12,0 10-511,0-4 1,0 11-1,0 5-96,0 8 0,0-2 0,0 1 1,0 4-43,0 1 0,0-4 0,0 0 1,0 2-104,0 3 1,0 2 0,0 3 0,0 2-60,0 3 1,0-1 0,0-6-1,0-1-135,0 0 0,0 0 0,0 0 0,3 1 126,4-1 1,-5 0-1,6 0 1,-6 0 60,-2 1 1,0-1-1,0 0 5,0 0 1,0 1 0,0-1-39,0 0 0,0 0 1,3 0-74,4 1 1,-4-1 0,4 0 19,-4 0 0,-3-7 0,2-3-498,5-2-874,-4 8 358,7-16 1059,-10 8 0,0-40 0,0-7 0</inkml:trace>
  <inkml:trace contextRef="#ctx0" brushRef="#br0" timeOffset="2885">6019 956 8016,'-15'-8'957,"0"1"1,8 0-475,-8 7 0,0 0-149,-7 0 1,7 0 0,0 0 30,-2 0 1,4 7 0,-1 0-143,-4-2 1,6 5-1,-3-2 1,-2-3-83,-3-3 1,-2 0 0,0 3 0,0 3-49,-1-3 0,1-3 1,0 1-1,0 2-44,-1 2 0,-1 0 0,-3-7 1,-3 0 45,3 0 1,0 8-1,0-1 1,-3-2-17,3-2 0,0-1 1,-1 3-1,-1 2-53,2-2 1,0-2 0,-1-1 0,-1 3-29,2 3 0,-5-1 0,2-7 0,3 0-64,2 0 1,3 0 0,-3 3 72,-4 4 1,-4-5 0,-4 6 0,8-6 91,4-2 1,3 8 0,0-1-1,-1-2 47,1-2 1,0-3 0,0 0-1,0 0-71,-1 0 0,1 7 0,0 0 0,-3-2-78,-4-2 0,4-3 0,-5 0 0,6 0-3,1 0 0,-1 0 0,-3 0 1,-3 0-25,3 0 0,-5 0 1,2 0-1,1 0 44,-4 0 1,9 0-1,-8 2 1,2 3 2,0 3 1,-2-1-1,5-7 1,-2 0-35,1 0 1,4 0 0,-1 0-1,-2 0 7,-3 0 0,-7 0 1,8 0-1,-1 0 41,-2 0 0,5 0 0,-10 0 0,0 0 63,2 0 1,-4 0 0,7 0 0,-3 0-64,-5 0 0,6 7 1,-1 1-1,3-3-28,5-3 1,-7-2 0,-1 0 0,0 0 11,6 0 1,-3 0-1,0 0 1,-3 0-2,-4 0 1,4 0-1,0 0 1,1 0 2,-1 0 1,6 0-1,-8 0 1,0 0-42,2 0 0,-4 0 0,9 0 0,0 0 4,-2 0 0,5 0 0,-7 0 0,1 0 11,6 0 1,-5 0 0,0 0 0,0 0 5,0 0 1,0 0 0,5 0-1,-5 0 5,-3 0 0,1 0 0,-4 0 1,6 0-19,0 0 1,5 0 0,-7 0 0,-1 0-19,0 0 0,6 0 1,-6 0-1,1 0-15,-1 0 0,1 0 0,-3 0 1,4-2-30,1-6 1,5 6 0,-7-6-1,2 6 10,4 2 1,1 0-1,0 0 1,-5 0 29,-3 0 0,8 0 0,-5 0 0,0 0 22,-5 0 0,3-7 1,-1-1-1,0 3-6,1 3 1,7 2 0,-3 0-1,3 0 37,-3 0 1,6-3 0,-6-2-1,5-2-9,3 2 0,-3 3 1,-2 2-1,-2 0 9,2 0 0,2 0 0,0 0 0,-2 0-11,-3 0 0,1 0 1,4 0-1,-2 0-20,-3 0 1,-2 0 0,5 0-1,-3 0-13,3 0 1,3 0-1,1-3 1,1-2 3,0-2 1,-8-1 0,1 8-1,2 0 9,2 0 0,3 0 0,-1 0 1,1 0-5,0 0 1,7 0 0,0 0 0,-4 0-1,-9 0 0,4-7 0,-6 0 0,5 2-5,3 2 0,0 3 0,0 0-100,0 0 1,-1 0-730,1 0-134,10 0 0,4 0 988,16 0 0,50-19 0,25-11 0,8-1 0,0 0 0</inkml:trace>
</inkml:ink>
</file>

<file path=ppt/ink/ink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8:17.027"/>
    </inkml:context>
    <inkml:brush xml:id="br0">
      <inkml:brushProperty name="width" value="0.06" units="cm"/>
      <inkml:brushProperty name="height" value="0.06" units="cm"/>
      <inkml:brushProperty name="color" value="#FFFFFF"/>
    </inkml:brush>
  </inkml:definitions>
  <inkml:trace contextRef="#ctx0" brushRef="#br0">1 111 10933,'0'23'358,"0"-1"0,0 2-308,0 6 1,0-3 0,0 10 0,2 3-166,6 2 0,-6 2 0,5 1 0,-4 1-444,-3 6 0,0-12 0,2 4 0,3-4-1271,3-6 1830,-1-2 0,13-59 0,4-12 0</inkml:trace>
  <inkml:trace contextRef="#ctx0" brushRef="#br0" timeOffset="215">356 89 8037,'-12'3'508,"4"4"148,6 8 1,2-3 0,0 3-194,0 2 1,0-4-1,0 1 1,0 6-345,0 7 0,7 0 1,1 10-1,-1 3-13,3 2 0,-8 10 0,8 2 0,-2 3-260,-1 5 0,1-8 0,-8-5 0,0-7-656,0-5 1,7-10-1,0 3-1661,-2-5 2471,-2-13 0,13-59 0,7-34 0,2-6 0,0 1 0</inkml:trace>
  <inkml:trace contextRef="#ctx0" brushRef="#br0" timeOffset="415">712 45 8037,'-20'2'2327,"5"6"-1911,8 6 0,4-1 1,3 4-1,0 5-179,0 5 0,3 15 1,2 0-1,4 10-264,4 5 0,-8 10 1,2 9-1,-2 1-311,2-1 1,-4-9 0,7-10 0,-3-6-539,1-9 1,1-2 0,-4-15 875,3-6 0,13-71 0,5-36 0,-2 0 0,1 0 0</inkml:trace>
  <inkml:trace contextRef="#ctx0" brushRef="#br0" timeOffset="598">1111 156 8084,'-2'22'329,"-5"0"0,4 3 1,-4 2 260,4 3 1,3-1 0,0-4 0,0 5-371,0 7 0,0 5 0,3 2 0,2 3-425,2 5 0,8-3 1,-8 10-1,1 1-77,2-4 0,-8-1 0,8-13 0,-3-5-2192,1-8 2474,9-4 0,15-72 0,15-17 0</inkml:trace>
  <inkml:trace contextRef="#ctx0" brushRef="#br0" timeOffset="798">1556 67 9507,'-8'30'524,"1"-1"0,0 1 1,7-6-1,0 6-320,0 7 0,0 12 0,0 6 0,0 2-111,0 4 0,2-4 0,3 2 1,2 1-400,-2-4 0,-2 4 1,-1-14-1,3-6-2308,3-6 2614,-1 6 0,13-65 0,4-4 0</inkml:trace>
  <inkml:trace contextRef="#ctx0" brushRef="#br0" timeOffset="1015">1956 67 8062,'0'22'0,"0"0"0,0 1 489,0-1 1,0 0 0,0 0 0,0 3-41,0 4 0,0 6 0,0 9 0,0 1-446,0-1 1,0 3 0,0 5 0,0 7-329,0 6 0,0-6 0,0-2 1,0-6-803,0-9 1,0 0-197,0-12 1323,10-10 0,12-99 0,-5 23 0,0 1 0</inkml:trace>
  <inkml:trace contextRef="#ctx0" brushRef="#br0" timeOffset="1215">2378 45 8062,'-10'29'219,"-2"1"1,-3-3 214,0-2 0,10 4 1,-2 1-1,4 0-45,3 2 1,0 0-1,0 7 1,0-2-294,0 3 0,0 4 0,0 6 0,0 1-234,0-1 1,8-3-1,-1-5 1,-2-3-894,-3-2 1,6-10-1,2 1 1031,2-11 0,23-86 0,-12 19 0,0 1 0</inkml:trace>
  <inkml:trace contextRef="#ctx0" brushRef="#br0" timeOffset="1415">2733 0 8062,'-10'22'139,"5"1"1,-7 1 0,0 6 164,-1 7 0,8-2 0,-2 2 1,5 2-162,2 3 1,0 5 0,0 5-1,0 5 423,0-1 1,0-1 0,0-8 0,0 2-414,0 3 0,2-3 0,3-9 0,2-6-1497,-2-2 1,-2-2 0,-1-10 1343,6-6 0,24-102 0,-9 26 0,1 0 0</inkml:trace>
  <inkml:trace contextRef="#ctx0" brushRef="#br0" timeOffset="1632">3111 89 8062,'-12'10'206,"4"5"0,6-3 0,2 3 235,0 2 0,0 3 1,0 2-1,0 3-393,0 4 0,0 6 0,0 12 0,2 5-135,6 7 1,-6 5 0,5 3 0,-4 0-160,-3-1 0,0-7 0,0-2 0,0-5-482,0-10 0,0-7 728,0-13 0,24-68 0,11-34 0,2-2 0,0 1 0</inkml:trace>
  <inkml:trace contextRef="#ctx0" brushRef="#br0" timeOffset="1832">3555 111 8062,'-20'25'118,"3"2"1,5 3 205,2-3 1,3 0 0,7 0-1,0 5 169,0 3 1,2-5-1,3 7 1,2 2-538,-2 3 1,5 2 0,0 3-1,0 3-407,0 2 0,-3-1 0,-7-6 0,0-1-144,0 1 1,0-11-1,3-7-483,4-9 1078,-4-8 0,14-50 0,5-29 0,-3 1 0,-1 0 0</inkml:trace>
  <inkml:trace contextRef="#ctx0" brushRef="#br0" timeOffset="2048">4022 89 8518,'-3'20'0,"-2"-3"581,-2-2 0,0-8 0,7 8 1,0 2-175,0 3 1,0 10 0,2 2 0,3 5-332,2 10 0,1-3 0,-8 11 0,0-1-126,0 5 0,0-2 0,0 0 0,0-3-441,0-5 0,0-4 0,0-8 0,0-8-369,0-4 0,2-13 0,6-7-873,6-10 1733,-4-17 0,21-44 0,7-21 0,-13 23 0,0 0 0,0 0 0</inkml:trace>
  <inkml:trace contextRef="#ctx0" brushRef="#br0" timeOffset="2248">4377 245 9669,'0'14'1890,"0"4"-1508,0 6 1,0 1 0,0 15 0,0 4-263,0 5 0,0 13 0,0-3 0,0 3-387,0-3 1,0-4 0,0-13 0,0-3-961,0-2 1,3-12 0,4-3 1226,8-12 0,13-62 0,3-32 0,5-2 0,0-1 0</inkml:trace>
  <inkml:trace contextRef="#ctx0" brushRef="#br0" timeOffset="2448">4777 200 8062,'0'22'373,"-2"-7"0,-3 0 163,-3 2 1,1 3-1,7 2 1,0 0-299,0 1 0,2 6 0,3 3 0,3 1-6,-3-1 0,-3 7 0,-2-2 0,3 5-585,4 3 1,-5-4 0,6-3 0,-6-6-626,-2 0 0,3-10 0,2 3 978,2-8 0,30-81 0,0-13 0</inkml:trace>
  <inkml:trace contextRef="#ctx0" brushRef="#br0" timeOffset="2648">5221 156 8062,'-12'22'712,"0"0"1,7 0-348,-3 1 0,1-1 0,7 0-46,0 0 0,2-7 0,3 0 0,3 2-209,-3 3 0,5 2 0,-3 3 0,0 2-276,3 3 0,-7 7 1,4-5-1,-4 2-233,-3 6 1,2-8 0,3-3 0,2-4 398,-2-3 0,28-49 0,4-12 0</inkml:trace>
  <inkml:trace contextRef="#ctx0" brushRef="#br0" timeOffset="2831">5621 134 8062,'-14'14'100,"1"1"0,1 0 394,0-3 0,7 1 0,-3-6-357,6 8 0,2 5 0,0 2 0,0 3-74,0 4 0,0-2 1,2 10-1,3 0-255,3-2 1,-1 4-1,-7-9 1,0 0-308,0 2 1,0-15 498,0 5 0,10-44 0,2-5 0</inkml:trace>
  <inkml:trace contextRef="#ctx0" brushRef="#br0" timeOffset="3014">5888 22 7950,'-15'15'671,"3"0"-100,2 2 1,3 3-1,7 2 1,2 1-286,5-1 1,-4 2 0,4 6-1,-2 7-484,3 5 0,-6 5 1,5 2-1,-4 3-1834,-3-2 2032,0-4 0,-12 3 0,-6 6 0,0 4 0,-1 1 0</inkml:trace>
</inkml:ink>
</file>

<file path=ppt/ink/ink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8:24.143"/>
    </inkml:context>
    <inkml:brush xml:id="br0">
      <inkml:brushProperty name="width" value="0.06" units="cm"/>
      <inkml:brushProperty name="height" value="0.06" units="cm"/>
      <inkml:brushProperty name="color" value="#FFFFFF"/>
    </inkml:brush>
  </inkml:definitions>
  <inkml:trace contextRef="#ctx0" brushRef="#br0">6110 64 7765,'0'-14'790,"0"-1"1,-3 7 1563,-4-6-1381,4 9 0,-6-3-310,9 16 0,0 4-333,0 10 0,0 0 0,0 1-24,0-1 1,0 0 0,0 0-42,0 1 1,0-1 0,0 0-99,0 0 1,0-7-1,0 0-156,0 2 1,0 3 0,0 2 0,0 0-310,0 0 1,0-7 0,0 0 0,0 2 63,0 3 0,0-5 0,0 0 54,0 2 1,0-5 201,0 3 0,0-7 2,0 6-144,0-9 189,0 5 25,0-10 1,-10 0-2,-5 0 0,2-7-80,-1-1 0,-1 1 4,-7 7 1,-1 0 0,1 0 18,0 0 0,7 0 0,0 0 0,-2 0 26,-3 0 1,6 0-1,-1 0 1,-3 0-48,-1 0 1,-4 0 0,1 0 0,0 0 19,0 0 0,0 0 0,-1 0 0,1 0-10,0 0 0,-8 0 0,1 0 0,2 0-25,2 0 1,0 0 0,-2 0 0,-3 0-16,3 0 0,0 0 1,0 0-1,-3 0 85,3 0 0,3 0 0,1 2 0,1 3 1,0 3 0,-8-1 0,1-7 0,1 0-73,4 0 1,-6 0 0,1 0 0,1 0-17,4 0 1,-1 0 0,-2 0 0,-3 0-30,3 0 0,2 8 1,3-1-1,0-2 106,0-3 0,0-2 0,-1 0 0,1 0 35,0 0 1,-3 0 0,-2 0 0,-3 0-44,3 0 1,3 0 0,-1 0 0,-2 0-74,-3 0 1,1 0 0,6 0 0,-1 0-68,-6 0 0,5 0 1,-4 0-1,4 3 37,3 4 1,0-4 0,-1 4 0,1-4 71,0-3 0,-8 0 0,1 0 0,2 0 48,2 0 0,3 0 0,-3 0 0,-2 0-27,-3 0 0,1 0 0,6 0 1,-1 0-72,-6 0 1,5 0-1,-4 0 1,4 0-54,3 0 0,0 2 0,-1 3 0,1 2 14,0-2 1,0-2 0,0-3 0,-1 0 62,1 0 0,0 0 0,0 0 1,-1 0-1,1 0 0,-7 0 1,-1 0-1,3 0 15,2 0 1,3 0-1,-3 0 1,-2 0-57,-3 0 1,1 0 0,7 0 0,-3 0-25,-5 0 0,6 0 0,-6 2 0,5 3 29,3 3 0,-8-1 0,1-7 0,2 0 16,2 0 1,3 0 0,-3 0 0,-2 0 12,-3 0 0,1 0 1,6 0-1,1 0 13,0 0 0,0 0 0,-3 0 0,-2 0 15,-3 0 0,-2 0 0,5 0 0,-2 0-26,1 0 1,4 0 0,-1 0 0,-2 0-29,-3 0 0,1 0 1,6 0-1,1 0-19,0 0 0,0 0 0,0 0 0,-1 0-12,1 0 0,0 0 0,-3 0 0,-2 0 33,-3 0 0,1 0 0,7 0 0,-1 0 27,1 0 0,0 0 1,0 0-1,-1 0-4,1 0 1,-7 0-1,-1 0 1,3 0-15,2 0 0,3 0 1,0 0-1,0 0-35,-1 0 0,-6 0 1,-1 0-1,3 0 22,2 0 0,3 0 0,0 0 1,0 0 36,-1 0 1,1 0 0,0 0 0,0 0-23,0 0 0,-1 0 1,1 0-1,0 0-28,0 0 1,-1 0-1,1 0 1,0 0-21,0 0 0,0 0 1,-1 0-1,1 0 34,0 0 0,0 0 0,-1 0 0,1 0 18,0 0 0,0 0 0,0 0 22,-1 0 0,1 0 0,0 0 12,0 0 1,7 0 0,0 0-1,-2 0-76,-3 0 1,5 0 0,0 0 0,-2 0-2,-3 0 0,6 0 0,-1 0 0,-2 0 45,-3 0 1,5 0-1,0 0 1,-2 0 26,-3 0 1,5 0 0,1 0 0,-4 0 16,-1 0 0,4 0 0,0 0 0,-2 0-69,-3 0 0,5 0 0,0 0 0,-2 0-7,-3 0 0,5 0 0,1 0 1,-4 0 5,-1 0 1,4 0 0,0 0 41,-2 0 0,-3 0 0,-2 0 1,-1 0 1,9 0 0,-1 0-41,-2 0 0,4 0-35,-2 0 1,1 0-1,-9 0-26,1 0 0,7 3 1,1 1 27,-4 4 0,6-1 0,-3-7-6,-2 0 0,5 0-65,-3 0-224,0 0 0,-7 0 0,7 0-445,0 0-411,10 0 610,-5 0 0,13 0-90,4 0 0,-2 0 707,10 0 0,-8 0 0,8 0 0,2 0 0,-4 0 164,2 0 472,-11-10 0,14 5 382,-11-9 1,1-1-447,-8-7 1,0 7-338,0 0 0,0 0 1,0-7-59,0 0 0,0 7 1,-3 0-358,-4-2 1,2-3 0,-8-2-1618,4 0 1797,1-1 0,28-28 0,5-9 0</inkml:trace>
</inkml:ink>
</file>

<file path=ppt/ink/ink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8:29.575"/>
    </inkml:context>
    <inkml:brush xml:id="br0">
      <inkml:brushProperty name="width" value="0.06" units="cm"/>
      <inkml:brushProperty name="height" value="0.06" units="cm"/>
      <inkml:brushProperty name="color" value="#FFFFFF"/>
    </inkml:brush>
  </inkml:definitions>
  <inkml:trace contextRef="#ctx0" brushRef="#br0">68 1 7894,'-23'0'752,"9"0"1121,-1 0-566,10 0-801,-5 0 1,12 7 151,6 1 1,-3 1-278,10-1 1,-3-3-1,5 7-140,-2-2 1,-8 5-1,6-5-43,-3 2 0,7 3 1,-5 7-175,1 0 1,4-7-1,-10 0 1,1 0-231,2-3 1,-6 8-1,11-5-58,3 4 0,-6-4 1,3 0 150,2 2 0,-5-7 1,1 0-1169,-3 0-2327,-3-8 3608,3 8 0,-47-30 0,-3-4 0</inkml:trace>
  <inkml:trace contextRef="#ctx0" brushRef="#br0" timeOffset="815">312 378 10499,'0'23'346,"0"-1"0,0 0 0,0 0 1,0 0-299,0 1 0,0-8 0,0-1 1,0 4-150,0 1 1,0 4 0,0-1 0,0 0 9,0 0 0,0 0 0,0 1 0,0-1 111,0 0 0,0 0 0,0 1 1,0-1 31,0 0 1,0 0 0,0 0-1,0 1 83,0-1 0,0 0 0,0 0-162,0 0 0,0 1 0,0-1-13,0 0 1,0 0 0,0 1 117,0-1 1,7 0 0,1 0-56,-3 0 1,-3 1 0,-2-1-3,0 0 1,0-7-1,0 0-16,0 2 1,0-5 0,0 3 1,0 2 1,0-4 0,0 2-15,0 2 1,0-5-1,0 3 8,0 2 1,0-4-1,3-1 1,2 0-10,2 1 0,0 1-4,-7 9 0,0-1 10,0 0 1,0-7-1,0 0 52,0 2 0,0-5-40,0 3 1,0-7 0,3 4-13,4-2 0,-4 0-237,4-3-97,-4 5 0,-3 3-258,0 0-571,0-10-679,0 5 1844,0-10 0,0-50 0,0-11 0</inkml:trace>
</inkml:ink>
</file>

<file path=ppt/ink/ink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8:31.407"/>
    </inkml:context>
    <inkml:brush xml:id="br0">
      <inkml:brushProperty name="width" value="0.06" units="cm"/>
      <inkml:brushProperty name="height" value="0.06" units="cm"/>
      <inkml:brushProperty name="color" value="#FFFFFF"/>
    </inkml:brush>
  </inkml:definitions>
  <inkml:trace contextRef="#ctx0" brushRef="#br0">311 23 7882,'15'-12'-493,"0"4"1470,-10 6-97,5 2-20,-10 0-368,0 0-450,-10 0 0,5 2 1,-10 6-87,-2 6 0,4-4 1,1 0-1,0-2 14,-1-1 1,6 10 0,-8-4 0,0 1-116,3 1 1,-5-7 0,7 4 0,0 0-850,0 1 994,-7-8 0,5 5 0,-11-10 0</inkml:trace>
  <inkml:trace contextRef="#ctx0" brushRef="#br0" timeOffset="766">89 290 7703,'0'-13'2791,"0"3"-2174,0 10 201,0 0 1,0 10-654,0 5 1,0 5 0,0 2-114,0 0 0,-2 0 0,-3 1 1,-3-1-41,3 0 0,3 3 0,2 2 1,-3 3-104,-4-3 1,5 5 0,-6-3 0,6 1 15,2 2 0,0-5 1,0 8-1,0-3 65,0-5 1,0 0 0,0 0-1,0 3 30,0-3 0,0-2 1,0-3-1,0 0-11,0 1 1,0-1-1,0 0-38,0 0 1,0 0 0,0 1 21,0-1 0,0 0 0,0 0 0,0 0 0,-3-2 0,-2-3 0,-2-2-32,2 3 1,2-6-1,3 3-76,0 2 1,0 3 52,0 2 0,0 0 128,0 0 0,0 1 88,0-1 1,0 0 21,0 0 1,0 0-116,0 1 0,0-1-364,0 0 0,0-7 148,0 0 1,0-8 201,0 8 0,0-8 9,0 8 0,0-7-154,0 6 1,0-6-977,0 7-551,0-10 507,0 4 1118,0-9 0,-9-59 0,-4-15 0</inkml:trace>
</inkml:ink>
</file>

<file path=ppt/ink/ink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8:35.224"/>
    </inkml:context>
    <inkml:brush xml:id="br0">
      <inkml:brushProperty name="width" value="0.06" units="cm"/>
      <inkml:brushProperty name="height" value="0.06" units="cm"/>
      <inkml:brushProperty name="color" value="#FFFFFF"/>
    </inkml:brush>
  </inkml:definitions>
  <inkml:trace contextRef="#ctx0" brushRef="#br0">45 511 7781,'-10'13'18,"5"-1"642,-9-5 285,9-4-65,-5 7-111,10-10-513,0 0 1,2-8-268,6 1 0,-6-3 0,6 3-8,-6-8 1,-2 3 0,2-1 0,3 1-10,3 0 0,2 4 0,-5-7-30,2-2 1,3 5 5,-3-3 1,3 0 67,5-7 0,2 0 201,-9-1 0,2 9-117,-3-1 1,-2 2-88,10-1 1,-10 1 0,5 8-2,-1-2 0,-4-8 30,10 8 0,-10-3 0,5 5 71,0-2 0,-8-3 1,8 5 83,0-3 0,-5 1-825,10 7-1006,-10 0 1634,5 0 0,-20 30 0,-3 7 0</inkml:trace>
  <inkml:trace contextRef="#ctx0" brushRef="#br0" timeOffset="883">5310 356 7773,'-22'0'196,"7"0"0,1 0 268,-4 0 1,6 2-93,-3 6 1,8-6 24,-8 6 624,10-6-570,-5-2 1,10-2 0,3-3 712,4-3-225,-4 1-632,6-3 0,-9 5 71,0-10 1,0 8 53,0-8 0,-7 0-240,0-7 1,-3 10 0,5 2-112,-3 0 1,-2 5 0,6-10-114,-4-2 1,-2 5 0,5-3-66,-2-3 1,-8 6 0,5 0-824,-2 2 0,5-7-1430,-8 2 2350,10 5 0,34-30 0,21 3 0</inkml:trace>
  <inkml:trace contextRef="#ctx0" brushRef="#br0" timeOffset="3251">4977 45 7690,'10'-12'-79,"2"2"870,11 10 293,-11 0-516,-2 0 1,-13 0-231,-4 0 1,-5 0-1,-11 0-218,1 0 0,7 0 0,1 0-155,-4 0 1,-1 2 0,-4 3 108,1 2 1,7 1-1,1-8 1,-4 0 45,-1 0 1,-4 0-1,1 0 1,0 0-37,0 0 1,-1 0 0,1 0 0,-2 0-114,-6 0 1,5 0 0,-4 0-1,4 0 3,3 0 0,-1 0 0,-1 0 0,-3 0 15,-3 0 1,-2 0 95,2 0 1,-2 0-1,-5 0 1,8 0 77,4 0 1,10 0 0,0 0 0,-2 0-16,-3 0 1,-2 0 0,0 0-168,0 0 0,-1 0 1,1 0-1,0 0 29,0 0 0,7 0 0,0 0 1,-2 0-35,-3 0 0,-2 0 0,0 0 0,-1 0 0,1 0 1,0 0-1,0 0 99,0 0 0,-1 0 1,1 0-40,0 0 0,0 0 0,-1 0 1,1 0-20,0 0 1,0 0-1,0 0 1,-1 0-65,1 0 1,-3 0 0,-2 0-6,-2 0 0,-1 0 1,8 2-1,0 3-44,-1 3 0,1-1 0,0-7 81,0 0 1,0 0 0,-1 0 0,1 0 43,0 0 1,0 0-1,0 0 1,-1 0 38,1 0 1,0 0 0,0 0-1,-1 0-60,1 0 0,0 0 1,-3 0-115,-4 0 1,4 0 0,-5 0 0,6 0 3,1 0 1,1 0 0,0 0 110,0 0 0,0 0 1,-3 0-1,-2 0 90,-3 0 1,1 0 0,6 0 0,1 0-44,0 0 0,0 0 0,-1 0 1,1 0-48,0 0 0,7 0 1,0 0-1,-2 0 18,-3 0 0,-2 0 0,0 0 1,0 0 14,-1 0 0,-1 0 1,-3 0-1,-3 0-24,3 0 1,2 0 0,3 0 0,0 0-62,0 0 0,-1 0 0,1 3 0,0 1-29,0 4 0,-1-1 1,1-7 100,0 0 1,0 0 0,0 0-14,-1 0 0,1 0 1,0 0-1,0 0 27,0 0 0,-11 0 1,-1 0-51,-1 0 1,8 3-1,7 2 1,-4 2-38,-1-2 0,8-3 0,2-2 0,-2 0-61,-3 0 0,-2 0 0,-1 0 49,1 0 1,7 3 0,1 2-1,-4 2 64,-1-2 0,-4-2 0,1-3 47,0 0 0,0 0 1,0 0-1,-1 0-22,1 0 0,7 0 1,0 0-1,-2 2-64,-3 6 1,-2-6-1,0 5 9,0-4 0,0-3 1,-1 0 37,1 0 1,0 0 0,0 0 54,0 0 1,-1 7 0,1 1-44,0-3 0,7-3 1,0-2-75,-2 0 1,-3 0-1,-2 0-47,0 0 1,7 0-1,0 0 45,-2 0 1,-3 0 0,-2 3 118,0 4 1,7-5 0,0 6-1,-2-6 1,-3-2 0,5 0 0,0 0 0,-2 0-92,-3 0 0,-2 0 1,0 0-33,0 0 0,7 0 0,0 0 1,0 3-210,3 4 0,-8-4-208,5 4 1,-4-4-543,-4-3 1011,11 0 0,61-20 0,26-5 0</inkml:trace>
</inkml:ink>
</file>

<file path=ppt/ink/ink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8:42.708"/>
    </inkml:context>
    <inkml:brush xml:id="br0">
      <inkml:brushProperty name="width" value="0.06" units="cm"/>
      <inkml:brushProperty name="height" value="0.06" units="cm"/>
      <inkml:brushProperty name="color" value="#FFFFFF"/>
    </inkml:brush>
  </inkml:definitions>
  <inkml:trace contextRef="#ctx0" brushRef="#br0">23 1 7717,'-12'0'889,"2"0"0,10 2-532,0 6 0,0-3-61,0 9 0,0-6-151,0 7 1,0 0 0,0 7 2,0 0 1,0-7 0,0 0-174,0 2 0,0 3 0,0 2-49,0 0 1,0 0-1,0 0 8,0 1 1,2-4-1,3-1 1,2-3 26,-2 2 1,-2-5-1,-3 3 29,0 2 0,0 3 1,0 2 97,0 0 0,0 1 51,0-1 1,0 0-137,0 0 0,0-7-4,0 0 0,0-10 47,0 15 1,0-15 34,0 9 1,0-6-191,0 7 1,0-8-462,0 8 453,10-10 1,-8 7 77,6-5 211,-6-4 0,-2 9 72,0-4-337,0-6 1,0 10-263,0-4-323,0-6-265,0 8-168,0-10 802,0 0 0,10-29 0,2-8 1</inkml:trace>
</inkml:ink>
</file>

<file path=ppt/ink/ink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8:47.023"/>
    </inkml:context>
    <inkml:brush xml:id="br0">
      <inkml:brushProperty name="width" value="0.06" units="cm"/>
      <inkml:brushProperty name="height" value="0.06" units="cm"/>
      <inkml:brushProperty name="color" value="#FFFFFF"/>
    </inkml:brush>
  </inkml:definitions>
  <inkml:trace contextRef="#ctx0" brushRef="#br0">18 37 7921,'0'-13'480,"2"3"872,4 2-144,-4 2-145,6 6-763,-8 0 1,0 8-1,0 4-126,0 5 0,0 1 0,0 0-118,0 0 1,0 1 0,0-1 0,0 0-102,0 0 0,0 1 0,0-1 0,0 0-31,0 0 0,0 3 1,0 1-1,0 2 58,0-2 1,-2-1 0,-2-1-1,-2 2 22,2 3 0,2-1 1,2-6-1,0 0 5,0 1 0,0-1 1,0 0-1,0 0-30,0 1 0,0-1 0,0 0-34,0 0 1,0 1-1,0-1 63,0 0 0,-6 0 0,0 1 18,2-1 1,2 0 0,2 0-41,0 1 0,0-7-320,0 0-375,0 0-964,0-2-454,0-2 851,0-8 1276,0 0 0,8 0 0,2 0 0</inkml:trace>
</inkml:ink>
</file>

<file path=ppt/ink/ink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8:50.090"/>
    </inkml:context>
    <inkml:brush xml:id="br0">
      <inkml:brushProperty name="width" value="0.06" units="cm"/>
      <inkml:brushProperty name="height" value="0.06" units="cm"/>
      <inkml:brushProperty name="color" value="#FFFFFF"/>
    </inkml:brush>
  </inkml:definitions>
  <inkml:trace contextRef="#ctx0" brushRef="#br0">4845 37 11430,'-18'0'163,"0"0"1,0 0-178,0 0 1,-7 0 0,1 0 0,2 0 11,1 0 1,-3 0 0,0 0-1,-1 0 55,-1 0 1,4 0-1,-9 2 1,1 2 13,1 2 0,-3 1 0,6-7 1,-3 0 18,-3 0 1,-1 0 0,1 0 0,2 0-4,-3 0 0,5 0 0,-3 0 0,1 0 1,2 0 0,-5 0 0,7 0 0,-1 0-39,1 0 1,-6 0 0,3-3-1,1-1-22,4-2 1,-3 0 0,1 6 0,-1 0-37,1 0 1,-4 0 0,5 0 0,1 0 28,-2 0 1,-1 0 0,-5 0 0,4 0 25,1 0 0,-3 0 1,3 0-1,1 0 33,0 0 1,-1 0-1,5 0 1,-2 0 17,1 0 0,-3 0 0,0 0 0,-1 0-63,1 0 1,0 0-1,3 0 1,-1 0-86,2 0 1,-5-6 0,3 0 0,2 2-16,1 2 0,-3 2 1,0 0-1,1 0 41,3 0 1,0 0-1,-2 0 1,-3 0 45,3 0 1,0 0-1,-1 0 1,-1 0 132,2 0 1,-5 0 0,1 0 0,0 0-103,-1 0 0,1-2 0,4-2 0,-5-2-53,-1 2 1,6 2-1,-5 2 1,3 0-88,0 0 0,-3 0 0,5 0 1,-2 0 35,1 0 0,3 0 1,2 0-1,0 0 32,-1 0 1,1 0 0,-2 0 0,-2 0 76,-3 0 0,1 2 0,6 2 0,-1 2-7,1-2 1,-2-2 0,-2-2 0,-3 2-38,3 4 1,-4-4 0,1 4 0,3-4-3,2-2 0,-5 0 1,1 0-1,0 0-38,-3 0 0,7 0 0,-4 0 0,1 2 4,-1 4 0,4-4 0,-4 4 0,3-3 21,3-3 1,-6 0 0,-1 0 0,3 0 43,2 0 0,-5 0 0,1 0 0,2 0-20,2 0 0,-5 0 0,1 0 0,2 0-10,1 0 0,1 0 1,-2 0-1,-3 0-42,3 0 1,2 0-1,0 0 1,-3 0 10,-1 0 0,-2 0 0,3 0 0,-1 0 16,2 0 1,-1 0 0,1 0 0,-4 0 4,-3 0 0,7 0 0,-4 0 1,1 0 5,1 0 1,-2 0 0,3 0 0,-1 0-24,2 0 1,-1 6-1,1 0 1,-2-2-68,2-2 1,1-2-1,3 0 1,0 0 46,0 0 0,-1 0 0,1 2 0,0 2 27,0 2 0,-1 0 1,1-6-1,0 0 60,0 0 0,-1 0 1,1 0-1,0 0-43,0 0 0,-1 0 0,1 0-26,0 0 0,0 0 0,-1 0 11,1 0 0,0 0 0,0 0 4,-1 0 1,1 0 0,0 0 0,0 0 35,-1 0 1,1 0 0,0 0 0,0 0 19,-1 0 0,1 0 1,0 0-102,0 0 0,-1 0 0,1 0-453,0 0 0,0 0-676,-1 0 1180,9 0 0,43-8 0,17-2 0</inkml:trace>
</inkml:ink>
</file>

<file path=ppt/ink/ink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8:54.740"/>
    </inkml:context>
    <inkml:brush xml:id="br0">
      <inkml:brushProperty name="width" value="0.06" units="cm"/>
      <inkml:brushProperty name="height" value="0.06" units="cm"/>
      <inkml:brushProperty name="color" value="#FFFFFF"/>
    </inkml:brush>
  </inkml:definitions>
  <inkml:trace contextRef="#ctx0" brushRef="#br0">37 175 7744,'-10'2'3,"2"2"478,0 2 247,6 0-144,-7-6-160,9 0 0,0 3-150,0 3 1,0-2-244,0 8 1,0 0-107,0 6 1,0 0 0,0 1-77,0-1 1,0-6 0,0 0 109,0 2 1,0 3 0,2-1 0,2-2 9,3-2 0,1-6 0,-4 7-28,2 1 0,6-4 0,-4 0-8,2-2 1,-4-2 0,6-6 50,3 0 0,-5-2 0,0-4 1,-2-6 27,-4-4 0,4 4 0,-2-1 1,0-1 40,2-2 1,-6-2 0,5-1 0,-5 1 83,-2 0 0,0 0 0,0-1 44,0 1 0,0 0-184,0 0 1,0-1 0,-2 3-147,-5 4 1,5-4 0,-6 6-1087,0 0 1235,6 1 0,-14 18 0,6 1 0</inkml:trace>
  <inkml:trace contextRef="#ctx0" brushRef="#br0" timeOffset="1000">4087 48 11657,'0'18'130,"0"-6"0,0 0 1,0 2-76,0 2 1,6 3 0,1-1 0,-3 2-167,-2 5 0,-2-5 1,2 4-1,2-4-86,2-1 1,2-1-1,-4 0 1,4-2 47,2-3 1,-4 1 0,6-8 101,3-2 0,1-2 0,0-4 67,-4-4 1,2 2 0,-8-8 0,1-3 91,1-1 1,-6-2 0,4-2 122,-4-5 1,-2-1 0,0-4-143,0 5 1,0 5-1,-2 2 1,-2-1-78,-2 1 0,-2 6 0,3 0-181,-1-2 1,-6-2-1,6-3-1437,2 1 1602,2 8 0,-6 18 0,-2 12 0</inkml:trace>
  <inkml:trace contextRef="#ctx0" brushRef="#br0" timeOffset="4366">4106 358 8225,'-11'-2'963,"5"-4"-924,4 4 255,2-7-74,0 9-18,-8-8 0,-2 6-136,-8-4 1,6 4-1,2 0-9,1-4 1,-5 4-105,2-4 0,2 4 0,0 0 30,2-4 1,-6 4 145,1-4 0,-3 4 1,0 0 42,4-4 1,-4 4-1,3-5-88,-3 5 0,4 0 0,0-2 2,-2-2 0,-1-2 0,1 4-108,2-2 1,0-2 0,-6 4 51,-1-2 0,7 0 0,0 6 61,-2 0 1,-2-6-1,-3 0-10,1 2 0,6 1 0,0 3-57,-2 0 0,-3-6 0,-1 0-53,0 2 1,6 2-1,0 2-7,-3 0 1,-1-6 0,-2 0 65,0 2 0,0 2 0,-1 2 37,1 0 1,0-6 0,0 0 6,-1 2 1,1 2-1,0 0-7,0-4 0,-1 4 0,1-4-40,0 3 0,6 3 0,0 0 0,-1-2-6,3-4 1,-6 4 0,4-4-4,-4 4 0,3 2 1,1-2-30,-2-4 1,-2 4 0,-2-4-6,-1 4 0,7 2 0,0 0 14,-2 0 0,-2 0 1,-3 0-2,1 0 0,0 0 0,0-2 7,-1-4 1,1 4-1,0-4 20,0 4 0,6 2 1,-1 0-20,-1 0 1,-2 0-3,-2 0 0,-1 0 0,1 0-4,0 0 0,6 0 1,0 0-2,-3 0 1,-1 0 50,-2 0 1,0 0-1,-1 0-11,1 0 0,0 0 0,0 0-7,0 0 0,-1 0 0,1 0-24,0 0 0,0 0 1,-1 0-20,1 0 0,0 0 0,0-2 1,-1-2-7,1-2 1,0 0 0,0 6 12,-1 0 0,1 0 0,0 0 0,0 0 28,-1 0 0,1 0 1,0 0 66,0 0 0,-1 0 0,1 0-11,0 0 0,0 0 0,-1 0 0,1 0-101,0 0 0,6 0 0,0 0-37,-3 0 1,-1 0-1,0 2 1,2 2 2,2 2 0,-1 0 1,-5-6 37,0 0 1,2 2 0,2 2 0,1 2 2,-1-2 0,-2-2 0,-2-2-11,-1 0 0,1 6 0,0 0-39,0-2 1,-1-2 0,1 0-16,0 4 1,0-4-1,-1 4 50,1-4 0,0-2 0,0 3 78,-1 3 1,1-4 0,0 4 1,0-4 1,0 4 0,-1 0 6,1-2 1,0-2-1,0-2-13,-1 0 1,1 6-1,0 0 1,0-2-38,-1-2 0,1-2 0,2 2 0,2 2-36,1 2 1,1 0 0,-6-6 0,0 3 27,0 3 1,-1-4-1,1 4 83,0-4 0,0 4 0,-1 0 0,1-2 45,0-2 0,0 0 0,-1 2 1,1 2-66,0-2 1,0-2 0,-1 0-1,1 2-25,0 2 0,0 0 0,-1-6 0,1 2-71,0 5 1,0-5 0,-1 6-1,1-2 10,0 0 0,0 0 0,-1-4 1,1 2 2,0 2 0,0 0 0,-1-4 29,1 4 1,0-4 0,0 6 0,-1-1 31,1-1 0,0 0 1,2-4-1,2 2 83,1 2 1,1 0-1,-6-4-54,0 4 1,0-4 0,-1 6-71,1 0 0,0-4 0,0 6 6,-1-1 0,1 3 1,2-4-63,4 2 1,-5-4 34,5 6 1,2-8 0,0 4 17,2 1 0,-6-7 1,4 6 3,-1 0 1,-5-6-18,4 4 1,-2-2 0,0 0 0,2 2-18,-3-2 1,5-2 0,-2-2 0,0 2-13,2 4 1,0-4-1,4 4-144,-7-4 0,3-2-288,-2 0-352,8 0 830,-4 0 0,48 0 0,11 0 0</inkml:trace>
</inkml:ink>
</file>

<file path=ppt/ink/ink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9:07.306"/>
    </inkml:context>
    <inkml:brush xml:id="br0">
      <inkml:brushProperty name="width" value="0.06" units="cm"/>
      <inkml:brushProperty name="height" value="0.06" units="cm"/>
      <inkml:brushProperty name="color" value="#FFFFFF"/>
    </inkml:brush>
  </inkml:definitions>
  <inkml:trace contextRef="#ctx0" brushRef="#br0">83 71 7799,'-18'8'1426,"8"-6"1,4 7-955,12-9 1,4 0-1,8 0 1,0 0-98,1 0 1,1 0-1,2-2 1,3-3-29,-3-1 1,-2 0-1,-2 6 1,3 0-73,3 0 1,-4 0 0,5 0 0,-5 0-182,-2 0 1,0 0 0,1-2 0,-1-2-226,0-2 1,0-2-1,1 4-495,-1-2 0,-2-2 0,-2 4-1446,-2-2 1385,-8-9 0,-4 13 0,-12-4 1,-4 6 686,-2 6 0,-27 22 0,-10 11 0,-4 6 0,-1 0 0</inkml:trace>
  <inkml:trace contextRef="#ctx0" brushRef="#br0" timeOffset="547">65 126 7802,'-12'0'901,"0"0"0,6 0-87,-7 0 1,9 2-409,-2 4 1,4-2-1,2 8-191,0 3 0,0 1 1,0 2-1,0 0-58,0 1 0,0-1 0,0 0 1,0 0-195,0 0 0,0 1 1,0-1-1,0 0-100,0 0 0,0-5-580,0-1 0,0-6 430,0 6 1,2-10 0,4-2 174,6-10 1,-1-6 0,1-3 0,2 3 65,2 4 1,-4-4-1,0 6 17,3 0 1,1-5-1,2 9 70,0 2 0,1 2 1,-1 2 28,0 0 0,0 2 1,1 4 104,-1 7 0,-6 5 1,-2 4-1,-2 2-2,-4-1 0,-2 3 0,0 0 0,2 1 14,3-1 0,-1 7 0,-8-5 0,-2 0 22,-3-3 0,-7-3 0,0 2-83,-8 7 1,1-11 0,-5-4 0,2-4-248,-1-2 1,-1-3 0,4 3 0,-3-2-181,3-4 1,2-4 0,2-6 0,-1-4-1898,1-1 2198,8-13 0,26-37 0,15-26 0</inkml:trace>
  <inkml:trace contextRef="#ctx0" brushRef="#br0" timeOffset="998">612 236 7811,'-16'18'202,"4"0"0,-2 0 1,8 0-1,2 1 408,2-1 0,-5 0 0,1 0 0,2 1-294,2-1 1,2 0 0,2 0 0,2 1-209,2-1 1,1 0 0,-5 0 0,2 3-96,2 3 1,2-4 0,-2 5 0,4-5-136,0-2 1,4 0 0,-6 1-1,3-3-150,3-4 1,2 2 0,2-8 101,0-2 0,1-4 0,-1-6 0,2-8 64,5-8 0,-5-7 0,4-7 0,-4-3 92,-1-3 1,-3 1 0,-2-5 0,-4 1 277,-2 4 1,-2 3 0,-4 1 0,3 3 45,1 4 1,-2-3-1,-10 9 1,-7 2-61,-3 1 1,-2 9 0,-2 2-1,-3 2-128,-1 4 0,-2 4 1,1 4-1,-3 4-368,0 2 1,-5 2 0,9 7-1,2-1-379,1 0 0,3 0 1,2 1-1,2-3 625,1-4 0,34 20 0,1-1 0</inkml:trace>
  <inkml:trace contextRef="#ctx0" brushRef="#br0" timeOffset="1797">1178 236 7894,'-12'0'3322,"0"0"-3031,7 0 0,-3 2 1,8 4-1,0 6-76,0 4 0,0 2 1,0 3-1,0 3-65,0 6 1,0 5 0,0 3 0,0 3-106,0 1 1,0 1-1,0-7 1,0-1-255,0-5 1,0-3 0,0-9-831,0 0 799,8-8 1,1-10 0,5-14 0,-4-8-84,-2-9 1,4-5 0,-4-7 0,2-3-21,5-1 0,-5 0 1,0 7-1,0-3 255,0 3 1,-4 7 0,4 5 0,-1 2 506,-5 3 1,0 11-168,2 6 0,-4 6 1,4 6-1,-4 8 202,-2 9 0,0-1 0,0 8 1,0 3-60,0 1 1,0 3 0,0 1 0,0 3-174,0 1 0,0-1 1,0-9-1,0-1-236,0 1 1,0-5 0,0-3-224,0-4 0,2-10 0,4-4-7,6-4 0,-2-12 0,0-8 0,1-10-313,-1-7 0,-4-1 0,4-3 0,0-1 57,0-3 1,0-6-1,4 7 1,-3 1 305,-3 3 1,0 7 0,-4 3-220,2 2 348,0 1 1,-6 23 0,0 10 0,0 11 907,0 5 0,0 8 0,0-1 0,0 3-104,0 3 1,0 5 0,0 3 0,0-1-674,0 1 0,0-2 0,0-5 1,0 1-271,0-3 1,0-3 0,0-15 157,0 0 46,8-8 0,2-2 0,9-8 0</inkml:trace>
  <inkml:trace contextRef="#ctx0" brushRef="#br0" timeOffset="2514">1780 236 8448,'-10'2'980,"4"4"1,4 6-1,2 10 1,0 4-726,0 3 0,0 1 0,0 9 0,0 1-45,0 3 0,0 6 1,0-5-1,0 1-56,0-1 1,0-3 0,0-9 0,0-3-572,0-3 1,6-8 0,2-8-157,2-1 1,-6-5 0,4-13 245,0-9 0,-4-2 1,7-10-1,-3-3 0,-4-1 0,4-5 1,0-1-1,0-5 141,0-2 0,4 5 0,-6-5 0,0 3 216,3 3 0,-5 2 0,6 3 0,-2 0 231,-4-1 0,-2 15 1,0 5 343,4 7 0,-4 8-126,4 14 0,-2 1 1,0 13-1,2-2-168,-2 1 0,-2 7 1,-2 1-1,0 5-128,0 5 1,0 5-1,0-3 1,0-1-118,0 1 1,0-2 0,2-5 0,3 3-92,1 1 1,0-7-1,-4-11 1,2-4-483,2-1 0,2-9 0,-2-6 27,6-8 0,-2-8 1,0-13-1,1-5 58,-1-5 0,0-1 1,4-3-1,-4-1 178,-2-3 0,4-1 1,-3 3-1,-1-1 96,0 1 1,0 2-1,-4 1 1,4-3 137,2-1 0,-4 7 1,4 11-1,-1 4 235,-5 2 1,0 1 205,2 5 1,-4 6 0,6 12 0,-2 8-35,0 9 1,0-1 0,-6 8 0,0 3-51,0 1 0,6 5 1,0 1-1,-2 5-33,-2 2 0,-2 1 0,0 7 1,0 0-272,0-1 0,6-1 1,1-4-1,-3-7-586,-2-3 0,0-11 0,2-3-2072,2-5 2615,8-10 0,-12-59 0,6-22 0</inkml:trace>
</inkml:ink>
</file>

<file path=ppt/ink/ink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9:18.404"/>
    </inkml:context>
    <inkml:brush xml:id="br0">
      <inkml:brushProperty name="width" value="0.06" units="cm"/>
      <inkml:brushProperty name="height" value="0.06" units="cm"/>
      <inkml:brushProperty name="color" value="#FFFFFF"/>
    </inkml:brush>
  </inkml:definitions>
  <inkml:trace contextRef="#ctx0" brushRef="#br0">5474 5328 8382,'0'12'-1020,"0"0"0,0-5 1128,0 5 1,2-8 52,4 2 112,-4-4 98,6-2 91,0 0-335,-6 0 1,4-6 0,-10-2-1,-4 0-109,-2-1 1,4-5 0,-6 2-1,0-4-46,2-2 0,-13-1 0,5 1 1,-2 0 7,-1 0 0,3-3 1,-2-1-1,-2-2 25,-3 1 1,-1-3-1,4 2 1,-5 1 16,-1 3 1,4-4 0,-5 0 0,1 1 1,-1 3 0,5 2 1,-4 0-1,1-1-49,5 1 1,2 8-38,2 4 51,7 4 1,5 4-1,10 4-169,2 6 0,9-2 1,-3 0-1,4 0-68,2 1 1,-4 1-1,3 6 1,3-2 79,0-4 1,1 5-1,-3-5 1,2 4 167,4 2 0,-3 0 0,3 1 1,-2-1-32,3 0 1,-3 2-1,6 3 1,1 1 73,-1-2 0,-6 5 0,5-3 1,-3 0 136,0 3 1,1-13-1,-9 4 1,-2-4 183,-2-3 0,-6 3 75,6-8-277,-7 0 0,-5-14 0,-11-4-26,1-5 1,-6-1-1,4 0 1,-6 0-56,-7-1 1,5 1-1,-6 0 1,1-2 0,1-5 0,-2 5 0,3-4 0,-3 1-11,-2-1 1,-3 2-1,-7-9 1,-3-1-34,-1-3 0,-9-1 0,4 0 0,-3-3-42,-5-4 1,10 3 0,-7-7 0,3 3-54,2 3 0,7 3 0,-3 1 0,7 3-11,5 3 1,5 5 0,8 8 0,-1-1-68,1 1 0,6 2 1,2 2-326,2 2 44,2 7 0,6-1 155,0 12 0,8 5 0,4 7 0,4 0 44,2 0 0,3 7 0,3 1 1,4 2 216,1 5 0,5 1 0,13 13 0,8 8 0,8 3 0,1 1 0</inkml:trace>
  <inkml:trace contextRef="#ctx0" brushRef="#br0" timeOffset="1250">5182 5073 8349,'6'12'-1236,"0"0"1640,0-8 0,-8 4 0,-4-8-282,-6 0 0,-2-8 1,0-4-1,-1-4-32,-5-3 0,2-1 0,-6-2 0,1-4-53,-1-3 0,2 1 1,-7-5-1,1 3-48,-1-3 0,1-1 0,-4-2 0,1-1 23,-1 1 0,3 5 1,1 1-1,0-1 41,-1 3 1,7 0 0,-4 5 0,1-1 21,1 2 1,-6-5 0,5 3 0,1 2 19,-2 1 1,5-3-1,-5 0 1,2 1-25,-1 3 0,-1 0 1,4-2-1,-3-3-40,3 3 0,-4-6 0,-1-1 0,1-1-38,0-1 0,-1 9 0,5-4 0,-4-1 62,-3-3 0,7 4 0,-2-1 0,3 3 44,3 0 0,-6-1 0,-1 5 1,3-2-1,2-3 1,0 1 0,-3 6 0,-1 0-37,2-1 1,-1 1 0,1 0 0,-2-2-31,1-5 0,-3 5 1,2-4-1,-1 1-27,-1-1 1,6 4 0,-7-7 0,1 3 8,-4 0 1,3-7 0,1 5 0,2 0 41,-1-1 1,-5-3 0,3 3-1,1 1 11,0 0 1,1 1 0,5 5 0,-2-2-37,-2-2 1,-3-1 0,5 7-1,-2 0-13,1-1 1,1 1 0,0-2 0,-3-2-53,3-3 1,-4 1-1,-1 4 1,1-5 30,0-5 0,-5 4 1,5-1-1,0 1 28,-1-4 0,-3 1 0,3 1 0,1-1 11,0 1 1,-5 4 0,5-7 0,0 1 37,-1 1 1,3 3 0,4 6 0,-3-2-1,-1-3 1,0 1-1,5 6 1,-1-1-33,-4 1 0,4 2 0,-5 0 0,5-1-26,2-3 0,-3-2 0,-1 4 0,-2-3-29,1-3 0,-5 2 0,0-9 1,-3 1 6,1 2 1,8-5 0,-5 7 0,3-1-11,0 1 1,-7-4-1,7 3 1,0 1 12,-3 0 0,7-5 0,-6 7 0,1 2 4,1 1 0,0-3 1,5 0-1,1 1-6,0 3 1,0 4 0,-1 2 0,1 1-41,0-1 1,0-8 0,1-2 0,3 1-19,2 3 1,0 2 0,-6 0 0,-1-1 53,1 1 1,0 0 0,0-2 0,-1-3 57,1-1 0,-6 0 0,0 5 1,1 1-12,3 0 0,2 0 1,-1-1-1,1 1-26,0 0 0,0 6 0,-1 0 0,1-3-33,0-1 0,0-2 0,-1 0 0,1-1-26,0 1 0,0 0 1,0 0-1,-1-1 25,1 1 1,0 4 0,0 0 0,-1-4 8,1-3 0,0 5 1,0-8-1,-1 4 22,1 1 0,-6 1 0,-1 0 1,3 2-12,2 3 0,2-3 0,-3 2 1,-1-6-43,-2-5 1,-3 1-1,5 6 1,-2 0 10,1-1 0,3-1 0,0-2 0,-2-3 13,-3 3 1,1 2-1,6 2 13,-1-1 0,-3 1 0,2 0 0,4 2 18,-1 3 1,7-3 0,-2 4-36,-2-4 0,0-2 0,0 1 0,1 3-4,-1 2 1,4 0 0,-2-6 16,-2-1 0,-1 1 0,1 2 0,2 2 73,-2 2 1,4 6-1,0-7 1,0 1 8,-1 2 0,5-4 0,-4 6 1,0 0-26,0 0 0,0-1 0,-4 3-39,1-6 1,1-2 0,-4 0 0,2 4-26,2 2 0,0-7-20,-7 3 1,3 2-1,2 0-248,2 2-71,8 2-810,-13-2-293,15 6 1459,-6-7 0,41 34 0,7 5 0</inkml:trace>
</inkml:ink>
</file>

<file path=ppt/ink/ink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9:21.101"/>
    </inkml:context>
    <inkml:brush xml:id="br0">
      <inkml:brushProperty name="width" value="0.06" units="cm"/>
      <inkml:brushProperty name="height" value="0.06" units="cm"/>
      <inkml:brushProperty name="color" value="#FFFFFF"/>
    </inkml:brush>
  </inkml:definitions>
  <inkml:trace contextRef="#ctx0" brushRef="#br0">19 5802 7802,'-10'0'374,"2"0"0,8-2 1,2-2-137,4-2 0,-2-6 0,6 4 1,0-2-92,0-4 0,2-5 0,7-3 1,1-4-138,4-3 1,-2-1 0,9-7-1,1-1-172,3-5 1,1 3 0,1-9 0,-1 1-82,1 1 1,-1-4 0,1 9-1,-1-1 14,1-2 0,-3 13 1,-3-2-1,-9 5-102,-8 7 1,2 4 0,-6 3-78,1 3 1,-5 8 407,-12-2 0,-32 29 0,-16 17 0,-5 1 0,-1-1 0</inkml:trace>
  <inkml:trace contextRef="#ctx0" brushRef="#br0" timeOffset="1103">238 5547 8364,'-18'6'-735,"-1"0"0,7 6 2075,0-6-1087,8 0 0,4-8 0,12-4-111,4-6 1,3-4 0,-1-2 0,2-1-24,4 1 0,-3-2 1,5-2-1,-2-5 11,1-1 0,5 4 0,-4-5 1,1 1-70,-1-1 0,5-1 0,-5-4 1,0 1-51,1 3 0,3-1 0,-4-5 0,3-1-23,3 1 0,-3-1 1,1-1-1,2-3 43,3-1 1,1-3 0,1 5 0,-1-3 20,1 2 0,-7-3 0,1-1 0,1 1 3,3-1 1,-1 2-1,-2 7 1,-3-1-17,-3 1 1,7 0-1,-5-1 1,2 1-23,1-1 0,-7 1 0,7-1 0,1 1 37,2-1 1,-3 1 0,-1-1-1,1 1 13,-3-1 1,7 1 0,-7-1-1,0 3 27,-3 3 1,1-3 0,-2 3 0,1-3-23,1-3 1,-6 7 0,7 2-1,-3-1-8,0 1 0,3 4 0,-5-7 0,2-1-21,-1-3 0,3 5 1,0-1-1,1-1-23,-1-2 1,4-3-1,-3 1 1,1-1-27,5 1 0,-5-1 1,2-1-1,3-3 50,1-2 0,-3 1 1,-3 5-1,0 1 25,1-1 0,-7 7 0,2 2 0,-3-1-5,-3 1 0,0 4 1,0-7-1,1 1-35,-1 1 1,0-5 0,2 3 0,3-3-106,1-3 0,2 7 1,-3 2-1,3-1 19,2 1 0,-3 0 0,3-5 0,-1 5 34,-5 1 1,4-5 0,-2 4 0,-1-3 79,-3 1 0,-4 7 1,-2-1-1,-1 2-21,1-3 1,0 5 0,0-4 0,-2 4-21,3 1 1,-5-1-1,2-2 1,4-5-64,6-1 0,-1 6 1,3-5-1,-4 3 29,-2 0 0,3-9 0,1 5 0,2 0 15,-1 3 0,-3 3 0,-2 0 0,0-3 37,1 3 0,-3 2 0,-2 1 0,-4 1-33,-2 0 1,7-2 0,-3-3 0,2-1-51,-2 2 1,4-1-1,-4 1 1,5-4-20,1-3 1,0 1-1,2-4 1,3 3 32,1 3 1,2-7 0,-5 5 0,-1 0 14,-4 3 0,-4 5 1,3 2 53,-3 0 1,-6-1-135,6 1 0,-8 6 0,4 2 0,-2 0-22,0 0 0,6 3 0,-3-5 0,1-2 95,4-2 1,2-2 0,2-1-1,1 1 13,-1 0 0,0-2 0,0-3 0,1-1 41,-1 2 0,0 8 1,-2 1-1,-2-1-7,-1-2 1,-7 0-1,4 2 1,0 1-66,0-1 0,-4-2 0,6-2-14,3-1 0,-1 1 0,0 0 0,-2 0 19,2-1 0,3-5 1,1 0-1,0 2 30,0 1 0,-2 3 1,-1 0-1,-3 0 38,2-1 1,-4 3 0,0 2 0,0 2 41,1-2 0,-5-3 0,6-1-57,2 0 0,-6 0 0,0 1 0,-2 3-4,0 2 0,7 0 0,-5-6-35,2-1 1,-4 7 0,6 0-59,2-2 1,-6 4-808,-2-2-841,5 7 1732,-9-3 0,-84 49 0,27-16 0,-1 1 0</inkml:trace>
</inkml:ink>
</file>

<file path=ppt/ink/ink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9:44.434"/>
    </inkml:context>
    <inkml:brush xml:id="br0">
      <inkml:brushProperty name="width" value="0.06" units="cm"/>
      <inkml:brushProperty name="height" value="0.06" units="cm"/>
      <inkml:brushProperty name="color" value="#FFFFFF"/>
    </inkml:brush>
  </inkml:definitions>
  <inkml:trace contextRef="#ctx0" brushRef="#br0">1844 19 7928,'8'-10'285,"-6"2"0,8 8 81,-4 0 0,-4 2 347,4 4-364,-4-4 1,-2 14-86,0-4 1,-2-2 0,-2 3-183,-2 1 1,0 2-1,6 2 1,0 0-44,0 1 0,0 1 0,-2 2 0,-2 3-1,-2-3 1,0 0 0,6 1 0,0 3 32,0 2 1,0-5 0,0 3 0,0-2 15,0 1 0,-2 5 0,-3-6 0,-1 1 0,2 1 0,2-4 0,2 7 0,0-3-67,0-4 1,0 5 0,0-1 0,0 0 47,0 1 0,0 3 0,0-3 1,0-1 6,0 0 1,-2 7 0,-2-5-1,-2 2 8,2 1 1,2-9-1,2 5 1,0-1 1,0 4 0,0-3 0,0-3 1,0-4-84,0-2 1,0 7 0,0 1 0,0 1-94,0-1 0,0-2 1,0-4-1,0 3 59,0 1 0,0 6 0,0-5 0,0-1 60,0 3 1,0-5 0,-2 6 0,-2-1 15,-2-5 0,0 0 0,6 0 1,0 3-42,0-3 1,0 4 0,0-1 0,0-1-1,0 2 1,0-5 0,0 5-1,0-2-101,0 1 1,0-1-1,-2-4 1,-2 5 76,-2 5 0,0-4 0,6 1 0,0-3 40,0 0 1,0 3 0,0-5 0,0 4 68,0 3 1,0-7 0,0 4 0,0-1-53,0-1 0,0 7 1,0-7-1,0-2-51,0-2 0,0 5 1,0 1-1,0 0-24,0 1 1,0-1 0,0-4 0,0 3 0,0-3 0,0 0 0,0 1 0,0 1 38,0-2 0,0-1 0,0-3 0,0 0 27,0 0 1,0 1 0,0-1-1,0 0 0,0 0 1,0 3 0,0 1 0,0 2-44,0-1 0,0-3 0,0-2 1,0 0-64,0 1 0,0-1 0,0 0 0,0 0 24,0 0 1,0 1 0,0-1 45,0 0 1,0 0-1,0 1 1,0-1 14,0 0 0,0 0 0,0 1 0,0-1 12,0 0 1,0 0-1,0 1 1,0-1-7,0 0 0,6 2 1,0 3-1,-2 1-10,-2-2 0,-2-5 0,0-1-2,0 4 1,0 2 0,2-3-15,4-1 1,-4 0 0,4 0-67,-4 1 1,-2-7 0,0 0 31,0 2 0,0-4 0,0 2 0,2 1-105,4-3 0,-4 6 1,4-4-337,-4 4 1,-2-4-1482,0 1 1970,0-9 0,-32-53 0,-9-22 0</inkml:trace>
  <inkml:trace contextRef="#ctx0" brushRef="#br0" timeOffset="2149">1 530 7948,'8'10'-146,"-6"6"763,6-14-206,-8 6 46,8-8-290,-6 0 1,8 0-1,-6 2-15,2 4 0,3-1 0,-5 7 5,2 2 1,6 2-1,-4 2-94,2 1 1,-4-1 0,4 0 0,0 0-58,1 1 1,-1-1-1,4 2 1,-2 2-60,2 3 0,2 5 1,1-4-1,-3 1 39,-2-1 0,0 5 0,6-5 0,1 0 63,-1 1 0,-2-1 1,-2-4-1,-3 3-30,-3-3 1,6-2-1,-4-2 1,2 1-14,0-1 0,-6 0 0,4 0 0,1 1 5,-1-1 1,-4 2 0,4 3-1,0 1 11,0-2 1,-4-2 0,4-1 0,1-1-14,-1 0 0,-4 0 0,4 1 1,0-1-35,0 0 1,0 0 0,5 1 1,-3-1 1,0 6-1,4 3 31,-4 1 0,2-6 0,-5 3 0,-1-3 99,0 2 1,4-4 0,-4 7 0,2-3-67,4 0 1,-3 7 0,1-7 0,0-2-54,-2-1 0,6-3 1,-6 0-1,3 1-91,-1-1 0,-2 6 0,4 0 0,-2-1 84,2-3 0,1-2 0,-1 0 1,-4 1 70,-2-1 0,6 6 1,-4 3-1,2-1-21,1 0 1,-3-1 0,4-7-1,-4 2-13,-2 5 0,4-5 1,-4 4-1,1-4-137,-1-1 0,0-7 0,-2 0 0,4 2 21,0 2 0,4 3 0,-6-1 171,3 0 0,1 6 0,4 1 12,-4-3 0,2-2 0,-6-1 0,1 1-49,-1 4 1,4-4 0,-4 5 0,0-5-97,0-2 1,6 1 0,-4-1 0,3 0-79,-1 0 1,-6 1 0,4-1 0,0 0 117,0 0 1,-4 1-1,5-1 1,-1-2 12,0-4 1,-4 4 0,4-3 0,0 3 41,0 2 1,-4-6-1,7 0 1,-1 3-91,-2 1 0,4 2 1,-6-2-1,0-2 8,0-1 1,5-1 0,-5 6 0,2-2 43,4-4 0,-6 5 1,0-5-1,0 2 91,4-2 1,-1 4-24,1-4 1,0 5-98,6 1 1,-6-2-1,-2-2 1,1-4 9,-1-1 0,-4 3 1,4-4-1,-2 2 4,-4 4 0,6 2 1,0 3-75,1-1 0,-1-2 1,-6-2-1,2-2-387,-2 3 0,4-5 1,-2 2-928,-2 2 1406,6-6 0,-32-24 0,0-14 0</inkml:trace>
  <inkml:trace contextRef="#ctx0" brushRef="#br0" timeOffset="3201">366 329 9642,'0'-10'748,"0"2"0,0 22-627,0 4 1,2 7 0,2-3 0,4 4-75,2 3 0,-4 1 0,6 9 0,2 1-68,3 3 1,3 7-1,2-1 1,3 4 20,-3 2 1,-2-1 0,-2-1 0,1-2 15,-1-3 1,0-7-1,0 1 1,1-1 20,-1 2 1,0-5 0,0 5 0,-1-7-64,-5-5 0,4 5 1,-4-4-1,2 5-39,-2-3 0,5-7 0,-7 3 0,2 1 25,0-3 0,0 4 1,5-5-1,-3-1 88,-2 1 1,0 5 0,4-4 0,-2 1 42,-1-5 1,-3 2 0,4 1 0,-2-1-39,2 0 0,-4 5 1,1-7-1,-1 1-48,0 1 0,2-4 0,4 7 0,-2-3-67,-1-4 1,-3 0 0,4 1 0,-2 1 35,2-2 1,-4-1 0,1-3 0,-1 0-4,0 0 0,-4 7 0,4-1 0,0-2 42,0-1 1,-4-1 0,5 2-1,-1 5 9,0 1 1,-4-6 0,6 5-1,0-3 7,-2 0 0,5 3 0,-7-5 0,2 2-46,4-1 1,-4-1 0,2 0 0,0 2-20,-1-1 0,5 3 1,-6-2-1,2-1 1,0-3 0,-2-2 0,5 3 0,-3 1 20,2 2 0,-4 1 1,2-5-1,0 4-4,-1 7 0,3-5 1,-6 0-1,2-1-112,4-1 1,-4 6-1,0-3 1,1-1-111,-1 0 1,-4-1 0,4-7-1,-2 0-525,-4 0 1,4-5-580,-2-1 1345,0-8 0,-14-20 0,-2-15 0</inkml:trace>
  <inkml:trace contextRef="#ctx0" brushRef="#br0" timeOffset="3999">913 110 10181,'-10'2'292,"4"4"0,4-2 1,2 9-185,0 1 1,2 4 0,2 4 0,4 7 109,2 5 1,-4 3-1,6 15 1,3 7-37,1 4 0,2 4 0,-2 6 0,-2 2-17,-1 4 1,-1-4 0,6 4 0,0-4-151,1-2 0,-7-6 1,0-4-1,2-4-84,2-7 1,2-7 0,-1 1 0,-3 1-48,-2 0 1,-2-7 0,4 5 0,-1-3 41,1 1 0,2 8 0,0-5 0,-2 1 48,-1-4 1,-7 3 0,6 1 0,2 1 22,2 1 0,-4-2 0,1 1 0,-1-3 6,-2 0 1,6-7 0,-6 5-1,2-7-3,1-5 0,-7 3 0,4-6 0,0 3-12,0-1 0,-4-1 0,4 1 0,0-4-21,0 1 1,-5-5-1,3 6 1,-2 1-11,0-1 0,6-4 0,-4 5 0,0-1 39,0 1 1,4-1 0,-3 4 0,1-1 0,4 1 1,-4 3-1,0-1 1,0-3 25,0-7 0,-5-4 0,3-2 0,-2 1-92,0-1 0,0 0 0,-4-2 1,2-1-66,2-3 1,0-6-1,-6 6-264,0 2 1,0-4-1807,0 3 247,0-9 1957,0 4 0,-8-49 0,-2-10 0</inkml:trace>
  <inkml:trace contextRef="#ctx0" brushRef="#br0" timeOffset="4548">1661 2756 8060,'0'-12'-933,"0"-1"1181,0-1 1,-2-2-1,-2-2 1,-2 0-179,2-1 1,2-1 0,2-2 0,0-5-16,0-1 1,0-2 0,0-5-1,0 3 31,0 1 1,0 1 0,-2-7-1,-2 1-39,-2-1 1,0 1-1,4-1 1,-2-1-56,-3-5 0,-5 5 0,6-5 1,2 3-99,2-3 0,-4 5 0,0-7 0,0 2 42,-2 1 1,6-1-1,-4 7 1,4-1 79,2 1 0,-2-1 0,-2 1 0,-3-1 21,3 1 0,2-1 0,0 1 0,-2-1 70,-2 1 1,0-7 0,6 1 0,-2 1-25,-4 3 0,4 1 0,-4 1 1,4 1-16,2 5 1,-2-5 0,-2 7 0,-2 0 40,2 3 1,2 3 0,2 0 0,0-5-24,0-1 1,0 4 0,0-7-1,0-1-51,0-3 1,-6-1 0,0-1-1,1 1 34,3-1 1,0-1-1,-2-3 1,-2-1-111,2 1 1,0 5 0,0 5 0,-2 5 87,2 0 0,2 5 1,0-3-7,-4 4 0,4 1 1,-6 1-338,0 0 0,6 0-580,-5-1 1,5 7 875,2 0 0,0 8 0,0-4 0</inkml:trace>
</inkml:ink>
</file>

<file path=ppt/ink/ink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9:50.582"/>
    </inkml:context>
    <inkml:brush xml:id="br0">
      <inkml:brushProperty name="width" value="0.06" units="cm"/>
      <inkml:brushProperty name="height" value="0.06" units="cm"/>
      <inkml:brushProperty name="color" value="#FFFFFF"/>
    </inkml:brush>
  </inkml:definitions>
  <inkml:trace contextRef="#ctx0" brushRef="#br0">548 126 7986,'2'-16'-1615,"2"2"1769,2 1 1,6 1-1,-4-4 68,2 4 1,-4-2 0,4 6 864,-1-3-576,-3 7 1,-6-2-1,0 12-74,0 7 1,0 5-1,-2 4-264,-4 2 1,4 1 0,-7-7 0,3 2-125,0 5 0,-2 1 1,4 6-1,-2-3-105,2-3 0,0 7 0,0-3 0,-4 4 85,-2 3 1,4 1-1,-5 3 1,1 4 75,0 1 0,4 1 1,-4 1-1,0-5-51,0-4 1,6-1-1,-5 3 1,3 1-93,0-1 1,0-5-1,4-3 1,-2-3-118,-2 3 0,0-1 1,6 0-1,0-1 105,0 1 1,-6-3-1,0 1 1,0 2 57,-2 3 0,6-5 0,-7 1 0,3 1 11,0 3 1,-2-1 0,4-1 0,-2-5-60,2-2 1,2 7-1,0-5 1,-2 3-104,-2-1 0,0-8 1,6 5-1,0-1 49,0 4 1,0-1-1,0-1 1,-2 0 108,-4 1 1,4-1 0,-4 5 0,1-3-1,-1 3 0,4-1 1,-4 0-1,2-1 13,-2 1 0,4 1 0,-4-1 0,4-3-27,2-3 1,-2 6-1,-2-1 1,-2 1 8,2-1 0,2 1 1,0-6-1,-2 3 56,-2 3 0,0 1 0,6-1 0,-3-2-48,-3 3 0,2 1 0,-6 3 0,2-1-31,4 1 1,-4-1 0,0 1 0,0-1-86,0 1 0,0-1 0,1 1 0,-3-1 57,0 1 0,-4-7 0,6 3 0,-2 3 55,-4 5 1,3 1 0,1-5-1,0-1 21,0 1 1,4-1 0,-4-1 0,0-3-69,-1-2 1,7-5 0,-2 5 0,4 1-146,2-3 1,0-2-1,0-7 1,0-1-577,0 0 1,0-6-971,0 0 1724,0-8 0,0-36 0,0-19 0</inkml:trace>
  <inkml:trace contextRef="#ctx0" brushRef="#br0" timeOffset="850">1186 162 7986,'-12'11'-1413,"0"-5"2374,0-4 1,2-4-461,4-4 0,6 4 582,6-4-760,-4 3 1,4 10 0,-10 1 0,-2 2-141,2 4 1,-5 2 0,3 2-1,0 1-17,-2-1 0,6 0 1,-6 2-1,2 3-199,0 1 1,-6 15 0,4-3-1,-3 5 132,-3 3 1,-2 3 0,-2 10-1,0 3 10,-1 7 1,-1 4 0,-2 2 0,-3 0-31,3 0 1,-4 4 0,1-2 0,5-6-141,6-4 0,-2-4 0,4-4 0,-3-1-34,3-1 1,-4 2 0,6-12 0,-2-1-2,0 1 0,-1 3 0,-3-3 0,2 0 91,2-1 1,0 7 0,-7-2 0,1 1 104,0-1 1,0 2 0,-1-7-1,1 1-67,0-1 0,6 5 1,0-6-1,-1-3-100,3-1 0,-4-3 0,6 1 0,0-1 41,0 1 0,-4-3 1,4-1-1,-3-3 44,-3 2 0,4 9 0,0 1 0,0-1 63,0-2 1,0-3 0,-5 3-1,5 1-135,2 3 0,-6-1 0,4-7 0,-2-3-130,-1-1 0,7-3 1,-4 4-1,2-3 21,4-3 0,0-2 0,0-3 89,-2 3 0,-2-2 0,4 7 0,-2-3 89,2-4 1,0 5 0,-1-3 0,-3 0-90,-2 3 0,6-5 0,-2 6 0,2-1-414,-2-5 0,4-2-405,-4-1 0,6-11 893,6-8 0,17-66 0,5-39 0,-5 32 0,0-1 0,0 0 0</inkml:trace>
  <inkml:trace contextRef="#ctx0" brushRef="#br0" timeOffset="1735">1697 290 7986,'-8'10'0,"4"5"0,-6-7 521,2 2 1,-6 0 936,1 2-1073,5 4 1,0-12 192,8 9-453,0-9 0,0 12 0,2-6 0,2 2-30,2 0 1,0 0 0,-6 7 0,-2-1 42,-4 0 1,-2 8 0,-6 5 0,2 3-33,-2 3 0,-3-1 0,-1 3 0,0 1-114,0 3 0,-3 6 0,-1-5 0,-2 3-90,2 4 0,1-5 0,3 3 0,0 2-6,-1 1 0,1 3 0,-2 0 0,-2-1 77,-3 1 0,1-2 0,6 0 0,0-3-2,-1 1 0,-1 0 0,-2-11 1,-3 3-12,3-3 0,2 5 0,2-3 0,-3 1-17,-3 2 0,4-7 0,-7 7 0,3-3 14,0 1 1,-1 6-1,7-7 1,0-1-12,0-3 0,-1 5 0,1-1 0,0-1 35,0-3 1,-1-1-1,3-3 1,2-1 37,2-3 1,6-5 0,-6 3-1,-1 0-62,3 1 0,-6-5 0,4 6 0,-4 3-21,-3 1 1,1 3 0,2-1 0,2 1 34,2-1 0,-1 1 0,-5-1 1,0-1 18,0-5 0,6 5 1,-1-5-1,1 2 45,2-1 1,-4-3-1,6-5 1,-2 1-25,-5-2 1,5 0-1,0 1 1,0 1-84,0-2 1,4 5-1,-4-3 1,0 0 45,-1 3 1,5-7 0,-4 4 0,0-3-32,0-3 1,6 0-1,-2 0 1,2-1-218,-2-5 1,4-2-1014,-4-4 612,4-4 1,2 4 0,2-10 674,4-2 0,-4 0 0,14-10 0,-6-5 0</inkml:trace>
  <inkml:trace contextRef="#ctx0" brushRef="#br0" timeOffset="2416">256 3702 6789,'0'-18'381,"0"0"1,0 5 0,0 1 0,2-2-197,4-2 1,-2-2 0,8-1 0,2-1-119,3-4 0,-5 3 0,0-5 0,2 2-2,2-1 1,0-1 0,-1 4-1,-3-2-19,2 1 0,2-3 0,0-1 0,1-1-55,1-4 1,-4-3-1,10-1 1,-3-1-33,-3 1 0,2-3 0,3-1 0,1-3-16,-2 3 1,-2 1 0,1 3-1,1-1 63,2 1 0,-5-1 0,-7 3 0,2 1 91,2 3 1,0-1 0,-1-5 0,-3-1-11,2 1 1,2-7 0,4 1 0,3-1-96,1-1 0,2-1 1,-3-6-1,1 5-32,-2 1 0,1 0 0,-1 5 0,2-1 26,-1 7 0,-9-1 0,-2 9 0,2 0 66,2-1 0,1-3 1,-3 4-1,-2-1 86,2 1 1,2-7 0,3 3 0,-3-4-102,-4-3 1,4-1 0,-4-3 0,7-2-25,5 3 1,-10-1-1,4 3 1,-1-1 15,-1 5 0,2 1 0,-2-3 1,-2 1 0,-1 5 0,-7 2 0,6 5 0,2-3-5,2-2 1,-4-3-1,1-5 1,1-1-51,2 1 1,2-3 0,0-1 0,1-3-85,-1 3 0,0 1 0,0 3 1,1-1 62,-1 1 1,-6 1-1,-2 3 1,0 3 25,0 3 1,-3 2-1,3 5 1,-2 1 94,-4 0 1,-2 6 0,-2 0-14,0-3-186,8 7 1,-6-2 0,6 6-218,0-2-639,-6 0 980,6 6 0,0-8 0,3-2 0</inkml:trace>
</inkml:ink>
</file>

<file path=ppt/ink/ink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20:00.148"/>
    </inkml:context>
    <inkml:brush xml:id="br0">
      <inkml:brushProperty name="width" value="0.06" units="cm"/>
      <inkml:brushProperty name="height" value="0.06" units="cm"/>
      <inkml:brushProperty name="color" value="#FFFFFF"/>
    </inkml:brush>
  </inkml:definitions>
  <inkml:trace contextRef="#ctx0" brushRef="#br0">4672 0 8256,'12'0'2359,"0"0"4,-8 0 36,4 0-200,-8 0-1318,0 0 0,-8 6-542,-4 0 0,2 0 1,0-4-1,0 2 102,-1 2 1,5 1 0,-6-7-231,-2 0 0,0 2 0,0 2 1,1 2-69,-1-2 0,-2-2 0,-2-2 20,0 0 1,-1 6-1,1 0 73,0-2 0,0-2 0,-1-2-89,1 0 1,0 2 0,0 2 0,-1 2-38,1-2 1,0-2 0,0-2-95,-1 0 0,1 2 0,0 2 0,0 2-5,-1-2 0,1-1 0,0-3 77,0 0 0,-1 0 0,1 0-5,0 0 0,0 0 0,-1 0 0,1 0-48,0 0 1,0 0 0,-1 0 0,1 0 88,0 0 0,0 0 0,-1 0-13,1 0 1,0 0 0,0 0 0,-1 0-36,1 0 0,6 0 0,0 0 0,-2 0-51,-3 0 1,5 0-1,0 0 1,-2 0-24,-2 0 0,4 0 1,-1 0-1,-1 0-18,-2 0 0,4 0 1,0 0-1,-3 0 4,-1 0 0,4 0 0,0 0 1,-2 0-1,-2 0 0,3 0 0,1 0 13,-2 0 0,-2 0 0,-2 0 0,-1 0 14,1 0 0,6 0 0,0 0 1,-2 0-18,-3 0 0,5 0 0,0 0 1,-2 0 1,-2 0 1,-3 0 0,1 0 2,0 0 0,0 0 0,-1 0 0,1 0 10,0 0 1,0 0-1,-1 0 1,1 0 1,0 0 0,0 0-14,-1 0 0,1 0 0,0 0 2,0 0 0,-1 0 0,1 0-10,0 0 0,0 0 0,-1 0-25,1 0 1,0 0 0,0 0-60,-1 0 1,1 0-1,0 0 1,0 0-6,-1 0 0,1 0 1,0 0 58,0 0 1,-1 0 0,1 0 0,0 0 23,0 0 1,0 0 0,-1 0-19,1 0 0,0 0 0,0 0 0,-1 0-30,1 0 0,0 0 0,0 0 0,-1 0 40,1 0 0,0 0 0,0 0 0,-1 0 7,1 0 1,-6 0 0,-1 0-1,3 0 24,2 0 0,2 0 0,-1 0 0,1 0-28,0 0 0,-6 0 0,-1 0 0,3 0-18,2 0 1,-5 0-1,1 0 1,0 0 26,-3 0 0,7 0 0,-6 0 0,1 0 46,1 0 1,-2 0 0,3 0 0,-1 0 50,2 0 0,-5 0 1,3 0-1,2 0-35,1 0 1,-3-7 0,0 1 0,2 2-96,1 2 0,3 2 0,0 0 1,0 0-35,-1 0 1,1 0 0,-2 0 0,-3 0 46,-1 0 1,0 0 0,6 0-1,-3 0-36,-3 0 0,4 0 0,-5 0 0,5 0 11,2 0 1,0 0 0,-1 0 0,1 0 59,0 0 0,0 0 0,-1 0 1,1 0-9,0 0 0,-2 0 0,-3 0 1,-1 0-20,2 0 0,1 6 0,3 0 1,0-2-36,0-1 1,-1-3-1,1 2 1,0 2-21,0 2 1,-3 0-1,-1-6 1,-2 0 51,1 0 1,3 6-1,2 0 1,0-2-99,-1-2 0,1-2 0,0 0 54,0 0 0,-1 0 0,1 0 0,0 0-67,0 0 0,6 2 0,-1 2 68,-1 2 1,-2 0 83,-2-6 1,0 0-28,-1 0 1,1 0-55,0 0 0,0 0-36,-1 0 0,1 0 0,0 0 26,0 0 0,5 2 0,1 2 51,-2 2 1,-2 1 4,-2-7 0,-1 0 0,1 0-22,0 0 0,0 0 1,-1 0-39,1 0 1,6 2 0,0 2 3,-2 2 1,-3 0 75,-1-6 0,0 0-20,0 0 0,-1 0-3,1 0 0,6 2 0,0 2-28,-2 2 0,3 0-229,-1-6 282,8 0 1,-6 0 111,4 0-232,4 0-349,-6 0-939,8 0-3904,0 0 5308,8 0 0,43-41 0,18-9 0</inkml:trace>
</inkml:ink>
</file>

<file path=ppt/ink/ink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20:10.865"/>
    </inkml:context>
    <inkml:brush xml:id="br0">
      <inkml:brushProperty name="width" value="0.2" units="cm"/>
      <inkml:brushProperty name="height" value="0.4" units="cm"/>
      <inkml:brushProperty name="color" value="#969696"/>
      <inkml:brushProperty name="tip" value="rectangle"/>
      <inkml:brushProperty name="rasterOp" value="maskPen"/>
    </inkml:brush>
  </inkml:definitions>
  <inkml:trace contextRef="#ctx0" brushRef="#br0">92 1 12757,'-19'45'-225,"1"3"1,0 15-1,2 6 366,3 2 0,5-2 0,8-12 0,0 6-119,0 9 0,0 18 1,1-39-1,0 1 1,1 2-1,0 2-28,1 1 0,0 1 0,4 1 0,1 2 0,-3 3 0,0 1 1,1 1-1,0 0 25,1 1 1,-2 0 0,-3-4 0,0 0-1,1-5 1,0-1 0,-1-2 0,0 0-5,1-3 1,0-1 0,-2 1 0,0 0-1,5 37 1,-3-12-85,-3-12 0,0-9 1,0-1-916,0 0 656,8 0 0,2-31 0,18-54 328,-22-15 0,0-10 0,8-4 0</inkml:trace>
</inkml:ink>
</file>

<file path=ppt/ink/ink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20:28.646"/>
    </inkml:context>
    <inkml:brush xml:id="br0">
      <inkml:brushProperty name="width" value="0.5" units="cm"/>
      <inkml:brushProperty name="height" value="1" units="cm"/>
      <inkml:brushProperty name="color" value="#969696"/>
      <inkml:brushProperty name="tip" value="rectangle"/>
      <inkml:brushProperty name="rasterOp" value="maskPen"/>
    </inkml:brush>
  </inkml:definitions>
  <inkml:trace contextRef="#ctx0" brushRef="#br0">1661 2521 12967,'-49'-59'983,"-10"-8"-656,21 45 1,-13 60 0,11 49-282,25-30 1,5 2 0,3 5 0,2 0-1,4-5 1,2 1 0,-1 6 0,0 2-28,0 6 0,0 2 0,0 7 0,0 2 0,0 4 0,0 1 0,0 2 0,0 0 0,0 2 0,0 1 0,3 1 1,0 0-1,0-5 0,0-3 1,0-7-1,-2-2 76,0-9 0,0-2 1,0-6-1,0-1 46,2-1 1,1-4-182,6 31 70,0-24 0,-6-100 0,-2-29-33,-4-13 1,-2-7-1,1 18 1,0-3 0,-1 4-1,-4-15 1,-1 6 0,2 6-1,0 4-3,1 5 0,0 2 0,0 0 0,-2 1 0,-4-6 0,0 0 0,-3-5 1,1-2-54,0-5 0,0 0 0,-3-3 0,-1 0 0,3 4 0,0 2 0,-1-1 0,-1 2-100,2 2 1,0 2-1,-1 5 1,0 2 203,3 1 0,1 5 343,-12-16 0,-4 46-285,-9 74 0,9 22 0,12-11 1,1 6-68,3 3 1,2 2 0,0 5 0,2 2-1,-1-6 1,2 0 0,-1 3 0,1 2 31,1 1 1,0 2 0,3 7 0,0 0 0,-2-2 0,0 0 0,1 4 0,0 1 27,1 1 0,2 0 1,0-2-1,0-1 1,1-6-1,0-2 76,0-10 0,0 0-231,-2 5 1,4-2-270,4-20 0,4-7 0,14-1 253,13-94 0,-13-32 0,-19 13 1,-4-6 79,1 3 1,-2 0-1,0-2 1,0 2-1,0 12 1,0 1-1,0-2 1,-2 0-27,0-1 1,-2-2 0,-1-3 0,-2-2 0,-4-2 0,-2-1 0,-2-5 0,-1 0-6,0-6 0,-2-1 1,-4-6-1,-1-2 0,7 26 1,0-1-1,0 0 1,-2 0-1,1 0 0,-1 0-149,0 0 1,0 1 0,-1 1 0,-7-22-1,-1 4 175,4 13 0,-2 4 223,0-1 0,-3 18 0,-10 42 0,-1 57-136,24-5 0,4 7 0,-2 13 1,3 2-1,6-1 0,2 2 0,0 8 1,0 2 10,1 6 0,0 2 0,2 10 1,0 1-1,0-31 0,0-1 1,1 2-1,1 0 0,0 1 1,1 0-18,1 3 1,1 0 0,0-1 0,-2 1 0,0-1 0,2 1 0,1 5 0,2 0 0,-1 0 0,-1-1 0,0 0 0,-1-1 58,1-1 0,-1-2 1,0-1-1,3 29 1,0-5-1,0-15 1,0-4 302,0-8 1,0 0-788,-1 3 1,3-4-75,23 22 1,1-55 280,7-76 1,-25-10 0,-8-10 0,-4-13 0,-3-4 133,-1 1 1,0 0 0,-1 0-1,0 2 1,-1 15 0,0 0 0,-2-2-1,-1-1-63,-1-4 0,-2 0 1,-1-5-1,-2 0 1,-1 1-1,-2 0 0,-2-6 1,-1-2-34,-1-7 1,0-3 0,5 25-1,0-1 1,-1-1 0,1-2-1,0 1 1,0 0 0,-6-27-1,-1 1-126,1 8 1,0 2 0,3 15-1,-1 2 69,1 4 0,0 5 549,1-3 1,-21 47-180,5 81 0,4 10 0,10-29 0,1 3-161,3 3 0,2 1 0,1 4 1,2 0-1,0-1 0,2 0 0,1 4 1,1 1 17,2 5 1,0 2-1,1 5 1,0 2 0,0 10-1,0 3 1,1 3 0,0 2-4,2 3 0,1 1 0,2-3 1,4 0-1,2-2 0,2-1 1,-1-3-1,1-2-12,-2-1 1,2-3 0,2-14-1,0-3-308,-1-1 0,1-4-240,0-12 0,2-5-452,27 28 1233,-23-38-338,-18-77 1,-8-22 0,-12-7 0,-1-4 0,-3-8-78,3 14 1,0 3-1,3 6 1,0 2 0,-2 2-1,1-2-84,-1-10 0,0 1 1,-1 12-1,-1 0 205,0-16 1,0 2 109,-11-10 1,5 65-1,12 87 0,8-19 1,2 3 0,0 7 0,2 0 0,-1-9 0,2 0 0,-1 0-1,2 1-10,0 2 0,2 0 0,-1-3 0,2 1 0,2 2 0,0 0 1,-1-1-1,0-1 53,1 2 1,0 0 0,3 2 0,1 1-110,4 11 0,0 2 1,-1 2-1,1 0 1,4 13-1,2-1-31,-1-7 1,-1-4 0,-6-21-1,0-3-148,5 6 1,0-2-434,15 26-282,3-2 648,-7-36 150,-11-43-179,-26-63 1,-12-22-8,1 19 0,1 0 39,-2-19 387,7 26 0,2 5-16,0 7 0,1 23-52,4 64 0,6 17-18,6 38 0,0-18-74,3-24 0,1 0 0,0 20-26,2-22 0,0-3-171,-4 1-215,25 40 68,-21-66 151,6 1 26,6-77 1,-18 5-37,13-46 1,-11 25 54,4-30 1,-8 18 59,-1 22 0,0-1 1,1 3-1,0 0 15,-1-6 0,0 0 629,3-32-129,-6 30-297,0 107 1,0 24-1,2-3-33,1 16 0,0 8 0,-1-19 0,1-2-54,2 2 0,2 0 0,-1-5 0,2-1-39,4 3 0,0-6-240,0 14 0,25-42 109,-13-82 0,3-8 72,-20 8 1,-2-5 0,2-3 0,0-2-44,-4-10 1,0-2 0,3-3 0,0-2-3,-2 3 1,-2 0-1,2 0 1,-2-2-39,-1-3 1,-2-2-1,1 3 1,0 0 12,0 0 0,0 2 175,0 13 0,0 5 492,0-25-425,4 129 0,0 24 1,-2-6-1,2 22 1,1 8-1,-2-27 1,0-4-19,-1-9 1,2-2 0,2 1 0,0 1 0,-3 0 0,0 0 0,0 0 0,0 1 34,1 2 0,0 0-1,-1 1 1,0 1 0,6 10 0,0 0-296,-3-8 0,3-4 0,9-5 1,6-11-354,19-24 0,-15-38 321,-13-23 0,-5-11 1,-2-4-1,0-4 116,1-18 0,0-4 1,-1 1-1,0 0 1,-1-2-1,-2 1 61,-1 6 0,-2 2 0,0 5 1,-2 2-1,1 10 0,-2-1 27,1-10 0,0 0 0,0 14 0,0 0-64,0-14 0,0 1 66,0-27 283,0 23 0,3 85-179,3 61 0,-4-15 0,0 6 0,2 13 1,2 2-30,-2 1 1,0 0-1,0-4 1,0-4-1,-2-12 1,0-2-1,1 1 1,0-1-11,-1 3 0,0 0 0,-1 2 1,0 0-1,0 3 0,0 2-19,2 5 1,0 0 0,0-17 0,2-1-82,7 5 1,1-4-493,3-2 0,33-52 0,-13-69 0,-10 3 198,-7-34 1,-5 1 216,-5 34 1,0-2-1,-2 1 1,-2-2-7,2 0 1,-2-1-1,-1-6 1,-1 0-16,3-6 1,0 0 0,-3 3-1,0 2-82,2 2 0,2 4 185,-2 11 1,2 10 0,9 17 188,-3 60 0,1 64 0,-10-25 1,-2 5-32,0 0 1,0-2 0,0 0 0,0-4 0,0-12 0,0-2 81,1 0 1,0 1 0,1 14 0,0 2 191,-1 5 0,0 0-558,1-1 0,2-2-371,1-8 0,5-10 175,14-15 1,0-70 228,-9-18 0,-3-7 1,6-39 12,-8-3 1,-7 47 0,0-1-5,1-9 0,0-2 0,3-7 0,-1-2-87,-2-2 0,0 0 0,-1 0 0,0 0-174,1 4 1,0 4 517,-2-20 0,10 75 149,-8 77 1,-2-13 0,-1 6-165,-3 20 1,0 4 0,0-2 0,2 0 0,-1 2 0,2 0 81,-1 0 1,2-4 0,0-16 0,0-2 245,-1 12 1,0-2-485,0-15 1,4-4 0,28 28-500,7-69 0,-7-30 249,-18-28 1,-4-12 0,2 0 0,-2-3 44,0-17 0,-1-3 1,0 4-1,-2 0 106,-3 2 0,-2-2 1,3-3-1,-2 0 29,-2 1 1,-2 0-1,2 4 1,1 2 105,-2 7 0,0 4 359,-1-17 1,12 51 73,-8 77 0,0 7-327,-6 2 0,0 6 1,3-5-1,0 2 5,0 16 1,0 4 0,3 0 0,0 0-109,-3 1 0,0 0 1,4-6-1,1-2-99,-3-9 1,2-2-140,-1-9 0,4-5-286,24 24 1,1-69 218,7-52 0,-7-11 135,-17-39 1,-9 46-1,0-3 16,1-8 0,-1-2 1,-3-1-1,0 1-7,0 1 0,0 0 1,0 0-1,0 0-81,3-2 1,0 4 369,2-17 1,-1 41 316,-4 80 1,-4 15-247,0-5 1,2 6 0,0 2 0,0 3-1,-1 9 1,0 2 0,4 5 0,0 0-48,-1 1 1,0-2 0,0-8 0,1-2-405,2-1 0,0-6-252,-3 14 1,30-43 13,-11-68 0,1-7 151,-14-48 0,4-4 114,-9 33 0,-1-4 1,1-1-1,2-2 47,0 0 0,0-2 1,0 1-1,0 1 21,0 1 1,1 2 283,-2 9 1,2 4 798,8-12-481,0 145 1,1-1-247,-10 5 1,0 8 0,-1-15 0,0-2-154,-2-1 1,0-2 0,3-6 0,0 0-260,1 0 1,-1-5-326,1 6 0,22-28 0,-7-82 0,-1-7 246,-11 3 0,-2-4 0,0 2 0,-2-3 134,1-11 1,-1-2 0,0 2 0,0 1 42,0 0 0,0 2-21,0 8 1,0 3 340,10-24 0,-1 75 240,0 52 1,0 19-247,-8-20 1,-1 4 0,0 1 0,0 1-9,0 11 0,0 0 1,0-2-1,0-2-297,1-1 1,-1-2-433,1 32 0,14-48 0,0-66 0,1-23 252,-12-12 0,-2-8 0,0 0 0,-2-3 169,0-14 0,1-1 0,1 4 1,2 0 25,-1 2 1,0 2 124,1 14 1,-1 3 441,6-34-31,8 66 1,1 62-247,-11 9 1,-2 7 0,0-4 0,-2 2-1,-2 7 1,-1 1 0,0 3 0,0 2-37,0 12 1,0 2 0,-2-1-1,-2-2-412,1-2 0,0-4-125,-2-15 0,5-10 0,17-18-164,4-77 0,-3-11 246,-14-1 0,-2-6 0,0 6 0,-2-2 8,1-9 1,-1-2 0,0 2 0,2 0 262,1 0 1,0 4 299,0-19 658,21 20-610,-21 82 0,16 25 118,-3 45 1,-11-4-418,4 17 0,-11-46 0,-2 3-200,1 11 1,0 2-108,2-5 1,1 0 73,-3 1 1,6-11-1,14-24-144,5-54 1,-5-28 25,-16 4 0,-2-5 1,19-37-2,-12 32 1,0 2 284,3-18 87,-2 23 0,1 3 302,3-2 0,8 31 95,-3 56 1,-11 19-306,-8-2 1,0 4 0,0-5 0,0 1-78,3 13 1,0 2 0,-2-7-1,-1 0-50,0-2 0,0-3-739,-2 15 166,20-12 55,4-138 149,-5 56 254,-1-40 0,-4-5 43,-6 25 25,15-20 115,-9 19-119,-8-9 1,-2-20 82,-8-24 0,0 16 112,0-5 1,6 26-162,0-26 0,3 24-42,-3-30 1,-2 26 7,1 14 0,2 0 0,3-29 53,-4 24 0,0-2 1,2 3-1,0-1 97,-1-10 1,-1 0-63,-3 10 1,2 1 107,3-1 0,0 6 137,-6 3 1,12 123-353,-10-10 1,-2 9 0,2 20 0,-2 3 54,-1-8 0,-2-2 1,2 2-1,0 1 34,2 1 0,0 0-152,-2-6 1,0-4-103,6-15 0,3-10 0,6-9-97,8-78 0,-2-23 212,-14 5 1,-3-6 0,2-3-1,0-3 42,-4-11 1,0-2-1,3-3 1,0 0-1,-3-3 1,0 1-1,0 11 1,0 3 10,1 5 1,0 2-1,-2 0 1,0 0 0,4-2-1,1-1 14,-1-6 1,2 2 0,0 11 0,0 1 90,1-9 0,0 2 232,9-29-148,-8 34 0,-1 4 405,1 9-474,-10 131 1,-10-8-109,1 6 0,-1 9 0,1-14 0,0 0 105,0 9 0,0 0 0,1-8 0,0-2-29,1 0 1,2-3-258,-2-11 0,5-9 1,19-3-316,7-61 0,2-31 246,-9-10 0,-3-9 0,0-2 0,0-4 0,2-15 0,-1-4 0,-1 0 0,-2-2 282,-2-2 1,-2 0-1,-2-2 1,-2 1 0,1 3-1,-2 2 1,1 11-1,-1 2 67,-1 8 1,2 1-1,0 0 1,0 0 102,-1-7 1,0-2-191,1 6 0,2-1 311,2-11 1,2 12 0,0 29 163,-4 70 1,-4 26-406,-1-2 1,-2 5 0,2 0-1,-2 2 1,1 18 0,-2 3-93,-1-4 0,0-2 0,2-15 0,0 0 0,-2 5 0,0 0 0,1-10 0,0-3-64,-1-3 1,0-2-1,2-4 1,0 1-248,-2 7 1,0-2-436,1 30 424,2 2 0,8-131 0,2-33 187,-1-13 1,0-7-1,0 18 1,0-3-1,-2 4 1,-3-12-1,-2 4 151,0 2 0,0 1 1,-1 1-1,0 2 0,-1 13 1,0 1-1,0-7 0,0 0-19,0-4 1,0 0-1,0-1 1,0 0-1,0 2 1,0 2 0,0 0-1,0 0-48,0 2 0,0 0 0,0-3 0,0 0 49,0-1 0,0 2 0,0 7 0,0 0 39,1 0 1,-2 2 211,-7-36 142,-2 2 1,-25 79-275,-7 48 0,13 29 0,15 1 0,4 5 1,1-5-1,2 0-56,1-2 0,2 2 1,-4 6-1,1 1 1,4 3-1,0 0 0,0-1 1,0-2 8,-1 0 1,0-2-1,3-4 1,0 0 0,-2-1-1,0 1-122,2 1 1,0 0-433,0 1 0,2 0 262,5-7 1,4-9-1,8-17-57,13-72 1,-11-21 290,-13 5 0,-2-6 1,4-5-1,1-4 1,2-16-1,0-2 81,0 4 0,-2 2 1,-2 0-1,-2 1 0,0 11 1,-2 0-1,2-6 0,-1-2-38,0-6 0,0-2 1,-2-4-1,0-1 0,2 2 1,0 0-1,0 0 0,0 1-47,0 4 0,0 0 0,1 3 0,0 0-38,3 1 1,1 2 128,-1 6 0,0 2 113,0 2 0,0 6 83,1-4 1,-4 154-256,-8-10 0,-2 8 0,1 17 0,-2-3 0,-2-31 0,0-2 0,1 4 0,0 1 36,-1 5 0,0 0 0,-1 2 1,-1 0-1,0 4 0,0-1 0,1-4 1,0 0 20,2-4 0,0 0 1,-2-3-1,2-1 1,1-3-1,1-2-356,-1-1 1,0 0-103,3 0 1,0-5-618,2 13 492,19-148 0,1 2 475,-7-15 0,-2-11 0,-3 17 0,-2 0 0,0-6 1,-2 2-1,1 9 0,-1 4 57,-2 4 1,0 2 0,0-3 0,0 0-1,0-9 1,0-3 0,1-5 0,0-2-14,-1-6 0,0-1 0,-1 2 1,0 0-1,-1 4 0,0 1 1,1 4-1,0 2-74,2 3 1,0 3-1,-2 10 1,0 3 16,2 4 1,0 6 520,-1-15 1,-14 39-247,-12 64 1,1 23 0,6-5 0,0 7-124,2 6 1,2 4 0,0 5 0,1 2 0,3-3 0,0 2 0,0 4 0,0 2-1,0 2 1,-1 2 0,1 2 0,-2 0 0,0 2 0,0 0 0,-1 3 0,0 1-101,0 1 1,1 0-1,1 2 1,0-2 0,1-3-1,2-3-211,0-9 0,2 0-303,0 2 0,1-2 164,2-13 0,4-9 0,15-12 164,7-90 0,-6-26 0,-8 16 0,-1-3 0,-1 5 0,0 2 41,0 1 0,0 1 0,-2-3 0,0 0 0,-1-1 0,0-1 0,0-2 0,0 0 48,1 1 1,-1-2 0,-2-8 0,0-1-1,2-1 1,0 0 0,-1-4 0,0 0 125,-2-2 1,0 0-1,0-3 1,0-1-1,0 2 1,0 0-1,2 1 1,0 0 2,1 5 1,0 0-1,-2 3 1,0 2 31,4 6 0,-1 3 715,-2-30 182,4 26 0,-25 48-821,-19 74 1,-3 28-233,17-20 0,2 6 0,3 10 0,3 3 0,5 3 0,0 0-78,0-5 1,0-2-1,1-2 1,0-4-311,1-11 0,2-2-34,-1-5 0,3 0 164,3 7 0,9-21 0,13-52 0,8-65 0,-14 15 0,-3-6 241,-6-5 0,-2-2 0,2 0 0,0-1 186,-3-1 1,-2 0-1,2-7 1,-2-1-39,-1-1 0,-2 0 0,1 3 0,0 0 58,0 4 0,0 4 372,0-26 1,-8 48-1,-4 73 1,-6 29-331,5 4 1,1 8 0,1 2 0,0 4-50,-4 18 1,0 4 0,0 0-1,1-1-129,-1-3 1,0-2 0,1-9 0,1-4-222,4-10 1,0-6-747,-1 15 0,2-23 795,11-91 0,2-23 0,-1-5 164,2-7 1,0-6-1,-3 14 1,0 0-1,2-6 1,1-2 55,-2-3 1,0 2-1,0 11 1,0 0 0,-2-8-1,0 0 1,1 9 0,0 0-10,-1 3 0,0 1 1,-1 3-1,0 0-2,-1-3 0,0 1 449,0-34 66,-8 13 316,-2 55-858,-17 109 0,7 0 0,8-9 0,0 6 21,1-6 1,2-2 0,2-2-1,1-2-50,0-7 1,0 0-1,1-4 1,0 1-269,-1 11 0,0-4-680,-2 8 668,16-41 1,6-109 250,-5 24 0,0-3 1,2-1-1,-1 0 10,-4-40 0,0 42 0,0-1 46,-3-8 1,0 0-1,0-1 1,0 0-31,-3 3 0,0 2 749,0-33 213,-8 22-788,-10 59 0,-15 61-90,14 1 1,2 9 0,-4 11 0,3 4 0,5 5-1,2 0 1,0-9 0,0-2 71,1-4 1,-1-2 0,-1-5 0,0-1-1,0 4 1,0 0-51,0-2 1,1 2-1,1 3 1,0 1-304,0-2 0,2-2-748,-2 37 0,2-42 0,8-39 492,8-91 0,-4-8 525,2 16 1,0-6 0,-3-1-1,0 0 1,2 1 0,0 0 20,-1 2 1,0 0-1,0 5 1,-2 0 13,-1 8 0,-2 1 355,2 3 0,-2 0-96,2-5 1,-10 17 0,-23 44-188,-17 65 0,23-11 1,3 6-1,2 4 1,2 1-1,1-4 1,1-2-19,2-3 1,0 0 0,3 0 0,0 1 0,-3 3 0,-1 0 0,1 3 0,0 2 40,1 3 1,0 0 0,-3-6 0,1-1 0,3 0 0,0 0-113,-1 1 1,-1-2-1036,-7 27 492,4-2 0,14-93 0,16-49 0,-6-10 246,3 10 0,0-5 0,-2 3 0,0-2 75,3-12 1,-1-4 0,-1-4 0,0-2 342,-1-1 0,-2 0 1,0-5-1,-2 0 139,-1 0 0,-4 3 180,-4 13 1,-4 4-247,4 8 1,-8 19 0,-35 50 0,2 63-126,26-20 1,4 6 0,2 9 0,4 2 0,2-6-1,1 1 1,-2 7 0,0 2-61,0 7 0,0 0 1,-4 5-1,-1 1 0,1 5 1,0 0-1,-1 1 0,0 1 42,-1 0 0,1 0 0,0-3 0,0-1 0,-2-5 0,-1 0-35,2 0 1,2-4-326,4-22 0,2-2-70,-1 6 0,10-15 0,15-36 82,8-36 0,2-23 0,-11-2 0,-1-7 82,-1 1 0,0-1 0,1 0 0,-1 0 0,-2 0 0,0-1 41,1-6 0,0 0 0,1-1 0,-2 2 0,-1 8 0,-1 1 0,0-3 0,0 0-41,0 1 0,0-1 0,-2-3 0,-2 0 0,1 1 0,-1 1 435,-2 0 0,2 0-26,2-7 1,0 8 0,-7 18 0,2 50-106,-6 69 0,-2-15 1,0 4-1,1 0 1,2 2-1,-2 8 1,-1 2-32,-1 8 0,0 1 0,2 0 0,0 2 1,-1 5-1,0 3 0,1-31 0,1 1 1,-1 1-29,0 5 1,-1 1 0,0 2 0,-1 4 0,-1 2 0,-1 1 0,0 6 0,1 0 0,-1 1 0,0-1 0,0 1 0,0-1-1,1-3 1,-1 1 0,0-3 0,1-5 0,-1-1 0,2-1 0,1-5 0,0-1 0,2-1 0,-1-5 0,1-1 0,0-1 147,1 27 0,0-5 0,3-17 0,0-4-721,3-5 0,0-5 164,8 19 0,27-64 0,3-72 205,-21 10 0,-4-6 0,-2-5 0,-4-3 0,-3-2 0,-1 0 0,1-5 0,2-2 0,2-4 0,0-2 0,-1-8 0,0-2 0,2-4 0,1-1 0,-2-5 0,0 0 41,-3 30 0,0 1 0,0-1 0,-1-1 0,0-1 0,0 0 0,1-5 0,1-1 0,0 0 0,0-3 0,-1-1 0,1 0 91,1-5 0,0 0 1,1 1-1,0 6 1,0 1-1,1 1 0,0 2 1,0-1-1,1 3 1,5-25-1,0 4 475,0 11 1,1 6-289,-2 10 0,2 10 0,12 9-33,-13 66 1,-12 35 0,-13 10 0,-4 8 0,1 1 0,1 2-66,0 7 0,0 2 0,-1 12 1,0 3-1,3-27 0,-1 2 1,1 1-1,-2 2 0,1 1 1,0 0-24,1 1 1,0 1-1,-1 0 1,-1 4 0,-1 0-1,1 2 1,-1 5-1,0 2 1,-1 0 0,2-19-1,0 0 1,0 1 0,0 0-1,-2 5 1,0 1-1,1-1 1,-1 0 0,-1 19-1,0-1 1,0-1-1,-1-2 1,-1-1 0,2-2-1,2-7 1,0-2 0,2-1 65,1-7 0,0-2 0,0-2 0,-3 20 0,0-4-587,6-12 1,2-4 199,-1-3 0,8-10 0,26-18 0,11-60 105,1-61 1,-22 18-1,-2-4 1,-1 1-1,-1-2 1,-1-3-1,0-1 18,-1-4 0,1-1 0,-1 2 0,0-2 0,2-3 0,0-2 0,0-2 0,-1-2 0,0-3 0,-2 0 0,-2-1 0,-1-1 0,1-6 0,0 0 0,-2-2 0,0-1 89,-3 32 0,-1 0 1,-1-1-1,0-1 1,-1-1-1,0-1 0,-1-1 1,1-1-1,-1 0 1,0 2-1,-1-1 0,1 1 172,-2 3 0,0 1 0,1 1 0,2-27 1,0 3-1,0 10 0,0 2 30,1 7 0,0 2 159,-1 4 1,-4 12 0,-4 28-165,-20 69 1,2 40 0,4-8 0,1 8 0,1-2 0,2 2-99,-1 6 1,1 0-1,2 1 1,0 1-1,3-25 1,-1 1-1,1 1 1,-1-2-1,1 0 1,-1 0-71,1 0 0,-1 0 1,1 1-1,-1 4 0,0 1 1,-1 0-1,0 2 0,-2 1 1,1 1-1,0 1 0,0 1 1,-1 0 15,2-2 1,-1-1 0,-1-1-1,0-4 1,-1-2 0,0-1 0,-5 24-1,0-2 1,2-5 0,-1-2-24,1-3 0,0-3 1,3-12-1,0-1-111,-2 0 0,1-4-369,-7 18 0,-2-49 351,11-76 1,3-3-1,0-8 1,3-16-1,2-4 1,0 3-1,0 0 18,0-1 0,0 0 0,0-1 0,0-2 0,-3-6 0,-1-2 0,2-4 0,0-1 33,1-2 1,0-1-1,2 29 1,-1-1 0,0-1-1,-2-4 1,-1-1 0,0 0-1,0-4 1,-1-1-1,0-1 8,0-5 0,-1 0 0,1 1 0,-1 4 0,0 0 0,-1 1 0,0 0 0,-2 0 0,1 2 0,0 4 0,0 1 0,-1 2-110,-4-30 0,-2 5 1,0 15-1,-3 6 519,0 11 1,-4 11 0,-17 13-188,-12 63 0,29 20 1,6 12-1,-3 18 1,3 6-1,4 0 1,2 2-43,2 2 0,1 2 0,2 6 1,0 3-1,3-27 0,1 1 1,0 1-1,0 3 0,1 0 1,1 2-18,0-1 1,1 1 0,1 1 0,0 0 0,0 1 0,1 1 0,0 4 0,0 2 0,0 1 0,0 4 0,0 1 0,0 1-1,0 4 1,0 2 0,0-1 0,0-6 0,0-1 0,0-1 0,0-1 0,0-1 0,0-1 0,0-7 0,0-1 0,0-1-159,0-6 1,0-1 0,0-1 0,0 22-1,0-4 1,0-10 0,0-2-113,0-6 0,0-4-205,0 23 0,14-59 230,4-76 0,2-15 0,-12 4 0,-3-4 0,-2 6 0,0 1 135,-2-1 1,0 0-1,-1-6 1,0-2-1,0-5 1,0-2-1,0-4 1,2-2 23,1-6 1,0-2-1,-2 0 1,0-2 0,2-8-1,0-1 1,-2-2-1,0-1 47,-1 31 0,0-2 0,0-1 0,0-7 0,0-1 0,0-1 1,0-4-1,0-2 0,0 0 0,0-2 0,0 1 0,0-1-21,0 3 0,-1 1 1,2 1-1,0 5 0,2 2 1,-1 2-1,0 5 1,0 2-1,0 1-26,0-24 1,0 4 74,3 8 0,0 14 0,1 24 70,0 65 0,-4 24 1,-4 12-1,-4 16 1,-2 4-1,2 4 1,0 2-43,-1 8 0,0 1 0,-1 1 1,0 2-1,2-25 0,0 1 1,-1 0-1,1 4 0,0 0 1,0 2-24,0 2 1,0 2-1,0 1 1,0 6 0,0 2-1,0 1 1,-1 4-1,0 2 1,0 0 0,2-24-1,0 1 1,-1 0 0,0-1 13,-2 24 0,0 0 1,0-2-1,-1-7 0,0-2 1,0-2-1,2-8 0,1-1 1,-1-3-1,-3 24 1,0-4 183,1-14 0,2-6-601,2-17 0,4-8 0,9 4 164,16-60 0,-2-32 0,-10-14 0,-3-8 0,-2-2 0,-2-3 41,-1-8 0,0-2 0,0-3 0,0 0 0,-2-8 0,0-1 0,1 1 0,0 0 24,-1-2 1,0 0 0,0-7-1,-2-1 1,0 30 0,-2-1-1,0-1 1,0-1 0,-2-1-1,0 0 17,-1 0 0,-1 0 0,-1 0 0,-3-5 0,-1 0 0,-1 0 0,1 0 0,0 0 0,-1 0 0,-2-4 0,-1 0 0,-1-1 73,-1-3 0,0 0 0,-1 0 1,1 5-1,-1 0 0,0 1 1,-3-2-1,-1 0 0,0 2 1,1 3-1,-1 2 0,0 1 22,1 3 1,-1 1-1,0 1 1,-7-22-1,-1 4 232,2 7 1,-4 8 0,-6 17 0,-5 13-1,-49 8 1,25 58 0,35 23 0,8 15-137,1 8 0,5 6 0,2 16 0,4 3 1,4 0-1,4 2 0,1-28 0,1 1 1,0 1-88,1 3 1,1 1-1,-1 1 1,1 0 0,0 2-1,0 0 1,0 4-1,0 1 1,0 0 0,0 3-1,0 0 1,0 1-7,0 5 1,0 1 0,0-1-1,2-6 1,0 0 0,1 0-1,-1 2 1,0 0 0,0-1-1,0-8 1,-1-1 0,2-1-2,-1-5 0,1-1 1,0-2-1,-2 22 1,0-3-1,2-12 0,2-2-148,-1-8 1,0-4-852,6 22 738,17-35 0,-9-139 0,-8 24 0,-2-3 123,-3-4 0,-2 0 0,-1-6 0,-2 0 0,0 1 0,0 0 0,0-5 0,0-1 83,0-4 0,0-2 0,0-2 1,0 0-1,0-4 0,0-1 0,0-3 1,-2 0 94,1 29 1,-2-1 0,1-1 0,-1-8 0,0-1-1,-1-1 1,-2-5 0,0 0 0,0-1 0,-1-4-1,1-1 1,-2 1-69,1-2 1,-1 1-1,-1 0 1,0 3 0,0 1-1,-1 0 1,-1 4 0,-1 0-1,0 2 1,2 7 0,0 1-1,0 3-188,-2-23 0,-1 8 339,6 21 0,-6 16 0,-19 30 0,-5 73-6,-1 34 1,21-28 0,3 6-1,2 6 1,2 4 0,1 13-1,2 4-102,2-22 0,1 2 1,1 1-1,-1 4 1,1 0-1,0 2 0,-2 8 1,1 1-1,0 1 1,1 1-1,1 0 1,-1 2 18,0 1 1,1 2 0,-1 1 0,2-22 0,0 2 0,0 0 0,0 0-1,-1 1 1,-1 1 0,1 0 0,-1-1 0,0-2 0,1 0 0,-1 0-1,1-2 73,-2 20 1,1-2 0,0-3 0,1-13 0,1-1 0,0-4 0,-3 20 0,2-4 204,0-13 1,2-4-623,-5 0 0,10-10 0,33-6 49,17-49 0,-9-55 0,-24-13 0,-7-12 123,-1 0 0,-4-2 0,-4-5 0,-2 0 0,0 11 0,-2 0 0,0-2 0,-2 0 44,1 0 0,-2-2 0,1-4 0,0-2 0,1-3 0,-2-2 0,1-6 0,-2 0 96,0-4 1,-2-1 0,0 26-1,-3-1 1,0-1 0,-2-4-1,-1-1 1,-1-1 0,-1-5-1,0-1 1,-1 0-41,0-6 0,-2-2 0,1 2 0,-1 4 0,0 0 0,0 0 0,-1 0 0,0 0 0,-1 1-180,3 8 0,0 1 1,0 4 340,-5-26 1,-1 18 0,-4 33 0,4 83-77,3 62 1,8-28 0,0 4 0,5-4 0,2 2-1,0 7 1,0 4-30,1 6 1,0 2 0,1-25 0,0 1 0,0 1 0,0 3 0,0 1 0,0 0 0,0 1 0,1 1 0,0 0 5,1 0 0,0 1 1,0-1-1,-1-1 1,-1 0-1,1 0 0,1 2 1,0 1-1,0 0 1,-1-2-1,0 1 0,-1-1 109,0-1 1,0 0-1,0-2 1,0 18 0,0-2-360,0-2 1,0-6-118,0 21 0,23-80 0,5-91 205,-12 14 0,-2-6 0,-1-7 0,-3-2 0,-4-1 0,-2-2 0,0-4 0,0-2 13,-2-4 1,0-2 0,-1-5 0,0-1-1,-1-2 1,0-2 0,0 29 0,0 0-1,0-1 28,1-2 0,-1-1 0,-1 0 0,-3-3 0,-2 0 0,0-2 0,-2-5 0,0-1 0,-3-1 0,-1-4 0,-1 0 0,-2-2 0,-2-3 0,-2-2 0,0 1 0,1 6 0,-1 0 0,-1 1 0,-1-2 0,-1 0 0,-1 1 0,0 5 0,0 0 0,0 2-12,-1 3 1,0 2 0,1 1-1,1 4 1,0 2 0,-1 2-1,-11-20 1,-1 4 32,-2 9 0,-1 6 0,8 18 0,-1 7 724,-36-18 320,29 28-222,-29-25-567,26 19-204,-30 9 0,18 54-100,5 49 1,28-27 0,5 3 39,8 10 1,2-2-513,-3 18 255,9-18 0,6-5-57,11-17 429,19-9 171,-7-70 1,-26-38-212,-18 28 1,-8-1 0,-21-28-147,-30 22-21,25 25 132,-2 16 1,-2 5 58,-2 5-190,-25 18 1,44 27 154,17 31 0,2-5-26,10 31 1,-7-30-22,7 30 170,0-46-326,-2 21 1,-4-162 144,0 33 1,0-4-1,1-17 1,-1-2 46,-2 11 0,-2 2 0,1 3 0,-1 2 211,-2 1 0,0 4 104,-10-25 0,-3 71-215,13 65 0,8-2 0,4 9-8,2 18 0,2 4 0,1 6 0,0 2 0,-2 7 1,0-1-1,1-9 0,2-2 42,-1-3 1,2 0-1,1 2 1,2 0 0,-1 4-1,0 1 1,0-4-1,0 0 32,1-4 1,0 0-1,-2-5 1,0 0 0,3-5-1,2 0-123,0-6 1,0-1-265,0-2 1,2-2-255,26 29 0,-7-57 245,9-64 1,-15-25 169,-14 6 1,-4-6-1,0-8 1,-2-4-1,3-10 1,1-2 9,-2 5 1,0 2 0,-1 7 0,0 4 0,-3 13 0,0 1 0,0-4-1,0 0-15,0-2 0,0-1 1,0-8-1,0 0 1,0 3-1,0 0 0,0-2 1,0-2-54,-1-2 1,2 0 0,2 2 0,2 0-18,0-3 0,2 5 300,9-17 0,0 58 0,-3 89-47,-7 36 0,-5-37 0,0 2 0,-1-3 0,0 0 0,0 2 0,2 1 21,1 3 1,0 0 0,-2 2 0,0 0 0,3 5 0,0 0 0,-1 0 0,0 0 40,0-1 1,0 0 0,3-3 0,0 0 0,-1-5 0,0 0 327,3 6 1,1-3-208,-4-15 0,4-2-612,8 18 0,8-17 0,14-41 82,16-54 0,-9-32 0,-24 7 0,-3-6 123,-2 3 0,-2 0 0,2-3 0,-1 0 0,-4 10 0,0 0 0,-1-3 0,0-1 0,-1-1 0,1 0 0,0-3 0,0 0 0,-1 1 0,0 0 0,-1-2 0,-2 0-101,1 0 1,1 0 0,-1-1-1,0 0 225,1 5 0,0 4 41,1-20 0,-2 81 0,-8 83 80,0-24 1,0 4 0,0 11 0,0 2 0,0-8 0,0-1 0,0 3 0,-2 0-1,-1 2 1,0 0 0,2-2 0,0 0 0,-2 4 0,0 2 0,2 0 0,0 2 40,1 1 1,0 0 0,0-4 0,0-1 0,0-5 0,0-2 327,0-4 1,0 0-1,-2 9 1,4 0-820,7-15 0,6-7 0,22-4 131,24-84 0,-24-13 1,-3-12-1,0-16 0,-1-4 74,-1 3 0,0 0 0,-1 1 0,-3 4 0,-9 18 0,-1 2 0,0-3 0,0 0 31,1-2 0,-1-1 1,-1-1-1,0 0 0,0 2 1,-1 0 55,-1 1 0,0-2 131,0-15 1,0 0 217,0 17 1,-1 7 0,0-15-69,-20 101 1,2 43 0,-4-5 0,0 6-124,2 1 1,1 2 0,1 5 0,0 0 0,2-8 0,0 0 0,-1 6 0,0 0-1,1 4 1,0 1 0,1 0 0,0 0 0,1-5 0,0 0 0,0-3 0,0-2 212,0-4 0,0-2-607,2-5 1,4-4-1,29 31 26,19-49 0,-7-44 0,-22-36 0,-3-15 123,0-1 0,-2-3 0,1-8 0,-1 0 0,-2 5 0,0 0 0,1 0 0,-1 1 30,0 1 0,0 0 0,1-1 0,-1-1 0,0-1 0,0 0 0,0-2 0,-1 0 89,-2-1 0,0 0 0,-1 1 1,-2-1-1,-2 0 0,-1 0 1,0 0-1,0 0 31,0 0 1,0 1 0,-2-1 0,-2 0 16,2-1 0,-1 2 447,-2-24 1,2 50-352,-12 74 0,2 12 1,0 9-1,-4 18 1,1 2-1,2 0 1,0 1-19,1 2 1,0 0 0,-2-3 0,0 2 0,2 8 0,0 2 0,0 1 0,0 1-1,0 1 1,0 0 0,-3-3 0,1-1 0,3-7 0,0-2 0,1-6 0,0-2 310,1-6 1,0-2-926,-1-7 0,4-3 0,23 29 0,23-89 351,25-61 1,-32 6-1,-5-10 1,-6-8-1,-5-2 1,-2 9-1,-1 0 18,-5 5 0,0 1 0,1 5 0,-1 2 0,-3-3 0,0 0 0,1-1 0,0-1 1,1-2 1,-1 0 0,-4-5 0,0 0 0,1 1 0,0 0 0,-2-2 0,-1 0 136,-3-1 1,0 0 0,2-1-1,0 0 1,-2 1 0,0 0-63,2-1 0,0 4 90,2-11 1,3 28 119,-13 102 1,4 14 0,-7-6 0,-2 5 0,1-1 0,2 0-42,-1 4 1,-1 2 0,0 8 0,0 2 0,2 5 0,0 2 0,-1 5 0,-2 1-1,0 3 1,0 0 0,0-1 0,0-1 0,-2-4 0,0 0 0,1-2 0,2 0 122,0-3 1,-1-2 0,-1-1 0,0-2 245,2-2 1,2-4-820,0-14 0,6-8 0,31 8 82,19-82 0,-1-25 0,-24-4 0,-3-8 123,1 2 0,-1-2 0,-4 0 0,0 1 0,1 5 0,-1 0 0,-1 0 0,0-1 0,1-1 0,-1 0 0,1-1 0,-1 1 0,-3 1 0,0 0 0,0-2 0,0-2 30,1-1 1,-1-1 0,0-3 0,-2 0 0,1-6 0,-1 0 0,-2 1 0,0 0 44,0 1 1,-1 0 0,0 2-1,0-2 108,0-7 0,-2 2 248,-5 20 0,0 7 0,13-9-145,-25 106 1,0 24 0,-6-10 0,-1 6 0,3-6 0,2 1-42,2 3 1,0 0 0,-2 4 0,0 0 0,1 2 0,1 0 0,-1 0 0,-2 0-1,0 0 1,0 0 0,0 3 0,0 0 0,0-1 0,1 0 0,1-3 0,0 0 122,1-4 1,0 0 0,1-6 0,0-1-47,-1 7 1,0-2-692,-2 32 0,32-21 246,13-90 0,5-33 0,-18-5 0,-3-8 123,-2 0 0,0-1 0,2 0 0,-1 2 0,-6 5 0,0 1 0,1-3 0,1 0 0,-1-1 0,0-1 0,0-4 0,0 0 0,3 2 0,-1 0 0,-1 0 0,-2-1 67,-1-2 0,-1 0 1,1-3-1,0-2 1,-1 0-1,0-1 0,0 1 1,-1 0 52,-1 2 0,0 0 1,-4 5-1,0 0-6,0 4 1,0 3 499,6-12 1,-6 33-329,-12 80 1,2 19 0,-4-13 0,-2 4 0,2 0 0,0 1-42,0 6 1,0 2 0,-1 5 0,-1 2 0,0 7 0,0 2 0,-1 0 0,0 0-1,-1 2 1,-1 1 0,-2 1 0,-2 2 0,2 5 0,0 1 0,-2 1 0,1 0 40,1 1 1,0-1 0,-2-9 0,1-2 0,3-5 0,0-2-272,-2 2 1,2-4-385,6-19 0,-1-2 0,-5 7 0,2-11 0,9-28 0,-8-78 246,6 0 0,2-6 0,0 2 0,-2-1 0,-4 2 0,-2 0 0,-1 5 0,-3-1 163,-5-9 1,-4 4-1,-26-14 243,-12 55 0,0 93 0,29-4 0,3 8 0,4 4 0,2 2-71,1 6 0,3 3 1,7-29-1,1 1 0,0 1 1,0 6-1,1 1 0,0 0 1,2 4-1,0 0 1,0 2-9,1 1 1,0 2 0,1 0 0,0 2 0,0 0 0,0 0 0,0-2 0,-1 0 0,1-1 0,0-6 0,0 0 0,0-1 58,0-5 0,0-1 1,0-2-1,-2 29 1,0-3-1,0-8 1,1-2 230,1-6 1,0-2-475,3 5 1,2-4-226,2-13 0,6-10 0,18-10 187,11-86 1,-18-2-1,-5-7 1,-5-17-1,-2-2 1,-1 7-1,0 2 18,-1 4 0,0 1 0,0-1 0,-2 0 0,-2-1 0,0 0 0,0 0 0,0-1 0,0-2 0,0 0 0,0-1 0,0-2 0,-1-3 0,0-1 0,-1-5 0,0 0 59,0-4 0,-2-1 0,-3-4 1,0 0-1,1 5 0,0 0 1,-2 1-1,-1 0 129,0 3 1,0 2 158,4 8 0,0 6 0,-3 2-72,8 68 0,0 69 0,0-4 0,0 6-57,0-7 1,0 0-1,0 3 1,0 0-1,0 1 1,0 0-1,0 0 1,0 1 26,0 0 1,0 0 0,0 1 0,0 0 0,0 3 0,0 0 0,0 1 0,0 1 40,0-3 1,0 0 0,0-7 0,0-2 0,0-9 0,0-2 112,0-1 1,0-3-769,0 21 0,30-50 351,13-74 1,-16-3-1,-1-9 1,-2-13-1,-2-4 1,-2 3-1,-1 0 18,-2 2 0,-2 0 0,-2-3 0,-2-2 0,4 0 0,-1-2 0,-1 1 0,0-2 0,-1 2 0,-2-2 0,1-6 0,-1-2 0,-1-4 0,0-2 0,0-6 0,0-3 50,-2 30 0,-1 0 1,-1 0-1,0 0 0,-2 0 1,0 1-1,-1-1 0,0-1 1,0 1-1,-1-32 0,0 1 67,-1 1 0,0 2 1,0 7-1,0 1 0,0 4 1,0 2-35,-1 7 0,2 6 356,7-18 1,-20 71 174,-13 65 1,-1 7-786,-29 23 0,21-22-690,-15 22 0,-56 4 984,-35-91 0</inkml:trace>
</inkml:ink>
</file>

<file path=ppt/ink/ink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20:38.863"/>
    </inkml:context>
    <inkml:brush xml:id="br0">
      <inkml:brushProperty name="width" value="0.5" units="cm"/>
      <inkml:brushProperty name="height" value="1" units="cm"/>
      <inkml:brushProperty name="color" value="#969696"/>
      <inkml:brushProperty name="tip" value="rectangle"/>
      <inkml:brushProperty name="rasterOp" value="maskPen"/>
    </inkml:brush>
  </inkml:definitions>
  <inkml:trace contextRef="#ctx0" brushRef="#br0">0 0 12338,'0'61'-328,"8"4"0,3-45 0</inkml:trace>
</inkml:ink>
</file>

<file path=ppt/ink/ink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20:39.111"/>
    </inkml:context>
    <inkml:brush xml:id="br0">
      <inkml:brushProperty name="width" value="0.5" units="cm"/>
      <inkml:brushProperty name="height" value="1" units="cm"/>
      <inkml:brushProperty name="color" value="#969696"/>
      <inkml:brushProperty name="tip" value="rectangle"/>
      <inkml:brushProperty name="rasterOp" value="maskPen"/>
    </inkml:brush>
  </inkml:definitions>
  <inkml:trace contextRef="#ctx0" brushRef="#br0">0 1 12338,'17'85'-246,"3"-6"0,8-49 0,-1-5 0</inkml:trace>
</inkml:ink>
</file>

<file path=ppt/ink/ink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20:39.361"/>
    </inkml:context>
    <inkml:brush xml:id="br0">
      <inkml:brushProperty name="width" value="0.5" units="cm"/>
      <inkml:brushProperty name="height" value="1" units="cm"/>
      <inkml:brushProperty name="color" value="#969696"/>
      <inkml:brushProperty name="tip" value="rectangle"/>
      <inkml:brushProperty name="rasterOp" value="maskPen"/>
    </inkml:brush>
  </inkml:definitions>
  <inkml:trace contextRef="#ctx0" brushRef="#br0">0 1 12338,'25'85'-246,"-3"-14"0,6-67 0,-11-18 0</inkml:trace>
</inkml:ink>
</file>

<file path=ppt/ink/ink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20:41.112"/>
    </inkml:context>
    <inkml:brush xml:id="br0">
      <inkml:brushProperty name="width" value="0.5" units="cm"/>
      <inkml:brushProperty name="height" value="1" units="cm"/>
      <inkml:brushProperty name="color" value="#969696"/>
      <inkml:brushProperty name="tip" value="rectangle"/>
      <inkml:brushProperty name="rasterOp" value="maskPen"/>
    </inkml:brush>
  </inkml:definitions>
  <inkml:trace contextRef="#ctx0" brushRef="#br0">11 67 12338,'-10'69'-957,"18"14"443,20-42 364,19 5 264,8-27 102,-1-54 126,1-24 92,-27 15 0,-1-3 549,19-28 0,-17 20-645,-13 45-718,-24 79-298,6-10 494,-3-6 0,2-3 56,11-11 76,18-21 234,13-44 217,7-31 79,-1-18-26,-17 10 8,-1 21-59,-9 33-151,0 62-549,-8-21-69,7 62-223,-7-60 301,8 13 340,16-27-1,5-34-57,8-23 140,5-18 345,-5-5 147,0 23-179,-11 21-239,-18 44-642,-10 31-351,1 26 244,9-16 324,26-22 179,21-45 170,26-37-47,-48 10 0,0-3 1,6-2 0,-1-1 445,27-21-292,-18 33 81,-15 32-344,-32 35-104,-1 11-210,-1-2-49,26-27 154,15-12 212,32-40 300,-6-6-137,6-17 48,-16 2 258,-19 17-422,-19 18-133,-19 52-20,-8-13-3,8 38-35,10-55 173,35-12 94,14-29-20,16-17 69,-10-1 112,-18 11 183,-11 17-182,-23 36-144,3 13-235,-22 25-81,22-17 55,5-3 164,33-25 82,5-18 72,14-12-45,1-17-62,-7 1 77,-2 15-97,-27 5-23,-11 40 64,-25 7-361,6 24 238,2-17 35,27-12-27,12-26-234,24-18-202,-6-10 317,14-1 24,-14-5 213,6 22-159,-16-4-551,-18 16-366,-21 0 0,-2 8 817,-4-6 1,33 14 0,4-6-1</inkml:trace>
</inkml:ink>
</file>

<file path=ppt/ink/ink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21:22.909"/>
    </inkml:context>
    <inkml:brush xml:id="br0">
      <inkml:brushProperty name="width" value="0.5" units="cm"/>
      <inkml:brushProperty name="height" value="1" units="cm"/>
      <inkml:brushProperty name="color" value="#00F900"/>
      <inkml:brushProperty name="tip" value="rectangle"/>
      <inkml:brushProperty name="rasterOp" value="maskPen"/>
    </inkml:brush>
  </inkml:definitions>
  <inkml:trace contextRef="#ctx0" brushRef="#br0">195 1838 12522,'-83'-20'983,"5"9"-656,44 2 1,39 51 0,46 16-206,-15-24 1,2 1 0,5 5 0,1 1 0,-1-3 0,1 0 0,4 4 0,0 1-1,4 3 1,1 1 0,2 3 0,2 1 0,3 2 0,0 1 0,0 1 0,-1 2 40,-2-1 1,-1-1 0,-5-5 0,-1-1 0,-5-6 0,-1 1 64,2 1 0,-2-1-62,20 16-44,-27-15 1,-7-5-1,-16-22-22,-28-18 1,-28-29-295,0-3 0,-3-3 0,5 4 0,-1-1 71,-5-7 0,-1-2 0,-2 0 0,-1-3 0,-6-9 0,1-1 0,6 6 0,2 2 6,2 4 0,0-1 0,-3-1 1,-2-1-1,2-1 0,0 0 1,1 1-1,0-1-119,0 2 0,3 1 399,8 1 1,3 1 243,-34-30 0,67 53-328,26 45 0,12 20 1,-5-9-1,1 4 1,-2-3-1,-1 0 22,1 0 0,1 0 0,2 2 1,1 1-1,4 1 0,0 1 1,2 3-1,-1 2-1,2 3 0,1 1 1,5 3-1,3 0 0,4 3 1,2 0-1,0-1 0,2 0 23,0 0 0,0-2 1,-3-7-1,-2-2 0,-1 0 1,-1-2-68,-2-5 0,1-2 0,1-4 1,1-4-156,0-4 0,-1-5-885,37 8 590,-30-20 0,-42-33 355,-45-23 1,-13-5-68,-1 10 1,-5-3 0,0 0 0,0-1 0,-4-10 0,0 0 16,4 7 0,0 0 0,-7-3 0,-1-1-64,-1-4 0,3 0 158,5 0 0,9 9 0,18 24 0,56 46 0,33 43 117,-24-21 1,1 3 0,4 6 0,1 1 0,1 4 0,1 1 0,1 2 0,1 0-1,1 2 1,0 2 0,4 9 0,0 1 0,5-1 0,0 0 0,0-1 0,0 1-1,-1-1 1,1-1 0,0 2 0,0 0 0,-3 0 0,1 1 0,-1-1 0,1 0-1,-4-3 1,0 0 0,-3-3 0,0-2 0,-7-8 0,0-2 0,-2-3 0,0-1 72,-4-3 1,1-2 0,-2-1-1,1 0-685,0-1 0,1-3-2,-3-7 0,0-5 0,40 10 0,-61-71 351,-40-50 1,-5 26-1,-6-1 1,-9-6-1,-3 1 1,4 5-1,0 2 18,0 3 0,0 0 0,3 1 0,1 1 0,-2-1 0,0 0 0,-1-1 0,0-1 73,-1-1 1,0-1 0,-5-5 0,1 0 0,-1-4 0,1 1 0,1 2 0,1 1-14,2 4 0,2 1 0,2 2 0,3-1-60,4-3 1,2 5 376,-5-7 0,47 31-115,44 80 0,3 3 0,-20-12 0,1 4 0,-4-4 0,0 1-19,-1 0 0,0 2 1,2 8-1,1 1 1,1-1-1,1 0 1,3 5-1,2 3-50,3 2 1,1 4 0,6 10 0,0 2 0,-16-25 0,-1 1 0,1 0-1,-2 1 1,0 0 0,-1 0-8,0 2 0,-2 0 1,1-1-1,-1-2 1,0-1-1,-1 1 1,15 26-1,-1-1 1,-3-5-1,0-2-34,-2-7 1,0-2-1,-5-4 1,0-2-1,-1-5 0,1-2-521,1-5 0,1-3 164,-2 1 0,0-11 0,8-22 82,-49-53 0,-20-18 0,-11 9 0,-7-3 123,2 2 0,1 0 0,-1 0 0,0 2 0,5 6 0,0 1 0,-2-1 0,1-1-41,-2 0 0,1-1 0,-1 1 0,1-1 0,1 2 0,1-1 351,-2-4 1,-1 0 570,-28-29-543,29 23 0,14 19 1,28 48-1,43 33-144,-15-11 0,2 4 0,0 7 0,0-1 0,-4-8 0,-1-2 1,0 3-1,-1 0-34,0 1 1,1 1 0,5 3-1,0 1 1,1 2 0,1 2-1,3 3 1,1 1-24,0 3 1,1 2 0,4 4 0,-1 1 0,-3 0 0,-1 1 0,1-1 0,0-1-16,-3 0 0,1-1 0,-1-2 1,1-2-1,-2-1 0,1 0-73,0-1 0,-1-3-487,18 19 69,-16-27 0,-3-12 0,-14-27 0,-12-43 471,-48-49 0,-3 4-10,10 40 0,-2-1 1,0-5-1,-2-2 42,-9-15 0,-2-2 1,1-3-1,2 1 0,1 1 1,0 2-1,3 5 0,1 3-36,1 5 0,2 1 0,3 1 0,0 1 1,0 4-1,0 0-158,-1-6 0,1 1 369,-14-19 1,19 6 58,35 72 1,39 47 0,-13-6 0,2 4-162,-4-5 1,0 0-1,3 3 1,0 0 0,-2-2-1,0 0 1,0 1 0,0 1 37,1 2 0,0 1 1,0-2-1,0 0 1,2 6-1,-1 0 1,-1-1-1,0 0 3,-2-4 1,0 1-1,-1-1 1,-1 1-113,-1-2 0,-1-2-37,-1-9 0,-1-2-468,20 32 0,-38-99 420,-39-59 0,4 29 0,-3-2 1,-11-6-1,-2 0 0,4 7 1,1 2 72,2 3 1,0 2 0,-4 1-1,0-1 1,-1-3 0,-1-1 0,-3-7-1,-1-2-4,-2-4 0,-1-3 1,-4-6-1,-2-3 0,14 25 1,0-1-1,1-1 0,0 0 1,1-1-1,0 0-29,1 0 0,1 0 1,1 0-1,-11-26 1,4 2-1,5 3 1,3 1-217,4 3 0,3 5 279,6 20 1,5 5 213,12-29 1,42 92 0,19 31 0,3 27-124,-31-29 1,-1 3 0,3 4 0,-1 1 0,3 10 0,0 2 0,3 3 0,0 2-1,4 5 1,0 2 0,-3-1 0,0 2 0,3 7 0,-1 2 0,0 0 0,-1 0-34,-13-27 0,1 0 1,-2 1-1,0 3 0,-1 2 1,1-2-1,0-1 0,0-2 1,-2 1-1,10 24 1,-2-3 155,-7-11 1,-1-3 0,-3-12 0,-1-2-9,-1-6 0,-2-5-401,3 6 0,-42-117 0,-2 1 0,-5-5 0,0 1 0,-2 0 41,0 1 0,-2 1 0,1 8 0,0 0 0,-2-3 0,-1-1 0,-1-3 0,-1 0 24,0-2 1,-2-1 0,-5-10-1,-3-3 1,11 24 0,-1-1-1,-1-2 1,-3-4 0,0-2-1,-1-1 74,-1-2 0,0-2 0,0 0 0,-2-3 0,-2 0 0,1-2 1,0 1-1,1-2 0,-1 1 0,-1-2 0,0 0 0,1-1-45,-1-2 1,0 0 0,1 1 0,2 6 0,0 1 0,1 0 0,-1 2 0,0 1 0,1 1 0,2 5 0,1 1 0,1 1 16,2 5 1,2 1 0,0 1 0,-9-18 0,2 3-1,5 5 1,0 2 170,0 4 1,1 4 0,-17-28 816,-10 18-444,28 36 1,-12 22-370,32 49 1,27 10 0,12 9 0,7 22 0,6 4 0,-10-25 0,3 1 0,0 1-97,5 4 1,0 1 0,1 1-1,-1-1 1,-1-1 0,0 2-1,2 1 1,-1 2 0,0-1-1,0-2 1,-1 1 0,1-1-13,-2-1 0,0-1 0,-1 0 0,-1-1 0,-1 1 0,-1-1 0,-1 0 0,-1-1 0,0-1 0,10 26 0,0-3 115,-5-11 0,-4-3 0,-8-14 0,-1-2 12,0-4 0,-2-4-84,-1 13 1,-14-46 0,-30-59-172,-19-28 0,14 23 0,-3-2 0,-2-1 0,-1-1 0,-3-5 1,-1 0 35,-2-7 1,-1 0 0,-1-3 0,-2 0 0,-3-3 0,-2-1-1,-2-2 1,1-2 20,-3-3 1,-2-3-1,12 22 1,-1-2-1,-1-1 1,-4-6-1,-1-2 1,-1-1-1,-4-5 1,-2-1-1,0-1-2,13 17 0,-1 0 1,1 0-1,-1 0 0,0-2 1,0 1-1,0-1 1,0 0-1,0 0 0,0 0 1,0-1-1,0 1 1,2 2-1,0-1 0,0 0 1,1 1 48,-15-19 1,0 0 0,3 2 0,10 12 0,1 1-1,1 3 1,3 4 0,1 1 0,1 3 139,-9-15 1,2 3 133,1 6 0,5 8 1,10 11-102,17 49 1,32 44 0,6 6 0,6 7 0,4 2 0,3 2-75,7 5 0,2 3 1,-12-18-1,0 1 0,3 1 1,4 6-1,2 2 0,0 1 1,1 1-1,0 1 1,0 0-38,-1-1 0,1 0 1,0 0-1,2 2 1,1 0-1,-1 1 1,-1-1-1,0 1 1,1 0-1,1 3 1,1 0-1,0 0 12,1 2 0,1 0 1,-2-2-1,-4-7 1,-1-2-1,-2-2 1,-5-4-1,-2-1 0,-2-2 154,8 14 0,-2-3-494,-1-8 0,-4-6-216,0 1 0,-66-110 444,-2-2 0,-4-9 0,-10-12 0,-2 0 0,6 17 0,0 2 0,-3-5 0,-2-1 0,-1-2 0,-1 0 0,3-1 0,-2 0 1,-7-5-1,-3-1 0,18 21 0,0-1 0,-2-1 20,-5-5 0,0-1 0,-2-2 0,-6-4 0,-2-1 0,-1-3 0,11 13 0,0-2 0,-2-1 0,1 0 0,-3-3 0,0-1 0,0 0 0,-1 0-29,-1-3 1,0 0 0,-1-1 0,1 0 0,-1 0 0,-1-1 0,1 1 0,1 0 0,2 2 0,2 1 0,-1-1 0,2 2 0,-12-16 0,0 2 0,4 2-124,7 9 1,3 3 0,2 3 0,-9-13 0,3 5 570,11 12 0,4 6-146,-16-7 1,58 116 0,13 1 0,7 5-137,2 6 0,3 1 0,10 8 0,3 1 1,2 2-1,1 3 0,-11-23 0,1 1 1,1 2-29,4 4 1,0 1 0,1 1 0,-1-1 0,0 1 0,0 0 0,3 3 0,1 1 0,-1-1 0,-1-2 0,0-1 0,-1 1 27,-1-2 0,1 0 0,-2-1 0,1-2 1,-1 0-1,-1-2 0,-5-4 0,-2-2 1,1 0 148,12 20 0,-1-2-465,-3-2 0,-2-5-117,-11-19 0,-3-8 0,-1-3 275,-37-53 0,-39-65 0,6 21 0,-2-2 0,1 0 0,0-1-74,-2 0 0,1 0 0,-1-3 0,0-2 0,-4-3 0,-2-2 0,-4-5 0,-2-2 41,16 22 0,0 0 0,-1-2 0,-6-8 0,-1-2 0,-2 0 0,-3-5 0,-2-1 0,0-1 0,-1-3 0,0 0 0,1-1-28,1 1 1,1 0 0,1 1 0,6 5-1,2 1 1,1 3 0,5 9 0,2 3-1,3 1-382,-12-16 0,6 3 842,12 10 0,7 12 20,15 29-253,60 50 1,-18 2-1,1 6 1,14 7-1,2 2 1,-1 1 0,0 1-20,0 5 0,2 2 0,9 7 1,2 3-1,-18-16 0,0 2 1,1 1-1,3 1 0,0 0 1,1 0-18,1 1 1,1 1 0,1 0 0,2 5 0,1 2 0,1 0 0,2 1 0,1 0 0,-1 1 0,1 1 0,-1 0 0,1 0 40,0 0 1,0 1 0,-1-4 0,-9-11 0,-1-1 0,-1-3 0,13 16 0,-2-4 78,-9-14 0,0-4 1,-2-10-1,1-5-529,1-7 0,0-8 0,31-19 164,-11-57 0,-31-16 0,-27 18 0,-7-4 0,-1 1 0,-4-1 41,-2-3 0,-3-2 0,-5-8 0,-1-2 0,-2-9 0,-2-2 0,-1-2 0,-2-1 33,-1-2 1,-3-1-1,6 27 1,-1 0 0,-1 0-1,-3-5 1,0 0 0,-2-1-1,0-2 1,-1 0-1,0 0-20,-3-4 1,1 1 0,1 0 0,5 5-1,1 1 1,2 0 0,0 6 0,1 0-1,2 2-84,-3-21 0,7 5 1,8 12-1,12 6 360,40-18 0,-5 55 1,39 77-1,-41-13 0,0 6-68,5 12 0,-1 5 0,4 7 1,0 5-1,-10-17 0,1 3 1,0 1-1,2 5 0,0 2 1,0 2-34,3 5 1,-1 1-1,2 3 1,-8-16-1,0 2 1,1 1-1,0 1 1,1 3-1,0 1 1,0 1-1,0 1 1,1 1-1,0 1 1,-1 0 0,0 0-1,0 1 1,-1 0-1,0 0 1,-1 0-1,0-1 1,-1 0-1,-1-1 1,0 1-1,-1-3 1,-1 0-1,0-1 1,-1 0-1,9 18 1,-1-1 0,0-2 74,-3-4 0,0-2 1,-2-3-1,8 17 1,-1-7-1,-5-17 1,0-6 350,-6-11 1,2-3-165,2-5 1,0-5 0,9-3-492,-17-43 0,-29-41 0,-18-10 0,-7-7 0,0-2 0,0-2 65,-1-5 1,-2-3 0,-4-7-1,-1-2 1,11 22 0,0-1-1,1-1 1,-2-1 0,0-2-1,1 1 17,-1 0 0,1-1 0,-1 0 0,-1-2 0,-1-1 0,0 0 0,-3-2 0,-1 1 0,0-2 0,-1-4 0,-1-1 0,0-1 6,-3-6 0,0-1 1,-1-1-1,-2-1 0,0-1 1,0-1-1,9 20 1,0-1-1,0 0 0,0 1 1,-9-21-1,0 2 0,1 0-88,1 3 0,1 2 0,2 2 0,5 9 0,2 1 0,2 3-293,-6-20 0,9 6 620,11 17 1,13 18 0,18 36 0,42 69 0,-26-11 0,0 6-66,5 10 0,0 5 0,5 9 1,2 4-1,-11-18 0,0 1 1,1 3-1,2 3 0,0 2 1,0 1-29,1 5 0,0 1 0,0 0 0,3 5 1,0 0-1,0 2 0,-11-16 0,0 1 0,0 1 1,0 0-1,1 4 0,0 1 0,0 1 1,0 1-10,1 4 0,1 2 1,-1 0-1,0 0 1,-3-2-1,-1 0 1,0 0-1,0 0 0,1 2 1,0 1-1,0-1 1,-1 0-1,-2-6 1,-1 0-1,-1-1 1,1 0 19,-2-4 1,0-1 0,-1 0 0,0-2 0,4 15 0,-1-2 0,0-2 0,-2-8 0,-1-1 0,0-2 0,9 24 0,-1-5 81,-4-12 1,0-5 0,-2-9 0,0-3 0,0-5 0,-1-1 327,-3-2 1,1 1-820,6 6 0,0-7 0,4-11 164,-1-40 0,-35-85 0,-10 15 0,-5-5 0,-3 0 0,-2-2 65,-4-4 1,-2-1 0,-2-3-1,0-1 1,8 22 0,1-1-1,-1-1 1,-1-2 0,0-2-1,0 1 17,-1-3 0,0 0 0,0-1 0,-1-7 0,0-1 0,-1-1 0,-2-4 0,-1 0 0,-1-1 0,0-6 0,-1-1 0,1-1 20,7 22 1,0-2-1,0 1 1,0-1-1,-1-1 1,-1 0-1,0-1 1,1 0 0,1-2-1,0-1 1,0 0-1,0 0 1,1 1-1,-1 1 1,1 0-1,0 0-42,1 2 1,1-1 0,0 2 0,1 2 0,-2-10 0,1 2 0,3 4-1,-2-22 1,4 6-25,5 18 0,5 4 22,9 12 1,5 2 301,13-34 1,27 82-1,5 54 1,-23 0 0,-2 10-108,5 15 0,-1 7 1,-6-15-1,0 3 0,0 3 1,4 11-1,0 3 0,1 2 1,0 6-1,1 1 1,0 1-29,-8-21 0,0 1 1,0 0-1,0 1 1,1 1-1,-1 0 1,1 1-1,0 1 0,1 2 1,-1 1-1,1 1 1,0 0-1,1 4 1,1 0-1,-1 2 1,1 0-1,1 4 0,-1 1 1,1 1-1,-1-1 1,0-2-1,-1-1 1,0 1-1,-1 0 0,0 0 1,0 1-1,0-1 1,-1 0-1,0-5 1,-1 0-1,0-1 1,0-1 13,-2-4 1,1 0-1,-1-1 1,0-2 0,7 16-1,-1-1 1,0-3-1,-4-8 1,-1-1 0,0-3-1,-2-7 1,0-3 0,-1-2 169,7 17 1,0-5 0,-2-9 0,-1-3-738,-1-7 0,-1-5 0,20 25 0,-12-36 328,-18-66 0,-33-70 0,4 23 0,-1-4 0,-5-4 0,-1-1 65,-5-8 1,0-1 0,5-1-1,-1-1 1,4 22 0,-1-2-1,0 0 1,0-1 0,0-2-1,0 1 28,0-4 1,-1 0 0,0-2 0,-1-8-1,0-2 1,0-2 0,6 19 0,1-1 0,-1-1-1,0 0 1,-1-6 0,0 0 0,-1-1-1,1-1 9,-2-4 1,0-1-1,0-1 1,1 0-1,1-2 1,0-1-1,0-1 1,1 0 0,0-3-1,1-1 1,0-1-1,0 2 1,2 4-1,-1-1 1,2 2-1,-1 1-15,2 3 1,-1 0 0,2 3 0,0 2 0,2-11 0,1 4 0,1 3 0,2 16 0,0 2 0,1 4-242,0-14 1,4 6 25,6 18 1,6 10 0,12 16 454,23 76 1,-4 35 0,-18 3 0,-1 9 0,0 1 0,1 2-94,-8-27 0,1 2 0,1 2 0,2 11 1,2 2-1,0 3 0,-6-17 0,1 2 0,0 1 1,0 1-1,1 4 0,-1 0 0,0 1 1,1 0-14,-1 3 1,1 1 0,-1 0 0,0 1 0,1 5-1,-2 0 1,1 1 0,0 1 0,1 3 0,0 0 0,0 1-1,0 1 1,-4-19 0,-1 0 0,0 1 0,0 0 0,0 1-1,0 1 1,0 1 0,0-1 0,0 0 0,-1-1-1,4 13 1,0-1 0,0-2 0,-1 0 0,-1-5 0,0-1-1,-1-1 1,1-1 0,-2-8 0,1-1 0,-1-2 0,0 0 64,3 15 1,0-3 0,-1-2 0,-1-10 0,-1-4 0,0-1 0,6 24 0,0-3 368,2-3 1,-2-4-527,-6-18 1,1-3-130,9 10 0,1-26 0,-11-54 0,-4-45 0,-10 6 0,-4-6 54,-4-12 1,-2-2 0,-5-8 0,0-2-1,2-12 1,-1-4 0,5 28 0,0-2-1,-1-1 28,-1-5 0,0-1 0,0-1 0,2-1 0,-1 0 0,1-1 0,-1-5 0,0-1 0,0 0 0,-1 0 0,1-1 0,0 0 16,1-3 0,-1-1 1,1-2-1,0 16 1,1-1-1,-1-1 1,1-1-1,0-7 1,2-1-1,-1-1 1,1-1-1,-1-4 1,0 0-1,0-1 0,0-1 4,1-1 1,0 0-1,0-1 1,2 0-1,0 1 1,2-1-1,0 1 1,0-1 0,1 3-1,0-1 1,1 1-1,-1 1 1,1 0-1,0 1 1,0 0-1,0 1-6,-1-1 1,0 1 0,1 0 0,-1 3-1,1-14 1,1 2 0,-1 2 0,-1 7-1,0 2 1,2 3 0,0 13 0,1 2-1,2 4-151,2-16 0,3 6 164,4 16 0,3 6 382,16-33 1,-15 109 0,-9 56-239,-7-6 0,0 10 1,3-11-1,3 5 0,0 0 1,2 7-1,1 1 0,1 2 1,1 8-1,2 2 1,-1 2-29,-2-21 0,0 1 1,0 0-1,0 1 1,0 4-1,0 0 1,0 2-1,0-1 0,0 5 1,0 1-1,0 0 1,1 1-1,-1 3 1,1 0-1,-1 1 1,1 2-5,-2-16 1,1 0 0,-1 2 0,1-1 0,-1-1-1,2 16 1,-1 0 0,1-1 0,-1 1 0,1 1 0,1 0-1,-1 0 1,0-2 0,-1-5 0,-1-2 0,1-1 0,-1-1 17,0-5 1,-1-1-1,1-1 1,-2-1 0,2 18-1,-1-3 1,0-1-1,1-12 1,0-1 0,0-3-1,-2-7 1,1-2 0,-1-2 169,3 17 1,0-3 0,0-13 0,0-3-667,0-5 0,0-4 93,10 23 0,7-55 0,-2-75 187,-7-44 1,-11 31-1,-3-4 1,-3-3-1,-2-3 1,1-8-1,0-4 42,0-7 1,0-1 0,-3 0-1,-1 0 1,2 26 0,0 0-1,-1-1 1,1 0 0,0-1-1,0 0 17,-1-1 0,0 0 0,0-1 0,1-5 0,1-2 0,-1-1 0,-1-3 0,-1-2 0,0 0 0,0-8 0,1 0 0,-1-2 54,0-3 0,0-1 0,1 0 0,1 23 1,1-1-1,1 1 0,-2-2 0,0-2 0,0 0 1,0-1-1,-1 0 0,2 0 0,-1-1 1,0 1-1,1-1 43,-1-1 0,0 0 0,1 1 0,-1 1 0,0-18 0,-1 2 0,1 1 0,2 5 1,1 1-1,1 2 0,-1 9 0,1 3 0,1 2-129,3-27 1,2 5 0,0 13 0,2 5-2,-1 10 0,2 4 247,3 10 0,1 12 0,-2 25 0,3 83-43,-10-3 0,-1 10 1,-2-9-1,1 5 0,0 2 1,3 5-1,1 3 0,-1 1 1,2 8-1,-1 3 1,0 1-25,1 5 1,-1 1-1,2 2 1,-2-19-1,1 0 1,-1 2-1,0 0 1,0 4-1,-2 2 1,1 0-1,-1 1 1,0 3-1,1 1 1,-1 0 0,0 2-17,-2-16 0,1 1 0,-1 1 0,1 0 0,-1 0 0,0-1 1,0 1-1,0-1 0,0 1 0,0 1 0,0 3 0,0 1 0,-1 0 1,1 0-1,-1-1 0,0-2 0,0-1 0,0 0 0,-1-1 1,0 0 15,0 18 1,0-1-1,-1 0 1,1-2-1,0-5 1,1 0-1,0-2 1,0-1-1,0-6 1,-1-2-1,1-2 1,0-1-1,2 17 1,-1-3 0,1-3 130,-1-13 1,1-3-1,-1-2 1,-1 18 0,1-5 278,2-13 0,1-6-967,7 35 0,-1-64 328,0-88 0,-8-32 0,-2 10 0,1-6 0,-3-1 0,0-2 74,-1-6 1,0-3-1,0 27 1,0-2 0,0-1-1,0-6 1,0-1 0,0-1-1,0-1 1,0-1-1,0 0 14,0-3 0,0 1 1,0-2-1,0-4 0,0-2 1,0-1-1,0-5 1,0-1-1,0-1 0,0 21 1,0-1-1,0 0 0,0-1 14,0-2 1,-1-1-1,1 0 1,1-1-1,0-3 1,1-1-1,0 0 1,0-1 0,0-2-1,0-2 1,0 1-1,0-1 1,1-3-1,0 1 1,-1-1-1,2-1 34,-1-1 0,1-2 0,-1 1 0,2 2 1,1 7-1,0 1 0,0 1 0,1 1 0,-1 2 1,1 1-1,0 1 0,0 1 0,1-18 0,1 2 1,0 2-23,1 6 0,0 2 0,-1 3 0,-1 9 1,-1 3-1,1 2 0,6-21 0,1 3-244,-1 7 1,1 6 194,7-20 0,-6 59 239,-23 88 0,3 34 1,-5 0-1,0 10 1,4-28-1,1 2 1,2 3-76,-1 8 1,2 3-1,0 2 1,0-12-1,1 1 1,-1 1-1,1 1 1,0 6-1,0 1 1,0 1-1,0 1 1,0 4-1,0 0 1,0 1 0,0 0-15,0 3 1,0 1 0,0 0-1,0 1 1,0-14 0,0 1 0,0 0-1,0 1 1,0-1 0,0 2 0,0 0-1,0 1 1,0-1 0,0 0 0,0-1-1,0-1 1,0 0 0,0 0 0,0-1 9,0-1 0,0-1 1,0 0-1,0 0 1,0-2-1,0 15 1,1 0-1,-1-2 0,1-1 1,0-7-1,0-2 1,0 0-1,1-2 1,0 19-1,1-2 1,1-3 36,-1-9 0,1-2 0,0-3 1,-1-9-1,1-1 0,0-5 1,3 9-1,1-3 0,-1-3 1,0-2 392,1-5 1,0-2-419,-5-5 0,2-5 1,18 11-238,4-53 0,-7-31 0,-4-25 0,-3-12 0,-3 0 0,-2-3 65,0-9 1,-1-4 0,-1-11-1,-1-4 1,0 22 0,-1-2-1,1-1 1,0-1 0,0 0-1,0-1 17,1-3 0,0 0 0,0-1 0,1-1 0,0-1 0,-1-1 0,1-6 0,0-2 0,-1 0 0,1-2 0,0-1 0,0-1 16,-1-3 0,1-2 1,0 0-1,-1 21 1,1 0-1,-1-1 1,1-1-1,1 0 1,-1-1-1,0 0 1,0 0-1,1-3 1,-1 0-1,0-1 0,0 0 4,1-1 1,-1 0-1,0-1 1,1 0-1,0-2 1,1-1-1,0 1 1,0 0 0,0 3-1,-1 0 1,0 1-1,1 0 1,0 4-1,0 0 1,1 1-1,0 1-37,-1 2 1,1 0 0,1 1-1,-1 2 1,3-15 0,0 2-1,1 2 1,-1 6 0,1 1-1,-1 3 102,0 4 0,0 1 0,1 3 24,10-24 1,2 8 135,-6 17 1,2 18 0,0 34 0,-22 88 0,-4-15 0,-3 7-83,1 15 1,-1 6 0,1-16 0,1 4 0,0 2 0,2 10 0,1 2 0,0 3 0,1-17 0,-1 1 0,1 1 0,-1 1-28,0 5 1,-1 1-1,1 1 1,0 2 0,1 8-1,0 1 1,0 2-1,-1 0 1,1-18 0,-2 0-1,1 1 1,0 0-1,-1 1 1,1 1 0,0 0-1,-1 0 1,1 1 0,0 0-6,0 2 0,0 1 0,0 0 0,-1 0 0,1 0 0,-1 0 1,1 0-1,-1 1 0,1-1 0,-2 1 0,1 2 0,-1 0 0,0 0 1,0 0-1,-1-1 0,1-3 0,0-1 0,0-1 0,0 0 1,0-1 20,-1 16 0,0-2 0,0 0 0,0-4 1,2-9-1,0-1 0,0-3 0,1-3 0,-1 8 1,1-5-1,0-1 0,1-10 0,1-1 1,-1-2 174,1 18 1,0-3 0,0-11 0,0-4-290,0-7 1,0-4-285,0 32 0,11-58 0,7-71 187,7-54 1,-11 26-1,-2-5 1,-1-3-1,-1-3 1,1-10-1,0-3 59,-2 25 0,0-2 0,0-1 0,-1-6 0,0-2 0,0-1 0,3-7 0,0 0 0,1-2 0,0-3 0,-1-1 0,2 0 16,-1-3 0,1 0 1,-1-2-1,-2 21 1,0-1-1,0 0 1,1 0-1,-1 0 1,1 0-1,-1 0 1,1-1-1,0-4 1,1 0-1,0-1 0,0-1 4,1-3 1,0-1-1,1 0 1,0-1-1,-1-3 1,1-1-1,0 0 1,0 0 0,0-1-1,0-1 1,0 1-1,0 0 1,0 4-1,-1-1 1,0 2-1,1-1-4,-1 2 0,1 0 1,0 1-1,1 1 1,0 4-1,1 2 1,0 0-1,1 2 1,0 2-1,0 1 1,1 1-1,0 1 1,5-19-1,0 2 0,2 3-18,0 7 1,0 3 0,1 3 0,8-21 0,1 7-1,-1 23 1,1 4 172,0 1 1,0 6 236,18-13 1,-6 35 0,-29 79-205,-16 44 1,-5-15 0,-3 6 0,-3 12 0,-2 4 0,4-23 0,0 3 0,-1 2-58,-1 9 1,0 1-1,0 3 1,2-15-1,-1 1 1,0 2-1,0 0 1,-2 3-1,0 2 1,0 0-1,0 1 1,-1 1-1,1 0 1,-1 1 0,0 0-12,0 1 1,-1 1-1,0 1 1,0 0 0,0 5-1,-1 0 1,0 1-1,0 2 1,1-15 0,0 1-1,0 1 1,0 0-1,0 0 1,0 2 0,-1 1-1,1-1 1,0 1 0,0 0 2,0 0 1,0 0 0,0 1 0,0-1 0,0-1-1,1-4 1,-1-1 0,1 0 0,0-2 0,0-1 0,-1 8-1,0-2 1,0-2 0,1-1 0,-1 19 0,1-1 0,1-4 64,1-9 1,0-3 0,2-2 0,3-9 0,0-2 0,1-3 0,-1 13 0,1-4 368,2-4 1,0-5-984,1 28 0,14-13 328,12-77 0,3-33 0,-6-26 0,-3-12 0,-2 0 0,0-2 65,0-7 1,-1-3 0,2-15-1,0-4 1,-5 24 0,0-2-1,1-1 1,0-6 0,1-2-1,0-1 28,1-5 1,1-2 0,0-1 0,1-5-1,1-1 1,-1 0 0,-4 24 0,0-1 0,0 0-1,1 0 1,-1-4 0,1 1 0,1-2-1,-1 0 13,2-4 0,1-1 0,-1-1 0,1-1 0,1-6 1,-1-1-1,1-1 0,1 0 0,-2 16 0,0 1 0,0-1 1,1 0-1,-1 1 0,5-17 0,0 1 0,0 0 0,0 2-8,1 1 0,1 1 1,0 1-1,0 1 1,-2 8-1,1 1 1,-1 1-1,1 0 1,1 5-1,-1 0 1,1 1-1,0 2 1,5-15-1,0 2 0,1 3-131,-3 10 0,1 2 1,0 3-1,9-12 0,0 7-46,-6 17 1,1 5 438,8 2 1,-3 14-1,-10 28 1,-11 48 0,-30 50-99,0-30 0,-2 4 0,-5 17 1,0 6-1,5-21 0,1 1 1,0 3-1,-4 7 0,0 3 1,-1 1-34,-1 8 1,0 2-1,-1 3 1,5-20-1,-1 3 1,0 0-1,1 0 1,-2 5-1,1 0 1,-1 1-1,0 0 1,-2 3-1,1-1 1,-2 1 0,1 1-15,-2 2 1,0 2 0,0-1-1,-1 1 1,4-16 0,-1-1 0,1 2-1,-2-1 1,1 1 0,-1 1 0,-1 1-1,0 0 1,-1 0 0,1-1 0,0-1-1,0-1 1,0-1 0,0 1 0,0-2 23,-4 16 1,0-1-1,1-1 1,0-3 0,3-8-1,0-2 1,1-3-1,1-2 1,-1 6 0,0-3-1,2-3 1,-4 25 0,2-4 169,5-14 1,1-4 0,2-7 0,2-2 245,-1-5 1,2-3-469,-3 35 0,10-47-187,22-67 0,20-63 0,-8 11 0,1-6 0,-2 1 0,-2-2 65,0-3 1,-2-1 0,0-2-1,0-2 1,-7 24 0,1-1-1,0-1 1,1-3 0,1 0-1,-1-2 17,3-2 0,0-1 0,-1 0 0,0-2 0,-2-1 0,1 1 0,0 1 0,1-1 0,-1 1 0,0-1 0,-1-1 0,2 1-28,0-1 1,0 0 0,1 0 0,1 2-1,0 0 1,1 1 0,-2 7 0,1 1-1,1 2-382,9-19 0,1 3 164,3 2 0,-1 11 0,3 19 164,-22 54 0,-24 47 0,-19 13 0,-8 9 0,3-4 0,-2 1 286,-2 2 1,-1 2 0,1 6 0,0 1 0,-6 4 0,0 1 0,-2 2 0,-1 1-42,13-30 1,0 1 0,-1-1 0,0 2 0,-1-1 0,0 0 0,1 0 0,0-1 0,0 1 0,-2 1 0,0 0 0,-1 0 7,0 0 0,-1-1 1,0 2-1,0 2 0,0 0 1,1 0-1,0-5 0,1 0 1,0-1-1,-13 25 1,1-2 143,1-6 0,1-2 0,3-6 0,0 0-725,-3 5 0,2-2 0,10-12 0,0-2 164,-11 4 0,13-7 0,38-12-164,36-44 0,15-22 328,-12-4 0,1-8 0,-2-8 0,0-5 0,6-7 0,0-2 409,-7 3 1,-3-1 0,-1 0 0,-3 1-243,-3 2 1,-2 1-1,-1 0 1,1 0-249,5-8 0,-1 2 126,-6 10 1,-6 9 0,-12 19 319,-36 59 1,-7 17 0,0-3 0,-4 6-222,1-4 0,0 2 0,1 4 1,2-1-1,1-13 0,0-2 1,1 1-1,-1 0 78,0 1 1,1 0 0,1-1-1,1 0 1,-3 0 0,-2 0 41,1-1 1,-2 0-1,1-1 1,-2 0 2,0 1 1,0-1-167,-12 26 0,30-34 17,46-31 0,11-19 335,48-21 1,-21 2-163,-23 6 1,2-4 0,1-3 0,-1-3-30,10-10 0,-1-4 0,-8-2 0,-2-1-29,2 2 1,-3 0-562,-8 1 0,-4 2 204,14-16 1,-35 52 566,-36 58 1,-5 13-154,3-5 1,-3 4 0,2 2-1,0 1 106,-7 15 1,-1 0-1,5-6 1,1-1-230,0-1 1,3-4-988,-3 24 576,17-31 0,59-60 358,23-31 1,-27 6 0,2-4 123,-2-8 0,-1-3 1,4-2-1,-1-1-60,2-5 1,-2-1 0,-6 1-1,-3 0 41,-2-1 0,-3 1-169,12-23 659,-18 6-36,-20 35-973,-62 102 0,30-19 269,-4 11 1,1 3-188,3 4 85,6 14 173,23-56 0,10 4 31,31-44 1,-7-5 34,20-29 0,-20 14 162,21-14 544,-28 18 335,23-18-337,-43 24-523,-21 3 1,-46 14-157,-40 12 0,16 5-379,-9 10 1,-5-1 233,37-10 0,-3 0 1,-3 1-1,-1 0 181,-5 2 0,0 1 0,-4 2 0,-1 1 59,-8 6 1,-1 1 0,1 0 0,1 1 25,2 2 0,0 0 0,7-5 0,2-2 15,6-2 1,3-2-71,-34 8-102,-3-3-43,49-13-285,0-16 26,38 5 0,60-37 362,23 0 1,-5-2-34,5 8 1,-18 5 89,31-11 1,-27 9-90,20-16 1,-6-2-66,-30 16 1,-1-1 0,20-22-281,4-5-132,-32 23 23,30 0 511,-40 18 59,31 9 446,-23 2-343,34 9 1,4-4-14,23-10 0,-9-15-156,-41 3 1,-1-8 0,3-10 0,0-6 0,4-9 0,0-2 0,-4 4 0,-2 0-88,-5 3 1,0 1-1,-1 2 1,0 1 0,-4 0-1,-1 0 32,-1 0 1,0-1 0,7-11 0,1-3 86,0 1 1,0 1 172,-5 5 0,-3 6-75,8-8 0,-40 62 352,-27 45 1,-20 40-282,18-25 1,-2 3 0,-3 4-1,-1 1-319,-5 6 1,0 2 0,-3 0 0,1-2-148,2-5 0,-1-1 206,-2-5 1,1-3-153,13-3 1,5-18 0,13-36-1,42-52 158,-4 6 0,2-5 0,4-11 0,1 0 0,-4 8 0,0 0 0,1-5 0,1-2-44,1-3 0,1 0 0,1 1 0,1 0 0,4-5 1,0-1-1,1 1 0,-1 1 80,0-2 1,0 0-1,0 6 1,1 0 0,-2-1-1,0 0 182,-3 3 1,1 0 0,6-4 0,2 0 70,-2 2 1,1 2 0,-6 2 0,0 1 235,-3 4 1,-3 4-10,3-13-410,-8-7-185,-55 112 0,-13 27 0,5-3 0,7-15 0,-5 10 0,1-3 0,-6 13 0,2-4 5,4-9 0,-1-1 0,-4 3 1,0 1-1,1 1 0,1 0 1,-3 3-1,-1-1 147,0 1 1,0 1 0,4-3-1,1 0 1,1-4 0,1-1 461,1-5 1,1-2-465,3-1 0,5-5 0,0 4-161,37-41 0,33-49 1,-6-7-1,2-8 1,-1 2-1,-1-2 116,1-2 0,-1-1 0,-1-4 0,0 0 0,8-8 0,2 0 0,2-4 0,-1-1-17,1 0 0,-1-1 0,1-3 1,1-2-1,0 1 0,1-2 1,2-1-1,2 0 32,1-2 1,0 1-1,-2 5 1,-2 0-1,-3 4 1,-1 2-1,-5 5 1,-1 3 27,-4 5 0,-1 2 0,-6 2 1,1 2 197,2 1 0,-1 4 760,11-22 0,0 9-875,-86 94 1,-18 26-1,10 21 1,9-31 0,-8 6-1,3-1 1,-7 14 0,4-1-232,3-3 0,1 0 0,1-3 0,0 1 0,-4 8 0,0 2 0,1 1 0,-1 2 33,-2 2 1,0 3-1,14-23 1,-1 1 0,1 1-1,-2 2 1,0 1 0,0 0-1,0-1 1,0-1-1,0 0-156,-15 24 0,1-2 0,10-13 0,3-1-150,4-6 1,3-3-97,-9 30 0,23-46 507,35-66 1,31-60 0,-14 23 0,2-4 0,-1-1 0,0-1 15,1-4 1,0 0 0,1-1 0,0-1 0,3-2 0,-1-1 0,3 0 0,0-1 11,0 0 1,1-1 0,2-9 0,0-2 0,-13 28 0,0 0 0,0 0 0,1-3 0,1-1 0,0 1 28,0 0 1,0 0 0,0 1 0,-2 1 0,0 1 0,0 0 0,18-23 0,-1 2 0,-3-1 0,-2 1-54,-3 1 0,-1 0 0,-3 9 0,-2 2 0,-2 2 0,-2 1 0,-5 6 0,0 2-166,-3 4 1,-1 0 0,0-2 0,-1-2 40,0-5 1,-1 0 178,-2 6 1,1 1 171,5-6 1,-14 17 0,-33 40 0,-36 69-238,16-13 0,-3 6 1,-5 11-1,0 3 0,5-6 1,-1 0-1,-3 5 0,-2 1-5,-3 6 0,-1 1 0,-1-1 1,-1 1-1,16-25 0,0 1 1,1 0-1,-1 0 0,2 0 1,-1 1-17,-1 1 0,1 2 0,-1 0 1,-3 2-1,-1 1 0,0 1 1,-1 2-1,0 1 0,1 0 1,-1-2-1,1 0 0,0-2 40,2-3 0,1-1 1,0-2-1,-11 19 0,2-4 1,8-14-1,2-2 211,2-4 1,4-4-534,-2 12 0,77-108 225,-1-6 0,5-8 0,11-16 0,0-2 0,-8 7 0,0 1 0,6-9 0,2-1 151,-16 22 1,2-1 0,0 0 0,2 0 0,1-1 0,-1-1 0,3-3 0,-1 0 0,1-1 0,2-2 0,-1 1 0,2-2-1,2-1 1,0 0 0,2-2 0,1-3 0,1-1 0,2 0 0,1-1 0,2 0 0,-1 1 0,-1 1 0,-1 0 0,0 1-1,-3 4 1,-1 1 0,0 1 0,-4 3 0,0 1 0,-2 1 0,-3 4 0,-1 2 0,-2 1 0,0 1 0,-2 1 0,1 0-143,16-25 1,0 1 0,-7 10 0,-2 0 0,-5 2 0,-3 0 0,-2 6 0,-2 2-186,-3 3 0,-1 3 0,-5 7 0,0 0-246,0 0 0,-3 3 983,2-9 1,-31 24-329,-63 67 1,4 18 0,11-7 0,-3 3 0,4 1 0,1 0-136,-1 2 1,0 2 0,-2 3 0,1 1-1,-5 7 1,0 1 0,-3 1 0,-1 1-15,18-22 1,-1 1 0,0-1 0,-20 23 0,0 1 0,18-20 0,-1 1 0,0 1 0,0 1-1,0 1 1,0 0-85,-1 4 0,-1 0 0,1 1 0,-2 1 0,-1-1 0,0 1 1,-1 3-1,-1 0 0,2 0 0,1-5 0,2 0 0,0-2 52,5-4 1,0 0 0,2-3 0,-12 14 0,3-2 0,9-10 0,2-1-122,3 0 1,3-5-354,-3 2 0,108-108 402,-14-9 1,4-11-1,-11 16 1,2-3 0,-3 1-1,-8 6 1,-2 1 0,1-2-1,4-5 1,2-1-1,0-1 119,2-6 1,2 0 0,0 0-1,2 1 1,0 0 0,0-1-1,1-4 1,0-1 0,1 1-1,0-1 1,1 0 0,0-1 19,2-1 1,0 0 0,1-1-1,0-2 1,1 0 0,-1 1-1,0 1 1,0 0 0,0 2-1,-4 3 1,-1 1 0,0 2 56,-6 6 1,-2 1-1,0 3 1,17-17-1,-3 4 1,-11 9-1,-2 3 7,-3 8 0,-1 1 214,2 0 1,-12 4 0,-24 1-165,-49 27 1,-25 44 0,4 10 0,-5 8 0,3 1 0,1 3-190,-4 7 0,0 2 0,-1 5 1,-2 2-1,18-14 0,0 2 1,-1 0-1,0 1 0,0 0 0,0 1 24,-1 0 1,1 1 0,-2 0 0,-5 7 0,-2 1 0,0 2 0,-2 2 0,-1 1 0,-1 1 0,14-13 0,0 1 0,-1 1 0,1 0-13,-2 3 0,0 0 0,0 0 1,0 1-1,-1 1 0,1 0 0,-1 1 1,0 0-1,-1 2 0,0 2 0,0-1 1,-1 1-1,1-1 0,-1 1 0,0-1 1,0 0-27,-1 1 1,-1 0 0,1-1-1,1 0 1,6-6 0,0 0 0,2-1-1,0 0 1,-15 16 0,1-1 0,1-1-1,6-5 1,2-1 0,0 0 99,5-5 0,2 0 1,0-3-1,-17 20 1,3-4-1,8-10 1,1-3-116,6-7 0,1-3-167,-3 2 0,7-5 1,13 1-1,27-36 81,45-60 1,-9 1-1,4-8 1,6-10-1,1-4 1,6-9-1,2-2 187,-17 22 1,0-1 0,2-1 0,2-5 0,2-1 0,-1-1 0,2-4 0,-1-2 0,1 0 0,2-2 0,1 0 0,0-1 34,3-3 1,1 0 0,-1-1 0,-2 3 0,0-1 0,1 0 0,2-4 0,1-1 0,0 0 0,-1-1 0,-1 1 0,0-1-11,1 0 0,-1 0 1,-2-1-1,-2-1 1,-1 0-1,0 0 1,-1 1-1,1-1 1,-1 2-1,-3 4 0,-1 1 1,-1 3-77,-4 6 1,-1 2 0,-1 2 0,10-20 0,-4 4-1,-7 13 1,-3 2-152,-4 5 1,-3 6 329,6-5 1,-105 89 0,22 18 0,-1 13-184,-6 8 1,-1 5 0,17-17 0,-1 2 0,1 2-1,-3 7 1,1 3 0,-1 1 0,-5 5 0,0 1-1,-2 2-48,11-16 0,-1 1 0,0 1 0,0 0 0,0 1 0,-1 0 0,0 1 0,0 2 0,-3 4 0,0 2 0,0 0 0,0 1 1,-2 1-1,0 1 0,1 0 0,-1 2 97,-2 2 1,0 1-1,0 1 1,-1-1-1,9-14 1,0-1-1,-1 1 1,0 0-1,1 0 1,-1 1-1,1 0 1,0 1-1,0-1 1,0 0 0,-9 14-1,0 1 1,0-2-1,2 0 30,2-6 0,1 0 0,0-2 0,2-1 1,6-7-1,1-1 0,0-2 0,1-2 0,-10 13 1,0-3-1,2-2 0,4-7 0,2-2 1,2-2 420,-15 20 1,5-6-296,12-19 1,9-10-1,17-15 1,47-64 0,24-41-296,-20 22 1,0-4 0,6-15-1,0-6 1,-10 15 0,0-2-1,1-3 1,3-4 0,0-2-1,1-2 78,2-6 0,1-2 0,1 0 0,1 0 1,1-2-1,0 0 0,-10 20 0,-1 0 1,0-1-1,1 0 0,0 0 0,0 0 0,1 0 1,-1 0 36,1-2 0,0 0 0,0 0 0,0-2 0,3-4 0,-1-2 0,1-1 0,0 0 0,1-3 0,1-2 0,0 1 0,-1-1 1,0-1-1,0 0 0,0 0 0,-1 1-7,0 1 1,0-1 0,-1 2 0,-1 0 0,-3 5 0,-2 1 0,0 1 0,0 0 0,0 1 0,0 1 0,-1 1 0,0 0 0,9-19 0,-1 1 0,-1 1-16,-1 5 1,-1 0 0,-1 4 0,-5 12 0,-1 1 0,-2 3 0,8-19-1,-3 3-323,-4 11 1,-2 2 526,1 5 0,-9 6 0,-20-2-35,-40 31 1,-7 43 0,1 12 0,-4 8 0,4 5 0,1 3-262,-4 7 0,-1 3 1,-5 12-1,-1 2 0,-6 5 1,-1 2-1,20-24 0,1 1 1,-1 1 15,1 0 0,1 0 0,-1 2 0,1 1 0,-1 0 0,0 1 0,1 2 0,-1-1 0,0 2 0,-1 1 0,-1 1 0,0 0 5,-3 2 1,0 1-1,2 0 1,4-1-1,2-1 1,-1 0-1,-2 0 1,0 0-1,0-1 1,4-2-1,0-1 1,1 0 59,-17 26 1,3-2-1,4-4 1,2-2-1,3-9 1,1-2 507,1-1 1,5-3-346,-3 26 1,4-39-393,54-63 0,23-50 0,-3 8 0,2-5 273,-2-1 0,-2-3 0,1-8 0,1-4 0,3-3 1,1-3-1,2-3 0,1-2-17,-14 26 0,0-2 0,0 0 0,0 3 0,1 1 0,-1-2 1,1-3-1,-1-1 0,1 1 0,-1 1 0,1 0 0,-1 0 1,1-1 0,0 1 0,-1-1 1,-2 0-1,-1 0 0,0 0 1,-1 1-1,0 0 0,-2 0 1,11-27-1,-2 1-65,-5 10 0,-2 4 0,-3 13 0,-1 3-176,-3 8 1,-3 4 556,3-13 1,-49 37 0,-38 55-188,-17 23 0,35-15 1,2 4-1,2 1 1,1 2-1,-3 5 1,-1 3-205,-4 5 1,2 2 0,0 3 0,-1 2 0,-5 4 0,-1 0 0,1 1 0,1-1-60,-1 0 0,1 1 0,-2 0 0,0 1 0,3-1 0,2 1 0,0-3 0,1 0-123,6-5 0,1-3 0,4-6 0,1-3 98,2-3 1,3-4-84,-13 13 0,47-47 0,54-64 141,-16 13 0,3-5 0,8-13 0,0-2 1,-3 2-1,0-1 0,5-8 0,1-4 161,6-8 0,1-1 0,2 3 1,1 0-1,-18 24 0,0-1 1,1 1-1,-1-1 0,1 2 0,0-1-46,3 0 0,0 0 0,0 0 1,0 2-1,1-1 0,0 1 1,0 1-1,1 1 0,-1 1 1,-1 2-1,0 1 0,0 2-70,19-15 0,-2 4 1,-9 9-1,0 3 1,-4 8-1,1 1-118,4 1 1,-2 2 0,24-10-330,-29 25 0,-4 3 644,-5-2 1,19 46 338,-35 21 1,2-4 127,5 25-645,-19-27-227,6 3 0,3 3 5,9 14 213,37 4 0,17-31-15,-37-37 1,0-6 0,35 1-50,-5-31 0,-19 8-45,19-22 1,-28 14-44,15-14 279,-32 27-490,30-34-586,-32 29 0,-1-6 787,-14 13 0,-81 72 1,24-21-1,0 1 0</inkml:trace>
</inkml:ink>
</file>

<file path=ppt/ink/ink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21:37.742"/>
    </inkml:context>
    <inkml:brush xml:id="br0">
      <inkml:brushProperty name="width" value="0.2" units="cm"/>
      <inkml:brushProperty name="height" value="0.4" units="cm"/>
      <inkml:brushProperty name="color" value="#00F900"/>
      <inkml:brushProperty name="tip" value="rectangle"/>
      <inkml:brushProperty name="rasterOp" value="maskPen"/>
    </inkml:brush>
  </inkml:definitions>
  <inkml:trace contextRef="#ctx0" brushRef="#br0">572 563 12186,'-27'24'327,"18"11"1,18 4 0,21 8-83,5 9 1,-2-5 0,8 5 0,-2-6-1,-7 7 1,7-4 0,-4 9 0,1-9 245,2-8 1,-14 8-830,12 0-638,-13-11 789,16-4 0,-36-50 1,-15-26 134,-18-18 1,-2-4 0,-10-8 73,4 3 0,-7 12 1,7 9-1,-1-4 87,1-2 1,-12-9-1,-1-6 31,-8-6 1,0 8-1,12 19 627,2-3-289,13 8 1,-4 18-318,18 30 0,21 12 0,21 29-39,9 7 1,11 2 0,-6-6 0,1 0-71,-1 1 1,1 2-1,-4 3 1,7 6-64,-1 3 1,-2-9-1,-10 4 1,4-7-173,2-3 0,1 0-475,-9 1 424,-13-25 1,-5-20-1,-18-36 160,-8-14 1,-4 0-1,0-4-7,3-2 1,-17-12 0,-10-4 53,7 4 0,-12-6 1,2 0-1,1 0 24,-3 0 0,-1-9 0,1 3 0,3-3 137,2 3 1,10 0 0,-7 15 848,4 5 0,2 16-778,10 8 0,23 39 1,12 23-1,11 13-158,7 5 1,3 12 0,2 3-1,4 3-97,-4 0 0,7 0 0,-4 6 0,-2-6-36,-4-9 1,-2-5 0,3-4 0,-1 0-312,-2 0 121,5-11 0,-20-13 88,6-29 1,-9-8 0,-21-40 176,-15-8 1,1 12-1,-10-10-49,7 4 1,-10-9-1,-2-3 1,-1 3 27,7 2 0,2-8 0,-2-6 1,-10-6 56,-5-3 0,6 3 1,2 6-1,4 9 521,5 6-55,4 3 1,17 32-247,12 30 1,20 20 0,16 40 0,-1-1-1,4 0 1,-1 3 0,10 12 0,-4 2-139,-20-41 0,0 1 1,-4 4-1,1 0 1,2-2-1,1 1 1,2 1-1,2 2-98,1 3 1,1 2 0,1 1 0,0 1-1,-4-2 1,-1 1 0,1-1 0,-1 0-15,1-4 0,0 0 0,-1 0 1,1-1-1,-1-7 0,1-2 0,24 35-298,-7-12 0,0-9-606,1-2 417,-13-13 0,7-32 164,-30-36 0,-9-2 0,-12-28 82,-15-2 0,1 6 0,-10-9 0,6 3 133,4-4 1,-10-5 0,-2-9-1,-4 0 113,-5-2 1,-3 2-1,23 28 1,0-3 0,1-1-1,-1-1 17,0-1 0,1-2 0,-1-1 0,1 1 1,0 4-1,1 2 0,2 2 0,2 0 266,-15-39 8,19 17 1,14 29-96,29 42 1,7 36-1,-4 3 1,1 4 0,20 34-34,-5 0 1,-1 12 0,-17-41 0,-1 2 0,1 2 0,0 2-62,0 4 0,-1 0 1,1 2-1,-1 1 1,1 7-1,0 0 1,-1 2-1,1-1-52,-1 2 0,1 0 1,0 1-1,-1-2 1,1-3-1,0 0 0,-1-1 1,1 1-26,0 0 0,-1-1 0,0-2 0,-2-1 0,-1-5 0,-1-3 0,13 33-333,-5-19 0,0-25-676,5-9 656,-17-17 0,5-41 0,-25-28 82,-7-11 0,-6-15 0,-12 3 0,1-9 105,-1-6 1,13 38-1,1-1 1,0 1-1,0-2 1,-2-5-1,0-2 62,-2-5 0,-1 0 1,-1-4-1,-1-1 0,-3-9 1,-1-2-1,1 0 0,1-1 45,-1-2 1,-1-1 0,3 5 0,1 1 0,-1-2 0,0 2 0,3 8 0,1 3 83,4 7 0,2 3 277,-4-33 1,15 58 0,3 39-83,6 32 1,6 22 0,11 5 0,1 12-106,0 8 0,-10-33 1,1 0-1,1-1 1,1 2-1,0 5 1,1 2-19,3 4 1,-1 2 0,-1 3 0,-2 1 0,2 9 0,0 2 0,1 0 0,-1 1-25,-2 2 0,1 1 0,3 5 1,-1 3-1,-9-27 0,-1 2 1,-1-1-1,1 0 0,0 1 1,-1-1-50,1-1 1,0 0-1,0 0 1,5 27-1,-1-3 1,-3-17-1,-1-4 1,-1-7-1,0-2-176,-4-8 1,1-1-366,15 41 0,-12-45 246,6-29 0,-6-30 0,-12-44 0,0-6 0,0-9 0,-3-9 0,-3-9 0,-6-8 123,5 45 0,-1 0 0,0-7 0,-2 0 0,-3-4 0,0-2 0,-1-3 0,1-3 0,0-4 0,-1-1 0,-3-3 0,-1-2 0,-1-3 0,-1-3 0,0-7 0,-1-2 63,6 27 0,-1-1 0,0-1 0,-1-2 0,0-1 0,0-1 0,0-1 0,0 0 0,1 0 0,1 6 0,0 1 0,1 1 31,-5-24 0,2 4 0,3 13 1,1 5 131,4 14 0,1 5 1,-4-11 223,12 44 1,21 39 0,2 44-83,-2 3 1,6 3 0,-7 15 0,10 9-124,-13-43 1,1 2 0,5 9 0,-1 2 0,-4 0 0,-1 3 0,1 5 0,0 2-1,1 2 1,0 3 0,0 9 0,1 2 0,2 3 0,0 1 0,-3 3 0,-2 0-25,-7-32 0,0 0 0,-1 0 1,0 1-1,0 1 0,0-2 1,4 30-1,1-2 0,-1-6 1,0-2-65,0-6 0,1-3 0,-2-8 0,-1-5 0,10 25-1018,-3-18 656,-12-23 0,15-37 0,-13-28 82,-2-22 0,-3-11 0,-6-6 0,-3-7 49,-2-8 0,-13-8 1,6-10-1,6 39 0,0-1 74,0-4 0,1-2 0,0-3 0,1-2 0,-3-6 0,-1-3 0,2-2 0,0-2 50,0-4 1,-2-2 0,-5-8 0,-1-2-1,-1-3 1,1-1 0,5 26 0,1-1 0,1-2 74,0-3 0,0-1 0,0 0 1,0-4-1,-1-1 0,0 2 1,1 2-1,-1 0 0,2 3 1,-2-26-1,2 5 9,1 12 0,1 6 1,1 19-1,3 6 135,3-19 1,9 51-1,0 28 99,-3 28 1,5 14 0,-2 6 0,0 7-50,3 8 1,-6 9-1,12 11 1,-8-38 0,0 1-75,2 5 1,0 3 0,1 8 0,1 2 0,-1 3 0,0 1 0,1 3 0,-1 2-25,0 2 0,1 3 0,-1 6 1,0 2-1,-4-27 0,0 2 1,0-1-1,-1 2 0,0 0 1,-1 0 10,0 2 0,-2-1 0,1 0 0,5 28 1,-1 0-1,-4-5 0,0-2 0,0-9 1,0-3 230,0-10 0,-1-4-586,-1-9 0,1-10 0,7-15 0,3-41 0,0-38 0,-3-24 0,-12-15 0,0-9 123,0 43 0,0-2 0,0-8 0,0 0 0,0 0 0,0-1 0,0-3 0,0-1 0,0-3 0,0-2 0,0-1 0,0-2 0,0-4 0,0-2 0,0 0 0,0 0 24,0-3 1,0-1 0,0-7-1,0-3 1,0 28 0,0-1-1,0-1 1,0 1 0,0 0-1,0 0-24,-1-30 0,2 1 0,-1 6 0,3 4 0,0 16 0,2 3 0,3 10 0,2 4 205,14-32 1,-6 41 162,-1 45 1,-11 18 0,3 47 0,-6 3-83,-3 12 1,0 3 0,0-33 0,0 1 0,0 3 0,0 1-42,0 5 1,0 2 0,1 5 0,1 2 0,1 4 0,0 2 0,1 4 0,1 1-14,-2 1 0,0 1 0,-1 6 0,-1 2 1,-1 3-1,0 3 0,0-26 0,0 1 1,0 1-29,0 6 1,0 2 0,0-1 0,-2-3 0,-2 0 0,1 0 0,-1 0 0,0 1 0,0-2 0,0-6 0,0-1 0,0-1 163,-2 24 1,0-4 0,1-11 0,2-4-322,2-12 0,2-5 0,-1 7 1,2-41-122,7-48 0,-6-41 1,9-15-1,-6 33 0,0-3 74,3-7 0,0-2 0,-2-4 0,1-1 0,0-3 0,1-2 0,1-3 0,1-1 0,1-2 0,0-1 0,0-5 0,-1 0 0,0-2 0,-1 0 0,-1-3 0,0-3 33,1-6 1,1-2-1,-4 33 1,1-1 0,0-1-1,1-6 1,0-2 0,0 1-1,0 2 1,0 0-1,0 0-9,-1 3 1,1 1 0,0 1-1,1 2 1,-1 0 0,2 3-1,4-23 1,2 5 0,1 10-1,0 5-393,-2 15 0,0 3 712,14-25 1,-6 51-1,-7 26 25,-8 35 1,-6 18 0,-6 21 0,-3 9-106,-3 6 0,0-43 1,-2 2-1,2 6 1,0 2-1,-2 4 1,-2 1-19,0 5 1,0 1 0,0 2 0,2 1 0,0 4 0,1 0 0,0 0 0,0 0-1,-5 4 1,0 1 0,1 0 0,-2 2 0,-4 7 0,-1 1 0,1 0 0,1-1-1,3-4 1,0-2 0,1-1 0,0-2 0,2-15 0,0-4 0,0-6 0,-1-1 860,-13 38-1229,13-35 0,2-35 0,15-42 0,3-23 49,3-18 0,11-21 1,1-18-1,-7 45 0,2 0 74,1-5 0,1 0 0,2 4 0,-1-1 0,-3-4 0,0-1 0,3 2 0,1 1 0,1 0 0,-1-2 0,-2-4 0,0-1 0,3 3 0,2 1 0,0-2 0,1 0-369,2-1 0,-1 1 246,-5 6 0,1 0 0,4-4 0,0 1-246,-3 6 0,1 0 351,2 0 1,0-1-1,-3 2 1,-3 1-1,0 2 1,-2 0-1,13-40 214,-4 7 0,1 13 366,-1 7 1,-11 30-195,-6 32 1,-18 17 0,-8 46 0,-7-4-1,-3 3 1,-2 9 0,-4 15 0,-5 3 81,-4-4 1,7-2 0,-7 0 645,4 6-908,14-42 0,0 1 1,4 1-1,-1-1 0,-4 0 1,0-1-1,1-1 0,0 0 167,-20 40-188,11-4 0,-14-5-113,11-6 0,13-26-177,14-36 0,30-57 0,-6 3 0,2-4 82,2 0 0,1 0 0,5-6 0,0 0 0,-3 4 0,0-1-328,3-4 0,1-1 0,0-1 0,1 1 361,-1 3 1,1 1 0,0 4 0,-1 1-1,1-1 1,0 0 65,-1-1 0,1 0 0,0-1 1,-1 1-1,1 1 0,0 0 1,23-37 164,-6 12 0,7 9 1,-10 12 213,0 0 0,1 11 330,-7 7 182,-17 5-624,6 27 0,-24 9-109,0 30 0,-3-13-130,-6 13 1,-6-1-71,-11 19 0,-10 8 0,-2-3 19,-4-9 0,16-5 24,-10-10 1,0 1-1,-17-1-112,0-17 0,9-15 0,-1-12 94,-2-9 1,8-8 0,1-10 0,-1-5-38,-5-1 1,3-8 0,-4 6-1,-2-4 65,-3 4 1,-7 5 0,-2 13 0,-6-1 133,-3 1 0,6 11 0,-6 6 0,3 6 152,5 3 0,4 0 1,3 0 6,0 0 0,-1 9 205,1 0-307,12 0 1,20-9-59,30 0 0,12 0-49,32 0 0,6 0 6,21 0 1,-3 0 0,-6 0-23,-9 0 0,-6 0 0,-2 0 16,-1 0 1,-9-3 86,1-6-122,-25 6 1,-14-30-56,-41 7 0,-19 2 0,-23 9 1,4 3-44,1 6 1,10 3 0,-9 6 0,-3 3 143,-3 3 0,6 12 0,0-6 0,-3-1 261,-3-5 1,9 3 0,6-3 495,6-3-459,3-3 1,23-24-342,30-5 1,9 5 0,47 12 0,0 6-65,4 3 0,2 3 1,-6 3-1,3 3 57,3-3 0,-8 5 0,-10-2 0,3-3-3,4-3 1,2-3 58,0 0 0,0 0-71,1 0 0,-31-15-126,-23-11 0,-23 11 0,-36-3-67,-12 12 0,11 6 0,-14 0 0,9 3 94,3 6 1,-9 3 0,6 9 0,-3-4 62,-6 4 0,9-9 0,0 0 0,3-3 162,-1 0 1,10 0 0,9-9 266,-4 0 0,22-6-273,8-12 1,27-6-1,20-17-35,22 5 1,2 24 0,9-8 0,-3 8-54,4 3 1,-7 0 0,6 9 0,-3 0-8,3 0 1,-6 0 0,10 0-1,-1 0 0,-9-3 1,6-6-65,-6-9 0,-17-8-851,-13-10 586,-11 19 0,-47-10 0,-13 36-164,-8 20 0,0 7 351,8 8 1,-12 15-1,-7 10 1,21-17-1,-1 0 1,1 0-1</inkml:trace>
</inkml:ink>
</file>

<file path=ppt/ink/ink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23:53.779"/>
    </inkml:context>
    <inkml:brush xml:id="br0">
      <inkml:brushProperty name="width" value="0.06" units="cm"/>
      <inkml:brushProperty name="height" value="0.06" units="cm"/>
      <inkml:brushProperty name="color" value="#FFFFFF"/>
    </inkml:brush>
  </inkml:definitions>
  <inkml:trace contextRef="#ctx0" brushRef="#br0">153 115 7667,'-19'0'-39,"6"2"0,2 5 357,3 6 0,-1-3 0,5 3 566,-2 2 0,-1-5 0,7 3-176,0 2 1,0-5-510,0 3 0,0-7 0,3 5-17,3-2 0,-2-3-162,9-6 1,0 0-165,6 0 1,0 0 10,0 0 0,0-2 14,0-5 1,-6-1-1,-3-7 87,-1 2 0,-3 1 0,-6-7 68,0 0 1,0 0-1,-2 2 90,-4 4 1,1-2 0,-7 7 42,-3-3 0,4 7 1,-2-3 77,-1 5 0,-3 2 0,0 2 0,2 3 94,2 1 0,3 9 0,-5-5 1,4 3-145,3 0 1,1 0 0,5 6 0,-2 0-118,-2 0 1,-1 0 0,7 0-114,0 0 0,7 0 1,1 0-178,3 0 1,1-2 0,8-2-21,-1-2 1,0-9 0,0 2 0,0-6-55,0-6 0,-6 2 0,-1-9 0,3-4 101,2-6 1,-4 1-1,-3-5 1,-1 1 156,-5 1 1,5-2-1,-3 3 1,-2-1 307,-2 1 0,-2 3 0,-2 2-81,-4 0 1,-5 2 0,-6 2 0,2 5-48,3 1 0,-1 3 1,-6 6-1,0 0-61,0 0 0,-2 6 1,-3 3-1,-1 1 37,2 5 1,8 2 0,2 2 0,0 0 89,3 0 0,-5 9 1,9 2-124,1-1 1,3-1 0,2-9-1,0 0-26,0 0 1,2-2-1,5-2 1,5-3-114,5 3 1,-4-6 0,0-1 0,4-1-179,6-1 1,-2 0 0,5-6-1,-5 0-102,-2 0 1,0-8-1,0-5 1,2-4 87,5-2 1,-12-2 0,5-2-1,-4-3 208,-4 3 0,4 2 0,-9 2 0,-2 0 145,-2 0 1,-2-1-1,0 1 124,0 0 0,-8 0 0,-5 2-146,-4 5 1,-2 3 0,0 9 0,0 0-118,0 0 1,0 0 0,0 2-1,-2 5 101,-5 5 0,11 5 0,-4 0 1,2-2 145,1-2 0,-1 2 0,2 8 0,4 2 88,3-1 0,1-3 0,7-2 0,0 0-169,0 0 1,0 0 0,2-2 0,5-2-206,5-2 0,5-7 1,3 4-1,-1-1-223,0-5 1,0-2 0,0-2 0,0 0 27,0 0 1,0-8-1,0-5 1,0-4 12,0-2 0,-2 0 1,-2 0-1,-4 0 130,-3 0 1,0 0 0,-3 0-1,1 0 133,-2 0 0,-2 0 1,-4-1 97,-4 1 0,2 7 0,-9 1 0,-2 3 32,-2 3 1,-2 3 0,0 2 0,0 2-8,0 5 1,0 3-1,0 9 1,0 0 34,0 1 0,6-1 0,2 0 0,1 0-47,-1 0 1,7 0 0,-2 0-123,4 0 1,4-2-1,2-2 1,4-5-145,3-1 0,2-3 1,6-6-1,0 0-126,0 0 0,0-2 0,-2-4 0,-2-5-2,-3 0 0,-1-5 1,4 5-1,-5-2 151,-1 1 1,-1-1 0,-3-6 161,1 0 0,0 6 0,-8 2-26,-4 3 0,2-5 0,-9 7 293,-2 2 0,-2 2-73,-2 2 1,0 0-97,0 0 1,6 2-124,0 4 1,9-2-148,-2 9 0,10-7 1,5 5-243,1-3 1,-3-1-36,5-7 0,-1-2 358,2-5-1,-5 3 167,-8-9 0,-2 9-30,-4-2 1,-5 6-1,-8 4-44,0 2 1,6 7 0,0-5-819,-1 3 1,5-5 764,3 7 0,38-17 0,10 2 0</inkml:trace>
</inkml:ink>
</file>

<file path=ppt/ink/ink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23:55.745"/>
    </inkml:context>
    <inkml:brush xml:id="br0">
      <inkml:brushProperty name="width" value="0.06" units="cm"/>
      <inkml:brushProperty name="height" value="0.06" units="cm"/>
      <inkml:brushProperty name="color" value="#FFFFFF"/>
    </inkml:brush>
  </inkml:definitions>
  <inkml:trace contextRef="#ctx0" brushRef="#br0">58 77 7692,'-19'0'1643,"0"9"1,8 1-1616,5 9 0,4-6 119,2 0 1,0-1-1,2 5-91,4-4 1,-1 2 0,5-7 0,1 1-53,-1-1 1,3 5 0,6-7-122,0-1 1,0-3 0,0-4-29,0-5 1,0 3 0,0-9 0,-2-2 77,-4-1 0,2-4 0,-7 1 111,3 0 1,-7 0-1,3 0 128,-5 0 0,-2 0 0,-2 2 121,-5 4 0,-3-1 0,-9 7-97,0 3 1,-1 2-1,1 2 1,0 2 3,0 4 1,0 5 0,0 8 0,0 0-11,0 0 0,6 0 1,3 0-1,-1 0-84,1 0 1,5 0 0,-1 1 0,4-1-136,2 0 1,0 0 0,2 0 0,4-2 22,7-5 0,-2 3 0,1-6 0,3-1-73,2 1 1,2-3-1,0-6 1,0 0-88,0 0 0,0 0 0,0-2 0,1-2 0,-1-3 1,-7-8-1,1 3 1,0-5 120,-3-2 1,5 0 0,-8 0 0,-1 0 81,2 0 0,-6 6 0,5 0 106,-5-2 0,-4-2 1,-5 0-1,-3 3 163,-1 1 0,-6 9 0,5-3 0,-5 5 19,-2 2 1,0-6 0,-1-1-1,1 5-52,0 7 1,0-1-1,0 8 1,0 1-76,0-2 1,6 6 0,3-5-1,1 5-103,5 2 1,2 1-1,2-1 1,0 0-169,0 0 0,0 0 0,2 0 0,4-2-128,7-5 1,-2 3 0,4-6 0,4-1-96,4 1 0,2-3 1,-6-6-1,0 0 1,1 0 0,1 0 0,2-2 0,0-4 103,-6-7 1,2 2 0,-8-1 0,2-3 168,-1-2 0,-5-2 1,3 0-1,-1-2 165,-5-5 0,-2 11 1,-2-6-1,0 0 16,0-2 0,-8 4 0,-3 6 1,-2 0 2,1 3 1,-1-5 0,-8 8 0,-3 3 36,-1 2 0,0 2 1,3 2-1,-1 4 102,-2 7 0,-1 4 0,7 2 0,2 2-19,5 5 1,-3-3-1,8 7 1,3-3-139,2-3 0,2-1 0,0 0 1,2 3-165,5-3 1,3-2 0,9-4 0,2-4-282,5-7 1,-5 3 0,6-3 0,-1-2-74,-1-2 0,1-2 0,-7-2 0,0-2-9,0-2 1,-6-9 0,-1 2 289,3-4 0,-6-2 0,-3 0 0,-4 0 38,-2 0 0,0 0 1,0 0-1,0 0 51,0 0 1,-8 0-1,-5-1 62,-4 1 0,-2 7 1,-2 1 107,-5 3 1,-1 3-1,-5 10 1,9 3 136,8 3 0,-2 1 1,6 7-1,-1 1-46,-1-1 1,9 6 0,-3 0-1,5-1-165,2-3 0,2-2 1,5 0-169,5 0 1,5-6 0,2-3 0,3-1-158,3-5 1,-4-2 0,5-2 0,-5-2 49,-2-4 0,-6 2 0,-3-9 1,1-2 116,-1-2 0,-5 2 0,1-4 87,-4-8 1,-2 8 0,-2-1-1,-4 4 26,-7-1 1,2 4 0,-1 2-1,-5 3 4,-7 4 1,3 1-1,-4 3 1,4 3 173,1 3 1,4-2 0,1 9 0,4 2 4,3 2 0,-5 2 0,7 0-13,1 0 0,3 0-403,2 0 0,2-2 0,5-4-360,5-7 0,5-4 0,2-2-43,0 0 1,-6 0-349,0 0-375,-9-8 1313,5-3 0,-69-25 0,-14-4 0</inkml:trace>
</inkml:ink>
</file>

<file path=ppt/ink/ink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24:11.260"/>
    </inkml:context>
    <inkml:brush xml:id="br0">
      <inkml:brushProperty name="width" value="0.08571" units="cm"/>
      <inkml:brushProperty name="height" value="0.08571" units="cm"/>
      <inkml:brushProperty name="color" value="#E71224"/>
    </inkml:brush>
  </inkml:definitions>
  <inkml:trace contextRef="#ctx0" brushRef="#br0">7539 20 8465,'9'10'-217,"-5"-1"1729,9-9-1348,-9 0 1,2 0 0,-12 0-114,-7 0 0,3 0 1,-3-2-34,-2-5 1,-2 5 0,-2-4 51,0 4 0,-2 2 0,-2 0 1,-3 0 16,3 0 1,0 0 0,-1 0 0,-3 0 18,-3 0 1,0 0-1,-4 0 1,3 0-64,-3 0 1,4 0-1,-2 0 1,-2 0-13,-2 0 0,0 0 0,3 0 1,3 0-59,2 0 0,-6 0 1,5 0-1,-1 0 31,5 0 1,-3 2 0,1 2 0,-1 2 145,1-1 1,-5-3 0,6-2-1,3 0-32,2 0 1,-7 0-1,-1 0 1,-1 0-25,5 0 0,-3 0 1,1 0-1,-1 0-41,0 0 0,-3 0 1,5 0-1,1 0-107,-3 0 0,7 0 0,-4 0 0,1 0 96,-1 0 1,4 0 0,-5 0 0,3 0 44,-2 0 0,3-2 0,-3-3 0,4-1-23,2 2 0,-7 2 1,1 2-1,0 0-24,-3 0 0,5 0 1,-7 0-1,0 0 8,1 0 0,5 0 0,-3 0 0,1 0-20,1 0 1,-7 0 0,5 0 0,-1-3-3,1-3 1,-5 4-1,4-4 1,-1 4 9,-5 2 1,6 0 0,1 0 0,1 0 10,1 0 0,-9 0 1,4 0-1,1 0-40,3 0 1,-1 0-1,-1 0 1,1 0-33,-1 0 1,-4 0 0,7 0-1,-1 0-1,-1 0 1,6 0 0,-5 0-1,3 0 28,-2 0 1,3 0 0,-3 0 0,2 0 46,-3 0 1,5 0 0,-4 0 0,4 0-28,1 0 0,-5 0 0,0 0 0,-1 0-16,-1 0 1,5 0-1,-5 0 1,2 0-22,-1 0 0,-1 0 0,3 0 1,-1 0-23,2 0 1,-5 0 0,3 0 0,1 0 2,3 0 0,0 0 0,-2 0 1,-3 0 36,3 0 0,0 0 1,-1 0-1,-1 0 19,2 0 0,-5 2 0,3 2 0,1 2 7,3-2 0,0-1 0,-2-3 0,-3 0-12,3 0 0,2 0 0,2 0 0,0 0 30,0 0 1,-7 0-1,1 0 1,1 0-9,3 0 1,0 0 0,-2 0-1,-3 0-46,3 0 0,-5 0 0,1 0 1,-1 0-15,1 0 1,-7 2 0,4 2 0,-1 2 9,-1-1 1,2-3-1,-4-2 1,5 0-15,1 0 0,-4 6 1,7 0-1,1-1-49,3-3 1,-4-2 0,-1 0-1,5 2 76,6 4 0,-1-4 1,3 5-1,-4-5 20,-2-2 1,0 0 0,0 0 0,-3 0 1,-3 0 0,4 2 0,-5 2 0,3 2-11,-2-1 0,4-3 0,-7-2 0,3 0-38,-1 0 1,1 0-1,6 0 1,0 0-9,0 0 0,-1 0 0,1 2 0,0 2 25,0 3 0,0-1 0,0-6 0,0 0 15,0 0 1,0 0 0,0 0-1,0 0 11,0 0 1,-7 0-1,1 0 1,2 0-25,1 0 0,-3 0 0,0 0 0,-1 0-11,-1 0 0,5 2 0,-5 2 0,2 3 29,-1-3 0,-6-2 0,5-2 0,-1 0 33,1 0 1,-1 0 0,5 0 0,-5 0 1,-1 0 0,3 0 0,-3 0 0,1 0-55,5 0 1,-7 0 0,0 0 0,1 0-63,3 0 1,-1 0 0,-1 0 0,1 0 55,-1 0 0,3 0 0,4 0 0,-3 0 26,-1 0 0,-7 0 0,7 0 0,-1 0 14,-1 0 0,6 2 0,-5 2 1,3 3-25,-3-3 0,5-2 1,-4-2-1,4 0-20,2 0 0,-7 0 1,1 0-1,1 0 22,3 0 1,2 0 0,-2 0 0,-2 0 44,-3 0 1,-1 0-1,3 0 1,-1 0 18,2 0 0,-5 0 0,1 0 0,-1 0-52,1 0 1,1 0-1,7 0 1,-2 0-30,-5 0 1,5 0 0,-4 0 0,4 0 0,2 0 1,-3 0 0,-1 0 0,-2 0 18,1 0 1,3 0-1,2 0 1,0 0 29,0 0 1,0 0 0,0 0-1,0 0-10,0 0 0,0 0 1,0 0 83,0 0 1,-1 0 0,-1 0-38,-4 0 0,4 0 0,-5 0 0,5 0 8,2 0 0,-6 0 1,-1 0-172,3 0 1,2 0-1781,2 0 301,0 0 0,10 0 1568,9 0 0,68 8 0,25 3 0</inkml:trace>
</inkml:ink>
</file>

<file path=ppt/ink/ink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24:16.728"/>
    </inkml:context>
    <inkml:brush xml:id="br0">
      <inkml:brushProperty name="width" value="0.08571" units="cm"/>
      <inkml:brushProperty name="height" value="0.08571" units="cm"/>
      <inkml:brushProperty name="color" value="#E71224"/>
    </inkml:brush>
  </inkml:definitions>
  <inkml:trace contextRef="#ctx0" brushRef="#br0">2153 39 8029,'-11'0'62,"2"0"477,9 0 1,0-3 12,0-3 0,0 2 154,0-9-541,0 9-133,0-5-248,0 9 144,0 0 0,-6 3 152,0 3 1,-1-2-3,7 9 0,-6-7 0,0 7 3,1 2 0,-3-5 0,-1 3 3,-1 2 0,6-5 0,-5 1 91,1-3 0,3 7-114,-7-2 0,5 2 0,-3 0 32,1-3 0,1-5-76,2 5 1,3-5-1,-5 6-34,-1 1 1,7-3-1,-4 2 0,2-1 0,-1 7 3,-1 0 0,0-6 0,6 0 55,0 2 1,0 2 0,0 2 7,0 0 1,0 0 0,0 0-6,0 0 1,0 0 0,0 0-1,0 0-31,0 0 1,0 0 0,0 0 0,0 0 4,0 1 1,0-1 0,0 0 0,2 0 16,4 0 0,-4 2 1,5 2-1,-3 3 26,2-3 0,-4-2 0,5 0 0,-5 3 17,-2 1 1,6 1 0,1-7 0,-1 0-28,2 0 0,-5 0 0,3 0 0,-2 0-29,3 0 0,-5 6 0,6 1 0,-2-3 15,1-2 1,-1-2 0,-6 0 0,2 0 3,5 1 1,-5 5-1,4 0 1,-4-1 17,-2-3 0,0 4 1,0 1-1,0-3-14,0-2 0,0 0 0,0 3 0,0 1-5,0-2 1,0-1 0,2-1 0,3 2-3,1 3 1,0 5 0,-6-5-1,0-3-39,0-2 0,0 5 1,0-1-1,0 0-12,0 3 1,0-7-1,0 5 1,0-5-4,0-2 0,0 0 1,0 2-1,0 2-1,0 3 1,0-1 0,-2-6-1,-2 0 51,-2 0 1,-1 0 0,7 1-1,0-1 31,0 0 0,-6 6 0,0 1 1,1-3-27,3-2 1,0-2-1,-2 2 1,-3 3-43,3 1 0,-4 0 1,1-6-1,3 1-29,2-1 1,-4 0 0,-1 0-1,1 0-20,-2 0 0,5 0 0,-5 0 36,-1 0 1,1 0 0,-7 0 0,5 0 50,1 0 0,-6-2 1,5-2-1,-3-2-17,0 2 1,7-5 0,-7 3-10,-2 2 1,5-7-1,-1 1-17,3-1-5,-7-6 0,11 7-170,-9-9-25,9 0 1,-3 6 120,14 0 1,-3 1 0,9-7 30,1 0 0,3 0 0,2 0 39,1 0 1,-1 6 0,0 1 34,0-3 1,-2 0 0,-3 0 0,-1 3 11,2-3 1,2 4 0,0 1 0,-2-1 125,-3 1 1,1 6-1,6-3-62,0 5 1,-6 0 0,-2-2 0,-1-2-52,1 2 1,-5 1 0,5 4 0,-1 1-47,1 4 0,-7-4 0,5 5 1,-3-5 1,0-2 0,7 0 0,-7 2 0,-1 3 78,-3 1 0,4 0 1,0-6-1,-1 1-8,-3-1 0,0 6 1,2 0-1,3-1-1,-3-3 1,-2 4-1,-2 3 1,0-1-28,0 1 0,0 6 0,0-4 0,0 1-134,0 1 0,2-2 0,2 4 0,3-5 77,-3-1 1,-2 4 0,-2-5 0,0 1 60,0-1 1,0-1 0,0-5 0,0 2-1,0 3 1,0 5 0,0-3 0,0-1-32,0 1 0,0 4 0,0-5 0,0 1-26,0-1 0,0 5 1,0-4-1,0 1-10,0 5 0,0-4 0,0-1 0,0-1-1,0-5 0,0 5 0,0-3 0,0 1 19,0 1 0,0-6 0,0 5 1,0-5-11,0-2 0,0 7 1,0-1-1,0 0-15,0 3 0,0-7 1,0 7-1,0-3 29,0 0 0,0 7 1,0-6-1,0-1-5,0 3 1,0-7-1,0 6 1,0-1-1,0-1 1,0 1 0,0-7 0,0 0 4,0 0 1,0 0-1,2 0 1,2 0-73,3 0 1,-1 0-1,-6 2 1,0 3 15,0 1 0,0 0 0,0-3 0,0 1 16,0 2 1,0 1-1,0-7 1,0 0 6,0 0 1,0 6-1,0 1 1,0-3 26,0-2 0,0-2 0,0 3 18,0 3 1,0 2 0,0 5 0,0-6-13,0-5 1,0-2 0,0 0 0,0 0-34,0 0 0,0 0 0,0 2 0,0 3-23,0 1 1,0 1 0,0-7 0,0 0 22,0 0 1,0 0 0,0 0-1,0 2 35,0 4 1,0-3-1,2 3 1,2-4-20,3-2 1,-1 0 0,-6 0-1,0 0-31,0 1 0,0-1 1,2 0-1,2 0-24,3 0 0,-1 0 0,-6 0 38,0 0 1,7 0 0,-1 0 31,-2 0 0,-2 0 0,0-2 0,3-2 8,1-2 0,0-7 0,-6 7 4,0 2 0,7 2 1,-1 2-15,-2 0 1,0-2-1,1-3 4,1-1 1,3-2 0,-5 4-1,2-3 0,3-1 0,-5 4-16,2-3 0,3-1 0,-5 4-7,2-2 1,3-9 0,-5 4 18,2 1 0,7-5 1,-4 7 24,1-3 0,-4 5 0,5-5 12,-2 3 0,3-5 0,-3 5-4,1-3 1,-3 1-49,5-3 1,1 3-122,6 3 0,0-1 33,0-5 1,-6-4-206,0 5 0,-7-5 0,5 0-2018,-3 4 2330,-2-4 0,-82-44 0,29 10 0,-1 1 0</inkml:trace>
  <inkml:trace contextRef="#ctx0" brushRef="#br0" timeOffset="1298">1123 2098 7931,'-13'-11'489,"3"2"239,1 1 0,3 4 1,4-9-432,-5-2 1,5-2 0,-4-2 0,4 0-230,2 0 1,-2 0 0,-3 0-1,-1 0 17,2 0 0,-5 0 1,1 0-1,-3 0-42,-4 0 0,5 6 0,-3 2 0,-2 3-102,-2 4 0,5 1 1,-1 3-1,-2 3 42,-2 3 0,4 5 0,1 8 0,-1 0 81,2 0 0,1 0 1,6 2-1,-3 2 79,3 3 0,2 8 1,2-3-1,0 5 22,0 2 0,0 3 0,0 3 0,0 7-13,0 4 0,0 4 0,2 3 1,2 1-76,3-1 0,1-1 1,-4 1-1,3 1 10,-3-1 1,-2-3 0,-2-4-1,0-2 23,0-2 0,0-7 0,0 5 1,0 0-65,0 0 0,-6-7 0,-3 2 0,-1-3-161,-5-3 0,-2 0 0,-2-2 1,0-2-247,0-2 0,0-9 0,0 2 1,-3-6-463,-3-6 1,4 2 0,-7-9 0,3-6 822,-1-10 0,-18-49 0,-5-22 0,15 19 0,-1 0 0,0-1 0</inkml:trace>
  <inkml:trace contextRef="#ctx0" brushRef="#br0" timeOffset="1631">456 2555 8204,'0'13'982,"0"0"0,2-9 0,4 2 0,7-4-595,4-2 0,2 7 1,0-1-1,2-2-130,5-2 0,-3-2 0,7 0 0,-3 0-153,-4 0 1,5 0-1,-3 0 1,1 0-244,1 0 0,-12-2 0,4-2 0,-2-2-1039,0 1 0,2 3-232,0 2 1410,-8 0 0,-28 0 0,-15 0 0</inkml:trace>
  <inkml:trace contextRef="#ctx0" brushRef="#br0" timeOffset="2063">1161 2917 8009,'-8'19'1014,"6"-8"0,2-3 1,12-8-958,5 0 0,2 0 0,0 0-108,0 0 1,0-6-236,1 0 0,-1-1-996,0 7 0,0 0 1282,0 0 0,-17 9 0,-4 1 0</inkml:trace>
  <inkml:trace contextRef="#ctx0" brushRef="#br0" timeOffset="2314">1085 3261 7608,'13'0'783,"-1"0"1,1 0 0,6 0-562,0 0 0,0 0 0,0 0 0,0 0-294,0 0 1,0 0 0,1 0 0,-1 0-86,0 0 0,-7 0 0,1 0 1,2 0 156,2 0 0,-15-9 0,-4-2 0</inkml:trace>
  <inkml:trace contextRef="#ctx0" brushRef="#br0" timeOffset="2897">113 4157 7985,'-3'10'230,"-3"-3"1,4-3 293,-4 2 1,6-4 0,6 5-246,7-5 0,4-4 0,2-3 0,0-1-121,0 2 0,2-5 1,2 1-1,3-1-55,-3 1 0,-2-1 1,-2 5-1,0-2-339,0 2 0,0-1 1,1 1-386,-1-2 0,0-1-659,0 7 1280,-9 0 0,-43 21 0,-27 9 0,-3 2 0,-1 0 0</inkml:trace>
  <inkml:trace contextRef="#ctx0" brushRef="#br0" timeOffset="3349">55 4195 7985,'-17'19'655,"5"0"0,-3-6-102,9-1 1,1 1-393,12 6 1,-5 0-1,4 0 2,-4 0 0,5 0 1,-1 0-143,-2 0 0,-2 0 0,-2 1-501,0-1 1,0-7-210,0 1 1,2-9 437,5 3 1,3-14-1,7-5 221,-4-5 0,4 4 0,-4 2 0,1 1 34,-1-1 1,4 7-1,-4-5 97,4 1 1,2 6-1,0-5 94,0 5 1,-6 2 0,-1 2 90,3 5 1,-6 3-1,-3 9-78,-4 1 0,-2 5 0,0 0 0,0 1-103,0 1 1,-6-5 0,-3 5 0,-1-1-80,-5-1 1,-2 0 0,-2-6-1,0 0-126,0 1 0,-2-1 0,-3-2 1,-1-5-400,2-5 0,8-5 0,2-2 0,-2 0-725,-2 0 1224,7 0 0,10-51 0,10-13 0</inkml:trace>
  <inkml:trace contextRef="#ctx0" brushRef="#br0" timeOffset="3747">456 4443 7985,'0'19'149,"0"0"1,0 0 0,0 0 0,0 0 126,0 0 0,0 0 0,0 0 0,0 0 6,0 0 1,2 2-1,4 3-356,7 1 0,-3-2 0,3-8-3,2-2 0,2-9 1,2 3-1,0-7-25,0-7 1,-6-3 0,0-9 0,-1-3 74,-1-3 0,-1 2 0,-5-7 0,1 0 94,-2 1 0,-2-1 0,-2-2 0,0 5-3,0-1 1,0 7 0,-2-4-1,-2 3-82,-2 3 1,-9 7 0,2 1 0,-4 3 1,-2 3 1,0 3 0,0 2 0,0 2-105,0 5 1,0 3 0,0 9-1,2 0-255,4 0 1,-2 0 0,9 1 0,2-1-922,2 0 1296,2 0 0,42 8 0,11 3 0</inkml:trace>
  <inkml:trace contextRef="#ctx0" brushRef="#br0" timeOffset="4346">742 4423 7593,'10'0'745,"-1"0"0,-9 3 1,0 3-1,0 7-561,0 4 1,0 2 0,0 0 0,0 0-112,0 0 0,2 2 0,2 2 0,2 3-497,-1-3 0,-3-2-205,-2-2 1,2-2 293,4-4 0,-4-7 0,5-14 150,-5-11 0,4 0 1,1-9-1,-1 1 50,2-5 1,-5-2-1,5 0 1,-2 4 60,1 3 0,1 1 0,-4 7 803,3 0-464,8 9 0,-13 3 0,4 14 1,-4 5 105,-2 5 0,0 5 0,0 1 0,0 4-92,0 3 1,0-7-1,0 5 1,0-3-256,0 1 1,0-1 0,2-6-343,5 0 0,-5 0-51,4 0 0,3-10 217,-3-9 1,7-11 0,-7-12 0,0-4-154,3-3 1,-7 4 0,6-5-1,-1-1-34,-1 2 0,7 3 1,-7 8-1,1 0 421,1-1 59,-6 10 0,13 4 0,-9 12 287,-1 7 1,-3 6 0,-2 4 0,0 5-46,0 1 0,0-3 1,0 3-1,0 1-524,0 0 1,0-7-1,2 2 1,2-4-554,2-1 1,1-1-1,-5-2 694,4-5 0,5-71 0,8-26 0</inkml:trace>
  <inkml:trace contextRef="#ctx0" brushRef="#br0" timeOffset="4913">1256 4404 7985,'-12'0'-1,"1"3"360,3 3 940,1-4 0,7 9-940,0-5 0,2 5 1,3 8-1,1 0-113,-2 0 1,-2 2-1,-2 4 1,2 5-108,5 0 1,-5 6 0,4-7 0,-4 1-310,-2-5 1,0 3 0,0-3 0,3-3-633,3-8 0,-2-5 339,9-9 0,-7-11 0,5-8 0,-1-10 78,1-7 1,-5-5 0,5-1 0,0-3 217,-1 3 0,-6 2 0,5 2 0,-3 0 201,1-1 1,1 10 0,-4 3 416,3 5 0,1 4-100,-2 5 1,-3 5 0,3 14 0,-4 5 58,-2 5 0,0 2 0,2 0 0,2 2-158,3 5 0,-1 1 0,-6 7 0,0-4-75,0-2 1,0 5 0,2-3 0,2 2-49,3 0 1,-1-9-1,-6 2 1,0-3-316,0-3 1,2-2-47,5-5 1,-5-5-1,6-14 1,-1-8-358,-1-8 0,7-7 0,-7-10 0,0-2-29,3-3 1,-1-5-1,5 5 1,-5 3 252,1 1 0,-5 10 0,7 1 807,-3 2 1,5 7-137,-7 15 1,3 10 0,-5 19 0,2 5 351,-1 2 1,-3 1 0,-2 10 0,2 1-230,4 3 0,-4-1 0,7-6 0,-3 0-603,1 0 1,1-2 0,-4-2 0,3-4-2215,-3-2 2388,6-3 0,-16-40 0,4-8 0</inkml:trace>
</inkml:ink>
</file>

<file path=ppt/ink/ink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24:27.439"/>
    </inkml:context>
    <inkml:brush xml:id="br0">
      <inkml:brushProperty name="width" value="0.08571" units="cm"/>
      <inkml:brushProperty name="height" value="0.08571" units="cm"/>
      <inkml:brushProperty name="color" value="#E71224"/>
    </inkml:brush>
  </inkml:definitions>
  <inkml:trace contextRef="#ctx0" brushRef="#br0">210 96 7819,'-19'12'0,"0"1"53,0 2 1,2-5 0,5 3 407,5 2 1,5 8 0,2 3-1,0-1-238,0 3 1,0-5 0,0 9 0,2 0-176,5-3 0,-3 7 0,9-6 0,1 0-59,3-5 1,2 0 0,0-3 0,1-8-54,-1-3 0,0-5 1,0-6-1,0 0-104,0 0 0,0-10 1,0-7-1,0-9 129,0-3 1,-6-9 0,-3-7 0,1 3 126,0 1 1,-7-3 0,2 0 0,-4 1 41,-2 3 1,0 8 0,-2 2 0,-4 3 55,-7 4 0,-6 4 0,-4 4 0,-5 4-192,-1 3 0,3 1 0,-4 9 0,1 5-344,-1 5 0,7 5 0,-3 3 0,7-1-1274,7 0 1624,-5 8 0,40 20 0,0 12 0</inkml:trace>
  <inkml:trace contextRef="#ctx0" brushRef="#br0" timeOffset="404">554 96 7823,'0'12'-36,"0"1"0,8-9 1,5 3 345,4-5 0,2-2 0,0 0 0,0 0 31,0 0 0,0 0 1,0 0-1,0 0-181,0 0 1,-2 2 0,-2 2-1,-4 5-4,-3 1 0,5 3 0,-7 6 0,-2 0-211,-1 0 1,-10 2 0,-1 3 0,-3 3-182,-4 3 1,-2-7 0,-2 2-1,0-3-246,0-3 0,0-7 0,0-1 124,0-2 1,0-5 0,2-11 0,2-5 58,2-5 0,9-9 0,-4-1 0,1-3 355,1-4 1,0 5-1,6-1 565,0 2 1,0 3 79,0 6 1,0 10 0,0 9-310,0 11 0,0 8 1,0 4-1,0 5-110,0 2 0,6 3 0,0 10 0,-1 3-227,-3 3 0,-2 2 0,0 6 0,0 0-427,0 1 0,0-8 0,0-1 0,-2-4-433,-5-9 1,5-7-1,-4-10 805,4 0 0,5-61 0,2-32 0,0-1 0,1 0 0</inkml:trace>
  <inkml:trace contextRef="#ctx0" brushRef="#br0" timeOffset="568">744 324 7872,'2'17'584,"5"-4"-130,5-7 0,-1-3 1,2-3-1,4 0-296,6 0 0,0-3 0,7-3 0,0-5-208,-1 1 1,-3-5 0,3 9 0,-1 1-525,-5 3 0,-8-4 574,-2 0 0,-34 16 0,-3 11 0</inkml:trace>
  <inkml:trace contextRef="#ctx0" brushRef="#br0" timeOffset="785">916 115 7823,'-11'19'361,"1"-7"183,3 1 1,5-6 0,-4 5-180,4 3 0,4 0 0,2 0 0,2-3-193,-1 3 0,-3 9 1,-2 3-1,0 1-274,0-1 0,0 7 0,0-2 1,0 2-581,0-2 1,0 1 0,0-5 0,0 0 681,0-1 0,0-27 0,0-13 0</inkml:trace>
  <inkml:trace contextRef="#ctx0" brushRef="#br0" timeOffset="968">1068 267 8495,'0'13'1424,"0"0"-1253,0 1 0,0-3 0,0 2 0,0 2-174,0 2 1,0 2 0,0 0 0,2 2-301,5 4 0,-5-1 0,4 5 0,-4-1-755,-2-5 1,0-2 1057,0-2 0,-8-42 0,-3-11 0</inkml:trace>
  <inkml:trace contextRef="#ctx0" brushRef="#br0" timeOffset="1101">1107 77 7823,'-20'0'1140,"1"0"0,0 0 50,0 0-1898,9 0 0,8 2 708,8 4 0,9-4 0,-5 7 0</inkml:trace>
  <inkml:trace contextRef="#ctx0" brushRef="#br0" timeOffset="1351">1412 267 9475,'-7'-12'997,"-1"1"-1081,-3 2 0,5 3 0,-7 6 9,-2 0 1,-2 2 0,-2 5 128,0 5 1,0 5 0,0 2 0,2 2-22,4 5 0,-1 4 1,7 6-1,3-3-133,2-1 1,2-2 0,0 4 0,2-5-1654,4-1 1753,5-3 0,67-31 0,15-7 0</inkml:trace>
  <inkml:trace contextRef="#ctx0" brushRef="#br0" timeOffset="1736">1640 363 7837,'-8'-11'33,"-5"5"1,3 1 0,-3 1 166,-2-2 1,4-7 0,1 5-179,1-3 1,-5 7 159,1-3 1,2 5 0,1 4 0,-1 5-8,0 5 1,7 5 0,-2 2 0,4 3-31,2 3 0,0-2 0,0 7 0,0-2-163,0-5 0,0 0 0,2-2 0,4 1-272,7-5 1,4-5 0,2 1 64,0-7 1,0-4-1,0-4 1,-2-4 167,-4-7 0,2-4 0,-7-2 0,1 0 99,-1 0 0,-2 0 0,-3 2 0,1 2 127,2 3 1,0-1 648,-6-6-607,9 8 0,-7 5 0,4 12 0,-3 7-50,-3 4 0,6 4 0,0 2 0,-2 5-225,-1 1 1,-3 1 0,0 4 0,0-4-814,0-3 877,8 7 0,-6-21 0,7 4 0</inkml:trace>
  <inkml:trace contextRef="#ctx0" brushRef="#br0" timeOffset="1935">1888 115 12759,'11'21'0,"-5"4"37,-4 7 0,0 6 0,3 7 0,1 6-584,-2 4 0,-2 4 0,-2 2 547,0 3 0,0 25 0,0 0 0</inkml:trace>
  <inkml:trace contextRef="#ctx0" brushRef="#br0" timeOffset="2370">325 1106 7837,'-19'-8'194,"0"5"0,0-3 37,0 4 1,0 2 0,-1 0-1,1 0-21,0 0 0,0 0 1,0 2-1,0 4-103,0 7 0,0 4 1,2 4-1,2 3 66,3 1 1,1 9-1,-2-4 1,7 1-164,4 1 0,2 2 1,0 6-1,0 1-176,0-5 0,8-5 0,5 1 0,4-6-286,2-5 0,2-4 1,2-5-1,5-5-1149,2-5 1601,-7-11 0,30-61 0,-28 24 0,1-1 0</inkml:trace>
  <inkml:trace contextRef="#ctx0" brushRef="#br0" timeOffset="3123">401 1411 7837,'11'9'0,"-3"1"92,-8 9 1,9-8 0,3-5-1,5-4 172,2-2 1,0-2 0,0-4 0,1-7-237,-1-4 0,0-2 0,-2 0 0,-3 0-44,-1 0 0,-2 0 0,1 0 0,-5 0-28,-5 0 1,-2 0 0,0 0-1,-2 2-53,-5 4 0,3-2 1,-8 9-1,-3-1 11,-2-1 0,-4 6 0,-3-2 1,-1 8 86,2 8 1,1 5-1,3 2 1,0 1 142,0-1 1,2 0 0,2 2 0,5 2-26,1 3 0,3 1 0,6-4 0,0 3 134,0-3 1,2 5 0,4-3 0,5 1-137,0 1 1,8-6 0,-2 5-1,6-7-385,0-7 1,-2-1 0,-2-7-1,3 3-112,3-3 1,-4-4 0,5-6 0,-5-7-86,-2-4 1,0-11-1,-2-3 1,-2-5 464,-3-3 0,-1 1 0,4 0 0,-4 0-45,-3 0 1,5 6-1,-7 2 1,-2 3-6,-2 4 1,-2 1 490,0 3 1,0 11 296,0 8 0,0 8 0,0 11-300,0 0 0,0 1 1,0 1-1,0 2-232,0 2 1,0 9 0,0-4 0,0 2-89,0 0 1,-6-3 0,0 5 0,1-4-91,3-3 1,2 1 0,0-5-580,0 3 1,2-12 216,5-14 1,-3-8 0,7-13 0,-1-5-39,1-5 0,-1-12 0,5-1 0,-4 1 69,-3 3 1,5 4 0,-5 2 0,1 5 22,-1 1 1,5 3 364,-7 5 1,7 12 0,-6 8 281,-3 11 1,-2 8 0,-2 4 0,0 5-63,0 1 0,0 3 1,0 4-1,0-2-290,0-2 1,0-1-1,0 5 1,0-4-352,0-6 1,0-5 335,0-2 0,0-42 0,0-11 0</inkml:trace>
  <inkml:trace contextRef="#ctx0" brushRef="#br0" timeOffset="3218">1030 1259 7837,'0'19'307,"0"-9"0,9-1 0,3-9 0,5 0-176,2 0 1,1-2 0,-1-5 0,0-3-128,0-1 1,0-4-1,0 9-566,0 2 0,0 2 562,0 2 0,-17 16 0,-4 6 0</inkml:trace>
  <inkml:trace contextRef="#ctx0" brushRef="#br0" timeOffset="3468">1183 1049 7837,'-13'0'1267,"0"0"-795,9 0 1,-4 8 0,8 5-299,0 4 0,0-2 0,0 2 1,0 6-159,0 5 1,0 6-1,0 8 1,0 5-262,0 1 0,0-5 1,0 3-1,0-1-482,0-1 1,0-8 0,0-8 726,0-1 0,17-48 0,4-4 0</inkml:trace>
  <inkml:trace contextRef="#ctx0" brushRef="#br0" timeOffset="4168">1335 1354 7837,'0'19'42,"0"0"1,0 0 170,0 0 0,2-8 1,5-5-1,5-4 0,5-2 0,2-2 0,1-4-117,-1-7 0,6-10 0,0-5 0,-1 1-31,-3-1 0,-2 1 0,0 3 0,-2-1 50,-4 2 1,2 1 0,-9 3 0,-2 0-104,-2 0 1,-2 7 0,0-1 0,-2 0-24,-4 2 1,-5 3 0,-8 6-1,0-2 13,0-3 0,0 3 0,0 8 0,2 5-4,4 1 1,-4 3-1,7 6 1,-3 2 155,0 5 0,9-5 0,-4 6 0,1-1 115,1-1 1,-1 9 0,7-4 0,0 2-92,0-1 1,7-1 0,1 4-1,3-4-212,4-3 1,2-4 0,4-8 0,2-4-211,3-3 0,-1-1 0,-4-7 0,2 0-121,3 0 1,-1-9-1,-6-6 1,0-6-46,1-4 1,-1-9 0,0 4 0,0-2 9,0 1 1,-2-1 0,-2-6-1,-5 0 220,-1 0 0,3 6 0,-3 0 0,-1 0 408,1 3 0,-3 7 1015,-6 10 1,0 10-614,0 2 1,0 8-1,0 11 1,0 0-213,0 0 1,0 7 0,0 1 0,0 1-248,0-1 1,0 7 0,0-4 0,0 2-85,0-1 1,0-5 0,0 6-1,0-1-175,0-1 0,0 4 0,0-9-467,0-1 0,0-3 316,0-2 1,0-11 0,0-8 0,0-10 220,0-7 1,6-11-1,1-1 1,-3-3 239,-2 0 0,5 0 0,-1-6 0,0 0-26,3 0 1,-5 8 0,9 3 0,1 1-184,3 1 0,-4-7 0,0 7 0,2 1-32,2 3 0,8 2 0,0 2 1,-1 2-298,-3 3 1,-2 7-1,0-1 1,0 2-466,0-3 0,0 5 781,0-4 0,-17 38 0,-4 10 0</inkml:trace>
</inkml:ink>
</file>

<file path=ppt/ink/ink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24:26.042"/>
    </inkml:context>
    <inkml:brush xml:id="br0">
      <inkml:brushProperty name="width" value="0.08571" units="cm"/>
      <inkml:brushProperty name="height" value="0.08571" units="cm"/>
      <inkml:brushProperty name="color" value="#E71224"/>
    </inkml:brush>
  </inkml:definitions>
  <inkml:trace contextRef="#ctx0" brushRef="#br0">221 96 7830,'0'-11'1496,"0"3"1,0 10-1214,0 4 1,0-2-1,0 9 1,0 4-14,0 6 1,2 1 0,2 8 0,3 1-75,-3 3 1,0 3 0,0 1-1,3 4-41,-3 7 1,4 4-1,1 2 1,-1 3-15,1 3 0,-1-1 1,-3 8-1,1 2-9,-2 2 1,5-4 0,-3-3-1,-2 1-44,-2 0 1,5 0-1,-1 2 1,-2-7-117,-2-3 0,5-10 1,-1 1-1,-2 0-143,-1-2 1,3-5 0,0-10-1,-2-4-546,-1-3 1,3-1-1313,0-7 0,1-9 2029,-7-10 0,-26-95 0,10 33 0,0-1 0</inkml:trace>
  <inkml:trace contextRef="#ctx0" brushRef="#br0" timeOffset="468">202 0 7830,'-13'0'543,"3"3"228,1 3 1,1-2-401,1 9 0,5-7 0,-6 7-211,-1 2 1,7-5-1,-6 3 1,1 2 2,1 2 0,-3 2 0,5 2 0,-4 5-266,-3 5 0,5 3 0,-7 0 0,0-2-276,3 2 1,-5 0 0,9-3 0,-1-5-1717,-1-5 2095,6-2 0,18-52 0,10-25 0,6-1 0,0-1 0</inkml:trace>
  <inkml:trace contextRef="#ctx0" brushRef="#br0" timeOffset="649">221 58 7922,'0'12'687,"0"1"0,2 0-359,4 6 1,5 0-1,8-2 1,2-2 138,5-3 0,-5 1 0,6 4 0,-1-2-549,-1-2 1,7-1 0,-7 7 0,-1 3-107,-3 3 0,-4-4 0,-2 5 0,-5-5 188,-1-2 0,-28 8 0,-13 3 0</inkml:trace>
</inkml:ink>
</file>

<file path=ppt/ink/ink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26:20.183"/>
    </inkml:context>
    <inkml:brush xml:id="br0">
      <inkml:brushProperty name="width" value="0.06" units="cm"/>
      <inkml:brushProperty name="height" value="0.06" units="cm"/>
      <inkml:brushProperty name="color" value="#FFFFFF"/>
    </inkml:brush>
  </inkml:definitions>
  <inkml:trace contextRef="#ctx0" brushRef="#br0">110 28 8045,'-9'-5'530,"0"0"0,4 1 194,-4 4 1,6-2-24,-2-2 0,5 2 179,5-2 1,-2 2-418,6 2 1,-1 2-1,2 1 1,-2 3-193,-2 1 1,3-2-1,-3 4 1,0 2-58,1 1 1,2 3-1,-3 2 1,0 3-24,0 1 0,3-2 1,-3 3-1,0 3-61,0 1 0,1 6 0,-4 1 0,1 2-39,-1 4 0,3 0 0,-1 2 0,-2 1-87,-1-1 0,2-3 0,2 0 0,0 0-118,0-4 1,0 1-1,-2-3 1,2 0-1,1 2 1,-2-1 0,2 4 0,1-4 14,0 1 1,-5 1 0,1 5 0,-2-2 69,-2-2 0,0-4 0,0 4 0,0-1-16,0 0 0,0 0 0,0 1 0,0-2-21,0 0 1,0-4 0,0 7 0,0-1-97,0-1 0,0 1 0,0-6 0,0 2-19,0-1 1,0-2 0,0-2 0,0 1 141,0-1 1,0 0-1,0 1 1,0-1 49,0 1 0,-5-5 0,1-2 0,1 0-105,1 1 1,2-5-1,0 1 1,0-3-426,0-1 0,0-5-2224,0 0-537,0-6 3280,0-3 0,-6-7 0,-2-7 0</inkml:trace>
  <inkml:trace contextRef="#ctx0" brushRef="#br0" timeOffset="484">0 1538 12013,'0'14'0,"2"-1"351,2 1 1,4 5 0,6 2-1,-1 3-105,1 5 0,0 6 0,-1-1 0,1 1-87,0 3 0,0 2 0,-1 0 1,1-2-75,0-2 1,-5-5 0,0 2-1,2-2-66,1-4 1,2-2 0,0-12-29,-1 1 1,1-6 0,0-4-1,-1-2 125,1-2 0,0-11 0,0-2 0,-1-4 154,1-3 0,0-1 0,-2-7 0,-1 1 20,-2-1 0,0 5 0,3 2 0,-1 0-163,-2-1 0,-4 5 0,2-1 0,-1 3-587,-3 1 1,5 0 0,0 1-239,-1-1 0,1 5 0,-5 0-519,2-2 1,4-1 0,-5-2-1,1 0 1217,1 1 0,-17-19 0,2-5 0</inkml:trace>
</inkml:ink>
</file>

<file path=ppt/ink/ink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26:21.570"/>
    </inkml:context>
    <inkml:brush xml:id="br0">
      <inkml:brushProperty name="width" value="0.06" units="cm"/>
      <inkml:brushProperty name="height" value="0.06" units="cm"/>
      <inkml:brushProperty name="color" value="#FFFFFF"/>
    </inkml:brush>
  </inkml:definitions>
  <inkml:trace contextRef="#ctx0" brushRef="#br0">42 289 8038,'-9'-4'193,"-1"-1"1,6 0 1509,-5 5-1187,6 0 0,-3 2 0,7 3 0,4 4-184,4 3 0,3 8 1,2 3-1,-1 4-11,1 5 0,1 3 1,2 8-1,3 3-64,1 4 0,-4 2 0,2-2 0,-4-4-84,-1-3 0,-1-4 0,1-2 0,-2-6-87,-3-7 1,2-9-1,-5-7-146,2-2 1,-4-8 0,4-8 0,0-7 89,-1-6 0,2-10 0,5-9 0,0-6-30,0-6 1,-1-1-1,1-1 1,0-2-219,-1-2 1,1 7-1,0 7 1,-2 5-428,-3 4 1,2 5 0,-6 9-288,-2 5 0,0 9-447,1 4 0,-2 10 1379,2 4 0,4 22 0,0 5 0</inkml:trace>
  <inkml:trace contextRef="#ctx0" brushRef="#br0" timeOffset="244">618 427 8009,'0'13'38,"0"-4"1,0 1 677,0 0 0,0 2 0,0 4 0,2 0-235,3 3 0,-4 5 0,4-1 0,-2 3-395,1 1 0,-2 1 0,2 1 0,-2 1-274,-2 2 0,0-1 0,1-7 1,3-2-675,0-2 1,1-7 861,-5-3 0,-3-48 0,0-25 0,-1 1 0,0 0 0</inkml:trace>
  <inkml:trace contextRef="#ctx0" brushRef="#br0" timeOffset="394">591 179 8806,'-14'0'1542,"1"0"-1473,-1 0 1,8-1 0,6-2-175,7-2 1,6-1 0,0 3 0,1-2-1653,0 2 1757,-1 2 0,32 44 0,7 10 0</inkml:trace>
  <inkml:trace contextRef="#ctx0" brushRef="#br0" timeOffset="1160">811 509 8007,'4'14'142,"1"-1"1,-1 1 0,-2-2 0,1-1 366,2-2 1,5-1-1,-2 2 1,1-2-66,0-2 1,0-1 0,5-5-1,0-2-154,0-2 1,-1-4 0,3-6-1,0-1-103,3-3 1,-1-4-1,-6-4 1,-1 2 44,-2 1 0,-6 2 0,2-4 0,-4 2-239,-1-1 1,0 3 0,-1-1 0,-4 2-508,-4 4 0,-8 0 0,-1 4 0,-1 3 221,0 5 1,-1 4 0,-5 4 0,4 5 211,1 3 0,-3 8 0,5 5 0,1 4 114,2 3 0,1 6 1,2 0-1,3 5 293,4 3 1,4 1 0,1-3 0,1 2 115,4-2 1,4-7 0,9-5 0,5-5-234,3-4 0,2 0 1,-1-9-1,1-7-246,-1-4 1,0-4-1,1-4 1,-1-5-169,1-7 1,-2-5-1,-2-5 1,-2-2-103,-3-3 1,4-3 0,-4-6 0,-4 1 51,-4 3 1,-1-2 0,-4 2 0,0-1 264,1 1 0,-3 5 0,-4 8 1,-1 3 34,-4 1 1,2 1 534,-6 6-195,6 5 1,-3 13 0,6 8 0,0 4 34,0 3 0,0 6 0,0 7 0,0 3 37,0 2 0,1 6 0,2 3 1,2 1-152,-2-1 0,5-1 1,-1-7-1,2-2-366,0-5 1,1-5 0,3-5-333,1-9 0,0-5 0,1-11 1,0-6 19,-1-9 0,3-13 1,-8-6-1,3-2-31,2-2 1,-2-5-1,-1 0 1,-2 0 211,2-1 0,-4 4 0,1-3 1,0 5 53,-1 5 1,-4 4-1,3 9 147,0 4 1,-4 12 0,3 8 0,-4 12 382,-1 8 1,5 11 0,-1 5 0,-1 4 19,-1 5 1,-1-2 0,2 5-1,3-2-40,2-3 1,-3 2 0,4-5 0,1-7-213,3-8 1,-3-7 0,3-6-348,2-4 0,2-5 0,-4-10 0,1-7 97,0-9 0,-2-8 0,-1-4 0,-4-1-167,-1-3 1,4-2 0,-4 1 0,0 0-278,0 3 1,-2-1 0,-2-3 0,1 2-1259,2 2 0,-1 4 1791,-4-5 0,6 7 0,2-4 0</inkml:trace>
  <inkml:trace contextRef="#ctx0" brushRef="#br0" timeOffset="1644">2211 495 8003,'-18'6'-8,"0"3"0,1 4 0,8 0 283,4 1 1,5 0 0,5 0 0,4-1 141,3 1 1,3 4 0,2 1-1,3-3-296,1 0 1,-2-3 0,4 0 0,1-4-225,2-5 1,-3 2-1,0-1 1,0-2-9,-2-1 0,-1-8 0,-6-4 0,-1-3 130,1-6 0,-2 3 1,-3-7-1,-4-2 80,-4-1 1,-1-6 0,0 0 0,0 2 9,0 1 0,-6 3 0,-3 1 0,-5 4-38,-4 1 0,1-3 0,-6 6 0,-1 4 71,-2 2-361,-1 8 0,-5-2 1,0 10-246,1 4 0,7 9 0,2 5 0,2 5-367,4 4 0,7-3 831,4 3 0,58 9 0,16 2 0</inkml:trace>
  <inkml:trace contextRef="#ctx0" brushRef="#br0" timeOffset="1977">2857 179 8003,'-9'-13'0,"1"-1"320,2 0 1,0 0 0,3 1 0,-2-1-6,2 0 0,2 0 0,-1 1 0,-1-1-76,-2 0 0,-1 5 0,2 2-228,-5 0 1,-4 3-1,0 4 1,-1 1-77,0 4 0,5 4 1,0 8-1,0 3 6,1 1 1,-3 2 0,5 6 0,0 3 177,0 5 0,-3 2 0,4 2 0,2 2 76,2 3 1,-1 3 0,-1 6-1,-1 0-128,1 0 0,1-5 0,2-1 1,2-3-538,2-7 0,-2-4 0,4-9 1,-2-3-2837,1-5 3306,6-8 0,-16-84 0,4-25 0</inkml:trace>
  <inkml:trace contextRef="#ctx0" brushRef="#br0" timeOffset="2144">2541 454 8003,'-15'0'0,"-2"1"3174,-1 4-2345,5-3 0,15 4 0,12-6 0,7 0-293,5 0 0,1-2 0,1-1 0,1-3-712,3-2 1,-3 5-1,3-3 1,-3 2-436,-2-1 1,1 1 610,-1 4 0,13 24 0,3 6 0</inkml:trace>
  <inkml:trace contextRef="#ctx0" brushRef="#br0" timeOffset="2777">3694 413 7959,'0'-14'0,"0"0"1,0 1 0,-1 0 0,-2 3 0,-2 1 580,2-2 1,-3 3 0,0 1 0,-2 0-271,-2 4 0,-3-3 0,0 2 0,-3 1-87,-2 1 0,3 2 1,-5 0-1,2 0-181,-1 0 0,-3 0 0,3 2 1,2 2-20,2 5 1,2 4 0,-1 0-1,0 3-107,0 2 1,2 3 0,1 7-1,4-1 135,1 1 1,1 4 0,5 1-1,0 2 60,0 4 0,2 0 1,2 2-1,5-1 58,4-3 1,2-4 0,3-7 0,5-3-195,3-5 1,-3-4 0,0-5 0,1-4-137,2-4 0,-3-8 0,0-7 1,0-7-15,-2-5 0,4-3 1,-7-3-1,-1-5-96,-2-3 1,-6-1 0,-1 0 0,-1 0 85,1 0 0,-5 4 0,2 3 0,-4 4 376,-1 4 265,0 8 1,-1 4 0,-3 12 0,0 9 55,1 6 0,0 12 0,0 2 1,-2 8-78,2 5 1,2 3 0,1 2 0,0 6-330,0 2 0,1 1 0,4-4 0,4-4-609,3-4 0,9-2 0,7-5 0,7-7 502,5-9 0,10-30 0,8-11 0,5-2 0,-1 1 0</inkml:trace>
</inkml:ink>
</file>

<file path=ppt/ink/ink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26:28.863"/>
    </inkml:context>
    <inkml:brush xml:id="br0">
      <inkml:brushProperty name="width" value="0.06" units="cm"/>
      <inkml:brushProperty name="height" value="0.06" units="cm"/>
      <inkml:brushProperty name="color" value="#FFFFFF"/>
    </inkml:brush>
  </inkml:definitions>
  <inkml:trace contextRef="#ctx0" brushRef="#br0">14 0 7866,'0'14'76,"0"-5"1,0 0-1,0 3 287,0 5 1,-4 2 0,-1 6 0,2 8-52,1 5 1,2 6-1,0 11 1,0 0-363,0 0 0,2-5 1,1-1-1,3-2-269,2-3 1,-4-8 0,4-9 0,0-9 318,-1-7 0,9-54 0,5-18 0</inkml:trace>
  <inkml:trace contextRef="#ctx0" brushRef="#br0" timeOffset="742">220 426 7866,'14'12'-128,"0"-3"1,-1-4 86,1-4 1,1-1 0,2-1 0,3-4 512,1-4 1,1-3 0,1-3 0,-5-2-220,-3-1 0,-1-5 1,-2 4-1,-1 3-200,-2 0 1,-6 3-1,2-1 1,-5 0-55,-5 0 1,-3 1 0,-5 0 0,-1 3-158,0 1 0,0 4 1,-1-3-1,-2 2-33,-1 3 0,-5-3 0,5 2 0,1 2 144,2 5 1,1 5 0,0 5 0,1 1 124,-1 0 0,5 1 0,1 3 0,2 5 199,3 3 1,1 3 0,2 2 0,0 1 85,0-2 1,5 5 0,1 1 0,3-1-149,7-3 1,-3-3 0,6-3-1,-3-2-151,3-1 1,-4-8 0,3-1 0,-2-8-215,-3-4 1,6-2-1,-1-4 1,-1-3-178,-2-7 0,-1-10 0,-1-2 0,1-6-26,0-3 0,-2 3 0,-1-5 0,-2 0 213,2 2 0,1-4 0,0 2 0,-3-1 140,-4 1 0,1-1 0,-2 8 0,-1 2 153,-1 4 1,-1 8 257,4 3 0,-3 7 0,2 10 0,-2 5 50,-2 4 0,0 6 0,0 4 0,0 3-53,0 2 0,0 5 0,0 2 0,0 2-192,0 0 1,0-1 0,0 5 0,0-1-147,0-3 0,0-4 1,0-7-1,0-1-382,0-3 1,1-11 0,4-2-114,4-6 0,3-10 1,0-5-1,-1-7 84,-2-2 1,0-7-1,4-4 1,-3 0 10,-1-1 1,1 4-1,3-5 1,1 2 88,0 0 1,-1-1 0,1 2-1,-2-1 121,-2 1 0,2 9 1,-5 3-1,1 4 425,-3 1 1,1 8-1,-2 6 162,-1 8 1,-1 10 0,-2 7 0,-2 3-76,-2 5 1,2 5-1,-2-2 1,1 4-124,-2 1 1,3-1 0,-2-2 0,2-3-697,2-1 0,0-1 0,0-4 0,2-1-1957,2-7 2384,-2-4 0,35-46 0,1-11 0</inkml:trace>
  <inkml:trace contextRef="#ctx0" brushRef="#br0" timeOffset="1084">1236 206 7866,'-4'-14'0,"-2"-1"236,-2-3 1,3 3 0,-2-4 0,1 4 660,3 1 0,-3 1 1,-1-1-442,0 0 0,-2 7 1,-5 2-1,0 5-250,0 5 1,-4 7 0,-2 9-1,1 3-104,-1 5 1,1 2 0,6-4 0,-1 2-24,0 3 1,2-7-1,3 1 1,4-3-250,4-2 0,1-4 0,0 1 0,3-4-93,6-5 0,2-3 1,11-6-1,4 0 40,5 0 0,-2 0 1,3 0-1,-5 0 158,-4 0 1,2 2 0,-5 2 0,-2 5 270,-3 4 0,0 2 0,-9 3 0,1 5 265,-1 3 0,-3 3 0,-8 2 0,-4 1 83,-3-2 1,-3-1-1,-2-3 1,-3-3-407,-1-5 0,-2-3 0,-5-2 0,1-3-479,-1 0 0,5-7 1,1 1 330,-3-2 0,-13-45 0,-5-10 0</inkml:trace>
</inkml:ink>
</file>

<file path=ppt/ink/ink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26:25.930"/>
    </inkml:context>
    <inkml:brush xml:id="br0">
      <inkml:brushProperty name="width" value="0.06" units="cm"/>
      <inkml:brushProperty name="height" value="0.06" units="cm"/>
      <inkml:brushProperty name="color" value="#FFFFFF"/>
    </inkml:brush>
  </inkml:definitions>
  <inkml:trace contextRef="#ctx0" brushRef="#br0">124 0 8183,'0'8'1210,"6"-2"1,3-6-801,3 0 1,4 0-1,0 0 1,3 0-81,-3 0 0,6 0 0,-1 0 0,2 0-165,0 0 1,-6 0 0,2 0-722,1 0 0,-4 0 0,2 0-2656,-3 0 3212,-1 0 0,-74 18 0,-17 5 0</inkml:trace>
  <inkml:trace contextRef="#ctx0" brushRef="#br0" timeOffset="418">41 14 8037,'8'6'757,"0"-3"-441,-4 6 1,-2-4 0,2 4 0,-2 2-171,-2 1 0,0 2 0,0-1 0,0 1-122,0 0 1,-2 4-1,-1 0 1,-1-1-107,1-2 1,1-1 0,2 0-469,0 0 1,0-5 73,0 0 0,2-6 0,1 0 378,1-6 0,5 0 0,-2-5 0,-1 1 206,0-1 1,4 5 0,0-2-6,2 4 1,2 1 0,-1 1-1,1 4 84,0 4 1,-1 8-1,1 3 1,0 1 33,0 3 0,-1 2 0,0 2 0,-3-1 110,-1 1 0,-6 4 0,2 0 0,-3-2-20,-2-1 0,0-3 1,-2-1-1,-3-4-140,-4-1 0,-4 3 1,-4-5-1,-3-3-238,-1-4 0,2 1 1,-4-4-1,1 0-266,0-4 0,-2-2 0,5-2 1,3 0-1093,0 0 0,3-6 1425,-1-4 0,6-2 0,2-2 0</inkml:trace>
  <inkml:trace contextRef="#ctx0" brushRef="#br0" timeOffset="784">453 343 8029,'0'14'235,"0"0"1,0 0-1,0 1 161,0 3 0,0 1 0,0 6 0,0 4-33,0 0 1,5 0 0,1-1 0,2-1-201,2 1 1,4-5 0,3-3 0,3-5-159,1-8 0,2-4 0,4-4 0,1-4-46,-1-4 1,2-14 0,2-6 0,1-4-10,-2-5 0,-2-2 0,-5 0 0,-5 2 143,-3 2 0,-2 3 1,-4-2-1,-6 3 37,-6 6 0,-6 0 0,-10 8 1,-4 1-107,-3 2 1,-6 3 0,-1 3 0,-1 4-241,1 4 1,-4 2-1,3 4 1,1 5-309,-1 7 0,2 5 0,5 5 0,1 1-876,3-1 1400,3 0 0,31 25 0,6 6 0</inkml:trace>
  <inkml:trace contextRef="#ctx0" brushRef="#br0" timeOffset="1583">1126 261 8029,'-6'-8'1044,"5"2"0,-7 6-524,3 0 1,4 6-1,-4 5-247,4 6 0,1 4 1,0 7-1,0 1-146,0 3 0,-5 3 0,1 6 0,-1 0-63,-1 0 0,4-1 1,-2-3-1,2-5-939,2-3 479,0-8 1,2-9 0,1-12 0,3-9 92,2-8 0,-1-9 0,4-7 1,-2-2 30,2-3 1,1-2 0,0 0 0,-1 2 156,-2 2 0,0 0 1,3 0-1,-1 4 224,-2 3 1,-1 3 0,2 3 0,-2 5 270,-2 2 1,0 9 0,-3 4 115,2 6 1,0 4 0,-5 9 0,0 2-54,0 5 1,0 4 0,0 5-1,0 5-113,0 3 0,-2-4 0,-1 1 0,-2-1-162,2 0 0,2 2 0,-1-6 0,-1-3-345,-1-5 0,-1 1-338,5-7 1,6-7 0,3-11 61,4-8 0,-4-10 1,0-7-1,2-4 18,1-3 0,1-4 0,1 2 1,0 0 118,0 1 1,-1-4-1,0 5 1,-3 3 139,-1 5 1,-1-1 632,1 7 1,-3 7 0,-6 11 31,0 8 0,0 6 0,0 4 0,0 5-126,0 3 0,-4 1 0,-1 1 0,2-1-280,2 1 0,1-5 0,0 0 0,0-1-736,0 0 1,0-2 0,0-7-1599,0 1 2251,0 0 0,18-37 0,5-9 0</inkml:trace>
  <inkml:trace contextRef="#ctx0" brushRef="#br0" timeOffset="2183">1621 275 8029,'-14'0'323,"0"0"0,5 1 482,0 4 0,6 3 1,-2 5-357,4 1 1,1 0 0,0-1-1,0 1-182,0 0 1,0 6-1,0 3 1,0 4-88,0 5 0,0-1 0,-2 4 0,-1-2-194,-2-2 0,1-4 0,4-2 0,0-4-491,0-1 1,0-6 0,1-7 65,4-1 0,-2-3 0,5-9 1,-1-7 108,1-9 1,1-5 0,5-5 0,0-5 97,-1-3 1,1 4-1,0-1 1,-1-1 154,1-2 1,0 1 0,0 2 0,-2 5 144,-3 3 0,2 8 0,-7 2 0,1 6 462,1 3 0,-4 6 0,2 10-24,-2 8 0,-2 1 0,0 9 0,0 4-109,0 2 1,-5 4 0,0-2-1,2 3-178,2 0 1,1 0-1,0-4 1,0 1-330,0-2 0,0-1 0,0-3-538,0-3 1,1-5 258,4-8 0,-2-6 0,6-10 0,2-8-33,1-7 0,2-11 1,0-5-1,1-2 11,3-3 0,-3 1 1,5 0-1,-1-2 273,-1-2 1,5 6 0,-5 0-1,-1 4 218,-2 4 1,-6 10 0,-1 6 513,-2 4 0,-1 14 0,-5 3 1,-2 8-79,-3 4 1,2 11 0,-4-1-1,-1 2 17,0 4 0,4 1 1,-4 6-1,1 2-452,-1 2 0,3-2 0,-2 3 0,1-2-606,3 2 1,-3-8-1,1 2 1,2-7 524,1-7 0,8-41 0,2-17 0</inkml:trace>
</inkml:ink>
</file>

<file path=ppt/ink/ink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26:34.198"/>
    </inkml:context>
    <inkml:brush xml:id="br0">
      <inkml:brushProperty name="width" value="0.06" units="cm"/>
      <inkml:brushProperty name="height" value="0.06" units="cm"/>
      <inkml:brushProperty name="color" value="#FFFFFF"/>
    </inkml:brush>
  </inkml:definitions>
  <inkml:trace contextRef="#ctx0" brushRef="#br0">2078 1 7991,'0'15'1215,"0"1"0,0-9 0,0 9-856,0 2 1,0 10 0,3 3-1,2-1-41,3 4 0,-1 4 1,-4 14-1,2 4-84,3 3 0,0 2 0,-8 6 0,0 0-190,0 2 1,0-12-1,-3 12 1,-2-3-296,-3 1 1,-7-5-1,4-3 1,1-3-444,0-5 0,-5-12 0,7-8 0,0-6-2180,-2-2 2874,7-10 0,6-54 0,5-31 0,4-5 0,1 1 0</inkml:trace>
  <inkml:trace contextRef="#ctx0" brushRef="#br0" timeOffset="383">2009 47 7991,'-23'0'741,"8"0"0,-1 0 208,-2 0 1,5 0-1,1 3 183,1 4 1,-7-2-628,3 11 1,2-9-375,-2 9 1,7-8 0,-7 7-544,-3 3 0,5 2 0,-2 3 0,-3 3-675,-3 5 0,-2-5 1,2 7 1086,6 0 0,-26 24 0,3 14 0</inkml:trace>
  <inkml:trace contextRef="#ctx0" brushRef="#br0" timeOffset="632">2055 24 8699,'-13'0'1706,"6"0"1,14 0-1,9 0-1168,4 0 0,3 2 0,1 6 0,-1 8-212,0 4 1,-3 3 0,-2 3 0,-2 2-233,2 3 0,-6 10 0,1-3 1,0 6-321,0 2 0,-8 0 0,5 0 0,-2-2-865,0-6 1,7 4 0,-5-12 0,0-1 1090,1-4 0,7-33 0,-5-7 0</inkml:trace>
  <inkml:trace contextRef="#ctx0" brushRef="#br0" timeOffset="1750">70 1940 8021,'-23'-3'1090,"0"-4"0,10 1-407,5-9 1,6 7-160,2-7 1,10 10-145,5-3 0,6 16 0,-1 7 1,-2 8-55,-2 8 1,-11 5 0,5 10 0,-2 3-261,0 5 0,-1-3 0,-7 11 0,3 2-13,5 2 1,-6-4 0,6-3 0,-3-3-122,3-4 1,-3-6 0,8-8 0,-1-7-322,1-5 1,-5-13 0,5-8 205,-3-10 1,8-11 0,-5-15 0,2-7 75,1-6 0,-4-9 0,6-4 0,-2-2 34,2-5 1,0 0 0,0 2 0,-3 8 46,3 6 0,-5 2 0,2-1 0,1 4 91,-4 4 0,1 6 282,-5 10 1,-6 13-39,6 10 0,-3 10 0,0 13 0,3 3-39,-3 4 1,-2 6 0,-3 10 0,0 1-162,0-1 0,2 0 0,3 0 1,3 0-49,-3 0 0,0 3 0,1 0 0,1 0 48,-2-6 1,1-12 0,-1 0 0,2-6-45,-2-1 1,1-12-57,1-4 1,4-16 0,7-7 0,-6-8-9,-1-8 1,4-5-1,-5-10 1,1 0-131,-1 0 1,5 0 0,-5-1 0,3 1-236,5 0 1,-5-3-1,0-2 1,0-5-322,-1-3 0,-4 10 1,5 0-1,0 11-2524,0 4 3209,-8 4 0,-5 119 0,-7-30 0,1 0 0</inkml:trace>
  <inkml:trace contextRef="#ctx0" brushRef="#br0" timeOffset="2048">1155 2101 8006,'-13'0'1610,"0"0"-819,6 0 1,4 3 0,-5 5-527,6 7 1,2-2-1,0 5 1,0 5-191,0 5 0,0 13 1,0-2-1,0 4-126,0 3 0,0 1 0,0-1 0,0 0-660,0 0 1,0-7 0,-3-3-2481,-4-3 3191,4-2 0,2-83 0,2-37 0,5-2 0,1-1 0</inkml:trace>
  <inkml:trace contextRef="#ctx0" brushRef="#br0" timeOffset="2181">1109 1824 7983,'-23'0'197,"7"0"484,1 0-681,10 0 0,56 31 0,26 8 0</inkml:trace>
  <inkml:trace contextRef="#ctx0" brushRef="#br0" timeOffset="2731">1594 2171 8001,'-11'-13'37,"6"-5"1,-8 8 0,1-1 409,-1 1 0,5-5 1,-5 5-1,0-1 78,1 1 0,-4-5 0,-7 7-274,0 3 0,0 0 0,0 0-217,0-3 0,0 8 1,2 10-1,3 3-64,3 5 0,2 10 0,-2 5 0,7 3-60,5 5 1,3-5 0,0 5 0,0 5 93,0 6 1,0-1-1,0-10 1,3-2 54,5 2 1,4 0 0,14-3 0,2-10-17,3-10 0,0 0 1,-8-10-1,3-3-23,4-2 0,-4-14 1,5-7-1,-6-10-77,-2-10 0,1-8 0,-1-8 0,0-8-114,0-5 0,0 1 0,-3-1 1,-2 0-8,-2-4 1,-11-4 0,3 6 0,-6 0 50,-2-1 1,0 1 0,0 3 0,0 1 46,0 4 0,-8 10 0,-2-1 0,0 11 337,0 10 1,-1 16 216,4 7 0,4 8 0,-5 8 0,6 10-39,2 10 0,0 8 0,0 10 0,0 3-69,0 5 0,0-3 0,0 11 0,0 4-221,0 9 1,0-3 0,0 5 0,0-3-347,0 3 1,0-8 0,0 6 0,0-9-709,0-2 1,2-2 0,4-18 0,1-3-2131,-2-3 3039,8-10 0,0 6 0,10-11 0</inkml:trace>
  <inkml:trace contextRef="#ctx0" brushRef="#br0" timeOffset="3098">1986 2494 7953,'-13'10'100,"5"6"0,6-4 457,2 4 0,2-3 0,6 2-292,8-7 1,7-6 0,5-2 0,3-2-114,-3-6 0,-2 3 0,-1-11 0,3-1 2,3-4 0,0-2 0,-8 0 1,0-3-164,0-5 0,-2 6 1,-6-6-1,-5 5-143,1 3 1,-9-8 0,6 1 0,-6 1 10,-2 4 0,-2-6 1,-6 0-1,-7 3 12,-6 2 1,3-2-1,0 3 1,-2 4 46,2 0 1,-8 11-1,-5 3 1,3 4 192,3 3 0,2 10 0,-1 8 1,1 8 114,0 5 1,8 10 0,2-3 0,3 8 84,5 8 1,2-3 0,3 11 0,3 0-16,4-3 0,-2 5 0,13-8 0,6 1-361,4-1 1,5-5 0,-5-12-1,6-11-1435,2-10 0,2 0 1500,8-10 0,-4-34 0,3-13 0,4-5 0,0-1 0</inkml:trace>
</inkml:ink>
</file>

<file path=ppt/ink/ink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26:51.763"/>
    </inkml:context>
    <inkml:brush xml:id="br0">
      <inkml:brushProperty name="width" value="0.06" units="cm"/>
      <inkml:brushProperty name="height" value="0.06" units="cm"/>
      <inkml:brushProperty name="color" value="#FFFFFF"/>
    </inkml:brush>
  </inkml:definitions>
  <inkml:trace contextRef="#ctx0" brushRef="#br0">70 439 8226,'-16'-2'297,"1"-6"0,10 3 0,-5-8 236,-1 3 1,9-1 140,-6 4 0,5 2 536,3-11-862,11 11 1,2-5 0,7 12-152,-5 6 1,3-3-1,-7 11 1,-1 2-189,0 2 1,8 11 0,-5 2 0,2 3-113,1 5 1,-9 3-1,6 2 1,-2 0-11,-6 0 1,5 8 0,-2 0-1,-3-3 19,-3-2 1,-2-13-1,3-5 1,2-6-162,3-2 1,2-10 239,-2-5 1,-6-8 0,6-10 0,-3-13 55,3-13 0,2-8 1,8-2-1,-5 0-102,-3 0 0,8-1 0,-5 1 0,2 0-91,1 0 0,-4 0 0,6 2 0,-5 3-180,-3 3 1,6 7-1,-8-5 1,-3 3-912,-3 4 1,6 4-816,0 2 2058,-1 0 0,-17 51 0,-3 13 0</inkml:trace>
  <inkml:trace contextRef="#ctx0" brushRef="#br0" timeOffset="265">693 439 8362,'-13'16'1006,"5"-1"1,6 0 0,2 8-794,0 1 1,0-9 0,0 3 0,0 5-204,0 5 0,0 11 0,0-6 0,2 0-313,6 1 0,-5 7 1,4-5-1,-4 0-747,-3-6 1,0-4 0,0-3-552,0 0 1601,0-10 0,10-95 0,-3 24 0,-1 0 0</inkml:trace>
  <inkml:trace contextRef="#ctx0" brushRef="#br0" timeOffset="448">670 1 8226,'-23'0'0,"0"0"945,0 0 1,7 7-318,1 1 0,12 0 0,3-8-1259,13 0 0,8 0 0,4 0-413,6 0 1,-8 2 0,3 3 1043,-8 3 0,0 39 0,0 16 0,6 2 0,0-1 0</inkml:trace>
  <inkml:trace contextRef="#ctx0" brushRef="#br0" timeOffset="1331">924 532 8226,'8'23'571,"-1"0"0,3-10 1,-4-3-1,4-2-174,3-1 1,-6 1 0,9-8-207,2 0 1,2-10-1,3-3 1,0-3-16,1 1 0,-1-3 0,0-10 0,-3-3-122,-4 3 0,2 2 0,-11 3 0,-2 0-370,-2 0 0,-3 0 0,0 0 0,0 0 135,0 0 1,-10 7 0,-6 3 0,-4 1 57,-3-1 0,0 8 0,0-3 0,-1 5 91,1 3 0,0 11 1,3 4-1,2 6 93,2 2 0,4 2 0,-6 6 0,5 8 136,3 4 1,2 3-1,8 0 1,0 1 15,0-1 1,0 0-1,2 0 1,6 0-76,7 0 1,6-2 0,2-3 0,0-8-111,0-7 1,0 0-1,0-19 1,1-1-146,-1-4 1,0-2 0,0-2 0,0-9-151,0-12 1,0-2 0,0-16 0,0-6 73,0-4 1,-7-10 0,-1 7 0,3 0 40,3-3 0,-1 9 0,-5-6 0,-4 8 181,-1 7 0,-7-2 0,4 10 0,-4 3 995,-3 2-324,0 14 1,0 4-520,0 16 0,0 4 1,0 12-1,0 1-6,0 6 1,0-3-1,0 8 1,0 0-35,0 0 1,7 2 0,1 9 0,-3-1-43,-2 0 0,-3-2 0,2-3 1,4-3-25,1 3 1,1-8 0,-5-2-82,4-5 1,-2-6-103,11-4 0,-3-16 1,5-16-1,-6-7-120,-1-8 0,7-4 0,-6-12 0,4-1-79,-1-6 1,1 5 0,7-7-1,-3 2 155,-4 0 1,4 0 0,-7 8 0,2 2-20,1 6 1,-9 4 295,9 11 0,-3 16 0,2 14 175,-7 22 1,-6 12 0,-2 5 0,0 3-75,0 4 1,3-4-1,2 8 1,3-4 124,-3 1 1,5 10 0,0-5 0,1 0-36,-1-5 0,8-13 1,-3-5-1,6-2-124,2-6 0,0-13 0,0-7 0,0-6-151,0-2 0,-2-10 0,-3-8 0,-3-10 34,3-10 1,0-6-1,0-2 1,-3 0-191,3-1 0,-5 1 0,0 0 0,0 0-180,-1 0 1,-4 0 0,5-1-1,-3 4-128,-5 4 0,-2-2 0,-1 8 0,4 0-419,1-1 0,1 3 0,-11 8 29,-4 0 0,2 10 85,-11 6 1,9 4 727,-9 3 0,11 41 0,-5 11 0</inkml:trace>
</inkml:ink>
</file>

<file path=ppt/ink/ink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0:38.321"/>
    </inkml:context>
    <inkml:brush xml:id="br0">
      <inkml:brushProperty name="width" value="0.06" units="cm"/>
      <inkml:brushProperty name="height" value="0.06" units="cm"/>
      <inkml:brushProperty name="color" value="#FFFFFF"/>
    </inkml:brush>
  </inkml:definitions>
  <inkml:trace contextRef="#ctx0" brushRef="#br0">0 297 7490,'10'2'-457,"-2"2"1720,-1 2 0,-3-1-753,8-5 1,0 6-1,5 0-243,1-2 0,-1-2 1,0-2-1,1 0-46,-1 0 1,7 0 0,1 0 0,0 0 22,0 0 0,4 0 0,-3 0 0,-1-2-35,0-4 1,0 4 0,-3-4 0,3 4-68,2 2 0,-6 0 1,3 0-1,-5 0-93,-1 0 0,5 0 0,0 0 1,-2 0-89,-1 0 0,-3 0 0,1 0 0,-1 0-3,1 0 0,-3 2 0,-1 2 0,-2 2 103,1-2 1,3-2 42,1-2 1,1 0 64,-1 0-166,0 0 0,-5 0-421,0 0-1020,-8 0 46,3 0 0,-14 0 1392,-5 0 0,-27-23 0,-7-7 0</inkml:trace>
  <inkml:trace contextRef="#ctx0" brushRef="#br0" timeOffset="350">646 0 7954,'-9'17'1816,"-1"-5"-1109,4 0 1,4-1 0,-2 5-298,8-4 1,0-3-1,8-5 1,1 2-219,3-2 1,1 4 0,1-3-1,-1 1-80,1 2 1,-1-6-1,1 6 1,-1-2-89,1-1 1,-1 7 0,0-4 0,1 0-184,-1-1 1,1 7 0,-1-2 0,1 1 87,-1-1 1,-5 3 0,-2-3 0,-1 3 160,1 3 0,-6 5 1,2 0-1,-4-1 27,-2-3 1,-8 5 0,-4-1 0,-3 0-166,-3 2 0,1-5 0,-1 5 1,-1-2-790,-4 0 1,3 1 836,-3-7 0,-4-15 0,0-4 0</inkml:trace>
</inkml:ink>
</file>

<file path=ppt/ink/ink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0:43.404"/>
    </inkml:context>
    <inkml:brush xml:id="br0">
      <inkml:brushProperty name="width" value="0.06" units="cm"/>
      <inkml:brushProperty name="height" value="0.06" units="cm"/>
      <inkml:brushProperty name="color" value="#FFFFFF"/>
    </inkml:brush>
  </inkml:definitions>
  <inkml:trace contextRef="#ctx0" brushRef="#br0">540 315 7799,'0'-17'-80,"0"5"0,0 0 175,0-1 1,0 3 361,0-1 0,-2 1 0,-2-4-386,-2 3 1,0-1 0,5-6-1,-3 1-98,-2 0 0,0 5 0,4 0 0,-2-1-77,-2-3 1,-5-1 0,3-1 9,-2 1 1,1 5 0,-5 2 151,2 3 1,1 1-1,-7 6-6,1 0 1,5 2 0,2 4 0,1 5 22,-1 5 0,6 3 1,-4 4-1,3 8-17,-1 8 1,0-2-1,6 6 1,0 0-66,0 3 1,0 5 0,2 1 0,2 0-54,2 1 0,1-9 0,-3-1 1,4-4-217,2-4 0,-6 2 0,1-14 0,-3-2-719,-2-1 995,0-11 0,-7-24 0,-3-14 0</inkml:trace>
  <inkml:trace contextRef="#ctx0" brushRef="#br0" timeOffset="284">51 490 7832,'-18'10'1108,"7"-3"-679,-1-7-184,8 8 0,-2-6 0,12 4 0,6-4-6,3-2 0,3 0 0,1-2 0,3-2-21,1-2 1,2 0-1,-3 6 1,3 0-45,2 0 1,-6 0 0,5 0 0,-3 0-109,0 0 1,6-6-1,-6 1 1,1 1-158,1 2 0,-6 2 0,5 0 0,-5 0-271,-1 0 1,-1-6 0,0 0-2273,1 2 2634,-8 2 0,-34 2 0,-14 0 0</inkml:trace>
  <inkml:trace contextRef="#ctx0" brushRef="#br0" timeOffset="734">715 472 7792,'-2'12'-104,"-4"0"1,4-1 0,-4 7 761,4-1 0,2 1 0,0-1-454,0 1 1,0-1 0,0 1 0,0-1-164,0 0 0,6 1 0,2-1 0,-1 1 11,1-1 1,6-1 0,-4-3 0,1-3-155,1-2 1,-1-2-1,7-6 1,-1 0-19,1 0 0,-1-8 0,1-6 0,-1-7 25,1-8 1,-1-2-1,1 0 1,-3 2 105,-3-2 0,-3-2 1,-5 0-1,2 2 63,-2 2 1,-2 7 0,-4-1-1,-2 4 1,-2 1 0,-7 6 1,1 3-1,-5 1-7,-7 4 1,5 2 0,-4 2-1,3 0-159,3 0 0,1 8 1,3 2-1,1 1-355,-2 1 0,7-6 0,-1 5 0,2 3 446,0 1 0,16 18 0,9 4 0</inkml:trace>
  <inkml:trace contextRef="#ctx0" brushRef="#br0" timeOffset="1084">1291 437 7842,'0'-11'159,"0"-1"0,0 6 178,0-5 1,-6 5-75,0-6 0,-7 8-248,1-1 0,-3 3 0,-3 2 39,1 0 0,5 2 0,0 1 0,-1 5-37,-3 2 1,5 2 0,1 5-1,2 0 87,4 1 0,0 5 0,0 0 1,-1 1 14,1 1 1,2-4 0,4 6 0,2 1-64,1-1 1,9-6 0,-4 2 0,1-3-203,1-3 0,0 1 1,5-3-1,1-3-325,-1-6 1,1-4 0,-1-4-1,2-4-1336,5-6 1807,-13-3 0,28-73 0,-24 36 0,-1 0 0</inkml:trace>
</inkml:ink>
</file>

<file path=ppt/ink/ink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0:49.435"/>
    </inkml:context>
    <inkml:brush xml:id="br0">
      <inkml:brushProperty name="width" value="0.06" units="cm"/>
      <inkml:brushProperty name="height" value="0.06" units="cm"/>
      <inkml:brushProperty name="color" value="#FFFFFF"/>
    </inkml:brush>
  </inkml:definitions>
  <inkml:trace contextRef="#ctx0" brushRef="#br0">210 367 7773,'-10'0'440,"-5"0"0,7-2-338,-4-3 1,3-3 204,3-4 0,2-1-91,-8 7 0,6-6 1,-5 6-89,-3 3 0,4 1 0,-1 2-156,-3 0 0,5 0 0,-3 2 27,-2 3 0,7-1 0,-1 6 0,2 0 15,0-1 1,0 3 0,6 5-21,0 1 0,0 5 0,0 0 1,2 1-22,4 1 1,-2-6-1,8 5 1,1-5-90,3-1 1,-5-1 0,1 0-1,2 1-37,1-1 0,-3-7 0,-1-4 19,3-4 1,1-4-1,1-4 40,-4-6 0,-3-5 0,-5-4 0,4-5-3,2-1 1,-6 0 0,1-4-1,-1 2 65,2-2 0,-4 6 1,4 1-1,-4 5 158,-2 2 1,0-1 639,0 1-562,0 7 0,0 10 0,0 12 0,0 3 3,0 3 0,0 5 0,0 2 1,0 0-182,0 0 1,6 5 0,-1-5 0,1 0-225,2 0 0,-6-1 0,6-7 0,-2 0 46,-1 1 0,7-1 152,-6 1 0,7-8 0,-3-3 0</inkml:trace>
  <inkml:trace contextRef="#ctx0" brushRef="#br0" timeOffset="303">559 1 8215,'-10'11'1844,"5"1"-1548,3 2 0,2 1 0,0 4 0,2 3-133,3 1 1,-3 10-1,4 0 1,-4 8-59,-2 3 1,6-3-1,0 6 1,-2-1-417,-2-1 1,-2 4 0,2-11 0,1-3-818,3-4 0,0-9 1128,-6 1 0,-8-27 0,-1-8 0</inkml:trace>
</inkml:ink>
</file>

<file path=ppt/ink/ink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0:50.737"/>
    </inkml:context>
    <inkml:brush xml:id="br0">
      <inkml:brushProperty name="width" value="0.06" units="cm"/>
      <inkml:brushProperty name="height" value="0.06" units="cm"/>
      <inkml:brushProperty name="color" value="#FFFFFF"/>
    </inkml:brush>
  </inkml:definitions>
  <inkml:trace contextRef="#ctx0" brushRef="#br0">18 156 7700,'-10'18'180,"5"-1"0,3-5 0,2-1 100,0 3 1,0-2-1,0 3 1,0 4-225,0 1 0,0 7 1,0 2-1,2 4-123,3 2 0,-3 0 1,4-2-1,-4-2-733,-2-2 1,2 0 799,4 6 0,-12-15 0,4-5 0</inkml:trace>
  <inkml:trace contextRef="#ctx0" brushRef="#br0" timeOffset="714">158 523 7753,'2'15'-267,"4"-3"1,-5-2 0,7-6 0,0 1 420,4-1 0,3-2 1,3-2-1,-1-2 109,1-4 1,-1-3 0,0-9 0,1 1-190,-1-1 1,1 1 0,-1-1 0,-1 1-55,-4 0 0,1-7 1,-7 1-1,-2 2-28,-2 1 0,-2 9 0,0-1 0,-2-2-37,-4-1 0,-4 5 1,-7 4-1,-1 4-26,1 2 1,-1 0 0,1 0 0,-1 2 63,1 4 0,0-2 0,-1 8 0,3 1 70,3 3 1,-4 1 0,7 1 0,-1-1 94,4 1 1,2 1 0,0 2-1,-1 3-54,1-3 1,4-2 0,6-1 0,5 1-49,5 5 0,1-11 0,1 5 0,-1-5-87,1-3 1,-1 3-1,0-7 1,1-2-143,-1-2 0,1-2 1,-1 0-1,1-2 12,-1-4 1,1-5-1,-1-11 1,1-3 56,-1-2 0,-5 4 1,-3-5-1,1 1 65,0 0 0,-6 6 0,4-2 1,-3 3 62,1 3 1,0 5 479,-6 0-277,0 8 0,0-1 0,0 10 0,0 9-5,0 7 1,0-1 0,0 5 0,0 0 33,0 4 1,0-1-1,0-1 1,0 0-239,0 0 0,0-6 1,0 3-1,0-5-213,0-1 0,0-7 0,2-1-58,4-2 0,3-4 1,7-10-1,-2-8 9,-3-7 0,1-6 0,3-10 0,-1-2 51,-2-2 0,-3-5 0,5 5 0,-4 2 158,-3 2 1,5 4-1,-4 4 1,0 6 218,-1 3 266,-1 3 0,-6 9 1,2 8-84,4 10 1,-4 11 0,4 4 0,-4 1-205,-2-1 1,0 6 0,0-2-1,0 2-268,0-2 0,0 4 0,0-4 0,0 2-384,0-2 0,2-1 1,1-7-1,3 2 489,-2-1 0,37-50 0,7-12 0</inkml:trace>
  <inkml:trace contextRef="#ctx0" brushRef="#br0" timeOffset="1200">1188 331 7753,'-6'-12'354,"-1"2"195,-3 3 1,4-7-383,-6 2 0,1-3 0,-7-1 28,1 5 1,5 1-1,1 6-26,-3-2 1,-2 0-1,-1 8-101,0 4 1,5 4 0,2 7 0,2 3 58,5 3 1,-5 4 0,2 8 0,2 0-69,2 0 1,2 0 0,2-2 0,2-2-106,2-2 1,7-6 0,-1 5 0,4-3-155,1-4 1,0-9-1,1-6 1,-1-4-43,1-2 0,-1 0 0,-1-2 0,-3-6 6,-1-10 0,-6-1-1,4-10 1,-1-2-55,1-2 1,-6 0 0,2 2-1,-4 4 216,-2 1 0,0-3 1,0 6 1277,0 2-939,0 9 1,0 12 0,0 12 0,0 5 26,0 6 1,0 5 0,0 7-1,0 1 101,0 5 1,0-2 0,0 8 0,0 1-30,0 2 1,0 5 0,0-1 0,0 0-161,0-3 0,0-3 0,0 3 0,-2-5-97,-4-5 0,2-12 1,-6-5-1,1-7-224,-1-5 1,-2-5 0,-5-8-453,-1-5 0,1-4 1,-1-9-1,1-5-2939,-1-5 3509,9-4 0,-3-25 0,0-12 0,3-6 0,-1 1 0</inkml:trace>
  <inkml:trace contextRef="#ctx0" brushRef="#br0" timeOffset="1432">1415 331 7753,'0'11'1258,"0"1"-753,0 2 1,2-1 0,4-1-143,6-6 1,5-4 0,4-2-1,5 0-10,1 0 0,-4-2 1,6-2-1,0-4-283,-2-2 1,5 1-1,-7-5 1,0 2-266,0-1 1,-7 5-1,-7 0-1385,3 0-615,-6 7 2195,-8-7 0,-72 23 0,-23 5 0</inkml:trace>
  <inkml:trace contextRef="#ctx0" brushRef="#br0" timeOffset="1680">1572 104 11102,'0'17'476,"2"-5"0,2-1 1,2 3-162,-2 2 1,0 3 0,0 4-1,1 6-258,-1 4 1,-2 10 0,-2 4-1,0 3-513,0 2 1,0-1 0,0-1 0,-2-1-63,-3-1 1,3-7 0,-4-14 0,4-2 517,2-3 0,0-73 0,0-18 0</inkml:trace>
  <inkml:trace contextRef="#ctx0" brushRef="#br0" timeOffset="2114">1834 34 7753,'8'-10'1483,"-6"0"-467,4 5 0,-2 3-505,2-4 0,1 6 0,7 6 0,-4 5-143,-3 5 1,1 9-1,-4 4 1,2 6-94,-2 6 1,3 3-1,-1 9 1,-2 1-181,-2 4 1,-2 3 0,-2 1 0,-2-8-184,-2-5 0,1-11 0,3 1 1,-2-8-542,-2-8 1,0-9 149,6-2 0,0-16 0,2-4 0,2-9 22,2-7 1,5-9 0,-3 0 0,2-7 217,4-5 0,-1 6 0,1-4 0,-3 3 152,3-1 1,-4 0 0,-1 8 0,1 4 116,0 6 0,-4 3 0,3 3 1,1 1 198,0 5 1,-5 3-1,5 10 1,-2 4 288,-4 5 1,4 7 0,-1 5 0,1 6 15,0 4 1,4 2-1,-7 2 1,1 2-318,2 2 0,-6 1 0,4-3 0,-4 2-193,-2-2 1,0-2-1,0-4 1,0-4-1262,0-6 0,0-4 1237,0-1 0,-8-94 0,-2-23 0</inkml:trace>
</inkml:ink>
</file>

<file path=ppt/ink/ink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1:26.231"/>
    </inkml:context>
    <inkml:brush xml:id="br0">
      <inkml:brushProperty name="width" value="0.06" units="cm"/>
      <inkml:brushProperty name="height" value="0.06" units="cm"/>
      <inkml:brushProperty name="color" value="#FFFFFF"/>
    </inkml:brush>
  </inkml:definitions>
  <inkml:trace contextRef="#ctx0" brushRef="#br0">263 647 7393,'0'-12'412,"0"1"535,0-3 1,0 4-562,0-1 0,-6 5 0,-2-6-271,-1-1 1,3 5 0,-4 0 0,0 2-144,1 0 0,-3 1 0,-5 5-103,-1 0 0,-1 5 1,-3 3-1,-1 4 95,2 7 1,1 1 0,5 7 0,1 0 117,3 0 1,7 2-1,-2 6 1,4 0-12,2 0 0,0 0 1,2 0-1,4 0-45,5 0 0,5-8 1,1-6-1,3-5-74,3-5 0,-2-7 1,7 0-1,-3-8-74,-4-7 1,0-13-1,1-5 1,1-6-45,-2-5 0,-1-5 0,-3-7 0,1-3 6,-1-3 1,-7 4 0,-2-7-1,-2 3 22,-1 0 0,1-2 0,-6 6 0,-2-1 78,-4 5 0,3 9 0,-7 2 0,0 6 353,0 4-39,7 16 0,-11-1 0,8 20 1,2 5-3,2 5 1,2 9 0,0 4 0,0 6 59,0 6 0,0-2 1,0 9-1,0 5 64,0 3 1,2 10-1,2-2 1,2 4-243,-2 2 0,-2-2 0,-2-2 1,2-4-447,4-2 0,-3-4 0,7-9 0,0-8-221,0-8 0,-5-12 0,7-9 0,0-4 533,-3-8 0,11-51 0,-1-26 0,1-8 0,-1 1 0</inkml:trace>
  <inkml:trace contextRef="#ctx0" brushRef="#br0" timeOffset="186">595 594 7781,'-2'16'0,"-2"-2"414,-2-3 0,0-5 0,6 6 0,0 1 36,0 3 1,0 1-1,0 3 1,2 1-193,4 2 0,-2 8 0,6-2 0,-3 4-338,-3 2 1,4 6-1,0-2 1,0-4-278,-1-4 1,-1-4 0,-6 2-1475,0-6 1831,0-11 0,-8-82 0,-1-27 0</inkml:trace>
  <inkml:trace contextRef="#ctx0" brushRef="#br0" timeOffset="317">682 367 7786,'-8'-9'365,"-3"3"471,-5 4 0,5 2 1,1 2-1019,2 4 0,-4 3 0,7 9 0,1-1 182,2 1 0,48 38 0,13 10 0</inkml:trace>
  <inkml:trace contextRef="#ctx0" brushRef="#br0" timeOffset="637">962 472 12808,'-12'8'-18,"0"4"0,3 3 0,-5 3 1,2 1-15,-1 4 0,-3-3 1,1 5-1,3-2-137,6 0 1,-2 1-1,3-7 1,1 1-126,2-1 0,10 1 0,3-3 360,5-3 0,1 3 1,3-5-1,1 0 215,2-4 1,1 3 0,-7 3 0,0 3 184,1 3 0,-3-1 0,-1 1 1,-4-1-100,-3 1 0,-1 1 0,-6 2 0,0 3-571,0-3 1,-7-2 0,-5-1-534,-4-1 0,-1-7 1,-3-4-1,-1-4 737,-2-2 0,-4-41 0,0-19 0,-2-3 0,1 0 0</inkml:trace>
  <inkml:trace contextRef="#ctx0" brushRef="#br0" timeOffset="800">1101 559 9011,'8'10'456,"2"-2"0,7-8-87,1 0 1,5 0 0,0 0 0,0 0-21,3 0 1,-5 0 0,8 0-1,0-2-617,-2-4 1,1 4 0,-7-4-1268,2 4 1535,-7 2 0,-40-7 0,-14-3 0</inkml:trace>
  <inkml:trace contextRef="#ctx0" brushRef="#br0" timeOffset="1002">1276 332 8151,'-10'0'737,"0"2"0,7 4 0,-3 8-314,2 7 1,2 8 0,4 12 0,2 8-468,2 7 1,-1 0-1,-5 6 1,2 0-658,4 0 0,-4-5 0,6-1 0,-2-8 701,0-7 0,23-43 0,0-11 0</inkml:trace>
  <inkml:trace contextRef="#ctx0" brushRef="#br0" timeOffset="1418">1625 629 7786,'0'-17'0,"0"-1"0,0 1 0,0-1 358,0 1 1,0 0-1,-2-1 1,-2 1-61,-1-1 0,-7 7 0,4 1-327,-2 2 1,-1 2-1,-7 8 1,1 4-3,-1 6 0,3 13 0,1 8 0,3 8 45,-3 3 0,6 3 1,2 5-1,5-1 260,1-5 1,0 3 0,1-9 0,3-1-201,2-2 0,14-10 0,-3-5 0,2-9-91,1-7 1,3-4 0,0-4 0,1-6-148,1-9 1,-6-8-1,5-10 1,-5-2-216,-2-4 0,-1-2 0,-2-5 0,-3 3 80,3 3 1,-6-1-1,-1 6 1,-1 0 196,0 4 0,0 10 411,-6 0 1,-2 11 0,-2 8-1,-2 10 82,2 11 1,2 3 0,2 9 0,0 2-70,0 2 0,0 8 0,0-1 1,0-1-180,0-2 1,0-2 0,0 0-1,0 0-426,0 0 1,2-8 0,2-4-1,4-3-1218,2-3 1,-5-7 586,7-4 0,-6-14 914,6-10 0,-2-27 0,-1-12 0,5-9 0,-1 0 0</inkml:trace>
  <inkml:trace contextRef="#ctx0" brushRef="#br0" timeOffset="1735">1940 542 7834,'1'-17'0,"3"-1"416,2 1 0,0 5 23,-6 0 1,2 10 0,2 4 0,2 12-109,-3 7 1,-1 10 0,-2 0 0,0 6 58,0 4 0,-5 8 1,-1-5-1,2 3-130,2-1 1,2-7 0,0 2 0,0-4-280,0-2 0,0-8 0,0-4-180,0-4 1,0-11 0,0-10-134,0-13 1,6-10-1,2-12 1,1-6-238,5-9 1,1-1-1,3-3 1,-3 5 196,-3 5 1,4 1 0,-5-3-1,5 5 448,1 6 1,-1 6-1,-3 14 156,-1-1 1,-2 10 0,1 8 0,-5 12 149,-4 9 1,-2 9-1,0 10 1,0 5 70,0 0 1,0 5 0,0-5 0,0-1-597,0-3 1,0 2 0,2-4 0,2-5-3294,2-2 3436,-1-11 0,11-50 0,3-22 0</inkml:trace>
  <inkml:trace contextRef="#ctx0" brushRef="#br0" timeOffset="2002">2603 594 9943,'0'-17'-600,"0"-1"1,0 1 775,0 0 1,0-1 0,0 1 0,-2-1 290,-4 1 1,-3 1-1,-9 5 1,1 5-459,-1 4 0,-5 4 0,-2 5 0,0 9 3,-1 5 0,-3 16 0,6 0 0,4 4 89,5 2 1,0 5 0,9 1 0,1 3 208,2 0 1,2 3 0,2-15 0,3-1-258,7-2 0,6-4 1,3-6-1,2-9-455,-1-11 0,-3-5 0,0-2 0,3-3-1812,1-9 2214,0-8 0,2-42 0,-1-19 0,4-4 0,0-1 0</inkml:trace>
  <inkml:trace contextRef="#ctx0" brushRef="#br0" timeOffset="2302">2725 734 7786,'-7'35'238,"5"-8"1,-4-3 321,4-5 1,12-9-1,5-5 1,8-3-730,5-2 1,-5-7-1,6-3 1,2-4 380,2-3 1,-4 1-1,0-13 1,2 0 212,2 2 1,-4-6 0,-1 4 0,-5-4-370,-8-2 0,1 2 0,-10 2 0,-2 4-266,-2 2 0,-6-5 1,-6 7-1,-8 2-34,-1 1 1,-8 11 0,-4 3 0,-6 6 158,-4 6 1,0 5 0,7 13 0,1 7 318,3 7 1,-1 1-1,8 8 1,2 1 182,1 3 1,5 3 0,3 2 0,6 5 71,4 1 1,10 0-1,6 0 1,7-10-558,8-9 0,10-8 0,6-8 0,5-9-1681,10-11 1749,-1-5 0,-9-30 0,9-19 0,0-2 0,4-3 0,0 1 0,0-1 0</inkml:trace>
  <inkml:trace contextRef="#ctx0" brushRef="#br0" timeOffset="3016">4297 210 7731,'-6'-27'-312,"-1"2"0,-3 2 237,-4-1 0,-1 1 0,-1 5 0,3 1 596,1 0 1,0 1 0,-5 4 0,-1 7-411,1 3 1,0 2 0,1 2 0,2 3-101,3 7 0,5 4 1,-4 3-1,2 2 148,5 3 0,1 9 0,2 0 0,0 7 62,0 5 0,0 2 1,0 7-1,0 2-104,0 2 0,0 8 1,0-2-1,0 4-208,0 2 1,0-8 0,0-4 0,0-5-651,0-7 0,0-11 0,0-11 741,0-5 0,-24-48 0,-5-12 0</inkml:trace>
  <inkml:trace contextRef="#ctx0" brushRef="#br0" timeOffset="3184">3773 647 7744,'-8'10'910,"14"-3"1,0-7 0,8 0-469,3 0 1,6 0 0,3 0 0,3 0-551,8 0 1,-2 0 0,7-2 0,-1-3-560,0-7 0,0 4 0,-7 0 667,1 1 0,0-3 0,0-8 0</inkml:trace>
  <inkml:trace contextRef="#ctx0" brushRef="#br0" timeOffset="3501">4367 455 7799,'-10'2'1106,"5"3"-446,3 7 1,2 4-1,0 1 1,0 3-228,0 3 0,0 4 1,0 10-1,0 2-290,0 1 0,2 1 0,1-6 1,3 0-63,-2 0 0,-2-2 1,-2-4-1,0-6-522,0-3 173,8-3 1,-6-9-1,4-8 1,-5-12 95,-1-9 0,6-6 0,0-10 0,0-2 19,2-2 1,-4 1 0,5 3 0,1 0-11,0 2 0,-4-4 0,3 12 0,1 0-56,0 4 0,-1 3 0,5 3 1,-2 1-383,1 4 1,3 5-1,1 7-190,1 0 0,-1 0 791,1 0 0,-1 7 0,0 3 0</inkml:trace>
  <inkml:trace contextRef="#ctx0" brushRef="#br0" timeOffset="3802">4699 647 7766,'-6'23'0,"-2"0"0,1 1-139,-1 1 0,2-4 0,6 8 1,0 0 597,0-1 1,0 5 0,2-6 0,2 0 125,2-4 0,5 2 1,-3-1-426,2-3 1,1-3 0,7-7 0,-1-5-326,1-4 1,-1-2-1,1-2 1,-1-6-29,1-9 0,-1-8 0,0-10 0,1 0-66,-1 0 0,-5 0 0,-2-2 0,-2-2 198,-5-2 1,5 6 0,-2 6 0,-2 0 74,-2 2 1,-10-4-1,-4 6 1,-3 0 37,-3-1 0,1 9 0,-2 5 0,-3 1 5,-1 1 0,0 2 1,5 10-1,1 2-235,-1 2 0,3 7 0,1-1 0,4 6-239,3 5 1,1-4-1,6 4 1,2-3 416,4-3 0,3 1 0,71-8 0,15-3 0</inkml:trace>
  <inkml:trace contextRef="#ctx0" brushRef="#br0" timeOffset="4333">5066 507 7794,'0'-10'895,"0"5"1,0 10-384,0 7 0,0 4 0,0 3 0,0 4-188,0 6 0,0 12 0,0 6 0,0 3-192,0 3 0,0-3 1,0-2-1,0-3-148,0-2 1,0-8-1,2-8-440,3-2 1,-1-4 0,6-11 8,-2-10 1,5-15 0,-1-14-1,2-6 89,-3-6 1,5-4 0,-5-9 0,5-2 0,1-3 1,1 1 0,-1 6 0,1 1 215,-1 5 0,-5 3 0,-1 10 685,3 4 1,-6 13-109,-2 16 1,-4 10-1,-2 15 1,0 8 327,0 6 1,0 8 0,0-5 0,0 1-290,0 0 0,0 3 0,0-5 0,0-4-395,0-6 0,0 0 1,0-8-87,0-1 1,2-11-1016,3-5 0,5-17 0,7-9 0,-1-7 507,-4-10 0,3 0 0,-3-7 1,3 1 248,3 4 0,-1 2 1,-1 2-1,-3 0 52,-1 0 0,-2 8 1,1 4-1,-3 6 542,0 5 289,-6 4 1,6 22 0,-8 7 0,0 8 143,0 8 1,0 10-1,0-1 1,0 5-513,0 1 0,0 2 0,0 1 0,0-1-783,0-3 0,-6-13 0,0-1 1,2-8 532,2-3 0,2-42 0,0-15 0</inkml:trace>
</inkml:ink>
</file>

<file path=ppt/ink/ink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1:24.333"/>
    </inkml:context>
    <inkml:brush xml:id="br0">
      <inkml:brushProperty name="width" value="0.06" units="cm"/>
      <inkml:brushProperty name="height" value="0.06" units="cm"/>
      <inkml:brushProperty name="color" value="#FFFFFF"/>
    </inkml:brush>
  </inkml:definitions>
  <inkml:trace contextRef="#ctx0" brushRef="#br0">16 347 7804,'-8'10'810,"6"-2"1,-4-8-429,12 0 0,4 0 0,7 0 0,1-2-187,-1-4 1,3 4-1,1-4 1,4 4-13,2 2 1,-5-2 0,3-1 0,-2-3-136,1 2 0,-1 2 0,-6 2 1,1 0-420,-1 0 0,1 0 0,-1 0-1930,1 0 590,-1 0 1711,-7 0 0,-65 15 0,-22 5 0</inkml:trace>
  <inkml:trace contextRef="#ctx0" brushRef="#br0" timeOffset="283">138 120 7804,'0'-11'1227,"0"-1"-708,0 8 0,0-6-189,0 5 1,0 5 0,0 2-241,0 13 0,6 3 0,0 7 0,-2 2-221,-2 8 1,3 2 0,1 9-1,-2 3-194,-2 1 1,-2 8-1,0 3 1,0-1-61,0 0 1,0-4 0,0-11 0,0-8-654,0-6 1038,0-10 0,8-3 0,1-11 0</inkml:trace>
  <inkml:trace contextRef="#ctx0" brushRef="#br0" timeOffset="684">383 16 7827,'0'-10'2343,"0"4"-1939,0 12 0,0 9 1,2 11-1,1 1-196,3 4 1,6 4-1,-6 7 1,0 9 18,1 5 0,-5 8 0,4-4 0,-4 0-109,-2 1 1,0 1-1,0-8 1,0-5-196,0-5 0,0-11 1,0-8-678,0 1 0,6-17 377,0-3 1,1-12 0,-3-13 0,2-6 13,-2-10 0,4-2 1,-1-8-1,1 1-47,0-1 0,0 0 0,-2-1 1,3 3 243,1 0 0,6 7 0,-7-3 0,3 8 255,0 7 1,-7 7-1,5 3 1,0 5 114,-1 1 1,-3 10 0,4 11 0,0 7 324,-1 3 0,-5 14 1,4-2-1,-2 2-49,0 0 1,-1-2-1,-3 1 1,2 3-463,2 2 0,0-6 1,-6-8-1,0 0-1014,0 0 0,6-5 996,0 1 0,-1-42 0,-5-12 0</inkml:trace>
  <inkml:trace contextRef="#ctx0" brushRef="#br0" timeOffset="1018">872 505 7827,'0'11'0,"0"1"529,0 1 1,2-5-1,3-2-262,7-4 1,4-2-1,1-2 1,0-4-258,1-5 0,5-5 0,0-1 0,-1-3 42,-3-3 0,-7 1 0,0-5 0,-1 2-43,-1 4 1,3-4 0,-7-1-1,-2 1-72,-2 0 1,-2 2 0,0 5 0,-2 3-74,-4 3 0,-3-2 0,-9 9 0,1 3 18,-1 5 0,-1 13 1,-3 9-1,-1 4 346,2 8 0,7-2 1,3 8-1,-1-2 233,2-1 0,3 7 0,7-4 0,0-1-29,0 1 1,7-2 0,7-8 0,7-6-887,8-10 1,4-7-1,4-12 1,4-6 453,5-9 0,-1-44 0,0-20 0,-12 21 0,1 0 0,0 0 0</inkml:trace>
</inkml:ink>
</file>

<file path=ppt/ink/ink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1:39.898"/>
    </inkml:context>
    <inkml:brush xml:id="br0">
      <inkml:brushProperty name="width" value="0.06" units="cm"/>
      <inkml:brushProperty name="height" value="0.06" units="cm"/>
      <inkml:brushProperty name="color" value="#FFFFFF"/>
    </inkml:brush>
  </inkml:definitions>
  <inkml:trace contextRef="#ctx0" brushRef="#br0">17 297 9387,'-10'8'1113,"4"-6"-981,12 4 1,9-6 0,11-4 0,1-2 107,4 2 1,2-4-1,2 1 1,0-1-267,0 0 1,-2-4 0,-2 5 0,-4-1-512,-2 0 0,4 0 0,-6 5-1248,-1-3 1785,-3 0 0,-1-2 0,-1-2 0</inkml:trace>
  <inkml:trace contextRef="#ctx0" brushRef="#br0" timeOffset="282">191 53 8096,'-10'0'1061,"3"0"0,9 6 0,2 1 0,1 5-897,-1 7 0,4 7 0,-2 9 0,0 1-160,1 5 0,-5 4 1,4 7-1,-4 1-310,-2-1 1,6-2-1,0-1 1,0-6-656,1-7 1,-5 1 0,6-13-1332,0-3 2292,-6-9 0,21-82 0,-4-27 0</inkml:trace>
  <inkml:trace contextRef="#ctx0" brushRef="#br0" timeOffset="684">453 0 8161,'0'12'1257,"0"0"1,0-1 0,0 7-798,0-1 1,0 3-1,2 3 1,2 6-275,2 4 1,5 10 0,-5 3-1,0 5-68,2 1 1,-6 6 0,4 2 0,-4-1-187,-2-5 0,0 0 0,0-13 0,0-4-1842,0-6 1311,0-14 1,1-17-1,3-13 1,4-10 239,2-12 0,-1-2 1,5-10-1,-4 1 161,-2 1 0,3-3 0,-3 7 0,0 2 157,-1 2 0,5 4 0,-6 2 0,0 4 211,2 2 1,-7 7 0,7 9 392,0 1 0,-4 4 0,6 10-165,-3 5 0,5 7 1,-4 3-1,-1 4-50,1 3 1,6 1-1,-4 8 1,-1 1-233,-3 3 0,2 0 0,-2-4 0,-2 1-651,-3 3 1,1-2 0,2-10 0,2-6-2557,-2-3 3091,-2-10 0,6-73 0,1-24 0</inkml:trace>
  <inkml:trace contextRef="#ctx0" brushRef="#br0" timeOffset="1017">1047 297 8281,'0'18'0,"-2"-1"101,-4 1 0,4-7 1,-4 1-1,4 2 127,2 1 0,0 2 0,2-1 0,4-2 362,6-3 1,3-7-1,3 2 1,1-4-565,5-2 1,-3-2 0,8-4-1,2-7-31,2-9 0,-4 1 1,-2-6-1,-1 0-36,-5-1 0,-8 5 0,-1-4 1,0 2-48,-3 3 0,-1 1 1,-8 0-1,0-3-52,0 3 0,-8 2 1,-3 1-1,-7 3 90,-5 3 0,4 2 1,-7 6-1,1 1 114,-4 4 1,2 7-1,0 12 1,0 5 149,-1 10 1,1 2 0,-2 9 0,8 3 104,7 1 0,1 5 0,7 1 1,2 2 101,2-2 0,17-1 1,9-5-1,9-3-397,8-7 0,-3-11 1,11-7-1,3-9-2438,5-7 2414,1-12 0,-6-40 0,2-18 0,7-8 0,-1 0 0</inkml:trace>
</inkml:ink>
</file>

<file path=ppt/ink/ink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1:38.863"/>
    </inkml:context>
    <inkml:brush xml:id="br0">
      <inkml:brushProperty name="width" value="0.06" units="cm"/>
      <inkml:brushProperty name="height" value="0.06" units="cm"/>
      <inkml:brushProperty name="color" value="#FFFFFF"/>
    </inkml:brush>
  </inkml:definitions>
  <inkml:trace contextRef="#ctx0" brushRef="#br0">1 315 9663,'2'10'1272,"4"-4"-938,5-4 0,12-2 0,7-2 1,4-4-168,7-6 0,2 3 0,5-3 0,-1-2-35,2-1 0,-3-3 0,-1 3 0,-8 1-1248,-4 3-335,-4 7 1451,-20-4 0,-71 70 0,19-23 0,-1 0 0</inkml:trace>
  <inkml:trace contextRef="#ctx0" brushRef="#br0" timeOffset="252">280 1 11600,'0'12'608,"0"1"1,0 5-470,0 3 0,6 16 1,2 0-1,0 7-186,-1 11 1,5-3-1,-6 8 1,0-2-685,1 1 1,-3-3 0,6-9 0,0-9 730,-1-7 0,3-29 0,5-13 0</inkml:trace>
  <inkml:trace contextRef="#ctx0" brushRef="#br0" timeOffset="536">612 315 7817,'-6'18'0,"0"-1"362,2 1 1,3 5-1,1 0 1,0 1-10,0 1 0,1-6 1,5 6-1,8-1-118,7-1 0,1 0 0,7-7 0,2-5-156,2-5 0,2-4 0,0-2 0,0 0-19,-1 0 1,-1-13 0,-2-7-1,-3-5-102,-3-6 0,-2-2 0,-7-2 0,-5 0-10,-5 0 0,-4 2 1,-2 2-1,0 4 146,0 2 0,-8 1 1,-3 7-1,-7 0-9,-5-1 1,2 8-1,-7 5 1,1 3-277,0 2 0,-2 2 0,-4 3 0,2 7-1963,2 4 2154,7 9 0,-1 18 0,-2 11 0,2 7 0,-1 0 0</inkml:trace>
</inkml:ink>
</file>

<file path=ppt/ink/ink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1:36.514"/>
    </inkml:context>
    <inkml:brush xml:id="br0">
      <inkml:brushProperty name="width" value="0.06" units="cm"/>
      <inkml:brushProperty name="height" value="0.06" units="cm"/>
      <inkml:brushProperty name="color" value="#FFFFFF"/>
    </inkml:brush>
  </inkml:definitions>
  <inkml:trace contextRef="#ctx0" brushRef="#br0">280 280 7774,'-8'-10'112,"-2"-5"67,-7 3 1,-1 2 0,1 1 0,-1-1-41,1 0 1,-1 6 0,1-1-24,-1 3 1,1 2 0,-1 2 0,1 3 76,-1 7 0,7 5 0,-1 5 0,1 3-10,1 2 0,2 4 0,8 8 1,0 4-55,0 1 0,0-5 0,2 2 0,2-4-187,2-2 0,13 0 0,1-2 1,3-4-319,2-6 0,4-6 0,-4-5 0,3-6-1695,3-4 2071,2-2 0,-7-38 0,-2-17 0,3-3 0,0-1 0</inkml:trace>
  <inkml:trace contextRef="#ctx0" brushRef="#br0" timeOffset="699">489 402 8227,'0'18'0,"0"-1"294,0 1 0,0-7 0,0 1-192,0 1 1,2-3-1,4 0 1,6-2 239,3-5 1,2-1 0,3-2 0,1-2-293,3-3 0,-1 1 0,-6-8 0,1-1-70,-1-3 0,1-1 1,-3-1-1,-3 1-31,-6-1 0,-4 1 0,-2-1 0,0 1-74,0-1 0,-2 3 1,-4 1-1,-4 3-138,0-3 0,-5 6 1,3 0-1,-3 3 75,-3-1 1,-1 0-1,-2 8 1,-3 4 72,3 5 1,1 7 0,3 5 0,0 4 305,-1 0 1,3 8 0,3-2 0,6 6 335,4 0 1,2 0 0,0 0 0,2 1-203,4-1 0,0-4 0,9-6 0,5-6-359,-1-3 0,8-5 0,0-3 1,3-6-326,-1-4 1,-6-4-1,4-4 1,0-8-122,0-7 1,-5 0-1,1-8 1,-4-2-2,-1-2 0,-3-2 1,-1 0-1,-4 0 249,-3 0 0,-1 6 0,-4 2 0,2 1 268,2 5 0,0 2 0,-6 1 316,0 1 0,-2 7 761,-4 4 0,4 6-630,-4 6 0,4 4 0,2 7 1,0 3-162,0 3 0,6 6 0,0 10 0,-2 2-93,-2-3 1,-2 5 0,0 0 0,2-1-107,4 1 0,-5-2 0,5-8 1,-2-4-392,2-6 1,-4-9 0,6-4-110,-1-3 0,1-11 0,6-13 0,-3-12 0,3-10 1,2-8-1,1-9 1,0-4-131,1-2 1,-1 6 0,1-3-1,-3 7 375,-3 6 0,4 3 0,-7 10 0,3 4 579,0 5 0,-9 15 6,3 9 1,2 7 0,-2 11 0,-2 1-81,-2 5 1,3-3-1,1 10 1,0 4-39,2 4 0,-6 7 0,6-3 0,-3 0-368,1-1 1,0 7 0,-6-4 0,0-1-444,0-3 0,0-6 0,0-6 0,0-6-1718,0-3 2194,8-11 0,2-78 0,7-29 0</inkml:trace>
  <inkml:trace contextRef="#ctx0" brushRef="#br0" timeOffset="884">1415 193 7817,'0'17'114,"0"0"1,0-5 0,2-2 427,3-2 1,5-3-1,8-5 1,1 0-203,4 0 0,-1 0 0,5 0 1,-2 0-424,-4 0 1,-1 0 0,-3 0 0,1 0-493,-1 0 0,-5 0 575,-1 0 0,-7 0 0,4 0 0</inkml:trace>
  <inkml:trace contextRef="#ctx0" brushRef="#br0" timeOffset="1101">1485 0 10483,'0'20'0,"0"3"410,0 6 1,0 6 0,2 8 0,1 9-171,3 10 1,0 6 0,-6 2-1,0 0-429,0 0 1,0-2-1,0-6 1,0-10-1968,0-9 2156,0-14 0,8-58 0,1-22 0</inkml:trace>
  <inkml:trace contextRef="#ctx0" brushRef="#br0" timeOffset="1417">1747 385 7843,'0'17'540,"0"1"1,0-1 0,1-1-193,5-5 1,-2-1-1,8-6-77,1 2 0,9-2 0,3-10-165,2-6 1,-6-3 0,3-3-1,-7 1-199,-5-1 0,3-5 0,-5 0 1,0-1-103,-4-1 0,1 6 0,-1-5 0,-2 5 22,-2 1 0,-4 1 0,-4 0 68,-5-1 0,-5 8 1,-1 5-1,-3 3 127,-3 2 0,4 4 0,-5 5 0,5 11 224,1 5 1,7 4 0,1 6 0,2 0 12,4 0 1,2 0-1,2 0 1,0 0-77,0-1 0,6-1 0,2-2 0,4-3-171,7-3 1,-1-4 0,7-7-1,-2-4-664,0-3 0,3-3 1,-3-12 651,6-9 0,19-70 0,-20 30 0,-1 1 0</inkml:trace>
  <inkml:trace contextRef="#ctx0" brushRef="#br0" timeOffset="1718">2288 105 7843,'-10'2'1350,"4"4"-846,4 6 1,-3-3 0,-1 3 0,2 2-167,2 1 1,2 5-1,0 3 1,0 6 74,0 4 1,0 10 0,0 3 0,-2 3-179,-4-3 0,4 3 0,-4-9 0,5-1-392,1-2 0,0-4-166,0-4 1,0-13 0,0-18-106,0-14 1,0-11-1,1-14 1,3-5 142,2-5 0,8 5 0,-3 1 0,3 1 225,-2-1 1,3 6 0,-3-2 0,3 6 53,3 6 0,1-2 0,3 8 1,3 2-304,2 1 0,0 11 0,4 3 0,-2 4 309,2 2 0,18 23 0,5 6 0</inkml:trace>
</inkml:ink>
</file>

<file path=ppt/ink/ink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1:33.747"/>
    </inkml:context>
    <inkml:brush xml:id="br0">
      <inkml:brushProperty name="width" value="0.06" units="cm"/>
      <inkml:brushProperty name="height" value="0.06" units="cm"/>
      <inkml:brushProperty name="color" value="#FFFFFF"/>
    </inkml:brush>
  </inkml:definitions>
  <inkml:trace contextRef="#ctx0" brushRef="#br0">105 280 7809,'-17'0'-68,"0"0"0,5 0 0,0 0 648,-1 0 0,3 0 1,0 2-1,3 4-76,3 6 0,2 5 1,2 6-1,0 6-342,0 4 0,0 2 0,2 0 0,3 0-95,7 0 0,4 4 0,1-2 0,1-6-31,-1-4 1,0-4-1,3-7 1,1-5-124,3-5 1,-1-4 0,-6-2 0,1-4-48,-1-7 1,-5-3 0,-1-15 0,1-4-44,-2-6 0,3 0 1,-7-7-1,-2-1 105,-2 3 0,-2 1 1,0 8-1,0 0 122,0 0 1,-8-4-1,-3 4 1,-7 8-17,-5 6 1,3 3 0,-5 3 0,2 3-224,0 6 1,-1 4 0,7 4-1,-1 4-478,1 6 0,5 5 0,3 5 0,1 3 667,4 2 0,33 49 0,-9-30 0,-1 1 0</inkml:trace>
  <inkml:trace contextRef="#ctx0" brushRef="#br0" timeOffset="469">542 175 7809,'0'-11'0,"-2"1"776,-4 2-57,4 2 0,-3 1 1,10-1-435,7 2 0,5 2 0,5 2-193,1 0 1,0 0 0,-5 0-1,-3 2-67,-3 4 1,4-2 0,-5 7 0,3 3 0,-3 1 1,3 5 0,-8 3 0,-2 4-67,-2 0 1,-2 12-1,-2-4 1,-4 2-170,-6 0 1,-3-4 0,-1-2-1,3-4 6,1-2 0,0-1 0,-5-7 1,-1-1-114,1-5 0,-1-3 0,1-8 0,1-2-5,5-4 1,-3-5 0,6-11 0,1-3 152,-1-2 1,0-4 0,4-8 0,-1-2 146,1 2 0,2 2 0,2 5 0,0 0 398,0 3 0,0 8 1690,0-2-1620,0 11 1,0 14 0,0 14 0,0 7-107,0 4 1,6 2 0,-1 8 0,1 4-148,2 5 0,-6 5 0,4 1 0,-4 2-199,-2 5 1,0 1 0,0 4 0,0-6-589,0-4 0,0-3 0,-2-5-1581,-4-5 2174,4-12 0,17-89 0,15-29 0</inkml:trace>
  <inkml:trace contextRef="#ctx0" brushRef="#br0" timeOffset="652">856 298 7809,'10'0'848,"6"0"1,-5 0-490,5 0 1,3-2 0,3-2 0,3-4-35,2-2 1,-4 6 0,4-3 0,-1 1-417,-5 0 1,4 0 0,-1 6-1694,-3 0 1784,-2 0 0,-1-8 0,-1-1 0</inkml:trace>
  <inkml:trace contextRef="#ctx0" brushRef="#br0" timeOffset="885">1014 18 10791,'0'18'474,"0"1"0,0 4 0,0 8-416,0 8 1,5 0-1,1 8 1,0 1-80,2 2 0,-6 7 1,4-1-1,-4-4-557,-2-1 1,1-6-1,3-16 1,2-6-2034,-2-4 2611,-2-9 0,14-80 0,3-27 0</inkml:trace>
  <inkml:trace contextRef="#ctx0" brushRef="#br0" timeOffset="1052">1223 280 7849,'2'-15'-1114,"2"1"2388,2 2-846,0 8 1,-1 4 0,1 12 0,-2 4-88,-2 1 1,-2 3 0,2 1 0,2 4-271,2 2 1,0 0 0,-6 4 0,2-3-317,3-3 1,-3 4 0,4-6 0,-4-1-1346,-2-3 1590,0-2 0,-8-69 0,-1-18 0</inkml:trace>
  <inkml:trace contextRef="#ctx0" brushRef="#br0" timeOffset="1183">1311 71 7849,'-18'-8'810,"1"-4"1,-1 4-809,1 3 1,5 3-227,0 2-578,8 0 1,3 7 801,6 5 0,48 42 0,5 12 0</inkml:trace>
  <inkml:trace contextRef="#ctx0" brushRef="#br0" timeOffset="1451">1660 298 7849,'15'-2'0,"-1"-2"0,-4-4 101,-3-2 1,-1 4 0,-6-5 228,0-3 0,0 5 0,0-3 73,0-2 1,-8 5 0,-3-1-190,-5 2 0,-1 2 0,-1 6 0,1 0-33,-1 0 0,1 2 0,-1 4 0,1 6-13,0 3 0,5 9 0,2 1 0,0 2-58,1 4 0,5 4 0,-2 4 0,4 3-143,2 3 0,2-4 1,4 3-1,6-1-394,3-4 0,4-4 1,3-6-1,3-8-410,2-7 0,-3-6 837,5-8 0,3-35 0,4-16 0,5-2 0,1 0 0</inkml:trace>
  <inkml:trace contextRef="#ctx0" brushRef="#br0" timeOffset="1869">2149 245 7849,'-8'-10'-48,"-4"5"0,3 1 1,-3 0-1,0-4 174,3-2 1,-7 7-1,5-5 1,-5 2 206,-1 0 0,5-2 0,0 4 0,-1-1-136,-3 1 1,-1 2-1,-1 2 1,1 2-158,-1 4 1,7 5-1,-1 11 1,0 3 142,3 2 1,-5 2 0,8 6 0,2 0-3,2 0 1,2 0 0,2 2 0,4 0-81,6-3 1,3 3-1,5-11 1,1-3-131,2-4 1,8 3-1,-3-13 1,1 1-213,0-4 0,-6-10 0,4-4 1,-1-3-119,-5-9 1,-2 1 0,-1-10 0,-3-2-10,-3-2 1,1-2 0,-7 0 0,-2 2 189,-2 4 1,4-4 0,0 5-1,-2 1 296,-2 4 1,-4 4 275,-4 1 1,4 10-1,-6 8 27,0 10 1,6 13-1,-3 7 1,3 2-39,2 3 0,0 2 1,0 2-1,0 4-257,0 1 1,2-5 0,1 2 0,5-4-808,2-2 0,-4-2 0,3-4 1,1-8 680,0-7 0,25-84 0,-12 21 0,0 1 0</inkml:trace>
  <inkml:trace contextRef="#ctx0" brushRef="#br0" timeOffset="2068">2516 1 7849,'-12'0'0,"0"0"0,8 2-288,-1 3 1,3 5-1,2 11 1,2 9 1753,3 10 0,-1 19 0,6 10 0,-2 13-1042,-4 9 0,-1 8 0,-1-45 0,0 1 0,1 0 1,0 0-1049,-1 0 1,0-1 0,0 35 623,-2-13 0,16-35 0,3-18 0</inkml:trace>
</inkml:ink>
</file>

<file path=ppt/ink/ink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1:32.098"/>
    </inkml:context>
    <inkml:brush xml:id="br0">
      <inkml:brushProperty name="width" value="0.06" units="cm"/>
      <inkml:brushProperty name="height" value="0.06" units="cm"/>
      <inkml:brushProperty name="color" value="#FFFFFF"/>
    </inkml:brush>
  </inkml:definitions>
  <inkml:trace contextRef="#ctx0" brushRef="#br0">1 419 8620,'2'-9'1635,"3"3"-1246,7 4 1,4 2 0,1 0 0,2 0-178,5 0 1,-3 0 0,6 0-1,0 0-142,1 0 1,-5 0-1,4-2 1,0-2-197,0-2 0,-5 1 1,1 5-1,-4 0-670,-1 0 1,-1-6 0,-1-2 0,-3 0 795,-1 0 0,-47 3 0,-6 5 0</inkml:trace>
  <inkml:trace contextRef="#ctx0" brushRef="#br0" timeOffset="269">158 192 7811,'-8'-9'2082,"6"-7"-1709,-6 14 0,8 2 0,2 12-184,4 3 0,-2 5 0,6 3 0,-2 6-112,-5 4 1,5 4 0,-2 4 0,-2 5-395,-2 5 1,0-1-1,2-1 1,1-3-287,-1 3 0,-2-6 1,-2-5-1,0-7-1172,0-7 1775,8-5 0,9-79 0,11-20 0</inkml:trace>
  <inkml:trace contextRef="#ctx0" brushRef="#br0" timeOffset="667">420 0 7822,'0'18'1072,"0"-1"1,0 3-597,0 3 0,6 4 1,1 10-1,3 6-269,4 9 0,-5 2 0,1 10 0,-2 2-45,-4 2 1,0 2 0,0-2 0,1-6-70,-1-9 1,-2-5 0,-2-13 0,0-8-340,0-5-382,0-13 1,2-9 0,2-13-1,2-9 36,-2-7 1,5-6 0,1-4 0,2-3 252,-1-3 0,-1 1 1,4-5-1,-5 4 205,-1 3 1,4-1 0,-4 4-1,1 0 222,5 6 1,-6 6-1,-1 12 553,1 3 0,-6 6 0,4 12-98,-4 6 1,0 9 0,2 4 0,1 2-159,-1 5 0,4 0 0,-2 5 1,0 2-270,1 2 1,-5 0 0,6-8 0,-2-2-284,0-2 1,0-2-1,-4 2 1,1-6-1359,3-3 0,0-9 1525,-6 1 0,0-62 0,0-11 0</inkml:trace>
  <inkml:trace contextRef="#ctx0" brushRef="#br0" timeOffset="984">926 454 7178,'0'18'0,"-2"-3"20,-3-3 0,3 4 1,-4-5 1092,4 5 1,10-1 0,3-3-876,5-6 1,1-4-1,3-2 1,1-2-146,2-4 1,1-4 0,-5-9 0,2-3-81,3-1 1,-1-6 0,-6 4 0,-1 0-65,-5-1 0,-1 1 0,-6 4 0,2-2 0,-2 1 0,-2-3 0,-2 2 0,-2 1-61,-4 3 0,2 7 0,-10 3 1,-3 1 98,-4 4 0,-3 2 0,7 4 0,-1 6 88,1 9 0,-6 3 1,-1 9-1,5 2 230,5 2 1,1 7 0,7 3-1,2 2 133,2 3 1,2-3-1,2 1 1,6 1-247,9-2 1,9-8 0,9-10 0,1-4-1266,5-7 1,4-7 1072,7-9 0,3-35 0,5-15 0,5-4 0,0 1 0</inkml:trace>
</inkml:ink>
</file>

<file path=ppt/ink/ink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1:43.714"/>
    </inkml:context>
    <inkml:brush xml:id="br0">
      <inkml:brushProperty name="width" value="0.06" units="cm"/>
      <inkml:brushProperty name="height" value="0.06" units="cm"/>
      <inkml:brushProperty name="color" value="#FFFFFF"/>
    </inkml:brush>
  </inkml:definitions>
  <inkml:trace contextRef="#ctx0" brushRef="#br0">315 210 7730,'6'-18'310,"0"1"1,-1 5-1,-5 1 20,0-3 1,0-2-1,0-1 26,0 0 0,-1 5 0,-5 2 0,-4 0-115,0 1 0,-5 5 0,3-2 1,-3 2-175,-3-2 0,1 4 1,-1-3-1,-1 3-6,-4 2 0,3 7 1,-5 5-1,2 4-177,-1 1 0,3 1 0,7-1 0,5 0-155,1 1 0,-4-1 0,7 1 149,1-1 1,2 1-1,4-1 1,3-1 89,7-5 1,4 5 0,1-6 0,1 1 62,-1 1 0,0-2 1,3 3-1,1-3 155,3-2 1,-1 5 0,-6-1 0,-1 3 107,-5 3 1,3-1-1,-6 1 1,0-1-18,-1 1 0,-1 1 0,-6 2 1,-2 3-118,-4-3 1,-3 0-1,-9 1 1,1 1-221,-1-2 0,1-7 1,-1-4-1,1-3-613,-1-3 1,1-2-1,-1-2 1,1-2-681,0-3 0,1-11 1353,4-7 0,20-63 0,12-9 0</inkml:trace>
  <inkml:trace contextRef="#ctx0" brushRef="#br0" timeOffset="682">245 349 7730,'18'-9'112,"-1"3"94,1 4 1,-1 2 0,0 0 0,1 0 4,-1 0 0,3 0 0,1 0 0,2-2 55,-1-4 0,3 4 0,0-5 0,0 1 23,1 0 0,3-6 1,-6 5-1,-2-1-147,-1 0 0,-9-4 1,-1 5-1,0-1-186,0 0 1,-7-6-157,3 3 0,-6-3 0,-4 1 0,-3 1 13,-3-2 1,-2 5 0,-3-3-1,1 0-16,3 3 0,-1-1 1,-6 6-1,1-2 117,0 2 1,-1 3 0,1 1 0,-1 1 111,1 5 0,-1 0 0,1 10 0,-1 3 250,1 0 1,5 9 0,2-1 0,3 2-26,3 0 1,2 0-1,2 6 1,0-2-61,0-4 0,6 2 1,3-8-1,5-1-186,5-3 1,9-3 0,-3-5 0,0-5-120,0-4 1,4-2 0,-3 0 0,-1-2-106,0-4 0,0-5 0,-3-11 0,1-3-14,-2-2 0,-7 4 0,-4-4 1,-1-1-38,1 1 0,-6 4 0,4-4 0,-3 2 39,1 3 1,0 3 0,-6 1 98,0 1 1,-2 7 743,-4 4 1,4 6 0,-3 6-120,3 6 0,2 5 0,0 7 0,0 5-148,0 4 0,0 2 0,0-1 1,0 1-229,0 0 0,0 0 1,0 0-1,0-2-305,0-4 1,5-3 0,3-11-152,2-3 1,-4-5 0,5-8-1,1-7 56,-2-10 0,5-3 1,-5-12-1,2-4-40,-1 0 1,-5-2 0,6 1-1,-1-3 102,-1 2 0,4 2 0,-7 4 1,3 4 264,4 6 0,-5 3 1,1 3 131,-2-1 1,0 9 0,-5 5 0,3 8 401,-2 7 1,4 5-1,-2 3 1,-2 3-129,-2 1 0,-2 8 0,1-4 0,3 2-407,2 0 0,0-1 0,-4 3 0,2-2-520,2 2 1,-1-6 0,-5-2 0,2-3-2042,4-3 2518,-4 1 0,29-40 0,-2-9 0</inkml:trace>
  <inkml:trace contextRef="#ctx0" brushRef="#br0" timeOffset="1067">1590 35 8025,'-2'-10'2207,"-4"3"-1763,-5-1 1,1 6 0,-2-4-95,-1 4 1,-3 2-1,-1 0 1,-1 2-158,1 4 0,-1-2 0,1 7 0,-1 3-12,1 2 1,1 1 0,3 2 0,1 3-97,-2 1 1,5 0 0,-1-5-1,2-1-817,4 1 0,2-1 0,4 1 336,4-1 0,4-5 0,7-1 0,1 1 247,-1-2 1,1 3 0,-1-5 0,1 2 265,-1 3 0,-1 3 1,-3 1-1,-1 1 340,2-1 0,-5 1 0,1-1-116,-2 1 1,-2-1 0,-6 1-1,0-1-161,0 1 0,-2-1 0,-4-1-276,-6-5 1,-3 3 0,-3-8 0,1-2-305,-1-3 0,7-1 0,-1 0 0,-2 0-780,-1 0 1,-1-1-1,3-5 1180,1-6 0,16-58 0,-2-15 0</inkml:trace>
  <inkml:trace contextRef="#ctx0" brushRef="#br0" timeOffset="1418">1590 262 7730,'17'0'-306,"1"0"1,-1 0 180,1 0 1,-7 2 0,1 4 762,2 6 0,-5 5 1,1 4-1,-2 3-282,-4-3 1,5 6 0,1 0 0,2 2-52,-1 1 1,-5-9-1,6 2 1,-1-3-199,-1-3 0,6-1 0,-5-5-264,5-5 0,1-4 1,1-4-1,-1-4-126,1-5 0,-1-13 0,1-5 1,-1-6 172,1-5 1,-1 3 0,-1-6-1,-5 2 126,-5 0 1,-2 1 0,0 5 0,2 2 137,-2 4 0,-10 2 0,-6 7 0,-3 1 102,-3 3 0,-5 5 0,-1-1 0,1 6-42,-2 4 0,4 10 0,-8 4 0,-1 3-140,3 3 1,2 5 0,8 2-1,-1 0-54,1 0 0,1 5 0,4-7 0,7-2-45,3-1 0,2-3 0,0 1 1,2-3-1811,3-3 1835,13-5 0,28-14 0,13-9 0,7 2 0,0-1 0</inkml:trace>
  <inkml:trace contextRef="#ctx0" brushRef="#br0" timeOffset="1765">2149 192 7730,'0'-9'1643,"0"1"0,2 2-1247,4 0 1,-5 2 0,7 10-1,-2 6-30,0 3 1,6 11 0,-7 3 0,-1 4-184,-2 2 1,4 5 0,0 3 0,-2 0-202,-2-1 1,-2-1 0,0-6 0,0-2-627,0-4 382,0-4 1,0-19 0,0-10 0,0-13 77,0-8 0,2-10 0,1-8 0,3 0 132,-2 1 0,4-5 0,0 6 1,-1 1 70,1-3 1,4 6 0,-4-2-1,1 8 135,5 8 0,-1 3 0,1 3 0,-2 1 50,1 5 0,3 3 1,1 8-304,1 0 0,-1 0 0,1 0 0,-1 2-527,1 4 0,-7-2 0,1 5 626,1-1 0,-13 52 0,-1 8 0</inkml:trace>
  <inkml:trace contextRef="#ctx0" brushRef="#br0" timeOffset="1933">2725 507 7700,'-10'17'915,"-3"6"1,7 1 1210,2-3 0,2-7-1910,2-3 1,2-7-1,4 2-216,6-4 0,-5-25 0,1-6 0</inkml:trace>
</inkml:ink>
</file>

<file path=ppt/ink/ink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2:04.246"/>
    </inkml:context>
    <inkml:brush xml:id="br0">
      <inkml:brushProperty name="width" value="0.06" units="cm"/>
      <inkml:brushProperty name="height" value="0.06" units="cm"/>
      <inkml:brushProperty name="color" value="#FFFFFF"/>
    </inkml:brush>
  </inkml:definitions>
  <inkml:trace contextRef="#ctx0" brushRef="#br0">71 123 7677,'0'-11'206,"0"-1"469,0 8 236,0-4-455,0 8 1,0 2-280,0 4 0,-6 4 1,0 7-1,2 1-57,2-1 0,0 1 0,-2-1 1,-1 2-66,1 5 1,-4-3-1,2 6 1,2 0-63,2 1 0,0-5 0,-1 4 1,-3 0-34,2 0 0,2 1 0,2 3 1,0-2 35,0 2 0,0 2 0,0 2 1,0-2-8,0-4 1,0 4 0,0-4-1,0 4 79,0 2 1,0 0 0,0 0-1,0 0 74,0-1 0,0 1 0,0 0 0,2-2-97,4-4 1,-4 4-1,5-5 1,-1 1-2,0 0 1,6-2-1,-5 2 1,1-4-48,0 1 1,4-5-1,-5 6 1,3-2 53,4-3 0,-5-3 1,1-2-1,0 3 21,-1 3 0,1-9 0,4 3 0,-5-1 5,-1-1 0,6 3 0,-5-1 0,3-1-61,0-5 1,-6 3 0,5-8 0,1 0-20,-2 1 1,5-5-1,-3 4-4,3-4 1,3-2-1,-1 0 18,1 0 1,-1 0 0,1 0-1,-1-2 43,1-4 1,-7 2 0,1-7-6,1-3 1,3-1-1,-1-3 1,-1 1 21,-2-1 0,-7 1 0,7-1 0,0 1-23,-3-1 1,5 1 0,-6-1-1,0 1-3,-1 0 0,1-7 0,-4 1 0,4 2 1,1 1 1,-5-3 0,4 0-1,-2 1-26,0 3 0,0-4 0,-6-1 0,1 1-14,5-2 1,-4 3 0,4-5 0,-4 0-17,-2 0 1,0 4-1,0-4 1,0-1 24,0 1 0,0 4 0,0-4 1,0 2 36,0 3 1,0 1 0,0-1 0,0-1-17,0 2 0,0 1 1,-2 3-1,-2 0-19,-2-1 1,1 1 0,5-1 0,-2 1-46,-4-1 1,4-5 0,-4 0 0,2-1-87,-2-1 0,4 6 1,-3-7-1,3 3 46,2 0 1,0-2-1,-2 3 1,-2-1 38,-2 2 0,0 1 0,6 3 1,-2 1 76,-4 5 1,4-5-1,-5 5 1,1-5 17,0-1 0,0 5 1,4 0-1,-2-1-47,-1-3 1,-3 1 0,4 1-1,-2 2-8,2-1 1,0 3 0,-1-2 29,-7-1 1,4 3 0,0 0 38,1 3 1,3-5-1,-8 6 54,-2 2 1,5-3-1,-3 1 97,-1 2 1,-3 2 0,-1 2-56,-1 0 1,1 0 0,-1 0-22,1 0 1,-1 0-1,1 0-118,-1 0 0,1 0 1,-1 0-64,1 0 0,-1 0-958,1 0 0,0 0-428,-1 0 1,6 6 1411,1 0 0,-24-8 0,-12-8 0</inkml:trace>
</inkml:ink>
</file>

<file path=ppt/ink/ink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2:08.496"/>
    </inkml:context>
    <inkml:brush xml:id="br0">
      <inkml:brushProperty name="width" value="0.06" units="cm"/>
      <inkml:brushProperty name="height" value="0.06" units="cm"/>
      <inkml:brushProperty name="color" value="#FFFFFF"/>
    </inkml:brush>
  </inkml:definitions>
  <inkml:trace contextRef="#ctx0" brushRef="#br0">297 1817 6191,'0'10'2561,"0"-3"-1918,0-7 759,0 0-1118,8 0 0,2-1-268,7-5 0,1 4 0,-1-4-34,0 4 1,1 2 0,-1-2-1,1-2-7,-1-2 0,1 1 0,1 5 1,3 0 30,1 0 0,6 0 1,-4 0-1,2 0 43,4 0 0,-3 0 1,-1 0-1,0 0 38,0 0 0,0 0 1,4 0-1,-4 0-1,-1 0 1,3 0 0,-4 0 0,0 0 8,0 0 1,-1-6 0,-5 0 0,2 2 19,3 2 1,1 2 0,-4 0 0,3 0 9,-3 0 0,4 0 1,0 0-1,1 0 18,-1 0 0,4 0 0,-4 0 0,2 0-69,4 0 1,-3 0-1,1 0 1,0 2-67,-2 4 1,6-4 0,-6 4 0,2-4-29,0-2 1,-5 0-1,3 0 1,-2 0 32,-4 0 0,5 0 0,-3 0 0,-2 0 32,-1 0 1,-1 0-1,2 0 1,3 0 21,-3 0 0,-2 0 1,1 0-1,1 0-43,2 0 0,1 0 0,-5 0 0,2 0-25,3 0 1,-1 0 0,-6 0 0,1 0-22,-1 0 1,1 0-1,-1 0 1,1 0-19,-1 0 1,1 0 0,-1 0 0,1 0 11,-1 0 1,1 0 0,-1 0 0,1 0 0,-1 0 0,0 0 0,1 0 0,-1 0 24,1 0 1,-1 0-1,1 0 1,-1 0-1,1 0 0,-1 0 1,1 0-1,-1 0 6,1 0 1,-1-6 0,0 0-1,3 2-4,3 2 1,-3 2 0,3 0-15,-4 0 0,-1 0 0,-1 0 0,1 0-3,-1 0 0,-5 0 1,-1 0-320,3 0-1342,2 0 1679,-7 0 0,-86 23 0,23-8 0,1-1 0</inkml:trace>
  <inkml:trace contextRef="#ctx0" brushRef="#br0" timeOffset="1499">18 1 6307,'-10'2'2266,"4"3"-1968,4-3 1,4 6 0,4-8-38,6 0 0,-3 0 0,3 0 0,2 0-19,1 0 1,-1 0 0,1 0 0,5 0-130,-1 0 0,0 0 0,1 0 0,3 0-65,6 0 1,-2 0 0,1 0 0,-1 0-75,0 0 0,2 0 0,4 0 0,-2 0 42,-2 0 0,-6 0 1,5 0-1,-1 0 39,0 0 1,0 0 0,4 0 0,-4 0-8,-1 0 0,5 0 0,-4 0 0,2 0-31,0 0 0,-6 0 1,6 0-1,0 0-10,-1 0 0,5 0 0,-6 0 0,2 0 53,0 0 0,-6 6 1,6 0-1,0-2 17,-1-2 0,3-2 0,-6 0 0,0 0-7,0 0 0,4 0 0,-3 0 0,-1 0-67,0 0 1,4 0 0,-4 0 0,1 0 29,-1 0 0,4 0 1,-4 0-1,0 0 13,1 0 0,5 0 0,-4 0 0,0 0-21,-4 0 0,3 0 0,-1 0 0,0 0-18,0 0 1,-1 0 0,-7 0 0,1 0-30,-1 0 0,6 0 0,1 0 1,-3 0 29,-2 0 1,-1 0 0,-1 0 0,1 0 40,-1 0 1,1 0-1,-1 0 1,1 0-22,-1 0 0,0 0 0,1 0 0,-1 0-8,1 0 0,-1 0 0,1 2 1,-1 1-8,1 3 0,-1 0 0,1-6 1,-1 0-49,1 0 0,-1 0 0,1 0-4,-1 0 0,0 0 1,1 0-1,-1 0 9,1 0 0,-7 0 1,1 0-1,2 0 21,1 0 0,-3 0 1,0 0-1,1 0 11,3 0 1,1 0 0,1 0 7,-1 0 1,0 0 0,1 0-64,-1 0 0,1 0 1,-1 0 42,1 0 1,-7 0-1,1 0 28,2 0 1,-5 0 0,1-2 0,0-2 26,-1-2 0,-3 1 0,6 5-82,2 0 0,-5 0-257,3 0 5,0 0 0,-1 0-1129,1 0 1418,-8 0 0,-35 62 0,-18 15 0</inkml:trace>
  <inkml:trace contextRef="#ctx0" brushRef="#br0" timeOffset="4532">2899 36 6616,'10'2'2386,"-4"3"-2474,-4-3 728,-2 6-403,0-8 0,2 0 0,2 2 84,1 4 1,1-2-238,-6 7 0,0-5 0,0 6-167,0 1 1,6-3-28,0 2 1,6-1 0,-5 5 120,3-4 0,-4-3 0,5-3 34,3 6 1,-4-3 0,1 3 29,3 2 0,-4-5 0,1 3 27,3 2 0,-4-5 1,-1 3-11,-1 2 1,6-5-177,-3 3-776,-3-8-791,0 4 1651,-8-8 0,0 0 0,0 0 0</inkml:trace>
  <inkml:trace contextRef="#ctx0" brushRef="#br0" timeOffset="5382">2882 1695 7944,'-12'2'290,"1"3"0,7-1-227,-2 8 0,2-8 0,0 4-41,-2-1 238,0-5-145,6 6 1,2-8 68,4 0 0,-2 0-75,8 0 1,-6 0 0,3-2-37,-1-4 0,0 4 1,-4-5-12,1-1 0,7 4 0,-4-6 0,0 1-8,-1-1 1,1 4-1,-4-6 1,4 1-6,2 1 0,-5-5 1,7 3 17,2-4 0,-7-1 0,1 1 0,-2 3-48,0 1 0,1 6-170,-1-5 1,-2 1-224,8-2 0,-8 3 374,2 3 0,-28 12 0,-7-4 0</inkml:trace>
  <inkml:trace contextRef="#ctx0" brushRef="#br0" timeOffset="6297">3231 280 7944,'-12'0'-238,"3"2"288,1 4 1,2-2 820,6 7-737,0-7 1,0 12 126,0-5 0,0-1 4,0 2 0,0-1-147,0 7 0,0-1 1,0 1-90,0-1 0,0 1 1,0-1-31,0 1 0,0-1 1,0 1-1,0-1-73,0 1 0,0-7 1,0 1-1,0 1 92,0 3 0,0 1 0,0 1 94,0-1 1,0 1-1,0-1-46,0 1 1,0-1 0,0 1 49,0-1 1,0 1 0,0-1-86,0 1 1,0-1 0,0 0-7,0 1 0,0-1 0,0 1 27,0-1 1,0 1 0,-2-1 25,-4 1 1,4-1-22,-3 1 0,3-1 1,2 1-46,0-1 0,0-5 0,0-1-73,0 3 0,0-4 34,0 1 0,0 1 74,0 5 1,0 1-35,0-1 1,0 1-3,0-1 0,0-5 1,0-1-59,0 3 1,0-4-72,0 1 0,0-5-131,0 6 0,0-6-681,0 5-1044,0-7 1974,0 4 0,-8-47 0,-2-9 0</inkml:trace>
</inkml:ink>
</file>

<file path=ppt/ink/ink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2:17.226"/>
    </inkml:context>
    <inkml:brush xml:id="br0">
      <inkml:brushProperty name="width" value="0.06" units="cm"/>
      <inkml:brushProperty name="height" value="0.06" units="cm"/>
      <inkml:brushProperty name="color" value="#FFFFFF"/>
    </inkml:brush>
  </inkml:definitions>
  <inkml:trace contextRef="#ctx0" brushRef="#br0">16 1 7324,'-2'9'1811,"-4"-3"-1255,4-4 0,-4-2-358,12 0 1,-2 0-1,7 0 195,3 0 1,2 0-149,1 0 0,0 0 1,1 0-53,-1 0 1,1 0-1,-1 0-68,1 0 1,-7 0 0,1 0-163,2 0 0,1-2 1,3-2-70,-1-2 1,-5 1-1,-1 5-54,3 0 1,-4 0-275,1 0-729,-7 0 1163,12 0 0,-53 0 0,-4 0 0</inkml:trace>
</inkml:ink>
</file>

<file path=ppt/ink/ink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2:16.562"/>
    </inkml:context>
    <inkml:brush xml:id="br0">
      <inkml:brushProperty name="width" value="0.06" units="cm"/>
      <inkml:brushProperty name="height" value="0.06" units="cm"/>
      <inkml:brushProperty name="color" value="#FFFFFF"/>
    </inkml:brush>
  </inkml:definitions>
  <inkml:trace contextRef="#ctx0" brushRef="#br0">18 629 6187,'-9'0'533,"1"0"-332,8 0 4992,0 0-4797,8 0 1,-4 0-206,7 0 0,-5 0 0,6 0-5,1 0 0,-3 0 0,0 2 122,-3 4 0,7-4-157,-2 4 1,-3-4 0,3-2-30,2 0 1,-5 0-227,3 0 1,0 0-301,5 0 0,-5 0-149,-1 0 0,-5 0-314,6 0 1,-6 0-762,5 0 1628,-7 0 0,-12 7 0,-11 3 0</inkml:trace>
  <inkml:trace contextRef="#ctx0" brushRef="#br0" timeOffset="1866">438 629 9044,'0'-9'928,"0"-1"-766,0 4 1,0 2-30,0-7 0,0 5 25,0-6 1,0 6 16,0-5 1,0-1-136,0-6 1,0 7-1,0-1-2,0-1 1,0 3 0,2 0 0,1 1 13,3-1 1,0 4-1,-6-6 35,0-1 1,0-3 0,0-1-14,0-1 0,0 7 0,0-1-14,0-2 1,2 5 0,2-3-36,2-1 0,0 3 7,-6-2 1,0 1 26,0-7 1,0 6 0,0 1 31,0-3 0,0 4 0,0-1 26,0-3 1,0 5-47,0-3 0,0 0-117,0-5 1,0 5-83,0 1 0,0 5-124,0-6 1,0 6-628,0-5-91,0 7-1112,7-4 2082,-5 0 0,-10 37 0,-11 2 0</inkml:trace>
  <inkml:trace contextRef="#ctx0" brushRef="#br0" timeOffset="2265">507 35 8047,'12'-1'456,"0"-5"1121,-8 4-578,3-6-355,-7 8 7,8 0-396,2 0 1,7 0-140,1 0 1,-7 0 0,1 0 184,2 0 1,-5 0-135,3 0 0,0 0 2,5 0 1,1 0-89,-1 0 1,0 0-464,1 0 0,-1 0-342,1 0 0,-6 0-1064,-1 0 1788,-7 0 0,12-8 0,-7-1 0</inkml:trace>
</inkml:ink>
</file>

<file path=ppt/ink/ink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2:20.493"/>
    </inkml:context>
    <inkml:brush xml:id="br0">
      <inkml:brushProperty name="width" value="0.06" units="cm"/>
      <inkml:brushProperty name="height" value="0.06" units="cm"/>
      <inkml:brushProperty name="color" value="#FFFFFF"/>
    </inkml:brush>
  </inkml:definitions>
  <inkml:trace contextRef="#ctx0" brushRef="#br0">577 420 8143,'-12'6'-182,"1"0"1,5 0 627,-6-6 169,8 7-359,-3-5 1,9 0 0,2-10 105,1-1 1,3 3-256,-2-6 1,-2 1-1,6-7-164,-3 1 1,5-1 0,-4 1-1,-1-1-14,1 1 1,6-1 0,-4 1 0,1-2 54,1-5 1,-8 5 0,3-4 0,-1 3 41,0 3 0,6-1 0,-5 1 38,3-1 0,-6 1-136,2-1 0,2 7-337,-3-1 0,1 6-1601,-6-5 759,0 7 1251,0-4 0,-7 23 0,-3 5 0</inkml:trace>
  <inkml:trace contextRef="#ctx0" brushRef="#br0" timeOffset="649">752 36 8143,'-2'12'618,"-4"-1"0,4-5 796,-4 6-524,4-8-440,2 3 1,2-7-98,4 0 1,4 0-1,7-2-44,1-3 0,-7 3 0,1-4-54,2 4 0,-5 2 1,3 0-154,1 0 0,3 0 0,1 0-31,1 0 1,-6 0 0,-1 0-12,3 0 1,1 0 0,3 0-87,-1 0 0,1 0 0,-1 0 75,1 0 0,-7-2 1,1-2 21,2-2 1,1 0-8,3 6 1,-1 0 0,0 0 7,1 0 1,-6 0-1,-1 0 39,3 0 0,-5 0-100,3 0 0,0 0-25,5 0 1,1 0 14,-1 0 1,1 0 79,-1 0 0,1-2 51,-1-3 0,-5 3-51,-1-4 0,1 4-85,5 2 0,-5 0-82,0 0 0,-7 0-101,7 0 0,-6 0-15,6 0-78,-9 0-347,13 0-981,-14 0-809,6 0-693,-8 0 2603,0 0 0,-24 15 0,-5 5 0</inkml:trace>
  <inkml:trace contextRef="#ctx0" brushRef="#br0" timeOffset="1282">1485 71 8143,'0'17'505,"0"-7"0,-6 0 156,1-5-184,-1-3 0,8 6 226,4-8-470,-5 0 1,13 2-216,-8 4 0,7-4-54,-1 4 1,-2-2 7,1 1 0,-1-1 0,4 6 38,-3-2 0,-1 0 0,4-5 36,-3 3-1,-5 0 1,4-4-32,-2 4 1,5-4-534,-1 4-352,-4 3-244,7-7 13,-13 6 0,6-6-309,-8 4 1411,0-4 0,0 13 0,0-11 0,0 8 0,0-6-4,0 5 1,-2-5 78,-4 6 1,4-7 113,-4 7 0,4-6-17,2 6 20,0-9 1,0 7 324,0-4 187,0-4-662,0 6 0,0-6-617,0 3 152,0-3 1,0 8-445,0-4 867,0 4 0,0-1 0,0-1 0</inkml:trace>
  <inkml:trace contextRef="#ctx0" brushRef="#br0" timeOffset="2335">1642 438 7932,'0'9'140,"0"1"183,0-4 1,0-2-18,0 7 1,0-5-199,0 6 1,0-1-78,0 7 0,0-1 0,0 1 0,0-1-83,0 1 1,0-5 0,0 3 0,0 3 63,0 1 0,0-1 1,0-1-1,0-1 33,0 0 0,0 7 1,0-1-1,0-2-3,0-1 1,0 3-1,0 0 1,0 1-14,0 1 0,0-6 0,0 6 0,0-1-13,0-1 0,0 0 0,0-3 0,0 1 42,0 2 0,0 3 0,0-5 0,0 2 52,0-1 1,0 3 0,0-2 0,0-2 9,0-1 0,0-3 1,0 1-1,0-1-15,0 1 1,0 5 0,0 0 0,0-1-59,0-3 0,0-2 0,0 1 0,0-1-22,0 1 1,0-1-1,0 1 1,0-1-19,0 1 1,0-1 0,0 1 0,0-1 39,0 1 0,0-1 0,0 1 1,0-1 12,0 0 1,0 1 0,0-1-1,0 1-19,0-1 0,0 1 0,0-1 0,0 1-35,0-1 0,0 1 0,0-1-12,0 1 0,0-1 0,0 0 0,2 1 15,4-1 1,-4 1 0,4-1 31,-4 1 0,-2-7 1,0 1-1,0 2 20,0 1 0,0-3 1,0-1-1,0 3-38,0 2 1,0-5 0,0 1-69,0 1 1,0 3 0,0 1 17,0 1 0,0-6 0,0-1-3,0 3 0,0 1 25,0 3 1,0-7 0,0 1 23,0 2 0,0-5 0,0 3 31,0 2 0,0-5 0,0 3-1,0 1 1,0-3-33,0 2 1,0-1-32,0 7 1,2-6-1,2-1 2,2 3 1,-1-4 0,-5 1 7,0 3 1,0-5 0,0 3 51,0 2 1,0-5 33,0 3 1,0 0-66,0 5 0,0-5-14,0-1 1,0-5-12,0 6 0,0-6 0,2 5 70,4 3 1,-4-4 58,4 1-185,-4 1-854,-2 5-572,0-7 43,0-2 1447,0-8 0,-16-23 0,-3-7 0</inkml:trace>
  <inkml:trace contextRef="#ctx0" brushRef="#br0" timeOffset="4335">1 2568 8062,'9'0'-999,"1"0"555,-4 0 0,-4 2 348,4 4 196,3-4 35,-7 13 193,6-5-288,-8 8-39,0-1-37,0-7 616,0-2-387,8-16 332,-6 6-282,6-6 1,-6 10 308,3 4-378,-3-4 0,8 6-22,-4-8 1,-2 0-1,5 1 192,-1 5 0,6-4-141,-3 4 0,5 2 0,1-2-44,1-2 0,-6-3 0,-1-1-136,3 0 0,1 0 0,1 2 0,-3 2 7,-1 2 0,0 0 0,5-6 105,1 0 0,-7 0 0,1 0 29,1 0 0,-3 0 0,2 0 72,1 0 0,3 0-83,1 0 0,1 0-46,-1 0 0,1 0 31,-1 0 0,1 0 10,-1 0 1,-5-6-27,-1 0 0,1 0-146,6 6 1,-7 0 48,1 0 0,0 0 48,5 0 1,-5 0 73,-1 0 1,1 0 137,5 0 1,-5 0-142,0 0 0,-7 0 1,7 0-79,2 0 0,-5 0-105,3 0 1,-6 0 94,6 0 1,-1 0 33,7 0 0,-7 0 138,1 0-199,0 0 1,5 0-35,0 0 1,-5 0-1,0 0-9,1 0 0,-3 0 25,2 0 0,-6 0 1,5 0 17,3 0 0,-5 0 0,3 0-16,2 0 0,-5 0-11,3 0 1,0 0 51,5 0 0,1 0-19,-1 0 1,-5 0-1,-1 0-9,3 0 1,-4 0 0,1 0 5,3 0 1,-4 0-68,1 0 1,1 0-7,5 0 0,-5 0 45,0 0 0,-1 0 96,7 0 0,-7 0-80,1 0 0,0 0-16,5 0 1,-7 2 0,-2 2 15,-1 2 1,-3 0 34,8-6 0,-6 0 57,5 0 1,-1 2 115,2 4-177,3-4-18,-5 5-167,7-7 231,1 0-30,-1 0 1,-5 0-92,0 0 1,-7 0 0,5 2-304,-2 4 1,0-4-550,-3 4 35,-3-4 0,8-2-244,-4 0 1,-4 2 1084,4 4 0,-28 19 0,-7 12 0</inkml:trace>
</inkml:ink>
</file>

<file path=ppt/ink/ink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2:27.192"/>
    </inkml:context>
    <inkml:brush xml:id="br0">
      <inkml:brushProperty name="width" value="0.06" units="cm"/>
      <inkml:brushProperty name="height" value="0.06" units="cm"/>
      <inkml:brushProperty name="color" value="#FFFFFF"/>
    </inkml:brush>
  </inkml:definitions>
  <inkml:trace contextRef="#ctx0" brushRef="#br0">1 18 10432,'10'0'1462,"-1"0"-851,-3 0-412,4 0 1,7 0-98,1 0 0,-1 0 0,1 0 26,-1 0 1,-5 0-1,-1 0 50,3 0 0,-4 0 0,1 0-28,3 0 1,0-2 0,-1-2-103,-1-2 1,-1 1-73,7 5 0,-1 0 6,1 0 1,-1 0 86,1 0 1,-1 0 32,1 0 1,-1 0-5,1 0 1,-1 0-36,1 0 0,-7 0 45,1 0 1,-1 5-36,7 1 1,-6 0 8,-1-6 1,1 0-109,5 0 1,-5 0-60,0 0 0,-7 0-58,7 0 0,0 0 112,5 0 0,-5 0 33,-1 0 1,1 0 51,6 0 1,-7 0-28,1 0 0,-6 0-105,5 0 0,1 0 67,5 0 1,-5 0 191,0 0 1,-7 0 100,7 0 130,0 0-390,5 0 1,1 0-79,-1 0-22,-7 0 49,5 0 1,-11 0 46,8 0 0,-6 0 55,5 0-88,-7 0 1,6 0-1,-4 0 0,-2 0 0,5 2-3,-1 4 0,0-4-48,-2 4 12,-4-4 0,7-2-150,-3 0 127,-4 0 0,8 0-204,-4 0-380,-4 0-1980,5 0 2641,-7 0 0,-46-8 0,-12-2 0</inkml:trace>
</inkml:ink>
</file>

<file path=ppt/ink/ink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2:30.544"/>
    </inkml:context>
    <inkml:brush xml:id="br0">
      <inkml:brushProperty name="width" value="0.06" units="cm"/>
      <inkml:brushProperty name="height" value="0.06" units="cm"/>
      <inkml:brushProperty name="color" value="#FFFFFF"/>
    </inkml:brush>
  </inkml:definitions>
  <inkml:trace contextRef="#ctx0" brushRef="#br0">88 0 8011,'9'0'2258,"1"0"-1146,-4 0-673,-4 0 1,8 0 440,-5 0-667,-3 8 1,8 0 0,-6 6-111,2-3 0,0-5 0,-4 4 1,1-1-44,3 1 1,2-4 0,-4 6-51,2 1 1,5-3-1,-3 2-18,2 1 0,-4-5 1,3 0 115,-1-1 0,6 1 0,-5 6 24,1-3 1,4-5 0,-7 4-1,1 0-34,0-1 1,4-3-1,-5 4 1,1 0-67,0-1 0,0-3 0,-3 4 0,5-1 41,0 1 0,3-4 0,-5 4 1,0-1-153,0 1 1,0-4 0,-3 6 34,7 1 0,-2-3 0,1 2 70,3 1 0,-4 1 0,-1-1 1,1-3 0,0-2 0,-4 5-10,5-1 1,-1 3 0,3 1 0,-3-2 20,-2-3 1,0-5-1,-2 6 8,5 1 1,-3-3-1,0 0 1,-3-1 23,1 1 1,2 0 0,-4 3-60,2-1 1,5 0 0,-3 3-93,2-3 1,-4 3 14,5-3 0,-5 4 9,6 1 0,-2 0 0,3-1 45,-1-4 1,-6 3 29,5-3 0,-5 3 1,6 3 0,-7-7 0,5 1-17,-2 2 1,0-7 0,-4 1-38,1 0 0,7-4 41,-6 7 0,6 1 125,-7 6 1,7-7-48,-6 1 0,2-2 0,-5 3-58,3-1 0,2-8 0,-4 3-164,2 1 1,0-4-1,-4 6-13,3-2 1,-3-1 0,6-3 0,0 2 199,-6 8 76,13-5 1,-11 7-76,8-5 0,-8-1-50,1-4 1,3-2 13,-2 7 46,0-7-42,-6 4-226,8-8 0,-6 2-1574,3 4 1782,-3-4 0,-64-18 0,-15-13 0</inkml:trace>
  <inkml:trace contextRef="#ctx0" brushRef="#br0" timeOffset="2048">0 245 7861,'2'-16'-1088,"4"5"2097,-4-5 68,6 14-768,-8-5 0,2 7-59,4 0 1,-4 2 10,3 3 1,-3-1-7,-2 8 1,6-6-113,0 5 1,6-5 0,-5 4-127,3-2 1,-4 3 0,4-3-35,-3 2 0,5-4 1,-4 5 84,1 3 1,3 1 45,6 3 0,-3-1 0,-1-1 0,-5-3 23,-1-1 0,6 0 0,-5 5-45,1 1 1,4-7 0,-6 1-118,1 1 0,3 3 1,3 1-1,-1 1-13,-2-1 1,-7-1-1,5-3 1,0-1 33,0 2 1,-5-1 0,5 1 0,0-3 48,-1 3 1,-3 0 0,4-1 0,0-1-37,-1 1 1,-5-3-1,4 0 1,-2 0 4,0-1 1,5-3-1,-3 6-29,2 1 1,1 1 0,5-1 0,-2-1 50,-3 2 1,-5-5 0,4 3-1,-1 0 134,1-3 1,-4 7-1,6-4-93,1 3 1,-3-3 0,1-1-1,3 3 0,-4 1-59,1 3 0,-1-6 0,4-1-135,-3 3 1,1 1 126,5 3 0,-5-1 1,0 1 21,1-1 0,-3-1 1,0-3-1,-1-3-65,1-2 1,-4 5-44,6-1 1,-3-2-1,5-1 12,-2-1 0,-7 4 1,5-4 81,-2 1 0,0-3 67,-3 6 0,-1-6-5,8 5-152,-8-7-26,4 4 165,-8-8 0,2 0 274,3 0-170,-3 0 1,6-2-92,-8-4 0,2 4-83,4-4 1,-4 2 24,4-1 1,-5 1 0,1-6 37,4 2 1,-4 1 0,6 3 220,0-2-184,-6-8 0,11 10-105,-7-7 1,6 5-151,-6-6 1,5 6-90,-5-5 1,6 5-258,-7-6 1,3 8-1144,-2-1 1647,-4 3 0,-10 2 0,-11 0 0</inkml:trace>
  <inkml:trace contextRef="#ctx0" brushRef="#br0" timeOffset="3215">140 210 7861,'-2'-10'-600,"-2"3"1651,-2-1 198,1 6-1036,5-6 1,2 14-1,3 2 1,5 1-52,0 5 1,5 2 0,-1 1 0,5 0-56,5 1 0,5 7 1,-4 2-1,2 4-75,4 4 1,2-2 0,2 14 0,2 1-77,4 3 0,-6 1 0,2 1 1,-6-3-41,0-3 1,-6-7-1,-2-11 1,-5-5-347,-7-5 1,3-7 121,-8-1 1,-1-9 0,-5-2 121,0-9 0,-1-1 1,-3-2-1,-4 1 200,-2 1 0,4-6 0,-5 5 0,-3-5 25,-1-1 0,-3-3 1,1-1-1,-1-2 5,1 1 1,-7-5 0,1 0 0,0-2-33,-2 0 1,3-2 0,-7-8 0,-2-4-13,-2-1 0,-2-3 1,0-3-1,2 1 60,4 3 1,4 13 0,8 0 552,-1 5 85,8 13 0,3 9-296,7 12 1,0-2 0,0 7-249,0 3 1,2-4-1,3 3 1,5 5-146,0 3 1,7 4 0,-1-1 0,7 7-88,4 8 0,2-1 0,6 9 0,0 1-103,0 3 1,2 1 0,2 1 0,2-1-57,-3 0 0,-1-1 0,-2-5 0,0-5-5,0-4 0,-8-10 0,-4-5-649,-3-9 683,-3 3 1,-9-16 213,-8 0 1,-2 0 0,-10-8 0,-1 2 19,-3 0 1,-1-5 0,-1 3 0,1-2-8,0-3 1,-3-9 0,-3-3 0,-6-2-24,-4-4 1,2-2-1,-2-4 1,-4-4-65,0-5 0,-8-5 0,-1-3 0,-5-2-3,-1-3 0,7 1 0,5 8 0,5 5 136,6 10 0,9 10 44,8 13 0,11 5 0,-1 8 65,5 5 1,5-2 0,-2 6 0,6 0 57,3-1 1,3 5 0,1 9 0,4 6-128,6 4 0,4 4 0,2 2 0,0 4-90,0 1 0,6-3 1,0 6-1,-1 1-23,3 3 0,-6 1 0,4 0 0,-2 1-60,1-1 1,-3-5 0,2-5-1,-6-3-184,-4-6 0,-8-10 1,3-1-1,-3-7-372,2-3 1,-9-8-821,3 2 825,-11-4 0,0-10 619,-12-4 0,-27-27 0,-13-7 0</inkml:trace>
</inkml:ink>
</file>

<file path=ppt/ink/ink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2:38.009"/>
    </inkml:context>
    <inkml:brush xml:id="br0">
      <inkml:brushProperty name="width" value="0.06" units="cm"/>
      <inkml:brushProperty name="height" value="0.06" units="cm"/>
      <inkml:brushProperty name="color" value="#FFFFFF"/>
    </inkml:brush>
  </inkml:definitions>
  <inkml:trace contextRef="#ctx0" brushRef="#br0">106 88 7581,'-12'0'883,"0"0"1,8 2-716,-1 4 1,3-2-17,2 7 1,0-5-133,0 6 0,0-6 0,0 5-81,0 3 0,0-5 1,2 1-10,3-2 0,-1 0-54,8-2 1,0-5-213,5 5 1,0-4 172,1-2 1,-6-6 0,-3-1 131,-1-3 0,0-2 128,-2-5 0,-4-1 0,3 1 14,-3-1 1,-2 7-1,-2-1 25,-3-1 0,1 5 0,-8 0 6,-2 0 1,5 6 0,-3-3 106,-1 3 1,-3 2-1,-1 0-92,-1 0 1,6 0-1,3 2 1,-1 1 37,0 3 1,5 8 0,-5-3-82,2 5 0,0 1 1,4 1-94,-1-1 0,-1-5 1,6 0-24,0 1 1,2 1 0,2-1-1,3-3-30,3-2 0,-4 4 1,6-7 15,1-1 1,-3 4-1,1-2 1,3-2-96,2-2 0,-5-2 0,1-2 0,1-2 18,3-2 1,-4-8 0,-1 3 0,3-5 74,1-1 1,-5 3-1,-2 1 1,-2-3 61,-1 2 1,1 1 0,-6-5 138,0 1 1,0 0 0,0-1 24,0 1 0,-8 7 0,-3 4-137,-5 4 0,5-4 1,-1 0-17,-2 3 1,-1 1-1,-3 4 26,1 3 0,5-3 1,1 6-1,-1 0 27,2 4 1,-3-3-1,7 3 1,2 1 23,2 3 0,-4-4 0,1-1 0,1 3-89,2 1 0,2 3 0,0-1-86,0 1 0,2-7 1,2 1-1,3 0-174,3-3 1,-4 1-1,5-6 67,3 2 0,2 0 0,1-6-7,0 0 0,1 0 0,-1 0 84,1 0 0,-6-6 0,-3-2 0,1-2 35,0-3 0,-7-3 0,5 1 0,-2 1 82,0 2 1,0 1 0,-6-7 0,0 1 41,0-1 1,0 7 0,0-1 100,0-1 0,-8 5 0,-4 2 1,-3 4 1,-3 2 0,1 0-68,-1 0 0,7 6 1,-1 2-1,0 1-31,3 5 0,-5-4 0,8 1 0,1 1 10,-3-2 1,6 5 0,-4-3-79,4 3 0,2 3 0,0-1-97,0 1 1,2-7 0,4 1-58,5 2 0,-1-7 0,2-1-170,1-4 0,3-2 160,1 0 1,1-8 0,-3-3 36,-3-5 0,-2-1 0,-6-1 127,1 1 1,1 5 0,-6 0 164,0-1 1,-2-3 50,-4-1 0,3 7 0,-9 4-98,-2 4 0,5 2 0,-3 0 37,-2 0 1,5 6 0,-1 2-187,2 2 0,1-6 0,3 3-324,-2 1-92,0 2 0,8 5-56,4-3 1,-2-4 115,7-8 0,-5 0 295,6 0 1,-8-2-1,3-2 449,1-2 73,-6 0-223,6-1 0,-10 5 247,-4-4-546,4 4 1,-8 2-1567,5 0 1636,3 0 0,-6 8 0,8 1 0</inkml:trace>
</inkml:ink>
</file>

<file path=ppt/ink/ink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2:43.277"/>
    </inkml:context>
    <inkml:brush xml:id="br0">
      <inkml:brushProperty name="width" value="0.06" units="cm"/>
      <inkml:brushProperty name="height" value="0.06" units="cm"/>
      <inkml:brushProperty name="color" value="#FFFFFF"/>
    </inkml:brush>
  </inkml:definitions>
  <inkml:trace contextRef="#ctx0" brushRef="#br0">35 18 6135,'-9'-8'2060,"1"6"-1475,8-5-307,0 7 1,0 2 9,0 3 1,0-1-107,0 8 0,0-6 0,0 5-27,0 3 0,0 2 0,0 1-67,0 1 1,0-7 0,0 1-119,0 1 0,0 3 0,0 1 0,0 1 46,0-1 1,0-5 0,0 0 0,0 1-63,0 3 0,0 1 0,0 1 106,0-1 0,0 1 0,0-1 51,0 0 1,0 1 0,0-1 0,0 1-37,0-1 1,0-5 0,0 0 0,0 1-85,0 3 0,0 1 1,0 1 8,0-1 0,0-5 0,0-1 31,0 3 1,0 2 0,0 1 83,0 0 1,0 1 0,0-1 16,0 1 0,0-7 0,0 1-124,0 2 1,0 1 0,0 3-39,0-1 1,0 1-75,0-1 0,0-5 0,0-1 53,0 3 0,0-4 1,0 1 163,0 3 1,0-4-29,0 1 1,0 1-37,0 5 0,0-5-58,0 0 0,0-7 12,0 7 1,0-6-26,0 6-18,0-9 1,0 7 40,0-4 0,0-2 3,0 7-30,0-7-120,0 12 67,0-6 0,0 1 16,0 1 69,0-8-317,0 11 41,0-13 171,0 6-123,0-8 42,0 0 0,-8-39 0,-1-9 1</inkml:trace>
</inkml:ink>
</file>

<file path=ppt/ink/ink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2:50.110"/>
    </inkml:context>
    <inkml:brush xml:id="br0">
      <inkml:brushProperty name="width" value="0.06" units="cm"/>
      <inkml:brushProperty name="height" value="0.06" units="cm"/>
      <inkml:brushProperty name="color" value="#FFFFFF"/>
    </inkml:brush>
  </inkml:definitions>
  <inkml:trace contextRef="#ctx0" brushRef="#br0">36 0 8203,'-12'0'2456,"0"0"-2196,8 0 0,-3 2-781,7 4 1,2-4-2240,3 4 2760,-3 3 0,14 32 0,-6 15 0</inkml:trace>
  <inkml:trace contextRef="#ctx0" brushRef="#br0" timeOffset="147">53 140 7194,'0'17'707,"0"1"-1352,0-8 278,0-3 0,0-5 367,0 4 0,-8 4 0,-1 7 0</inkml:trace>
  <inkml:trace contextRef="#ctx0" brushRef="#br0" timeOffset="297">36 262 7837,'0'18'35,"0"-1"294,0 1 1,0-7 234,0 1-1219,0 0-694,0 5 1349,0-7 0,7-3 0,3-7 0</inkml:trace>
  <inkml:trace contextRef="#ctx0" brushRef="#br0" timeOffset="463">53 402 7837,'0'17'-166,"0"1"1,0-7 175,0 1 0,0-6-250,0 6 0,0-7 145,0 7 1,0-6-166,0 6 0,0-7-182,0 7 442,0-8 0,0 11 0,0-5 0</inkml:trace>
  <inkml:trace contextRef="#ctx0" brushRef="#br0" timeOffset="597">70 577 7837,'0'17'295,"0"0"1,0-5 626,0 0-951,0-1 1,0 1-399,0 0 427,0-8 0,-7 3 0,-3-7 0</inkml:trace>
  <inkml:trace contextRef="#ctx0" brushRef="#br0" timeOffset="798">53 751 7837,'0'18'189,"0"-7"63,0 1 0,0-6-428,0 5 0,0-5-138,0 6 0,0-6-274,0 5 1,0-5 587,0 6 0,0-8 0,0 3 0,0-7 0</inkml:trace>
  <inkml:trace contextRef="#ctx0" brushRef="#br0" timeOffset="980">53 908 7837,'0'12'495,"0"0"1,0-7-634,0 7-276,0 0 0,0-1-206,0 1 1,0-6 619,0 6 0,0-9 0,0 5 0,0-8 0</inkml:trace>
  <inkml:trace contextRef="#ctx0" brushRef="#br0" timeOffset="1130">53 1048 7837,'0'12'0,"0"-1"0,-2 1 101,-4-2 0,4 5 205,-4-3 1,5-2-316,1 1-1076,0-7 1085,0 4 0,0-8 0,0 0 0</inkml:trace>
  <inkml:trace contextRef="#ctx0" brushRef="#br0" timeOffset="1296">53 1205 7837,'0'12'-100,"0"0"-13,0 1 0,-2-3 662,-4 1-372,4 1-444,-5 6 267,7-9 0,7-9 0,3-9 0</inkml:trace>
  <inkml:trace contextRef="#ctx0" brushRef="#br0" timeOffset="1447">53 1328 7837,'0'17'100,"0"-5"458,0-1-460,0 1-729,0 5-230,0 1 861,0-8 0,-8-10 0,-1-10 0</inkml:trace>
  <inkml:trace contextRef="#ctx0" brushRef="#br0" timeOffset="1579">36 1450 6687,'9'2'2410,"-3"4"-2541,-4-5 131,-2 7 0,0-23 0,0-5 0</inkml:trace>
</inkml:ink>
</file>

<file path=ppt/ink/ink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2:53.075"/>
    </inkml:context>
    <inkml:brush xml:id="br0">
      <inkml:brushProperty name="width" value="0.06" units="cm"/>
      <inkml:brushProperty name="height" value="0.06" units="cm"/>
      <inkml:brushProperty name="color" value="#FFFFFF"/>
    </inkml:brush>
  </inkml:definitions>
  <inkml:trace contextRef="#ctx0" brushRef="#br0">18 0 7764,'0'10'-1324,"0"0"2021,0-5 65,0-3-405,0 6-553,0-8-1047,0 0 1243,0 8 0,0 9 0,0 10 0</inkml:trace>
  <inkml:trace contextRef="#ctx0" brushRef="#br0" timeOffset="183">36 122 7784,'0'18'-218,"-6"-7"186,0 1 1,0-6 506,6 6-426,0-9 0,0 7-140,0-4-769,0-4-3,0 6 863,0-8 0,0 0 0,0 0 0</inkml:trace>
  <inkml:trace contextRef="#ctx0" brushRef="#br0" timeOffset="349">36 227 7152,'-8'18'1085,"6"-1"0,-6-5-1015,8-1 0,0-5-710,0 6-222,0-8 0,0 5-135,0-3 997,0-4 0,0 21 0,0-3 0</inkml:trace>
  <inkml:trace contextRef="#ctx0" brushRef="#br0" timeOffset="648">18 367 7786,'0'12'-886,"0"-1"0,0-5 1194,0 6 1,0-7 209,0 7 0,0-6-281,0 6 1,0-7-187,0 7-296,0-8-1038,0 11 1283,0-13 0,0 14 0,0-4 0,0 3-89,0 3 0,0-1 504,0 0 0,-2-1 335,-4-4-906,4 3 0,-5-11-547,7 8 300,0-8 1,0 5 402,0-3 0,7-12 0,3 4 0</inkml:trace>
  <inkml:trace contextRef="#ctx0" brushRef="#br0" timeOffset="1364">18 664 7786,'0'11'-979,"0"1"0,0-6 1425,0 6 0,0-1 268,0 7 0,0-7-653,0 1 0,0 0 437,0 5-1005,0-7 1,0 5-1023,0-3 1529,0-4 0,0 7 0,2-7 0,4 4 0,-4 3-26,6-5 0,-8 7 533,0 1 1,0-7 594,0 1-939,0 0 0,0 5-474,0 1 0,0-7-137,0 1 0,0-6-73,0 5 0,0-5 521,0 6 0,0-6-128,0 5 193,0 1 0,0 5 245,0 1-84,0-8 1,0 5 195,0-3 1,0-3 196,0 3 0,0-6-299,0 6 0,0-7-296,0 7 1,0-6-520,0 5 0,0-5-138,0 6 0,0-6 396,0 5 0,0-5-99,0 6 19,0-8 1,0 5 316,0-3 12,0-4-84,0 6 436,0 0 0,0-4 506,0 7 1,0-5-793,0 6 0,0-6-1176,0 5-179,0-7 1277,0 4 0,0-8 0,0 0 0</inkml:trace>
  <inkml:trace contextRef="#ctx0" brushRef="#br0" timeOffset="1481">36 1397 7533,'0'12'-478,"0"0"0,0-7 1084,0 7-776,0-8-513,0 11 683,0-5 0,0 0 0,0-2 0</inkml:trace>
  <inkml:trace contextRef="#ctx0" brushRef="#br0" timeOffset="1648">36 1485 7786,'0'11'-922,"0"1"1,0-6 730,0 5 317,0 1 306,0 5-382,0 1 0,0-6-50,0-1 0,7-15 0,3 2 0</inkml:trace>
  <inkml:trace contextRef="#ctx0" brushRef="#br0" timeOffset="1781">53 1624 7152,'-8'10'-941,"6"0"1677,-4-4-1213,5-5 477,1 7 0,7-8 0,3 0 0</inkml:trace>
  <inkml:trace contextRef="#ctx0" brushRef="#br0" timeOffset="1898">53 1659 7720,'0'10'343,"0"0"-499,0-5 156,0-3 0,8-2 0,1-9 0</inkml:trace>
</inkml:ink>
</file>

<file path=ppt/ink/ink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2:58.858"/>
    </inkml:context>
    <inkml:brush xml:id="br0">
      <inkml:brushProperty name="width" value="0.06" units="cm"/>
      <inkml:brushProperty name="height" value="0.06" units="cm"/>
      <inkml:brushProperty name="color" value="#FFFFFF"/>
    </inkml:brush>
  </inkml:definitions>
  <inkml:trace contextRef="#ctx0" brushRef="#br0">18 0 7351,'-10'8'1085,"2"-6"131,8 6-124,0-8-247,0 0-616,0 7 1,0 3-177,0 8 1,0-7 0,0 1 43,0 1 1,2-3 0,2 2 5,2 1 0,0 3 0,-4 1-41,4 1 0,-4-7 0,3 1 0,-3 2-90,-2 1 1,6-3-1,0 0-18,-2 1 0,-2-3 0,0 0-39,4-3 227,-4 7 326,5-12 78,-7 6 37,8-8-278,-6 0 0,8-2-77,-4-4 1,-3 4 0,7-6 47,-2 0 0,0 6-141,-3-3 1,3 1 0,6 0-37,-3-2 0,-5 0 0,6 6 24,2 0 0,-5 0 4,3 0 1,0-6 6,5 1 0,0-1-13,1 6 0,-1 0-24,1 0 0,-1 0-50,1 0 1,-1 0 0,1 0 1,-1 0-17,1 0 1,-1 0-16,1 0 0,-7 0 0,1 0 28,1 0 1,-3 0-1,2 0 58,1 0 1,-3 0-16,2 0 1,-1 0-65,7 0 0,-1 0-5,1 0 0,-7 0 0,1 0-56,2 0 0,-5 0 19,3 0 0,0 0 4,5 0 1,-5 0 16,-1 0 1,1 0 44,5 0 1,-5 0-1,0 0 32,1 0 0,-3 0-85,2 0 1,-7 0 0,7 0-93,2 0 0,-5 0 74,3 0 0,-6 0 5,6 0 1,-1 0 9,7 0 1,-7 6-16,1-1 1,-6 1 4,5-6 1,-5 0-4,6 0 0,-6 0 139,5 0-30,-7 0-197,12 0-16,-14 0 1,5-2 31,-7-4 180,0 4 636,0-5-42,0 7-403,0 0-315,0 7 1,2-5 0,2 6-37,2 0 0,0 2 0,-6 7-30,0 1 1,0-1 0,0 0 91,0 1 0,0-1 0,0 1 0,2-1 18,4 1 0,-4-7 1,3 1-1,-3 2-20,-2 1 0,0-3 1,2-1-144,4 3 0,-4-4-1,4 1 0,-2-1-53,2 2 207,-5-4 1,7-10-36,-8-4 1,0-4 0,2-7-41,4-1 0,-4 1 0,4-1 0,-4 1-64,-2-1 1,2 1 0,2-1 81,1 1 1,1 5-1,-6 1 1,2-1 16,4 2 1,-4-5-22,4 3 0,-2-3-12,1-3 1,-1 3 33,8 3 0,-6-2 115,5 9 7,-7-1 1,6 6 548,-4 0-327,-4 0 1,7 0-92,-3 0 0,-4 2-46,4 3 1,-2-3 186,2 4-252,-4-4 1,7-2-1,-5 2 16,2 4 1,2-4-59,-2 4 0,-2-4 2,7-2 0,-5 0 28,6 0 0,-7 0 0,7 0 49,2 0 0,-5 0-85,3 0 0,0 0-42,5 0 0,1 0 0,-1 0-3,1 0 0,-7 0 0,1 0 20,1 0 0,3 0 0,1 0-4,1 0 1,-1 0-1,1 0-3,-1 0 1,1-2 0,-1-2-36,1-2 1,-7 0 0,1 6-46,2 0 0,1 0 0,1-2 0,-3-2 34,-1-1 1,-6-1 0,5 6 63,3 0 1,1 0 51,3 0 0,-1 0-31,1 0 1,-1 0 0,1 0-19,-1 0 0,-5 0 0,-1 0-13,3 0 1,-4 0-75,1 0 1,1 0-71,5 0 1,-5 2-72,0 3 1,-1-3 34,7 4 0,-6-4 114,-1-2 1,1 0 15,5 0 1,-5 0 144,0 0 1,-7 0-88,7 0 0,0 0-22,5 0 1,-5 0 4,-1 0-14,-7 0-95,12 0 0,-12 0 10,7 0 0,-5 0 62,6 0-7,-8 0 1,5 0-38,-3 0-4,-4 0 0,8 0-144,-4 0 157,-4 0 0,7 0 79,-3 0 0,-4-2 42,4-4 1,-2 4 4,2-3-259,-4 3 1,7 2-55,-3 0 334,-4 0 1,8 0 177,-4 0-282,-5 0-140,7 0 0,-6 0-251,4 0 348,-4 0 110,6 0 159,-8 0 0,2 0 43,3 0-326,-3 0 1,6-2-158,-8-4 0,0 2 5,0-8 1,0 7 161,0-7 0,0 0 0,0-5 55,0-1 1,0 7 0,0-1 52,0-1 0,0-3-184,0-1 1,0 5 0,-2 2-163,-4 2 0,4 1-468,-3 1 0,3 2-1891,2-8 2654,0 8 0,-31-3 0,-8 7 0</inkml:trace>
  <inkml:trace contextRef="#ctx0" brushRef="#br0" timeOffset="1116">1153 996 7734,'0'9'2061,"0"-3"-1649,0-12 0,0 2 0,0-7-303,0-3 1,0-1 0,0-3-43,0 1 1,0-1 0,0 1-1,0-1-7,0 1 1,-2 1 0,-2 3 0,-3 3-147,-3 2 0,-2-3 1,-5 5-68,-1 2 0,1 2 0,-1 2 1,1 2 78,-1 4 1,3-2 0,1 5 0,5 1 100,1 0 0,-4-4 0,4 3 0,1 1 124,-1 0 1,2 1 0,6 7 73,0-1 1,-6 1-1,0-1 1,3 1-34,1-1 1,2 1 0,0-1-1,0 3-31,0 3 1,0-2 0,2 6 0,1-1-15,3-5 1,0 4 0,-6 0 0,0 3 14,0 3 0,2 0 0,2 0 1,2-2-21,-2 2 0,-2-2 1,-2 2-1,0 2 58,0-2 0,0-2 0,0 2 1,0-2 15,0 2 0,0 0 0,0 0 0,-2-3 102,-4-3 1,2 4 0,-6-6 0,0-1-44,1-3 0,-3-4 0,-3-1 1,1-4-99,2-2 1,1-3 0,-9-5 0,-1 0-739,-2 0 1,-3-2-1,5-3 1,-2-7-956,2-4 0,1-9 0,3-4 1516,-1-4 0,-23-56 0,18 37 0,0 1 0</inkml:trace>
  <inkml:trace contextRef="#ctx0" brushRef="#br0" timeOffset="1697">699 1327 8777,'0'-9'3039,"0"1"0,2 8-2166,4 0 0,4 0-369,7 0 1,0 0 0,1 0-241,-1 0 1,1 0-1,-1 0 1,1 0-128,-1 0 0,1 0 1,-1 0-1,3 0-53,3 0 0,-4 0 1,5 0-1,-5 0-122,-2 0 1,1 0 0,-1 0 0,1 0 114,-1 0 0,1 0 1,-1 0-97,1 0 0,-1 0 0,1 0-71,-1 0 1,-5 0 0,-1 0-128,3 0 1,-4 0-182,1 0 0,-5 0-1100,6 0-2386,-8 0 3884,3 0 0,-30 0 0,-6 0 0</inkml:trace>
</inkml:ink>
</file>

<file path=ppt/ink/ink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3:30.422"/>
    </inkml:context>
    <inkml:brush xml:id="br0">
      <inkml:brushProperty name="width" value="0.06" units="cm"/>
      <inkml:brushProperty name="height" value="0.06" units="cm"/>
      <inkml:brushProperty name="color" value="#FFFFFF"/>
    </inkml:brush>
  </inkml:definitions>
  <inkml:trace contextRef="#ctx0" brushRef="#br0">1139 69 7868,'0'12'272,"0"1"1020,0-5-28,0-6-851,0 8 0,-2-10-45,-6 0 0,3 3-154,-10 4 1,0 6 0,-8 10-116,0 0 0,1 2 1,1 3-1,4 5-126,1 2 0,1-5 1,-8 8-1,1 3-14,-1 2 0,-2 10 0,-3 0 0,-3 0-7,4 3 0,1-5 1,4 7-1,1 0 123,6 0 1,-5-5 0,5 8-1,-6 2 84,-1 3 1,-1-5 0,0 0 0,0 2 25,1 3 0,-1 2 0,0 0 0,0 1-60,0-1 1,1 3 0,-1 2 0,3 3-31,5-3 1,-6-9-1,6-4 1,-5 4-56,-3 1 0,8 1 1,0-3-1,0-4 13,2-4 0,-5 1 1,8-3-1,-3 5-60,-4 0 1,4-2 0,0-10 0,1 2 23,-1 5 1,6-13-1,-6 6 1,3-3-52,5 0 1,-5 2-1,-1-2 1,1-5-75,0-7 0,0-6 0,5-2 0,-3 0-1797,3-1-1051,3-9 2956,2-3 0,12-73 0,6-46 0,-5 37 0,-1 1 0,1-1 0</inkml:trace>
  <inkml:trace contextRef="#ctx0" brushRef="#br0" timeOffset="713">934 0 7868,'0'13'1216,"0"7"1,0-15-101,0 11-212,0-11-772,0 5 0,3-10 1,5 0-228,7 0 0,-3 0 0,4-3-183,1-4 0,4 2 0,1-8 88,1 3 1,-8 2 0,0 8 157,3 0 0,-5-7 107,2-1 1,-7 0 304,7 8-176,-10 0 0,5 11-112,-10 4 0,0-3 0,-3 4 1,-2 1-52,-2 4 1,-3 1-1,5 1 1,-3 0-69,3 0 0,-5-1 0,0 1 0,0 3-465,-1 4 0,1-5 0,5 6 0,-2-4 492,2 4 0,-8 14 0,0 13 0</inkml:trace>
</inkml:ink>
</file>

<file path=ppt/ink/ink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3:32.735"/>
    </inkml:context>
    <inkml:brush xml:id="br0">
      <inkml:brushProperty name="width" value="0.06" units="cm"/>
      <inkml:brushProperty name="height" value="0.06" units="cm"/>
      <inkml:brushProperty name="color" value="#FFFFFF"/>
    </inkml:brush>
  </inkml:definitions>
  <inkml:trace contextRef="#ctx0" brushRef="#br0">251 160 7803,'-15'-8'118,"0"0"0,0 1 235,-8 7 0,0 0 1,0 0-31,1 0 1,6 0 0,4 2-1,-1 6-161,0 7 0,6 5 0,-6 3 0,3 0-14,5 0 1,-5 7-1,2 3 1,3 2-39,3 6 1,2 2 0,2 2 0,3 1-68,3-1 0,10-2 0,-6-2 0,3-6-202,1-2 0,-1-2 1,8-11-1,-1-5-128,1-7 1,0-6 0,0-2 0,-1 0 2,1 0 0,-3-2 0,-2-6 0,-3-7 212,3-5 1,0-6-1,-1-1 1,-4-6 38,-3-3 0,8 6 0,-5-6 1,-1 1 103,-4 0 1,-6 4 0,1-4 0,2-1 93,3 1 0,-1 7 0,-9-5 0,-3 3 75,-3-1 1,-10 1-1,3 7 1,-5 1 35,-3-1 1,0 3-1,-2 2 1,-3 5 41,-2 3 1,-3 2 0,5 8 0,-2 0-263,2 0 0,3 0 0,2 3 0,3 5-673,4 7 0,-1-3 1,9 4-448,3 1 1,2 4 0,6-1 1063,5-5 0,55 15 0,23-4 0</inkml:trace>
  <inkml:trace contextRef="#ctx0" brushRef="#br0" timeOffset="418">638 182 8139,'-10'-12'1484,"8"-1"-582,-6 5 0,8 3-650,8-10 1,-3 10 0,10-2-163,3 4 1,2 3-1,3 0 1,-1 0-118,1 0 1,-8 0-1,0 0 1,3 0-26,2 0 0,-4 8 0,-1 2 0,0 2 117,-2 6 0,4 2 1,-9 3-1,-3 0 38,-2 0 0,-3 7 1,0 0-1,-3-2-99,-5-2 1,3-4 0,-10 1 0,-3 0-297,-2 0 1,-3-3-1,-2-5 1,-3-5-445,-2 0 0,0-7 0,7 4 0,0-7-878,0-7 1614,1-6 0,8-36 0,5-16 0,-3-3 0,1 0 0</inkml:trace>
  <inkml:trace contextRef="#ctx0" brushRef="#br0" timeOffset="618">638 137 7828,'-2'20'682,"-3"-2"22,-3-3 0,1-7 1,7 7-318,0 2 0,0-4 1,0 2-1,0 3-108,0 2 0,0 3 1,0 0-1,0 2-186,0 5 1,0 6 0,0 12 0,0 3-280,0 2 1,0 2-1,0-4 1,0 2-443,0-2 0,-8-3 0,0-5 0,3-3-444,3-2 1072,2-10 0,10-36 0,3-19 0</inkml:trace>
  <inkml:trace contextRef="#ctx0" brushRef="#br0" timeOffset="818">934 524 6978,'15'0'1590,"1"-3"-1144,1-4 1,4 2-1,1-8-317,1 3 0,0 0 0,0 5-583,-1-3 1,1-2 0,0 5 453,0-3 0,-21 11 0,-4 10 0</inkml:trace>
  <inkml:trace contextRef="#ctx0" brushRef="#br0" timeOffset="1051">1139 251 7824,'-12'2'-168,"1"3"264,1 3 0,8 2 279,-6-2 1,6-3 0,2 10-1,0 3-232,0 2 0,0 3 0,0-1 0,0 4-196,0 4 1,0 3 0,0 7-1,0-2-270,0 3 1,0 2 0,0 0 0,0-3 322,0-2 0,0 0 0,0 8 0</inkml:trace>
  <inkml:trace contextRef="#ctx0" brushRef="#br0" timeOffset="1250">1321 501 7215,'0'23'-141,"0"-8"724,0 0 1,0 0 0,0 8-555,0 0 1,0-8-1,0 0 1,0 3-580,0 2 1,0 3 549,0 0 0,-10 40 0,-2 11 0</inkml:trace>
  <inkml:trace contextRef="#ctx0" brushRef="#br0" timeOffset="1417">1367 228 7824,'-23'13'67,"3"-1"0,2-7 1,3 3 1420,-3-3-731,8-3-757,0-2 0,71 0 0,15 0 0</inkml:trace>
  <inkml:trace contextRef="#ctx0" brushRef="#br0" timeOffset="1700">1777 433 7741,'-15'-8'15,"2"-2"558,3-3 1,0 6 0,2-6-215,-7 3 0,-5-5 0,-3 5-118,0-3 1,8 8 0,0-2-108,-3 4 1,-2 6 0,-3 4-1,3 8-198,5 6 1,-3 4 0,8 3 0,0 5-131,0 2 1,2 0-1,8 6 1,0-6-238,0-2 0,10 0 0,5-5 1,6 2-147,1-2 0,1-10 1,2-6-1,3-1 577,3-6 0,60-33 0,-42 9 0,0 0 0</inkml:trace>
  <inkml:trace contextRef="#ctx0" brushRef="#br0" timeOffset="2068">2050 410 7831,'0'-23'-264,"0"8"1,0 0 0,-2 0 764,-6 2 0,3-5 0,-10 11-280,-3 2 1,5 2-1,-2 3 1,-2 0-233,-4 0 1,6 3-1,2 4 1,1 9-6,-1 4 0,6 3 1,-6 2-1,3 3 93,5 2 0,2 3 0,3-5 0,0 2-9,0-2 1,0-3-1,3-2 1,4 0-92,8 0 0,-2-1 0,2-1 0,3-4-177,2-2 1,3-9-1,0 1-107,0-4 1,-1-6-1,1-4 163,0-9 1,-8 4 0,-2-3 0,-1-3 77,1-2 0,-8-3 0,5 0 1,-2 0-4,-1 0 0,1 1 0,-5-1 0,2 0 190,2 0 0,1 8 315,-8 0 0,0 12 1,2 3-140,6 13 0,-6 7 1,6 3-1,-5 2-217,-3 6 0,2-3 0,3 7 0,3-2-419,-3-5 0,5-3 1,0-2 338,3 0 0,12-11 0,10-2 0</inkml:trace>
  <inkml:trace contextRef="#ctx0" brushRef="#br0" timeOffset="2301">2483 46 7831,'-3'-13'1026,"-4"5"1,2-2 569,-11 3-1250,11-1 1,-5 18 0,10 5-1,3 8-123,4 8 0,-4 4 1,4 11-1,-4 2-230,-3 5 0,0-3 0,0 11 0,0 0-1941,0-3 1948,0 8 0,0 33 0,0-40 0,0 0 0</inkml:trace>
  <inkml:trace contextRef="#ctx0" brushRef="#br0" timeOffset="2752">1071 1298 7831,'-15'0'-104,"0"0"55,-3 0 1,5 0 0,-2 0 574,-3 0 0,-2 0 1,-3 0-281,1 0 1,-1 0 0,0 0-147,0 0 0,8 10 0,0 3 1,0 5 6,2 4 1,-5-4-1,11 15 1,-1 0-58,-2 5 0,7 5 1,-4 2-1,4 4-17,3 4 0,8-3 0,2 8 0,3-4-284,4-11 1,6 0 0,5-13-1,2-2-381,-2-3 0,-2-5 0,-4-4 632,1-9 0,12-53 0,3-27 0,5-3 0,0 0 0</inkml:trace>
  <inkml:trace contextRef="#ctx0" brushRef="#br0" timeOffset="3433">1230 1685 7831,'0'23'349,"0"0"0,3-11 0,4-4-158,9-5 1,1-6 0,4-5 0,-1-4-272,5-1 1,3-7 0,-5 5 0,-3-5 164,-5-3 1,3 8-1,-8-1 1,0-1 0,0-4 1,-2 6 0,-8 0-136,0-3 0,-3-2 0,-2-3 0,-5 3-34,-3 5 0,-2-3 0,-7 11 0,-1 2-123,0 2 0,0 3 1,0 0-1,1 3 79,-1 4 1,3 6 0,2 10 0,5-1 259,3 1 0,-5 7 0,7 3 0,3 3 11,3 4 1,2-4 0,2-1-1,6 1-16,7-1 0,5-5 0,3 6 0,2-6-184,6-10 1,-6 1 0,5-14 0,-4 1-194,-3 2 0,-1-8 1,1 3-1,0-10 6,0-10 1,-3-5-1,-2-3 1,-6 0 100,-2 1 1,-2-9 0,-8 1 0,0 0 128,0-3 1,8 0-1,-1-5 1,-2 5 184,-2 0 1,-3 8-1,0-6 302,0 6 1,0 2 164,0 1 1,0 11-263,0 11 0,0 11 1,0 11-1,0 1-41,0 0 0,0 7 0,0 3 0,0 3-140,0 4 1,0-5 0,0 3 0,0 0-123,0-2 0,0 4 0,0-9 0,0-4-553,0-1 1,0-3-81,0-1 0,0-12 220,0-10 0,7-17 1,1-16-1,-3-3-10,-3-4 0,6 5 1,2-3-1,0-3 39,0-2 0,6 8 0,-6 4 0,0 6 60,0 2 1,8 3 727,-3 5 1,5 10-195,3 20 0,-10 0 1,-6 18-1,-4-3 105,-3 1 0,7 7 0,1-5 0,-3-1-500,-3 1 1,-2 0 0,0-5-2625,0 2 2735,0 1 0,-10-59 0,-2-13 0</inkml:trace>
  <inkml:trace contextRef="#ctx0" brushRef="#br0" timeOffset="3616">1891 1571 7831,'12'0'-758,"1"0"1478,-5 0 0,-3 0-658,10 0 1,0 0-386,8 0 0,0 0 323,-1 0 0,11 0 0,3 0 0</inkml:trace>
  <inkml:trace contextRef="#ctx0" brushRef="#br0" timeOffset="3852">2073 1344 7831,'-20'2'-45,"4"6"0,-4-3 733,5 10 0,5-7 0,2 7-373,6 3 0,2-6 0,0 3 0,0 3-81,0 2 1,0 6-1,0 4 1,0 5-109,0 1 1,0 9 0,0-2 0,0 8-399,0 0 0,0-3 1,0-5-1,0-3-1026,0-2 1,0-10 1297,0 2 0,20-25 0,5-7 0</inkml:trace>
  <inkml:trace contextRef="#ctx0" brushRef="#br0" timeOffset="4478">2210 1845 7831,'0'15'-484,"0"0"1,2-10 853,6 3 0,4-16 0,9-7 0,-4-3-234,-2 3 1,-7-5 0,5 5 35,-3-6 1,5-1 0,-7-1-67,-3 0 0,-3 8 0,-2 0-242,0-3 0,-2-2-169,-6-3 0,-5 10-22,-9 6 1,-1 7 270,0 7 0,10 6 1,3 10-1,3 0 97,-1-1 0,1 4 0,7 1 0,0 4 283,0-3 1,2 5-1,3-3 1,3-2-132,-3-3 0,7 3 0,1-3 0,2-5-448,0 1 1,-7-4 0,7-1-200,3-9 0,2-4 0,3-6 139,0-4 0,-8-6 0,0-12 1,0-6 314,-2-7 0,5 3 0,-8-1 0,0 4-80,0 4 1,5-5 0,-7 2 0,-1 4 214,3 1 0,-4 6 675,9 5 0,-10 7-302,2 16 1,-2 7-1,0 13 1,3 5-132,-3 2 1,-2-4-1,-3 7 1,0 2-226,0 3 0,7-5 0,1-3 1,-3 1-88,-3-1 0,-2-7 0,0 2-631,0-4 379,0-4 1,0-19 0,0-11 0,0-12-14,0-10 1,0-6 0,0-9 0,0 2 130,0 5 0,3-5 1,2 5-1,5-5 87,3-3 0,-1 3 0,6 5 1,-3 6-32,3-1 1,2 7 0,3-4 0,0 7-279,0 8 1,-1-3 290,1 11 0,30 9 0,8 11 0</inkml:trace>
</inkml:ink>
</file>

<file path=ppt/ink/ink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3:38.618"/>
    </inkml:context>
    <inkml:brush xml:id="br0">
      <inkml:brushProperty name="width" value="0.06" units="cm"/>
      <inkml:brushProperty name="height" value="0.06" units="cm"/>
      <inkml:brushProperty name="color" value="#FFFFFF"/>
    </inkml:brush>
  </inkml:definitions>
  <inkml:trace contextRef="#ctx0" brushRef="#br0">115 0 7992,'-16'0'3107,"1"0"-2216,10 0 1,-5 3-242,10 4 0,2-2-365,6 10 0,-3-9 0,8 4 0,-1 0-76,1 5 0,2-2 0,8 2 0,0 2-35,0 4 1,-3 9 0,-2 3-1,-3 2-68,2 6 0,4 2 0,1 2 0,1 1-79,0 0 0,-3 7 0,-2 2 1,-3 1 15,3 0 0,-6-3 1,4-5-1,1 2 45,4 4 0,-6-1 0,0-8 0,0 1-22,-2-1 1,7 8-1,-7 3 1,2 0-24,0-1 0,-7 9 0,4-4 0,-2 6 35,-5 3 1,6-9-1,-1-2 1,0 1 10,0-1 1,5 0 0,-5 5 0,0-4-49,1-4 1,4 1 0,-5-3 0,0 5 3,0 0 1,0 6-1,-5-9 1,5 1-58,3 0 0,-5 12 0,4-7 0,1-3-75,0 0 1,-6-10 0,6 8 0,-3-3 7,-5 0 1,5 0-1,-2-7 1,-1 2 54,3 5 1,-7-5 0,5 5 0,-3-7 38,2-8 0,-4 5 1,4-5-1,-4 2-77,-3-2 1,7-3-1,1-7 1,-3 3-333,-2-4 1,-1-4-1,3-5-1760,3-3 961,-1 0 1,-7-5-1,0-10-1046,0-12 2239,0-8 0,-20-52 0,-10-21 0,9 26 0,0 1 0,0-1 0</inkml:trace>
  <inkml:trace contextRef="#ctx0" brushRef="#br0" timeOffset="683">46 23 7573,'-12'15'944,"4"0"0,3-7-712,-3 7 1,6-7-141,-6 7 0,6-8 1,2 9-30,0 1 0,0-4 0,0 2 0,0 3-92,0 2 1,0 3 0,0 0 0,0-1-274,0 1 1,0 0-1,0 0-1073,0-1 1375,0-9 0,0-43 0,0-21 0</inkml:trace>
  <inkml:trace contextRef="#ctx0" brushRef="#br0" timeOffset="935">92 23 7762,'0'15'1450,"0"0"1,2-10-839,6 3 1,5-6-282,9-2 1,1 0 0,0 0-307,0 0 0,-1 0 0,1 0-452,0 0 1,0 0-254,-1 0 1,1 3-1274,0 5 1953,-10-6 0,-23 18 0,-16-7 0</inkml:trace>
</inkml:ink>
</file>

<file path=ppt/ink/ink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3:41.388"/>
    </inkml:context>
    <inkml:brush xml:id="br0">
      <inkml:brushProperty name="width" value="0.06" units="cm"/>
      <inkml:brushProperty name="height" value="0.06" units="cm"/>
      <inkml:brushProperty name="color" value="#FFFFFF"/>
    </inkml:brush>
  </inkml:definitions>
  <inkml:trace contextRef="#ctx0" brushRef="#br0">321 182 7873,'0'-15'-265,"0"0"575,0-3 0,-2 6 1,-3-4 225,-3-1 1,-2 4 0,2-2-220,-7-3 1,3 8-1,-4 0-113,-1 0 1,-3 7 0,-3-4-143,0 4 1,0 3-1,0 0 1,1 3-219,-1 4 1,8-2 0,0 11-68,-3 1 1,8-4-1,2 2 32,6 3 1,2-6 0,0 4 41,0 1 1,2 4-1,3 1 193,3 1 0,7-8 0,-5 1 0,3 1 32,4 3 1,-4-4-1,0-1 1,-1 3-28,1 2 0,-5 3 0,4-1 0,-2 1 56,-5 0 1,6 0 0,-4-1 0,-2 1 169,-2 0 1,-3-8-1,0 0-171,0 3 0,-10 0 1,-6-1-356,-4-1 0,-3-11 0,1 2 0,-1-4-379,0-3 0,8 0 0,0 0 630,-3 0 0,18-71 0,3-18 0</inkml:trace>
  <inkml:trace contextRef="#ctx0" brushRef="#br0" timeOffset="679">299 456 7676,'15'0'453,"0"0"0,-7-3 1,7-2-220,2-3 1,-4-7 0,2 5 0,0-2-233,-2-6 0,7 5 0,-4-2 1,1-3-87,-2-2 0,3-3 0,-8 3 0,0 2-48,0 3 0,-2 0 7,-8-8 1,0 0 0,-2 3 58,-6 5 0,3 5 0,-10 7-7,-3-4 0,-2 4 0,0-2 0,2 8 65,3 4 0,2 11 1,-5-3-1,6 5 61,1 3 1,-4 0 0,8 0-1,-1-1 122,-2 1 1,7 0 0,-4 2-1,4 3-55,3 3 1,0-1 0,3-7 0,2-1-139,3 1 1,9-8-1,-2 1-94,6 1 1,1-7 0,1-2 0,0-5-111,0-3 1,0-3 0,-1-5 65,1-7 1,-8-5-1,-2-3 1,0 0 49,-1 1 1,-4 1-1,4 4 1,1 2 38,0-3 0,-8-2 0,2-3 98,-4 0 0,5 8 0,-1 0 797,-2-3-22,-2 8 0,-3 2-459,0 16 0,0 4 1,0 11-1,0 0-264,0 0 1,0 0 0,0-1 0,0 1-243,0 0 1,0 0-1,0-1-1114,0 1 888,10-10 1,-5-3 0,8-15 104,-3-10 0,5-3 0,-5-17 0,0-1 92,0 1 1,5-1-1,-4-4 1,-1 4 59,0 4 1,5 1 0,-5 11 689,3 5 0,-6 5-80,8 10 1,-9 10-1,1 5 1,-4 5-198,-3 3 0,0 7 1,2 1-1,3-1-214,3 3 1,-1-8-1,-7 8 1,0-3-480,0 1 0,0-1 1,0-7 407,0 0 0,0 10 0,0 2 0</inkml:trace>
  <inkml:trace contextRef="#ctx0" brushRef="#br0" timeOffset="1065">1232 160 7873,'-23'0'1423,"8"-3"-860,0-5 0,2 3 0,-4-7-362,2 2 0,7 2 0,-5 6 0,1-4-106,-1-1 1,5-1-92,-7 8 0,3 3-505,-4 4 0,6 6 40,10 10 1,3 0 0,2-1 343,2 1 0,11-8 0,-3 1 0,3 1 155,-3 3 0,5 3 0,-7 0 0,2 0 138,1 0 1,-9 2 0,6 3 0,-3 2 47,-5-2 0,0-3 0,0-2 1,3 0 80,-3 0 1,-5-1-320,-8 1 0,-5-3 0,-9-5-505,-1-7 0,0-8 0,0-5 519,1-3 0,9-80 0,8 37 0,0 1 0</inkml:trace>
  <inkml:trace contextRef="#ctx0" brushRef="#br0" timeOffset="1448">1369 296 8146,'0'23'844,"0"-8"-613,0 0 1,0-7 0,2 7-67,6 3 1,-5-5 0,7-1 0,-3 1-33,1-1 1,7-4 0,-7 7 0,-1 3-145,3 2 0,-5-5 0,11 1-211,1 1 0,-4-4 0,2 2-192,3 3 1,-6-8 0,4-2 166,1-6 1,4-12 0,1-8 205,1-10 0,-8 3 1,-2-5-1,-3 2 260,-5-2 0,-2 4 0,-3-4 0,0 5 325,0 2 0,0 0 0,-3 0-256,-4 0 1,-6 3 0,-10 3 0,0 4-127,1 3 1,-1 2 0,0 8-317,0 0 0,0 0 1,3 3-613,5 4 0,2-2 0,8 11-1700,-2 1 2466,-1-7 0,59 41 0,12 0 0</inkml:trace>
  <inkml:trace contextRef="#ctx0" brushRef="#br0" timeOffset="1796">1824 205 11365,'0'23'348,"0"-8"0,0 0 0,0 3-147,0 2 0,0 6 0,3 1 0,2 6-122,2 3 1,1-1 0,-8 6 0,0-6-408,0-2 0,0-3 0,0-7-1895,0 0 2014,0 0 1,0-21-1,0-9 1,0-14 175,0-9 0,3-5 0,2-9 0,2 4 115,-2 2 0,5 0 1,1-5-1,-1 5 0,0 8 1,5 4-1,-5 4 1,0-1-4,0 0 1,8 3 0,-5 2 0,2 6-60,0 1 1,0 1 0,8 5-394,0-2 0,-8-1 373,0 8 0,-10 10 0,5 3 0</inkml:trace>
</inkml:ink>
</file>

<file path=ppt/ink/ink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6:37.035"/>
    </inkml:context>
    <inkml:brush xml:id="br0">
      <inkml:brushProperty name="width" value="0.035" units="cm"/>
      <inkml:brushProperty name="height" value="0.035" units="cm"/>
      <inkml:brushProperty name="color" value="#FFFFFF"/>
    </inkml:brush>
  </inkml:definitions>
  <inkml:trace contextRef="#ctx0" brushRef="#br0">0 3048 26924,'0'50'27,"0"-2"2,0 2-38,0 4 1,0-1 0,0-8 0,0 3 44,0 5 0,0-2 1,0 7-1,0-2 64,0-5 1,0 7 0,0 2 0,0 4-53,0-4 1,0 6 0,0-8 0,0 3-42,0 0 1,0 0 0,0 7 0,0-2-10,0-6 1,0 6-1,0-5 1,0 2-21,0-2 0,0 5 0,0-6 0,0 6 53,0 3 1,0 9 0,0 3 0,0 0 47,0-5 0,0 2 1,0 3-1,0 3-14,0 2 1,0-3 0,0-12 0,0 2-19,0 3 1,0 0 0,0-7 0,0-1-51,0 0 0,0 8 0,0 0 0,0-3 31,0-2 1,0 0 0,0 2 0,0 3 21,0-2 1,0 12 0,0-3 0,0-2-8,0 0 1,0-2 0,0 7-1,0-3 11,0 3 0,0-7 0,0-1 1,0-2-19,0 0 1,0 7 0,0-7-1,0-2-45,0-4 0,0 1 0,0 3 1,0 2 28,0-3 0,0-2 0,0 0 0,0 2 67,0 3 1,0 7 0,0-4 0,0-1-56,0 1 1,0 7-1,0-3 1,0 3-34,0-2 0,0-6 0,0-9 1,0 1 35,0 6 1,0-2-1,0 7 1,0 0 27,0 0 1,0-8 0,0 5 0,0-2-10,0 0 0,0 0 1,0-8-1,0 1-18,0-1 0,0-2 0,0-3 0,0-5 0,0-2 1,0 7 0,0-2 0,0 2-39,0-2 1,0 5 0,0-6 0,0 6-11,0 3 0,0-1 1,0 0-1,0 3 7,0 5 1,0-3-1,0 8 1,0 0-1,0 0 1,0-7 0,0 1 0,0-4-4,0-2 0,0-4 1,0-1-1,0-6 5,0-2 1,0 4 0,0-4 0,0 2-2,0 5 1,0-4 0,0 1 0,0 4-4,0 1 0,0 4 1,0-1-1,0 0 5,0 1 0,0-1 1,0 3-1,0 2-5,0 3 1,0-8 0,0-9-1,0-4-16,0-4 1,0 4 0,0-1 0,0-4-5,0-2 0,0-5 1,0-2-1,0-3-15,0 2 1,0 1-1,0-1 1,0-2-10,0 3 0,0 2 1,0 2-1,0 1 0,0-1 0,0 3 0,0 3 0,0 5-25,0 2 0,0-8 0,0 4 0,0-6 23,0-3 0,0 3 0,0 3 0,0-1 26,0-7 0,0 3 1,0-11-1,0 3-21,0 0 0,0-2 0,0 4 0,0-4 16,0-3 0,0-1 0,0-1 0,0 4-17,0 1 1,0-1 0,0-7-1,0 5 12,0 2 0,0-7 0,0 2 0,0-4 0,0-4 0,0 9 1,0-1-1,0-2 3,0-3 1,0-2 0,0 0 0,0 0 0,0-1 1,0 1 0,0 0-1,0 0-8,0-1 1,0-6 0,0-1 0,0 3 27,0 2 0,0-5 0,0 0-11,0 3 1,0-5 0,0 2-31,0 2 0,0-4 20,0 2 1,0-7-211,0 7 8,0 0 1,0 0-634,0 1 14,0-11 360,0 5 129,0-10 2795,0 0-2390,0 10 1,0-5 22,0 10 1,0-7-73,0 7 0,0-8-423,0 9-943,0-11-1326,0 15 2702,0-18 0,0-65 0,0-46 0,0 34 0,0-1 0,0 0 0</inkml:trace>
</inkml:ink>
</file>

<file path=ppt/ink/ink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16:46.718"/>
    </inkml:context>
    <inkml:brush xml:id="br0">
      <inkml:brushProperty name="width" value="0.05" units="cm"/>
      <inkml:brushProperty name="height" value="0.05" units="cm"/>
      <inkml:brushProperty name="color" value="#E71224"/>
    </inkml:brush>
  </inkml:definitions>
  <inkml:trace contextRef="#ctx0" brushRef="#br0">1275 274 23196,'0'-15'440,"-2"2"0,-3 0-214,-3 1 0,0 4 0,6-7-123,-6-3 0,3-2 0,-7-3 0,-1 3-81,0 5 1,6-3 0,-6 8 0,0-3-43,1-4 0,-3 4 0,-8 0-78,0 3 1,8 3 0,0 7 0,-3 0 94,-2 0 0,-3 0 1,0 0 80,0 0 1,3 2 0,2 6 0,3 4-3,-2 1 1,4 7-1,0-5 1,1 6 30,-1 2 0,8 2 0,-5 3 0,2 5 15,1 2 1,-1-5 0,8 8 0,0 0-38,0-2 0,0 12 0,0-8 1,0 1-107,0 2 0,0 0 1,0 2-1,0 1 12,0-1 0,0-7 1,0 0-1,0 3 72,0 2 0,3 10 1,2 0-1,2-2 63,-2-3 0,-2 0 0,-3 2 0,0 6-31,0 2 0,0-7 1,0 4-1,0-1-25,0-1 1,0 0 0,0-8 0,0 1-35,0 0 1,-3-9-1,-2 1 1,-2 0 25,2-2 1,-6-3 0,1-8 0,0 3 34,0 2 0,-8 8 1,3-7-1,-5-1-53,-3 3 1,-7-5 0,-3 7 0,0 0-242,0 1 1,0-8-1,3 0 1,-6-11-425,1-9 0,-8-6 1,5-2-1,-2-5-656,2-10 0,-5-20 1277,5-26 0,12 7 0,-3-12 0,0-1 0,-3-7 0,0 1 0,0 0 0</inkml:trace>
  <inkml:trace contextRef="#ctx0" brushRef="#br0" timeOffset="532">410 1025 23679,'23'0'2360,"-1"0"-1949,1 0 1,0 0-1,0 0 1,0 0-175,-1 0 1,1 0 0,0 0-1,2 0-58,6 0 1,-6 0 0,8 0 0,-3 0-92,0 0 0,1 0 0,-6 0 1,3 0-174,2 0 1,1 0 0,-9 0 0,1 0-129,0 0 1,0 0-1,-1 0-113,1 0 0,-8 0-1130,1 0-631,-11 0 2087,5 0 0,-10 0 0,0 0 0</inkml:trace>
</inkml:ink>
</file>

<file path=ppt/ink/ink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29:07.652"/>
    </inkml:context>
    <inkml:brush xml:id="br0">
      <inkml:brushProperty name="width" value="0.06" units="cm"/>
      <inkml:brushProperty name="height" value="0.06" units="cm"/>
      <inkml:brushProperty name="color" value="#FFFFFF"/>
    </inkml:brush>
  </inkml:definitions>
  <inkml:trace contextRef="#ctx0" brushRef="#br0">185 0 7825,'-12'6'163,"1"0"0,7 7 0,-4-3 373,0 0 0,6 5-432,-3-3 0,3 3 17,2 3 1,0-1-1,0 1 82,0-1 0,5 1 0,1 1-60,-2 4 1,-2-3 0,-2 3 0,0-4-42,0-1 0,6-1 1,0 3-1,-2 1-42,-2 2 1,-2 1 0,0-5 0,0 2-55,0 3 0,0 1 1,0-4-1,0 3 43,0-3 0,0 4 1,0-2-1,0 1 11,0 1 0,0-6 0,0 5 0,0-5-51,0-1 0,1 5 1,3 0-1,2-2 0,-2-1 1,-2-1 0,-2 3-1,0 1 16,0-2 1,0 4-1,0-1 1,0-1-1,0 2 1,0-5 0,0 5 0,0-2 17,0 0 1,0 3 0,0-5 0,0 4 21,0 2 1,0-5 0,0 1 0,0-4-1,0-1 1,0 5 0,0 0 0,0-1-32,0-3 1,0-1 0,0-1 0,0 1-24,0-1 1,0 1 0,0-1-1,0 0-8,0 1 1,0 5 0,0 1 0,0-3-8,0-2 0,0-1 1,0-1-1,0 1 17,0-1 0,0 1 1,0-1-21,0 1 1,6-1 0,0 0 0,-3 1 6,-1-1 0,-2 1 0,0-1 0,0 1-2,0-1 0,0-5 0,0 0 0,0 1-15,0 3 0,0 1 1,0 1-11,0-1 0,0 0 1,0 1 14,0-1 0,0 1-15,0-1 1,0 1 0,0-1-21,0 1 1,0-7 0,0 1 36,0 2 1,0 1 34,0 3 0,0-1 1,2-1-1,2-3-7,2-1 1,0-6 0,-6 5-7,0 3 0,0-4 0,0 1 4,0 3 1,0-5 0,0 3-30,0 2 0,0 1 0,0 3 1,0-1-40,0 1 0,0-1-103,0 1 1,6-1 66,0 0 1,-1 1 70,-5-1 0,0-5 1,0 0 48,0 1 1,0-3 79,0 2 0,0-7-59,0 7 1,0 0-81,0 5 0,2-5 1,2-1-151,2 3 1,0-4-43,-6 1 1,0 1 43,0 6 1,0-7-337,0 1 1,0-6-875,0 5-238,0-7 1623,0 4 0,-8-31 0,-2-6 0</inkml:trace>
  <inkml:trace contextRef="#ctx0" brushRef="#br0" timeOffset="2694">185 2672 7560,'-12'0'3879,"1"0"-3342,7 0 0,-4 2-182,8 4 1,-2-4 0,-2 6-157,-2-1 1,-5 3-1,3 7 1,-2 1-232,-3-1 0,-1 3 0,1 1 0,1 4-894,-2 3 0,-1-7 0,-1 2 926,5-3 0,26-73 0,14-17 0</inkml:trace>
</inkml:ink>
</file>

<file path=ppt/ink/ink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29:23.617"/>
    </inkml:context>
    <inkml:brush xml:id="br0">
      <inkml:brushProperty name="width" value="0.06" units="cm"/>
      <inkml:brushProperty name="height" value="0.06" units="cm"/>
      <inkml:brushProperty name="color" value="#FFFFFF"/>
    </inkml:brush>
  </inkml:definitions>
  <inkml:trace contextRef="#ctx0" brushRef="#br0">3709 18 7823,'0'-10'3249,"0"2"-1603,0 8-462,0 0-932,0 8 0,-6-4 0,-2 5-189,-2-1 1,5 4-1,-5-4 1,0-1-85,0 1 1,7 0 0,-5-2-136,0 5 0,-2 5 170,-7 1 0,1 1 0,3-3 0,1-1 115,-2-2 1,5-7 0,-3 7-26,-1 2 1,3-5 0,-2 3-90,-1 2 0,3-7 0,0 1-55,2 0 1,1 0 0,3 5-23,-2-1 1,-2-6-313,2 5 0,4-5-1758,-3 6-794,3-8 2926,2 3 0,15-14 0,5-3 0</inkml:trace>
</inkml:ink>
</file>

<file path=ppt/ink/ink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29:30.566"/>
    </inkml:context>
    <inkml:brush xml:id="br0">
      <inkml:brushProperty name="width" value="0.06" units="cm"/>
      <inkml:brushProperty name="height" value="0.06" units="cm"/>
      <inkml:brushProperty name="color" value="#FFFFFF"/>
    </inkml:brush>
  </inkml:definitions>
  <inkml:trace contextRef="#ctx0" brushRef="#br0">18 140 8387,'-10'0'3321,"2"0"-2971,8 0 1,2 0-96,4 0 1,-2 2-180,7 4 1,-7-2-7,2 7 1,2 1 0,-2 5-126,-2 1 0,-2-6 1,-1-3-1,3 1 107,2 0 1,0 1 0,-6 7 54,0-1 1,0 1 0,0-1 0,0 1 1,0-1 0,0 1 1,0-1-27,0 1 1,0-1 0,0 0 0,0 1 90,0-1 1,0 1 0,0-1-50,0 1 0,0-1 0,0 1 0,0-1-15,0 1 0,0-7 0,0 1 1,0 2 45,0 1 0,0 2 0,0 1 0,0-1-136,0 1 0,0-1 1,0 1-1,0-1-46,0 1 0,0-1 0,0 1 0,0-1-26,0 1 0,0-7 0,0 1 0,0 1 21,0 3 0,0 1 0,0 1 39,0-1 1,0 1 0,0-1 0,0 1-2,0-1 1,0-5-1,0 0 1,0 1-27,0 3 0,0-5 0,0 1 0,0 2-3,0 1 0,0 2 1,0 1 23,0-1 1,0-5 0,0 0 38,0 1 0,0 3 0,0 1-34,0 1 1,0-7-1,0 1-10,0 2 0,0 1 1,0 3-6,0-1 0,0-5 0,0-1-2,0 3 0,0 1 5,0 3 1,0-1-9,0 1 1,0-1-30,0 1 1,0-7 0,2 1 34,4 2 1,-4-5 15,4 3 1,-5 0 34,-1 5 0,0 1-66,0-1 1,0-5-117,0-1 1,0-5-658,0 6-257,8-8-1865,-6 3 2917,6-7 0,0-7 0,1-3 0</inkml:trace>
  <inkml:trace contextRef="#ctx0" brushRef="#br0" timeOffset="1517">3423 0 7342,'0'12'-603,"0"0"908,0 1 0,0-3 1,0 2-104,0 1 0,0 3 0,0 1-115,0 1 0,0-7 0,0 1 0,-2 0 101,-4-3 1,4 7 197,-3-5 1,3 5 14,2 1 1,0 1-163,0-1 1,0 1 0,0-1-164,0 1 0,0-1 0,0 1-101,0-1 0,0 1 0,0-1 0,0 1-54,0-1 0,0 0 0,0 1 79,0-1 1,0 1 0,0-1 0,0 1 86,0-1 0,0 1 1,0-1 7,0 1 1,0-1-1,0 1 1,0-1-91,0 0 1,-2-5 0,-2 0-1,-2 1-30,2 3 1,2 1 0,2 1 22,0-1 0,0 1 1,0-1 23,0 1 1,0-1-1,0 1 1,0-1 24,0 1 0,0-7 1,0 1-1,0 1 5,0 3 0,0-4 0,0-1 0,0 3-1,0 1 0,0-3 0,0 0 1,0 1-18,0 3 1,0-5-1,0 1 1,0 2-49,0 1 0,0-3 0,0-1-10,0 3 0,0 1 0,0 3-2,0-1 1,0-5-1,0 0 42,0 1 0,0-3 1,0 2 25,0 1 1,0-3 0,0 2 69,0 1 0,0-3-18,0 1 1,0 1-83,0 6 0,0-7 1,0 1 18,0 1 1,0-3 51,0 2 0,0-1 79,0 7 0,0-6-165,0-1 1,0 1-107,0 5 1,0-5-52,0 0 0,0-7 103,0 7 1,0-6 34,0 6 0,0-7 1,2 5-5,4-2 1,-4 5-263,4-1 1,-4-2-1234,-2 1 112,0-7 1409,0 4 0,-16-62 0,-3-14 0</inkml:trace>
  <inkml:trace contextRef="#ctx0" brushRef="#br0" timeOffset="4650">3441 1694 6616,'-10'0'2011,"-6"0"0,7 0-1932,-9 0 1,7 0 0,-1 0-1,0 2 66,3 4 1,-7-4-1,4 4-5,-3-4 1,-3-2 0,1 0-1,-2 0 18,-5 0 1,5 0 0,-4 0-1,3 0-85,3 0 1,-7 0-1,1 0 1,0 0-74,-2 0 1,5 0 0,-3 0 0,2 0 11,-3 0 1,3 0 0,-6 0 0,2 2 16,3 4 1,1-4-1,0 3 1,-3-3-8,3-2 1,1 0 0,3 0-1,0 0-17,-1 0 0,1 0 0,-1 2 0,1 2 39,-1 2 0,1 0 1,-1-6-1,1 0 90,-1 0 0,1 0 1,-1 0-1,1 0-56,0 0 1,-7 0 0,1 0 0,2 0-38,1 0 1,3 0 0,-1 0 0,1 0-102,-1 0 0,1 0 0,-1 0-24,1 0 1,-6 6-1,-1-1 138,3-1 0,2-2 0,-1-2 1,-1 0 44,-2 0 1,-1 0 0,7 0 0,-1 0-42,1 0 1,-6 0 0,-1 0 0,3 0-60,2 0 0,-1 0 0,-1 2 0,-2 2-46,1 2 1,3 0 0,1-6 0,1 0 13,-1 0 0,-1 0 0,-2 0 0,-3 0 51,3 0 0,2 0 0,1 0 0,1 0-14,-1 0 0,1 0 1,-1 0-1,1 0 12,-1 0 0,1 0 0,-1 0-14,1 0 1,0 0 0,-1 0-1,1 0-11,-1 0 1,6 0 0,1 0 0,-3 0-36,-1 0 0,-3 0 1,1 0-1,-1 0-25,1 0 1,-1 0 0,1 0-1,-1 0 40,1 0 1,5 0-1,1 0 1,-3 0 49,-1 0 1,-3 0-1,1 0 1,-1 0-39,1 0 0,-1 0 0,1 0 0,-1 0 38,1 0 0,-1 0 0,1 0 0,0 0-76,-1 0 1,1-6 0,-1 0 0,1 2 0,-1 2 0,1 2 0,-1 0 0,1 0 28,-1 0 1,1 0 0,-1 0-1,1 0 26,-1 0 0,1 0 0,0 0 0,-1 0 21,1 0 0,-1 0 1,1 0-1,-1 0-14,1 0 1,5 0-1,0 0 1,-1 0-109,-3 0 0,-1 0 1,-1 0 91,1 0 1,0 0 0,-1 0 0,1 0 95,-1 0 1,1 0 0,-1 0-14,1 0 0,-1 0 0,1 0 1,-1 0-89,1 0 0,-3 0-71,-3 0 1,4 0 0,-5 0-33,5 0 0,2 0 1,-1 2-11,1 4 1,-1-4 0,1 4-101,-1-4 0,7-2 0,-1 0-464,-2 0 0,-1 0 691,-3 0 0,55-8 0,14-2 0</inkml:trace>
</inkml:ink>
</file>

<file path=ppt/ink/ink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29:37.781"/>
    </inkml:context>
    <inkml:brush xml:id="br0">
      <inkml:brushProperty name="width" value="0.06" units="cm"/>
      <inkml:brushProperty name="height" value="0.06" units="cm"/>
      <inkml:brushProperty name="color" value="#FFFFFF"/>
    </inkml:brush>
  </inkml:definitions>
  <inkml:trace contextRef="#ctx0" brushRef="#br0">0 103 10182,'10'0'443,"-3"8"1,-7 4 0,0 3-365,0 2 0,0 3 1,0 1-1,0 4-69,0 3 0,0 1 1,0 6-1,0 0-3,0 0 1,0-1 0,0 1-1,0 0-17,0 0 1,0-2-1,0-2 1,0-2-3,0 2 1,0-3 0,0 1 0,0 0 7,0-2 1,0 0 0,0-6 0,0 3 26,0-3 1,0 0 0,0 1 0,0 1 33,0-2 0,2-1 0,2-3 1,2 3-7,-2 3 1,-2-4-1,-2 5 1,0-5-64,0-1 1,0-1-1,0 0 1,0 1-43,0-1 0,0 1 1,0-1-1,0 1 12,0-1 1,0 1 0,0-1 26,0 1 1,0-1-1,0 1-20,0-1 0,0 1 1,2-1-1,2 0-34,2 1 0,-1-6 0,-5-1 0,0 3-101,0 1 0,0-3 0,2 0-107,4 1 1,-4-3-1310,4 2 1586,-4-9 0,-2-57 0,0-24 0</inkml:trace>
  <inkml:trace contextRef="#ctx0" brushRef="#br0" timeOffset="521">367 103 8309,'0'18'349,"0"-1"1,0 0-1,0 1-34,0-1 1,0 3-1,0 1 1,0 4-89,0 3 1,0 6 0,0 7-1,0 0-143,0 2 0,0-1 1,0 7-1,0-3-73,0 3 0,0 1 0,0 3 0,0-3-62,0-3 1,0 1 0,0-5 0,0 0-13,0-1 0,0 5 1,0-6-1,0-2-31,0-3 1,0-6 0,0 1 0,0 2-49,0 0 0,0 5 0,0-10 1,0 1 6,0 0 1,6 0 0,-1 4 0,-1-4-24,-2-6 1,-2-3 0,0-1-1,0 2-224,0 3 0,0-7 1,2-5-1265,4 1 1646,-4-5 0,13-93 0,-10 27 0,0-1 0</inkml:trace>
  <inkml:trace contextRef="#ctx0" brushRef="#br0" timeOffset="921">681 51 6713,'0'9'1331,"0"1"-817,0-4 0,0-2-218,0 7 0,0 1 0,2 8 0,2 1-22,2 2 0,0 14 1,-6 0-1,0 8-44,0 9 0,0 6 0,0 12 0,0 2-54,0 1 0,0 7 1,0-5-1,0 1-97,0 0 1,0-11 0,0-8-1,0-5-288,0-2 0,0-1 1,0-5-1,0-5-172,0-4 0,0-8 1,0 0-1,0 0-194,0-1 1,2-3-1,1-8-1504,3 1 972,0-1 1107,-6-7 0,-8-26 0,-1-13 0</inkml:trace>
  <inkml:trace contextRef="#ctx0" brushRef="#br0" timeOffset="1267">943 121 7481,'0'-10'1673,"0"-6"-1354,0 14 1,2-5-1,2 9-27,2 3 0,0 7 0,-6 9 0,0 7-51,0 5 0,0 5 1,0 17-1,0 3-89,0 6 0,0 6 0,0 5 0,0 9-83,0 7 0,0 4 0,0 4 0,0-6-110,0-3 0,0-5 0,0-4 0,0-9-280,0-12 1,0-3-1,0-19 1,1-3-586,5-4 1,-4-9 0,6-1 134,0-7 0,-4-7 0,5-10 771,-1-9 0,6-23 0,-5-19 0</inkml:trace>
  <inkml:trace contextRef="#ctx0" brushRef="#br0" timeOffset="1601">1310 33 7823,'-10'0'1383,"-3"2"-1099,7 4 1,0-2 0,6 8 0,0 1-17,0 3 1,0 1 0,0 3 0,0 3-34,0 6 0,0 6 1,0 6-1,0 5-186,0 5 0,0 9 0,0 6 1,0 7-157,0 9 0,0-2 1,0 1-1,0 2-42,0 3 1,0 5-1,0-4 1,0-7-123,0-6 0,0-12 0,0-4 0,0-8-139,0-9 1,0-2 0,0-16 0,2-1-1761,4-3 2170,-4-9 0,5-34 0,-7-14 0</inkml:trace>
  <inkml:trace contextRef="#ctx0" brushRef="#br0" timeOffset="1917">1554 86 7823,'-2'15'296,"-3"-3"0,3 3 398,-4-3 0,4 3-476,2 3 1,2 1 0,2 3 0,2 3-119,-3 2 0,1 2 0,0 10 0,2 6-86,-2 7 1,-2 12 0,-2 0 0,0 6-166,0 6 1,-6 9 0,0 8 0,0 0-33,-1 2 0,5-5 1,-4 3-1,4-8 13,2-9 0,0-4 0,0-18 1,0-7-586,0-9 1,0-1-1,2-15 755,4-7 0,-4-5 0,5-65 0,-7-12 0</inkml:trace>
  <inkml:trace contextRef="#ctx0" brushRef="#br0" timeOffset="2215">1869 51 7135,'0'17'1043,"0"1"1,0 1-732,0 4 0,0 6 1,0 14-1,0 11-207,0 14 0,0 6 0,0 11 0,0 7 12,0 3 0,-2 2 0,-2 2 0,-4-4-92,-2 0 1,7-6 0,-3 4-1,4-5-211,2-7 0,0 1 0,0-11 0,0-5-309,0-3 1,0-9 0,0-13 0,2-12-472,4-8 0,-3-11 966,9-4 0,0-43 0,5-12 0</inkml:trace>
  <inkml:trace contextRef="#ctx0" brushRef="#br0" timeOffset="2518">2166 33 10920,'0'18'82,"0"-1"0,0 8 0,2 6 0,1 10-60,3 12 1,0 9 0,-6 13 0,0 7 28,0 3 1,0 10 0,0 2 0,0 0-133,0-3 0,0-5 0,-2 0 1,-2-2 29,-2-5 0,1-3 1,5-20-1,0-5-416,0-6 1,0-7 0,2-12 0,1-5-801,3-5 1,2-9 1266,-2-4 0,-4-43 0,6-12 0</inkml:trace>
  <inkml:trace contextRef="#ctx0" brushRef="#br0" timeOffset="2817">2497 86 7376,'-9'7'325,"3"5"0,4 4 0,2 1 0,0 0-12,0 1 0,2 5 1,2 4-1,2 4-130,-3 6 1,-1 12-1,-2 3 1,0 10-91,0 6 1,0 10 0,0 3-1,0 5-90,0 1 0,-5 6 0,-1 2 0,2 0-88,2 0 1,-4-3-1,0-11 1,2-7-371,2-8 0,2-8 0,0-13 0,0-10-567,0-10 1,8-13 1021,4-7 0,3-42 0,3-11 0</inkml:trace>
  <inkml:trace contextRef="#ctx0" brushRef="#br0" timeOffset="3169">2812 33 7823,'6'-11'311,"-1"-1"-7,1 8 0,-6-2 0,0 12 0,0 8-99,0 7 0,0 6 1,0 10-1,0 4-57,0 5 1,0 7-1,0 7 1,-2 10-120,-4 9 0,3 9 0,-7 5 0,2 4-73,4 0 1,0-47 0,0 1 0,-1 40 0,1-6-99,2-7 1,2-14 0,0-8 0,0-5-351,0-5 1,0-15-1,0-2 1,0-7-77,0-5 0,6-5 1,1 0 567,3 1 0,-6-5 0,4 0 0,-8-8 0</inkml:trace>
</inkml:ink>
</file>

<file path=ppt/ink/ink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29:45.464"/>
    </inkml:context>
    <inkml:brush xml:id="br0">
      <inkml:brushProperty name="width" value="0.06" units="cm"/>
      <inkml:brushProperty name="height" value="0.06" units="cm"/>
      <inkml:brushProperty name="color" value="#FFFFFF"/>
    </inkml:brush>
  </inkml:definitions>
  <inkml:trace contextRef="#ctx0" brushRef="#br0">0 18 7852,'0'-10'3231,"0"2"-1969,0 8-260,0 0-683,0 8 0,6 2-98,0 7 1,5-5 0,-3 0-86,2 1 1,-6-3-1,3 0 1,-1-1-100,0 1 1,2-6-1,-4 4 1,3-3 36,3 1 0,-4 6 0,4-4 24,-3 1 0,1-5 0,-4 4-1,2 0 0,6 1 1,-5 7-15,3-4 0,-6-3 1,4-5-71,-1 2 0,-3 6 0,6-5-83,-2 3 1,3-4 0,-3 4 41,2-3 1,-6 1 0,4-4 32,-1 2 0,-3 6 1,6-5 116,-2 3 1,-1-4-70,-1 5 1,-4 1-108,4 6 1,-4-1-1,0-1-11,4-5 0,-4 5-17,3-5 1,-3 5 31,-2 1 0,6 1 49,0-1 1,0 1-15,-6-1 0,0 1-72,0-1 1,0-5-78,0-1 1,0-5-90,0 6 202,0-8-519,0 4-487,0-8-923,0 0 2460,0-8 1,2 6 394,4-4-156,-4 4-509,5 2 1,-5 0 412,4 0-244,-4 0 1,8 0 443,-4 0-439,-4 0 0,13-6-104,-3 0 0,-3 1-206,3 5 0,-6 0 0,5 0-46,3 0 1,-4 0 0,1-2 66,3-4 0,-4 4 0,1-4-8,3 4 0,-4 2 0,1 0-7,3 0 0,-4 0 0,1 0 84,3 0 1,1 0-86,3 0 1,-1 0 0,1 0 47,-1 0 1,1 0-43,-1 0 0,1 0 0,-1 0-5,0 0 1,-5 0-1,0 0 23,1 0 0,3 0 1,-1-2-1,-1-2 125,-2-2 1,-1 1-142,7 5 1,-1 0-1,1 0 23,-1 0 1,1 0-43,-1 0 1,1 0 0,-1 0 35,0 0 0,-5 0 1,0 0 19,1 0 0,3 0 0,1 0 6,1 0 1,-7 0-1,1 0-48,2 0 0,-1 2 0,1 1 1,-3 3-9,3-2 1,-4-2 0,1-2-45,3 0 1,1 0-1,1 2 1,-2 2 92,-3 2 0,1 0 0,5-6 26,1 0 1,-1 0 0,1 0-37,-1 0 1,1 0 0,-1 0 0,1 0-72,-1 0 1,1 0 0,-1 0 0,0 0-112,1 0 0,-1 0 1,1 0-1,-1 0-9,1 0 0,-1-2 0,1-2 0,-1-2 38,1 2 1,1-4-1,0 1 80,-1-3 0,3 6 0,-9-2 130,3 4 1,1 0 0,-2-2-42,-3-1 1,1-1-1,5 6-28,1 0 1,-7 0 0,1 0-182,2 0 1,1 0 0,3 0-7,-1 0 1,-5 0-1,-1 0 72,3 0 1,1 0 0,3 0 57,-1 0 1,-5 0 0,0 0 38,1 0 1,-3 0-1,2 0-43,1 0 0,3 0 0,1 0-51,1 0 1,-7 0 0,1 0-30,1 0 1,3 2 0,1 2 21,1 1 0,-6 1 0,-1-6 0,3 0 1,1 0 0,3 0-41,-1 0 0,-5 0 0,0 0-90,1 0 1,3 0 49,1 0 1,1 0 0,-1 0 90,1 0 0,-7 0 1,-1 2-1,0 2 135,-1 2 0,3 0-53,5-6 0,-1 2 0,-3 1-113,-1 3 0,0 0 1,3-4-62,-3 4 1,3-4 0,-3 4 69,4-4 1,-5-2-1,1 0 173,1 0 0,3 5 0,1 1-28,1-2 1,-6-2 0,-1-2-17,3 0 0,-4 6 1,1 0-88,3-2 1,-5-2-1,1-1 1,0 3-177,0 2 0,-5 0 0,7-6-332,2 0 1,-5 0-1301,3 0-1952,-8 0 97,4 0 3650,-8 0 0,-31-31 0,-8-8 0</inkml:trace>
  <inkml:trace contextRef="#ctx0" brushRef="#br0" timeOffset="831">3406 18 7743,'-12'0'1213,"0"0"-610,8 0 0,-5 0-72,3 0 1,2 0-100,-8 0 1,7 6 0,-7 1-45,-2 3 1,5-4 0,-3 6-237,-2 1 1,5-3-1,-1 1 1,0 1-103,1-2 1,3 5 0,-4-3 0,0 2-83,1-3 1,3 5-1,-6-5 1,1 5-29,1 1 0,-4 1 1,8-1-1,1 1 38,-3-1 0,4 1 1,-6-1-1,3 1-181,3-1 1,2 1 0,2-1-537,0 0 1,0-5-1,0 0-252,0 1 0,0-3 991,0 2 0,7-1 0,3 7 0</inkml:trace>
</inkml:ink>
</file>

<file path=ppt/ink/ink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0:06.879"/>
    </inkml:context>
    <inkml:brush xml:id="br0">
      <inkml:brushProperty name="width" value="0.06" units="cm"/>
      <inkml:brushProperty name="height" value="0.06" units="cm"/>
      <inkml:brushProperty name="color" value="#FFFFFF"/>
    </inkml:brush>
  </inkml:definitions>
  <inkml:trace contextRef="#ctx0" brushRef="#br0">35 3040 8098,'-9'7'1907,"1"-5"-1586,8 14 0,0-12-71,0 7 1,0-5-76,0 6 0,2-3 0,2 5-48,1-2 0,7-6 0,-4 5-103,2 3 0,-5-1 0,5 1 0,0-2-26,-1 1 1,-3 1 0,6-1 0,0-1-109,-3 2 0,5 1 0,-6 3 0,-1-1 45,1 0 1,6 1 0,-5-1 0,3 1 9,0-1 0,-6 1 1,3-1-1,-1 1-113,-4-1 1,4-3-1,-1 1-117,3 5 0,-6-5 0,4-5-2123,0-2 2408,-7 5 0,-1-50 0,-9-3 0</inkml:trace>
</inkml:ink>
</file>

<file path=ppt/ink/ink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0:16.629"/>
    </inkml:context>
    <inkml:brush xml:id="br0">
      <inkml:brushProperty name="width" value="0.06" units="cm"/>
      <inkml:brushProperty name="height" value="0.06" units="cm"/>
      <inkml:brushProperty name="color" value="#FFFFFF"/>
    </inkml:brush>
  </inkml:definitions>
  <inkml:trace contextRef="#ctx0" brushRef="#br0">4209 210 8207,'-10'0'1036,"1"0"124,3 0-650,4 0 1,-8 0-137,4 0 1,3 0-305,-9 0 0,6-6-4,-5 0 0,5 0 1,-6 6 127,-2 0 1,5 0 0,-3-1-12,-1-5 1,-3 4 0,-1-4 0,-1 2-53,1-2 0,-1 4 1,1-4-1,-3 5-94,-3 1 1,4 0 0,-5-2 0,5-2-30,1-2 0,1 0 0,-2 6 0,-3 0 87,-1 0 0,0-2 0,5-2 0,-1-2 45,-5 3 1,5 1 0,-4 0 0,1-2 57,-1-2 1,2 0-1,-6 4 1,-1-2-30,1-2 1,4 1 0,-4 5 0,2 0-111,3 0 1,-3-6-1,0 0 1,0 2-15,-1 2 1,-3 2 0,6 0 0,0 0-20,-3 0 0,5 0 0,-6 0 0,2 0 39,3 0 0,-3-6 0,0 1 0,0 1 38,0 2 1,-5 2-1,7 0 1,0-2 12,-2-4 1,5 4 0,-5-4-1,2 4-17,-1 2 0,-1 0 0,4 0 0,-2 0-3,1 0 1,1 0 0,0 0 0,-3 0-62,3 0 0,0-6 0,-1 1 0,-1 1-26,2 2 1,1 2 0,1 0 0,-3 0-7,-1 0 1,0 0 0,5 0 0,-1 0 36,-4 0 0,3-6 1,-3 0-1,2 2-8,-3 2 1,5 2-1,-4 0 1,1 0-30,-1 0 0,4 0 0,-5 0 0,5 0-10,1 0 1,1 0 0,-2 0-1,-3 0-1,-1 0 0,0 0 0,5 0 0,-1 0-8,-4 0 0,3 0 0,-5 0 0,2 0 9,-1 0 1,1 0 0,4 0 0,-3 0 4,-1 0 0,0 0 1,5 0-1,-1 0 1,-4 0 1,3 0-1,-3 0 1,3 0 0,3 0 1,0 0 0,-1 0 0,1 0 48,-1 0 1,-1 0-1,-3 0 1,-1 0-63,2 0 1,1 0-1,3 0 1,-1 0-37,1 0 1,-2 6-1,-3 0 1,-1-2-45,2-2 0,1-2 0,3 0 1,-1 2 31,1 4 0,-1-4 1,1 3 67,-1-3 1,1-2 0,-1 0 0,1 0 28,0 0 1,-1 6-1,1 0 1,-1-2-14,1-2 1,-1-2 0,1 0-1,-1 2-46,1 4 1,-1-5 0,1 5-1,-1-4-98,1-2 0,0 2 0,-1 2 75,1 2 0,-1 0 0,1-6 15,-1 0 0,1 0 0,-1 2 1,1 1 6,-1 3 1,1 0 0,-1-6 28,1 0 1,-1 0-1,1 0 1,1 2-15,5 4 0,-5-4 0,5 4 0,-5-4-2,-1-2 1,5 2 0,0 1 4,-1 3 1,-3 0 0,-1-4-28,-1 4 1,1-4 0,-1 4-21,1-4 0,5 3 1,1 1-1,-3 0-88,-1 2 0,3-6 0,0 4 1,-1-3 73,-3 3 1,5-4 0,-1 6 0,-2-2 34,-1 0 1,3-1-1,2-3 1,1 2 19,-1 2 1,0 2 0,-3-4 42,1 1 0,6 3 0,-5-4-11,-3 2 1,4 2-21,-1-2 1,-1 1-1,-3 7-3,3-2 1,2-9 0,6 5 0,-3-2-67,-3 0 0,6 2 0,-4-5-107,0 3 1,5 6 37,-9-6 1,8 2 97,-2-3 1,4-1 31,2 8 0,0-6 105,0 5 0,0-5-5,0 6 1,2-6-58,4 5 1,2-5 0,5 4 69,-1-2 1,-6-1 0,6-3-38,1 2 0,-3 6 0,1-7-32,3-1 1,-4 0-1,1 0-31,3 2 1,-4 0 0,-1-4-22,-1 4 0,6-5 29,-3 5 0,3-2 0,0 0 24,-3 2 0,1 0 0,5-6 60,1 0 0,-7 0 0,1 0-10,2 0 0,1 0 0,3 2 3,-1 3 1,-5-3 0,-1 4 12,3-4 0,-4-2 1,1 0 1,3 0 1,1 0-1,3 0-65,-1 0 0,-5 0 1,0 0-1,1 0-38,3 0 0,-5 0 0,1 0 0,2 0-70,1 0 1,3 0 0,-1 0 0,0 0 1,1 0 0,-1 0 107,1 0 1,-1 6-1,1 0 67,-1-2 0,1-2 0,-1-2-47,1 0 1,-1 0-1,1 0-83,-1 0 0,1 0 1,-1 0 16,0 0 0,1 5 0,-1 1 29,1-2 1,-1-2-1,1-2 27,-1 0 1,-5 0-1,0 0 1,1 0-17,3 0 0,-5 0 1,1 0-1,1 0-68,3 0 1,1 0-1,1 2 1,-1 2 9,1 2 0,-1 0 0,1-6 65,-1 0 0,1 0 0,-1 0 0,1 0 40,-1 0 1,-5 0 0,-1 0 0,3 0-67,2 0 0,-5 0 1,1 0-1,1 0-101,3 0 1,1 0 0,1 0 67,-1 0 1,1 0 0,-1 0-1,1 0 25,-1 0 0,1 0 1,-1 0-1,1 0 36,-1 0 0,0 0 0,1 0-74,-1 0 0,1 0 0,-1 0 1,1 0-39,-1 0 0,1 0 0,-1 0 0,1 0-23,-1 0 0,1 0 1,-1 0-1,1 0 91,-1 0 0,0 5 0,3 1 25,3-2 0,2-2 1,4-2-1,-5 0 93,-5 0 1,-1 0-1,-1 0 1,1 0-18,-1 0 1,0 0 0,1 0 0,-1 0-65,1 0 1,-1 0-1,1 0 1,-1 0 7,1 0 1,-1 0 0,1 0 0,-1 0-128,1 0 0,-1 0 1,2 0-1,3 0-12,1 0 1,0 0 0,-5 0 0,-1 0 138,1 0 1,5 0-1,0 0 1,-1 0-10,-3 0 0,-1 0 0,-1 0 0,0 0 10,1 0 0,-1 0 0,1 0 0,-1 0-71,1 0 1,5 0-1,0 0 1,-1 0-2,-3 0 1,-1 0 0,1 0 0,2 0 10,3 0 1,-1-2 0,-6-2-1,1-2 9,-1 2 1,7 3 0,-1 1 0,-2 0 25,-1 0 1,-3 0 0,1 0 0,-1 0 48,0 0 0,1 0 0,-1 0 1,1 0 37,-1 0 0,1 0 0,-3-2 0,-1-2-53,-2-2 0,-1 0 0,7 6 0,-1 0-39,1 0 1,-1 0 0,1 0 0,1-2-120,4-4 0,-3 4 0,3-3 0,-4 3 60,-1 2 1,1 0 0,3 0 0,1-2 58,-2-4 1,-1 4 0,-3-4-1,0 4-23,1 2 1,5 0 0,1 0 0,-3-2-62,-2-4 0,-1 4 0,-1-3 19,1 3 0,-1 2 1,1-2 143,-1-4 1,1 4 0,-1-4 13,0 4 1,-5 2-1,-2-2 1,-1-2 12,1-1 1,-4-1 0,6 4-25,1-4 0,-3 4 0,2-4-31,1 4 0,-3-4 1,2 1-16,1 1 0,3-4 0,1 2-31,1 2 1,-7-3 0,1 1-99,1 2 1,-3 0-1,2 0 84,1-2 0,-3 0 152,2 6 0,-3-2-83,3-3 1,4 1-86,-5-8 563,-3 8 1,6-5-332,-9 3 0,1-4-589,-6-7 1,-2 5-1,-4 0-938,-5-1 1,1 3 0,-2 0 1304,-1 3 0,36-54 0,8-7 0</inkml:trace>
</inkml:ink>
</file>

<file path=ppt/ink/ink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0:20.594"/>
    </inkml:context>
    <inkml:brush xml:id="br0">
      <inkml:brushProperty name="width" value="0.06" units="cm"/>
      <inkml:brushProperty name="height" value="0.06" units="cm"/>
      <inkml:brushProperty name="color" value="#FFFFFF"/>
    </inkml:brush>
  </inkml:definitions>
  <inkml:trace contextRef="#ctx0" brushRef="#br0">1 35 8079,'10'-7'-977,"-3"5"618,1-6 1,-6 6 0,6-2 657,0-2 1286,-7 0-316,7 6-935,-8 8 0,-2-6 0,-2 6 6,-1 0 73,-1-6 76,6 5 0,0 1-232,0 4 0,0-2 1,0 1-1,0 3-11,0 1 0,0 3 1,0-1-1,0 1-183,0-1 0,0 6 0,0 1 1,0-1-130,0 2 1,0 0 0,0 6 0,0-3 31,0-3 0,0 6 1,0-4-1,0 2 97,0 0 0,0-7 0,0 3 0,0-2 32,0 0 0,0 1-1,0-7 1,0 1-35,0-1 0,0 3 0,0 1-12,0 2 1,0 0 0,0-5 0,0-1 37,0 1 0,0-1 0,0 1 0,0 1-12,0 4 1,0-3 0,0 3 0,0-3-59,0-3 0,0 0 0,0 1 0,0-1-127,0 1 0,0-1 0,0 1-16,0-1 0,0 1 0,0-1 0,0 1 174,0-1 1,0 1 0,0-1 0,0 1 3,0-1 0,0 0 0,0 1 0,0-1 1,0 1 1,0-7 0,0 1-1,0 2-50,0 1 1,0 3-1,0-1 1,0 1-12,0-1 1,0-5 0,0-1 0,0 3 6,0 1 0,0 3 1,0-1 48,0 1 0,0-1 0,0 1-82,0-1 1,0 1-1,0-1-104,0 1 0,0-1 0,0 1 44,0-1 0,0-5 1,0-1-1,0 3 96,0 1 1,0-3 0,0 0 0,0 1 20,0 3 1,0-5-1,0 1 1,0 2 96,0 1 0,0-3 0,0 0 0,0 1-85,0 3 0,0-5 0,0 1-130,0 2 0,0 1 0,0 2-54,0 1 1,0-6 0,0-1 144,0 3 1,0 1 185,0 3 0,0-1 0,0 1-48,0-1 0,0 1 1,0-1-259,0 1 0,0-1 0,0 1 33,0-1 1,0-5-1,0-1 13,0 3 0,0 1 0,0 3 99,0-1 0,0 1 1,0-1 85,0 1 1,0-1 0,0 1-161,0-1 1,0 1-81,0-1 0,0 0 0,0 1-10,0-1 0,0-5 1,0 0 95,0 1 1,0-3 0,0 2 69,0 1 0,0-3 1,0 2-43,0 1 0,0-3 0,0 1-29,0 3 1,0-4-1,0 1-28,0 3 0,0-4 44,0 1 0,0-5 0,0 6 18,0 1 1,0-3 0,0 2-109,0 1 1,0-3 0,0 2-14,0 1 0,0-3 0,0 2-394,0 1 185,0-5 413,0 7 1,0-11 70,0 8-197,0-8 110,0 4 266,0-8-286,0 0 175,8 0 1,-7-2 636,5-4-443,-4 4 0,0-6-68,4 8-381,-4 0 109,13 0 0,-7 2 0,6 2 43,-3 2 1,-7 2 0,4-5-47,0 3 1,-4 2-162,7-2 1,-1-2 0,4 7-81,-3 3 0,-5-4 86,6 1 0,-6-5 120,5 6 0,-1-1 0,4 5-48,-3-4 0,-7-3 1,4-5-183,0 2 0,-5 8 108,9-3 0,-6 3 0,4-1-83,-3-1 1,5 0-1,-4 5-241,1 1 1,-5-7-1,4-1-226,0-2 1,-6-1 0,6-3-1230,-1 2 1878,-5 0 0,6-37 0,-8-8 0</inkml:trace>
</inkml:ink>
</file>

<file path=ppt/ink/ink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0:44.159"/>
    </inkml:context>
    <inkml:brush xml:id="br0">
      <inkml:brushProperty name="width" value="0.06" units="cm"/>
      <inkml:brushProperty name="height" value="0.06" units="cm"/>
      <inkml:brushProperty name="color" value="#FFFFFF"/>
    </inkml:brush>
  </inkml:definitions>
  <inkml:trace contextRef="#ctx0" brushRef="#br0">0 0 12462,'0'10'2462,"0"0"-1941,0-4 1,6-3-60,0 9 1,2-8-181,-2 2 1,-3-4-1,7 0 77,-2 3 0,5-3-201,-1 4 1,4-4 0,1-2-69,1 0 0,-1 0 0,0 0-119,1 0 0,-6 0 1,-1 0 28,3 0 1,1 0 0,3 0 102,-1 0 0,-5 0 0,0 0 148,1 0 1,3 0-88,1 0 1,-5 0-1,-3 2 1,1 2 3,0 2 0,-4 0-235,5-6 1,1 2 18,5 3 1,1-3 157,-1 4 0,-5-4 1,0-2 1,-1 2 85,7 4 0,-7-4-75,1 4 0,0-2-137,5 1 1,-5-3-150,-1 4 1,1-4 83,6-2 0,-1 0 180,0 0 1,-5 0 106,0 0 0,-1 2-70,7 4 0,-1-4-84,1 4 1,-7-5 0,1-1-135,2 0 0,-5 0 0,3 0 7,2 0 0,-5 0 0,3 0 89,2 0 1,-5 0 178,3 0 0,0 0-110,5 0 0,0 0-73,1 0 1,-6 0 0,-3-1-1,1-3-31,0-2 0,-5 0 0,7 6-10,2 0 1,-5 0 0,3 0 58,2 0 1,-5 0-1,3 0 72,2 0 0,-5 0 1,3 0 1,1 0 1,-3 0-77,2 0 1,-1 0-40,7 0 1,-1 0 0,1 0 73,-1 0 1,-5 0 0,0 0-12,1 0 0,-3 0 0,2 0 11,1 0 0,-3 0 0,1 0 39,3 0 0,2 0 1,1 0-53,1 0 1,-7 0 0,1 0-1,-1-2-52,-1-4 1,6 4-1,-5-3 33,5 3 0,1 2 0,1 0 0,-1 0 1,-5 0 0,0 0 56,1 0 0,3 0-39,1 0 0,1 0 0,-1 0 12,0 0 1,-5 0 0,0 0 1,1 0 0,-3 0 1,2 0 3,1 0 0,3 0-48,1 0 0,1 0 0,-1 0-13,1 0 0,-7 0 0,1 0 8,2 0 0,-5 0 1,3 0 7,1 0 1,3 0-18,1 0 0,1 0-6,-1 0 1,1 0 29,-1 0 0,1 0 0,-1 0 82,1 0 0,-7 0 1,1 0-63,2 0 1,-5 0 0,3 0 34,1 0 1,3 0 16,1 0 1,1 0-29,-1 0 0,1 0-25,-1 0 0,1 0 51,-1 0 0,1 0-29,-1 0 0,1 0-67,-1 0 0,1 0 6,-1 0 1,1 0-1,-1 0-74,0 0 1,-5 0-1,0 0 30,1 0 0,-3 0 1,2 0 23,1 0 0,-3 0 0,2-2 56,1-4 0,-3 4 34,2-4 0,-1 4 1,7 0-15,-1-4 1,-5 4 0,-1-3-43,3 3 0,-4 2 1,-1-2-1,1-2-26,0-2 0,-4 0 0,5 6 2,3 0 1,-4-2 0,1-2 40,3-1 1,-5-1 0,3 6 11,2 0 0,-5-2 1,3-2-25,2-2 0,-5 0 1,3 6-21,2 0 1,-5 0-23,3 0 0,0 0-14,5 0 0,0 0-17,1 0 0,-6 0-24,-1 0 1,1 0 73,5 0 1,-5 0 0,0 0 51,1 0 0,-3 0-41,2 0 0,-7 0-22,7 0 1,0 0-20,5 0 1,-5 0 4,-1 0 0,1 0 19,5 0 0,-5 0 79,0 0 0,-6 0-26,5 0 0,-5 0-20,6 0-3,-1 0 0,7 0 34,-1 0 1,-5 0 48,0 0 0,-7 0-22,7 0 0,-6 2-72,5 4 1,-5-4-135,6 4 1,-6-4 52,5-2 1,-7 2 0,4 2-3395,0 1 229,-6 1 3229,6-6 0,-48 0 0,-29 0 0,1 0 0,0 0 0</inkml:trace>
</inkml:ink>
</file>

<file path=ppt/ink/ink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0:54.007"/>
    </inkml:context>
    <inkml:brush xml:id="br0">
      <inkml:brushProperty name="width" value="0.06" units="cm"/>
      <inkml:brushProperty name="height" value="0.06" units="cm"/>
      <inkml:brushProperty name="color" value="#FFFFFF"/>
    </inkml:brush>
  </inkml:definitions>
  <inkml:trace contextRef="#ctx0" brushRef="#br0">0 210 7239,'0'-11'334,"0"-1"0,0 0 181,0-5 0,6 5 433,0 1 1,2 7 359,-3-2-1078,-3 4 1,6 4-161,-8 4 0,6 4 0,0 7 1,-2 0-149,-2 1 0,-2-1 1,0 3-1,0 1-15,0 2 0,0 7 0,0-5 1,0 2-34,0 4 0,0-6 0,0-2 1,0-3-179,0-3 1,2 1 303,3-1 0,5-30 0,8-9 0</inkml:trace>
  <inkml:trace contextRef="#ctx0" brushRef="#br0" timeOffset="418">472 106 8068,'-10'7'1153,"2"-3"-898,8 8 0,0-6-224,0 5 1,0-5 0,0 6 46,0 1 1,2 3 0,2 1 0,2 1-174,-2-1 1,-2 7 0,-2-1 0,0-2-153,0-1 1,0-3 0,0 1 0,0-1 246,0 0 0,23-38 0,6-10 0</inkml:trace>
  <inkml:trace contextRef="#ctx0" brushRef="#br0" timeOffset="632">681 71 9828,'6'11'232,"0"1"1,0 0-1,-6 5 1,0 2-109,0 5 0,0 3 0,0 6 0,0 0-354,0 2 1,0-10 0,0 10 0,0-4-730,0-4 0,0 0 959,0-3 0,8-28 0,1 0 0</inkml:trace>
  <inkml:trace contextRef="#ctx0" brushRef="#br0" timeOffset="849">908 53 8068,'0'12'166,"0"-1"1,0 1 299,0 6 1,0-7-1,2 1-351,4 1 0,-4 3 0,4 1 0,-4 1-164,-2-1 1,6 3-1,-1 1 1,-1 2-253,-2-1 0,-2-1 1,0 0-1,0 3-1319,0-3 1620,8-9 0,17-20 0,12-11 0</inkml:trace>
  <inkml:trace contextRef="#ctx0" brushRef="#br0" timeOffset="1065">1188 71 8068,'0'11'62,"0"1"0,0 2 345,0 1 1,0 3-1,0-1-146,0 0 0,0 1 1,0-1-1,0 1-174,0-1 0,0 1 0,2-1 0,2 1-203,1-1 1,1 1 0,-6-1 0,0 1-280,0-1 0,6 0 1,0 1-466,-2-1 0,0-1 860,1-4 0,36-82 0,-13 21 0,0 1 0</inkml:trace>
  <inkml:trace contextRef="#ctx0" brushRef="#br0" timeOffset="1249">1485 106 8068,'0'17'65,"0"1"211,0-1 1,0-5 0,0-1 289,0 3 1,0 1 0,0 3 0,0-1-383,0 1 1,0 1-1,0 3 1,0 1-324,0-2 1,5 4 0,1-1-1,-2-3-41,-2-2 0,0-1 0,2-1 0,2 1-841,-2-1 0,0-7 1021,1-4 0,21-59 0,10-15 0</inkml:trace>
  <inkml:trace contextRef="#ctx0" brushRef="#br0" timeOffset="1465">1782 88 8068,'-12'18'453,"2"-1"131,2 1 0,3-1 0,5 0-48,0 1 0,0-1 0,0 1-407,0-1 0,5 1 1,1-1-1,-2 1-293,-2-1 0,4 1 0,0-1 0,-2 1-401,-2-1 0,-1-1 0,3-3 1,2-1-1820,-2 1 2384,-2-5 0,29-70 0,8-25 0</inkml:trace>
  <inkml:trace contextRef="#ctx0" brushRef="#br0" timeOffset="1649">2026 1 8068,'0'17'84,"0"1"0,0-1 281,0 1 0,0-1 1,0 1-1,0-1-106,0 1 0,0 1 1,0 2-1,0 4-118,0 3 0,0-5 0,0 4 0,0 0-216,0 0 0,0-3 0,0 3 1,0-2-961,0-4 0,2-1 157,4-3 1,-2-7 877,7-4 0,16-66 0,10-18 0</inkml:trace>
  <inkml:trace contextRef="#ctx0" brushRef="#br0" timeOffset="1832">2288 88 8068,'-10'18'187,"1"-1"0,5 1 1,-2-1 217,2 0 0,2 1 1,2-1-1,0 1-299,0-1 0,0 7 1,0-1-1,0-2-235,0-1 1,0 3 0,2 0 0,2 0-92,2 3 0,0-7 0,-6 4 0,1-3-499,5-3 1,-4-5 718,4 0 0,4-9 0,-1 5 0</inkml:trace>
  <inkml:trace contextRef="#ctx0" brushRef="#br0" timeOffset="2015">2515 106 7964,'0'17'281,"-2"-1"0,-2-3 0,-2-1 24,3 1 0,1 3 0,2 1 0,0 3-192,0 3 0,0-4 1,0 7-1,0-3-315,0 0 0,0 1 0,0-7 0,0 2-1524,0 5 1726,7-5 0,-5 6 0,6-7 0</inkml:trace>
  <inkml:trace contextRef="#ctx0" brushRef="#br0" timeOffset="2199">2707 193 7948,'0'17'-45,"0"1"1,0-1-180,0 1 1,0 5 0,0 2-1,0 1-607,0-1 831,0 6 0,-8 19 0,-1 14 0</inkml:trace>
</inkml:ink>
</file>

<file path=ppt/ink/ink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1:00.157"/>
    </inkml:context>
    <inkml:brush xml:id="br0">
      <inkml:brushProperty name="width" value="0.06" units="cm"/>
      <inkml:brushProperty name="height" value="0.06" units="cm"/>
      <inkml:brushProperty name="color" value="#FFFFFF"/>
    </inkml:brush>
  </inkml:definitions>
  <inkml:trace contextRef="#ctx0" brushRef="#br0">36 36 7601,'-10'0'3052,"2"0"-1645,8 0-118,0 0-1064,0 7 0,0-3 1,0 8 4,0 2 0,0 1 0,0 3-311,0-1 1,-2 1-1,-1-1 1,-3 0-175,2 1 1,2-1 0,2 3 207,0 3 1,0-9-1,0 3 1,0-1 143,0-1 0,0 3 1,0-1-1,0 1 12,0-1 0,0 0 0,0 1 0,0-1 42,0 1 1,0-1-1,0 1 1,0-1-37,0 1 0,0-7 0,0 1 0,0 2-66,0 1 1,0 3 0,0-1-53,0 1 0,0-1 0,0 0-16,0 1 0,0-1 0,0 1 0,0-1-47,0 1 0,0-1 1,0 1-84,0-1 1,0 1 0,0-1 170,0 1 0,2-1 0,2 0-8,2 1 1,-1-1 0,-5 1-23,0-1 0,0 1 1,0-1-33,0 1 1,0-7-1,2 1 11,4 2 0,-4 1 0,4 3 25,-4-1 1,-2 1 23,0-1 1,0 0-1,0 1 2,0-1 1,0 1 0,0-1-34,0 1 0,2-7 0,2 1-7,1 2 0,1 1-28,-6 3 1,0-1-46,0 1 1,0-1 33,0 0 0,0 1-4,0-1 1,0 1 50,0-1 0,0 1 40,0-1 0,0-5 7,0 0 1,0-1-24,0 7 0,0-7 1,0 1-49,0 2 1,0-5-1,0 3 0,0 0 137,0 5 1,0 0-63,0 1 1,0-6 0,0-1-102,0 3 0,0-5-150,0 3 1,0-6-93,0 6 1,0-7-1844,0 7 2145,0-8 0,-23-58 0,-6-24 0</inkml:trace>
  <inkml:trace contextRef="#ctx0" brushRef="#br0" timeOffset="1483">2673 1 7988,'-6'11'765,"0"1"0,-5-6 90,5 6 0,0-7-472,6 7 0,0-6-135,0 5 0,0 1 0,0 6-35,0-1 0,0-5 0,0-1 0,0 3-75,0 1 1,0 5-1,0 1 1,0 2-45,0-1 0,0 3 0,0 0 0,0 1-137,0-1 1,0 4 0,0-4 0,0 0-53,0 1 0,0-3 1,0-6-1,0 3 68,0 3 1,0-4 0,0 5-1,0-5 44,0-1 1,0-1 0,0 0 0,0 1 22,0-1 1,0 1-1,0-1 1,0 1 10,0-1 1,0 1-1,0-1 1,0 1 14,0-1 0,0 1 0,0-1-42,0 0 1,0 1-1,0-1 1,0 1-43,0-1 0,0-5 1,0 0-1,0 1 2,0 3 1,0 1-1,0 1-40,0-1 1,0 1-1,0-1 48,0 1 1,0-1 0,0 0 0,2 1-7,4-1 1,-4-5 0,3 0 0,-3 1 36,-2 3 0,0-5 0,0 1 0,0 2-31,0 1 0,0-3 0,0-1-50,0 3 1,0 2-1,0 1-50,0 0 1,0 1-1,0-1 31,0 1 0,0-6 1,0-1 51,0 3 0,6 1 0,0 3 51,-2-1 0,-2-5 0,-2-1-331,0 3 1,0-4 113,0 1 0,0 1 97,0 6 1,0-1 34,0 0 0,0 1-238,0-1 0,2-1-1177,4-4-20,-4 3 1494,5-13 0,-14-41 0,-3-19 0</inkml:trace>
  <inkml:trace contextRef="#ctx0" brushRef="#br0" timeOffset="5899">71 1782 10114,'17'0'309,"1"0"0,-1 0 0,1 0-212,-1 0 1,1 0 0,-1 0-91,0 0 1,7 2 0,-1 2 0,-2 2 34,-1-2 1,3-2 0,0 0-1,1 1-16,1 3 1,-4 0 0,6-6 0,-1 0 9,-5 0 0,4 0 1,-2 0-1,1 2-36,1 4 0,-6-4 0,5 4 1,-3-4 50,2-2 1,-3 0-1,3 0 1,-4 0-26,-1 0 0,-1 0 1,1 0-1,-1 0-5,1 0 1,-1 0 0,1 0 0,-1 0 5,1 0 1,-1 0 0,0 0-1,1 0-13,-1 0 0,-5 0 0,0 0 0,1 1 18,3 5 0,1-4 0,1 4 9,-1-4 1,1-2 0,-1 0 2,1 0 0,-1 0 1,1 0-1,-1 0-2,0 0 1,1 6 0,-1 0-1,1-2-21,-1-3 1,1-1-1,-1 0 1,1 0-16,-1 0 1,3 0 0,1 0 0,2 0-2,-1 0 0,-3 0 1,-2 0-1,1 2-44,-1 4 0,1-4 1,1 4-41,4-4 0,3-2 0,3 0 82,-6 0 0,-3 0 1,-3 0-1,0 0 127,1 0 1,-1 0-1,1 0 1,-1 0-43,1 0 1,-1 0-1,1 0 1,-1 0-31,1 0 1,-1 0 0,1 0-1,-1 0-78,0 0 1,1 0 0,-1 0 0,1 0-90,-1 0 1,1-2-1,-1-2 1,1-2 11,-1 2 1,1 2 0,-1 2 75,1 0 0,-3-1 0,-1-3 0,-3-2 68,3 2 1,1 2 0,3 2 71,-1 0 0,1-2 0,-1-2-142,1-2 1,-1 1 0,1 5-27,-1 0 1,1-6-1,-1 0 31,1 2 0,-1 2 1,0 2-1,-1-2-2,-4-4 0,3 4 0,-3-3-27,3 3 1,3-4 0,-1 0 0,1 2-10,-1 2 0,-1 0 0,-3-2 0,-1-1 53,2 1 1,1-4 0,3 2 12,-1 2 0,0-4 0,1 1-234,-1-3 1,1 6-291,-1-2 1,-7 2 0,-2 0-1255,0-1 1768,-7-1 0,-94 37 0,30-12 0,0 1 0</inkml:trace>
</inkml:ink>
</file>

<file path=ppt/ink/ink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1:09.555"/>
    </inkml:context>
    <inkml:brush xml:id="br0">
      <inkml:brushProperty name="width" value="0.06" units="cm"/>
      <inkml:brushProperty name="height" value="0.06" units="cm"/>
      <inkml:brushProperty name="color" value="#FFFFFF"/>
    </inkml:brush>
  </inkml:definitions>
  <inkml:trace contextRef="#ctx0" brushRef="#br0">18 36 6649,'0'9'2275,"0"7"-2046,0-4 0,0-3 0,0 3-165,0 2 1,0 1-1,0 3 1,0-1 40,0 0 0,0-5 0,0 0 0,0 1-47,0 3 0,0 7 1,0 0-1,0-1 40,0-3 1,0-1-1,0-1 1,0 2-13,0 5 1,0-5 0,0 4 0,0-1-35,0 1 0,0-3 1,0 3-1,0-4-7,0-1 0,0 1 0,0 2 0,0 3-7,0-3 1,0-2-1,0-1 1,0-1-50,0 1 1,0-1 0,0 1-1,0-1-14,0 1 1,0 5 0,0 0 0,0-1 9,0-3 0,0-2 0,0 1 0,-2 1 25,-4 5 1,4-5-1,-4 4 1,4-3 35,2-3 1,0 3 0,0 1 0,0 2-22,0-1 1,0-3 0,0 0 0,0 3-34,0 1 0,0 0 0,0-5 0,0-1-29,0 1 0,0 5 0,0 0 0,0-1-9,0-3 0,0-2 0,0 1 1,0-1 18,0 1 0,0-1 1,0 1-1,0-1-16,0 1 0,0 5 0,0 0 0,0-1-59,0-3 0,0-7 1,0-1-1,0 3-271,0 1 1,0 3-120,0-1 1,0-5-1015,0 0 1506,0-8 0,0-43 0,0-19 0</inkml:trace>
  <inkml:trace contextRef="#ctx0" brushRef="#br0" timeOffset="633">192 1 7785,'0'17'29,"-6"-5"200,1 0 1,-1-1-1,6 7-44,0-1 0,0-5 0,0-1 1,0 3-13,0 2 1,0 1-1,0 2 1,0 3-7,0 1 0,0 8 0,0-2 0,0 4-76,0 2 0,0 0 1,0 0-1,0 0-46,0 0 1,0 6 0,0-1 0,0-1-23,0-2 0,0 0 0,0 2 0,0 1-12,0-1 0,0-2 1,0-2-1,0 0 7,0 0 1,0 0 0,0 0-1,0 0-62,0 0 1,0-2 0,0-2 0,0-2-69,0 2 0,0 0 0,0 0 0,0-2 31,0 2 1,0-4-1,0 2 1,0 0 66,0-1 1,0 3 0,0-6-1,0 0-86,0 0 0,0-1 0,0-7 0,0 1-194,0-1 0,0 6 1,0 1-12,0-3 0,0-2 1,0-1-1,2-1-1003,4 1 1308,-5-9 0,15-63 0,-6-24 0</inkml:trace>
  <inkml:trace contextRef="#ctx0" brushRef="#br0" timeOffset="1083">472 36 7785,'-6'11'-732,"-2"-1"1221,-2-2 0,6 5 0,-3-3-17,-1 0 1,6 0 0,-4-5-263,4 7 0,2-2 1,0 1-1,0 3 67,0 1 1,0 3-1,0 1 1,0 5-18,0 5 0,0-2 0,0 4 0,0 4-101,0 4 0,-2 9 0,-2-1 0,-1 3-208,1 3 1,2-1 0,2 0 0,0 3-29,0 3 1,0-4-1,0 4 1,0-1-43,0 1 0,0-4 1,0 5-1,0-5-19,0-2 1,0-5-1,0-3 1,0 1-55,0 0 1,0-6 0,0-1-1,0-5-96,0-4 0,0-1 0,0 1 1,0-6-97,0-4 0,0-1 0,0-1-389,0 1 1,0-10 772,0-8 0,0-86 0,0 29 0,0 0 0</inkml:trace>
  <inkml:trace contextRef="#ctx0" brushRef="#br0" timeOffset="1417">646 53 9258,'0'18'391,"0"-1"0,0 3 0,0 5-169,0 10 0,-2 7 0,-2 13 0,-3 5 58,-3 10 1,6 0 0,-4 7 0,3 1-101,-1 3 0,-2 1 1,4 1-1,-2 1-190,2-7 1,2-3-1,2-6 1,0-2-110,0-2 0,0-10 0,0-1 0,0-11-265,0-5 0,0-4 1,0-2-873,0-2 0,2-7-672,4 1 1928,-4-11 0,14-5 0,-7-7 0</inkml:trace>
  <inkml:trace contextRef="#ctx0" brushRef="#br0" timeOffset="1717">856 88 7785,'-6'12'0,"0"-1"0,-2-1 0,5 4 0,-3-3 684,2 3 1,2 1 0,2 3 0,0 1-283,0 5 1,0 5 0,-2 10 0,-2 5-218,-2 7 0,0-1 0,6 14 0,0 4-90,0 6 0,-5-2 0,-1 5 0,2 1-155,2 3 0,-4-3 1,0-2-1,2-7-260,3-5 0,1 2 0,0-7 0,0-5-239,0-5 0,0-7 0,0-7 0,0 0-623,0 0 0,0-2 1182,0-4 0,0-4 0,0-7 0</inkml:trace>
  <inkml:trace contextRef="#ctx0" brushRef="#br0" timeOffset="2051">1048 158 7785,'-10'12'24,"4"-1"683,5 3 0,1 1 0,0 5-343,0 3 1,0-2-1,0 7 1,0 1-208,0 4 1,-6 0 0,0 13 0,2 5-41,2 5 1,2 4 0,-2 8 0,-2 0-104,-2 4 1,-1 5 0,3 1 0,-2 3-200,2-3 1,0-4 0,0-6 0,-2-2-144,3-2 1,1-8 0,2 0 0,0-7-150,0-8 0,0-5 0,2-1 1,1-2-1537,3-4 2013,0-3 0,2-40 0,2-7 0</inkml:trace>
  <inkml:trace contextRef="#ctx0" brushRef="#br0" timeOffset="2349">1240 53 7785,'0'18'272,"-2"-1"0,-2 1 0,-2 1 305,3 4 1,1 6 0,2 12-1,0 6-326,0 3 1,0 10-1,-2 4 1,-2 6-129,-2 6 0,0-2 1,6 7-1,0 1-87,0-3 1,-6 7 0,1-7 0,1 1-200,2-5 1,2-11 0,0-5 0,0-7-244,0-5 0,0-7 0,0-11 0,0-5-1026,0-5 1,2-1 1431,3-1 0,-10-7 0,3-2 0</inkml:trace>
  <inkml:trace contextRef="#ctx0" brushRef="#br0" timeOffset="2668">1432 123 8198,'0'12'989,"0"-1"0,0 3-610,0 1 0,0 11 1,0 5-1,0 9-180,0 13 0,-2 7 0,-2 12 0,-1 5-105,1 11 1,-4 1 0,0 10 0,0 0-228,1-2 1,-1 0 0,4-6 0,-2 0 10,2-5 1,0-1 0,1-11 0,-3-6-281,2-8 0,2-13 0,2-9 1,2-7-887,4-7 0,-2-13 478,7-5 1,-7-12 809,2-5 0,-4-67 0,-2-17 0</inkml:trace>
  <inkml:trace contextRef="#ctx0" brushRef="#br0" timeOffset="2950">1642 175 7785,'-6'12'239,"0"0"0,0-1 0,6 7 1,0-1 356,0 1 1,0 1 0,0 4 0,0 9-328,0 6 1,0 9-1,0 11 1,0 8-158,0 8 1,0 5 0,0 9 0,-2-1-100,-3 0 0,1 1 0,-6-1 0,2 0-56,4 1 1,-3-11 0,1-5 0,2-10-428,2-8 0,2 1 1,0-16-1,0-6-714,0-8 1,2-6 283,4-1 900,-4-9 0,13-71 0,-5-25 0</inkml:trace>
  <inkml:trace contextRef="#ctx0" brushRef="#br0" timeOffset="3235">1799 141 7785,'0'19'-537,"-2"2"1,-2 3 956,-2-3 0,0 4 0,6 0 1,0 3-1,0 3 1,0 3 0,0 7 0,0 6-220,0 3 0,0 5 0,0 3 1,0 8-155,0 8 1,-5-3 0,-1 5 0,2-2-72,2 1 1,2-3 0,0 2 0,0-8-156,0-8 1,0-4 0,0-1 0,0-3-137,0-3 0,0-6 0,0-10 1,0-4-231,0-2 0,0-2 1,0-5 544,0-1 0,16-54 0,3-13 0</inkml:trace>
  <inkml:trace contextRef="#ctx0" brushRef="#br0" timeOffset="3549">1956 106 7785,'0'11'-15,"-2"-1"1,-2 0 698,-2-1 1,1-3-1,5 6-273,0 1 0,0 5 0,0 3 1,0 6-235,0 6 1,0 0 0,0 16 0,0 5-194,0 8 0,0 8 1,0 6-1,0 5-53,0 5 1,0 7 0,0 0 0,0-2-146,0-2 0,0-9 0,0-2 0,0-5-117,0-3 0,0-4 1,0-13-1,0-3-6,0-3 1,0-1 0,0-9 0,0-6-612,0-4 0,0-9 948,0-7 0,3-49 0,1-28 0,1 2 0,0 0 0</inkml:trace>
  <inkml:trace contextRef="#ctx0" brushRef="#br0" timeOffset="3834">2131 245 7736,'-10'2'2012,"4"4"-1669,4 6 0,2 3 0,0 5 0,0 3-183,0 6 1,0 12 0,0 5 0,0 7-37,0 5 1,0-2 0,0 8 0,0 2-136,0 2 1,0 8 0,0 0-1,0-3-252,0-1 0,0-2 0,0 2 0,0 0-174,0-3 0,0-3 1,0-15-1,0-5-228,0-5 0,2-6 0,2-6-660,2-6 1325,0-11 0,9-66 0,5-24 0</inkml:trace>
  <inkml:trace contextRef="#ctx0" brushRef="#br0" timeOffset="4134">2323 141 7785,'0'17'-36,"-2"0"1,-2 3 0,-2 1 432,2 2 1,2 3-1,2-5 1,0 4-116,0 2 0,0 10 0,0 8 0,0 3-232,0 5 0,0-3 1,0 16-1,0 4-95,0 4 0,0 7 1,0-5-1,-2 0 63,-3 1 1,3 1 0,-4 3 0,4-7-73,2-8 1,0 0 0,0-8 0,0-1-131,0-3 1,0-9 0,2-5 0,2-3-408,2-2 0,-1-8 1,-3-3-916,4-5 1506,-4-9 0,21-41 0,-3-18 0</inkml:trace>
</inkml:ink>
</file>

<file path=ppt/ink/ink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1:26.990"/>
    </inkml:context>
    <inkml:brush xml:id="br0">
      <inkml:brushProperty name="width" value="0.06" units="cm"/>
      <inkml:brushProperty name="height" value="0.06" units="cm"/>
      <inkml:brushProperty name="color" value="#FFFFFF"/>
    </inkml:brush>
  </inkml:definitions>
  <inkml:trace contextRef="#ctx0" brushRef="#br0">36 0 7743,'-8'10'187,"6"6"0,-6-7 900,0 1 1,6 6-890,-3-5 1,3 5 0,4-1-293,3-3 1,-1 2-1,6-7-162,-2 3 1,0-6-1,-3 4-530,7-1 0,-2-5-957,1 4 1743,-7-4 0,4-25 0,-8-6 0</inkml:trace>
  <inkml:trace contextRef="#ctx0" brushRef="#br0" timeOffset="901">88 105 7469,'-2'16'57,"-4"-5"0,4-1 974,-4-4 0,5-2-387,1 7 1,0 1-291,0 6 0,0-7-193,0 1 1,0-1 0,0 7-67,0-1 0,0 1 0,0-1-10,0 1 0,0-1 0,0 1 0,0-1 11,0 1 0,0-1 1,0 1-1,0-1-84,0 1 0,0-1 0,0 0 1,0 1 26,0-1 1,0 3-1,0 1 1,0 2 24,0-1 0,0-3 1,0-1-1,0-1-34,0 1 1,0-1 0,0 0 0,0 1-7,0-1 1,0 3 0,0 1 0,0 2-40,0-1 0,0-3 0,0-1 0,0-1 7,0 1 0,0-1 1,0 1-1,0-1 18,0 0 0,0 1 0,1-1 1,3 1 40,2-1 1,0 1-1,-6-1 1,0 1-25,0-1 0,0 1 0,0-1 0,0 1-31,0-1 0,0 0 0,0 1 0,0-1-4,0 1 1,0-1-1,0 3 1,0 1 56,0 2 1,0 1 0,0-7 0,0 1 25,0-1 1,0 1 0,0-1 0,0 0-35,0 1 0,0-1 0,0 1 0,0-1-70,0 1 1,0-1 0,0 1 0,2-1-23,4 1 0,-4-1 0,4 1 1,-5-1 51,-1 0 1,0 1-1,0-1 1,0 1 17,0-1 0,0 1 1,0-1-1,0 1-12,0-1 1,0 1 0,0-1-1,0 1-21,0-1 0,0-5 0,0-1 0,0 3-28,0 1 0,2 3 1,2-1 68,2 1 0,0-1 1,-6 1-28,0-1 0,0 1 1,0-1-20,0 1 0,2-1 0,2 1 0,2-1-105,-3 0 1,-1 1 0,-2-1 27,0 1 1,0-1 0,2 1 96,4-1 1,-4-5-1,4 0 38,-4 1 0,-2 3-45,0 1 0,0 1 0,0-1-108,0 1 1,0-1 37,0 0 1,0 1 0,0-1 87,0 1 1,0-1 4,0 1 1,0-1 0,0 1-59,0-1 0,0-5-186,0-1 0,0 1-92,0 6 0,0-7-47,0 1 0,0-6-1297,0 5 1663,0-7 0,-16-50 0,-3-22 0</inkml:trace>
</inkml:ink>
</file>

<file path=ppt/ink/ink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1:25.306"/>
    </inkml:context>
    <inkml:brush xml:id="br0">
      <inkml:brushProperty name="width" value="0.06" units="cm"/>
      <inkml:brushProperty name="height" value="0.06" units="cm"/>
      <inkml:brushProperty name="color" value="#FFFFFF"/>
    </inkml:brush>
  </inkml:definitions>
  <inkml:trace contextRef="#ctx0" brushRef="#br0">315 0 7313,'-8'10'850,"6"0"-205,-4-4-468,4-4 1,0 5 114,-3-7 0,3 2-8,-4 4 1,4-2-34,2 8 1,-2-8-1,-2 3-29,-2 1 0,-5 2 1,3 7-88,-2 1 1,4-1 0,-3 1-98,1-1 0,-4 1 0,4-1-143,-1 0 0,5 1 0,-4-3 0,2-1-1009,0-2 1,1-6-1157,5 5 1609,-8 1 0,6-4 661,-4-8 0,4-8-2,2-10 1,2 3 0,2 1 280,2 3 1,1-1 1195,-1-6-27,-4 9-939,6-7 0,-8 16-417,0 0 0,-6 8 0,-2 9-434,-1 1 0,3-1 0,-4 1-427,2-1 1,-3 1-116,5-1 1,-6-5 883,7 0 0,-1-32 0,6-1 0</inkml:trace>
  <inkml:trace contextRef="#ctx0" brushRef="#br0" timeOffset="886">70 315 6878,'8'-10'501,"-6"2"667,6 8-654,-8 0 1,0 2 10,0 4 0,0-2-281,0 8 1,0-1-216,0 7 1,0-1 0,0 1 55,0-1 0,-6-5 1,0-1-1,2 3 104,2 2 1,2 1 0,0 0-1,-2 1-36,-4-1 1,5 1 0,-5-1 0,4 1-125,2-1 0,0 1 0,0-1 0,0 1-73,0-1 0,0 1 0,0-1 0,0 0-40,0 1 0,0-1 1,0 1 103,0-1 0,-2 1 1,-2-1-1,-2 1 40,2-1 0,2 1 1,2-1-1,0 1 45,0-1 0,0 1 0,0-1 0,0 0-36,0 1 1,0-1 0,0 1 0,0-1-47,0 1 1,0-1-1,0 1 1,0-1 11,0 1 0,0-1 0,0 1 0,0-1 52,0 0 1,0 1-1,0-1 1,0 3-39,0 3 1,0-3 0,0 3-1,0-4 37,0-1 1,0-1 0,-2 1-1,-2-1-139,-1 1 0,-1-1 0,6 0 0,0 1-69,0-1 0,0 1 1,0-1-1,0 1 82,0-1 1,0 1 0,0-1 0,0 1 41,0-1 1,0-3-1,0 1-27,0 5 1,0 1-1,0-4 1,0 1 8,0-1 1,0 1 0,0-1 62,0 1 1,0-1 0,0 1 0,0-1 3,0 1 0,0-1 0,0 1 0,0-1-18,0 0 1,0 1 0,0-1-1,0 1-40,0-1 1,0 1 0,0-1-42,0 1 1,0-1-1,0 1 24,0-1 0,0 1 1,0-1-2,0 0 0,0 1 0,0-1 5,0 1 0,0-1 0,0 1 14,0-1 0,0 1 0,0-1 0,0 1-3,0-1 1,0-5 0,0-1-1,0 3-25,0 2 0,0 1 0,0 0 2,0 1 1,0-6 0,0-1 43,0 3 0,0 1 4,0 3 1,0-1-1,0 1-15,0-1 1,0 1-252,0-1 1,0 1-417,0-1 1,0-5-1705,0-1 2370,0-7 0,-8-35 0,-2-17 0</inkml:trace>
</inkml:ink>
</file>

<file path=ppt/ink/ink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2:07.702"/>
    </inkml:context>
    <inkml:brush xml:id="br0">
      <inkml:brushProperty name="width" value="0.06" units="cm"/>
      <inkml:brushProperty name="height" value="0.06" units="cm"/>
      <inkml:brushProperty name="color" value="#FFFFFF"/>
    </inkml:brush>
    <inkml:brush xml:id="br1">
      <inkml:brushProperty name="width" value="0.08" units="cm"/>
      <inkml:brushProperty name="height" value="0.08" units="cm"/>
      <inkml:brushProperty name="color" value="#FFFFFF"/>
    </inkml:brush>
  </inkml:definitions>
  <inkml:trace contextRef="#ctx0" brushRef="#br0">3137 28 8356,'-2'-10'246,"-4"4"485,4-3-36,-6 7-129,8 2 0,0 4-235,0 7 0,0-5 0,-2 4-151,-4-2 0,2-3 0,-7-5 1,-1 2-189,2 4 0,-5-4 0,3 4 0,-3-2-30,-3 2 1,7-4 0,-1 5 0,-2-1 57,-1 0 0,-3 2 1,1-4-1,0 1 86,-1-1 0,1 0 1,-1 0-1,1 2 77,-1-2 1,-5 4 0,0-3 0,1-1-133,3-2 0,1 4 0,-1 0 0,-2-2-57,-3-2 1,1 3-1,6 1 1,-1-2-32,1-2 0,-1 4 0,1 0-67,-1-2 0,1 3 0,-1-1 0,1-2 134,-1-2 0,1 4 0,0 0 54,-1-2 0,1-1 0,-1 1 0,1 2-42,-1-2 1,1-2 0,-1-2 0,1 0-34,-1 0 1,1 6-1,-1 0 1,1-2-47,-1-3 1,1-1 0,0 0 18,-1 0 0,1 0 1,-1 0-1,1 0 19,-1 0 1,1 0 0,-1 2 0,1 2-4,-1 2 1,1 0-1,-1-6 1,1 0 1,0 0 0,-1 0 1,1 0-1,-1 0 1,1 0 0,-1 0 0,1 0 0,-1 0 5,1 0 1,-1 0-1,1 0 1,-1 0-3,1 0 1,-1 0-1,1 0 1,0 0-13,-1 0 1,1 0 0,-1 0 0,1 0-27,-1 0 0,1 0 0,-1 0 1,1 0 14,-1 0 0,1 0 0,-1 0 0,1 0 17,0 0 0,-1 0 1,1 0-1,-3 0 30,-3 0 0,3 0 0,-3 0 0,4 0-24,1 0 1,1 0 0,-1 0 0,1 0-29,-1 0 0,1 0 0,0 0 0,-1 0 3,1 0 1,-1 0 0,1 0-1,-1 0 76,1 0 0,-1-6 1,1 0-1,-1 2 8,1 2 1,-1 2 0,1 0 0,-2-1-16,-5-5 0,5 4 1,-4-4-57,3 4 1,3 2 0,-1-2 0,1-2-49,-1-2 0,7 1 0,-1 5 1,-2 0 53,-1 0 1,-3 0-1,1 0-1,0 0 0,-1-6 1,1 0 12,-1 2 0,1 2 0,-1 2 0,1 0 21,-1 0 0,1-6 1,-1 0 25,1 3 1,-1 1 0,1 2 0,0 0 50,-1 0 0,1-2 0,-1-2 0,1-2-48,-1 2 0,1 2 0,-1 0 0,1-2-35,-1-2 0,7 1 0,-1 5 0,-2 0-97,-1 0 1,3-6-1,1 0 1,-3 2-3,-1 2 1,3 2 0,0 0 0,-1 0-33,-3 0 0,-1-6 0,-1 1-343,1 1 0,-1 2-943,1 2 726,-1 0 0,13 0 666,10 0 0,44 3 0,21 1 0,10 1 0,1 0 0</inkml:trace>
  <inkml:trace contextRef="#ctx0" brushRef="#br1" timeOffset="1250">3102 377 13666,'11'-2'-968,"1"-4"0,-6 5 1605,5-5-82,-7 4-289,4 2 0,-10 0-55,-4 0 1,-3 0 0,-9 2-164,1 4 0,-1-5 1,1 5-1,-1-2 4,1 2 1,-7-4 0,-1 6 0,-2-2-103,-4-1 0,4 1 0,-2-6 0,-2 2 160,-2 4 1,-2-4-1,0 4 1,0-2-36,0 1 0,-2-3 1,0 4-1,0-4-60,4-2 0,4 2 1,-2 2-1,2 2-34,-2-2 1,4-2 0,0-2 0,2 1 46,3 5 1,-3-4 0,0 4 0,0-4-46,-1-2 1,1 0 0,4 0 0,-3 2-49,3 4 1,-4-4-1,0 4 1,-1-5 28,1-1 0,-4 0 1,4 0-1,-2 0 24,-4 0 0,3 0 0,-1 2 1,0 2 5,2 2 0,-4 0 0,6-6 0,0 0-15,-1 0 0,-3 0 1,6 0-1,2 0 8,1 0 1,1 6 0,-3 0 0,-1-3 34,2-1 0,1-2 0,1 0 1,-2 0-25,-3 0 1,1 0-1,4 0 1,-3 0-9,-1 0 1,-2 0 0,4 0 0,-3 0-40,3 0 1,-4 0 0,1 0 41,3 0 0,2 0 0,1 0 1,1 0 44,-1 0 0,1 0 0,-1 0-13,1 0 0,-1 0 0,1 0 1,-1 0-26,1 0 0,0 0 1,-1 0-1,1 0-31,-1 0 1,1 0-1,-1 0 1,1 0-11,-1 0 1,1 0 0,-1 0 33,1 0 0,-1 0 1,1 0-1,1-2 19,5-3 1,-5 3-1,5-4 1,-5 4 10,-1 2 1,-1 0 0,1-2-1,-1-2-17,1-2 1,-1 0 0,1 6 0,-1 0-6,1 0 0,5 0 1,1 0-1,-3-1-2,-1-5 0,-3 4 0,1-4-5,-1 4 1,1 2 0,-1-2-53,1-4 0,-1 4 0,1-4-6,-1 5 0,7 1 0,-1 0 0,0-2 24,3-4 0,-7 4 1,5-4 35,-5 4 1,4-4 0,1 0 21,-3 3 0,-1-5 0,-3 2 0,7-2-52,-1 2 1,2 3 0,-3-7-59,1 2 0,6 2 0,-4 4-65,3-4 0,-7 5-14,2-5 1,-3-2-1456,-3 2 1626,9 0 0,79 6 0,27 0 0</inkml:trace>
</inkml:ink>
</file>

<file path=ppt/ink/ink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2:13.918"/>
    </inkml:context>
    <inkml:brush xml:id="br0">
      <inkml:brushProperty name="width" value="0.06" units="cm"/>
      <inkml:brushProperty name="height" value="0.06" units="cm"/>
      <inkml:brushProperty name="color" value="#FFFFFF"/>
    </inkml:brush>
  </inkml:definitions>
  <inkml:trace contextRef="#ctx0" brushRef="#br0">1 664 8017,'10'8'-396,"-1"-6"1,-5 5 1760,2 1-597,8-6-583,-13 6 1,9-8 73,-4 0 0,-2 0 43,8 0 1,-7 0-1,7 0-62,2 0 0,1 0 0,3 0 62,-1 0 0,0 2 0,1 2-321,-1 1 1,1 1 0,-1-6-33,1 0 1,-1 0 0,1 0 84,-1 0 0,1 0 1,-1 0-1,1 0 51,-1 0 1,1 0 0,-1 0 2,0 0 1,1 0 0,-1 2 0,1 2-37,-1 2 0,1 0 0,-1-6 1,1 0 58,-1 0 0,1 0 0,-1 0 51,1 0 0,-1 0 1,0 0-1,1 0-73,-1 0 1,1 0-1,-1 0 1,1 0-80,-1 0 0,1 0 0,-1 0 0,1 0 21,-1 0 1,1 0 0,-1 0 0,1 0-87,-1 0 0,0 0 0,1 0 0,-1 0 75,1 0 0,-7 0 0,1 0 0,2 0 70,1 0 0,3 0 0,-1 0-32,1 0 0,-1 0 0,1 0 0,-1 0-39,0 0 0,1 0 0,-1 0-40,1 0 1,-1 0 0,1 0-1,-1 0-28,1 0 0,-7 0 1,1 0-1,2 0 16,1 0 1,-3 0 0,-1 0 5,3 0 0,2 0 0,1 0 7,0 0 1,1 0 0,-1 0 0,1 0 20,-1 0 1,1-6-1,-1 0-2,1 2 1,-1 2 0,1 2 0,-1 0 0,1 0 0,-1 0 1,0 0-1,1-2 2,-1-3 0,1 3 0,-1-4-1,1 4 1,-1 2 0,1 0 2,-1 0 1,1-2 0,-1-2 14,1-2 0,-1 0 1,1 6-11,-1 0 0,0 0 0,1 0-22,-1 0 1,1-2 0,-1-1-84,1-3 0,-1 0 1,1 6 60,-1 0 1,1 0 0,-3-2 0,-1-2 44,-3-2 0,1 0 0,5 6 19,1 0 0,-1 0 1,1 0-39,-1 0 1,1-2 0,-1-1 0,1-3-39,-1 2 1,-5 2-1,-1 2 1,3 0 41,2 0 1,1 0-1,1 0 4,-1 0 1,0 0 0,1 0-1,-1 0 7,1 0 0,-1 0 1,1 0-1,-1 0 7,1 0 0,-1-6 1,1 0-1,-1 2-19,1 2 0,-7 2 0,1 0 0,1-1-35,3-5 0,-4 4 0,-1-6 31,3 0 0,1 6 1,1-5 16,-5-1 1,5 6 0,-6-6-10,-1 0 1,7 6-80,-4-3 1,-3 3-1,1 0 24,-2-4 0,5 4 20,-1-4 0,-2 4 1,1 2 16,3 0 0,-4-6 0,1 1 21,3 1 1,-4 2 0,1 2-38,3 0 0,1 0 0,1-2 0,-3-2-90,-1-2 0,-6 0 0,6 6-296,1 0 1,-3 0-1362,1 0 983,1 0 800,-2 0 0,-96 8 0,28-3 0,0 0 0</inkml:trace>
  <inkml:trace contextRef="#ctx0" brushRef="#br0" timeOffset="879">333 280 8235,'9'7'-855,"-1"-5"0,-6 6 2731,4-8-1134,-4 0 1,8 0-398,-5 0 0,-3-2 1,6-2-65,0-2 1,-4-5-327,7 5 0,-7-8 0,4 5-164,0-1 0,-6-5 47,4 3 0,-6-4 0,-4-1 118,-2-1 0,-6 7 1,4 1-1,-1 0 85,-5 1 0,-1 3 0,-3-4 123,1 2 1,5 3 0,0 5 185,-1 0 0,-3 0-136,-1 0 1,5 0 0,2 1-1,3 5-77,3 6 1,2-2 0,2 1-86,0 3 1,2 1 0,2 3-70,2-1 1,1-5-1,-3 0 1,4-1-357,2-1 0,-5 4 0,7-7 0,2 1-2190,1 0 2563,3-2 0,38-6 0,10 0 0</inkml:trace>
  <inkml:trace contextRef="#ctx0" brushRef="#br0" timeOffset="1692">2551 175 8235,'15'2'-299,"-3"4"0,3-4 1,-3 5 609,3 1 1,-3-6 62,0 4-262,-1-4 1,5-4 182,-4-4 0,-3 4 0,-5-6 48,2 1 0,2 3-238,-2-8 1,1 6-1,5-5-243,-6-3 0,-2 4 0,0-1-291,1-3 0,1-1 279,-6-3 1,-2 3 0,-4 1 156,-5 2 0,1 8 0,-2-3 103,-1-1 0,-3 6 0,-1-4 31,-1 4 0,1 2 1,-1 0-2,1 0 0,5 0 1,1 0 158,-3 0 1,6 8 0,1 2 18,-1-1 0,6 7-127,-4-4 0,4 3-429,2 3 1,0-1-750,0 0 0,0-5 987,0 0 0,-8-8 0,-1 3 0</inkml:trace>
</inkml:ink>
</file>

<file path=ppt/ink/ink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2:19.065"/>
    </inkml:context>
    <inkml:brush xml:id="br0">
      <inkml:brushProperty name="width" value="0.06" units="cm"/>
      <inkml:brushProperty name="height" value="0.06" units="cm"/>
      <inkml:brushProperty name="color" value="#FFFFFF"/>
    </inkml:brush>
  </inkml:definitions>
  <inkml:trace contextRef="#ctx0" brushRef="#br0">61 0 12175,'-10'18'288,"4"-1"0,4 3-233,2 3 0,-6 0 0,1 10 1,1 4-168,2 0 1,0 6-1,-2-1 1,-2 1-113,2 0 0,2-4 0,2-8 0,2-4-42,4-2 0,-2-2 1,8-7 84,1-4 1,-3-5 0,2-9 13,1-3 1,1-11 0,-1-9 0,-3-2 62,-2-4 0,3 3 0,-5 1 1,-2 2 127,-2 4 1,-2-5 0,0 3 0,0 2 312,0 1 1,0 9-1,0-1-93,0-1 0,-8 5 0,-3 2-152,-5 4 1,-1 4 0,-1 2-385,1 2 1,5 7 0,0-1-440,-1 3 0,5-3 1,0-2 730,1-2 0,36 13 0,2-2 0</inkml:trace>
  <inkml:trace contextRef="#ctx0" brushRef="#br0" timeOffset="418">253 315 7694,'-12'2'1053,"1"4"0,7 3-794,-2 9 0,4-7 0,2 1-209,0 2 0,0 1 0,0 3-81,0-1 0,6 1 0,1-1-143,3 0 1,2 1 7,5-1 0,1-7 1,-1-4-25,1-4 0,-7-4 1,1-4-1,0-6 89,-3-3 1,5-8-1,-6-1 1,-1 1 154,1-2 1,-2 5 0,-6-3 0,0 4 195,0 1 0,0 1 0,0-1 65,0 1 1,-8 5 0,-3 3-126,-5 1 0,-1 2 1,-1 6-434,1 0 1,-1 0 0,3 2-322,3 4 1,-3-4-1,5 5-1162,0 1 1726,2-6 0,32 21 0,5-3 0</inkml:trace>
  <inkml:trace contextRef="#ctx0" brushRef="#br0" timeOffset="752">445 297 7737,'-8'10'646,"6"6"-95,-4-5 0,4-1 1,2 2-317,0 1 0,0-3 0,0 1 1,0 3-56,0 2 0,0-5 0,0 1 0,2 1 3,4 3 1,-2-4 0,6-1-202,-2 3 1,5-1-1,-1-1-154,3-6 1,-3-4 0,0-2-82,1 0 1,1-8-1,-1-4 1,-3-3 74,-2-3 0,-2-5 0,-4 0 1,1 2 46,3 1 1,0 3-1,-6-1 1,-2 1 417,-4-1 0,2 7 0,-7 1 1,-3 0-340,-1 1 1,3 5-1,0-2 1,-1 4-525,-3 2 0,-1 0 0,-1 0 576,1 0 0,23 23 0,5 6 0</inkml:trace>
  <inkml:trace contextRef="#ctx0" brushRef="#br0" timeOffset="1605">777 297 7737,'0'-11'1977,"0"-1"-1560,0 8 1,-2-4 272,-4 8-294,4 0 1,-6 2-248,8 4 0,0 4 0,0 7 0,0 1-164,0-1 0,0 7 1,0-1-1,0-2-157,0-1 1,0 3 0,0 0 0,0-1-500,0-3 0,0-7 125,0-1 1,2-7 347,4 2 1,-4-14 0,6-7 0,-2-7 34,-1 1 1,7-6 0,-6-2 0,0-2 119,1 1 1,-5 3 0,6 6 35,0-2 0,-6-1 0,6 9 289,-1 3 0,-5 6 240,4 12 0,-4-2 1,-2 10-1,0 3-115,0 5 1,0 1 0,0-4 0,0 3-287,0 1 0,0 0 0,0-3 0,0 1-171,0 2 0,0 0 0,0-5-204,0-1 0,0-5-184,0 0 1,6-10-1,0-2 82,-2-10 0,-1-6 0,1-1 0,2-2-43,-2-5 1,4 5 0,-2-6-1,-1 1 94,3 1 0,-6 0 1,4 5-1,-2 3 241,2 3 1,-4 2 685,3 5 0,-3 5 1,0-2-131,4 6 1,-4 9 0,4-1 0,-4 5-277,-2 6 0,0-3 0,0 3 0,0-3-610,0-3 1,0 6 0,0 1-525,0-3 918,0-2 0,8-40 0,1-10 0</inkml:trace>
  <inkml:trace contextRef="#ctx0" brushRef="#br0" timeOffset="2130">1074 227 8010,'-8'10'1256,"6"0"-409,-4-4 1,4-2-467,2 7 0,0 1 0,0 5-151,0 1 1,2-1-1,2 1 1,2 1-132,-2 4 1,-2-1 0,-2 5 0,0 0-79,0 0 1,0-5 0,0 1 0,0-4-1687,0-1 1171,7-9 1,1-3-1,4-12 1,-4-5 142,-1-5 1,-3-9 0,6-4 0,0-4 266,-1-2 0,-5 0 0,4 0 0,-2 2 38,0 4 0,5 4 1,-5 7-1,-2 1 550,-2-1 931,6 1-1050,-6 7 0,5 10 0,-5 12 0,2 3-79,2 3 1,0-1-1,-6 1 1,0 1-146,0 5 0,0-3 1,0 8-1,0 0-111,0-2 1,0 4 0,0-5-1,0-1-279,0 0 1,0-2 0,2-7-407,4-5 0,-3-5 297,9-12 0,-6-5 0,4-12 0,-1-7-80,1-3 0,-4-1 0,4 1 1,-3 1 94,-3 3 1,4 2 0,0-4 0,-1 4 313,1 2 1,-2 7-1,-6 7 1,2-1 2065,4 2-1699,-4 3 1,6 14-1,-8 5 219,0 3 1,5 9 0,1 1 0,-2 0-375,-2 0 1,-2 1 0,0-5 0,2 2-391,4-1 1,-4 3 0,4-2-1,-5-1-518,-1-3 0,0-7 705,0-1 0,8-7 0,2 4 0</inkml:trace>
</inkml:ink>
</file>

<file path=ppt/ink/ink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2:29.568"/>
    </inkml:context>
    <inkml:brush xml:id="br0">
      <inkml:brushProperty name="width" value="0.06" units="cm"/>
      <inkml:brushProperty name="height" value="0.06" units="cm"/>
      <inkml:brushProperty name="color" value="#FFFFFF"/>
    </inkml:brush>
  </inkml:definitions>
  <inkml:trace contextRef="#ctx0" brushRef="#br0">1 892 7666,'10'7'956,"5"-5"-97,-13 6-305,6-8 0,-6 0-153,4 0 0,3 0-226,9 0 0,-7 0 0,1 0 20,2 0 0,1 6 1,3 0-31,-1-3 1,0-1 0,1-2-52,-1 0 0,1 0 0,-1 0 0,1 0-27,-1 0 1,3 2-1,1 2 1,2 2-41,-1-2 0,-1-2 1,0 0-1,3 2-10,-3 2 1,4-1 0,-2-5-1,1 0 58,1 0 0,-6 6 1,5 0-1,-3-2-28,2-2 0,-3-2 0,5 2 0,-2 2-1,1 1 0,-1 1 0,-6-6 0,3 0-74,3 0 1,-4 6 0,5 0 0,-3-2 51,2-2 0,-3-2 1,3 0-1,-2 2 5,3 4 0,-5-5 0,4 5 0,-1-4 20,1-2 1,-4 2 0,5 2 0,-5 2 16,-2-2 1,3-2 0,1-2-1,3 0-25,-3 0 1,-2 0 0,-1 0 0,1 0-37,4 0 1,-3 6-1,3-1 1,-3-1-7,-3-2 0,0-2 1,3 0-1,1 0-25,2 0 1,1 0 0,-7 0 0,1 0-8,-1 0 0,1 0 0,-1 0 0,2 0 15,5 0 1,-5 0-1,4 0 1,-1 0 7,1 0 1,-3 0-1,3 0 1,-2 0-28,2 0 0,-3 0 0,3 0 0,-3 0-19,-3 0 1,6-6 0,1 1 0,-3 1-18,-2 2 1,-1 2 0,-1 0 0,1-2 35,-1-4 1,1 4-1,-1-4 1,1 2 56,-1-2 0,0 5 0,1-5 0,-1 4 0,1 2 1,-1-6 0,1 0 0,-1 2-71,1 2 0,-1 0 0,1-2 0,-1-1-99,1 1 1,1 2 0,2 0 30,3-4 0,-1 4 1,-6-4-1,1 4 59,-1 2 1,1-2-1,-1-1 1,1-3 39,-1 2 1,1 2 0,-1 2 0,1-2 50,-1-4 1,0 4 0,1-4 0,-1 4-85,1 2 1,-3-1-1,-1-3 1,-2-2 39,1 2 1,3 0 0,1 0 17,1-2 0,-1-5 0,1 5-15,-1 2 0,1-4 0,-1 2-21,0 3 0,1-5 0,-3 0-43,-3-2 1,4 6 0,-7-3 0,3 1-54,0 0 1,-7-2 0,7 4 73,2-1 1,-5-7 0,3 6 0,0 0 27,-3-1 0,7 3-242,-5-8 1,-1 8-468,2-2 0,-8 2-2177,2-1 2890,-5 3 0,-39 33 0,-11 17 0</inkml:trace>
  <inkml:trace contextRef="#ctx0" brushRef="#br0" timeOffset="1481">385 612 7682,'0'10'1361,"0"-1"-708,0-3-460,0-4 1,2 6 0,4-8-105,5 0 0,-1 2 0,2 2 0,1 2-12,3-2 0,1-3 0,1-1 0,1 0-90,5 0 0,-3 2 0,6 2 1,0 2 47,0-2 1,1-2 0,3-2-1,-2 0 15,2 0 0,2 0 0,2 0 1,-2 0 34,-4 0 1,4 0 0,-6 0 0,2 0-68,0 0 1,-8 0 0,5-2 0,-3-2-39,0-2 1,1 0 0,-7 6-34,0 0 140,1 0 314,-1 0 39,-7 0-362,-2 0 0,-10 0-124,-4 0-302,4 0 331,-6 0 0,8-7 170,0-5 0,2 2-104,4-1 1,-4-1-5,4-5 0,-2-1-41,2 1 0,-4-1-76,3 1 0,-3 5 0,0 2 59,4 3 0,-4-1-90,4 2 0,-4 2-75,-2-7 591,0 7-181,0-4 0,-2 8-284,-4 0 0,2 0-118,-7 0 1,-1 0 0,-6 0 90,1 0 1,-1 0-1,1 0 1,0 0 18,-1 0 0,-5 0 0,0 0 0,-1 0 54,-1 0 0,4 0 1,-7 0-1,1 0 50,0 0 1,6 0 0,-4 0 0,1-2-38,1-4 1,-8 4-1,4-4 1,0 4 0,3 2 0,-1 0 0,0 0 0,0 0 13,-1 0 0,3 0 0,6 0 0,-1 0-7,1 0 1,-1 0-1,1-1-39,-1-5 1,1 4-37,-1-4 199,9 4-48,1 2 0,6 0-114,-4 0 1,2 0-93,-7 0 1,5 0-23,-6 0 1,6 0 38,-5 0 253,7 0 0,-6 0 215,4 0 155,4 0-346,-5 0 0,5 0 442,-4 0-114,4 0 0,-6 2-386,8 4 1,0-2 0,0 7-273,0 3 1,0-4-1,0 1-423,0 3 1,6 1 574,0 3 0,7 7 0,-3 2 0</inkml:trace>
  <inkml:trace contextRef="#ctx0" brushRef="#br0" timeOffset="2712">2393 245 7696,'-7'10'0,"5"6"0,-6-7 95,0 1 0,6 0 340,-4-5 0,5-1-42,1 8 1,0 0-58,0 5 1,1-5-37,5-1 0,4-1 12,7 2 0,1 1-187,-1-7 1,1 6 0,-1-6-91,1-2 1,-1-3 0,1-1-1,-1 0-38,1 0 0,-1 0 0,1 0 1,-1 0 26,0 0 0,1 0 0,-1 0 0,1 0-20,-1 0 0,5-1 0,-3-3 0,-3-4-36,-1-2 0,-1 4 0,-1-5 0,-1-1 22,2 2 1,-5-5 0,1 3-1,0-3 14,-1-3 1,-3 7-1,4-1 1,-2-2 8,-5-1 0,-1 3 0,-2 1 0,0-3 24,0-2 1,0-1 0,0-1-38,0 1 1,-2 0 0,-1-1 0,-5 3-8,-2 3 1,-1-4 0,-7 5 32,1-5 1,-1 5-1,1 1 94,-1 2 1,1 0 0,-1 4 108,1-1 1,-1-1-1,1 6-59,-1 0 1,1 0 0,-1 0-111,1 0 0,5 2 0,1 2-3,-3 1 0,1 3 1,-1-4-1,2 2 55,-1-2 0,3 4 0,0-1 23,3 3 1,-7 2 0,4 5-77,1 1 0,1-7 1,6 1-1,-2 1-129,-2 3 0,0-4 0,6-1 0,0 3-376,0 1 0,-5-3 0,-1 0-67,2 1 1,0 1-1,0-1 513,-2-1 0,-7-16 0,3 2 0</inkml:trace>
  <inkml:trace contextRef="#ctx0" brushRef="#br0" timeOffset="3263">2481 228 7696,'6'12'20,"-1"-1"1,3-5 0,-4 6 512,2 1 0,0-3 240,-6 2-624,7-9 37,-5 5 1,14-6 1,-4 4 0,3-4 0,3 4-64,-1-4 0,-5-2 0,-1 0-91,3 0 1,1 0 0,3 0-1,-3-2-192,-3-4 0,2 2 0,-7-6 1,1 1 12,0-1 1,-2-2 0,-6-5 176,0-1 0,0 1 0,0-1 3,0 1 0,-8 1 0,-2 3 0,-1 1 21,-1-1 0,0 3 0,-5 0 1,-1 2 21,1 5 0,-1 1 0,1 2 0,0 0 117,-1 0 0,1 0 1,-1 0 53,1 0 1,7 7 0,4 5-149,4 4 0,2 1 1,0 0-129,0 1 1,2-1-1,2 1 1,4-3-444,2-3 0,-5 2 1,5-7-1558,-2 3-181,5-6 2209,-11 4 0,-2-32 0,-9-5 0</inkml:trace>
  <inkml:trace contextRef="#ctx0" brushRef="#br0" timeOffset="4475">2341 333 7696,'10'7'398,"3"-3"151,-7 8 0,2-8-180,-2 2-434,-4 3 1,13-7 132,-3 4 0,-2-4 1,1-2-46,3 0 0,-5 0 166,3 0-368,0 0 0,-4 0 0,-7-2-195,-4-4 1,-11 4-1,2-3 1,-3 3 165,-3 2 0,1 0 1,-1 0 184,1 0 1,0 0-1,-1 0 205,1 0 0,7 2 1,2 1 393,0 3 1,6 8-273,-3-3 0,5-3 0,5-2-105,7-4 1,4-2-1,1 0-71,1 0 0,-1 0 1,0 0-1,1 0-40,-1 0 0,-5-2 0,0-2-243,1-2 0,1-1-345,-3 1 1,3 2 254,-8-8 1,-8 6 0,-10-3-1,-3 1 62,-3 4 1,1-4 0,-1 2 0,1 3 50,-1 1 0,1-4 0,0 0 336,-1 2 0,3 0 0,1 0 1121,2-1-701,8-1 1,-1 6-295,10 0 0,5 0 0,8 0-203,-1 0 1,-5-2-1,-1-2-400,3-2 0,-4 0-710,1 6 648,-7 0 0,2-6 1,-12 1 91,-6 1 0,-3 0 0,-2 0 0,-1-2-16,1 2 0,-1 0 742,1-1 688,-1 3-525,8-6 0,5 8-159,10 0 0,5-6-316,8 0 1,-1 0-280,1 6 1,-7 0-1555,1 0 690,-8-7 710,4 5 0,-10-12 269,-4 8 84,-4 0 153,-7-1 1,7 3 390,4-8 339,4 8-641,2-3 0,2 7-296,4 0 1,4-6-426,7 0 0,-5 0-64,-1 6 1,-7-2-100,2-4 0,-4 2 148,-2-7 0,-2 7 183,-4-2 1,-2 2 400,-3-2 114,3 4 1,8-7 162,0 3 0,2 4 0,4-4-146,5 4 1,-1 2-618,2 0 1,-3-2 0,5-2-410,-2-1 1,-8-3 0,3 4 713,1-2 0,17 8 0,12 8 0</inkml:trace>
  <inkml:trace contextRef="#ctx0" brushRef="#br0" timeOffset="4696">2655 71 7877,'12'0'482,"0"0"-584,1 0 1,-3 0 0,2 0 10,1 0 0,-3 0-257,2 0-204,-1 0 552,-1 0 0,-26 15 0,-13 5 0</inkml:trace>
</inkml:ink>
</file>

<file path=ppt/ink/ink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2:39.597"/>
    </inkml:context>
    <inkml:brush xml:id="br0">
      <inkml:brushProperty name="width" value="0.06" units="cm"/>
      <inkml:brushProperty name="height" value="0.06" units="cm"/>
      <inkml:brushProperty name="color" value="#FFFFFF"/>
    </inkml:brush>
  </inkml:definitions>
  <inkml:trace contextRef="#ctx0" brushRef="#br0">228 34 7154,'8'-10'1146,"-6"2"0,5 6 347,-7-3-968,0 3 1,0-4-349,0 12 0,-5-2 0,-3 7 0,-2 3-105,-4 1 0,-1 9 0,-3-1 0,1 0-275,0 2 0,1-5 1,2 3-1,3-3-390,-3-3 0,6 0 0,1 1-303,-1-1 0,6-5-1031,-4 0 1927,4-8 0,2-4 0,39-49 0,10-17 0</inkml:trace>
  <inkml:trace contextRef="#ctx0" brushRef="#br0" timeOffset="183">158 191 7810,'-6'12'75,"0"-1"0,-5-5 0,3 4 0,0 0 363,0-1 1,1-3 0,3 6-257,-2 1 0,-6-3 0,7 2 1,-1 1-228,-2 3 0,6 1 1,-6-1-1,2-3 70,1-1 0,-3 0 0,4 5-407,-2 1 1,-6-1-1291,7 0 1672,-1-7 0,21-41 0,5-17 0</inkml:trace>
  <inkml:trace contextRef="#ctx0" brushRef="#br0" timeOffset="316">71 348 7810,'0'12'205,"0"0"0,-2-9 0,-2 5-205,-2 0 0,0-6 0,6 6 0</inkml:trace>
</inkml:ink>
</file>

<file path=ppt/ink/ink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2:37.949"/>
    </inkml:context>
    <inkml:brush xml:id="br0">
      <inkml:brushProperty name="width" value="0.06" units="cm"/>
      <inkml:brushProperty name="height" value="0.06" units="cm"/>
      <inkml:brushProperty name="color" value="#FFFFFF"/>
    </inkml:brush>
  </inkml:definitions>
  <inkml:trace contextRef="#ctx0" brushRef="#br0">36 0 7839,'-12'0'1283,"1"0"-778,7 0 1,-4 2-140,8 4 0,0-2 11,0 7 1,8-5-266,3 6 1,3 0-1,-1 5 1,-1-1-97,2-5 1,-5 5 0,1-3 0,0 7-66,0 3 0,-1 0 0,5-5 0,-4-1-292,-3 1 0,7-1 1,-4 1-1,1-1-251,1 0 0,-8-5 1,3 0-1080,1 1 1093,-6-5 1,6-2 577,-8-12 0,-8-4 0,-17-30 0,-12-7 0</inkml:trace>
  <inkml:trace contextRef="#ctx0" brushRef="#br0" timeOffset="164">158 262 8204,'2'10'1067,"4"-4"0,-2 3-924,7 3 1,-7-2 0,4 1-171,0 3 1,-4 1 0,5 3 0,-1-1-213,-4 1 1,4-1-1,0 1 1,-1-1-381,1 1 0,0-1-1050,-2 1 1669,-4-1 0,13-7 0,-5-2 0</inkml:trace>
  <inkml:trace contextRef="#ctx0" brushRef="#br0" timeOffset="714">228 227 7850,'-12'0'847,"1"0"-352,7 0 1,-4 2-342,8 4 1,0 4-83,0 7 0,2-1 0,2-3 0,4-3-14,1-2 1,-3 5 0,4-1 0,0 3-43,-1 3 0,-3-1 0,6 1 0,-1 1-28,-1 4 1,0-3 0,-6 3 0,1-3-237,-1-3 0,4 1 1,0-1-362,2 0 0,-7-5-766,3 0 1375,-4-8 0,-25-59 0,-6-22 0</inkml:trace>
</inkml:ink>
</file>

<file path=ppt/ink/ink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2:41.946"/>
    </inkml:context>
    <inkml:brush xml:id="br0">
      <inkml:brushProperty name="width" value="0.06" units="cm"/>
      <inkml:brushProperty name="height" value="0.06" units="cm"/>
      <inkml:brushProperty name="color" value="#FFFFFF"/>
    </inkml:brush>
  </inkml:definitions>
  <inkml:trace contextRef="#ctx0" brushRef="#br0">35 307 8144,'-11'0'-123,"-1"0"357,8 0-3,-4 0 0,14-2 271,0-4 0,2 4-85,-2-4 1,-4 6-191,3 6 0,-3 4 1,0 7-193,4 1 1,-4-7-1,4 1 1,-4 2 3,-2 1 0,0-3 1,0-1-1,0 3 33,0 2 0,0 1 0,0 0-42,0 1 0,0-1 1,0 1-1,0-1 4,0 1 0,0-1 0,0 1 1,0-1 16,0 1 0,0-1 0,0 1 0,0-1 37,0 1 1,0-1 0,0 0-59,0 1 1,0-1 0,0 1-10,0-1 0,0-5 0,0 0-60,0 1 1,0-3-1,0 2 28,0 1 0,0 3 13,0 1 1,0 1-43,0-1 1,0 0-9,0 1 0,0-1 30,0 1 0,0-6 123,0-1 1,0 1-105,0 5 1,0 1 0,0-1-49,0 1 1,0-7 0,0 1-8,0 2 0,0-5 1,0 3 15,0 1 0,0-3 1,0 2-69,0 1 1,0-3-958,0 2-558,0-1 1621,0 7 0,0-40 0,0-9 0</inkml:trace>
  <inkml:trace contextRef="#ctx0" brushRef="#br0" timeOffset="1219">2672 27 8136,'0'-9'-42,"0"-1"1429,0 4-483,0 4-752,0 10 1,-5 4-1,-1 11-171,2-4 1,2-1 0,2-1 0,0 1 8,0-1 0,0-5 0,0-1 0,0 5 117,0 5 0,0-1 0,0 3 0,-2-4 32,-4-1 0,4 1 1,-4 3-1,5 1-109,1-2 0,0 5 1,0-3-1,0-2-78,0-1 0,0-3 0,0 0 0,0 1 17,0-1 0,0 1 0,0-1-47,0 1 1,0 1 80,0 4 0,0-3 0,0 3 10,0-3 0,0-3 0,0 1-2,0-1 0,0-5 0,0-1 72,0 3 1,0-4-1,0 1-9,0 3 0,0-5 0,0 3-82,0 2 1,0-5 0,0 3-123,0 2 1,0-5-7,0 3 0,0 0 38,0 5 0,0 1 84,0-1 1,0-5 65,0-1 0,0 1-63,0 5 1,0-5-25,0 0 1,0-6-63,0 5 1,0 1-15,0 5 0,0-5 2,0 0 1,0-7 54,0 7 1,-2-2-256,-4 1-245,4 5-100,-6-6 1,8 1-19,0 1 1,0-6-317,0 5 988,0-7 0,0-27 0,0-16 0</inkml:trace>
  <inkml:trace contextRef="#ctx0" brushRef="#br0" timeOffset="3200">105 1302 8051,'-2'10'1883,"-4"-4"-1152,4-4 0,-3-2-119,10 0 1,5 0-155,8 0 1,-1 0 0,1 0-82,-1 0 0,1 0 1,-3 2-91,-3 4 0,3-5 0,-3 5-121,3-4 1,-3-2 0,0 0-116,1 0 1,3 0 0,1 0 68,1 0 0,-1 0 1,1 0 115,-1 0 1,1 0 0,-1 0-24,0 0 1,-5 6 0,0 0-164,1-2 0,-3-2 0,2-2-23,1 0 0,-3 0 0,2 0 86,1 0 1,3 0 72,1 0 0,1 0 41,-1 0 1,1 0-67,-1 0 1,1 6-70,-1-1 0,0 1 4,1-6 0,-1 6-42,1 0 1,-1 0-61,1-6 1,-1 5 0,1 1 104,-1-2 1,-5-2-1,-1-2 17,3 0 1,-4 0-1,1 0 30,3 0 0,-4 0 1,1 0-34,3 0 0,-4 0 1,1 0-22,3 0 1,-4 0 0,1 0-11,3 0 0,-5 0 0,3 0 14,2 0 0,-5 0 0,3 0-23,2 0 0,1 0 0,3 0 0,-1 0 0,-5 0 1,-1 0 27,3 0 0,1 0 0,3 0-16,-1 0 0,1 0 0,-1 0-42,1 0 1,-7 0 0,1 0 0,2 0 40,1 0 0,3 0 1,-1 0-1,1 0-150,-1 0 1,0-2-1,1-2 1,-1-2 22,1 3 1,-1-1-1,1 0 1,-1-2 117,1 2 0,-1 2 0,1 0-23,-1-4 0,1 4-52,-1-3 0,1 3-33,-1 2 1,0 0 0,1 0-25,-1 0 1,-5 0-1,0 0 35,1 0 0,-3 0 0,0 2 1,-1 2-5,1 1 0,-4 1 0,6-6 19,1 0 1,-3 0 24,1 0 1,1 6 3,6 0 0,-1 0-23,0-6 1,-5 0-1,0 0-14,1 0 1,-3 0-1,2 0 42,1 0 0,-3 0 0,2 0 35,1 0 1,-3 0-1,2 0-11,1 0 1,-3 0 0,1 0-60,3 0 1,-4 0 0,1 0-8,3 0 0,-4 0 0,1 0-47,3 0 0,-4 0 0,1-2 74,3-4 1,-4 4 0,1-4-10,3 4 0,-5 2 0,3 0-4,2 0 0,-5 0 1,3 0-14,2 0 0,-5 0 0,3 0-7,2 0 1,-5 0 0,3 0 0,1 0 1,3-6 47,1 1 0,1-1-10,-1 6 1,-5-2 0,0-2-12,1-2 1,-3 0 0,2 6-23,1 0 0,-5-2 1,0-2-22,-1-1 1,-3-1 55,8 6 0,-6 0 46,5 0 0,-5 0 77,6 0-104,-8 0-287,11 0-919,-5 0 858,8 0 0,-7 0-3419,1 0 3728,-8 0 0,-28-16 0,-14-3 0</inkml:trace>
</inkml:ink>
</file>

<file path=ppt/ink/ink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2:51.332"/>
    </inkml:context>
    <inkml:brush xml:id="br0">
      <inkml:brushProperty name="width" value="0.06" units="cm"/>
      <inkml:brushProperty name="height" value="0.06" units="cm"/>
      <inkml:brushProperty name="color" value="#FFFFFF"/>
    </inkml:brush>
  </inkml:definitions>
  <inkml:trace contextRef="#ctx0" brushRef="#br0">1997 1 8128,'4'0'2164,"1"0"-1383,-3 3 1,0-2-351,-2 4 0,-3-4 0,-1 2-239,-2 0 0,-3-2 1,0 3-1,1-1 35,1-2 0,-2 2 0,0 0 0,1-2-161,-2 0 0,2 1 1,-2 0-1,-1 0-100,1-2 1,2 0 0,-1 0 0,1 0-11,-1 0 0,2 0 1,-3 0-1,2 0 79,-1 0 1,0 0 0,2 0-15,1 0 1,1-2-417,1 0 5,2 0 1798,-1 2-1007,9 0 0,-4 1-183,2 1 1,-2 1-1,0 2 1,0-1 6,0 1 0,-2-1 1,0 0-2,0 2 1,0-1-1,1 2-30,1 0 1,-1-1 0,1 1 0,-1 0-4,-1-1 0,0 1 1,0-1-1,0 1-69,0 0 1,1-2 0,0 1 0,1 1-103,0 0 0,-1 1 0,-1-2 0,0 1 24,0 0 1,0-1 0,0 1 65,0-1 0,0 1 0,0 0 0,0-1-41,0 1 1,-3-1 0,0 1-37,0 0 1,1-1-1,0 1-44,1-1 1,1-1-1,0-1 1,0 1 13,0 1 1,0-1 0,0-1-1,0 1 14,0 1 1,0-1-1,0-1-22,0 1 1,0 1-75,0 1 1,0-1-184,0 1 192,0-1 0,0 1 44,0 0 147,0-4 119,0 0-157,0-3-383,3 0 1,1 0-27,3 0 0,-1 0 1,1 0-1,0 0-140,2 0 0,-1-2 0,4 0 1,1 0 17,2 2 1,3-3 0,-1 1-1,1 1 267,-1 0 1,0 1-1,1 0 1,-3 0 233,-1 0 1,-4 0 0,-1 0 154,-1 0 1,-3-1 573,0-1-547,-2 1 1,-4-2-23,-1 3 0,1 0-44,-1-3 0,0 3 23,0-2 0,2 0-10,-3 0 1,3-2-95,0-2 1,-1-1 0,-1 0-110,0 1 1,0-2 0,2 0 0,0 0-54,0-1 1,0-1-1,-1-1 1,0-1 25,-1-2 1,-1 1-1,3-1 1,-2 0-69,0-2 1,0 1 0,2 1 0,0 1-35,0 0 0,0 1 0,2 0 0,1 1-32,1 2 1,-1 0 0,2 2 0,-1 1-355,-1-1 0,-1 3-145,-2-1 0,0 3-321,0-2 1,0 3 0,0 1 1001,0 4 0,-3 13 0,0 5 0</inkml:trace>
  <inkml:trace contextRef="#ctx0" brushRef="#br0" timeOffset="316">2024 219 8058,'-3'-4'1869,"2"-2"0,-3 6-1354,2-3 0,0 3 0,-2 0-359,-1 0 0,1 0 1,0 0-1,-2 0-287,-2 0 1,0 0-1,-2 0 1,-1 0-453,1 0 0,-1 0 0,-2 0 0,0 0 583,2 0 0,-16 0 0,-2 0 0</inkml:trace>
  <inkml:trace contextRef="#ctx0" brushRef="#br0" timeOffset="1447">1567 21 7995,'0'-4'1596,"0"1"1,-2 4-1484,0 1 1,-3-1-1,0 1 1,-1-1-12,-3 2 1,2-3 0,-3 2-1,1-1-125,0-1 1,-2 0 0,2 0-1,-1 0-97,1 0 1,0 0 0,2 0 0,1 0-278,-1 0 0,3 0-444,-1 0 534,4 0 396,-2 0 0,4 0 469,1 0 0,-1 3-168,4 2 1,-4-2 0,1 2-100,-1 0 0,0 1 0,0 0-97,1 1 1,1-1-1,-3 1 1,0 0 43,0-1 1,2 3 0,0 0-1,-1-1-29,0-1 1,0 2 0,0 0 0,2 0-154,-2 0 1,0-1 0,-1 1 0,0 0-76,0 0 1,2 0 0,0 0 0,0-1 40,-2 0 1,0 2 0,0-1-1,0-1 12,0-1 1,0 0-1,0-1 1,0 1 108,0 0 1,-2-3 0,0 1 0,0 0-107,-1 1 1,2-2 0,-1 0 0,0 1-102,0-2 0,2 3 0,-3-1-38,0 1 0,2 0 10,-1 1 0,1-1 200,1 1 0,0-3-169,0 1 0,1-4-88,1 2 1,2-3 0,2 0-188,1 0 1,-1 0-1,2 0-45,1 0 0,-2 0 0,3 0 0,-2 0 94,1 0 1,2 0 0,-1 0 0,-1 0 191,1 0 1,1 0 0,-2-2 0,1 0 148,0 0 0,-2 1 1,-1-1-1,0 0 186,-1 1 1,0-1 0,-1 1 401,0-1 0,-4-1-134,1 0 0,-1 2 1,-2-3-73,-1 1 0,1-1 1,-4 1 21,0-1 1,1 2 0,0-2-157,-1-1 0,2-1 0,1-1-140,1 1 1,1-2-1,0 0 1,0-1-97,0-2 1,0 1 0,0-3 0,0 1-67,0-2 1,0-1 0,0 0 0,0-1-63,0-1 0,0 2 0,0 0 1,0 1 20,0 1 1,0-1-1,0 2 1,0 1-432,0 2 0,0 2-1306,0 0 41,0 0 1,1 4 680,1 3 1,-1 3 0,1 4-1301,-1 0 2356,1-1 0,-1 13 0,2 2 0</inkml:trace>
  <inkml:trace contextRef="#ctx0" brushRef="#br0" timeOffset="1664">1600 206 8052,'4'0'1372,"-1"0"0,-4 0 1,-1 0-1406,-2 0 1,-4 0 0,-2 0 0,0 0-322,-2 0 0,0 0 0,0 0 354,1 0 0,-14 0 0,-7 0 0</inkml:trace>
  <inkml:trace contextRef="#ctx0" brushRef="#br0" timeOffset="2813">1164 54 9840,'-7'0'214,"1"0"1,-1 2 0,0 0-157,1 0 0,-3-2 1,0 1-1,1 0-115,1 2 1,0-1 0,1-2-1,-1 1-280,0 1 0,1-1-74,-1 1 1,3-1 298,2 1 508,1-1-192,1 5 1,1-3 0,1 2-54,0 0 0,0-3 1,-2 2-26,0 1 0,0 1 0,0 1 0,0-1 6,0 1 1,2 0 0,1 0 0,-2 1 11,0 1 1,-1 0 0,0-1-1,2 2 22,0 0 0,0-2 0,-2 1 0,0-1 49,0 1 0,0-2 0,0 2 0,-2-1-99,0-2 0,0 1 0,2-1 0,0 1-121,0 0 1,0 0 0,0 1 0,0 1-87,0-1 0,0-1 0,2 0 1,0 0 74,0-1 1,1 1 0,-1-1 0,-1 1 85,0 0 1,-1-1 173,0 1 0,0-1-26,0 1-250,0-3 46,0 2 1,1-6-112,1 3 0,-1-3-41,4 0 0,-1 0 0,3 0-262,-1 0 1,-1 0 0,-1 0 0,1 0-67,1 0 1,3-2 0,1 0 0,-1 0 121,1 2 1,1-1 0,0 0 0,2-2 218,0 2 0,0-1 0,0 1 0,-1-1 397,-1 0 1,-3-1 0,1 1 1363,-2 1-1116,-3-3 1,-1 2-171,-3-2 0,0 2-224,0-3 1,-3 1-1,1-3-45,1 1 0,-1 1 0,1 1 0,-1-1-70,0-1 0,-1-3 0,1 0 0,0-2-32,-1 0 0,1-2 0,-1-1 0,-1-1-41,0-3 1,3-1-1,-2-1 1,1 1-74,-1 1 1,1-1 0,2 2 0,0 0-49,0 2 1,0 2 0,0 1 0,-2 2-2005,0 0-259,0 4 2446,5 3 0,0 21 0,4 4 0</inkml:trace>
  <inkml:trace contextRef="#ctx0" brushRef="#br0" timeOffset="3048">1243 245 9057,'-4'1'1121,"-1"1"1,0 0-1118,-1-1 0,-2 0 0,-2-1 0,0 0-388,-2 0 1,0 0 383,-2 0 0,4 0 0,0 0 0</inkml:trace>
  <inkml:trace contextRef="#ctx0" brushRef="#br0" timeOffset="4263">754 100 7927,'0'-4'383,"0"-1"1,0 3-28,0-2 0,-2 1-215,0-1 0,-1 2-64,0 0 1,0 1 0,-4 1-48,0 0 0,0 0 0,-1 0 0,-1 0 15,1 0 1,1 0-1,0 0 1,0 0-92,-2 0 1,4-2 0,-2 0 0,1 1-124,1 0 1,0 1 0,1 0 97,-1 0 1,2-1 131,0-1 134,3 1-117,0-2 1,0 3-3,3 0 1,-3 3 44,3 2 0,-2-2 0,1 2 73,0 0 1,0 1 0,-2 0-21,0 1 0,0 0 0,0-1 0,1 2 21,1 0 0,-1 0 0,1 0 1,-1 1-74,-1-1 0,0 0 1,0 3-1,0-1-58,0 0 1,2-1-1,0 1 1,-1 1-69,0-1 0,-1-1 0,0 1 0,1 0-118,1-2 0,-1 1 0,1 0 1,-1-1-90,-1 0 1,0-2 0,0 1-1,0-1 129,0 1 0,0 0 0,0-1 171,0 1 1,0-1 0,0 1 198,0 0 0,0-3-152,0 0 1,0-1-122,0 1 0,0-2-90,0 3 63,0-4 1,0 2-1,3-3 21,1 0 1,0 0 0,0 0-124,1 0 0,-1 0 0,0 0 0,2 0-49,-1 0 1,2 0 0,0 0 0,-1 0-40,1 0 1,-1 0 0,1 0 0,0 0 65,2 0 0,-1 2 1,0 1-1,0-2 198,-2 0 0,3-1 0,0 0 68,-1 0 1,-1 0 430,0 0-85,-3 0-150,-1 0 1,-3-3-22,0-2 0,-1 2 0,-1-2 8,0 0 1,-1-1-1,2 0-171,-1-1 0,-1 0 0,1-1 0,0-2-170,1 0 0,-2 1 0,0-2 0,1-1-131,-1 0 0,2-4 0,-3 1 1,1-1 35,2 0 1,-1 2-1,1-3 1,-1 1-181,0 4 1,1-1 0,1 4 0,0 1-506,0-2 1,1 6 0,1-1-1155,3 4 1962,1 1 0,9 17 0,3 5 0</inkml:trace>
  <inkml:trace contextRef="#ctx0" brushRef="#br0" timeOffset="4513">794 259 7982,'-5'-1'417,"1"-1"1,-1 1 0,-1-1 0,0 0 16,1 0 1,-1 1 0,-1-2-462,-3 0 0,0 3 1,2-2-1,0 1-576,2 1 1,-1-2 0,0-1-1,1 2 603,-1 0 0,-17-11 0,-5-2 0</inkml:trace>
  <inkml:trace contextRef="#ctx0" brushRef="#br0" timeOffset="5599">403 21 10708,'-4'0'279,"0"0"0,-1 0-256,-1 0 1,-1 0 0,0 0-198,1 0 1,-1 0 0,1 0-86,-1 0 1,0 0 0,1 0-1,-1 0 1,3 0 389,-1 0 398,4 0-300,-5 0 0,5 3-104,-1 1 1,1 0 0,1 0-23,0 1 0,0 1 1,1 1-1,0-1 10,2 1 1,-1-1-1,-1 2 1,0 0 14,1 1 1,3 2 0,-3-2 0,-1-1 78,0 2 1,0-1 0,0 3 0,2-3-42,-2 1 1,0-3 0,-1 3 0,0-2-104,0 1 0,0 1 0,0-2 0,0 1 6,0 2 1,0-3-1,0 1 1,2 0-20,0 0 1,0 0 0,-2-2-1,0 1-8,0 1 0,0 0 0,0-3 0,0 1 48,0 0 1,0-1-1,0 1 12,0-1 1,0-1-1,0-1-184,0 1 0,0 1 76,0 1 0,0-1-107,0 1 94,0 0 1,0-3 158,0 1 0,1-4-171,1 1 0,0-1-87,2-1 1,-2 0-1,3 0 1,-1-1-279,0-1 1,2 1 0,-2-2 73,2 0 0,1 3 0,0-3 0,1 1 156,1-1 0,2 0 1,-2 2-1,0-1 72,0 0 0,-2-1 1,3 1 46,0 1 1,-3-1 0,2 1 223,-2-2 1,-1 1 168,-2-1 0,-1 2 189,-3-4 1,0 3-47,0-2 1,0-1-318,-3-1 1,2-1 0,-3 1-165,1-1 1,0 0-1,2 0 1,-1-1-72,0-1 0,-1-2 1,1 2-1,0-2 16,-1 0 0,2-4 1,-1-1-1,0-1 76,0 1 0,2 0 0,-3 1 0,0-2-57,-2 0 1,2 1 0,-2 3 0,0 0-149,-1 2 1,2-1 0,-1 3-1550,0 1 811,-1 1 1,3 4 0,1 2-163,4 3 1,1 3 1075,4-1 0,5 8 0,2 2 0</inkml:trace>
  <inkml:trace contextRef="#ctx0" brushRef="#br0" timeOffset="5853">443 226 7905,'-1'-4'968,"-1"2"1,-1 1 0,-4 1-892,0 0 0,1 0 0,-1 0-395,0 0 1,1 0 0,-1-1 0,1 0 317,-1-1 0,-20-15 0,-5-2 0</inkml:trace>
  <inkml:trace contextRef="#ctx0" brushRef="#br0" timeOffset="6881">106 27 8671,'0'-3'926,"0"0"0,-3 3 1,-1 0-912,-2 0 0,-1 0 1,0 0-1,1 0-175,-1 0 1,-2 0 0,1 0-60,0 0 1,0 0-1,2 0-20,-1 0 0,0 0-10,1 0 305,2-3 393,1 2-191,3-2 0,0 4-66,0 1 1,0-1-1,0 4-6,0 0 1,0 1 0,0 0 0,0 1-67,0 0 0,0-1 1,0 1-1,1-1-96,1 1 1,-1 0 0,1 2 0,-1-1-23,-1 0 0,2 2 0,0-1 0,0 0 61,1 0 0,-2-1 0,2 1 0,-1 0 94,0 0 1,1 0 0,-3-1-1,2 1 32,0-1 0,0 0 0,-1-2 0,0 2-143,2 0 1,-1 0 0,-1 1 0,0-2-37,1-1 1,1 1 0,-1 0-1,0 0-40,-1 2 0,0-4 1,-1 2-1,0-2-77,0 1 0,0 1 0,0 0 106,0-1 0,-1 1 0,0-1 68,-1 1 1,-1-3 109,3 1 30,-3-1-193,3 3 1,-2-3-50,4-2 1,-1-1-97,4-1 1,-1 0-1,3 0-104,-1 0 0,1-3 1,-1-1 38,1 0 1,2 1 0,0 1 0,1-1-67,0-1 0,1 3 1,-2-2-1,1 1 116,-1 0 0,0-1 0,-2 1 1,-1 0 205,1 1 1,-1 0-1,0 0 231,-1-1 1,-2 1 0,-1-2 112,0 0 1,0 2 0,-2-3-82,-3 1 1,0-2 0,-2 1-186,1 1 1,2-2 0,-2 2 0,1-1-81,2-1 1,-1 1-1,1 0 1,-2-1 15,2-1 0,-2-3 0,0 0 0,0 0 7,0 0 0,-1-2 1,1-2-1,0 0 20,0 0 0,-1-1 1,1-1-1,1 0 10,-1 0 0,3 1 1,-3 1-1,3 0-167,0-1 1,-3 3 0,1 1-1,1 0-247,0-1 0,1 3 1,0 0-1517,0 0-1242,0 5 2515,0 0 1,-6 20 0,-1 5-1</inkml:trace>
  <inkml:trace contextRef="#ctx0" brushRef="#br0" timeOffset="7097">165 226 8107,'0'-4'658,"-2"1"0,-1 1-419,0 0 1,0-1-1,-1 3 1,-1 0-103,-1-3 0,-1 3 0,1-3 0,-1 3-148,1 0 1,-3-1-1,0 0 11,1-2 0,-8 4 0,-2 3 0</inkml:trace>
</inkml:ink>
</file>

<file path=ppt/ink/ink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3:01.531"/>
    </inkml:context>
    <inkml:brush xml:id="br0">
      <inkml:brushProperty name="width" value="0.06" units="cm"/>
      <inkml:brushProperty name="height" value="0.06" units="cm"/>
      <inkml:brushProperty name="color" value="#FFFFFF"/>
    </inkml:brush>
  </inkml:definitions>
  <inkml:trace contextRef="#ctx0" brushRef="#br0">153 20 8015,'-4'-3'422,"-1"2"0,2-3 283,-1 1 0,2 0-358,-2 1 0,1 1-237,-1-1 0,0 4 24,-3 3 0,3-2 0,-1-1-25,0 1 1,-1-2 0,0 1 0,-1-1-8,0-1 1,1 0-1,-1 0 1,1 0-22,-1 0 1,0 0 0,1 1 0,1 0-68,1 2 1,-1-1 0,0-2 6,0 3 1,0-2-1,3 4 87,0 0 1,2-2 0,0 2 0,0 0 59,0 1 0,0-2 1,0 1-1,0 0 21,0 1 0,0 0 0,0 1 0,0-1-86,0 1 1,0-3-1,2 1 1,0 0-20,0 1 0,-2 1 0,0 1 0,1 1-61,1-1 0,-1 0 1,1-2-1,0 1 17,0-1 1,-1 1 0,1 0 0,-1-1 4,1 1 0,-1-1 0,1 1 1,-1 0-15,-1-1 0,0 1 0,0 0 0,0-1-39,0 1 1,0-3-1,0 1-52,0 0 1,0 1 0,0 0 51,0 1 0,0-1 0,0 1-26,0 0 1,0-1 19,0 1 1,0-1 0,0 1-117,0 0 1,0-3-65,0 1 1,0-1 91,0 3 0,2-3 0,1 0 60,1-1 1,0 0 0,1-2 0,-1 1 42,1 0 1,1-1 0,1 1-1,-1 0-15,1-1 0,0 0 0,-1-1 0,1 0-9,-1 0 1,1 0 0,0 0 0,-1 0 18,1 0 1,-1-1-1,-1 0 1,-1-1 20,1 0 1,-1-1-1,1 1 1,-1 0 41,0-1 1,1 1-1,-2-1 1,0-1-110,0 0 1,2 2 20,-1-2 0,0-1 1,-1-1 81,0-1 1,0 3 0,-3-1 73,0 0 1,0-1-1,0 0 1,0-1 103,0 0 0,-1 1 1,-1-1-1,0 1-156,1-1 1,-1 0 0,1 0-1,-1-1-80,0-1 0,1 0 1,1 3-1,0-1-137,0 0 0,0 0 1,0-1-1,0-1 56,0 1 1,0 0-1,0 0 1,0-1 97,0 1 1,-2-1 0,0 0 0,1 1 37,0 0 0,-1 2 0,-1-2 0,2 0-6,0-1 0,0 3 0,0 1 0,-1 0-32,0-1 0,2 0 0,0-1-148,0 1 1,0 1-1,0 1-206,0-1 1,0 1-1327,0 0-623,0-1 2291,0 1 0,2 16 0,2 7 0</inkml:trace>
  <inkml:trace contextRef="#ctx0" brushRef="#br0" timeOffset="330">153 185 7953,'-4'0'967,"-2"0"1,5 1 0,-2 1-683,1 0 0,0 2 0,-2-2-112,-1 0 1,-1-1 0,-1-1 0,0 0-233,1 0 0,-1 0 0,1 0 0,-1 0-626,0 0 1,1 0 0,-1 0 684,1 0 0,8-9 0,2-2 0</inkml:trace>
</inkml:ink>
</file>

<file path=ppt/ink/ink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3:08.614"/>
    </inkml:context>
    <inkml:brush xml:id="br0">
      <inkml:brushProperty name="width" value="0.06" units="cm"/>
      <inkml:brushProperty name="height" value="0.06" units="cm"/>
      <inkml:brushProperty name="color" value="#FFFFFF"/>
    </inkml:brush>
  </inkml:definitions>
  <inkml:trace contextRef="#ctx0" brushRef="#br0">4193 1 7940,'8'0'681,"-1"0"1,-2 0-218,1 0 1,-4 0 0,2 1 337,0 1 1,-2 0-221,-2 3 1,-1-1-1,0 2-243,-2-1 1,-3-3 0,1 1 0,-2 0-50,0-1 1,-1 4 0,1-4 0,-1 1-52,0 0 0,1 0 0,-1 3 0,0-1-53,-3-2 0,2 2 1,-3-2-1,1 2-9,2 1 1,-2-2 0,0 1-1,0 0-57,0-1 0,-2 2 1,2-2-1,0-1-16,0 0 0,-2 2 0,3-2 0,0 0 28,-1 0 1,2-1-1,-3 2 1,0-1-20,0-1 0,3 1 1,-2 1-1,1-1-24,-1 1 1,-1 1-1,2 0 1,-1 0-30,0 0 1,3-3 0,-3 3-1,1-2-7,0-1 1,-1 1-1,1 0 1,0 1-10,1-1 0,-2 2 0,0-2 0,0-1-43,0-2 0,0 3 1,3 0-1,-1 1 54,-1-1 1,-3 0 0,2-2 0,0 0-10,0 2 1,0 0 0,1-1 0,0 0-4,1 0 0,-2 0 0,1-1 0,0 2-23,2-1 1,0 1-1,1 0 1,-2-1-33,-1 2 1,2-3 0,-3 3 0,3 0-7,0-2 0,1-1 0,-2 1 1,0 1 24,-1-2 1,0 3 0,1-2-1,0 0 37,-1-1 0,-1-1 1,1 1-1,-1 0-29,-1 2 0,2-1 0,-2-2 0,1 1-27,-1 2 0,1-2 0,0 1 0,-1 0-14,0 0 0,0-1 0,-1 2 1,2-2-10,0 2 0,3-2 1,-3 1-1,1 0 22,-1 1 0,-1-3 0,1 3 0,0-2 24,0-1 0,-2 0 0,2 0 1,-1 1-35,-1 1 0,1-1 0,0 2 0,0-3-4,0 0 1,2 3 0,-3 0 0,1-2-2,0 0 1,-2 0-1,3 1 1,-1 0 19,-1 0 0,1 0 0,0-1 0,0 2 14,0-2 0,2 0 1,-2-1-1,0 1-28,1 2 1,0-2 0,-1 1-1,1-1-33,-1-1 1,2 0-1,-1 0 1,0 0-9,-1 0 0,1 0 0,0 0 0,1 0 0,-1 0 1,-1 1 0,1 0 0,0 2 11,0-1 0,0-1 1,1-1-1,-1 0 15,-1 0 0,3 0 0,-2 0 1,1 0 26,0 0 0,-3 0 0,3 0 0,1 0-3,0 0 1,-1 0-1,-1 0 1,0 0 34,0 0 0,-2 0 0,2 0 0,0 0-1,0 0 0,-2 0 0,2 0 1,0 0-24,0 0 1,-1 0 0,1 0 0,0 0-20,0 0 1,-2 0-1,3 0 1,0 0-23,2 0 0,-2 0 1,0 0-1,0 0 8,2 0 0,-2 0 1,-1 0-1,-1 0 7,-2 3 0,2-2 0,0 1 0,1-1 27,-1-1 1,-1 0 0,-1 0 0,0 0-5,1 0 1,3 0 0,-3 0 0,1 0-12,0 0 0,0 0 1,3 0-1,-2 0-25,-1 0 1,2 0 0,-2 0 0,1 0 7,1 0 1,-1 0 0,0 0 0,0-1 28,0-1 1,-1 1 0,2-2 0,-1 3 5,0 0 1,0 0-1,-2 0 1,1 0 25,1 0 1,-2-3 0,2 0-1,-1 2-42,-1 0 1,1 1-1,0 0 1,1-1-43,2-1 0,-2 1 0,0-2 0,0 2 42,0 1 0,0 0 0,1 0 0,0 0 9,1 0 1,0-2 0,-1-1 0,0 2 6,1 0 0,-2 1 1,0 0-1,0 0-20,0 0 1,0-3-1,0 1 1,0 0-1,-1 1 0,0 1 1,3 0-1,-2 0 32,2 0 1,-3-1 0,0 0 0,1-2 7,0 1 0,0 1 0,0 1 0,0 0-42,0 0 0,1-2 0,2-1 0,1 2-4,-1 0 0,-2 1 0,0 0 0,1 0 39,0 0 0,1-1 1,-2-1-1,-1 0 6,-1 0 0,3 1 0,-2 1 0,0-1-2,-2-1 1,2 1 0,-1-2-1,0 2-13,0-2 0,0 2 1,-1-1-1,0 0-38,-1 0 1,3 1-1,0-2 1,1 1 1,0 0 0,-3 1 0,3-1 0,1 1 19,0 1 1,1-3 0,-2 1 0,0 0 5,1 1 0,0 0 0,-1 0 1,0-2 12,1 1 0,-2 1 0,0-1 0,0-1-6,0 2 1,-2-1-1,2 0 1,0 0 9,0 0 0,-2 1 0,3 0 0,0 0 24,-1-2 1,2 1-1,-3 2 1,1 0-36,1 0 1,2-3 0,0 0 0,1 2-29,-1 0 1,0 1 0,1 0 0,-1 0-41,1 0 1,-4-1 0,1-1 0,1 0 30,0 0 0,2 1 0,-1 1 0,1 0 36,-1 0 0,-1 0 0,0 0 1,-1-1-23,1-1 0,0 1 0,2-1-25,-1 1 0,0 1 0,1-1 38,-1-2 1,0 2 0,1-1 0,-1 1 5,1 1 1,-1-1-1,-1 0 1,0-2 36,-1 1 1,-1 1-1,2 1 1,-2 0-10,-1-3 0,2 2 1,-2-1-1,0 1-12,0 1 1,0-3 0,-1 1 0,3 0-31,2 1 1,0 0 0,1 0-1,-1-2 18,0 1 1,1 2 0,-1 0 0,0-1 29,-3-2 1,3 2 0,-3-1 0,1 0-25,0 0 0,-3 1 1,2-2-1,-1 2 2,-2 1 1,1-2-1,-1-1 1,2 2-34,1 0 0,-1 0 1,2-1-1,0 0-33,2 0 1,0 1-1,1 1 1,-1 0 11,0 0 0,3-1 0,0 0 0,-1-2 27,-1 1 0,0 1 1,-1 1-1,1 0 14,-1 0 1,0 0 0,0 0 0,-1 0 15,-2-3 0,1 2 0,3-1-103,-1 1 1,-2 1-192,0 0 1,-1-3-647,4 1-100,3-1 0,1 3 1,6 0-1,2 0 1027,5 0 0,63-7 0,18-1 0</inkml:trace>
</inkml:ink>
</file>

<file path=ppt/ink/ink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3:13.630"/>
    </inkml:context>
    <inkml:brush xml:id="br0">
      <inkml:brushProperty name="width" value="0.06" units="cm"/>
      <inkml:brushProperty name="height" value="0.06" units="cm"/>
      <inkml:brushProperty name="color" value="#FFFFFF"/>
    </inkml:brush>
  </inkml:definitions>
  <inkml:trace contextRef="#ctx0" brushRef="#br0">4171 649 7629,'4'-8'919,"-3"1"0,3 2 304,-2 3-759,-1 1 1,3 2-225,-4 1 0,0 0 0,0 3-91,0 1 0,0-2 1,0 1-20,0 1 0,-3-2 0,0 2-32,-2-1 0,4 2 0,-3 0 68,1-2 1,2 2-53,-1-2 0,-2 2 0,1 0 2,-1-2 0,2-1 0,-2-2-13,1 0 1,1 3 0,-2-1-34,1 0 0,-3-2 1,1 1 1,-2 0 0,2-2 1,0 2-1,-1-2-9,-1-1 0,2 2 0,0 1 1,-1-2 3,-1 0 1,0 0-1,-1 1-3,0 0 1,1 1 0,-1-2-1,0 0-3,1 2 1,-1-1 0,1-1-24,-1 2 0,0-2 1,1 1-25,-1-1 1,0 2 0,1-1 20,-1 0 0,1-1 0,-1-1-24,0 3 0,1-2 0,0 2 0,1 0 30,1-1 1,0 2 0,-3-3 41,1 2 0,-1 0 1,0-1-48,1 1 1,-1 0 0,0-1-36,1 0 1,-1 2-1,1-3 11,-1 2 1,0-1-1,1-1 9,-1 2 0,0-2 0,1 1 0,-1 0 9,1 0 1,2-1 0,-1 2-1,1-2 33,-2-1 0,-1 2 1,0 1-1,1-2-12,-1 0 0,1-1 1,-1 0-1,0 1-2,1 2 0,-1-2 1,0 1-1,1-1-62,-1-1 0,1 1 0,-1 0 0,0 2 10,1-1 1,2-1 0,0-1-1,-1 0 43,-1 3 1,-1-2-1,1 1 1,-1 0 8,0 1 1,1-3 0,-1 3 0,0-2 15,1-1 1,-1 2-1,1 1 1,-1-1-20,0-2 1,1 1-1,-1 1 1,0 0-59,1 0 0,-2 0 0,0 0 0,-1 0-2,1 0 1,0 0 0,1-1 0,1 2 8,-1-2 0,-2 1 0,0 0 1,1 0-10,0 0 1,-1 0 0,0-1 0,0 2 10,2-1 1,0-1-1,0 1 1,-1 1 8,-2-2 1,1 0-1,3 0 1,-1 1 8,0 0 0,-2 1 0,0-3 0,1 0-5,0 0 1,2 1 0,-1 0 0,0 2 1,1-1 0,-2-2 1,0 0-1,-1 0 1,0 0 1,2 3 0,-1-1 0,0 0-17,-1-1 1,0-1 0,2 0 0,1 1-2,-1 1 1,0-1 0,1 2 0,-1-1 8,0 0 0,1-1 1,-2 1-1,0-1 18,-1-1 1,0 1-1,2 1 1,0 0-3,1 0 1,-1-1-1,1-1 1,-1 0-28,0 0 1,0 2 0,-1 1-2,-2-1 0,0-1 0,2 1 1,-1 1 5,1-2 1,0 0-1,1-1 1,1 0 6,-1 0 0,1 3 0,-1-1 0,0 0 4,1-1 1,-1-1 0,0 0 0,1 0-9,-1 0 0,1 2 0,-1 1 0,-1-1-11,-1-2 0,2 0 1,-2 0-1,1 0-19,2 0 0,-2 0 0,0 1 0,-1 1-13,0 0 1,1 1 0,0-3 0,-2 0 22,2 0 0,1 0 1,0 1-1,0 1 26,1 0 0,-3 1 0,-1-3 0,2 0 14,1 0 0,0 0 0,0 0 0,-2 0 6,0 0 0,0 0 0,1 0 1,0 0-17,-1 0 0,-1 0 0,2 1 0,-2 0-49,2 2 0,-2-1 0,1-2 0,1 0 22,0 0 0,-1 0 0,0 0 0,1 0 32,0 0 0,1 0 0,-2 0 0,0 0 12,1 0 1,-2 0 0,1 0 0,-1 0 3,0 0 1,3 0-1,-2 0 1,0 0-20,0 0 0,2 1 0,-3 1 0,1 0-10,-1 0 1,-1-1 0,2-1-1,-1 0 16,0 0 0,2 0 0,-3 0 0,1 0-19,2 0 1,0 0 0,-1 0-1,0 0 1,1 0 0,0 0 0,1 0 0,-2 0 21,0 0 0,-1 0 1,2 0-1,-1 0-11,0 0 1,-1 0 0,0 0 0,0 0 2,0 0 1,-1 0 0,2 0 0,-1 0 12,0 0 0,3 0 1,-3 0-1,1 0-12,0 0 1,-1 0-1,3 0 1,-1 0-18,-2 0 1,1 0 0,2 0 0,-2 0-8,0 0 1,-1 0 0,2 0 0,-1 0 5,0 0 1,-1 0 0,0-1 0,0-1 3,0 0 1,-1-1 0,2 3 0,-1 0-4,0 0 0,3 0 1,-3 0-1,1 0-12,0 0 1,-1 0-1,3 0 1,-1 0 35,-2 0 0,1 0 0,3 0 0,-2 0-8,-1 0 0,1 0 0,-3 0 0,1 0-6,1 0 1,-1 0-1,0 0 1,0 0-3,0 0 0,-1 0 1,2 0-1,-1 0-15,0 0 1,3-1 0,-2 0 0,1-2-23,2 2 0,-1 0 0,0 1 0,-2 0 12,0 0 1,0 0 0,2 0 0,1 0 1,-1 0 1,-2 0 0,-1 0 0,0 0 10,0 0 0,0-3 0,1 1 0,-1 0 13,0 1 0,1 1 0,-1 0 0,1 0 20,0 0 1,-3-3 0,3 1-1,1 0-11,0 1 0,1 1 0,-2 0 0,0 0-7,1 0 0,0 0 0,2-2 1,-1-1-11,1 2 1,-4 0-1,1 1 1,1 0 3,0 0 1,-1 0-1,0 0 1,1 0-7,0 0 1,-1-3-1,0 1 1,1 0 14,0 1 0,-1 1 0,0 0 0,1 0 26,0 0 1,1-2 0,0-1 0,-1 1-44,-2 2 0,1 0 0,3 0 0,-1-1-15,0-2 1,-2 2 0,0-1 0,1 1 7,0 1 0,1 0 0,-1 0 0,-2-1 11,2-1 0,1 1 0,0-2 0,0 2 30,1 1 1,-3-1 0,-1 0-16,2-2 1,1 1 0,-1 1-13,-1-2 1,-1 2 0,-2-4 0,3 2 58,2 1 0,-1 1 0,0-1 0,-1-1-22,0 2 0,2-3 0,-1 2 0,0 0-15,-1 1 0,0-1 1,2-1-1,0 1-28,-3 2 0,3-3 0,-2 0 0,1 2-7,2 0 0,-3-2 0,-1 1 0,2 0-5,1 1 1,-1-1 0,0-1 0,-1 2 11,0 0 1,1-2 0,0 1 0,-2 0 3,2 1 1,1-2 0,-1 1 0,0 0 25,-1 1 0,0-1 0,2-1 0,0 2-24,1 0 0,-1-2 0,0 1 0,1 0-46,-1 1 0,1 0 1,-1 0-1,0-2 55,1 1 1,-2 2 0,0-1 0,-1-1 29,0-1 0,2 1 0,0 1 0,1-1-4,-1 0 0,-2-1 0,0 2 0,0 0-39,2-2 0,0 1 0,1 1 0,-1-1-17,0 0 0,1-1 1,-1 3-1,1-1-60,-1-1 1,0 1 0,1-2-21,-1 2 0,0 1 0,1 0 0,-1-2 50,1-1 1,-1 1 0,0 1 44,1-2 0,-1 3 0,0-3-93,1 2 0,0 0 0,1 0-600,1-2 0,2 1-2112,-2 2-368,4 0 317,-3 0 2859,4 0 0,14 0 0,3 0 0</inkml:trace>
  <inkml:trace contextRef="#ctx0" brushRef="#br0" timeOffset="1550">4194 611 7046,'0'4'1517,"1"-1"-1136,2-3 0,-2 3 142,4-1 1,-2 1 515,2-3-542,-3 0 1,1-3-175,-3-3 0,0 0 1,0-2-50,0 0 0,0 1 0,-1-1-161,-1 1 0,1-2 1,-3 0-1,2-1-130,-1 0 0,-2 2 1,2 0-1,0 0-131,-1-3 1,-1 3-1,2-2 1,-1 1-228,1 2 1,-2-1 0,1 1-2859,0 2 2229,3-2 0,-3 7 0,4 0 1004,0 5 0,14 25 0,3 8 0</inkml:trace>
  <inkml:trace contextRef="#ctx0" brushRef="#br0" timeOffset="1847">4187 534 8318,'0'-5'-439,"0"0"0,0 3 2083,0-3-947,0 3 1,0-2-175,0 1 0,0 1-346,0-3 0,0 3 1,-1-2-1,-1-1-42,0 1 0,-2 2 1,2-4-3,-3 1 0,0-1 0,1 0 1,0 1-50,0-1 1,-1-1 0,-1-1 0,1 1-165,-1-1 0,0-2 0,1 0 0,-1 0-170,1 2 1,-2-2 0,-1 0 0,1 0-117,2 2 1,-1 0 0,3 1-1,0 1-542,-1 1 1,2 3-1133,2-3 2040,0 3 0,10-1 0,2 3 0</inkml:trace>
  <inkml:trace contextRef="#ctx0" brushRef="#br0" timeOffset="2163">4072 397 8188,'8'0'639,"-1"0"0,-2-3-92,-3-2 0,0 0 0,0 0-251,0-1 0,1 0 0,-4-2-170,-2 0 0,2 1 0,-4-1 0,2 1-62,1-1 0,-1 0 0,0 1 0,2-1-184,0 0 0,-2 1 0,1-1 0,0 0-138,1 1 1,1-1 0,0 1 0,0-1-86,0 0 0,0 1 0,0-1 0,0 0-232,0 1 0,0 2 0,1 1 0,1-1 575,0 1 0,11 9 0,0 0 0</inkml:trace>
</inkml:ink>
</file>

<file path=ppt/ink/ink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4:00.458"/>
    </inkml:context>
    <inkml:brush xml:id="br0">
      <inkml:brushProperty name="width" value="0.06" units="cm"/>
      <inkml:brushProperty name="height" value="0.06" units="cm"/>
      <inkml:brushProperty name="color" value="#FFFFFF"/>
    </inkml:brush>
  </inkml:definitions>
  <inkml:trace contextRef="#ctx0" brushRef="#br0">873 13 7961,'-4'-1'0,"0"0"-93,-1-1 0,1-2 1,0 1 342,-1 2 1,-1 0 0,0 1 106,-1 0 1,1 0 0,0 0 0,-1 0-88,1 0 1,-1 0 0,1 0-1,-1 0 3,-2 0 0,1 0 1,-2 0-1,0 0-94,0 0 1,0 0-1,-1 0 1,0 0-88,0 0 1,1 0 0,-1 0 0,0 0-120,-1 0 0,1 0 1,1 0-1,1 0 54,1 0 0,-1 0 0,0 0 1,1 0 71,1 0 1,-1 0 0,-1 0 0,1 0-13,-2 0 1,2 0 0,-2 0 0,1 0-23,-1 0 1,-1 0 0,-1 0 0,0 0-56,2 0 1,-1 0 0,-1 0 0,0 1-6,2 1 0,1-1 1,-1 1-1,0-1 70,0-1 0,2 0 0,-1 0 0,1 0 22,-1 0 0,0 0 1,2 2-1,0 0-61,-2-1 0,0 0 0,3-1 0,0 0-11,-1 0 1,0 0-1,-1 0 1,0 0 5,0 0 0,1 0 0,0 1 0,1 0-8,-1 1 0,1 1 0,0-3 1,-2 0-16,0 0 1,1 0 0,-2 2 0,2 0-17,1-1 1,-1 0 0,1 0 0,-1 0 75,1 1 1,0 0 0,-1-2 0,0 1 35,-1 1 0,3-1 1,-2 1-1,1-1-9,1-1 1,-2 3 0,1 0-14,0 1 1,1-1-1,1-1-54,-1 3 1,1-2 0,0 2-67,-1 0 0,-1 0 0,1 2-94,0-1 1,0 1 0,3-1 68,-2 0 1,2 1-1,-2-1 1,2 1 37,0-1 0,1 0 0,-1 1 1,0-1 70,1 1 0,0-1 0,1 1 0,0-1 123,0 0 1,0 1 0,0-1-1,0 1 129,0-1 1,0 0-1,0 1-79,0-1 1,1 1 0,0-1 0,1 0-56,0 1 1,-2-3 0,0 0-1,0 1-68,0 1 0,0 1-93,0 2 0,0-2 0,0 1 0,0 0-19,0-2 0,0 0 1,0 2-1,0-1 68,0 2 1,0 0-1,0-2 1,0 0 52,0 2 1,0 0-1,0-2 1,0 1 74,0 0 1,3 3 0,-1-3 0,-1 1-63,0 0 1,-1-1-1,0 2 1,0-1-142,0-1 1,0 1-1,0 0 1,0-1 35,0-1 1,0-1 0,0 1-37,0 2 1,0 1 0,0 2 87,3-1 1,-3-3 0,2-3-28,-1 2 0,-1 3 0,0-1 1,0-1-30,0-1 1,2-2 0,0 1 0,0 1 34,-1 0 1,-1 0 0,0-1 39,0 1 0,0 1 0,0 1-31,0-1 0,0-1 0,0-1 0,0 1-59,0-1 1,0 1 0,0-1 4,0 0 0,0 1 0,0-1 0,0 1-1,0-1 1,0-2-1,0 1 1,0 0 33,0 0 1,0 2-1,0-1 23,0 1 1,0-1 0,0 0-44,0 1 1,0-1 0,0 1-14,0-1 1,0 0 0,0 1 24,0-1 0,0 1 1,0-1-23,0 0 1,0-1 0,0-1-76,0 1 0,0 1 1,0 0-85,0 1 0,0-1 91,0 0 1,0 1 0,2-1 45,0 1 1,1-3-1,-2 0 1,2 0-25,1 0 1,-2 2-1,2-3-37,1 1 0,-1 2 0,0-3 0,0 1-13,0 1 1,1-3-1,0 1 1,0 0 60,2-1 1,-1 0 0,1 1 0,0-1 56,1 1 0,-1-3 0,2 3 0,-2-1 58,-1 0 0,1 1 0,-1-3 0,1 0-48,-1 0 1,3 0-1,-1 0 1,0 0-29,-1 0 1,0 0-1,0 0 1,1 0-11,0 0 0,1 0 1,-1 0-1,2 0 3,-1 0 1,0 2 0,1 0 0,-1-1 81,-1 0 0,0-1 0,0 0 0,0 0 46,0 0 1,-1 0 0,0 0-1,-1 0-78,1 0 0,-1 0 1,0 0-1,1 0-19,-1 0 1,1 0 0,0 0 0,1 0-89,0 0 1,1-2 0,-1 0-1,1 0-6,-1 2 1,1 0 0,0 0 0,0 0 27,1 0 1,-1-1 0,-1-1 0,0 0 141,0 1 1,1 0 0,0 1 0,-1 0 107,-1 0 0,-1-2 0,1 0-31,-1 0 1,1 2 0,-1 0 0,0 0-186,1 0 0,-1-1 1,1 0-1,-1-2-99,1 2 1,-1 0 0,0 1-1,1 0-60,-1 0 1,1 0 0,0 0 103,1 0 1,-1 0 0,2 0-1,-2 0-15,0 0 1,-1 0-1,0 0 56,1 0 1,-1 0 0,1 0 0,-1 0 11,0-3 1,-1 3-1,-1-2 1,1 1-73,1 1 0,0 0 0,0 0 1,1 0 12,-1 0 0,1-2 0,-1 0 1,1 0 40,-1 2 1,0 0 0,1 0 58,-1 0 0,1-3 0,-1 1 252,0 1 0,-1-2-179,-1 1 0,-2-1-88,2 1 1,-1-2-91,1-2 0,-3 2 113,1-1 1,0 2-1,-1-2 93,1 0 0,1 1-68,-1-2 0,-1-1 0,2 2 0,-1 0-42,0 0 0,0 3 0,-1-2 0,0-1 3,2-1 0,-1 2 1,-2 0-1,0-1 1,3-1 0,-3 2 0,2 0 0,-1-1 14,-1-1 0,1 0 0,0 1 1,1 1 83,0-1 0,-1-1 1,-1 0-32,0-1 1,0 1 0,0 0 0,0-1-32,0 1 1,0 1 0,0 1 0,0-1 7,0-1 0,-1 1 0,-1 0 0,0 0-192,1 0 0,0 0 1,1-2 58,0 1 0,0 0 0,0-1 0,0 1 44,0-1 1,-2 1 0,0-1 0,0 1 18,2 0 0,-1-1 1,0 1-1,-2-1 37,2 1 1,0 0 0,1-1-1,-2 1-20,0-1 1,0 1 0,2-1 0,0 1-12,0 0 0,0-1 0,0 1 0,0-1-67,0 1 0,0 2 1,-1-1-1,0 0-33,-1 0 0,0-2 0,2 1 0,0 0 43,0-1 0,-1 1 0,-1 1 16,0-2 1,0 2-1,2-3-58,0 1 1,0 0 0,0 1 41,0-1 1,0 1 0,-1 0 0,0 1 11,-1 1 0,0 0 1,2-3 30,0 1 0,-1-1 1,0 1 3,-2 0 1,1 1-1,2 1-20,0-1 0,0-1 0,0 0-43,0 0 1,0 1 0,0 1-61,0-1 1,0-1 0,0 0 86,0 0 1,0-1 0,0 1 17,0-1 1,0 1 0,-2-1 0,0 1 41,1 0 0,0-1 1,1 1 15,0-1 1,0 1-1,0 0 41,0-1 0,0 1 0,0-1 18,0 1 1,0 2 0,0-1 0,0 0 37,0 0 0,0-2 0,0 1-80,0-1 1,0 1 0,-1 0-1,0-1-61,-1 1 0,-1-1 1,3 1-1,0 0-27,0-1 0,0 1 0,0-1 0,-2 1-68,0-1 1,0 1 0,2 0-289,0-1 0,0 1 0,0-1-108,0 1 1,0 2 0,-1 0-1410,-1 1 0,1-2-2331,-1 1 1193,2 1 3040,0 0 0,2 6 0,2 1 0</inkml:trace>
  <inkml:trace contextRef="#ctx0" brushRef="#br0" timeOffset="1699">623 533 10237,'4'0'3085,"-1"-1"-2622,-1-1 1,-1 0 0,2-1-120,0 0 1,-2-2 0,3 1-239,-1-2 0,-1 2 0,-2-1 0,0 0-16,3 0 0,-3-4 1,2 1-1,-1-1-38,-1 0 1,0 0 0,-1-3-1,0 2 27,-1 1 1,-2 0 0,1 1 0,-1-1-14,-1-1 0,2 2 0,-2-1 1,0 2 54,0 1 1,-2 1 0,-1 1-1,-1 0 72,1 0 0,-1-1 1,1 2-1,-1 1-79,0-1 0,-1-2 0,-1 3 0,0 1-129,0 0 0,-1-1 1,-1 0-1,1 1-25,1 0 1,-1 1 0,2 0 0,-1 0-51,1 0 0,1 0 1,-1 0-1,1 0 51,1 0 1,-1 1-1,0 0 1,1 2 58,1 0 1,1-1-1,-1 2 1,0 0 2,-1-1 1,1-1 0,0 2 0,2-1 39,0 1 1,0 0 0,-2 1 0,1-1 10,2 1 1,-2 0 0,3 0 0,-1-1-86,-1 1 1,2 1 0,-1 0 0,1 1 1,0-1 1,2 0 0,-1 1-1,1-1 14,-2 1 1,3-1 0,-2 1 0,1 1 84,1 1 0,0-1 0,0-1 0,1-1 8,1 0 1,-2 1 0,3-2-1,-1 0-42,1 0 1,1-1-1,-1 2 1,0-1-42,2-1 0,0 0 0,0 2 0,-1-1-15,1-1 1,2 1 0,1 0-1,0 0 38,0-1 1,-1-1 0,0 0 0,-1 1 52,0-1 0,1-1 1,-1 2-79,1-1 0,-1-1 0,1-2 21,-1 0 1,0 0-95,1 0 1,-1 0 0,0-1 52,-2-1 0,1 1 0,-2-3 0,0 1 109,0-1 1,1 2-1,-1-2-67,0-1 0,0-1 0,0 0 13,0-1 1,-1 1 0,-1-1 0,0 1-3,1-1 0,1 1 0,-3-1-76,0-2 1,0 2-1,2-1 1,0 1-77,-1 0 0,0 2 0,-1-1 158,0-1 1,0-1 0,0 2 11,0 0 0,-1 2 0,0 1 143,-1 0-326,0 3 1,-1-2 141,1 4 0,0-1 1,2 3 42,0 1 1,0 1 0,0 0-1,0 1 86,0-1 1,0-1 0,0 2-43,0 2 1,0 0 0,0-1 0,0-1-46,0 0 1,1 0 0,0 1 0,1 0-2,0 0 1,-1-1 0,1 0-1,0 1-46,-1 1 1,2-1-1,-1-1 1,0 1-6,-2 1 1,2-1-1,1-1 1,-2 1-44,0 1 0,-1-1 0,2-1 0,0-1 46,-1 1 0,0-1 0,-1 0 0,0 1 41,0-1 0,0 1 0,0-1 1,0 0 1,0 1 0,2-1 0,0 1 0,0-1 16,-1 1 1,-1-3 0,0 0-61,0 1 1,2 1 0,0 0-23,-1 1 1,0-1 232,-1 0-28,0 1 1,0-3-54,0 0-142,0-2 248,0 1 136,0-3-324,0-3 0,-2 1-94,0-2 0,-1 3 0,1-2-566,0 0 288,0 2 1,0-2 72,0 1 0,-1 1 54,1-1 1,0-1-45,-2 1 0,2 0-452,-2 2 249,2 0 0,-1 0-899,1 0-123,1 0 562,-2 0 1,2 0-1845,-1 0 2733,2 0 0,2-12 0,6-2 0</inkml:trace>
</inkml:ink>
</file>

<file path=ppt/ink/ink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4:13.340"/>
    </inkml:context>
    <inkml:brush xml:id="br0">
      <inkml:brushProperty name="width" value="0.06" units="cm"/>
      <inkml:brushProperty name="height" value="0.06" units="cm"/>
      <inkml:brushProperty name="color" value="#FFFFFF"/>
    </inkml:brush>
  </inkml:definitions>
  <inkml:trace contextRef="#ctx0" brushRef="#br0">18 51 8059,'-8'-9'-720,"6"-1"1757,-3 5 1,3 1 1089,2-7-445,0 7-1311,0-3 1,5 8 0,3 3 54,1 2 0,-3 7-255,5-2 0,-5 2 1,3 0-1,0-4-62,1-1 1,-5 5 0,4-2-200,-1 4 1,-1-4 0,-3 0 0,2 3 82,-3 0 0,-1 3 1,-2 0-1,2 0-7,4 0 0,-4-1 0,3 1 0,-3 0 24,-2 0 1,0 0-1,0-1-4,0 1 0,0-6 0,0 1 72,0 1 0,0 2-26,0 1 0,0 1 0,-2 0-140,-3 0 0,3-6 1,-4 0-198,4 2 0,2-3-258,0 1 119,0 0 930,0 6-181,0-8 0,0 0-137,0-3-214,0-4 69,0 5 309,0 1 458,0-6 418,0 5-1012,8-7 1,-4 0-214,7 0 0,0 0 87,6 0 0,-6 0 0,0 0 221,2 0 1,-3 0 80,1 0 1,0 0-49,6 0 0,0 0-171,-1 0 0,1 0 1,0 0-18,0 0 1,-6 0 0,0 0 37,2 0 1,-3 0 0,1 0 6,2 0 0,-4 0 0,2 0-80,2 0 1,-3 0 0,1 0-15,2 0 0,-4 0 0,2 0-46,3 0 0,-5 0-84,2 0 1,0 0 58,6 0 1,0 0 75,0 0 1,-1 0 18,1 0 1,0 0 8,0 0 0,0 0-138,-1 0 0,1 0 1,0 0-24,0 0 0,-6 0 1,0 0 60,2 0 0,-3 0 0,1 0 91,2 0 0,-4 0 0,2 0-20,2 0 1,-3 0 0,1 0-31,2 0 1,-4 0 0,3 0-121,1 0 0,-4 0 0,2 0-24,2 0 1,2 0 0,2 0 54,0 0 0,-6 0 0,0 0 138,2 0 1,-3 0 0,1 0-20,2 0 1,2 0-128,2 0 0,-1 0 0,1 0 33,0 0 0,-6 0 0,0 0 62,2 0 1,-3 0 0,1 0 49,2 0 0,2 0 0,2 2 31,0 4 0,-6-4 1,0 3-155,2-3 1,2-2 0,2 0-77,0 0 0,-6 0 1,0 0-1,2 0 79,2 0 1,2 0-1,0 0 126,-1 0 1,1 0 0,0 0-44,0 0 0,0 0 1,-1 0-131,1 0 1,0 0 0,0 0-22,0 0 0,-6 0 1,0 0 61,2 0 1,2 0 0,2 0 189,-1 0 0,-4 2 88,-1 3 1,0-3-402,6 4 1,0 1-29,-1-1 0,-4 0 1,-1-6 47,2 0 1,-4 0 167,2 0 0,-1 1 1,3 3 34,-2 2 1,-5-1-229,5-5 0,-6 0 1,7 2-408,1 4 0,-4-4 238,2 3 1,0-3 280,6-2 0,-6 0 399,1 0 1,-1 0-247,6 0 1,-6 0-212,0 0 0,0 0 51,6 0 0,-6 0 68,0 0-18,1 0 1,4 0-49,1 0 0,-7 2 1,-3 2-60,0 1 1,-3 1 47,7-6 0,-5 0 9,5 0 1,-1 2-172,1 3 0,4-3-142,-4 4 1,-2-4 157,2-2 1,-5 0 51,5 0 166,-7 0 0,5 0-234,-3 0 0,-2 0-9,7 0 1,-7-2 0,3-2-15,0-1 127,-5-1 1,8 0 105,-5 1 0,-3-3-361,4 3 19,-4 3 299,-2-13 0,0 6 9,0-8 0,0 6 81,0-1 0,0 1 33,0-6 1,0 1-80,0-1 1,0 0 0,0 0-66,0 0 0,0 6 0,0 0-6,0-2 1,0-2 0,0-2 2,0 0 1,0 1 0,-2 1 0,-2 2-7,-2 1 0,1 7 0,5-6 0,0-2 48,0-2 0,0 3 0,0 1-41,0-2 0,0 4 1,0-2-35,0-2 0,0 3 0,0-1-28,0-2 0,0 4 80,0-3 1,0 7-20,0-6 1,0-1-7,0-4 1,5 4-94,1 1 1,1 8-487,-1-3-1933,-4-3-397,13 7 2963,-13-6 0,5-22 0,-7-7 0</inkml:trace>
  <inkml:trace contextRef="#ctx0" brushRef="#br0" timeOffset="1865">270 152 7761,'-10'0'2638,"3"-2"-2204,7-4 0,2 4-283,3-3 0,-1 3 0,7 2 144,2 0 0,-3 7-253,1 5 1,-6 2 0,5 3 0,-3 0-126,-3 0 0,-2 2 0,-2 1 0,0 2-174,0-1 1,0 3 0,0-1-1,0-3-644,0-1 0,0-2 0,0-1-875,0 1 1776,0-7 0,7-48 0,3-18 0</inkml:trace>
  <inkml:trace contextRef="#ctx0" brushRef="#br0" timeOffset="2114">471 152 7761,'6'-12'138,"1"3"190,2 2 1,-5-1-1,4 4 427,-1-1 0,-3-1-338,7 6 1,-7 2 0,1 4-206,-3 5 1,-2 4 0,0 2 0,0-1-129,0 1 0,0 0 0,0 2 0,0 1-175,0 3 1,0-1 0,0-3 0,0 1-436,0 3 0,0-1 1,0-5-2777,0 0 3302,0-1 0,-7-29 0,-3-7 0</inkml:trace>
  <inkml:trace contextRef="#ctx0" brushRef="#br0" timeOffset="2347">706 118 7761,'2'-9'359,"2"1"1398,1 1-1197,1 5 0,0 2 0,-1 11-318,-1 4 1,0 4 0,-1 1-1,3 5-103,-2 1 1,-2-4 0,-2 6 0,0 2-488,0 2 0,0-4 1,0 0-1,-2 0 348,-4-2 0,-11-2 0,-9-7 0</inkml:trace>
  <inkml:trace contextRef="#ctx0" brushRef="#br0" timeOffset="3274">1966 202 7761,'-17'2'236,"0"4"1,6-5 0,0 5 47,-2-4 0,4 3 0,-1 3-79,3 1 0,-1-5 0,5 3 49,-3 1 1,0-4-103,6 7 1,0 0-1,0 6-1,0 0 1,0-6 0,0 0-1,0 2-106,0 2 1,0-4 0,0 0 0,2 3-149,4 0 0,-2-2 0,7-3-168,2-2 1,2 5 0,2-7 180,-1-1 0,1-2 0,0-2 0,0-2 266,0-4 0,-1 3 0,1-9 17,0-1 0,0-2 0,-2-1 63,-4-1 1,2 6 0,-7-1 7,-3-1 1,5-2 0,-3-1-40,-1-1 1,-4 6-171,-5-1 0,-5 3 0,-7-2-342,1 5 1,4-1 0,1 1 0,-2 3-569,-2 1 1,4 2 0,0 0 854,-2 0 0,-10 0 0,-3 0 0</inkml:trace>
  <inkml:trace contextRef="#ctx0" brushRef="#br0" timeOffset="3431">1697 202 7761,'-5'11'-300,"-3"-1"501,-1-3 1,5 6 150,-1-2 1,-3-1-1,2 1-364,3 2 1,1-4 0,2 2 0,0 3 60,0 0 0,0 3 1,-2 0-1,-2 0-8,-1 0 0,-1-1 0,6 1 0,0 0-376,0 0 0,0 0 1,0-1 334,0 1 0,30-22 0,7-7 0</inkml:trace>
  <inkml:trace contextRef="#ctx0" brushRef="#br0" timeOffset="7515">118 656 7919,'-9'0'789,"2"0"1,8 0-471,5 0 0,-2 0-66,7 0 0,-2 1 1,4 3 0,-1 2 1,-9 1 0,5-1-99,-1 5 1,-5-2 0,4 3-129,-4 1 1,3 2-1,1 1-70,-3 1 1,5 0-1,-2 0 6,-3 0 1,-1-6 0,0 0 0,2 2 13,1 2 1,1-4-1,-6 0 1,0 2-27,0 2 1,0-3-1,0-1-8,0 2 0,0 2 89,0 2 0,0-6 58,0 0 0,0-5-6,0 5 381,0-8-166,0 5-385,0-8 71,0 7 0,0-3 98,0 7 0,0-5 129,0 5 1,0-5-126,0 5 1,0-5-225,0 5 0,0-6 24,0 7-2,0-9 337,0 12 0,0-11 269,0 7-496,0-7-193,0 3 228,0-7 1,0 2 385,0 4 136,0-4-744,0 5-176,0-7 1868,0 0-1488,7 0 1,-5-2-11,4-3 1,-2 3 220,1-4 120,-3 4 0,7 2-73,-3 0 1,3 0-172,8 0 0,-6 0-33,1 0 0,-1 0 117,6 0 1,-1 0 57,1 0 0,0 0-52,0 0 1,-1 0-75,1 0 1,0 0-1,0 0-12,0 0 1,-6 0 0,0 0 126,2 0 0,2 0-70,2 0 1,0 0-1,-1 0-54,1 0 1,-6 0-1,1 0-65,1 0 0,2 0 19,1 0 1,1 0-1,0 0 42,0 0 1,-6 0 0,0 0 66,2 0 1,2 0-95,2 0 0,0 0 0,-2 2-4,-4 4 0,4-4 0,-4 3 3,4-3 1,-4-2-1,0 0 97,2 0 1,2 2-83,2 4 1,0-5-1,0 5-35,0-4 1,-1-2-70,1 0 1,0 0 0,0 0 48,0 0 0,-1 0 0,1 0 57,0 0 0,0 0 0,0 0-23,-1 0 1,1 0 0,0 0 30,0 0 1,0 0 0,-1 0 0,1 0 11,0 0 0,0 0 0,0 0 0,-1 0-90,1 0 1,0-2 0,2-2 0,1-1-87,3 1 0,-7 2 0,-4 2 0,1 0 23,2 0 1,1-5 0,1-1 7,0 2 0,-6 2 0,0 2 17,2 0 0,-3 0 0,1 0 4,2 0 1,-4 0-1,2 0-6,3 0 1,-5 0 0,2 0-25,2 0 0,-4 0 3,3 0 1,-1 0 27,6 0 0,-6 0 1,0 0-29,2 0 0,-4 0-37,3 0 0,-1 0 62,6 0 0,-6 0 1,0 0-7,2 0 1,-4 0 0,1 2-20,-3 4 1,6-4 0,-1 3 1,2-3 7,3-2 0,0 0 45,0 0 0,0 0 33,-1 0 0,1 0-26,0 0 1,-6 0-153,0 0 0,1 0-61,4 0 0,-4 0 76,-1 0 1,0 0 87,6 0 1,-6 0-50,0 0 1,-5 0-25,5 0 1,-5 0-49,5 0 58,0 0-20,6 0 0,-6 0-210,0 0 330,-7 0 1,5 0 52,-3 0-1,-4 0-118,5 0 0,-7-2-72,0-3 1,0 1 0,0-7 0,0-2-36,0-2 1,0 4 0,0-1 0,-2-3 9,-3-5 0,3 1 1,-4-5-1,4 2 75,2-1 0,0 1 1,0 3-1,0-1 51,0-3 0,0-5 1,0 6-1,0 1-20,0 3 1,-1 1 0,-3 0 0,-2 0-66,2 0 1,3 1-295,1-1 1,-2 2-1653,-4 4-1935,4 3 3993,-5 8 0,-31 15 0,-8 4 0</inkml:trace>
  <inkml:trace contextRef="#ctx0" brushRef="#br0" timeOffset="8049">1899 824 7919,'-11'9'293,"1"-2"166,3 1 1,-6-4 171,2 7 0,1-7-346,-1 1 1,7-1-1,-3 0 228,-1 1 0,7 3-309,-5-3 1,2 3 0,0 5 0,-1-2-45,1 2 0,2-4 1,2 3-68,0 1 0,0 2-292,0 1 0,2-4 0,2-1 115,1 2 0,9-6 0,-5 1 153,0-1 0,6-3 1,-4 5-16,4-1 0,2-3 0,0-5-94,0 0 0,-1 0 0,1-2 54,0-3 1,-6-3-1,0-5 1,1 2 82,-3-2 1,6-2 0,-6-2 0,2 1 139,1-1 0,-9 0 0,3 0 0,-2 0 459,1 1 1,-3-1-164,4 0 0,-12 2 0,-5 4-265,-4 5 1,-2-1 0,0 1-477,1 2 1,-1 3 0,0 1-1,0 0-573,0 0 1,6 0 0,0 0 0,-2 0 780,-2 0 0,-24 0 0,-6 0 0</inkml:trace>
</inkml:ink>
</file>

<file path=ppt/ink/ink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4:23.118"/>
    </inkml:context>
    <inkml:brush xml:id="br0">
      <inkml:brushProperty name="width" value="0.06" units="cm"/>
      <inkml:brushProperty name="height" value="0.06" units="cm"/>
      <inkml:brushProperty name="color" value="#FFFFFF"/>
    </inkml:brush>
  </inkml:definitions>
  <inkml:trace contextRef="#ctx0" brushRef="#br0">34 84 7861,'0'11'-1507,"0"1"1507,-8-9-214,7 5 270,-7-8 0,8-2 924,0-4-345,0 4-509,0-5-417,0 7 2407,0 0-1814,0 7-101,0-5 0,0 8-53,0-5 0,0-1-117,0 7 0,6-5 125,-1 5 1,1-5 54,-6 5 1,0-6-1,0 6 1,0 1-169,0 4 1,0-4 0,0-1-145,0 2 1,0-4-102,0 2 1,6 1 296,-1 4 1,1 1 58,-6 0 1,0 0-67,0 0 1,0-1-1,-2 1-159,-4 0 0,4-6 1,-3 0-204,3 3 0,0-5 41,-4 2 1,5-5 43,-5 5 195,4-7 282,-5 3-237,5-7 1,-6-2-50,8-3 0,6-5 1,0-7-7,-3 1 0,5 4 0,-3 1 1,1 0-9,1 2 0,-3-4 1,5 5-1,1-1 96,-1-4 0,-5 3 0,3 1 0,-1 0 9,0-1 0,5 5 0,-4-4-52,3 1 0,-5-3 0,4 3 1,-1-1 1,3 3 0,-5-5 10,-3-2 0,5 4-66,-2-2 1,1 1 0,-3-3-25,1 2 0,1 5 21,-6-5 0,0 6 38,0-6 1,0 5-266,0-5 0,-2 7-597,-4-2 0,3 5 840,-8 1 0,7 0 0,-4 0 0</inkml:trace>
  <inkml:trace contextRef="#ctx0" brushRef="#br0" timeOffset="827">2033 34 7861,'-8'-10'484,"-3"5"245,-4 3 1,0 4-589,4 3 1,4-1-274,7 7 0,0-5 229,0 5 1,0 0-1,1 6 6,5 0 0,-4 2 0,4 1 0,-5 3-63,-1-3 0,2 1 0,2-1 1,2 4-23,-3 2 1,-1-5 0,0 1-1,2-3-198,1-2 0,3-6 1,-4 0-69,1 2 1,8 0 346,-2-1 0,-1-5 442,1-7-342,-7 0 1,3-2 0,-7-3-41,0-7 1,0-3-1,0-1 1,0-1-70,0 0 1,0 0 0,0 0 0,0 1-65,0-1 1,0 0 0,0 0-1,0-1-8,0-5 1,0 10 0,0-4 0,-2 2-105,-3 1 1,3-3-1,-4 0-423,4 0 1,2 0-1,0 1-596,0-1 0,0 0 1105,0 0 0,-22 23 0,-6 5 0</inkml:trace>
  <inkml:trace contextRef="#ctx0" brushRef="#br0" timeOffset="4687">1898 319 8141,'-9'-7'-245,"2"5"0,7-7 1,-2 5 509,-4-2 206,4 1-645,-5-3 399,-1 6 0,5-5 137,-9 7 1,7 0-42,-6 0 1,5 0 0,-5 0-87,-2 0 1,3 0 0,-1 0-80,-2 0 0,-2 0 1,-2 0-217,1 0 0,-1 0 0,0 0 0,0 0-6,0 0 1,6 0-1,0 0 1,-2 0 23,-2 0 0,-2 0 1,0 0-1,1 0 85,-1 0 0,0 0 1,0 0-1,0 0 3,1 0 0,-1 0 0,-2 0 0,-1 0-16,-3 0 0,1 0 1,5 0-1,-2 0-14,-3 0 1,3 0 0,-3 0 0,3 0-5,3 0 1,-1 0 0,0 0 0,0 0-34,0 0 1,1-6-1,-1 1 1,0 1-48,0 2 0,0 2 1,1 0-1,-1 0 45,0 0 1,0 0-1,0 0 1,1 0 78,-1 0 0,0-2 0,-2-2 1,-1-1-45,-3 1 1,1 2 0,5 2-1,0 0-75,1 0 0,-1 0 0,0 0-107,0 0 1,0 0-1,1 0 96,-1 0 0,0 0 1,0 0-1,0 0-43,1 0 0,4 0 1,1 0-1,-2 0-124,-2 0 1,-2 0 0,1 0-12,-1 0 0,0 0 1,0 0-1,0 0-466,1 0 0,-1 0 718,0 0 0,-15 0 0,-3 0 0</inkml:trace>
  <inkml:trace contextRef="#ctx0" brushRef="#br0" timeOffset="5070">135 286 8137,'-17'0'-1223,"0"0"1699,0 0-501,1 0 0,6 2-34,5 3 0,3-1 0,4 5 67,3-1 0,-1-1 0,7-3 37,2 1 0,-3 1 1,1-4-1,2 2 3,2 1 1,2 1 0,-1-4-1,1 1-28,0 3 0,-4 2 0,4-5-35,7 3 1,-7 1 0,0-3 0,-2 2-4,-1-3 1,3 1 0,0 0 27,0 1 1,-6 1-250,0-6-574,-7 0 456,11 0 0,-6 0 357,8 0 0,0 0 0,0 0 0,37-7 0,9-3 0</inkml:trace>
  <inkml:trace contextRef="#ctx0" brushRef="#br0" timeOffset="5635">1865 403 8128,'-2'-11'-262,"-4"0"0,4 5 0,-5-3 754,0 1 0,3 3-474,-7 5 1,5 0 69,-5 0 1,5 0-14,-5 0 0,0 0 1,-6 0-1,-2 0-43,-3 0 1,1 0 0,-7 0 0,-1 0 39,-3 0 1,-2 2-1,-1 1 1,-3 3 1,-1-2 1,0-2 0,6-2 0,-3 0-10,-3 0 1,3 0 0,-3 0-1,6 0-9,5 0 1,-4 0 0,4 0-1,-2 0-38,2 0 0,-4 0 1,6 0-1,-2 0 9,0 0 1,0 0-1,-4 0 1,3 0 29,1 0 1,0 0-1,-4 0 1,2 0-14,2 0 1,0 0 0,-4 0 0,2-2-30,2-4 0,0 4 1,-3-3-1,1 3-44,2 2 0,0 0 0,-4 0 0,4 0-33,6 0 0,-3 0 0,3 0 0,0 0-100,-3 0 1,7 0 0,-5 0 38,5 0 0,3 2-561,4 3 684,3-3 0,60 6 0,14-8 0</inkml:trace>
  <inkml:trace contextRef="#ctx0" brushRef="#br0" timeOffset="6050">1798 437 7929,'-17'0'145,"0"0"1,0 0 44,0 0 1,-7 0-1,-4 0 1,-5 0-84,-7 0 1,-4 0 0,-11 0 0,-4 0 28,-7 0 1,3 0-1,-10 0 1,4 2-25,2 3 0,-8-3 1,-1 4-1,-1-4-115,4-2 0,4 0 0,2 0 1,-2 2-105,-4 3 1,14-3 0,3 5-1,13-1-336,7 0 0,8 1 443,0-1 0,30-4 0,2 5 0</inkml:trace>
</inkml:ink>
</file>

<file path=ppt/ink/ink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5:05.183"/>
    </inkml:context>
    <inkml:brush xml:id="br0">
      <inkml:brushProperty name="width" value="0.06" units="cm"/>
      <inkml:brushProperty name="height" value="0.06" units="cm"/>
      <inkml:brushProperty name="color" value="#FFFFFF"/>
    </inkml:brush>
  </inkml:definitions>
  <inkml:trace contextRef="#ctx0" brushRef="#br0">141 48 8251,'-9'0'-139,"0"0"1,-1 0 505,1 0 1,4 4 0,1 2-1,3 2-99,1 2 0,0 4 0,0 4 0,1 5-66,3 4 0,0 0 0,3 9 0,-1 1-160,2 3 1,-3 6 0,0 0 0,-1 4-273,-2 2 1,0-4 0,1-1 0,0-6-435,-1-5 0,-1-4 1,-1-6-303,0-4 966,0-9 0,-9-46 0,-1-14 0</inkml:trace>
  <inkml:trace contextRef="#ctx0" brushRef="#br0" timeOffset="464">104 1 8251,'-10'0'381,"1"0"0,3 0 1,1 2 138,0 4 1,2 2-1,3 11 1,0 5-141,0 5 0,1 9 0,2 8 0,3 6-187,-1 8 1,2 4 0,-3 4 0,0 2-196,1 1 0,-2-1 0,-3 2 1,0-2-221,0-6 0,0-9 0,-1-6 0,-1-4-311,-1-4 1,-1-11 0,4-6 0,0-6-258,0-6 1,0-6 0,0-8 789,0-6 0,0-81 0,0 33 0,0 0 0</inkml:trace>
  <inkml:trace contextRef="#ctx0" brushRef="#br0" timeOffset="639">104 414 8251,'0'-28'0,"0"8"323,0 4 1,-1 17-1,-1 10 1,-1 8 222,0 6 0,-1 7 0,1 5 0,1 4-123,1 5 1,1 0 0,0 8 0,0 4-166,0 4 0,0 11 0,0 5 0,0 4-104,0 3 0,0-4 1,0 0-1,0-2-391,0-2 0,-1-9 0,-1-7 0,-1-9-1034,1-8 1,0-12 39,-2-4 0,3-15 0,-2-8 1231,2-11 0,-4-45 0,-2-20 0,-1-7 0,0 1 0</inkml:trace>
  <inkml:trace contextRef="#ctx0" brushRef="#br0" timeOffset="725">57 818 8322,'0'10'208,"0"3"0,0 7 0,-1 9 0,-1 10 490,-1 10 0,-2 8 0,3 12 0,-1 3-166,1 2 0,1 4 0,1 0 0,0 1-231,0-3 0,0-6 1,0-2-1,0-3-527,0-2 1,0-13 0,0-5 0,0-11-3202,0-9 2659,0-4 0,0-16 1,-1-10-1,-1-14 768,-1-11 0,-4-29 0,-2-14 0,1-5 0,0-1 0</inkml:trace>
  <inkml:trace contextRef="#ctx0" brushRef="#br0" timeOffset="951">57 1100 8251,'0'10'319,"0"3"1,0 5 0,0 6 0,0 3 324,0 5 0,1 5 1,1 5-1,1 4-312,-1 7 0,2 8 1,-1 5-1,0 3-286,-2-2 1,-1-8 0,0-3 0,0-8-1005,0-7 0,1-11-1497,2-8 2455,-2-11 0,-10-65 0,-6-19 0</inkml:trace>
</inkml:ink>
</file>

<file path=ppt/ink/ink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5:03.085"/>
    </inkml:context>
    <inkml:brush xml:id="br0">
      <inkml:brushProperty name="width" value="0.06" units="cm"/>
      <inkml:brushProperty name="height" value="0.06" units="cm"/>
      <inkml:brushProperty name="color" value="#FFFFFF"/>
    </inkml:brush>
  </inkml:definitions>
  <inkml:trace contextRef="#ctx0" brushRef="#br0">179 263 8406,'-6'1'144,"0"3"0,3 1 0,-2 4 52,0 1 0,-1 2 1,3 2-1,1 0-161,1 3 1,-2 4-1,-1 1 1,-1 0-218,1 1 1,0-3-1,2 3 1,-1-2-191,1 1 0,1-3 0,1-4-1261,0-2 1633,0 0 0,8-54 0,2-12 0</inkml:trace>
  <inkml:trace contextRef="#ctx0" brushRef="#br0" timeOffset="219">179 263 8105,'-5'-4'96,"0"3"412,2-2 1,-1 6-1,-4 5 1,3 3-317,1 5 0,-2 4 1,2 4-1,-2 6-246,-1 5 0,2 5 0,0 7 0,-1 0-37,1 0 1,3-4 0,-1-4 0,2-3-358,1-5 0,0-4 1,0-5-1415,0-6 1862,0-9 0,12-90 0,-4 28 0,0 0 0</inkml:trace>
  <inkml:trace contextRef="#ctx0" brushRef="#br0" timeOffset="414">132 75 8406,'-4'-10'0,"-2"0"-682,-2 0 0,1 0 953,1 7 0,3 0 1,-2 4-1,1 2-136,1 3 0,-1 6 0,1 6 1,0 5-99,-1 5 0,3 7 1,-2 0-1,1 5-27,-2 4 0,3 5 0,-2 2 0,2 0-14,1 0 0,0-2 1,0-6-1,0-4-419,0-4 1,0-10 422,0-3 0,0-14 0,0-9 0</inkml:trace>
  <inkml:trace contextRef="#ctx0" brushRef="#br0" timeOffset="681">95 0 8406,'-10'0'157,"1"0"1,3 4 0,1 3 0,0 2 332,3 4 1,0 7-1,0 8 1,-1 6-390,1 6 1,-2 7 0,1 7 0,0 6-30,2 5 1,1 1 0,0 4-1,0-1-175,0 0 0,-3 1 1,0-3-1,1-3-259,1-5 0,1-7 1,0-8-1,0-4-404,0-5 1,0-7 0,1-7 765,2-4 0,2-54 0,5-16 0</inkml:trace>
  <inkml:trace contextRef="#ctx0" brushRef="#br0" timeOffset="914">104 292 8406,'-11'18'0,"0"1"97,3 0 0,1 5 0,-3 4 0,1 7 579,-1 4 0,2 4 0,1 6 0,1 3-360,-2 5 0,4 8 1,1 1-1,2 6-215,1 1 0,0 1 1,0 0-1,1-1-181,2-1 1,-1-8 0,4-3-1,1-6-372,-2-4 1,3-4 0,-2-5 0,2-4-321,-2-6 1,-1-7-1,-3-3 1,2-3-850,-2-3 1621,-1-3 0,-10-28 0,-1-7 0</inkml:trace>
  <inkml:trace contextRef="#ctx0" brushRef="#br0" timeOffset="1131">48 1034 8406,'-10'33'86,"2"5"1,2-2 0,3 5 206,2 2 0,0 2 0,-1 5 1,-2 4 160,2 5 0,1-2 1,2 4-1,1-2-369,2 1 1,3 2 0,-2-2 0,1-4-274,1-5 0,-1-5 0,3-10 1,1-4-340,-1-4 1,0-10 0,1-2-1206,-1-5 1732,1-5 0,-9-44 0,-2-14 0</inkml:trace>
  <inkml:trace contextRef="#ctx0" brushRef="#br0" timeOffset="1331">104 1635 8406,'0'26'86,"0"2"1,0 1 312,0 0 0,0 1 0,0 2 0,0 3-2,0 5 0,4-2 1,3 2-1,1-3-496,1-3 1,1-7-1,-1-1 1,1-6-363,-1-8 0,-3-6 0,1-7 1,0-3-230,1-6 1,-3-6 0,-1-8 0,-3-4 689,-1-4 0,-4-18 0,-1-11 0,0-4 0,0-1 0</inkml:trace>
  <inkml:trace contextRef="#ctx0" brushRef="#br0" timeOffset="1514">151 1184 8406,'0'-45'-91,"1"6"0,1 8-134,1 11 0,1 10 1,-4 10 601,0 5 1,0 9 0,0 5 0,0 6 152,0 5 1,0 5-1,0 5 1,0 4-289,0 2 0,0 1 1,0 0-1,0 0-163,0 0 0,0 0 0,0-1 0,0-3-616,0-6 0,0-7 0,0-10 0,0-3-849,0-4 1386,4-7 0,-3-56 0,3-18 0</inkml:trace>
</inkml:ink>
</file>

<file path=ppt/ink/ink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4:47.720"/>
    </inkml:context>
    <inkml:brush xml:id="br0">
      <inkml:brushProperty name="width" value="0.06" units="cm"/>
      <inkml:brushProperty name="height" value="0.06" units="cm"/>
      <inkml:brushProperty name="color" value="#FFFFFF"/>
    </inkml:brush>
  </inkml:definitions>
  <inkml:trace contextRef="#ctx0" brushRef="#br0">76 5103 7919,'-10'0'428,"0"0"0,4-1 1,2-2 273,-1 0-684,4 0 473,-3 3 1,8 0 1405,3 0-791,-3 0 0,2 0-61,-3 0-492,-1 0-384,2 0 0,-3 0 39,3 0 7,-3 0 1,4-4 0,-2 0 272,0-2 1,0 3-304,-3-4 0,1 1 0,2-1-214,0 0 0,0 4 52,-3-4 0,2 1 0,0-2 136,1 2 1,1-1 14,-4-3 0,0 3 0,0 0 38,0-1 1,0 3 0,0-2-93,0-1 1,0 2-156,0 0 0,0-1 8,0-3 1,3 3 0,0 0 140,-1-1 1,0 3 22,-2-2 0,0 0-26,0-3 0,0 3 0,0 1-14,0-2 1,0 2-100,0-1 0,1 2 0,1-3 53,1 1 0,1 4 27,-4-4 1,0 0 14,0-3 0,0 3 0,0 1 32,0-2 0,3 2 34,0-1 0,1 1-32,-4-4 0,0 3 0,1 1 42,2 2 1,-2-4-112,3 1 0,-3 2 1,-1-2-60,0-1 0,-1 2-159,-3 0 0,3 2 0,-3-1 93,-1 0 0,3-2 60,-5 4 1,4-4 0,-3 3-504,2-2 0,-1 3-3341,2-4-360,2 5 4211,-4-3 0,50 5 0,12 0 0</inkml:trace>
  <inkml:trace contextRef="#ctx0" brushRef="#br0" timeOffset="2514">4044 4465 8091,'6'0'-163,"1"0"1180,0 0 393,3 0-251,-4 0 271,-2 0-873,-4-4 0,-1 3-140,-2-3 1,0 3-176,-3 1 1,-1 0 0,-3-1-23,0-2 1,3 1-1,0-1 1,-1 2 77,-1 1 1,2-3 0,1-1 94,-2 2 0,-1 0 0,-1 0-169,0-2 0,-1 0 0,1 1-109,0 0 1,0 0 0,0 2-35,0-3 0,0 3 1,0-2-1,1 0 39,2 0 1,-2 2 0,2-2 0,-2 1 55,-1 2 1,-1-3 0,-2 0 0,0 0 2,1 2 0,0-2 1,2 0-1,0 0-61,0 2 0,-4-2 0,1-1 0,1 2-14,0 1 0,2 0 0,0-1 1,0-2-16,0 2 0,0 1 0,-2 0 0,0-1 28,-1-2 1,-2 1-1,3 3 1,-2-1-16,2-3 1,-1 3-1,1-2 1,-1 2-61,0 1 0,2-4 1,1 1-1,0 1 28,0 1 0,-1 1 1,1 0-1,0-2 35,0-1 1,-1 2-1,-2-2 1,0 1 93,1 2 0,0-3 0,2 0 0,0 0-31,0 2 0,0-2 0,-1 0 0,-2 0-47,0 2 1,-1 0-1,4-1 1,-1-2-17,-3 2 0,3 1 0,-2 1 0,1 0-75,2 0 1,-3 0-1,-1-1 1,2-1-10,1-2 0,-1 1 0,0 3 0,-1 0 12,0 0 0,1 0 1,-1 0-1,0 0 19,1 0 0,-3-1 0,1-1 0,1-2 39,-2 2 1,4 1-1,-4 1 1,2 0 47,-1 0 1,1 0-1,2 0 1,-2 0-140,0 0 0,-1 0 0,4 0 0,-1 0 0,-2 0 0,1 0 0,-2 0 0,0 0 0,1 0 0,-1 0 0,3 0 0,-1 0 0,-2 0 0,-3 0 0,3 0 0,-1 0 0,0 0 0,1 0 0,1 0 0,-1 0 0,-2 0 0,4 0 0,-2 0 0,2 0 0,-2 0 0,3 0 0,-2 0 0,1 0 0,2 0 0,-3 1 0,-1 1 0,1 2 0,-2-2 0,4-1 0,-4-1 0,2 0 0,-1 0 0,-3 1 0,4 1 0,-1 2 0,0-2 0,1-1 0,-2-1 0,0 0 0,3 0 0,-3 3 0,2 1 0,-1-2 0,-1-1 0,4-1 0,-3 0 0,0 1 0,1 3 0,-2-3 0,3 2 0,-2-2 0,2-1 0,0 0 0,1 0 0,-1 0 0,-2 0 0,1 0 0,2 0 0,-2 0 0,0 0 0,-1 4 0,3-1 0,-1-1 0,-2-1 0,1-1 0,1 0 0,0 0 0,-1 0 0,-4 4 0,3-1 0,1-1 0,-2 0 0,3-2 0,-4 0 0,0 0 0,0 0 0,4 3 0,-3 0 0,1 0-67,-3-2 1,2 2 0,1 0 0,0 0-2,1-2 1,-4 2-1,2 1 1,1-2 11,-1-1 0,2 2 1,1 1-1,-1-2 59,-4-1 1,2 0-1,1 1 1,0 2 31,1-2 1,-2-1 0,3-1-1,-2 1-45,2 3 1,-1-3 0,1 2-1,-3-1-15,0 2 0,2-3 0,0 2 0,2-2-41,0-1 0,-2 2 0,0 0 0,-1 1 57,-1-1 0,4 0 0,-2-2 0,0 0-52,0 0 1,2 0 0,-3 0 0,3 0-36,1 0 1,-2 3-1,0 0 1,-1 0 14,0-2 0,2-1 0,1 0 0,0 0 2,0 0 1,-1 3 0,1 0-1,0 0 29,0-2 1,-1-1-1,-2 0 1,0 0-8,1 0 1,0 0 0,2 1-1,-1 1-40,-2 2 0,1-1 0,-1-3 0,2 0 34,0 0 1,0 1-1,-1 1 1,-2 2 68,2-2 1,1-1-1,1-1 1,-1 0 17,1 0 1,0 3 0,0 1-1,0-2-44,0-1 0,0-1 0,0 0 0,-1 0-96,1 0 0,0 0 0,0 1 0,0 1 54,0 2 0,0-1 0,0-3 0,0 0 26,-1 0 0,1 0 0,-1 0 51,-2 0 0,0 0 0,-3 1 0,2 2-62,1 0 1,2 0-1,1-3 1,0 0-90,0 0 1,-4 1 0,1 2-1,0 0 51,2-1 1,0-1 0,-1 1 0,-2 0 62,2 1 1,-1 1-1,1-4 1,-1 0 33,0 0 1,2 3 0,1 0 0,0 0 22,0-2 0,-1-1 0,1 0 0,0 1-60,0 2 1,0-2-1,0 3 2,0-3 1,0 2-1,-1 1-13,1-2 0,0-1 0,1 0 0,1 1-191,2 2 1,-1-1-138,-3-3 1,0 3 0,-1 1-63,1-2 0,4-1 0,-1 0-1774,-1 3-1913,3-3 328,1 3 3785,4-4 0,4 0 0,2 0 0</inkml:trace>
  <inkml:trace contextRef="#ctx0" brushRef="#br0" timeOffset="3435">471 4627 8023,'5'0'-780,"1"0"1442,-3 0 1,-1 1-258,1 3 1,-6-3 0,-4 2-267,-2-2 0,-1-1 0,0 1 0,-1 2-102,1 0 0,0 2 1,-1-3-1,-1 2 65,-2 2 1,-4 0 0,2 1 0,0 0-254,-1 1 0,3-2 1,-2-1-1,2 1-194,1 0 0,6-4 1,1 2 66,1 1 1,3-4-1,6 2 249,2-2 1,8-2 0,3-1 0,2-2-37,1-2 1,0 0 0,2-2 0,0 2 48,2-2 1,4-1-1,-2-1 1,0 0-24,-3-1 0,-1 5 0,-2-1 0,-1 0 208,-2 2 0,-6 0 0,-5 4 91,-2-2 1,-2 1-1,-5-1 1,-4 3-132,-2 3 1,-4 0-1,-2 3 1,1 2-30,-1 1 0,-3-2 0,1 0 0,-3 1-55,-4 1 1,3 1 0,-3 0 0,3 0-109,1 0 0,-1 0 1,1 0-1,0-1-276,0-2 1,4 2 0,4-2-161,4 2 0,3 1 0,6-1 114,3-2 1,1 1 0,5-5 0,1-1 384,-1-1 0,36-10 0,9-2 0</inkml:trace>
  <inkml:trace contextRef="#ctx0" brushRef="#br0" timeOffset="3604">552 4759 7515,'-10'0'253,"0"1"1,-1 1-180,1 1 1,-4 2 0,-2-3 0,-1 3-39,0 0 1,-3 1 0,-5 2 0,-1-1-172,-2 0 0,4 1 0,-1 0 0,2-1-382,3 1 1,-1-3 516,7 2 0,23-5 0,9 3 0</inkml:trace>
  <inkml:trace contextRef="#ctx0" brushRef="#br0" timeOffset="3965">785 4658 8023,'-11'0'-206,"1"0"213,0 0 1,-4 0 0,-3 1 0,-2 1 293,-2 1 1,-3 5-1,-4-1 1,-4 2-278,-2 1 0,1-3 1,3 0-1,3-1 34,4 0 0,1 0-459,2-3 272,9-2 0,6 0 0,12-5 0,3-2 88,4-2 0,-2-1 1,6 0-1,2 1 30,3 2 0,5-1 0,0-4 0,4-2 14,1 0 0,7-1 1,0 3-1,7-3 6,6-2 1,7 0 0,4 0 0,-1 1-61,-1 3 0,-6 5 0,-3 4 0,-7 2-244,-9 1 1,-8 0 0,-13 1-113,-6 2 1,-2 0 277,-8 3 1,-3-3-1,-11 0 1,-4-1 128,-4 2 0,-4-3 0,-26 3 0,-12 1 0,-5-2 0,1-1 0</inkml:trace>
  <inkml:trace contextRef="#ctx0" brushRef="#br0" timeOffset="4416">774 4587 8023,'-25'0'-14,"1"1"0,6 1 0,2 1 293,2 0 0,0 1 114,4 0 0,6-1-252,4-3 0,9 0 0,7 0 0,5 0-24,2 0 0,4 0 0,6-1 1,3-3-99,3-2 0,1 0 1,7-1-1,1-1 11,2-1 1,1-4-1,4-2 1,5 1-254,3-1 1,7-2-1,-7 4 1,-8 1-316,-8 5 1,-14 2-1,-7 5 217,-7 0 1,-10 0 0,-10 1 0,-7 1 149,-5 2 0,-6 3 1,-1-3-1,-6 2 134,-3 2 0,-9 1 0,-5 1 1,-4 0 132,-5 0 0,-5 0 0,0 0 1,-1 0 17,-3 0 1,-4 1-1,-5-1 1,7-1 83,7-3 1,10 3 0,7-3 0,8 1-122,10 0 0,10-4 0,8 4-121,6 1 1,6-4 0,5-1-1,2-1-14,2-2 1,5 0 0,6-2 0,3 0 142,5-1 1,3-4 0,1 3-1,3-2 15,3-2 0,4-1 0,3-1 1,3-1-48,3-3 0,10 2 1,4-5-1,5-1-63,2-1 0,-9 3 1,-6 4-1,-8 3-373,-7 2 1,-12 5-1,-13-1 32,-11 6 0,-11 2 0,-10 5 351,-8 1 0,-4-1 0,-27 0 0,-11-1 0,-5 2 0,0-1 0</inkml:trace>
  <inkml:trace contextRef="#ctx0" brushRef="#br0" timeOffset="4631">1179 4627 8023,'-44'6'65,"1"-3"0,0 3 0,6-1 0,4 2 296,5 0 0,8-1 1,7 1-112,6 0 0,4-1 1,9 2-174,4-2 0,11-3 1,3 0-1,5-2 29,5-1 0,5 0 1,6-1-1,1-2-23,3-4 1,1 1 0,3 0-1,2-2-183,2-1 1,8-5 0,6 0-1,2-2-84,2-2 0,2 0 0,4 0 0,-4 2-330,-6 1 0,-9 6 1,-19 5-1,-11 1-358,-9-1 1,-9 2 871,-7 5 0,-56-2 0,-19 4 0</inkml:trace>
  <inkml:trace contextRef="#ctx0" brushRef="#br0" timeOffset="4864">1392 4587 8023,'-46'0'191,"2"0"1,8-1 0,6-2 836,5 0-677,8 0 1,16 3 0,12 0 0,10 0-236,10 0 1,5 0 0,8 0 0,3 0-8,2 0 0,10-4 0,2 1 0,2-1-170,2 0 1,7-2-1,10-4 1,7-1-315,4-3 1,4 3 0,-8-2 0,-10 3-303,-9 3 1,-18-1-1,-13 5 256,-13 0 1,-14 3 0,-9 3-1,-7 1 421,-6 2 0,-85-4 0,34 0 0,0 0 0</inkml:trace>
  <inkml:trace contextRef="#ctx0" brushRef="#br0" timeOffset="5047">1898 4496 8023,'-41'-2'0,"3"0"133,4-1 0,3-4 0,11 4 413,4 0 1,9 2 0,8 1-222,8 0 1,8 0 0,10 0-1,7 0-305,4 0 1,7 0 0,2 0 0,3 0-246,0 0 1,6 0 0,3 0 0,6 0 29,6 0 0,7-4 0,1-2 0,2-1-284,-1 1 1,-1 0-1,-16-2 1,-16 3-260,-15 0 1,-17 2 737,-15 3 0,-59 0 0,-19 0 0</inkml:trace>
  <inkml:trace contextRef="#ctx0" brushRef="#br0" timeOffset="5247">2110 4455 8023,'-13'0'423,"-1"0"0,5-1 0,7-1-133,4-2 1,13 1-1,10 3 1,6 0-175,6 0 0,11 3 0,3 2 0,4-1-211,4 1 0,11 2 0,8-4 0,10-1-149,5-1 0,2-1 0,-4-1 1,-2-1-151,-5-1 0,-7-2 0,-18 3 0,-14-2-290,-14 2 1,-16 2 683,-11 4 0,-44-3 0,-10 3 0</inkml:trace>
  <inkml:trace contextRef="#ctx0" brushRef="#br0" timeOffset="5481">2394 4475 8023,'-26'0'46,"2"-3"1,7 0 270,4 0 0,7 2 0,6 1 0,8 1 99,8 3 1,6-2 0,12 4 0,3-1-272,3 1 1,5-1-1,2 3 1,5-1-168,5 1 0,3-4 0,10 1 1,7-2-106,5 1 0,10-1 0,-42-3 1,0 0-1,1 0 0,-1 0-380,47 0 1,-9 0 0,-18 0 0,-14 1-81,-12 3 0,-22-2 0,-14 3 587,-11 0 0,-45-5 0,-23-6 0,-7 1 0,0-1 0</inkml:trace>
  <inkml:trace contextRef="#ctx0" brushRef="#br0" timeOffset="5956">2566 4556 8023,'-37'-3'215,"0"0"0,13-4 0,4 3 298,6 2 1,10 2-1,5 4 1,8 1-280,7 1 1,12 3 0,7-2 0,7 3-201,9 3 0,4-2 0,7 3 0,2-3-140,4-1 1,5 4 0,5-1 0,9-1-175,4-5 1,0-2 0,7-5-1,1 0 54,-49 0 0,0 0 0,33 3 1,-10 1-1,-13-2-557,-13-1 1,-9 2 439,-14 1 1,-14-1-1,-14-3 1,-8 0 342,-5 0 0,-5 0 0,-3-1 0,-2-1-56,-4-2 1,-2 0 0,-7 2 0,-5-2 97,-4 2 0,-2-2 1,-2-1-1,-2 1 378,-2-1 0,6-2 0,-1 3 0,6-1 351,4 1 0,5-3 0,11 4-461,6 0 1,11 2 0,14 2 0,10 2-323,10 0 0,9 5 0,4-1 0,6 2-54,6 1 0,3-3 0,7-1 0,2 1-202,0-1 0,1-2 1,1-4-1,5 0-22,8 0 0,-4-5 1,3-4-1,-7-4 29,-8 1 0,-11 1 0,-13 0 1,-12 1 195,-14 0 0,-13 3 0,-9 1 1,-8-2-9,-7-1 0,-3 2 0,-2 1 1,1 1-28,0-1 0,-1 4 0,1-1 100,0 1 0,-19-2 0,-4-2 0</inkml:trace>
  <inkml:trace contextRef="#ctx0" brushRef="#br0" timeOffset="6415">3861 5234 8023,'-9'2'303,"1"0"0,2 1 227,-2-1 0,-6 4 1,-5 1-1,-7 3 0,-7 3 0,-10 0 1,-7 4-1,-5 1-310,-5 1 1,-3 0 0,3-2 0,4-4-220,5-2 1,2 0-1,7-1 1,5-1-261,6-3 1,8 0 0,3-4-1,5 2-2871,4-2 3130,5-1 0,15-19 0,8-4 0</inkml:trace>
  <inkml:trace contextRef="#ctx0" brushRef="#br0" timeOffset="6664">3689 5386 8023,'44'-10'0,"-1"1"0,-3 2 547,-1 4 0,-16 2 1,-3 1 0,-16 1 0,-11 2 0,-9 4 119,-6 2 1,-5 1 0,-7 0 0,-4 2-254,-5 1 0,-4-2 1,-7 3-1,-5-3-222,-3-1 1,-6 0 0,-7 0 0,-6-1-203,-6-2 1,-7-2 0,-4-5 0,48-1-1,0 1-262,-1-2 1,1 0-1,-37 0 1,12-4-1,14 2-1983,13 2 0,17 0 1551,8 2 1,17 0-1,7 0 1,10 0 703,10 0 0,37 0 0,16 0 0,9 0 0,0 0 0</inkml:trace>
  <inkml:trace contextRef="#ctx0" brushRef="#br0" timeOffset="6880">3335 5457 8023,'35'-1'273,"-5"-2"1,-11 1 333,-12-1 1,-12 2 0,-16 2-1,-5 1 161,-3 2 1,-6 4 0,-3-3 0,-5 2-137,-4 0 1,-8-4-1,-6 4 1,-6 0-425,-6-2 0,-13 0 0,-8-5 0,44 0 0,0 0-141,-3 0 0,1 0 1,1-1-1,1 1 1,-1-1-1,0-1 1,-46-2-264,5-2 1,3-1-1,11-2 1,9 2-566,11 0 0,15 3 0,13-1 0,6 0-530,6 3 1,9 1 0,12 1 308,9 0 1,11 0 0,14 0 981,7 0 0,49 0 0,-40 0 0,1 0 0</inkml:trace>
  <inkml:trace contextRef="#ctx0" brushRef="#br0" timeOffset="7114">2616 5508 8023,'6'4'84,"-1"-2"1,-7 4 0,-2-1 881,-6-3 1,-9-1-1,-10-1 1,-7 0-278,-8 0 1,-14-3 0,-6-2-1,-4 1-62,-3-1 1,-3-2 0,-2 4 0,-1 0-294,-5-2 1,4 4 0,-2-4 0,4 2-393,3 0 0,-4-5 0,1 2 1,0-1-218,5 1 1,2-1 0,5-3-1,1 0-442,1 0 0,16 3 1,10 1-578,12 2 1,16 0 0,15 5-132,12 3 0,18 1 0,10 6 1425,8-1 0,31 12 0,14 6 0,-27-7 0,-1-1 0,1 0 0</inkml:trace>
  <inkml:trace contextRef="#ctx0" brushRef="#br0" timeOffset="7297">1534 5558 8247,'-6'6'1343,"-5"-4"0,-8-3-432,-7-2 1,-14-6-1,-6 0 1,-8-4-296,-5 1 1,-4 1 0,-8 1 0,-1-1-387,-2 1 1,5 0-1,-1 0 1,5 0-337,6 0 1,2 0 0,8 0 0,2-1-504,3 1 1,8 0 0,5 0 0,8 0-495,5 0 0,4 3 0,8 0 211,2 0 1,3 1 0,2 0 0,3 2-776,2 2 1667,3 0 0,28 11 0,7 3 0</inkml:trace>
  <inkml:trace contextRef="#ctx0" brushRef="#br0" timeOffset="7466">552 5366 7999,'-16'0'338,"-4"0"1,0-1-1,-5-1 1,0-2 257,-2 2 0,-3-2 1,-3 0-1,-1 1-273,2-2 0,1 4 1,3-2-1,2 2-1357,2 1 1034,5 0 0,17-14 0,9-3 0</inkml:trace>
  <inkml:trace contextRef="#ctx0" brushRef="#br0" timeOffset="32630">596 5148 7165,'-10'-6'128,"0"-4"0,7-4 0,-2-1 0,3-1 39,2 1 0,0 0 0,0 0 0,0-2 50,0-4 0,-5-1 1,0-5-1,0 2-72,-2-3 1,3-6 0,-4-3 0,-1 0-90,1-1 0,3-2 0,-5 2 0,-1 1-34,3 0 0,-6-6 0,6 4 0,-2 0-81,0 4 0,6 7 0,-3 3 0,2-2 138,0-2 1,-5 5 0,5 4 0,1 3-23,3 2 1,-4-6 0,0 1-203,1 1 15,3 2 38,1 9 1,0 8 0,0 12-1,0 6-71,0 8 1,1-3 0,3 3 0,1 1 165,-2 2 0,4 7 1,-2-1-1,0 1 92,2 1 0,-5-3 0,4 5 1,-1 0-23,1 0 1,0-3-1,-1 5 1,4 1 11,-1 2 1,4 0-1,-5-1 1,0-3-56,0 3 1,5-1-1,-4-1 1,0-7 8,-2-7 0,0 0 0,1-5-50,2 2 1,-4-5 92,5 1 47,-7-10 88,4-3 1,-7-14 24,0-3 0,0 2 1,0-2-1,-2-2-54,-3-2 1,4 2 0,-4-1 0,1-4-112,-1 0 1,3-5-1,-4 0 1,0-1-145,1 1 0,0-5 0,5 3 0,-1-1-2,-5 0 1,5-1-1,-4-4 1,1-1 107,-1 0 0,4 1 0,-5-1 0,5 1 50,1-1 0,-5 1 1,0-3-1,1 0 38,2-3 1,-3 0 0,0 4 0,0-2-11,-2-2 1,6 1 0,-4 6 0,1 2-54,-1 1 0,3 1 1,-3-4-1,4 2-76,1 1 0,0 6 0,0-4 1,0 2 61,0 4 0,0-1 1,0 0 94,0-1 1,0-6 0,0 6 0,0 1-102,0 2 0,-5 0 1,-1-1-1,3-4-33,1-2 0,2 5 0,0-1 0,0 1 11,0-1 0,-5 1 1,0-5-1,2 2 61,1 4 0,2 1 1,0 0-1,0-2-27,0-1 1,-5-1 0,0 6 0,1-2-4,3-3 1,1 1 0,0-5 0,-2 0-62,-3 1 0,3 2 0,-3-2 1,4-1 74,1 0 1,-2-1-1,-2-4 1,-1 2-23,2 1 1,1 1 0,1-4 0,-3 2-6,-1 1 1,-2 2 0,4-3 0,-2 2-35,1-2 1,-2-2 0,1 0 0,1 2-19,2 1 0,-3 1 0,0-6 0,2 1 11,1-1 0,0 1 0,-1-1 0,-2 1 17,2-1 0,1 6 0,2-1 0,-2-1-6,-3-2 0,3 2 1,-3 0-1,4-2 19,1 2 1,0 0 0,-2-4 0,-1-1-13,-3-4 0,0 4 0,2-4 0,-1 2-23,2-1 0,-1 1 0,1-7 0,-2 0 14,1 2 1,1-3 0,0 5 0,-2-2 4,1-4 0,-3 6 1,2 1-1,2 6 9,1 4 0,-3-3 0,0 4 0,0-4-52,-2-2 1,5 1 0,-3-2 0,2-2-37,-2-2 1,3-1 0,-3 3 0,3-4-7,2-1 1,0 0 0,0-3 0,0 3 35,0 2 1,-1 1 0,-3 5-1,-1-1 56,2-4 1,1 9 0,0-2 0,-1 4 46,-2 1 1,-2 4-1,4-4 1,-2 2-69,1 3 1,-3-4-1,1-3 1,-1-3-53,0-1 1,2-1-1,3 1 1,-1-1-75,-2 1 0,0-3 1,5-1-1,0-1 67,0 1 0,0 7 1,0 3-1,0 2 40,0 3 1,-5 2 0,0 2 12,1 0 0,2 4 1,2 1-52,0-2 1,0 4 0,0-2-1,0-2-45,0-2 1,0-1 0,0 0 0,0-1 12,0 1 0,0 0 0,0 0 0,0-1 55,0 1 1,-1 0-1,-3-1 46,-1 1 0,0 5 0,5 0-89,0-2 1,-1-2 0,-3-1-122,-1 0 1,0 0-1,5-1 51,0 1 1,-5 0-163,0-1 1,0 6 455,5 0 118,0 7-71,0-4-261,0 7 0,0 2 1,0 3 63,0 5 1,0 3 0,0 4 0,0 2 64,0 1 0,0 9 0,0 0 0,0 7 65,0 3 1,0-4-1,0 6 1,1 2-21,4 1 0,-3 7 0,3 1 0,-3 1 7,-2 0 0,0 4 0,0-1 1,0 2-33,0-2 0,0 3 0,0-4 0,0 1-36,0 0 0,0-2 0,0 2 0,0-3-60,0-1 1,0-3 0,0 7 0,2 0 4,3-1 1,-4 2-1,5-6 1,-3 0 67,2 2 0,-3-4 0,3 5 0,-2 1-7,2-1 1,-3-1 0,3 4 0,-3 3-14,-2-3 1,1 1-1,3 2 1,1-1-21,-2 2 0,-1-8 0,0 6 1,1-3-39,2-2 1,2-3 0,-4 2 0,2-4-8,-1-5 0,-1-3 0,1 1 0,1-1 49,-2 2 1,4 1 0,-2 2 0,-2-1-2,-1 1 1,0 7 0,1 1 0,2 0-16,-1-3 0,-3-1 1,-1-1-1,2 2-2,3-2 0,-3-3 0,3-4 0,-2-3-26,2-1 1,-3 4 0,5-3 0,-2 0-83,0-3 1,2-2 0,-4 0 0,4 3 67,2 2 1,-6-5-1,2 3 1,-2-1-4,3 0 0,-3 6 0,5-3 0,-1 2-12,-3-1 1,2-4-1,0 3 1,-3 0 3,-1 0 1,3-5-1,1 2 1,1-4-27,0-1 0,0-1 0,-4 1 1,2-1 15,-1 1 1,3-6 0,-1 1 0,1 1 56,0 2 1,3 1 0,-3 1 0,0-1 17,-1 1 0,5 1 0,-5 2 0,1 2-47,0-2 0,3-4 0,-3-3 0,0-1-21,0 1 0,3 0 0,-5 0 0,0-3-60,2-2 0,-6-1 0,6-6-289,0 0 0,-5 0-1207,3 1 1606,-4-1 0,-1-20 0,0-5 0</inkml:trace>
</inkml:ink>
</file>

<file path=ppt/ink/ink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5:23.015"/>
    </inkml:context>
    <inkml:brush xml:id="br0">
      <inkml:brushProperty name="width" value="0.06" units="cm"/>
      <inkml:brushProperty name="height" value="0.06" units="cm"/>
      <inkml:brushProperty name="color" value="#FFFFFF"/>
    </inkml:brush>
  </inkml:definitions>
  <inkml:trace contextRef="#ctx0" brushRef="#br0">138 5056 6998,'-8'0'3025,"1"-2"-2900,7-3 1,0 2 0,1-7-1,3-2 31,1-2 1,0-3-1,-5-2 1,2-3-30,3-1 1,-3-5 0,4-7 0,-1-6-27,1-3 1,0-2 0,-2-1-1,1-4-29,-2-5 0,4-4 0,0-1 0,0 0-55,-1 0 0,5 5 0,-5 2 0,1 3-29,0 7 1,3 5 0,-5 10 0,-1 3-279,-3 6 194,6 10 1,-5 10 0,3 10 0,-5 4-87,-5 1 0,3 0 0,-5 0 0,2 2-109,0 4 0,0-3 0,3 6 0,-1 0 35,-2 0 1,0 1-1,3 6 1,-1-1 142,-2 1 0,-1-1 0,5 3 1,-3 2 189,-1 6 0,-2-2 0,4 2 0,-4 1 24,-1 2 0,3 2 0,-4-2 0,1-1-11,-1-3 1,6-6 0,-4 2-1,2-2-53,0 2 1,0-6 0,5 2 0,0-5 148,0 1 1,0-5-1,0 1 1,0-2 46,0-3 0,0-2 1,0-2-1,0 0 148,0 1 0,0-1 84,0 0-425,0-6 1,0-4 56,0-10 0,0-4 0,0-6 0,0 0 47,0-1 0,0-4 0,0-2 0,0-2-62,0-3 1,0-2-1,1-1 1,3-1 17,1 1 0,0-6 1,-3-1-1,1-1-33,2 1 0,5-7 0,-3 0 0,0-6 11,0 1 0,5 0 0,-4 0 0,2-4 48,1-1 1,-6 5 0,3-2-1,1 3 83,-1 2 0,-3 1 1,4-1-1,-3 2-66,-2 3 1,-1-2-1,1 6 1,1 0-89,-2-1 1,0-2 0,1 2 0,1 1-93,-2 0 1,4-1 0,0 3 0,0-4 71,0 0 0,3 0 0,-4 5 0,1-4 72,0-1 0,-2 5 0,-3-1 0,1 2 29,2 3 1,0-1 0,-3 1 0,2-1-52,1 1 1,0-3 0,-4 0 0,3-5-87,1-1 1,2 5 0,-4-1 0,4 2 45,1 3 1,-4-6 0,3 0-1,-2 1 31,0-3 0,2 6 0,-4-5 0,4 0-19,1-4 1,-4 2 0,2 0 0,-1 0-52,1 0 1,-1 3-1,-4-5 1,3 1-34,1 1 1,0 0 0,-5 5 0,2-4 51,3-1 0,-4 4 1,4-4-1,-1 1 69,1 4 1,-2 0 0,6 0 0,-2-1-39,-4 1 1,4 2-1,-2-1 1,0-2-36,2-6 0,-4 2 0,6 0 0,-3 0-66,-2 0 0,-1-2 0,1-3 0,1 3 6,-2 6 0,-1 2 1,-2 3-1,2-3 13,3-2 1,-4 8-1,4-4 1,-1 2 14,1 0 1,-3-1 0,3-2-1,-4-2-20,-1-2 1,0 0 0,0 4 0,2-2 1,3-1 0,-3-6 1,3 5-1,-3 2-18,-2 2 1,1 1 0,3 1 0,1-1 7,-2 1 1,-1 4 0,-2 3 0,0-1-37,0 0 0,5 0 0,0-3 0,-1 3-61,-3 2 0,-1-3 1,2 3-1,1 0 20,2 0 0,0-4 0,-5 6 0,0 1-4,0 2 0,6 2 1,-1 0-1,-2-1 41,-1 1 1,-2 0-1,0 0 1,0-1-29,0 1 0,0 5 0,0 0-37,0-2 0,1-2 1,3-1 104,1 0 1,0-1-1,-5 1 1,2 2-1,3 2 1,-3-2 84,3 3 151,-4 3-248,-1 0-250,0 7 546,0 0-224,0 7 1,0-4 0,0 7 14,0 2 0,-5 2 0,0 1 0,2 2-10,1 3 1,-3 4-1,-2 8 1,0 4-19,1 5 1,-5 10 0,5 8 0,-3 9 85,-3 8 1,-1 6-1,-3-2 1,1 3 100,0 2 1,1 0 0,2 1 0,2-6-52,-2-7 1,0 0 0,1-5 0,2 0-110,2-1 1,-5-5 0,4-6-1,-2 1-35,0 3 0,1 4 1,-3-1-1,2-4-13,-2 1 0,-1 4 1,-3 2-1,3-1-126,3-2 1,-4-7 0,4-2 0,-4 0 10,-1 1 0,0-1 0,1 2 0,2-5 110,2-4 1,1 4 0,-2 2 0,0 0 6,0-1 1,2 4 0,1-3 0,-1-1 63,1 1 1,-1 5 0,-3-4 0,4 2 2,1 0 0,-5-5 1,4 5-1,-3-2-29,1-4 0,5 0 0,-3-9 0,-1 3-7,1 2 1,4 0-1,-3-2 1,2-3-15,0-6 1,0 3 0,4-1-1,-3 0-32,-1 1 1,0-3-1,5-4 1,0 0-37,0-1 0,-5 1 1,0-1-1,1 2 26,3 4 1,-1-2 0,-1 5 0,-3-2 47,3-3 0,0 4 0,-1-3 0,-1-1-18,2-1 0,1-3 1,0 1-1,-1-1-28,-2 1 0,0-6 1,5 1-1,0 1-3,0 2 1,-2-4-1,-1 1 1,-2-1-36,1-1 1,3 5 0,1-4 0,0 2-12,0-1 0,0 3 0,0-4 0,0 2 61,0-1 0,0 1 0,0-7 0,0 0-9,0 3 1,0-6 0,0 3-1,0-1-39,0 1 1,0-8 0,0 3-1,0-1-150,0-1 1,0 3 0,0-1-11,0 0 0,0-5 0,0 0 125,0 2 1,0 2-1,0 1 1,0 0 79,0 1 1,0-1 0,0 0 68,0 1 1,0-1 0,0 0 55,0 0 1,0-4-102,0-1-204,0-7-126,0 4 0,0-9 132,0-3 0,0-5 1,0-9-1,0-3-112,0-2 1,1-6-1,3-7 1,1-2 156,-2-4 1,4-3-1,0-5 1,0-5 90,-1-3 1,4-4 0,-3-3 0,2-5 51,3-4 1,-4-13 0,1-4 0,-1-3-63,1-3 1,-7 47-1,1 0 1,1-6 0,0-2-1,0-3 1,1-1-124,-1-5 0,0 0 0,0-2 0,1-1 0,0 1 0,0-1 0,-2-1 0,1-2-37,-1-1 1,0-2 0,0-6 0,1 1 0,2 3 0,0 2 0,0 4 0,0 2 232,2 4 0,1 1 0,-1 6 0,1 1 0,2 2 0,0 1 0,-2 1 0,-1 1 0,-2 2 0,0 0 0</inkml:trace>
</inkml:ink>
</file>

<file path=ppt/ink/ink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5:36.198"/>
    </inkml:context>
    <inkml:brush xml:id="br0">
      <inkml:brushProperty name="width" value="0.2" units="cm"/>
      <inkml:brushProperty name="height" value="0.4" units="cm"/>
      <inkml:brushProperty name="color" value="#00F900"/>
      <inkml:brushProperty name="tip" value="rectangle"/>
      <inkml:brushProperty name="rasterOp" value="maskPen"/>
    </inkml:brush>
  </inkml:definitions>
  <inkml:trace contextRef="#ctx0" brushRef="#br0">31 379 12686,'14'56'245,"-4"0"1,2 12 0,-5-4 0,-1 9-1,1 10 1,3 4 0,-5 1 0,-1-1-1,-2 1 1,3-3 0,0 0 0,0-2-1,2-3 1,-4-2 0,5-4 0,1 1-1,-1 1 1,3-8 0,2 7 0,-1-4-66,-2-1 1,-5 1-1,4 4 1,-1-2-70,1-2 0,-6-5 1,2 4-1,-1-1 3,1 1 0,-4-5 0,5 1 0,-5-5-73,-1-5 1,5 3-1,0-4 1,-1-1-117,-2-3 1,3-4 0,0 3 30,-2 6 0,4-7 0,0 10-25,1 1 1,-4-11 0,2 7 71,1-7 1,-3 10 0,6 4-126,2 0 1,-4-5-53,2-7 0,-1-7-263,1 12-249,-3-21 202,-7-6 0,0-25 238,0-15 0,0-12 0,-2-25 0,-3-3 53,-5-5 0,1-12 1,-1-8-1,-3-11 121,-6-8 0,10 46 0,1-2 0,-3-3 0,0 0 0,0-2 0,1 0 30,1-3 1,-2 1-1,-2 0 1,1 2-1,1 0 1,1 0-1,1 1 1,0 1 53,0 0 0,1 1 0,-8-33 0,1 8 0,0 8 40,0 4 1,3-4 0,0 2 0,-2-5-75,2 0 0,2 0 0,-2-3 0,4 0-6,1-1 0,-3 15 200,5 6-4,0 27 0,6 35 1,3 35-1,2 17 8,3 13 0,1 2 1,4 15-1,-2 6-66,-7-45 1,0 2 0,0 2 0,0 1 0,2 1 0,1 0-1,0 1 1,0 0 6,-1-1 1,1 0 0,-1 3 0,1 0 0,0 1 0,-1 1 0,1 3 0,0 1 4,-1 4 1,1 1 0,0-1 0,-1 0 0,1 1 0,-1 0 0,1-4 0,-2-1-2,-1-2 1,0 0 0,2 0 0,0-1 0,-3 1 0,0-1 0,1-2 0,0-1-36,1-5 1,-1-1 0,-1-1 0,0 0 0,8 47 0,-2 1-44,2-1 1,2-15-1,1-11 1,0-10-385,0-6 1,-4-8-644,-1-7 0,7-1 656,0-14 0,-2-19 0,-10-35 82,-3-16 0,-2-17 0,0 2 0,-2-9 4,-3-7 0,-2 1 1,-5-13-1,2-1 138,-2-2 0,4-2 0,-1 2 1,1 5 80,-1 9 1,6 8 3,-2 12 1,3 24 164,2 27 0,0 32 0,0 36 0,2 5 99,3 5 1,-2 1 0,8 4 0,0 5-83,3 9 1,-4 7 0,-5-46 0,0 0 0,1 1 0,0-1-24,1 1 0,0-1 1,0 1-1,-1-1 1,1 0-1,-2-1 1,5 47 186,2-13 1,2-11 0,1-17 573,0-2-1885,1-20 0,6-1 656,-5-33 0,-2-26 0,-10-23 82,-3-9 0,-2-4 0,0 9 0,-2-6 0,-3-8 0,2-1 0,-6-9 0,1-5 285,-1-3 0,4-2 0,-3 1 0,1 7-531,3 9 0,3 7 510,1 5 309,0 24 1,0 37 0,0 36-83,0 18 1,1 1 0,3 13 0,3-6-1,1 0 1,-3 11 0,4-2 0,-1 6-1,1 6 1,-4-3 0,5 6 0,0-8 81,-1-4 1,3-12 0,-4-7-455,6-13-201,-9-21 0,20-28 0,-10-23 82,2-13 0,-6-6 0,-5-3 0,-1-4 0,1-5 0,-1 1 0,-5-1 0,0-3 63,0-6 0,0 3 1,-2-6-1,-1-2 225,-3-6 0,-4-4 1,3-8-1,1-2-81,-1 2 1,2 13 0,5 4 0,0 8-146,0 7 316,7 17 1,1 18 112,7 32 1,-4 4 0,-3 32 0,-1 3-1,-4 4 1,4 7 0,-2 5 0,0 6-1,2 2 1,-5 4 0,4 4 0,0 4-1,-1 4 1,5-3 0,-3-2 0,-1 0 81,1-1 1,3-12 0,-3-6-84,2-12-736,1-13 0,10-17 0,1-24 0,-6-9 246,-5-32 0,-7-6 0,4-16 0,-2 4 0,0-1 0,0 1 0,-5-2 0,0-2 115,0-3 1,0-4 0,0-8-1,0-2 6,0-1 1,2 5 0,2 8-661,1 5 1047,7-2-178,-11 25 1,6 36 0,-7 33 160,0 17 1,5 13 0,0-1 0,-1 7-1,-3 6 1,4 4 0,0 3 0,1 1-1,0 3 1,-2 6 0,4-5 0,-1-3 81,-4-9 1,4-13 0,2-7-542,4-4-278,-8-21 0,21-21 164,-11-30 0,2-11 0,-7-13 82,-5-7 0,-1 6 0,-1-7 0,2 4 0,-1 2 0,-3-1 0,-1 1 0,0-5 0,0-4 0,0 1 0,0 3 0,0 5-346,0 3 323,0 9 596,0 2 1,5 47 0,0 21-83,-1 20 1,3 3 0,-2-1 0,-2-2-1,-1-1 1,3 8 0,0-2 0,0 2 81,2-2 1,-5 2 0,4-4 655,1 5-1723,-5-21 412,11 11 0,1-59 0,6-11 82,-1-16 0,-9-9 0,-3 0 0,-2 0 0,0 1 0,5-6 0,-4-2 0,-1 1 0,1-1 0,-4-3 0,3 3 0,-3-1 194,-2-4 1,5 4 164,0-2 214,0 20 1,-5 26 0,0 39-83,0 22 1,0 7 0,0-2 0,0 1-1,0 3 1,2 3 0,1 1 0,2 2-1,-1-1 1,-3-4 0,-1-5 0,0-5 245,0-4 1,2-6-506,3 0-970,-3-21 492,18 0 0,-4-35 164,9-10 0,-5-11 0,-8-13 82,-2-7 0,1 7 0,2-9 0,-1 2 0,-2-5 0,-6 0 0,2-7 0,0 2 186,-1-1 1,5 1-1,-5 7 225,-2 3 162,6 10 1,-8 39 0,5 28-83,-5 23 1,-1 10 0,0 5 0,0 4-1,0 0 1,0 7 0,0 1 0,0 4-1,0 1 1,0-1 0,0-4 0,0-5 81,0-3 1,0-9 0,2-3 444,3-3-1264,-3-23 0,18-16 246,0-35 0,-1-18 0,-2-22 0,-5 1 0,0 3 0,-4 0 0,1 1 0,-1-1 0,1-5 0,-6-2 0,4-8 0,-2 1 30,0 0 1,5-8 0,-3 0 0,2 2 258,3 11 1,-1 10 341,0 15 106,9 7 1,-17 32-247,8 27 1,-8 30 0,-3 19 0,0-3-1,0 1 1,0 9 0,0 0 0,0 2-26,0 1 1,0-3 0,0 2 0,0 0-144,0-2 1,0-4 0,2-16-127,3-5-443,-4-11 0,13-26 164,-4-24 0,2-17 0,2-24 82,1-10 0,-8 5 0,8-12 0,-3 8 0,-4 3 0,6-10 0,-4-4 0,4-4 0,1-1 0,-1 6 0,-3 6 0,0 6-435,0 7 910,3 11 1,-5 31-1,-4 24 1,-4 19 15,-1 10 1,0 4 0,0 3 0,0 5-1,0 3 1,0 1 0,0-3 0,0-2-1,0-3 1,2 4 0,1-3 0,3 1 81,-3 4 1,-1-5 0,-2-1 655,0 1-1475,0-12 0,13-9 246,8-27 0,-1-15 0,0-28 0,-3-7 0,-1-10 0,-1-11 0,0-5 0,0-4 0,1-1 0,-1 4 0,2 1 0,2 0-246,1 1 0,0 1 1410,-4 3-427,6 10 1,-2 27-165,0 34 1,-1 20 0,-14 24-83,-1 7 1,-3-1 0,-1 8 0,0-6-1,0 1 1,0 1 0,0 4 0,0 0 81,0-2 1,0-3 0,0-12-573,0-1-218,0-6 1,4-25 250,6-24 1,0-29 0,10-22 0,-3-2-35,-1 0 0,4-3 0,0 0 0,-1 1-82,-2 2 0,-2 7 0,1 0-164,-1-1 0,5-1 678,1 2 0,-6 29 305,-5 27 1,-7 19-247,2 31 1,-3 5 0,-2 11 0,0-8 81,0-4 1,0-7 0,0 4 163,0-3 1,0 11 491,0 8-871,0-8-604,0-6 0,14-45 0,6-23 0,2-9 164,4-17 0,-3-1 0,3-18 0,-6-1 0,-3 15 0,-2-4-164,1 4 0,4-12 1219,0-8-365,8 0 1,-13 20-118,0 31 1,-6 18 0,-11 39 0,-1 4-1,-3 3 1,-4 9 0,3-2 0,1 4-1,-1 1 1,-3 0 0,3 2 0,0 1 30,0 2 1,-3-6 0,5-9-657,2-4-604,1 6 738,2-19 0,7-26 0,3-33 0,2-14 0,-2-7 0,4-5 0,-4-2 0,2-1 155,-2-4 1,3-6-1,-4-6 1,1-3 194,0-5 1,-5-10 0,4-5 0,-5 40 0,0-1-101,1-6 0,-1-1 0,-2-5 0,-1-2 1,3-4-1,-1 0 0,0-1 0,-1 0-47,0-2 1,1 0-1,3-1 1,0 0 0,-1-3-1,0 0 1,2-1 0,0 0 38,0 2 1,1 0-1,0 6 1,1 2-1,0 7 1,1 3 0,0 4-1,2 2 40,0 4 0,0 2 0,6-46 1,4 20-1,-3 9 225,-4 11 1,6 5 295,-6-2-366,-7 10 1,9 14 1,-17 37 1,-3 19-1,-12 46 1,-1 8-243,1 12 0,7-41 1,-1 2-1,0 3 0,0 1 1,-2 2-1,-1 1 45,0 3 0,1 1 1,1 5-1,1 0 1,-2 0-1,0 0 0,1-2 1,0 0 82,-1-1 0,1-1 0,0-4 0,0-1 0,2-1 0,2-2 0,1-5 1,0-3 675,0 37-1061,3-16 1,11-53-1,3-20 60,1-25 0,6-20 0,-7-12 0,5-13 49,3-8 0,0-17 1,-3-2-1,-7 45 0,-1-1 74,1-3 0,1 0 0,1-4 0,1 0 0,-2-5 0,-2 1 0,1-3 0,1-1 0,0-3 0,0-2 0,-3-3 0,1-2 0,2-10 0,0-1 0,-1-2 0,0-1 245,0-1 1,1-1 0,1 2 0,1 1 0,-2 9 0,0 3 0,1 2 0,0 1-1,1 3 1,1 2 0,0 3 0,-1 2 0,0 4 0,0 3 0,-3 8 0,0 2 204,7-32 1,-4 18 0,-1 12 308,-1 3-246,-8 16 1,-10 15-280,-13 27 0,-7 28 0,-4 29 1,1 13-231,-1 12 0,15-40 0,1 3 0,0 5 0,0 2 0,-1 4 1,0 0 165,-2 4 1,0 1-1,0 4 1,-1 1-1,-2 3 1,1 0-1,2-1 1,0-1-34,2-2 1,0-1 0,4-3 0,0-1-1,2-6 1,0-3 0,2-6 0,1-3 163,-4 33 1,10-27-507,16-33 0,-1-21 0,14-30 82,-4-18 0,3-19 0,-1-11 0,1-11 123,-14 37 0,-1-1 0,3-2 0,-1-1 0,-1-2 0,0-1 0,1-1 0,1-2 0,0-2 0,0-2 0,1-5 0,-1-2 0,-1-5 0,1-1 0,-2-3 0,1 0 0,-1-3 0,-1-1 0,-2-4 0,-1-1 0,2-2 0,0 0 0,-1-1 0,0 1 248,0 2 1,1 1 0,-2 10 0,0 3-1,-2 12 1,-2 3 0,5-35 729,2 23-364,-5 28 1,-14 30-165,-13 27 1,-2 11 0,-2 18-83,2 3 1,2 16 0,4 5 0,1 12-106,0 11 0,4-38 1,0 1-1,-2 7 1,0 2-1,-2 4 1,0 2-41,-3 3 0,0 2 1,1 8-1,0 2 1,-3 5-1,-1 2 1,7-26-1,-1 0 1,0 2-97,-1 3 1,-1 1-1,1 0 1,0 2 0,1 1-1,0 0 1,0-1-1,-1 0 1,1-2 0,-4 27-1,1-4 36,1-10 1,2-4 0,5-10 0,1-4 0,2-12 0,1-3-1025,-3 43 656,4-16 0,12-37 0,3-33 82,4-33 0,1-31 0,0-24 0,2-14 123,-7 43 0,0-3 0,1-5 0,1-1 0,1 0 0,1-2 0,-2-3 0,1 0 0,1-3 0,-1 0 0,2-7 0,-1-1 0,2-3 0,-1-2 0,0-4 0,-1-1 13,-2-5 1,1-2 0,1-1 0,1-2-1,-6 30 1,-1-1 0,0 0 0,6-32-1,-1 1 61,0 3 1,0 2 0,-2 9 0,0 5 0,-3 16 0,-1 4 0,7-40 1031,-4 26-738,-3 29 1,-21 42 0,-6 28 0,-7 15-50,-4 10 1,1 18-1,-1 21 1,15-36 0,0 2-75,-2 8 1,0 3 0,1 9 0,0 3 0,-2 5 0,-1 1 0,1 3 0,-1 1-34,0 2 0,1 3 1,6-28-1,0 1 0,0 2 1,-1 5-1,0 1 0,0 1 1,0 5-1,0 0 1,1 0-9,-1 2 1,0 0 0,-1 1 0,1 0 0,-1 0 0,0-1 0,1-6 0,-1-2 0,0 0 0,1-2 0,1-1 0,0-1-107,0-3 1,1 0 0,1-2-1,-3 22 1,2-3 0,2-11-1,0-4 1,2-11 0,1-4-468,-3 31 0,3-19 164,7-11 0,7-33 0,3-18 82,3-28 0,-2-28 0,-1-15 0,2-18 105,1-14 1,-3 44-1,1-2 1,-1-8-1,0-1 1,0-3-1,0 0 18,1-2 0,0-1 0,-1-3 0,-1-1 0,3 0 0,0 0 0,-1-4 0,0-1 24,-2-6 1,0-1 0,3-10-1,0-3 1,-4 28 0,0-1-1,0-1 1,0-1 0,0 0-1,0-1 99,-1 0 0,0-1 0,-1 1 0,0 0 0,1 0 0,-1 1 0,0-1 0,0 1 0,0 0 0,1 2 0,1 1 0,0 1 122,-1 3 1,2 1 0,-2 2 0,2-22 0,1 4 0,0 20 0,0 4 0,6-39 860,-6 25-738,-3 29 1,-21 45 0,-5 26 0,-4 14-83,-3 14 1,1 16 0,9-23 0,1 4 0,0 8 0,0 2-55,-1 9 0,1 2 0,-3 14 0,0 3 1,0 7-1,-1 1 0,6-30 0,0 0 1,0 1-29,-1 2 1,-1 1 0,2 1 0,-1 6 0,1 2 0,1 2 0,-2 5 0,-1 1 0,1 2 0,-1 3 0,0 1 0,-1 1-72,0 2 0,-1 0 0,1 0 1,1-3-1,0 0 0,1-2 0,2-6 1,1-1-1,0-1 0,1-4 1,1-1-1,1-2-79,1-5 1,0-1 0,0-1-1,-1 26 1,1-6 0,2-18 0,0-5-1,2-11 1,1-4-195,0 32 0,11-24-229,6-15 0,2-29 246,8-32 0,-8-24 0,0-41 0,-5-8 123,-6 38 0,0-2 0,1-6 0,0-3 0,0-6 0,1-2 0,-1-2 0,0-2 0,-2-2 0,0-3 0,1-5 0,1-2 0,-1 0 0,0-1 0,2-5 0,1-1 41,-2 26 0,0 0 0,0-3 0,0-6 0,1-2 0,-1-1 0,-1-6 0,0-1 0,0-1 0,1 0 0,1-1 0,-1 0 3,1 0 0,0 0 0,0 0 0,-1 1 0,-1 1 0,1 0 0,1 1 0,1 0 0,0 2 0,0 4 0,0 1 0,0 1 219,0 6 0,1 0 1,0 3-1,2-17 1,1 5-1,-1 23 1,0 4 842,10-30-738,-8 26 1,-19 58 0,-12 25 0,-5 22-83,-6 19 1,0 24 0,12-34 0,1 4 0,0 7 0,0 3-66,-1 7 0,1 4 0,0 10 1,-1 4-1,6-29 0,-1 1 1,0 1-1,0 1 0,0 0 1,-1 0-18,0 3 1,1 0 0,-1 1 0,-1 3 0,1 0 0,-1 2 0,1 3 0,1 0 0,-1 2 0,-1 2 0,0 1 0,0 0-1,-1 1 1,1 0 0,1-1 0,-1 0 0,1-1 0,1-2 0,1-7 0,1-1 0,1-1 0,0-5 0,0-1 0,0-2 50,-3 25 1,0-5 0,3-12 0,2-6 0,4-17-1,1-4-624,4 24 0,9-46 246,14-32 0,-8-25 0,8-40 0,-7-13 123,-12 34 0,1-2 0,0-8 0,1-3 0,0-6 0,0-1 0,2-3 0,-1-1 0,-1 1 0,0-2 0,0-4 0,-1-1 0,0-1 0,0 0 0,-1-6 0,1-3 33,0-7 1,-1-1-1,-2 30 1,1 0 0,-1-1-1,0-6 1,0-2 0,0 0-1,0-1 1,0 0-1,0-1 8,0-3 0,1 0 0,-2 0 0,0-1 0,-1-1 0,1 0 0,-1-1 0,-1 0 0,1 1 0,0 2 0,-1 1 0,0 2 137,-1 4 1,0 3-1,0 0 1,0-26-1,0 4 1,-1 11 0,0 3-1,0 8 1,0 4 271,0 10 1,0 6 0,-3 0-83,-8 41 1,-6 21 0,-13 32 0,-1 6-83,1 11 1,-6 29 0,18-33 0,0 2 0,1 9 0,0 4-66,1 8 0,0 3 0,1 3 1,1 3-1,5-23 0,0 1 1,0 2-1,1 1 0,0 0 1,0 1-52,1 3 0,0 0 0,-1 2 1,-1 5-1,0 0 0,0 3 1,1 4-1,0 2 0,0 1 1,0 3-1,0 0 0,1 1-115,0 1 0,0 0 0,0 0 0,0-2 0,-1 0 0,0 0 0,0-3 0,0 0 0,0-1 0,0-4 0,0-2 0,0-1-10,1-5 1,0-1 0,1-3 0,0 13 0,2-6 0,1-15 0,2-4-609,5 30 358,11-19 0,12-42 0,2-30 82,-11-41 0,-6-27 0,-8-13 0,1-9 123,-3 41 0,-1-2 0,0-2 0,0-1 0,-1-7 0,0-2 0,0-2 0,0-1 0,0 0 0,0 0 0,-2-2 0,-1 0 0,0-2 0,-1-2 0,1-4 0,-1-1 24,1-5 1,-1-2 0,1-4-1,0-3 1,1 25 0,2-2-1,-2 0 1,0-1 0,0 0-1,0-1 131,-1-3 1,0 0 0,0 0 0,1-4 0,1-1 0,-1 0 0,-1 0 0,0-1 0,0 0 0,1 2 0,0 1-1,0 0 23,0 4 0,2 0 0,-2 2 0,-1-26 1,-1 4-1,2 13 0,-1 4 0,2 11 1,-1 4 366,0-32 1,-1 41-96,-7 41 1,-2 12 0,-15 28-83,-6 13 1,8 7 0,-4 29 0,4 16-124,12-38 1,2 4 0,1 9 0,1 3 0,-1 15 0,2 4 0,0 4 0,2 3-42,2-30 1,1 1 0,0 1 0,0 6 0,0 1 0,0 2 0,0 4 0,-1 1 0,1 2 0,1 4 0,0 1 0,1 0-66,0 2 0,1 1 0,-1-1 0,0 0 0,-1-1 0,0 0 0,1 0 0,-1-2 0,0 0 0,1-4 0,-1 0 0,0-3-23,0-4 0,-1-1 0,1-3 0,1 17 0,1-7 1,-3-17-1,0-5 0,5 31-35,8-31 0,4-21-286,16-13 0,-2-26 0,6-30 82,-7-26 0,-12-20 0,-10-11 0,-1-10 123,-2 41 0,1-1 0,-3-7 0,1-3 0,2-4 0,1-1 0,-1-3 0,-1-1 0,1-1 0,-1 0 0,1-2 0,-1-1 0,-1-5 0,-2-3 0,2-5 0,0-3 41,1 26 0,0-1 0,-1 0 0,0-4 0,-1 0 0,1-1 0,1-5 0,0-1 0,1 0 0,-2-1 0,1 0 0,0 0 72,-1-2 0,1-1 0,0 0 0,0-3 0,0-1 0,-1 1 0,-1 1 0,0 0 0,0 1 0,0 2 0,1 0 1,0 2 149,0 5 0,1 1 1,0 3-1,1-20 1,0 5-1,3 15 1,0 4 186,0 12 1,-1 6 0,1-6-83,-1 54 1,-13 49 0,-3-2 0,-2 6-124,1 4 1,0 2 0,1 10 0,0 4 0,2 11 0,1 4 0,-1 9 0,0 4-47,2-27 0,0 2 0,0 0 0,0 2 0,0 0 0,1 2 0,0 3 0,1 2 0,-1 0 0,0 1 0,0 0 0,-1 1-45,1 4 0,-1 1 0,0 0 0,0 5 0,-1 1 0,1 1 0,2-22 0,0 1 1,1 0-1,-1-1 0,0 0 0,0-1 0,0-1 0,0 0 0,-1 18 1,-1-1 0,1-3 0,1-8-1,0-3 1,0-2 0,-1 20 0,2-4 0,1-13-1,2-5 66,2-13 1,2-5 0,10 24-426,18-29 0,8-29 0,14-27 82,-13-23 0,-6-21 0,-17-15 0,-3-16 82,-1-15 0,-6-4 0,-4 48 0,-1-1 0,-1-1 0,0-1 41,-1-1 0,0 0 0,0-5 0,0-1 0,0 1 0,0 0 0,-1-4 0,0 0 0,-1 0 0,-1-2 0,2-4 0,-1-1 0,-4-5 0,0-3 0,-1-4 0,-1-3 24,-1-7 1,-1-1 0,-3-2-1,-1-1 1,5 27 0,1 0-1,-1-1 1,0 0 0,-2 0-1,1-1 82,-2 0 0,0-1 0,0 1 1,1-1-1,1 0 0,-1 2 1,0 3-1,-1 2 0,1 1 0,-3-21 1,1 4 140,3 17 1,-1 6-1,-9-19 121,-5 48 1,6 25 0,-7 37 0,6 14-83,0 13 1,3 21 0,6-30 0,1 3 0,1 9 0,1 2-42,0 6 1,1 2 0,2 10 0,2 3 0,0 4 0,1 2 0,0 7 0,2 2-42,0-28 1,0 0 0,0 2 0,0 1 0,1 0 0,0 2 0,0 5 0,0 2 0,2-1 0,0 3 0,0 0 0,1 0-19,0 1 1,1 0 0,-1-1 0,0-6-1,-1-1 1,1-2 0,0 25 0,0-5 0,1-14-1,0-5 17,2-16 1,0-5-1,6 21 1,16-29-409,9-15 0,-8-24 0,11-24 82,-5-19 0,1-30 0,-13-14 0,1-18 123,-12 42 0,0-2 0,-3-6 0,0-2 0,2-5 0,1-2 0,1-4 0,0-1 0,0-5 0,0-1 0,-1 2 0,-2 0 0,0-5 0,-2-2 0,0 0 0,-1-1 94,0-3 1,0-2-1,-1-4 1,-1-1-1,-1 29 1,-1-1-1,-1 1 1,0-2-1,0 0 1,0 1 126,-1 0 0,0 1 0,0-1 1,0 2-1,0 0 0,0 0 1,-2-33-1,0 1 0,-1 0 1,0 1 146,-1 0 1,-1 3 0,0 16 0,-1 5-50,1 9 1,-4 8-1,-19-10 1,1 49 0,-6 31-1,-1 23 1,2 25-1,-1 17 1,15-28 0,1 4-88,0 8 0,0 5 0,1 8 0,2 4 1,0 13-1,1 3 0,3-28 0,1 1 1,0 0-89,0 6 0,1 0 1,0 1-1,-1 4 0,-1 1 1,1 2-1,0 4 0,0 1 1,1 1-1,-1 4 0,1 0 1,0 1-81,0 1 0,1 1 0,-1-1 0,-1 1 0,0 0 0,0-1 1,1-2-1,-1 0 0,0-1 0,1-6 0,0-1 0,-1-2-31,1-6 0,1-1 0,-1-4 0,2 12 0,0-8 0,1-17 0,1-6-122,0 25 1,29-37 0,11-24-35,6-23 0,0-24 0,-13-30 0,-1-15 123,-14 29 0,-1-3 0,0-2 0,0-3 0,1-5 0,-1-2 0,0-2 0,0-1 0,1-1 0,-1-2 0,-2-5 0,-1-2 0,1-1 0,0-2 0,0-4 0,1-1 24,0-1 1,1-1 0,-2-4-1,-1-1 1,-3 25 0,-1-1-1,1-1 1,0-5 0,0 0-1,0-2 180,0-3 1,1-2 0,0 1 0,0 2 0,0 1 0,0-1 0,0-2 0,1 0 0,-1 1 0,0 3 0,0 1 0,0 0 58,0 3 0,0 0 1,1 3-1,4-23 1,0 5-1,0 15 1,1 4 350,-1 12 1,1 6-247,14-15 1,-13 57 0,-8 29 0,-11 25-83,-8 22 1,-1 23 0,5-37 0,-1 3 0,-1 6 0,-1 1-42,0 2 1,1 1 0,-1 5 0,1 0 0,0 1 0,1 1 0,-2 4 0,1 1-1,-2 5 1,-1 0 0,3-6 0,-1 1 0,-1 5 0,0 1 0,1-3 0,1 0-1,0 0 1,1-2 0,-1 0 0,0-2 0,1-4 0,1-1 0,0-8 0,2-4-61,0-10 0,3-4 1,4 19-309,12-27 0,-1-29 0,15-19 0,-4-20 49,-1-17 0,3-24 1,7-19-1,-16 38 0,0-2 74,-1-3 0,0-2 0,-1-1 0,0-2 0,-1-1 0,0-2 0,0 0 0,-1-1 0,-1-4 0,0 1 0,1 5 0,-1 0 0,-3-4 0,-1-1 0,-1 1 0,-1 0 0,-1-2 0,0 0 0,-3-2 0,-1 0 0,2-5 0,0-1 0,0 1 0,-1 0-3,-1 4 0,-1 1 0,1 7 0,-2 2 0,0 8 0,0 4 1109,0-36-656,7 27 1,-7 48 0,0 33-83,-9 18 1,-4 25 0,-2 7 0,-2 23-124,6-38 1,1 3 0,1 3 0,0 2 0,-4 8 0,0 3 0,-1 1 0,-1 1-25,-1 2 0,-2 1 0,-1 12 1,-1 3-1,5-29 0,-1 2 1,0 0-1,-1 5 0,-1 1 1,0 1-48,-1 1 1,-2 1 0,0 0 0,0-2-1,-1-1 1,-1 0 0,-1-1 0,0 0 0,1-2-1,0-4 1,1-1 0,0-1-138,-9 27 1,0-5 0,4-18 0,1-6-1,4-16 1,0-4-56,-10 22 0,15-44-105,12-29 0,3-26 0,2-36 0,2-13 105,3-15 1,-4 44-1,1-2 1,3-7-1,0-2 1,1-2-1,0-1 18,1-1 0,0-2 0,-2-8 0,0-1 0,-1-2 0,0-1 0,0-4 0,-1 0 13,-1-2 1,0 0 0,-1-1 0,-1-1-1,0-6 1,-1-2 0,-1 30 0,0-1-1,-1 0 0,-1-4 1,-1 0 0,-1 1 0,-5-30-1,-2 1 1,-3 4 0,-2 2 0,0 12-1,-2 4-20,2 12 0,-3 6 1,-16-24-1,-5 47 375,-1 33 1,2 27 0,11 32 0,-2 13-106,-4 15 0,20-37 1,2 2-1,-3 10 1,1 3-1,3 6 1,1 3-43,0 7 0,2 3 0,-1 10 1,1 3-1,5-26 0,0 0 1,0 2-1,0 2 0,1 1 1,0 1-18,0 0 1,0 0 0,1 2 0,1 4 0,0 2 0,1 0 0,2 3 0,1 0 0,0 0 0,1 1 0,0 1 0,0-1 7,-1 2 0,1 0 1,0-2-1,2-10 0,-1-1 1,1-2-1,-2-5 0,0-1 1,1-2-1,2 21 1,2-4-133,-2-10 0,3-5 1,1-10-1,2-5 1,15 26-450,7-19 0,0-26 246,7-23 0,-9-32 0,-3-16 0,-12-14 82,-10-16 0,-4-17 0,-1 33 0,-1-1 0,2-3 0,-1 0 41,0-2 0,0 0 0,-1-3 0,0-2 0,-1-3 0,0-2 0,0-2 0,0-2 0,0-4 0,0-1 0,0-3 0,0-1 0,-1-6 0,0-3 0,-1-4 0,0-2 186,1 28 1,0-1 0,-2-1 0,0-5-1,-2-2 1,2 0 0,-1-4 0,2 0 0,-1-1-1,0-1 1,-1 0 0,1 1-9,-1 1 0,1 1 0,0 0 0,0 2 0,0 0 0,0 1 1,-1 3-1,0-1 0,0 2 0,1 3 0,0 0 0,1 1 40,-2-28 1,1 4 9,0 18 1,1 9-1,-1 7 1,-8 66 57,-9 37 1,0 32 0,8-27 0,2 2 0,-1 10 0,1 4-96,0 10 1,0 4-1,0 9 1,1 3 0,4-23-1,2 3 1,-1 0 0,1 3-1,0 2 1,-1 0-35,0 3 0,0 2 1,0 0-1,0 4 1,0 1-1,0 1 1,0 4-1,0 1 1,0 1-1,1 4 0,1 0 1,-1 1 12,1 2 0,0 0 0,-1-1 0,0-2 0,-2 0 0,1-1 1,1-2-1,0-2 0,-1-1 0,0-7 0,0-1 0,0-2-13,1-6 1,-1-1 0,1-4 0,-1 12 0,1-7 0,3-15 0,0-6-372,0 28 1,16-31 90,9-26 0,2-25 0,2-27 0,-10-21 82,-7-21 0,-4-19 0,-2 30 0,0-2 0,-1-3 0,-2-3 41,1-3 0,-1-1 0,1-3 0,-1-1 0,-1-4 0,-1-1 0,2 0 0,-1-1 13,0 0 1,0-1 0,-2-3 0,0 0-1,-2-7 1,-1-2 0,0 27 0,-1-2-1,-1-1 80,-1-5 0,0-1 0,-1 0 1,0-2-1,-1-1 0,-1 0 0,0-5 1,-2-1-1,1 0 0,-1 0 1,1 1-1,-1-1 81,-1-1 0,0 0 0,0 0 0,0-1 0,-1 0 0,-1 0 0,-1 2 0,0 0 0,-1 1 0,1 4 0,1 2 0,-1 1-71,1 5 1,0 3 0,1 3 0,-3-14 0,2 7 0,3 15 0,0 5-41,-11-21 1,8 48-1,-6 35 215,-4 20 1,2 23 0,-2 15 0,2 22-47,12-35 0,1 4 0,3 11 0,0 6 1,2 12-1,0 5 0,1-26 0,1 1 1,0 1-29,1 6 1,0 1 0,0 0 0,0 3 0,0 0 0,1 1 0,1 5 0,0 2 0,1 1 0,0 1 0,1 2 0,2 0-17,0 4 1,2 1-1,1 2 1,-1-22-1,0 2 1,0 0-1,1 0 1,0 1-1,0 0 1,0-1-1,0 0 1,0-1-1,0-1 1,0-1 0,-1-1-24,1 19 0,0-2 1,-1-3-1,0-12 0,0-1 1,0-4-1,1 22 0,1-6 1,0-13-1,0-4-178,1-11 1,-1-6 0,8 20-111,14-27 0,1-27 0,5-21 0,-10-22 49,-10-18 0,-12-26 1,1-22-1,-5 37 0,-1-2 74,0-8 0,0 0 0,0-1 0,0-1 0,0 0 0,0-1 0,0 1 0,0 0 0,1-1 0,-2 1 0,-2-3 0,-1 0 0,1-4 0,-2-2 0,-1-3 0,0 0 13,-2-3 1,1 0 0,1-5 0,0-3-1,-5-6 1,0-2 0,4 27 0,-1-2-1,1-1 130,-1-6 0,-1-1 0,0 0 0,0 1 0,0 0 0,0 0 0,0-5 0,0-1 0,0 1 0,1 2 0,0 1 0,0 0 33,1 2 1,-1 0-1,1 2 1,1 3-1,1 2 1,1 1-1,-1-24 1,1 5-1,1 10 1,0 5 330,1 15 1,0 6-58,1-12 1,-3 53 0,-6 38-165,-10 20 1,-2 35 0,9-31 0,2 4 0,0 10 0,1 4-66,3 10 0,1 4 0,-2 11 1,1 5-1,3-24 0,2 1 1,-1 2-1,0 4 0,0 1 1,1 1-18,0 6 1,0 0 0,1 1 0,0 0 0,0 1 0,1 0 0,0 5 0,0 2 0,0 0 0,0-1 0,0 0 0,0 1-44,0 0 0,0 0 0,0-1 1,0 0-1,0 0 0,0-2 1,0-4-1,0-1 0,0-1 1,0-7-1,0-1 0,0-3-20,0 24 1,0-6-1,0-18 1,2-6-1,-1-20 1,3-4-1,8 25-510,6-22 0,3-26 246,9-15 0,-10-16 0,4-15 0,-8-16 49,-6-16 0,-5-20 1,3-25-1,-3 40 0,-1-1 74,0-7 0,0-2 0,0-5 0,1 0 0,1-6 0,0 0 0,-2-2 0,0-1 13,-1-1 1,1 0 0,1-7 0,0 0-1,-2-5 1,-1-2 0,-1 28 0,1-2-1,-1 0 28,-1-3 0,1 0 0,-1-2 0,2-1 0,0-1 0,-1-1 0,1-3 0,0-1 0,-1 0 0,1 0 0,-1 0 0,0 0 122,-1-1 1,1 1-1,0 2 1,0 12-1,2 1 1,-1 3 0,3-22-1,0 4 1,1 16-1,0 4 272,-1 11 1,1 4 178,7-32 1,-13 39-165,0 31 1,-12 37 0,-8 44-188,1 18 0,10-31 1,1 4-1,0 16 1,1 4-1,0 10 1,0 4-60,4-26 1,-1 1 0,1 2 0,0 4 0,1 2 0,0 1 0,2 5 0,0 2 0,0 0 0,0 5 0,0 1 0,0 1-17,1-19 1,-1 2 0,0 0-1,-1-1 1,0 24 0,-2-2-1,1 1 1,-1-23 0,1 0 0,-1 0-1,0-2 1,0 19 0,-1-3-1,0-1-163,0-7 0,1-1 1,-1-3-1,-2 23 1,1-7-1,2-19 1,0-6-225,0-12 1,3-7-1,14 8 76,11-38 0,7-37 0,4-30 0,-12-16 82,-11-13 0,-1-23 0,-8 41 0,-1-3 0,0-4 0,1-2 41,-1-3 0,1-1 0,1-1 0,0 0 0,-2 1 0,-1-1 0,0-1 0,-1-1 0,1-1 0,-2-1 0,-3-9 0,-1-2 0,-1-3 0,-2-1 0,-1-5 0,-2-2 136,2 31 1,-1-2 0,0 0-1,-2-5 1,-1-1 0,-1 0-1,0-3 1,0-1 0,-1 0 0,-1-1-1,1-1 1,-1 1 51,0 0 0,-1-1 0,1 3 0,0 4 0,-1 1 0,1 2 0,-7-21 0,0 4 0,2 13 0,1 5-35,4 14 0,-1 8 0,-8-5 1,9 52 165,0 28 1,1 39-1,2 22 1,8-31 0,0 3-88,0 11 0,1 4 0,0 12 0,1 3 1,2 7-1,0 3 0,0-29 0,1 1 1,0 2-29,0 4 1,1 1 0,0 2 0,0 4 0,1 2 0,0 0 0,2 3 0,0 0 0,1 0 0,-1 0 0,0-1 0,0 0-1,0 1 1,0 0 0,0-2 0,0-3 0,0-1 0,0 0 0,0 0 0,0-1 0,-1 0 0,0-6 0,0 0 0,0-2 27,0-5 0,-1-2 0,0-1 0,0 24 1,-1-5-1,2-20 0,1-3 0,-2-9 1,0-3-736,1 29 298,4-17 0,6-45 0,5-23 82,-6-31 0,-4-26 0,-9-18 0,0-15 123,0 41 0,0-2 0,-1-9 0,0-1 0,0-2 0,-1-2 0,-2-1 0,1 0 0,-2-3 0,1-2 0,2-1 0,-1-2 0,-1-9 0,0-2 0,-1-6 0,1-1 41,1 27 0,1-1 0,-1 0 0,0-6 0,-1-2 0,1 0 0,-3-3 0,1 0 0,-1-1 0,0-3 0,-1-1 0,1 0 32,0-2 0,-1 0 1,0 0-1,-3 0 0,-1-1 1,1 1-1,0 2 1,1 0-1,-1 2 0,1 5 1,-1 2-1,0 1 91,1 5 1,-1 1-1,0 2 1,-4-19 0,0 5-1,5 14 1,1 4 203,1 10 1,0 8 0,-7 6 0,-6 43-1,-5 25 1,-2 20 0,-1 3 0,5 18-106,1 22 0,8-29 1,2 5-1,2 13 1,1 5-1,2 8 1,1 2-60,3-26 1,1 1 0,0 2 0,1 2 0,1 2 0,-1 1 0,1 0 0,0 1 0,0 0 0,1 5 0,0 0 0,1 0-1,1 5 1,0 1 0,1 1 0,-1 4 0,1 1 0,1 0 0,2 3 0,1-1 0,1 0 0,-2-6 0,1 0 0,0-2 16,0-5 0,0-1 0,0-1 1,-1-5-1,-1-1 0,1-2 1,5 27-1,0-3 0,-1-10 1,0-3 23,-1-10 1,-1-5 0,-1-14 0,1-5-1,8 15-1106,3-16 738,4-17 0,5-32 0,-5-22 0,-9-20 49,-8-18 0,-6-18 1,-1-19-1,0 42 0,-1-3 74,-2-6 0,1-1 0,0-7 0,0-2 0,-2-7 0,-2-1 0,1-2 0,0 0 24,1-2 1,-1-1 0,-1-3-1,-1-2 1,3 25 0,0 0-1,0-3 1,-1-4 0,-1-1-1,0-1 17,0-5 0,-1-1 0,0 0 0,-2-2 0,0-1 0,-1 1 0,2 3 0,0 1 0,-1 0 0,0 2 0,0 1 0,0 0-28,0 3 1,1 0 0,-1 3 0,-4-25-1,-1 4 1,4 12 0,1 5 0,2 14-1,-1 5 565,-4-27-210,9 27 1,-23 42 0,3 24 0,-3 26-83,4 22 1,5 23 0,9-25 0,1 4 0,0 8 0,0 3-66,2 9 0,0 4 0,1 13 1,1 3-1,3-25 0,0 2 1,0 0-1,1 5 0,-1 1 1,1 0-18,0 4 1,1 1 0,0 0 0,1 6 0,0 0 0,1 0 0,2-1 0,1 1 0,1-1 0,0 1 0,0 0 0,1 0 7,1-2 0,-1 0 1,1-1-1,-1-6 0,-1-2 1,1-2-1,-1-10 0,0-3 1,1-1-1,4 19 1,1-4-81,0-12 1,1-5 0,14 30-1,-2-25-397,-2-19 0,6-31 142,5-25 0,-9-19 0,-10-30 0,-7-14 105,-3-17 1,-4 35-1,-1-3 1,-2-6-1,0-1 1,0-2-1,0-2 18,0-1 0,0-2 0,-3-1 0,-1-1 0,0-2 0,0-1 0,-1-2 0,-1-1 18,2-3 0,-2 0 0,-1-9 0,-3-1 0,-2-6 1,-1-1-1,3 30 0,1-1 0,-1-1 186,0-2 1,0-1 0,-1 0 0,0 1 0,-1 0 0,0 0 0,-1-3 0,1 0 0,-1 0 0,1 5 0,0 0 0,-1 1-43,-6-26 1,1 4 0,3 13 0,1 6 92,-7-23 0,3 48 1,-1 43 112,-1 29 1,-1 28 0,6 14 0,0 20-124,7-37 1,1 3 0,2 12 0,1 4 0,1 7 0,1 2 0,1 7 0,0 2-34,1 5 0,0 2 1,0-27-1,0 2 0,0 0 1,1 1-1,-1 2 0,1-1 1,0 2-1,1-1 1,0 2-9,1 0 1,0 1 0,1-1 0,1 0 0,-1-1 0,1 0 0,-1-2 0,1-1 0,-1-1 0,1-4 0,-2 0 0,1-2 37,1 27 1,1-4 0,-2-15 0,2-6 0,9 31-612,0-23 0,14-20 0,7-25 0,-7-18 246,-4-33 0,-13-26 0,-7-32 0,-3-7 105,-2-8 1,-2 42-1,-1-2 1,-1-3-1,1-2 1,-1 1-1,-1-1 18,0-1 0,-2-1 0,1-3 0,-1-1 0,-1-4 0,-1-1 0,0-6 0,-1-2 84,1-5 1,-2-4 0,-5-6 0,0-2 0,5 28 0,0-1 0,0-1 0,0-1 0,-1-1 0,0-1-45,-1-1 0,1-1 0,-1 1 0,2 3 0,-1 1 0,1 1 0,-2-21 0,1 5-106,1 15 1,2 7 0,-2-14 483,6 60 1,-3 23 0,-2 47-133,-4 12 1,6 30 0,5-43 0,1 1 0,0 7 0,2 1-55,-1 7 0,2 3 0,2 9 0,2 2 1,1 12-1,2 2 0,-2-30 0,1 1 1,0 1-29,1 2 1,0 1 0,0 1 0,0 3 0,1 2 0,-1-1 0,2-2 0,0-1 0,-1 0 0,1-2 0,-1 0 0,-1 0 58,1-4 0,0 0 1,-1-2-1,1 21 1,1-5-1,0-12 1,0-6 99,-2-12 1,1-6 0,15 20-733,6-27 0,-6-24 246,1-37 0,-13-9 0,-7-37 0,-3-6 105,-2-10 1,-2 34-1,-1-2 1,0-7-1,-1-3 1,0-1-1,0-1 18,-2-3 0,0-1 0,-1-1 0,0-1 0,-1-3 0,-1-2 0,0-5 0,-2-2 120,-1-5 1,-1-4 0,3 21-1,-1-2 1,1-1 0,-1-5 0,0 0-1,-1-2 1,0-2 0,-1 0-1,1-1-10,-1-4 0,0 0 1,0 0-1,-1-1 0,1 0 1,-1 0-1,-1-2 0,-1-1 1,1 2-1,1 4 1,-1 1-1,2 1-128,1 4 1,0 2-1,0 2 1,-5-23-1,0 6 1,7 24-1,0 5-116,0 9 1,1 6 0,-5-8 501,-1 40 1,8 27 0,-6 34 0,4 13-106,6 18 0,2-29 1,0 4-1,1 4 1,0 3-1,0 5 1,0 3-19,0 6 1,0 1 0,3 8 0,1 1 0,1 6 0,2 0 0,1 2 0,1 0-25,1 0 0,0 1 0,4 5 1,-1 1-1,-4-31 0,-1 1 1,1-1-1,0 1 0,1 0 1,0 0 10,0-1 0,0 1 0,0-3 0,3 25 1,0-5-1,-1-15 0,0-4 0,-1-9 1,0-2 348,7 35-950,6-21 0,-2-38 246,4-31 0,-6-14 0,-10-40 0,-5-12 105,-3-17 1,-2 32-1,0-2 1,0-6-1,0-2 1,0-3-1,0-1 18,0-3 0,0-2 0,-3-7 0,-1-2 0,-1-3 0,0-2 0,-2-8 0,-1-1 80,1 26 1,0 0 0,0-1 0,0-4 0,-1 0 0,-1 0 0,0-1 0,-2 0 0,1 0 0,0 2 0,0-1 0,1 1 3,0 2 1,1 1-1,0 0 1,-6-28 0,0 2-1,5 12 1,0 4 0,1 12-1,1 3-485,-5-35 1507,1 27-656,-4 32 1,-3 40 0,2 35-132,8 23 1,4 25-1,4 14 1,0-41 0,0 1-75,0 6 1,0 1 0,1 4 0,0 0 0,0 2 0,1 0 0,2 2 0,-1 0-22,1 0 0,1 0 0,-1 2 0,2-2 0,1-4 0,1-2 0,0-5 0,-1-2-216,1-6 0,0-3 0,10 34-377,8-19 0,-1-35 246,11-26 0,-5-29 0,-6-28 0,-5-6 49,-3-10 0,-1-10 1,-1-21-1,-8 47 0,-1-1 74,0-2 0,-1 0 0,-1-3 0,-2 0 0,-1 1 0,-2-1 0,1-3 0,0-2 116,1-1 1,-2-1 0,-1-5 0,-2-1-1,-1 0 1,-1 0 0,0 4 0,-1 1 20,-1 4 0,1 2 0,1 8 0,1 2 0,-3-31-34,1 18 1,2 38 1002,5 25-656,-7 27 1,6 22 0,-5 14-83,5 11 1,1 11 0,0 2 0,0 8-106,0 3 0,0-43 1,0 1-1,0-3 1,0-1-1,0 0 1,0-1-107,0 48 0,0-9 1,1-7-1,5-10-813,4-9 287,-3-19 0,11-28 246,-3-28 0,2-24 0,-6-26 0,-6-4 0,-4-3 0,-2-1 0,-3-8 0,-2 1 0,-3 0 0,-6-1 0,-6 1 0,1-1 0,-2 1 0,-2 0 0,-6 1 0,-1 5-246,1 9 0,-3 17 983,-2 19 1,9 16-247,1 30 1,13-4 0,5 23 0,2 3-1,0 4 1,0 9 0,5 14 0,0 10-106,0 10 0,0-38 1,0 3-1,0-2 1,0 0-1,0 2 1,2-1 55,0 1 1,1-1-1,0 44 1,7-5 0,0-9 143,-1-11-832,4-16 0,1-33 164,6-24 0,-1-17 0,-9-36 154,-5-9 0,-3-8 0,-2 6 0,0-4 237,0-2 0,-2 1 0,-3-4 0,-5 0-32,-4-5 0,-3-1 1,-3-10-1,-4-5-237,1-1 0,-5 3 0,6 23-469,-1 8 1134,-3 0-17,-11 20 0,13 21-278,4 30 1,10 19 0,10 22-1,0 6-141,0 8 1,0 4 0,0 11 0,0 3 119,0 4 1,0 4 0,0-7 0,1-1 128,4 0 1,-1-3-551,6-9-214,0-17 0,4-38 343,-4-32 1,2-31-1,-7-16 1,-2 2 131,-1 0 0,-2 0 1,0-5-1,0-4-108,0 0 1,-2-4 0,-3 2 0,-3-4-55,-1-5 1,-10-3-1,4 0 1,-2 7 31,0 9 0,0 19 971,-3 8-333,3 21 1,2 25-404,10 31 0,3 4 0,2 25 1,2 3 95,3 6 1,-2 15-1,6 1 1,-1 6-48,-4-46 1,1 1-1,-3-1 1,1 1 0,1 1-1,0 0 1,5 45 55,-1-11 1,1-9-1,6-10-433,5-5 1,-3-35-89,19-17 0,-6-27 0,8-31 82,-6-13 0,0-15 0,-10 0 0,0-11 0,0-8 0,-1 7 0,-4-4 0,0 2 70,-2 0 1,4 2-1,-11 0 1,1 1 284,-4 9 1,1 7 131,0 10 263,-1 20-94,-5 19-7,20 57 1,5 8-355,21 23 1,7-12-1,0-13-176,-4-5 0,3-14 1,-8-3 282,6-1 0,4-6-115,2-7 1,-2-3 0,7-4 77,-8-3 1,0-9 0,1-8 207,5-1 1,-8 4 0,9-3-83,-1 0 1,-5 5 0,8-3 0,-10 3 21,-4 1 1,-8 6-1,1 0-229,2-2 0,7-3-11,6-6 0,2 3 455,-2-8-93,-17 8 594,-10 2 0,-20 10-921,-43 19 1,3 2-324,-30 11 0,8-2-231,2-4 0,4 2 0,-4 3 0,3 3-492,3-8 566,12-6-513,-2-1-53,25-11 598,10 11 1,28-4 226,18 6 0,12-1 244,3-4 0,4-3 0,1-7 0,-10 0 242,-7 0 1,-3 0 0,3-2 163,7-3 1,-12 2 301,7-8 190,-20 1-492,-9 2 1,-43-4-161,-19 7 1,-16 0-571,-11 5 1,1 0 0,-3 0-14,2 0 0,20 0 1,-6 1-179,2 4 0,16 4 76,-6 6 1,29 9 107,12 7 0,15-9 0,26 0 0,3-10 0,5-6 0,6-1 0,6-5 0,-2 0 94,-3 0 1,4-6 0,-6-5 0,2-4 478,0-5 1,-7 3 0,0-5 163,-6 0 1,4-7-1,-6-7 1,-21 7-247,-30 9 1,-8 5 0,-30 3 0,1 3-37,-3 3 1,-11 0 0,-3 8 0,-11 3-444,-3 5 1,0 6 0,0 4 0,-2 7-13,-1 7 0,1-2 0,10 6 0,9-3 508,9 1-359,18-7 1,18-4-1,30-9-46,20-8 0,13-4 0,4-6 0,5-3 88,4-5 1,9-4 0,6-1 0,5-1 282,0 1 1,-1-2 0,3-2 0,4-1-5,4 1 0,0 2 0,-3 2 1,-6 2-275,-3 2 0,0-4 0,0 2 0,1-8-69,-5-3 1,-14 4 0,-4-5 0,-7-3-374,-3 0 0,-12 2-492,-4 1 1804,-16 6-329,-1 4 1,-31 11-1,-8 15 1,-15 7-734,-4 18 0,1 3 0,-2 5 122,8-3 0,16-6 212,2 1 0,6 0 232,-6 15 1,13-11-370,12-4 0,17-12-122,19-9 1,8-18 0,1-14-1,-6-5 58,-7-6 1,-6-7 0,-4-4-1,-2-2-104,2 0 1,-5 4-138,-1-9 671,-11-3 0,-13 5 170,-18 13 1,2 18-1,-11 23 1,10 3-1,-1 18 1,4 10-175,2 15 0,5 1-713,0-1-588,6-10 492,11-8 0,13-38 0,11-21 0,-4-20 0,-12-20 0,-1 7 246,-4 3 0,-78 58 0,-25 15 0</inkml:trace>
</inkml:ink>
</file>

<file path=ppt/ink/ink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5:49.576"/>
    </inkml:context>
    <inkml:brush xml:id="br0">
      <inkml:brushProperty name="width" value="0.06" units="cm"/>
      <inkml:brushProperty name="height" value="0.06" units="cm"/>
      <inkml:brushProperty name="color" value="#FFFFFF"/>
    </inkml:brush>
  </inkml:definitions>
  <inkml:trace contextRef="#ctx0" brushRef="#br0">70 88 7782,'-2'-10'630,"-4"4"45,4 4 0,-5 4-449,7 4 0,0 4 0,0 7-81,0 1 1,0-6 0,2-3 0,1 1-9,3 0 0,6-5 0,-4 5-170,1-2 0,-3-2 1,6-6-32,1 0 1,3 0 0,0-2 0,-3-4 79,-1-6 1,-6 3 0,3-3 0,-1-2 228,-4-1 1,-2-3 0,-2 1 20,0-1 1,-2 3 0,-4 1 59,-6 3 1,-3 7 0,-3-2-38,1 4 1,0 2 0,-1 2-186,1 4 0,-1 2 0,3 5 0,1-3-114,2-2 0,8 5 0,-3-3 1,1 2 51,0-1 1,0 1 0,6 5-139,0 1 0,2-1 1,2 1-20,2-1 0,7-7 1,-3-2-1,2-3-112,-1 1 1,1 0 0,6-6 46,-1 0 1,1-6 0,-3-1 0,-1-3 112,-3-4 1,-5-1-1,4-3 1,-2 1 144,-5-1 0,5 1 1,-2-1-1,-2 1 198,-2-1 0,-2 7 0,-2-1 172,-4-1 1,-4-1-293,-7 2 1,-1 5-1,1 7-63,0 0 0,1 2 1,2 1-1,5 5-27,1 2 1,-4-4 0,6 5-168,3 3 0,-5 1-132,2 3 1,0-1 53,6 1 0,0-1-152,0 1 1,2-7 18,4 1 0,-2-8 203,7 2 0,-5-4 0,4-4 57,-2-4 1,0 4 0,-5-6 0,3 0 11,-2-3 1,-2 1 0,0-1 87,4-3 0,-4 4 534,4-1 21,-4-1-225,-2 2-326,-8 2 0,4 8 1,-6 2-119,2 4 0,3 4 0,5 7-124,0 1 1,0-6-1,0-1-108,0 3 0,7-7 211,5-1 1,4-4 0,1-2 55,0 0 0,-5-2 136,0-4 1,-8-3 0,1-9 83,-3 1 0,-2 5 0,0 1 6,0-3 1,-5 4 0,-3 1 8,-2 1 1,-2-4 0,-5 6-97,0 2 0,-1 3 0,1 1-85,-1 0 1,6 5 0,3 3 0,1 2-114,4 3 0,2-3 1,2 2-138,0 1 1,0-3-1,0 2-17,0 1 1,2-3-1,4 0-79,6-3 0,3-1 244,3-6 0,-1 0 1,-1-2 92,-5-4 1,3 3 0,-8-9 312,-2-2 1,-3-1 205,-1-3 1,-1 7-147,-5-1 1,-4 8-311,-7-2 1,1 6-1,2 6-356,3 6 1,7-2 278,-2 1 0,27 1 0,9 5 0</inkml:trace>
</inkml:ink>
</file>

<file path=ppt/ink/ink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5:51.308"/>
    </inkml:context>
    <inkml:brush xml:id="br0">
      <inkml:brushProperty name="width" value="0.06" units="cm"/>
      <inkml:brushProperty name="height" value="0.06" units="cm"/>
      <inkml:brushProperty name="color" value="#FFFFFF"/>
    </inkml:brush>
  </inkml:definitions>
  <inkml:trace contextRef="#ctx0" brushRef="#br0">87 70 7784,'-17'0'828,"-1"0"0,1 0-116,-1 0 0,9 2-445,3 4 0,4-2-264,2 7 1,2-5-172,4 6 1,3-6 64,9 5 1,-1-7-1,1 2 83,-1-4 0,1-2 1,-1 0 105,1 0 1,-7 0 0,1 0 0,0-2 85,-3-4 1,5 2 0,-6-5 0,-1-1 50,1 0 0,-2-1 0,-4-5 197,4 4 1,-4-3-192,4 3 1,-10 3-1,-4-1-34,-2 2 1,-1 2 0,-7 6-104,1 0 0,-1 2 0,3 4 1,1 4-98,2-1 0,7 7 0,-5-4 0,0 1-1,1-1 1,5 3 0,-2-3-1,4 3-67,2 3 1,0-6 0,0-1 0,2 1-145,4-2 0,-2-1 1,7-5 88,3 2 1,1 0 0,3-6-1,-1-2 107,1-4 0,-1 2 0,1-7 23,-1-3 0,-5 0 0,-3 1 1,-1 1 121,-4-1 1,-2 3-1,-2-2 1,0-1 105,0-3 0,0 4 1,-2 1-30,-4-3 1,-3 5 0,-9-1-40,1 2 1,-1 2-1,1 6 1,-1 0 124,1 0 0,-1 2-172,1 4 0,1 4 1,3 7-102,1 1 0,8-1 0,-2 1 0,4-1-87,2 0 1,2-5 0,4 0-316,6 1 0,3-5 1,3-2 192,-1-4 0,1-2 1,-1 0-1,1 0 87,-1 0 0,1-8 1,-1-2-1,-1-1 109,-5-1 0,3 0 0,-8-5 237,-3 0 1,-1 5-1,-2 0-100,0-1 1,-7 5 0,-5 0-64,-3 0 1,-3 6 0,-1-3 0,-3 3 16,-1 2 0,2 7 0,7 3 0,2 2-8,-1-1 0,-1 1 0,1 6 0,3-1-26,2 0 1,2 1 0,6-1 0,0 1-31,0-1 1,0-5 0,2 0 0,4-1-135,6-1 0,3 0 1,3-6-1,-1 1-89,1-1 0,1-2 0,2-4 0,3-4-12,-3-5 1,-1 1 0,-5-2-1,-1-1 156,-3-3 0,-5 1 0,4 1 0,-2 3 183,-5-3 0,-1-2 0,-4 1 40,-3 3 1,-5-1-1,-10 7 119,-3 2 1,8 2 0,-7 4-131,1 4 1,0 2-1,3 5 1,3-1-105,3 1 0,2 3 0,6 1 1,-1 1-54,1-1 0,2-5 0,2 0 0,2 1-55,4 3 0,-3-7 0,9-1 0,2-2-97,1 0 0,5 0 1,1-6-1,2 0 0,-1 0 0,-3-8 1,-2-2-1,-1-1 152,-4-1 0,1 0 1,-7-5 161,-2-1 1,-2 1-1,-2-1 26,0 1 0,-8 5 1,-4 3-1,-3 1-37,-3 4 1,-1 2-1,-2 2 1,-3 0-40,3 0 0,2 2 1,1 2-103,1 2 0,1 7-255,5-1 1,-3-2-1,8 1 37,2 3 0,4-4-1733,6 1 0,4-7 1937,7 2 0,16-35 0,4-10 0</inkml:trace>
</inkml:ink>
</file>

<file path=ppt/ink/ink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5:57.402"/>
    </inkml:context>
    <inkml:brush xml:id="br0">
      <inkml:brushProperty name="width" value="0.08571" units="cm"/>
      <inkml:brushProperty name="height" value="0.08571" units="cm"/>
      <inkml:brushProperty name="color" value="#E71224"/>
    </inkml:brush>
  </inkml:definitions>
  <inkml:trace contextRef="#ctx0" brushRef="#br0">5362 1 7700,'-10'0'1472,"2"0"-820,8 0 217,-8 0-327,6 0 0,-7 0-23,3 0 1,2 0-188,-8 0 0,1 0-166,-7 0 1,1 0 0,-1 0-92,1 0 1,5 0 0,1 0-1,-3 0 6,-2 0 1,-1 0-1,0 0 1,-1 0-64,1 0 0,-1 0 0,1 0 0,-1 0-42,1 0 1,-1 0 0,1 0 0,-1 0-30,1 0 0,-1 0 1,1 0-1,0 0 45,-1 0 1,1 0 0,-1 0 0,1 0-27,-1 0 1,1 0-1,-1 0-12,1 0 1,-1 0 0,1 0 53,-1 0 1,1 0-1,-1 0 134,1 0 1,0 0 0,-1 1-42,1 5 0,-1-4 1,1 4 10,-1-4 1,1-2 0,-1 0-42,1 0 1,-1 0 0,1 0-33,-1 0 0,1 2 0,0 2-25,-1 2 1,1-1 0,-1-5-9,1 0 1,5 0 0,0 0 0,-1 0-12,-3 0 0,5 0 1,-1 0-5,-2 0 1,-1 0 0,-3 0-4,1 0 1,5 2 0,1 2 0,-3 2 55,-1-2 0,3-2 1,0-2 56,-1 0 1,-3 0 0,-1 0-22,-1 0 0,1 0 0,-1 0-31,1 0 1,-1 0 0,1 0-19,-1 0 1,7 0-1,-1 0 16,-1 0 0,-3 0 0,-1 0-19,-1 0 1,1 0 0,-1 0-23,1 0 1,-1 0 0,1 0-17,-1 0 0,1 2 0,-1 2 0,1 2-6,-1-3 1,1-1-1,0-2 8,-1 0 0,1 0 0,-1 0 1,1 0 2,-1 0 1,1 0 0,-1 0-16,1 0 0,-1 0 0,1 0 0,-1 0-38,1 0 1,0 0 0,-1 0-1,1 0 44,-1 0 0,1 0 1,-1 0-1,1 0 33,-1 0 0,1 0 0,-1 2 18,1 4 0,-1-4 1,1 4-1,-1-4 22,1-2 0,0 0 0,-1 0-48,1 0 0,-1 0 0,1 0 0,-1 0-5,1 0 1,-1 0 0,1 0 0,-1 0 3,1 0 1,5 0 0,1 0 0,-3 0 3,-1 0 0,-3 0 0,1 0-14,-1 0 0,1 0 0,-1 0 0,1 0-28,-1 0 1,1 0 0,-1 0-44,1 0 0,-1 0 0,1 0 0,-1 0 19,1 0 1,0 0-1,-1 2 29,1 4 1,-1-4 0,1 3 0,-1-3 16,1-2 0,5 0 1,0 0 22,-1 0 0,-3 0 1,-1 0-1,-1 0-16,1 0 1,0 0 0,-1 0-1,1 0-40,-1 0 1,1 0 0,-1 0 0,1 0 15,-1 0 0,1 0 0,-1 0 0,1 0-38,-1 0 0,1 0 0,-1 0 0,1 0 15,0 0 0,-1 0 1,1 0-1,-1 0-20,1 0 0,-1 0 1,1 0-1,-1 2-69,1 4 1,-1-4-1,1 4 1,-1-4 65,1-2 0,0 0 0,-1 0 0,-1 0 33,-5 0 1,5 0 0,-4 0 0,3 0 47,3 0 1,-1 2-1,1 2 1,-1 1 13,1-1 1,-1-2 0,1-2-2,0 0 1,-1 0 0,1 0-37,-1 0 0,1 0 0,-1 0 1,1 0-64,-1 0 1,1 0 0,-1 0 0,1 0 39,-1 0 0,-5 0 0,0 0 0,2 0 18,1 0 0,3 0 1,-1 0-1,1 0 8,-1 0 0,1-6 1,-1 1-1,1 1 5,-1 2 1,1 2 0,-1 0 0,-1 0-19,-4 0 0,3 0 1,-3 0-1,2 0 7,-3 0 1,5 0-1,-4 0 1,1 0-34,-1 0 1,4 0 0,-6 0 0,1 0 33,1 0 0,0 0 0,5 0 0,-1 0 85,-4 0 0,3 0 0,-3 0 0,1 0 47,-1 0 1,4 0 0,-6 0 0,1 0-78,1 0 0,-2 0 1,3 0-1,-3 0-41,-2 0 1,6 0 0,-3 0 0,5 0-39,2 0 1,-1 0 0,1 0 0,-1 0 4,1 0 1,-1 0 0,1 2-1,-1 2 73,1 1 0,-1 1 0,1-6-35,-1 0 1,1 0-1,-1 0 1,1 0-40,0 0 0,-1 0 0,1 0-11,-1 0 1,1 0 0,-1 0-62,1 0 0,-1 0 1,1 0-107,-1 0 0,1 0-189,-1 0 1,1 0-553,0 0 0,7 2-941,4 4 1893,4-4 0,72-2 0,17-10 0</inkml:trace>
</inkml:ink>
</file>

<file path=ppt/ink/ink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6:10.761"/>
    </inkml:context>
    <inkml:brush xml:id="br0">
      <inkml:brushProperty name="width" value="0.06" units="cm"/>
      <inkml:brushProperty name="height" value="0.06" units="cm"/>
      <inkml:brushProperty name="color" value="#FFFFFF"/>
    </inkml:brush>
  </inkml:definitions>
  <inkml:trace contextRef="#ctx0" brushRef="#br0">0 140 7759,'0'-11'-235,"0"-1"1,2 8-1,2-4 1194,2 1-334,0 5 0,-4-6-60,4 8 1,-4 2-413,3 4 0,-3-2 1,-2 7-1,0 3-68,0 1 0,2 3 0,2-1 1,2 3-81,-2 3 0,-2-2 0,0 6 1,2 1 34,1-1 0,3 4 0,-4 8 0,4 1 5,2-1 0,-7 0 1,5 0-1,-2 2-56,0-3 0,5-1 0,-5-4 0,0-4-261,2-5 1,-6-5 0,6-3-476,-1-5 1,-5-5 309,4-12 1,-4-5-1,-2-11 1,0-1 436,0 2 0,-15-30 0,-5-5 0</inkml:trace>
  <inkml:trace contextRef="#ctx0" brushRef="#br0" timeOffset="282">88 70 7775,'-16'12'340,"5"0"0,1-8 0,6 3 1065,-2 1-1117,0-6 1,8 12-1,4-7-138,6 3 1,-3-4 0,1 6-1,0 1 54,0 3 0,-5 7 0,5 2 0,0 2-114,-1 4 1,-5 2 0,4 4 0,-2 2-97,0 2 0,5 5 1,-3-3-1,0 0-191,0-1 0,3-3 0,-3-8 0,0-3-400,0-3 0,3-2 1,-3-7-672,2-5 1,-6-5 1267,1-12 0,-10-50 0,-5-20 0</inkml:trace>
  <inkml:trace contextRef="#ctx0" brushRef="#br0" timeOffset="548">193 1 7864,'0'17'856,"0"-5"1,0-1-318,0 3 0,0 1 0,0 3 0,0 1-330,0 5 0,1-3 0,3 10 1,4 4-19,2 4 1,-6 7-1,3-3 1,-1 2-174,0 3 1,6 1 0,-5-3 0,1-5-557,0-4 0,0-2 1,-4 0-726,1 0 1,9-8 173,-2-4 1,-5-13 1088,-1-10 0,-4-62 0,-2-24 0</inkml:trace>
  <inkml:trace contextRef="#ctx0" brushRef="#br0" timeOffset="798">402 36 7776,'-6'11'6,"0"1"289,3 1 0,1 3 0,2 1 262,0 1 1,0 5 0,0 0-1,0 1-217,0 1 0,0 2 0,0 8 0,0 2-133,0 4 0,0-3 0,0 9 0,0 2-124,0 1 0,0-3 1,0-3-1,2-3-614,3-8 0,-3 0 1,4-10-404,-4-1 0,0-11 0,2-7 934,2-8 0,8-41 0,1-20 0,-1-7 0,1 0 0</inkml:trace>
  <inkml:trace contextRef="#ctx0" brushRef="#br0" timeOffset="1032">542 140 7776,'-10'2'575,"4"4"0,-1-2 1,1 8-141,2 1 0,2-3 0,2 2 0,0 3-104,0 6 1,0 1-1,0 7 1,0 2-116,0 2 1,0 10 0,0 1-1,0 3-239,0-1 1,-6-7 0,0 2 0,2-4-517,2-2 0,2-2 0,0-4-865,0-6 0,2-11 1404,4-6 0,12-52 0,5-31 0,5 0 0,0-1 0</inkml:trace>
  <inkml:trace contextRef="#ctx0" brushRef="#br0" timeOffset="1231">716 158 7776,'-7'17'163,"5"-5"1,-6 0 372,0 1 0,6 3 0,-4 1-3,5 1 0,1 1 0,0 2 0,0 5-392,0 1 0,-2 2 0,-2 6 1,-2 2-110,2 3 0,2-1 1,0 6-1,-2-3-147,-2-3 0,1-2 0,5-4 0,0-4-1970,0-5 2085,0-5 0,7-56 0,3-13 0</inkml:trace>
  <inkml:trace contextRef="#ctx0" brushRef="#br0" timeOffset="1481">874 105 7776,'-6'18'0,"0"-1"560,2 1 0,-4-7 0,3 1-208,1 2 1,2 1 0,2 3 0,-2-1-76,-4 1 0,4-1 1,-4 0-1,4 3-122,2 3 0,-2 4 0,-2 8 0,-1 2-69,1 4 0,-4-4 0,2 5 1,0-1-311,-1 0 0,3-2 0,-6-10 0,2-6-1740,4-3 1964,2-3 0,14-59 0,7-30 0,1-2 0,-1 0 0</inkml:trace>
  <inkml:trace contextRef="#ctx0" brushRef="#br0" timeOffset="1698">1048 70 7925,'0'18'441,"0"-1"0,0 1 41,0-1 0,-6 1 0,1-1 0,1 1-236,2-1 0,0 3 0,-2 3 1,-2 6-67,2 4 0,-5 4 1,-1 4-1,-2 3-86,1 1 0,1 5 0,-4-5 0,5 0-342,1-5 1,-4-11-1,6-5 1,2-5-1114,3-1 0,1-11 1361,0-7 0,15-54 0,4-22 0</inkml:trace>
  <inkml:trace contextRef="#ctx0" brushRef="#br0" timeOffset="1931">1258 18 7776,'-12'18'0,"2"1"0,1 0 416,-1-1 1,4 9-1,-3-10 1,-1 5 38,0 3 0,6-4 0,-3 7 0,1-1-236,0 0 1,-2 4 0,4 8 0,-4 1-87,-1-1 1,3 4-1,-4 0 1,1 1-160,-1 5 0,0-7 0,-3-1 1,3-4-806,2-2 1,2-8-492,6-4 1,0-15 1321,0-14 0,31-73 0,-11 23 0,-1-1 0</inkml:trace>
  <inkml:trace contextRef="#ctx0" brushRef="#br0" timeOffset="2148">1380 53 7952,'-2'16'567,"-2"-3"1,-2-1-39,3 1 1,-5 5 0,0 5 0,0 8-217,1 8 0,-7 0 0,2 7 1,-1 3-98,1 1 1,-3 3 0,3-1 0,-4-1-239,-1-5 1,5-5 0,3-12 0,1-6-1246,4-3 1,2-7 1266,2-7 0,23-47 0,6-25 0</inkml:trace>
  <inkml:trace contextRef="#ctx0" brushRef="#br0" timeOffset="2381">1537 53 7776,'-8'27'516,"5"-2"1,-7-7-1,2-1-193,4 1 1,0-1 0,1 1 0,-3 1-79,2 4 1,-4-1 0,2 5 0,0 0-117,-1 0 0,3 2 0,-8 8 1,-1 2 86,-3 2 0,4 0 0,1-7 0,-3 1-213,-1 0 1,-1 0 0,3-2 0,3-4-501,2-5 1,2-5-376,6-2 0,0-9 872,0-8 0,8-8 0,2-9 0</inkml:trace>
  <inkml:trace contextRef="#ctx0" brushRef="#br0" timeOffset="2614">1607 105 7791,'0'12'319,"-2"-2"1,-2-1 685,-2 1 0,1-4-214,5 6 1,0-1-433,0 7 1,0-1-1,0 1 1,0 1-26,0 4 1,-6 4-1,-2 8 1,0 2-59,1 4 1,-7-2 0,2 7 0,-1 1-397,1-2 0,-1-3 0,5-9 0,0-4-965,0-5 0,2-11 0,6-5-426,0-6 0,0-6 1511,0-13 0,24-78 0,-10 37 0,1 1 0</inkml:trace>
  <inkml:trace contextRef="#ctx0" brushRef="#br0" timeOffset="2831">1712 1 8470,'0'11'841,"-2"1"1,-2 1-546,-2 3 1,-2 3-1,5 5 1,-5 5-15,-2 4 1,4 9 0,-5 5-1,-3 5-18,-1 7 1,-3-5-1,1 4 1,-1-3-440,1-3 0,1-6 0,3-3 0,3-6-1304,2-10 1479,2-5 0,6-36 0,0-7 0</inkml:trace>
</inkml:ink>
</file>

<file path=ppt/ink/ink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6:22.774"/>
    </inkml:context>
    <inkml:brush xml:id="br0">
      <inkml:brushProperty name="width" value="0.08571" units="cm"/>
      <inkml:brushProperty name="height" value="0.08571" units="cm"/>
      <inkml:brushProperty name="color" value="#E71224"/>
    </inkml:brush>
  </inkml:definitions>
  <inkml:trace contextRef="#ctx0" brushRef="#br0">2603 18 7888,'-12'0'1292,"1"0"592,-1 0-1389,-5 0 0,7-2 0,2-2 216,1-2 1,3 1-316,-8 5 0,0 0-302,-5 0 0,-1 5 1,3 3-1,1 2-124,3 3 1,-1 3-1,-5 1 1,-1 1-98,1-1 1,-1 7 0,1 1 0,1 0 125,5 0 1,-3 6 0,6-2-1,-2 3 109,-3-3 0,5 4 1,0-4-1,3 4 85,-1 2 1,-2-6-1,4 0 1,-2 2-13,2 2 1,2 2 0,2 0 0,0-2-142,0-4 0,0 10 0,0-4 0,0 1-13,0 1 1,0-2-1,0 0 1,0 0 74,0 0 1,0 0-1,0 0 1,0 2 68,0 4 0,0-5 1,0 7-1,0-2 1,0 0 0,0 1 0,0-1 0,0 4-135,0-1 1,0-1 0,0-6 0,0 2-110,0 1 1,0 7-1,0-4 1,0-1 47,0 1 1,0 4 0,0-5 0,0 1 55,0 0 1,0-1 0,0-3 0,0 4 18,0 1 1,0 1 0,0 4 0,0-5-46,0-1 0,0 5 0,0-1 0,0 2-25,0-3 1,0-1-1,0-6 1,0 3-21,0 3 0,0 0 0,0 3-50,0-1 74,0-9 0,0 7 1,0-4-1,0 3 13,0 1 0,-1 0 1,-3-7 2,-2 3-19,0 8 1,4-7-1,-2 5 1,-4-4 19,-1-1 0,3 1 0,-4 6 1,0-3 10,1 3 0,3-7 1,-4-1-1,1-4-32,-1-2 24,-2 8 1,1-8 0,1 1-45,2-5 0,-5-7 0,1 5 1,-2 0-26,3-2 1,-5 4 0,4-8 0,-3 1-8,-3 1 1,1 0 0,1 6 0,1-4 28,-2-1 0,3-3 0,-9-4 0,3 3 43,3 1 1,5 0 0,0-7-1,-1-3 27,-3-1 1,-1-2 0,-1 3-1,1-3 16,0-2 1,5 3 0,0-3 0,-1 0-26,-3 0 0,4-1-13,1-1 0,5-2-293,-6 8 59,8-8 1,-1 3-1,10-7 209,7 0 1,-2 0 0,1 0 0,3 0 62,2 0 0,1 0 1,1 0 24,-1 0 0,0 0 0,1 0 1,-1 0 39,1 0 0,-1 0 0,1 0 0,-1 0-98,1 0 1,1 0 0,2 0 0,3 0 47,-3 0 1,-2 0 0,-1 0-1,-1 0 35,1 0 0,-1 0 0,1 2 0,-1 2 158,1 2 1,-7 6 0,1-5-149,2 3 1,-1 2 0,-1 5 0,-6 1-78,-4-1 1,3-3 0,1 1 0,-2 5-30,-2-1 1,-2 1-1,0-3 1,0 0 24,0 1 1,0 1-1,0 3 1,0 1 12,0-2 1,6 1 0,0-1 0,-2 2-33,-2-1 0,-2 3 0,0-2 0,0 0-55,0 3 0,1-7 1,3 6-1,2-1-35,-2-1 0,-2 2 0,0-4 0,2 3 67,2-3 0,-1 0 1,-5 1-1,0 1-3,0-2 1,2 5 0,2-3-1,2-2 35,-2-1 1,-2 3 0,-2 2 0,0 0 101,0 1 0,2-3 0,2-4 0,2 3-130,-3 1 0,-1 2 0,-2-4 0,0 3-65,0-3 0,0 0 0,0 1 0,0 1 31,0-2 1,6 1 0,0-1-1,-2 2 106,-2-1 0,-2 3 0,0-2 0,0-1 20,0-3 1,0 4 0,0 3 0,0-1-28,0 0 0,0 0 1,0-3-1,0 3-60,0 2 1,0-4-1,0 4 1,0 1-110,0-1 1,0-4 0,0 4 0,0 0 63,0 1 0,0-5 1,2 4-1,2 0 26,1 0 1,1-5 0,-6 1-1,0-2 37,0 3 0,0-5 0,0 4 1,0-1-39,0 1 1,0-4 0,0 5 0,0-5-58,0-2 0,0 7 1,0-1-1,0-2 49,0-1 0,0 3 0,2 2 0,2 1 77,2-1 0,0 4 1,-6-4-1,0 0 11,0 1 0,0 3 0,0-4 0,0 0-44,0 0 1,0 4 0,0-3-1,0-1-43,0 0 1,0-2 0,0-3 0,0 1-45,0 2 1,0 7 0,0-7 0,0 0 53,0 2 1,0-3 0,0 5-1,0-2 44,0-4 0,0 1 0,0-1 1,0 4-15,0 2 1,0-3-1,0 3 1,0-2-58,0-3 1,0 3-1,0-2 1,0 0 21,0 3 0,0-7 0,0 4 1,0-1 27,0 1 0,0-4 0,0 5 0,0-3 24,0 2 0,0-1 0,0 5 0,0 0 60,0 0 1,0-4 0,0 6 0,0 1 3,0-3 0,0 6 1,0-6-1,0 2-24,0 0 0,0-2 0,0 4 0,0-4-94,0-1 1,0 3 0,0-6 0,0 0-3,0 3 0,0-7 0,0 4 0,0-3 21,0-3 0,0 6 1,0 1-1,0-3 13,0-2 1,0 5 0,0-1 0,0 0 14,0 3 0,0-7 0,0 6 0,0-2-7,0 1 0,0 1 0,0-4 0,0 5 7,0 1 0,0-6 0,0 2 1,0-1 3,0 1 1,0-4 0,0 7 0,0-3-11,0 0 0,0 0 0,0-3 0,0 1-8,0 2 1,0 1 0,0-5 0,0 3-3,0 1 1,0 0-1,0-4 1,0 3-2,0 1 1,0 0 0,0-5 0,0-1-52,0 1 0,0-1 0,0 1 0,2-1 9,4 1 1,-5-7 0,5 1 61,-4 2 0,-2 1 1,0 3 31,0-1 1,0 0 0,0 1-1,0-1-23,0 1 1,0-7 0,0 1-51,0 2 1,2 1 0,2 3-61,2-1 1,0 1-1,-6-1-74,0 1 1,0-1 111,0 0 1,0 1-1,0-1 17,0 1 1,0-6 0,0-1-34,0 3 0,0 1 0,0 3-74,0-1 1,0-5 0,0-1-305,0 3 0,0-4-1094,0 1 1,0-9 1534,0-2 0,0-77 0,0 24 0,0 1 0</inkml:trace>
  <inkml:trace contextRef="#ctx0" brushRef="#br0" timeOffset="2648">892 3738 7753,'0'-12'658,"0"1"65,0-3 1,0-1-1,0-3-211,0 1 0,0-1 0,0 1-331,0-1 1,-6 7 0,0-1 0,0 0 58,-2 3 0,-1-7 1,-9 6-86,1 1 1,5 1 0,0 8 0,-1 0-142,-3 0 0,-1 0 1,-2 2-1,-3 4-69,-1 5 1,0 3 0,7-1 0,2-1 91,3 2 0,1 3 0,-3 4 1,3 3 74,2-3 1,-4 4 0,7 1-1,1 1 138,2 4 0,-4 2 1,0 2-1,2 2 15,2 3 0,2-1 1,0 8-1,0 1-118,0 3 0,0-1 0,0-1 0,0-1-64,0 6 0,0-1 0,0 5 0,-2-4-19,-3-1 0,3-1 0,-6 1 0,2-1-1,0 0 1,-5-1 0,3-3-1,0-1 39,0 1 0,-5-3 0,1 0 0,-2-5-178,3-7 1,-5 2 0,5-7 0,-5-1-179,-1-4 0,-1-6 0,1-3 0,-1-4-512,1-3 0,-1-1 0,1-8 0,-2-3 766,-5-7 0,-3-42 0,-8-12 0</inkml:trace>
  <inkml:trace contextRef="#ctx0" brushRef="#br0" timeOffset="3050">141 4384 7753,'-12'0'747,"2"2"-574,3 4 518,1-4 0,8 6 1,3-8-1,7 0-41,4 0 1,1 0 0,3 0-1,1 0-193,2 0 0,6-2 0,-5-2 0,-1-2-113,2 2 0,0 2 1,6 2-1,-3 0-144,-3 0 1,0 0 0,-4 0 0,5 0-188,1 0 1,-6 0 0,2 0-1,-3 0-294,-3 0 0,1 0 1,-1 0-1,1 0-1172,-1 0 0,1 0-1844,-1 0 3297,-7 0 0,-57 0 0,-21 0 0</inkml:trace>
  <inkml:trace contextRef="#ctx0" brushRef="#br0" timeOffset="3483">961 4471 7753,'-9'0'2029,"-1"2"-228,4 4-1135,4-4 1,-4 6-555,12-8 0,4 0 1,7 0-258,1 0 0,-1 0 1,1 0-271,-1 0 1,1 0-1014,-1 0 1,1 0 1427,-1 0 0,-30 31 0,-9 8 0</inkml:trace>
  <inkml:trace contextRef="#ctx0" brushRef="#br0" timeOffset="3748">857 4786 7753,'0'9'1378,"2"-1"1,3-8-983,7 0 0,4 0 0,1 0-135,1 0 0,5 0 0,0 0-162,-2 0 0,-1 0 0,-3 0-957,1 0 1,-1 0 857,1 0 0,-16 8 0,-4 2 0</inkml:trace>
  <inkml:trace contextRef="#ctx0" brushRef="#br0" timeOffset="4761">123 5746 7711,'-11'0'1122,"-1"0"436,0 0-1262,-5 0 0,7 2 0,4 4-64,4 6 0,2 3 0,-2 5 0,-1 3-57,-3 6 1,-2 6 0,4 6 0,-2 7-178,2 9 1,-3-1 0,1 8 0,2 0-109,2-2 0,2-2 0,0-9 0,0-5-123,0-5 1,6-12 0,2-6 0,1-5-127,5-7 1,1-3 0,3-8 0,-1-2 133,1-4 1,-1-3-1,-1-11 1,-3-1 165,-1-2 0,-2-6 0,3 3 0,-3-1 88,-2-4 0,-1 4 0,-3 0 0,2 2 161,-2 3 0,-2-3 0,-2 2 0,0 1 19,0 3 1,0 1 0,-2 3 0,-4 1-49,-5 3 0,-5 7 0,-1-2-88,-1 4 1,-3 4-1,1 4 1,5 5-308,-1 5 1,1 1 0,-1 1 0,3-1-255,1 1 1,8-1-1,-2 1 1,4-1 487,2 1 0,63-16 0,14-4 0</inkml:trace>
  <inkml:trace contextRef="#ctx0" brushRef="#br0" timeOffset="5031">368 6148 7742,'-8'10'921,"6"5"-469,-4-3 1,4-2 0,2 1 0,0 3-170,0 1 0,0 3 1,0-1-1,0 1-93,0-1 0,2 6 0,2 1 1,4-1-53,2 2 1,-5-5 0,7 3 0,2-4-320,1-1 1,3-3-1,-1-3 1,0-6-169,1-4 1,-1-2-1,3-2 207,3-4 1,-5-4-1,1-7 1,-5-3 114,-1-3 0,1-2 0,-3-4 1,-3 4 191,0-1 0,-6 5 1,4-6-1,-4 2 191,-2 3 1,-2 3-1,-4 1-173,-6 1 0,-3 1 1,-3 5-1,1 5-209,-1 4 1,-1 2 0,-2 0-1,-3 0-243,3 0 1,1 8-1,3 3 1,0 5-251,-1 1 1,6 7 0,3-1 0,1-2 518,4-1 0,64-26 0,18-6 0</inkml:trace>
  <inkml:trace contextRef="#ctx0" brushRef="#br0" timeOffset="5364">822 6183 7742,'-6'12'200,"0"-1"1,-2-5 930,3 6 1,3-1-417,-4 7 0,6-1 1,4 1-374,1-1 1,7 1 0,-4-1 0,2 1-163,3-1 0,3 0 1,1 1-1,1-3-196,-1-3 1,1 2-1,-1-8 1,2-3-143,5-1 0,-3-2 1,6 0-1,-2-2 5,-3-3 0,-1-11 1,0-9-1,1 0 101,-7-1 0,3-5 0,-8 2 0,-1-4 187,-3-2 1,2 2 0,-2 2-1,-2 4 146,-3 2 1,-6 0-1,-3 3 1,-2 1-144,-3 5 0,-9-1 0,-1 7 0,2 1-248,1 3 1,-3 4 0,0 2 0,-1 2-467,-1 4 0,6 3 1,-5 9-1,5-1-763,2 1 1,-1 5 1338,1 0 0,7 47 0,2 6 0</inkml:trace>
  <inkml:trace contextRef="#ctx0" brushRef="#br0" timeOffset="6132">420 6899 7466,'10'-12'490,"-4"1"203,-4 7 0,-1-4 0,3 10-452,2 4 0,0 3 0,-6 9 0,0 1-112,0 5 1,2-3 0,2 8 0,2 2-126,-2 2 0,-3 4 0,-1 2 0,0 2-325,0-3 1,0-7-1,0-3 1,0-1-457,0 0 0,2-13 474,4-3 1,-4-9 0,6-12 0,0-11 40,3-12 0,-1-14 1,2-1-1,1-6 262,3-5 0,1 1 0,1 8 0,-3 3-51,-3 6 1,3 7 0,-3 4 113,4 7 1,-5 11 0,-1 9 0,-2 6 497,-4 9 0,-2 9 0,-1 5 0,3-1 96,2 0 0,0 4 0,-6-4 0,0 3-294,0 3 0,0 2 0,2 2 0,2 0-224,2-1 1,-1-4 0,-5-1 0,0 0-213,0-2 0,2-2 0,2-7-371,2-1 1,2-7-89,-2-4 1,1-14 0,5-10-1,-4-9 17,0-6 0,-5-4 0,7-1 0,0-3 116,0 2 0,-5 2 1,7 4-1,0 2 234,-3 2 1,5 2 0,-8-2-1,0 7 201,1 9 492,-5-3 1,12 16 0,-8 0 22,-2 10 1,-2 0 0,-2 1 0,1 3-90,5 1 1,-4 3-1,6-1 1,-2 3-190,0 3 1,1-4-1,-3 7 1,2-1-46,-2 4 1,4-2 0,-2 2 0,-3 0-121,-1-1 0,4 5 0,0-4 0,-2 2-445,-2-2 0,-2 2 0,2-8 0,2-2-2803,2-1 3140,-1-3 0,-5-30 0,0-9 0</inkml:trace>
</inkml:ink>
</file>

<file path=ppt/ink/ink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6:40.305"/>
    </inkml:context>
    <inkml:brush xml:id="br0">
      <inkml:brushProperty name="width" value="0.08571" units="cm"/>
      <inkml:brushProperty name="height" value="0.08571" units="cm"/>
      <inkml:brushProperty name="color" value="#E71224"/>
    </inkml:brush>
  </inkml:definitions>
  <inkml:trace contextRef="#ctx0" brushRef="#br0">144 23 8547,'-12'2'989,"4"5"1,6 6-1,2 8-594,0 1 1,0 0 0,2 0-153,6 0 0,-3 2 0,9 3 1,3 2 16,3-3 0,1 6 0,1-1 0,0 1 23,0-1 0,2 8 0,3-2 1,2 4-81,-2 2 0,-3 1 1,-2 0-1,-3-1-22,-4 1 1,4 0-1,-7-1 1,3 1-68,-1 0 1,1-3-1,4-2 1,-2-3-70,-2 3 1,-8 2 0,7 3-1,1-1 41,-3 1 0,8 0 0,-8-1 0,2 1 45,1 0 0,-8 7 0,5-1 0,0 1-53,0 3 1,-4-6 0,4 8-1,0 0-24,0 0 1,-5-8 0,5 5 0,1-2-73,-1 0 0,-5 7 0,8-7 0,-1-2 76,-2-3 1,5 7 0,-7 3 0,0 2-4,-1 0 0,6-2 0,-8 5 0,0-3 24,3 3 0,-5-1 1,7 1-1,-2-5-141,-5-3 0,-1 5 1,1-7-1,3-2-193,-4-3 1,6-5 0,-3-5 0,-2-7-2447,-2-4 1256,-3-4 1,0-11 0,0-10 1444,0-12 0,-16-61 0,-7-29 0,7 31 0,0-1 0,-1 0 0</inkml:trace>
  <inkml:trace contextRef="#ctx0" brushRef="#br0" timeOffset="614">100 110 8164,'-9'-12'1612,"6"2"-751,-7 0-697,10 8 1,0-5-1,0 14-165,0 8 1,-7 4 0,0 3 0,2 2-39,3 5 1,-6 3-1,1 7 1,2-3-144,3 3 0,-6-8 0,1 1 0,2-3-658,3 0 0,0 0-586,-6-7 1426,6 0 0,12-68 0,14-17 0</inkml:trace>
  <inkml:trace contextRef="#ctx0" brushRef="#br0" timeOffset="1080">144 23 7828,'0'-12'3318,"0"2"-2583,0 10 0,0 2-467,0 6 0,7-4 0,3 9-154,2-4 1,-5 6 0,5-5 0,0-1-82,1 1 0,1 4 0,8-4 0,0 0-153,0 0 1,-1-1 0,4-4 0,1 5-158,3 2 0,1-5 0,-9 5 0,1 0-475,0 1 1,0-6-1,0 7 752,0 3 0,-1 22 0,1 7 0</inkml:trace>
  <inkml:trace contextRef="#ctx0" brushRef="#br0" timeOffset="1990">362 3798 7880,'-19'15'0,"2"-3"153,2-2 0,8 4 1,-5-4-1,2 2 207,5 5 0,3 2 1,2 3-1,0 2-149,0 6 0,0 3 1,0 11-1,2 0-113,6-1 0,1 1 0,8 0 1,-2-1-199,2 1 0,2-10 0,3-5 0,2-7 2,5-8 1,-4-4 0,4-10 0,-5 0-31,-2 0 1,7-19 0,0-10 0,-2-10 51,-3-5 0,-5-7 0,-2-2 0,-5 0 150,-2-1 0,-3-4 0,-7 10 0,0 4 103,0 5 0,0 5 0,-2-5 0,-5 8 178,-8 7 0,-12-1 0,-2 16 0,0-1-144,-2 0 0,4 3 0,-7 7 0,0 2-245,0 6 0,7 1 0,-2 8 0,5-2-855,2 2 1,3 2-1071,4 3 1959,6 0 0,57-10 0,13-2 0</inkml:trace>
  <inkml:trace contextRef="#ctx0" brushRef="#br0" timeOffset="2414">820 3755 7873,'10'12'339,"5"-5"0,4-5 0,3-2-159,0 0 0,0 8 0,-1 1-33,1 4 0,0 1 0,-3 8 1,-2 0 49,-2 0 0,-10 2 1,2 2-1,-5 6-157,-2 2 0,0 0 0,0 5 0,-2-5-8,-5-3 0,2 1 1,-10-6-1,1 3-263,2-2 0,-8-10 0,6-5-153,-6-2 0,-1-3 0,-1-9 18,0-5 0,7-8 0,3-12 0,0-4 101,0-3 1,7-3-1,-5-6 1,3-1 157,0 0 0,0 3 0,7 5 0,0 7 462,0 5 1,0 9 347,0 0 1,0 13 0,0 2-148,0 12 0,0 10 1,0 5-1,0 4-219,0 3 0,0 5 0,0 9 0,0 6-299,0 2 0,0-6 1,0 9-1,0 1-279,0 3 1,0-7 0,0-5 0,0-5-975,0-2 1,0-3 1214,0-5 0,0-53 0,0-21 0</inkml:trace>
  <inkml:trace contextRef="#ctx0" brushRef="#br0" timeOffset="2660">995 4126 7853,'15'-3'550,"-1"-2"-173,3-2 0,5-7 1,5 4-1,4-2-384,3-5 0,-5 0 1,5 0-1,0 5-238,0 2 1,-7 0-1,2 5-349,-5-2 594,-12 0 0,-51 46 0,-21 9 0</inkml:trace>
  <inkml:trace contextRef="#ctx0" brushRef="#br0" timeOffset="2847">1191 3755 7853,'-12'9'741,"0"-6"1,7 6-204,-2 1 1,0-5 0,7 10-329,0 2 1,0 2-1,2 5 1,3 3-145,2 2 0,1 10 1,-8-3-1,0 8-243,0 7 0,0-3 0,0 8 0,0-3-476,0-4 0,0-3 0,0-5 653,0-5 0,29-72 0,7-27 0</inkml:trace>
  <inkml:trace contextRef="#ctx0" brushRef="#br0" timeOffset="3014">1410 3973 7830,'-12'22'886,"2"-8"0,10 1-539,0 2 1,0 2 0,0 3 0,0 0-271,0 0 0,0 2 0,0 3 0,0 4-331,0 3 0,0-5 0,0 5 1,0-2-736,0-6 0,0-1 989,0-4 0,10 1 0,2 0 0</inkml:trace>
  <inkml:trace contextRef="#ctx0" brushRef="#br0" timeOffset="3131">1453 3711 7798,'-22'0'144,"1"0"0,1 2 144,6 6 0,-3-3-288,9 9 0,40 1 0,16 6 0</inkml:trace>
  <inkml:trace contextRef="#ctx0" brushRef="#br0" timeOffset="3414">1846 4016 7798,'-7'-14'-104,"-3"2"300,-2 2 1,5 0 0,-5 3 316,2-7 0,-5 1 1,6 1-1,-3 3-277,-5 4 0,4 0 0,-1 0 2,-3-2 0,-2 9 0,-3 13-124,0 4 1,7 10 0,3 3-1,0-1-163,0 1 1,7 7 0,-2-5-1,4 2-269,3 0 0,0-7 1,3 5-1,4-2-778,8-5 1,4-3 1095,3-2 0,58-20 0,14-4 0</inkml:trace>
  <inkml:trace contextRef="#ctx0" brushRef="#br0" timeOffset="3832">2173 3973 7912,'-9'-12'368,"-6"4"1,3-1-1,-2 1-89,-3 4 0,4 1 1,-1 3-1,-3 0-166,-2 0 1,4 10-1,0 4 1,1 6-109,2 2 0,-8-5 0,8 2 1,-2 5-117,-1 1 0,10 6 1,-4-2-1,1 0-68,1 3 1,0-8 0,7 5-1,2-2 97,5 2 1,-2-5 0,10 3 0,2-8-24,2-4 0,-4-10 0,-1 2 0,3-5-12,3-2 0,2 0 0,-1 0 0,-1-2-69,-6-5 1,6-5-1,-8-10 1,2 0 116,1 0 1,-10-7 0,4-3 0,-1 1 86,-1-1 1,0 3-1,-7 7 1,3-2 294,4-5 1,-5 12 173,6-5 0,-6 17-249,-2 5 0,0 17 0,0 13 0,0-1-177,0 2 1,0-4 0,0 9 0,0 3-224,0 2 1,0-4 0,0-1 0,0 0-1380,0-2 1541,10-2 0,12-20 0,12-2 0</inkml:trace>
  <inkml:trace contextRef="#ctx0" brushRef="#br0" timeOffset="4031">2545 3602 7798,'-15'0'1238,"0"0"0,11 2-910,-4 6 1,6 6 0,2 13-1,0 4-216,0 3 0,0 12 0,0 13 0,0 6-158,0 8 1,0-3 45,0 10 0,-8-9 0,-4 6 0,0 9 0,0 0 0</inkml:trace>
  <inkml:trace contextRef="#ctx0" brushRef="#br0" timeOffset="4565">515 5042 7798,'-10'-12'93,"5"0"0,-9 7 242,-3-2 1,5 0 0,0 4-1,-1-2 127,1-2 0,-2 0 1,-8 7-308,0 0 1,8 2-1,-1 5-105,-2 8 1,0 4 0,0 6 0,5 1-99,2 3 1,-4 3 0,6-3-1,4 7-51,1 6 1,3 1 0,0 1 0,0 0-113,0-1 1,10 3-1,4 0 1,6-2-230,2-10 0,-1-7 0,4-8 0,1-2-1294,3-2 1734,1-11 0,-1-38 0,2-19 0,4-8 0,1 1 0</inkml:trace>
  <inkml:trace contextRef="#ctx0" brushRef="#br0" timeOffset="5419">646 5282 7798,'-7'22'107,"-1"0"1,1-8 0,7 1 334,0 2 1,2-7-1,6-3-282,6-5 1,13-4-1,2-5 1,-2-5-131,-3-1 0,-2-8 0,0 1 0,-1-6-49,1-1 1,-2 3 0,-6 2 0,-7 0-90,-4 0 0,-3 8 0,0-1 0,0-2 28,0-2 0,-3 4 0,-4 3 114,-7 2 1,-6-4 0,-2 6 0,1 4 74,-1 1 1,0 13 0,0 4 0,0 6-27,0 2 0,3 0 1,5 2-1,4 2-50,0 4 0,8 8 0,-6-4 0,6 3-12,2-1 0,0-7 1,2 5-1,6 0-21,6 0 1,6-7 0,1 2 0,1-7-132,0-8 1,0 3-1,2-10 1,3-2-171,2-2 0,0-3 1,-7-5-1,0-7 33,0-10 0,-8-7 1,1 0-1,-1-8 142,-2-4 0,5 0 0,-7 0 0,0 2 129,-1 0 1,-1-5-1,-6 15 1,3 0 335,2-2 0,0 6 90,-7-4 0,0 17 0,0 12-51,0 12 1,-2 8 0,-3 4 0,-2 3-93,2 2 1,3 10 0,2-3 0,0 5-46,0 3 1,0-1 0,0 1 0,0-3-141,0-4 0,0 1 0,0-8 0,0-4-1352,0-2 932,0-2 1,7-19-1,3-13 1,-1-14 42,1-13 1,7-6 0,-5-6 0,3-2 2,-1 3 0,-6-6 1,4 4-1,0 3 146,0 9 1,-5 6 0,5 10 266,-2 1 1,5 11 162,-8 10 1,0 10 0,-7 14 0,0 5-115,0 7 0,0 5 0,0 6 0,0 1-264,0 3 0,0 0 1,0-7-1,0-1-337,0 1 1,0-3 0,0-5 411,0-6 0,-10-55 0,-2-14 0</inkml:trace>
  <inkml:trace contextRef="#ctx0" brushRef="#br0" timeOffset="5564">1344 5217 7798,'0'14'748,"0"1"1,3-3-327,4 3 0,12-8 0,10-12-513,-2-2 1,-3-3 0,-2 5-1,0-2-453,0 2 1,-8 3-557,1 2 1100,-1 0 0,-21 0 0,-7 0 0</inkml:trace>
  <inkml:trace contextRef="#ctx0" brushRef="#br0" timeOffset="5683">1475 4911 9742,'-12'22'346,"5"0"0,4 2 1,3 3-1,0 4-245,0 3 1,3 5 0,2 10 0,2 4-139,-2 3 1,-3 2 0,-2 5 0,0-5-479,0-7 1,0 0 0,0-5 0,0-7-1575,0-5 2089,10-5 0,2-75 0,10-17 0</inkml:trace>
  <inkml:trace contextRef="#ctx0" brushRef="#br0" timeOffset="6214">1672 5391 7798,'0'22'812,"0"-7"-514,0-1 0,2-9 1,5 0-169,8-10 1,4-14-1,3-10 1,0 2-185,0 3 1,-1 0 0,-1-3 0,-3-2 10,-3 2 1,-9 3-1,5 2 1,-3 0 12,1 0 1,-1 1 0,-7-1-22,0 0 1,-10 7 0,-4 3 27,-6 2 1,-2 6 0,3 11 0,2 7 62,2 6 0,3 2 1,-5 2-1,5 3 64,2 2 0,1 2 0,4-4 0,-2 4 51,2 3 1,2 0 0,6 5 0,2-5 59,2-2 1,7 4 0,-4-7 0,2-2-175,5-3 1,3-2 0,1-3 0,1-4-243,0-8 0,2-5 0,3-4 0,2-5-107,-2-8 1,-3-7 0,-2-7 0,0-10-19,0-9 0,-3 2 0,-2-5 1,-3 3 33,3-3 1,0 2-1,0-4 1,-4 4 435,-4 8 0,6 2 1,-8-2-1,0 5 1214,3 7-800,-8 14 0,8 8 1,-10 14-1,0 10-176,0 10 1,0 2-1,0 12 1,0 7-250,0 6 1,0-3-1,0 7 1,0 3-51,0 2 1,0 2 0,0-2 0,0-5-49,0-7 1,0-5 0,0-4 0,0-6-275,0-7 0,0-10 57,0-11 0,0-28 1,0-26-121,0-7 0,0-5 0,0-8 0,0 3 39,0 5 1,7-3-1,1 8 1,-1 0-68,3-1 0,-5 3 1,7 10-1,0 5-479,0 7 1,2 4 808,8 4 0,58 18 0,15 6 0</inkml:trace>
</inkml:ink>
</file>

<file path=ppt/ink/ink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9:32.571"/>
    </inkml:context>
    <inkml:brush xml:id="br0">
      <inkml:brushProperty name="width" value="0.06" units="cm"/>
      <inkml:brushProperty name="height" value="0.06" units="cm"/>
      <inkml:brushProperty name="color" value="#FFFFFF"/>
    </inkml:brush>
  </inkml:definitions>
  <inkml:trace contextRef="#ctx0" brushRef="#br0">105 18 8400,'-8'-9'-336,"4"1"2544,-7 8 526,7 0-851,-4 0-1326,8 0 0,0 2 0,2 2-277,4 1 1,-2 9 0,5-2 0,1 3-55,0 3 1,1 7 0,7 4-1,-3 4-165,-3 2 0,4 2 1,-5 4-1,5 5-76,1 5 0,-1 1 1,-3 0-1,-1 3-63,2 3 0,-5-4 1,3 4-1,-1-3 21,-1-3 1,0 1 0,-6-1-1,2-2 82,-3-3 1,5 1 0,-2-5 0,0 0-1,2 0 1,-6 3 0,5-3 0,-1 0-49,0-1 0,0 1 0,-6-4 1,0 3 3,0 3 0,6-6 0,-1 2 0,-1-3 0,-2 3 0,-2-2 0,0 6 0,0-3-4,0-3 1,0-4 0,-2-4 0,-2-4-159,-1-2 0,-1-1 0,6-7-2188,0 1 796,0-9 0,0-3 0,0-12 1573,0-5 0,8-36 0,1-9 0</inkml:trace>
  <inkml:trace contextRef="#ctx0" brushRef="#br0" timeOffset="546">0 1555 8398,'0'12'-524,"0"-1"0,2-5 1,4 6 294,6 1 0,-3 3 1,3 1-1,0 3 494,-3 3 1,7-2-1,-5 9 1,5-1-15,1-2 1,-5 6-1,0-4 1,1 2 13,3-2 1,1 8 0,-1-6 0,-3 0 33,-1 2 1,-2-8 0,3 1 0,-1-3-295,2 0 0,-5-5 0,3-9-47,1-1 1,3-2 0,1-6 92,1 0 1,-1-8 0,1-4 0,-3-5 45,-3-6 1,4 1 0,-5-5-1,3 0 64,-3 0 1,5-2-1,-6-6 1,1 2-115,1 4 0,-2-4 0,3 4 1,-1-2-190,1 1 1,-3-1 0,0 8 0,0 2-369,-1 1 0,-5-3 1,4 0-2078,0 1 2587,-6 11 0,5 3 0,-38 31 0,-8 6 0</inkml:trace>
</inkml:ink>
</file>

<file path=ppt/ink/ink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9:40.318"/>
    </inkml:context>
    <inkml:brush xml:id="br0">
      <inkml:brushProperty name="width" value="0.06" units="cm"/>
      <inkml:brushProperty name="height" value="0.06" units="cm"/>
      <inkml:brushProperty name="color" value="#FFFFFF"/>
    </inkml:brush>
    <inkml:brush xml:id="br1">
      <inkml:brushProperty name="width" value="0.08" units="cm"/>
      <inkml:brushProperty name="height" value="0.08" units="cm"/>
      <inkml:brushProperty name="color" value="#FFFFFF"/>
    </inkml:brush>
  </inkml:definitions>
  <inkml:trace contextRef="#ctx0" brushRef="#br0">35 0 8286,'-8'25'0,"6"-5"0,-5 5 0,1-2-110,0 1 0,0 9 0,6 0 0,0 5 450,0 1 1,0 6 0,0 1 0,0 5-184,0 1 0,0-5 0,0-3 0,0-1-142,0-4 0,6-8 1,2-4-1,0-2-181,-1-3 0,7-5 0,-2-5-403,3-6 569,-5-4 0,13-49 0,-4-11 0</inkml:trace>
  <inkml:trace contextRef="#ctx0" brushRef="#br1" timeOffset="989">245 507 8843,'11'0'59,"1"0"182,2 0 1,1 0 0,4 0 0,3 0 175,1 0 0,8-8 1,-4-4-1,2-3-34,1-3 1,-3 1 0,4-1 0,-2 1-236,2-1 0,-8 1 0,-3-1 0,-9 1-118,-3-1 0,4 7 1,-7-1 6,-1-1 1,-9-1 0,-7 2 0,-4 5-250,-1-1 0,-1 4 0,1-6 1,-1 2-80,1 5 1,-6-1-1,-1 0 1,1-2 61,-2 2 1,6 8 0,-7 4-1,3 1 38,0 5 1,-1 7 0,7 5 0,0 1 175,-1 4 1,6 2 0,3 2 0,1 0 257,4 0 0,2 5 0,2 1 0,0-2 155,0-2 0,8-2 1,5-2-1,7-4-142,3-6 1,2-5-1,-1-5 1,5-3-228,4-2 1,-4-3 0,0-6 0,2-5-43,2-6 0,0-11 0,-2-6 1,-2-4 28,2-2 0,-4-2 0,1-2 0,-3-2-68,-4 2 0,-3 3 1,-5 1-1,-1 0-43,1 0 1,-5 2 0,-2 4 0,-4 5 153,-2 5 1,0 2-1,0-1 54,0 1 259,-8 7 0,6 4 0,-4 14 59,4 9 0,2 3 0,0 9 0,0 4-39,0 6 1,0-1 0,0 7 0,0 0-188,0-1 0,0-3 0,0 4 0,0-3-178,0-3 0,2-8 0,2-4 1,4-3-288,2-9 1,-4 1 0,5-12-317,3-6 1,-1-8 0,1-13-1,-2-6 64,1-4 0,-3-10 0,2-2 0,-1-1 213,-1-1 1,5 6 0,-5-3-1,2-1 133,-1 1 1,-5 5 0,6-2 0,-1 6 362,-1 6 0,6-2 174,-5 8 1,-3 9-1,-2 14 1,-2 10 317,2 5 0,-4 11 0,3 3 0,-3 6-284,-2 5 1,0 5 0,0 7-1,0 1-185,0-1 1,0-5 0,0-1 0,0 3-260,0 1 0,0-11 0,0-4-6381,0-2 6361,8-8 1,10-62-1,9-23 1</inkml:trace>
  <inkml:trace contextRef="#ctx0" brushRef="#br0" timeOffset="1150">1659 122 8315,'-2'-15'0,"-2"1"411,-1 3 1,-1 5-1,4-4 1,-2 0 361,-2 1 1,-7 5-1,1-2-475,-4 4 1,-1 10 0,-1 5 0,1 9-246,0 7 0,-3 4 0,-1 0 0,-2-2-119,1-2 0,5 0 0,3 4 0,4-2-145,3-2 1,1-7-1,6 1-95,0-4 0,8-3 0,5-5 0,9-5 125,7-4 1,-2-2 0,2 0 0,2 0 204,2 0 1,0-6 0,-2 1 0,-4 3 108,-2 5 1,-1 7 0,-7 8-1,1-1 278,-1 1 0,-7 1 1,-2 4-1,-3 6 207,1 4 0,0-4 0,-6 1 0,-2-1-245,-4-2 0,2 4 0,-7-8 1,-3-1-813,-1-3 0,-3-2 0,-1-1 0,-3-3-702,-1-1 1,0-8 1140,5 2 0,-53-28 0,-15-7 0</inkml:trace>
</inkml:ink>
</file>

<file path=ppt/ink/ink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9:34.147"/>
    </inkml:context>
    <inkml:brush xml:id="br0">
      <inkml:brushProperty name="width" value="0.06" units="cm"/>
      <inkml:brushProperty name="height" value="0.06" units="cm"/>
      <inkml:brushProperty name="color" value="#FFFFFF"/>
    </inkml:brush>
  </inkml:definitions>
  <inkml:trace contextRef="#ctx0" brushRef="#br0">0 280 11609,'18'10'1268,"-1"6"0,-1 9-979,-4 8 1,9 2 0,-4 15 0,3 6-58,-1 5 1,4 7 0,1 3 0,-3-3-106,-1 0 1,-3-8-1,0-1 1,1-9-162,-1-9 1,-5-4 0,-2-18-1,-1-5 75,1-5 1,2-3-30,5-6 0,-1-8 0,-3-5 0,-1-9 277,2-7 0,-5-11 0,1-7 0,0-3-170,-1-3 1,1-7 0,4-2 0,-5-2-248,-1 0 1,4 8-1,-4-3 1,-1 5-298,1 2 0,-2 7 0,-4 6 1,2 8-3237,2 8 1217,-1 3 2444,-5 11 0,8 71 0,2 25 0</inkml:trace>
  <inkml:trace contextRef="#ctx0" brushRef="#br0" timeOffset="138">769 595 8460,'-10'0'2062,"1"2"0,5 3-1597,-2 7 0,0-2 1,6 1-1,0 3-306,0 2 0,0 3 0,2 4 0,2 4-72,2 1 1,1 5 0,-3-4 0,2 4-496,-2 2 1,4 0 0,-2-2 0,-1-2-1501,3-2 1,-4-8 1907,8 2 0,-24-96 0,0-26 0</inkml:trace>
  <inkml:trace contextRef="#ctx0" brushRef="#br0" timeOffset="288">699 333 8803,'-17'0'2703,"-1"0"-2067,1 0-777,7 0 1,4 0-1,12 0 1,8 0-1638,7 0 1778,-2 8 0,45 48 0,-31-18 0,0-1 0</inkml:trace>
  <inkml:trace contextRef="#ctx0" brushRef="#br0" timeOffset="1542">944 734 8427,'0'18'581,"0"-1"0,2-1 1,3-4-1,7-7-228,3-3 1,3-2-1,-1-2 1,3-3-39,3-7 1,-2-6 0,7-5 0,-3-4-146,-4 0 1,-1-6-1,-3 6 1,-1-2-187,-5-1 0,-3 9 1,-8-4-1,0 2-213,0-1 1,-2 1 0,-4 6 0,-5 1 69,-5 4 0,-3-1 0,-3 7 0,-1 2-130,2 2 1,-5 10-1,1 4 1,0 5 51,0 6 0,-4 4 0,5 10 0,3 2 520,2 2 1,7 7 0,2-1 0,3 1 193,3-1 0,2 2 0,2-9 0,2 1 1,3 2 0,7-14 1,11 0-1,7-10-206,2-7 0,3-4 0,0-8 0,2 0-385,4 0 1,-4-10 0,4-5-1,-5-11-179,-1-7 0,-2 2 0,-4-9 0,-5 3-26,-5 2 1,-1-2 0,-3-2 0,-3-2 112,-6 3 0,-4 1 0,-2 4 0,0 0 103,0-2 1,-6 10 0,-2-8 0,0 5 278,0 7 0,1 7 289,1 3 0,4 17 0,-4 3-2,4 11 1,2 17-1,0-2 1,0 3 77,0 5 0,0 2 1,0 7-1,0 0-87,0 1 1,6-1 0,2-1 0,0-3-314,-1-1 1,7-8 0,-2-1-1,3-7-346,2-7 1,1-11 0,1-3 0,3-4-261,1-8 1,0-8 0,-5-13 0,-1-6 95,1-4 1,-1-10-1,1-3 1,-3-5 98,-3-1 1,3-3 0,-5-1 0,0 0 164,-4 5 0,-3 1 1,1 7-1,2 1 205,-2-1 347,-2 10 0,-2 19 0,0 18-53,0 12 0,0 15 1,2 2-1,2 7 104,2 5 1,1 2 0,-3 3 0,4-1 31,2-3 1,-1-1-1,5 1 1,-2-5-506,1-4 1,3-10-1,3-4 1,2-5-339,3-6 1,-1-7-1,-6-10 108,1-7 0,-6-11 1,-3-6-1,-1-4 57,-4-2 1,4-8-1,-2-2 1,-3-1-174,-1-1 1,-2 6-1,0-3 1,0-1-394,0 0 0,0-3 1,0-8-1,0-3-856,0 3 1,0 2 0,0 1 1568,0 1 0,8 46 0,2 12 0</inkml:trace>
  <inkml:trace contextRef="#ctx0" brushRef="#br0" timeOffset="1747">2620 647 8317,'-17'0'808,"7"8"0,2-4 0,8 7-458,0 3 0,6 1 1,2 3-1,1-1-174,5 1 1,0 5 0,-1 0 0,-1 1-130,1 1 1,3-6 0,1 5 0,1-7-331,-1-5 1,1 1-1,-1-7-55,1-2 1,-1-10-1,1-5 1,-1-7 137,1-5 0,-3-10 1,-1-10-1,-5-1 141,-1-5 1,-2 1 0,-6 1 0,0 4 151,0 1 1,-2 7-1,-6 0 1,-7 9 127,-7 7 0,-9 4 1,2 3-1,-4 10-171,-2 12 1,0 3 0,1 16 0,1 4-393,3 6 1,7-2-1,12 2 1,5-6 341,4-4 0,79 0 0,-28-12 0,-1 1 0</inkml:trace>
  <inkml:trace contextRef="#ctx0" brushRef="#br0" timeOffset="1960">3319 280 8317,'-10'-2'102,"2"-1"1,2-5 441,1-2 0,-3 4 1,4-5-369,-2-3 0,-2-2 1,4-1-1,-1 0-74,1-1 0,-4 6 0,0 3 0,-1-1 44,-5 0 0,4 6 0,-1-1 0,-3 3-232,-1 2 0,-3 7 0,3 5 0,1 4-50,2 1 0,6 6 0,-3 3 0,1 1 197,4 4 1,2-4 0,2 4 0,0 4 96,0 4 0,0 9 1,0-1-1,0 3-153,0 3 1,0 5 0,0 0 0,2-2-322,4-1 1,-2-11 0,6-5-1,-3-6-849,-3-4 1,4-13 1164,-2 1 0,7-3 0,-3 3 0</inkml:trace>
  <inkml:trace contextRef="#ctx0" brushRef="#br0" timeOffset="2079">2917 612 8249,'-15'18'1119,"3"-1"1,0-5-425,12-1 1,0-7-1,16 2 1,5-6-828,4-6 0,6-3 0,8-9 1,4 1-2012,1-1 2143,-5 1 0,10 1 0,7-1 0,0-2 0,1 1 0</inkml:trace>
  <inkml:trace contextRef="#ctx0" brushRef="#br0" timeOffset="2705">4122 542 8167,'-17'0'120,"5"-6"0,2-1 164,2-3 0,-5 4 0,3-5 0,-1-1-109,-1 2 0,6-3 0,-6 7 0,-1 2-41,-3 2 1,-1-4-1,-1 0 1,1 4-34,-1 6 0,-1 0 1,-2 10-1,-3 3-87,3 5 1,2 9-1,1-2 1,3 4-41,3 2 1,-2 5 0,9 3 0,1 2 64,2 3 1,4-3-1,4-1 1,5-1 7,5-4 0,3-4 0,3-6 0,3-8-60,2-7 1,0-6 0,4-8 0,-4 0-54,-1 0 0,3-14 1,-4-5-1,0-7-47,0-5 0,-1-9 0,-7-5 1,1-3-92,-1-5 0,-1 10 0,-3-7 1,-3 5 90,-2 7 0,-3 1 0,-5 4 368,0 4 1,-2 11 242,-3 12 0,3 12 0,-4 8 0,2 7 44,-2 8 1,4 6-1,-4 4 1,4 4-232,2 1 1,0 3-1,2 3 1,2-1-577,2-3 1,8-1 0,-1 2 0,7-7 264,3-3 0,22-34 0,11-10 0,1 0 0,0 1 0</inkml:trace>
  <inkml:trace contextRef="#ctx0" brushRef="#br0" timeOffset="4106">4943 1 8267,'-16'12'0,"3"-1"0,3 3 68,2 1 1,-3-3 0,3 2 0,0 3 131,0 4 0,-3 10 0,5 0 0,0 6-92,-2 4 0,6 13 0,-3-1 1,3 3-3,2 4 0,0-4 0,2 9 0,1-1-6,3-2 1,8-8 0,-3-9 0,5-3-109,1-3 0,3-10 1,1-7-1,4-9-143,3-7 0,-5-4 1,4-4-1,0-4-38,0-5 1,-5-7 0,1-5 0,-4-6 94,-1-4 1,-1-8 0,-1 0-1,-4 2 79,-7 2 0,-3 3 1,-2-1-1,0 2 107,0 4 0,-2-3 1,-3 9-1,-7 2 55,-4 1 1,-3 11-1,-4 3 1,-4 4-120,-1 2 1,-5 8 0,4 3 0,-4 7-110,-2 5 1,6 2-1,2 6 1,2-3-427,3-3 0,9 4 0,3-6-817,2-1 1324,10-3 0,70-33 0,23-7 0</inkml:trace>
  <inkml:trace contextRef="#ctx0" brushRef="#br0" timeOffset="4353">5327 560 8267,'-10'17'-191,"-3"1"1,7-1-1,0 1-23,-2-1 0,6 1 0,-3-1 0,3 0 816,2 1 0,2-1 1,3 1-1,5 1-263,0 5 0,5-5 0,-1 4 1,5-3-154,5-3 1,-1-5 0,-6-1 0,1 1-163,-1-2 1,7-2 0,-1-8 0,-2 0-24,-1 0 0,-3 0 1,1-4-1,-1-6-136,1-8 1,-3-5 0,-1 0 0,-5-6 56,-1-4 0,-2 0 0,-6 2 0,0 2 163,0-2 0,-2 5 0,-4 3 0,-5 4 5,-5 1 1,-1 3-1,-3 3 1,-1 6-63,-3 4 0,-5 2 0,4 0 0,0 0-126,0 0 0,-4 8 0,5 4 0,3 3-230,2 3 1,1-1 0,1 1 0,1 1-297,4 4 1,5-9 0,7 3 623,0-1 0,85-16 0,-32-1 0,1 0 0</inkml:trace>
  <inkml:trace contextRef="#ctx0" brushRef="#br0" timeOffset="4354">5746 577 8291,'-2'18'177,"-4"-1"1,5-5-1,-5-1 1,4 3 180,2 2 1,0 3 0,0 2 0,0 3-105,0-3 1,0 4-1,0 0 1,2 3-129,4 3 1,3-6 0,9 0-1,1-2-43,4 1 0,-3-3 0,3-7 1,-2-5-145,3-1 1,-5-2 0,4-6-1,-3-2-26,-3-4 1,1-4 0,-3-7 0,-1-2 93,-3-5 0,-7-3 1,4-8-1,-2 0 21,0 0 1,0 6 0,-8 0 0,-4 0-6,-6 2 0,-3-4 0,-3 7 0,1 3-70,-1 2 0,-5 1 1,-2 3-1,0 3-183,-1 6 0,-3 4 0,4 2 1,0 0-429,0 0 0,1 2 0,9 4 658,3 6 0,12 42 0,10 12 0</inkml:trace>
  <inkml:trace contextRef="#ctx0" brushRef="#br0" timeOffset="4806">6357 507 8292,'-11'2'189,"-1"4"1,2 4 0,-1 7 484,5 1 0,-2-1 0,2 3 0,3 3-370,1 6 1,2 4 0,0 2 0,0 0-158,0 0 1,0 6-1,0-1 1,0-1-34,0-2 1,0-4 0,0-4-1,0-6-479,0-3 1,2-5-7,3-3 1,-1-14 0,6-15 0,0-11 101,-1-5 1,3-9 0,4-5-1,-3-3-5,-1-3 0,-1 3 1,7 3-1,-3 7 197,-3 3 1,2 2 0,-7 2-1,1 4-239,0 5 541,-2 13 1,-6 11 0,0 11 0,0 7 513,0 5 1,-2-2 0,-2 7 0,-2-1-360,2 0 0,2 2 1,2 6-1,0 0-224,0 0 0,0 0 0,0 0 1,0 0-229,0 0 0,0-1 1,0 1-1,0 0-181,0 0 1,0-8-1,2-5-93,4-9 0,-4-7 0,6-12 0,-1-7-42,5-9 1,4-13-1,1-13 1,3-6-38,3-5 1,-4 1-1,3 6 1,-7 1 167,-3 5 1,-1-3-1,5 10 556,-4 6 1,-5 10 190,-7 17 0,0 8 0,-2 18 0,-2 3 67,-1 6 0,-1 4 0,4 2 0,-2 0-153,-2 0 1,0 6 0,6-1 0,0-1-519,0-2 1,0-2-1,0-2 1,0-2-706,0-2 0,2-6 1,4 5-1554,6-3 2372,-4-2 0,30-68 0,1-15 0</inkml:trace>
  <inkml:trace contextRef="#ctx0" brushRef="#br0" timeOffset="5404">6899 560 8292,'-10'0'1066,"2"0"1,8 2 0,0 5 0,0 9-897,0 5 1,0 12-1,0 2 1,-2 10-11,-3 5 0,3 3 1,-4-1-1,4-1-187,2-5 1,-6-3 0,0-10 0,2-4-136,2-6 1,4-5-337,4-7 0,-2-13 0,8-15 1,-1-10 13,-1-6 0,6-8 0,-5-2 0,5 1 236,1-1 1,1-4 0,-3 5 0,-1-1 147,-3 0 0,-5 5 0,6 6 0,0 5 565,-3 2 0,-1 8-11,-8 5 1,0 16-1,0 2 1,0 9 92,0 8 1,0-1 0,0 7 0,0 2-204,0 2 1,0 2-1,0 2 1,-2 2-160,-4 1 1,4-1 0,-3-8 0,3-4-382,2-1 0,0-3 1,0-6-1,2-1-272,3-5 0,-1-3 0,6-10 1,0-5 36,-1-11 0,3-9 0,7-12 0,3-4-62,1-1 0,0-3 0,-3-5 0,1-1 113,2 1 0,1 7 0,-7 5 0,-1 3 298,-5 2 1,3 8 492,-8 3 1,-1 15 0,-5 9 0,0 11 148,0 11 1,-5-3 0,-1 6-1,2 1-69,2 3 1,-4-2 0,0 2-1,2 2-188,3 2 0,1 2 0,0 0 0,0 0-387,0 0 1,0 0-1,0 0 1,0-1-527,0 1 0,0 0 1,1-2-1,3-4 610,2-5 0,0-5 0</inkml:trace>
</inkml:ink>
</file>

<file path=ppt/ink/ink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9:42.705"/>
    </inkml:context>
    <inkml:brush xml:id="br0">
      <inkml:brushProperty name="width" value="0.06" units="cm"/>
      <inkml:brushProperty name="height" value="0.06" units="cm"/>
      <inkml:brushProperty name="color" value="#FFFFFF"/>
    </inkml:brush>
  </inkml:definitions>
  <inkml:trace contextRef="#ctx0" brushRef="#br0">18 1 8307,'-9'0'3355,"1"8"-3094,8 3 1,0-1 0,0 2 0,0 1-106,0 3 1,6 1 0,0 1 0,-1 1-51,3 4 0,-6-1 1,6 7-1,-2 2-161,-1 2 1,1 8 0,-6-1 0,2-1 34,4-2 0,-4 4 1,4 1-1,-4 1-72,-2 0 1,6-1-1,-1-3 1,-1 4-23,-2 2 0,-2-7 0,0 3 0,0-4 58,0-2 0,-6 0 0,1-2 0,1-2-177,2-2 0,2-8 0,-2 3-1540,-4-5 1773,4-9 0,-21-72 0,3-26 0</inkml:trace>
</inkml:ink>
</file>

<file path=ppt/ink/ink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9:43.146"/>
    </inkml:context>
    <inkml:brush xml:id="br0">
      <inkml:brushProperty name="width" value="0.06" units="cm"/>
      <inkml:brushProperty name="height" value="0.06" units="cm"/>
      <inkml:brushProperty name="color" value="#FFFFFF"/>
    </inkml:brush>
  </inkml:definitions>
  <inkml:trace contextRef="#ctx0" brushRef="#br0">175 1 8152,'-18'0'497,"7"0"1,1 2 154,2 4 1,1-4 0,3 5-134,-2 1 0,-6 2 0,6 7-50,3 1 1,-5-1 0,2 1-235,2-1 1,2 3 0,0 1 0,-2 4-232,-2 2 1,-1-3 0,3 3 0,-2 0-277,2 0 0,-4 0 1,3 2-1,-1-5-1377,-2-5 1,6-1-1140,-4-1 2788,4-7 0,41-96 0,-15 28 0,1 0 0</inkml:trace>
</inkml:ink>
</file>

<file path=ppt/ink/ink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9:43.234"/>
    </inkml:context>
    <inkml:brush xml:id="br0">
      <inkml:brushProperty name="width" value="0.06" units="cm"/>
      <inkml:brushProperty name="height" value="0.06" units="cm"/>
      <inkml:brushProperty name="color" value="#FFFFFF"/>
    </inkml:brush>
  </inkml:definitions>
  <inkml:trace contextRef="#ctx0" brushRef="#br0">35 1 8161,'-6'17'317,"0"1"1,-5-7-1,5 1 619,2 1 0,2 3 0,2 1-466,0 1 0,2-7 1,4 1-1,4 2-117,-1 1 0,7 1 0,-4-3 0,1-1-356,-1 2 0,3 1 0,-3 3 0,3-1-592,3 0 1,-6 1-1,-1-1-477,3 1 1,1-1 0,1 1 1071,-5-1 0,-3-7 0,-8-2 0</inkml:trace>
</inkml:ink>
</file>

<file path=ppt/ink/ink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9:44.185"/>
    </inkml:context>
    <inkml:brush xml:id="br0">
      <inkml:brushProperty name="width" value="0.08" units="cm"/>
      <inkml:brushProperty name="height" value="0.08" units="cm"/>
      <inkml:brushProperty name="color" value="#FFFFFF"/>
    </inkml:brush>
  </inkml:definitions>
  <inkml:trace contextRef="#ctx0" brushRef="#br0">45 224 8809,'-17'0'2438,"-1"-8"-2078,9 6 1,9-2 0,11 14 0,3 9 18,-3 7 0,5 5 1,-4 11-1,1 9-106,-1 5 0,1 10 0,-5-2 0,0 4-280,0 2 1,-1-8-1,-3-2 1,2-4-312,-2-3 1,-2-12 0,0-20-47,4-7 0,-4-9 0,4-12 100,-5-11 0,-1-9 1,0-14-1,0-3 159,0-1 0,0-11 0,0 3 1,0-3-86,0-4 0,0 0 0,0-6 0,0 4 79,0 1 0,2-3 1,4 4-1,6 2 141,3 4 1,1 5-1,-3 18 1,-1 6 425,2 7 1,1 13 0,3 1 227,-1 8 1,-5 7 0,-1 13 0,1 7-72,-2 7 1,0 1 0,-7 10 0,3 3-438,-2 4 1,4 8 0,-2-5-1,-2-1-81,-3 2 0,-1-6 1,0 7-1,2-5-879,4-4 1,-4 3 0,4-17 0,-4-5-1783,-2-7 0,2-9 2563,4-5 0,27-98 0,-10 28 0,0 0 0</inkml:trace>
</inkml:ink>
</file>

<file path=ppt/ink/ink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9:44.695"/>
    </inkml:context>
    <inkml:brush xml:id="br0">
      <inkml:brushProperty name="width" value="0.08" units="cm"/>
      <inkml:brushProperty name="height" value="0.08" units="cm"/>
      <inkml:brushProperty name="color" value="#FFFFFF"/>
    </inkml:brush>
  </inkml:definitions>
  <inkml:trace contextRef="#ctx0" brushRef="#br0">245 226 8709,'0'-18'198,"0"1"0,0-1 144,0 1 1,-1-1 0,-3-1 51,-2-4 1,-2 3 0,4-3-1,-4 5-200,-1 7 0,3 1 0,-6 6 0,-1-2-89,-3 3 0,-1 8 1,-1 9-1,1 7-191,-1 8 1,1 1 0,1 2 0,3 5-118,1 0 1,2 6 0,-1-2-1,5-1 206,4 3 0,2-4 0,0 6 0,0-3 93,0-3 0,2-2 0,6-4 0,7-2-71,7-2 0,3-10 1,-4-1-1,2-10-65,-1-6 0,3-2 0,-2-2 0,-1-6-102,-3-10 1,-2-1-1,1-8 1,-3 0-116,-3 0 1,2-8 0,-8-6 0,-3 2-30,-1 2 0,4 2 0,0-2 0,-2-1 190,-2-3 1,-2 0 0,0 6 0,0 2 97,0 4 1,0 4-1,0 7 326,0 1 1,0 9-1,-2 8 1,-2 10 199,-2 5 0,0 11 1,6 3-1,0 6-231,0 5 0,0 3 0,0 6 0,0-3-249,0 3 1,2-5 0,2 1 0,4-2-535,2-5 0,-5-3 1,7-6-1,2-7-1904,1-9 2382,3-5 0,7-85 0,-12 28 0,1 1 1</inkml:trace>
</inkml:ink>
</file>

<file path=ppt/ink/ink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9:44.968"/>
    </inkml:context>
    <inkml:brush xml:id="br0">
      <inkml:brushProperty name="width" value="0.06" units="cm"/>
      <inkml:brushProperty name="height" value="0.06" units="cm"/>
      <inkml:brushProperty name="color" value="#FFFFFF"/>
    </inkml:brush>
  </inkml:definitions>
  <inkml:trace contextRef="#ctx0" brushRef="#br0">49 122 8298,'-17'8'535,"5"-4"92,0 8 0,8-1 1,0 7-252,8-1 1,0 1-1,6-1 1,0 3-97,-1 3 0,1 4 0,2 8 0,-5 0-200,1 0 1,-6 0 0,4 0 0,-4 0-433,-2-1 1,0-1 0,0-3-478,0-7 1,0-8 573,0-9 1,0-16 0,0-19 0,0-4 143,0-2 1,0-5 0,0-3 0,0 0 124,0 1 0,0-1 1,0 4-1,0-2-2,0 3 0,6 1 0,0 2 1,-1 2-92,3 4 0,-6 3 1,6 9-1,0 1-589,3 5 0,-1 3 668,2 8 0,7 39 0,8 9 0</inkml:trace>
</inkml:ink>
</file>

<file path=ppt/ink/ink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9:45.318"/>
    </inkml:context>
    <inkml:brush xml:id="br0">
      <inkml:brushProperty name="width" value="0.06" units="cm"/>
      <inkml:brushProperty name="height" value="0.06" units="cm"/>
      <inkml:brushProperty name="color" value="#FFFFFF"/>
    </inkml:brush>
  </inkml:definitions>
  <inkml:trace contextRef="#ctx0" brushRef="#br0">52 210 8298,'-11'0'592,"-1"0"0,6 0-61,-5 0 0,7 8 1,-2 3-199,4 5 1,4 9-1,2 4 1,2 4-223,-2 2 0,3 2 0,1 2 0,0 3-209,0 3 1,-1-6-1,-3 2 1,2-4-136,-2-3 1,-2-6 0,-2-5-51,0-4 1,0-11 222,0-8 0,0-10 1,0-13-1,0-6 24,0-4 0,0-4 1,0-4-1,0-3-34,0-1 0,0-5 0,0 3 0,0-3-34,0-3 0,6 3 0,2 1 0,-1 5-49,1 1 0,4 8 0,-5 8-94,3 2 1,2 9-1,5 10-66,1 4 1,-7 10 0,1 2 312,2 0 0,32 44 0,10 4 0</inkml:trace>
</inkml:ink>
</file>

<file path=ppt/ink/ink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9:45.651"/>
    </inkml:context>
    <inkml:brush xml:id="br0">
      <inkml:brushProperty name="width" value="0.06" units="cm"/>
      <inkml:brushProperty name="height" value="0.06" units="cm"/>
      <inkml:brushProperty name="color" value="#FFFFFF"/>
    </inkml:brush>
  </inkml:definitions>
  <inkml:trace contextRef="#ctx0" brushRef="#br0">121 138 8294,'-15'27'0,"1"-4"316,2-3 0,7-1 0,-5 3 0,2 1 156,4-2 0,2 4 1,2 1-1,0 1-295,0 4 0,8 2 0,2 2 0,1 0-10,1 0 0,0-6 0,5 0 1,1 0-192,-1-2 0,1-4 0,-1-9 1,1-4-271,-1-3 1,0-1-1,1-8 1,-1-4 31,1-5 0,-1-12 0,1-7 0,-3-4 134,-3-7 0,2 2 0,-7-6 0,1 1 101,0-1 0,-2 4 0,-6-3 0,0 1 266,0 4 1,-2 6-1,-4 2 1,-6-2 36,-3 2 0,-5 8 0,-3 0 0,-6 3-73,-4 3 1,4 7 0,0 4-1,-2 6-207,-2 6 1,4 6 0,1 11 0,3 6-157,4 4 1,7 2 0,5-2 0,1-2-708,4-2 1,4-8 0,6 3 866,5-5 0,51-32 0,14-9 0</inkml:trace>
</inkml:ink>
</file>

<file path=ppt/ink/ink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9:46.151"/>
    </inkml:context>
    <inkml:brush xml:id="br0">
      <inkml:brushProperty name="width" value="0.06" units="cm"/>
      <inkml:brushProperty name="height" value="0.06" units="cm"/>
      <inkml:brushProperty name="color" value="#FFFFFF"/>
    </inkml:brush>
  </inkml:definitions>
  <inkml:trace contextRef="#ctx0" brushRef="#br0">36 210 8294,'-16'12'1036,"4"-1"1,5 1-563,7 5 1,0-5-1,0 0 1,2 3-132,3 7 1,-3 1 0,6 10-1,-2 6-49,0 3 0,5 5 0,-5 7 0,0 3-94,2 1 1,-4-2-1,5-9 1,1-9-312,0-7 1,1-5-1,7-11 1,-1-3-247,1-6 0,-7-6 1,1-8-1,2-11-229,1-14 1,-3-4-1,-2-8 1,-1 0 229,1 1 1,-4-3-1,3-5 1,-1-1 314,-4 1 0,-2 5 1,0 1-1,2-3 116,2-1 1,1 7 0,-3 6 0,2 8 298,-2 4 0,0 4 49,2 9 0,-4 18 0,3 13 0,-3 6 68,-2 7 1,2 2 0,2 5 0,2 4-218,-2 2 1,0 1 0,0 7 0,3-1-135,3 0 1,-4 1 0,6-3 0,1-1-192,3-3 0,1-9 0,1-2 1,-1-10-231,1-5 0,-5-11 0,3-5 68,3-8 1,2-13 0,-3-14 0,-3-8 116,-3-7 1,4-7 0,-5-3 0,3-2-114,-3 1 1,5 3 0,-4 2 0,1-1-3,-1 1 1,3 1-1,-3 3 1,2 1-356,-3-1 1,3 7 565,-8 6 0,7 8 0,-3 9 0</inkml:trace>
</inkml:ink>
</file>

<file path=ppt/ink/ink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9:47.126"/>
    </inkml:context>
    <inkml:brush xml:id="br0">
      <inkml:brushProperty name="width" value="0.06" units="cm"/>
      <inkml:brushProperty name="height" value="0.06" units="cm"/>
      <inkml:brushProperty name="color" value="#FFFFFF"/>
    </inkml:brush>
  </inkml:definitions>
  <inkml:trace contextRef="#ctx0" brushRef="#br0">332 140 8322,'0'-17'-256,"-2"5"0,-2 1 0,-3-3-45,-3-1 1,6 3-1,-4 2 1,0 1 552,-3-1 0,-5 4 1,-1-4-1,-1 3-198,1 3 1,-1 2 0,1 2 0,0 2 31,-1 4 0,1 3 0,-1 9 0,1 1 66,-1 4 1,3-1 0,1 5 0,2 0-83,-1 0 1,5 2 0,2 6 0,4 0-26,2 0 1,0 6 0,0 0 0,0-1 93,0 3 0,8-8 0,4 2 0,3-6 14,3 0 0,-1-4 1,1 0-1,-1-2-69,1-3 1,5-11 0,0-5 0,-1-4-184,-3-2 1,-2-2 0,1-4 0,-1-7-278,1-8 0,-7-9 0,1-10 1,2-5 47,1 0 1,-5-5-1,-2 5 1,-3-1 183,1-1 1,2 3 0,-4-3 0,2 6 209,-2 4 0,-2 4 1,-2 4-1,0 6 461,0 4 0,-2 9-217,-4 4 0,4 12 0,-4 7 1,4 9-1,2 7 0,0 6 0,0 4 0,0 3-150,0 3 1,0-4-1,0 3 1,0 1-240,0 0 1,2-7 0,2 3 0,2-4-1024,-2-2 1102,5-8 0,32-40 0,15-18 0</inkml:trace>
</inkml:ink>
</file>

<file path=ppt/ink/ink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9:47.487"/>
    </inkml:context>
    <inkml:brush xml:id="br0">
      <inkml:brushProperty name="width" value="0.06" units="cm"/>
      <inkml:brushProperty name="height" value="0.06" units="cm"/>
      <inkml:brushProperty name="color" value="#FFFFFF"/>
    </inkml:brush>
  </inkml:definitions>
  <inkml:trace contextRef="#ctx0" brushRef="#br0">53 119 8322,'-10'8'-252,"-5"-6"697,3 4-87,4 3 1,1-5 0,9 6 0,1 0-87,3-1 1,8 5 0,-4 7-148,-1 2 1,1 8-1,-6-1 1,2 3-143,-2 1 1,-2 1 0,-2 0 0,0 0-107,0 0 0,0-2 1,0-4-566,0-5 0,0-15 355,0-9 1,0-13 0,1-14 0,3-5 147,2-4 1,6-9 0,-4 2 0,-1 1 90,1-1 1,6-4 0,-5 7 0,3 1 135,0 2 1,-7 2-1,7 2 1,0 2 352,-3 2 1,7 15 123,-4 3 1,-5 15 0,1 9 0,-2 8-158,0 9 0,0-1 0,-6 4 0,2 4-400,3-1 1,-3 1 0,4-2-1,-2 0-311,2 0 0,-4 0 0,4 0 1,-3 0 348,3 0 0,4 15 0,7 5 0</inkml:trace>
</inkml:ink>
</file>

<file path=ppt/ink/ink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9:47.967"/>
    </inkml:context>
    <inkml:brush xml:id="br0">
      <inkml:brushProperty name="width" value="0.06" units="cm"/>
      <inkml:brushProperty name="height" value="0.06" units="cm"/>
      <inkml:brushProperty name="color" value="#FFFFFF"/>
    </inkml:brush>
  </inkml:definitions>
  <inkml:trace contextRef="#ctx0" brushRef="#br0">210 881 8322,'-15'-11'-57,"3"-1"0,-1 6 1,5-6-11,-2-1 1,0-3 0,-3-1 0,3-1 86,2 1 1,-3-1 0,3 1-20,-2 0 1,-1 7-1,-5 6 44,4 8 0,-1 13 1,5 12-1,0 4 30,1 2 0,1 6 0,6 2 0,0 1 116,0 5 1,0-6-1,0-1 1,2-1-22,4 0 1,3-2-1,9-10 1,1-8-143,4-7 0,-1-1 0,5-7 0,-2-4 55,-3-6 0,-3-13 0,-2-12 0,1-6-14,-1-6 1,1 2-1,-3-8 1,-1-1-39,-2-3 1,-7-7-1,5 0 1,-2 2-13,-4 1 0,-2 3 1,-2 0-1,0-1-50,0 1 0,0-2 1,-2-3-1,-2-3-75,-2-2 0,-6 0 0,5 0 0,-1 9 70,0 11 0,2 7 278,6 6 1,-6 13-1,1 16 1,1 10 116,2 5 0,2 13 1,0 5-1,0 7-88,0 5 1,2 7 0,2 10 0,1 4-242,-1 6 0,0 8 1,0-3-1,4 1-243,2 0 0,-1 9 0,5-7 0,-1-9-586,7-9 799,-3-15 0,63-28 0,5-13 0</inkml:trace>
</inkml:ink>
</file>

<file path=ppt/ink/ink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39:48.567"/>
    </inkml:context>
    <inkml:brush xml:id="br0">
      <inkml:brushProperty name="width" value="0.06" units="cm"/>
      <inkml:brushProperty name="height" value="0.06" units="cm"/>
      <inkml:brushProperty name="color" value="#FFFFFF"/>
    </inkml:brush>
  </inkml:definitions>
  <inkml:trace contextRef="#ctx0" brushRef="#br0">298 121 8322,'-6'-11'-422,"-2"-1"385,-1-2 0,3 5 1,-6-1 858,-1 2 1,-3-5 0,-1 3-586,-1 0 1,1 0 0,-1 7 0,1-3-79,-1 2 1,1 4-1,-1 6 1,1 5-99,-1 5 1,7 1 0,1 3 0,2 3-145,4 6 0,-3-2 0,1 4 0,2 4-1,2 4 1,2 8 0,2-7-1,4 1 36,5 2 1,1-6-1,4 2 1,3-8-102,0-8 1,1-4 0,-3-3 0,1-5-77,-1-5 0,6-4 0,1-4 0,-3-5 25,-2-11 0,-3-1 1,-2-10-1,-3-3 132,3-1 1,-5-1 0,1-1 0,-2 0 1,-4 0 0,4 0 0,-3 0 0,-1 2-5,-2 4 1,-2-2 0,0 7 0,0 3 273,0 2 44,0 9 0,0 4 0,0 14 0,0 8 105,0 5 1,0 10-1,0-2 1,0 4-84,0 2 0,0 6 1,0 1-1,2 1-267,4 0 1,4 5 0,7-3 0,1-2-3,-1-8 0,63-32 0,15-14 0</inkml:trace>
</inkml:ink>
</file>

<file path=ppt/ink/ink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40:06.049"/>
    </inkml:context>
    <inkml:brush xml:id="br0">
      <inkml:brushProperty name="width" value="0.06" units="cm"/>
      <inkml:brushProperty name="height" value="0.06" units="cm"/>
      <inkml:brushProperty name="color" value="#FFFFFF"/>
    </inkml:brush>
  </inkml:definitions>
  <inkml:trace contextRef="#ctx0" brushRef="#br0">71 76 8065,'-18'0'329,"1"0"1,5 0 2311,1 0-2238,7 0 0,-4 8 0,8 4 1,0 3-218,0 3 0,6 7 1,2 4-1,-1 8-129,1 9 0,4 1 0,-4 13 1,-1 0-210,1 4 0,0 2 0,-4-2 1,1-6-281,-1-3 0,0-12 1,0-7-335,2-5 1,2-17 0,-4-4 373,1-12 1,1-16-1,-6-11 1,0-6 323,0-5 0,0-5 0,0-8 0,0 1 26,0 0 1,6-1-1,0 1 1,-2 0 151,-2-1 1,-2-1 0,0-1 0,0 3 41,0 7 0,0 7 0,2 5 0,2 4 266,1 5 1,3 16-135,-2 14 0,-4 8 1,6 19-1,-3 6-73,1 3 1,6 7-1,-4 7 1,1 4-68,5 2 0,-4-5 0,-1 1 0,1-4-81,0-1 0,-4-3 0,3-3 1,1-9-238,0-6 0,-4-7-92,5-8 0,-5-7 1,4-8-1,-3-10-40,-3-9 0,0-12 1,0-3-1,2-4 31,-2-5 0,-2-8 1,0 3-1,2-5 41,1-1 1,1 0-1,-6-1 1,0 1 239,0-1 1,0 3-1,0 3 1,0 9 410,0 6 0,0 11 0,0 15 1,6 10 0,0 21-1,-2 8-62,-2 6 1,3 12 0,3-1-1,0 4-185,0-3 1,3 1-1,-3-5 1,0 1-516,0-1 1,5 0-1,-3-11 1,2-5-694,-1-3 0,1-5 0,5-8 1038,1-3 0,7-35 0,2-16 0</inkml:trace>
  <inkml:trace contextRef="#ctx0" brushRef="#br0" timeOffset="418">839 286 8061,'-6'-12'0,"1"0"0,-7 7 0,4-5 0,-1 0-54,-5 1 1,-2 3-1,-1-4 1,-1 2 859,1 4 0,0-3 0,-1 1-640,1 2 0,-1 2 0,3 4-205,3 4 1,4 3 0,8 9 0,0 1-53,0 5 1,0 3 0,0 10 0,2 1 80,4 3 1,-2 2 0,8-4 0,1 3 62,3 3 1,1-6 0,1 0-1,-1-8-176,0-8 1,3-6 0,1-5 0,3-6-118,-3-4 1,-2-4 0,-1-4-1,-1-8 45,1-7 1,-9-8-1,-1-10 1,-2-2 143,0 3 0,0-5 1,-6 2-1,0 2 193,0 3 1,-2 1 0,-2 2-1,-2 4 354,2 5 0,-4 5-239,2 1 0,-1 9 1,3 5-1,-2 10-128,2 11 0,2 2 0,2 11 0,2 1-113,4 2 0,-2 3 0,6 3 0,-1 2-324,1-2 1,-4-8-1,3-2 1,1 0-774,0-2 0,0 4 0,3-7 1081,-1-3 0,15-33 0,10-9 0</inkml:trace>
  <inkml:trace contextRef="#ctx0" brushRef="#br0" timeOffset="886">1206 338 8033,'-27'-2'0,"4"-2"0,3-3 328,3-3 1,-1 4 0,1-4 405,-1 3 0,1-5-636,-1 6 1,3 2-87,3 10 1,4 6 0,8 9 0,0 4 64,0 2 0,0 8 0,0 6 0,2-2-104,4-2 1,-2-2 0,8 0 0,1-2 101,3-4 1,1-4 0,1-10-1,1-3-79,4-6 1,-3-6 0,3-8 0,-3-7-277,-3-7 0,-5-11 0,-3 0 0,1-5 77,0-1 1,-6 0 0,1 2-1,-3 0 74,-2 4 0,0 4 0,-2 0 1,-1 6 323,-3 3 0,-8 11 0,4 5 51,1 8 1,1 7-1,8 13 1,0 5 71,0 4 0,0 9 1,0 3-1,0 1 19,0 1 1,2 5-1,2 9 1,2 1-40,-2 4 1,3 0-1,-1 0 1,-2-4-142,-2-2 0,4-4 0,0-9 0,-3-7-259,-1-3 0,-4-9 0,-1-5 1,-5-4-222,-2-1 1,-3-9 0,-9-3 0,-1-4-97,2-2 1,-7-2 0,1-4 0,-2-5-459,0-5 1,8-7-1,-3-4 1,3-4 876,-2-6 0,24-40 0,9-17 0,-5 27 0,-1 1 0,1-1 0</inkml:trace>
  <inkml:trace contextRef="#ctx0" brushRef="#br0" timeOffset="1267">1381 233 8033,'0'-9'1176,"0"1"0,0 10 1,0 4-1,0 5-954,0 5 1,2 9 0,1 6 0,3 6-77,-2 4 0,0 9 0,0-1 0,2 3-145,-2-1 1,0-11 0,-1 1 0,3-6-1007,-2-6 0,0-6 479,2-11 1,-4-6 0,6-14 0,-3-9 159,1-11 1,0-7-1,-4-3 1,2-5 101,2-2 0,-1 5 0,-3-5 1,2 2 302,2 4 0,2 3 0,-4 3 0,2 4 758,-3 5 1,1 13-478,2 5 0,2 8 0,4 7 0,-7 11 122,-3 5 0,-2 6 0,2 8 0,2 2-144,2-3 1,0 1 0,-6 0 0,0 2-642,0-2 0,0-3 1,0-3-1,0-1-1328,0-3 0,6-8-1000,-1 2 2671,1-11 0,10-66 0,3-24 0</inkml:trace>
  <inkml:trace contextRef="#ctx0" brushRef="#br0" timeOffset="1456">1782 356 8033,'-11'0'871,"-1"0"1,8 2 0,-2 3-600,4 7 0,2 4 0,0 1 1,0 0-241,0 1 1,6 7 0,0 4 0,-2 6-135,-2 6 1,-2-4 0,2 4 0,2-5-667,2-1 1,-1-2 0,-5-4 767,0-5 0,0-51 0,0-14 0</inkml:trace>
  <inkml:trace contextRef="#ctx0" brushRef="#br0" timeOffset="1600">1695 94 8033,'-17'7'439,"-1"1"0,1 6 803,-1-3 0,8-5-1644,5 6 1,5-8 0,5 2 0,7-5 401,4-1 0,63 32 0,-31-13 0,-1 0 0</inkml:trace>
  <inkml:trace contextRef="#ctx0" brushRef="#br0" timeOffset="1884">2132 146 7988,'-18'-17'291,"1"-1"389,-1 1 0,1 5-425,-1 0 1,1 8 0,-1-1-192,1 3 0,5 2 0,3 2 0,-1 3-87,0 7 1,6 4-1,-2 1 1,3 3-38,-3 3 1,4-2 0,-4 10 0,4 4 55,2 4 1,0 4 0,0-3-1,0 7-95,0 3 0,6 3 0,2-1 1,1 1-116,5-1 1,0-2 0,-1-3 0,-3-8-389,-2-8 0,3-6 1,-5-7 601,-2-1 0,-18-85 0,-5-21 0</inkml:trace>
  <inkml:trace contextRef="#ctx0" brushRef="#br0" timeOffset="2050">1800 548 7988,'-18'0'299,"1"2"803,-1 3 0,11-1-765,7 8 0,9-8 0,13 2 1,3-6-139,2-6 0,2 2 0,4-6 0,-2 1-870,-2-1 0,-1 0 0,3-3 671,-2 1 0,31 24 0,14-1 0</inkml:trace>
  <inkml:trace contextRef="#ctx0" brushRef="#br0" timeOffset="2233">2236 425 7988,'0'-9'1852,"0"3"-1482,0 12 0,0 3 1,0 11-1,0 1-458,0 2 1,0 9-1,2-1 1,2 5-1853,2 5 1940,0 0 0,2 17 0,1 6 0</inkml:trace>
  <inkml:trace contextRef="#ctx0" brushRef="#br0" timeOffset="2383">2201 94 7988,'-17'17'0,"1"1"0,3-1 1127,1 0 0,8 1 0,1-1-973,6 1-154,-1-1 0,53 1 0,3-1 0</inkml:trace>
  <inkml:trace contextRef="#ctx0" brushRef="#br0" timeOffset="2819">2725 425 7980,'-5'-11'0,"-3"1"567,-2 2 1,4-5-1,-3 1-65,1-3 0,-4-3 1,4 3-1,1 1-185,-1 2 1,-4 7 0,5-5 0,-3 2-260,-4 4 0,-1 2 0,-3 2-83,1 0 1,-1 8 0,1 4 0,-1 5-60,1 6 0,5-1 1,3 7-1,-1 2-50,0 2 1,6 4 0,-2 2 0,5 1-165,1-1 1,0-2-1,1-2 1,7 0-314,10 0 1,1-8 0,10-4 0,2-3 610,2-3 0,15-23 0,9-9 0,4-1 0,0 1 0</inkml:trace>
  <inkml:trace contextRef="#ctx0" brushRef="#br0" timeOffset="3218">3005 443 7980,'-18'-10'-18,"1"4"1,-1-3-1,1-3 763,0-3 1,-1-3 52,1 1 1,-1 7-807,1 4 1,5 12 0,2 6 0,3 5-36,3 6 0,2 6 0,0 10 0,-2 2 66,-2-2 1,0 3-1,6-1 1,2-2-129,4-2 1,-2-4 0,8-4 0,1-8-17,3-7 0,3-1 0,2-7 0,3-2-42,-3-2 1,-2-10 0,-1-5 0,-1-7-7,1-3 0,-3-2 1,-1 2-1,-4-7-76,-3-3 0,5 1 1,-4 0-1,0 3-51,-1-2 1,-1 0-1,-4 2 1,2 6 261,2 3 482,0 3 0,-6 9 1,0 10-1,0 12 136,0 7 0,0 10 0,0-2 0,-2 6-184,-4 6 1,4-4-1,-4 4 1,4-5-406,2-1 1,0 0 0,0-2 0,2-4-1160,4-5 1164,4-5 0,54-71 0,-26 17 0,-1 0 0</inkml:trace>
  <inkml:trace contextRef="#ctx0" brushRef="#br0" timeOffset="3450">3197 425 7960,'-16'2'49,"3"2"1,3 4 758,2 2-116,3-6 0,6 3 1,5-7-425,6 0 0,9 0 1,3 0-1,-3 0-132,-2 0 1,-1 0 0,-1 0 0,1 0-515,-1 0 0,1 0 0,-1 0-304,1 0 1,-1 0 681,1 0 0,-17 0 0,-2 0 0</inkml:trace>
  <inkml:trace contextRef="#ctx0" brushRef="#br0" timeOffset="3683">3302 233 7960,'-12'-2'641,"0"-3"1,9 1 562,-3-8-891,4 8 1,2-2-1,0 12 1,0 6-156,0 3 1,2 9-1,2 1 1,1 4-240,-1 8 1,-2 0-1,0 9 1,2 3-196,2 1 1,0 3 0,-6-3 0,0-3-674,0-7 1,6-5 948,-1-6 0,24-34 0,1-17 0</inkml:trace>
  <inkml:trace contextRef="#ctx0" brushRef="#br0" timeOffset="3883">3494 460 7960,'-10'8'79,"2"2"0,3 1 286,-1 1 1,0 0-1,6 5 183,0 1 1,6 1 0,0 2 0,-3 3-509,-1-3 0,0 0 0,2 1 0,2 3-588,-2 2 0,-2-5 0,-2 1 0,0-4-1244,0-1 1792,0-9 0,15-55 0,5-22 0</inkml:trace>
  <inkml:trace contextRef="#ctx0" brushRef="#br0" timeOffset="4016">3494 163 7960,'-18'0'1014,"1"0"1,-1 0 1464,1 0-2721,7 0 0,4 0 242,12 0 0,35 8 0,15 2 0</inkml:trace>
  <inkml:trace contextRef="#ctx0" brushRef="#br0" timeOffset="4352">3599 565 7960,'0'23'-132,"0"1"1,0-1 409,0 2 1,5-3 0,3 7 0,0 0 479,0-2 0,5 4 0,-1-8-699,3-1 0,5-11 0,1-5 0,3-4-131,-3-2 1,0-8 0,1-5-1,1-9-46,-2-7 0,4-4 0,-3-2 0,-5 0 159,-3 0 0,-4 1 0,1 1 0,-5 2 108,-4 1 0,-2 3 1,-2-4-1,-4 2-38,-5-2 0,-5 6 1,-3 2-1,-5 3-6,-5 3 1,2 5 0,-2 2 0,-2 3-119,-2 3 0,0 8 0,2 3 0,2 3-284,-2 4 1,5 7-1,3 2 1,6 1-22,5 1 1,4-6-1,8 4 1,0-3-1350,0-3 1667,0 1 0,86-1 0,-33-8 0,0 0 0</inkml:trace>
  <inkml:trace contextRef="#ctx0" brushRef="#br0" timeOffset="4769">4053 286 7960,'-10'-2'1379,"4"-4"1,4 6 0,2 0-821,0 10 1,0 13 0,0 6-1,0 6 37,0 6 1,0 9-1,0 10 1,0 1-231,0-1 0,0 4 0,2-8 1,2-6-403,2-7 1,0-14-1,-6-5-255,0-5 1,6-11-1,1-8 1,1-12-100,0-9 1,5-14-1,-3-12 1,2-5-341,-1-6 1,1 1-1,5-5 1,-1 0 178,-4 0 1,3 6 0,-3-2 0,3 5 496,3 7 1,-7 11 0,-1 11 0,0 7 303,0 5 1,-7 6 0,3 14 0,-4 10 1035,-2 9 0,6 0 0,0 2 0,0 2-424,1 2 0,1 2 0,6 2 1,-3 2-664,3 1 0,-4 3 1,-1-4-1,1 2-633,0-2 0,0-1 0,1 1 0,-3 0-833,0-6 0,-6 0 1267,3-10 0,-26-31 0,-8-13 0</inkml:trace>
</inkml:ink>
</file>

<file path=ppt/ink/ink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40:03.385"/>
    </inkml:context>
    <inkml:brush xml:id="br0">
      <inkml:brushProperty name="width" value="0.06" units="cm"/>
      <inkml:brushProperty name="height" value="0.06" units="cm"/>
      <inkml:brushProperty name="color" value="#FFFFFF"/>
    </inkml:brush>
  </inkml:definitions>
  <inkml:trace contextRef="#ctx0" brushRef="#br0">70 0 7770,'-12'0'594,"1"0"1,5 2 38,-6 4 1,8-2-1,-2 7-355,4 3 0,2 2 1,0 3-1,0 2-80,0 3 1,0 12 0,0 1 0,0 6-191,0 6 1,0 9-1,0 6 1,0 4-28,0 2 1,0-1 0,0-1 0,-1-2-301,-5-2 1,4-9-1,-4-3 1,4-11-872,2-10 0,2-8 1190,4-11 0,19-74 0,12-26 0</inkml:trace>
  <inkml:trace contextRef="#ctx0" brushRef="#br0" timeOffset="500">402 576 8047,'0'-17'440,"-6"5"1,-2 1-269,-2-3 0,5 1 0,-7-1 0,0 2-105,3-1 0,-7-1 0,4 1-110,-3 1 0,-3 8 1,1-2 30,0 4 1,-1 4-1,3 4 1,1 6 79,2 3 0,8 10 0,-3 3 1,1 1 23,0 0 1,0 6-1,6 5 1,2 1 59,4 2 0,-2-4 1,7 5-1,3-1-6,2-4 0,1-4 0,1-6 0,-1-6-191,0-3 1,1-11 0,-1-3 0,3-4-158,3-2 1,-4-10 0,5-7 0,-5-10-103,-1-6 0,-7-10 0,1-4 1,1-1-81,3 1 1,-4-1 0,-3 5 0,1 1 116,0-1 1,-6 4 0,1 8 215,-3 2 383,-2 8 1,-2 11 0,-1 18 0,-3 9 174,2 6 1,-4 8 0,2-2 0,2 4-58,2 2 0,1 0 0,-3 2 0,-2 2-308,2 2 0,2-6 1,2-6-1,2 0-406,4-2 0,-4 4 0,5-8 0,1-3-457,4-7 0,-2-5 1,1-8-1,3 0-1627,1 0 2348,-5-8 0,6-79 0,-12 30 0,1 0 0</inkml:trace>
  <inkml:trace contextRef="#ctx0" brushRef="#br0" timeOffset="781">716 489 8757,'0'18'999,"0"-1"1,0 1-671,0-1 0,0 0 0,0 3 0,0 1-129,0 2 1,0 9-1,0-3 1,0 4-358,0 2 1,0-6 0,0 0 0,0 0-244,0-2 0,0 4-212,0-8 1,-2-9 429,-4-14 0,4-10 1,-3-13-1,3-6 36,2-4 0,0-8 0,0 0 0,0 1 44,0-3 1,5 4 0,3-5 0,2 1 3,3 4 0,-3 2 1,2 4-1,1 4-89,3 6 0,1-1 0,1 7-47,-1 7 0,1 6 0,-1 6 234,1 4 0,7 43 0,2 17 0</inkml:trace>
  <inkml:trace contextRef="#ctx0" brushRef="#br0" timeOffset="1216">1118 454 7957,'0'-17'-124,"0"-1"-52,0 1 0,0-1 0,0 1 831,0-1 0,-8 1 1,-4 1-459,-3 5 1,-3 3-1,1 8 1,-3 2-122,-3 4 1,4 5 0,-6 13 0,1 5-8,1 4 0,0 10 1,5 1-1,3 3 36,3-1 0,-2 1 0,9 3 1,1-3 96,2-6 0,4-5 1,4-3-1,5-3-167,5-7 1,1-11 0,3-7 0,1-5-168,2-5 0,6-5 1,-5-8-1,-3-1-79,-2-4 1,-3-5 0,-2-8 0,-5-3-212,-1-2 0,4 0 0,-7 6 1,-1 0 141,-2 1 0,-2 1 1,0 3-1,0 7 330,0 4 216,0 1 1,0 22 0,-2 10 0,-2 9 135,-1 8 1,-1 2 0,6 4 0,-2 2 162,-4 1 0,4 9 0,-4-2 0,4 5-210,2 6 1,0-2 0,-2 8 0,-1 1-479,-3-3 1,0 2 0,6-12 0,0-7-859,0-7 0,0-10 0,2-7 101,4-7 0,-4-9 0,3-12 880,-3-11 0,14-59 0,7-26 0,-7 26 0,0 1 0,1 0 0</inkml:trace>
  <inkml:trace contextRef="#ctx0" brushRef="#br0" timeOffset="1515">1327 751 7957,'0'18'0,"0"-7"1052,0 1 1,2-8-636,4 2 0,6-6 1,9-8-1,2-8-296,-1-5 0,3-10 1,-2 2-1,-1-4-37,-3-2 0,-2 0 0,-1 0 0,-4 2-190,-7 4 1,-3-4 0,-2 6-1,-2 0-108,-3 3 1,-5 5 0,-8 3 0,-1 5 64,-4 5 1,-3 12 0,-5 7 0,4 9 166,2 7 1,-4 6-1,4 5 1,1 7 73,5 3 0,-2 1 1,11-1-1,0 1 287,4 3 0,5 2 0,2-5 1,5-3 110,6-1 0,5-14 1,7 0-1,5-6-766,4-6 0,4-9 1,1-6-1,5-8-792,2-10 0,-4-1 1068,5-16 0,-23 15 0,1-1 0</inkml:trace>
</inkml:ink>
</file>

<file path=ppt/ink/ink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1:41:33.893"/>
    </inkml:context>
    <inkml:brush xml:id="br0">
      <inkml:brushProperty name="width" value="0.2" units="cm"/>
      <inkml:brushProperty name="height" value="0.4" units="cm"/>
      <inkml:brushProperty name="color" value="#00F900"/>
      <inkml:brushProperty name="tip" value="rectangle"/>
      <inkml:brushProperty name="rasterOp" value="maskPen"/>
    </inkml:brush>
  </inkml:definitions>
  <inkml:trace contextRef="#ctx0" brushRef="#br0">168 259 12870,'-32'7'491,"10"-7"1,16 4-328,6 8 0,2 2-10,2 22 1,2 5-152,6 15 1,-4 2-370,0-2 77,-5-19 1,2-19 126,-5-30 1,0-7 108,0-25 1,-5-7 62,-3-13 0,-3-2 35,-1 2 1,-4 11 234,0-3 91,0 29 4,-1-11-167,9 36-136,-3-4 0,11 33-4,0 13 1,5 15-43,4 5 1,1 4-215,2 5-316,-5-9 260,4-7 0,-10-41 75,3-24 1,-4-12-169,-4-24 0,-1 0 58,-3-12 1,-3 1 286,3 3 1,1 2 130,-1 6 0,3 5 174,-7 3-20,8 19-106,-12-1 164,14 21-178,-3 33 1,5-9 0,0 29 0,1-8-137,3 4 1,-1 0-322,5 1 1,0-5-701,4 0 156,-5-16 534,4 0 359,-5-37 0,1-17 20,-3-26 1,-4 8-207,-4 0 1,3 2-82,-3-6-141,2 0 772,2 5 1,2 37-103,2 26 1,2 24 0,6 21-83,0 6 1,-4-15 0,-1 8 0,0-10 81,-1-6 1,-2 0 0,3 2-200,-2 2-1112,5-13 492,2-5 0,1-50 164,3-24 0,-8-24 0,-4-14 181,-2 4 0,2 12 0,0 14 91,-2 1 1,0-9 54,-2-4 237,5 8 0,-4 22 747,3 30-492,-2 30 1,-2 27-1,0 11 1,0 2-165,0 6 1,0-5 0,0-3-365,0-10 0,4-4-947,0-1 492,5-12 0,2-33 164,5-32 0,-4-11 0,-6-25 82,0 0 0,2-3 0,-3 11 0,1 1 89,-1 2 1,-1 1 0,-3-2 224,3-2 0,-2-6 193,2-2 155,2 14 1,-6 36 74,0 30 1,0 6-165,-4 18 1,3 9 0,1 11-83,0 2 1,1-2 0,2-10 0,1 4-105,-1 5 1,2 5 0,-1-5 0,0-4-203,1-5 0,-2-5-923,5-1 492,0-21 0,3-33 164,-3-34 0,1-20 0,-5-8 0,-1-1 0,2 12 0,-1-4-117,-1 5 0,0-8 520,1-9 0,-3 1 364,3 8 309,-3 11 231,-1 11-610,0 17 1,4 30-144,0 27 1,0 15 0,-4 13 51,0 4 0,0-2 0,0 10-51,0-5 0,0-2-792,0-5-100,0-7 337,0 5 0,6-64 0,2-28 82,2-18 0,-2-7 0,0 11 0,0 0 0,-1 0 0,2-4 0,-3 0 0,0 1-117,4 1 1,-2 0 456,4-7 397,-8 7 1,11 19-1,-11 35 1,-4 27-247,-4 37 1,-2-15 0,4 3 0,-2-6 81,1-3 1,2 9 0,1 4 163,0 3 1,0 2 254,0-4-1730,0-9 656,0 6 0,5-60 0,2-28 82,-1-19 0,4-10 0,-5 8 0,2-1 0,2 1 0,2-2 0,1 1 0,0 1-246,0 2 0,1 7-492,3-2 1475,-8 13 1,6 19-1,-14 32 1,1 22-1,-9 14 1,1 4-1,-1 4 1,-1 3-1,5 5 1,-4-1-578,4-3-406,0-13 0,6-28 246,6-35 0,-4-14 0,9-34 0,-1 4 0,2 0 0,0 1 0,2-4 0,-3 0-246,-1 1 0,1 0-492,3-6 1967,3 8-492,-5 4 1,-5 45-1,-13 27 1,-3 23-165,-5 13 1,1 6 0,2 3 163,1-5 1,4-4-346,-4-7 1,1 0-749,-1 3 110,3-13 0,8-27 246,5-24 0,1-21 0,10-17 0,-2 1-82,-2-2 0,-2 4 0,-1-1-164,0-1 0,8-16 0,0-3 0,4-1 828,-7 9 647,-1 24 0,-10 10-492,-11 65 1,-2-11-79,-5 32 0,0-4-680,4 0 1,-1-5-475,1 1 413,-3-10 0,15-27 0,0-26 82,5-25 0,5-15 0,1-2 0,1-2-82,-2-1 0,4-9 0,-1 5 229,2 3 1,1-7 589,4 0 1,-7 25-1,-5 27 1,-12 30-1,-12 39 1,3-7-165,-7 11 1,5 1 0,-5 15 163,3-9 1,1-4-270,0-8 1,4 3-1159,0 13 444,5-24 0,0-18 0,11-38 0,2-18 0,10-30 0,-8 4 92,4-8 0,0-7 458,8-13 1,0 0-25,0 4 0,-1 1 571,-3 3 307,-3 13-421,-5 13 1,-10 49-1,-6 21 1,-6 22-1,-2 6 1,-1 2-101,-3 3 1,2-1-628,-2 0 1,-1-1-749,1-3 492,5-19 0,7-21 164,8-32 0,8-18 0,8-31 82,3-1 0,0 11 0,-3-5 0,-3 7-246,1 5 0,-4 3 1252,6-3-269,-5 13 1,-6 12-1,-13 35 1,0 10-1,-12 26 1,0 8-247,-8 8 1,5 3 0,2-3 0,1-8 245,0-5 1,-1 0-675,1 5-668,2 0 359,-3-6 0,16-36 164,5-34 0,10-21 0,6-22 0,3 3 0,-2-6 0,2 13-164,3-6 0,-2-2-492,0 12 1551,-3-1 416,8 0 0,-15 31-492,-9 33 1,-12 29-1,-5 13 1,3-9-246,-3 1 1,7-12-426,-7 12 0,2-17-767,-2 9 454,6-24 0,0 0 0,6-32 0,6-3 0,2-21 0,2-1 128,2-12 1345,-5 15 2,4-13-492,-5 24 1,-10 26-1,-8 29 1,-8 20-165,-4 16 1,6-4 0,2 3-312,2-1 0,2-14-1000,0 4 0,5-5 862,2-10 0,10-13 1,2-13-1</inkml:trace>
</inkml:ink>
</file>

<file path=ppt/ink/ink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3:18:46.481"/>
    </inkml:context>
    <inkml:brush xml:id="br0">
      <inkml:brushProperty name="width" value="0.06" units="cm"/>
      <inkml:brushProperty name="height" value="0.06" units="cm"/>
      <inkml:brushProperty name="color" value="#FFFFFF"/>
    </inkml:brush>
  </inkml:definitions>
  <inkml:trace contextRef="#ctx0" brushRef="#br0">480 87 7809,'-17'7'-993,"5"-3"1164,1 7 1,5-1 0,-4 3 216,3-1 1,-1-7-313,3 7 0,3-1 0,-4 6 14,4 0 0,-4 1 0,1-1 0,1 2 48,2 4 1,-4-4 0,-1 5 0,-1-1-17,0 0 0,-3 7 1,3-3-1,1 2-34,-1-1 0,-5 1 1,3 3-1,-1-1-28,-1-3 1,9 1 0,-5 3 0,2-2-63,1-1 0,-7-1 1,6 5-1,1-3 4,-3-1 0,6-3 0,-5 5 0,1-3 56,0 3 1,1-1 0,3 1 0,-2-3 18,-2 3 0,0 1 0,4 2 0,-1 1-5,-3-1 1,0 2-1,4 2 1,-1 2 4,-3-2 1,0-2 0,4-2 0,-2 3-1,-1 3 1,-1-2-1,4 5 1,-2-1-11,-1-4 0,-3-2 0,4-1 1,-2 1-1,3 4 0,-5-4 1,2 4-1,3-4-22,1-2 0,0 1 1,-2-1-1,-2 0-33,2 0 0,3 6 0,1 0 0,0 0 35,0 2 0,-6-4 0,0 6 1,2-2 26,2-4 1,2 0 0,0 0 0,-2 4 3,-3 2 1,3-4-1,-4 3 1,4 1-14,2 0 0,0-6 0,-2 4 1,-1-2-27,-3 0 0,0 2 1,6-4-1,0 2-49,0-2 0,0-2 0,0 0 0,0 2 27,0 2 0,0 6 0,0-6 1,0-2 28,0-2 0,0 4 1,0 2-1,0-1 11,0 1 0,6-2 0,0-5 0,-3 1-2,-1 4 1,-2-4 0,0 4 0,0-2-47,0 2 0,0-2 0,0 7 0,0 1 59,0-2 1,0 0 0,0-6 0,0 4-8,0 1 0,0-5 0,0 4 0,2-2-5,4 0 1,-4 2 0,3-2 0,-3 4-17,-2 0 1,0-1 0,0-5 0,0 4-20,0 2 1,2-6 0,2 2-1,2-4 0,-2-2 0,-2 3 0,-1 1 0,3 2 27,2-2 1,0-2-1,-4-2 1,1 0-4,3 1 1,0-1 0,-6 0 0,2 0-12,3 1 0,-3-1 0,4 0 0,-2 0-12,2 1 0,-5 1 0,5 2 0,-2 2-18,2-2 1,-4-2 0,3-2 0,-1 0-2,2 1 1,-4-1 0,3 0 0,-1-2-4,2-3 1,-4 1 0,5-5 0,-1 2 0,0 3 1,1 3 0,-3-1-1,4-2-4,1-1 1,-5 0 0,4 3 0,-3-2 7,1-1 1,6-1 0,-7 7-1,1-1 37,2 0 0,-6 0 0,5-1 0,-1-3-29,0-1 0,1-1 0,-3 7 0,4-3 0,1-4 0,-5 5 1,4-5-1,-3 5 15,1 1 1,2 0 0,-5-1 0,3-3-30,-2-2 0,3-5 1,-1 4-1,-2 0-10,-2-1 1,4-3 0,-1 4 0,1-1 2,2 1 1,-6-6 0,5 4 0,-1-3-8,0 1 1,1 2 0,-3-4 0,2 2 19,-3-2 0,5 0 0,-2 0 1,0 3 6,1 3 0,-3-6 0,5 4 0,-1-3-10,-4 1 1,0 2 0,-1-4-1,5 2-6,2-2 0,-7-2 1,3-2-1,-2 0-10,2 0 1,-3 0 0,7 0 0,-2 1 13,-5-1 1,5 0-1,-2 0 1,-1 0 2,3 0 0,-6 0 1,6 0-1,-3 1-13,1-1 0,0-6 0,-4 0-8,3 3 1,-3 1 11,4 2 0,1-5-119,-1-1 109,0-7 0,-6 5 0,2-5-163,4 2-75,-5 0 123,7-6 60,-8 0 1,0 1 50,0 5 1,2-4-4,4 4-5,-4-4 0,7-2-30,-3 0 64,-4 0 0,7 0 32,-3 0 0,-4 0 0,7 0-21,-3 0-17,-4 0 1,7 0-1,-3 0 1,-2-6-5,7 0 1,-5 1-1,4 3 11,-3-4 0,1 4 0,-4-6 13,1 1 0,3 5 2,-2-4 1,-3-1-1,7-1 42,-2-2 1,-1 7 0,-3-5-11,2 0 0,1 5-56,-1-9 0,-2 3 1,5-5-5,-1 3 1,0 5-1,-5-5-1,3-2 0,5-3 1,-3 1 7,2 4 0,-5-5 0,5 5 15,-3-4 0,-1 3 0,-4 3 0,2-1 7,2 1 1,1 3 0,-3-5-2,2-3 0,1 5 0,-3-3 13,2-1 1,1 4 0,-3-3-10,2-1 1,2-2 0,-5-2 1,3-1 0,0 7 0,-4 0-22,3-3 0,-3-1-20,4-2 1,-2 0 0,0 0 0,1 0 1,1 5 0,-6 1 0,2-1 1,4 3 1,-4-6 0,3 3 0,-3-3 1,4-2 0,0 0-7,-3 0 0,1 5 1,0 1-27,2-3 1,-1-1-1,-3-2 24,4 0 1,-4 0 0,4 0 12,-4 0 0,-1 5 0,3 1 0,2-3 32,-2-1 1,-2 4 0,-2-1-8,0-1 1,2-2 0,1-2-14,3 0 0,0-1 1,-4 1-16,3 0 0,-3 0 0,4 0 1,-4 0 1,0 0 0,2 0 2,1-1 1,1 1 0,-6 0 3,0 0 0,6 0 1,-1 0-5,-1 0 1,-2 0 0,-2-1-5,0 1 1,6 0 0,0 0 0,-3 0-13,-1 0 1,-2 0-1,0 0 1,2-1 15,4 1 0,-4 0 0,3 0 0,-3 0 4,-2 0 0,0 0 1,0 0-1,0-1 4,0 1 1,0 0 0,2 0 0,2 0-5,2 0 0,0 0 0,-6 0 0,0-1-4,0 1 1,0 0-1,0 0 1,0 0-4,0 0 0,0 0 0,0 0 0,1-3 10,5-2 1,-4 3 0,4-4 0,-4 4 13,-2 2 1,0 0 0,0-1-9,0 1 0,2 0 0,1 0 0,3 0-1,-2 0 1,-2-8 0,-2-2-8,0 1 0,0 1 1,0 8-1,0 0-6,0 0 1,5 0 0,1-1 0,-2 1 10,-2 0 0,-2-6 0,0 0 0,0 3 30,0 1 0,0-1 0,0 0 1,2-3-25,4 2 0,-5 0 0,5 0 0,-4-2 7,-2 2 1,0-4 0,0 3 0,0-1 4,0-2 0,0 6 1,2-6-1,2 2-32,1 1 1,1-7 0,-6 6 0,0 0 3,0-1 1,0 5 0,0-4-1,0 2 7,0-2 1,0 4-1,0-4 1,0 4 30,0 2 0,0 0 0,0 0 1,0 0-3,0 0 1,0-6-1,0 0 1,0 2-22,0 2 0,0 2 0,0-2 1,0-2-9,0-2 0,0 0 0,0 6 0,0 0 6,0 0 0,0-6 0,0 0 0,0 2-1,0 2 0,0 2 0,0 0 0,0-2 8,0-4 1,0 8 0,0-6 0,0 0 2,0 2 0,0 0 0,0 2 0,0 0-1,0 0 0,0-3 1,0 0-1,0-3-1,0 2 0,0-4 0,0 2 0,0 2 0,0 2 0,0-4 1,0 1-1,0 1-6,0 2 0,0-4 0,0 0 1,0 2-15,0 2 0,0-4 0,0 0 0,0 2-4,0 2 0,0-3 1,0-1-1,0 0 7,0-2 0,0 6 0,0-6 1,0 3 24,0-1 0,0 0 1,0 6-1,0-2 20,0-4 0,0 4 0,-2-4 1,-2 4-20,-1 2 1,-1 0-1,6-2 1,0-2-33,0-2 1,0 0 0,0 6 0,0 0 6,0 0 0,-2 0 0,-2 0 0,-1-1 19,1 1 1,2-6 0,2 1-1,0 1 50,0 2 0,0 2 1,-2-1-1,-2 1-24,-2 0 1,1-2 0,5-2 0,0-2-44,0 2 1,-2 2 0,-2 2 0,-2 0-7,3 0 1,1-6-1,2 0 1,0 2 19,0 2 0,0 2 0,-2 0 0,-2 0 1,-2 0 0,1 0 1,5 0-1,0 0-23,0-1 1,0 1-1,0 0 1,0 0-17,0 0 1,-6 0 0,0 0 0,2 0 2,2-1 1,2 1 0,0-2-1,0-2 55,0-2 0,0 1 0,0 4 0,-2 1-13,-3 0 1,3 0-1,-4 0 1,4 0-4,2 0 0,0 0 0,0-1 0,-2 1-26,-3 0 1,3 0 0,-4 0-1,4 0-8,2 0 0,0 0 0,0-1 0,0 1-1,0 0 1,0 0 0,-2 0-1,-2 0 9,-1 0 1,-1 0 0,6-1 0,0 1 3,0 0 1,0 0-1,0 0 1,-2 0 3,-4 0 1,5 0-1,-5-1 1,4 1 17,2 0 1,0-2-1,0-2 1,0-2 3,0 3 1,-6 0 0,0 3 0,3 0-13,1 0 0,2 0 1,-2 0-1,-2 0-8,-2 0 1,1-2 0,5-2 0,0-2-23,0 2 0,0 0 1,0 0-1,0-2-7,0 2 0,-6 2 0,0 2 1,2 0 41,3 0 1,1 0 0,0 0-1,0-1 9,0 1 0,-6 0 0,0 0 0,2 0-3,2 0 0,0 0 1,-1 0-1,-3-1-6,2 1 0,0 0 0,1 0 0,-3 0-26,2 0 0,2 0 1,0 0-1,-2-1 0,-1 1 1,-1 0-1,4 0 1,-2 0 6,-1 0 0,-1 5 0,6 1 0,-2-2 0,-4-3 1,4-1 0,-3 0-1,3 0-16,2 0 1,-6 0-1,0 0 1,3 0-14,1-1 1,-4 1-1,0-2 9,2-4 1,1 4 0,-1-3-1,-2 3 5,2 1 0,2 5 1,0-2-1,-1-4 20,-3 0 1,-2 0 0,5 2-7,-3 0 0,-2-4 0,4 2 0,-1 3 17,1 1 1,0 0 0,0-2 18,-1 0 1,-3 0 0,4-1-11,-2 1 1,-5 0-1,3 2 12,-1 4 1,3-5 0,-3 5-27,1-4 0,0 3-68,3 1 1,1 1-1,-6-3 9,3 2 0,-1-1 19,3-5 0,1 2 0,-6 2 28,3 1 0,1 6 0,4-3 18,-4 1 0,2-3 0,-5 3-34,1-1 0,3 3-38,5-5 0,-6-1-4,0-5 1,-5 6-11,5-1 1,-2 3 0,5-5 25,-3 3 1,0 5 117,6-5 1,-2 5-1,-3-5 0,3 5 1,-6-3 104,1 1 1,5 0-68,-4 3 1,-2 1-77,3-8 1,-3 9-125,2-3-368,4 4-532,-13 2-229,13 0-1205,-5 0 1252,7 0 1170,0 0 0,-38 8 0,-10 1 0</inkml:trace>
</inkml:ink>
</file>

<file path=ppt/ink/ink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3:18:51.646"/>
    </inkml:context>
    <inkml:brush xml:id="br0">
      <inkml:brushProperty name="width" value="0.06" units="cm"/>
      <inkml:brushProperty name="height" value="0.06" units="cm"/>
      <inkml:brushProperty name="color" value="#FFFFFF"/>
    </inkml:brush>
  </inkml:definitions>
  <inkml:trace contextRef="#ctx0" brushRef="#br0">120 7930 7666,'10'7'-64,"-3"-5"0,-5 6 283,4-8 181,-4 0-162,5 0 1,-5 0-76,4 0 1,4 0-73,7 0 1,-6 0-1,0 0-18,3 0 0,1 0 1,2 0-15,0 0 1,0 0 0,1 0-1,-1 0-11,0 0 0,0 0 0,0 0 1,0 0-12,0 0 1,0 0-1,1 0 1,-1 0 1,0 0 1,0 0 0,0 0 0,0 0-2,0 0 1,0 0 0,1 0 0,-1 0-6,0 0 0,0 0 0,0 0 0,0 0 16,0 0 0,0 0 0,1 0-8,-1 0 0,0 0 1,0 0-1,0 0 9,0 0 1,0 0-1,0 0-13,1 0 1,-1 0 0,0 0-1,0 0-27,0 0 0,-6 0 1,1 0-1,1 0 21,2 0 0,-3 0 0,-1 0 36,3 0 1,1 0 0,2 0-33,0 0 0,0 0 0,0 0-53,0 0 1,1 0-1,-1 0-6,0 0 1,0 0 0,0 0 23,0 0 0,0 0 1,0 0-1,1 0 19,-1 0 1,-6 0 0,0 0 2,3 0 1,1-6 0,2 1-1,0 1 1,0 2 0,1 2-10,-1 0 0,0 0 0,0 0-11,0 0 0,0 0 0,0 0-9,0 0 0,1 0 0,-1 0 26,0 0 0,-6 0 0,1 0 17,1 0 0,2 0 0,2 0-7,0 0 1,-5 0 0,-1 0 1,3 0 0,1 0 1,2 0 31,0 0 1,0 0-44,0 0 1,0 0 0,1 0 7,-1 0 1,-6 0-61,0 0 1,1 0 16,5 0 1,-6 0 0,1 0-14,1 0 1,-3 0-209,1 0 0,-5 0-545,5 0 781,-7 0 0,-27 7 0,-15 3 0</inkml:trace>
  <inkml:trace contextRef="#ctx0" brushRef="#br0" timeOffset="1830">0 18 7833,'10'8'336,"-3"-7"71,1 15 130,-6-14 47,6 5 1,-7-7-200,5 0 1,-2 0 0,7 0-303,3 0 1,-5-2-1,3-1 1,1-3-156,2 2 0,2 2 1,0 2 4,1 0 0,4 0 0,1 0 0,-2 0 64,-2 0 1,-2 0 0,2 0 0,2 0 25,2 0 0,0 0 1,-6 0-1,2 0-11,4 0 1,-4 0 0,4 0 0,-2-2-22,2-4 1,-4 5 0,3-5 0,-3 4 27,-1 2 0,-1 0 0,0 0 0,0 0 95,0 0 0,0 0 1,0 0 0,0 0 1,1 0 0,-1 0 0,0 0-53,0 0 0,0 0 0,0 0-59,0 0 0,0 0 1,1 0-1,-1 0-8,0 0 0,0 0 1,0 0 8,0 0 1,0 0-1,0 0 22,1 0 1,-1 0 0,0 0-24,0 0 0,0 0 1,0 0-7,0 0 0,0 0 1,-1-2-1,-3-2 28,-2-1 1,1-1 0,5 6 30,0 0 1,0 0 0,0 0-46,0 0 1,1 0-1,-1 0-41,0 0 0,0 0 0,0 0-66,0 0 1,0 0 0,0 0 38,1 0 1,-7 0-1,0 0 81,3 0 1,-5 0 0,3 0 100,1 0 0,-4 0 0,3 0-90,1 0 1,-3 0 0,1 0-30,2 0 1,-3 0-1,1 0-49,3 0 0,-5 0 0,3 0 28,1 0 0,-4 0 42,3 0 0,-1 0 22,6 0 1,1 0-27,-1 0 1,0 0-38,0 0 1,-6 0-1,1 0-23,1 0 0,-3 0 0,1 0-211,-7 0 1,5 0-1026,-3 0-729,-4 0 2001,6 0 0,-62 23 0,-12 5 0</inkml:trace>
  <inkml:trace contextRef="#ctx0" brushRef="#br0" timeOffset="5751">1781 18 8241,'10'0'2028,"-3"2"-1306,-7 4-402,0 3 0,0 8-112,0 0 0,0-5 1,2-3-28,4-1 1,-4 5-1,6-1-45,-1 3 0,-5-4 0,4 1 0,-2 1-73,1 2 0,-1 0 0,6-1 0,-3-3-34,-3 3 0,6 1 0,-1 2 55,1 0 0,-1 0 1,-5 0-1,3 0-3,3 0 1,-6 1-1,3-1 1,-1 0 2,0 0 1,1 0 0,-3 2-1,2 2 25,-2 2 0,0 0 0,-1-4 0,3 2-21,-2 2 1,0 1-1,-1-3 1,3 2 15,-2-2 1,-2-2 0,-2-2 0,2 0-89,4 0 1,-5 0-1,5 1 1,-4-1-32,-2 0 1,6 6 0,-1 0 0,-1-3 19,-2-1 0,4-1 1,0-1-1,-3 0 44,-1 0 0,4 0 1,0 0-1,-2 2 61,-3 4 0,1-4 0,2 6 0,2-2-63,-2 0 0,-2-1 0,-1-3 0,3 2-17,2 2 1,0 0 0,-6-4 0,2 2-64,3 2 0,-3 5 0,4-3 0,-4 0 41,-2 0 1,5-1 0,1-3 0,-2 4 24,-2 2 1,0-6 0,2 1 0,1-1 24,-1 2 1,-2-4 0,-2 4 0,2-2-51,4 2 0,-4-4 0,3 5 0,-3-1-2,-2 0 1,2 0-1,2-6 1,2 2-1,-3 4 0,-1-4 1,-2 4-1,2-2 37,4 2 0,-4-4 0,4 5 0,-5-1 5,-1 0 0,0 2 0,2-4 0,2 2-47,2-3 1,0 5-1,-6 0 1,0 0 7,0-1 1,0-1 0,0-4 0,0 2-29,0 2 1,1 6 0,3-7 0,2 1-1,-2 2 0,-2-4 1,-2 7-1,0 1-6,0-2 0,0 3 0,0-5 0,0 1 8,0 5 1,2-1 0,1 1 0,3-3 16,-2 3 0,-2-1 0,-2 1 1,0-5 14,0-1 1,0 4 0,0-5 0,0 1 1,0 0 1,5 3-1,1-5 1,-2 0-15,-2 2 1,-2-1 0,0 7 0,0-4-2,0-3 0,0 5 1,0-4-1,0 1-3,0 5 0,0-5 0,0 1 0,0 0-10,0-1 0,6-3 0,-1 4 0,-1-3-33,-2-3 0,-2 4 0,0 0 0,0 0-10,0-1 1,0-1-1,0-4 1,0 2 42,0 2 0,0 5 0,0-5 1,0-2 10,0-2 1,0 4-1,0 2 1,0 0 24,0-1 0,0-1 1,0-4-1,0 2 3,0 2 1,2 2-1,2-4 1,1 1-26,-1-1 0,-2 0 0,-2 0 1,0 2-25,0-2 0,0 4 0,0-2 0,0-1 6,0 3 0,0-4 0,0 6 0,0-3-1,0-3 1,2 4 0,2 0 0,2 0 6,-3-1 1,-1-1 0,-2-4 0,0 2 9,0 2 0,0 0 1,0-6-1,0 2-5,0 4 0,0-4 0,0 4 0,0-4 0,0-2 0,0 6 0,0-1 0,0-1 5,0-2 0,0 4 0,0 0 1,0-2-10,0-2 1,0-2-1,0 2 1,0 2-20,0 2 0,0 0 1,0-6-1,0 0-10,0 0 0,0 0 1,0 0-1,0 1-11,0-1 0,0 0 0,0 2 13,0 4 0,0 1 0,0 5 1,0-6 18,0-4 0,0-2 0,0 0 0,0 0 24,0 0 1,-5 6 0,-1 0 0,2 0-8,2 2 1,2-6 0,0 3 0,0-1-8,0 2 1,0-4 0,0 4 0,0-2 14,0 2 0,-6-4 0,1 4 0,1-4-84,2-2 0,2 2 0,0 2 1,0 2 67,0-3 0,0 1 1,0 0-1,-2 2 25,-4-2 0,5 0 0,-5 0 1,4 2 7,2-2 1,0-2 0,0-2 0,0 0 17,0 0 0,-2 6 0,-2 0-48,-2-2 1,1-2-1,5-2 1,0 0-30,0 0 0,0 0 1,0 0-1,0 1 6,0-1 1,-6 0 0,0 0 0,3 0-22,1 0 0,2 0 0,-2 0 0,-2 2 31,-2 4 1,1-4-1,5 4 1,0-4 20,0-2 1,-6 0 0,0 1 0,2-1-8,2 0 0,1 0 1,-3 0-1,-2 0 0,2 0 0,2 0 0,2 1 0,-2-1 9,-3 0 0,3 0 0,-4 0 0,4 0 33,2 0 1,-6 0 0,1 1 0,1-1-21,2 0 1,2-6 0,-2 1 0,-2 1-18,-1 2 0,-1 2 1,6 0-1,0 1-29,0-1 1,-6 0 0,0 0 28,3 0 0,-1 0 0,0 0 1,-2 0 20,3 1 1,-1-1 0,0 0 0,-2 0-62,2 0 1,3-6 0,1 1 0,0 1-9,0 2 0,-6 3 0,0-1 24,2 0 0,2 0 0,2 0 17,0 0 1,0-5 0,0-1-1,-1 0-5,-5-1 0,4 5 0,-4-3 14,4 3 0,2 2 0,0 0-11,0 0 1,-2-5 0,-1-1 0,-3 2 13,2 3 1,2-5 0,2 0-17,0 3 1,-2 1 0,-2 2-22,-1 0 0,-1-5 0,6-1-9,0 2 0,0-3 0,0 1 10,0 3 0,-6 1 46,1 2 0,-1 0 0,6 0 29,0 0 1,-6 0-27,0 1 0,1-1 0,3 0-90,-4 0 1,4 0 0,-3 0-14,3 0 0,2 0 0,-2 1-37,-4-1 0,4-6 0,-4 0-116,5 3 1,1-5 0,0 3-172,0 1 0,0-3-10,0 1 0,0-5-511,0 5 0,0-5 928,0 5 0,-46-53 0,-11-7 0</inkml:trace>
</inkml:ink>
</file>

<file path=ppt/ink/ink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3:19:03.693"/>
    </inkml:context>
    <inkml:brush xml:id="br0">
      <inkml:brushProperty name="width" value="0.06" units="cm"/>
      <inkml:brushProperty name="height" value="0.06" units="cm"/>
      <inkml:brushProperty name="color" value="#FFFFFF"/>
    </inkml:brush>
  </inkml:definitions>
  <inkml:trace contextRef="#ctx0" brushRef="#br0">18 155 7813,'-10'2'695,"5"3"134,3-3-144,2 6-74,0-8-259,0-8 1,2 6-40,3-3 1,-1-3-119,8 2 1,-7-1-162,7 1 1,-3 2 0,5-5-43,-3 1 1,-5 2 0,3 4-150,-1-3 0,5 1 189,-1-8 0,3 7 16,2-7 1,-6 9 0,1-5-5,1 0 1,-3 6-57,1-3 0,-5 3 1,3 0-42,-1-4 1,-1 4-23,-1-3 58,-4 3 1,8 2 14,-5 0 13,-3 0 1,8 0 11,-5 0 31,-3 0 0,14 0-21,-5 0 1,-3 2 0,-1 1 8,1 3 1,-4 0 0,7-6-14,2 0 1,-3 0-1,1 0-28,3 0 1,1 0 0,2 0-18,0 0 1,0 0 0,0 0 14,0 0 0,1 0 0,-1 0 24,0 0 1,0 0 0,0 0 0,0 0 24,0 0 0,0 0 1,1 0 14,-1 0 0,0 0 0,0 0-54,0 0 1,0 0-1,0 0-9,0 0 1,1 0 0,-1 0 7,0 0 1,0 0 0,0 0-10,0 0 0,0 0 1,0 0-2,1 0 0,-1 0 0,0 0 3,0 0 1,0 0 0,0 0-16,0 0 1,0 0 8,1 0 1,-1 0-1,0 0 6,0 0 0,0 0 1,0 0 11,0 0 1,0 0 0,1 0 10,-1 0 0,0 0 1,0 0-25,0 0 1,-6 0 0,1 0-3,1 0 0,2 0 0,3 0-2,-1 0 0,-6 0 1,1 0 2,1 0 1,2 0 0,2 0 15,0 0 0,-5 0 1,-1 0-7,2 0 0,3 0 1,1 0-24,0 0 0,-6 0 0,1 0-22,1 0 0,2 0 24,2 0 1,-1-2 0,-3-2 0,-2-2-3,3 3 1,-5 1 0,3 2-3,1 0 0,-4 0 0,3 0 10,1 0 1,2 0 31,3 0 1,-1 0 56,0 0 1,0 0-37,0 0 0,0 0-53,0 0 0,-5 0 0,-1 0-14,2 0 0,-3 0 0,1 0 2,3 0 1,-5-2 0,3-2 4,1-2 1,-4 1 0,3 5 26,1 0 1,-3 0 0,1 0 10,2 0 1,3 0-61,1 0 1,0 0 7,0 0 1,0 0 9,0 0 1,0 0 81,1 0 0,-1 0-49,0 0 0,0 0-21,0 0 1,-6 0-60,1 0-145,-1 0-360,6 0-1240,-7 0 1809,-2 0 0,-31 7 0,-6 3 0</inkml:trace>
</inkml:ink>
</file>

<file path=ppt/ink/ink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3:19:05.862"/>
    </inkml:context>
    <inkml:brush xml:id="br0">
      <inkml:brushProperty name="width" value="0.06" units="cm"/>
      <inkml:brushProperty name="height" value="0.06" units="cm"/>
      <inkml:brushProperty name="color" value="#FFFFFF"/>
    </inkml:brush>
  </inkml:definitions>
  <inkml:trace contextRef="#ctx0" brushRef="#br0">1 18 7733,'7'-9'621,"-5"1"0,8 8 354,-5 0-809,-3 0 1,8 0-34,-4 0 0,-3 0-81,9 0 0,-7 6-107,7-1 1,-6 7-74,5-6 1,-5 1-29,5-1 0,1 1 101,5 5 0,-6 1 1,-1-5 67,-3 1 0,1-5 89,-2 2 0,-3 1 116,9-1 1,-8 2 60,1-3-212,5-3 0,-6 12 113,7-9 319,-7 1-151,11-6 0,-11 0 14,7 0 0,-5 0-125,5 0 1,-5 0-66,5 0 1,1 0-82,5 0 1,0 0-42,0 0 1,0 0 0,1 0-32,-1 0 1,-6 0 0,0 0-1,3 0 16,1 0 0,-4 0 1,1 0-1,1 0-17,2 0 0,3 0 1,-1 0-1,0 0 33,0 0 0,0 0 1,2 0-6,4 0 1,-10 0 0,4 0 0,-1 0-28,-1 0 0,2 0 1,0 0-1,0 2 6,0 4 0,0-4 1,1 3 0,-1-3 1,0-2-1,0 0 1,0 0 9,0 0 1,-5 0-1,-1 0 1,2 0 36,3 0 1,1 0 0,0 0 0,0 0-35,0 0 1,-6 0 0,1 0 0,1 0-53,2 0 1,3 0 0,-1 0-1,0 0-18,0 0 1,-6 0 0,1 0 0,1 0-26,2 0 0,2 0 0,1 0 46,-1 0 0,0 0 0,0 0 0,0 0 39,0 0 0,-5 0 0,-1 0 0,2 0 60,3 0 1,1 0 0,0 0-87,0 0 0,-6 0 0,1 0-45,1 0 1,2 0-82,2 0 0,1 0 96,-1 0 0,-6 0 36,1 0 1,-1 0 60,6 0 0,-6 0-42,1 0 0,-1 0-15,6 0 1,1 0-21,-1 0 0,0 0-9,0 0 1,0 0 0,-2 2 0,-1 2 8,-3 2 0,-5-1 0,5-5-11,2 0 1,-3 0 0,1 0-1,3 0 0,-5 0 0,3 0 9,1 0 1,-4 0 0,3 0-4,1 0 1,-3 0 0,1 0-27,2 0 0,-3 0 9,1 0 1,1 0 23,5 0 0,-6 0 0,1 0 16,1 0 0,-3 0 37,1 0 1,0 0-59,7 0 1,-7 0 0,0 0-74,3 0 0,-5 0-16,3 0 0,-7 0 122,7 0 0,-1 0 21,6 0 1,-5 0-63,-1 0 0,-5 0-158,5 0 23,1 0 0,-1 0 59,1 0 1,-7 0-433,7 0-736,-9 0-1446,13 0 2708,-14 0 0,-40 16 0,-20 3 0</inkml:trace>
</inkml:ink>
</file>

<file path=ppt/ink/ink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3:19:26.147"/>
    </inkml:context>
    <inkml:brush xml:id="br0">
      <inkml:brushProperty name="width" value="0.06" units="cm"/>
      <inkml:brushProperty name="height" value="0.06" units="cm"/>
      <inkml:brushProperty name="color" value="#FFFFFF"/>
    </inkml:brush>
  </inkml:definitions>
  <inkml:trace contextRef="#ctx0" brushRef="#br0">634 0 7952,'-7'10'1907,"5"-3"-1430,-6-7 0,6 6 7,-3 0 1,3 1-212,-4-1 0,2-2 0,0 7-103,-1 3 1,-1-5-1,4 3 1,-2 1-99,-1 2 0,-3 2 0,4 0 1,-3 0-36,-3 1 1,4-1 0,-3 0 0,-1 2 5,1 4 1,3-4-1,-3 5 1,-1-1-6,1 0 0,-1 2 0,-3-2 1,1 3 26,-1 1 0,4 3 1,-3-5-1,-1 2-1,-2 3 1,3-3-1,3 1 1,-1 1 10,1-2 0,-1 5 1,-3-5-1,3-1 14,3-3 1,-5 2 0,5 0 0,-1 1 1,0 5 0,-3-5 0,3 1 1,1 0-26,-1-1 0,-3 3 0,3 3 0,0-1-37,1-3 0,-1 1 0,4 5 0,-3 0-28,-3 0 0,5 1 0,-5-1 0,3 0 34,3 0 0,-4 1 1,0-1-1,1 0 48,-1 0 1,1 1 0,3-1 0,-4 0-14,-1 0 0,5 1 0,-2-1 0,2 2-2,-1 4 0,3-4 1,-4 4-1,2-4-6,-1-1 1,3-1 0,-6 2 0,2 2-45,1 2 1,-1 2 0,6-4 0,-2 2-36,-4-2 0,4 0 1,-3 0-1,3 2 5,2-2 0,0-8 0,0-1 0,0 3 22,0 6 0,0-7 0,0 3 0,0-2 17,0 1 0,0 1 0,0 0 0,0 1 11,0-1 1,0 0 0,0 0 0,0 1-30,0-1 1,0 0 0,0 0-1,0 1-3,0-1 1,0 0-1,2 0 1,2 1 0,1-1 1,1 0 0,-6-2 0,0 1-11,0 1 0,2-9 1,2 9-1,1-2 2,-1 1 1,0-5-1,0 1 1,1 1-3,-1 3 0,4-5 0,-2 1 1,-1 1 0,3 2 0,-6-3 0,5-1 0,-1 1-6,0-2 1,5 5 0,-5-3 0,0 1-42,1-1 1,-3 1 0,6-5 0,-1 1-2,1 5 1,-5-5-1,5 1 1,-1 0 30,1-1 1,-4-3 0,5 4-1,0-2 11,-1-5 1,3 5-1,-5 0 1,1 0 7,5-1 1,-5 5 0,1-6-1,-1 0-18,1 1 0,-5-5 0,5 4 0,-1-2-10,1 2 1,-4-4 0,3 4 0,1-4-20,-1-2 1,3 0-1,3 0 2,-4 0 1,5 1 0,-7-1 0,2 0 39,1 0 1,-6 0 0,5 0-1,0 0 13,-1 0 0,5 1 0,-5-1-20,-1 0 0,6 0 1,-5 0-1,1-2-12,1-3 0,-7 3 1,5-4-1,-1 5-1,1 1 0,-4-2 0,3-2 0,1-1-10,-1 1 1,-3 0 0,3 1-1,1-3 35,0 2 0,-5-3 0,5 1 8,-3 3 1,7 1 15,-3 2 1,-1 0 0,1 0-16,2 0 0,-3-5 0,-1-1-53,-1 2 1,3-3 0,-3-1-94,2-1 0,-5 0 72,7-3 1,-3-1-1,4 6-128,-1-3 0,-6 5-1101,5-7-1118,-7 9 2412,3-12 0,-37-10 0,-8-11 0</inkml:trace>
  <inkml:trace contextRef="#ctx0" brushRef="#br0" timeOffset="2579">634 69 8526,'0'11'660,"0"1"1,0-7-326,0 7 1,0-7-77,0 7 1,2-3-1,2 5 36,2-3 1,5 0 0,-3 7-28,1-1 1,-3 0 0,4 0-1,-1 0-37,1 0 1,-5 0 0,5 0 0,-1 1-76,1-1 1,-4 0 0,3 0-1,1 0-83,-1 0 0,-3 0 1,3 0-1,1 1-82,-1-1 1,-3 0 0,4 2 0,-1 2 11,1 2 0,-1-4 0,4-6 0,-3 4 53,-2 2 0,5-4 0,-4 8 0,3-4 51,-1-2 0,-5 0 0,5 1 0,1 1-1,-3 3 0,5-2 0,-9 2 0,1-3-21,2-2 1,-5 6 0,7 0 0,-2-2-54,-5-2 1,5 0 0,-2 2 0,-1 2 10,3-2 0,-6 0 0,6 0 0,-3 2-6,1-3 1,5-1-1,-5 1 1,-2 0-7,-2 3 0,4 0 1,-1-4-1,1 2 3,2 2 0,-7 2 0,7-4 0,-2 1-31,-1-1 1,7 4 0,-6 0 0,-3 0 2,-1-1 1,4 5 0,0-4 0,-1-1 12,3 1 1,-6 0 0,4-4 0,-3 2 33,3-3 1,-4 5 0,4 0-1,-2 0 6,1-1 1,-3-1 0,4-4 0,-2 2-13,1 2 0,-3 6 0,4-7 0,-4 1-17,-2 2 1,6-6-1,-1 6 1,-1-2-29,-2-1 0,-2 1 0,2-4 0,2 2-19,1 2 0,1 6 0,-6-7 1,0-1-4,0-2 1,2 4 0,2 0 0,2 0 9,-3 2 0,-1-6 0,-2 5 0,0-1-3,0 0 1,2 0 0,2-6 0,2 2-13,-2 4 1,-3-4 0,-1 6 0,0-3 0,0 1 0,0 0 1,0-4-1,0 2 39,0 2 1,0 0-1,0-6 1,0 0 21,0 0 0,0 6 0,0 0 1,0-2-3,0-2 1,0 4 0,0-1-1,0 1-20,0 2 0,0-6 0,0 4 0,0-4-48,0-2 1,0 6 0,0 0 0,0-2-2,0-2 1,0-2 0,0 0 0,0 0 11,0 0 0,0 0 0,0 0 1,0 1 5,0-1 1,0 0 0,0 0 0,0 0-12,0 0 0,-1 0 0,-3 0 0,-2 1-7,2-1 1,2 0 0,2 0 0,0 0 8,0 0 1,0 0 0,0 0 0,0 1 17,0-1 0,-5 0 0,-1 0 0,2 0 15,2 0 0,2 0 0,0 0-8,0 1 1,0-1 0,0 0 0,-2 0-41,-3 0 1,3 0 0,-4 0-1,4 0 1,2 1 1,0-1-1,0 0 32,0 0 1,-6 0-1,1 0 1,1 0-10,2 0 1,2 1 0,0-1 0,0 0 9,0 0 1,-2-2-1,-2-2 1,-1-1-22,1 1 1,2 2-1,2 3 1,-2-1 4,-4 0 1,4-6 0,-3 1 0,3 1 14,2 2 1,0 2-1,0 0 1,-2-1-2,-4-5 1,4 4 0,-4-3 0,5 3-19,1 2 0,-2-6 1,-2 1-1,-2 1-21,2 2 1,2 3-1,2-1 22,0 0 1,-5 0 0,-1 0 0,2 0 26,2 0 0,2-5 1,-2-1-1,-1 2 10,-3 3 1,0 1 0,6 0 0,0 0-20,0 0 1,-6 0-1,1 0-18,1 1 1,-4-1 0,3 0 0,1 0-26,2 0 0,0 0 1,-2 0 12,-1 0 1,-1 1 0,6-1 0,-2 0 21,-4 0 1,4-6-1,-3 1 1,3 1-7,2 2 0,-6-3 0,0-1-35,2 2 1,1 3 0,-1 1-25,-2 0 1,0-6-1,5 1-56,-5 1 1,4 2 0,-4 2 75,4 1 0,-3-1 1,-1 0 35,2 0 0,0 0 0,0 0 20,-1 0 1,-1-5 0,6-1-10,0 2 1,0 3 0,-2 1-71,-4 0 1,5 0 0,-5 0-23,4 0 1,2 0-1,0 1 5,0-1 0,-2-2 1,-2-2-205,-1-1 1,-1-1-755,6 6-1175,0 0 2233,0 0 0,-38-83 0,-10-22 0</inkml:trace>
  <inkml:trace contextRef="#ctx0" brushRef="#br0" timeOffset="8397">960 5360 7820,'0'-9'2657,"0"1"-1719,0 8-337,0 0-279,7 0 1,-3 0-196,8 0 1,-7 0-1,7 0-44,1 0 0,-3 0 0,1 0-67,2 0 0,3 0 0,1 0-19,0 0 1,0 0 0,0 0 0,0 0 29,0 0 1,0 0-1,1 0 1,-1 0 12,0 0 1,0 0-1,0 0 1,2 0 10,4 0 0,-4 0 0,4 0-31,-4 0 0,-2 0 0,0 0 1,0 0-31,0 0 0,0 0 1,1 0-1,-1 0 0,0 0 1,-6 0 0,1 0-1,1 0 35,2 0 0,-3 0 1,-1 0-1,2 0 82,3 0 0,-5 0 0,0 0 0,3 0-56,1 0 1,-4 0 0,1 0-72,1 0 0,2 0-104,2 0 1,1 0 8,-1 0 0,0 0 107,0 0 0,-6 0 1,1 0 109,1 0 1,-3 0 0,1 0-57,2 0 0,-3 0 0,1 0 10,3 0 1,-5 0-92,3 0 1,-1 0 36,6 0 1,0 0 15,0 0 1,-5 0 0,-1-2-67,2-3 0,-3 3-217,1-4 0,-5 4 13,6 2 0,-7 0-851,7 0-1027,-9 0 2130,5 0 0,-69 0 0,-15 0 0</inkml:trace>
</inkml:ink>
</file>

<file path=ppt/ink/ink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3:19:36.504"/>
    </inkml:context>
    <inkml:brush xml:id="br0">
      <inkml:brushProperty name="width" value="0.06" units="cm"/>
      <inkml:brushProperty name="height" value="0.06" units="cm"/>
      <inkml:brushProperty name="color" value="#FFFFFF"/>
    </inkml:brush>
  </inkml:definitions>
  <inkml:trace contextRef="#ctx0" brushRef="#br0">0 1 7501,'2'10'1484,"2"-3"-996,2 1 1,1-6-117,-1 3 1,-2-3-29,7-2 0,-5 0 0,5 0 84,3 0 0,1 0 0,2 0-173,0 0 0,0 0 0,0-2 0,0-1-73,1-3 0,1 0 0,2 6 0,1 0-65,-1 0 0,0 0 0,0 0 0,2 0-112,-2 0 1,-2-2-1,0-2 1,2-1 60,2 1 1,0 2-1,-6 2 1,0 0 11,0 0 0,2 0 0,2 0 0,2 0-46,-2 0 1,-2 0 0,0 0-32,4 0 1,-10 0 0,4 0 0,-2 0-37,0 0 0,3 0 1,-1 0 63,0 0 0,0 0 0,0 0 0,0 0 43,0 0 0,0 0 0,1 0-14,-1 0 0,0 0 0,0 0-80,0 0 0,0 0 1,0 0-36,0 0 1,1 0 0,-1 0 82,0 0 1,-6 0 0,1 0 0,1 0 108,2 0 1,-3 0 0,-1 0-63,2 0 1,3 0-197,1 0 1,0 0-60,0 0 1,-6 0 121,1 0 1,-7 0 220,7 0 1,-1 0-155,6 0 0,-5 0-243,-1 0-247,-7 0 0,6 0-905,-5 0-650,-3 0-329,6 0 2367,-8 0 0,-76 23 0,-19 5 0</inkml:trace>
</inkml:ink>
</file>

<file path=ppt/ink/ink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3:19:39.840"/>
    </inkml:context>
    <inkml:brush xml:id="br0">
      <inkml:brushProperty name="width" value="0.06" units="cm"/>
      <inkml:brushProperty name="height" value="0.06" units="cm"/>
      <inkml:brushProperty name="color" value="#FFFFFF"/>
    </inkml:brush>
  </inkml:definitions>
  <inkml:trace contextRef="#ctx0" brushRef="#br0">35 0 7387,'-10'2'616,"5"4"0,1-4 1,0 5-202,-2 1-111,1-6 1,5 13 11,0-3 1,0 3-202,0 2 0,0 0 1,0 0-1,0 0-38,0 0 1,0 0-1,0 1 1,0 1-9,0 3 0,0-2 0,0 2 0,0-1-8,0 2 0,0-4 1,0 6-1,0-2-28,0 0 1,0 1 0,0-3-1,0 2 11,0-2 0,0 4 0,0-2 0,0-1 12,0 3 0,0-6 0,0 4 0,0-2-2,0 2 0,0-4 0,0 4 0,0-2 21,0 1 0,0-3 0,0 4 1,0-2-32,0 2 0,0-4 0,0 4 0,0-2-21,0 2 1,0-4 0,0 3 0,0-3-48,0-1 1,0-1 0,0 0-1,0 0 38,0 0 0,0 2 1,0 2-1,0 2 24,0-2 1,5-2-1,1-2 1,-2 0-21,-2 0 1,-2 0 0,0 1 0,0-1-2,0 0 0,0 0 1,0 0-1,2 0-24,3 0 1,-3-5 0,4-1 0,-4 2-8,-2 3 0,0 1 0,0 0 20,0 0 1,0 0 0,0 0 0,0 0 28,0 1 0,0-1 0,0 0 1,2 0-26,3 0 1,-3 0-1,4 0 1,-4 0-2,-2 1 1,0-1 0,0 0 0,0 0-32,0 0 0,0 0 1,0 0-1,0 0-33,0 1 1,0-1 0,2 0 18,4 0 1,-5 0 0,5 0 42,-4 0 1,-2 0 0,0 1 34,0-1 1,0 0 0,0 0 0,0 0 0,0 0 0,2 0 0,2 0 1,1 1-33,-1-1 0,-2 0 0,-2 0 0,0 0-3,0 0 0,0 0 0,0 0 0,0 1-9,0-1 0,0 0 0,0 0 0,0 0-11,0 0 1,2-5-1,2-1 1,2 2-13,-3 3 0,-1 1 0,-2 0-36,0 0 0,0 0 0,0 0-1,0 0 0,0 0 0,0 1 31,0-1 1,0 0 0,0 0 0,2-2 36,4-3 0,-4 3 1,4-4 16,-5 4 1,-1 3-1,0-1-19,0 0 1,0 0 0,0 0 0,0 0-26,0 0 0,0 0 0,0 1 36,0-1 1,2 0-1,2 0 1,2 0 6,-2 0 1,-2 0 0,-2 0-8,0 1 1,0-1 0,0 0-1,0 0-9,0 0 1,0 0-1,0 0-10,0 0 1,1 1-1,3-1 1,2 0-23,-2 0 1,-2 0 0,-2 0 3,0 0 1,0 0 0,0 1-8,0-1 1,0 0 0,0 0 0,0 0-26,0 0 1,0 0-1,0 0 17,0 1 0,0-1 0,0 0 1,2 0 7,3 0 1,-3 0 0,4 0 32,-4 0 1,-2 1 0,0-1-1,0 0 25,0 0 1,0 0 0,0 0-24,0 0 0,0 0 1,0 1-1,0-1-39,0 0 1,0 0 0,0 0-3,0 0 0,0 0 0,0 0 21,0 1 0,0-1 0,0 0 0,0 0 26,0 0 0,0 0 0,0 0 34,0 0 0,0 1 0,0-1 1,2-2-33,3-4 0,-3 5 1,4-5-1,-4 4-8,-2 2 1,0-5 0,0-1 0,0 2-4,0 3 0,0 1 1,0 0-11,0 0 1,0 0 0,0 0 0,0 0-1,0 1 1,0-1-1,0 0 1,0 0 4,0 0 1,0 0 0,2 0-1,2 0 33,1 1 1,1-5-1,-6 2 1,0 4-29,0 0 1,0 0 0,0-2 0,0 0-5,0 1 0,2-1 1,2 0-1,1 0 5,-1 0 0,-2-6 1,-2 1-1,0 1 25,0 2 0,0 3 1,0-1-1,0 0 5,0 0 1,0 0 0,0 0-1,0 0-25,0 0 0,0-5 0,2-1 0,2 3-58,2 1 0,-1-4 0,-5 1 0,0 1 7,0 2 0,0-3 0,0-1 28,0 2 1,0 3 0,0 1 4,0 0 0,0 0 1,0 0-14,0 0 0,0-5 0,0-1-9,0 2 0,2-5 0,2 0-33,2-1 0,-1-3 32,-5 7 1,0 1 13,0 5 0,0-6 0,0 1 8,0 1 0,0-3 1,0 1-1,0 2 1,0-3-100,0 1 1,0-5-22,0 5 1,0-5-1193,0 5 346,0-7 415,0 4 1,0-6 559,0 4 0,0-20 0,0 3 0</inkml:trace>
</inkml:ink>
</file>

<file path=ppt/ink/ink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3:19:53.556"/>
    </inkml:context>
    <inkml:brush xml:id="br0">
      <inkml:brushProperty name="width" value="0.06" units="cm"/>
      <inkml:brushProperty name="height" value="0.06" units="cm"/>
      <inkml:brushProperty name="color" value="#FFFFFF"/>
    </inkml:brush>
  </inkml:definitions>
  <inkml:trace contextRef="#ctx0" brushRef="#br0">52 1 7042,'0'9'2185,"0"1"-1631,0-5 58,0-3-313,0 6 1,0-6-85,0 4 1,1-4-62,5 3 0,4-3-130,7-2 1,-6 0-64,1 0 0,-7 0 0,7 2-2,1 4 0,-3-4 1,1 3-82,2-3 0,-3-2 1,1 0 74,3 0 1,-5 0 0,3 0 30,1 0 0,-4 0 0,3 0-5,1 0 0,-3 0-30,1 0 0,0 2-21,7 4 1,-1-4 43,0 3 0,-6-3 1,1-2 11,1 0 1,-4 0 0,3 2 25,1 4 1,-3-4-1,1 4-15,2-5 0,-3-1 0,1 0-5,3 0 0,-5 0 4,3 0 0,-1 0 7,6 0 1,0 0 4,0 0 0,1 0-19,-1 0 0,0 0-24,0 0 1,-6 0-1,1 0 16,1 0 0,-3 0 1,-1-1 17,-1-5 1,5 4 35,-2-4 0,-1 4-12,1 2 0,-5 0-33,6 0 0,-9-2-11,3-3 0,-2 3 179,2-4 225,-5 4 44,7 2-319,-8 0 1,-2 0 61,-4 0 1,5 2-480,-5 4 242,4 3 0,2 8 114,0 1 0,-6-1-15,1 0 1,-1 0 0,6 0 2,0 0 1,0 0 0,0 0-1,0 1 5,0-1 1,0 0-1,0 2 1,0 2-19,0 2 1,0 1 0,-2-3 0,-2 2-4,-2-2 1,1 4 0,5 0 0,0-1-18,0 1 0,0 0 1,0-4-1,0 2 13,0-3 1,0 5 0,0-2 0,0 0 12,0 2 1,0-1-1,0 5 1,0-4-4,0-1 1,0-3-1,0 8 1,0-1 0,0-1 0,-6 5 0,0-5 1,2 2 0,3-1 0,1-1 1,0 3-1,0-3-15,0-2 0,0 3 1,0-3-1,0 0 8,0-1 1,0 5 0,0-6 0,0 0 2,0 1 0,0-3 1,0 6-1,0-2-14,0-5 0,0 5 1,0 0-1,0 0-3,0-1 1,0 5 0,0-4-1,0-1 10,0 1 1,0 4 0,0-6 0,0-1 14,0 3 1,0-6 0,0 6 0,0-2-5,0 0 0,0 1 0,0-3 1,0 2 5,0-2 1,0 4-1,0-2 1,0-1-20,0 3 1,0-6 0,0 6-1,0-2-17,0 0 0,0 5 0,0-5 0,0 0-4,0 1 1,0-3 0,0 6-1,0-2 20,0-4 1,0 3-1,0 1 1,0 0-15,0 0 1,0 3-1,0-5 1,0-2 4,0-2 1,5 4 0,1 0-1,-2-2 1,-2-2 1,-2 3 0,0 1-1,0 0 10,0 2 1,0-6 0,0 4 0,0-2-3,0 1 0,0-2 1,0 4-1,0-1-8,0 0 1,2 5 0,1-3 0,3 0-8,-2 0 1,-2-1 0,-2-3 0,0 2-2,0-2 0,0 4 0,0-2 1,0-2 7,0-2 0,0 3 0,0 1 1,0 0 19,0 2 1,0-6-1,0 6 1,0-3-12,0 1 1,0 6 0,0-4 0,0-1-15,0 1 0,0 0 1,0-4-1,0 3-17,0 3 0,6-6 0,-1 2 0,-1-2-3,-2 2 0,-2-4 0,0 5 0,0-1 20,0 0 0,0 0 1,0-4-1,0 2 7,0 2 0,6 0 0,-1-6 0,-1 0-17,-2 0 0,-2 6 0,0 0 1,0-3-26,0 0 0,0-3 0,0 2 0,0 2 32,0 1 1,0 1-1,0-6 1,0 1 6,0-1 1,0 0-1,0 0 1,0 0-4,0 0 0,0 0 0,2 0 0,2 1 3,1-1 0,1 0 0,-6 0 0,0 0 1,0 0 1,0 0 0,0 0-4,0 1 0,0-1 0,0 0 0,0 0-3,0 0 1,0 0-1,0 0 1,0 0-17,0 1 1,0-1 0,0 0 13,0 0 1,0 0-1,0 0 4,0 0 1,0 0 0,0 1 9,0-1 0,0 0 0,0 0-1,0 0 1,0 0 0,0 0-3,0 0 1,0-5 0,0-1-9,0 3 0,0 1 0,0 2-1,0 0 1,0 0-1,0 0-27,0 0 1,0 1-1,0-1 20,0 0 1,0 0 0,0 0-34,0 0 1,0-5 0,0-1 14,0 2 1,0 3 0,0 1-31,0 0 0,0 0 1,0 0-39,0 0 0,0-5 0,0-1-56,0 2 1,0-3-1,0 1-413,0 3 0,0-5-958,0 2 1523,0-7 0,-23-87 0,9 25 0,0 1 0</inkml:trace>
  <inkml:trace contextRef="#ctx0" brushRef="#br0" timeOffset="1650">154 5258 8980,'10'8'236,"-1"-6"-79,-3 3 0,4-3-93,7-2 1,-6 0-1,-1 2 1,-1 2-22,1 2 1,-5-1 0,7-5-17,1 0 1,-3 0 0,1 0 8,2 0 0,-3 0 0,1 0 4,3 0 1,-5 0-1,3 0 28,1 0 1,-4 0-1,3 0-29,1 0 0,-3 0 0,1 0-7,2 0 0,-3 0 0,1 0 17,3 0 0,-5 0 1,3 0-9,1 0 1,-4 0 0,3 0 1,1 0 1,-3 0-1,1 0-29,2 0 1,-3 0 0,1 0-21,3 0 1,-5 0-1,3 0-23,1 0 0,-4 0 25,3 0 1,-1 0-194,6 0 1,-5 0-392,-1 0 1,-5 0-864,5 0 1451,-7 0 0,-27-7 0,-15-3 0</inkml:trace>
  <inkml:trace contextRef="#ctx0" brushRef="#br0" timeOffset="3719">34 138 7983,'-9'2'-232,"1"1"297,1 3 1,5 2 560,-4-3 1,4-1-298,2 8 0,0-1-142,0 6 1,6-5 0,2-1 55,1 2 0,-3 3-105,5 1 0,-1 0 0,1 0 0,-3-2-37,-1-3 1,-3 3 0,6-4 0,-1 4-29,1 3 0,-7-1 0,5 0 0,-2 0-40,-1 0 1,7 0-1,-6 0 1,-1 0 0,3 1 0,-6-1 1,5 0-1,-1 0 25,0 0 1,1 6-1,-3 0 1,2-2 0,-2-2 1,0-2-1,-1 2 1,3 2-10,-2 2 0,0-1 1,0-2-1,1 0-21,-1 3 1,-2 0-1,-2-4 1,0 2-12,0 2 1,6 0 0,-1-4 0,-1 2 44,-2 2 0,-2 1 0,2-3 0,2 2 14,1-2 1,1-2-1,-6-2 1,0 2-4,0 4 0,2-4 1,2 4-1,2-4-40,-3-2 1,-1 6 0,-2 0 0,2 0-39,4 1 0,-4-5 0,4 4 0,-5-2 2,-1 2 0,0-4 0,0 4 0,2-4-32,4-2 0,-4 2 1,4 2-1,-4 2 47,-2-2 0,0-2 0,1-2 0,3 0 8,2 0 0,0 0 1,-6 2-1,0 2-10,0 2 1,0 0 0,0-6-1,0 0-8,0 0 1,5 0 0,1 0-1,-2 1-20,-2-1 1,-2 0 0,0 0-1,0 0 12,0 0 0,2 0 1,2 0-1,1 1 17,-1-1 1,-2 0 0,-2 0 0,0 0-10,0 0 1,0 0 0,0 0 0,0 1-7,0-1 1,0 2-1,2 2 1,2 1-40,1-1 1,1 0 0,-6 0 33,0 2 0,0 0 0,2-6 22,4 0 1,-4 0-1,3 0 1,-3 1 0,-2-1 1,0 0 0,0 0-1,2 0-18,4 0 0,-4 0 1,3 0-1,-3 1-44,-2-1 1,0 0 0,0 0-1,0 0 0,0 0 1,2 0-1,2 0 69,2 1 1,-1-7-1,-5 0 1,0 3 15,0 1 0,0 2 1,0 0-1,0 0-29,0 0 0,0-5 1,0-1-1,0 4-16,0 6 0,0-7 0,0 3 0,0-2-61,0 0 1,0 2-1,0 1 1,0-1 35,0 0 1,0 0 0,0 0 0,0 0 22,0 0 0,0 0 1,0 1 9,0-1 0,0 0 0,0 0 0,0 0-14,0 0 0,0-5 0,0-1 0,0 2-4,0 3 0,0 1 0,-1 0 1,-3 0 13,-2 0 0,0 0 0,6 0 0,0 0 3,0 1 1,0-1 0,0 2 0,0 4 0,0-10 1,0 4-1,0-2 3,0 0 0,0 3 0,0-1-5,0 0 1,-5 0 0,-1 0 0,2 0-19,2 0 0,2-5 0,0-1 0,0 2-27,0 3 0,0-5 0,0 0 0,-2 3 22,-3 1 0,3 2 0,-4 0 1,4 0 31,2 1 1,0-1 0,0 0 0,0 0 0,0 0 0,-2 0 0,-2 0-9,-1 0 0,-1 1 0,6-1 1,0 0-32,0 0 0,-2 0 0,-2 0 20,-1 0 1,-1 0 0,6 1 0,0-1 5,0 0 0,-6 0 0,0 0 0,3 0 4,1 0 1,2 0-1,-2 1 1,-2-1-5,-2 0 0,1 0 0,5 0-23,0 0 1,-6 0 0,0 0 0,2 1-4,2-1 1,2 0 0,0 0 0,0 0 2,0 0 1,-5 0 0,-1 0 5,2 1 1,2-1 0,0 0 0,-1 0 10,-3 0 0,0-6 0,6 1 1,0 1 29,0 2 1,-2-3 0,-2-1 0,-1 3-11,1 1 1,2-4 0,2 1 0,-2 1-4,-4 2 1,5-3 0,-5-1-3,4 2 1,0-3 0,-2 1 5,-1 3 1,-1 1 0,4 0 0,-2-2-8,-2-1 1,1-1 0,3 4-77,-4-3 0,4 3 11,-4-4 0,-1 5 45,1 1 1,-1-8 0,3-1 5,-2 0 1,-2-7 0,5 7 0,-3 0 0,-2-5 0,3 9 0,3-1 0,-6 5-11,0-5 0,7 4 0,-7-5-1,0-1 1,6 1 34,-3-5-20,-5 5 1,8 1 0,-5-1-96,-1-3 1,6 7 87,-4-3 1,5-1 20,1 1 1,-2-7-1,-2 4-57,-2-1-64,0-5 0,6 8-777,0-5-249,0-3-681,0 6 1820,0-8 0,-15-38 0,-4-10 0</inkml:trace>
</inkml:ink>
</file>

<file path=ppt/ink/ink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3:20:05.288"/>
    </inkml:context>
    <inkml:brush xml:id="br0">
      <inkml:brushProperty name="width" value="0.06" units="cm"/>
      <inkml:brushProperty name="height" value="0.06" units="cm"/>
      <inkml:brushProperty name="color" value="#FFFFFF"/>
    </inkml:brush>
  </inkml:definitions>
  <inkml:trace contextRef="#ctx0" brushRef="#br0">326 1 7394,'-11'0'215,"-1"0"0,7 2 508,-7 3-437,8-3 1,-3 13-78,7-3 1,-2-3-77,-4 3 1,4-1 0,-4 6-20,5 0 0,-1 1 0,-2-1 0,-2 0-1,2 0 1,2 0 0,1 0-1,-3 0-10,-2 0 0,0 6 1,4 0-1,-1-2-45,-3-2 1,0-2 0,6 0 0,0 0-6,0 1 1,-6 4 0,1 1 0,1-2-13,2-2 0,2-2 0,-2 0 0,-2 1 28,-1-1 1,-1 6 0,6-1 0,-2-1 42,-4-2 0,4 0 0,-3 2 0,3 4-6,2 2 0,-6-6 0,0 3 0,3-1-22,1 0 1,-4 2 0,0-4 0,1 2-22,-3-3 1,6 5 0,-4 0-1,3 0-29,-3-1 0,4 1 0,-4-4 1,4 2-3,2-2 1,-5 4-1,-1-1 1,2 1 15,2 0 0,0 0 0,-2-5 0,-1 5-1,1 2 1,2-6-1,2 4 1,-2-3 9,-4 1 1,5 6-1,-5-5 1,4 1-21,2 0 0,-6 3 0,1-3 0,1 2-24,2 3 0,2-3 1,0 0-1,-2-3 13,-4-3 1,4 6-1,-3 0 1,3 1 13,2 1 0,0-7 1,0 7-1,0 0 1,0-3 0,0 5 1,0-7-1,0 1-8,0 0 1,0 5 0,0-3 0,0 0-15,0-5 1,0 3 0,0 0 0,0 0 20,0-1 0,0 5 0,0-6 1,0 0-1,0 1 0,0 1 0,0 5 0,0-3 4,0-2 0,0 3 0,0-3 0,0 2-23,0 3 1,0-5 0,0 0 0,0-3-30,0 1 1,0 6 0,0-6 0,0-2 8,0-2 0,5 3 0,1 1 1,-2 0 11,-2 2 1,-2-6-1,0 4 1,0-2 4,0 2 1,6-3 0,-1 7 0,-1-2 12,-2-4 0,-2 3 0,2-1 1,2 0-14,1 2 0,1-6 0,-6 6 0,2-3-8,4 1 0,-4 2 0,5-4 0,-1 2 1,0-2 1,-1 0 0,-3 0 0,2 3 7,2 3 0,1-6 0,-3 2 1,2-2-12,-2 2 1,-1-4-1,1 3 1,2-1-11,-2 2 0,3-4 0,-1 4 0,-2-4 11,-2-2 0,4 0 1,-1 0-1,1 2-2,2 4 0,-7-4 0,5 4 0,-2-4-7,2-2 1,-4 0 0,5 1-1,-1-1-1,0 0 0,1 0 0,-3 0 0,2 0-36,-2 0 1,3 0 0,-1 1-1,0-1-26,1 0 0,-5 0 1,6 0 54,-1 0 1,-3 0 0,6 0 18,-3 1 1,5-1 0,-7 0 0,1 0 21,2 0 0,-6 0 0,3 0 0,-1 0-13,2 1 0,-4-7 1,5 0-1,-1 3-62,0 1 1,-1 2-1,-3-2 1,2-1-30,2-3 1,0 0 0,-5 7 0,3-1 27,2 0 0,2-6 1,-5 1-1,3 1 31,-2 2 1,4-3 0,-3-1 0,1 2 28,2 3 0,-7-5 0,7 0-4,0 3 0,-1 1 0,7 2-22,-3 0 1,-5-5 0,3-1-11,-1 2 1,3 3-1,-3 1 2,1 0 0,-5-6 0,4-1 0,-2-1-53,-1 1 1,3-5 0,-4 7-532,1 1 1,1-3-424,-6 1 0,0-5-719,0 5 1743,0-7 0,8 11 0,1-5 0</inkml:trace>
  <inkml:trace contextRef="#ctx0" brushRef="#br0" timeOffset="1914">395 18 7232,'-10'0'1106,"2"0"1,8 2-183,0 3-613,0-3 1,0 14 0,2-7-106,4 1 1,-2 3 0,5-5 0,1 1-28,-1 4 1,-3 3 0,4 1-1,-1 0-34,1 0 1,-5 0 0,5 0-1,-1 0-38,1 0 0,-1 6 1,5 0-1,-5 0-8,-1 2 0,5-6 1,-3 4-1,1-2 12,1 1 1,-7-3-1,5 6 1,-1-2 0,1 0 1,-5 0-1,5-4 1,0 2-12,-1 1 0,-5 1 1,3-4-1,-1 2-5,0 2 1,1 0 0,-3-4 0,2 2-11,-2 2 1,3-1 0,-1-4 0,0 1-37,1 3 0,-5-2 0,6 2 0,-2-3-21,-1-2 1,7 6-1,-6 0 1,-1-2-32,3-2 1,-6 4 0,3 0 0,-1-2 61,2-2 0,-4 0 0,4 2 0,-3 2 49,3-3 1,-4 1 0,4 0-1,-4 2-47,-2-2 0,5-2 0,1-2 0,-2 2-31,-2 4 1,0-4 0,1 4 0,3-4-76,-2-2 1,-2 0-1,-2 0 1,0 1 5,0-1 0,6 0 0,-1 2 1,-1 2 21,-2 2 0,-2-1 1,2-4-1,2-1 32,1 0 0,1 2 0,-6 2 0,0 2 23,0-3 0,0 0 1,2-3-1,2 2 20,2 3 0,-1-2 1,-5 2-1,0-3-37,0-1 0,0 4 0,0 1 0,0-2-28,0-2 0,0 4 0,0 0 0,2-2 19,4-2 1,-4-2 0,3 2 0,-3 2 17,-2 2 1,0 0 0,0-6 0,0 0-2,0 0 1,2 2 0,2 2 0,2 2-19,-2-2 0,-3-2 0,-1-2 1,0 0-15,0 0 1,0 0-1,0 0 1,0 0-8,0 1 1,0-1 0,0 0 0,0 0 8,0 0 1,6 0-1,0 0 1,-2 0 9,-2 1 1,-2-1 0,0 0 0,0 0 18,0 0 1,0 0 0,0 0 0,0 0-10,0 1 0,0-1 0,0 0 0,0 0-43,0 0 0,0 2 0,0 2 1,0 2-3,0-2 0,0-2 1,0-2-1,0 0 12,0 0 1,0 0-1,0 0 1,0 1 1,0-1 0,0-4 0,0 4 29,0 8 1,0-6-1,0 2 1,0 0 14,0-2 0,0 0 0,0-2 0,-2 0-25,-4 0 1,4 2 0,-4 2 0,4 2-17,2-2 0,0-2 1,0-2-1,0 0-27,0 0 0,-5 0 1,-1 1-1,2-1-14,2 0 1,2 0-1,0 0 1,0 0 29,0 0 1,0 0 0,0 1 0,0-1 2,0 0 0,0 0 0,0 0 0,0 0 1,0 0 0,-5 0 0,-1 1 0,2-1-5,2 0 1,2-6 0,0 1-1,0 1-29,0 2 1,0 2 0,0 0 0,-2-1 16,-3-5 1,3 4 0,-4-3 0,4 3-16,2 2 1,0 0-1,0 0 1,-2 0 5,-4 1 1,5-1 0,-5 0 0,4 0-32,2 0 1,-2 0-1,-2 0 14,-1 0 1,-1 1-1,6-1 1,-2 0 5,-4 0 1,4 0 0,-3 0 4,3 0 1,-4-5 0,0-1 0,2 2-9,3 3 1,-1-1 0,-2-2 0,-2-1 41,2 1 0,1 2 1,-1 2 21,-2 0 1,0 1-1,6-1 1,0 0 0,0 0 0,-5-6 0,-1 1 1,2 1-45,2 2 0,2 2 0,0 1-45,0-1 0,-5 0 0,-1 0-59,2 0 1,2-6-1,2 1 4,0 1 1,-6 2 0,1 3-32,1-1 0,2 0 1,0-2-1,-2-2-356,-1-1 1,-1-1 0,4 6-1213,-4 0 1733,4-7 0,-20-60 0,-9-37 0,3-3 0,-1-1 0</inkml:trace>
  <inkml:trace contextRef="#ctx0" brushRef="#br0" timeOffset="4300">446 18 7823,'-11'0'-606,"-1"0"2800,8 0-1449,-3 0 1,9 6-375,3-1 0,-1 1 1,6-4 280,-3 4 0,7-3-431,-3 9 0,-2-8 1,3 1-78,1-3 1,-3-2-1,1 0-53,2 0 0,3 0 0,1 0 36,0 0 1,0 0 0,0 0-19,0 0 0,0 2 1,1 2-1,-1 2-44,0-3 1,0-1-1,0-2 1,0 0-77,0 0 1,-5 6 0,-1 0 0,2-2-13,3-3 1,1-1 0,0 0 53,0 0 1,0 2 0,0 2 0,0 2-8,1-2 1,-7-2-1,0-2 1,3 0-4,1 0 1,-4 0-1,1 0-73,1 0 1,-3 0-1,1 0-66,2 0 0,-3 0 1,1 0-20,3 0 0,-5 0 77,3 0 1,-1 0 26,6 0 0,-5 0 24,-1 0 49,0 0 1,6 0 99,1 0-47,-9 0 0,1 0-10,-5 0 36,-3 0 95,6 0 10,-8 0 0,0 2-133,0 3 0,0-1-27,0 7 1,0 1-48,0 5 1,0 0-1,0 0 2,0 0 1,0 0 0,2 1 0,2-1 3,1 0 0,1 0 1,-6 2-1,0 2 48,0 2 0,0 0 0,0-6 0,0 2-50,0 4 0,2-4 0,2 3 0,1-3-10,-1-1 0,-2 4 1,-2 1-1,0-2 1,0-2 0,0 0 0,0 2 1,0 2 27,0-2 1,0 4 0,0-2-1,0-3-22,0-1 1,0 4-1,0 0 1,0-2-25,0-2 0,0-2 0,0 2 1,0 2 7,0 2 1,6 0 0,0-6 0,-3 0-20,-1 0 0,-2 6 0,0 0 0,0-2 62,0-2 1,0-2 0,0 2 0,0 2-20,0 2 0,0 0 1,0-6-1,0 2-10,0 4 1,0-4-1,0 3 1,0-2-15,0-3 0,0 2 0,0 2 0,0 1-8,0-1 0,0-2 0,0-1 0,0-1 15,0 0 1,0 0-1,0 0 1,0 0 25,0 0 0,0 0 0,0 1 1,0-1-10,0 0 0,0 2 0,0 2 0,2 2 0,4-3 1,-4 0-1,3-3 1,-3 0-3,-2 0 0,0 0 0,0 0 0,0 2-25,0 4 0,0-10 1,0 4-1,0-1 5,0-1 1,0 8 0,0 0 0,0-3-8,0 0 1,0-3-1,0 0 1,0 0-1,0 0 0,0 0 1,0 0-1,0 0-1,0 1 0,0-1 1,0 0-1,0 0 2,0 0 0,0 0 0,0 0 0,0 0 4,0 1 0,0-1 0,0 0 0,0 0-1,0 0 0,0 0 0,0 0 0,0 0-13,0 1 0,0-1 1,0 0-1,0 0-22,0 0 1,0 0-1,0 0 1,0 0 29,0 1 0,0-1 0,0 0 0,0 0 0,0 0 0,0 0 0,0 0-36,0 0 1,0 1 0,0-1-1,0 0 0,0 0 0,0 0 33,0 0 1,0 0-1,0 0 19,0 1 0,0-1 1,0 0-1,0 0-21,0 0 0,0 0 0,0 0 1,0 0-39,0 1 0,0-1 0,0 0 0,0 0-28,0 0 0,0 0 1,0 0 13,0 0 1,0 1 0,0-1 0,0 0 39,0 0 1,0 2 8,0 4 0,0-4 0,0 4 0,0-4-43,0-2 0,0 0 0,0 0-5,0 0 1,0 0 0,0 0 23,0 1 1,0-1 0,0 0 0,0 0 3,0 0 0,0 0 0,0 0 1,2 0 2,4 1 1,-4-1-1,4 0 39,-5 0 1,-1 0 0,0 0-38,0 0 1,0 0 0,0 1 0,0-1 0,0 0 1,0-6 0,0 1 0,0 1-21,0 2 1,0 2 0,0 0 12,0 1 0,0-1 0,0 0 25,0 0 0,0 0 0,0 0 1,0 0-26,0 0 1,0-5-1,0-1-8,0 3 1,0 1 0,0 2-1,0 0 29,0 0 1,0-5 0,0-1-1,0 2-2,0 3 0,0-5 0,0 0 0,0 3-46,0 1 1,0 2 0,0 0-86,0 0 1,0 0 41,0 1 0,0-1 0,2 0 43,4 0 0,-4-6 1,4 1 79,-4 1 0,-2 2 1,0 2-11,0 1 1,0-1-1,0 0 1,0 0-18,0 0 0,0 0 0,0 0-59,0 0 0,0 1 0,0-1 14,0 0 0,1 0 0,3 0 15,2 0 1,0 0-1,-6 0-109,0 1 0,0-1 1,0 0-263,0 0 0,5 0-1111,1 0 588,0-7 0,-6-5 1,-2-10 930,-4-7 0,-26-26 0,-14-7 0</inkml:trace>
  <inkml:trace contextRef="#ctx0" brushRef="#br0" timeOffset="4912">703 4693 7940,'0'10'1357,"0"-1"-1098,0-3 0,2-4-11,3 3 1,5-3-5,7-2 0,-5 0 0,-1 0-5,2 0 0,2 0 1,3 0-59,-1 0 0,0 0 0,0 0-48,0 0 1,0 0 0,0 0-182,0 0 0,1 0 0,-1 0 141,0 0 0,0 0 38,0 0 0,0 0 0,-2-2 0,-1-1-2,-3-3 0,-5 0 1,5 6 45,3 0 1,-5 0-177,3 0 0,-1 0-159,6 0 0,-5 0 98,-1 0 141,0 0 1,6 0 79,1 0 0,-7 0 79,0 0-266,-7 0-70,11 0 47,-5 0 1,1 0-553,1 0-1683,-8 0-46,11 0 2332,-13 0 0,-25-7 0,-15-3 0</inkml:trace>
</inkml:ink>
</file>

<file path=ppt/ink/ink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7:33:51.354"/>
    </inkml:context>
    <inkml:brush xml:id="br0">
      <inkml:brushProperty name="width" value="0.06" units="cm"/>
      <inkml:brushProperty name="height" value="0.06" units="cm"/>
      <inkml:brushProperty name="color" value="#FFFFFF"/>
    </inkml:brush>
  </inkml:definitions>
  <inkml:trace contextRef="#ctx0" brushRef="#br0">53 34 7193,'5'-9'0,"1"1"-264,1 2 1,-4 0 925,2 2 0,-3 4 1,-2 0-425,0 7 0,0 5 0,-2 2 0,-1 0-76,-2-1 0,-1 1 0,3 0 0,-3-1 79,-1 1 1,4 0 0,-3-1-125,0 1 1,3-1 0,-5 1-184,2 0 0,1-1 0,4 0-228,-4-4 1,4 3 9,-4-3 1,5-3 84,5-2 1,-2-8 0,4-5 0,1-3-21,0-2 0,1 0 1,3-1-1,-2-1 117,-1-3 1,1 0 0,2 2 0,-2 0 51,-1 5 0,-4-1 1,2 3 536,0-2 1,-3 6-39,-4 6 1,0 8 0,-1 9-1,-4 2-7,-4 2 0,1 1 1,1 2-1,-1-1-304,1 1 0,2-4 0,-3-2 0,2-3-182,3-1 0,0-1 1,0 1-264,-1 0 0,1-8-51,7-6 0,-1-6 1,6-10-1,2-2 3,1-5 1,2 2 0,-2-1 0,-1-1 114,-2 2 1,-2-4-1,4 7 1,-4 1-28,-1 2 0,5 2 689,-2-1-42,-3 6 0,0 4 1,-6 8-1,0 6 62,0 2 0,0 3 0,-1 1 0,-2 4-74,-2 1 1,-1 1 0,3 2-1,-1-3-176,1-1 1,-4 3 0,3-5-1,1-2-406,1 0 0,2-7-83,0 0 1,5-8 0,1-2 0,2-10-205,2-6 1,2-11 0,2 0 0,0 0 160,-1-1 1,1 1 0,0 1 0,-1 1 264,1 4 1,-5 2 0,-2 6 320,0 1 382,-3 5 0,-4 10 0,0 10-193,0 4 1,-4 4-1,-1-3 1,0 3-157,-1 1 1,5-5-1,-4 4 1,2-2-99,-1 1 0,2 3 0,-2-4 1,2-1-142,2-2 0,0-1-649,0 0 0,2-8 265,2-6 0,2-6 0,5-8 0,-2-1-143,2-3 1,1-4 0,0-3 0,-2 0 42,0 3 1,-3 5 0,4-1 0,-4 3-103,-1 1 711,5 0 1,-9 8-1,2 6 1,-2 8 344,-2 4 0,-2 6 1,-1 2-1,-1 1 176,0 3 1,-2-2 0,2-1 0,1 0-232,1 0 0,2-4 0,0 1-533,0-3-239,0-1 1,5-8 0,1-6 0,2-8-215,2-4 0,2-7 1,0-4-1,-1-3 93,-2-1 1,0 4 0,3 2-1,-1 1 214,-2 3 0,-6 2 323,2 2 1,-4 7 0,-1 6-1,0 7 455,0 5 1,0 3 0,0 2 0,0 1-110,0-1 1,0-2-1,0-1 1,0-1-782,0 1 0,0-5 336,0 0 0,0-48 0,0-8 0</inkml:trace>
</inkml:ink>
</file>

<file path=ppt/ink/ink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7:33:49.771"/>
    </inkml:context>
    <inkml:brush xml:id="br0">
      <inkml:brushProperty name="width" value="0.06" units="cm"/>
      <inkml:brushProperty name="height" value="0.06" units="cm"/>
      <inkml:brushProperty name="color" value="#FFFFFF"/>
    </inkml:brush>
  </inkml:definitions>
  <inkml:trace contextRef="#ctx0" brushRef="#br0">96 75 7831,'7'-6'-1486,"5"-2"1486,-3-5 0,-1 0 889,1 4-14,-6 3 0,3 8-492,-6 2 1,-4-1 0,-3 6-128,0 2 0,2 1 0,-2 2-116,1-1 1,-3-3-1,3-1 1,-1 1-97,1 2 0,-3 4 0,3 0 1,0 2-136,0-1 1,-4-2 0,2 0 0,-1 2-69,0 1 0,4 0 1,-2-4-336,1 0 1,1-5 319,5 0 0,0-8 0,2-1 0,2-9-45,5-7 0,3-4 0,2-4 0,0 1 17,-1-1 0,1-1 0,0 1 0,-1 3 153,1 1 1,-2-2 0,-1 5 0,-4 3 446,-1 4 608,5 1-595,-10 1 1,4 3 0,-8 10-142,-2 4 1,-1 3-1,3 2 1,-3-1-183,-1 1 0,2 0 0,-3-1 0,1 1-104,-1 0 1,5-1 0,-3 1-136,0 0 0,5-5-479,-4 0 325,4 0 1,2-8 0,4-5 103,4-7 0,3-7 0,1 0 0,0 0 71,-4-2 0,3 5 0,-3-3 0,3 1 89,2-1 1,-5 4-1,-2-1 1,1 6 448,0 3 32,-5-5 1,3 11 0,-8 2-34,-2 10 0,1 3 0,-7 6 0,1 0-97,2 1 1,-5-4-1,4 3 1,-1 0-138,0 0 1,6-4 0,-3 1-227,0-2 0,4-3-307,-2 1 0,4-8 0,4-6-20,5-8 0,3-5 0,2-4 0,0-3 79,-1-1 0,1 0 0,0-3 0,-1 2 197,1 3 0,-2-4 1,-1 5-1,-2 1 154,1 2 1,-4 6 0,0 1 1042,1 2-738,-6 2 1,4 10-1,-8 3 1,-4 3-73,0 2 1,2-1 0,-2 1 0,1-1-133,3 1 0,-3 0 0,1-1 1,1 1-36,-3 0 0,6-1 0,-4 1-104,4 0 0,1-5-436,0 0 0,0-8 1,1-1-115,4-7 1,3-5-1,5-4 1,1-2 278,-1-5 1,1 2-1,0 0 1,-2 1 126,-3 4 0,3 1 0,-4 1 783,-1 0-304,5 1 1,-10 7-1,1 6 1,-5 7-34,-2 5 0,-2 2 1,3 0-1,-3-1-57,-2 1 1,5-1 0,-3 1-151,0 0 1,4-1 0,-4 1-277,0 0 0,5-1-189,-4 1 1,4-5 0,2-1 48,4-2 1,-2-3 0,6-8 48,2-4 0,1-3 1,1-2-1,1 1-33,0-1 0,-1-4 1,-1 0 61,-3 1 0,4 2 591,-4 1 70,-3 7 0,0 2 1,-8 10 5,-2 4 1,2 3 0,-4 1 0,2 1 3,-1 0 0,-4-1 0,4 1-325,2 0 0,2-5-685,1 0 1,1-8 127,4-1 1,3-3 0,5-9-1,1-3-270,-1 0 1,1 0-1,0 1-568,-1 0 1280,1 7 0,0 1 0,-1 6 0</inkml:trace>
  <inkml:trace contextRef="#ctx0" brushRef="#br0" timeOffset="2917">41 211 6351,'0'-7'835,"0"1"-434,0 6 613,0 0 0,1 4-891,4 1 1,-3 1 0,2-2-51,-2 5 0,-2-1 0,0 1 12,0 2 1,0 1-1,0 1 1,0 1-25,0 0 0,0-1 0,0 1 1,0 0-23,0-1 1,1 1-1,2 0 1,2-1 0,-2 1 0,-2 0 1,-1-1-1,0 1 5,0-1 1,0 1-1,0 0 1,0-1-1,0 1 1,2 0 0,1-1-21,1 1 0,1 0 0,-5-1 0,0 1 12,0 0 0,0-1 0,0 1 1,0-1-15,0 1 1,4-5-1,1 0 1,-2 2 16,-1 1 0,-2-3 0,0 0-33,0 2 1,0-4-1,0 2-155,0 2-651,0-5-1160,0 0 1959,0-6 0,-19-30 0,-3-8 0</inkml:trace>
</inkml:ink>
</file>

<file path=ppt/ink/ink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7:33:56.654"/>
    </inkml:context>
    <inkml:brush xml:id="br0">
      <inkml:brushProperty name="width" value="0.06" units="cm"/>
      <inkml:brushProperty name="height" value="0.06" units="cm"/>
      <inkml:brushProperty name="color" value="#FFFFFF"/>
    </inkml:brush>
  </inkml:definitions>
  <inkml:trace contextRef="#ctx0" brushRef="#br0">1 27 7955,'14'-7'-1573,"-5"-1"2831,0 4-307,-6 2-592,3-4 0,-2 8-139,1 2 1,1-2 0,-3 4-11,2 0 1,5 0-1,-2 4-95,-1-1 1,1-1-1,-4 3 1,4-2-60,0 1 0,2-2 0,-4 1 0,2 2-41,2 1 1,1 1 0,0 1 0,-2 0 7,1-1 0,1 6 1,0-1-1,-2-3 25,1-4 1,-2 1 0,1-5-1,0 2 15,-1 0 0,4 1-50,-3 3 0,1 1 0,1-2-27,-2-3 1,-4 3-1,2-3-13,-1 3 0,0-3-18,-1 1 0,-3-6 71,2 5 151,-2-6-33,-2 3 0,1-6 275,4 0-98,-4 0-181,5 0 0,-6-1 0,2-2 74,2-2 0,-1 1-7,6 4 0,-4 0 3,4 0 0,0-2-75,5-2 0,-5 2 0,0-2-7,2 2 0,1 2-45,1 0 1,1-2 0,0-1-4,-1-1 0,-4-1 1,0 5 12,2 0 0,-3 0 0,1 0-8,1 0 1,3 0-27,0 0 1,1 0-35,-1 0 0,1 0-41,0 0 0,-1 0 37,1 0 0,-5 5 0,0-1-28,2-1 1,-4-1 0,2-2 16,2 0 1,-3 2 0,1 1 4,1 1 0,-2 1 0,1-5-8,2 0 0,-4 0 1,2 0 16,2 0 0,-3 4 1,1 1-17,1-2 1,-2-2-1,1-1-1,2 0 1,-4 0 0,2 0-9,2 0 1,-4 0-1,2 0 5,2 0 1,-3 0 70,1 0 0,0 0-23,5 0 0,-1 0-46,1 0 0,-1 0-11,1 0 1,-5 0 0,0 0-8,2 0 1,-4 0 0,3 0 3,0 0 1,-2 2-1,1 1 5,1 1 1,-2 1 0,1-5 5,2 0 1,-4 0 0,2 0-3,2 0 1,-3 0 0,1 0-2,1 0 0,-2 0 0,1 0 12,2 0 0,-4 0 1,2 0-8,2 0 0,-4 0 0,3 0 23,0 0 0,-2 0 1,1 0 45,1 0 0,-2 0 1,1 0 18,2 0 0,-4 0 1,2 0 0,1 0-56,3 0 1,-4 0 0,0 0-66,2 0 0,-3 0-629,1 0-161,0 0 0,3-2-795,-3-2 1,-1 2 1611,-4-2 0,-51 20 0,-7 7 0</inkml:trace>
  <inkml:trace contextRef="#ctx0" brushRef="#br0" timeOffset="2933">1556 396 6003,'0'7'1113,"0"-1"-626,0-6 1,0-1 85,0-4-365,0 4 0,2-5-49,2 6 1,-1-2-34,6-2 0,-4 2-26,4-2 1,0 2 3,5 2 1,-5 0-1,0 0 72,2 0 1,-4 0 0,2 0 0,0 0-45,5 0 1,0 0-102,-1 0 1,-4 0-1,0 0 25,2 0 1,-3 0 0,1 0 11,1 0 0,-2 0 1,1 0-7,2 0 1,1 0-42,1 0 1,-4 0 0,1 0 11,0 0 1,-2 0 71,1 0 17,0 0 37,5 0 53,-7 0-251,-1 0-91,-6 0 96,0 0 31,0-6 18,0 4-26,0-4-33,0 0 0,0 3-60,0-6 1,0 5 65,0-5 1,0 4-1,2-3-36,2 2 0,-2-4-21,2 1 1,-1-3 60,2-2 0,-2 2 1,5 1-1,-2 2 22,-3-2 1,3 4 0,-2-2 51,-1-2 1,3-1-1,-1-2 2,-2 1 0,0 4 0,0 0-22,2-2 0,-1-1 1,-2 0-58,2 3 1,-2-4-67,2 4 0,-2 2-61,-2-2 0,1 1-525,4-1-1265,-4 3 716,5 6 1238,-6 0 0,-6 18 0,-1 5 0</inkml:trace>
</inkml:ink>
</file>

<file path=ppt/ink/ink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7:34:00.487"/>
    </inkml:context>
    <inkml:brush xml:id="br0">
      <inkml:brushProperty name="width" value="0.06" units="cm"/>
      <inkml:brushProperty name="height" value="0.06" units="cm"/>
      <inkml:brushProperty name="color" value="#FFFFFF"/>
    </inkml:brush>
  </inkml:definitions>
  <inkml:trace contextRef="#ctx0" brushRef="#br0">68 369 7906,'-1'7'-679,"-2"-1"68,-2 0 0,-1-4 611,2 2 0,2-2 0,-4-2 0,0 6 0,-2 2 0</inkml:trace>
  <inkml:trace contextRef="#ctx0" brushRef="#br0" timeOffset="1333">0 437 8159,'8'-2'1054,"-4"-2"-985,-2 2 0,-2-5-65,0 2 1,0 2 0,1-4 0,2-1-41,2 0 1,1 4 0,-3-5 0,3 0 67,1 1 0,-2-4 1,3 3-1,-1-3-15,1-2 0,-4 0 0,5 1 0,1-1-8,-3 1 0,5-1 1,-4 0-29,-1 1 1,4-1 0,-5 0-63,2 1 0,-1-1 1,4 2-1,-4 1 50,-1 2 1,1 5 162,-3-5 145,-2 6-17,4-4-58,-6 7 1,0 2 223,0 3-254,0-4 1,1 5 112,4-6 7,-4 6 93,11-4-200,-4 4 1,6-6-30,-1 0 1,-4 0-73,0 0 1,1 0-55,3 0 1,-4 0 0,0 0-18,2 0 1,1-2 0,2-1 32,-1-1 1,1-1 0,0 5 40,-1 0 0,1-4 0,0-1 6,-1 2 0,-4 1 0,0 2 1,1-1 19,-3-4 0,5 4 0,-3-4-81,3 4 0,2 1 1,0 0-2,-1 0 1,1 0 0,0-2 17,-1-2 1,1 2 0,0-2 0,-1 2-4,1 2 1,-5 0-1,0 0 1,2-1-1,1-4 0,1 4 0,1-4-1,0 4 0,-5 1 0,0 0-2,2 0 0,1 0 0,1 0 0,1 0 0,0 0-41,-1 0 0,1 0 0,0 0 16,-1 0 0,1 0 0,-1 0 50,1 0 0,0-5 1,-1 0-133,1 2 0,0 2 0,-1-1 0,1-1 46,0-1 1,-1-1 0,-1 4-1,-1-2 6,-2-2 1,0 1-1,5 4 5,-1 0 0,1-5 0,0 1 21,-1 1 1,1 1-5,0 2 1,-1-5 0,1 1-21,0 1 1,-5 1-1,0 2-32,1 0 0,-2 0 21,1 0 0,0 0-73,5 0 1,-5 0-50,0 0 1,-4 0 29,4 0 1,-5 0 17,5 0 60,-6 0 133,9 0-27,-10 0 1,6 0 67,-4 0 202,-2 0-60,4 0-150,-6 0-131,0 6 1,-2 0 0,-1 5-30,-1-2 1,-1-4-1,5 4 4,0 1 0,0-2 1,0 1-1,-1 2-1,-4 1 0,3 1 0,-2 1 0,2 0-8,2-1 1,0 3-1,0 0 1,0 2-43,0-1 0,0-2 0,0-1 1,0 0-20,0-1 0,0 1 0,0-1 0,0 1-49,0 0 1,0-1 0,0 1 0,0 0-31,0-1 1,0-4 0,0 1 0,0 0-376,0 2 1,0 2-774,0 0 112,0-7 1210,0-1 0,13-60 0,2-15 0</inkml:trace>
  <inkml:trace contextRef="#ctx0" brushRef="#br0" timeOffset="2298">1378 55 7227,'-5'-9'-793,"-1"1"2358,-1 2-434,4 2-473,-9 4-473,10 0 1,-4 1 59,6 4 1,2-4-99,2 4 1,-1-4 0,6-1-66,2 0 0,-4 0 1,3 0-1,-1 2 8,-2 2 0,5-2 0,-3 2-80,4-2 1,0-2 0,1 0 0,-1 0-26,1 0 1,0 0-1,-1 0 1,1 0-22,0 0 1,-5 0 0,0 0 0,1 0-33,3 0 0,-4 0 1,0 0-66,1 0 1,-2 0 92,1 0 126,0 0 0,0 0 163,0 0-57,-6 0-17,3 0 4,-6 6 7,0-5 1,2 10-75,3-6 1,-2 4 0,4-3 27,-1 1 0,0-2 1,-1 4-69,4 2 0,-2-1 0,3 1 1,-1-2-3,-2 2 0,5 1 0,-3 1 0,2 1-35,-2 0 1,3-1 0,-3 1-1,4 0 10,0-1 0,1 1 1,-2-1-1,-1 1-31,-2 0 1,0-1-1,3 1 1,-2 0-50,0-1 0,-3 1 0,4 0-287,-2-1 1,-2 1-300,3 0 1,-3-7-1109,-2-2 1729,-4-4 0,-19-55 0,-12-15 0</inkml:trace>
</inkml:ink>
</file>

<file path=ppt/ink/ink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7:34:04.536"/>
    </inkml:context>
    <inkml:brush xml:id="br0">
      <inkml:brushProperty name="width" value="0.06" units="cm"/>
      <inkml:brushProperty name="height" value="0.06" units="cm"/>
      <inkml:brushProperty name="color" value="#FFFFFF"/>
    </inkml:brush>
  </inkml:definitions>
  <inkml:trace contextRef="#ctx0" brushRef="#br0">82 0 8088,'-1'8'-556,"-4"-4"0,4-1 0,-5 0 898,0 2 1,3 0 126,-6-5 52,6 0-27,-4 0-42,7 0-2,-6 0-337,5 0 0,-5 1-68,6 4 1,0 2 0,0 7-22,0-1 0,0-3 0,1-1 0,2 1-7,2 2 1,-1 2-1,-4 0 1,0-1-22,0 1 0,0-5 0,2 0 0,1 2-9,2 1 1,-1 2 0,-4-1 7,0 1 1,0-5 0,2-2-49,2 0-4,-2 3 1,4-7-31,-6 6-154,0-6 262,0 3 1,0-7-5,0-4 0,1 4 192,4-4-130,-4 4-40,11 1-4,-4-6 0,6 4 10,-1-2 0,-4 2-1,1 2 1,-6 0-20,5 0 1,-6-1 83,2-4 0,-2 4 16,1-4 0,-2 2-96,2-2 0,-2 2 0,-2-6-122,0-1 0,0-2 0,0-2-175,0 0 1,0 1 0,0-1 58,0 0 0,0 1 0,0-1 0,-2 0-65,-2 1 0,2 4 0,-2 0 0,2-2 274,2-1 0,-6-8 0,-1-1 0</inkml:trace>
  <inkml:trace contextRef="#ctx0" brushRef="#br0" timeOffset="967">219 4489 8033,'1'-8'552,"4"4"-61,-4 2-297,5 2 1,-6-1 402,0-4-548,0 4 0,0-7 0,0 3-204,0-4 0,0 2 0,-1-2 4,-4-2 0,4 3-1,-4-1 1,4-1-151,1-2 1,0 3 0,0-1 233,0 0 0,0-2 1,-2 0 295,-2 2 1,2-2 457,-2 3-414,2 3 1,4 0-188,2 6 1,-1 0-140,6 0 1,0 0-25,5 0 1,0 0 81,-1 0 1,1 0-8,0 0 0,-1 0 1,1 0 0,-5 0 49,0 0 1,-4 0 113,4 0 0,-6 2 122,1 2 1,2-1-186,-1 6 1,0-4 0,-5 4 0,1 2-105,4 1 0,-4 1 0,4 1-255,-4 0 1,-1-1 0,0 1 0,0 0 260,0-1 0,-18-5 0,-5-2 0</inkml:trace>
  <inkml:trace contextRef="#ctx0" brushRef="#br0" timeOffset="2669">232 396 8058,'2'-8'-315,"3"4"0,-4 1 182,4-2 433,-4 4 1,-1 1-119,0 9 0,0-2 1,0 2 46,0 2 1,-4 1 0,-3 2-75,0-1 1,4 1 0,-2 0 0,2-1-51,-1 1 1,2 1 0,-2 2 0,1 1-65,-2-1 1,4-1 0,-4 1-1,2 1-43,-2-1 1,4 3 0,-4-2 0,2 0 41,-1 2 1,2-5 0,-2 3 0,2-1 4,2 1 0,-1-3 0,-2 3 0,-2-3 34,2-1 1,2 4-1,1 0 1,-2 1 6,-2 0 0,2-3 0,-3 2 0,4-2-33,1 3 0,-2-4 0,-1 3 0,-1-1 6,1 1 1,1-3 0,1 3 0,-2-1-4,-2 1 0,1-3 0,4 3 0,0-1-11,0 1 1,-5-1-1,1 4 1,1 0 11,1 1 1,2-4 0,-1 5 0,-3-1 21,0-1 0,-1 5 0,4-5 0,-2 2-5,-2 0 0,1-2 0,4 3 0,-2-1-17,-2 1 1,2-2 0,-2 0 0,2 1 4,2-2 1,-1 4 0,-2-6 0,-2 3-30,2 2 1,1-5 0,2 1 0,0 0 2,0 3 0,-1-2 0,-2 2 0,-2 1 23,2 2 0,0-4 0,0 1 1,-1 1-3,1 2 0,1-3 0,2 0 0,0-1-20,0 0 1,0 3-1,-1-3 1,-2-1 6,-2-3 1,1 2-1,4-1 1,0 3-4,0 2 0,0-3 0,0 0 1,0 1 5,0-1 0,0 1 0,0 4 0,0-2 39,0-1 1,0-2-1,0 4 1,0-3-42,0 3 0,0-1 0,0 0 1,1-1-42,4 1 1,-4-3 0,4 1 0,-4-1-20,-1 0 1,2-3 0,1 4 0,1-1 16,-1 0 0,3 0 0,-1 2 1,-2-3 17,-2-1 0,4-2 0,0 4 0,-2 0-11,-2 1 1,4-4 0,-1 3 0,-1 0 24,-1 1 0,2-6 0,1 4 0,-2-2-35,-2 0 0,4 2 0,-1-3 1,0 2 8,-3 3 1,4-4 0,-1 3 0,-1 0-18,-1 0 0,2-2 1,1 2-1,-1-1 17,2-4 0,-4 4 0,2 0 0,-1-1-17,2 1 0,-3 0 0,4-4 0,-2 4-3,1 1 0,1-4 0,-3 1 0,3-1 15,1 1 0,-4-1 0,4 4 0,-3-1-2,1-4 0,4 0 0,-3-1 0,0 1-67,0 3 1,3-1-1,-4-5 1,-1 1 42,2 0 0,-3-1 1,5 1-1,-2 0 60,-3-1 0,0 1 0,0 0 8,1-1 0,6 1 1,-6-1-1,-1 1-19,-1 0 1,2 1 0,1 2 0,-2 1-35,-2-2 0,4 0 0,-1-3 0,1 1-45,1 0 0,-4-1 1,4 1-1,-2-1-32,1 1 0,4 0 0,-3-2 1,0-1 25,0-2 1,0-2 0,-3 4 0,2-2-19,-2 1 1,3-2 0,-2 1-99,-1 2 1,0-4 0,0 2-49,2 2 0,-1 1 1,-4 2-1,0-1-118,0 1 0,0-5 1,0 0-1,0 2-1096,0 1 1,0-3 1436,0 0 0,-24-72 0,-6-15 0</inkml:trace>
</inkml:ink>
</file>

<file path=ppt/ink/ink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7:34:08.936"/>
    </inkml:context>
    <inkml:brush xml:id="br0">
      <inkml:brushProperty name="width" value="0.06" units="cm"/>
      <inkml:brushProperty name="height" value="0.06" units="cm"/>
      <inkml:brushProperty name="color" value="#FFFFFF"/>
    </inkml:brush>
  </inkml:definitions>
  <inkml:trace contextRef="#ctx0" brushRef="#br0">0 27 8036,'0'-7'1392,"0"-5"-691,0 10-427,0-4 0,0 8 0,0 2 2,0 5 1,0-1-1,0 1-140,0 2 0,5-4 0,-1 2 1,-1 2-27,-1 1 1,2 2-1,1-1 1,-1 1 2,3 0 1,-4-1 0,4 1-1,1 0-37,-1-1 0,-2 2 1,2 2-1,1 1 39,0-1 0,-4 3 0,5-2 1,0-2-12,-1 0 1,3 2 0,-5 0 0,0-1-66,0-2 1,0 3-1,-3 0 1,1 0 6,-1 2 1,3-5 0,0 5-1,1-2-33,-1 0 1,0 5 0,-3-5 0,3-1 9,1-2 1,-4 3-1,3 2 1,-1 0 23,0-1 0,1 0 0,-3-4 0,1 1 22,-1 3 0,3 0 0,-1-2 0,-1 1-12,2-1 1,-4 3 0,3-1 0,-2 1 8,1 0 1,-2-1 0,2-2-1,-1 3-10,2 1 1,-4 0 0,4 3-1,-4-2-51,-1-3 1,5 4 0,-1-3 0,-1 1 49,-1 3 0,-2-2 0,1 0 0,3 1 1,0-2 0,1 5 0,-5-5 1,0 2-20,0 0 1,1-5-1,2 3 1,2 0-28,-2 1 0,-2-4 0,1 3 1,1-1-21,1-4 0,1 4 0,-5 0 0,0-1-8,0 1 0,4 3 1,1-3-1,-2 1 5,-1 3 1,-2-4 0,0 0-1,1-1 55,4 4 0,-4-2 1,4 0-1,-4 1 42,-1-1 0,0-3 1,0 5-1,0 0-41,0-2 1,0 3 0,0-4 0,0-1-12,0 1 0,0 3 0,0-3 0,-1-1-30,-4 1 1,4 3 0,-4-4 0,4 1-9,1 0 0,0-2 0,0-4 0,0 1 2,0 3 1,0-3 0,0 5 0,0-2-7,0 0 1,0 0 0,0-2 0,0 0 5,0 2 0,0 1 1,0-4-1,-2 2-9,-3 1 1,4 4-1,-4-3 1,4-3 10,1-1 0,0 4 1,-2 0-1,-1 1 17,-1 0 0,-1-2 0,5-3 0,0 2-25,0 1 1,0 5 0,-1-5 0,-2-1-21,-2-2 1,1 3-1,4 0 1,0-1 21,0-2 1,0-1 0,0-1 0,0 2-1,0 4 1,-5-4 0,1 3 0,0-3 23,3-1 0,1-1 1,-2 3-1,-1 0-4,-1 2 0,-1 1 1,5-6-1,0 2-52,0 4 0,-1-4 0,-2 3 0,-2-3-3,2-1 0,2 1 0,1 2 0,0 1-14,0-2 1,-2 0 0,-1-3 0,-1 1 50,1 0 1,1 4 0,2 0 0,-1-1 21,-4-2 1,3-2 0,-2 3-1,1 0-7,-2 2 1,4 1 0,-4-6 0,4 1 0,1 0 1,-5 4 0,1 0 0,1-1-31,1-2 0,1 0 0,-2 2 0,-2 1-47,2-2 1,0 4-1,0-2 1,-2-1 26,2-2 1,0-1 0,0-1 0,-1 3-22,1 2 0,1-3 1,1 3-1,-2-1 31,-2 1 0,-1-3 0,3 3 0,-2-1-6,2 1 0,-3-1 0,2 4 0,-1-1 27,-1-3 1,5 2 0,-5 1-1,1 0-28,1-1 0,-1 0 0,5-6 0,0 1-18,0-1 1,0 1-1,0 0 1,-2-1-73,-2 1 1,2-5 0,-2 0-1,2 2-158,2 1 0,0-3 0,0 0-67,0 2 1,0 1-1,0 2 1,-1-2-546,-4-3 0,4 3 897,-4-3 0,4-21 0,1-5 0</inkml:trace>
</inkml:ink>
</file>

<file path=ppt/ink/ink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7:34:13.752"/>
    </inkml:context>
    <inkml:brush xml:id="br0">
      <inkml:brushProperty name="width" value="0.06" units="cm"/>
      <inkml:brushProperty name="height" value="0.06" units="cm"/>
      <inkml:brushProperty name="color" value="#FFFFFF"/>
    </inkml:brush>
  </inkml:definitions>
  <inkml:trace contextRef="#ctx0" brushRef="#br0">28 42 7337,'-8'-9'-734,"2"1"1623,0 2 0,5 0 9,-4 1 74,4 4-242,1-5-449,0 6 0,1 1-71,4 4 1,2-2 50,7 6 1,0-6-65,-1 2 1,1 1-104,0-2 1,-1 1-1,1-5-95,-1 0 0,-3 4 0,-1 1 17,1-2 0,-2-2 1,-1 1-1,1 1-22,0 1 1,-4 1 0,5-3 71,2 2 0,1-2-32,2 2 0,-5-2 1,0-1-21,1 4 1,-2-4-1,1 4-64,2-4 1,-4-1-1,2 0-63,2 0 0,-3 0 17,1 0 1,-5 0 214,5 0 1,-4 0 56,4 0 108,-6 6-395,3-4 0,-4 4-247,2-6 266,-2 0 389,4 0 129,-6 0 960,0 0-1302,0 6 0,1-4-25,4 2-59,-4 4 0,5-1-34,-6 7 1,2-5-8,2 0 1,-2-4 0,2 4 50,-2 1 1,-1-2 10,4 1 0,-3 0-17,2 5 1,-1-2-1,0-2-28,2 0 1,1-1 0,-3 4-17,1 1 0,1-5 0,-5 0 0,1 0-4,4-1 1,-4 4 0,6-3 28,-1 3 1,-3 2 0,4-1 16,-1 1 0,-1 0 0,-4-2 88,4-3 0,-4 3 0,4-3-30,-4 3 0,-1 2 0,2-2 0,1-1-49,2-2 0,-1 0 0,-4 5 24,0-1 0,5 1 0,-1-1-95,-1 1 1,-1 0 0,-1-2 0,2-2 18,2 0 0,-1-1 1,-4 4 19,0 1 0,5 0 23,-1-1 1,1 1 0,-3 0 16,2-1 0,-2-4 0,2 0 13,-2 2 1,-2 1 0,1 2-25,4-1 1,-4 1 0,4 0-15,-4-1 0,1 1 0,1 0 29,1-1 1,1 1 0,-4 0 19,4-1 1,-3-4 0,2 0-24,-2 2 0,-2 1 0,0 2-13,0-1 0,4 1 1,1 0-1,-2-1-14,-2 1 1,-1-5-1,0 0 1,0 2-8,0 1 1,0 2 0,0-1 0,2-1 2,2-3 0,-2 4 1,2-4-1,-2 3 25,-2 1 1,0 1 0,0 0-3,0-1 1,1-1 0,2-1 0,2-2 5,-2 2 1,-1 1 0,-2 2 1,0-1 1,0 1 0,0-1 6,0 1 0,0 0 1,0-1-12,0 1 0,0 0 0,0-1-5,0 1 1,0-5 0,0 0-69,0 2 0,0 1 1,0 2-13,0-1 0,4-4 1,1 0 44,-2 2 0,-2 1 1,-1 2 21,0-1 1,0 1 0,0 0 27,0-1 0,0-4 1,0 1-1,0 0 13,0 2 0,0-3 0,0 0-36,0 2 1,0 1 0,0 2-8,0-1 0,0 1 1,0 0-6,0-1 1,0 1 0,0 0 3,0-1 1,0 1 0,0 0 3,0-1 0,0 1 0,0 0 0,0-1 0,0-4 1,0 0-1,0 2-36,0 1 1,0 2 0,2-1 25,2 1 1,-2-5 0,2 0 0,-2 2 27,-2 1 0,0-3 1,0 0 14,0 2 0,0 1 1,0 2-11,0-1 1,0 1 0,0-1-30,0 1 1,0 0 0,0-1 0,0 1-7,0 0 1,0-1-1,0 1 1,0 0 0,0-1 0,0 1 0,0 0 6,0-1 0,0 1 0,0-1-20,0 1 1,0 0-1,0-1 26,0 1 0,0 0 1,0-1-1,0 1 0,0 0 1,0-1-1,0 1-1,0 0 1,-2-1 0,-1 1 0,-1-1-1,1 1 0,1 0 0,2-1 0,0 1-13,0 0 0,0-1 1,0 1-11,0 0 1,-1-1 0,-2 1 4,-2 0 1,1-1 0,4 1 14,0-1 1,0 1 0,0 0-1,0-1 21,0 1 0,-2 0 0,-1-1 1,-2 1-15,2 0 0,2-1 0,-1 1 1,-1 0-3,-1-1 0,-1 1 1,5-1-1,0 1-4,0 0 0,-1-1 1,-2 1-1,-2 0 1,1-1-1,4 1 1,0 0 1,0-1 1,-5 1 0,1 0 0,0-1 0,3 1 0,1-1 0,-2 1 0,-1 0 0,-1-1 1,-1 1-1,5 0 1,0-1-12,0 1 0,-4 0 1,-1-1-1,2 1-40,2 0 1,1-1 0,-2-1 0,-1-1 53,-1-2 0,-1 0 0,5 5 0,0-1 38,0 1 0,-5-5 0,1 0 0,1 2-11,1 1 0,1 2 0,-2-1-11,-2 1 1,1 0 0,2-2 0,-1-2-13,-1-1 0,-2-1 0,3 3-14,-2-2 0,-1 0 1,3 4-44,-2 1 1,-1 0 0,3-1 0,-1 1 42,1 0 0,-3-1 0,1 1 0,1-2-4,-3-3 0,6 3 0,-4-3 0,2 3 19,-1 2 1,2 0-1,-2-1 1,1 1 33,-2 0 0,4-1 0,-5 1-33,0 0 0,4-5 0,-3 0-28,4 1 0,-1 3 1,-1 0-24,-1 1 0,-1-5 0,5 0 22,0 2 0,0 1 0,-1 1 0,-2 1 16,-2 0 0,1-5 1,4 0-1,0 1 7,0 3 1,0-4 0,0 0-31,0 1 0,0 3 0,-2-1-10,-2-3 0,2 3-16,-2-3 1,2-1 0,2 1 22,0 1 1,-1 1 0,-3 0 23,0-2 0,-1 0 84,5 4 1,0 1 77,0 0 354,0-7-217,-6-1-43,5-6 63,-5 0-102,0 0 0,-2 0-83,-6 0 1,5 0 0,0-1-55,-1-4 0,-2 4 0,-2-5-66,0 0 0,5 4 0,0-2 2,-2 2 0,-1 2-214,-1 0 0,-1 0-527,0 0 1,1 0-2447,-1 0 3177,7 0 0,7-49 0,7-11 0</inkml:trace>
</inkml:ink>
</file>

<file path=ppt/ink/ink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7:34:53.883"/>
    </inkml:context>
    <inkml:brush xml:id="br0">
      <inkml:brushProperty name="width" value="0.06" units="cm"/>
      <inkml:brushProperty name="height" value="0.06" units="cm"/>
      <inkml:brushProperty name="color" value="#FFFFFF"/>
    </inkml:brush>
  </inkml:definitions>
  <inkml:trace contextRef="#ctx0" brushRef="#br0">475 52 7793,'4'-6'-285,"1"1"1,-3 1 207,-1-1 0,2 2 615,-1-2 0,1 3 594,-3-2-643,0 2 0,-1-3-276,-1 3 0,0 0 1,-2 2-145,-1 0 0,-1 0 0,0 0-2,-1 0 0,3 0 1,0 0-1,-1 0 25,-1 0 1,0 0 0,-1 0-1,0 0 12,-1 0 1,1 0-1,-2 0 1,1 0-48,0 0 1,1 0 0,-2 0-1,2 0-49,0 0 0,-1 0 0,-1 0-59,1 0 1,1 0 0,1 0-64,0 0 0,0-1-31,2-1 5,-2 2 0,4-3-30,-2 3 76,3 0-59,-2 0 259,3 0-53,0 3 0,-1-1 0,0 3-25,-1 0 1,-3-1 0,2 2 0,1-1-3,-1-1 0,-2 0 1,3 3-1,-1-1 0,0 0 1,-1 1 0,1-1-1,0 1-23,0-1 0,-1 1 1,1-1-1,0 0-14,0 1 0,-1-1 0,1 1 1,0-1 8,0 0 1,1 1 0,0-1 0,-1 1 23,0 2 0,1-2 0,-2 2 0,1-2 69,2-1 1,-2 1 0,0 1 0,0 1-49,0-1 1,1-1 0,0-1-1,0 0-32,1 1 0,-1-1 0,1 1 0,-1-1-22,0 1 0,-1-1 0,1 0 0,1 1-4,0-1 1,-1 1 0,0-1 0,0 0 67,2 1 0,-1-1 0,-1 1 1,0-1-13,1 1 1,0-1 0,0 0 0,0-1-19,-1 2 1,0-2 0,1 3 0,0-1 8,-2 0 1,1-1-1,2 1 1,-2 1-1,0 1 1,0-1 0,2-1 0,-1 0-1,-1 1 0,1 0 0,-1 0 0,2 0 26,0 0 0,-3 0 0,1 0 1,1-1-18,0 0 1,0 1-1,0 1 1,-1-1 6,0-1 1,1-1 0,0 1 0,-2 1-47,2 1 1,0 0 0,-1-1 0,0 0-10,1 0 1,-1-1 0,1 0 0,-1 1 18,0 1 0,1-1 1,1-1-1,-2-1 47,0 1 0,0 1 0,2 1 1,-1-1-3,-1-1 1,1-1 0,-1 1-1,2-1 13,0 0 1,-1 2-1,-1-1 1,0 2-44,1-1 0,0 0 1,0-1-1,0 2-54,-1-1 1,0 1-1,2 0 1,0-1 5,0 1 0,0-1 1,0 1-1,0-1 40,0 1 0,-2 0 0,0-1 0,0 1 35,1-2 0,1 1 0,0 0 1,0 1-5,0 1 0,0-2 0,-2 1 1,0 0 10,1 0 0,0 0 0,1-1 1,-1 2-29,-1 0 0,1 2 0,-1-3 1,2 0-8,0 1 1,-1-1 0,-1-1-1,0 0-7,1 0 0,0 1 0,1 0 0,0-1 5,0 2 0,-1-3 0,0 1 1,-1 0 5,0 1 0,2-2 0,0 1 0,-1 0 11,-1-2 0,1 3 0,-1 0 1,1 0-14,1 0 1,0 1 0,0-3-1,-2 3 0,0 0 1,0-2 0,2 2 0,0-1-8,0-1 1,0 2 0,0-1 0,0 0-2,0 0 0,0 0 0,0-3 0,0 1 26,0 2 0,-2-2 0,0 2 1,0 0 25,1-1 1,1 2 0,0-2 0,0 0-35,0 0 0,0 0 0,0 0 0,0 0-24,0 0 0,0 0 0,0 0 0,0 0 11,0 0 0,0-1 0,0 0 1,0 1 4,0 1 1,0-1-1,0-1 1,0 0 0,0 1 0,0 0 0,0 0 0,0-1 21,-2 0 0,1 0 1,-1 1-1,1 0-9,1 0 0,0-1 1,0 0-1,0 0-32,0 1 1,0-1 0,0 2-1,0-2-15,0-1 1,0 2 0,0-1-1,-1 2 7,-1-1 1,1-1-1,-1-1 1,2 1 7,0 2 0,0-1 1,0 2-1,0-1 8,0-1 0,0 2 0,0 0 1,0 0-26,0-2 1,0 0 0,0 0 0,0 1-6,0 1 1,0-2 0,0 1-1,0-2 0,0-1 1,0 3-1,0-1 1,2 0 0,0-1 0,0 0 0,-2 1 0,0 1 28,0-1 1,0 0-1,0-1 1,0 2 35,0-1 0,2 0 0,0-1 0,0 3 6,-2 0 0,0 0 0,0 1 0,0 0-39,0 0 0,0 1 1,1-1-1,1 0-46,0 0 1,0-1 0,-2 1 0,0-1-18,0 0 1,0 2 0,1-3 0,0 0 46,1 1 1,0 0-1,-2 0 1,0-1 11,0 0 0,0 2 0,0 0 1,1 1-10,1-2 0,-1 2 1,1-1-1,-1 1-1,-1 1 1,0-1-1,2 0 1,0-2-12,-1 2 0,2 0 0,-1 0 0,1-1-6,-1 0 1,-1-3 0,2 2 0,-1 0 11,0 0 0,1-1 0,-1 1 1,0-1 20,-1-1 1,2 2 0,0 0 0,0 1 58,-1-1 0,1-1 1,-1 2-1,0 0-43,-1 1 0,2 1 0,0-1 0,0 0-38,0-2 0,1 1 1,-1 2-1,0 0-8,0 2 0,1-1 1,-1 1-1,0-2 7,-1 0 1,3 0 0,-3 0-1,1 0 8,0-1 1,0 1 0,-2 0-1,2 0 10,1 0 0,-3 0 1,2-1-1,-1 1-5,0 0 0,3-2 0,-2-1 1,-1 1-39,1-1 0,2 1 0,-3-1 1,2-1-2,1 0 1,-1 1-1,-1-3 1,1 3 12,-1 0 0,-1-2 0,2 2 1,-1 0 25,1 0 0,-2-1 1,2 1-1,-1 1-6,-2-1 0,2 2 0,0-2 0,0 1-1,2 0 0,-1-2 0,-1 3 0,1-2-33,0-1 1,-2 2-1,2-2 1,0 0 8,0 1 0,1-1 0,-2-1 0,0 3-17,2 1 0,-1-1 0,0-1 0,0 0 2,0 0 0,2-2 0,-3 3 1,1 0-24,1-1 1,-2 2 0,2-2-1,-1 1 17,1-1 0,0 1 0,0 2 0,0 0 26,0-1 0,0 1 1,1 0-1,-1 0-5,-1 0 0,1 0 1,0-1-1,0 1-32,0 0 0,-1 0 0,2-1 0,0-1-11,-2 0 1,2 0-1,-2 2 1,2-1-3,0-2 0,-1 2 0,-2-3 0,1 0 34,-1 1 0,2 0 1,0 0-1,0-1 13,0 0 1,-1 0 0,2 0 0,-1 1-18,-1 0 1,0 1-1,2-1 1,-1 0-2,-1 1 1,0-1 0,1 0 0,-2-1-11,0-1 0,1-1 0,-2 0-3,0-1 1,1-2 39,-1 0 1,0-1 0,-1 0 60,1 0 1,-1 0 0,1-1-32,-2 2 0,3 0 1,-1 0-9,-1 1 0,1-1 0,-1 0-96,1 1 1,0-1-77,-2 0 0,1-1 140,1 2 1,0-2 30,2-1 1,0 1-1,2 2-9,-2-1 0,1-1 1,-2 0-1,0 1 12,2-1 1,0-1 0,0 2 0,0 0-13,0-1 0,0-1 0,2 3-10,-1 0 0,1-2 1,-1 1-1,0-1-19,1 1 0,-1-2 1,0 2-1,-1 0-57,-1 0 1,1 2 0,1-2 0,0 2-399,1 0 1,-1 1 0,1-2-2686,-1-1 3164,-2-1 0,-59-37 0,-16-9 0</inkml:trace>
</inkml:ink>
</file>

<file path=ppt/ink/ink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7:37:27.072"/>
    </inkml:context>
    <inkml:brush xml:id="br0">
      <inkml:brushProperty name="width" value="0.06" units="cm"/>
      <inkml:brushProperty name="height" value="0.06" units="cm"/>
      <inkml:brushProperty name="color" value="#FFFFFF"/>
    </inkml:brush>
  </inkml:definitions>
  <inkml:trace contextRef="#ctx0" brushRef="#br0">326 0 8056,'-12'7'-424,"0"4"406,4-2 1,-2-2 415,6 1 1,-1-4-1,2 4-191,-1 2 0,-1-3 1,5 1-1,-1 2-18,-3 1 1,2-2 0,-2-1 0,3 2-47,1 1 0,-4 1 0,0 1 0,1-1-53,1 1 0,-2 0 0,0-1 0,0 1-92,-2-1 0,5 5 0,-5 1 0,2 0 53,0 0 1,0 0 0,2-1 0,0 2 3,-3 1 1,0-1 0,2-3 0,-1 2 29,1 1 1,-2 1-1,0 1 1,3-3 2,0 0 1,-2-3 0,-2 5-1,1-1-53,-1 1 1,2-5 0,3 3 0,-2-1-2,-1-1 0,0 5 0,2-4 0,-1 0 17,-1 1 0,-1-3 0,2 6 0,-1 0 0,1-2 0,-3 4 0,2-5 1,1 0-20,2 0 1,-3 3-1,0-3 1,1 0-30,2 0 1,-1 3-1,-1-3 1,-1 0 7,1 0 0,2 0 0,1-2 0,0 0 37,0 0 0,0 3 0,-1 1 0,-2 0 15,-1 1 0,-1-4 1,5 4-1,0 0-1,0-2 1,-4 3-1,0-3 1,1-1-49,2 0 1,1 3-1,-1-3 1,-2 0-24,-1 0 0,-1 3 0,5-4 0,0-1 5,0 2 1,0-4 0,0 3 0,0-3 5,0-2 0,-1 5 0,-2 1 1,-1 0 38,1 0 1,2 3 0,1-3 0,0 2 2,0 2 0,0 2 1,-1-1-1,-2 0-20,-1-2 0,-1-1 0,5 4 0,0-2 0,0-1 1,0-4 0,0 4 0,0 0 0,0-2 0,0-1 0,0-4 0,0 2 4,0 0 0,0 5 1,0-4-1,0-1 3,0 3 1,0-4 0,0 4-1,0 1-4,0-1 1,0-2-1,0 3 1,0-1-5,0 1 1,0-1-1,0 2 1,0-3 9,0 0 1,0-4 0,0 4 0,0-1 8,0-1 0,0 5 0,0-4 1,0 0-23,0 1 1,0-3 0,0 5 0,0-2-9,0-3 0,5 3 0,-1 0 0,-1 0-31,-2 0 0,-1 1 0,1-4 1,2 2 2,1-2 1,0 3 0,-2 0-1,1 2 72,1 2 1,0-4 0,-3 0 0,2 0 9,1 3 1,0-3 0,-2-1 0,1-2-54,1 2 1,0-3 0,-3 4 0,2-2-19,1 1 0,5 0 0,-5-3 0,0 1-66,2 2 0,-5-1 0,5-3 0,-2 0-9,0-1 1,2 1 0,-4-1 69,2 1 0,2-1 1,-3 1-1,1-1 21,-1 1 1,2-1-1,0 1 1,-3-1 13,0 1 1,2-1 0,0 1 0,-1-1-44,-2 1 0,3-1 1,1 1-1,-3 0-9,0-1 1,2 1 0,0-1 0,0 1 11,2-1 1,-5 1 0,5-1 0,-2 1 6,0-1 1,2 1 0,-3-1 0,1 1 15,-2-1 1,5 1-1,0-1-22,0 1 0,0-1 0,-4 1-36,1 0 1,5-1 0,-4 1 4,2-1 0,-3 1 24,5-1 0,-5-1 1,3-1-57,-2-2 1,1-5-108,-2 1 160,-3 3-11,5-5-487,-6 3-1304,0-5 1825,0 0 0,0-16 0,0-5 0</inkml:trace>
  <inkml:trace contextRef="#ctx0" brushRef="#br0" timeOffset="2266">339 0 7859,'-7'1'-50,"2"4"1,3-4 1089,-3 3-2,4-2-434,-4-2 1,5 1-173,0 3 0,1-2 0,2 3-250,1 1 0,0-3 1,-3 3-1,2 1-17,1 0 1,2-2-1,-3 3 1,1 2-33,-1 1 0,0-3 1,-1 0-1,2 2-33,-1 1 0,3 2 1,-2 1-1,0 0-28,2-2 0,-5 5 1,3-6-1,-1 4-8,1 1 1,-2-2 0,2-2 0,-1 1-29,1-1 1,-3 5 0,3 0 0,-1-2 39,1-1 1,-2-2 0,3 1 0,-1-1 30,1 1 0,-1-1 1,-3 1-1,2 0 10,1-1 0,2 1 0,-3-1 1,1 1-63,-2-1 1,0 1 0,-1-1-1,2 1-29,1-1 1,0 1 0,-4-1 0,0 1-32,0-1 0,2 1 0,1-1 0,1 1-54,-1-1 1,-1 2-1,1 2 29,1 0 1,2 5 0,-3-4 0,2-2 27,2-1 0,-4-1 0,1-1 0,-1 1 25,1-1 0,-3 1 1,4-1-1,-3 1 85,3-1 1,-4 1 0,3-1-1,-2 2-14,-2 3 1,0-3 0,0 3 0,1-3-85,3-2 1,-2 1 0,2-1 0,-3 1-9,-1-1 1,0 1 0,0-1-1,0 1 17,0-1 0,4 1 0,0-1 0,-1 1 8,-1-1 0,-2 2 1,0 2-1,0 0-2,0 0 1,0-2 0,0-2-1,1 1-43,3-1 1,-2 1 0,2-1 0,-3 1-4,-1-1 0,0 1 0,0 1 0,2 0 4,2-2 1,-3 8 0,3-8-1,-2 2 10,-2 0 0,0-1 0,0-1 1,0 1 9,0-1 0,0 2 0,0 1 1,0 2 0,0-2 1,0-1 0,0-1 0,1-1 16,3 1 1,-2-1 0,2 1-1,-3-1 0,-1 2 0,0 2-12,0 0 1,0 1-1,0-4 1,0-1-6,0 1 0,0-1 1,0 1-1,0-1-7,0 1 1,0-3 0,0 1-5,0 3 1,2 1 0,0-3 0,3 1 3,-3-1 1,0 1-1,-2 0-44,0-1 0,0 1 0,0-1 0,0 1 5,0-1 0,0-3 0,0-1 0,0 2 32,0 1 0,1 1 0,2 1 1,1-1 16,-1 1 1,-2-1-1,-1 1 1,0-1 5,0 1 1,0-1 0,0 1-1,0 0 3,0-1 1,0 1 0,0-1-28,0 1 1,0-1-1,0 1 1,0-1-7,0 1 0,0-1 0,0 1 1,0-1-6,0 1 1,0-1 0,-1 1 0,-2-1 15,-1 1 1,0-1 0,4 1 0,0 0-16,0-1 0,-2 1 0,0-1 0,-3 1-14,3-1 1,0 1-1,2-1 1,0 1 22,0-1 1,-1 1 0,-2-1 0,-1 1-35,1-1 0,2 1 0,1-1 0,-2 2 2,-2 3 1,3-3 0,-3 3 0,2-3 41,2-2 0,-4 1 0,0-1 1,1 1 3,2-1 1,1 1-1,0-1 1,-2 1-12,-2-1 0,3 1 0,-4-1 16,4 1 1,1-1 0,0 1 0,0-1-18,0 1 1,0-5 0,-1 1-1,-2 0-2,-1 3 1,0 0 0,4 1 0,0-1 1,0 1 0,0-1 0,0 1-2,0-1 1,0 1 0,-2-1 0,-1 1-56,-1-1 1,0 1 0,4-1 1,0 1 1,0-1 0,0 1 14,0 0 0,0-1 0,0 1 0,-1-1 32,-4 1 1,4-5-1,-3 0 1,2 2 26,2 1 0,0-2 0,0-1 0,0 2-49,0 1 0,0 1 0,0 1-23,0-1 0,-4 1 0,0-1 47,1 1 1,2-1-1,1 1 10,0 0 0,-4-1 1,0 1 23,1-1 0,1 1 0,1-1-34,-3 1 1,2-1 0,-2 1-14,3-1 1,-3 1 17,0-1 1,-1 1 0,4-2 0,-2-1 0,-1-2 8,1 2 1,0-3 0,1 1 8,-2 2 0,-1-3 0,4 0 0,-2 0-20,-1 0 0,0-3 0,2 4-50,-2 2 0,3-3 0,-3 1-58,2 2 0,1-4 1,-2-1-927,-1 1-1183,0-5-980,4 5 3210,0-6 0,0-39 0,0-10 0</inkml:trace>
</inkml:ink>
</file>

<file path=ppt/ink/ink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7:37:46.371"/>
    </inkml:context>
    <inkml:brush xml:id="br0">
      <inkml:brushProperty name="width" value="0.06" units="cm"/>
      <inkml:brushProperty name="height" value="0.06" units="cm"/>
      <inkml:brushProperty name="color" value="#FFFFFF"/>
    </inkml:brush>
  </inkml:definitions>
  <inkml:trace contextRef="#ctx0" brushRef="#br0">0 860 8060,'7'0'319,"0"0"-24,-3 0 0,-1 0 0,5 0-158,1 0 0,-2 0 0,1 0 1,2 0-7,1 0 0,1 0 1,0 0-1,1 0-69,-1 0 1,4 0 0,2 0 0,0 0-50,0 0 0,2 0 0,-4 0 0,1 0 25,1 0 0,-1 0 0,5 0 0,-3 0 13,-1 0 0,3 0 1,-5 0-1,0 0-35,2 0 0,-3 0 1,4 0-1,-1 0-4,-3 0 0,3 0 1,-2 0-1,-1 0 57,-1 0 1,2 0 0,0 0 0,-1 0 38,-1 0 1,2 0 0,1 0 0,-2 0-42,-1 0 1,-1 0 0,2 0 0,2 0-51,-2 0 0,2 0 0,0-1 0,-1-2-23,2-1 0,-5 0 0,4 4 0,-2 0 19,1 0 1,-2 0 0,2 0 0,-2-2 35,-2-2 1,5 3 0,-1-3 0,-1 3-10,-1 1 0,2 0 0,0 0 1,-1 0-42,-1 0 0,-2 0 0,1 0 0,-1 0-30,0 0 0,0 0 0,1 0 0,0 0 21,4 0 0,-4 0 0,4 0 0,-4 0 29,0 0 0,-1 0 0,0 0 0,1 0 8,-1 0 1,0 0 0,0 0 0,2 0-20,2 0 1,-2 0 0,2 0 0,-2 0-10,-2 0 1,2 0 0,1 0 0,1 0-11,-1 0 1,3 0 0,-1 0-1,-1 0 5,2 0 0,-5 0 0,4 0 0,-2 0 25,1 0 0,-2 0 0,2 0 0,-2 0-1,-2 0 1,0-2 0,1-1 0,0-1-23,4 2 0,-4 0 0,4 2 0,-4 0-11,0 0 1,-1 0 0,0-1 0,0-2 12,1-1 1,-1 0 0,0 4 0,1 0 15,-1 0 0,2-1 0,1-2 1,1-1-3,-1 1 0,0 2 1,0 1-1,1 0-12,-1 0 0,-1 0 1,-2 0-1,2-2 35,2-2 0,-2 3 0,2-3 1,-1 2-23,2 2 0,-2 0 1,4 0-1,-1 0-6,-3 0 0,2 0 0,0 0 0,-1 0-41,2 0 0,-4 0 1,2 0-1,-2 0-46,-2 0 0,1 0 0,3 0 48,0 0 0,0 0 0,-3 0 0,-1 0 54,0 0 0,0 0 0,1 0 0,-1 0 12,0 0 1,1 0 0,-1 0 0,0 0-17,0 0 0,1 0 0,-1 0 0,0 0-12,1 0 1,3 0 0,0 0 0,-1 0-18,-1 0 1,2 0 0,1 0 0,-1 0 21,2 0 0,-5 0 0,4 0 1,-4 0-15,0 0 0,-1-1 0,0-2 0,2-1-27,2 1 0,-5 2 0,4 1 33,0 0 1,0 0 0,-2 0 0,-1 0 62,0 0 0,0 0 1,1 0-1,-1 0 1,0 0 0,1 0-38,-1 0 0,0 0 0,0-1-20,1-3 0,-1 2 0,0-2-39,1 3 1,-1 1-1,0 0 14,0 0 1,-3 0-1,-1 0-883,1 0-800,-3 0 1699,-1 0 0,-16 0 0,-2 0 0</inkml:trace>
  <inkml:trace contextRef="#ctx0" brushRef="#br0" timeOffset="1081">3120 676 8473,'13'7'-431,"-1"-3"0,-4-3 927,0-1 1,0 0 72,5 0 0,-5-1 1,0-3-246,2-5 1,-4 3-1,3-3-151,0 0 0,2-2 0,1-1 0,-1-1-36,-2 1 0,1 0 0,-1 0 0,2-1-64,1 1 1,0 0 0,0-1 0,1 1-2,-1 0 1,0 0-1,1-1 1,-1 1 15,0 0 0,0-1 1,1 1-1,-1 0 0,0 0 0,1 3 0,-1 1 1,0-1-31,0-2 0,5-2 0,-1 1 0,-1 0 15,-1 0 1,-2 1 0,0 1 0,1 2 46,-1-2 0,0-1 0,0-1 0,2 1 13,3 3 0,-4-3 0,4 3 0,-4-3-53,-1-1 0,1 4 1,-1-1-1,0 1-17,1 1 0,-1-4 0,0 3-55,0-3 0,-1 3 0,-1 0-13,-2-2 0,-1 4 0,3-3 114,-2 0 0,-1 2 1,2 0-1,-2 0-145,-2 1 0,4 1 1,-4-1-146,2 0 1,1-3-1072,4 0-358,-5 4 1610,4 0 0,-10-1 0,5-1 0</inkml:trace>
</inkml:ink>
</file>

<file path=ppt/ink/ink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7:37:51.636"/>
    </inkml:context>
    <inkml:brush xml:id="br0">
      <inkml:brushProperty name="width" value="0.06" units="cm"/>
      <inkml:brushProperty name="height" value="0.06" units="cm"/>
      <inkml:brushProperty name="color" value="#FFFFFF"/>
    </inkml:brush>
  </inkml:definitions>
  <inkml:trace contextRef="#ctx0" brushRef="#br0">0 37 8051,'7'0'750,"0"0"0,-3 0-598,4 0 1,-1 0-1,1 0-125,2 0 0,1 0 0,2 0 0,2 0-11,2 0 1,-1 0 0,-2 0 0,2 0 37,5 0 0,-4-1 1,1-2-1,-2-1 38,1 1 0,3 2 0,-2 1 0,0 0-45,-1 0 1,0 0 0,-5 0 0,0 0-13,1 0 0,-1 0 0,0 0 0,1 0 23,-1 0 1,2 0 0,1 0 0,1 0 7,-1 0 0,-1 0 1,-2 0-1,1 0 13,4 0 0,-3 0 1,2 0-1,-1 0-24,1 0 1,-2 0 0,2 0 0,-1 0-68,2 0 1,-4 0-1,4 0 1,-2 0 16,1 0 0,-2 0 0,2 0 0,-2 0 79,-2 0 1,4 0 0,1 0-1,-2 0 0,-1 0 1,2 0 0,0 0 0,1 0-33,0 0 1,-3-1-1,2-2 1,-2-1-30,-2 1 0,2 2 0,1 1 0,1 0-36,-1 0 1,-1 0-1,-2 0 1,2 0 9,2 0 1,-2 0 0,2 0 0,-2 0 10,-2 0 0,5 0 0,-1 0 0,-1 0 21,-1 0 0,-1 0 0,2-2 1,2 0-13,-2-3 1,3 1-1,-2 4 1,-1 0-30,-1 0 1,-1 0-1,2 0 1,2 0-5,-2 0 0,-2 0 0,0 0 0,0 0 26,4 0 1,-4 0-1,4 0 1,-4 0 2,0 0 1,-1 0 0,0 0 0,0 0-8,1 0 0,3 0 1,0 0-1,-1 0 3,-1 0 0,0 0 0,1 0 0,1 0-11,-1 0 1,0 0 0,0 0 0,2 0 0,-2 0 1,0 0-1,0 0 1,1 0 3,-1 0 0,3 0 1,-2 0-1,-1 0 14,-1 0 1,-1 0 0,2 0 0,2 0-19,-2 0 1,-2 0 0,0 0 0,0 0 6,4 0 1,-4 0-1,4 0 1,-4 0 3,0 0 1,3 0 0,1 0 0,-2 0-4,-2 0 0,4 0 1,-1 0-1,-1 0-12,-1 0 1,2 0 0,0 0 0,-1 0-23,-1 0 0,2 0 0,1 0 0,-1 0 37,2 0 0,-4 0 0,2 0 1,-1 0 13,1 0 1,-2 0 0,4 0 0,-2 0 23,0 0 1,2 2 0,-3 0 0,2 3-52,-2-3 0,0 0 0,0-2 0,2 0-21,3 0 1,-5 0-1,1 0 1,-1 0-8,1 0 0,-1 0 0,4 0 0,-1 0 14,-3 0 1,0 1-1,0 2 1,3 1 25,1-1 1,-4-2 0,3-1 0,-2 0 2,1 0 0,0 0 1,-2 0-1,2 0-4,-2 0 1,-2 0 0,0 0 0,-1 0-32,0 0 0,0 0 0,1 0 1,-1 0-25,0 0 0,2 0 0,1 0 14,1 0 0,1 0 1,-5 0-1,0 0 22,1 0 0,-1 0 1,0 0-1,0 0 15,1 0 0,-5 0 0,0 0 0,2 0-22,1 0 1,1 0 0,0 0-28,0 0 0,-3 0 0,-1 0-1,1 0 1,-2 0 0,1 0-23,2 0 0,-3 0-109,1 0 0,-4 0-744,4 0 71,-5 0 0,1 0 850,-8 0 0,-79 22 0,29-9 0,0 1 0</inkml:trace>
  <inkml:trace contextRef="#ctx0" brushRef="#br0" timeOffset="1516">3231 13 8210,'7'5'1401,"0"-4"-850,-3 4-163,-3-4 1,10-1-204,-3 0 0,-1 0 0,0 1 0,0 2-45,-1 1 1,3 4 0,3-2 0,2 1-12,2 2 0,-1-1 1,4 2-1,0 2-86,0 2 1,0-3-1,3 5 1,-1-2-81,0-2 1,3 0 0,0 2 0,-1 1-8,-2 1 0,1-1 0,-4-5 1,-1-2 59,1 2 1,-2 1 0,-3-1 0,-1 0 59,0-2 1,1-1 0,-1 3 0,0-4-16,0 0 0,-3 2 1,-1-2-1,1-1-25,2 0 0,2 4 0,-3-4 0,0 1-12,-2-1 0,0 3 0,5-2 0,-2 1-25,-3 2 0,3-3 0,-3-1-13,3 0 0,1 1 1,0 3-5,1 0 0,-1-5 0,0 3 4,0-2 1,1 3 0,-1-4 0,-1 0 10,-3 2 1,3-5 0,-3 5-1,3-2 3,1 0 0,1 5 1,-1-2 8,0 0 0,-1 0 0,-1-4 0,-2 1-24,2-2 1,-4 4 0,3-1-20,0 2 0,2-4 1,1 2-3,1 1 1,-2-3-1,-2 3-22,-1 0 1,0 2 33,5-4 1,-1 4 38,0-4 1,-4 5-15,1-5 0,-1 4 1,3-3-14,-3 2 1,-1-4-1,-4 2-932,1 1-1158,5-5 117,-7 5 1985,3-6 0,-43-11 0,-10-3 0</inkml:trace>
</inkml:ink>
</file>

<file path=ppt/ink/ink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7:38:09.034"/>
    </inkml:context>
    <inkml:brush xml:id="br0">
      <inkml:brushProperty name="width" value="0.06" units="cm"/>
      <inkml:brushProperty name="height" value="0.06" units="cm"/>
      <inkml:brushProperty name="color" value="#FFFFFF"/>
    </inkml:brush>
  </inkml:definitions>
  <inkml:trace contextRef="#ctx0" brushRef="#br0">1 5715 6252,'11'10'-100,"1"-8"228,-5 5-136,-5-5 312,7-2 271,-9 0 159,-9 0 125,7 9-402,-7-6-311,9 6 1,2-9 269,5 0 325,-5 0-393,7 0 0,-6-7-164,4 0 0,-3 0 1,8 5-72,-3-5 1,1 5-16,-3-5-143,-5-5 1,14 0 120,-9-9 0,3 7 68,-4 0 1,-3 0-41,4-6 0,2-1-92,-2 0 0,2 7 0,-4 0-9,2-3 1,0-1-1,-5-1-19,5 5 1,-4-4 0,4 4-13,-5-5 0,5 5 1,0 0 42,-2-2 0,-1-3 18,3-2 0,-2 0-38,9 1 0,-10 6 0,6 2-62,-1 3 44,-7-8 0,10 13 85,-5-10 395,-5 9-391,8-4 1,-10 11-25,0 5-85,9-5 0,-4 8 8,9-10 1,-10 2 77,3 5 1,5-5-7,2 5 0,-3-4 0,3-3-6,3 0 0,1 0 0,3 0-32,0 0 0,-7 0 0,0 0 1,2 0-71,3 0 1,2 0 0,0 0 29,0 0 0,0 0 1,0 0 33,-1 0 1,1 0-1,0 0 1,0 0 5,0 0 1,-7 0-1,0 0 24,2 0 0,3-7-8,2 0 0,0 0 0,0 7-4,0 0 1,-10-3-1,-1-1 39,-1-3-84,3 0 0,2 7-485,0 0-675,-10 0 1194,5 0 0,-74-10 0,-16-1 0</inkml:trace>
  <inkml:trace contextRef="#ctx0" brushRef="#br0" timeOffset="1533">147 21 7593,'21'-11'2073,"-9"1"-1283,-3 10-449,-9 0 1,0 3 102,0 4-470,0 4 1,0 10-65,0 0 1,-2-9 0,-3-3 90,-2 0 0,0-4 1,7 9 6,0 2 1,0-4-1,0 2 7,0 2 1,0-4 0,0 2 28,0 2 1,0-4-2,0 1 0,2 1 14,5 7 1,-4 0-32,4 0 1,-5-7-48,-2 0 1,0 0-109,0 7 0,0 0 102,0 0 0,0-7 18,0 0 0,0-7 6,0 7 1,0-7 13,0 7-108,0-10 37,0 6 134,0-10 1,2 0 141,5 0 0,-2 0-68,9 0 1,0 0-97,7 0 0,0 0-67,0 0 1,0 0 0,0 0 11,-1 0 1,-6 0 0,0 0 0,3-3 28,1-4 1,3 5 0,0-5 0,0 5 3,0 2 0,0 0 1,0 0-44,0 0 0,0-7 1,0 0-67,0 2 1,0 3 0,-1 2 3,1 0 1,-7 0 0,0 0 32,3 0 0,-1-3 0,0-1-4,-2-3 1,0 0-141,7 7 1,0 0-269,0 0 1,-7 0-255,0 0 1,-10-2-808,3-5 308,-4 4 1207,-13-6 0,-20 9 0,-14 0 0</inkml:trace>
  <inkml:trace contextRef="#ctx0" brushRef="#br0" timeOffset="3683">859 5087 6835,'0'12'2662,"0"-3"-1701,0-9-736,0 0 0,7-2 1,2-3-64,3-2 0,-8-9 1,6 4-10,-1 1 0,-7-8-103,5 5 1,3-5-2,-3-1 0,0-1 1,-7 0 80,0 0 1,0 7-27,0 0 1,0 7-47,0-7-12,0 0 0,0 0 67,0 0 0,-3 9-17,-4-2 1,-2 3 0,-7-1-26,2-2 0,0 0 0,-7 7-86,0 0 1,0 0 0,0 0 0,0 0-70,0 0 1,0 0-1,0 0 1,0 0-19,0 0 0,1 0 0,-1 0 0,0 0 25,0 0 1,0 7 0,0 0 0,0-2-122,0-3 0,0-2-287,0 0 0,7 0-964,0 0 1449,10 0 0,41 9 0,21 3 0</inkml:trace>
  <inkml:trace contextRef="#ctx0" brushRef="#br0" timeOffset="5033">775 398 7355,'12'9'1530,"-3"-6"-1427,-9 6 0,0-7 230,0 5 183,0-4-370,0 15 0,2-9 0,3 8 32,2-3 0,0-7-179,-7 7 0,0 0-54,0 7 0,0-1 111,0 1 0,0-7 17,0 0 1,-2-7-59,-5 7 0,4-7-123,-4 7 128,5-9 134,2 13 12,0-15-105,0 6-77,0-9 0,-2 0-1,-5 0 1,2 0 0,-9 0 2,-2 0 1,-3 0 0,-2 0-7,0 0 0,0 0 1,1 0 9,-1 0 1,0 0 0,0 0 0,0 0 7,0 0 0,2-2 0,3-3 0,2-2 17,-2 2 1,-3 3-1,-2 2 21,0 0 0,0 0 0,0 0 45,0 0 0,8 0 44,-1 0 1,7 0 9,-7 0 1,7 0-135,-7 0-328,9 0 113,-14 0 0,15 0-360,-10 0-66,9 0-157,-4 0-930,9 0 1727,0 0 0,-19 9 0,-4 3 0</inkml:trace>
  <inkml:trace contextRef="#ctx0" brushRef="#br0" timeOffset="9333">712 733 8244,'-14'0'-874,"0"0"1352,0 0 1,1 0 98,-1 0 109,9 0-427,-4 0 0,6 0-105,-4 0 1,5 2-104,-5 5 0,2-2 0,1 9-168,-3 2 1,0-4-143,7 2 1,0-7 243,0 7 0,-3-7 24,-4 7 0,5-7 13,-5 6 0,5-6 0,2 7 30,0 3 0,-3-6 1,-1 3 24,-3 3 0,0-6 0,7 3-36,0 2 0,0-4 0,0 2-72,0 2 1,-2 1 0,-3-1-44,-2-2 1,0 0 0,7 7 94,0 0 0,0-7 0,0 0 69,0 2 0,0 2 0,0 3 63,0 0 1,0 0 0,0 0-96,0 0 0,-2-7 0,-3 0-60,-2 2 1,0-4-1,7 2-25,0 2 1,0 3 0,0 2 20,0 0 0,0 0 73,0 0 0,0-1 1,-2 1-1,-3 0 12,-2 0 0,0-7 0,7 0 0,0 2-46,0 3 0,0 2 0,0 0-42,0 0 0,0 0 1,0 0-1,0 0 12,0 0 0,0 0 0,0-1 29,0 1 1,0 0 0,0 0 0,0 0 11,0 0 0,0 0 0,0 0 0,0 0-33,0 0 0,0 2 0,0 5-15,0 7 1,0-5 0,0-2 0,0-5-9,0-2 0,0-7 0,0 3 0,2 3 0,5 6 0,-4-5 0,4-7 0,-5 2 10,-2 3 0,0 2 1,0 0-1,0 0-33,0 0 0,0-7 0,0-1 1,0 4 27,0 1 0,0 3 1,0 0-1,0 0 2,0 0 0,0 0 0,0 0 0,0 0 5,0 0 1,0 0 0,0 0 4,0 0 0,0 0 0,0 0 0,0-1 1,7 1 0,0 0 0,-2 0-6,-3 0 1,-2 0 0,0 0 0,0 0 46,0 0 1,0 0 0,0 0 0,0 0-8,0 0 0,0 0 0,0 0 0,0-1-35,0 1 0,7-7 0,0 3-15,-2 6 1,-3-2 0,-2 7-1,0-5 1,0-2 1,0 0 0,2 0 0,3 0-1,2 0 1,0 0 0,-7 0-2,0-1 1,2 1-1,3 0 1,2 0-14,-3 0 0,-1 0 0,-3 0 10,0 0 0,2 0 0,3 0 0,2 0 0,-3 0 1,-1-7-1,-3 0 8,0 2 0,7 3 1,0 1-1,-3 1-4,-1 0 0,-3-7 1,0 0-16,0 3 1,2-1-1,3 0 1,2-2 11,-3 2 0,-1-4 1,-3 2 12,0 2 0,0 3 0,0 2-1,0 0 1,0-7 0,0 0 14,0 2 1,7 2 0,-1 3 1,1 0 0,-7 0 7,0 0 0,0 0 0,0 0 3,0 0 0,3 0 0,1 0-10,3 0 1,0-7 0,-7 0 6,0 2 1,0 3 0,0 2 0,0-1 1,0 1-5,0 0 1,3 0 0,1 0 12,3 0 0,0-7 1,-7 0-5,0 2 0,0-4 1,3 0-1,1-1 16,3 1 0,0-5-62,-7 7 1,3-3 0,1 6-20,3-3 1,0-7-34,-7 7 1,3-10-485,4 3-1343,-5 5 213,7-10 1682,-9 8 0,-18-48 0,-6-8 0</inkml:trace>
</inkml:ink>
</file>

<file path=ppt/ink/ink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7:38:24.384"/>
    </inkml:context>
    <inkml:brush xml:id="br0">
      <inkml:brushProperty name="width" value="0.06" units="cm"/>
      <inkml:brushProperty name="height" value="0.06" units="cm"/>
      <inkml:brushProperty name="color" value="#FFFFFF"/>
    </inkml:brush>
  </inkml:definitions>
  <inkml:trace contextRef="#ctx0" brushRef="#br0">65 280 7407,'12'2'882,"-5"5"1,-2-4-575,2 4 0,-2-5-213,9-2 0,-7 0-158,8 0 0,-1 0-143,8 0 1,-1 0 0,1 0-504,-1 0 1,1 0 708,-1 0 0,-57-29 0,-14-6 0</inkml:trace>
  <inkml:trace contextRef="#ctx0" brushRef="#br0" timeOffset="747">108 22 8010,'-21'9'-208,"6"-6"-175,1 4 0,0-5 909,-8-2 491,10 0-178,3 0-696,9 0 0,2 0 0,5 0-142,7 0 0,6 0 0,1 0-405,1 0 0,-1 0 0,1 0 404,-1 0 0,29-19 0,8-5 0</inkml:trace>
</inkml:ink>
</file>

<file path=ppt/ink/ink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7:38:25.982"/>
    </inkml:context>
    <inkml:brush xml:id="br0">
      <inkml:brushProperty name="width" value="0.06" units="cm"/>
      <inkml:brushProperty name="height" value="0.06" units="cm"/>
      <inkml:brushProperty name="color" value="#FFFFFF"/>
    </inkml:brush>
  </inkml:definitions>
  <inkml:trace contextRef="#ctx0" brushRef="#br0">0 1 7929,'12'0'52,"0"0"516,-5 0-191,-4 0-114,6 0 1,-6 0-169,4 0 0,-3 0-71,11 0 0,-8 0 0,7 0-149,3 0 0,-5 0 0,2 0 1,3 0-183,2 0 1,-5 0 0,1 0-291,1 0 1,-4 0-432,3 0 1028,-10 0 0,-25 9 0,-15 3 0</inkml:trace>
  <inkml:trace contextRef="#ctx0" brushRef="#br0" timeOffset="300">0 216 7193,'12'9'2194,"7"-6"-2123,-7 6 1,10-9-33,-1 0 0,1 0 0,-1 0 1,1 0-271,-1 0 0,-7 0 0,1 0 0,1 0-1148,4 0 1379,1 0 0,10-9 0,3-3 0</inkml:trace>
</inkml:ink>
</file>

<file path=ppt/ink/ink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7:38:43.415"/>
    </inkml:context>
    <inkml:brush xml:id="br0">
      <inkml:brushProperty name="width" value="0.06" units="cm"/>
      <inkml:brushProperty name="height" value="0.06" units="cm"/>
      <inkml:brushProperty name="color" value="#FFFFFF"/>
    </inkml:brush>
  </inkml:definitions>
  <inkml:trace contextRef="#ctx0" brushRef="#br0">178 437 7958,'-4'-4'-198,"-1"3"-322,3-1 0,0-2 1022,-4 1 594,5 1-585,-3 2 0,5 0-229,2 0 1,1 0-1,4 0-110,0 0 0,0 0 0,1 0 1,1 0-32,1 0 0,1 0 1,-2 0-1,1 0 32,2 0 0,0 0 0,3 0 0,1 0-26,-1 0 0,0 0 1,0 0-1,0 0 2,0 0 1,1 0-1,-1 0 1,0 0-19,0 0 0,-1 0 0,0 0 0,-2 0-87,1 0 1,-1 0 0,1 0 0,-1 0-3,0 0 1,1 0 0,-2 0 0,-1 0-12,1 0 0,1 0 0,-1 0 1,1 0 15,1 0 1,-1 0-1,-1 0 1,1 0-1,-1 0 0,1 0 0,1 0 0,-1 0-35,-2 0 0,3 0 0,-2 0 1,-1 0 23,1 0 0,1 0 1,-1 0-1,1 0 16,1 0 0,-1 0 0,-1 0 1,1 0 37,-1 0 1,1 0 0,1 0 0,-1 0-1,-2 0 1,3 0 0,-2 0-1,0 0-42,3 0 1,-3 0-1,1 0 1,-2 0-14,-1 0 0,2 0 1,0 0-1,-1 0-36,1 0 0,-1 0 1,-2 0-1,1 0 29,0 0 0,4 0 0,-3 0 0,-1 0-12,2 0 1,-2 0-1,2 0 1,1 0-16,0 0 1,-4 0 0,3 0-1,0 0-5,1 0 0,-1 0 0,0 0 0,-2 0 39,1 0 0,3-3 0,-3 0 0,1 2 15,0 0 0,1 1 0,-1 0 1,0 0-8,3 0 0,-4 0 1,1 0-1,-1 0 5,0 0 1,2-3-1,-2 0 1,0 2-46,0 0 1,-2 1 0,3 0-1,-1 0-83,-1 0 1,1-1-1,-3-1 1,0-1 29,0 1 1,3 2-1,0 0 1,-1 0 51,-1 0 1,2 0 0,0 0 0,1 0 38,0 0 1,-1 0 0,-1 0 0,1 0-27,-1 0 0,2 0 0,-1 0 1,1 0-20,0 0 0,-1 0 1,-1 0-1,2 0-11,0 0 0,-2 0 0,1 0 0,-1 0 4,1 0 0,-1 0 0,2 0 0,1 0 4,-1 0 0,-2 0 0,2 0 0,-1 0 7,3 0 1,-2 0 0,-1 0 0,0 0 0,0 0 1,2 0 0,-2 0-1,0 0-2,0 0 1,-1 0-1,4 0 1,-1 0-13,0 0 0,2 0 1,-2 0-1,0 0 11,1 0 1,-2 0 0,3 0 0,-3 0 30,0 0 1,1 0-1,-1 0 1,1 0-9,1 0 1,-2 0 0,-1 0 0,0 0-15,0 0 0,0 0 1,-1 0-1,1 0-9,-1 0 0,0 0 0,1 2 0,1 1-5,1-1 1,-1-1-1,-2-1 1,1 0-7,-1 0 0,2 0 0,-1 0 0,1 0-11,0 0 0,1 0 1,-1 0-1,-1 0 8,1 0 1,-1 0 0,-2 0 0,1 0 10,0 0 0,2 0 1,-2 0-1,1 0 5,-1 0 1,1 2 0,1 1 0,0-1 5,-1-1 1,1-1 0,-2 0 0,1 0-4,-2 0 0,3 0 0,-1 0 0,0 0-2,0 0 1,-2 0 0,3 0 0,-1 0-2,0 0 0,-1 0 0,-2 0 0,1 0 10,2 0 1,-2 0-1,3 0 1,-1 0 17,-1 0 0,1 2 0,-2 1 1,1-1-54,1-1 1,0-1 0,-1 0 0,1 0 20,-1 0 1,2 0 0,-2 0-1,1 0 11,1 0 1,-3 2 0,2 1 0,-2-1 43,2-1 1,-2-1-1,2 0 1,-2 0-19,-1 0 0,3 0 0,0 0 0,-1 0-41,2 0 0,-3 0 1,3 0-1,-2 0 13,1 0 1,0 0-1,-2 0 1,1 0-29,1 0 0,2 0 0,-2 0 0,0 0 22,0 0 0,-1 0 0,3 0 0,-1 0 18,1 0 1,-3 0 0,1 0 0,0 0-1,0 0 0,2 0 0,-2 0 1,0 0-1,1 0 1,-2 0 0,3 0 0,1 0-10,-2 0 1,1 0-1,-3 0 1,3 0-10,0 0 0,1 0 0,-2 0 0,-1 0 4,1 0 1,1 0 0,-1 0 0,0 0-11,-1 0 1,1 0 0,-2 0 0,1 0 3,-1 0 1,2 0-1,1 0 1,-1 0 1,-1 0 0,1 0 0,-1 0 1,-1 0 1,2 0 1,-3 0-1,2 0 1,-2 0-14,-1 0 0,3 0 0,-1 0 1,0-1-20,-1-2 0,-1 2 0,1-1 0,1 1 2,1 1 1,1 0 0,-3 0-1,2 0 22,-1 0 0,2 0 0,-1 0 1,-2 0-25,0 0 0,0 0 0,1 0 0,1 0-27,-1 0 1,-1 0-1,0 0 1,1 0 23,1 0 1,-1 0-1,-2 0 1,1 0 9,2 0 0,-2 0 1,2 0-1,-2 0-2,-1 0 1,0 0-1,0 0-25,0 0 0,0 0-17,0 0 0,0 0-42,0 0 1,1 0 4,-1 0 1,-3 0 135,0 0 1,1 0-165,2 0 0,-3 0-88,1 0 0,-4 0 57,4 0 0,-1 0 69,3 0 112,-3 0 0,-1 0 214,-1 0-87,-2 0-92,2 0 47,-3 0 1,0-1 240,0-2 68,0 2-288,0-6 0,0 5-87,0-3 1,0 0 19,0-4 1,0 4-1,1 1-22,2 0 1,-2 0 0,2 2-40,-3-4 0,0 2 17,0-2 1,0 1-72,0-3 1,0 0 34,0 0 0,0 0 27,0 0 0,0 0-27,0 0 0,0 2 0,0 1-126,-3-2 0,2 3 0,-2-1 124,2-2 1,1 3-1,-1-1 69,-1 2 1,1-4 139,-2 2 1,2 1-173,1-2 0,0 1-202,0-3 1,0 2 61,0 1 1,0 0 93,0-4 1,0 4 138,0 0 1,0 2-80,0-2 0,0-1-163,0-2 0,0 3-13,0-1 0,0 4 52,0-4 1,0 4 92,0-4 140,0 1-132,0-3 1,-1 1 0,0 0-95,-2 2 1,0 2 41,3-2 0,0 2 0,-1-1 72,-1 0 1,1 0 28,-2 2 0,2 0-7,1-3 0,0 2-115,0-3 1,0 4-57,0-4 1,0 4 142,0-4 1,0 4 182,0-4-132,0 4-194,0-5 1,0 5-514,0-3 567,0 3 0,0-2 158,0 1 1,1 2 145,2-1-209,-2 1-296,2 1 186,-3 0 194,0 0 0,-3 0-61,-3 0 1,2 0-1,-2 0-8,0 0 1,2 0-1,-2 0-10,0 0 1,-1 0 0,-1 0-50,0 0 0,-1 0 0,1 0 1,0 0 26,0 0 1,0 0 0,0 0 0,0 0 32,0 0 1,0 0 0,0 0 0,0 0-28,0 0 1,0 0-1,-1 0 1,0 0-14,-1 0 1,1 0-1,-2 0 1,2 0-6,1 0 1,0 2 0,-1 1 0,-1-1 2,-1-1 1,0-1 0,3 0-1,0 0-11,0 0 0,-3 1 0,1 0 0,0 2-18,1-1 1,1-1 0,0-1 0,-1 0 14,-2 0 0,5 0 0,-3 0 0,2 0 23,0 0 1,-1 0 0,0 0-3,0 0 0,0 0 1,0 0-1,0 0 16,0 0 1,-1 0-1,1 0 3,0 0 0,0 0 1,0 0 11,0 0 0,0 0 1,0 0-1,0 0 8,0 0 0,0 0 1,0 0-30,0 0 0,-1 0 0,1 0-7,0 0 1,-1 0 0,-1 0-1,0 0 1,0 0 1,1 0 0,1 0 0,-1 0 10,-2 0 0,2 0 0,-2 0 0,1 0-5,0 0 0,1 1 1,-3 0-1,1 2-12,0-1 1,1-1 0,2-1 0,-1 0 4,-2 0 0,2 0 0,-2 0 1,1 0-3,-1 0 0,2 0 0,-2 0 1,0 0 69,0 0 0,0 0 0,2 0 0,0 0-23,-2 0 1,-1 0 0,2 0 0,-1 0-34,2 0 1,-1 0 0,0 0 0,-1 0-11,1 0 0,1 0 0,0 0 0,-1 0-2,0 0 1,-1 0 0,2 0 0,-1 0 50,-1 0 1,-1 0 0,3 0-1,-2 0-3,1 0 0,1 0 0,1 0 1,-1 0-48,-2 0 0,2 0 0,-2 0 1,2 0 0,1 0 0,0 0 0,0 0 0,0 0-9,0 0 0,-1 0 1,-1 0-1,-1 0 65,2 0 0,0-3 1,0 0-1,-1 2-1,-1 0 1,-1 1 0,2 0 0,-1 0-24,-2 0 0,3 0 0,-1 0 0,-1 0-14,-2 0 1,3 0 0,-1 0 0,1 0-14,1 0 1,-2 0 0,2 0 0,-2 0 17,0 0 0,2 0 0,-2 0 0,1 0 27,-3 0 0,2 0 0,-1 0 0,0 0-3,1 0 1,-2 0 0,-2 0 0,0 0-24,0 0 1,2 0-1,1 0 1,-1 0 11,-2 0 1,0 1-1,1 0 1,1 2-26,0-1 1,1-1 0,-3-1 0,2 0-10,0 0 1,2 0 0,-2 0 0,0 0 5,0 0 1,-1 0-1,2 0 1,1 0 6,1 0 0,1 0 0,-4 0 0,1 0 61,0 0 0,-1 0 1,2 0-1,0 0-22,1 0 1,-3 0 0,3 0-1,-1 0-50,0 0 1,-2 0 0,0 0 0,-1 0 33,-1 0 1,0 0-1,0 0 1,0 0 45,-1 0 0,4 0 0,0 0 0,1 0 2,-1 0 0,2 0 1,-1 0-1,-1 0-19,1 0 1,1 0 0,-2 0-1,1 0-20,-1 0 1,2 0-1,-2 0 1,-1 0-34,-2 0 0,0 0 1,0 1-1,0 1 78,0 0 1,0 1 0,-1-3 0,1 0 98,0 0 0,3 0 0,0 0 0,1 0-78,-1 0 1,2 0 0,-1 0-1,-1 0-122,0 0 1,4 0 0,-3 0 0,0 0-13,-1 0 0,-2 0 1,-2 0-1,1 0-40,0 0 1,-1 0 0,-1 0 0,-1 0-83,1 0 1,1 0 0,1 0 0,0 0 230,0 0 1,0 0-1,2 0 1,1 0-22,2 0 0,-1 0 0,2 0 0,-1 0-59,2 0 1,-3 3-1,0-1 1,0 0-95,-3-1 0,0-1 0,-1 0 0,0 0-92,0 0 0,-4 0 0,-1 0 0,0 0 48,-1 0 0,4 0 1,-1 0-1,1 0 108,-1 0 0,5 0 0,-1 0 0,1 0 5,2 0 0,1 0 1,-2 0-1,1 0 35,-1 0 1,3 0 0,-4 0 0,0 0-22,-2 0 0,3 0 0,0 0 0,-2 0-7,0 0 0,-2 0 0,-1 0 1,-1 0-17,1 0 0,1 0 1,1 0-1,0 0 23,0 0 1,2 0 0,2 0 0,0 0 36,2 0 0,0 0 0,0 0 0,-1 0-28,2 0 0,-1 0 0,0 0 0,-2 0-23,0 0 1,1 0 0,-2 0 0,1 0 6,-1 0 0,0 0 1,-4 0-1,1 0-5,0 0 0,3 0 1,-1 0-1,1 0 39,0 0 0,-1 0 0,3 0 0,1 0 37,1 0 1,1 0 0,0 0-52,0 0 0,0 0 1,0 1-1,0 1-9,0 0 1,-3 1 0,0-3 0,1 1-58,1 2 0,-2-2 0,0 1 0,-1-1 7,0-1 0,-1 0 0,2 1 0,0 1 35,0 1 0,2-1 1,-1-1-1,3 1-34,1 1 0,1-1 1,-3-2-92,0 0 1,2 0-100,1 0 0,2 0-283,-2 0 245,3 0 453,-1 0 308,3 0 2353,0 0-2778,0 4 0,0-2 1,0 2-1,2 1 33,1-1 0,0 2 0,-2 2 0,0 1-6,2 1 1,2 0-1,-1 4 1,0 0-118,3 1 0,-3 4 0,2 0 0,0 0-255,1 1 0,-2-3 0,0 2 1,-1-3-253,1-3 0,-2 2 0,1-5 1,0 0-920,-2-1 0,-2-1-1937,0 0 3388,0-3 0,-10 6 0,-4-2 0</inkml:trace>
</inkml:ink>
</file>

<file path=ppt/ink/ink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7:38:56.047"/>
    </inkml:context>
    <inkml:brush xml:id="br0">
      <inkml:brushProperty name="width" value="0.06" units="cm"/>
      <inkml:brushProperty name="height" value="0.06" units="cm"/>
      <inkml:brushProperty name="color" value="#FFFFFF"/>
    </inkml:brush>
  </inkml:definitions>
  <inkml:trace contextRef="#ctx0" brushRef="#br0">14 586 7633,'0'-7'725,"0"1"1,1 6-284,4 0 1,2 0-98,6 0 1,0 0 0,0 0-171,0 0 0,0 0 0,0 0 1,0 0-18,0 0 0,0 0 0,1 0 0,2 0-126,2 0 0,3 0 0,-2 0 0,1 0 43,3 0 1,-2 4-1,0 1 1,1-3 16,-2 0 1,5-2-1,-5 0 1,2 0 3,-1 0 0,-3 0 0,3 0 0,1 0-10,-2 0 1,4 0 0,-6 0 0,1 0 33,0 0 0,0 0 1,-2 0-1,3 0 20,1 0 1,2 0-1,-5 0 1,3 0 7,2 0 0,0 0 0,0 0 0,-1 0-84,1 0 0,-3 0 0,2 0 0,-1 0 5,0 0 0,2 0 0,-4-2 0,-1 0-49,1-3 1,3 1 0,-3 4 0,-1 0 29,1 0 0,4 0 1,-2 0-1,0 0 24,1 0 1,-5 0 0,4 0 0,-1 0-1,0 0 1,-3 0-1,4 0 1,-1 0-30,0 0 1,-3 0 0,4 0 0,-1-2-27,0-2 1,-3 3 0,4-4 0,-1 4 20,0 1 1,-3 0 0,4 0 0,-1 0 36,0 0 1,-2 0 0,3 0-1,1 0 29,-2 0 1,3 0-1,-4 0 1,1 0-51,3 0 0,-2 0 1,-1 0-1,-1 0-33,-3 0 0,4 0 0,0-2 0,0 0-44,-2-3 0,0 1 0,1 4 0,0 0 7,0 0 1,2 0 0,-2 0 0,0 0-16,0 0 0,4 0 0,-3 0 0,2 0 39,0 0 0,-5 0 0,3 0 0,0 0 63,1 0 0,-6 0 1,4 0-1,-1 0-52,-1 0 1,2 0 0,-3 0 0,1 0-1,-1 0 0,0 0 0,0 0 0,2 0-22,3 0 0,-5 0 0,2 0 0,0 0 2,-1 0 1,6 0 0,-3 0-1,2 0-8,0 0 1,-5 0-1,3 0 1,1 0-58,-1 0 0,-4 0 0,3 0 0,-2 0-6,0 0 0,1 0 1,-4 0-1,2 0 35,1 0 0,2 0 1,-3 0-1,1 0 28,-1 0 1,3-2 0,-2 0 0,1-3-20,0 2 1,-2 2 0,5 1 0,-3 0 13,-2 0 0,0 0 1,0 0-1,1 0-15,-1 0 0,-1 0 1,-1 0-1,2 0-8,2 0 0,-1 0 0,-4 0 0,0 0 10,0 0 0,4 0 1,1 0-1,-3 0-17,0 0 1,-1 0 0,2 0 0,2 0 10,-2 0 0,-1 0 1,1 0-1,2 0 36,-2 0 0,-2 0 1,0 0-1,2 0-24,2 0 0,-1 0 1,-4 0-1,0 0 27,0 0 0,2 0 0,0 0 1,3 0-41,-2 0 0,-2 0 0,-1 0 0,2 0-5,2 0 0,-3 0 1,5 0-1,-1 0 9,-1 0 1,2-4-1,-3-1 1,2 2 17,3 2 0,-4 1 0,3 0 1,0 0 26,1 0 0,-5 0 0,1 0 0,-3 0-30,-1 0 1,2-2 0,1 0 0,1-3-8,-1 2 1,-2 2 0,-1 1 0,0 0 14,0 0 0,2 0 1,1 0-1,1 0 2,-1 0 1,0 0 0,0 0 0,1 0-8,-1 0 0,-2-4 0,0-1 0,0 2-90,3 2 1,-2 1 0,2 0 38,-2 0 0,-2 0 0,0 0 34,0 0 0,0 0 0,0 0 0,0 0-15,0 0 1,0 0 0,0 0 0,0 0-28,0 0 1,0 0-1,0 0 9,0 0 0,0 0 1,0 0-1,0 0-32,0 0 1,0 0 16,0 0 1,0 0-35,0 0 1,0 0 17,0 0 1,0 0 79,0 0 1,-5 0 90,1 0 2,0 0 0,-1 0-88,1 0 1,-6-2-179,1-2 219,-2 3 0,-2-7 192,0 4 1,0 1-30,0-5 1,0 3-116,0-3 1,0 3-1,0-4-102,0-1 0,0 3 0,0-2-2,0-1 0,0 3 0,0-2 27,0-1 0,0 3 0,0-2 45,0-1 1,0-1 0,0-2 31,0 0 1,0 4 0,0 0-74,0-1 1,0-1 0,0-2-36,0 0 0,0 4 1,0 0-39,0-1 0,0-1-38,0-2 0,0 0 12,0 0 1,0 0 0,0 0-10,0 0 0,0 4 0,0 0 64,0-1 0,0 3 0,0-2-75,0-1 0,-5 3-3,1-2 1,-2 1 84,2-5 1,3 4-72,-4 0 0,4 5 79,1-5 1,-2 6 532,-2-1-719,3 3-114,-5 1 511,6 0 66,0 0-310,-6 0 0,3 0 0,-6 1 23,-1 3 0,3-2 1,-2 2-38,-1-2 0,3-2 1,-2 0 23,-1 0 0,-1 0 1,-2 0-1,0 0 11,0 0 1,0 0 0,0 0-1,0 0 13,0 0 0,0 0 0,0 0 0,0 1-6,0 3 0,0-2 1,0 2-1,0-2 37,0-2 0,0 0 1,0 0 34,0 0 1,0 0-1,0 0 1,0 0-39,0 0 0,-2 0-25,-2 0 1,2 0 0,-2 1 0,2 2-17,2 1 1,0 1 0,0-5 16,0 0 1,0 0 0,0 0 5,0 0 0,0 0 0,0 0 9,0 0 1,0 0-1,0 0 7,0 0 1,5 0-1,-1 0 1,-1 0-5,-2 0 0,4 0 1,-1 0-1,-1 0-4,-2 0 1,-1 0 0,0 0 0,0 0-42,0 0 0,5 0 1,-1 0-1,-1 0 22,-2 0 0,-1 0 1,0 0 83,0 0 1,0 0-1,0 0-1,0 0 1,0 0 0,0 0-37,0 0 0,0 0 1,0 0-16,0 0 0,0 0 1,0 0-1,0 0-22,0 0 0,0 0 0,0 0-13,0 0 0,0 0 1,0 0-1,0 0 41,0 0 0,0 0 0,0 0-18,0 0 0,0 0 1,0 0-1,0 0-6,0 0 1,4 0 0,1 0 0,-2 0-19,-2 0 0,-5 0 0,-1 0 0,2 0 9,2 0 0,1 0 1,0 0-1,0 0-9,0 0 0,0 0 0,0 0 0,0 0-1,0 0 1,-2 0 0,-2 0 28,-5 0 1,4-2-1,0-1 1,4-1 101,1 1 1,0 2-1,0 1 1,-2 0 13,-2 0 1,3 0-1,-4 0 1,4 0-65,1 0 1,0 0-1,-2 0 1,-1 0 6,-1 0 1,4 0-1,4 0 1,-1 0-125,-1 0 1,-7 0-1,1 0 1,1 0-65,2 0 1,1 0 0,-2 0 0,-1 0 145,-1 0 1,0 0 0,4 0 0,0 0 52,0 0 1,-5 0 0,1 0 0,1 0-4,2 0 1,1 0 0,-2 0-1,-1 0-32,-1 0 0,-1 0 0,4 0 0,-2 0 51,-1 0 0,-5 0 1,5 0-1,-1 0-10,0 0 1,3 0 0,-4 0 0,2 0-47,0 0 0,-5 0 0,5 1 0,1 2-94,1 1 0,-2 1 0,-2-5 0,0 0 79,1 0 0,-4 0 1,3 0-1,-1 0 18,-3 0 0,3 0 0,-2 0 1,0 0-19,2 0 1,-5 0 0,5 0-1,-2 0-20,1 0 1,3 0 0,-2 0 0,0 0-20,0 0 1,2 0 0,-2 0 0,0 0 11,0 0 1,2 0 0,-3 0 0,-1 0 38,2 0 0,-5 0 1,2 0-1,-4 0-7,-4 0 0,1 0 0,4 0 1,0 0 7,0 0 0,-3 0 0,1 0 0,4 0-14,-1 0 0,5 0 1,-2 0-1,1 0-16,0 0 1,-2 0 0,5 0 0,-1 0 4,0 0 1,-3 0-1,4 0 1,-3 0 3,-2 0 0,3 0 0,-2 0 0,-1 0-15,-1 0 0,-1 0 1,2 0-1,1 0 1,-1 0 0,0 0 1,0 0-1,3 0-3,1 0 1,-3 0 0,3 0 0,0 0-5,1 0 1,0 0-1,4 0 1,-2 0 1,-1 0 1,-5 0 0,5 0 0,1 0 16,1 0 1,2 0-1,-1 0 1,-2 0-9,-1 0 1,-2 4-1,3 0 1,-3-1-19,-1-1 0,3-2 1,-4 0-1,1 0-58,0 0 1,4 1-1,-3 2 1,2 1 3,-1-1 0,1-1 0,4-2 95,0 0 0,0 0-18,0 0 1,0 0-65,0 0 1,4 0-1,1 0-26,-2 0 1,-2 0 0,-1 0 78,0 0 0,0 0 1,0 0 5,0 0 0,4 0 1,1 0 46,-2 0 0,-2 0 315,-1 0-223,6 0 0,-1 0-285,4 0 1,1 0-111,-5 0 1,-1 1-1,-4 2-30,0 1 1,0 1 302,0-5 0,0 0 911,0 0-61,6 0-694,1 0-149,6 5-377,0-3 245,0 4 1,0-5 126,0 3 1,0-1-8,0 6-61,0-6 0,0 4-190,0-3 157,0-2 0,0 5 143,0-3 1,0-1 58,0 6 1,-4-5 70,-1 5 1,1-5 0,4 5 22,0 1 0,0 2 0,0 1-89,0 0 1,4 0-1,1 1 1,-1 2-169,2 1 1,-5 1-1,5-5 1,-2 1-260,1 4 0,-1-4 0,-4 3 1,1-2-328,4-2 0,-4-5 627,3 1 0,-14 6 0,-4 5 0</inkml:trace>
</inkml:ink>
</file>

<file path=ppt/ink/ink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7:39:35.011"/>
    </inkml:context>
    <inkml:brush xml:id="br0">
      <inkml:brushProperty name="width" value="0.035" units="cm"/>
      <inkml:brushProperty name="height" value="0.035" units="cm"/>
      <inkml:brushProperty name="color" value="#FFFFFF"/>
    </inkml:brush>
  </inkml:definitions>
  <inkml:trace contextRef="#ctx0" brushRef="#br0">1 20 19339,'0'-11'1787,"0"2"-1178,0 9 1596,0 0-1699,0 9 0,0-5-203,0 9 0,0-6 0,0 6-135,0 2 0,0 3 1,0 2-1,0-1-47,0 1 0,0 0 0,0-1 1,0 1-52,0 0 0,0 6 0,0 0 1,0 1-12,0 1 0,0-4 0,0 7 1,0-3 14,0-4 0,0 0 0,0 0 0,0 5-68,0 1-1,0-6 1,0 3 0,0-5-16,0-3 0,0 3 0,0 2 0,0 2 69,0-1 1,0-4 0,0-1 0,0 0 24,0-1 0,0 1 0,0 0 0,0 0 35,0-1 0,0 3 0,0 2 1,0 2-56,0-2 0,0-2 1,0-2-1,0 0-48,0-1 0,0 1 0,0 0 0,0-1 6,0 1 1,0 0-1,0 0 1,0-1-26,0 1 1,0 0 0,0-1 0,0 1-10,0 0 1,0-1-1,0 1 1,0 0-11,0-1 1,0 1 0,0 0 11,0 0 0,0-1 0,0 1 0,0 0 21,0-1 1,0 1 0,0 0 0,0-1 14,0 1 1,0 2 0,0 4-23,0 7 1,0-5 0,0-1 0,0-5-40,0-3 1,0 1-1,0 0 39,0-1 1,0 1-1,0 0 1,0-1-25,0 1 0,0 0 0,0-1 0,0 1 16,0 0 1,0 0 0,0-1 0,0 1-25,0 0 1,0 1 0,0 4 0,0 1 1,0 0 0,0-6 0,0 2-27,0 4 1,0-4-1,0 4 0,0-4 1,0-2 0,0-1 0,0 1 13,0 0 0,0-1 0,0 1 1,0 0 10,0-1 1,0 1-1,0 0 1,0-1 27,0 1 0,0 0 0,0 0 0,0-1 16,0 1 0,0 0 0,0-1 1,0 1-15,0 0 0,0-1 0,0 1 1,0 0-30,0-1 1,0-5 0,0-1 0,0 2-22,0 2 1,0-3 0,0-1 0,0 2-12,0 3 0,0-5 1,0 0-1,0 2-4,0 3 0,0-5 1,0 0-1,0 2 17,0 3 1,0 1 0,0 1 63,0 0 0,0-1 1,0 1-25,0 0 1,0-7 0,0 0-108,0 2 1,0 3 1,0 2 0,0-1 62,0 1 0,0 0 1,0-1-7,0 1 1,0 0 0,0-1 42,0 1 1,0-7 0,0 0 49,0 3 0,0 1 0,0 3-75,0 0 0,0-7 0,0 0-33,0 2 0,0-4 59,0 2 1,0 0 16,0 7 1,0-7 0,0 0 5,0 3 0,0-5-10,0 2 1,0-7-31,0 7 1,0-6-17,0 6 25,0-9-22,0 14 0,0-7-52,0 9 1,0-7 69,0 0 1,0-7-126,0 7 1,0-6 92,0 6 109,0-8 0,0 5-87,0-3 1,0-3-38,0 10 0,0-8-216,0 7 208,0-8 112,0 12 0,0-13-7,0 10 0,0-8-79,0 7-124,0-8 102,0 12 0,0-12 98,0 8 0,0-7 23,0 7 0,0-6 16,0 6 0,0-6-17,0 6 0,0-7-17,0 7 1,0-6-148,0 6 1,0-6 63,0 6 0,0-7 38,0 7 168,0-8-103,0 4 0,0-7-132,0 4-309,0-3-120,0 5-221,0-8 1,0-2 732,0-4 0,0-14 0,0-11 0</inkml:trace>
</inkml:ink>
</file>

<file path=ppt/ink/ink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7:39:42.677"/>
    </inkml:context>
    <inkml:brush xml:id="br0">
      <inkml:brushProperty name="width" value="0.06" units="cm"/>
      <inkml:brushProperty name="height" value="0.06" units="cm"/>
      <inkml:brushProperty name="color" value="#FFFFFF"/>
    </inkml:brush>
  </inkml:definitions>
  <inkml:trace contextRef="#ctx0" brushRef="#br0">29 0 8269,'-8'7'634,"0"-4"-35,3 6 1,4-4 516,-4 5-224,3-7-376,2 4 1,7-7-139,2 0 1,-1 4 0,2 1 33,1-1 1,-3 2-190,2-1 0,0 4-223,4-4 1,1 5 52,-1-5 1,1 0 0,-1-5 27,1 0 1,-6 0 0,1 0-78,1 0 1,2 0-303,2 0 0,-1 0-511,1 0 1,-6 0-339,1 0 0,-5 0 1,3 1 1146,-2 4 0,-14 10 0,-8 7 0</inkml:trace>
</inkml:ink>
</file>

<file path=ppt/ink/ink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7:39:43.627"/>
    </inkml:context>
    <inkml:brush xml:id="br0">
      <inkml:brushProperty name="width" value="0.08" units="cm"/>
      <inkml:brushProperty name="height" value="0.08" units="cm"/>
      <inkml:brushProperty name="color" value="#FFFFFF"/>
    </inkml:brush>
  </inkml:definitions>
  <inkml:trace contextRef="#ctx0" brushRef="#br0">42 1 8695,'-9'5'559,"-1"0"1,5 4 1342,-5-4-1552,7 0 1,-2 0 0,10 0 70,5-2 0,3-2-163,1-1 0,1 0 0,-1 0 27,1 0 1,-1 0-1,1 0-123,-1 0 1,-4 0-1,0-1 1,1-2-58,2-2 0,-4 0 0,1 5 0,1 0-224,2 0 1,-3 0 0,0-2-131,1-3 1,2 4 0,1-4 11,1 3 1,-6 2 0,1 0-700,1 0 0,-3 0-1546,2 0 2482,-7 0 0,-28 0 0,-16 0 0</inkml:trace>
</inkml:ink>
</file>

<file path=ppt/ink/ink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7:39:49.209"/>
    </inkml:context>
    <inkml:brush xml:id="br0">
      <inkml:brushProperty name="width" value="0.06" units="cm"/>
      <inkml:brushProperty name="height" value="0.06" units="cm"/>
      <inkml:brushProperty name="color" value="#FFFFFF"/>
    </inkml:brush>
  </inkml:definitions>
  <inkml:trace contextRef="#ctx0" brushRef="#br0">61 758 6959,'-17'-3'-183,"7"-7"0,4 7 762,-5-7 323,8 6-415,-10 4-424,13 0 1103,0 0-933,13 0 1,-6 0-59,13 0 1,-10 0 27,10 0 0,-10 0 66,11 0 0,-11 0-50,10 0 1,-10 0-160,10 0 0,-10 0-44,11 0 0,-11 0 44,10 0 0,-10 0 26,10 0 0,-3-3 0,7-4 131,-4-3 0,-10 0-138,10 10 1,-13-4 0,6-2-82,1-4 0,-7-4 106,13 4 1,0-7-212,10-13 1,-9 10 144,-1-1 0,-10 5 1,7-8 30,-4 4 1,1 3 0,-8-7-39,4 4 0,4 3 0,-7-6-33,3 3 0,3 3 0,-6-7-105,3 4 1,10 0 54,-10-11 0,14 1 68,-4 0 1,-6 10-1,-1 3 41,1 3 0,-11 1 0,10 6-38,1-3 1,-11-4 0,11 8-41,-1-4 0,-6-4-15,13 4 0,-3 3 14,3-13 0,7 13 25,-7-3 1,-3 7 94,3 3 1,-9 0-29,9 0 1,-3-3 0,6-4-75,-3-3 0,-10 0 6,11 10 0,-11 0 27,10 0 0,-10 0 6,10 0 1,-10 0 3,11 0 0,-11 0-14,10 0 0,-10 0-19,10 0 1,-10 0-9,11 0 1,-11 0 116,10 0 0,-10 0 323,10 0-368,-13 0 0,10 0-654,-7 0-285,-7 0-47,24 0 916,-23 0 0,-18 13 0,-20 4 0</inkml:trace>
</inkml:ink>
</file>

<file path=ppt/ink/ink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7:40:43.421"/>
    </inkml:context>
    <inkml:brush xml:id="br0">
      <inkml:brushProperty name="width" value="0.06" units="cm"/>
      <inkml:brushProperty name="height" value="0.06" units="cm"/>
      <inkml:brushProperty name="color" value="#FFFFFF"/>
    </inkml:brush>
  </inkml:definitions>
  <inkml:trace contextRef="#ctx0" brushRef="#br0">605 65 7955,'-21'0'228,"-1"-2"1,1-3 239,-1-2 1,8 0-1,2 4 1,0-2 248,0-2 0,-3 0-470,-6 7 1,1-2-1,4-3 1,1-2 139,-2 2 0,5 2 1,-2 3-146,-3 0 0,-2 8 0,0 1 0,2 3-73,3 5 0,-1 2 1,-6 3-1,-1-1-22,0 1 1,6 9-1,-1 3 1,-2 2-51,2 0 0,2 7 0,-1 7 1,1 1 25,-2 2 0,8-8 0,-1 6 0,3-6-36,0-2 1,0 8 0,7-1 0,0 1-48,0 1 1,0-6-1,0 5 1,0-6 43,0-2 0,2 1 0,3-1 0,4-2 31,3-5 1,-4 4 0,4-4 0,0 3-29,0-3 1,0 2-1,4-7 1,-1 1-45,2-1 0,2 5 0,0-7 0,-2-3-60,-3-2 1,3-2 0,9-1 0,3 1 7,-2-1 0,-3-6 0,0-3 0,2 0-12,3 0 1,7-7 0,-5 2 0,0-5 44,0-2 0,5 0 1,-4 0-1,-1 0-3,0 0 0,0 0 0,-4 0 1,4-2-32,2-5 1,-6 2-1,2-10 1,-5-1-20,-3-4 1,3-1 0,3-1 0,2 1 5,-3-1 0,-2-2 0,-2-2 0,-1-3 39,1 2 0,-8 3 0,1 0 0,1-2-4,4-3 1,-6 0-1,0 8 1,3-1 21,2 1 1,-4-3-1,-3-3 1,0-2 23,0 3 0,-5 0 0,5-1 0,-2-2 57,-6 3 1,1 2 0,0 2 0,2 1-32,-2-1 0,-3 1 1,-2-1-1,0 0-68,0 1 0,0 6 0,0 1 0,0-3-5,0-2 1,0-3 0,-2 1 0,-3-1-33,-2 0 0,0 1 1,4-1-1,-1-2 72,-4-5 0,-1 5 0,4-4 0,-2 4 48,2 2 1,-5 8 0,1-1 0,-1-2-11,1-2 0,-6 5 0,6-1 35,-3-1 0,-3-4 0,-6 1-35,-1 5 1,8-3 0,-1 7-62,-2-2 1,-2 5 0,-2-5-69,-1 3 0,8-6 1,-1 8 122,-2 2 0,5-4 0,-2 1 21,-3 4 0,5-1 1,-2 0-2,-3-2 0,5 0 0,0 4-267,2-4 0,-7 2-119,3-9 0,2 9 0,0-5-429,2 1 0,-6 6-234,1-4 0,3-2-24,-2 1 0,7 1 1,-8 7-1694,-2 0 2663,8 0 0,-1 10 0,10 2 0</inkml:trace>
  <inkml:trace contextRef="#ctx0" brushRef="#br0" timeOffset="1034">87 2593 7985,'0'-12'2594,"0"2"-1252,0 10-130,0 0-871,10 0 1,2 0 0,9 0-134,1 0 1,-8 0-1,1 0 1,1 0 36,4 0 0,1 0 0,1 0 0,-1 0 53,1 0 1,0 0 0,-1 0 0,1 0 11,-1 0 0,1 0 0,0 0 0,-1 0-105,1 0 0,-1 0 0,1 0 1,0 0-133,-1 0 0,1 0 1,-1 0-1,1 0-39,0 0 0,-1 0 0,1 0 1,-1 0-59,1 0 0,0-2 0,-1-3 0,1-2 235,-1 2 0,-6 3 0,-1 2-14,3 0 0,2 0 1,3 0-106,0 0 1,-1 0 0,1-3-115,-1-4 0,1 5 0,0-6 36,-1 6 1,1 2-1,-1 0-11,1 0 0,0 0 1,-1 0 98,1 0 1,-1 0-64,1 0 1,0 0-1,-1 0-69,1 0 0,-8 0 0,1 0-67,1 0 0,4 0-37,1 0 1,1 0-80,-1 0 1,1 0-649,0 0 1,-8 0-504,0 0 1,-9-2-365,2-6 1728,-4 6 0,-90 21 0,33-1 0,0 0 0</inkml:trace>
  <inkml:trace contextRef="#ctx0" brushRef="#br0" timeOffset="2166">692 1880 7509,'0'14'636,"0"1"1,-3-11 0,-1 6 193,-4 0 1,1-5-432,7 9 1,0-7-201,0 8 0,0-1 1,0 8-121,0-1 1,0 1 0,0-1 0,0 1 23,0 0 0,0-1 0,0 3 0,0 3-1,0 1 1,0 8-1,0-4 1,0-1-37,0 0 1,0 5-1,0-5 1,0 0-60,0 1 1,7 4-1,1-8 1,-4 1 68,-1 2 0,-1-7 0,3 5 0,2-2-25,-2 1 0,-3-4 0,-2 5 1,0-5 5,0-2 0,0 7 1,0-1-1,0-1-36,0-3 0,0-3 1,0 1-1,0 0-51,0-1 1,0 1-1,0 0 9,0-1 0,0-6 0,0-1-93,0 3 0,0-5 10,0 2-18,0-9 0,0 7 75,0-5 0,0-2 65,0 9 1,0-6-6,0 6 1,0-7 26,0 8 1,0-8 75,0 7 0,0-7 45,0 8 0,0-8-5,0 7 1,0-6 25,0 6 0,0-7 618,0 8 50,0-11-520,0 6 1,0-8-11,0 6-273,0-6 0,-2 10 49,-5-5 0,2-2-95,-9 9 1,9-6 0,-5 4 0,3 0-31,0 0 0,-10 2 1,5 10 3,0 5 1,-7-3-1,4 10 1,-4 3 62,-2 1 1,6-4-1,1 3 1,-3 4 7,-2 5 0,-3 2 0,1-6 0,1-1-22,6 0 0,-5 0 1,7 1-1,-3-1-55,1 0 1,2-7 0,-5 0-1,5 2 16,3 3 1,-8 0 0,5-3-1,-3-4-24,1-3 0,2 0 0,-5-2 0,5 5-55,3-1 0,-6-1 1,8-11-1,2 1-170,3-1 0,-5-6 0,-1-1-165,4 3 0,1-5-950,3 2-329,-9-9-796,6 14 2504,-6-16 0,9-3 0,0-12 0</inkml:trace>
  <inkml:trace contextRef="#ctx0" brushRef="#br0" timeOffset="2999">843 3349 13782,'0'22'355,"0"-1"0,0 1-244,0-1 1,7-6 0,0-1 0,-2 3-23,-2 2 0,4 3 1,2-1-1,1 1-40,0 0 1,-1-1 0,-4 1 0,2-1 10,-2 1 0,5 0 1,-3-1-1,0 3 4,3 5 1,-5-5 0,7 5 0,0-5 6,0-3 1,-8 1 0,6 0-1,-3-1 24,0 1 1,8-1 0,-8 1 0,0 2-82,3 5 1,-8-5 0,8 5 0,-3-5-46,0-3 0,3 3 0,-5 3 0,2 2 26,-2-3 1,-1-2-1,1-2 1,2-1 14,-2 1 0,0-1 0,0 1 74,2 0 1,7-1 0,-6 1-20,-4-1 1,6 1 0,0 0-62,2-1 0,-8 1 1,6-3-1,-3-2-148,0-3 1,3-2 0,-5 5-122,2-3 0,3-2 0,-6 5-518,4-2 68,-1-11-437,-7 16-345,0-18 1497,0 8 0,-77-39 0,29 11 0,0 0 0</inkml:trace>
</inkml:ink>
</file>

<file path=ppt/ink/ink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7:40:56.170"/>
    </inkml:context>
    <inkml:brush xml:id="br0">
      <inkml:brushProperty name="width" value="0.06" units="cm"/>
      <inkml:brushProperty name="height" value="0.06" units="cm"/>
      <inkml:brushProperty name="color" value="#FFFFFF"/>
    </inkml:brush>
  </inkml:definitions>
  <inkml:trace contextRef="#ctx0" brushRef="#br0">507 5606 7806,'-8'-9'-993,"6"1"1377,-5 0 0,5 6-239,-4-4 114,4 4-99,-6 2 1,6 0-70,-4 0-118,4 8 1,-5 2 38,7 7 0,0 1 27,0-1 1,0 1 0,2-3 42,3-3 1,-3 3-62,4-3 0,2-2 1,0-1 0,1-1 0,-3 4-66,6-6 0,-1 5 70,7-5 0,-1 0 1,-1-8 19,-4-4 0,-3 4 1,-5-6-1,4 3-39,2-1 0,-7-2 0,5 2 1,0-5 1,-6-5 16,4-1 1,-4-1 103,-2 1 0,0-1 91,0 1 1,-2 7 0,-2 2-5,-2 1 1,-8 5-66,3-4 0,-5-2-116,-1 2 1,-1-5-62,1 5 1,5-2 221,1 2-128,-1 4 0,-5-4 16,-1 12 1,8-2 0,5 8-17,3 1 1,2-3 0,0 2-108,0 1 0,0 3-38,0 1 0,0 1 0,0-1 37,0 1 0,7-7 21,5 1 1,2-6-1,-1 3 25,-1-1 0,-1-2-36,7-6 1,-1 0-13,1 0 1,-3-2-1,-1-4-14,-2-5 1,-3-5 35,3-1 1,2-1-1,-9 1 133,-1-1 0,-2 7 216,-2-1 0,-2 2-120,-4-1 1,-3 3-105,-9 8 1,1 0 0,-1 0-90,1 0 1,5 0 0,1 0 3,-3 0 1,4 0 0,1 2 0,-1 2 47,0 1 1,6 3 0,-3-4 16,-1 2 1,6 8-52,-4-3 1,4 5-138,2 1 0,2 1 12,4-1 0,-2-7 0,5-2 0,1-3-63,0 1 1,-4 0 0,5-6 67,3 0 0,-4 0 0,1 0 45,3 0 1,-1-2 0,1-4 55,-2-5 1,-9 1-1,5-2 46,0-1 0,-6-3 0,4-1 73,-4-1 1,-2 7 0,0-1 13,0-2 0,-6 5 0,-2-1-44,-2 2 1,-1 2-1,-5 4-58,5-3 1,-5 3-18,4-4 0,3 6-54,-3 6 0,6 3-98,-5 9 0,7-1 4,-2 1 0,6-1-162,6 1 1,-2-9 198,7-3 0,-5-4 0,6-2 33,1 0 1,-3 0 112,2 0 0,-8-2 42,1-4 1,3-3 50,-2-9 1,0 1 52,-6-1 0,-6 7 23,0-1 1,-7 2-142,1-1 0,2 3-45,-1 8 0,5 0-141,-6 0 0,8 8-29,-2 3 1,4-1 0,2 2-98,0 1 1,2-5 0,2 0-49,2 0 0,2-7 165,-2 5 0,-2-4 246,7-2 192,-7 0-268,4 0 0,-8-2 22,0-4 0,0 3 0,0-9 1,-2 8 162,-4-2-212,4 4 0,-6 4 1,6 2-256,-3 2 1,3 2-7,-4-2 0,4-3-368,2 9 461,0-8 1,6 6 105,0-5 0,1-3 77,-1 4 101,-4-4 27,6-2 1,-10-6 66,-4 1 1,4-3 0,-6 4-97,1-2 1,3 0-336,-8 6-120,8 0-154,-4 0 251,8 0 106,0 0 30,0 8 0,6-4-83,0 8 241,0-9-73,-6 5 1,0-10-4,0-4 1,0 3 7,0-9-13,0 8 0,-2-4 193,-4 8-645,4 0-959,-6 0 1402,8 0 0,0 16 0,0 3 0</inkml:trace>
  <inkml:trace contextRef="#ctx0" brushRef="#br0" timeOffset="2150">594 5606 7591,'0'-11'-299,"0"-1"0,0 0 317,0-5 1,0-1 104,0 1 0,0 0 152,0-1 1,0 1 411,0-1 1,0 1-514,0-1 0,0 1 0,0-1-46,0 1 1,0-1 0,0 1-93,0-1 0,0 1 0,0-1 78,0 1 1,0 0-1,0-1-61,0 1 0,0-1 1,0 1-1,0-1-29,0 1 0,0 5 0,0 0 0,0-1-27,0-3 1,0-1 0,0-2 0,0-3 0,0-1 0,0 0 0,0 3 1,0-1 81,0-2 1,0-1 0,0 7 0,0-1 39,0 1 0,0-1 0,0 1 0,0-1-24,0 1 0,0 0 0,0-1 1,0 1-20,0-1 1,0 1-1,0-1 1,-2 1-8,-3-1 1,3 1 0,-4-1 0,4 1-53,2-1 1,0 1-1,0 0 1,0-1 8,0 1 1,0-1 0,0 1-1,0-1 21,0 1 1,0-1 0,0 1 0,0-1 40,0 1 1,0-1-1,0 1-34,0-1 1,-2 1 0,-2 0 0,-2-1-17,2 1 0,2-1 0,2 1 1,0-1-3,0 1 1,0 5 0,0 0-1,0-1 17,0-3 0,0-1 0,0-1 1,0 1-32,0 0 0,0-1 0,0 1 0,0-1 12,0 1 0,0-1 1,0 1-1,0-1-13,0 1 0,0-1 1,0 1-1,0-1 19,0 1 0,0-1 0,0 1 0,0 0 24,0-1 0,0 1 0,0-1 1,0 1-12,0-1 1,-2 1 0,-1-1 0,-3 1-29,2-1 0,2 1 0,2-1 0,0-1-9,0-4 0,0 3 0,0-3 0,0 4-1,0 1 0,0 1 0,0-1 0,0 1 15,0-1 1,0 1 0,0-1 0,0 1 23,0-1 0,0 1 1,0 0-1,-2-1-37,-4 1 0,4-1 0,-4 1 1,4-1 5,2 1 0,0-1 0,0-1 1,0-2-5,0-3 1,0-5-1,0 6 1,0 0 31,0-3 0,0 7 1,0-6-1,0 1 5,0 1 1,0 0 0,0 5 0,0-1-6,0-4 0,0 3 1,-1-3-1,-3 4-7,-2 1 0,0-1 1,6-3-1,0-1-8,0 2 1,0-4 0,0 1 0,-2 1-10,-4-2 1,4 3 0,-4-5-1,5 0-27,1 0 1,0 4 0,0-5 0,0 3-5,0 4 1,-6-4 0,0 1 0,2 1-7,2-2 1,2 5 0,0-3 0,0 2 5,0-2 1,0 1-1,0-5 1,0 2 3,0 3 0,0-3 0,-2 0 0,-2 0 13,-2 0 1,1-5 0,5 5-1,0 0 0,0 0 1,0-4-1,0 3 1,0 1-10,0 0 0,0 2 0,0 5 0,0-1 5,0-4 1,0 3 0,0-3 0,0 3 63,0 3 1,0-2 0,-2-3-1,-2-3-36,-2-2 0,0 4 0,6-5 0,0 1-47,0 0 0,0 0 1,0-4-1,0 4-21,0 1 1,0-5 0,0 4 0,0 0 51,0 4 0,-2 1 0,-2 1 0,-1-2 8,1 1 1,2 1 0,2 0 0,0-2 0,0 1 1,0 1 0,0-1 0,0-3-17,0-2 0,0 4 0,0-4 0,0-1-12,0 1 1,0-2-1,0-4 1,0 4 5,0 6 0,0-2 1,0-1 113,0-1 0,-2 0 0,-2-2-30,-2 6 0,0 3 0,6 3-99,0-1 1,0 1 0,0-1 0,0 1 10,0-1 1,0 1 0,0 0 0,0-1 10,0 1 1,0-1-1,0 1 1,0-1 29,0 1 1,0-1 0,0 1 27,0-1 0,0 1 0,0-1-49,0 1 0,0-1-12,0 1 0,0 0 0,0-1-4,0 1 1,0 5-1,0 0 151,0-1 0,0 3 140,0-2-272,0 9 1,0-7 0,2 6-7,4-2-5,-4 0 169,6 6-291,-8 0-1426,0 0 1437,0 8-147,0-6 1,0 8 104,0-4 1,-2 1 0,-2 7 0,-2-2 103,2 1 1,-4 3 0,1 1-1,-3 2 64,-4 5 0,-1-3 0,-3 6 1,1 0 42,-1 1 0,1 1 1,-1 6-1,-1 0-42,-4 0 1,3-3-1,-3 0 1,4-5-84,1-2 1,1 4 0,-1-6-1,3 1-112,3 1 0,-3-6 1,5 5-1,-2-5-173,1-2 0,7-5 0,-4 0-1335,0 1-816,6 3-580,-5-7 3066,7-1 0,38-70 0,11-15 0</inkml:trace>
  <inkml:trace contextRef="#ctx0" brushRef="#br0" timeOffset="2781">437 123 7837,'-10'0'1060,"3"0"0,7-2 344,0-4-699,0 4 0,0-4-223,0 12 0,5-2 1,3 5-128,2-1 0,-4 6 0,3-3-78,-1 5 1,6 1 0,-3 1-115,5-1 0,-4 3 0,-1 1 0,1 2-85,-2-1 0,5 3 1,-3 0-1,3 0-122,3 1 0,-3-1 0,-1-4 0,-2 2 6,1-1 0,3 3 1,-1-2-1,-1-1-6,-3-3 0,-1 0 0,4 1 0,-5-1-99,-1-3 1,4-3-1,-4 5-929,1-1 30,-5 1 1,4-7 1041,-8 1 0,-78-31 0,-19-3 0</inkml:trace>
</inkml:ink>
</file>

<file path=ppt/ink/ink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7:41:01.303"/>
    </inkml:context>
    <inkml:brush xml:id="br0">
      <inkml:brushProperty name="width" value="0.06" units="cm"/>
      <inkml:brushProperty name="height" value="0.06" units="cm"/>
      <inkml:brushProperty name="color" value="#FFFFFF"/>
    </inkml:brush>
  </inkml:definitions>
  <inkml:trace contextRef="#ctx0" brushRef="#br0">734 192 7726,'0'-17'-138,"0"-1"-71,0 1 1,-1 1-1,-3 3 1,-2 1 758,2-1 0,0 3 0,-2-2-368,-5-1 0,-5 3 0,-1 0 0,-1 1-89,1-1 0,-1 6 1,1-2-1,-1 4 92,1 2 1,-1 0 0,1 0 0,-3 0-22,-3 0 1,4 0-1,-4 0 1,3 0-55,3 0 0,-1 6 0,1 2 0,1 1-89,5 5 0,-5 2 1,6 3-1,1 4-22,3 6 0,-2 4 1,2 4-1,2 4 3,2 6 1,2 5-1,0 4 1,0 4-19,0 2 1,6 3 0,2 2-1,0-3-57,0-5 1,3-7-1,-5-5 1,0-7-321,2-3 1,-7-10 0,5-3-468,-4-5 0,-2-11 860,0-8 0,-39-54 0,-9-22 0</inkml:trace>
  <inkml:trace contextRef="#ctx0" brushRef="#br0" timeOffset="265">36 507 7750,'-8'9'95,"0"7"707,-3-4 1,3-3-226,8 3 0,8-8 0,3 2 0,7-4-146,5-2 1,4 0-1,8-2 1,-2-2-255,-4-2 0,4-6 0,-4 4 0,4 1-124,2-1 0,-2 2 0,-2 4 0,-3-2-253,-3-2 0,0 1 0,-4 5-472,3 0 1,-1 0-654,-6 0 1,-7 2-463,-4 3 1787,-4-3 0,-41 22 0,-9-5 0</inkml:trace>
  <inkml:trace contextRef="#ctx0" brushRef="#br0" timeOffset="700">752 594 7763,'-8'10'-24,"4"5"1,-5-3 390,1 3 0,2 3 1,6-1-42,0 1 0,0-1 1,0 1-1,0-1-182,0 1 0,8-1 0,1 1 0,3-1-113,0 0 1,-1 1 0,7-1 0,-3 1-125,-3-1 0,4-5 1,-5-2-1,5-3-46,1-3 1,1-2 0,-1-2 0,1-2 93,-1-4 1,-1-3 0,-3-11 0,-1-3 20,1-6 1,-5-4 0,0 0 0,-2 2 67,0 2 1,-1 2-1,-5-4 1,0 3 73,0 3 0,-2 0 0,-1 4 1,-5-3-70,-2 3 0,-4 4 1,-7 3-1,-2 4-54,2 3 0,-5-5 0,3 6 0,2 4-145,1 6 1,-3 6-1,0 9 1,1 2-405,3 3 1,7 5 0,3-6 553,1-2 0,72 22 0,23 4 0</inkml:trace>
  <inkml:trace contextRef="#ctx0" brushRef="#br0" timeOffset="1017">1363 524 7718,'-11'-12'612,"-1"1"1,6 5-1,-6-4-356,-1 3 0,3 1 0,-1 6-199,-3 0 0,-2 2 0,-1 3-62,-1 7 1,1 4 0,1 1 0,3 3-11,1 3 1,6 4 0,-3 6 0,1-2 110,4-2 1,2 0 0,2 6-1,0 0-2,0 0 1,2-6 0,2-2 0,4-1-77,1-5 1,3-8 0,6-3-1,-1 0-356,0 0 1,1-7-1,-1 3 1,3-6-284,3-6 0,-9-1 0,3-9 621,-1-1 0,-1-27 0,1-11 0,2-11 0,1 0 0</inkml:trace>
  <inkml:trace contextRef="#ctx0" brushRef="#br0" timeOffset="1399">1520 489 7763,'-11'0'-442,"-1"0"1,6 2 1299,-5 4 1,7-2 0,-2 7-429,4 3 0,4 4 0,2 3-264,2 2 1,1 8-1,-3-4 1,2 2-33,-2 1 0,4-1 1,-2 6-1,-1 0-65,3-1 0,-4-4 1,8-3-452,1-2 0,3-4 0,1-9 121,1-6 1,-1-6-1,1-6 1,-1-8 22,1-7 1,-7-6 0,1-8 0,-1 0 57,-1 0 0,4-2 0,-8-2 0,-1-1 92,3 1 0,-6 4 0,4 4 1,-4 4 141,-2 1 1,0 3 323,0 6 0,0 9-37,0 8 1,0 8 0,0 11 0,0 4 10,0 7 1,0-3 0,0 4-1,0 4-246,0 3 0,0 3 0,2-6 0,2 0-399,2 0 0,-1 0 0,-3-2 0,4-4-1756,6-6 2049,-5-3 0,40-49 0,2-12 0</inkml:trace>
  <inkml:trace contextRef="#ctx0" brushRef="#br0" timeOffset="1735">2201 402 7763,'-9'-8'431,"-7"6"0,5-6 58,-5 1 1,-1 5-1,-1-6-92,1 0 1,-1 6-1,1-4-298,-1 4 0,1 10 0,1 4-154,5 3 1,1 3-1,6-1 1,-2 1-153,2-1 1,2 1 0,2-1 0,0 1-110,0-1 1,2 1 0,4-1 223,6 1 1,-2-7-1,1 1 1,3-1 179,1-1 0,3 6 1,-1-7-1,-1 3 183,-5 0 0,3-1 0,-8 9 0,-2 1 146,-2 2 1,-2 1 0,0-7 0,0 2-194,0 5 0,-2-5 1,-4 4-1,-6-3-366,-3-3 0,-3-5 1,1-2-1,-1-3-528,1-3 0,-1-2 0,1-2 0,1-2 670,5-4 0,11-65 0,9-24 0</inkml:trace>
  <inkml:trace contextRef="#ctx0" brushRef="#br0" timeOffset="1948">2219 489 7763,'10'0'998,"-3"0"1,-7 2-1,0 4 1,0 6-761,0 3 0,0 3 0,0 1 1,0 4-239,0 6 1,0-1-1,0 1 1,0 2-171,0 2 1,0-4-1,0-2 1,0 0-566,0 0 1,0-5-1,-2-1-816,-3-7 1551,3-7 0,-22-77 0,5-17 0</inkml:trace>
  <inkml:trace contextRef="#ctx0" brushRef="#br0" timeOffset="2081">2306 297 7987,'-11'0'-169,"-1"0"1,8 2 168,-2 4 0,28 27 0,7 13 0</inkml:trace>
  <inkml:trace contextRef="#ctx0" brushRef="#br0" timeOffset="2483">2394 437 7763,'-10'11'970,"4"1"0,-2 0-618,2 5 0,1 1 0,7-1 0,1 1-97,3-1 1,2 1-1,-4 1 1,2 4-72,-2 6 1,0 4 0,-1 2-1,3 0-177,-2 0 1,-2 2-1,-2 0 1,0-2-257,0-8 1,0-6 0,0-3-173,0-1 1,0-9-1,0-8 67,0-10 0,0-13 1,0-8-1,2-6 46,4-4 0,2-5 0,5 3 0,-1-2 97,1-3 1,1 3 0,0 1 0,-5 3 185,-1 8 1,6 0 0,-5 10-1,1 1 733,-4 3-210,4 9 0,-9 4 1,7 14-1,-2 8-48,0 5 1,0 10 0,-6-2 0,0 4-269,0 2 0,0 2 0,0 2 0,0 1-416,0-1 0,0-2 0,0-2 0,0 0-461,0 0 0,0-2 1,0-4-1,0-6-1620,0-3 2315,0-3 0,15-61 0,5-17 0</inkml:trace>
  <inkml:trace contextRef="#ctx0" brushRef="#br0" timeOffset="2916">2848 489 7763,'-8'-10'695,"-2"3"-424,0-1 1,1 6 0,5-6 0,-4 2 25,-2 1 1,-1-1-282,-7 6 0,1 0-46,-1 0 0,9 8 1,3 5-1,4 7 88,2 3 1,0 8 0,0-2-1,0 4-40,0 2 1,0-6 0,0 0 0,2 0-137,4-2 1,-2-1 0,7-9-185,3 1 0,1-9 0,3-3 166,-1-4 1,1-16 0,-1-3 0,-1-4-57,-5-5 1,3 7 0,-6-6-1,-1 1 136,1 1 1,0 0 0,-4 5-1,2 1 164,-2 0 1,-3 5 261,-1 0 1,0 10-169,0 2 1,0 14 0,0 11-1,0 2 24,0 4 0,0 10 1,0 6-1,0 5 164,0 6 0,0 4 0,0 6 0,0-2 12,0-2 0,0-7 1,0 1-1,0-6-297,0-5 1,0-12 0,0-12-1,-1-4-84,-5-1 0,-4-9 0,-7-3-549,-1-4 1,-1-2 0,-3-2-1,-1-4 528,2-5 0,-22-20 0,-4-6 0</inkml:trace>
  <inkml:trace contextRef="#ctx0" brushRef="#br0" timeOffset="3631">3302 227 7724,'0'-9'777,"0"1"0,0 10 0,0 4-553,0 5 0,0 7 0,0 3 0,0 4-54,0 2 1,2 8 0,2 8-1,1 2-161,-1 3 1,-2 8-1,-2 3 1,0-3-478,0-2 1,0-9 0,0-2 0,0-5-230,0-3 1,0-4 696,0-13 0,8-40 0,2-9 0</inkml:trace>
  <inkml:trace contextRef="#ctx0" brushRef="#br0" timeOffset="4398">3494 664 7745,'0'17'-277,"0"-5"1,2-2 664,4-3 0,3 5 1,9-6-76,-1-2 1,3-2 0,1-4 0,2-4-176,-1-6 1,3 3 0,-2-3-1,0-2-104,3-1 1,-13-3 0,5 3-1,-5 1-93,-3 3 0,4-1 0,-9-5-6,-1-1 0,-4 1 70,-6-1 1,-3 3-1,-9 1 1,1 4 25,-1 3 1,1 1 0,-1 6-1,-1 0-1,-4 0 1,3 0-1,-3 2 1,4 3 24,1 7 1,1 4-1,-1 3 1,3 2 20,3 3 1,-2 1 0,9-4 0,1 4 45,2 3 0,2-5 0,0 6 0,2 0 67,4-2 1,3 4-1,9-5 1,-1-1-189,1 0 0,-1-2 1,3-5-1,1-1-199,2 1 1,6-9 0,-5-3 0,-1-4-111,2-2 0,-6-8 1,7-3-1,-3-7 20,0-5 0,1-4 0,-7-8 1,-1 0 81,-5 0 1,3-6-1,-6 3 1,-1 3 268,1 4 0,-2 3 1,-6-3-1,0 4 181,0 2 0,0 2 1,0 5 904,0 1-32,-8 7-864,6 2 1,-6 16 0,8 4 0,0 3 23,0 3 1,0 7 0,0 4 0,0 6-93,0 6 1,0-3 0,0 7 0,0 0-49,0-1 0,0-5 1,0 2-1,0-6-91,0-6 0,0 2 1,0-8-505,0-1 1,2-11 0,2-7 112,2-8 1,8-7-1,-5-15 1,3-7 51,0-5 1,-1-9 0,7 4 0,-3 1 142,-3-1 0,3 2 0,-3 4 0,2 0 138,-3 3 1,5-3 0,-6 13 0,-1 3 212,-3 2 1,4 3 68,1 4 1,-1 5-1,0 9 24,-2 3 0,-1 7 0,-3 9 0,2 5 9,-2 1 0,0 2 0,0 6 0,1 2-176,-1 4 1,-2-5 0,-2 5 0,0-4-362,0-2 1,0-2-1,0-2 1,0-4-1246,0-2 0,0-1 1479,0-7 0,16-54 0,3-13 0</inkml:trace>
  <inkml:trace contextRef="#ctx0" brushRef="#br0" timeOffset="4782">4769 489 7745,'-18'0'0,"3"-2"0,1-2 968,2-1 1,7-1-1,-7 4-314,-2-4 0,-1-2 0,-3-5-419,1 1 1,5 8-1,1-2-92,-3 4 1,-1-3 0,-3-1-74,1 2 1,1 10 0,3 5-273,1 5 0,2 1 1,-1 1-1,5-1-34,4 1 1,2-1 0,2 1 0,4-1 191,5 1 0,5-1 0,3 0 1,2 1 92,3-1 0,5 1 1,-4-1-1,0 3 180,1 3 0,-1-4 0,-4 7 0,0-3 229,-5 0 1,1 2 0,-5-3 0,2 1-73,-3-2 1,-3 5-1,-8-3 1,0-2-173,0-1 1,-8 1-1,-3-2 1,-7-3-302,-5-1 0,-4-7 0,-8-2 0,0-4-1121,0-2 1208,0 0 0,-24-29 0,-10-12 0,-7-3 0,1 1 0</inkml:trace>
</inkml:ink>
</file>

<file path=ppt/ink/ink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7T07:41:55.366"/>
    </inkml:context>
    <inkml:brush xml:id="br0">
      <inkml:brushProperty name="width" value="0.06" units="cm"/>
      <inkml:brushProperty name="height" value="0.06" units="cm"/>
      <inkml:brushProperty name="color" value="#FFFFFF"/>
    </inkml:brush>
  </inkml:definitions>
  <inkml:trace contextRef="#ctx0" brushRef="#br0">1 2219 7058,'7'10'2034,"-5"-1"-1431,4-3 95,-4-4-378,6 6 1,1-8-232,9 0 1,-1 0-1,1 0 1,-1 0-58,1 0 1,-1-2-1,1-2 1,1-2-85,4 2 0,-1 2 1,7 2-1,2 0-25,2 0 1,-4-2 0,0-1-1,2-3-61,2 2 0,-6 2 0,-1 2 0,-3 0 81,0 0 0,2-6 0,-3 0 0,1 2 2,-2 2 0,-7 2 0,-2 0-451,1 0-242,3 0-850,-7 0 1598,-1 0 0,-54 8 0,-13 2 0</inkml:trace>
  <inkml:trace contextRef="#ctx0" brushRef="#br0" timeOffset="597">245 1922 7979,'0'12'1742,"0"-1"-1332,0-7 1,2 10-235,4-8 1,-2-1-1,7-5 1,3 0-83,1 0 1,3 0 0,1 0 0,5 0-134,5 0 0,-2 0 1,2 0-1,2 0 16,2 0 1,0-5 0,-2-3 0,-4-2-5,-2-3 1,-1-3-1,-7-1 1,-1-1-109,-5 1 0,3-7 1,-8 1-1,-2 0 38,-2-2 0,-10 3 1,-4-5-1,-3 2 83,-3 3 1,1 3 0,-3 4 0,-1 1 36,-2 2 0,-6 3 1,5-3-1,1 6 153,-2 4 1,5 2-1,-5 0 1,2 0 69,0 0 0,-1 0 1,7 2-1,-1 4-93,1 6 1,-1 3-1,3 3 1,1-1-99,3 1 0,-1-1 0,-4 0 0,3 1-62,1-1 0,8 1 0,-3 1 0,1 3-91,0 1 1,0 0-1,6-5-275,0-1 0,2-1 0,2-3 0,4-3-1148,1-2 1521,-5-2 0,27-38 0,-2-6 0</inkml:trace>
  <inkml:trace contextRef="#ctx0" brushRef="#br0" timeOffset="1065">140 1363 12822,'0'-17'347,"0"5"0,0 0-209,0-1 1,0 3-1,0-1 1,0-3-162,0-2 0,0-1 1,0-1-1,0 1-174,0 0 1,0-1-1,0 1 1,0-1-123,0 1 0,0-1 1,-2 3-1,-2 1-1090,-1 2 401,-1 9 1,6-3-695,0 12 1702,0 3 0,15 32 0,9 13 0,0 4 0,0-1 0</inkml:trace>
  <inkml:trace contextRef="#ctx0" brushRef="#br0" timeOffset="1532">210 1451 9204,'12'0'560,"-1"0"0,1 0 0,5 0-498,1 0 1,-1-6 0,1 0-30,-1 2 1,1 2 0,-1 2 0,1 0-143,-1 0 0,1 0 0,-1 0-94,1 0 1,-1 0-156,1 0 1,-9-2 189,-3-4 1,-10 2 0,-4-5 0,1-1 25,-1 0 0,-4-1 1,4-7 143,-1 1 0,5-1 0,-2 1 150,4-1 1,2 7 0,0-1 5,0-2 0,6 5 0,2-1 0,1 0 35,5 1 1,-4 5 0,1-4 0,3 2 7,1 0 0,3 1 1,-1 5 22,1 0 0,-1 0 1,1 0-1,-1 0-81,1 0 1,-3 2 0,-1 3 0,-3 7-182,3 3 0,-4-3 1,-1 0-1,1 1-713,0 3 1,-6 9 205,2 4 0,-5-4 0,-2-1 545,-5-5 0,-35-9 0,-15-2 0</inkml:trace>
  <inkml:trace contextRef="#ctx0" brushRef="#br0" timeOffset="2398">332 857 7939,'0'9'1664,"-5"1"-835,-1-4-543,0-4 1,14 6 0,3-8-121,5 0 0,1-2 1,1-2-1,-1-2-118,1 2 1,7 2-1,4 2 1,2 0-49,-2 0 1,4 0-1,-6 0 1,2 0-103,1 0 1,-9 0 0,2-2 0,-3-2-927,-3-1 817,-7-1 0,-3 4 1,-8-2-1,-7-2 49,-10 2 1,-5-4-1,-8 3 1,2-1 29,-2-2 0,-2 4 0,-2-6 1,0 1 62,0-1 0,2 6 0,4-4 0,6 3 127,3-1 1,-1-2-1,2 4 97,3-2 1,10-1 159,0 1 0,6 4 0,6-4 0,8 4 34,7 2 0,0-6 1,9 0-1,1 3-104,2 1 0,-4 2 0,0 0 0,2 0-192,2 0 1,0 0 0,-2 0 0,-4 0-269,-2 0 1,-1 0-645,-7 0 554,-7 0 0,-4 0 1,-14 0-1,-8-2 87,-5-4 1,-10 4 0,4-4 0,-2 2 45,-1-2 1,1 2 0,-6-5 0,2-1 40,4 0 1,-2 6-1,8-3 1,2 1 63,1 0 1,-3-6 0,2 5 508,5-3-59,6 6 1,18-10 0,6 9 0,5 1 43,4 2 0,8 2 1,-3 0-1,1 0-231,0 0 0,0 0 0,6 0 0,0 0-194,0 0 1,-6 0-1,-2 0 1,-2 0-707,-3 0 0,-3 0 0,-2 0-2041,1 0 2745,-8 0 0,-26 0 0,-13 0 0</inkml:trace>
  <inkml:trace contextRef="#ctx0" brushRef="#br0" timeOffset="3148">350 368 7472,'0'9'1512,"0"-1"0,2-8-770,4 0 0,-3 0-531,9 0 1,0 0-1,5 0 1,1 0-113,-1 0 1,3-6 0,1 1-1,4 1-140,2 2 0,0 2 0,4 0 0,-1 0-173,1 0 1,-6 0 0,-2 0-1,-3-2-1111,-3-4 1033,0 4 1,-9-8-1,-8 6 140,-9-1 0,-13-1 0,-3 4 0,-2-2 51,-4-2 1,-2-2-1,-2 5 1,0-3 10,0 2 0,0-4 0,2 0 0,2 1 201,2-1 0,8 0 0,-3 4 101,5-2 0,9-1-3,4 1 0,6 4 0,6-4 0,6 4 145,3 2 0,5-6 1,3 0-1,4 3-203,0 1 0,6 2 1,-4 0-1,4 0-100,2 0 0,0 0 0,0 0 0,0 0-135,0 0 0,-8 0 0,-2 0-183,1 0 0,-7 0-37,4 0 0,-13-2 1,-10-2-1,-10-2-5,-5 2 1,-10-4 0,-4 2 0,-4 1 82,-2-3 1,0 4 0,0-6 0,0 3 85,0 3 1,0-4 0,0 2 0,0 0 140,0-2 1,6 7-1,2-7 1,2 2 323,3 0 1,9-2 61,1 3 0,10 3 0,0-6-43,6 0 1,10 6 0,-1-4 0,7 2-41,3-1 1,2 3 0,-3-4-1,3 4-97,2 2 0,2-6 0,6 0 0,-2 2-86,-4 2 0,4 1 1,-6-3-1,2-2-354,0 2 0,-1 2 1,1 2-1,-6 0-459,-4 0 1,-1 0 0,-1 0-1757,1 0 2448,-8 0 0,-10 8 0,-10 1 0</inkml:trace>
</inkml:ink>
</file>

<file path=ppt/ink/ink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33:21.445"/>
    </inkml:context>
    <inkml:brush xml:id="br0">
      <inkml:brushProperty name="width" value="0.06" units="cm"/>
      <inkml:brushProperty name="height" value="0.06" units="cm"/>
      <inkml:brushProperty name="color" value="#FFFFFF"/>
    </inkml:brush>
  </inkml:definitions>
  <inkml:trace contextRef="#ctx0" brushRef="#br0">994 1398 7677,'-12'8'-25,"0"3"0,8-1 0,-1 2 0,3 1 296,2 3 1,0 1 0,0 3 0,0 3-20,0 6 1,2 4-1,2 4 1,3 2-153,3 2 1,-4 7 0,3-3-1,-1-1-3,-4-3 1,4 2 0,0-2 0,-1-3-163,1-1 0,-2-8 1,-4-1-1,2-3-454,2-4 1,-1-7-1080,-5-3 360,0-7 1238,0-4 0,-23-48 0,-6-18 0</inkml:trace>
  <inkml:trace contextRef="#ctx0" brushRef="#br0" timeOffset="432">679 1852 9289,'0'12'554,"2"-1"0,2 3-297,2 2 0,7 1 0,-1 2 0,4 3-91,1 1 1,3 6 0,1-4-1,2 3-7,-2 3 0,-1-4 0,-1 2 0,3 0-106,1-2 0,0-2 0,-5-7 1,-1-1-68,1 1 1,-7-7-1,1-1 26,1-2 1,3-2 0,0-8 78,-5-4 0,5-4 0,-7-7 1,3-3-42,0-3 0,-6 2 0,3-8 0,1-2-80,0-2 0,-1 0 0,3 2 0,-4 1-187,-1-1 0,-3 4 0,6 0 0,-2 2-430,-4 3 0,0 3 1,-1 2-335,3-1 1,0 1 980,-6-1 0,-8 9 0,-1 1 0</inkml:trace>
  <inkml:trace contextRef="#ctx0" brushRef="#br0" timeOffset="1329">138 647 7888,'-18'0'-19,"1"0"1,-1 2 0,1 2-90,0 2 1,1 2 0,4-3 382,7 7 1,-3 4 0,2 1 42,2 0 1,4 3-1,4 3 1,4 4-171,1 0 1,3 6-1,6-3 1,1 3-28,4 1 0,-3-1 0,5-2 0,-2-3-110,0-3 0,8-2 1,-1-5-1,1-3-105,-2-3 1,2-4-1,-6-8 1,0-2-28,0-4 1,5-6-1,-7-11 1,-2-6 78,-1-4 1,-9-2 0,-1-2 0,-2-4 92,-4-5 0,-2 3 1,-2 2-1,0 2 19,0-1 1,-8 3-1,-4-4 1,-3 6-24,-3 6 1,-5 2 0,-2 6 0,-1-3 5,1 3 1,-4 7-1,4 5 1,0 1-33,-1 4 1,-3 2 0,4 2 0,0 2-99,0 4 0,1 3 1,7 11-1,-1 1-64,1 3 1,5-1 0,3-4 0,1 3-280,4 1 0,2 6 0,2-6 1,0-1-661,0-3 1080,0 6 0,54 18 0,14 11 0</inkml:trace>
  <inkml:trace contextRef="#ctx0" brushRef="#br0" timeOffset="1912">697 193 10277,'0'18'507,"0"7"1,0 4 0,2 6-330,3 6 0,3 11 1,6 14-1,-3 6-48,3 3 0,0 7 1,-1-6-1,-3-5-138,-2-5 0,3-13 1,-5-13-1,-2-5-570,-2-6 271,6-11 0,-6-12 0,3-12 20,-3-6 0,-2-5 0,0-6 0,0-7 78,0-3 0,0-7 1,0-3-1,0 0 16,0 1 0,6 1 1,0 4-1,0 0 77,2 2 1,-1-2-1,7 14 1,-2 2 143,1 1 1,3 5 0,1 3 0,1 6 156,-1 4 1,1 10 0,-1 6-1,1 5 114,-1 4 0,-1 8 1,-3-3-1,-1 1 63,1 0 1,-3 6-1,0 6 1,-2-5-39,-5-5 1,-1 2 0,-2-3-1,0 3-159,0 1 0,-2-4 0,-1-3 0,-5-2-172,-2-4 0,-2-1 1,-5-5-1,-1-1-153,1-3 1,0-7-1,-1 2 1,1-4-248,-1-2 1,7-2 0,-1-4 0,0-5-1598,3-5 2004,-7-9 0,22-29 0,9-12 0,-4-10 0,0 0 0</inkml:trace>
  <inkml:trace contextRef="#ctx0" brushRef="#br0" timeOffset="2046">1291 245 7958,'11'0'555,"-1"-2"769,-2-3-1691,-3 3 1,-5 2 366,0 11 0,-23 36 0,-6 9 0</inkml:trace>
  <inkml:trace contextRef="#ctx0" brushRef="#br0" timeOffset="2298">1378 525 7958,'0'17'76,"0"1"1,0 5 0,0 0 0,0-1 239,0-3 0,0 6 1,0 3-1,0 1 31,0 0 1,2 0 0,2 4 0,1-2-85,-1-2 0,4-2 0,-2 2 0,-2-4-88,-2 1 0,4-7 1,-1 4-1,-1-3-8,-2-3 0,-2 1 0,-2-1-246,-4 1 1,-3-9 0,-7-1 0,1-2-472,-3 0 0,9 0 1,-13-6-1,1-2-853,1-4 0,7 0 1403,1-11 0,1-51 0,-7-26 0</inkml:trace>
  <inkml:trace contextRef="#ctx0" brushRef="#br0" timeOffset="2629">1570 682 7958,'17'0'0,"1"0"144,-1 0 1,1 6 0,-1 0 0,1-2 225,-1-2 0,3-2 0,3-2-86,6-4 1,-10 2-1,-1-8 1,-3-1-96,1-3 0,-4-1 0,-3-1 0,1-1-120,0-5 0,-6 5 0,1-4 1,-3 3-99,-2 3 1,0-6-1,-2-1 1,-2 3-51,-1 2 0,-9 3 1,2 3-1,-3 3-104,-3 2 1,-5 2-1,0 6 1,0 2 152,-3 4 1,5 6-1,-6 11 1,2 4 211,3 0 0,-1 6 0,4-4 0,3 4 112,1 2 0,1 6 0,2 2 0,6-1 9,5 1 1,2 4-1,5-5 1,6 1-261,3 0 0,5-8 0,1-8 0,4-4-732,3-7 0,1-1 0,6-9 0,-2-2-611,-4-2 0,4-10 1300,-4-4 0,5-25 0,4-11 0,3-4 0,1-1 0</inkml:trace>
  <inkml:trace contextRef="#ctx0" brushRef="#br0" timeOffset="2864">2303 385 7958,'-17'0'132,"-1"0"1,1 0 424,0 0 1,-1 0-1,1 0 1,-3 2-191,-3 4 0,2 6 1,-7 9-1,1 2-157,0-1 1,6 5 0,-3 2 0,7 6-200,5 5 0,5-3 0,7 4 0,0-2 109,0 2 1,2-4 0,3 1 0,9-5-110,7-4 0,1-7 0,7 1 0,0-5-422,-2-7 1,4-3 0,-6-8 0,2 0-567,5 0 0,-1-8 0,-2-5 977,-6-9 0,20-59 0,-20 29 0,0 1 0</inkml:trace>
  <inkml:trace contextRef="#ctx0" brushRef="#br0" timeOffset="3047">2478 455 7958,'0'17'1536,"-6"-5"-920,0 0 1,3-8 0,8 1-316,7-3 1,4-4 0,3-1-1,2-5-44,3-2 1,1 0-1,-4-3 1,4 1-518,3-1 1,-7 3-1,2 0 1,-1 0-775,1 1 1,-4 3 0,3-6 1033,-9-1 0,-13-11 0,-10-3 0</inkml:trace>
  <inkml:trace contextRef="#ctx0" brushRef="#br0" timeOffset="3315">2600 1 9197,'-9'8'828,"1"1"0,8 9-400,0-1 1,2 9 0,2 3-1,1 6-222,-1 5 1,6 15 0,0 13-1,-1 7-215,-3 5 0,2 1 1,0 5-1,0-3-681,-1-1 1,-1-16 0,-4-2-1,2-10 690,2-7 0,-16-13 0,-9-8 0</inkml:trace>
</inkml:ink>
</file>

<file path=ppt/ink/ink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33:28.927"/>
    </inkml:context>
    <inkml:brush xml:id="br0">
      <inkml:brushProperty name="width" value="0.06" units="cm"/>
      <inkml:brushProperty name="height" value="0.06" units="cm"/>
      <inkml:brushProperty name="color" value="#FFFFFF"/>
    </inkml:brush>
  </inkml:definitions>
  <inkml:trace contextRef="#ctx0" brushRef="#br0">35 0 8282,'0'10'-409,"-2"4"881,-4-8 1,4 1-627,-3-1 1,3-2-379,2 8 1,0-6 531,0 5 0,0 32 0,0 13 0</inkml:trace>
  <inkml:trace contextRef="#ctx0" brushRef="#br0" timeOffset="181">53 402 8346,'-12'6'-718,"2"2"91,2 1 1,3-3 1148,5 6 0,-6-6-488,0 5 1,0-5-291,6 6 1,0-6 0,2 3-324,4-1 579,-4-2 0,13 17 0,-5 6 0</inkml:trace>
  <inkml:trace contextRef="#ctx0" brushRef="#br0" timeOffset="347">53 734 8331,'-8'17'-57,"6"1"1,-6-1 187,0 1 1,6-1-483,-3 1 1,3-1-83,2 1 0,0-7 433,0 1 0,0 0 0,0 5 0</inkml:trace>
  <inkml:trace contextRef="#ctx0" brushRef="#br0" timeOffset="497">35 1118 8331,'0'18'-620,"-2"-3"1,-2-1 480,-2-3 1,1 1 197,5 6 1,0-7 0,0 1-440,0 1 1,0-3 379,0 2 0,0 7 0,0 8 0</inkml:trace>
  <inkml:trace contextRef="#ctx0" brushRef="#br0" timeOffset="664">18 1502 8304,'0'12'0,"0"0"0,0 1 8,0 3 0,0 1 61,0 1 0,0-1-158,0 1 0,0-7-985,0 1 1074,0 0 0,0 5 0,0 1 0</inkml:trace>
  <inkml:trace contextRef="#ctx0" brushRef="#br0" timeOffset="814">35 1904 7539,'0'18'-621,"0"-1"1,-6 0 573,0 1 0,1-1-360,5 1 407,0-1 0,0 1 0,0-1 0</inkml:trace>
  <inkml:trace contextRef="#ctx0" brushRef="#br0" timeOffset="1014">53 2288 8172,'0'18'0,"0"-1"0,0 1 0,0-1 35,0 1 1,-2-1 0,-2 1-64,-2-1 0,0-5 0,6-1-204,0 3 1,0-4-31,0 1 0,0 1-507,0 5 769,0-7 0,0 13 0,0-3 0</inkml:trace>
  <inkml:trace contextRef="#ctx0" brushRef="#br0" timeOffset="1198">53 2777 8172,'0'18'-11,"0"-7"0,0 1 26,0 2 0,0 1 1,0 3 93,0-1 0,0-5 0,0-1-9,0 3 0,0-4-701,0 1 1,0-5 9,0 6 591,0-1 0,0 7 0,0-1 0</inkml:trace>
  <inkml:trace contextRef="#ctx0" brushRef="#br0" timeOffset="1381">53 3162 8172,'0'11'16,"0"1"0,-2-1-250,-4 7 1,4-1 115,-4 1 0,4-1-451,2 1 0,0-7 569,0 1 0,0 15 0,0 10 0</inkml:trace>
  <inkml:trace contextRef="#ctx0" brushRef="#br0" timeOffset="1564">70 3511 7421,'0'17'0,"0"1"-114,0-1 1,-6-5 0,0-1 494,3 3 1,1 2 0,2 1-427,0 1 1,0-7-1,0 1-101,0 1 0,0-3 0,0 2-270,0 1 0,0-3 416,0 2 0,0-1 0,0 7 0</inkml:trace>
</inkml:ink>
</file>

<file path=ppt/ink/ink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33:33.240"/>
    </inkml:context>
    <inkml:brush xml:id="br0">
      <inkml:brushProperty name="width" value="0.06" units="cm"/>
      <inkml:brushProperty name="height" value="0.06" units="cm"/>
      <inkml:brushProperty name="color" value="#FFFFFF"/>
    </inkml:brush>
  </inkml:definitions>
  <inkml:trace contextRef="#ctx0" brushRef="#br0">71 0 7955,'-16'2'-53,"5"4"0,1-4 0,6 6-493,-2 0 0,0-4-179,6 7 725,0-7 0,0 35 0,0 0 0</inkml:trace>
  <inkml:trace contextRef="#ctx0" brushRef="#br0" timeOffset="167">18 315 8230,'0'17'-9,"0"1"0,0-1-47,0 1 1,0-1-104,0 1 0,0-1 36,0 1 1,0-7-299,0 1 0,0-1 421,0 7 0,-7-1 0,-3 1 0</inkml:trace>
  <inkml:trace contextRef="#ctx0" brushRef="#br0" timeOffset="334">36 734 8227,'0'12'-62,"0"-1"41,0 3 1,0 1 0,0 3-191,0-1 0,0-5 0,0 0-254,0 1 1,0 3-54,0 1 518,0 1 0,0-9 0,0-1 0</inkml:trace>
  <inkml:trace contextRef="#ctx0" brushRef="#br0" timeOffset="534">36 1101 8148,'0'17'4,"6"1"0,0-1 93,-3 1 0,-1-1 1,-2 1-192,0-1 0,0 0 0,0 1 42,0-1 1,-5 1 0,-1-1-296,2 1 0,2-7 0,2 1 32,0 2 1,0 1 314,0 3 0,0 22 0,0 7 0</inkml:trace>
  <inkml:trace contextRef="#ctx0" brushRef="#br0" timeOffset="684">53 1537 8148,'0'18'2,"0"-1"0,0-5 0,0 0 0,0 1 72,0 3 1,0-5-1,0 1-9,0 2 1,0 1 0,0 3-471,0-1 0,0 0-115,0 1 0,0-1-94,0 1 614,0-8 0,-7 13 0,-3-4 0</inkml:trace>
  <inkml:trace contextRef="#ctx0" brushRef="#br0" timeOffset="851">53 1991 8148,'2'12'0,"2"0"-63,2 1 1,0 3 0,-6 1 3,0 1 0,0-1 0,0 1 0,0-1 9,0 1 1,0-7 0,0 1-250,0 1 0,0 3 0,0 1 299,0 1 0,-8 15 0,-2 4 0</inkml:trace>
  <inkml:trace contextRef="#ctx0" brushRef="#br0" timeOffset="1034">71 2428 8148,'0'17'18,"0"1"1,0-1 0,0 1 90,0-1 0,0 1 0,0-1-173,0 1 0,0-1 0,0 1-322,0-1 0,0 1-169,0-1 1,0 1 554,0-1 0,0 24 0,0 5 0</inkml:trace>
  <inkml:trace contextRef="#ctx0" brushRef="#br0" timeOffset="1201">106 2900 8148,'0'17'-1754,"0"0"2367,0 1 1,0-1 0,0 1-221,0-1 1,0-5-1,0 0-686,0 1 1,0 3-45,0 1 1,0-5 0,0-1-158,0 3 1,2-4 493,4 1 0,-12 1 0,4 6 0</inkml:trace>
  <inkml:trace contextRef="#ctx0" brushRef="#br0" timeOffset="1384">141 3371 8062,'-2'18'0,"-2"-1"-186,-2 0 1,-2-1 0,4-2 0,-1-3 80,1 3 1,2 1 133,2 3 0,0-1-177,0 1 1,0-7-105,0 1 1,6 0 251,-1 5 0,1 8 0,-6 3 0</inkml:trace>
  <inkml:trace contextRef="#ctx0" brushRef="#br0" timeOffset="1551">158 3895 8148,'0'17'-279,"0"1"1,0-1 14,0 1 0,0-1 0,-2 1 312,-4-1 1,4 1-336,-3-1 1,3 1 286,2-1 0,7-7 0,3-2 0</inkml:trace>
  <inkml:trace contextRef="#ctx0" brushRef="#br0" timeOffset="1751">176 4332 8148,'0'11'-779,"0"1"613,0 1 0,0-3 1,0 2 221,0 1 1,0-3-1,0 2-41,0 1 1,0 3 0,0 1-182,0 1 0,0-7 0,0 1-456,0 2 622,0-7 0,0 32 0,0 0 0</inkml:trace>
  <inkml:trace contextRef="#ctx0" brushRef="#br0" timeOffset="1969">193 4838 8148,'-2'16'0,"-2"-3"0,-2-1 16,3 1 0,-1 1 0,0 0 0,-2-3-159,2 3 0,2-4 1,2 1-195,0 3 0,0-5 105,0 3 0,0-6 0,2 4 68,4-3 0,-4 1 164,4-2 0,-12 27 0,-4 14 0</inkml:trace>
  <inkml:trace contextRef="#ctx0" brushRef="#br0" timeOffset="2117">193 5205 7849,'0'17'-383,"0"1"1,0-7-1,0 1 763,0 2 1,0 1 0,0 3-789,0-1 0,-6 1-221,0-1 629,1 0 0,5 1 0,0-1 0</inkml:trace>
  <inkml:trace contextRef="#ctx0" brushRef="#br0" timeOffset="2335">193 5607 8148,'0'17'-54,"0"0"-155,0 1 0,0-1 1,0 1-24,0-1 0,0-5 0,0 0 163,0 1 1,0-3 0,0 2-160,0 1 1,0-3 227,0 1 0,-8 24 0,-1 12 0</inkml:trace>
  <inkml:trace contextRef="#ctx0" brushRef="#br0" timeOffset="2501">176 5991 8148,'0'17'-21,"0"1"1,0-1 0,0 1 9,0-1 0,0-5 7,0-1 0,0 1 300,0 5-296,0-7 0,7-10 0,3-10 0</inkml:trace>
</inkml:ink>
</file>

<file path=ppt/ink/ink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33:37.192"/>
    </inkml:context>
    <inkml:brush xml:id="br0">
      <inkml:brushProperty name="width" value="0.06" units="cm"/>
      <inkml:brushProperty name="height" value="0.06" units="cm"/>
      <inkml:brushProperty name="color" value="#FFFFFF"/>
    </inkml:brush>
  </inkml:definitions>
  <inkml:trace contextRef="#ctx0" brushRef="#br0">18 1 6453,'10'0'1479,"-2"0"0,-8 1-1384,0 5-380,0-4 0,0 8-341,0-4 1,0-2-13,0 7 0,0 1 638,0 5 0,-16 63 0,-3 15 0</inkml:trace>
</inkml:ink>
</file>

<file path=ppt/ink/ink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34:20.958"/>
    </inkml:context>
    <inkml:brush xml:id="br0">
      <inkml:brushProperty name="width" value="0.06" units="cm"/>
      <inkml:brushProperty name="height" value="0.06" units="cm"/>
      <inkml:brushProperty name="color" value="#FFFFFF"/>
    </inkml:brush>
  </inkml:definitions>
  <inkml:trace contextRef="#ctx0" brushRef="#br0">106 1 8562,'9'0'1879,"-1"2"-1496,-8 4 0,0-2-259,0 7 0,0 1-455,0 5 0,0-5 0,0 0-719,0 1 0,-2-3 1050,-4 1 0,-19 32 0,-12 13 0</inkml:trace>
  <inkml:trace contextRef="#ctx0" brushRef="#br0" timeOffset="214">106 350 8489,'0'18'-2124,"-2"-3"3289,-4-3 1,4 3-353,-4-3 0,4-2-639,2 1 0,0-5-679,0 6-238,0-8 0,0 11-379,0-3 0,0-2 1122,0 1 0,-8 40 0,-1 15 0</inkml:trace>
  <inkml:trace contextRef="#ctx0" brushRef="#br0" timeOffset="363">71 734 8031,'0'18'-586,"5"-7"0,1 1 1260,-2 2 0,-2 1-928,-2 3 0,0-7 254,0 1 0,0-6-560,0 5 1,0-5-9,0 6 568,0-8 0,-8 27 0,-1-2 0</inkml:trace>
  <inkml:trace contextRef="#ctx0" brushRef="#br0" timeOffset="716">106 1049 8457,'0'17'69,"0"-5"1,0-1 0,0 3 213,0 2 1,0-5 0,0 1-178,0 1 0,-6-3 1,0 2-515,2 1 1,2-3-1452,2 2 1302,0-8 1,0 11 556,0-3 0,0-3 0,0 3 0,0 0 0,0 5 0,0 1 0,0-1 27,0 1 0,0-1 0,0 1 164,0-1 1,0-5 0,0-1 121,0 3 0,0-4 0,0 1-65,0 3 1,0-4 0,0 1-267,0 3 1,0-5 0,0 3-817,0 2 1,0-5 476,0 3 1,0 0 356,0 5 0,0 16 0,0 4 0</inkml:trace>
  <inkml:trace contextRef="#ctx0" brushRef="#br0" timeOffset="863">123 1712 8399,'-6'12'242,"0"0"1,-1-3 0,3 5 212,-2-2 1,-6-1-919,6 7 1,-5-1-381,5 1 0,0-7 218,6 1 1,0-6 624,0 5 0,-8-7 0,-1 4 0</inkml:trace>
  <inkml:trace contextRef="#ctx0" brushRef="#br0" timeOffset="1064">88 2114 8275,'0'18'0,"-6"-1"0,-2 0 141,-1 1 1,5-1 3,-2 1 0,4-7-1096,2 1-300,0-8 1002,0 4 1,2-8 0,2 2 248,2 4 0,0-5 0,-6 15 0,0-6 0</inkml:trace>
  <inkml:trace contextRef="#ctx0" brushRef="#br0" timeOffset="1230">106 2411 8259,'0'17'206,"0"1"0,-6-6 1,0-1 66,2 3 0,-4 1 1,2 3-262,3-1 0,-5-5-1351,2-1 452,0 1 1,6 0 886,0-1 0,0 9 0,0 7 0</inkml:trace>
  <inkml:trace contextRef="#ctx0" brushRef="#br0" timeOffset="1616">71 2778 8259,'-6'17'-10,"0"1"0,2-1 103,2 1 0,-4-7 0,0 1 277,3 1 0,-1-3-425,-2 2 0,4-6-855,-4 5 209,4-7 1,2 6 229,0-4 0,0 3 471,0 9 0,0-1 0,0 1 0,0-1 0,0-5 0,0-1 0,0 3 0,0 2 0,0 1 36,0 1 1,0-1-1,0 0 455,0 1 0,0-6 0,0-1-10,0 3 1,0 1-1,0 3-287,0-1 0,0-5-881,0 0 0,0-1-28,0 7 1,0-7 714,0 1 0,0 0 0,0 5 0,0-5 0,0-1 0,0 16 0,0 10 0</inkml:trace>
  <inkml:trace contextRef="#ctx0" brushRef="#br0" timeOffset="1779">18 3476 8259,'0'18'12,"0"-1"1,2 1 0,2-1 0,2 1 151,-2-1 0,-2-5 0,-2-1 1,-2 1 130,-4-2 1,4 5-436,-4-3 0,4-2-275,2 1 0,0-5-101,0 6 0,0-7 92,0 7 1,0-6 0,0 6 423,0 1 0,-2 1 0,-4-3 0,12 13 0,-4-5 0</inkml:trace>
  <inkml:trace contextRef="#ctx0" brushRef="#br0" timeOffset="1946">18 3843 8259,'0'17'-776,"0"1"704,0-1 1,0-5-1,0 0 959,0 1 0,0 3-776,0 1 0,0 1-138,0-1 0,0-5-501,0-1 1,0 1-68,0 6 1,0-7 0,-2 1 594,-4 1 0,12 11 0,-4 3 0</inkml:trace>
  <inkml:trace contextRef="#ctx0" brushRef="#br0" timeOffset="2113">36 4192 8259,'0'18'-1312,"0"-1"1571,0 1 0,0-7 0,0 1 327,0 2-834,0 1-1217,0 3 1131,0-1 0,-2-7 334,-4-4 0,4 3 0,-14-7 0,7 6 0</inkml:trace>
  <inkml:trace contextRef="#ctx0" brushRef="#br0" timeOffset="2296">18 4472 8227,'0'11'43,"0"1"0,0 0 357,0 5 0,0 1-415,0-1 0,0-5-577,0-1 0,0-5 53,0 6 1,0-6 538,0 5 0,-8 24 0,-1 12 0</inkml:trace>
  <inkml:trace contextRef="#ctx0" brushRef="#br0" timeOffset="2463">18 4734 7820,'0'11'385,"0"1"1,0-6 232,0 5 1,0-5-514,0 6 0,0-6-667,0 5 1,0-5-1184,0 6 1745,0-8 0,0-4 0,0-10 0</inkml:trace>
</inkml:ink>
</file>

<file path=ppt/ink/ink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34:46.071"/>
    </inkml:context>
    <inkml:brush xml:id="br0">
      <inkml:brushProperty name="width" value="0.06" units="cm"/>
      <inkml:brushProperty name="height" value="0.06" units="cm"/>
      <inkml:brushProperty name="color" value="#E71224"/>
    </inkml:brush>
  </inkml:definitions>
  <inkml:trace contextRef="#ctx0" brushRef="#br0">0 36 6006,'0'-10'268,"0"2"357,0 1 54,0 5-48,0-6-163,0 8-73,0 0-224,0 8 0,0-5-51,0 9 0,0 0-83,0 5 1,0 1 0,0-1-12,0 1 0,0-1 0,0 1-18,0-1 1,0 0-1,0 1 1,0-1-1,0 1 1,0-1 0,2 1 42,4-1 0,-4 1 0,4-1 0,-4 1 29,-2-1 1,0 1 0,0-1-1,0 1 1,0-1 0,0 0-22,0 1 1,0-1 0,2 1 42,3-1 1,-3 1 1,4-1 1,-4 1-8,-2-1 1,0 1 72,0-1 77,0-7-60,0-2-72,0-8-73,0 0 22,0-8 0,0 4 29,0-8 1,0 1-44,0-7 0,0 1 1,0-1-22,0 1 0,0-1 0,0 1 11,0-1 0,0 1 0,0-1 0,0 1 10,0 0 1,0-1-1,0 1 1,0-1 21,0 1 1,0-1 0,0 1-10,0-1 0,0 1 0,0-1-39,0 1 0,0-1 0,0 1 0,0-1-19,0 1 1,0 5 0,0 1-15,0-3 0,0-1 0,0-3-25,0 1 1,0 5 5,0 0 0,0 7 99,0-7-46,0 8 53,0-4-80,0 8 9,0 0 68,0 8 0,0 2 21,0 7 0,0 1 0,0-1-87,0 1 0,0-7 0,0 1 0,0 1-54,0 3 0,0 1 1,0 1 22,0-1 1,0 1-1,0-1 1,0 1 0,0-1 1,0 1-1,0-1 1,0 1 11,0-1 1,0-5-1,0-1 1,0 3 10,0 2 0,0 1 0,0 0 1,0 1 1,0-1-1,0 1 1,0-1-4,0 1 0,0-7 1,0 1 1,0 2 1,0 1 4,0 3 1,0-1-24,0 1 0,0-7-154,0 1-630,0-8-527,0 3 397,0-7 930,0 0 0,-8-54 0,-1-14 0</inkml:trace>
</inkml:ink>
</file>

<file path=ppt/ink/ink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34:52.671"/>
    </inkml:context>
    <inkml:brush xml:id="br0">
      <inkml:brushProperty name="width" value="0.035" units="cm"/>
      <inkml:brushProperty name="height" value="0.035" units="cm"/>
      <inkml:brushProperty name="color" value="#E71224"/>
    </inkml:brush>
  </inkml:definitions>
  <inkml:trace contextRef="#ctx0" brushRef="#br0">1 390 22408,'17'0'82,"-5"0"1,-1 0 0,3 0 2,2 0 0,1 0 1,0 0-1,1 0 24,-1 0 1,1 0-1,-1 0 1,1 0-59,-1 0 0,3 0 0,1 0 1,4 0-18,2 0 1,-3 0 0,3 0 0,0 0-61,0 0 0,2 0 0,6 0 1,0 0 15,0 0 0,2 0 0,2 0 1,2 0 20,-3 0 0,1 0 0,0 0 0,2 0-37,-2 0 1,3 0-1,-1 0 1,-2 0 127,-2 0 0,-2 0 1,-1 0-1,1 0-25,0 0 0,0 0 0,0 0 0,0 0 18,0 0 0,0 0 0,0 0 1,-2 0 36,-4 0 1,4 0 0,-2 0 0,6 0-12,4 0 1,-1 0 0,-5 0-1,2 0-152,4 0 0,-2 0 1,5 0-1,1 0 126,0 0 1,1 0 0,7 0 0,-1 0 88,0 0 0,1 0 1,-1 0-1,1 0-45,-1 0 0,6 0 0,0 0 1,1 0-138,1 0 0,-4 0 0,8 0 0,0 0-63,-2 0 1,4 0 0,-6 0 0,2 0-22,4 0 0,6 0 0,0 0 1,-4 0 71,0 0 0,0 0 0,4 0 0,1 0 3,3 0 0,0 0 1,-6 0-1,1 0-11,5 0 0,2 0 0,3 0 1,-5 0 5,-4 0 0,3 0 0,5 0 0,1 0-52,3 0 1,5 0-1,-9 0 1,1 0 1,1 0 0,5 0 1,4 0-1,-4 0-153,-3 0 1,-1 0 0,10 0-1,4 0 67,1 0 1,-3 0 0,-6 0-1,2 0 130,2 0 1,6 0-1,-6 0 1,-1 0 68,-3 0 0,4 0 0,2 0 0,0 0-28,0 0 1,-2 0 0,-3 0-1,1 0-42,2 0 1,6 0 0,-8 0 0,-4 0-19,-3 0 1,-5 0 0,5 0 0,-3 0 39,3 0 0,-5 0 0,3 0 1,-1 0 74,-1 0 0,5 0 0,-5 0 0,1 0 35,1 0 0,-1 0 1,9 0-1,1 0 100,2 0 1,-6 0-1,-5 0 1,-1 0-32,-1 0 1,3 0-1,-7 0 1,-2 0-10,-3 0 1,-1 0-1,0 0 1,-2 0-332,-4 0 0,-4 0 0,-5 0 1,1 0 97,2 0 1,0 0 0,-7 0 0,-3 0 56,-1 0 0,-3 0 1,5 0-1,-4 0 78,-3 0 0,-1 0 0,-6 0 1,0 0-149,0 0 0,-2 0 0,-4 0 0,-4 0 18,0 0 0,-5 0 0,3 0 0,-3 0 216,-3 0 0,0 0 0,1 0-45,-1 0 1,1 0 0,-1 0 0,1 0-76,-1 0 0,1 0 0,-1 0 0,1 0-33,-1 0 1,1 0-1,-1 0 1,0 0 32,1 0 1,5 0-1,1 0-8,-3 0 0,-2 0 0,-1 0 0,-1 0-32,1 0 0,-1 0 0,1 0-83,-1 0 1,1 0 0,-1 0 0,0 0-36,1 0 0,-1 0 0,1 0-7,-1 0 0,1 0 64,-1 0 1,1 0-16,-1 0 0,1 0-4,-1 0 0,-5 0 1,-1 0-52,3 0 0,1 0 0,3 0 67,-1 0 0,1 0 1,-1 0-1,1 0 94,-1 0 0,1 0 1,-1 0-53,1 0 1,-1 0 0,1 0 0,-1 0 17,1 0 0,-1 0 0,0 0 0,1 0-33,-1 0 0,1 0 0,-1 0 0,1 0-39,-1 0 1,1 0 0,1 0-1,2 0-5,3 0 0,-1 0 0,-6 0 0,1 0 24,-1 0 1,-5 0 0,0 0-1,1 0 2,3 0 1,1 0 0,1 0 0,-1 0 2,1 0 1,-1 0-1,1 0 4,-1 0 0,1 0 1,-1 0 73,0 0 0,-5 0 0,0 0-24,1 0 0,-3 0 0,2 0 84,1 0 1,-3 0-121,2 0 0,-1 0-27,7 0 1,-7 0-1,1 0-3,2 0 0,-5 0 0,3 0 0,-6 0 48,5 0 73,-7 0 11,12 0-215,-14 0 94,13 0 0,-11 0-64,8 0 1,-6 0-4,5 0 1,-5 0 51,6 0 1,-1 0 44,7 0 1,-7 0 29,1 0 0,0 0-7,5 0 1,-5 0 0,-1 0-41,3 0 0,-4 0-14,1 0 1,1 0 49,6 0 0,-7 0 1,1 0-41,1 0 0,-3 0-63,2 0 1,-1 0 97,7 0 0,-7 0 51,1 0-1,-6 0 109,6 0-83,-1 0 0,1 0-121,0 0 1,-7 0-71,7 0 1,-6 0 46,5 0 0,-5 0 58,6 0 0,-6 0 7,5 0 88,-7 0-61,12 0 0,-12 0-11,7 0 0,-5 0-4,6 0-2,-8 0 1,5 0 0,-3 0 0,-4 0 319,6 0-50,-8 0-858,0 0 0,0 0 1</inkml:trace>
  <inkml:trace contextRef="#ctx0" brushRef="#br0" timeOffset="2767">12924 35 20134,'0'10'-1065,"6"0"1394,0-5 112,0-3 222,-6 6 101,0-8-123,0 0-322,0 8 1,0-4-94,0 7 0,0 1-150,0 6 0,0-1 0,0 0 0,0 1-34,0-1 0,0 3 0,0 1 0,-2 4-21,-4 3 0,4-5 0,-6 4 0,2 0-3,1 0 1,-1-5 0,6 3 0,-2-4-56,-4-3 0,4 3 1,-4-9 28,4 3-463,2-5 479,0-2 0,0-22-2,0-3 1,2-5-1,2 5 1,2-1 68,-2 1 0,-2-2 1,-2-3-1,0-1-9,0 2 0,2 1 0,2 3 0,1-1-23,-1 1 0,-2-1 0,0 1 0,2-1-19,2 1 0,0-1 1,-6 1-1,0-1 43,0 1 0,0 0 0,0-1 1,0 1 154,0-1 1,0 1 115,0-1 0,0 7-221,0-1-343,0 8 219,0-4 0,0 10 0,0 4 131,0 6 0,0-3 1,0 3-1,0 2-81,0 1 0,0 3 1,0-1-1,0 2-6,0 5 0,0-3 1,0 6-1,0-1 28,0-5 0,0 6 0,0 0 0,0 2-9,0 0 1,0-1 0,0 3 0,0-4-39,0-2 1,0 4 0,0-4 0,0 1-25,0-1 1,0-2 0,0-5-51,0-1 0,0 0-75,0 1-146,0-8-453,0-3 484,0-7 0,0-7 229,0-5 0,0-4 0,2-1-70,3 0 0,-3-1 0,4 1-17,-4-1 1,-2 1 0,0-1 0,0-1-34,0-4 1,0 3 0,0-5-1,0 0 22,0-4 1,0 1-1,0-1 1,0 0 90,0 2 0,0-6 0,0 6 0,0 0 73,0 3 0,0 5 1,0 2-1,0-1 33,0 1 1,0-1 534,0 1 27,0 7-419,0 2 1,0 10-34,0 4 0,2 4-127,4 7 0,-4 1 1,4-1-1,-4 1-73,-2-1 1,0 0 0,0 1 0,0-1-5,0 1 1,0 1 0,0 3 0,0 1 25,0-2 0,0 1 0,0-1 0,0 4 29,0 2 0,0-5 0,0 3 0,0-2-17,0 0 1,0 1 0,0-7-1,0 1-110,0-1 1,0 1 0,0-1-1498,0 1-1143,0-9 2724,0-1 0,-31-62 0,-8-14 0</inkml:trace>
</inkml:ink>
</file>

<file path=ppt/ink/ink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35:05.520"/>
    </inkml:context>
    <inkml:brush xml:id="br0">
      <inkml:brushProperty name="width" value="0.06" units="cm"/>
      <inkml:brushProperty name="height" value="0.06" units="cm"/>
      <inkml:brushProperty name="color" value="#E71224"/>
    </inkml:brush>
  </inkml:definitions>
  <inkml:trace contextRef="#ctx0" brushRef="#br0">1 350 11286,'17'0'250,"-1"1"1,-3 5-145,-1 6 0,0 3 0,5 3 0,1 1-130,-1 5 0,0-3 1,1 8-1,-1 2-46,1 2 0,-7 2 1,1 0-1,0 0 2,-3 0 1,5-6-1,-6 0 1,0 0-13,-1-2 0,1-3 1,-4-11-64,2-1 0,2-8 195,-3 2 0,-1-5 0,6-2 121,-2-5 1,-1-4 0,-3-7 0,4-1 38,2 1 1,-6-3 0,3-1-1,1-4-93,4-3 1,3-1 0,1-8-1,-2-1-37,-3-3 0,7-2 1,5 2-1,0-5-45,2-5 0,-5 7 0,5 1 0,-2 2-13,1 1 0,1 5 0,-4 6 0,2-1 82,-1 3 1,-3 2 0,-1 8 294,-1-1-311,1 1 0,-7 7-714,1 4-1688,-8 4 2312,4 2 0,-16 8 0,-2 2 0</inkml:trace>
</inkml:ink>
</file>

<file path=ppt/ink/ink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35:06.985"/>
    </inkml:context>
    <inkml:brush xml:id="br0">
      <inkml:brushProperty name="width" value="0.06" units="cm"/>
      <inkml:brushProperty name="height" value="0.06" units="cm"/>
      <inkml:brushProperty name="color" value="#E71224"/>
    </inkml:brush>
  </inkml:definitions>
  <inkml:trace contextRef="#ctx0" brushRef="#br0">53 96 8176,'-8'10'-174,"-2"-3"1,-5-5 378,3 4 181,4-4-769,8 6 1,2-8 0,2 2 382,2 3 0,15 13 0,-1 9 0</inkml:trace>
  <inkml:trace contextRef="#ctx0" brushRef="#br0" timeOffset="250">35 393 8176,'-9'11'97,"1"-1"1,2 0 143,0-1 1,0-3-172,6 6 0,2 0 0,2 5-32,2 0 0,6 1 0,-7-1 0,1 1-117,2-1 1,-6 7 0,4 1 0,-4 2-49,-2 4 1,0 0 0,0 0 0,0-2-126,0 2 0,0 0 1,0-2-1,0-5-579,0-5 831,0-1 0,0-55 0,0-14 0</inkml:trace>
  <inkml:trace contextRef="#ctx0" brushRef="#br0" timeOffset="898">245 375 8350,'-10'0'836,"2"0"1,8 10-1,2 5-743,4 7 0,-4 3 0,4-2 0,-4 4-124,-2 1 1,0 10 0,2-3 0,2 2-171,1 0 1,1-8 0,-6 0-141,0 2 0,0-5 73,0-3 0,2-11 0,2-9 1,2-6 104,-2-9 0,4-11 0,-3-7 1,1-4 34,2-7 1,-4 4-1,6-4 1,-1 4 112,1 2 1,-6 0 0,4 1-1,-3 1 5,1 3 0,0 5 0,-4 8 0,2-1 505,2 1-153,0 7 1,-4 2-1,1 10 52,3 4 0,0 10 0,-6 9 0,0 2-136,0 4 0,6 4 1,0 4-1,-2 2-106,-3-3 1,-1 3-1,0-4 1,0-4-141,0 0 1,2-8-1,2-1 1,2-5-544,-2-2 1,0-7 190,2-4 1,-2-12-1,5-8 1,1-7 46,0-8 1,-4-4-1,3-4 1,1-2 66,0-1 1,-5-1 0,5 6 0,-2 0 149,-4 0 1,4 2 0,-3 4-1,1 6 288,2 3 0,-6 3 151,4-1 1,1 11-1,-1 9-17,-2 13 0,-2 4 1,-2 11-1,0 1-108,0 2 0,0 2 1,0-1-1,0 1-318,0 0 1,0-2 0,0-2 0,0-3-806,0-3 0,0-2 0,2-5 885,4-1 0,27-46 0,13-12 0</inkml:trace>
  <inkml:trace contextRef="#ctx0" brushRef="#br0" timeOffset="1334">891 358 8176,'-12'-12'-1012,"1"2"1375,-3 3 0,4-5 0,-1 4 37,-3-1 0,5 5 1,-3-2-428,-2 4 1,5 2 0,-1 2-41,2 4 1,-4 3-1,7 9 1,1 1 105,2 5 0,2-3 0,0 6 1,0 0 3,0 0 1,0-3 0,0 3 0,0 0 19,0 0 1,0-5-1,2 1 1,4-4-66,5-1 0,-1-3 0,0-1 1,-1-5-196,1-1 1,2-2 0,5-8 28,1-4 0,-1-5 1,1-11-1,-1-3-35,0-2 1,-5-2-1,0-6 1,-1 2 112,-1 4 0,0-2 0,-6 7 0,2 1 218,-3-2 0,-1 6 384,-2-5 0,0 11-385,0 1 1,0 16 0,0 2-1,-2 9-97,-3 9 1,3 1 0,-4 6 0,4-2-219,2 2 1,0-4 0,0 2-1,0 0-375,0-1 1,2-1 0,2-6 562,2 2 0,61-30 0,11-15 0</inkml:trace>
  <inkml:trace contextRef="#ctx0" brushRef="#br0" timeOffset="1734">1205 428 7710,'0'-18'-149,"0"7"1,0-1 0,-2 0 387,-3 3 1,3-7-1,-6 6 1,2-1 228,0-1 1,-1 6-1,3-5 1,-4-1-393,-2 2 1,4 2 0,-5 8-166,-3 0 0,4 2 1,1 4-1,1 8 39,4 7 1,-4 0 0,2 9-1,3-1 33,1-2 1,2 6-1,0-6 1,0 2 37,0 0 0,0-5 0,2 3-132,3-2 1,-1-4 0,8-9 0,2-6 2,1-4 1,-3-2 0,-1-2 0,3-4 1,1-6 1,-3-3-1,0-5 1,-1-1-21,-1-2 0,4-3 0,-7 5 0,1-2 31,0 1 0,-2 3 251,-6 2 144,8-1 0,-7 16 1,5 8-1,-4 10 60,-2 7 0,0-2 1,0 10-1,0 4-44,0 4 1,0 9 0,-2-1 0,-2 2-100,-1-3 0,-1 5 1,6-7-1,-2 3-324,-4-1 1,4-9 0,-4-2 0,4-10-2114,2-5 2220,0-3 0,0-61 0,0-17 0</inkml:trace>
  <inkml:trace contextRef="#ctx0" brushRef="#br0" timeOffset="2067">1380 637 8029,'2'10'689,"4"-4"1,-2-4-1,7-4-490,3-4 0,1-4 0,3-7 1,-1-1-201,1 1 0,-7-1 1,1 1-1,0-1 53,-3 1 1,1-6 0,-6-1-1,2 3-138,-2 2 0,-2 1 0,-2 1 1,0-1-9,0 1 0,-8 1 1,-2 3-1,-1 3 125,-1 2 1,0 2-1,-5 6 1,-1 2 69,1 4 0,5 6 1,1 9-1,-1 4 27,2 3 1,-3 1-1,7 6 1,2 1 39,2 5 1,2-4-1,0 4 1,2-4-237,4-2 1,3-6 0,9-2-1,-1-2-945,1-4 1,7-7 1012,4-2 0,43-40 0,11-3 0</inkml:trace>
  <inkml:trace contextRef="#ctx0" brushRef="#br0" timeOffset="2715">2236 428 8250,'-8'-10'-54,"-4"4"0,-3 4 0,-3 0 129,1-4 1,-1 4 0,1-3 50,0 3 1,5 2 0,0 0 0,-1 0-146,-3 0 1,4 2-1,3 3 1,-1 7-5,0 4 0,5 1 0,-5 2 0,2 3 51,4 1 0,2 8 0,2-2 0,0 4 5,0 2 1,0 0 0,2 0 0,2 0-30,2 0 0,7-8 0,-1-4-66,4-3 1,1-11 0,1-3 40,-1-4 1,-1-10-1,-3-5 1,-1-7 15,1-3 0,-3-14 1,0 2-1,-1-3-113,1-5 0,-6 4 0,4-7 0,-2-1-80,-1 2 1,1-3 0,-6 5-1,0-2 72,0-3 0,0-1 1,0 3-1,0 5 91,0 4 1,0 8 0,-2 2-121,-3 2 470,3 1 0,-6 17 1,8 7-1,0 9 0,0 7 0,0 3 0,0 3 1,0 3-14,0 2 1,6 8 0,-1 6 0,-1 0-139,-2 1 0,-2 3 1,2 5-1,2-1-113,2-3 0,0 1 0,-6 3 0,0-3-323,0-6 0,2-1 0,2-3 1,1-4-1844,-1 0 2115,-2-7 0,14-40 0,3-17 0</inkml:trace>
  <inkml:trace contextRef="#ctx0" brushRef="#br0" timeOffset="2916">2428 497 6884,'-2'12'938,"-2"0"-529,-2 1 0,0 3 0,6 1 0,0 1-280,0-1 1,0 7-1,0-1 1,0-2-625,0-1 0,0-3 0,0 1-945,0-1 1440,0-7 0,0-34 0,0-14 0</inkml:trace>
  <inkml:trace contextRef="#ctx0" brushRef="#br0" timeOffset="3048">2410 166 8180,'-17'11'-331,"-1"1"0,7-6 1,1 5 330,2 3 0,34 9 0,12 4 0</inkml:trace>
  <inkml:trace contextRef="#ctx0" brushRef="#br0" timeOffset="3366">2690 323 8112,'-18'0'-85,"7"2"1,-1 2 0,-1 1 278,-3-1 1,4-2-1,1-2 1,-3 0 542,-1 0 1,3 0 0,0 0-408,-1 0 0,-3 0-424,-1 0 1,5 6 0,2 2-114,3 2 1,1 1 0,6 7-25,0-1 0,8 1 1,1-1-1,3 1 31,0-1 1,-1 0 0,5 1 0,-3 1 193,-1 5 1,0-5-1,3 4 1,-1-1 145,-3 1 1,-7-4 0,2 5 0,-4-5-1,-2-1 0,0-1 0,0 0 0,0 1-229,0-1 1,-6-5 0,-2-2 0,-1-3-431,-5-3 0,-1-2 519,-3-2 0,8 0 0,3 0 0</inkml:trace>
  <inkml:trace contextRef="#ctx0" brushRef="#br0" timeOffset="3549">2725 480 8038,'2'12'535,"4"-3"-350,5-1 1,-1-2 0,2-6-1,1 0-106,3 0 0,-5 0 1,1 0-1,1 0-196,3 0 1,1 0 0,1 0-1400,-1 0 1516,1-8 0,-16 6 0,-4-6 0</inkml:trace>
  <inkml:trace contextRef="#ctx0" brushRef="#br0" timeOffset="3766">2812 253 8106,'-17'0'371,"5"6"1,2 2-4,3 1 0,1 3 0,6 7-101,0 5 1,0-5 0,0 6 0,0 0-282,0 5 0,0 4 0,2 5 0,2 4-519,1 2 0,1-5 0,-6 5 0,0-2-249,0-4 1,0-3 781,0-1 0,23-15 0,7-5 0</inkml:trace>
  <inkml:trace contextRef="#ctx0" brushRef="#br0" timeOffset="4217">3126 532 8038,'-5'-17'-35,"-1"-1"0,-2 1 1,4 0 250,-2-1 0,-5 1 1,3 1-1,0 3 118,0 1 1,-5 8 0,1-2-277,-3 4 1,3 4 0,2 4 0,1 6-103,-1 3 0,0 8 1,-1 3-1,5 1-50,4 4 0,0 2 0,-2 2 0,-2-2-42,2-4 1,2 2 0,4-8 0,2 1-57,2 1 0,2-8 1,-4 3-1,3-9-9,3-3 1,2 4 0,5-7-105,1-1 0,-1-4 163,1-5 1,-3-5 0,-1-8 0,-3-1 34,3-4 0,-6 1 1,-1-5-1,-1 0 85,0 0 1,2 4 0,-4-5-1,2 1 18,-3 0 0,1 6 0,0-3 0,2 5 56,-2 2 0,-2-1 231,-2 1 0,0 9 1,0 8 313,0 10 1,0 7 0,0 4-1,-2 5-336,-4 1 0,4 2 1,-4 6-1,4-2-352,2-4 0,0 4 0,0-6 0,0 0-589,0-3 0,0-5 0,0-2 680,0 1 0,8-24 0,2-6 0</inkml:trace>
  <inkml:trace contextRef="#ctx0" brushRef="#br0" timeOffset="4600">3319 358 8038,'-2'15'0,"-2"-1"193,-2-2 1,0-7-1,6 7 1,0 2 151,0 1 1,0 3 0,0-1-1,0 2-13,0 5 0,0-3 0,0 6 0,0 0-232,0 1 0,0-5 1,0 4-1,0-2-100,0-3 0,0-3 1,0-2-256,0 1 0,0-6 0,0-1 1,0-9 0,0-2-1,0-10-172,0-5 1,2-10 0,2-2-1,4-3 83,1 1 0,-5 0 1,4-6-1,0 0 211,3 0 0,-1 6 0,0 2 0,0 0 3,-1 0 1,-3 5 0,4-1 419,-2 4 1,3 11 47,-5 8 1,6 10-1,-7 11 1,-1 4-144,-2 2 1,-2 3-1,0 4 1,0 1-259,0 0 1,0-6-1,-2 1 1,-2-1-311,-1-2 1,-1 0 372,6-4 0,15-11 0,5 3 0</inkml:trace>
  <inkml:trace contextRef="#ctx0" brushRef="#br0" timeOffset="4916">3860 340 8038,'-12'-6'0,"1"1"-175,-3 1 0,4-4 0,-1 2 1,-1 0 661,2-1 0,-5 5 1,3-4-298,-3 4 0,-3 2 1,3 2-1,1 4-139,2 5 0,1 7 1,-5 3-1,3 4 86,1 3 0,6 3 0,-3 7 0,-1 3 0,0-2 1,6 4 0,-2-1 0,5 1-130,1 0 1,0-8 0,1-6 0,5 0-315,6-2 1,3-4 0,3-11-1,-1-6-707,1-4 1,-1-2 1012,1 0 0,23-55 0,5-13 0</inkml:trace>
  <inkml:trace contextRef="#ctx0" brushRef="#br0" timeOffset="5301">3947 602 8038,'-9'8'1314,"3"-6"-1171,12 4 1,3-4 0,9-2 0,-3-2-10,-3-4 1,3-2 0,-3-5-1,2 1-11,-3-2 0,5 5 0,-6-3 1,1-2-137,1-1 0,-6-3 0,3 1 1,-1 0-120,-4-1 0,-2 1 0,-2-1 0,0-1-35,0-5 0,0 5 0,-2-4 0,-4 5 36,-5 7 0,-5-3 0,-1 6 0,-1 1 91,1-1 0,-1 4 0,1 10 1,-1 5 99,1 5 1,-7 7 0,1 2-1,4 3 178,5 3 0,1 4 1,7 3-1,0 3-52,-2-2 1,6 4 0,-2-3 0,6-1-65,4-2 1,8-2 0,-3-2 0,5-4-226,1-6 0,3-5 0,1-5 0,2-3-2126,-1-2 2229,5-2 0,31-53 0,16-11 0</inkml:trace>
</inkml:ink>
</file>

<file path=ppt/ink/ink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35:25.850"/>
    </inkml:context>
    <inkml:brush xml:id="br0">
      <inkml:brushProperty name="width" value="0.06" units="cm"/>
      <inkml:brushProperty name="height" value="0.06" units="cm"/>
      <inkml:brushProperty name="color" value="#66CC00"/>
    </inkml:brush>
  </inkml:definitions>
  <inkml:trace contextRef="#ctx0" brushRef="#br0">18 18 6344,'0'-9'0,"-8"1"0,7 8 0,-7 0 0,8 8 0,0 1 0</inkml:trace>
</inkml:ink>
</file>

<file path=ppt/ink/ink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35:29.250"/>
    </inkml:context>
    <inkml:brush xml:id="br0">
      <inkml:brushProperty name="width" value="0.06" units="cm"/>
      <inkml:brushProperty name="height" value="0.06" units="cm"/>
      <inkml:brushProperty name="color" value="#66CC00"/>
    </inkml:brush>
  </inkml:definitions>
  <inkml:trace contextRef="#ctx0" brushRef="#br0">1 18 6268,'2'10'954,"2"-3"-353,2 1-355,-1-6 1,-5 8 41,0-4 0,0-2-141,0 7 1,0-5 0,0 6-8,0 1 0,0-3 0,0 2-59,0 1 0,0 3 1,0 1 17,0 1 1,0-1 0,0 1-27,0-1 0,0 0 0,0 1 0,0-1-28,0 1 0,0-1 0,0 1 0,0-1 16,0 1 1,0-1 0,0 1-1,0-1 5,0 1 0,0-1 0,0 0 0,0 1-23,0-1 1,6 1 0,0-1 0,-2 1 13,-2-1 1,-2 1 0,0-1-1,0 1 1,0-1-1,0 1 23,0-1 0,0 1 1,0-1-24,0 0 0,0 1 0,2-3 0,2-1 35,1-2 1,1-1-23,-6 7 1,0-1 2,0 1 0,0-1 11,0 1-142,0-9 97,0-1-235,0-8 1,0-2 159,0-4 0,0-3 0,0-9 0,0 1 17,0-1 0,0 1 1,0-1-1,0 1-5,0-1 0,0 1 1,0-2-1,0-3 15,0-1 1,0 0-1,0 5 1,0 1 1,0-1 1,0-5-1,0 0 1,0 1-4,0 3 1,0-4 0,0-1 0,0 3 8,0 2 0,0 1 1,2 1-1,2-1 13,2 1 1,0-1 0,-6 1 23,0-1 0,0 1 1,0-1-15,0 1 1,0-1 0,0 1-12,0 0 1,0-1-13,0 1 1,0-1-1,0 1-27,0-1 1,0 7-1,0-1-59,0-2 1,0 5 72,0-3 0,0 0 100,0-5 0,-2 5-33,-4 1 1,4 5 51,-4-6 92,4 8-16,2-4 53,0 8-7,0 0-110,0 8 0,0 2 0,0 7-58,0 1 1,0-1-1,0 1 1,0-1 20,0 1 1,0 1 0,0 2 0,0 3-14,0-3 1,0 0 0,0 1 0,0 1-39,0-2 0,0 5 0,0-3 1,0-2-19,0-1 0,0-3 1,0 3-1,0 1 13,0 2 0,0 0 0,0-5 0,0-1-1,0 1 1,0-1 0,0 1 0,0-1 24,0 1 1,0-1 0,0 1-1,0-1 13,0 1 1,0-7-1,0 1-51,0 1 1,6 3 0,0 1-34,-2 1 1,-2-6 13,-2-1 1,0 1 39,0 5 1,0-5 0,0 0 21,0 1 1,0-3 0,0 2 1,0-1-46,0 7 1,0-7-62,0 1 6,0-8 0,0 6-13,0-5 44,0-3-45,0 6-94,0-8 0,0-2 58,0-4 1,0 2 0,0-7 26,0-3 0,0-1 0,0-3 0,0 1-7,0-1 1,0 1-1,0-1 1,0-1 16,0-4 0,0 3 0,0-5 0,0 2 70,0-1 0,0-1 0,0 4 0,0-2 9,0 1 0,0 3 0,0-1 0,0-1-15,0-2 0,0-1 1,0 7-1,0 0 24,0-1 0,0 1 0,0-1 0,0 1-30,0-1 1,0 1 0,0-1-40,0 1 1,0-1-1,0 1 1,0-1 2,0 1 1,0 0 10,0-1 0,0 1 35,0-1 1,0 1 19,0-1 1,0 7-22,0-1 1,0 6-163,0-6 1,0 7-58,0-7 124,0 8 107,0-11 0,0 11 25,0-8-9,0 8-12,0-4 163,0 8 343,0 0 0,0 8-434,0 4 1,0 3 0,0 3-42,0-1 1,0 1-1,0-1 1,0 1-27,0-1 1,0 1-1,0-1 1,0 1-23,0-1 0,0 6 0,0 1 0,0-1-10,0 2 0,0-6 1,0 7-1,0-3 12,0 0 0,0 1 0,0-7 0,2 0 4,3 1 1,-3-1 0,4 1 0,-4-1-18,-2 1 1,0-1-1,0 1 33,0-1 1,0 1 0,0-1 4,0 1 1,0-1-7,0 1 0,0-1 0,0 0-2,0 1 0,0-6 0,0-1-25,0 3 0,0-5 1,0 3 30,0 2 0,0-5-25,0 3 0,0 0-76,0 5 1,0-5-231,0-1 1,0-5-927,0 6-1217,0-8 2442,0 4 0,-8-39 0,-1-8 0</inkml:trace>
</inkml:ink>
</file>

<file path=ppt/ink/ink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35:37.600"/>
    </inkml:context>
    <inkml:brush xml:id="br0">
      <inkml:brushProperty name="width" value="0.035" units="cm"/>
      <inkml:brushProperty name="height" value="0.035" units="cm"/>
      <inkml:brushProperty name="color" value="#66CC00"/>
    </inkml:brush>
  </inkml:definitions>
  <inkml:trace contextRef="#ctx0" brushRef="#br0">1 425 20237,'17'0'3130,"-7"0"-1907,5 0-789,-5 0 1,2 0-1,-1 0 2,3 0 0,-4 0-228,1 0 0,-5 0 1,6 0-141,1 0 0,3 0 0,1 0-129,1 0 1,-1 0 0,1 0 0,1 0 68,4 0 0,-3 0 0,3 0 0,-3 0 115,-3 0 1,2 0 0,3 0-1,1 0 44,-2 0 1,-1 0-1,-3 0 1,1 0-42,-1 0 1,6 0 0,1 0 0,-3 0 28,-1 0 1,-3 0 0,0 0 0,1 0-15,-1 0 1,7 0 0,-1 0-1,0 0-9,2 0 0,-5 0 1,5 0-1,-2 0-43,1 0 1,7 0-1,-2 0 1,4 0-14,2 0 1,0 0-1,2 0 1,1 0 20,3 0 1,8 0 0,-5 0 0,3 0 66,-1 0 0,1 0 0,5 0 0,-1 0-192,-5 0 1,5 0 0,-7 0-1,5 0-44,3 0 0,-9 0 0,9 0 0,-3 0 104,-4 0 0,7 0 0,-2 0 0,7 0 106,-1 0 0,-2 0 0,-1 0 0,1 0-138,4 0 0,4 0 0,8 0 0,-2 0 0,-4 0 0,10 0 0,-4 0 0,2 0 0,-1 0 0,5 0 0,0 0 0,-1 0 0,3 0 0,0 0 0,5 0 0,-3 0 0,-3 0 0,7 0 0,-5 0 0,3 0 0,-1 0 0,-5 0 0,5 0 0,3 0 0,1 0 0,3 0 0,-3 0 0,-2 0 0,-1 0 0,1 0 0,7 0 0,-1 0 0,-4 0 0,1 0 0,5 0 0,4 0 0,2 0 0,-12 0 0,3 0 0,-3 0-102,0 0 0,8 0 0,1 0 0,-3 0 106,-2 0 0,-2 0 1,1 0-1,1 0-39,4 0 1,-9 0 0,5 0 0,0 0 31,2 0 1,4 0-1,-5 0 1,-1 0-2,-4 0 0,-1 0 0,3 0 0,2 0-16,4 0 0,-9 0 0,3 0 0,-3 0 49,-5 0 0,9 0 0,-3 0 0,6 0 91,0 0 1,4 0 0,-1 0 0,-1 0-113,2 0 1,-12 0 0,5 0 0,-3 0-9,0 0 0,5 0 0,1 0 0,0 0 0,-6 0 0,3 0 0,-7 0 0,6 0-82,7 0 0,-7 0 0,2 0 0,-7 0-49,-5 0 0,5 0 0,-6 0 1,-3 0 121,-1 0 0,-2 0 0,0 0 0,0 0-95,-1 0 0,-6 0 0,-5 0 0,-4 0-220,-1 0 1,-1 0 0,0 0 0,1 0-5,-1 0 0,-1 0 0,-3 0 1,-1 0 128,1 0 1,-5 0-1,-2 0 1,-5 0 171,-1 0 0,-6 0 0,1 0 1,-1 0 45,-2 0 1,4 0 0,-6 0 0,0 0 63,1 0 0,3 0 0,-4 0 0,0 0 41,0 0 0,4 0 0,-3 0 1,1 0 120,4 0 1,-4 0-1,2 0 1,2 0 74,2 0 0,-4 0 0,0 0 0,2 0-18,2 0 1,2 0 0,0 0 0,0 0-197,0 0 1,0 0 0,0 0 0,0 0-107,0 0 0,0 0 0,2 0 0,2 0 0,1 0 0,3 0 0,-4 0 0,3 0 0,3 0 0,-4 0 0,5 0 0,3 0 0,1 0 0,3 0 0,-1 0 0,1 0 0,-1 0 0,2 0 0,3 0 0,1 0 0,-2 0 0,-2 0 0,-1 0 0,1 0 0,4 0 0,-5 0 0,1 0 0,-5 0 0,-1 0 0,3 0 0,1 0 0,0 0-2,1 0 0,-1 0 1,0 0-1,1 0-19,-1 0 1,-1 0-1,-3 0 1,-1 0-3,1 0 0,-3 0 0,0 0 0,-3 0-10,-3 0 0,-2 0 1,-2 0-1,0 0-69,0 0 1,-2 0 0,-2 0-1,-2 0 49,2 0 0,-4 0 0,2 0 0,0 0 32,-2 0 0,5 0 0,-7 0 1,0 0-8,0 0 1,4 0-1,-5 0 1,-3 0-1,-2 0 0,1 0 0,1 0 0,2 0-30,-1 0 1,-3 0 0,-1 0-1,-1 0-19,1 0 0,1 0 1,2 0-1,3 0 7,-3 0 1,0 0-1,1 0 1,1 0-26,-2 0 1,1 0-1,-1 0 1,4 0 21,2 0 0,-5 0 0,3 0 1,-2 0 55,0 0 1,7 0 0,-7 0 0,0 0 26,2 0 0,-5 0 1,5 0-1,-2 0 34,1 0 1,1 0-1,-4 0-31,2 0 0,1 0 0,-7 0 1,1 0-10,-1 0 1,1 0 0,-1 0-125,0 0 1,1 0 28,-1 0 1,1 0 28,-1 0 1,1 0-128,-1 0 1,1 0-55,-1 0 0,-5 0-50,-1 0 1,1 0 41,6 0 1,-1 0 103,1 0 0,-1 0 0,0 0 115,1 0 1,-1 0 0,1 0-1,-1 0 62,1 0 1,-1 0 0,1 0 0,-1 0 20,1 0 1,-1 0-1,1 0 1,-1 0-28,0 0 1,1 0 0,-1 0-1,1 0-7,-1 0 0,1 0 1,1 0 23,4 0 0,-9 0 1,4 0-1,-3 0-51,1 0 0,1 0 1,1 0-1,-1 0-23,0 0 1,-5 0 0,0 0 4,1 0 1,3 0-26,1 0 1,1 0 56,-1 0 1,-5 0-108,0 0 1,-1 0 36,7 0 1,-7 0-19,1 0 1,0 0-68,5 0 1,-5 0 166,-1 0 1,-5 0 82,6 0 1,-6 0-25,5 0 1,-5 0-11,6 0-160,-8 0 0,5 0-583,-3 0 538,-4 0 0,8 0 195,-4 0 1,-3 0 120,9 0 15,-8 0 0,6 0-67,-5 0-699,-3 0 446,6 0 0,-6 0-28,4 0-13,-4 0 252,13 0 1,-11 0-93,8 0-14,-8 0 0,6 0 55,-5 0 68,-3 0 1,8 0-45,-4 0-134,-4 0-166,6 0 244,-8 0 0,1 0 123,5 0-13,-4 0-61,6 0 8,-8 0 97,0 0 18,8 0 2,-6 0-128,5 0 55,-7 0-118,0 0-17,8 0 102,-6 0 163,6 0-9,-8 0-744,0 0 1,0 0 0</inkml:trace>
  <inkml:trace contextRef="#ctx0" brushRef="#br0" timeOffset="2751">16993 332 21138,'10'0'-1519,"0"0"2151,-4 0-445,-4 0 567,5 0 363,-7 0-674,0 0 1,0 8-152,0 4 0,0-2 1,0 1-248,0 3 0,0 1 1,0 3-32,0-1 1,-5 1-1,-1-1 1,2 1 126,2-1 1,2 3 0,-2 3-49,-4 6 0,4-10 0,-4-1 0,4-3-16,2 1 0,0 1 1,-2-1-1,-1-3-189,-3-1 1,0-6-225,6 6 297,0-9 1,0 3-1,0-12 1,-2-3 11,-4-1 1,4-6 0,-4 5 0,5-5 58,1-1 1,0-1 0,0 1 0,0-1 47,0 1 1,0 0 0,0-1-1,0 1-31,0-1 1,0 1 0,0-3 0,0-1 43,0-2 1,0-1 0,0 7 0,0-1 54,0 1 0,0-1 1,0 1-1,0 0 129,0-1 0,0 6 0,0 1 190,0-3 1,0 5 121,0-3-132,0 8-127,0-4 1,0 10-277,0 4 0,0-2 1,0 8 40,0 1 1,0 3 0,0 1-110,0 1 1,0-1-1,0 0 1,0 1-26,0-1 0,0 7 0,0-1 0,0-2 94,0-1 0,0-1 0,0 2 0,0 5-16,0 1 1,0-4 0,0 4 0,0 1-23,0-1 0,0 0 1,0 2-1,0-4-44,0 0 0,0-5 0,0 3 0,0-4-243,0-1 0,0-1-732,0 1 827,0-8 0,0-5 158,0-10 0,0 1 0,0-8 1,0-2-39,0-1 1,5-3-1,1 1 1,-2 0-9,-2-1 1,-2-1-1,0-3 1,0-3 17,0-2 1,0 4-1,0-6 1,0-2-15,0-2 1,0 3-1,2 1 1,2-2 14,2-2 1,-1-4 0,-5-1-1,0-3 59,0 2 0,0 8 0,0 2 0,0-2 5,0-2 0,6 6 0,0 3 1,-2 5 91,-2 2 0,-2-1-23,0 1-29,0-1 129,0 8 79,0 3 115,0 7-313,0 0 0,0 7-27,0 5 0,0-2 0,0 1-44,0 3 1,0 2-1,0 1 1,0 0 37,0 1 1,0-1 0,0 1-1,0 1-13,0 5 0,0-5 0,0 6 1,0 0-2,0 5 0,0-3 1,0 2-1,0 0-27,0-2 1,0 6-1,0-4 1,0 4-1,0 2 1,0-6 0,0-2-1,0 1 73,0-1 1,0 0 0,0 2 0,0-6-31,0-3 0,0-1 0,0 2 0,0 3 16,0-3 0,0-2 0,0-1-112,0-1 0,0 1-317,0-1 0,0-5-684,0 0 1,0-10-729,0-2 1,-2-6 1774,-4-6 1,-27-50 0,-13-6-1</inkml:trace>
</inkml:ink>
</file>

<file path=ppt/ink/ink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35:48.734"/>
    </inkml:context>
    <inkml:brush xml:id="br0">
      <inkml:brushProperty name="width" value="0.035" units="cm"/>
      <inkml:brushProperty name="height" value="0.035" units="cm"/>
      <inkml:brushProperty name="color" value="#66CC00"/>
    </inkml:brush>
  </inkml:definitions>
  <inkml:trace contextRef="#ctx0" brushRef="#br0">1013 158 20306,'10'-17'86,"-4"-1"1,-3 7 0,1-1 392,2-2 1,0 5 50,-6-3 1,0 0-107,0-5 0,-6 5-72,0 1 0,-7 7-204,1-2 1,-3 4-283,-3 2 1,1 2-1,-1 2 137,1 2 0,5 1 0,0-3 1,1 4 83,1 2 0,-5 1 0,5 7 0,-2-3 30,1-3 1,-1 3-1,-4-1 1,3 5 6,1 5 1,2-1-1,-3-6 1,3 3-20,2 3 0,-5-1 1,3 5-1,-2 0-54,1 0 1,7-4-1,-4 4 1,2 1-52,1-1 0,-3-4 0,4 4 0,-2 0-3,2 1 0,2-1 0,2 4 0,0-4-11,0-2 1,-6 4 0,1-3 0,1 1 64,2 4 0,0-4 0,-2 0 0,-2 0 21,2 0 0,0 1 0,0 3 0,-1-4-33,1-2 1,-4-2 0,2-5 0,0-1 81,-1 1 1,3-1-1,-6 1 1,0-3 16,1-3 0,-1 3 0,-4-5 0,3 2-50,-3-1 1,-1-1 0,-3 4 0,1-3-58,-1 3 1,-1-4-1,-3-1 1,-3 1-22,-2 0 0,0-5 0,-4 5 0,2 0-335,-2 0 1,4-7-1,-1 3 1,1-4-869,0-2 0,6 0 1,-3 0 1192,5 0 0,2-77 0,-1-20 0</inkml:trace>
  <inkml:trace contextRef="#ctx0" brushRef="#br0" timeOffset="465">262 665 20307,'12'-6'619,"-1"0"0,-5-6 0,6 6-131,1 3 0,-3 1 0,2 2 62,1 0 0,3 0 1,1 0-1,1 0-94,-1 0 0,1 0 0,-1 0 1,3 0-183,3 0 1,-4 0 0,6 0 0,1 0-110,3 0 0,-2-6 0,0 0 0,0 2-172,0 2 0,1-4 1,3 1-1,-4-1-124,-2-2 0,-2 6 0,-5-6 0,-1 2-686,1 1 1,-1-1-807,1 6-1190,-9 0 2813,-9 0 0,-56 31 0,-20 8 0</inkml:trace>
</inkml:ink>
</file>

<file path=ppt/ink/ink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35:52.780"/>
    </inkml:context>
    <inkml:brush xml:id="br0">
      <inkml:brushProperty name="width" value="0.035" units="cm"/>
      <inkml:brushProperty name="height" value="0.035" units="cm"/>
      <inkml:brushProperty name="color" value="#66CC00"/>
    </inkml:brush>
  </inkml:definitions>
  <inkml:trace contextRef="#ctx0" brushRef="#br0">315 342 20307,'0'-17'-33,"0"5"1,-2 3-1,-2-1 147,-1 0 0,-3 6 0,2-3 148,-6-1 0,-3 4 1,-3-6-1,1 2-66,-1 5 1,1 1-1,0 2 1,-1 0-28,1 0 1,-1 0 0,1 2-235,-1 3 0,1 5 0,-1 8-49,1-1 1,7 1 0,2-1 0,3 2-13,-1 5 0,0-5 1,6 6-1,0-1 47,0-1 1,0 6-1,2-4 1,4 0-9,5 1 1,-1-3 0,2-6 0,1 1-9,3-1 1,-5-5 0,1-2-1,2-3 15,1-3 1,-3-2-1,-1-4 38,3-3 1,-4-5 0,-1-10 0,1-1-67,0-2 1,-6-8-1,3 2 1,-1-4 22,0-2 0,0-6 0,-4 0 0,2 2 6,2 3 1,-1-1 0,-5-2 0,0-2 87,0 2 1,0 4-1,0 4 1,0 4 445,0 2 513,0 2-661,0 13 0,0 10 0,0 14 0,0 5-135,0 4 0,0 6 0,0-3 0,0 1-106,0 4 1,0 4-1,0 3 1,0 3-98,0-2 1,6-2 0,0 0-1,-2 2-350,-2 1 0,0 1 1,2-6-1,1-2-1146,-1-4 1527,6-4 0,8-23 0,9-4 0</inkml:trace>
  <inkml:trace contextRef="#ctx0" brushRef="#br0" timeOffset="201">490 290 20541,'0'12'842,"0"-1"-569,0 3 0,0 1 0,0 5 0,0 1-215,0 2 0,0 7 0,0-5 0,0 0-365,0 0 1,0 4 0,0-5 0,0-3-1301,0-2 1607,0-9 0,0-41 0,0-17 0</inkml:trace>
  <inkml:trace contextRef="#ctx0" brushRef="#br0" timeOffset="334">525 63 20290,'-12'0'0,"2"-2"134,3-4 0,-1 4-533,2-3 399,4 3 0,10 33 0,11 7 0</inkml:trace>
  <inkml:trace contextRef="#ctx0" brushRef="#br0" timeOffset="652">752 185 20290,'-16'10'292,"5"0"0,-13-6 0,5 1 313,2-1 1,-1-2 0,1 0 120,-1 4 0,1-4-442,-1 4 1,8-2-390,5 1 0,3-1-129,2 8 1,2 0-1,3 3-1,7-3 0,-2 3 0,1-5 1,1 2 91,-2-1 1,5-5 0,-3 6 0,4-1 226,1-1 0,-5 6 0,-1-5 126,3 5 0,-1 1 1,-1 1-1,-6-1 62,-4 1 1,-2-7-1,0 1 1,0 2-266,0 1 1,0 2 0,-2-1 0,-2-2-565,-2-3 1,-7-7-1,1 4 557,-4 0 0,-24-45 0,-7-4 0</inkml:trace>
  <inkml:trace contextRef="#ctx0" brushRef="#br0" timeOffset="817">769 360 21505,'12'0'1071,"0"0"-1071,1 0 1,3 0 0,1 0 0,-1-2-305,-5-4 0,5 4 304,-5-4 0,21 4 0,4 2 0</inkml:trace>
  <inkml:trace contextRef="#ctx0" brushRef="#br0" timeOffset="1051">909 185 20224,'-8'-11'197,"-3"-1"1,1 8 1731,-2-2-1480,8 4 1,-9 10 0,7 6-291,2 7 0,2 0 1,2 8-1,0 3-246,0 1 0,0 3 0,0 3 1,0 2-611,0-2 1,0 3 0,2-1-1,2-2 697,2-2 0,46 6 0,6 1 0</inkml:trace>
  <inkml:trace contextRef="#ctx0" brushRef="#br0" timeOffset="1486">1188 342 20290,'-1'-17'50,"-5"0"1,2-1 0,-6 1 119,2-1 0,-5 1 1,1 1 38,-3 5 0,3 3 0,0 8-215,-1 0 0,3 0 0,0 2 0,1 4-7,-1 5 1,4 10-1,-4 5 1,3 1-54,3 4 1,2-4 0,0 2-1,-2 2 101,-2 2 1,0 0 0,6-2-1,0-4-46,0-1 0,2 1 0,2-8 0,2-3-111,-2-1 1,6-7 0,-1 0 0,3-2 5,0-1 0,-1-1 0,5-9 0,-3-7-153,-1-4 1,0-1-1,5-3 1,1-3 49,-1-6 0,-5 2 0,-1-2 0,1-2 202,-2-2 1,3 4 0,-5 1-1,0 3-132,-1 4 0,1 2 919,-2 1-375,-4 8 1,0 10 0,-8 12 0,0 4-89,-1 1 0,5 2 0,-4 3 0,4 1-252,2-2 1,0 5-1,0-1 1,0 0-115,0 0 0,0-1 1,0-7-1,0 0-1393,0 1 1452,0-1 0,15-38 0,5-10 0</inkml:trace>
  <inkml:trace contextRef="#ctx0" brushRef="#br0" timeOffset="1852">1363 273 20290,'0'-18'1017,"0"1"-716,0 7 0,0 4 0,0 12 1,0 8-14,0 7 0,0 0 1,0 8-1,0 2-135,0 2 0,0 2 0,0 0 0,0 0-142,0 0 1,0-2-1,0-2 1,0-4-585,0-1 1,2-3-5,4-6 0,-2-7 0,5-8 307,-1-12 1,0-9-1,-4-16 1,4 0 62,1 0 1,-5 0 0,4 0 0,-2 0 142,0 0 1,5 6 0,-5 2 0,0 2 241,2 3 0,-6 3 0,5 4 1490,1 3-1243,-6 4 1,12 16-1,-9 5 1,-1 7-214,-2 3 0,-2 8 1,0-2-1,0 4-303,0 2 0,0 0 0,0 0 0,0 0-792,0 0 1,0-8 882,0-4 0,0-3 0,0-3 0</inkml:trace>
  <inkml:trace contextRef="#ctx0" brushRef="#br0" timeOffset="2136">1957 360 20209,'0'-18'-456,"0"7"1,-2 1 0,-2 0 911,-2 1 1,0 3 0,4-4-1,-1 0-306,-3 1 1,-8-1 0,4-4-1,-1 5-95,-1 1 1,2 0 0,-3 4 0,1-1-66,-1 1 0,-3 2 1,-1 2-1,-1 2 10,1 4 0,5 3 0,0 11 0,1 1 63,1 2 1,-3 8 0,5-2 0,0 4 192,0 2 1,2 0 0,6 0 0,0-2-197,0-4 0,6 2 0,2-5 0,2-1-347,3 0 0,5-8 0,3-7 1,2-2-627,-1-4 0,-3-2 913,-1-2 0,-1 0 0,1 0 0</inkml:trace>
  <inkml:trace contextRef="#ctx0" brushRef="#br0" timeOffset="2487">2062 447 20247,'-8'16'0,"-2"-3"568,0-1 0,1-6-324,3 5 0,6-7 1,0 2-161,10-4 0,1-2 1,5 0-1,3 0-30,1 0 0,-1-2 0,-1-4 1,-1-3 216,0-1 1,1-4 0,1 7 0,3-3-112,1-4 1,0-1 0,-5-5-123,-1-3 1,-1 4 0,-3-5-1,-3 3-241,-2-2 1,-2 1 0,-6-7-1,0 0-42,0 2 1,-2-4 0,-4 8 0,-6 3 18,-3 7 1,-9-1 0,1 8 0,0 4 66,-2 6 1,-1 14 0,-5 11 0,4 4 92,2 2 0,4 7 1,7 5-1,4 3 399,2 3 0,3 7 0,5 4 1,0 4 418,0 2 1,4-2 0,5-2 0,11-6-258,5-6 0,10-5 0,7-16 0,3-4-330,4-6 1,7-11-166,2-6 0,-7-34 0,3-12 0,1-4 0,1 0 0</inkml:trace>
</inkml:ink>
</file>

<file path=ppt/ink/ink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35:50.380"/>
    </inkml:context>
    <inkml:brush xml:id="br0">
      <inkml:brushProperty name="width" value="0.035" units="cm"/>
      <inkml:brushProperty name="height" value="0.035" units="cm"/>
      <inkml:brushProperty name="color" value="#66CC00"/>
    </inkml:brush>
  </inkml:definitions>
  <inkml:trace contextRef="#ctx0" brushRef="#br0">707 105 19593,'0'-17'-297,"-2"7"1,-2 3 984,-1-1 0,-7 4 1,4-6-418,-1 2 0,3 1 1,-6 3-161,-2-2 0,5 0 0,-3 6-69,-1 0 1,3-6 0,-2 1 31,-1 1 0,-3 2 1,-1 2-114,-1 0 1,1 0 0,-1 0-97,1 0 0,-1 2 0,1 2 32,-1 1 1,1 9 0,-1 0 116,1 7 0,5-2 0,3 6 0,1-1 96,4-1 0,-4 8 0,2 0 0,3 6-5,1 4 0,2 1 0,0-1 0,0 4-109,0-1 0,0 5 0,0-8 0,0-1-313,0 3 0,0-12 0,0 2 0,0-6-580,0-5 0,0-9 897,0-1 0,-8-31 0,-2-3 0</inkml:trace>
  <inkml:trace contextRef="#ctx0" brushRef="#br0" timeOffset="268">26 437 20307,'-11'0'896,"-1"0"0,10 0-516,2 0 1,8-2-1,9-2 1,1-1 0,-1 1 0,2-4 0,3 2 0,3 2-193,2 2 1,-5 0 0,3-1-1,-2-3-314,0 2 0,6 2 1,-5 2-1,-1 0-640,2 0 0,-3 0 0,5 0 0,-2 0 766,-4 0 0,7 15 0,-1 5 0</inkml:trace>
  <inkml:trace contextRef="#ctx0" brushRef="#br0" timeOffset="669">602 402 19111,'-9'0'1656,"1"2"0,8 4-1486,0 6 0,0 3 1,2 3-1,2-1-115,2 1 1,7 5 0,-3 0-1,2 1-73,-1 1 1,1-6 0,5 4 0,1-3-219,-1-3 1,1 1 0,-1-3-24,1-3 1,-1-4 0,1-8 129,-1 0 1,1-8-1,-3-6 1,-1-5 111,-3-4 0,-7-8 1,4 3-1,-2-1 156,0 0 0,-1 2 0,-5-2 0,-2 4 77,-3 0 0,-5 5 1,-8-3-1,1 3-112,0 3 0,-1 5 0,1 3 0,-1 1-113,1 4 0,-1-4 0,1 2-335,-1 3 1,1 8 0,1 7 0,5 4-949,5 1 1292,-4 0 0,31 40 0,1 9 0</inkml:trace>
  <inkml:trace contextRef="#ctx0" brushRef="#br0" timeOffset="985">1179 367 20307,'10'-17'50,"-5"0"0,-3 5 0,-2 0 310,0-1 1,-2 3-1,-3 0-11,-7 2 1,2 3 0,-1 5-233,-3 0 0,-2 2 0,1 3 0,1 5-108,3 0 1,1 5 0,-4-3-1,5 4-106,1 1 0,-4 0 0,5 3 1,-1 1-86,0 2 0,2 1 0,6-7 0,0 1 72,0-1 1,0 1 0,0-1 0,0 1-104,0-1 0,2 0 1,2 1-1,4-3-229,1-3 0,3 2 0,6-8 0,1-3 442,4-1 0,28-25 0,13-6 0</inkml:trace>
  <inkml:trace contextRef="#ctx0" brushRef="#br0" timeOffset="1402">1423 385 20307,'-11'-16'-81,"-1"5"0,6-5 0,-5 7 93,-3-1 1,4-4-1,-1 8 183,-3 3 1,4 3 0,-1 5 0,-1 7-170,2 4 0,1 1 1,5 0-1,-2 1-36,2-1 1,-4 1-1,2-1 1,3 3 42,1 3 0,2-4 0,0 5 0,0-5 48,0-1 0,0-1 1,2 0-1,1 1-34,3-1 0,6-5 0,-4-2 0,1-1-165,5 1 1,-4-6-1,1 2-47,3-4 0,1-2 1,3 0-1,-3-2 8,-3-4 0,2-4-1,-7-7 1,1-3 15,0-3 1,4 4 0,-5-5 0,1 5 75,0 2 1,0-7 0,-4 1 0,1 2 95,-1 1 1,4 9 0,-2-1 837,-2-2-564,-2 7 1,-2 1-1,0 12 1,0 5-134,0 5 0,0 1 0,0 1 0,0 1-163,0 4 0,0-3 0,0 3 0,0-3-724,0-3 1,5 2 715,1 5 0,16-13 0,-3 5 0</inkml:trace>
  <inkml:trace contextRef="#ctx0" brushRef="#br0" timeOffset="1652">1650 280 20307,'0'-12'-140,"2"3"1,2-1-537,2 0 3373,0 7-2182,-6-5 0,0 17 0,0 7 0,0 7-271,0 4 0,0 3 1,0 6-1,0 3-210,0 2 1,0 0 0,0-6 0,0 1-873,0 5 1,0-4 0,0 2 837,0-8 0,23 10 0,6-4 0</inkml:trace>
</inkml:ink>
</file>

<file path=ppt/ink/ink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36:23.364"/>
    </inkml:context>
    <inkml:brush xml:id="br0">
      <inkml:brushProperty name="width" value="0.08571" units="cm"/>
      <inkml:brushProperty name="height" value="0.08571" units="cm"/>
      <inkml:brushProperty name="color" value="#33CCFF"/>
    </inkml:brush>
    <inkml:brush xml:id="br1">
      <inkml:brushProperty name="width" value="0.05" units="cm"/>
      <inkml:brushProperty name="height" value="0.05" units="cm"/>
      <inkml:brushProperty name="color" value="#33CCFF"/>
    </inkml:brush>
  </inkml:definitions>
  <inkml:trace contextRef="#ctx0" brushRef="#br0">88 123 8959,'0'10'1043,"0"-3"0,0-5-765,0 4 0,0-2-114,0 8 0,0-7 1,0 7-115,0 2 0,0-5 1,0 3-1,0 2-46,0 1 0,0 3 0,0-1 0,0 1-56,0-1 1,0 0 0,0 1-1,0 1 11,0 5 0,0-5 0,0 4 0,0-3 57,0-3 0,0 1 0,0-1 39,0 1 0,0-1-78,0 1-111,0-9 108,0-1 1,0-10 0,-2-4 6,-4-5 1,4-5-1,-3-1 1,3-1 3,2 1 1,0-1-1,0 1 1,0-3 27,0-3 0,0 4 0,0-5 0,0 5 22,0 1 0,0 1 1,0 0-1,0-1 101,0 1 1,0-1 0,0 1-69,0-1 1,2 1 0,1-1-1,3 1 8,-2-1 1,-2 1 0,-2-1-15,0 1 1,0 5-1,0 1 47,0-3 0,0-1 277,0-3 300,0 8-202,0 3-429,0 7 0,0 2 0,0 3-91,0 7 1,0-2 0,0 1 8,0 3 0,0 2 1,0 1-1,0 0 45,0 1 1,0-6 0,0-1 0,0 3 46,0 1 1,0 3 0,0-1-1,0 1-31,0-1 0,0 6 1,0 1-1,0-3-37,0-2 1,0-1-1,0 1 1,0 3-29,0 1 1,0 0 0,0-5-1,0-1 15,0 1 0,0-1 1,0 1-1,0-1 54,0 1 1,0-7-1,0 1 158,0 1 1,0 3-92,0 1 0,0 1-50,0-1 1,0-5 17,0 0 0,0-7-22,0 7 1,0-6-70,0 6 0,0-7 1,-2 5-177,-4-2 0,4 0-466,-3-3 44,3-3 0,2 8-898,0-4-284,0-4 1798,0 6 0,-13-45 0,-5-27 0,-2 1 0,1 0 0</inkml:trace>
  <inkml:trace contextRef="#ctx0" brushRef="#br0" timeOffset="2380">17832 280 7806,'2'12'190,"4"-1"1,-5-5 382,5 6 1,-4-6 359,-2 5-671,0-7 1,2 4 0,2-6-93,2 4 1,0-2-1,-6 7-88,0 3 1,0 1 0,0 3-75,0-1 1,0 7-1,0-1 1,0 0 10,0 2 1,0-3 0,0 5-1,0-2-41,0-4 1,0 5-1,0-3 1,0-2-17,0-1 0,0-3 0,2 1-100,3-1 212,-3 1 0,6-11 18,-8-7 1,0-7 0,0-11 0,0 1-30,0-1 0,0-1 0,0-3 0,0-3-18,0-2 1,0 4 0,0-6 0,0 0-43,0 1 1,0-3 0,0 6 0,0-2 45,0-4 1,0 6 0,0 1 0,0 5 106,0 1 0,0-5 0,0 0 37,0 2 1,0 7 0,0 2 238,0-1 323,0 5-422,0 0 1,0 10-114,0 4 1,0-2 0,0 8-145,0 1 1,0 3 0,0 1 0,0 1-88,0-1 0,6 0 1,0 1-1,-2-1-18,-2 1 1,-2 1 0,0 3 0,0 1 38,0-2 1,0 6 0,0 1-1,0 1-9,0 0 1,0-6 0,0 6-1,0 0 7,0-2 1,0 5 0,0-7-1,0 0-84,0 0 0,0-2 0,0-5-544,0-1 134,0 1 380,0-8 0,0-5 29,0-10 0,0-5 0,0-8 0,0-1 7,0-4 0,0 3 1,0-3-1,0 2-9,0-3 0,0 5 0,0-6 1,0 1-19,0 1 0,0-6 0,0 4 1,0 0 19,0-1 0,5-5 0,1 4 0,-2-2 41,-2 0 1,0 2 0,2-2-1,2 5 95,-2 5 0,-2 2 0,-2-1 1,0 1 106,0-1 0,5 7 180,1-1-110,0 0-52,-6 3 89,0 1 127,0 8-1275,0 0 427,0-8 376,0 6 1,-2-12 307,-4 9-12,4-1 530,-5-2 9,7 6-478,0-6 1,0 10-140,0 4 0,0 4 0,0 7-64,0 1 1,0 1 0,0 3 0,0 1-51,0-2 0,0 4 0,0 1 0,0 1-48,0 4 0,0 0 0,0 0 0,0-2-16,0 2 1,0 0 0,0 0 0,0-4 52,0-1 0,0 3 0,0-4 0,0 0 55,0 0 0,0-1 0,0-7 1,-2-1 45,-4-5 0,4 11-146,-4-5 1,4 4-276,2-3-520,0-8-824,-8-3 607,6-7 0,-5-7 1036,7-5 0,-16-50 0,-3-14 0</inkml:trace>
  <inkml:trace contextRef="#ctx0" brushRef="#br1" timeOffset="11931">53 278 20608,'-10'0'592,"1"0"108,3 0-187,4 0 0,-4 0-56,12 0 0,-2 0-175,8 0 0,-1 0 0,7 0-128,-1 0 1,1 0 0,-1 0-1,1 0-2,-1 0 0,0 0 0,1 0 0,-1 0 12,1 0 0,1 0 1,3 0-1,3 0-4,2 0 0,-4 0 0,4 0 1,1 0-42,-1 0 1,-4 0 0,4 0-1,0 0-52,1 0 1,-5 0 0,4 0 0,0 0 42,0 0 0,-5 0 0,3 0 1,-2 0-60,0 0 1,3 0 0,-3 0-1,4 0 36,0 0 1,0 0-1,-3 0 1,5 0-10,4 0 1,-4 0 0,0 0 0,0 0-8,-2 0 0,6 0 0,-4 0 0,4 0 16,2 0 1,0 0 0,0 0 0,2 0-29,4 0 0,-4 0 0,3 0 0,-3 0-42,-2 0 0,2 0 1,2 0-1,2 0 1,-3 0 1,5 0-1,0 0 1,1 0 45,5 0 1,-4 0 0,1 0 0,1 0-5,-3 0 1,7 0-1,-5 0 1,5 0 45,1 0 0,-5 0 1,-1 0-1,5 0 81,5 0 0,-7 0 0,5 0 0,0 0-179,3 0 0,9 0 0,-4 0 0,0 0-33,-4 0 0,4 0 0,0 0 0,4 0 71,4 0 0,-4 0 1,8 0-1,-4 0-32,-1 0 0,-1 0 0,12 0 0,-2 0 57,-5 0 1,-1 0-1,0 0 1,4 0 1,5 0 1,-1 0 0,-1 0 0,1 0-61,-1 0 1,3 0-1,5 0 1,-2 0-14,-3 0 0,3 0 0,-3 0 0,5 0 0,6 0 0,-5 0 0,1 0 0,-6 0 0,1 0 0,3 0 0,4 0 0,2 0 0,-1 0 0,-3 0 0,-2 0 0,3 0 0,3 0 0,-4 0 0,4 0 0,-2 0 0,2 0 0,-1 0 0,5 0 0,-2 0 0,-4 0 0,4 0 0,-2 0 0,0 0 0,2 0 0,-5 0 0,3 0 0,-4 0 0,-2 0 0,1 0 0,-1 0 0,0 0 0,1 0 0,-7 0 0,1 0 0,1 0 0,2 0 0,1 0 0,-3 0 0,-1 0 0,1 0 0,5 0 0,3 0 0,0 0 0,-6 0 0,1 0 0,-11 0 0,1 0 0,2 0 0,-8 0 0,1 0 0,-3 0 0,4 0 0,-2 0 0,6 0 0,-7 0 0,-5 0 0,4 0 0,-6 0 0,1 0 0,12 0 0,-17 0 0,12 0 0,-2 0 0,0 0 0,-2 0 0,0 0 0,0 0 0,6 0 0,-16 0 0,6 0 0,2 0 0,4 0 0,-8 0 0,8 0 0,-4 0 0,-2 0 0,2 0 0,6 0 0,-2 0 0,-4 0 0,4 0 0,-6 0 0,4 0 0,4 0 0,-10 0 0,10 0 0,-4 0 0,-4 0 0,6 0 0,-4 0 0,2 0 0,-2 0 0,2 0 0,-6 0 0,2 0 0,4 0 0,-6 0 0,1 0 0,-3 0 0,0 0 0,8 0 0,-4 0 0,0 0 0,-4 0 0,-1 0 0,-1 0 0,4 0 0,2 0 0,-5 0 0,1 0 0,-2 0 0,2 0 0,-1 0 0,5 0 0,-2 0 0,-4 0 0,-4 0 0,-3 0 0,-1 0 0,7 0 0,-9 0 0,7 0 0,-3 0 0,1 0 0,1 0 0,0 0 0,1 0 0,-1 0 0,-5 0 0,-1 0 0,3 0 0,1 0 0,3 0 0,-1 0 0,-1 0 0,-5 0 0,7 0 0,-3 0 0,4 0 0,-3 0 0,1 0 0,-5 0 0,3 0 0,3 0 0,-1 0 0,-2 0 0,-1 0 0,-2 0 0,-7 0 0,7 0 0,1 0 0,-5 0 0,2 0 0,-7 0 0,5 0 0,2 0 0,-6 0 0,3 0 0,-1 0-23,0 0 0,1 0 1,-3 0-1,2 0 45,-2 0 1,-2 0 0,-2 0 0,2 0-23,3 0 0,-3 0 0,6 0 0,-2 0 0,-1 0 0,3 0 0,-4 0 0,2 0 0,-3 0 0,-1 0 0,-2 0 0,2 0 0,4 0 0,-4 0 0,3 0 0,-3 0-52,-2 0 1,0 0 0,0 0-1,-2 0 0,-4 0 0,4 0 0,-6 0 1,2 0 63,1 0 0,-3 0 1,4 0-1,-4 0 11,-2 0 1,-2 0 0,-3 0 0,1 0 5,2 0 1,1 0 0,-7 0-58,1 0 0,-1 0 1,1 0 3,-1 0 0,1 0 1,-1 0-82,0 0 0,1 0-45,-1 0 0,1 0-25,-1 0 1,1 0 114,-1 0 1,1 0 8,-1 0 0,-5 0-29,-1 0 1,-5 0 0,6 0-14,2 0 1,-5 0 36,3 0 1,-6 0 23,5 0 1,-5 0-93,6 0 0,-1 0-29,7 0 0,-6 0 56,-1 0 0,-5 0 90,6 0 0,-7 0 65,7 0-81,0 0 0,-1 0-129,1 0 150,-8 0 0,6 0 7,-5 0 5,-3 0 0,8 0-71,-4 0 24,-4 0 0,8 0 17,-5 0 47,-3 0 24,14 0 0,-12 0-27,7 0-59,-7 0 0,6 0 65,-4 0 154,-4 0-140,13 0 0,-11 0-74,8 0-78,-8 0 0,5 0-147,-3 0-45,-4 0-778,14 0-928,-14 0 126,5 0 0,-5 0 1880,4 0 0,-20 0 0,3 0 0</inkml:trace>
  <inkml:trace contextRef="#ctx0" brushRef="#br1" timeOffset="13098">17867 278 21000,'9'0'2567,"-1"0"-2430,-8 0-290,0 0 336,-8 0-75,6 0 0,-7 0 58,3 0-50,4 0-23,-6 0 146,8 0-199,0 0-45,8 0 1,-4 0-138,8 0 127,-9 0 1,7 0 109,-4 0 19,-4 0-54,6 0-222,-8 0-27,0 0 324,-8 0-64,6 0 0,-8 0-19,4 0 8,4 0-19,-5 0-50,-1 0 17,6 0-16,-6 0 407,8 0-1847,0 0-274,8 0-239,-6 0 1961,6 0 0,-24 0 0,-3 0 0</inkml:trace>
  <inkml:trace contextRef="#ctx0" brushRef="#br1" timeOffset="13929">17814 278 18863,'10'0'2532,"-2"0"-1753,0 0-247,-7 0-600,7 0 0,-6 0-258,4 0 315,-4 0 94,6 0-42,-8 0-485,0 0 887,-8 0-355,6 0-91,-6 0-98,8 0 498,0 0-1134,8 0-285,-6 0 44,6 0 978,-8 0 0,7 0 0,3 0 0</inkml:trace>
</inkml:ink>
</file>

<file path=ppt/ink/ink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36:39.213"/>
    </inkml:context>
    <inkml:brush xml:id="br0">
      <inkml:brushProperty name="width" value="0.05" units="cm"/>
      <inkml:brushProperty name="height" value="0.05" units="cm"/>
      <inkml:brushProperty name="color" value="#33CCFF"/>
    </inkml:brush>
  </inkml:definitions>
  <inkml:trace contextRef="#ctx0" brushRef="#br0">18 18 18293,'0'-10'1539,"-8"2"1,6 10-1363,-3 4 1,3-2-1,2 7-24,0 3 1,0 2 0,0 1-196,0 1 1,0-1 0,0 0-1,0 1-414,0-1 1,0-5 455,0 0 0,0 7 0,0 8 0</inkml:trace>
</inkml:ink>
</file>

<file path=ppt/ink/ink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36:47.378"/>
    </inkml:context>
    <inkml:brush xml:id="br0">
      <inkml:brushProperty name="width" value="0.08571" units="cm"/>
      <inkml:brushProperty name="height" value="0.08571" units="cm"/>
      <inkml:brushProperty name="color" value="#33CCFF"/>
    </inkml:brush>
  </inkml:definitions>
  <inkml:trace contextRef="#ctx0" brushRef="#br0">1 348 9878,'17'-8'147,"1"4"1,-1-7 0,1-3-116,-1-1 1,1-3 0,-1 1-1,0-1-66,1 1 1,5-7-1,0 1 1,-1 4-80,-3 5 0,-3-1 1,-3 3-1,-1-3-36,2-3 0,-1 6 0,1 1 38,-3-3 282,-7 6 56,4 1 0,-8 9 1,-2 3-111,-4 7 1,4 4 0,-5 1-1,1 1-98,0-1 1,-2 6 0,4 2 0,-2 1-37,3-1 0,1 0 0,0-2 1,-2 7 7,-2 3 0,0 1 0,6 3 0,0 2 36,0 2 0,0 2 0,0-5 0,0 3-41,0-2 1,2-2 0,4-2 0,6-2-39,3-4 0,-3 2 0,-1-8 0,5-3 25,5-7 0,-1-5 0,5-8 1,0 0-6,4 0 0,-2-2 0,2-6 0,3-9-84,1-10 1,0-6 0,-2-4 0,-2-2-83,2-2 1,0-7-1,0 3 1,-4-2 22,-2 1 1,-2 5-1,-5-3 1,-1 1 145,1 4 0,-1 2 1,-1 4-1,-3 2 85,-1 2 1,-8 8 0,2-3 0,-4 5 215,-2 2 0,2-1 0,2 1 465,1-1-101,1 1-112,-6-1-341,0 8 1,0 5-73,0 10 0,0 5 1,0 8-6,0-1 0,0 1 0,0-1 0,0 2 1,0 5 0,0-3 0,0 8 1,0 0-19,0-2 0,0 8 1,0-2-1,0 6-57,0 0 0,0 4 0,0-3 0,0 1-147,0 2 1,0-6 0,0 4 0,2-7-290,4-4 0,-2 1 0,7-8 1,3-2-385,2-1 1,1-5 787,1-3 0,-9 3 0,-1-5 0</inkml:trace>
</inkml:ink>
</file>

<file path=ppt/ink/ink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36:58.445"/>
    </inkml:context>
    <inkml:brush xml:id="br0">
      <inkml:brushProperty name="width" value="0.08571" units="cm"/>
      <inkml:brushProperty name="height" value="0.08571" units="cm"/>
      <inkml:brushProperty name="color" value="#33CCFF"/>
    </inkml:brush>
  </inkml:definitions>
  <inkml:trace contextRef="#ctx0" brushRef="#br0">245 619 8154,'-2'-10'0,"-4"5"1,-2 1 301,-3-2 0,-3 2 1,6-6 298,-2 3 1,5-7-429,-7 2 1,0 5 0,-3-1-85,3 0 1,-3 6 0,3-2-135,-4 8 1,-1 6 0,1 7 0,3 1-187,1-1 0,8 3 1,-3 1-1,1 4 71,0 2 1,0 2-1,6 6 1,2 0 83,4 0 0,6 0 0,9 0 1,4 0 58,2 0 0,0-8 0,5-4 0,-3-3 71,2-3 1,-4-7 0,0-4-1,0-4-58,0-2 1,-3-14 0,3-5 0,-2-8 6,-4-10 0,-7-6 0,-4-9 0,-1-3-69,1-3 0,-6 2 0,2-6 0,-4 0 5,-2 0 1,0 3 0,0-3-1,-2 2-15,-4 4 0,-2 7 0,-5 5 1,1 1-25,-2 4 0,5 10 1,-1 6 136,2 3 1,0 9 95,3-1 1,3 10 0,-4 2 0,4 10 95,2 5 0,6 5 1,1 3-1,3 6 40,4 4 1,-5 4-1,3 4 1,2 5-35,1 5 0,-3 1 1,0 3-1,1 1-93,3 2 0,1 0 1,1-5-1,-3-3-364,-3-3 1,3 1 0,-3-9 0,3-4-452,3-4 1,-6-16-1,-1 1 1,3-4 672,1-3 0,3-44 0,-1-5 0</inkml:trace>
  <inkml:trace contextRef="#ctx0" brushRef="#br0" timeOffset="197">926 549 8154,'0'18'122,"0"-1"1,-6 1 0,0-1 0,2 3 158,2 3 0,2-4 0,0 6 1,0 1 137,0 3 0,2-4 0,2 0 0,4 0-392,2 5 1,-5-5 0,5-2 0,0-3-482,0-3 1,-5 0-1,7 1-1631,2-1 2085,-7-7 0,1-64 0,-8-24 0</inkml:trace>
  <inkml:trace contextRef="#ctx0" brushRef="#br0" timeOffset="330">996 235 8154,'-18'-2'121,"1"-4"1,5 4 0,0-4 628,-1 4-1265,-3 2 515,7 0 0,40 24 0,17 5 0</inkml:trace>
  <inkml:trace contextRef="#ctx0" brushRef="#br0" timeOffset="697">1415 392 8154,'0'12'-446,"-2"-3"369,-4-1 1,4 0 0,-6-4 748,1 2 1,3 1-1,-8-3 1,-2 2-338,-1-2 1,3-2 0,1 0 0,-3 2-272,-1 2 1,-3 1 0,1-3-1,-1 4-130,1 2 0,-1-4-400,1 5 0,1 1 195,5 5 1,11 1-1,9-1 1,5 1 139,3-1 0,-3 1 0,11-1 0,-2 2 262,1 5 1,1-5 0,-4 6 0,3-1 162,-3-1 1,-2 2-1,-3-3 1,-3 1 194,-1-2 0,-8 1 0,2-1 0,-4 2-69,-2-2 0,-2-1 0,-4-3 0,-6 1-411,-3-1 1,-5-5 0,-1-2 0,-2-3-1233,1-3 1,3-10 0,2-7 1222,-1-8 0,7-45 0,5-20 0,-3-9 0,0 0 0</inkml:trace>
  <inkml:trace contextRef="#ctx0" brushRef="#br0" timeOffset="863">1450 497 8154,'17'10'-33,"-5"3"0,-1-5 0,3 0 296,2-1 0,1 5 0,0-6 1,1-2 165,-1-2 0,9 0 0,1 2 0,0 1-361,-4-1 1,2-2 0,1-4-1,-1-2-342,0-1 1,-2-3 0,-5 4 0,-1-4-1265,1-2 1538,-8 7 0,-26-21 0,-13 5 0</inkml:trace>
  <inkml:trace contextRef="#ctx0" brushRef="#br0" timeOffset="1081">1694 287 8154,'-10'2'0,"3"2"8,-1 2 1,0 2 0,-3-2 732,5 5 0,4-1 0,2 2 1,0 1-378,0 3 1,0 3 0,2 4 0,2 6-471,1 4 1,7 4 0,-6 4 0,0 6-266,1 3 1,-3 2 0,6-1-1,-2-3-599,-4-1 970,5-8 0,17 4 0,11-9 0</inkml:trace>
  <inkml:trace contextRef="#ctx0" brushRef="#br0" timeOffset="1515">2078 532 8154,'0'-18'69,"-2"3"1,-1 1-1,-3 3 290,2-3 1,-6-1 0,0-3-112,1 1 0,-7 7 0,7 2 0,-3 2-127,0 0 0,1 3 0,-7 8-261,1 7 1,5 4 0,2 1 0,3 2 20,3 5 0,2 3 0,2 8 0,0 0 136,0 0 0,2 5 0,2 1 0,3-2 86,3-2 0,2-2 1,3-2-1,-1-4-74,-3-6 0,1-3 0,6-5 1,-1-1-109,0-3 1,1-9 0,-3-2-75,-3-9 0,4-9 1,-7-5-1,3-6-123,0-4 0,-8-10 1,3-2-1,-1-1-13,0-1 1,6 7 0,-7-5-1,-1 2 116,-2 4 0,-2 8 0,2 4 486,4 2-42,-4 2 1,6 23-1,-8 9 1,0 11 43,0 1 1,0 6 0,0 2 0,0 4-140,0 2 1,0 0 0,0 0-1,0 0-184,0 0 1,5 0 0,1 0-1,0-2-402,2-4 0,-4 2 0,5-8 410,-1-1 0,14-26 0,-3-8 0</inkml:trace>
  <inkml:trace contextRef="#ctx0" brushRef="#br0" timeOffset="1881">2393 375 8224,'0'17'354,"0"1"0,-6-1 0,0 2 143,2 5 0,2-3 0,2 6 0,0 0-201,0 1 1,0 7-1,0 5 1,0-1-193,0-2 0,2-2 0,2 0 0,2-2-169,-2-4 1,0-4 0,0-7-180,1-1 0,3-7 1,-4-6-1,2-8-39,-2-8 1,4-5 0,-3-7-1,1-7-163,2-8 0,-4 1 0,6-7 0,-1 0 2,1 1 1,0 3 0,3-4-1,-3 1 219,-2-1 0,5 6 0,-1 1 0,1 6 150,-1 9 0,4 6 279,-5 5 1,-1 20 0,0 17 0,-3 12 463,-3 10 0,-2 3 0,-2 4 1,0 3-393,0 1 0,0 0 0,2-8 0,2-1-873,2-2 0,2-11 1,-4 1 596,1-6 0,24-33 0,1-1 0</inkml:trace>
  <inkml:trace contextRef="#ctx0" brushRef="#br0" timeOffset="2181">3231 410 8149,'-23'-10'-236,"-1"4"1,1-2-1,6 1 1,-1-1 390,1 0 0,-1-4 0,1 7 0,-1 1-48,1 2 0,-6 4 0,1 3 1,3 9-43,0 7 1,11 9-1,-8 10 1,7 7 11,5 3 0,2 7 0,2 3 0,2 6 7,3 0 0,1-2 1,10 0-1,3-6-47,1-4 0,1-11 0,0-8 0,5-10-74,1-5 1,-4-11 0,4-3 0,-2-4-224,-3-2 0,-3-10 0,-1-7 0,1-10 260,4-6 0,-3-49 0,5-11 0</inkml:trace>
  <inkml:trace contextRef="#ctx0" brushRef="#br0" timeOffset="2532">3388 689 8109,'0'12'-206,"0"-1"0,2-7 0,4 2 0,6-4 831,3-2 1,3-2 0,-1-4 0,2-5-258,5-5 1,-3-7 0,6-3 0,-1-1-307,-5-4 1,4 4 0,-2-2 0,-1-2-62,-3-2 1,-7 4 0,-3 0 0,1 0-113,0 1 1,-6-5 0,2 6 0,-6 0 74,-6 4 0,-4 5 0,-7 5 0,-1 3 28,1 2 1,-3 4 0,-1 12 0,-4 10-21,-2 9 0,-1 14 1,-1 5-1,6 5 187,4 1 0,9 6 0,4 4 1,4 2 129,2 2 1,2 6 0,6-10 0,7 0-126,7-3 1,9-7-1,-2-7 1,6-10-363,5-10 1,5-14-1,9-7 198,5-8 0,-19-34 0,4-26 0,3-11 0,0 2 0,7-6 0,0-1 0,0 0 0,0 1 0</inkml:trace>
</inkml:ink>
</file>

<file path=ppt/ink/ink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36:55.560"/>
    </inkml:context>
    <inkml:brush xml:id="br0">
      <inkml:brushProperty name="width" value="0.08571" units="cm"/>
      <inkml:brushProperty name="height" value="0.08571" units="cm"/>
      <inkml:brushProperty name="color" value="#33CCFF"/>
    </inkml:brush>
  </inkml:definitions>
  <inkml:trace contextRef="#ctx0" brushRef="#br0">88 472 8187,'-18'17'0,"3"1"91,3-1 1,-2 1 0,7-1 0,-1 1 216,0-1 1,2 2-1,6 3 1,0 1-126,0-2 1,6-1 0,2-3 0,2 3-142,3 3 0,9-4 0,1 5 1,0-5-39,2-1 1,-3 1-1,5 0 1,0 1-122,0-5 0,-4-7 0,7 2 0,1-3-87,2-3 0,-4-4 0,-2-5 1,-2-7 64,-4-4 1,1-11-1,-1-6 1,1-6 137,-7 1 1,1-5 0,-11 0 0,-1 1 37,-2-1 1,-2-4-1,0 7 1,-2 3 177,-4 6 0,-5 0 0,-11 5 0,-3 1 46,-2 0 0,4 9 0,-6 11 0,-2 3-126,-2 2 1,-2 0 0,0 0-1,2 2-171,4 3 0,-2 3 0,5 6 0,1-3-345,0 3 0,7 1 0,9 3-1590,1-1 1971,2 1 0,61-1 0,12 1 0</inkml:trace>
  <inkml:trace contextRef="#ctx0" brushRef="#br0" timeOffset="534">786 0 8415,'-17'0'993,"-1"0"-507,1 0 1,5 6 0,3 2 0,1 2-260,4 3 0,2 3 0,2 3 1,2 4-209,4 6 1,-2 12 0,5 6 0,1 5 7,0 6 1,-1-1-1,5 7 1,-4 0-113,-3-2 1,5-4 0,-6-9 0,0-7-414,1-5 1,-5 0 59,4-14 0,-4-9 187,-2-14 0,0-8 0,0-11 0,0-5 36,0-5 1,2-10 0,2-1-1,2 1 11,-2 2 1,3 2-1,1 0 1,0 2 63,0 4 0,0 4 1,-3 7 212,7 1 0,3 1 1,3 5 227,-1 5 0,1 12 0,-1 7 0,1 7 81,-1 3 1,-5 8 0,0-2 0,-1 4-29,-1 2 1,3-2 0,-5-2 0,0-4-51,0-1 0,-2 3 0,-6-4 0,-2 0-79,-4 0 0,2-1 0,-8-7 0,-1 1-245,-3-1 0,-7-5 1,-2-3-1,-1-1-445,1-4 0,0-2 0,4-2 0,-3 0-1542,3 0 2007,2-8 0,8-35 0,4-17 0,-2-7 0,1 0 0</inkml:trace>
  <inkml:trace contextRef="#ctx0" brushRef="#br0" timeOffset="715">1275 140 11204,'-9'0'-447,"1"0"0,0 54 1,-2 14-1</inkml:trace>
  <inkml:trace contextRef="#ctx0" brushRef="#br0" timeOffset="949">1345 489 8187,'0'18'0,"0"-1"122,0 1 1,0 1-1,0 4 1,0 4 319,0 1 0,0 5 0,2-4 0,2 6-220,2 5 1,5-3 0,-3 4 0,0-4 20,0-2 0,-3 6 0,-5-1 1,0-1 62,0-2 1,0-8 0,0-2 0,-1-1-193,-5-5 0,-4 4 0,-7-2 0,-1-3-323,1-7 1,-7 1 0,-1-8-1,0-2-578,0-2 1,1-4 0,7-4-1,-1-8 787,1-7 0,13-35 0,6-16 0,-1-9 0,0 1 0</inkml:trace>
  <inkml:trace contextRef="#ctx0" brushRef="#br0" timeOffset="1250">1625 664 8187,'17'0'31,"0"0"0,1 0 207,-1 0 0,1 0 0,-3-2 0,-1-2 52,-2-2 1,-3-7-1,5 1 1,-4-4-68,-3-1 0,5-6 0,-6-3 0,-2 1-110,-2 0 1,-2-6 0,0 4 0,-2-2-165,-4 0 0,-4 7 0,-7-1 0,-1 4-111,1 1 0,-1 3 0,1 3 0,-3 6 31,-3 4 1,4 10 0,-6 4 0,3 5 130,5 6 0,-5 5 0,13 6 0,-3 3 143,0 4 0,9-2 0,-3 5 1,4-1 1,2-4 0,8 4 1,3-1-1,5-1-257,1-4 0,8 2 0,3-14 0,1-2-515,0-5 0,0-7 1,6 1 626,0-6 0,23-43 0,6-11 0</inkml:trace>
  <inkml:trace contextRef="#ctx0" brushRef="#br0" timeOffset="1500">2218 280 7748,'-17'0'0,"-1"0"-103,1 0 0,-1 0 0,1 2 638,0 3 1,-7 5-1,1 10 1,4 3-329,5 6 0,-2 6 0,5 6 0,-3 3-22,3 1 0,3 3 1,8-5-1,0 0-22,0-1 0,8 5 0,3-8 0,5-4-138,1-4 0,1-10 1,1 2-1,2-5-449,3-6 1,5-5 0,-4-7 0,0-2-652,0-3 1,5-7 1074,-7-11 0,8-59 0,-17 31 0,-1-1 0</inkml:trace>
  <inkml:trace contextRef="#ctx0" brushRef="#br0" timeOffset="1682">2480 507 8247,'8'9'238,"-4"-1"1,8-8-1,1 0-168,3 0 0,7 0 0,0 0 0,1 0-330,1 0 1,-4 0 0,6 0 0,-2-2 259,-3-4 0,-3-3 0,-1-9 0</inkml:trace>
  <inkml:trace contextRef="#ctx0" brushRef="#br0" timeOffset="1916">2637 262 8378,'-17'6'897,"0"0"1,5 0-120,0-6 1,8 7-1,-1 5-422,3 4 0,2 1 0,0 2 1,0 5-187,0 5 0,5 12 0,1 5 0,0 7-476,2 5 1,-4 4-1,5 6 1,1-4 305,0-6 0,-5-10 0,1 5 0,3 2 0,0 1 0</inkml:trace>
</inkml:ink>
</file>

<file path=ppt/ink/ink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44:14.710"/>
    </inkml:context>
    <inkml:brush xml:id="br0">
      <inkml:brushProperty name="width" value="0.06" units="cm"/>
      <inkml:brushProperty name="height" value="0.06" units="cm"/>
      <inkml:brushProperty name="color" value="#FFFFFF"/>
    </inkml:brush>
  </inkml:definitions>
  <inkml:trace contextRef="#ctx0" brushRef="#br0">498 86 7751,'-14'-15'305,"0"1"0,-5 1 1,0 2-1,0 4-235,-1 0 1,-1-2-1,-4 4 1,1 2 58,-1 1 1,-2 4 0,-2 1-1,3 3-16,2 2 1,-3 2 0,5 5 0,0 4-73,3 5 0,-2-2 1,2 2-1,3 1-53,5 2 1,-1 8-1,4 3 1,0 3 10,3 2 0,4 6 1,2 3-1,4 2-10,4-2 1,6 6-1,2-6 1,4-3-58,1-3 1,1-11-1,6-5 1,-1-6-59,1-4 1,-1-7 0,-1-8 0,-2-4-14,-1-1 1,-7 0-1,2-1 1,-3-6 7,-2-7 0,-6-2 0,-1-7 1,-3-1 48,1 2 0,-2-3 0,-7 4 1,-6 0 43,-3 1 0,-6-4 0,1 5 0,-1 2 82,-2 1 1,4 2 0,-6 0-1,1 1 162,0 3 1,5-1 0,-2 7 0,3 0 274,2 3 0,0 1-95,-1 0 1,7 6-420,4 4 1,8-2-1,8-1 1,3 0-22,4-4 0,2-1 0,-4-2 1,4 0-33,1 0 1,-3 0 0,5-2 0,-1-1-25,-1-2 0,5-4 1,-5 2-1,2 1 53,0 0 1,-2-5 0,3 3-1,-3-2 12,-1 1 1,-2 4 0,-5-3 0,0 2 68,1 3 0,-6-4 344,1 2-180,-7 1 1,3 10-1,-6 4-44,0 2 1,0 4 0,0 1 0,0 4-70,0 1 0,0 2 0,0 4 1,0 1-189,0-1 0,0 1 0,0-1 0,0-1-185,0-3 1,0 1 0,0-6 0,0-2-1072,0-1 1369,0-2 0,6-37 0,2-11 0</inkml:trace>
  <inkml:trace contextRef="#ctx0" brushRef="#br0" timeOffset="199">797 441 8091,'0'14'465,"-4"1"0,-1-1-164,2 0 1,1 0 0,2 1-1,0 0-182,0 4 0,0 2 0,0 4 0,0-1-472,0 1 0,0 1 0,0-1 0,2-3-489,2-1 0,-2-3 842,3-3 0,-10-33 0,-3-7 0</inkml:trace>
  <inkml:trace contextRef="#ctx0" brushRef="#br0" timeOffset="349">811 100 7811,'-14'0'930,"5"0"-375,-1 0-2427,7 0 1872,-3 0 0,25 44 0,4 11 0</inkml:trace>
  <inkml:trace contextRef="#ctx0" brushRef="#br0" timeOffset="618">925 370 7811,'0'27'0,"0"-2"0,0-3 223,0-1 0,0 4 0,0 1 1,2 4 193,3 3 0,-4 2 0,6-4 0,-3 2-111,1-1 1,6-7-1,-3-3 1,1-3-223,1-6 1,-1 0 0,6-9 0,-1 0 9,0-3 1,0-7-1,1-5 1,-1-8 9,0-10 1,0-1-1,0-8 1,1 0-159,-1 2 0,0-5 0,0 3 0,-1-1-158,-3 1 1,2 3 0,-4 6 0,0 1-316,-3-1 1,1 7 0,-1 3 0,-2 4 526,-1 0 0,-28 52 0,-5 12 0</inkml:trace>
  <inkml:trace contextRef="#ctx0" brushRef="#br0" timeOffset="1286">1238 598 7811,'0'14'67,"0"0"1,0-4 0,2-2-1,1 0 256,2-1 0,6-3 1,-2 0-126,4-2 0,3-7 0,0-3 0,1-3-123,0-5 1,-4-7-1,4-1 1,-4-3-54,-3-1 0,-3 4 1,3 2-1,-5 1-46,-4 4 0,-1-1 0,0 1-36,0-2 1,-1 2 0,-4 7 0,-5 5-75,-2 4 0,-2 2 0,-2 6 1,-2 5 36,-1 6 0,0 7 1,5-1-1,2 1 243,2-1 0,-1 3 0,6-4 0,1 4 33,-3 2 0,6-1 1,-3 1-1,6-1 162,3 1 1,6-6 0,0-1 0,5-1-162,3-4 1,1-2-1,-2-4 1,1-3-192,-2-2 0,4-1 0,-2-7 0,-2-3-90,-1-4 0,-2-9 0,0-2 0,0-2-7,1-4 1,-6-5 0,1-2 0,-1-1-185,-1 0 0,3 4 0,-6-4 1,0 4 28,1 2 0,-5-1 0,4 3 0,-3 2 26,-2 5 493,0 9 1,0 6 0,1 8 0,3 8 186,0 5 0,1 2 0,-5 8 1,0 4-28,0 4 1,0-2-1,0 5 1,0 2 45,0 1 0,0-5 0,2-3 0,1-3-279,1-1 0,1-5 1,-5-2-373,0-2 1,5-9-1,1-11 14,2-7 0,-3-12 0,4-7 1,2-5-32,2-7 1,1-5 0,1-3 0,-1-3-360,0-1 1,0 5 0,0 1 0,1 5-65,-1-1 0,0 7 1,0 4 469,1 9 0,-1 10 1,0 9 902,0 9 0,-4 7 0,-2 15 0,0 4 128,0 4 0,-5 9 0,3 5 0,-1 4-636,-1 0 0,3 3 1,-4 1-1,3 0-1801,2-5 1,2-10 1564,4-12 0,19-28 0,5-9 0</inkml:trace>
</inkml:ink>
</file>

<file path=ppt/ink/ink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44:29.594"/>
    </inkml:context>
    <inkml:brush xml:id="br0">
      <inkml:brushProperty name="width" value="0.06" units="cm"/>
      <inkml:brushProperty name="height" value="0.06" units="cm"/>
      <inkml:brushProperty name="color" value="#FFFFFF"/>
    </inkml:brush>
  </inkml:definitions>
  <inkml:trace contextRef="#ctx0" brushRef="#br0">555 313 7299,'0'-14'532,"0"0"0,0-1-328,0 1 0,-1 0 0,-2 0 0,-2 0-158,2-1 1,-4 1 0,1 0 0,-2 0 2,-3-1 0,-2-4 0,1 0 0,1 2 58,1 1 1,1 2-1,-6 0 1,1 1 6,0 4 0,0 1 0,0 5-45,-1-2 0,1 0 0,1 7 0,2 2-48,2 6 1,6 7-1,-4 4 1,3 3 81,-1 6 0,0 0 0,5 8 0,0 1 30,0 2 0,0 7 0,0 1 0,0 0-65,0 0 0,0 4 0,0 0 0,2 0-38,2-1 1,-2-7-1,3-9 1,-4-1-333,-1-3 1,0-9 0,2-5-1,1-6-808,2-2 1,0-9-629,-5-1 1738,-7 0 0,-20-38 0,-11-1 0</inkml:trace>
  <inkml:trace contextRef="#ctx0" brushRef="#br0" timeOffset="217">29 583 7753,'-5'10'349,"-1"-2"1,-1 0 963,1 0-1102,1-5 1,7 3-1,3-6 1,4 0 363,4 0 1,3 0-1,1-1 1,4-3-450,1 0 0,-3-6 0,3 5 0,0 1-468,0-3 1,0 4 0,4-5 0,-3 0-146,3 0 1,0 4 0,1-4 486,-3 2 0,34-6 0,4 5 0</inkml:trace>
  <inkml:trace contextRef="#ctx0" brushRef="#br0" timeOffset="584">612 527 7753,'-9'14'0,"1"0"0,0 0 480,0 0 0,5 1 0,-2-1 0,3 0-52,2 0 1,0 5 0,0 0 0,0-1-153,0-2 1,5-2-1,2 2 1,0-1-283,5 0 1,0 2 0,4-9 0,1 1-106,2 1 0,0-7 1,-4 2-1,0-4-139,4-1 1,-3 0-1,3-1 1,-3-4 36,-2-4 0,0-6 1,1-4-1,-3-4 154,-2-4 0,1-2 0,-6 1 0,-1 1 187,3 3 1,-6-3 0,4 4 0,-5-4 111,-5-2 0,-3 2 1,-6 4-1,0 2-45,0 1 0,-7 5 0,-1 0 0,-2 5-66,0 4 0,6 1 0,-6 7 0,0 4-247,2 8 0,-3 2 1,6 8-1,3 1-398,5 2 0,0-3 0,6-1 0,2 1 516,1-2 0,66 18 0,15-2 0</inkml:trace>
  <inkml:trace contextRef="#ctx0" brushRef="#br0" timeOffset="865">1267 441 7753,'-10'0'317,"1"0"117,-2 0 1,3-5 0,-2-1 197,-1-2 0,-1 0 0,-3-3-435,1 2 1,0 1-1,0-2 1,-1 6-130,1 2 1,0 4 0,0 2 0,-1 6 12,1 3 1,0 7 0,1 4-1,4 3-204,4 1 1,-1 5 0,1 2 0,2 0-150,1 0 0,9-1 0,2-2 0,5 0-315,5-5 1,-1-2-1,5-9 1,3-5-1327,1-3 1913,1-4 0,51-35 0,13-9 0</inkml:trace>
  <inkml:trace contextRef="#ctx0" brushRef="#br0" timeOffset="1299">1608 527 7753,'-6'-8'-4,"3"-3"1,-7 4-1,1-1 17,1-3 1,-5 3 0,4-1 0,-4-2 600,-1-2 0,0-1 0,-1 1-410,1 4 1,0-2-1,0 6 1,-1 3-185,1 6 1,5 4-1,1 7 1,1 3-69,4 1 1,-3 8 0,1-1 0,2 6 114,1 0 0,4 2 0,1 1 0,4 0 13,0 0 1,3 3-1,6-5 1,1-3-136,2-5 0,0-4 0,-3-7 1,1-1-99,2-4 1,5-3-1,-5-6 1,-2-1-11,-1-4 0,-2-9 1,1-10-1,-3-4-124,-2-5 0,1 1 0,-5-6 1,0 0 81,1 2 0,-1-4 0,-3 7 0,2 1 186,-2 2 0,-1 8 1,-2 3 459,0 3 0,0 5-107,0 7 1,0 10 0,0 14 24,0 3 1,0 0-1,1 6 1,4-1-60,4 1 1,-1-1 0,0 1 0,0-1-89,0 1 1,-3-1 0,4 0 0,1-1-301,-2-3 0,4-3 0,-2-7 88,3 0 0,1-76 0,0-18 0</inkml:trace>
  <inkml:trace contextRef="#ctx0" brushRef="#br0" timeOffset="1514">1950 128 8104,'-8'14'1751,"1"1"-1146,1-1 1,4 0 0,-2 2 0,2 1-98,2 2 0,5 8 1,0 2-1,-1 7-214,3 5 1,-6 3 0,4 4 0,-2 4-410,2 3 0,-4 2 0,4-2 1,-3-2-682,-2-6 0,0-7 1,1-4 795,4-1 0,-3-21 0,4-9 0</inkml:trace>
</inkml:ink>
</file>

<file path=ppt/ink/ink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44:34.674"/>
    </inkml:context>
    <inkml:brush xml:id="br0">
      <inkml:brushProperty name="width" value="0.06" units="cm"/>
      <inkml:brushProperty name="height" value="0.06" units="cm"/>
      <inkml:brushProperty name="color" value="#FFFFFF"/>
    </inkml:brush>
  </inkml:definitions>
  <inkml:trace contextRef="#ctx0" brushRef="#br0">58 242 7759,'-8'14'256,"-3"-4"0,6-1 1,0 2 4,-1 2 1,4 3 0,-2 3-1,2 4-86,2 4 1,-5 7-1,1 2 1,0 3-266,3 6 1,2 5 0,3-1 0,0 0-228,-1 0 0,5 3 1,2-4-1,2-4 317,3-4 0,31-6 0,7-5 0</inkml:trace>
  <inkml:trace contextRef="#ctx0" brushRef="#br0" timeOffset="485">997 342 7774,'8'-15'5,"-4"1"1,-2 0 0,-2 0 0,0 0 527,0-1 1,0 1 0,0 0 0,0 0-139,0-1 0,0 1 0,0-2 0,-2-1-253,-2-2 1,0 0 0,-3 3 0,-1-1-110,0-2 1,-2 5 0,-6 4 0,-1-1-64,-2-2 0,-5 6 0,4 2 1,-2 3-301,-4 2 1,4 7 0,0 2-1,0 5 79,0 5 0,6-1 0,0 5 0,5 3 203,0 0 1,3 8 0,0 0 0,2 3 164,3 2 1,1 4-1,2 3 1,0 3 20,0 1 1,2 4 0,1 8 0,2 4 62,-2 4 0,-2 1 0,-1 0 0,0 0 18,0 0 1,0 0 0,-1 1 0,-4-1-133,-4 0 1,-4-5 0,-1 1 0,0-3-125,-1-3 0,0-1 0,-3-11 0,-2-2-147,-3-3 1,0 2 0,-6-9 0,1-3-522,-1-5 0,-4-7 0,-3-8 705,-5 0 0,-24-18 0,-16-6 0</inkml:trace>
  <inkml:trace contextRef="#ctx0" brushRef="#br0" timeOffset="920">527 669 7774,'0'9'1098,"0"1"0,2-2 0,3 1-479,4-4 0,4-3 1,2-2-1,3 0-179,1 0 0,6 0 0,-1 0 0,1 0-245,-1 0 1,3-5-1,-4 0 1,4 2-209,2 1 1,-1 1-1,1-2 1,-2-2-199,-4 2 0,-2 1 1,-7 2-1,0 0-2755,0 0 2966,1-6 0,-45-8 0,-11-9 0</inkml:trace>
  <inkml:trace contextRef="#ctx0" brushRef="#br0" timeOffset="1252">1253 142 7812,'14'7'3258,"0"2"-2798,0 4 0,2 3 0,2 4 0,1 7-251,-2 5 0,-1 7 0,-2 2 1,0 8-29,1 8 0,-8 8 1,-2-2-1,-5 1-297,-5-1 0,-2-2 1,-9-4-1,-3-1-1290,-5-4 0,-3-5 1406,-1-9 0,-51 16 0,33-28 0,0 0 0</inkml:trace>
</inkml:ink>
</file>

<file path=ppt/ink/ink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44:31.824"/>
    </inkml:context>
    <inkml:brush xml:id="br0">
      <inkml:brushProperty name="width" value="0.06" units="cm"/>
      <inkml:brushProperty name="height" value="0.06" units="cm"/>
      <inkml:brushProperty name="color" value="#FFFFFF"/>
    </inkml:brush>
  </inkml:definitions>
  <inkml:trace contextRef="#ctx0" brushRef="#br0">43 85 7762,'-14'0'846,"4"4"0,3 3-599,0 1 1,3 3-1,4 6 1,0 4-38,0 1 0,1 3 0,2 8 1,4 7-246,0 6 1,1 3 0,3 4 0,-3-2-280,-1-2 0,2 3 1,-3-4-1,1-4-1363,-1-5 1677,5-4 0,-3-25 0,6-6 0</inkml:trace>
  <inkml:trace contextRef="#ctx0" brushRef="#br0" timeOffset="666">257 554 7735,'9'0'231,"1"0"1,-6-5 0,4-1 0,0-2-144,0-3 1,2-2 0,2-1 0,-1-2-80,-1-3 0,-2 2 0,3-5 0,-3 0 71,-2 0 0,-1 3 0,-5-3 0,0 1-135,0 4 1,-7-4 0,-2 2 5,-4 2 0,-1 7 0,0 5 0,0 4 47,-1 1 0,-1 11 0,1 5 0,-1 3 99,3 1 0,4 10 0,-2-1 0,3 1 50,1 0 0,3 3 1,4 0-1,1 0 39,4 2 0,3-3 0,6 4 0,2-1-75,3-3 1,-2-9 0,7-4-1,1-3-263,2-2 0,-3-6 0,0-3 1,-1-7-6,-1-7 1,4-2-1,-7-13 1,-2-1-65,-1-2 0,-2-6 0,-1-2 0,-2-1-17,-2-4 0,-4 5 1,3 2-1,-2 3 230,-3 2 0,-1-1 0,-2 1 0,0 1 103,0 3 0,-2 5 0,-1 8 265,-1 2 1,-1 7-54,5 2 1,0 8 0,0 11 0,0 5 61,0 3 1,0 3-1,0 3 1,0 5-43,0 3 1,5-3 0,-1-2 0,1 0-212,1 1 1,-2-6-1,3 3 1,0-6-499,-4-4 1,3-4-1,1-7 148,0-4 0,1-9 1,2-11-1,-4-6-157,1-7 1,-4-9-1,5-3 1,-1-4-74,1-2 1,-3 7-1,3-8 1,0 2 286,0 0 0,-5 0 1,3 3-1,-1 5 70,0 3 0,1 7 226,-1 4 1,-4 12 0,4 8 0,-2 12 315,2 9 1,-3 11-1,2 4 1,-2 0-96,-2 1 0,2 2 0,1 4 1,2 0-421,-2-2 0,3-5 0,0 1 0,2-4-1244,3-4 0,-3-8 1324,2-3 0,18-48 0,10-12 0</inkml:trace>
  <inkml:trace contextRef="#ctx0" brushRef="#br0" timeOffset="1117">1139 198 7762,'-7'-7'157,"1"-6"0,-5 5 0,2-1 226,-3-1 0,0 7 0,-1-3 0,2 1 25,2 0 1,-1 2-1,-4 9 1,0 7-298,-1 4 1,3 9 0,1-1 0,3 5-103,1 3 1,-2 7 0,4-2 0,2 1 55,2-1 0,1 2 1,0-7-1,1-2-72,4-1 1,3-9 0,6-7 0,2-8-163,3-4 0,-3-2 0,3-2 1,-2-4-130,2-8 1,-3-7-1,3-7 1,-4-1-145,0 1 0,-6-5 0,1-2 0,-1 0 2,-1 0 0,3 1 1,-5 4-1,1 0 219,-1 3 1,-1 8 371,-5 0 1,0 11 0,-2 9 0,-1 12 333,-2 9 1,1 11-1,4 7 1,-2 4 78,-3 4 1,4 5-1,-4 1 1,3 6-34,2 7 1,0 2-1,0 2 1,0 0-104,0 1 1,0-1 0,0-3 0,0-7-188,0-8 0,0-11 0,-1-9 1,-2-9-6,-2-6 1,-6-6 0,1-4-544,-2-8 1,-4-6 0,-3-8 0,-3-2-434,0-3 1,-4-5 0,6-9 0,-1-5-2378,1-3 3117,1-2 0,15-17 0,6-11 0,-1-6 0,0 1 0</inkml:trace>
  <inkml:trace contextRef="#ctx0" brushRef="#br0" timeOffset="1649">1281 341 7732,'2'8'0,"2"-4"230,6-2 1,4-2 0,5 0-1,5-2-36,3-2 1,3 0 0,1-3-1,2-1-143,-1 0 0,3 3 1,-4-3-1,-2 0-317,-4 0 0,-7 5 1,1-2-1,-4 4 266,0 1 0,-52 6 0,-12 2 0</inkml:trace>
  <inkml:trace contextRef="#ctx0" brushRef="#br0" timeOffset="1850">1466 70 8979,'-8'7'277,"2"-4"0,6 6 0,0 2 55,0 2 1,4 6 0,3 3 0,-1 3-220,0 6 0,4 6 0,-4 3 1,1 4-329,-1 4 0,0 1 1,-3-5-1,2 0-871,-2-3 0,-1-8 0,-1-1 1086,4-7 0,-3-29 0,4-14 0</inkml:trace>
  <inkml:trace contextRef="#ctx0" brushRef="#br0" timeOffset="2235">1694 13 7737,'1'-7'604,"4"2"1,-4 5 0,4 5 0,-2 4-34,2 4 0,-3 9 0,4 6 0,-1 10-165,0 8 1,4 9 0,-4 9 0,-2 0-204,-2 4 0,4 0 0,0-1 1,-2-7-158,-1-6 1,-2-12 0,0-10-926,0-7 0,0-7 321,0-14 1,1-7-1,2-16 1,2-4 104,-2-4 0,4-7 0,-1 0 0,0-3 168,1-2 0,2-7 0,-3-1 0,2 2 186,3 6 1,0-1 0,1 5-1,-3 2 355,2 3 1,2 2 0,1 14 220,0 6 1,0 6 0,1 7-1,-3 6 82,-2 6 1,2 7 0,-4 9 0,2 5-236,-1 3 1,-4 2 0,3 0-1,-2 1-489,-3 3 1,4-4 0,-2 0 0,-1-9-1517,3-4 1681,-6-1 0,12-32 0,-5-8 0</inkml:trace>
</inkml:ink>
</file>

<file path=ppt/ink/ink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44:38.374"/>
    </inkml:context>
    <inkml:brush xml:id="br0">
      <inkml:brushProperty name="width" value="0.06" units="cm"/>
      <inkml:brushProperty name="height" value="0.06" units="cm"/>
      <inkml:brushProperty name="color" value="#FFFFFF"/>
    </inkml:brush>
  </inkml:definitions>
  <inkml:trace contextRef="#ctx0" brushRef="#br0">15 271 8015,'-8'-1'2695,"3"-4"-2317,4 3 0,2-4 0,4 6 0,5 0-31,2 0 0,4 0 0,1 0 0,4 0-204,1 0 0,-3 0 1,3 0-1,0 0-311,0 0 1,1 0-1,0 0 1,-2 0-321,-1 0 1,-4 0-1,3 0 1,-3 0-216,-2 0 1,0 0 0,1 0-313,-1 0 1015,-6 0 0,-34 6 0,-13 2 0</inkml:trace>
  <inkml:trace contextRef="#ctx0" brushRef="#br0" timeOffset="234">15 527 7804,'-8'0'878,"3"0"1,10 0 0,5 0-424,2 0 0,4 0 0,1 0 0,4 0-401,1 0 1,-3 0 0,3-1 0,-1-3-532,-4 0 0,4-1 0,-2 3 0,0-1-616,1-1 1093,-4-1 0,11 5 0,-5 0 0</inkml:trace>
  <inkml:trace contextRef="#ctx0" brushRef="#br0" timeOffset="701">968 29 7804,'0'-8'2389,"2"-3"-1826,3 7 1,2-1 0,9 5-1,3 0-259,5 0 1,0 0 0,2 0 0,5 0-298,-1 0 1,4 0-1,0 0 1,-3 0-204,-1 0 1,-3 0 0,-3 0 0,-5 0-1380,-3 0 0,-4 1 1575,-2 4 0,-86 28 0,24-10 0,1 0 0</inkml:trace>
  <inkml:trace contextRef="#ctx0" brushRef="#br0" timeOffset="1151">883 58 7804,'-14'0'424,"-1"0"1,6 0 0,1 1 289,2 4 1,-4 3 0,4 6-390,-2 0 0,5 2 0,-2 2 0,3 1-208,2-2 0,0 0 0,0 1 0,0 1-106,0-2 1,0 4-1,0-2-164,0-2 0,0-1-403,0-2 1,2-6 131,3-3 1,-2-4-1,6-1 211,2 0 1,2-4 0,1-3-1,1 1 147,-1 0 0,0 1 1,0 3-1,1-1 56,-1-2 0,0 1 1,0 5-1,0 2 46,1 2 1,-1 6 0,0 0 0,0 5 61,1 3 1,-6 6-1,-1-1 1,0 3 130,0 1 1,-5 1 0,2-1-1,-4 1 123,-1-1 1,-6 1-1,-4-1 1,-2 1-90,-2-1 1,-2-6 0,-3-3 0,-5-3-14,-3-2 1,-1-1 0,1-2 0,2-3-284,1-2 0,0-1 0,-3-7 0,4-1-640,4-2 0,4-7 0,6-1 0,4-6-2885,4-3 3558,1-2 0,28-10 0,13-5 0,3-2 0,-1-1 0</inkml:trace>
  <inkml:trace contextRef="#ctx0" brushRef="#br0" timeOffset="1501">1281 357 7632,'0'14'0,"0"0"245,0 0 1,0 0 0,0 1-1,0-1 342,0 0 1,0 5-1,2 0 1,1 0-282,2 2 0,6-1 0,-2 5 1,4-1-191,1 1 0,0-4 0,1-2 0,0-3-205,4-2 0,-1-1 0,5-4 0,3-4-247,1-4 0,-1-2 0,0-4 0,-3-6 133,3-6 0,-1-5 1,0-7-1,-3 1 190,-1-1 0,-2-1 1,-6-2-1,-4-1 214,-4 2 0,-4 1 0,-1 0 0,0-2 157,0-1 0,-6 4 0,-5 6 0,-6-1 178,-7 2 0,-3 3 1,-3 9-1,-2 6-395,-1 2 1,-6 4-1,2 4 1,1 7-558,3 4 0,3 3 0,3-2 1,5 2-2345,8 3 2760,6-6 0,58 29 0,13 0 0</inkml:trace>
  <inkml:trace contextRef="#ctx0" brushRef="#br0" timeOffset="2400">2007 371 7804,'-13'1'899,"4"4"1,2 3-676,7 6 1,0 0 0,0 1-1,0-1-18,0 0 0,0 5 1,0 2-1,0 1-45,0 3 0,0-3 0,0 0 1,0-1-250,0-4 1,0-1 0,0-2-1,2-1-517,3-4 1,-2 2 420,6-6 1,-1-2 0,3-7 0,-1-7-36,1-7 0,-3 1 0,1-7 1,2-1 47,2-2 1,0-2-1,-2 1 1,-3 1 178,-2 3 0,5-1 0,-3 5 1,1-1 302,1 0 1,-5 4 218,4 8 0,-6 4-198,2 10 0,1 3 1,-1 7-1,-2 3-154,-1 1 0,-2 6 0,0-1 0,0 3-55,0 1 1,0-1-1,0-2 1,0-1-141,0 1 1,0-4-1,0-2 1,0-3-458,0-2 0,6-2 199,4-2 1,-3-5 0,3-10 0,1-6-24,2-7 1,-4-4 0,1-6-1,1-1 14,1 1 0,-2 1 0,-1 2 0,1 3 212,-2 1 0,3-3 0,-5 5 0,0 2 204,1 1 0,-3 7 0,-2 1 329,3 1 0,-4 4 1,4 8-91,-3 5 0,-2 7 1,0 3-1,0 3-223,0 2 0,-5-3 0,0 2 0,2 1-220,1 2 1,2 0-1,0-2 1,0-3-1842,0-1 1913,0 4 0,0-15 0,0 2 0</inkml:trace>
  <inkml:trace contextRef="#ctx0" brushRef="#br0" timeOffset="3132">2604 314 7804,'0'9'345,"0"1"1,0-5-1,0 4 161,0 2 1,0 2-1,0 1 1,0 0-202,0 0 0,0 7 0,0 3 0,-1 3-200,-4 1 1,3 0 0,-2-1-1,2-1-81,2-3 1,0-1 0,0 2 0,0-5-477,0-3 0,0-2 0,2-1-135,2-4 1,0-2-1,3-11 345,0-5 0,4 0 0,-3-10 1,1 1 167,1-1 0,-5 2 0,2-7 1,1 0 151,0 2 1,0-5 0,3 4 0,-3-3 123,-2 3 0,5-4 1,-3 3-1,2-1 24,-1 1 0,-4-1 0,5 6 180,1 1 0,-3 4-129,1 5 0,-6 4 1,2 10-1,-3 6-83,-2 6 0,0 1 0,0 5 0,0 3-90,0 0 0,0 3 0,0-1 0,0 1-87,0-1 0,0 5 1,0-1-1,0-4-182,0-2 0,1-9 0,2 2 0,2-3-437,-2-2 0,0-6 309,2-3 0,1-5 1,5-5 212,-1-4 1,-5-9-1,3-2 1,-1-1-32,1 1 0,-3-4 0,5 3 1,-1-1 58,-1-3 0,5-2 1,-4 0-1,4 2 40,1 1 0,-1 2 0,-2-2 0,-2 5 165,2 4 1,2 2 329,1 3 1,-6 6 0,-2 8-12,1 6 0,-6 4 0,4 3 0,-3 4-252,-2 1 0,4 2 0,1 4 0,-2 1-294,-1-1 1,-2 1-1,1-1 1,3 1-291,0-1 1,1-1-1,-5-2 1,0-3-907,0-1 1,5-2 1269,0-5 0,-13-12 0,-8-4 0</inkml:trace>
</inkml:ink>
</file>

<file path=ppt/ink/ink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46:27.033"/>
    </inkml:context>
    <inkml:brush xml:id="br0">
      <inkml:brushProperty name="width" value="0.06" units="cm"/>
      <inkml:brushProperty name="height" value="0.06" units="cm"/>
      <inkml:brushProperty name="color" value="#FFFFFF"/>
    </inkml:brush>
  </inkml:definitions>
  <inkml:trace contextRef="#ctx0" brushRef="#br0">71 454 7723,'-18'0'-10,"9"2"1,1 2 0,2 4 206,0 1 0,-2-3 0,4 6 0,-1 3 132,1 7 0,2-1 0,2 6 0,2 0-150,4 1 0,-3 1 0,9 6 0,2 0-70,1 0 1,-3-1 0,1-1 0,5-2-119,3-1 1,3-7 0,-7 4 0,2-2-146,5-3 1,-3-11 0,6-5 0,0-4-12,1-2 1,-5-4-1,4-6 1,-2-9 60,-3-6 0,-3-4 0,-4-8 0,-1-2 68,-2-2 0,-6-5 0,3 5 0,-1 2 97,-4 2 1,-2 4 0,-4 2 0,-4 4 177,-6 2 1,-3-4 0,-3 5 0,1 5-16,-1 5 0,-5 1 0,-2 7 0,0 2-119,0 2 0,-5 2 0,5 0 0,0 4-110,0 8 0,1-1 0,7 13 0,-2-3-272,-5 2 1,13-1 0,-3 5-1,6-2-215,2-4 1,1-1-1,7-3 492,3 1 0,52 15 0,18 4 0</inkml:trace>
  <inkml:trace contextRef="#ctx0" brushRef="#br0" timeOffset="542">734 0 8484,'-17'0'816,"7"0"1,2 4 0,8 6 0,0 9-509,0 6 0,0 12 0,0 12 0,0 7-132,0 8 1,6 14 0,0 7 0,-2 8-147,-2 4 1,-2-13-1,0-5 1,0-11-15,0-10 0,0-5 1,2-9-461,4-9 0,-4-17 55,3-18 0,-3-2 0,-2-12 0,0-3 33,0-5 1,0-11 0,2 0 0,2-5 76,2-1 1,2 2 0,-4 2 0,3 0 116,3 0 0,0 2 1,3 4-1,-1 6 65,2 3 0,-5 5 1,3 1-1,2 5 300,1 1 0,2 8 0,1 8 1,-1 3 196,1 9 1,-1-1 0,-1 8-1,-3 0 66,-1 0 0,-8-3 1,4 5-1,-2 2-58,-1 2 0,1-4 0,-8 0 0,-2 0-141,-1-2 1,-9 4 0,2-7 0,-3-3-308,-3-2 1,1 1-1,-1-1 1,1 1-792,-1-5 1,7-9 0,-1 0-1810,-1-4 2640,5-2 0,16-93 0,1 34 0,1 1 0</inkml:trace>
  <inkml:trace contextRef="#ctx0" brushRef="#br0" timeOffset="682">1223 192 10473,'-7'10'1759,"3"0"-2696,-8-5 937,8-3 0,-11 6 0,5-8 0</inkml:trace>
  <inkml:trace contextRef="#ctx0" brushRef="#br0" timeOffset="951">1241 611 7751,'0'18'53,"0"-1"0,0 1 1,0-1 222,0 1 1,0 1 0,0 2-1,0 3 287,0-3 0,0 6 0,0 0 0,0 2-205,0 1 1,0-1-1,0 6 1,0 0-27,0-1 1,0 1 0,0 0-1,0 0-72,0 0 1,-6 0-1,-2-2 1,0-2-238,1-2 0,-7-7 0,2-1 0,-3-6-575,-3-3 0,7-8 1,-1 0-1,1-10-3244,1-11 3796,2-16 0,10-36 0,4-16 0,-1-9 0,0 0 0</inkml:trace>
  <inkml:trace contextRef="#ctx0" brushRef="#br0" timeOffset="1284">1433 769 7751,'17'17'116,"1"0"0,-1-5 0,1-2 0,-1-2 459,1-5 0,-1-1 0,1-2 0,-1 0-367,1 0 1,-1-7 0,0-5 0,-1-5-154,-4-7 0,1 3 0,-5-6 0,0 0-68,-1-1 0,-1 5 1,-6-4-1,0 2-29,0 3 1,-7-3 0,-5 2 0,-4 1-88,-1 3 1,-1 4-1,1 1 1,-2 4 128,-5 3 1,5 1-1,-4 8 1,3 2 55,3 1 0,-1 15 1,1-3-1,-1 5 5,1 3 1,7 2-1,4 8 1,4 2 155,2 3 0,0-3 1,0 6-1,2-2-133,4 0 1,4 5-1,9-5 1,3-4-636,1-6 1,6-6-1,-4-8 1,2-1-1731,4-4 2281,2-5 0,6-37 0,4-17 0,4-2 0,-1 1 0</inkml:trace>
  <inkml:trace contextRef="#ctx0" brushRef="#br0" timeOffset="1500">2027 419 7751,'-18'-8'426,"1"7"1,-1-5 0,1 2-66,-1-2 1,-1 6-1,0 0-47,1 10 0,-3 7 0,11 6 0,-2 7-188,1 3 0,7 1 0,-2 1 0,4 2 27,2 4 0,0 2 0,0 5 0,2-3-321,4-2 1,4-3 0,7-7-1,0-4-359,1-5 1,5-5 0,1-3 0,-3-5-593,-2-5 0,1-6 1119,3-6 0,4-66 0,-9 25 0,-1-1 0</inkml:trace>
  <inkml:trace contextRef="#ctx0" brushRef="#br0" timeOffset="1684">2184 681 9105,'10'2'1838,"-3"2"-1584,1 2 0,2 0 0,7-6-342,1 0 1,-1 0-1,1 0 1,-1 0-492,1 0 1,-1 0 0,0 0 578,1 0 0,-8 0 0,-3 0 0</inkml:trace>
  <inkml:trace contextRef="#ctx0" brushRef="#br0" timeOffset="1901">2236 384 8918,'0'18'1332,"0"-1"0,0 1-657,0-1 0,0 8 0,0 6 0,0 8-410,0 8 0,0 5 0,0 6 0,2 6-438,4 4 0,-2 0 0,6-2 0,-3-6-460,-3-5 633,6 1 0,0-27 0,7 4 0</inkml:trace>
  <inkml:trace contextRef="#ctx0" brushRef="#br0" timeOffset="2384">2743 384 7783,'-10'8'226,"4"4"0,4-3 1,2 3-1,0 2 328,0 1 0,0 3 1,0 1-1,0 4-166,0 6 1,0 4 0,0 2 0,0 2-279,0 4 1,0 4-1,0 7 1,0-2-577,0-3 0,0 2 0,2-11 1,2-3-1382,2-4 1,0-9 1846,-6 1 0,7-58 0,3-15 0</inkml:trace>
  <inkml:trace contextRef="#ctx0" brushRef="#br0" timeOffset="3065">2882 734 7736,'10'0'1205,"0"0"-938,-4 0 0,3 0 1,9-2-173,-1-4 0,-5-4 0,0-7 1,1-1-109,3 1 1,-1-1 0,-1-1 0,-5-2 2,-1-3 1,4 1-1,-6 4 1,-2-3-113,-2-1 0,-2 0 0,-2 7 0,-2 3-24,-2 1 0,-8 8 0,3-2 1,-5 6 125,-1 6 0,-1 6 1,1 11-1,-1 6 83,1 4 1,-1 4 0,3 2 0,3 3 63,6 3 1,4-4-1,2 5 1,0 3 182,0 1 1,2-5 0,4-4 0,6-4-169,3-3 1,3-6 0,-1-7 0,1-7-265,-1-9 0,6-3 0,1-2 0,-5-4-116,-5-7 1,1-3 0,-5-15-1,2-2-37,-1-2 0,-5-8 1,4-1-1,-2-1-75,-5 0 1,5 3-1,-2 3 1,-2-2 307,-2-2 0,-2 0 0,0 8 0,0 2 159,0 2 1,0 8-1,0-2 1092,0 3-821,0 10 1,0 10 0,0 14 0,0 5-47,0 5 1,2 7 0,2-2 0,1 6-122,-1 6 0,-2-3 1,-2 9-1,0 0-28,0-3 0,6 5 0,0-9 0,-2-1-232,-2-2 1,-2-4 0,2-4 0,2-6-323,1-3 1,3-10-112,-2-5 0,-2-12 0,6-11 0,-3-9-22,-3-6 0,4-10 0,-2-1 0,0-3 71,1 1 1,-3 1 0,6-4 0,0 5 229,-1 1 1,-5 2 0,4 8 0,-2 4 86,0 6 1,5 7 289,-5 11 1,0 14 0,-6 20 0,2 4 394,4 2 0,-4 6 0,3 2 0,-3-1-314,-2 1 1,0 4 0,0-5 0,2 1-628,4 0 1,-4-8 0,6-8 0,-2-2 361,0-4 0,30-63 0,3-18 0</inkml:trace>
  <inkml:trace contextRef="#ctx0" brushRef="#br0" timeOffset="3503">3616 489 7736,'-12'-12'0,"3"1"0,-1-1 390,0 2 0,-1-3 0,-7 5-72,1-2 0,5 7 0,2-1 1,1 8-174,-1 7 1,6 12 0,-2 7 0,4 3 2,2 1 1,-6 7 0,1 2 0,1 0-117,2-1 1,8-1 0,1-4 0,1 0-134,0-2 1,5-2-1,-1-12-125,4 2 0,1-7 0,1-10 0,-3-6-93,-3-6 1,3-6 0,-3-11 0,1-6 122,-1-4 0,2-2 0,-7 0 0,1 0-158,0 0 1,4-4 0,-7 2 0,-1 6 167,-2 4 0,4 10 1,0 5 440,-2-1 0,-2 7 0,-2 6 0,0 11 226,0 11 0,0 5 0,0 10 0,0 3-39,0 7 1,-6 0 0,0 3 0,2 6 49,2 5 1,0 1-1,-2 4 1,-1-2-85,1 2 0,0 2 0,0-1 0,-2-4-381,2-11 0,0-7 0,0-12 0,-1-4-411,1-6 0,-6-11 0,-2-7-202,-3-3 1,-3-17 0,1-8 585,0-9 0,3-20 0,0-20 0,1-1 0,-3-7 0,1 0 0,-1 1 0</inkml:trace>
  <inkml:trace contextRef="#ctx0" brushRef="#br0" timeOffset="3716">3738 751 7736,'12'16'1539,"-1"-3"-1346,3-1 1,-4-8 0,1 2 0,3-5 16,1-1 0,3 0 0,-1-1 1,1-5-78,-1-6 0,7 2 0,-1-1 0,-2-1-113,-1 2 1,-3-3 0,1 5 0,-1-2-710,1-3 1,-1 3-1480,0-2 2168,-7 8 0,-33 4 0,-16 10 0</inkml:trace>
  <inkml:trace contextRef="#ctx0" brushRef="#br0" timeOffset="3983">3930 419 7736,'-9'-8'2039,"1"7"1,8-5-1666,0 12 1,0-3-1,2 11 1,2 3-170,1 5 1,3 11 0,-4 2 0,2 9-275,-2 7 0,-2 7 1,-2 2-1,0 2-543,0 4 1,0-8-1,0-5 1,0-10-869,0-7 0,0-3 1480,0-3 0,15-67 0,5-24 0</inkml:trace>
  <inkml:trace contextRef="#ctx0" brushRef="#br0" timeOffset="4381">4140 262 7736,'-10'8'453,"4"3"0,4 5 0,2 1 0,0 1 223,0-1 0,0 9 0,0 3 0,2 4-295,4 2 0,-4 7 1,6 5-1,-2 5-197,-1 6 0,1 3 0,-6 5 1,2-4-213,4-2 0,-4-2 0,4-7 1,-4-7-805,-2-9 0,0-8-220,0-9 0,0-12 576,0-12 1,2-6 0,2-17 0,1-2 264,-1-2 1,6-8-1,0-1 1,1-3 172,1-4 0,-6 7 1,5 1-1,1 4 103,-2 2 0,5 0 1,-5 2-1,2 4 369,-1 6 1,-5 11 0,6 6 129,1 4 1,-3 12 0,0 8 0,-1 9-30,1 6 0,-4 7 1,4 3-1,-3 0-386,-3 0 1,4-3-1,0-5 0,0 2-407,-1 4 0,1-6 1,-4 0-1,2-8-1152,-2-2 1,3-11 1409,-1 3 0,0-3 0,-6 3 0</inkml:trace>
</inkml:ink>
</file>

<file path=ppt/ink/ink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46:32.548"/>
    </inkml:context>
    <inkml:brush xml:id="br0">
      <inkml:brushProperty name="width" value="0.06" units="cm"/>
      <inkml:brushProperty name="height" value="0.06" units="cm"/>
      <inkml:brushProperty name="color" value="#FFFFFF"/>
    </inkml:brush>
  </inkml:definitions>
  <inkml:trace contextRef="#ctx0" brushRef="#br0">53 32 7919,'0'-12'1416,"0"0"0,0 11-973,0 1 0,-2 13 0,-2 12 0,-3 3-209,-3 3 0,6 7 1,-4 5-1,3 2-209,-1 3 0,0 5 1,6 5-1,0 4-155,0 0 1,0 4-1,0-8 1,0-2-774,0-1 0,8-11 0,3-5 903,5-8 0,25-13 0,5-10 0</inkml:trace>
  <inkml:trace contextRef="#ctx0" brushRef="#br0" timeOffset="867">507 311 7896,'-7'-10'-1302,"3"3"2368,-8 7 0,8 2-788,-2 3 1,4-1 0,2 8 0,0 4-94,0 5 0,0 0 0,0 10 0,0 4-55,0 4 1,0 8 0,0-5-1,0 3-134,0 3 0,6 1 1,0-2-1,0-7-112,2-3 0,-4-4 1,7-4-1,3-5-130,1-5 1,3-9-1,-1-5 1,1-3 100,-1-2 0,3-9 0,1-7 1,2-7 26,-1-4 0,3-8 0,-2-6 0,-2 2 75,-1 2 1,-3-3 0,1-1-1,-1 0 71,1-2 1,-3 12 0,-1-4 0,-5 2 6,-1 0 0,4-1 0,-6 1 0,0 3 37,1 7 1,-5 4 0,4 1 482,-4 1-198,-2-1 1,0 11-138,0 7 1,0 7-1,0 11 1,0 1-74,0 4 0,0-1 0,0 5 0,0 0-49,0 0 1,0 2 0,2 6 0,2 0-152,2 0 1,5 0-1,-3-2 1,0-2-292,0-2 0,5 0 1,-1 4-1,3-3-1825,3-7 2169,-1-4 0,47-32 0,12-9 0</inkml:trace>
  <inkml:trace contextRef="#ctx0" brushRef="#br0" timeOffset="1336">1381 32 7885,'2'-12'451,"3"0"0,5 9 0,6-1-110,-5 8 1,5 5 0,-5 11 0,5 3-43,1 6 0,1 4 0,-1 4 0,1 4-212,-1 5 1,-5 5 0,-2 3 0,-1 2-236,1 3 1,-6 7 0,0-2 0,-8 2-282,-8-2 0,-5 2 0,-7-6 1,-5 0 428,-4 0 0,-17-12 0,-12 1 0,-4 1 0,0 1 0</inkml:trace>
</inkml:ink>
</file>

<file path=ppt/ink/ink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46:40.366"/>
    </inkml:context>
    <inkml:brush xml:id="br0">
      <inkml:brushProperty name="width" value="0.06" units="cm"/>
      <inkml:brushProperty name="height" value="0.06" units="cm"/>
      <inkml:brushProperty name="color" value="#FFFFFF"/>
    </inkml:brush>
  </inkml:definitions>
  <inkml:trace contextRef="#ctx0" brushRef="#br0">36 365 7863,'-12'10'1375,"1"-5"-795,7-3 1,-4 0-349,8 4 1,8-4 0,3 4 14,5-4 1,1-2 0,1 0-120,-1 0 0,3 0 0,1 0 1,2 0-152,-1 0 0,-7 0 1,1 0-1,3 0-84,0 0 1,-5 0-1,-2 0 1,1 0-386,3 0 0,1 0 0,1 0-287,-1 0 0,-5 0 1,-1 0 778,3 0 0,-45 23 0,-10 6 0</inkml:trace>
  <inkml:trace contextRef="#ctx0" brushRef="#br0" timeOffset="317">18 644 10204,'12'6'291,"0"0"0,-7 0 0,7-6 1,2 2-180,1 4 1,3-4 0,-1 3 0,1-3-113,-1-2 1,1 0 0,1 0 0,2 0-271,3 0 0,-1 0 0,-6 0 0,1 0-1965,-1 0 2235,1 0 0,-9 16 0,-1 3 0</inkml:trace>
  <inkml:trace contextRef="#ctx0" brushRef="#br0" timeOffset="2933">839 33 7897,'-8'-10'-511,"5"3"0,-7 5 1426,2-4-659,2 4 0,6-4 0,0 12-23,0 6 1,0 3-1,0 3 1,0-1-95,0 0 0,0 3 0,0 3 0,0 6-64,0 4 0,0 2 0,0 2 0,0 2-111,0 2 0,0 5 0,0-3 1,0 0 9,0-1 1,0-1 0,0-6 0,0 0-135,0 0 1,0-2-1,0-4 1,0-6-579,0-3 0,0-9-96,0 1 0,2-8 834,4 2 0,4-36 0,7-8 0</inkml:trace>
  <inkml:trace contextRef="#ctx0" brushRef="#br0" timeOffset="3349">1014 452 7755,'0'18'-281,"0"-1"0,0 1 0,0-1 780,0 1 0,0-1 0,0 0 0,0 1-309,0-1 0,6 1 0,1-1 0,3 1-125,4-1 0,-5 1 0,3-3 0,2-1-220,1-3 0,8-5 0,1 4 0,-3-2 18,-2-4 0,1-2 1,1-2-1,3 0 76,-3 0 0,-4-2 1,-3-4-1,-2-6 56,1-3 1,1 3 0,-3 0 0,-3-3 12,0-6 0,-6 1 0,4-3 0,-4 3 46,-2 3 0,0-2 0,0-3 0,0-1 20,0 2 1,-2 1 0,-4 1-1,-6-1 19,-3 3 0,-3-10 0,1 11 0,-1 1 22,1 1 0,-3 8 0,-1-3 0,-2 1-55,1 4 0,3 2 0,2 2 0,-1 2-189,1 4 1,-1-2-1,3 7 1,1 1-331,2-2 1,9 5 0,-3-3-1079,4 3 1537,2 3 0,39-1 0,9 1 0</inkml:trace>
  <inkml:trace contextRef="#ctx0" brushRef="#br0" timeOffset="3750">1468 435 7906,'0'17'-213,"0"1"1,0 1 0,0 2-1,0 3 484,0-3 0,0 0 1,0 1-1,0 3-119,0 2 0,0-5 0,2 1 0,2-4-97,2-1 1,7-1 0,-1 1 0,3-3-116,3-3 0,-1 1 1,1-7-1,1-2-32,4-2 1,-3-4 0,3-4 0,-4-5-9,-1-5 0,-1-1 0,1-3 0,-1-1 61,1-2 0,-3-1 0,-1 5 0,-4-2 24,-3-3 1,-1-1-1,-4 4 1,2-3 90,2 3 1,0 2-1,-8 1 1,-2 1 104,-2-1 0,-8 3 0,5 1 0,-5 4-43,-3 3 0,3-5 0,-9 6 0,3 2-94,3 2 1,-6 2 0,-1 0 0,1 0-150,-2 0 0,5 6 0,-3 2 1,6 2-376,5 3 0,-3-3 0,5 2 480,0 1 0,26 3 0,13 1 0</inkml:trace>
  <inkml:trace contextRef="#ctx0" brushRef="#br0" timeOffset="4216">1922 417 8129,'-2'18'0,"-2"-1"206,-2 1 1,1-1 0,3 3 0,-2 1-110,-2 2 0,0 0 1,6-3-1,0 1 28,0 3 0,0 7 1,2-4-1,4 2-226,5 0 1,-1-6-1,2 4 1,3-1 84,7-5 1,-1-4-1,6-5 1,0-6-26,1-4 0,1-2 1,6-2-1,-1-4-2,1-6 0,0-5 1,0-6-1,0-4 21,0-1 0,-2-5 1,-4 4-1,-6-4 68,-3-2 0,-3 2 0,-1 2 0,-4 2 52,-7-2 0,-3 6 1,-2 0-1,-2 1 3,-3 1 1,-5 6 0,-10 5 0,-3 0-59,-6 3 0,-4-5 0,-2 8 0,0 2-147,0 2 1,0 2 0,-2 2 0,-1 2-123,-3 2 1,0 8 0,6-3 0,0 5-111,0 1 1,6 1 0,2-1 0,4 1-850,7-1 1185,7 1 0,40-1 0,7 1 0</inkml:trace>
  <inkml:trace contextRef="#ctx0" brushRef="#br0" timeOffset="5216">2830 400 8244,'-10'8'354,"5"3"1,3-1 0,2 2 0,0 1-175,0 3 0,0 7 0,0 2 0,0 2-64,0 4 1,0 0 0,2 1 0,1-3-130,3 2 1,2-4-1,-4 0 1,2-2-95,-2-3 1,0-5 0,-1-3-496,3-3 1,8-9 347,-3-2 1,-3-8 0,0-11 0,-2-4 71,0-6 0,5-4 0,-5-2 0,0 0 61,2 0 1,-6 0 0,5 0 0,-1 2 81,0 4 1,2-4-1,-4 6 1,1 0 119,-1 3 0,-2 5 1,0 1 329,4 1 0,-4 9-71,4 8 0,-2 8 0,0 9 1,1 3-106,-1 3 0,-2 4 0,-2 8 1,0 0-80,0 0 1,2-6 0,2 0 0,2 2-47,-2 2 1,-2 0 0,-2-4-1,2-5-141,3-5 0,-1-1-166,8-1 0,-6-7 1,3-6-1,-1-8 0,-4-8 0,4-3 0,0-5 0,-1-3-11,1-6 1,4-2-1,-4 0 1,-1 2-26,1-2 0,0 3 1,-4 1-1,2 0 188,-3 0 0,5 6 0,-2-3 534,-2 5-316,6 1 0,-8 11 0,3 7 72,-3 9 1,4 7 0,0 1 0,-2 3-83,-2 3 1,-2-2 0,0 7 0,0-1-279,0 0 0,0-6 1,0 2-1,0-1-194,0 1 0,2-3 0,2 3 0,1-4-875,-1-1 1184,-2-1 0,6-15 0,2-4 0</inkml:trace>
  <inkml:trace contextRef="#ctx0" brushRef="#br0" timeOffset="5914">3406 400 10258,'0'17'543,"0"1"0,0 1-343,0 4 1,0 5 0,0 7 0,0 1-37,0 5 1,0-4-1,0 6 1,0-4-314,0-5 1,0 3 0,0-13-1,0-3-1029,0-2 899,0-1 1,2-8 0,2-7 0,2-8 54,-2-13 1,4-1 0,-1-10 0,1 0 20,0 1 1,4-5 0,-5 4 0,1-4 124,0-2 0,0 2 0,-4 2 0,3 2 94,3-2 0,-6 4 0,4 0 0,-2 2 152,-1 3 0,3 5 257,-2 5 0,-4 6 1,4 12-77,-4 6 0,-2 5 1,0 5-1,0 3-102,0 2 1,0 8 0,0 6-1,0-3-13,0-1 0,0-2 0,2 0 0,1 0-115,3 0 0,0-8 0,-6-3 1,0-5-457,0-2 0,2 1 91,4-1 1,-2-7 0,5-6 0,1-8-115,0-8 0,-6-5 1,3-6-1,-1-5-38,0 1 0,6-6 0,-4 4 1,-1-4 223,1-2 1,4 2 0,-5 2-1,1 2 259,0-2 0,0-2 1,-4 0-1,3 4 95,3 6 0,-6 3 0,4 5 382,-1 3 0,-5 6-120,4 12 1,-2 6 0,0 11 0,2 6-23,-2 4 0,-2 10 0,-2 1 1,0 3-329,0 0 0,0-1 1,0 5-1,0-3-169,0-1 0,0-10 0,0-1 0,0-6-1291,0-5 1,2-2 1367,3-5 0,-3-71 0,6-17 0</inkml:trace>
</inkml:ink>
</file>

<file path=ppt/ink/ink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46:49.646"/>
    </inkml:context>
    <inkml:brush xml:id="br0">
      <inkml:brushProperty name="width" value="0.06" units="cm"/>
      <inkml:brushProperty name="height" value="0.06" units="cm"/>
      <inkml:brushProperty name="color" value="#FFFFFF"/>
    </inkml:brush>
  </inkml:definitions>
  <inkml:trace contextRef="#ctx0" brushRef="#br0">140 1 8288,'-12'6'-106,"0"0"0,7-1 0,-5-3 394,2 4 0,0-4 0,5 6 135,-3 0 1,-2-4-144,2 7 0,2 1 0,-5 5-82,1 1 1,2-1 0,4 1 0,-2 1-90,-2 4 1,1-1-1,3 7 1,-2 2-104,-2 2 0,0 8 0,6 1 0,0 1-127,0 0 1,0 5 0,0-3 0,0 1 71,0 1 1,0-8 0,0 3 0,2-1-42,4 0 0,-2-6 1,5-6-1,-1 0-115,-4-2 1,4 4 0,0-7 0,-1-3-280,1-2 1,0-1 0,-2-1-278,5 1 0,-1-9 761,2-3 0,-8-35 0,3-10 0</inkml:trace>
  <inkml:trace contextRef="#ctx0" brushRef="#br0" timeOffset="419">559 123 8288,'0'18'65,"0"-1"1,0 1-1,0-1 49,0 1 0,0-1 0,0 0 0,0 1 48,0-1 1,0 9 0,0 3 0,0 4-10,0 2 0,0 1 0,0 3 0,0 4-144,0 2 0,-6-9 1,0 1-1,2-8-305,2-3 0,2 3 1,0-6-1,0-2-298,0-1 0,0-9 1,2-1 593,4-2 0,-4-26 0,6-11 0</inkml:trace>
  <inkml:trace contextRef="#ctx0" brushRef="#br0" timeOffset="1184">926 298 8346,'-10'0'1891,"2"2"-1700,8 4 0,0 3 0,0 9 0,0-1-4,0 1 0,0-1 1,0 3-1,0 1-216,0 2 1,0 8-1,0-2 1,2 4-43,4 2 1,-4-2-1,4-2 1,-4-2-113,-2 2 1,5-5-1,1-3-370,-2-4 1,6-3 392,2-4 1,-3-12 0,1-14 0,0-7-15,-1-8 0,-3-4 1,4-2-1,0 0 131,-1 0 0,-3 0 0,6-2 0,-1-2 82,-1-2 0,4 6 0,-7 6 1,1 0 80,0 2 1,4 2 0,-7 7-1,1 3 205,2 3 1,-4-1-70,8 7 0,-9 8 0,3 9 1,-4 7-50,-2 5 0,0-2 0,0 9 0,0 1-73,0 2 1,0 2 0,0-1-1,0 1-67,0 0 1,0 0 0,0 0-1,0 0-72,0 0 1,0-2 0,0-4 0,0-6-310,0-3 1,0-3 16,0 1 1,6-10 0,2-8 0,-1-12 21,1-9 1,6-1 0,-4-7 0,1-2 46,1-2 1,-6-2-1,5 0 1,1 2 122,-2 4 0,3-2 0,-5 6 1,0 0 47,0-1 1,-1 3 0,-3 6 0,2-1 284,-2 1 0,4 5 205,-3 0 1,3 9-84,-2-3 0,-4 12 1,4 5-194,-4 5 1,0 1 0,2 3 0,1 1-44,-1 2 1,-2 2 0,-2-3 0,0 3-154,0 2 0,6 0 0,0 4 1,-2-3-194,-2-3 0,-2 4 0,0-4 1,2 0-289,3 1 0,-3-3 0,4-6 520,-4 1 0,-10-24 0,-1-6 0</inkml:trace>
  <inkml:trace contextRef="#ctx0" brushRef="#br0" timeOffset="1502">1694 1 8600,'2'15'928,"2"-1"1,4-2-540,1 1 0,-3 9 0,6 3 0,-1 4-290,-1 8 1,6 6 0,-7 11-1,3 4-182,0 6 1,-8 4 0,1 4 0,-3 3-278,-2 7 0,-7-4 1,-7-3-1,-5-5-389,-5-6 0,-7 0 749,2-11 0,12-13 0,1-14 0</inkml:trace>
</inkml:ink>
</file>

<file path=ppt/ink/ink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46:56.864"/>
    </inkml:context>
    <inkml:brush xml:id="br0">
      <inkml:brushProperty name="width" value="0.06" units="cm"/>
      <inkml:brushProperty name="height" value="0.06" units="cm"/>
      <inkml:brushProperty name="color" value="#FFFFFF"/>
    </inkml:brush>
  </inkml:definitions>
  <inkml:trace contextRef="#ctx0" brushRef="#br0">525 129 7793,'-6'-14'168,"0"0"0,-6-1 0,3 3-120,-2 2 0,-2-3 0,-1 4 0,-1-2 214,1 1 0,-2-1 1,-2 6-1,-2 2-133,-3 1 0,4 4 0,-5 3 0,0 4-107,2 4 0,-3 6 1,5 0-1,3 0 45,1 2 1,2-5-1,1 5 1,2-2-82,1 0 1,7 0 0,-2-4 0,4-1-112,1 0 1,6 1 0,3-1-1,4 2 88,2 3 1,1-3 0,1 5-1,2-2 117,-1 0 0,-2 5 0,0-3 0,1 1 84,2 3 1,-4-2 0,-6-1 0,1 0 9,-2 1 0,0-4 0,-5 5 0,2 0 78,-2-2 0,-3 4 0,-5-6 0,-4 1-95,-4 0 1,-6 3 0,-2-5 0,-1-2-197,-4-1 0,-1-1 0,-2-1 0,1-1-219,-1-4 1,5-2-1,0-9 1,0-3-535,2-4 0,1-6 1,8-4 791,4-5 0,22-35 0,10-9 0</inkml:trace>
  <inkml:trace contextRef="#ctx0" brushRef="#br0" timeOffset="451">540 416 7811,'0'15'401,"0"-1"0,1 1 0,3-1 0,0 0-56,-1 1 0,4 1 0,-2 1 0,-1 4-271,3 1 1,-1 2-1,5 5 1,-1-2-87,1-3 1,2 1 0,1-4 0,-1 0-92,-3-1 0,2-5 0,-2-7 0,3-2-118,1-3 1,0-4-1,1-7 1,-1-8 17,0-5 0,-4-8 0,-1-6 1,1-1 13,-2-4 0,0 3 0,-5 0 0,2 1 88,-2-1 0,-1 4 0,-2-4 0,0 3 96,0 7 1,0 5-1,0 8 356,0-1-110,0 7 0,0 8 0,0 10 0,0 4 68,0 5 0,5 2 0,-1 5 0,1-1-153,1 5 1,-2 1-1,4 5 1,-2-1-218,-3-3 0,4 3 0,-1-1 0,0-2-358,1-2 1,2-8-1,-2-2 1,-1-4 418,0-2 0,6-64 0,-4-15 0</inkml:trace>
  <inkml:trace contextRef="#ctx0" brushRef="#br0" timeOffset="868">1028 0 8124,'0'11'470,"0"2"0,0 5 175,0 2 1,4 11 0,1 7 0,0 5-357,1 5 1,-2 3 0,4 6 0,-2 1-159,-3-1 1,-1-6 0,-2-5-1,0-6-275,0-6-368,6-4 264,-4-14 0,4-10 0,-6-17 0,0-5-181,0-3 0,0-6 0,0 1 0,0-3 53,0-2 0,0 0 0,2 2 1,1 3 174,2 5 1,4 3-1,-2 2 1,1-1 147,3 1 1,-3 6-1,1 3 1,2 4 265,2 1 0,2 6 0,-1 5 1,0 7 197,1 6 1,-6 3 0,1 2-1,-1-1-47,-1 1 1,3 0 0,-6-1 0,-2-1-43,-1-3 1,-2 3 0,-2-4 0,-2-1-160,-6-3 0,-3-4 0,-3-4 1,-1-2-432,-2 2 1,-5-4-1,3-2 1,0-4-501,1-1 1,-4-1-1,5-4 768,1-5 0,2-28 0,2-8 0</inkml:trace>
  <inkml:trace contextRef="#ctx0" brushRef="#br0" timeOffset="1233">1516 273 7811,'-2'-8'1794,"-3"3"1,2 2-1271,-7-2 0,6 4 0,-6-4-524,-1 3 1,3 2-1,-2 2-33,-1 3 1,3 3 0,0 6-220,2 0 1,-4 1-1,6-1 1,0 0-44,3 1 0,1-1 0,0 2 0,1 2 236,4 1 0,-2 0 0,7-5 0,1 1 213,2-1 1,0 0 0,-2 2 0,-2 2 66,3 1 0,0 5 1,1-5-1,-2 0 110,-1 2 0,-7-4 0,3 6 0,-1-3 5,0-2 0,0-2 0,-5-2 0,0 1-277,0-1 0,-7-1 1,-2-4-1,-4-2-543,-1-1 0,-1-4 0,1 2 0,-2-2-1667,-3-2 0,3-6 2151,-3-4 0,3-54 0,1-14 0</inkml:trace>
  <inkml:trace contextRef="#ctx0" brushRef="#br0" timeOffset="1415">1544 359 7811,'2'8'493,"3"-3"0,-2 1 1,6-1 140,3-2 0,-4-1 0,1-2 1,2 1-328,2 4 0,3-3 1,2 3-1,1-4-444,-2-1 1,-1 0 0,-1-1-1,0-3-1015,5 0 1,-4-1-449,3 5 1600,-3-7 0,-40 6 0,-10-6 0</inkml:trace>
  <inkml:trace contextRef="#ctx0" brushRef="#br0" timeOffset="1649">1673 172 10022,'-7'7'1095,"0"1"1,9 6-688,3 1 0,-4-1 0,5 2 0,-1 3-101,0 5 1,0 5 0,-4 4 0,3 5-311,0 4 1,1 1 0,-5 0-1,0 0-476,0 0 1,5-6 0,0-4 0,-2-3-2672,-1-1 3150,-2-6 0,6-3 0,2-5 0</inkml:trace>
  <inkml:trace contextRef="#ctx0" brushRef="#br0" timeOffset="1866">1903 359 7796,'-5'14'1137,"1"1"1,-1-1-577,5 0 0,0 1 0,0-1-257,0 1 0,5 4 0,1 0 0,0 0-158,1 2 1,2 3 0,-2 7 0,-1 3-102,0-2 1,-1 3 0,-3-2-1,1 1-817,2 1 0,0-10 0,-5 3-1767,0-6 2539,0-3 0,-20-62 0,-4-14 0</inkml:trace>
  <inkml:trace contextRef="#ctx0" brushRef="#br0" timeOffset="2032">1846 230 7796,'-15'6'0,"1"2"1520,0 0 0,6 0 171,3-3-1932,3-3 1,4 4-1,3-6 241,4 0 0,4-6 0,1-2 0</inkml:trace>
</inkml:ink>
</file>

<file path=ppt/ink/ink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47:00.179"/>
    </inkml:context>
    <inkml:brush xml:id="br0">
      <inkml:brushProperty name="width" value="0.06" units="cm"/>
      <inkml:brushProperty name="height" value="0.06" units="cm"/>
      <inkml:brushProperty name="color" value="#FFFFFF"/>
    </inkml:brush>
  </inkml:definitions>
  <inkml:trace contextRef="#ctx0" brushRef="#br0">73 230 7932,'-13'10'0,"2"-2"0,1 0 432,-1 0 0,3-5 0,0 3 1205,2 0-1412,1-4 1,11 4-1,4-6 1,3-1-119,1-4 0,5 2 0,0-5 0,0 2-16,2 2 0,-3 3 0,4 1 0,-1 0-166,-4 0 0,4 0 0,0 0 0,-1 0-268,1 0 1,-2 0-1,-4 0 1,-1 0-640,0 0 1,1 0 0,-1 0 981,0 0 0,-38 6 0,-9 2 0</inkml:trace>
  <inkml:trace contextRef="#ctx0" brushRef="#br0" timeOffset="250">173 29 7932,'-14'0'390,"-1"0"344,7 0 0,2 2 0,6 4-505,0 8 0,2 2 1,2 8-1,6 3-200,3 5 0,-4 5 0,1 8 0,-1 2-142,-1 6 0,4 1 0,-6-1 0,0-5-506,1-4 0,2-2 0,-2-4 0,-1-4-363,0-4 0,1-9 982,-2-7 0,3-38 0,6-16 0</inkml:trace>
  <inkml:trace contextRef="#ctx0" brushRef="#br0" timeOffset="636">388 216 8158,'0'9'620,"0"1"1,0 3-315,0 4 0,2 2 0,1 8 0,4 4-161,1-1 1,-4 5 0,6-1-1,1-3-77,2 0 1,1-3 0,0 0 0,1-5-179,-1-3 0,1-11 1,-1-4-1,0-3-232,1-2 0,-1-7 0,-1-4 0,-2-5 10,-2-3 0,-4-7 0,3 1 1,-1-5 44,-4-4 1,3 1-1,-1 4 1,-2 0 128,-1 1 1,-1 0 0,2 3 0,2 3 290,-2 1 0,-1 2 97,-2 4 0,0 9 0,0 6 0,0 8 150,0 5 1,0 7 0,0 6 0,2 6-81,2 6 1,-2-1-1,4-1 1,-1 1-168,0 0 1,5-5 0,-4 1 0,0-4-397,1-5 1,2-3-1,-2-7 263,1 0 0,1-70 0,6-17 0</inkml:trace>
  <inkml:trace contextRef="#ctx0" brushRef="#br0" timeOffset="833">805 201 7925,'0'8'274,"0"0"325,0-3 1,1-3-1,4 2 1,5-2-455,2-2 0,4 0 0,2 0 0,1 0-387,-2 0 0,-1-2 0,0-1 0,2-2-660,1 2 1,0 2 901,-5 1 0,-18-7 0,-6-1 0</inkml:trace>
  <inkml:trace contextRef="#ctx0" brushRef="#br0" timeOffset="1051">905 0 7925,'-8'10'570,"3"0"1,4 1-197,1 1 1,0 4 0,0 2-1,0 4-113,0 5 0,0 1 1,1 10-1,2 2-134,2 1 0,0 4 0,-3 1 0,1 2-506,2-2 0,-1-1 0,-4-5 0,2-5-724,3-7 1103,-4-8 0,12-25 0,-5-13 0</inkml:trace>
  <inkml:trace contextRef="#ctx0" brushRef="#br0" timeOffset="1401">1063 417 7925,'1'8'95,"4"-4"0,3 3 1,7-2 62,-1-2 0,0-3 1,1-5-1,-1-3-128,0 0 0,1-6 0,1 1 0,1-5 60,2 1 0,-4 1 1,-6 0-1,1-2-94,-2-1 1,-2 0 0,-6 5-1,0-1-58,0 1 1,-1 0-1,-3-1 1,-2 1-26,-2 0 1,-6 4 0,-5 2-1,1 2-39,2 3 1,-3 1 0,0 4-1,0 2 151,-2 6 0,5 3 0,-3 3 0,3 1 207,2 2 1,4 7 0,2-1 0,2 6 62,2 2 0,3 5 0,1-4 1,1-1 66,4 2 1,5-4 0,7 2 0,4-4-246,1-5 0,1-3 0,2-7 1,-1-1-429,2-4 1,-4 2 0,0-6 0,1-3-1718,-1-5 2028,-5-5 0,23-51 0,-1-12 0</inkml:trace>
  <inkml:trace contextRef="#ctx0" brushRef="#br0" timeOffset="1583">1594 187 7896,'-10'5'0,"2"1"0,0 1 37,0-1 0,5 0 1554,-2-1 0,4-2-2407,1 7 816,0-7 0,-7 29 0,-1 0 0</inkml:trace>
  <inkml:trace contextRef="#ctx0" brushRef="#br0" timeOffset="1716">1580 488 7896,'-10'15'830,"0"-1"1,6 0-489,-6 1 1,7-1-1870,-2 0 1527,10-6 0,-4-14 0,6-10 0</inkml:trace>
</inkml:ink>
</file>

<file path=ppt/ink/ink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47:06.430"/>
    </inkml:context>
    <inkml:brush xml:id="br0">
      <inkml:brushProperty name="width" value="0.06" units="cm"/>
      <inkml:brushProperty name="height" value="0.06" units="cm"/>
      <inkml:brushProperty name="color" value="#FFFFFF"/>
    </inkml:brush>
  </inkml:definitions>
  <inkml:trace contextRef="#ctx0" brushRef="#br0">287 861 8270,'-5'0'920,"0"5"0,5 2 1,0 3-795,0 4 0,0-2 0,0 5 0,0 1-118,0 2 0,4 0 1,-1 0-1,-1-2 25,-1-1 0,-1 0 0,0 2 1,0-2-162,0-3 0,0-2 0,2-3 0,0-1-404,1-2 1,2-3 304,-2 0 1,0-5 0,2-3 0,0 0 39,-3-3 1,4-1 0,1-2 97,2 1 0,1 3 1,0 2 137,0 0 1,1 2-1,-1 4 66,0 2 0,-1-1 1,-1 5-1,-1 1 73,1 1 0,0 2 0,0-1 0,-2 0-1,-2 0 1,3 4 0,-4 1-1,0 0-28,-2-1 1,-1 3 0,0-2 0,0 0-79,0 0 0,-1-1 0,-3-4 0,-2 0-235,-4 0 1,0 1-1,0-2 1,0-3-321,-1-2 0,1-3 0,-1-1 0,-3 0 474,-3 0 0,-39-46 0,-10-10 0</inkml:trace>
  <inkml:trace contextRef="#ctx0" brushRef="#br0" timeOffset="232">205 851 9617,'7'0'565,"0"0"0,1 0-186,1 0 1,3 0 0,0 0-1,3-1-198,1-2 0,1 0 0,3-2 0,1-1-256,-1 0 0,1 3 0,-2-3 0,-1 1-344,0 3 0,-2 1 0,1 0 0,-4-1-2443,-1-2 2862,-2 1 0,-9 16 0,-2 5 0</inkml:trace>
  <inkml:trace contextRef="#ctx0" brushRef="#br0" timeOffset="667">738 933 7860,'-4'6'75,"3"-1"1,-4-2 0,2 1 406,-1 2 0,1-3 0,3 4 1,0 1-126,0 1 0,0 2 0,0 0 0,0 3-206,0 3 1,0 0 0,1 2 0,2 3-171,4-1 1,2 0 0,2-3 0,0-1-51,3 1 1,-2-3 0,4-1-1,0-3-149,0 0 1,0-6-1,2-1 1,-1-4 55,2-4 1,-1-3-1,0-6 1,-2-4 92,-1-3 1,2-4 0,-4 0 0,0 1 46,-2-3 0,-4 5 0,-1-3 0,-2 2 141,-1 2 0,-2 0 1,-1 2-1,-2 2 112,-5 1 1,0 0 0,-8 3 0,1 3-71,1 0 1,-5 4 0,0 1 0,-1 0-312,-1 1 1,-1 0 0,1 3 0,-1 1-586,1 2 0,-1 3 735,1 4 0,-5 14 0,-2 3 0</inkml:trace>
  <inkml:trace contextRef="#ctx0" brushRef="#br0" timeOffset="1248">0 626 7992,'6'-5'286,"3"4"0,-2-3 1,2 3-14,1 1 0,6 0 1,5 1-1,5 2 30,4 0 1,5 1 0,3-4-1,1 0-70,2 0 1,5 0 0,2 0 0,2 0 57,1 0 1,-3-4 0,-1 0 0,-1-2-123,1-2 1,0 2 0,1 1-1,-4-1-49,-2 0 1,-3 0 0,-2-1 0,0 1-41,-5 1 0,-4-2 1,0 4-1,-5 1-286,-1 1 0,-6-3 1,-2 1-494,-3 0 1,-2 3-285,-2 4 1,-2-2 171,-5 5 0,-2-5 811,-1 2 0,-30 6 0,-11 1 0</inkml:trace>
  <inkml:trace contextRef="#ctx0" brushRef="#br0" timeOffset="1618">605 0 9624,'6'5'324,"-2"1"1,-4 5 0,0 3-78,0 3 0,0 7 0,2 3 0,0 4-251,1 3 0,1-1 1,-4 3-1,1 1-109,2-1 1,-1-4 0,4-1 0,-1-6 112,-3-3 0,4-11 0,-1-2 0</inkml:trace>
  <inkml:trace contextRef="#ctx0" brushRef="#br0" timeOffset="2165">1487 708 7836,'1'-6'476,"2"2"0,-1 3 1,5 1-25,1 0 1,-2 0-1,1 0 1,1 0-206,1 0 0,2 0 0,3 0 0,2 0-87,0 0 1,3 0 0,-2 0-1,3 0-218,0 0 1,-3 0 0,-1 0 0,-1 0-367,-3 0 1,0 0 0,-2 0 0,0 0-2083,1 0 2506,-6 0 0,-23 14 0,-10 3 0</inkml:trace>
  <inkml:trace contextRef="#ctx0" brushRef="#br0" timeOffset="2415">1487 882 7840,'-2'6'-284,"0"-2"827,-1 1 0,0-4 0,7 2-133,3-2 0,0-1 1,2 0-1,2 0-72,0 0 1,4 0 0,0 0 0,0 0-286,0 0 0,2 0 1,-2 0-1,0 0-482,4 0 0,-3 4 0,0-1 0,-2-1-433,-1 0 1,-1-2 861,2 0 0,-7 0 0,2 0 0</inkml:trace>
</inkml:ink>
</file>

<file path=ppt/ink/ink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47:10.111"/>
    </inkml:context>
    <inkml:brush xml:id="br0">
      <inkml:brushProperty name="width" value="0.06" units="cm"/>
      <inkml:brushProperty name="height" value="0.06" units="cm"/>
      <inkml:brushProperty name="color" value="#FFFFFF"/>
    </inkml:brush>
  </inkml:definitions>
  <inkml:trace contextRef="#ctx0" brushRef="#br0">144 851 7939,'-7'0'247,"0"0"0,4 0 260,-4 0 1,5 6 0,-2 3-1,3 4-284,1 3 1,0 2 0,0 6-1,0 4-263,0 1 1,0 2 0,0 0 0,0 0-201,0-1 0,0-2 1,0-2-1,0-1-599,0-2 1,0-6 838,0-4 0,5-15 0,1-5 0</inkml:trace>
  <inkml:trace contextRef="#ctx0" brushRef="#br0" timeOffset="369">298 1025 7939,'0'10'-44,"0"1"1,0-5-1,0 1 1,0 1 325,0 1 0,0 2 0,1-1 0,1 1 154,2 3 1,4-3 0,-2 3 0,3-3-379,2 0 1,-1-1-1,0-1 1,0-1-191,1-1 0,2-5 0,1 1 1,0-1 32,1-2 0,-4 0 1,4-2-1,-2-1 31,1-4 1,0-3 0,-4-3 0,0-1-70,0-2 1,-3 0 0,-1-3 0,-1 4 205,-3 0 0,-1 0 0,-1 2 1,0 0 168,0 0 0,-5 1 1,-1 0-1,-5 1-45,-2 2 0,0 2 0,-3 0 0,0 4-83,0 2 0,0 1 1,-2 0-1,1 0-180,-1 0 0,3 3 1,1 2-1,3 0-734,1 3 1,1 1 0,2 2 803,3-1 0,26 0 0,6 0 0</inkml:trace>
  <inkml:trace contextRef="#ctx0" brushRef="#br0" timeOffset="753">687 984 7930,'0'7'79,"0"0"1,0 1 243,0 1 0,-3-2 0,-1-1 0,2 2-141,1 2 1,1 0 0,1 0 0,1 0 19,2 1 0,4-1 1,-1 0-1,2 0-88,1 1 0,0-1 0,0 0 0,1-1-146,-1-2 1,0 1-1,0-5 1,1 0-275,-1-2 0,1-1 0,2 0 0,1-1 113,-2-3 0,-1-1 0,-1-6 1,-2 1 144,-2 0 1,0-4-1,2-1 1,-2 1 55,-2-1 1,0-2 0,-4 3 0,0 0 75,0 0 0,0 1 1,-1-3-1,-3 1 96,-3 3 1,-2 1 0,-1 3 0,-1 3-63,-3 0 1,3 2 0,-4 3 0,1 0-151,0 0 0,-3 1 0,4 2 0,1 4-449,4 2 0,0 2 1,4-2-1,-1-1-1244,1-2 1725,0 1 0,41 8 0,8 1 0</inkml:trace>
  <inkml:trace contextRef="#ctx0" brushRef="#br0" timeOffset="1068">1097 882 7922,'0'10'-589,"0"0"676,0 0 0,1 1 1,2-1 401,0 0 1,0 1 0,-3 2 0,2 2-245,1 1 0,-1-3 0,5 3 0,1-1-112,1-2 0,-1 1 0,1 0 1,3-1-164,-1-2 1,0-4 0,1-1 0,0-2-108,2-2 0,3 0 0,-2-4 0,0-1-2,0-4 1,-1-5 0,-1-3 0,0-1 92,0-2 1,-5 2 0,-2 0 0,-2 0 70,-1 0 1,-2 2 0,-1-2 0,-1 1-42,-3 3 1,1 1 0,-6 0 0,-4 1-378,-2 0 0,2 3 0,-4 1 393,-2 2 0,-55 0 0,-15 4 0</inkml:trace>
  <inkml:trace contextRef="#ctx0" brushRef="#br0" timeOffset="1617">1 677 7409,'13'0'612,"1"0"0,4 0 0,-1 0 0,5 1 11,5 2 0,2-2 0,9 3 0,3-3-210,3-1 0,6 3 0,1 1 0,5-2-98,1-1 0,2-1 0,-3-1 1,1-1-154,2-2 0,0-3 0,-2 4 0,-5 0-83,-3-2 0,-4 3 0,1-4 0,0 2-134,-3 1 1,-4 1 0,-3 0 0,-1-2-240,-6 2 1,1 1 0,-6 1 0,-3 0-142,-2 0 1,-5 0 0,-3 0-1683,-1 0 1523,-4 0 1,-3 0-1,-6 0 1,-4 1 593,-2 2 0,-11 3 0,-1 4 0</inkml:trace>
  <inkml:trace contextRef="#ctx0" brushRef="#br0" timeOffset="2020">769 10 7900,'-1'6'143,"-1"-1"-72,-2-1 0,1-2 0,3 5 0,0 1 296,0 1 0,0 5 1,0 1-1,0 1-230,0 2 0,0 5 1,0 2-1,0 1-271,0 3 1,0-1-1,1 0 1,1 0-115,2 0 1,-1-3 0,-2-2 247,3-5 0,15 6 0,8-2 0</inkml:trace>
  <inkml:trace contextRef="#ctx0" brushRef="#br0" timeOffset="2767">1866 656 8639,'11'0'919,"2"0"-785,0 0 1,6 0 0,-2 0 0,2 0-132,2 0 1,0 0 0,2 0 0,1 0-35,-1 0 1,-6 0 0,-4 0 0,-1 0-1527,-2 0 1557,0 0 0,-27 14 0,-7 3 0</inkml:trace>
  <inkml:trace contextRef="#ctx0" brushRef="#br0" timeOffset="3068">1968 379 7900,'0'-5'1671,"0"1"-1126,0 8 1,0-2 0,0 5 0,0 1-219,0 1 1,4 7-1,0 4 1,1 6-366,-1 4 0,3 5 1,-3 3-1,-2 2-261,-1 1 1,-1 0-1,0-1 1,0-4-344,0-5 0,0-2 642,0-5 0,-4-4 0,-2-5 0</inkml:trace>
  <inkml:trace contextRef="#ctx0" brushRef="#br0" timeOffset="3707">2778 871 11402,'9'1'759,"-1"3"0,-1 2-361,1-1 0,1 8 0,1-2 0,1 4-168,-1 3 1,0 2 0,0 0 0,2 1-141,1-1 0,-5 1 1,3-1-1,-3-1-42,-3-2 1,4 2 0,-3-6-170,0 0 1,3-3-54,-2-3 1,-2-2 0,1-7 0,0-1 134,-1-4 1,2-3-1,2-3 1,-1-1-139,-1-2 1,0-5-1,2-3 1,-1 1-131,-1 2 1,0-3-1,2 0 1,-1 1-203,-1 2 1,-4-3-1,3 0 1,-2 1-1554,-1 1 2062,2 6 0,-13 15 0,2 8 0</inkml:trace>
  <inkml:trace contextRef="#ctx0" brushRef="#br0" timeOffset="4152">2573 595 7900,'-6'4'0,"3"-3"314,6 3 1,3-3-1,5-1 1,3 0 362,3 0 0,3 0 1,1 0-1,3-1-328,3-3 1,4 2-1,2-4 1,3 1-278,0-1 1,3 3 0,3-3-1,0 0-131,-2 0 0,-3 3 0,1-3 0,-4 1-259,-2-1 1,-2 4-1,-3-2 1,-4 3-28,-5 1 0,-3 0 0,-5 0-693,0 0 585,1 5 0,-6-3 0,-3 4 453,-4-2 0,-17 0 0,-8-4 0</inkml:trace>
  <inkml:trace contextRef="#ctx0" brushRef="#br0" timeOffset="4601">2932 0 9546,'-6'0'1336,"2"5"0,4 2-1150,0 2 1,0 1 0,0 1 0,0 3-184,0 3 0,0 4 0,0 2 0,0 5-360,0 1 0,0 2 0,0 0 0,0 0-532,0-1 0,0-2 1,0-2 888,0-1 0,0-1 0,0-4 0</inkml:trace>
</inkml:ink>
</file>

<file path=ppt/ink/ink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47:18.729"/>
    </inkml:context>
    <inkml:brush xml:id="br0">
      <inkml:brushProperty name="width" value="0.06" units="cm"/>
      <inkml:brushProperty name="height" value="0.06" units="cm"/>
      <inkml:brushProperty name="color" value="#FFFFFF"/>
    </inkml:brush>
  </inkml:definitions>
  <inkml:trace contextRef="#ctx0" brushRef="#br0">267 717 7819,'-3'7'708,"-1"0"0,2 0 0,4 3-307,2 0 1,4 1-1,-1 0 1,2 3-261,1 3 1,0-1 0,0 1-1,1 2 17,-1 4 1,0-1-1,-1 2 1,-1-3-83,-1 0 1,0-4-1,3-1 1,-1-1-98,-2-3 0,2-2 0,-2-3 6,2-3 0,-2-4 0,0-4 34,1-3 1,-3-6-1,2-4 1,1-4-29,1-3 0,-2 2 0,0-1 1,1 0-105,1-1 1,-2 2 0,0-2 0,1 4-282,1 3 1,-2-3-1,-2 4 1,1 1-464,0 1 857,-4 7 0,-2 16 0,-6 8 0</inkml:trace>
  <inkml:trace contextRef="#ctx0" brushRef="#br0" timeOffset="417">1 502 6191,'10'0'55,"0"0"0,2 0 0,2 0 422,7 0 1,4 0-1,7 0 1,3 0-15,6 0 0,0 1 0,5 2 0,-2 0-190,0-1 1,4-1-1,-3-2 1,-2-1-236,-1-1 1,-5-2 0,-3 3 0,-1-3-68,1 0 0,-6-2 0,2-2 0,-4 1-268,-3 1 0,-5 0 0,-2-2 0,-2 1-786,-5 1 0,-2 5 228,-4-2 1,-6 3 854,-1 1 0,-31 9 0,-9 3 0</inkml:trace>
  <inkml:trace contextRef="#ctx0" brushRef="#br0" timeOffset="716">380 0 6421,'0'10'132,"0"1"0,0 3 0,1 3 1,1 3-193,2 0 0,0 4 0,-1 2 0,0 3 60,-1 3 0,9 42 0,0 8 0</inkml:trace>
  <inkml:trace contextRef="#ctx0" brushRef="#br0" timeOffset="1117">1200 420 7836,'6'5'763,"-1"-3"0,-1 4 0,2-2-595,4-1 0,0-2 0,0-1 1,1 0-48,3 0 0,1-4 0,3 1 0,-1-1-160,1 0 0,1 2 0,-1-4 0,-2 1-473,-1 3 1,-2 1 0,-2 0-1087,-1-3 1598,-4 3 0,-29 20 0,-11 9 0</inkml:trace>
  <inkml:trace contextRef="#ctx0" brushRef="#br0" timeOffset="1348">1179 615 7929,'5'6'871,"2"-3"1,2-2-213,1-1 0,5 0 0,2 0 1,2 0-379,2 0 1,-1-1 0,1-1 0,0-3-450,3 0 0,-2 2 1,1 0-1,-4 1-431,-2-2 0,-3 3 1,2-2-1,-1 1-1759,-3 2 2358,-5 0 0,-25 14 0,-11 3 0</inkml:trace>
</inkml:ink>
</file>

<file path=ppt/ink/ink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47:23.995"/>
    </inkml:context>
    <inkml:brush xml:id="br0">
      <inkml:brushProperty name="width" value="0.06" units="cm"/>
      <inkml:brushProperty name="height" value="0.06" units="cm"/>
      <inkml:brushProperty name="color" value="#FFFFFF"/>
    </inkml:brush>
  </inkml:definitions>
  <inkml:trace contextRef="#ctx0" brushRef="#br0">31 702 7885,'-10'0'820,"1"1"1,2 2-459,3 4 0,3-1 0,1 1 0,0 1-152,0 1 0,4 1 0,-1 1 0,0 3-179,2 3 1,-3 2 0,4 3 0,-2 1-364,-1 1 1,-1 0-1,0-4 1,2 1-861,-2-1 1,3 1 1191,-2-1 0,9-13 0,0-4 0</inkml:trace>
  <inkml:trace contextRef="#ctx0" brushRef="#br0" timeOffset="334">205 835 7885,'6'5'-623,"-2"-3"0,-4 5 1197,0 1 1,4 1 0,-1 1 0,1 0-293,0 0 1,-2 2-1,5 0 1,1 2-66,1-1 1,2 1 0,-1 0 0,1-1-68,3-2 1,1-2 0,3-2 0,-1-4-257,1-2 1,-2-1 0,0-1 0,-1-2-77,-3-4 0,0-2 0,-2-2 0,0-2 26,1-1 1,-6 0 0,-1 1 0,-3-1 178,-1 2 1,0-3-1,-1 1 1,-3 2 51,-3 0 0,-2 2 0,-2 1 1,-3 1 34,-3 1 0,1 2 0,-1-3 0,0 2-113,1 1 1,-3 2-1,3 3 1,0 0-263,2 0 1,-1 1 0,2 3-374,0 2 0,6 0 638,4 1 0,25 18 0,6 8 0</inkml:trace>
  <inkml:trace contextRef="#ctx0" brushRef="#br0" timeOffset="700">646 835 7212,'10'5'-162,"0"1"0,-3 3 1,-1 2 695,-2-1 1,1 0 0,-3 0-1,2 1-411,-2-1 0,0 0 0,0 2 1,3 0-95,1 2 1,1-4-1,3-3 1,0 1-36,0 1 1,1-2 0,-1-2-1,1 0-70,3-3 1,-3-1 0,4-2 0,-1-2 30,-1-4 0,1-2 0,-4-1 0,1-2 130,-1-1 0,0 0 0,-1-3 0,-2 1 110,-4 3 0,-1-1 0,-2 1 0,0-2 43,0 2 1,-5 1 0,-2 3 0,-3 2-110,-4-2 1,2 0 0,-5 0 0,0 2-135,1 1 1,-4 2 0,3 3 0,-1 0-213,1 0 1,-1 3 0,4 2-1,3 1-513,3 2 0,2 1 0,4 1 730,-2 0 0,33 10 0,11 1 0</inkml:trace>
  <inkml:trace contextRef="#ctx0" brushRef="#br0" timeOffset="1016">1076 814 7885,'7'4'-508,"0"-1"0,-4 5 0,4-1 1292,1 2 0,-2 1 0,1 1-552,1-1 0,-3 0 0,2 0 0,1 1-111,1-1 0,2 0 0,0-1 1,1-1-27,2-1 1,1-5 0,-1 2 0,2-3-56,-1-1 1,4 0-1,-4-1 1,0-3 47,4-2 0,-3-5 1,0-1-1,-2-3 39,-1-1 1,-2 0 0,-2-2 0,-2 2 56,-3 1 1,-3-2 0,-2 3 0,-3 2-122,-3 0 0,-6 2 0,-4 1 1,-3 2-252,0 4 0,-5-2 0,-1 2 1,-2 1-368,1 0 0,1 2 555,-2 0 0,-42 10 0,-8 1 0</inkml:trace>
  <inkml:trace contextRef="#ctx0" brushRef="#br0" timeOffset="1560">21 558 8870,'6'-3'313,"1"-1"0,0 1 1,5 3-1,1 0-19,4 0 1,4 1 0,3 1 0,4 3 98,5 1 0,0-3 0,6 3 0,2-1-29,2 1 0,3-2 0,-2 1 1,3 1-236,0 0 1,-2-3 0,-4 3 0,1-1-101,3 1 0,-7-4 0,2 2 0,-2-3-101,-2-1 1,-2 0-1,2 0 1,-4 0 61,-6 0 1,0 0 0,-3 0 0,-3 0 5,-2 0 1,-2 0 0,1 0 0,-3 0 29,-2 0 1,-2 0-1,0 0-2590,0 0 1023,-4-5 1,-6 3 1540,-7-5 0,-38-4 0,-11-5 0</inkml:trace>
  <inkml:trace contextRef="#ctx0" brushRef="#br0" timeOffset="1899">564 5 7941,'6'-5'939,"2"5"0,-5 0-718,-1 6 1,0 3-1,1 2 1,0 3-17,-1 3 0,1 3 0,-1 0 1,1 2-233,0 2 1,-2 2 0,0 3-1,1 0-645,2-2 1,-1-3-1,-3 2 672,0-1 0,0 4 0,0-3 0</inkml:trace>
</inkml:ink>
</file>

<file path=ppt/ink/ink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47:21.611"/>
    </inkml:context>
    <inkml:brush xml:id="br0">
      <inkml:brushProperty name="width" value="0.06" units="cm"/>
      <inkml:brushProperty name="height" value="0.06" units="cm"/>
      <inkml:brushProperty name="color" value="#FFFFFF"/>
    </inkml:brush>
  </inkml:definitions>
  <inkml:trace contextRef="#ctx0" brushRef="#br0">93 584 7862,'-10'2'630,"4"1"0,1-1 1,4 4-1,-1 0-332,-2-1 0,1 2 0,3 3 0,0 2-164,0 2 0,0-2 1,0 4-1,0 0-126,0 0 0,0 0 0,0 2 1,1-2-189,2-1 1,-2 2-1,3-3-183,-3-2 0,0-2 0,3-3 45,2-3 0,4-3 0,0-1 180,0 0 1,0-4 0,1 0 0,-1-1 41,0 1 0,0-1 0,1 3 0,-1-2 64,0 2 0,0 1 1,1 2 78,-1 3 1,0 1-1,-1 7 1,-1 0 142,-1 2 1,-5 1-1,3-3 1,-2 3 11,1 1 1,-1-2-1,-4 1 1,-3 1-132,-2 0 1,-3-3 0,-2 1 0,1-3-148,0-1 1,-2-3 0,0-1 0,-3-2-360,-1-1 1,2-2 434,-3-1 0,-18-37 0,-8-8 0</inkml:trace>
  <inkml:trace contextRef="#ctx0" brushRef="#br0" timeOffset="200">62 595 7854,'0'10'682,"0"-4"0,4-2 0,4-4 0,4 0-336,1 0 1,6 0-1,-2-1 1,3-2-317,4-4 0,-2 1 0,2 0 0,-3 1-697,0-1 0,3 4 0,-2-3 667,-2 1 0,23 25 0,2 3 0</inkml:trace>
  <inkml:trace contextRef="#ctx0" brushRef="#br0" timeOffset="583">574 687 7862,'-7'10'0,"1"0"-24,-2 1 1,3-4-1,2-1 1,1 3 538,2 4 1,0 0 0,0 2 0,0 1-106,0 0 1,5 0-1,2 3 1,2-2-247,1 1 0,0 0 0,1 0 0,0-2-221,3-1 1,-2-1-1,4-5 1,0-2-107,0-4 1,-2-2-1,3-1 1,0-1-67,-1-2 1,2-6 0,-3-6 0,0-1 78,0-2 1,-2-5 0,-3-1 0,0 1 202,-4 1 1,2 2 0,-4-1 0,-2 1 130,-1-1 1,-1 6 0,-1 1 0,-3 2 3,-7 2 0,0-2 0,-6 0 0,-1 4-220,-2 3 0,0-2 0,-1 3 0,1 1-336,-1-2 1,0 4 0,-2-2 0,-1 3 367,1 3 0,-26 12 0,-6 7 0</inkml:trace>
  <inkml:trace contextRef="#ctx0" brushRef="#br0" timeOffset="968">0 390 9553,'11'0'549,"0"-4"1,3 1-1,3 1-148,2 0 1,6 2 0,4 0 0,4 0-140,4 0 1,3 0-1,2 0 1,1 0-66,2 0 0,4 0 1,-3 0-1,1 0-72,-2 0 0,-4-1 1,-3-2-1,-2-3-291,-4 1 0,-4-3 0,-9 3 0,-2 0-958,-3 1 0,-3 0-1092,0 4 1519,-6 0 1,-5 4 0,-6 0 696,-4 2 0,-18 10 0,-5 6 0</inkml:trace>
  <inkml:trace contextRef="#ctx0" brushRef="#br0" timeOffset="1435">390 0 8823,'0'11'210,"0"-1"1,0 1-1,0 2 1,0 1-241,0 2 1,0 2 0,1 2-1,1 0-684,2 1 1,-1-1 713,-3 1 0,0 22 0,0 6 0</inkml:trace>
  <inkml:trace contextRef="#ctx0" brushRef="#br0" timeOffset="1899">1158 554 7885,'7'0'328,"0"0"-65,1 0 0,1-4 0,1 1 0,1 1 144,-1 0 0,1 1 0,2-1 0,2-1-150,1 0 1,1 2 0,2 1 0,-1 0-518,-1 0 0,0 0 1,3-1-1,-3-1-810,-3-2 1070,1 1 0,-3-2 0,3 0 0</inkml:trace>
</inkml:ink>
</file>

<file path=ppt/ink/ink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47:29.361"/>
    </inkml:context>
    <inkml:brush xml:id="br0">
      <inkml:brushProperty name="width" value="0.06" units="cm"/>
      <inkml:brushProperty name="height" value="0.06" units="cm"/>
      <inkml:brushProperty name="color" value="#FFFFFF"/>
    </inkml:brush>
  </inkml:definitions>
  <inkml:trace contextRef="#ctx0" brushRef="#br0">245 749 7812,'-7'0'1509,"0"0"0,5 4-1099,-1 3 1,3-1 0,2 1-1,2 1-186,2 1 1,1 6 0,3 3 0,0 5-82,1 4 0,-1-1 0,0 1 0,0 2-48,1 1 0,-1 1 0,0 1 1,0-1-27,1-5 1,-1-3 0,-1-4 0,-1-1-139,-1-5 0,0-6 0,3-4 1,0-1 39,0-2 1,-3-6 0,0-4 0,1-6 18,1-4 1,1-1-1,0-3 1,-2-2-59,-2-1 1,1-1 0,2 4-1,-1 1-71,-1 2 0,-3-3 0,1 0 0,1 2-242,0 4 1,-4 0-1,1 3 1,0 0-619,0 0 1,-2 2 0,4 2 998,-1 1 0,-3 9 0,4 2 0</inkml:trace>
  <inkml:trace contextRef="#ctx0" brushRef="#br0" timeOffset="415">19 554 7882,'-10'0'-347,"5"0"0,1 0 0,8 0 0,3 0 779,6 0 0,3 0 0,6 0 1,2 0 24,3 0 0,4 0 0,3-1 0,3-1-228,3-2 0,5 0 1,-1 1-1,0 0-94,2 1 1,-5-3 0,1 2-1,-4-1-207,-3 0 1,-1 3 0,-4-3 0,-3 2-361,-3-1 0,-3 1 0,-4-1 0,-4 1-2132,-1-2 2564,-2 3 0,-6-5 0,-4 3 0,-27 2 0,-12-4 0</inkml:trace>
  <inkml:trace contextRef="#ctx0" brushRef="#br0" timeOffset="733">358 1 6002,'0'10'-85,"0"0"0,1 2 137,2 1 1,0 4 0,2 6 0,1 3-41,0 4 0,-4-1 1,2 8-1,0-1-129,-1 1 1,1-4 116,-4 1 0,4 16 0,2 4 0</inkml:trace>
  <inkml:trace contextRef="#ctx0" brushRef="#br0" timeOffset="1201">1055 493 7882,'0'6'630,"0"1"1,1-4-1,2 0-476,4-2 1,2-1 0,1 0 0,2 0 164,1 0 1,0 0 0,4 0 0,1 0-171,2 0 0,0 0 1,-1 0-1,0 0-331,-2 0 0,-1 0 1,1 0-1,-2 0-545,-1 0 0,-2 0 1,1 0-1299,-1 0 2025,-6 0 0,-34 9 0,-12 3 0</inkml:trace>
  <inkml:trace contextRef="#ctx0" brushRef="#br0" timeOffset="1449">1014 708 7882,'-7'1'439,"0"2"0,5 0 0,-1 2 150,6 0 1,2-2 0,7-3-1,1 0-52,5 0 0,1 1 0,1 2 0,1 0-293,-1-1 1,1 1 0,-1-1-1,2 1-202,2 0 0,-2-2 0,0-1 1,-2 0-289,-3 0 0,-1 0 1,1 0-1,-4 0-1409,-1 0 1,-5 0-311,0 0 1965,-5 0 0,-20-18 0,-11-5 0</inkml:trace>
</inkml:ink>
</file>

<file path=ppt/ink/ink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47:42.611"/>
    </inkml:context>
    <inkml:brush xml:id="br0">
      <inkml:brushProperty name="width" value="0.06" units="cm"/>
      <inkml:brushProperty name="height" value="0.06" units="cm"/>
      <inkml:brushProperty name="color" value="#FFFFFF"/>
    </inkml:brush>
  </inkml:definitions>
  <inkml:trace contextRef="#ctx0" brushRef="#br0">62 295 7827,'-6'0'591,"-3"5"-229,2 2 0,2-2 0,2 2 1,2 1-2,1 1 0,0 3 1,0 0-1,0 3-180,0 1 1,0 2-1,1 6 1,2 2-81,4 0 0,-1 4 0,2-4 0,2 0-116,3-2 1,1 0 0,0-2 0,2-4-111,0-2 1,3-6 0,-2-4 0,3-2-16,0-1 0,0-7 0,-2-3 0,-2-3 90,-1-3 0,2-7 0,-4-4 0,-1 0 53,-4-1 1,0 4 0,-4-4 0,1 1 119,-1 0 1,0-1 0,-4 2 0,-1-1 131,-3 1 1,-1 2 0,-6 0 0,0-1-58,-3-1 0,-2 1 0,-4-2 0,-1 4-67,1 2 0,-1 5 0,1 5 0,-1 2-101,1 2 0,-4 1 1,0 8-1,2 4-236,4 3 1,0 7-1,4-2 1,2 2-229,0 2 0,7-4 1,1-1-1,3 0 434,1 0 0,23-4 0,5 3 0</inkml:trace>
  <inkml:trace contextRef="#ctx0" brushRef="#br0" timeOffset="198">451 654 7827,'0'10'668,"0"0"-765,0-4 97,0-1 0,5-28 0,0-6 0</inkml:trace>
  <inkml:trace contextRef="#ctx0" brushRef="#br0" timeOffset="943">687 326 8140,'-10'7'224,"-1"0"1,2-1 0,2 5-168,4-1 0,2 1 1,1 2-1,0 2 147,0 1 0,4-3 0,3 5 1,2 3-76,2 2 1,0 1 0,1-4 0,3 2 15,1 2 0,1-4 1,4 2-1,-1-5-138,1-2 0,-1-3 1,2-5-1,1-4-72,1-1 1,0-7-1,-4-3 1,1-4 13,-1-6 0,-1-4 0,0-3 1,-5 0 108,-2 0 0,0-3 0,-6 3 0,1 0 25,0 0 1,-5 1-1,0 4 1,-4-1 125,-5 1 1,-3 3 0,-4 1 0,-3 1-47,-2 2 1,-5 5-1,-1 1 1,0-1-195,0-1 0,0 4 0,2 1 0,-1 3-83,1 1 1,-2 0-1,1 1 1,3 3-352,2 3 1,5-2 0,3 2 0,2 1 464,2 1 0,48-3 0,16-2 0</inkml:trace>
  <inkml:trace contextRef="#ctx0" brushRef="#br0" timeOffset="1148">1261 131 8089,'-6'-6'1890,"1"8"1,5 8-1533,0 6 0,0 3 0,0 3 1,0 3-25,0 6 0,0 3 1,2 4-1,0 0-190,1 1 0,1 1 0,-3-1 0,1-1-466,2-4 1,0-3 0,-2-4 0,2-3-2979,-2-2 3300,4-6 0,4-24 0,6-10 0</inkml:trace>
  <inkml:trace contextRef="#ctx0" brushRef="#br0" timeOffset="1681">1671 203 7827,'0'-10'112,"0"-1"1,0 1 0,0 0 526,0 0 1,0-2 0,0 0 0,0-3-233,0-1 1,-1 3 0,-2 0 0,-1 0-105,-2 0 0,-1 1 1,-3 0-1,0 3-216,-1 2 1,0 4-1,-3 1 1,-3 4-191,-2 5 0,2 7 0,1 3 0,1 4-19,3 2 0,1 0 1,3 3-1,3 1-73,0-1 0,2 0 0,4 2 0,2 0 280,4 0 1,2-3 0,3-2 0,1-5-109,4-4 0,3-3 1,0-2-1,1-2-107,-1-3 1,1-4 0,-2-4-1,-1-4 23,-1-4 0,-4-1 0,1-4 0,-3-1 42,-1-1 1,0-2 0,0 1 0,-2 0-10,-2 3 1,-3-1 0,0 4 0,-2 2 707,-1 0-29,0 2 0,0 6 0,0 5 1,0 7-187,0 4 1,0 10 0,0-1 0,0 6-102,0 5 1,0 3 0,0 6-1,0 2-216,0 5 1,0 2 0,0 9-1,0-1-321,0-5 1,0-3 0,0-8 0,0-3-651,0-3 1,0-11-1,0-8-2042,0-4 2911,0-7 0,-13-29 0,-5-11 0</inkml:trace>
</inkml:ink>
</file>

<file path=ppt/ink/ink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47:51.459"/>
    </inkml:context>
    <inkml:brush xml:id="br0">
      <inkml:brushProperty name="width" value="0.06" units="cm"/>
      <inkml:brushProperty name="height" value="0.06" units="cm"/>
      <inkml:brushProperty name="color" value="#FFFFFF"/>
    </inkml:brush>
  </inkml:definitions>
  <inkml:trace contextRef="#ctx0" brushRef="#br0">7 378 8013,'-6'6'1867,"6"-1"1,7-5-1388,3 0 0,2 0 0,1 0-187,1 0 1,2 0 0,-3 0 0,2 1-87,2 3 0,-2-3 1,3 2-1,1-1-36,1-2 0,3 0 0,1 0 0,2 0-38,2 0 1,1 0-1,3 0 1,0 0 11,1 0 1,-1 0 0,2 0 0,1 0-49,0 0 0,1 0 0,-3 0 0,-1-2-30,1-1 0,0 2 0,2-3 0,1 3-102,-1 1 0,2 0 0,-1-1 0,-1-2 24,-2 0 0,4-1 1,2 3-1,-1-2 66,-2 0 1,-2-2-1,-2 3 1,2-2 62,1 2 1,-1-3 0,1 1 0,-4 2-94,-2 1 1,0 1-1,2 0 1,-3-2-7,-2-1 0,-4 2 0,-1-3 0,-2 3-2,-1 1 1,-1 0 0,1 0 0,-4 0 17,-2 0 0,3 0 0,-1 0 0,-1 1 3,-1 3 0,-1-3 0,0 2 0,-1-1 12,1-2 1,0 3 0,0 1-289,0-2 0,-1-1-2410,1-1-755,-5 0 3403,-1 0 0,-53-9 0,-12-3 0</inkml:trace>
  <inkml:trace contextRef="#ctx0" brushRef="#br0" timeOffset="401">1766 0 8013,'-5'10'511,"-2"-3"1,2 3 0,1-3 0,4-1 83,4 1 0,5-3 0,6 2 0,-2-2-195,-1-1 1,2 2-1,2-1 1,1 1-287,2 0 1,1 2-1,2-2 1,0 0-169,-1 0 0,1 5 0,-1 0 0,0 1-150,-3 2 1,1 0-1,-4-1 1,1 1 187,0 2 0,-3 3 1,-5-3-1,-2 2 286,-1 2 0,-1 2 0,-6 0 0,-1 1 175,-4-1 0,-7 1 0,-2 1 0,-4 1-89,-2 1 0,-7 5 0,0-1 0,-2 2-124,-1 1 0,-1 4 1,1-1-1,1-3-784,2-2 1,-1-6-1,6 0 552,3-5 0,9-17 0,8-10 0</inkml:trace>
</inkml:ink>
</file>

<file path=ppt/ink/ink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47:55.194"/>
    </inkml:context>
    <inkml:brush xml:id="br0">
      <inkml:brushProperty name="width" value="0.06" units="cm"/>
      <inkml:brushProperty name="height" value="0.06" units="cm"/>
      <inkml:brushProperty name="color" value="#FFFFFF"/>
    </inkml:brush>
  </inkml:definitions>
  <inkml:trace contextRef="#ctx0" brushRef="#br0">31 152 8232,'-7'-4'2611,"0"0"-2371,0 1 1,1 4-44,2 3 1,8 2 0,3 6 0,1 2-110,-1 4 0,3 6 0,-3 2 0,3 2-40,1 2 1,3 6-1,0 3 1,0 2 54,-2-1 1,-3 0-1,0-4 1,-2 0-33,1 2 1,1-11-1,-2 0 1,-2-9 71,-1-6 0,-1 0-152,4-9 1,-4 0 0,3-8 0,0-5 71,0-3 1,-2-7 0,3-2-1,2-4-61,0-2 0,2-4 1,0 0-1,0-2-45,-1-1 0,1 1 0,1 1 1,1-2-22,2-1 1,-1-4 0,-3 5 0,0 1-153,0 4 0,-1-1 1,0 3-1,-2 2-91,-1 4 0,-4 2 0,2 5 0,-2 2-1596,1 1 313,-1 6 1590,-3 2 0,-4 23 0,-2 5 0</inkml:trace>
  <inkml:trace contextRef="#ctx0" brushRef="#br0" timeOffset="365">603 195 8077,'-3'7'753,"-1"0"1,-3-3 168,3 3 1,2-5-558,5 2 0,3-4 0,5-2 0,0-2-200,0 2 1,0-3-1,-1 1 1,1 1-127,0-2 0,0 4 0,-1-3 0,1 3-235,0 1 0,-1-1 0,-2-2 0,-1 0-248,2 0 1,0 2 0,2 1-364,0 0 0,-4 0 0,-1 1-791,-1 3 1598,-2-3 0,-31 18 0,-8-1 0</inkml:trace>
  <inkml:trace contextRef="#ctx0" brushRef="#br0" timeOffset="665">571 367 8077,'-6'11'1136,"-3"-4"-440,6 1 1,0-6 0,7 2-234,3-3 1,3-1-1,2 0 1,1 0-142,1 0 0,2 0 0,-3-1 1,1-2-93,0 0 0,1-2 0,0 2 0,-2 0-138,-1 0 0,2 2 1,1 0-1,-2-1-361,-1-2 1,-1 0 0,-1 4-820,1 0 0,-4 0-187,1 0 0,-5 0 1275,4 0 0,-28 0 0,-4 0 0</inkml:trace>
</inkml:ink>
</file>

<file path=ppt/ink/ink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47:57.175"/>
    </inkml:context>
    <inkml:brush xml:id="br0">
      <inkml:brushProperty name="width" value="0.06" units="cm"/>
      <inkml:brushProperty name="height" value="0.06" units="cm"/>
      <inkml:brushProperty name="color" value="#FFFFFF"/>
    </inkml:brush>
  </inkml:definitions>
  <inkml:trace contextRef="#ctx0" brushRef="#br0">0 1 11125,'0'10'202,"0"1"0,0 0 0,1 1 1,2 2-242,0 4 0,2 3 0,-2 0 0,0 1-197,0 0 1,-1-1 0,0 1 0,2-1-533,-2 1 0,0-4 1,-2-1 767,0-2 0,0-10 0,0-6 0</inkml:trace>
</inkml:ink>
</file>

<file path=ppt/ink/ink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47:57.592"/>
    </inkml:context>
    <inkml:brush xml:id="br0">
      <inkml:brushProperty name="width" value="0.06" units="cm"/>
      <inkml:brushProperty name="height" value="0.06" units="cm"/>
      <inkml:brushProperty name="color" value="#FFFFFF"/>
    </inkml:brush>
  </inkml:definitions>
  <inkml:trace contextRef="#ctx0" brushRef="#br0">32 55 8076,'-11'6'1188,"2"3"-155,2-2 1,3-2-526,8-1 0,2 1 0,4-2 0,2 0-99,3-2 1,-2 2 0,5 1 0,2-2-100,4 0 1,0-2 0,5 0-1,1 0-140,1 0 0,3 0 1,1 0-1,2-2-114,1-1 1,0-2 0,3-3 0,-2 0-118,-2 0 0,0 2 0,-2-1 0,1 0-48,-2 1 0,0-3 1,-2 6-1,0-1 45,-4-1 1,2 3-1,-5-4 1,-1 1-24,-1 3 0,-1 0 0,-2 1 0,-2-1-123,-3-2 1,-3 1-1,-2 3 1,0 1-840,-3 2 1,2 0 219,-6 4 1,1 0 0,-5 3 828,-3-3 0,-16 12 0,-9-1 0</inkml:trace>
</inkml:ink>
</file>

<file path=ppt/ink/ink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47:58.158"/>
    </inkml:context>
    <inkml:brush xml:id="br0">
      <inkml:brushProperty name="width" value="0.06" units="cm"/>
      <inkml:brushProperty name="height" value="0.06" units="cm"/>
      <inkml:brushProperty name="color" value="#FFFFFF"/>
    </inkml:brush>
  </inkml:definitions>
  <inkml:trace contextRef="#ctx0" brushRef="#br0">33 55 8076,'-8'6'170,"1"-1"111,-1-1 1,3-1-1,1 4-91,3 1 0,1 2 0,0 2 1,0 1-37,0 2 0,5 4 0,2-1 1,2 1-86,-2-1 0,6 2 0,-2-3 0,1 0-140,0-3 0,-2-2 0,2-1 1,2-1 68,0-3 0,2-2 1,-3-5-1,1 0-17,-1 0 0,-1-9 0,-1-3 0,0-3-5,0-5 1,-2 0 0,-1-1 0,-4-1 55,1 0 1,-4 4 0,3 2 0,-3-1 58,-1 0 0,-1 0 0,-3-1 0,-3 4-39,-2 2 0,-3 1 0,-2 0 0,-1 2-39,-2 1 0,0 0 0,-2 5 0,2 0-179,2 2 0,-3 1 0,3 1 0,2 3-509,1 3 0,1 2 0,2 2 675,2 0 0,21 38 0,10 10 0</inkml:trace>
</inkml:ink>
</file>

<file path=ppt/ink/ink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47:58.344"/>
    </inkml:context>
    <inkml:brush xml:id="br0">
      <inkml:brushProperty name="width" value="0.06" units="cm"/>
      <inkml:brushProperty name="height" value="0.06" units="cm"/>
      <inkml:brushProperty name="color" value="#FFFFFF"/>
    </inkml:brush>
  </inkml:definitions>
  <inkml:trace contextRef="#ctx0" brushRef="#br0">22 1 8076,'-11'5'-1245,"5"1"1245,1 0 0,20-11 0,3-7 0</inkml:trace>
</inkml:ink>
</file>

<file path=ppt/ink/ink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47:58.710"/>
    </inkml:context>
    <inkml:brush xml:id="br0">
      <inkml:brushProperty name="width" value="0.06" units="cm"/>
      <inkml:brushProperty name="height" value="0.06" units="cm"/>
      <inkml:brushProperty name="color" value="#FFFFFF"/>
    </inkml:brush>
  </inkml:definitions>
  <inkml:trace contextRef="#ctx0" brushRef="#br0">11 33 8076,'0'7'-183,"-1"-1"1,-1 0 486,-2 0 1,0-2-1,4 3 1,0 2-76,0 0 1,0 2 0,0 1-1,2 1-72,1 2 1,0 3-1,4-4 1,0-1-140,-1-1 0,4-1 0,-3 0 0,2 0-135,2-1 0,0-2 0,0-2 0,-1-2-82,1-1 0,0-2 1,0-2-1,0-3 49,-1-3 1,1-6 0,-1-3 0,-2-1 120,-1-2 0,-4 2 1,2 1-1,-2-1 163,1 0 1,-1 3 0,-3-3 0,-1 1 45,-2 3 0,-3 1 0,-5 1 0,0 2-143,0 1 0,0 0 0,-1 5 0,-1 0-104,-1 2 0,-2 1 1,3 0-1,-1 1-561,1 3 0,1 2 628,1 4 0,29 20 0,7 5 0</inkml:trace>
</inkml:ink>
</file>

<file path=ppt/ink/ink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47:58.941"/>
    </inkml:context>
    <inkml:brush xml:id="br0">
      <inkml:brushProperty name="width" value="0.06" units="cm"/>
      <inkml:brushProperty name="height" value="0.06" units="cm"/>
      <inkml:brushProperty name="color" value="#FFFFFF"/>
    </inkml:brush>
  </inkml:definitions>
  <inkml:trace contextRef="#ctx0" brushRef="#br0">1 0 10060,'6'5'376,"-3"2"0,-2 4-292,-1 3 1,0 3 0,0 5 0,0-1-134,0 1 1,0 1 0,0 1 0,0 1-978,0-1 0,0-5 1026,0-1 0,5 0 0,1 4 0</inkml:trace>
</inkml:ink>
</file>

<file path=ppt/ink/ink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47:59.474"/>
    </inkml:context>
    <inkml:brush xml:id="br0">
      <inkml:brushProperty name="width" value="0.06" units="cm"/>
      <inkml:brushProperty name="height" value="0.06" units="cm"/>
      <inkml:brushProperty name="color" value="#FFFFFF"/>
    </inkml:brush>
  </inkml:definitions>
  <inkml:trace contextRef="#ctx0" brushRef="#br0">120 107 8076,'0'-11'64,"0"4"1,0 0 0,1 0 486,2 1 1,-1-4 0,1 3-82,-2-3 1,-1-1-210,0 1 0,-1 0 1,-2 3-182,-5 3 0,-1 4 0,-2 3 0,0 3-320,0 3 1,1 0 0,-1 6-1,0 1 42,0 2 1,4-1 0,0 1 0,0-1 36,1 0 1,1 2-1,5-4 1,0-2 165,0-1 1,1-1 0,3-2 33,3-1 1,2-4 0,3-4 0,2 0-41,0 0 1,0-3 0,-2-2-1,2-1-70,0-2 1,0-2 0,-4-1 0,-2 0-3,0 1 1,-1 2 0,2 1-1,0-1-47,-2-2 0,-4-1 0,3 1 1,-1-1 58,-2 0 1,1 4 0,0 0 398,-2-2 30,4 5 1,-4 0 0,0 8-15,-4 3 0,0 6 1,-2 3-1,0 0-142,0 3 0,0 3 0,1 2 1,0 2-104,0 2 1,1 1 0,-1 3 0,0 1-254,0-1 1,2-1-1,1-2 1,0-3-376,0 1 1,0-6 0,0 1 0,0-7-2136,0-3 2654,0-1 0,-5-14 0,-1-5 0</inkml:trace>
</inkml:ink>
</file>

<file path=ppt/ink/ink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48:05.275"/>
    </inkml:context>
    <inkml:brush xml:id="br0">
      <inkml:brushProperty name="width" value="0.06" units="cm"/>
      <inkml:brushProperty name="height" value="0.06" units="cm"/>
      <inkml:brushProperty name="color" value="#FFFFFF"/>
    </inkml:brush>
  </inkml:definitions>
  <inkml:trace contextRef="#ctx0" brushRef="#br0">0 281 11627,'0'-8'576,"0"1"1,1 4 0,3-5-504,3 0 1,-1 2 0,0-1 0,0-2-88,0 0 0,1 2 1,3-1-1,-2 1-10,0 1 0,-1-2 0,4 3 0,-1 0 100,1 1 1,-4-4-1,1 5 1,0 0 67,2 2 1,0 1 0,1 0-20,0 0 0,0 1 0,-1 3 0,1 3-74,0 3 0,-4-1 1,0 1-1,2-1-45,0 3 0,3 2 0,2-4 1,0 0-32,-1-3 1,0 3 0,1-4 0,1 0-84,2-3 0,-3-1 0,3-2 0,0 0-352,0 0 1,-3-4 0,3-1 0,-2-1-586,-1-2 1,-2-2-1,-2-1 1045,1 1 0,-14 4 0,-5 1 0</inkml:trace>
  <inkml:trace contextRef="#ctx0" brushRef="#br0" timeOffset="450">65 453 8433,'0'-6'502,"0"0"0,1 4-202,3-2 0,-2-3 0,5 2-90,2-1 1,0 3 0,2-3-1,0 1-32,0 3 0,0 0 1,-1 2-78,1 0 1,0 0 0,0 0-1,-1 2-10,1 1 1,-4 0-1,1 4 1,0 0-59,2-1 1,0 3-1,1-1 1,0 0 76,0-1 1,0 3-1,-1-4 1,2 1-46,3 0 0,-3-4 0,3 0 0,0-2-66,-1-1 0,5 0 0,-1 0 0,3 0-505,0 0 1,1-4-1,-1-4 1,1-2 505,0-5 0,4-16 0,2-8 0</inkml:trace>
  <inkml:trace contextRef="#ctx0" brushRef="#br0" timeOffset="2815">939 119 8221,'-11'0'2918,"5"1"-2556,3 3 1,1 2 0,2 4-1,0 1-1,0 0 1,0 5 0,0 2-1,0 2-140,0 1 1,0 1-1,0 0 1,0-1-180,0 1 1,0-4 0,0-1 0,0-2-272,0-2 1,0-1-718,0-1 603,0-5 1,4-6 0,1-7 80,1-3 0,-3 3 0,5 0 195,0-1 1,-2-1 0,1 1 83,2 1 1,-3 4 0,1 0 31,1 1 0,2 2 0,1 0-2,-1 0 0,1 2 0,0 0 0,0 3-18,0 1 1,-1 0 0,0 2-1,-2-1 59,-1 2 1,1 0-1,1 3 1,0 2 167,-2 0 1,-5 0-1,3-3 1,-1 0-40,-1 0 1,1-1 0,-4 1-1,-1 0-74,-3 0 0,2 0 0,-6-1 0,0 0-172,-2-3 0,0 2 1,-1-5-1,-1 1-357,-2 0 0,0-1 0,-2-3 0,-1 1-745,0 2 0,0-1 1,-2-3 1130,1 0 0,-10-28 0,-5-8 0</inkml:trace>
  <inkml:trace contextRef="#ctx0" brushRef="#br0" timeOffset="3049">928 151 9854,'11'0'427,"-4"0"1,0 0 0,2 0-218,0 0 0,6-3 0,0-1 0,2 2-316,2 0 0,-2-1 1,0-1-1,0 2-826,-1 1 1,-2 1 931,0 0 0,3 4 0,0 2 0</inkml:trace>
  <inkml:trace contextRef="#ctx0" brushRef="#br0" timeOffset="3586">1381 97 10231,'11'0'404,"0"0"1,0 0 0,0 0 0,-1 1-263,1 3 0,4-3 1,-1 4-1,0 0-27,2 2 0,-4 1 0,2 1 0,-2-2-71,-1 1 0,-1 6 0,-2 1 0,-2 1-260,-1-1 0,-2 4 0,-3-2 0,-1 1-131,-2 0 0,-3-1 0,-5 2 0,0-2-132,0-1 1,-3-2 0,0-3 0,0 0 304,2-1 0,0 0 0,-1-2 0,-1-2 83,1-1 0,1 2 0,1-3 473,0-2 0,4-1 1101,0-1-1054,4 0 1,0 0 0,6 0-122,4 0 0,3 0 0,1 0 0,0 0-50,-1 0 1,-2 0 0,-1 0 0,1 0-30,2 0 0,1 0 1,-1 0-1,1 0-178,0 0 0,0 0 0,0 0 0,-1 0-310,1 0 1,0 0 0,0 0-569,-1 0 0,1 0 0,0 0-1115,0 0 1942,-5 0 0,-1 0 0</inkml:trace>
  <inkml:trace contextRef="#ctx0" brushRef="#br0" timeOffset="4217">1964 0 8676,'0'11'554,"0"1"1,-1 2-433,-3 4 1,3 4-1,-4 4 1,2 7-83,-1 5 1,-1 4 0,3 1-1,-2 0-41,2 0 0,1-4 0,1-3 0,0-4-87,0-3 0,5-4 0,2-8 17,2-6 0,2-5 0,1-8 0,1-1-2,2-4 0,-1-4 0,-3-4 0,0-3-10,-1-2 1,1 0 0,-1 1-1,-2 1 10,-1-2 0,-4 4 0,0-1 0,-1 1 54,-2 3 1,0 1 0,-2 1 0,-1 2 85,-4 1 1,-3 0 0,-1 4-1,0 2-36,1 1 1,-5 2 0,1 3 0,1 3-310,1 2 1,1 2 0,1 0 0,2 0-1012,1 0 1289,0-1 0,15 6 0,5 1 0</inkml:trace>
  <inkml:trace contextRef="#ctx0" brushRef="#br0" timeOffset="4716">2169 119 8205,'-11'0'419,"5"-1"1,3-3-201,2-3 1,2 1 0,2 0 0,5 0-40,1 0 1,2 3-1,0 0 1,0 2-70,-1 1 1,1 0-1,0 0 1,0 0-253,0 0 0,-1 1 0,0 2 13,-3 5 0,1-2 0,-4 1 0,-2 1-52,0 2 0,-2 2 0,-2 1 0,-1 1 42,-4 0 0,-3 1 1,-1 1-1,-1-1 93,-2 1 0,2-1 0,-2-3 0,2 0 36,1-2 1,4-3 0,1 2 55,1-2 0,1-6 32,4-1 1,5 0 0,2-5 0,3 0-48,1-2 0,-1 1 0,2 0 0,2 0-24,0 0 1,0 4 0,-3-2 0,0 3 111,0 1 0,-1 0 1,1 1-1,0 3 144,0 3 0,-2 3 0,0 2 0,-3 1 8,-1 1 0,-2 2 0,-3-3 1,0 3-66,0 0 0,-1 1 0,-3 2 0,-3-2-135,-2-1 0,-2-1 0,-1-3 0,-1 0-303,-2-2 1,1-3 0,3 1 0,-1-2-434,-2-1 1,2-1 0,-3-4-1,5-1 664,2-3 0,8-45 0,6-16 0</inkml:trace>
  <inkml:trace contextRef="#ctx0" brushRef="#br0" timeOffset="5448">2504 237 9070,'-6'2'732,"2"1"0,3 0 0,1 4 0,-1 2-563,-3 5 0,3-1 1,-3 4-1,3-1-125,1 1 1,0-2 0,0 1 0,0 1-161,0 0 1,0-4-1,0 2 1,1-4-85,3 0 0,-3-4 0,4-1-68,0-1 0,-3-1 1,4-5 99,-1-3 0,0-3 0,-3-6 0,3-3-17,1-1 0,0-1 0,2-2 0,-2 1 93,-1 1 0,2 3 0,-2-1 0,0 0 81,0 3 0,2 1 0,-4 1 205,0 0 1,-1 5 134,2 3 1,-3 6-1,3 4 1,-3 3-82,-1 1 0,0 1 0,0 1 0,0 3-98,0 0 1,0-1-1,0 3 1,0 0-39,0-1 1,0-1-1,0-2 1,0 0-324,0-1 0,3-1 0,2-1-111,1 0 1,-2-5-1,3-4 70,1-4 0,-2-6 0,0-5 0,0-2 2,0-2 0,0-1 0,3-4 0,-3 2 92,-1 2 1,3-2-1,-2 3 1,1 0 147,0 3 1,-4 2-1,2 2 1,-2 2 118,1 0 1,1 6 211,-2-2 0,-2 4 1,3 4-1,-3 4 70,-1 6 1,0-1-1,0 5 1,0 1-217,0 1 1,0 3 0,-1 1-1,-1 0-267,-2-4 0,0 2 1,4-5-1,0 1-968,0 0 0,0-5-952,0 1 2012,0-6 0,20-42 0,3-14 0</inkml:trace>
  <inkml:trace contextRef="#ctx0" brushRef="#br0" timeOffset="6081">2860 281 8411,'-6'1'1196,"2"2"0,3 0-966,1 4 1,0 0 0,0 4 0,0 1-152,0 2 0,0 0 0,0 2 1,0 1-151,0 0 1,0 0 0,0 2 0,0-2-246,0-2 1,0 3 0,0-3-609,0-2 800,0-6 0,4-5 0,0-8 1,2-6-54,3-3 1,-3-3 0,1-4 0,1 1 60,2-1 0,-3 1 1,0-2-1,2-1 121,0-1 0,1 3 0,-2 4 0,0 0 187,0 1 0,-2 2-51,1 4 0,-3 5 1,2 3-1,-2 6 173,-1 4 1,-2 4 0,-1 3-1,0 4 37,0 3 1,0 0 0,0 1-1,0-1-189,0 1 1,0 0-1,0-2 1,0-1-156,0-1 0,0-5 1,0 2-1,0-3-457,0-2 1,1-4 157,3-2 1,1-4 0,3-4 0,-1-3 30,2-2 0,-3-6 0,0 0 1,0-1 107,0 1 1,-3-3 0,4 2 0,1 0 66,-2 1 0,3-4 1,-3 2-1,1 0 39,1 3 1,-2-2-1,2 3 1,-2 2 319,-1 3 0,0 4 0,-3-1 166,2 4 1,-1 3-1,-3 10 1,0 2 7,0 0 1,0 9-1,0-2 1,-1 3-126,-3 3 1,3-1 0,-2 4 0,1-2-361,2-2 0,0 3 0,0-4 0,0-1-1469,0-1 1,2-6 1506,1-3 0,13-26 0,7-7 0</inkml:trace>
</inkml:ink>
</file>

<file path=ppt/ink/ink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8T12:48:18.576"/>
    </inkml:context>
    <inkml:brush xml:id="br0">
      <inkml:brushProperty name="width" value="0.06" units="cm"/>
      <inkml:brushProperty name="height" value="0.06" units="cm"/>
      <inkml:brushProperty name="color" value="#FFFFFF"/>
    </inkml:brush>
  </inkml:definitions>
  <inkml:trace contextRef="#ctx0" brushRef="#br0">20 7 7792,'-3'4'1581,"2"-1"-1447,-2-3 1,3 0-1,-1 2-323,-1 0 71,2 0 159,-3 1 1,3-2-82,0 4 1,0-3-97,0 2 1,0-3-5,3 2 0,-2-3 70,3 0 0,-2 0 1,1-2 79,-1 0 0,-1-3 245,1 1 1,-1 0 147,-1 0 1,0 2-161,0-2 0,-1 1-222,-1-1 0,1 3-25,-4-1 1,3 1-104,-2 1 0,3 1 62,-2 1 0,3-1 1,-1 3-1,-1-1 1,1 2-71,-1-1 0,1-1-90,1 2 1,1-4-187,1 1-185,-1-1-535,2-1 1111,-3 0 0,-3-6 0,-1-1 0</inkml:trace>
</inkml:ink>
</file>

<file path=ppt/ink/ink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0:18.809"/>
    </inkml:context>
    <inkml:brush xml:id="br0">
      <inkml:brushProperty name="width" value="0.06" units="cm"/>
      <inkml:brushProperty name="height" value="0.06" units="cm"/>
      <inkml:brushProperty name="color" value="#FFFFFF"/>
    </inkml:brush>
  </inkml:definitions>
  <inkml:trace contextRef="#ctx0" brushRef="#br0">18 1 7869,'-7'10'1044,"5"-1"-563,-4-3 1,4-2-1,2 8-245,0 1 0,0 3 0,0 1 1,0 1 12,0-1 1,0 8 0,0 5 0,0 4-44,0 7 0,0 4 0,0 7 0,0 1-128,0-1 1,0 6 0,0 0 0,0-1-56,0-3 1,0-4 0,0-3 0,0-4-668,0-1 1,0-12-1835,0-1 2478,0-16 0,15-83 0,5-27 0</inkml:trace>
  <inkml:trace contextRef="#ctx0" brushRef="#br0" timeOffset="299">350 385 8137,'10'2'1060,"-4"4"0,-4 4 0,-2 9-867,0 4 0,2-1 0,2 7 0,1 2-111,-1 2 1,-2 2 0,-2 0-1,0 0-244,0-1 1,6-1 0,0-1 0,-2-5-918,-2-2 1,-2-2-437,0-5 1515,0-9 0,-16-86 0,6 23 0,1 1 0</inkml:trace>
  <inkml:trace contextRef="#ctx0" brushRef="#br0" timeOffset="448">385 71 7115,'-10'8'123,"3"-7"1,53 15 0,13-6-1</inkml:trace>
  <inkml:trace contextRef="#ctx0" brushRef="#br0" timeOffset="1031">874 403 7683,'-10'-12'520,"3"0"-45,-1-1 0,6 3 1,-6 0-1,2 1-191,1-1 0,-9-2 1,2-3-175,-3 3 1,-3 4 0,1 8-1,-1 0-27,1 0 0,0 2 0,-1 6 0,1 8-16,-1 5 0,3 10 0,1-2 1,4 4-5,3 2 1,-5 0-1,6 0 1,2 2 48,2 3 0,8-5 0,2 2 0,2-8-130,3-3 0,3-3 0,1-8 0,3-1-31,3-2 1,-4-8 0,5 1 0,-5-5-86,-2-5 1,1-5-1,-1-10 1,1-1-88,-1-2 1,-1-6-1,-3 3 1,-3-1-40,-2-4 0,0 0 0,-5 0 1,3 4 35,-2 2 0,-2 1 0,-2 7 391,0 0 80,0-1 1,0 16 0,0 8-1,0 8 79,0 3 1,6 8 0,0 4 0,-2 4-11,-2 2 1,0 8-1,1 4 1,3 3 32,-2 2 0,4 1 0,-2 1 0,-2 2-47,-2 3 0,-2 5 1,0-6-1,0-2-36,0-2 1,0-7 0,0-4 0,-2-5-119,-4-5 0,-2-3 0,-6-1 0,3-8-130,-3-7 1,-1-1-1,-3-7 1,1-2-497,-1-2 0,-1-2 0,-2-2 0,-3-6-582,3-9 1,1-9 0,3-10 0,0-5-1910,-1-6 2969,8-11 0,8-27 0,4-16 0,2 26 0,-1 0 0,0 0 0</inkml:trace>
  <inkml:trace contextRef="#ctx0" brushRef="#br0" timeOffset="1517">1206 88 7793,'10'0'3352,"5"0"-2793,-3 0 1,-4 8 0,-1 6 0,-1 7-221,0 8 1,2 6 0,-4 8 0,2 9-122,-3 10 0,-1 8 1,-2 4-1,0 3-67,0 3 0,0-1 1,0 1-1,0-10-240,0-10 0,0-13 0,0-7 1,0-5-1210,0-6 860,0-11 1,6-20 0,0-14 0,-2-7-144,-2-4 0,4-10 0,1-9 1,1-3 180,0 2 1,4-3-1,-5 3 1,1-3 211,0-2 0,3 1 1,-3 5-1,0 5 136,0 4 1,5 4 0,-3 2 0,2 6 574,-1 5 1,-5 7-49,6 13 0,-3 9 0,3 9 1,-4 9 214,0 6 1,-6 2 0,5 2 0,-1 4-328,0 5 1,0-1 0,-6 1 0,0 1-276,0-2 1,6 5 0,-1-5 0,-1-1-420,-2-3 1,-2-6-1,0-6 1,0-6-1149,0-3 0,0-13-1505,0-7 2984,0-7 0,8-88 0,-3 37 0,0 1 0</inkml:trace>
  <inkml:trace contextRef="#ctx0" brushRef="#br0" timeOffset="1732">1712 612 7793,'2'16'1290,"4"-5"1,4-3 0,7-8-755,1 0 1,1 0-1,3-2 1,3-4-301,2-5 1,-4 1 0,4 0 0,-1 1-206,-5-1 1,4 6-1,-1-2 1,-3 2-371,-2-2 1,-1 5 0,-1-5-1537,1 4 1,-7 2-1211,1 0 3085,-8 0 0,-58 0 0,-24 0 0</inkml:trace>
  <inkml:trace contextRef="#ctx0" brushRef="#br0" timeOffset="1983">1817 141 7773,'-9'0'3573,"1"2"-3143,8 3 0,0 5 0,0 8 1,0 1-66,0 4 0,2 12 0,2 14 0,1 9-210,-1 12 0,4 2 0,-2 11 0,-2 2-435,-2 1 0,-2 7 0,2-15 1,2-9-617,1-5 1,1-13 0,-6-12 895,0-8 0,8-37 0,2-15 0</inkml:trace>
</inkml:ink>
</file>

<file path=ppt/ink/ink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0:28.766"/>
    </inkml:context>
    <inkml:brush xml:id="br0">
      <inkml:brushProperty name="width" value="0.06" units="cm"/>
      <inkml:brushProperty name="height" value="0.06" units="cm"/>
      <inkml:brushProperty name="color" value="#FFFFFF"/>
    </inkml:brush>
  </inkml:definitions>
  <inkml:trace contextRef="#ctx0" brushRef="#br0">18 36 8402,'-10'7'-198,"4"5"0,4 6 499,2 5 1,0 4 0,2 10 0,4 4 24,6 5 1,-2 7-1,1 3 1,3 2-130,1-2 0,-3-1 1,0-5-1,-1-3 83,-1-7 0,5-5-419,-3-6 1,4-15 0,1-20 0,-5-5 1,-3-20-1,1-6-71,0-8 1,1 0 0,5-1-1,-2-3 3,-3-1 1,-1-3 0,4 1 0,-3 2 16,3 3 1,-5-1 0,1 7 0,-2 2-592,-4 2 1,4 10 779,-3 4 0,17 65 0,-3 19 0</inkml:trace>
  <inkml:trace contextRef="#ctx0" brushRef="#br0" timeOffset="458">751 210 7900,'-17'-9'206,"5"-5"1,3 6-1,-1 1-118,0-1 0,-1-6 0,-7 4-1,1 1 1,-1 1 0,1 8-1,-1 0-113,1 0 0,-1 0 0,3 2 0,1 2 27,3 2 0,1 13 0,-4 0 0,5 7 110,1 5 1,2 2 0,6 2 0,0 0 7,0-1 0,2 3 0,4 2 0,5 2-78,5-2 1,1-8-1,1-4 1,-1-2-123,1-3 1,-1-11 0,1-5 0,-1-4-53,1-2 0,-1 0 0,1-2 0,-3-4-27,-3-5 1,1-11 0,-5-3 0,0-2-78,0-4 1,3-2 0,-3-4 0,0-2 143,0-2 0,-3 1 0,-5 7 0,2 2 115,4 1 1,-4 9 0,4-2 172,-4 3 1,-2 13 32,0 7 1,0 9-1,0 15 1,-2 5-132,-4 4 1,4 2 0,-4 0 0,4 1-182,2 5 0,0-4 0,0 2 0,2-6-243,4-4 0,-2-2 0,6 2 0,-1-5-862,1-5 1189,2-2 0,36-38 0,9-10 0</inkml:trace>
  <inkml:trace contextRef="#ctx0" brushRef="#br0" timeOffset="742">1293 245 7750,'-8'-9'85,"-2"-5"1,-5 6 98,3-2 0,-1 5 0,5-5 0,0 0 4,0 1 0,-5 3 0,1-4 0,-3 2 51,-3 4 0,1 2 0,-1 2-259,1 0 1,-1 8-1,1 4 1,-1 5-27,1 7 0,5 3 0,2 8 0,3 2 75,3 3 1,2 5 0,2 5 0,0-1-47,0-3 1,2-1 0,4 2 0,5-7-199,5-3 0,7-10 1,0-3-1,1-7-82,1-5 1,-6 1-1,7-7 1,-3-4-802,0-6 1098,0 2 0,10-75 0,4-11 0</inkml:trace>
  <inkml:trace contextRef="#ctx0" brushRef="#br0" timeOffset="1173">1415 298 7750,'-10'11'-571,"5"1"1,3 0 596,2 5 0,0-5 1,0-1-1,0 3 357,0 1 0,0 3 1,0-1-1,0 3-28,0 3 0,5-2 0,1 8 0,0 3-178,2 1 0,-6-4 0,6 0 1,-1 0-192,5-2 0,-2-2 0,-1-7 0,1-3-100,0-3 1,1 1-1,7-9-180,-1-6 1,-5-5-1,0-13 1,1-3-35,3-6 0,-5-6 1,1-4-1,0-2 163,-3 3 0,5-5 1,-6 4-1,-1 4 168,1 4 0,-2 8 0,-4-4 1,2 1 64,2 5 0,-1 7 244,-5 3 1,0 9 0,0 2-85,0 10 1,-5 11 0,-1 2 0,2 0-174,2 3 1,2-1 0,0 6-1,0-2-48,0 2 1,2 0-1,2 0 1,2-4-73,-2-1 1,3-1 0,1-4-1,0 2-613,0-1 0,5-11 678,-1-5 0,27-66 0,7-17 0</inkml:trace>
  <inkml:trace contextRef="#ctx0" brushRef="#br0" timeOffset="1592">1904 298 7646,'-10'7'-389,"1"-5"0,5 6 1207,-2 0 1,0-4-432,6 7 0,0 1 0,0 5 1,0 1-156,0-1 1,0 7 0,2 3 0,2 4-109,2 6 0,2 2 1,-5-4-1,5-1-4,2 1 0,0 0 1,3-2-1,-1-4-261,1-5 1,-3-7 0,2-5 0,1-6-156,3-4 0,-5-4 0,1-4 0,2-8-50,1-7 1,1-6 0,-3-10 0,-1-2 106,2-2 1,-5-5 0,1 5 0,0 2 291,-1 2 1,-5 2 0,4 2 0,-2 2 117,0 2 1,-1 2 0,-5-2 376,0 6-107,0 3 1,0 12-297,0 8 1,0 10 0,0 13 0,0 7 47,0 3 1,0 1 0,0 3 0,0 2-49,0 2 0,0 5 0,2-5 0,2-2-263,2-2 0,6 2 1,-4-2-1,-1-6-1382,1-4 1500,6-4 0,19-44 0,13-10 0</inkml:trace>
  <inkml:trace contextRef="#ctx0" brushRef="#br0" timeOffset="2490">2393 158 8077,'-17'0'192,"7"0"0,2 2 262,8 4 1,0 3 0,2 9 0,2-1-9,2 1 1,5 13 0,-3 4 0,0 4-269,0 3 0,3 9 0,-3 7 0,0-2-148,0-1 0,-3-11 1,-3-3-1,2-4-67,2-2 0,0-8-498,-6-4 0,6-13 156,0-10 0,-1-10 0,-5-13 0,0-6 49,0-4 0,6-8 0,0 0 1,0 1 131,2-3 1,-5 0 0,7-5-1,-2 1 117,-4-1 0,4 3 0,-3 0 0,1 3 130,2 3 1,-6 4 0,6 8 0,-2 7 329,-1 7 0,3 9 1,-4 0 129,2 8 0,5 13 0,-5 12 1,0 6-141,2 6 1,-6 2-1,4 5 1,-3-1-131,3 1 1,-4-3 0,4 2-1,-2-1-61,2-1 1,-4-3 0,5-7 0,-1-2-182,0-4 1,2 1-339,-2-13 0,-2-5 0,5-18-111,-1-6 1,4-13 0,-5-8-1,1-8 73,0-3 0,6-3 0,-5-3 0,3 1 55,0 3 0,-7-1 0,7-5 1,0-1 331,-3 1 0,5 7 0,-6 4 0,-1 6 224,1 6 1,4-2 0,-4 10 163,1 5 1,-3 7 0,4 11 0,0 4 96,-1 5 0,-5 7 0,4 7 0,-2 8-103,0 6 1,5 9 0,-3 1 0,0 5-44,-1 4 0,5 6 1,-6-2-1,-2 2-407,-2 2 0,4-2 0,-1-11 0,-1-3-932,-2-3 1,4-6 0,0-12-1426,-2-6 2417,-2-11 0,-26-67 0,-5-22 0</inkml:trace>
</inkml:ink>
</file>

<file path=ppt/ink/ink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0:27.525"/>
    </inkml:context>
    <inkml:brush xml:id="br0">
      <inkml:brushProperty name="width" value="0.06" units="cm"/>
      <inkml:brushProperty name="height" value="0.06" units="cm"/>
      <inkml:brushProperty name="color" value="#FFFFFF"/>
    </inkml:brush>
  </inkml:definitions>
  <inkml:trace contextRef="#ctx0" brushRef="#br0">88 0 7746,'-10'2'-317,"4"4"0,4-2 118,2 8 1,-2-3 0,-2 5-1,-1-3 199,1 3 0,-22 79 0,12-36 0,-1 1 0</inkml:trace>
  <inkml:trace contextRef="#ctx0" brushRef="#br0" timeOffset="183">35 350 7758,'0'17'138,"0"0"0,0 1 0,0-1 0,0 1-211,0-1 0,0 3 0,0 1 0,0 4 199,0 2 0,0 3 1,2 4-1,2 1-146,2 0 1,0-2 0,-6-2 0,0-2-204,0 3 1,6-5 0,-1 0 0,-1-2-352,-2-4 574,-2-1 0,0-34 0,0-7 0</inkml:trace>
  <inkml:trace contextRef="#ctx0" brushRef="#br0" timeOffset="585">262 350 10892,'0'19'354,"0"4"1,6 4 0,0 8 0,0 2-164,2 4 0,-7 4 0,7 5 1,-2-1-88,0-3 0,0-3 1,-6-1-1,2-9-245,3-5 0,-3-5 0,4-6-412,-4 1 0,0-10 0,2-8 135,2-10 1,0-13 0,-4-6 0,1-4 46,3-2 0,8-8 0,-4-2 0,1-1 220,1-1 0,-2 8 1,3-1-1,-1 1 222,1-2 0,1 10 1,0-2-1,-3 8 196,3 9 1,-1-1 0,1 7 0,-2 0 143,1 5 1,-3 10 0,1 7 0,3 5 37,2 7 1,-5 3 0,-1 8 0,0 2-175,-1 3 1,-5 7 0,2 9-1,-4 1-321,-2-7 0,0 2 0,0-5 0,0 2-783,0-3 1,0-3 0,0-10 828,0-4 0,-23-74 0,-6-25 0</inkml:trace>
</inkml:ink>
</file>

<file path=ppt/ink/ink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0:24.589"/>
    </inkml:context>
    <inkml:brush xml:id="br0">
      <inkml:brushProperty name="width" value="0.06" units="cm"/>
      <inkml:brushProperty name="height" value="0.06" units="cm"/>
      <inkml:brushProperty name="color" value="#FFFFFF"/>
    </inkml:brush>
  </inkml:definitions>
  <inkml:trace contextRef="#ctx0" brushRef="#br0">577 51 7767,'-17'-6'0,"-1"1"6,1 1 0,-1 2 1,1 0-1,-1-2 55,1-2 1,-7 0 0,1 6 0,2 0 108,1 0 0,3-5 0,0-1-77,-1 2 0,3 4 1,1 6-6,2 5 0,8 7 0,-1 5 1,3 8 43,2 8 1,0 8 0,2 13 0,1 8-45,3 5 1,8 11 0,-4-3 0,1 5-88,1 1 1,-8-9-1,4-9 1,-3-8-314,1-7 1,0-15 0,-6-6 0,2-8-985,4-10 1296,-4-5 0,-18-56 0,-13-13 0</inkml:trace>
  <inkml:trace contextRef="#ctx0" brushRef="#br0" timeOffset="202">1 575 7770,'0'10'246,"0"-2"0,7-8 0,7 0 0,7-2 292,9-4 1,-3 2 0,2-6-1,2 1-704,2-1 1,8 4 0,1-4 0,1 3-798,0 3 1,-3-4 962,-5 2 0,39 8 0,9 8 0</inkml:trace>
  <inkml:trace contextRef="#ctx0" brushRef="#br0" timeOffset="669">822 470 7784,'-12'-5'110,"0"-1"38,-1 2 0,3 0 0,-2 0 154,-1-2 1,-3 1-216,-1 5 1,-1 0 0,1 1 0,1 5 15,5 6 1,-3 3 0,6 3 0,1 1-79,-1 5 1,2 3 0,6 8 0,0 0 42,0 0 1,0 1 0,2 3-1,4 2-32,5-2 1,5-2 0,3-2 0,3-2-44,1-4 0,2-4 1,-4-10-1,3-3-103,-3-6 0,-1-4 1,-3-2-1,0-2-51,1-4 1,-1-9-1,-1-11 1,-3-3-4,-1-8 1,-2 2-1,3-7 1,-3-1 89,-2-4 0,-2 3 1,-4-1-1,2 1 89,1-1 0,1 6 1,-6 0-1,0 8 48,0 8 0,0-2 426,0 1 1,0 11-252,0 13 1,0 8-1,0 11 1,0 2-43,0 3 1,0 13 0,0-2 0,0 3-165,0 5 1,6-4 0,0 5-1,0-1-176,1-4 0,-3-2 0,8-2 1,0-2-516,-3-4 1,7 0 0,-5-10 658,5-3 0,25-49 0,5-8 0</inkml:trace>
  <inkml:trace contextRef="#ctx0" brushRef="#br0" timeOffset="986">1503 383 7784,'-18'0'-72,"1"0"1,-1 0-1,1 0 728,-1 0 0,1 0 0,-1 2-285,1 4 0,-1-2 1,1 7-1,0 3-286,-1 2 0,1 1 1,1 2-1,2 3-151,3 1 0,7 0 1,-2-5-1,4-1-61,2 1 0,2-3 1,2-1-1,6-3-29,5 3 1,-1-4 0,11-1 0,-2 1 129,1 0 0,-1 1 0,-4 7 0,3-1 235,1 1 1,-2-1 0,-7 3 0,-4 1 92,-3 2 0,1 8 0,-4-3 0,2 1-86,-2 0 1,-8-2-1,-4 4 1,-2-4-317,-3-2 1,-9-1-1,-1-9 1,2-3-410,1-6 0,-3-4 0,0-6 509,1-8 0,-5-69 0,14 24 0,-1 1 0</inkml:trace>
  <inkml:trace contextRef="#ctx0" brushRef="#br0" timeOffset="1185">1555 470 7784,'12'6'0,"-1"2"-166,3 2 1,1-6-1,5 3 732,3 1 1,-3-6-1,3 4 1,-4-4-210,-1-2 0,5 0 1,0 0-1,-1 0-493,-3 0 1,-2 0 0,1 0-421,-1 0 0,-5 6-881,0-1 1437,-8 1 0,-43-13 0,-19-3 0</inkml:trace>
  <inkml:trace contextRef="#ctx0" brushRef="#br0" timeOffset="1419">1695 261 7705,'-16'2'538,"5"4"0,3-2 0,8 7 4,0 3 1,2 3-1,2 7 1,3 7-292,3 7 0,-6 7 0,4 9 0,-2 5-266,-1 5 0,1 3 0,-6 3 0,0-2-527,0-4 1,2-4 0,2-9 0,2-6-1262,-2-11 1803,-2 1 0,13-70 0,5-7 0</inkml:trace>
  <inkml:trace contextRef="#ctx0" brushRef="#br0" timeOffset="1752">1957 785 7784,'9'8'-275,"-1"-5"1,-6 7 261,4-2 1,-2-2-1,7-8 1,3-2 297,2-2 1,1-7 0,0 1 0,1-6-34,-1-5 1,-5 2 0,0-6 0,1-1-94,3 1 1,-6 6-1,-5-4 1,-3 1-49,-2 1 1,0-6 0,0 6 0,-2 1-128,-3 3 0,-5 2 1,-8 1-1,1 2 26,-1 3 1,-1 7 0,-2 0 0,-3 8 101,3 8 0,2 5 1,1 6-1,1 6 41,-1 4 1,3 2 0,3 0 0,6 2 19,4 4 1,2-4 0,0 5 0,0-1-144,0 0 0,8 4 0,6-9 1,5-3-511,4 0 1,6-7 0,-3-5 0,-1-6-788,0-3 1267,6-8 0,35-66 0,-24 18 0,0 1 0</inkml:trace>
  <inkml:trace contextRef="#ctx0" brushRef="#br0" timeOffset="2053">2498 436 7784,'-17'9'160,"5"-1"1,0-6 573,-1 4 0,-9-2 0,-1 5-686,2-1 0,-4 6 0,1-3 1,3 7 100,2 5 0,1-4 0,1 7 0,1-3-112,4 0 1,5 1-1,7-7 1,0 0-236,0 1 0,2-6 0,3-3 1,9 1-25,7 0 0,-1-6 1,3 1-1,-2-1 166,3 2 0,-5-2 0,4 6 0,-3-1 227,-3 1 0,-1-4 1,-3 6-1,-1 1 64,2 3 0,-7 1 1,-1 3-1,-4 1-38,-2 2 1,-6 2 0,-1-3-1,-5 1-602,-8-2 0,3-1 0,-6-5 0,3-3 405,3-6 0,-16-59 0,-4-15 0</inkml:trace>
  <inkml:trace contextRef="#ctx0" brushRef="#br0" timeOffset="2234">2516 628 7784,'0'17'142,"0"1"0,7-7 1,5-1 3,3-2 0,3-3 1,-1-5-1,3-1 225,3-5 1,2 2 0,6-8 0,-2-1-24,3-3 1,-7 4 0,-2 3 0,-4 1-1554,-1 4-1078,-1-6 2283,-7 8 0,-64 18 0,-24 13 0</inkml:trace>
  <inkml:trace contextRef="#ctx0" brushRef="#br0" timeOffset="2469">2585 331 9713,'0'11'1826,"0"1"-1252,0 2 0,0 3 0,0 8 0,2 10-176,4 10 0,2 13 1,4 8-1,-5 8-287,1 7 0,-6 5 1,4-1-1,-4-2-788,-2-1 0,0-10 0,0-4 0,0-14 677,0-11 0,-16-45 0,-3-12 0</inkml:trace>
</inkml:ink>
</file>

<file path=ppt/ink/ink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0:21.574"/>
    </inkml:context>
    <inkml:brush xml:id="br0">
      <inkml:brushProperty name="width" value="0.06" units="cm"/>
      <inkml:brushProperty name="height" value="0.06" units="cm"/>
      <inkml:brushProperty name="color" value="#FFFFFF"/>
    </inkml:brush>
  </inkml:definitions>
  <inkml:trace contextRef="#ctx0" brushRef="#br0">1 507 8686,'8'9'-66,"-5"-1"0,9-6 0,2 2 330,1 2 1,3 0 0,1-6 0,2-2 191,3-4 1,7 2-1,0-8 1,6 1-367,3 1 0,1-6 0,-8 7 0,-2-3-282,-2 0 1,-7 7-1,1-5 1,-4 2-699,-1 4 1,-7 2-891,1 2 1780,-8 0 0,-58 24 0,-24 5 0</inkml:trace>
  <inkml:trace contextRef="#ctx0" brushRef="#br0" timeOffset="268">175 35 7830,'0'-11'198,"-1"1"810,-5 2-559,4 2 0,-4 6 1,10 2-217,2 4 1,5 10 0,-3 11 0,0 4-163,0 6 1,3 11 0,-3 5 0,0 9-269,0 6 1,3 7 0,-5 3-1,-2-1-146,-2 1 0,-2-2 1,0-10-1,0-8-351,0-11 1,6-11 693,-1-7 0,9-42 0,-4-18 0</inkml:trace>
  <inkml:trace contextRef="#ctx0" brushRef="#br0" timeOffset="618">490 192 9080,'10'8'319,"-5"4"1,3 9 0,0 4 0,0 4-75,-1 8 1,7 0-1,-4 8 1,1-1-182,1 1 1,-8 2-1,2 3 1,-2-3-102,1-7 0,-3-5 1,4-4-562,-4-2 509,-2-7 0,0-7 1,-2-15-1,-2-11 53,-2-11 1,1-5 0,5-8 0,0 0 23,0 0 0,0-5 0,0-3 0,0-2-30,0-3 1,0 3 0,2 1-1,1 1-74,3 4 0,8 2 0,-3 4 0,5 4-123,1 6 0,-5 5 1,0 7-1,1 5-115,3 4 0,1 2 0,1 0 1,-1 2-467,1 4 820,-1 3 0,24 32 0,6 6 0</inkml:trace>
  <inkml:trace contextRef="#ctx0" brushRef="#br0" timeOffset="1066">1084 297 8828,'-18'-2'473,"1"-2"-412,-1-2 0,1 1 0,-1 5-94,1 0 0,-1 2 1,1 1-1,-1 5 24,1 2 0,5 7 0,3 9 0,-1 1 110,0 4 0,6 2 0,-1 4 0,3 2 25,2 1 0,2 1 0,3-6 0,7 0-87,4 0 1,1-6 0,0-4 0,1-4-34,-1-5 1,1-10 0,-1 0 0,1-4-140,-1-2 0,-1-2 1,-3-4-1,-3-8-86,-2-7 0,3-6 0,-3-8 0,0 0 53,0 0 0,-1-2 0,-3-2 0,2-1 93,-2 1 1,0 2-1,0 4 1,2 2 54,-2 2 0,-3 7 1,-1-1 223,0 4 0,0 11 0,0 8 131,0 10 0,0 7 0,0 6 1,0 6-58,0 4 1,2 2-1,2 2 1,2 2-151,-2 2 1,-2 0-1,0-7 1,2 1-180,2 0 1,5-2 0,-5-4-1,0-5-1227,2-5 1,-4-3-162,7-5 1437,-7-3 0,4-48 0,0-29 0,-4 1 0,1 1 0</inkml:trace>
  <inkml:trace contextRef="#ctx0" brushRef="#br0" timeOffset="1333">1346 280 8701,'0'19'1854,"2"2"-1484,3 3 0,-3 9 1,6 0-1,-2 7-150,0 5 1,7 2 0,-1 5 0,1-2-74,-1-3 1,4-4 0,-5-10 0,5-2-67,1-2 0,1-16 0,-1-1-95,1-8 1,-7-8 0,1-6 0,0-9-44,-3-6 1,7-10 0,-6-8 0,1-1-85,1-5 0,-6 4 0,3 1 0,1-1-187,0 0 0,-4 5 0,5-3 0,1 4-442,-2 6 1,-3 4 0,-5 0-1223,4 6 1992,-4 11 0,-10 59 0,-11 21 0</inkml:trace>
  <inkml:trace contextRef="#ctx0" brushRef="#br0" timeOffset="1684">1747 507 7831,'10'17'328,"-4"1"0,-4-7 1,0-1-1,2 0-146,1-1 0,9-5 1,-2 2-63,3-4 1,3-2 0,-1-2 0,1-4 2,-1-5 1,0-5 0,1-1 0,-3-1-147,-3 1 0,4-7 0,-7 1 0,1 2-153,-4 1 1,-2-3-1,0 0 1,1 1 8,-1 3 1,-2 2 0,-4-1 0,-2 1 50,-1-1 1,-9 7 0,2 1 0,-3 2-66,-3 4 1,1 2 0,-3 4 130,-3 4 0,6 4 0,-3 9 0,7 2 137,-1 3 1,1 5 0,1-4-1,6 2 105,4 4 1,-4 2 0,1 0 0,1-2 56,2-2 0,8 1 1,1 4-1,3 1-84,4 0 0,3-2 0,4-4 0,3-5-200,-3-5 0,0-3 0,1-3 0,1-3-339,-2-2 1,1-2 0,-1-8-1,2-4-1638,-1-6 2012,-3-3 0,-1-65 0,-1-15 0</inkml:trace>
  <inkml:trace contextRef="#ctx0" brushRef="#br0" timeOffset="1935">2166 192 7528,'-9'-7'1739,"1"5"1,8-4-1430,0 12 1,0 5-1,0 11 1,0 5-110,0 6 0,6 0 1,0 13-1,-1 5-240,3 5 0,-6 0 1,4 8-1,-4 0-389,-2-1 1,6-5 0,0-12 0,-3-5-1577,-1-4 2004,6-10 0,2-48 0,7-20 0</inkml:trace>
  <inkml:trace contextRef="#ctx0" brushRef="#br0" timeOffset="2302">2603 175 8395,'-12'0'1070,"1"0"0,-1 0 0,-5 0-913,-1 0 1,6 0 0,1 2 0,-3 4-207,-1 5 0,-3-1 0,1 2 1,-1 1-36,1 3 1,1 7 0,3 0-1,3-1-122,2-3 0,2-1 1,6-1-1,0 0-23,0 1 1,8-3 0,6-1 0,5-2 235,5 1 1,7-3 0,-4 0 0,2-1-32,0 1 0,-6 2 0,4 5 0,-1 1 271,-5-1 1,-2 6 0,-3 3 0,-4-1 535,-7 0 1,-3 6-1,-2-2 1,0 4-500,0 2 0,-7 0 0,-7 0 0,-5-2-653,-5-4 1,-5 2 0,4-8 0,-2-3-1141,-4-7 1509,6 3 0,-25-26 0,-11-9 0,-1 3 0,0 1 0</inkml:trace>
</inkml:ink>
</file>

<file path=ppt/ink/ink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1:03.604"/>
    </inkml:context>
    <inkml:brush xml:id="br0">
      <inkml:brushProperty name="width" value="0.06" units="cm"/>
      <inkml:brushProperty name="height" value="0.06" units="cm"/>
      <inkml:brushProperty name="color" value="#66CC00"/>
    </inkml:brush>
  </inkml:definitions>
  <inkml:trace contextRef="#ctx0" brushRef="#br0">2219 315 8131,'-12'-18'0,"3"1"-240,1-1 0,0 3 0,2 1 400,-5 3 0,-5 1 0,-1-2 0,-1 7-52,1 3 0,-7 2 1,-1 0-1,0 0 277,0 0 0,-6 2 0,2 3 1,-2 5-39,1 0 0,-3 5 1,6-1-1,0 5-168,4 5 1,3 1 0,3-4 0,1 4-124,5 3 1,3-1-1,8 4 1,2-4-67,4-2 1,3 4-1,9-5 1,1-3 55,5-2 1,3-1-1,8-1 1,0-1 63,0-5 0,0 3 1,-1-8-1,-1-2 84,-3-2 1,3-2 0,-6-2 0,2-4-60,0-6 0,-6-3 1,4-3-1,-1 1-101,-5-1 1,4-5 0,-2-2 0,-1 0-80,-3-1 0,-7-3 0,-2 4 0,-3-2 11,-3-4 1,-4 4-1,-6-3 1,-5 1 72,-5 2 1,-9-4 0,-6 8 0,-6 2 60,-4 1 1,-7 3 0,3 1-1,-1 3 72,-1 1 0,2 8 0,-3-2 1,3 6-117,3 6 0,-3 0 0,8 9 0,6 5-94,4-1 0,4 6 1,7 1-1,2 1-4,3 4 0,7-4 1,-2 2-1,6 0-61,6-2 0,4 4 0,7-5 0,3-1 71,3 0 0,-2 4 0,8-5 1,2-3 142,2-2 1,2-7-1,0-2 1,0-1 39,0 1 0,0-6 0,0 2 0,0-4-61,0-2 0,-6-6 0,-2-2 1,0-4-43,0-7 0,-5 2 1,1-7-1,-4 3-44,-1-2 0,-8 1 1,-5-5-1,-3 0-62,-2 0 1,0 4-1,-2-5 1,-3 3 39,-7 4 1,-9-1 0,-7 1 0,-3-2 22,-6 1 1,-3 5 0,1 3 0,-4 5 111,-1 1 1,-1 2 0,-4 6-1,5 0-45,1 0 1,2 2 0,6 6 0,2 7-63,4 7 0,4 3 0,10-2 0,3 6-32,6 4 0,4 2 0,2 0 0,4-2-37,8-4 0,-1 2 0,15-5 1,-1-1 68,4 0 1,6-2 0,4-5 0,1-3 52,-1-3 0,4 1 0,-2-7 0,-3-2 35,-1-2 1,-4-4 0,-2-2 0,-2-3-49,3-3 0,-7-8 0,-2-5 1,-4 0-31,-1-2 1,-1-1 0,-1-3-1,-4 4-50,-7 0 1,-3 3 0,-4-5-1,-3 0-4,-7 0 0,-11 6 0,-7-3 0,-3 5 8,-1 1 0,-1 3 0,0 3 0,0 5 37,0-1 0,2 6 0,2-4 0,2 4-8,-2 2 0,5 8 0,3 3 0,4 5-128,1 1 1,1 3 0,1 1-1,5 4-19,5 3 1,4-7-1,2 4 1,0-2 55,0 1 0,6-1 1,3-6-1,5 1 102,5-1 0,9-1 1,-3-2-1,2-5 51,4-1 0,2-2 1,0-6-1,-2 0 62,-2 0 1,-2-2-1,4-2 1,-3-4-53,-3-1 0,-2-3 0,-6-6 1,-1 1 11,-4-1 0,-5 1 0,-7 0 0,0-1-13,0 1 1,-2-1-1,-3 1 1,-7-1-82,-4 1 1,-3 1 0,-4 3-1,-6 3 6,-4 2 1,4 0 0,-1 5 0,-1-3 15,-2 2 0,0 2 0,4 4 0,4 2-95,0 2 1,7 7 0,-1-1 0,7 3-55,5 3 1,1-1-1,6 1 1,0-1 77,0 1 0,2-1 1,6-1-1,7-3 21,6-1 1,8-2 0,-3 3 0,-1-3 100,0-2 0,4-3 0,-3-5 1,-1 0 16,0 0 0,-2-2 1,-5-1-1,-3-5-9,-3-2 1,1-2 0,-7-7-1,-2-2-29,-2-3 1,-2 1 0,-2 6 0,-4-1-56,-5 1 0,-5-1 1,-3 3-1,-3 1-10,-1 3 1,-2 7-1,4-2 1,-3 4-68,3 2 1,2 0 0,1 0 0,3 2-75,3 4 1,-2 3 0,8 9-1,3-1-69,1 1 1,2 1 0,0 3 0,2 1 98,3-2 1,5-1 0,8-3-1,-1 0 98,1 1 0,-1-3 0,0-3 0,1-6 158,-1-4 0,1-2 0,-1 0 0,1 0-50,-1 0 1,1 0 0,-3-2 0,-1-4-15,-3-6 1,-5 3-1,4-3 1,-2-1-27,-4-3 1,-2-1 0,-2-1-73,0 1 1,-8 5 0,-4 2 0,-3 1-74,-3-1 0,1 6 0,-1-2 0,-1 4-6,-4 2 1,3 0 0,-3 0 0,3 0 67,3 0 1,0 2 0,-1 2-1,1 4 20,-1 2 0,3-5 0,1 7-45,2 2 0,9-5 47,-3 3 0,6-2 0,6 1-77,5-5 1,5-4-1,1-2 1,1 0-10,-1 0 1,1 0-1,-1 0 1,0 0-156,1 0 1,-6-2 0,-1-2-697,3-2 0,-6-7-483,-3 1 1,3 2 1445,-2-1 0,-55-40 0,-18-15 0</inkml:trace>
  <inkml:trace contextRef="#ctx0" brushRef="#br0" timeOffset="251">1905 0 7965,'11'0'-78,"1"0"1,-6 0 2015,5 0-1473,-7 0 0,2 6 1,-14 2-297,-9 2 1,-10-6 0,-16 3-1,-9-1-44,-11 0 1,-12 6-1,-11-6 1,-13-3-228,42-1 0,-2-2 0,-4 0 0,-2 0 0,-5 0 0,-2 0 0,1 0 0,-1 0-234,-1 0 0,0 0 0,3 0 0,0-2 0,5 1 0,0-1 0,4-1 0,2 0 336,9 1 0,-3 0 0,-24-6 0,-5-2 0,4 1 0,-1-1 0</inkml:trace>
  <inkml:trace contextRef="#ctx0" brushRef="#br0" timeOffset="551">1678 332 7965,'-26'-9'-210,"3"-1"0,-10 6 1,-6-2 135,-3 2 1,-7 2 0,-9 2 0,-10 0 192,-12 0 1,-3 0 0,-16 0 0,49 0 0,-1 0-85,0 0 1,-1 0 0,-4 3-1,0 0 1,-1 0 0,1 0-36,4-1 0,-5 0 0,-8-1 0,-8-1 0,0 1 0,-1-1 0,-1 0 0,1 0 0</inkml:trace>
  <inkml:trace contextRef="#ctx0" brushRef="#br0" timeOffset="801">1712 542 7965,'-25'0'-136,"4"0"1,-8 0 0,-2 0 49,-2 0 1,-12 2 0,-7 2-1,-12 2 290,-10-3 1,-6 1-1,-7 0 1,-2 2-317,-4-2 0,0 0 0,-6 0 112,4 1 0,14-1 0,-5-2 0,2-2 0,1 0 0</inkml:trace>
  <inkml:trace contextRef="#ctx0" brushRef="#br0" timeOffset="1034">1905 717 8167,'-28'0'269,"-6"0"1,-19 0 0,-21 0 0,-17 0-270,38 0 1,-2 0 0,-11 0-1,-2 0 1,-4 0 0,-2 0-1,-3 0 1,-1 0-98,-3 0 0,-1 0 1,-1 0-1,-1 0-75,-1 1 1,-5-2 0,12-5 0,-5-3-1,0 0 1,-5 0 0,1-1 0,0 0 0</inkml:trace>
</inkml:ink>
</file>

<file path=ppt/ink/ink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1:07.304"/>
    </inkml:context>
    <inkml:brush xml:id="br0">
      <inkml:brushProperty name="width" value="0.08571" units="cm"/>
      <inkml:brushProperty name="height" value="0.08571" units="cm"/>
      <inkml:brushProperty name="color" value="#33CCFF"/>
    </inkml:brush>
  </inkml:definitions>
  <inkml:trace contextRef="#ctx0" brushRef="#br0">2009 280 7760,'0'-11'819,"0"-1"0,0 6-492,0-6 0,-8 9 1,-4-3-1,-3 4-188,-3 2 1,1 2-1,-1 2 1,1 3-103,-1 3 1,1 0 0,-1 3 0,3-1-86,3 2 0,-1 7 0,5 2 0,0-1 5,0-3 1,3-2 0,7 3-1,3 1 107,7 2 1,3 1 0,5-9 0,1-1 44,3-3 1,7-5-1,-2 4 1,2-2 63,-2-4 0,4-2 0,-6-2 0,2-2 62,0-4 1,-7-4-1,1-9 1,-4-3-51,-1-1 0,-3-2 1,-3 4-1,-6-5-91,-4-1 1,-2 4 0,-2-4 0,-4 0-33,-6-1 1,-11 5 0,-6-4-1,-4 2-45,-2 3 0,0 9 1,-2 3-1,-2 0-6,-1 1 1,-1 5-1,6-2 1,2 6 25,4 6 1,-4 3-1,6 11 1,-1 1-96,5 2 0,10 9 0,3-3 1,0 4-58,0 2 0,7-6 0,-1 0 1,6 2 22,3 2 0,15 2 0,-1-2 0,5-2 38,1-2 1,6-8-1,-2 3 1,4-5 155,2-2 1,0-5 0,0-2 0,-2-3 119,-4-3 0,4-2 0,-4-4 0,2-3 25,-2-7 0,-4-9 1,-5-5-1,1 1-175,2 0 1,-5-6-1,-7 2 1,1-4-56,-2-2 1,-2 0 0,-8 2 0,-2 2-21,-4 2 0,-6 0 1,-11-8-1,-8 0 71,-8 2 0,-4-2 0,-5 14 0,3 1 21,2 3 0,-5 4 1,3 3-1,-1 6 49,-1 4 1,8 4-1,-1 4 1,3 7-138,2 9 1,6-1 0,2 8 0,1 2-138,5 2 1,-2 2 0,3 0-1,7 0-37,3 0 1,4-6-1,6 2 1,2 4 7,4 4 1,6-4-1,9-6 1,4 0 92,2-2 0,8 4 0,8-7 0,0-3 113,-1-2 0,5-7 1,-4-2-1,-1-3 119,1-3 0,4-2 0,-7-2 1,-1-2 130,-2-4 1,-2-3 0,-2-9 0,-2-1-114,-2-4 0,-8-3 1,3-5-1,-7 2-127,-5-2 1,1 0-1,-7 0 1,-2 2-67,-2-2 0,-12 0 1,-5 0-1,-8 4-33,-5 1 0,-7 3 0,-7 6 1,-1-1 77,0 1 0,1 5 0,3 2 0,-4 3 5,-1 3 1,-1 2-1,-2 4 1,7 4-64,3 5 1,2 7 0,0 3 0,2 4-190,4 2 0,9-3 0,11 3 0,1 0 20,4 0 1,2 0 0,4 4-1,6-3 54,9-3 0,8 4 1,10-4-1,0 0 125,0 1 1,2-5-1,2-7 1,2-5 71,-3-1 1,-1 4 0,-2-7 0,0-1 143,0-2 0,-6-9 0,0-5 0,0-4-28,-1-1 1,-5-2-1,-10-5 1,-3-3-88,-2 0 0,4-6 0,-7 6 0,-1-2-43,-2 0 1,-10 5 0,-3-3 0,-7 2 8,-5 4 0,-2 1 0,-6 5 0,2 1-8,-2 2 1,-2 8 0,0-1 0,2 3-32,2 2 0,1 2 1,-3 3-1,4 7-194,2 4 0,2 3 0,7 2 0,3 3-46,1-3 1,8 4 0,-2 0-1,4 1 93,2-1 0,2-2 0,4-5 0,6-1 108,3 1 0,5-7 1,1-1-1,4 0 58,2-1 0,2-5 0,4 2 0,-2-4 48,-1-2 1,-7 0 0,4-2 0,-2-4 0,-3-5 1,-3-5-1,-2-1 1,-1-1-37,-4 1 1,1-1 0,-7 1 0,-2-1 7,-2 1 0,-4-1 1,-4 1-1,-7-1-9,-9 1 0,1 5 0,-8 3 0,0 1 64,1 4 0,-5 2 1,6 2-1,-2 0-34,0 0 0,8 0 0,-3 2 0,5 4-134,2 5 0,1-1 0,4 2 0,7 1-82,3 3 1,2 1 0,0 1-1,0-1 29,0 1 1,7-3 0,5-1 0,4-4 63,1-3 1,0-1 0,3-6 0,1 0 21,3 0 1,-1 0-1,-6 0 1,1-2-70,-1-4 1,-1 2 0,-3-7-51,-1-3 1,-8-1-1,2-3-283,-4 1 0,-2-1 1,-2 3-1,-4 1-410,-6 3 1,1 1-1,-5-4 1,-3 3-1934,-1-3 2775,-7 6 0,-17-13 0,-9-4 0,-8 0 0,0 1 0</inkml:trace>
  <inkml:trace contextRef="#ctx0" brushRef="#br0" timeOffset="231">1747 36 7917,'0'-10'835,"0"-6"1,-2 15-1,-6-5 1,-10 4-658,-9 2 1,-10 6 0,-9 1-1,-14 1-141,-12 0 1,-23 0 0,39-6 0,-1-1 0,-4 2 0,-2 0-204,-3 0 1,-2-2 0,-3 0 0,-1 0 0,0-1 0,0 0-1,3 0 1,0 0-808,3 0 1,2 0 0,6 0 0,2-2 972,4-1 0,-1 0 0,-7 2 0,0 0 0,1-2 0,1-1 0</inkml:trace>
  <inkml:trace contextRef="#ctx0" brushRef="#br0" timeOffset="499">1485 245 7984,'-18'0'3,"1"0"85,-1 0 0,-1 0 0,-4 0 0,-8 0-47,-8 0 1,-14 6-1,-11 0 1,-7 0-94,-11 1 1,-3-3 0,34 1 0,-1 0 0,-1-1 0,-1 0-94,0-2 0,1 0 0,-46 0 145,6-2 0,31-4 0,-4 0 0,-2-1 0,0 0 0</inkml:trace>
  <inkml:trace contextRef="#ctx0" brushRef="#br0" timeOffset="733">1624 595 7984,'-27'0'0,"-6"0"0,4 0 0,-6 0 231,-6 0 1,-5 0-1,-14 0 1,-12 0-266,-13 0 1,-11 0 0,44 0 0,0 0 0,-1 0-1,1 0-496,-1 0 1,1 0 529,-45 0 0,25 3 0,-5 1 0,-1 1 0,0 0 0</inkml:trace>
  <inkml:trace contextRef="#ctx0" brushRef="#br0" timeOffset="950">1764 717 7617,'-23'0'-177,"0"0"1,-9 0 0,1 0 0,-7 0 705,-9 0 1,-13 0 0,-12 0 0,-13 0-418,-12 0 1,44 0 0,-1 0 0,-3 0 0,-1 0 0,-2 0 0,-2 0-227,0 0 0,0 0 0,4 0 0,2 0 114,4-1 0,-1 2 0,-18 2 0,-2 2 0,0-1 0,1 1 0</inkml:trace>
</inkml:ink>
</file>

<file path=ppt/ink/ink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1:15.920"/>
    </inkml:context>
    <inkml:brush xml:id="br0">
      <inkml:brushProperty name="width" value="0.06" units="cm"/>
      <inkml:brushProperty name="height" value="0.06" units="cm"/>
      <inkml:brushProperty name="color" value="#E71224"/>
    </inkml:brush>
  </inkml:definitions>
  <inkml:trace contextRef="#ctx0" brushRef="#br0">2044 280 8141,'16'-18'-233,"-3"3"229,-1 3 0,-8 2 0,3 6 0,-1-3 621,0-3 0,0 4 0,-6-6-289,0-1 0,0 3 1,-2 1-274,-4 1 1,2-4 0,-9 6 0,-5 2-37,-3 2 0,-4-3 0,3-1 0,-3 2-3,-2 2 0,-2 10 0,-6 1 0,0 3 8,0 0 1,6-1-1,2 9 1,0 1-8,-1 2 1,9 7 0,0-7 0,7 0-3,4 2 1,2-3 0,6 5-1,0 0-15,0 0 1,14-5 0,5 1 0,7-4 73,5-1 1,2-3 0,2-1 0,-1-5 85,1-1 1,0-2 0,0-6 0,0 0 74,0 0 1,-2 0 0,-2-2 0,-4-4 14,-1-5 0,-1-5 0,-4-3 1,0-3 17,-5-1 1,1-2 0,-7 4 0,0-5-97,-4-1 0,-4 4 0,-2-4 0,-2 0-24,-4-1 0,-4 1 1,-9-4-1,-5 4-59,-5 2 1,-4 1 0,-2 7 0,0 1-32,1 5 1,-1-3 0,0 8 0,0 3-171,0 1 1,0 4-1,2 3 1,2 9 17,2 7 0,7 1 0,-1 7 0,6 2-118,5 2 1,-2 2 0,9-2 0,1 0 88,2 2 0,2-10 0,2 10 0,6-4-19,9-4 1,2 4-1,9-8 1,-1-1 218,0-3 1,2-1 0,6-3 0,0-1 164,0-3 0,0-7 0,0 2 1,0-4 62,-1-2 0,1-8 1,-2-3-1,-2-5 16,-1-1 1,-9-3 0,4-1 0,-2-4-129,1-3 0,-7-1 1,-7-6-1,-2 2-122,-4 4 1,-3-6-1,-1 4 1,-3-4-79,-9 2 0,-2 2 0,-17-2 0,-4 2-81,-3 2 1,-9 8 0,4-1 0,1 9-4,-1 7 0,-6 4 1,5 2-1,-1 0-88,4 0 0,5 10 1,3 5-1,1 9-5,3 3 1,8 2-1,0 6 1,5 0 29,5 0 0,7 0 0,-2 0 0,6-1 97,6 1 1,3-2 0,9-2-1,1-1 49,5 1 1,3-6 0,8-2 0,0-3 65,-1-3 1,3 0 0,0-1 0,0-4 206,-4-7 1,-2-3-1,4-2 1,0-2 3,0-3 0,-6-5 0,-2-9 0,-2-3-1,-3-1 1,-3-8-1,-3 4 1,-3-2-125,-1-1 1,-8 1 0,2-4 0,-6 2-120,-6 2 1,-6 0 0,-9-4-1,-6 2-185,-6 2 1,2 8 0,-12-3 0,2 7-27,0 5 0,-1 4 0,3 8 0,-4 0 105,-1 0 1,11 2-1,-2 6 1,4 8 53,3 5 1,3 10 0,10-2 0,3 4-81,6 2 0,4-2 0,2-2 1,0-2 14,0 2 0,8 0 1,4-2-1,5-5 35,6-5 0,-1-1 0,5-3 0,0-1 134,0-3 0,0-7 0,4 2 0,-1-4 21,1-2 1,-4-2 0,0-4 0,0-5 4,0-5 0,-5-1 0,1-1 0,-4-1 49,-1-5 0,-8 3 1,-3-6-1,-1 2-23,0 3 1,0-3 0,-8 2-1,-4 2-150,-6 1 0,-9 3 1,-4 1-1,0 3 0,-1 1 1,-5 8 0,2-2 0,-4 4-38,-2 2 0,6 0 1,2 2-1,0 4 12,0 6 1,5 3 0,-1 3 0,6 1-148,5 4 0,-2-1 0,8 5 0,3-2 76,1-4 0,4-1 0,3-3 0,7 1 57,4-1 1,1-5-1,1-2 1,1-3 22,4-3 1,-1-2 0,5-2 0,0-2 101,0-4 0,-4 2 1,5-7-1,-3-3-68,-4-1 0,-2-3 0,-3 1 1,-4-1 34,-7 1 0,3-1 0,-2 1-68,-2-1 1,-10 1 0,-6 2 0,-5 3-95,-6 6 0,3 4 0,-3 2 0,4 0-334,1 0 0,-5 0 0,0 2-318,1 4 1,3-2 0,1 7 99,1 3 0,5 0 1,3-1-1,1-1-549,4 1 0,-6-3 1231,-1 2 0,-5-16 0,-1 2 0</inkml:trace>
  <inkml:trace contextRef="#ctx0" brushRef="#br0" timeOffset="250">1834 53 8141,'-9'-12'959,"1"2"-573,0 2 1,4-3-1,-7 5-238,-3 2 1,-3 2 0,-7 2 0,-7 2 0,-7 4 1,-15-2-1,-13 6 1,-10-1-207,-11 1 1,-10-4 0,43-1 0,-2-1 0,-3 1 0,-1-2-129,-3-1 1,0 0-1,1 0 1,0 0-1,-3 0 1,0 0-1,2 1 1,2 0-519,2-1 1,1 0-1,4-1 1,1 1 702,-28 4 0,34-4 0,16 6 0</inkml:trace>
  <inkml:trace contextRef="#ctx0" brushRef="#br0" timeOffset="550">1660 349 8126,'-18'0'-302,"1"0"0,-1 0 0,-1 0 469,-4 0 0,-4 0 0,-10 0 1,-4 0 139,-6 0 0,-11 2 1,-6 2-1,-6 2-303,-5-2 1,-5 0 0,-7 0 0,-1 2-917,1-3 912,8-1 0,18-1 0,-3-2 0,0 1 0,0 0 0</inkml:trace>
  <inkml:trace contextRef="#ctx0" brushRef="#br0" timeOffset="800">1765 507 8432,'-18'0'296,"-5"0"0,-4 0 0,-8 2-167,-14 3 0,-19-3 0,-19 6 0,37-5 0,-1 0-34,-5-1 0,-2 2 0,-4 2 0,-1 1 1,-6-2-1,-1 0 0,0 1 0,0 0-403,0 0 0,0-1 1,5-2-1,0 0 1,4 2-1,0 0 308,6-1 0,-3 0 0,-20-1 0,-5-1 0,-3-2 0,0 0 0</inkml:trace>
</inkml:ink>
</file>

<file path=ppt/ink/ink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1:48.433"/>
    </inkml:context>
    <inkml:brush xml:id="br0">
      <inkml:brushProperty name="width" value="0.06" units="cm"/>
      <inkml:brushProperty name="height" value="0.06" units="cm"/>
      <inkml:brushProperty name="color" value="#FFFFFF"/>
    </inkml:brush>
  </inkml:definitions>
  <inkml:trace contextRef="#ctx0" brushRef="#br0">41 628 7875,'-26'-15'-88,"12"4"1,14 2-1,17-3 1,6 1 446,3-1 1,3-5 0,6 5 0,6 0-192,0 1 0,8 2 1,-8 6-1,2-3-67,1-2 0,-4-1 0,4 12 0,-9 3-4,-6 2 0,-12 13 0,-2-1 0,-1 9-56,1 6 1,-10 3 0,1-4 0,-12 10 6,-11 5 1,-9 4-1,-6-1 1,-6 0 60,-2 0 1,5 1 0,-9-4 0,1-3 17,2-2 0,-5-12 0,11 0 0,3-9 70,3-5 0,11-13-245,1 4 1,14-6-158,3-3 1,3-12 0,14-2-1,7-1 21,7 7 0,1-4 0,9 3 1,0 3 125,-1 4 0,-5 2 0,9 0 0,-1 0 30,-2 0 0,0 2 1,-10 4-1,4 6 130,-3 2 0,-3 4 0,-5 8 0,-4 0 234,-3 0 0,-11 3 1,3 3-1,-6 3-13,-3-3 1,-3-3 0,-6 0 0,-11 3-96,-12 3 1,3 0 0,-9-9 0,0 0-283,-5 0 0,2-9 1,-2-2-1,-1-1-771,3 1 0,1-9 0,8 2-2086,-3-5 2911,0-3 0,55-69 0,12-18 0</inkml:trace>
  <inkml:trace contextRef="#ctx0" brushRef="#br0" timeOffset="283">1635 863 7899,'-3'14'1005,"-6"-5"0,-2-3 0,-10 3-641,4 8 0,8-2 1,-8 5-1,-3 6-127,-4 6 0,-2 14 1,-3 1-1,-3 8-215,-3 6 0,-11 12 0,5-7 1,-2 4-526,-1 0 1,9-12 0,-5 0-1,2-12-1169,6-11 1672,3-18 0,-9-75 0,-2-29 0</inkml:trace>
  <inkml:trace contextRef="#ctx0" brushRef="#br0" timeOffset="500">1034 994 7875,'15'2'703,"-7"7"1,7-3-1,2 11-87,6 4 1,12 2 0,0 6-1,0 3-331,3 3 1,-6 11 0,8-2 0,-2 5-275,-6 3 0,6 1 1,-3 2-1,-4 0-347,-1-3 1,-7 3 0,-3-20-1,-5-3-641,-4-3 1,7-3 976,-10 0 0,-22-46 0,-15-12 0</inkml:trace>
  <inkml:trace contextRef="#ctx0" brushRef="#br0" timeOffset="783">1896 523 11227,'0'26'415,"3"3"0,3 6 1,3 12-284,-3 11 0,-4 9 0,1 11 0,3 3-180,3 6 0,0 3 0,-9 9 1,0-6-684,0-3 0,0-12 0,2-11 0,4-3-1689,3-6 2420,0-15 0,14-51 0,6-24 0</inkml:trace>
  <inkml:trace contextRef="#ctx0" brushRef="#br0" timeOffset="1199">2314 706 7875,'-8'26'-297,"-4"-3"309,-3-5 0,10 5 0,-4-5 563,6 5 1,3 3-1,0 0 1,0 3-209,0 6 1,0 6 0,3 11 0,3 0-225,2 0 1,10 12 0,-6 6 0,-1 5-95,1 4 0,8-1 0,-5-2 1,2-7-209,0-8 1,1-9 0,8-8 0,3-9-80,6-6 1,-6-15-1,9-5 1,-4-6-86,1-3 1,9-20 0,-9-12 0,-1-12 110,4-11 1,-9-12-1,6 3 1,-9-2 265,-8-7 0,2 0 1,-11 1-1,-4 5 227,-2 3 1,6-8-1,0 5 1,-6-3 76,-9 1 1,-9 11 0,-14-6 0,-3 0-127,-2-6 0,-4 9 0,3 6 0,-6 11-72,1 7 0,-10 11 0,7 11 0,-7 6-213,-2 12 0,9 12 1,2 17-1,3 5-454,6 4 0,6 3 1,9 8-1,8 0-1163,6 0 1670,3 1 0,58 22 0,-21-34 0,-1-1 0</inkml:trace>
  <inkml:trace contextRef="#ctx0" brushRef="#br0" timeOffset="1743">3333 184 7875,'-26'0'0,"0"0"210,0 0 0,0 0 1,0 0 249,0 0 1,-1 0 0,4 2 0,3 7-270,2 9 1,10 2 0,-7 0 0,4-2-143,5 2 0,3 3 1,6 3-1,5 0-96,10 1 1,5-1-1,3 0 1,0 0-94,1 0 0,-1 0 0,0 0 1,3 0 18,6 1 1,-9-1 0,3 0 0,-9 0 114,0 0 0,-5 0 1,-1 0-1,-2 1 90,-6-1 1,-3 0-1,-3 0 1,0 0-114,0 0 0,-3-8 0,-6-4 0,-8-2-133,-6-6 1,-4-4 0,1-2-106,0 0 1,9-11 0,2-7 0,4-5-34,5-3 1,3-3 0,3-3-1,0-6 173,0-2 1,3 5 0,3-9 0,5 1 63,4 2 0,-1-8 1,7 8-1,-4-2 173,3-1 0,1 3 0,-1-5 0,-3 5 152,4 4 1,-10-1 0,1 6 0,-3-3 249,-1 3 0,1 3 0,-12 3-150,-6 0 0,-5 11 1,-12 7-1,0 5-188,0 3 1,-1 8 0,1 4-1,0 3-500,0 5 1,3 3-1,2 3 1,4 0 325,-3 0 0,12 23 0,4 10 0,-2 5 0,1 0 0</inkml:trace>
  <inkml:trace contextRef="#ctx0" brushRef="#br0" timeOffset="2749">3647 837 7825,'0'17'706,"0"1"1,0-1 0,0 9 0,0 0-330,0 0 1,0 12 0,0 6 0,0 8-179,0 9 1,0 6-1,3 11 1,3 0-75,2 1 1,1-9-1,-9-4 1,3-2-144,6-6 1,-7-14-1,7-9-380,-6-6 0,0-6 0,3-9 151,2-14 0,1-11 1,-9-18-1,3-6-135,6-9 0,-3-8 1,8-9-1,1-6-8,-1 1 1,-5-10 0,5 6 0,1-2 231,-1 2 0,-5 6 0,6 12 1,-1 0 146,1 0 1,-10 11 0,7 9 155,0 12 1,-6 8 0,8 15 356,-2 6 1,-4 5 0,-5 15-1,3 3-8,3 3 1,2 11 0,-5 1 0,3 8-111,-3 6 1,-3 0-1,0-9 1,2 3-249,4 6 0,0-14 0,-9 5 0,0-3-23,0 1 0,8-10 1,1-5-472,-3-6 1,0-14-138,2-7 1,-5-25-1,9-12 1,-3-9-18,-1-8 0,10-6 0,-7-6 1,4-6 89,5-3 1,-5 6 0,2-6-1,1 3 284,-4 6 0,6 6 0,-8 8 1,0 10 408,-1 5 1,1 5 176,-3 7 0,-6 8 1,5 18-1,-2 8 105,3 7 0,-6 5 0,5 5 1,-5 10-160,-3 5 0,0 4 0,0 2 0,0 3-169,0 3 0,3 3 0,3-6 0,3 3-85,-4-3 1,-2-3-1,-3-6 1,0-2-878,0-4 1,0-20 736,0 4 0,14-80 0,7-37 0,1 2 0,0-1 0</inkml:trace>
  <inkml:trace contextRef="#ctx0" brushRef="#br0" timeOffset="3000">5397 314 7862,'-3'26'0,"-2"0"290,-4 1 0,-3-1 1,7 0-1,-4 0 529,3 0 0,-6 9 0,1 3 1,-4 2-228,-5 7 0,5 11 0,-2 6 1,-6 5-333,-9 13 1,0 8 0,11-39 0,-2 2 0,0 1 0,0 0-182,-1 2 0,-1 1 1,-3 2-1,0 1 1,0 4-1,-2 0 1,0-3-1,-1-1-44,2-2 1,0-2 0,5-4 0,2 0 0,1-3 0,1-2 0,-18 37-1038,7-11 0,13-21-1111,9-17 0,9-21 2113,9-14 0,9-36 0,2-21 0,7-6 0,1-1 0</inkml:trace>
  <inkml:trace contextRef="#ctx0" brushRef="#br0" timeOffset="3419">5920 863 7862,'-26'0'811,"0"0"-239,0 0 1,-1 0 0,1-3 0,0-3-243,0-3 1,0 1-1,-3 11 1,-3 2 48,-3 4 1,-8 20 0,5-3 0,-3 6-230,-5 6 1,8 0-1,3 8 1,9-2-199,9 2 1,-4-8 0,13-3-1,2-6-130,3-3 0,14 0 1,7-3-1,8-5 7,9-10 0,5-5 0,13-3 1,2 0 64,6 0 0,-6 3 0,6 3 0,-6 3 272,-3-3 1,-8 8 0,-3 3 0,-1 10 326,1 7 1,-18-2-1,0 12 1,-8 2 66,-9 4 1,-3 2-1,-6 0 1,-6 0-240,-8 1 0,-15-10 0,-6-2 0,-3-3-307,-5-6 0,-4-12 0,-2-6 0,0-2-1354,0-6 0,-9-3 0,-3-3 1340,-3 0 0,-8-14 0,-20-8 0,-2 0 0,16 4 0,-1-1 0,1 1 0,0 0 0</inkml:trace>
</inkml:ink>
</file>

<file path=ppt/ink/ink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2:09.521"/>
    </inkml:context>
    <inkml:brush xml:id="br0">
      <inkml:brushProperty name="width" value="0.06" units="cm"/>
      <inkml:brushProperty name="height" value="0.06" units="cm"/>
      <inkml:brushProperty name="color" value="#FFFFFF"/>
    </inkml:brush>
  </inkml:definitions>
  <inkml:trace contextRef="#ctx0" brushRef="#br0">46 147 8245,'-13'3'255,"6"4"0,1-2 393,-1 11 1,4-1 0,-4 10-421,4 6 0,6-4 0,2 11 0,2 5-63,-2 8 0,6 0 0,-4 9 0,1 4-84,2 2 0,-8 2 1,6 0-1,-5-2-223,-3-5 0,0 2 1,0-10-1,0 0-546,0 3 0,0-18 1,0 0-332,0-10 0,2-15 1019,6-6 0,4-75 0,0 24 0,-1-1 0</inkml:trace>
  <inkml:trace contextRef="#ctx0" brushRef="#br0" timeOffset="429">342 466 8897,'0'23'717,"0"0"0,0 0 0,0-1-361,0 1 1,8 8 0,-1 1-1,-2 4-172,-2 4 0,4 11 0,1 2 1,-3-2-94,-2-3 0,4-2 0,1-1 0,-3-2-205,-3-5 1,-2 3 0,0-11-1125,0-2 883,0-13 0,0-10 1,0-18-1,3-12 90,5-8 1,-3-12 0,7-11 0,1-2-13,0-6 1,-6 6 0,8 0 0,3 0 207,2 0 0,3 7 0,0-2 0,-3 5 231,-5 2 0,6 11 1,-6 7-1,3 7-11,-3 6 0,5 10 0,-7 0 1,2 10 330,0 10 0,-7 13 0,4 8 1,1 4-26,0 8 0,-6 6 1,6-4-1,-1 6-225,1 2 1,-8 0 0,5 3 0,-2-8-381,0-5 1,-1 6 0,-7-4-1,3-4-423,4-6 0,-4-12 0,4 2-670,-4-4 1241,-3-14 0,10-62 0,3-26 0</inkml:trace>
  <inkml:trace contextRef="#ctx0" brushRef="#br0" timeOffset="995">1755 649 8237,'-15'-8'-1590,"2"-2"2123,3-3 0,0-2 0,5-8-162,-3 0 0,-7 1 1,5-1-1,-3 0-245,-5 0 1,-2 0 0,-3 3 0,1 5-143,-1 7 1,0 6 0,0 2-1,0 2 69,1 6 0,-1 12 0,3 13 0,2 3 30,3 4 1,10 3-1,-3 5 1,5 3 111,3 2 1,0 8-1,0-8 1,3-2-43,5-3 1,7-3-1,13-2 1,2-5-166,-2-7 0,-3-14 0,0-4 0,3-3-119,3-5 1,-1-5 0,-7-7 0,0-11-48,-1-10 1,1 0-1,-3-12 1,-2-6-20,-3-4 0,-7-4 0,5 9 0,-3-3 55,-5-5 1,0 2 0,0-7 0,3 2 25,-3 5 1,-3-4 0,-2-1-1,0 0 41,0 1 1,-2-6 0,-3 8-1,-3 5 186,3 7 1,2 0 333,3 11 0,0 12-155,0 18 1,0 21-1,0 17 1,0 5 90,0 2 1,0 8 0,0 3 0,0 2-70,0 6 1,0 1-1,0 4 1,0-1-360,0 1 1,0-9 0,0-1 0,3-4-462,5-4 0,-3-6 1,7-7-1,-2-7-485,-5-6 1,8-5 992,2-4 0,16-57 0,4-22 0</inkml:trace>
  <inkml:trace contextRef="#ctx0" brushRef="#br0" timeOffset="1728">2005 785 8208,'-2'23'-138,"-3"0"-319,-3 0 1,1-8 1053,7 0 0,10-10 0,5 3-331,5-6 0,3-9 0,0-4 0,0-1-146,-1-6 1,-6-2 0,-1-3-1,0 0-20,-2 0 1,4-7 0,-9 0 0,-3 2 26,-2 3 0,4 2 0,1 0-145,-3 0 1,-5 0-1,-8 3 1,-4 2-12,-1 3 0,-7 10 0,4-2 1,-4 4 8,-3 3 1,3 3-1,2 4 1,3 6 35,-3-1 0,1 16 0,-1-5 1,5 5 160,3 5 1,0 2 0,5 11 0,-3-1 49,3 1 1,5 2 0,5 3 0,6 2-142,1-2 0,3-6 0,8-4 0,0-6-273,0-2 1,0-5 0,-1-13 0,1-7-410,0-6 0,7-2 0,1-2 0,-3-8-7,-3-13 1,-2-10-1,-1-13 1,1-2 246,0-5 1,0 2 0,-3-7-1,-5 2 356,-7 6 0,2 2 0,-2 0 0,-3-1 0,-3 4 0,-2-3 0,0 17 620,0 4 171,0 1 1,0 16 0,0 10-105,0 13 1,0 17 0,0 8 0,0 5-213,0 3 1,-2 2 0,-3 2 0,-3 6-248,3 2 1,2 1-1,3 4 1,0-2-131,0 2 1,0-10 0,0-7 0,0-11-346,0-2 0,0-15 0,3 2-288,5-7 1,-3-18-1,10-18 1,0-15 31,-2-13 1,7 1 0,-7-11 0,2-2 116,0-3 1,-2-3 0,4 1-1,-4 2 213,-3 5 0,5 3 1,-5 8-1,1-1 263,-1 8 0,5 7 0,-5 14 412,3-1 0,-8 15 1,2 13-24,-4 16 1,4 17-1,1 0 1,-3 5-17,-2 2 0,-3 11 0,0 2 1,0 3-221,0 0 0,2-3 0,3 5 1,3-5-677,-3-2 0,-3-3 0,-2-10 1,3-5-1244,5-7 1,-3-9 1675,10-6 0,15-62 0,6-30 0,-8 21 0,1 0 0,0 1 0</inkml:trace>
  <inkml:trace contextRef="#ctx0" brushRef="#br0" timeOffset="2065">3145 512 8198,'-23'0'1985,"0"0"1,0 0-1202,1 0 1,-1 0-517,0 0 0,0 0 0,3 2-404,5 6 1,-3-3-1,11 10 1,-1 3-102,-2 2 1,7-5-1,-4 1 1,4 1-70,3 4 1,3-1 0,2-2 0,5-3-56,3 2 1,2 4 0,7-1-1,1-2 252,0-3 0,0 0 0,0 8 0,-1 0 56,1-1 0,0 1 0,0 0 0,-3 0 321,-5 0 1,3 7-1,-10 3 1,-3 0 357,-3 0 0,-2 5 1,0-8-1,-2-2-376,-6-3 0,3 3 1,-10-3-1,-3-4-737,-2-1 0,-3-10 1,0-2-1,0-6-599,1-2 0,1-10 0,4-8 1086,1-10 0,28-45 0,12-21 0,-11 24 0,1 0 0,-1 0 0</inkml:trace>
  <inkml:trace contextRef="#ctx0" brushRef="#br0" timeOffset="2415">3281 785 8106,'13'23'596,"-3"-3"-448,0-5 1,-5-2 0,11-8 0,1 3-47,4-3 1,1-3 0,1-2-1,0 0 233,0 0 1,7-10 0,1-2 0,-1-6-187,3-5 1,-8 5 0,6-12-1,-6 2-137,-2-2 1,-1 4-1,-1-6 1,-6 1-72,-8 1 0,4-8 0,-4 7 0,-2 4-47,-2 1 1,-13 6 0,-6 2 0,-4 6-57,-3 1 0,-2 4 0,-3 7 1,-5 0 74,-2 0 1,-1 18 0,-4 4 0,5 6 147,2 5 1,2-5 0,8 10 0,3 0 69,5-3 0,-3 8 1,11-5-1,2 5 50,2 3 0,3 0 0,3-1 0,2 1 1,2-1 0,19 1 0,-4-3 1,4-5-223,-1-8 1,5-4-1,1-4 1,-1-1-546,3-6 0,0 3 0,5-11 1,-5-2-123,0-2 1,-8-13-1,8-8 707,0-10 0,-5-37 0,0-17 0,-5 21 0,1-1 0,0 0 0</inkml:trace>
  <inkml:trace contextRef="#ctx0" brushRef="#br0" timeOffset="2711">3965 649 8415,'-20'22'340,"5"1"1,5 0-1,10 0 42,0-1 1,0-6 0,0-1-1,0 3 53,0 2 0,7 10 1,1 1-1,-1-1-82,3 3 0,-7 0 0,7 7 0,-2-4-304,-1-3 1,1 5 0,-8-8 0,0-2-220,0-3 1,0-2-1,0 0-201,0 0 0,0-13-50,0-10 1,0-18-1,0-15 155,0-2 0,0-11 0,0-10 1,2 1 116,6-1 0,2-5 1,8 5-1,-5-2 1,-3-5 0,7 5 1,-1-1-1,4 6-92,3 10 0,-1 0 0,-1 10 1,-4 3-1181,-1 5 1420,-1 7 0,18 69 0,2 12 0</inkml:trace>
</inkml:ink>
</file>

<file path=ppt/ink/ink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2:13.799"/>
    </inkml:context>
    <inkml:brush xml:id="br0">
      <inkml:brushProperty name="width" value="0.06" units="cm"/>
      <inkml:brushProperty name="height" value="0.06" units="cm"/>
      <inkml:brushProperty name="color" value="#FFFFFF"/>
    </inkml:brush>
  </inkml:definitions>
  <inkml:trace contextRef="#ctx0" brushRef="#br0">23 466 7974,'-3'-20'822,"-4"5"940,4-6-1354,-7 19 0,10-6 0,0 16-204,0 7 1,0 8-1,3 5 1,2 5-71,2 2 0,1 11 1,-6 9-1,3 4-89,3 4 1,0 3 0,-8 0 0,0-1-16,0 4 1,0-14-1,0 11 1,0-10-157,0-13 0,0 0 1,2-15-286,6-8 0,-6-10 178,6-17 0,-3-14 1,0-11-1,3-6-8,-3-11 1,0 1 0,0-10 0,2 0 51,-2 0 1,6-1-1,-1-4 1,0 0 96,0-8 1,5 10-1,-5-7 1,0 2 68,1 0 0,6 5 0,-4 6 0,2 4 191,0 8 1,-7 20-1,7 3 161,3 7 0,-8 16 0,0 15 0,-2 9 11,-1 11 1,1 8 0,-8 7 0,0 8 45,0 5 1,0 2 0,0 0 0,0 1-134,0-1 1,0-2-1,0-3 1,0-4-310,0-4 0,0-2 0,2-10-166,6-5 0,-3-7-206,10-16 1,-7-5 0,4-12 0,-1-6 15,-6-7 1,0-8 0,0-7-1,5-6 105,3 1 0,-8-8 1,5 5-1,-3-5 52,1-3 0,2 1 0,-5-1 0,5 0 234,3 1 1,-5-3 0,4-3 0,1 0-51,0 8 1,-6 0-1,6 13 1,-1 2 221,1 3 0,-5 12 0,4 8 237,-2 10 1,-2 10 0,-8 16 0,0 7 1,0 5 1,0 5 0,0 2-1,0 4-114,0-4 1,0 6-1,0-3 1,0-2-299,0-3 1,0-3-1,0-2 1,3-5-672,4-7 1,-4-6-1,4-2-742,-4 0 0,-1-11 1435,6-4 0,3-49 0,1-27 0,5-2 0,1 1 0</inkml:trace>
  <inkml:trace contextRef="#ctx0" brushRef="#br0" timeOffset="402">866 785 7960,'0'15'-151,"0"1"0,2-11 0,6 2 524,7-4 1,-2-3 0,2 0 0,3 0-122,2 0 0,5-8 0,3-2 1,3-3-109,-4-4 1,-4 4 0,-5-2 0,-3-3-74,3-2 0,-5 0 0,-1 2 1,1 3-51,0-3 0,-8-2 0,2-3-62,-4 0 1,-3 0 0,-3 3 0,-4 2 29,-9 3 0,4 8 1,-3-6-1,-3 3 36,-2 5 0,-3 2 1,0 3-1,0 3 32,0 4 0,8 6 0,0 10 0,-3-1 151,-2 1 1,0 3 0,2 1-1,5 6 20,3 3 1,-5 2-1,8 7 1,1 1-69,4 0 0,2-1 0,0 1 1,2-1-198,6 1 0,5-3 0,9-5 1,1-8-319,0-4 1,2-6-1,3-5 1,3-7-489,-4-6 1,6-2 0,0-2 0,0-6-1066,0-7 1908,-2-5 0,3-18 0,5-8 0,4-3 0,0-1 0</inkml:trace>
  <inkml:trace contextRef="#ctx0" brushRef="#br0" timeOffset="902">1732 694 7960,'-10'-13'263,"5"3"0,-8 8 1,0-3 256,1-3 1,4-2-1,-7 5-16,-3-3 1,5-7 0,-2 5-322,-2-3 1,-4 8-1,1-5 1,2 2-106,3 1 1,0-1 0,-8 11-146,0 4 1,8 6 0,3 10 0,1 0-19,6-1 1,3 9 0,2 2-1,0 2-22,0 6 0,0 2 0,0 2 1,0 1 20,0-1 0,10 1 0,5-3 0,5-5-104,3-8 1,0-4 0,2-6 0,3-5 89,2-7 1,1-8-1,-8-8 1,-1-10 75,1-9 1,0-1 0,0-13 0,0-4-12,-1-6 1,-6-12 0,-1 5 0,0-3 42,-2 0 0,-1 8 1,-7-8-1,3-2 19,-3-3 0,-2 8 0,-3 2 0,0 3-6,0 0 1,0-3 0,0 8 0,-3 2 80,-5 11 1,6 7 0,-8 5 384,0 0 0,7 13-201,-5 10 1,3 3 0,0 12 0,-2 5-88,2 8 1,2 0 0,3 10 0,0 2-112,0 3 0,0 6 0,0 1 0,0 3-48,0-2 1,0 5-1,3-1 1,2 1-275,2 0 1,1-3-1,-6-7 1,4 2-349,1 5 1,3-13 0,-2 3 0,5-7-494,-1-8 1,8-11-1,-4-4 1075,4-3 0,23-53 0,5-20 0</inkml:trace>
  <inkml:trace contextRef="#ctx0" brushRef="#br0" timeOffset="1117">2188 580 10125,'0'23'521,"0"0"0,0-1-442,0 1 0,0 8 1,0-1-1,0 0-151,0 3 1,7 0-1,1 8 1,-3-6-323,-3-2 0,6 0 0,0-5 0,-3 2-539,-3-2 0,-2-10 933,0-3 0,0-81 0,0-12 0</inkml:trace>
  <inkml:trace contextRef="#ctx0" brushRef="#br0" timeOffset="1267">2233 238 7927,'0'-15'463,"-2"2"706,-6 3-1707,5 3 354,-7 7 184,10 0 0,31 71 0,-12-27 0,0 0 0</inkml:trace>
  <inkml:trace contextRef="#ctx0" brushRef="#br0" timeOffset="1769">2757 603 7775,'-12'-23'600,"-1"8"0,8 0-300,-3-3 1,-2 5-1,5-2 1,-5 0-115,-3 2 1,6-4-1,-6 6 1,0 1-12,1 0 0,-4 3 0,-6 7-165,-1 0 1,0 12 0,0 8 0,3 11 26,5 4 0,-3 3 1,11 8-1,2 2-59,2 5 1,3-2 0,0 7 0,3 0 44,4 0 0,6-7 1,10 0-1,-1-11-105,1-9 0,2-6 0,3-5 0,3-5-65,-3-7 1,4-5 0,-1-6-1,-3-5 49,-3-7 0,-2-5 0,-3-5 0,-2-3 65,-3-3 0,-7-9 0,4 2 0,1-5-3,0-3 1,-8 1 0,2 2-1,-2 2 64,3 3 0,-6-2 1,6-8-1,-6-1 7,-2 6 0,0 11 1,0-4 141,0 3 1,0 10 87,0 8 1,0 28-1,0 5 1,0 12-128,0 10 0,0 3 1,0 6-1,0 4-49,0 8 1,0-3 0,0 3-1,3-1-54,5-1 1,-3 4-1,10-7 1,3-3-569,2-5 1,3 0 0,-1-18 0,1-2 532,0-3 0,10-32 0,2-8 0</inkml:trace>
</inkml:ink>
</file>

<file path=ppt/ink/ink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2:19.336"/>
    </inkml:context>
    <inkml:brush xml:id="br0">
      <inkml:brushProperty name="width" value="0.06" units="cm"/>
      <inkml:brushProperty name="height" value="0.06" units="cm"/>
      <inkml:brushProperty name="color" value="#FFFFFF"/>
    </inkml:brush>
  </inkml:definitions>
  <inkml:trace contextRef="#ctx0" brushRef="#br0">251 1 8340,'0'23'788,"0"-1"1,0 1 0,0 0-637,0 0 0,-7 0 0,-3 2 1,0 3-526,-1 2 1,-6 11-1,2-3 1,-6 2 372,-1-2 0,-42 5 0,-9-7 0</inkml:trace>
</inkml:ink>
</file>

<file path=ppt/ink/ink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2:19.767"/>
    </inkml:context>
    <inkml:brush xml:id="br0">
      <inkml:brushProperty name="width" value="0.06" units="cm"/>
      <inkml:brushProperty name="height" value="0.06" units="cm"/>
      <inkml:brushProperty name="color" value="#FFFFFF"/>
    </inkml:brush>
  </inkml:definitions>
  <inkml:trace contextRef="#ctx0" brushRef="#br0">46 1 7901,'-15'0'760,"2"2"-7,3 6 0,3-3 0,7 10-382,0 3 1,0 9-1,0 6 1,2 0-196,6 0 1,-3 15 0,8-2 0,-3 7-96,-5 10 1,0-9 0,0 14 0,3-2-321,-3 0 1,-3 2-1,-2-2 1,0-6-502,0-6 0,0-14 1,0-4-1,0-3-1044,0-6 1784,0-1 0,0-54 0,0-13 0</inkml:trace>
</inkml:ink>
</file>

<file path=ppt/ink/ink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2:20.018"/>
    </inkml:context>
    <inkml:brush xml:id="br0">
      <inkml:brushProperty name="width" value="0.06" units="cm"/>
      <inkml:brushProperty name="height" value="0.06" units="cm"/>
      <inkml:brushProperty name="color" value="#FFFFFF"/>
    </inkml:brush>
  </inkml:definitions>
  <inkml:trace contextRef="#ctx0" brushRef="#br0">24 0 8758,'-13'23'721,"5"0"0,6 0 0,2-1 0,2 1-430,6 0 0,-3 0 0,8 0 0,-1-1-300,1 1 0,-8 8 1,5 2-1,-2 2-160,-1 5 0,3-4 1,-4-1-1,1 1-252,-2-1 0,-2-7 0,-3 2 0,0-4-1443,0-3 1864,0-11 0,-4-64 0,-2-38 0,1 27 0,1 0 0,0 0 0</inkml:trace>
</inkml:ink>
</file>

<file path=ppt/ink/ink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2:20.166"/>
    </inkml:context>
    <inkml:brush xml:id="br0">
      <inkml:brushProperty name="width" value="0.06" units="cm"/>
      <inkml:brushProperty name="height" value="0.06" units="cm"/>
      <inkml:brushProperty name="color" value="#FFFFFF"/>
    </inkml:brush>
  </inkml:definitions>
  <inkml:trace contextRef="#ctx0" brushRef="#br0">124 34 7891,'-23'0'285,"1"0"103,-1 0 0,8 0 1,2-3 188,3-5 0,0 6-1427,2-6 1,8 3 849,0-2 0,36 23 0,19 16 0,7-6 0,0 1 0</inkml:trace>
</inkml:ink>
</file>

<file path=ppt/ink/ink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2:20.708"/>
    </inkml:context>
    <inkml:brush xml:id="br0">
      <inkml:brushProperty name="width" value="0.06" units="cm"/>
      <inkml:brushProperty name="height" value="0.06" units="cm"/>
      <inkml:brushProperty name="color" value="#FFFFFF"/>
    </inkml:brush>
  </inkml:definitions>
  <inkml:trace contextRef="#ctx0" brushRef="#br0">274 102 7891,'-3'-13'354,"-4"6"0,-3 2 0,-8 0 212,3-3 0,7-7 1,-7 5-311,-3-3 0,6 8 0,-4-5-220,-1 0 1,-4 10-79,-1 0 1,-1 10 0,3 15 0,4 5 6,9 8 0,-3-2 0,2 2 1,3 2 51,2 3 1,3 3-1,0-3 1,3-2-42,5-3 1,-3-11 0,10 4 0,3-8-53,2-8 0,3-5 1,-1-10-164,1 0 1,0-10 0,-3-5 0,-2-6-7,-3-1 1,-7-9 0,4-2 0,1 0 214,0 0 0,-8 0 0,2 6 0,-4-4 18,-3 3 0,0 3 669,0 2-379,10 11 1,-7 12 0,7 17 0,-3 11-46,1 10 1,2 5-1,-5 5 1,5 3-70,3 2 1,-8 10 0,3-2 0,-3 5 50,2 2 1,-4 1 0,4-1-1,-4 0 75,-3 1 1,-3-11-1,-4-7 1,-6-8-190,0-5 1,-7-10 0,5 2 0,-5-7-328,-3-8 0,0-5 0,0-10-552,1 0 1,-1-10 0,0-5 0,3-11-1449,5-12 2226,4 0 0,9-23 0,3-21 0,0-2 0,-1-3 0,0 0 0,0 0 0</inkml:trace>
</inkml:ink>
</file>

<file path=ppt/ink/ink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2:21.083"/>
    </inkml:context>
    <inkml:brush xml:id="br0">
      <inkml:brushProperty name="width" value="0.06" units="cm"/>
      <inkml:brushProperty name="height" value="0.06" units="cm"/>
      <inkml:brushProperty name="color" value="#FFFFFF"/>
    </inkml:brush>
  </inkml:definitions>
  <inkml:trace contextRef="#ctx0" brushRef="#br0">0 0 7891,'0'23'699,"0"-8"0,0 0-273,0 3 1,0 2 0,3 6-1,2 2-35,3 2 1,2 10 0,-5 1 0,5 7-123,2 5 1,-6 10 0,1-4-1,-4 1-143,-3 1 1,2 5-1,3 2 1,3-9-255,-3-9 1,-3-4 0,-2-1-1151,0 1 633,0-11 1,0-14 0,0-24 85,0-17 0,0-13 1,0-13-1,3-2 214,5-5 1,-3 3 0,10-11 0,3 0 261,2 3 0,-5-6 1,0 11-1,3 3 171,2 2 1,-5 12 0,1 3 483,1 0 0,4 18-196,1 0 1,-1 20-1,-6 13 1,-8 10 134,-4 10 0,5 5 1,-1 5-1,-2 2-260,-2 3 1,4 3-1,1-5 1,-3 2-445,-3-2 1,-2-6 0,0-4 0,0-6-868,0-2 1,0-3 1059,0-7 0,11-71 0,1-18 0</inkml:trace>
</inkml:ink>
</file>

<file path=ppt/ink/ink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2:21.300"/>
    </inkml:context>
    <inkml:brush xml:id="br0">
      <inkml:brushProperty name="width" value="0.06" units="cm"/>
      <inkml:brushProperty name="height" value="0.06" units="cm"/>
      <inkml:brushProperty name="color" value="#FFFFFF"/>
    </inkml:brush>
  </inkml:definitions>
  <inkml:trace contextRef="#ctx0" brushRef="#br0">21 67 7891,'-13'15'67,"5"0"1,8-10-1,8 3 546,7-6 1,5-2 0,3 0-1,0-2-418,0-6 0,7 3 0,0-8 0,-2 3-239,-2 5 0,4-5 1,0 2-1,-2 1-411,-2-3 0,-4 7 0,1-7-364,0 0 0,-8 7 819,0-4 0,-60 14 0,-8 6 0</inkml:trace>
</inkml:ink>
</file>

<file path=ppt/ink/ink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2:21.550"/>
    </inkml:context>
    <inkml:brush xml:id="br0">
      <inkml:brushProperty name="width" value="0.06" units="cm"/>
      <inkml:brushProperty name="height" value="0.06" units="cm"/>
      <inkml:brushProperty name="color" value="#FFFFFF"/>
    </inkml:brush>
  </inkml:definitions>
  <inkml:trace contextRef="#ctx0" brushRef="#br0">46 1 8001,'-13'0'1344,"-5"2"0,11 6-901,2 7 0,5 5 1,5 5-1,5 6-202,2 7 0,-6 7 1,4 9-1,-3 6-226,1 6 1,2 13 0,-5 4 0,-1-39 0,0 1-515,-2 1 1,1-1 0,-1 36 0,-2-3 0,0-4-2114,0-6 2612,0-5 0,-40-17 0,-11 0 0</inkml:trace>
</inkml:ink>
</file>

<file path=ppt/ink/ink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2:22.486"/>
    </inkml:context>
    <inkml:brush xml:id="br0">
      <inkml:brushProperty name="width" value="0.06" units="cm"/>
      <inkml:brushProperty name="height" value="0.06" units="cm"/>
      <inkml:brushProperty name="color" value="#FFFFFF"/>
    </inkml:brush>
  </inkml:definitions>
  <inkml:trace contextRef="#ctx0" brushRef="#br0">342 92 8786,'13'-3'1176,"-5"-4"1,-6 2-1,-4-8-923,-6 3 0,-5-5 0,-9 4-213,-1-1 1,0 7 0,0-3-1,0 6-169,1 2 1,-1 2 0,-2 3 0,-3 5-30,-3 3 1,3 2 0,11 8 0,2 0-115,-3-1 1,8 1 0,2 0 129,6 0 0,2 0 0,0-1 0,2 1 60,6 0 1,4 0 0,11 0 0,2-1 24,6 1 1,-6 0-1,6 0 1,-4 2 98,4 5 1,-13-4 0,4 7 0,-1-3 247,-1 0 0,0 3 1,-5-5-1,-7 3 41,-6-4 1,-2 6 0,0-2-200,0-3 1,-2-3 0,-6-5 0,-7-2-203,-5-3 0,-3-10 1,0 3-1,0-6-431,1-2 0,-4 0 0,-2-2 0,-2-6-946,2-7 1,11-5 1446,1-3 0,12-24 0,3-10 0,-4-5 0,0 0 0</inkml:trace>
</inkml:ink>
</file>

<file path=ppt/ink/ink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2:22.733"/>
    </inkml:context>
    <inkml:brush xml:id="br0">
      <inkml:brushProperty name="width" value="0.06" units="cm"/>
      <inkml:brushProperty name="height" value="0.06" units="cm"/>
      <inkml:brushProperty name="color" value="#FFFFFF"/>
    </inkml:brush>
  </inkml:definitions>
  <inkml:trace contextRef="#ctx0" brushRef="#br0">0 1 7918,'0'15'544,"0"0"1,0-7 0,0 7-149,0 3 0,0 2 1,0 3-1,0-1-205,0 1 1,0 10 0,3 5 0,2 5-159,2 3 0,3 2 0,-5 3 0,3 4-358,-3 3 0,-2-4 1,-3 4-1,2-2-397,6-6 1,-6-9 0,6-6 721,-6-2 0,9-23 0,1-12 0</inkml:trace>
</inkml:ink>
</file>

<file path=ppt/ink/ink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2:23.084"/>
    </inkml:context>
    <inkml:brush xml:id="br0">
      <inkml:brushProperty name="width" value="0.06" units="cm"/>
      <inkml:brushProperty name="height" value="0.06" units="cm"/>
      <inkml:brushProperty name="color" value="#FFFFFF"/>
    </inkml:brush>
  </inkml:definitions>
  <inkml:trace contextRef="#ctx0" brushRef="#br0">23 69 7918,'0'23'170,"0"-1"1,-7 1 0,-1 0 0,3 0 98,3-1 0,2 1 0,0 3 0,2 1-25,6 4 0,-3 7 0,10-8 0,0-2-136,-2-3 0,7-2 1,-5 0-1,3 0-214,-3-1 0,5-6 0,-4-4 1,4-2-173,3-5 1,-8-2 0,0-3 0,0-3 106,-2-4 0,5-6 1,-8-10-1,0-2 126,0-5 1,5 2 0,-7-10 0,-3 0 75,-3 3 1,-2-6 0,0 11 0,0 2 225,0 2 0,-2-4 0,-6 0 0,-4 2-81,-1 3 1,-7 2 0,5 0-1,-6 3-143,-1 4 0,-1 6 0,0 10 0,0 0-94,0 0 1,1 0-1,-1 3 1,3 4-679,4 9 0,-1 4 739,9 3 0,31 30 0,15 8 0</inkml:trace>
</inkml:ink>
</file>

<file path=ppt/ink/ink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2:23.581"/>
    </inkml:context>
    <inkml:brush xml:id="br0">
      <inkml:brushProperty name="width" value="0.06" units="cm"/>
      <inkml:brushProperty name="height" value="0.06" units="cm"/>
      <inkml:brushProperty name="color" value="#FFFFFF"/>
    </inkml:brush>
  </inkml:definitions>
  <inkml:trace contextRef="#ctx0" brushRef="#br0">0 87 7918,'13'0'1839,"5"10"-1609,-11 5 0,8-2 0,-7 2 0,0 2 16,2 4 0,-5 9 0,7 3 1,1 2-43,0 6 1,-6 2 0,6 3 0,0-1-130,-1 1 1,1-8 0,5-3-1,-6-2-389,-2-5 1,8-5 57,-3-8 0,-2-5 0,0-12 1,-1-6-42,1-7 0,-5-16 0,4-7 0,1-7 29,0-8 0,-6 5 0,6-8 0,-3 3 159,-5-1 0,5 1 1,-2 8-1,-1 2 94,3 5 1,-7 5 0,5 10 160,-6 0 0,1 11 0,2 7 0,2 12 253,-2 16 0,-2 2 0,-1 16 0,3 4-34,3 6 0,0 10 1,-6-6-1,3 4-65,3 4 0,2-7 0,-5-3 0,5-5-234,3-3 0,-6-1 0,9-7 0,1-6-201,4-6 0,-6-12 0,0-6 11,3-4 0,2-13 0,0-5 0,-2-8 10,-3-8 1,-7-4 0,4-11-1,-1-2-15,-6-5 0,5 5 1,-3-5-1,-2 5-108,-2 2 0,4 3 0,1 3 0,-3 4-272,-2 3 0,-3 3 1,0 7-985,0 0 1493,0 1 0,-10 70 0,-3 18 0</inkml:trace>
</inkml:ink>
</file>

<file path=ppt/ink/ink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2:23.950"/>
    </inkml:context>
    <inkml:brush xml:id="br0">
      <inkml:brushProperty name="width" value="0.06" units="cm"/>
      <inkml:brushProperty name="height" value="0.06" units="cm"/>
      <inkml:brushProperty name="color" value="#FFFFFF"/>
    </inkml:brush>
  </inkml:definitions>
  <inkml:trace contextRef="#ctx0" brushRef="#br0">434 0 8519,'-16'0'1846,"1"0"0,0 0-1522,-8 0 1,0 0-1,1 0-326,-1 0 1,0 8 0,0 2 0,1 0-198,-1 0 1,8 8 0,-1-3-1,1 6-26,3 1 0,1 1 0,11 2 59,0 6 1,3-6-1,7 5 1,10-4 89,8-3 0,5 2 1,-3 3-1,6 2 120,-1-2 0,6 5 0,-8 0 0,0 0 229,0 0 0,-3 0 0,-10-6 1,-2 6 67,-3 3 1,-10-8 0,3 2 0,-6-5-38,-2-2 0,-2 0 0,-6-3 0,-7-2-225,-5-3 1,-11-7 0,-2 4 0,1-2-605,-1-4 1,-8-4-1,3-2 1,-5 0-2383,-2 0 2907,9 0 0,-8-29 0,-6-13 0,1-2 0,0 0 0</inkml:trace>
</inkml:ink>
</file>

<file path=ppt/ink/ink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2:24.866"/>
    </inkml:context>
    <inkml:brush xml:id="br0">
      <inkml:brushProperty name="width" value="0.06" units="cm"/>
      <inkml:brushProperty name="height" value="0.06" units="cm"/>
      <inkml:brushProperty name="color" value="#FFFFFF"/>
    </inkml:brush>
  </inkml:definitions>
  <inkml:trace contextRef="#ctx0" brushRef="#br0">388 626 7804,'0'-23'146,"0"8"0,-3 2 363,-4 3 1,2-8-300,-10 3 1,-1 5-1,-6 2 1,-1 3-52,0-2 1,8 4 0,0-4 0,-3 4-150,-2 3 0,-3 3 1,0 2-1,0 5-129,0 2 0,3 4 0,2 6 1,3 1 79,-2 0 0,4 2 0,0 6 0,3 4 39,5 1 1,3 7-1,2-5 1,0 5-2,0 2 1,2-2 0,6-5-1,7-5-87,5 0 1,-2-10 0,2 0 0,5-13 8,1-8 0,-1-2 1,-2 0-1,0-2 41,-1-6 0,1-5 0,0-12 0,0-5 15,0-8 1,-3-8 0,-2-4 0,-6-4 25,-2 4 1,6-6-1,-9 3 1,-2 0 27,-2-3 1,-3 8 0,0-5 0,0 2-7,0-2 1,0 5-1,0-5 1,-3 7-15,-4 8 1,2-5 0,-8 8-1,3-1 150,5 6 1,0 12 197,-3 3 1,5 12-213,-4 3 1,4 10 0,3 16-1,3 4 61,4 8 0,-4 8 0,5 4 1,-3 9-79,2 6 0,-4-1 0,4 14 1,-4-2-103,-3 0 1,8 8-1,-1-8 1,-2-3-391,-2-2 1,4-5-1,1-8 1,-1-10-441,4-7 1,1-16-1,11-2-263,0-13 1,-8-10 1064,0-8 0,3-35 0,0-18 0,6-7 0,0 0 0</inkml:trace>
</inkml:ink>
</file>

<file path=ppt/ink/ink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2:25.217"/>
    </inkml:context>
    <inkml:brush xml:id="br0">
      <inkml:brushProperty name="width" value="0.06" units="cm"/>
      <inkml:brushProperty name="height" value="0.06" units="cm"/>
      <inkml:brushProperty name="color" value="#FFFFFF"/>
    </inkml:brush>
  </inkml:definitions>
  <inkml:trace contextRef="#ctx0" brushRef="#br0">46 137 7832,'-8'23'0,"1"0"0,-1 0 320,-2-1 0,8 1 0,-6 0 0,5 0-13,3 0 1,0-1 0,3 1-1,2 0-101,3 0 1,9-1-1,-2 1 1,6 0-178,2 0 1,-1-11 0,1-1-1,0-4-16,0 1 0,-1-1 1,1-7-1,0 0-155,0 0 0,0-10 1,-3-5-1,-2-8 74,-3-7 0,-3 5 0,4-8 0,-6 0 83,0-5 0,-8 2 0,6 1 0,-5 2 118,-3 5 1,0-5-1,-3 3 1,-5 2-49,-7 3 0,3 4 1,-4 4-1,-4 1-61,-8-1 0,3 7 1,-5 2-1,4 5-78,3 3 1,-2 0 0,-3 3 0,0 5-297,8 7 0,0 0 0,10 5 1,0 6-515,0-1 1,2 0 0,8-2 863,0 0 0,71 20 0,-27-19 0,0 0 0</inkml:trace>
</inkml:ink>
</file>

<file path=ppt/ink/ink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2:25.964"/>
    </inkml:context>
    <inkml:brush xml:id="br0">
      <inkml:brushProperty name="width" value="0.06" units="cm"/>
      <inkml:brushProperty name="height" value="0.06" units="cm"/>
      <inkml:brushProperty name="color" value="#FFFFFF"/>
    </inkml:brush>
  </inkml:definitions>
  <inkml:trace contextRef="#ctx0" brushRef="#br0">0 200 7853,'0'-12'1236,"0"4"-614,0 16 0,0-3-304,0 10 0,8 0 1,2 8-1,0 0-102,0 0 0,5 9 0,-4 4 1,1 2-60,6 0 0,-5 0 1,2 5-1,0-3-263,-2-2 0,4-10 0,-7 3 1,3-9-501,5-6 1,-6-6 347,4-10 0,-4-10 1,6-8-1,-5-10 31,-3-10 0,5-8 1,-5-4-1,0-3 62,0 2 1,1 0 0,-6 1 0,2-3 181,-2 2 1,5 5 0,-2 6 254,-3 2 0,0 10 6,3-2 1,-6 17 0,6 16-1,-6 14 3,-2 11 0,0 13 0,0-3 0,0 5 65,0 2 0,8 8 1,0 3-1,-1 0-134,3-1 1,-7-1 0,7-9 0,-2 1-170,-1-1 1,3-2 0,-5-5-1,5-10-395,3-10 1,-5 0 0,7-11 97,3-2 0,-1-20 0,1-10 1,-3-11-22,3-12 0,-5 3 0,-1-11 0,1 3 40,0 0 0,-6-3 0,6 5 0,0-2 164,-1 3 1,-7 1 0,5 6 0,-2 3 131,0 2 1,-1 10 150,-7-2 0,3 14 0,2 11 132,2 10 1,1 11 0,-8 14 0,0 8 92,0 5 1,0 5 0,0 5-1,0 8-82,0 5 0,0 2 0,0-2 0,0-5-326,0-8 1,0-5 0,0-5 0,0-5-255,0-7 1,8-6-186,-1-2 0,8-13 1,-7-10-1,0-13-35,2-7 0,0-13 1,8-8-1,-3-7 62,2-5 1,-4-8 0,2 8 0,3 3 193,2 2 0,-5 2 1,1 0-1,1 3 215,4 5 1,-1 5-1,-2 13 1,-3 5 330,2 7 0,-4 6 1,0 4-1,-1 9 116,1 11 1,-8 11-1,5 15 1,-2 3-177,0 2 1,2 10 0,-5-4-1,2 1-426,-2 1 1,-2-3 0,-3 3 0,0-8-975,0-5 1103,0-2 0,-41-31 0,-9-7 0</inkml:trace>
</inkml:ink>
</file>

<file path=ppt/ink/ink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2:26.901"/>
    </inkml:context>
    <inkml:brush xml:id="br0">
      <inkml:brushProperty name="width" value="0.06" units="cm"/>
      <inkml:brushProperty name="height" value="0.06" units="cm"/>
      <inkml:brushProperty name="color" value="#FFFFFF"/>
    </inkml:brush>
  </inkml:definitions>
  <inkml:trace contextRef="#ctx0" brushRef="#br0">456 717 7829,'-23'-13'0,"1"3"266,-1 0 0,0 7 1,3-7-1,2 3-33,3-1 0,0 0 0,-8 8 0,0 0 2,0 0 0,0 0 1,1 3-1,-1 2-72,0 3 0,0 9 0,1-2-146,-1 6 1,3 9-1,2 0 1,5 1-48,3 2 1,2 2-1,8 13 1,0 3 11,0 2 0,0 16 1,0-6-1,3 0-62,5 3 1,4-10 0,11-3 0,0-5-82,0-3 0,-1-17 1,1-7-1,0-9-58,0-7 1,5-5 0,-3-7 0,-5-11 129,0-10 1,1-7 0,1-11 0,-1 1 86,-6-1 0,3-7 1,-8-3-1,0 0-1,0 1 0,-2-9 0,-6 6 0,3-3 45,3 1 0,-1-1 0,-7-7 1,0-1-57,0 1 0,0-8 0,0 0 0,0 0 7,0-3 1,0 11 0,-2 0 0,-3 15 198,-3 12 1,1 8 6,7 10 0,0 13 1,0 10-1,0 13 46,0 7 1,0 13 0,0 8-1,0 9-41,0 11 1,2 7-1,3 8 1,3 8-134,-5-40 0,-1 0 1,0 40-1,-2 0 0,0 2-78,0-42 1,0 0 0,4 2 0,0-1 0,0 0-1,0-1 1,3 40-315,3-8 1,-7-16 0,7-7 0,0-7-561,5-8 1,5-15 0,3-16 880,0-4 0,4-52 0,-1-24 0,5-3 0,-1 0 0</inkml:trace>
</inkml:ink>
</file>

<file path=ppt/ink/ink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2:27.283"/>
    </inkml:context>
    <inkml:brush xml:id="br0">
      <inkml:brushProperty name="width" value="0.06" units="cm"/>
      <inkml:brushProperty name="height" value="0.06" units="cm"/>
      <inkml:brushProperty name="color" value="#FFFFFF"/>
    </inkml:brush>
  </inkml:definitions>
  <inkml:trace contextRef="#ctx0" brushRef="#br0">46 79 7967,'-12'23'1108,"2"0"-809,-1-1 0,9 1 1,-6 0-1,6 2-63,2 6 1,2 4 0,3 11-1,6 2-44,1 5 1,1-2-1,5 7 1,-3-3-190,2-4 1,-4-10 0,2-6 0,3-2-304,2-5 1,-4-5-1,-1-8 1,2-8 33,4-4 0,-6-6 0,-2-7 0,-1-10 57,1-8 1,-1-12 0,6-1 0,-5-7-35,-3-5 0,5-8 0,-7 8 0,-1 2 165,4 3 1,-9-5 0,8 2-1,-2 6 122,-1 4 0,1 6 0,-8-6 1,0 6 60,0 2 0,0 10 132,0 8 1,0 12 0,0 3 98,0 13 0,0 18 1,0 7-1,0 5-36,0 2 1,0 3-1,0 3 1,0 5-190,0 2 1,0 0 0,2 3 0,4-8-438,1-5 0,1-5 0,-8-2 1,2-8-382,6-8 0,-3 0 707,10-17 0,10-72 0,-7 20 0,0 0 0</inkml:trace>
</inkml:ink>
</file>

<file path=ppt/ink/ink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2:27.631"/>
    </inkml:context>
    <inkml:brush xml:id="br0">
      <inkml:brushProperty name="width" value="0.06" units="cm"/>
      <inkml:brushProperty name="height" value="0.06" units="cm"/>
      <inkml:brushProperty name="color" value="#FFFFFF"/>
    </inkml:brush>
  </inkml:definitions>
  <inkml:trace contextRef="#ctx0" brushRef="#br0">91 319 7854,'0'23'341,"0"0"0,3-3-225,5-5 1,-3-5-1,10-10 1,3 0 16,2 0 0,-5 0 1,0-2-1,3-3-90,2-3 1,3-9 0,0 1 0,-3-6-51,-5-9 0,3 6 0,-10-6 0,-1 6 15,3 2 0,-7 1 1,4-1-1,-4 0 6,-3 0 0,-10 0 0,-5 1 1,-6 1 11,-1 6 0,-1-3 0,0 11 0,0 2 41,0 2 0,-7 3 0,0 3 0,2 7 104,2 13 0,4-1 0,-1 11 0,3 0 4,4 5 1,6 5-1,10 5 1,0 3 70,0 2 0,3 8 0,4-8 0,9-2-238,4-3 0,13-2 0,5-3 0,5-8-435,2-12 0,3-3 1,3-12 426,2-3 0,7-45 0,4-19 0,-19 17 0,0 0 0,0-1 0</inkml:trace>
</inkml:ink>
</file>

<file path=ppt/ink/ink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2:28.100"/>
    </inkml:context>
    <inkml:brush xml:id="br0">
      <inkml:brushProperty name="width" value="0.06" units="cm"/>
      <inkml:brushProperty name="height" value="0.06" units="cm"/>
      <inkml:brushProperty name="color" value="#FFFFFF"/>
    </inkml:brush>
  </inkml:definitions>
  <inkml:trace contextRef="#ctx0" brushRef="#br0">0 0 7857,'0'23'-141,"3"-10"1,2-3 0,5-3 306,3 1 1,2 0-1,10-8 1,3 0 381,2 0 0,11 0 1,-3 0-1,5 0-169,2 0 1,9 0 0,-1 0 0,-5 0-535,-8 0 0,1 0 1,-8-3-1,0-2-741,0-3 1,-3 1-481,-7 7 1376,-11-10 0,-62 17 0,-26-4 0</inkml:trace>
</inkml:ink>
</file>

<file path=ppt/ink/ink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2:28.365"/>
    </inkml:context>
    <inkml:brush xml:id="br0">
      <inkml:brushProperty name="width" value="0.06" units="cm"/>
      <inkml:brushProperty name="height" value="0.06" units="cm"/>
      <inkml:brushProperty name="color" value="#FFFFFF"/>
    </inkml:brush>
  </inkml:definitions>
  <inkml:trace contextRef="#ctx0" brushRef="#br0">1 0 7711,'0'23'601,"0"-8"1,0 1 0,2 4-161,6 8 1,-6 10 0,9 12 0,-4 8-404,1 8 1,-1 0 0,-7 18 0,0-1-337,0-2 0,8-5 0,0-15 0,-3-8-169,-3-5 0,-2-5 0,3-7 467,4-13 0,12-63 0,5-29 0,7-7 0,-1 0 0</inkml:trace>
</inkml:ink>
</file>

<file path=ppt/ink/ink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2:28.666"/>
    </inkml:context>
    <inkml:brush xml:id="br0">
      <inkml:brushProperty name="width" value="0.06" units="cm"/>
      <inkml:brushProperty name="height" value="0.06" units="cm"/>
      <inkml:brushProperty name="color" value="#FFFFFF"/>
    </inkml:brush>
  </inkml:definitions>
  <inkml:trace contextRef="#ctx0" brushRef="#br0">0 294 7857,'0'23'339,"0"0"0,0 0 1,0 0-1,0-1-154,0 1 0,0 8 0,0 1 0,0 1-89,0 0 0,10 5 0,6-5 0,4 0-1,3 0 0,2-5 0,3-10 1,5-3-130,2 2 1,-4-6 0,4-4 0,0-7-82,1-7 1,-1-6 0,6-12 0,-6-3 101,-2-3 0,5-17 0,-7 3 0,-4-6 37,-1-5 1,-6 8-1,-2-5 1,-6 5 149,-2 2 0,-2 1 0,-8-1 0,0 3 167,0 5 0,-10 5 0,-8 11 0,-10-1-7,-10 0 1,-5 10 0,-2 6 0,-1 7-323,1 7 0,-1 9 0,1 11 1,-1 6-801,0 3 1,8-6-1,3 8 788,2 3 0,13 32 0,10 11 0</inkml:trace>
</inkml:ink>
</file>

<file path=ppt/ink/ink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2:38.064"/>
    </inkml:context>
    <inkml:brush xml:id="br0">
      <inkml:brushProperty name="width" value="0.06" units="cm"/>
      <inkml:brushProperty name="height" value="0.06" units="cm"/>
      <inkml:brushProperty name="color" value="#FFFFFF"/>
    </inkml:brush>
  </inkml:definitions>
  <inkml:trace contextRef="#ctx0" brushRef="#br0">69 183 7937,'-15'12'-7,"0"-4"0,12-8-285,3-8 1,10 3 0,13-7 0,2-1 686,6 0 1,-4 8 0,11-2 0,0 2-11,-2-3 0,4 5 1,-9-2-1,-3 8-210,-3 5 0,-2 9 1,0-2-1,-3 6-23,-5 1 0,3 9 0,-11-1 0,-2 1-100,-2 2 0,-3-6 0,0 9 0,-3-3-42,-4-5 1,-6-1 0,-10 1 0,3 3-104,5-3 0,-5-11 0,4-2 0,-4 1-112,-3-4 0,1-2 0,-1-10 0,0 0-174,0 0 1,0 0-1,1-2 1,-1-6 7,0-7 1,8-8 0,2-5 0,1-4 157,-1-4 1,5 1 0,-4-6-1,2 3 191,4-2 1,-4 7-1,3 0 1,-1 5 405,-2 5 1,7-5 321,-4 13 0,-3 0-476,2 7 1,1 6-1,7 22 1,0 8 104,0 5 1,0 5 0,2 7-1,3 4-186,3 4 1,-1 5-1,-7 10 1,0 1-316,0-1 0,0 8 1,0 0-1,0-3-381,0-2 0,0-13 1,0-4-1,3-6-784,4-3 1331,-4-9 0,48-64 0,-1-25 0</inkml:trace>
  <inkml:trace contextRef="#ctx0" brushRef="#br0" timeOffset="485">821 616 7953,'0'-16'400,"0"1"0,0 0-178,0-8 0,-8 0 1,-2 1-1,0-1-150,0 0 0,-8 3 1,6 2-1,-4 3-52,1-3 1,0 8-1,-5 0 1,2 2-23,3 1 1,0 2-1,-6 12-24,6 9 0,-3 4 0,11 5 0,2 3 44,2 2 1,3 11-1,0-3 1,0 5 34,0 2 1,3 9-1,2-1 1,5-3-62,3-1 0,2-6 0,8-3 0,-1-5-131,1-2 1,0-5-1,0-13 1,0-7-64,-1-5 0,1-3 1,0-3-1,0-5-2,-1-7 0,1-13 1,-2-7-1,-4-6 2,-2-7 1,-2-2 0,2 4-1,-5 1 113,1-1 0,-9 3 0,6 2 0,-6 6 156,-2 2 1,0 3 0,0 7 633,0 0-204,0 0 1,-7 13-262,-1 10 1,0 13-1,8 17 1,0 6-35,0-1 0,0 8 0,0-5 1,3 5-225,5 3 0,-6-1 0,8 1 0,-2 0-502,-1-1 0,3-9 0,-4-6 524,1-5 0,31-43 0,0-9 0</inkml:trace>
  <inkml:trace contextRef="#ctx0" brushRef="#br0" timeOffset="801">1322 411 7953,'-12'0'835,"-1"0"-225,5 0 1,6 2 0,-6 6-334,6 7 1,2 8 0,0 5-1,2 4-214,6 4 1,-6 9 0,6 9 0,-3-4-23,3-2 0,-6-2 1,6-3-1,-6-5-370,-2-8 0,0-4 45,0-4 0,0-14 0,0-16 80,0-19 1,0-14-1,0-4 1,0-1 103,0 0 1,8 1-1,-1-1 1,-2 1 100,-2-1 0,5 8 1,2 0-1,0 0-64,0 3 1,5 2 0,-5 10 0,3 0-183,5 0 1,-6 11 0,4 4-958,1 6 1202,3 2 0,13 50 0,3 14 0</inkml:trace>
  <inkml:trace contextRef="#ctx0" brushRef="#br0" timeOffset="1000">1641 433 7953,'0'23'-479,"0"-8"0,3-2 258,4-3 1,-2-2 0,11-8 0,1 0 806,4 0 1,4 0-1,3 0 1,5-3-226,2-4 1,3-4-1,8-6 1,-1 2-481,1-3 1,-8 5 0,-3 0 0,1 1-446,-1-1 0,-7 6-111,2-9 675,-14 11 0,-67 15 0,-25 16 0</inkml:trace>
  <inkml:trace contextRef="#ctx0" brushRef="#br0" timeOffset="1250">1892 23 7964,'-15'0'565,"-1"0"1,9 0-1,-6 3-197,3 4 0,2-2 1,8 11-52,0 1 1,0 4-1,0 4 1,3 5-99,5 8 1,-6 8 0,6 7-1,-6 8-186,-2 5 0,0 10 0,0-1 0,0-1-215,0-3 0,0-5 0,0-8 0,3-10-1084,4-8 1,-4-12 0,7 0 1265,0-10 0,3-49 0,10-19 0</inkml:trace>
  <inkml:trace contextRef="#ctx0" brushRef="#br0" timeOffset="1466">2234 365 7964,'-8'15'631,"0"0"1,-7 1-356,8 6 0,-1 1 0,8 0 0,0 0-132,0-1 0,0 9 0,3 2 0,2 2-227,2 6 0,1-1 0,-6 1 0,3-3-362,3 2 0,0-4 0,-8-1 0,2-2-667,6-5 1112,-6-13 0,-2-86 0,-6 21 0,0-1 0</inkml:trace>
  <inkml:trace contextRef="#ctx0" brushRef="#br0" timeOffset="1599">2234 0 7964,'-23'0'-216,"0"0"1,3 3-1029,5 5 1244,5-6 0,60 28 0,13-4 0</inkml:trace>
  <inkml:trace contextRef="#ctx0" brushRef="#br0" timeOffset="1889">2644 251 7964,'-3'-13'288,"-2"3"130,-2 0 1,-4 8 0,6-9-126,-2 1 0,-3 8 0,2-6-225,-7 6 0,-5 2-1,-3 0 0,0 2 1,3 6-1,2 10 19,3 9 0,10 1 1,-3 10-1,6 3 16,2 2 1,0 2 0,0 3 0,2 3-141,6 2 1,5 0 0,9-7 0,1-3-407,0-5 1,0 3 0,-1-14 0,1-4-323,0-5 1,0-13 0,0 3 765,-1-6 0,11-73 0,-15 27 0,0 0 0</inkml:trace>
  <inkml:trace contextRef="#ctx0" brushRef="#br0" timeOffset="2102">2894 0 8046,'-12'0'304,"-6"11"0,10 4 174,3 5 1,3 5-1,2 6 1,2 7-200,6 5 0,-5 12 1,7 6-1,-3 5-411,1 2 0,2 1 0,-5-3 0,5-3-589,3-2 0,-8-11 1,5 1-1,-2-11 721,-1-9 0,11-57 0,-5-14 0</inkml:trace>
  <inkml:trace contextRef="#ctx0" brushRef="#br0" timeOffset="2452">3213 524 7964,'0'23'-208,"0"0"0,3-10 1,5-6 130,7-4 0,5-3 0,3-3 1,0-4 328,-1-8 1,4-6-1,2-2 1,2-2-9,-2-5 1,-3 4 0,-2-4 0,0 2-63,-1-2 1,-9 5-1,-5-6 1,-3 8-12,2 8 0,-4-5 0,5 5 0,-8-6-82,-8-1 1,-5 1-1,-7 4 1,2 4-44,3 3 0,-8-5 0,-7 7 0,2 3-10,3 3 1,-1 2 0,-1 2 0,-4 6 23,3 7 1,3 13-1,2 5 1,3 2-71,5 6 1,5 9 0,10 6-1,0 0-123,0-1 1,2 1 0,6-5 0,7-1-211,5-7 0,6 0 0,1-12 0,6-3-375,3-3 0,-6-12 0,6-6 718,-3-4 0,19-44 0,7-20 0,-18 19 0,1 0 0,-1 0 0</inkml:trace>
  <inkml:trace contextRef="#ctx0" brushRef="#br0" timeOffset="2785">3988 160 7964,'-23'0'1306,"1"0"-1011,-1 0 1,0 0 0,0 0 0,0 0-59,1 0 1,7 0 0,-1 0-1,-1 2-86,-4 6 1,-1 2 0,1 8 0,4-3-223,1 3 0,11 2 0,-2 3-216,4 0 0,3-1 1,3 1 55,4 0 0,6 0 0,12-3 0,3-2 24,3-3 0,-1-7 0,-5 7 0,3 2 172,2 4 0,1-1 0,-8-2 1,-1-3 287,1 3 1,-3 9 0,-2 4 0,-5-1 76,-3 3 0,-2-5 1,-8 10-1,-3 0 181,-5-3 1,-4 6 0,-14-8-1,-1 0-303,-4 0 0,-2-3 1,5-10-1,-4-5-585,-4-7 0,8-5 0,-2-3 0,5 0-915,2 0 0,0-13 1292,0-10 0,31-60 0,-1 28 0,1 1 0</inkml:trace>
  <inkml:trace contextRef="#ctx0" brushRef="#br0" timeOffset="2932">4193 889 9292,'-7'43'814,"-1"-5"1,3-15-2078,13-16 0,4-4 1263,11-3 0,10-41 0,2-9 0</inkml:trace>
</inkml:ink>
</file>

<file path=ppt/ink/ink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2:35.965"/>
    </inkml:context>
    <inkml:brush xml:id="br0">
      <inkml:brushProperty name="width" value="0.06" units="cm"/>
      <inkml:brushProperty name="height" value="0.06" units="cm"/>
      <inkml:brushProperty name="color" value="#FFFFFF"/>
    </inkml:brush>
  </inkml:definitions>
  <inkml:trace contextRef="#ctx0" brushRef="#br0">23 410 8364,'-12'10'624,"2"-4"1,10 9-447,0 2 1,0 6-1,0 5 1,0 5 45,0 2 0,7 3 0,1 8 0,-1 0-291,3-1 0,-4-7 0,6-2 0,-2-1-90,-5 0 1,5-14 0,1 1-7,1-1 0,-4-9-15,7 4 0,-2-14 0,2-2 1,-5-10 1,0-3 0,-5-9 1,8 1-1,0-7-18,-1 1 0,-4-9 1,4 1-1,1-3 66,0 0 1,-6 0-1,6-8 1,0 3 24,-1 5 1,-4-2-1,5 9 306,-3 3 0,5 8 101,-7 13 0,7 12 0,-8 25 0,-2 11-27,-2 9 0,-1 6 1,3 7-1,3-5-65,-3-2 1,0 5 0,0-8-1,3-2-81,-3-3 1,5-13 0,0-4 0,0-6-162,0-2 1,8-11 8,-3-4 1,-2-16 0,2-7 0,0-5-13,-2-3 1,0-10 0,-8-5-1,5-5-38,3-2 1,-6 7 0,6 0 0,-3-3-101,-5-2 1,0 5 0,0 0 0,3 0-186,-3 3 0,-3-6 1,-2 11-1,0 2-1746,0 3 2102,0 2 0,-10 31 0,-2 7 0</inkml:trace>
  <inkml:trace contextRef="#ctx0" brushRef="#br0" timeOffset="216">866 479 7942,'0'22'0,"0"1"0,0 0-226,0 0 1,0 0-1,0-1 1,0 1 796,0 0 0,0 2 0,0 3 0,3 5-469,5 3 0,-6-6 1,6 5-1,-6 1-503,-2-1 1,0-7-1,0 2-271,0-4 672,0-3 0,-10-92 0,4 24 0,-1-1 0</inkml:trace>
  <inkml:trace contextRef="#ctx0" brushRef="#br0" timeOffset="382">866 160 8121,'-20'2'662,"5"6"0,2-6-933,6 6 0,7-6-118,0-2 1,10 0-1,13 0 389,-1 0 0,21 41 0,6 10 0</inkml:trace>
  <inkml:trace contextRef="#ctx0" brushRef="#br0" timeOffset="583">1140 501 7912,'0'23'-47,"0"0"1,2-8 0,6-2 176,7-3 0,-2-2 0,2-8 1,3 0-36,2 0 1,3 0 0,0 0-1,-1 0-102,1 0 0,8-3 1,-1-2-1,-5-5-405,-7-3 1,2 8 0,-5-5 411,6 0 0,-49 7 0,-13-7 0</inkml:trace>
  <inkml:trace contextRef="#ctx0" brushRef="#br0" timeOffset="851">1299 69 9491,'0'22'493,"0"1"0,0 2 0,3 6-368,4 7 0,-4 17 0,5 11 0,-6 10-209,-2 5 1,0-36 0,0 1 0,1 4 0,1-1 0,0-1-1,1 0-227,0 0 0,1-2 1,4 33-1,-8-9 1,0-11-1441,0-11 1751,10 2 0,3-95 0,10-11 0</inkml:trace>
  <inkml:trace contextRef="#ctx0" brushRef="#br0" timeOffset="1267">1618 0 10769,'3'25'430,"4"6"0,-4 4 1,7 16-1,-2 7-90,-1 11 1,1 14 0,-6 1 0,4 2-138,1-3 1,1 3 0,-8-12 0,0-8-440,0-11 1,0-9-1,0-8-400,0-8 0,7-17 0,1-13 89,-3-13 1,0-10 0,0-7-1,5-8 135,3-5 1,-6-10-1,9-3 1,-1-2 164,-2-5 1,7 4 0,-8 1 0,4 3 33,-1 4 0,0 5 0,8 6 0,-3 4 414,-5 3 0,6 11 0,-6 9 324,5 3 0,-5 5 1,-2 15-1,-1 10 52,1 8 1,-5 20-1,4 0 1,1 8-113,0 7 1,-8 3 0,2 2-1,-2-2-452,3-5 0,-5 2 0,4-10 1,-4-2-886,-3-3 0,0-5 1,0-5 871,0-7 0,-31-87 0,-7-23 0</inkml:trace>
</inkml:ink>
</file>

<file path=ppt/ink/ink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2:30.900"/>
    </inkml:context>
    <inkml:brush xml:id="br0">
      <inkml:brushProperty name="width" value="0.06" units="cm"/>
      <inkml:brushProperty name="height" value="0.06" units="cm"/>
      <inkml:brushProperty name="color" value="#FFFFFF"/>
    </inkml:brush>
  </inkml:definitions>
  <inkml:trace contextRef="#ctx0" brushRef="#br0">23 24 9095,'-12'-11'-205,"1"9"-6,11-8 1,0 20-1,3 5 211,5 5 0,14 33 0,14 8 0</inkml:trace>
  <inkml:trace contextRef="#ctx0" brushRef="#br0" timeOffset="215">69 434 8003,'0'22'40,"0"1"1,-8-8-1,1 1 1,-1 1 80,-2 4 1,7 1-1,-4 1 110,4 0 0,3 2 0,0 3 0,0 3-183,0-4 1,8 1 0,-1 0 0,-2 5-160,-2 2 1,-3 3 0,0 8 0,0-3-141,0-5 1,0 5 0,0-8-1,0 1-704,0-6 955,0-4 0,20-95 0,-7 24 0,0-1 0</inkml:trace>
  <inkml:trace contextRef="#ctx0" brushRef="#br0" timeOffset="616">297 274 8537,'0'15'666,"0"1"0,0 6 1,0 11-1,0 3-419,0 4 1,2 6-1,3 7 1,3 8-128,-3 5 1,-3 9-1,-2-1 1,3-6-232,5-4 0,-6-16 1,6 0-351,-6-8 116,-2-12 0,0-10 0,0-23 1,3-18 67,4-10 0,-4-5 1,7-10-1,-2-3-21,-1-2 1,3-2 0,-5 4-1,6-2 133,1 2 1,-4-5-1,4 3 1,-1 3 80,-6 1 1,5 6 0,0 3 0,0 4 251,0 4 1,5 9 0,-5 10 232,3 3 0,2 5 1,6 15 12,-6 13 0,2 10 0,-9 12 0,0 1-221,2-1 0,-8 9 0,6 1 0,-6 4-128,-2 4 0,0-7 0,0-3 0,0-5-457,0-3 0,0-2 1,0-2-1495,0-3 1886,0-10 0,-20-66 0,-5-28 0</inkml:trace>
  <inkml:trace contextRef="#ctx0" brushRef="#br0" timeOffset="832">798 411 8003,'0'15'761,"0"0"1,10-10 0,5 3-479,6-6 1,4-2-1,3 0 1,2 0-311,-2 0 0,5 0 0,-3 0 0,1 0-186,2 0 0,-8-2 0,5-3 0,-4-3-564,-4 3 0,-6 3 777,-1 2 0,-71 0 0,-10 0 0</inkml:trace>
  <inkml:trace contextRef="#ctx0" brushRef="#br0" timeOffset="1049">1003 92 8003,'-23'0'97,"8"0"358,0 0 0,10 10 0,-3 5 39,6 5 1,2 3 0,0 3 0,0 4-316,0 8 0,7 7 1,1 9-1,-1 9-147,4 10 0,-9-2 1,6 5-1,-6-7-503,-2-9 0,0 11 1,0-13-1,0-7-2038,0-8 2509,10-15 0,3-46 0,10-22 0</inkml:trace>
  <inkml:trace contextRef="#ctx0" brushRef="#br0" timeOffset="1630">1231 684 8003,'13'0'745,"-1"0"0,-4 0-582,7 0 0,-2-2 1,2-6-1,3-7-148,2-5 0,-5-11 0,0-2 0,0 1-94,-2-1 0,5 0 0,-11 5 0,-2-3 13,-2 4 1,-3 1 0,0 4-1,-3-1 46,-4 0 1,-3 8 0,-8 2 0,3 3 30,-3 5 1,-2 2 0,-3 6 0,0 4 64,0 9 1,3 12 0,3 4 0,4 4 87,3 4 1,-5 3 0,7 6 0,3 4-43,2 7 0,3-1 0,0-1 0,3 0-1,4 0 1,6-7-1,10 2 1,0-7-240,-1-8 0,9-8 0,2-12 0,0-5-329,0-3 1,5-13-1,-5-15 1,-1-9-38,1-11 0,5-16 0,-5-6 1,0-6 149,0-3 1,-3 9 0,-7-1 0,-3 0 333,-4 3 0,1 2 0,-9 11 0,-3 2 88,-2 5 1,-3 5 1687,0 10-1211,0 10 0,0 13 0,0 18 1,0 7-148,0 6 1,0 9 0,0-2-1,0 8-223,0 7 1,0-2-1,0 9 1,0 1-200,0-3 1,0 6 0,2-14 0,3-4-320,3-6 1,-1-12 17,-7 3 0,3-16 0,2-13 185,3-14 1,-1-14 0,-7-19 0,0-3-15,0-6 1,3 4-1,2-8 1,2 2 44,-2 5 0,-2 3 1,-1 3-1,4 2-387,1 5 0,8-3 0,-5 11 1,3 2-385,5 3 1,2 9 859,3 1 0,30 61 0,8 7 0</inkml:trace>
  <inkml:trace contextRef="#ctx0" brushRef="#br0" timeOffset="2049">2302 456 8003,'-23'0'0,"0"0"-100,1 0 1,-1 0-1,0 0 359,0 0 0,8 0 1,0 0-94,-3 0 0,5 0 0,1 3-79,2 5 0,2 4 0,8 11 0,0 0 22,0 0 0,0 10 0,0 2 0,0 3-39,0 0 0,8-8 1,2 8-1,2 0-118,6-2 1,-5-3 0,2-13-1,3-5-81,2-7 0,3 2 0,0-3 0,-3-4-90,-5-8 0,5-3 1,-5-12-1,3-5 42,-3-1 0,3-9 0,-10-1 1,-1-2 93,3 1 1,-7-1 0,4-6-1,-4 7 102,-3 6 0,3 3 1,2 0 198,2-2-149,1 0 0,-8 20 1,0 12 56,0 18 0,0 6 0,0 12 0,0 2-60,0 3 1,0 3 0,0-1-1,2 1-339,6-1 1,-3 1 0,8-3 272,-3-5 0,68-25 0,-33-15 0,-1 1 0</inkml:trace>
  <inkml:trace contextRef="#ctx0" brushRef="#br0" timeOffset="2298">2940 456 8003,'-23'-10'56,"8"8"1,0-8 205,-3 0 0,-2-1 0,-3-4 69,0 8 1,0-4-1,1 4 1,1 4-185,6 8 1,-5 8 0,5 10 0,-3 2-153,3 6 1,2 4 0,8 11 0,-3-1 35,3 1 0,3 7 1,2 0-1,0 0-108,0 3 1,2-8-1,6 5 1,7-7-226,5-8 1,11-5-1,-1-13 1,1-5-267,2-7 0,-6-6 0,9-2 568,-3 0 0,3-57 0,-1-28 0,-11 26 0,1 0 0,-1 0 0</inkml:trace>
  <inkml:trace contextRef="#ctx0" brushRef="#br0" timeOffset="2481">3099 525 8003,'-15'10'41,"0"5"1,10-2 272,-3 2 1,8-10 0,8 3 4,7-6 0,5-2 0,3 0 1,0 0-305,0 0 0,0 0 1,-1 0-1,1 0-414,0 0 0,0-2 0,-1-3-575,1-3 974,0 0 0,-41 8 0,-10 0 0</inkml:trace>
  <inkml:trace contextRef="#ctx0" brushRef="#br0" timeOffset="2699">3236 274 8427,'-10'13'403,"7"7"1,-4-5-1,4 6-60,3 1 0,0 4 0,0 4 0,0 8-290,0 5 1,0 5-1,0 5 1,0 6-453,0-1 1,0 0 0,0-7-1,3 2-781,4-3 1,-4-12 1179,5-7 0,14-26 0,4-8 0</inkml:trace>
  <inkml:trace contextRef="#ctx0" brushRef="#br0" timeOffset="2930">3532 502 8003,'-2'20'0,"-3"-2"-97,-3-3 0,1-7 0,7 7 339,0 3 0,0 2 0,0 3 0,0 0-115,0-1 1,0 4 0,2 1-1,3 4-157,3-3 0,2 5 1,-5 0-1,3-1-109,-3 1 0,0-2 0,0-8 0,2-1-392,-2 1 1,-2 0 0,-1-3 530,6-5 0,-10-56 0,-4-29 0,5-6 0,0 0 0</inkml:trace>
  <inkml:trace contextRef="#ctx0" brushRef="#br0" timeOffset="3097">3578 1 8003,'-23'10'-9,"0"5"0,11-2-234,4 2 1,6-8-88,2 9 1,7-9 0,3 6 329,3-3 0,33 38 0,14 3 0</inkml:trace>
  <inkml:trace contextRef="#ctx0" brushRef="#br0" timeOffset="3417">3760 616 8003,'8'46'-130,"-1"-1"1,1 1-4,2-1 0,0-7 1,8 0-1,-3 0-76,3-2 1,2 4 0,3-9 209,0-4 1,0-4 0,-1-8 0,1-7 51,0-6 0,-8-2 1,0 0-1,0-5 65,-2-10 1,7 0 0,-7-18 0,0 0 63,-6-5 0,3-5 0,-2-2 0,-3 2 17,-2 5 1,-3-5 0,0 7-1,0-2 58,0 0 1,0 8 0,-3-6 0,-5 3-64,-7 6 1,-5-1 0,-3 0-1,0-3-87,1 4 1,-9 9 0,-2 5 0,-2 3-88,-6 5 0,8 3 0,1 4 0,1 6-162,1 7 0,-1 8 0,11 4 0,5 6-268,7 3 1,6-8-1,2 2 1,2-5 409,6-2 0,36-13 0,16-7 0,8 2 0,1 0 0</inkml:trace>
  <inkml:trace contextRef="#ctx0" brushRef="#br0" timeOffset="3816">4193 297 8003,'13'0'1187,"-3"0"0,-10 2-666,0 6 1,8 5-1,-1 12 1,-2 5-119,-2 8 1,4 8 0,1 5 0,-3 4-227,-2 4 0,-1 1 0,3 9 1,3-4-149,-3-4 0,-3-5 0,-2-13 1,0-5-147,0-8 1,0-12-269,0-3 1,0-20 0,0-5 0,3-15-125,4-13 1,-1-8 0,6-4 0,1-6 11,-1-2 1,1-3 0,5-7 0,-3 2 209,3 5 0,-6 3 0,4 10 1,1-1 165,4 6 1,-6 13-1,0 2 294,3 10 1,-6 8 0,1 15 0,-3 11 428,-5 14 1,-2 11-1,-3 7 1,2 5-179,6 8 1,-6-3-1,6 3 1,-5 2-370,-3 3 1,0 2-1,0-2 1,0-5-400,0-8 1,0-8 0,2-4 0,6-8 343,7-8 0,17-50 0,7-23 0,4-9 0,0 0 0</inkml:trace>
  <inkml:trace contextRef="#ctx0" brushRef="#br0" timeOffset="4115">5082 388 7968,'-10'-13'920,"-3"3"-112,0 0 0,-7 8 0,5-6-476,-5 6 0,5-6 0,-1 0 0,-1 6-57,-4 7 1,-1 8 0,1 9-1,4 1-98,1 0 1,9 0-1,-6-1 1,3 1-543,5 0 1,5 0-1,5 0 1,5-3 59,3-5 0,5 5 1,9-5-1,4 3 93,-3-3 0,-1 6 1,1-6-1,3 5 235,-3 3 0,-3 7 0,-5 3 1,-2 0 290,-3 0 0,-10 8 0,3-4 0,-6 7 67,-2 1 1,-2 1 0,-6-1 0,-10-2-303,-9-5 1,-1 3-1,-8-11 1,1-2-347,-1-3 0,-2-4 1,-7-6-1,2-8 267,5-4 0,2-24 0,-2-9 0,2-1 0,-1-1 0</inkml:trace>
</inkml:ink>
</file>

<file path=ppt/ink/ink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3:01.478"/>
    </inkml:context>
    <inkml:brush xml:id="br0">
      <inkml:brushProperty name="width" value="0.5" units="cm"/>
      <inkml:brushProperty name="height" value="1" units="cm"/>
      <inkml:brushProperty name="color" value="#00F900"/>
      <inkml:brushProperty name="tip" value="rectangle"/>
      <inkml:brushProperty name="rasterOp" value="maskPen"/>
    </inkml:brush>
  </inkml:definitions>
  <inkml:trace contextRef="#ctx0" brushRef="#br0">0 251 12427,'61'-12'-170,"13"2"0,-16 17 269,25 1 0,-7 2 9,8-2 1,-18-3-49,-21 2 0,1 1 0,20-3 34,17 2 1,-4 4-61,-34-7 1,1-1 0,3 1 0,1 0-45,-1-3 1,0-2 0,8-3 0,0 0 13,-3 1 1,-1-1 0,1-1 0,1-1 25,-5 2 0,-2 1 0,38 0 0,-40-1 0,0 1 0,35 3 2,-36 3 0,1 1 1,27 1-34,-27 2 1,-1 2 0,13 3-9,18 3 1,-2-4-7,-25-11 1,1 0 0,28 2 45,6 6 1,-11-6 0,-29 2 0,1 0 43,2-2 1,-1-2-1,-1 0 1,-1 0 51,40 0 0,-14 0 5,14 0 1,-18 0-104,-21 0 0,1 0 1,20 0-30,17 0 0,-2 0-29,-31 0 1,-1 0 0,30 0-20,4 0 1,-12-10 15,13-5 0,-8 2 2,7-2 37,-20 0 0,23 2 102,-10 6-68,-20 4-51,28 3 0,-24-7-7,-14 3 1,0 0-12,14-4 129,24-2 5,-23-2-45,20-1-87,-3-7-142,-9 17 1,9-9-5,6 4 117,-26-5 73,25-10 37,-32 11-71,17 2-64,-12 10-4,0 0-178,22 0 166,6-10 102,-34 4 0,1-1 40,-4-4 0,-3-1 27,27-1-23,5 3-85,-18 20-93,0-7 105,18 17-6,-15-17 53,8 17 31,-4-17-52,-16 17-15,16-18-133,-17 8-644,8 1-195,-10-9 0,9 8 933,4-30 0,-1-36 1,-30 15-1,0-1 0</inkml:trace>
</inkml:ink>
</file>

<file path=ppt/ink/ink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3:12.029"/>
    </inkml:context>
    <inkml:brush xml:id="br0">
      <inkml:brushProperty name="width" value="0.5" units="cm"/>
      <inkml:brushProperty name="height" value="1" units="cm"/>
      <inkml:brushProperty name="color" value="#00F900"/>
      <inkml:brushProperty name="tip" value="rectangle"/>
      <inkml:brushProperty name="rasterOp" value="maskPen"/>
    </inkml:brush>
  </inkml:definitions>
  <inkml:trace contextRef="#ctx0" brushRef="#br0">1 207 12254,'47'-9'327,"0"-1"1,0 1 0,0-1-230,1 1 1,-3 0-2,16-2 1,24-3 20,-16 7 1,-8-5 71,8 6-188,-34-9 387,51 13-431,-26-6 45,-14 13 0,2 6 1,2 1-1,0 3-9,1 7 1,-2 0 0,28 7-68,-2-10 1,-29-13 26,29 1 0,-20-5 79,26-2 1,-20-2 16,-18-1 0,1-1 1,19 2-38,-19-1 1,-1 0-1,20 1-20,-19 2 1,0 0-1,18 0-14,-18 0 0,0 0 0,25 0-32,-22 0 0,-1 0 0,23 0 39,-25 0 1,0 0 0,29-6 19,-27 3 0,2-1 0,-2 1 1,2 0 20,5 3 1,0 0-1,26 0-56,-35 1 0,0-2 0,37-5-56,-31 3 1,0 0 0,-1-1 0,1 1 38,3 3 1,0 0 0,-3 0 0,0-2 8,3-1 0,0 0 0,-2 1 0,-1 0 11,3-4 0,0-1 1,0 4-1,0 0 7,4-3 0,-1 0 0,-1 3 0,1 1 0,-3-1 0,0 0 0,1 2 0,0 0 3,-3 1 1,-1 0-1,0 1 1,0 0 16,-3 2 0,0 0 1,-3 2-1,1 1 18,2 3 1,0 1 0,0-1 0,0 0 22,9 1 1,1-1-1,-11 0 1,-1-1-13,9-2 1,-1 0-1,18 9-22,-28-11 1,1-2 0,36 7-19,-34-6 1,2 0 0,-2 1 0,1 0-36,0 2 1,0 1 0,1 0-1,0 0 6,2-3 1,0-1 0,-2 0-1,0 0 18,2-3 1,0 0 0,-1 0-1,-2 0 16,0 0 1,0 0-1,3 0 1,0 0 8,0 0 0,1 0 1,-1 0-1,0 0 8,-3 0 1,0 0-1,-1 0 1,1 0-15,1 0 1,-2 0 0,-2 0 0,0 0-20,0 0 0,0 0 1,-1 0-1,1 0 16,3 0 1,0 0-1,0-3 1,0 0 3,0-1 1,0 1 0,-3 0 0,-1 0-4,1 3 1,0 0-1,1-1 1,2 0-1,6-2 1,0 0 0,31-1 9,-34-3 1,0 1 0,14 2 6,-20 0 0,0 2 0,31 2 17,-28 3 0,0 0 0,24-1-3,10 4 1,-6 3-6,-25-6 0,0 0 1,28 3-17,-28-5 0,0-2 0,14 1 2,-20 0 1,0 0 0,37 0-3,-31 0 1,1 0 0,-6 0 0,-1 0-16,3 0 1,0 0 0,1 0 0,0 0-13,2 0 0,0 0 1,4 0-1,1 0 16,-2 0 1,0 0 0,1-1 0,1 0-2,-2-2 1,0 0-1,2-1 1,1-1-18,-3 0 0,0-2 0,0-2 0,0 1-4,4 2 0,-1 0 0,-3-2 1,0 1-46,4 1 1,-1 0-1,0-3 1,-1 1 26,-5 1 1,0 1 0,0 1 0,0 0 35,-3-2 1,0 1 0,1 4-1,2 0 50,4-1 0,-2 0 1,30 1 92,-35 2 1,-1 0 0,19 0-35,-21 0 1,0 0 0,18 2-82,-18 1 0,0 0 1,10-1 27,21 5-42,-29-5 1,-1 0-1,4 2 77,32 2 1,-6 0-36,1-6 1,-26-2-93,18-4-9,-24-4-107,3-3 0,2-1 37,14-16 114,-18 11 0,2 1-348,28-11-145,-17 10 503,-4 10 0,-16 9 0</inkml:trace>
</inkml:ink>
</file>

<file path=ppt/ink/ink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3:57.108"/>
    </inkml:context>
    <inkml:brush xml:id="br0">
      <inkml:brushProperty name="width" value="0.08" units="cm"/>
      <inkml:brushProperty name="height" value="0.08" units="cm"/>
      <inkml:brushProperty name="color" value="#FFFFFF"/>
    </inkml:brush>
  </inkml:definitions>
  <inkml:trace contextRef="#ctx0" brushRef="#br0">367 1 9422,'-8'11'1519,"-2"1"-1311,1 1 0,1 3 1,8 3-138,0 5 1,0-5-1,0 6 1,0 1 118,0 3 0,0 4 0,0 4 0,0 3-21,0 7 0,0 3 0,0 3 0,0 1-19,0 4 1,-6-3-1,0 5 1,2-2-39,3 0 0,-5 6 0,0-4 0,0 0 84,-2 1 0,6 3 0,-5-4 1,1 0-110,0 0 1,0 0-1,4-3 1,-2 3-56,-2 2 1,1 2-1,3 4 1,-2-2 23,-2-2 1,-2-6-1,4 6 1,-1 0 16,1-2 1,-4 0 0,0-4 0,0 5 28,1-1 0,-1 9 0,4-6 1,-4-3-34,-1 0 1,5-6 0,-2 8 0,4 0-39,2-2 0,-2-2 1,-2-7-1,-2 1-38,2 4 1,2-3-1,2 3 1,0-2-22,0 2 0,0-3 0,0 5 0,-2-2 32,-3 0 1,3 0 0,-4-5 0,4-1 12,2 1 0,0 5 0,0 0 0,0-4 1,0-5 1,0 1-1,0-1 1,0 3 1,0 1 0,0 3 0,0-10 0,0 5-23,0 1 0,0 1 0,0-3 0,0-1-15,0-3 1,0 1-1,0 5 1,0 1 4,0-1 0,0-2 0,0-1 0,0-3 7,0 3 0,0 1 0,0 1 0,2-3-12,4-1 0,-4 0 0,3 5 0,-3 0 15,-2 1 1,0-7 0,0-1 0,0 0 2,0-1 0,0-3 0,0 4 0,0-1 0,0 1 0,0-4 1,0 5 0,0 3 3,0 1 1,0-3-1,0-1 1,0 3 31,0 1 0,0 7 0,0-3 0,0-6-8,0-3 1,0 2-1,0-5 1,0 1-19,0 0 0,0-3 1,0-3-1,0 2-49,0 2 0,0 5 0,0-5 1,0 0 33,0 2 1,0-5-1,0 9 1,0 1 18,0 3 0,0-1 1,0-1-1,0-3 16,0 3 1,-5 1 0,-1 3 0,2-3-2,2-3 1,2 3 0,0-3-1,-2 3 3,-4 3 0,4-1 1,-4 0-1,4 1-24,2-1 0,-5 6 1,-1 1-1,2-1 0,2 2 0,0-4 0,-2 8 1,-2 0 16,2-1 1,3-3 0,1-6 0,0 2-29,0 2 0,0 7 0,0-7 0,0-2 0,0-2 0,0-1 0,1 1 1,3 2-11,2 3 0,0 1 1,-4-4-1,2 4-2,2 2 0,-1 0 0,-5 4 0,0-4 6,0-1 0,0 5 0,0-2 0,0 2-3,0-2 1,0 2-1,0-6 1,2 2-13,4 4 1,-4 2-1,4 0 1,-4-2 5,-2-2 0,0-2 0,0 6 0,0 0 0,0 3 1,6-3-1,0-4 1,-3 0 18,-1-2 0,-2 10 0,0-8 0,2-2-1,4 0 0,-4-7 0,4 5 0,-4-2-18,-2 0 1,2-3-1,2-5 1,2 4-11,-3 1 0,-1 5 0,-2-2 0,2-2 0,4-1 1,-4-1 0,4 2 0,-4 3 26,-2-3 0,0 4 0,0-2 0,0 0 4,0 3 0,0-1 0,0 4 0,0-4 15,0 0 1,0-6 0,0 7 0,0-3-11,0 0 0,0 0 0,0-5 0,0-1 0,0 0 0,0 1 0,0-1 1,0 1-18,0-1 1,0-5 0,0-1-1,0 3 4,0 1 0,0 1 0,0-3 0,0-3 6,0-3 1,0 7 0,0-4 0,0 1 14,0 1 1,0-1 0,0 7-1,0-1 59,0 0 1,0-1 0,0-3 0,0-1-47,0 1 0,0 3 1,0-1-1,0-1-21,0-3 1,-6 1-1,0 5 1,2 1 17,2-1 0,2 1 0,0-1 0,0-2-23,0-3 1,-2 7 0,-1-5 0,-3-3 34,2-1 1,2-2-1,2-2 1,0 3 18,0 1 0,-2-1 1,-2-5-1,-2 4-14,2 2 0,0 1 1,1 5-1,-3-3-18,2-1 1,2-1-1,0 7 1,-2-3-14,-2-3 0,0 1 0,6-5 0,0 0-10,0-1 1,-5 5-1,-1-6 1,2-3 27,2-1 1,0-2 0,-2 0-1,-2 0 33,2 0 1,1 0 0,-1 0 0,-2 0-38,2 0 0,2 0 0,2 0 0,-2-3-5,-4-2 1,4 1 0,-3-6-1,3 2-31,2 4 1,0-6 0,0 1 0,-2-3 18,-4 0 0,4 6 1,-4-4-1,4 1 10,2-1-22,0-2 0,0 0 1,0 3-3,0 1 1,0-4-1,0 4 1,0 0-50,0 1 0,0-5 0,0 6 0,0 0-4,0-2 0,0 0 0,0-5 0,0 3-47,0 2 0,0-5 0,0 1 0,0-4-54,0-1 0,0-1 0,2-1 0,2-3-392,2-1 0,0-6-1328,-6 5 706,0-7 0,5-6 1127,1-15 0,0 7 0,-6-5 0</inkml:trace>
</inkml:ink>
</file>

<file path=ppt/ink/ink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5:11.801"/>
    </inkml:context>
    <inkml:brush xml:id="br0">
      <inkml:brushProperty name="width" value="0.06" units="cm"/>
      <inkml:brushProperty name="height" value="0.06" units="cm"/>
      <inkml:brushProperty name="color" value="#E71224"/>
    </inkml:brush>
  </inkml:definitions>
  <inkml:trace contextRef="#ctx0" brushRef="#br0">630 540 7852,'1'-12'305,"3"1"280,2-3 0,0 4 1,-6-1 117,0-3 1,0 5 0,0-3-115,0-2 1,-8-1 0,-3-1-340,-5 5 1,-3 1-1,-3 6 1,-3-2-146,-2 2 0,-2 4 0,-8 6 1,-2 6-203,-2 3 1,-5 9-1,3 1 1,0 4-163,1 8 0,1-2 0,6 6 0,2-5 38,4-1 0,4 0 1,9-2-1,5-4 83,5-5 1,4-5-1,4-3 1,4-5-29,5-5 1,13 2 0,5-2-1,4-1 101,2 3 0,5-4 0,3 6 0,0-1 81,-1 1 1,7 2-1,-4 3 1,-1 1 138,-3 1 0,-4-3 0,-4 9 0,-2-1 88,-2 1 0,-8-2 0,1 8 0,-9 0 146,-7-1 1,-4 5 0,-4-4 0,-4 4-61,-5 2 0,-11-6 1,-3 0-1,-2 2-441,-4 2 0,-2 0 0,-2-4 0,0-6-439,0-3 0,-6-3 1,0 1-1,5-3-258,5-3 0,0-5 1,7-7-1,3-1 809,1-5 0,15-43 0,9-21 0,-3-6 0,-1-1 0</inkml:trace>
  <inkml:trace contextRef="#ctx0" brushRef="#br0" timeOffset="597">874 715 9601,'8'-12'268,"3"0"1,5 1 0,1-7 0,3 1-65,3-1 0,4 1 0,6 1 0,-2 3-23,-2 1 1,1 6 0,3-3-1,-4 1 36,-6 4 1,-4 2 0,-1 4 0,-1 4-30,1 5 1,-3 7 0,-3 5 0,-6 4 103,-4 1 1,-2 5-1,0-4 1,-2 4-238,-4 2 0,2-1 1,-8 1-1,-1 0-315,-3 0 0,-1-2 1,-1-4-1,-1-5-137,-4-5 1,3-1 0,-5-3 0,2-1-82,-1-3 0,1-7 1,4 0-1,-3-6 54,-1-4 0,0-13 0,5 1 0,1-3 177,-1-4 1,3-2-1,1-6 1,3 2 163,-3 2 0,4 7 0,1-3 1,-1 2 703,0-1 0,6 1 1,-1 6 1342,3-1-1573,2 8 1,0 5 0,0 10 0,2 9 15,3 7 1,-1 7 0,8 8 0,0 5-90,-3 6 0,5 5 1,-6 4-1,1 5-128,5 1 1,-4 2 0,-1 6 0,1-1-186,0 1 0,-6-2 0,1-4 0,-3-6-542,-2-3 0,6-11 0,0-3-2535,-2-4 3072,-2-10 0,13-71 0,5-26 0</inkml:trace>
  <inkml:trace contextRef="#ctx0" brushRef="#br0" timeOffset="983">1293 1204 7852,'2'9'-1025,"4"-3"1453,6-4 1,3-4 0,3-4 0,-1-7 2,1-9 0,-1 1 1,0-8-1,1-2-299,-1-2 1,1-2 0,-1 0 0,-1 0-82,-5 0 1,3 2 0,-8 2 0,-2 4 40,-2 2 1,-8 2-1,-2 7 1,-2 4-46,-3 7 1,-3-3-1,-1 2 1,-1 4 25,1 6 1,-6 2 0,-1 9-1,5 7 83,5 3 0,-1 4 0,5 6 0,0 0 99,5 0 1,3 5 0,2 3 0,0 0 26,0 0 1,0 5 0,2-3-1,3-1 81,7-3 0,6-4 1,3-2-1,4-2-223,2-4 1,-3-6-1,3-11 1,0-6-950,0-4 0,0-2 0,4-2 0,-4-4-131,-1-6 0,3-11 0,-6-8 0,-2-6 940,-1-4 0,-4-17 0,1-10 0,1-3 0,1 1 0</inkml:trace>
  <inkml:trace contextRef="#ctx0" brushRef="#br0" timeOffset="1332">1800 1029 7852,'-2'18'0,"-2"-1"411,-2 0 1,0 1 0,6-1 270,0 1 0,2-3 0,4-3-375,6-6 1,9-4 0,4-2 0,0 0-200,1 0 0,3-8 0,-4-6 1,0-5-1,0-4 0,5-6 1,-7 3-1,0 1-67,2 0 0,-7-6 0,1 4 0,-7-2-90,-4 0 0,-1 5 0,-3-5 1,2 0-26,-2 2 1,-10 2 0,-6 7 0,-3 1 36,-3-1 1,1 3 0,-2 3 0,-3 6 16,-1 4 1,-6 2 0,4 2 0,-1 4 29,1 6 0,-4 9 0,6 4 0,1 4 92,3 8 1,-2 0 0,1 8 0,7-1 118,3 1 0,4-4 0,6 5 1,0 3 33,0 1 0,2-3 0,6-2 0,7-5-193,7-7 1,9 0-1,-2-9 1,4-3-453,2-2 1,0-9 0,0-4 0,0-4-1003,0-2 1,5-8 0,1-6 1391,-2-7 0,-3-9 0,4-6 0,1-6 0,1 1 0</inkml:trace>
  <inkml:trace contextRef="#ctx0" brushRef="#br0" timeOffset="1867">2743 802 7852,'-2'-15'214,"-4"3"1,2-4 0,-6 5 0,3-5 441,3-1 0,-6-1 1,0 1-1,-1-1-122,-1 1 0,0-1 0,-5 1-271,-1-1 1,1 9 0,0 3 0,-1 4-167,1 2 1,-1 4 0,1 6 0,-1 9-135,1 6 0,1 6 0,3 8 1,1 4-27,-2 1 0,7 5 0,1 7 0,4 2 205,2-1 0,2 5 0,4 0 0,7-2-50,9-8 1,-1-1-1,8-12 1,2-6-40,2-8 1,2-13 0,0-7 0,0-5-194,0-5 1,-2-7 0,-2-11-1,-4-8 26,-2-8 1,0-6-1,-3-7 1,-1-1 5,-5 1 1,-1-6-1,-7-2 1,0-1 15,-1 1 0,1-12 1,-4 3-1,2-1-36,-2 4 0,-4-8 1,-4 4-1,-4 0 62,-2 4 1,1 6-1,-5 8 1,4 1 247,3 5 0,-7 5 200,2 12 1,3 11-112,-3 13 1,8 10 0,-2 9-1,5 7 168,1 8 1,0 6 0,1 6 0,3 8-11,2 7 1,8 6 0,-5 10 0,3 2-138,0 1 0,-1 7 0,7-5 1,1 3-111,5 3 0,-5 1 0,6-5 0,0-9-642,4-10 1,3-15 0,1-8 0,-2-10-602,0-8 0,5-5 1,-6-14-1,3-2-2745,2-4 3806,-8-3 0,21-55 0,-1-12 0</inkml:trace>
  <inkml:trace contextRef="#ctx0" brushRef="#br0" timeOffset="2130">3703 662 12451,'-6'18'0,"-1"-3"0,-1-1 0,0-2 0,6-1 0,6-1 0,6-6 0,1-6-821,1-4 821,-8 0 0,11 6 0,-5 0 0</inkml:trace>
  <inkml:trace contextRef="#ctx0" brushRef="#br0" timeOffset="2280">3721 1029 7808,'0'23'0,"0"1"1667,0-3 0,0-2-243,0-1 1,0-1-1244,0 1 0,6-7 1,1-1-1127,3-2 1,-4-2 944,5-6 0,-14-8 0,1-2 0</inkml:trace>
</inkml:ink>
</file>

<file path=ppt/ink/ink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5:17.332"/>
    </inkml:context>
    <inkml:brush xml:id="br0">
      <inkml:brushProperty name="width" value="0.06" units="cm"/>
      <inkml:brushProperty name="height" value="0.06" units="cm"/>
      <inkml:brushProperty name="color" value="#E71224"/>
    </inkml:brush>
  </inkml:definitions>
  <inkml:trace contextRef="#ctx0" brushRef="#br0">3195 416 8311,'-27'-18'134,"3"1"0,-1-3 0,2-1 0,2-2 40,1 2 1,-3-5-1,-2 1 1,-3 0 9,-3 0 0,-9-6 0,-7 3 0,-5-1 62,-7 0 1,-3 8 0,-9-1 0,-5 7-186,-6 3 1,-13 8-1,44 2 1,-1 1-1,-2 2 1,0 1-23,0 3 1,-1 2-1,-2 4 1,0 1-1,-1 3 1,-1 1-1,-2 3 1,0 1-55,-3 3 1,0 1 0,4 1 0,2 2 0,-4 1 0,1 0-1,2 2 1,0 1 78,2-1 1,-1 2 0,-1 3 0,0 2 0,3 2 0,1 1 0,2 1 0,0 0 44,2-1 0,1 1 1,2-1-1,1 2 1,2 1-1,2 3 1,0 0-1,1 1 36,0 2 1,3 1-1,2 1 1,4 1 0,3 0-1,1 1 1,3-1 0,0 0-81,2 0 1,2 1 0,3 0 0,3 1 0,4-2-1,2 1 1,3-3 0,1 1-109,0 40 0,21-12 0,14-1 0,16-2-36,11-3 0,8-12 0,12 3 0,-34-35 0,1-2 68,5 0 1,1-2 0,6 2 0,1-1 0,9-1-1,2 0 1,2-1 0,0-1-75,-2-2 0,2-2 0,5-2 0,1-3 1,0 1-1,1-2 0,7-1 0,1-1 66,5-2 0,1-3 1,-2 0-1,0-2 0,3-3 1,1-2-1,-1 1 0,0 0-131,2 1 1,1-2 0,-1-4 0,0-3-1,1-1 1,0-2 0,0-1 0,-2-3 103,-3-3 0,-1-1 0,-4 1 0,-1-1 0,-7-2 0,-1-2 1,-2 0-1,0 1-16,-1 0 0,-3-1 0,-8 1 0,-3-2 0,-4-1 0,-2-1 0,-4 2 0,-2 0 275,33-23 0,-13 6 0,-10-5 0,-9-3 307,-12-1 0,-6-4 0,-10-3 0,1-5 131,-5-6 1,-9-3 0,-2-15 0,-8-1-484,-8-8 1,0 44-1,-5 1 1,-1-3 0,-2 1-1,-3-1 1,-3 1-170,-3-1 0,-2 1 0,-3 2 0,-2 1 1,-3 0-1,-3 0 0,-5-2 0,-2 1 79,-3-3 1,-2 3 0,-2 4-1,-3 3 1,-2 1 0,-2 4 0,0 3-1,0 2-55,-1 3 1,0 2-1,-5 1 1,0 1-1,1 3 1,0 2 0,-1 2-1,0 3-57,3 2 0,1 3 0,2 1 0,1 2 0,5 2 0,0 1 0,3 1 0,1 2-788,2 0 0,1 2 0,-33 2 0,1 5 1,10 11 821,8 9 0,0 6 0,8 2 0,0 0 0,-2 0 0</inkml:trace>
</inkml:ink>
</file>

<file path=ppt/ink/ink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6:15.727"/>
    </inkml:context>
    <inkml:brush xml:id="br0">
      <inkml:brushProperty name="width" value="0.06" units="cm"/>
      <inkml:brushProperty name="height" value="0.06" units="cm"/>
      <inkml:brushProperty name="color" value="#FFFFFF"/>
    </inkml:brush>
  </inkml:definitions>
  <inkml:trace contextRef="#ctx0" brushRef="#br0">56 1 8124,'-10'7'207,"3"4"0,5 5 0,2 8 0,2 9 443,5 8 0,-3 16 0,6 10 0,0 14-536,0 10 0,-7-43 0,-2 0 0,2 1 0,0 1 0,0-2 0,-1 0-271,4 45 1,-4-2 0,4-14 0,-4-14-229,-2-8 0,0-13 1,0-6-1,0-7-2024,0-7 2409,-8-11 0,-2-40 0,-9-16 0</inkml:trace>
  <inkml:trace contextRef="#ctx0" brushRef="#br0" timeOffset="385">1 230 8045,'8'-16'0,"-6"-1"0,4 1 0,-2-1 125,2 1 1,4-6 0,11 0 0,3 4 327,7 5 1,4-1-1,1 5 1,1-2-79,0 0 0,0 7 1,-1-1-1,-1 5-94,-4 5 1,-5 4 0,-9 10-1,-3 1-51,-2 1 1,-8 10 0,2 0 0,-6 6-175,-6-1 1,-4 1 0,-10-1 0,-3 2-343,-1-1 0,-9 3 1,4-2-1,-1-1-24,-1-3 1,3-7-1,-5-1 1,4-2-588,3-4 0,1-9 187,7-6 0,8-5 732,4-5 0,12-3 0,6-3 0,4 6 380,3 3 1,-1 2 0,0 2 0,1 5 53,-1 10 1,0 1-1,1 9 1,-1 2-77,1 2 0,-7 4 0,0 3 0,0 4-430,-1 0 1,3-2 0,-6-7 0,0 0-892,0-1 1,-2-4 0,-6-3 940,0-1 0,9-60 0,1-21 0</inkml:trace>
  <inkml:trace contextRef="#ctx0" brushRef="#br0" timeOffset="750">570 607 8045,'-12'2'465,"0"3"1,8 5-1,-3 6 1,5 0 44,2 1 0,2 6 1,3 5-1,3 3-250,2 1 1,2 7 0,5 1 0,-3 0-163,-2 0 0,0-7 0,7-8 0,-1-1-151,0-4 1,1-4-1,-1-5 1,1-5-358,-1-4 1,0-4 0,-1-4 0,-3-6 76,-2-8 0,-2-6 0,5-9 0,-3-1 30,2-2 0,-4-2 0,1 3 0,-1-1 162,0 2 1,-6 1 0,4 0 0,-2 1 1,0 1 0,1-2 0,-5 13 372,4 2 1,-4 6 192,4 8 1,-4 10 0,-2 18 0,0 7-63,0 7 0,0 1 1,0 7-1,0 1-203,0 2 1,0 3 0,0-1 0,0-2-451,0-3 0,6-4 0,2-9 1,2-4-815,5-5 1103,-7-11 0,33-55 0,0-19 0</inkml:trace>
  <inkml:trace contextRef="#ctx0" brushRef="#br0" timeOffset="931">1213 279 8621,'-10'8'521,"4"2"0,4 7 1,2 5-1,0 5-105,0 4 1,0 9 0,2 6 0,2 6-221,2 9 1,2 2 0,-4 1 0,2-4-789,-2-5 0,5-4 1,-3-4 591,-2-3 0,6-11 0,0-10 0</inkml:trace>
  <inkml:trace contextRef="#ctx0" brushRef="#br0" timeOffset="1283">1525 755 8045,'19'-9'-62,"-1"3"1,3-1-1,1 0 1,3-3 360,-3-2 1,5-3-1,-1-3 1,1-2-7,-1-2 1,5-7 0,-7 2 0,-1-4-126,-3-2 0,-1 0 1,-1 0-1,-2 0-69,-4 1 0,-3-1 0,-9 2 0,0 2-128,0 1 1,-9 8-1,-3-2 1,-6 6-26,-7 5 0,3 4 0,-9 9 0,-1 5 141,-3 9 0,0 8 0,3 9 0,3 1 159,2 5 0,-1 1 1,7 5-1,7-1 14,4 2 0,-2 1 1,6 4-1,2 2 35,1 1 1,14 1 0,7-6 0,11-1-736,5-5 1,9-4 0,2-12 0,2-5-774,4-4 0,2-9 1213,2-3 0,2-23 0,7-8 0,4-3 0,0 1 0</inkml:trace>
</inkml:ink>
</file>

<file path=ppt/ink/ink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6:12.061"/>
    </inkml:context>
    <inkml:brush xml:id="br0">
      <inkml:brushProperty name="width" value="0.06" units="cm"/>
      <inkml:brushProperty name="height" value="0.06" units="cm"/>
      <inkml:brushProperty name="color" value="#FFFFFF"/>
    </inkml:brush>
  </inkml:definitions>
  <inkml:trace contextRef="#ctx0" brushRef="#br0">74 0 8318,'-18'0'379,"0"0"1,5 2 0,3 4 137,2 4 0,2 12 1,6 6-1,0 4-110,0 7 0,0 10 1,0 11-1,2 4-236,4 1 0,-4 6 0,4 2 0,-4 2-99,-2 3 0,0-10 1,0-3-1,0-3-130,0-3 0,-2 2 0,-2-8 0,-2-5-540,2-8 1,2-6-1,2-1-1024,0 0 1,2-9 1621,4-8 0,21-94 0,-8 23 0,0 0 0</inkml:trace>
  <inkml:trace contextRef="#ctx0" brushRef="#br0" timeOffset="597">332 377 8067,'-9'9'1,"-1"6"-35,-8-4 1,8 4-1,4 1 1,4 0 750,2 1 0,0 6 1,0 5-1,0 3-231,0 2 1,6 1 0,0 4 0,0 6-363,2 3 0,-6 3 0,4-1 0,-2 0-77,2 0 0,-4-1 0,5-5 1,-5-4-390,-2-5 1,0-8-1,2-4-402,4-4 0,-2-9 390,8-4 1,-2-16 0,3-7 0,-5-6 147,0-5 0,0-9 0,6-6 0,-3-3 113,-3-2 1,4 0-1,-4-1 1,2 1 148,5 0 0,-7 4 0,0-1 0,-2 0 57,0 6 0,6 11 0,-5 7 0,-1 4 171,2 2 0,-6 8 1,6 8 73,0 10 0,-6 13 1,4 8-1,-1 7 94,1 4 1,-4 8 0,4 6 0,-4 2-130,-2 4 1,2-5 0,2-3 0,2-4-253,-2-7 0,0-1 1,0-7-486,2-2 0,9-6 1,-5-18-81,0-9 0,0-7 0,-3-11 0,3-6 115,0-9 0,4-7 1,-6-9-1,3 0 51,3-1 0,-4 1 0,0 0 0,0 0 200,1 0 1,-5 7 0,4 4 0,-2 3 385,-4 2 0,4 8-82,-1 3 0,1 11 0,-4 9 0,2 9 389,-2 10 1,-2 12 0,-2 4-1,0 9-110,0 5 1,0 8 0,0 1 0,0 0-595,0 1 1,0-2-1,0-6 1,0 0-1142,0 0 1,2-14-1,2-8 1280,2-7 0,8-54 0,3-25 0,-2-1 0,1 0 0</inkml:trace>
  <inkml:trace contextRef="#ctx0" brushRef="#br0" timeOffset="1000">1030 541 7959,'6'-11'0,"2"2"309,2 2 0,-4 0 0,7 3 0,1-1 168,2 1 0,5 2 1,1 2-1,5 2-103,1 3 0,-5-1 0,3 7 0,-1 2-58,-1 1 0,-1 8 1,-9 2-1,-4 0-76,-2-1 0,5 5 1,-7-5-1,-2 3-98,-2 3 1,-4 0 0,-4 0 0,-5-3-418,1-3 1,-12-1 0,3-5 0,-1-1-357,0 0 1,1-6-1,-1-5 1,-3-3-52,-1-2 0,-1-9 0,7-6 0,2-7 227,3-3 0,-3-4 1,6-8-1,-2-1 360,-1 1 1,9-3 0,-4 2-1,2 2 203,0 1 0,0 4 1,6 4 157,0 5 0,0 9 0,0 6 655,0 5 0,0 8 0,0 17 0,2 10-139,4 9 0,-4 5 1,4 4-1,-4 4-512,-2 5 1,0 6 0,0 5 0,0 3-365,0 1 1,2 3-1,2-7 1,2-3-695,-2-6 0,1-13 0,-1-13 1,4-8-1207,2-12 1,2-7 1993,7-9 0,7-73 0,-12 28 0,1-1 0</inkml:trace>
  <inkml:trace contextRef="#ctx0" brushRef="#br0" timeOffset="1315">1471 869 8067,'0'22'0,"0"2"0,0-1 468,0 1 1,0 5 0,0-3 0,2 1-119,4 0 1,4-7 0,8 2 0,1-3-216,-1-3 1,3-7 0,1-3 0,3-5-131,-3-1 1,4-9 0,-1-5 0,-3-8 60,-1-4 0,-3-6 1,-1-7-1,-3 1-43,-2-2 0,-8 3 1,2-4-1,-4 1 40,-2 3 0,0 4 0,-2 4 0,-4 2-6,-6-2 1,-4 0 0,-3 1 0,1 6 75,-1 4 0,-5 4 0,-3 3 0,1 5-16,-1 4 1,-3 11 0,5 10 0,1 12-210,-3 11 1,9 5 0,-1 2 0,11 2-401,6 4 0,2-4 1,2 2-1,4-10-2456,7-10 2948,11-7 0,22-40 0,10-14 0,9-1 0,-1 1 0</inkml:trace>
  <inkml:trace contextRef="#ctx0" brushRef="#br0" timeOffset="1617">2022 623 8067,'-19'0'1291,"9"8"0,4 3-605,4 3 0,2 2 0,0 3 1,2 3-248,4 5 0,-2 6 0,7 5 1,-1 4-404,0 0 1,-4 3 0,4-6 0,-2-3-407,-4-1 1,1-10 0,-1-3-271,2-4 1,0-11 338,-6-7 0,0-14 1,0-13-1,0-6 10,0-5 0,2-4 0,2-8 1,4 3 254,2 3 0,-3-3 0,5 5 1,2 0 167,2 4 1,1 9-1,-1 3 1,0 1-263,5-1 0,1 12 0,-3-1 0,-1 6-68,0 5 1,3 3 0,1 2 0,3 5 197,-3 5 0,7 32 0,-1 10 0</inkml:trace>
  <inkml:trace contextRef="#ctx0" brushRef="#br0" timeOffset="1781">2463 607 8067,'-8'16'-98,"5"-5"880,-3 0 1,6-7 0,6 1-158,7-3 1,3-2 0,4 0 0,3 0-422,1 0 0,9-5 1,-4-3-1,1 1-286,1 0 1,-3-1 0,5 5-1,-4-3-779,-3 3 0,5 1 0,-7 2 861,-1 0 0,-19 0 0,-6 0 0</inkml:trace>
  <inkml:trace contextRef="#ctx0" brushRef="#br0" timeOffset="1997">2646 312 8067,'-18'0'348,"6"0"346,0 0 1,7 7 0,-1 6 0,4 7-250,2 7 1,0 11 0,0 8 0,0 7-341,0 7 1,0 11-1,0 5 1,0 5-457,0 1 0,6-8 0,3-4 0,-1-9-1808,0-6 2159,6-11 0,29-33 0,16-15 0</inkml:trace>
  <inkml:trace contextRef="#ctx0" brushRef="#br0" timeOffset="2416">3032 607 8067,'-16'-11'229,"4"0"1,-5 6 0,5-5 433,-4 3 0,-3 2 1,1 7-469,0 3 0,1 6 0,3 11 0,4 5-76,2 4 0,1 2 0,7 1 1,0 5 144,0 4 1,0-1 0,0 0 0,3-2-46,3-3 1,4 3 0,8-4 0,1-5-303,-1-7 0,6-6 1,1-1-1,-3-3-320,-1-3 0,-3-4 0,1-7 1,-1-1 54,0-5 1,1-9 0,-1-8-1,-2-3 90,-3-3 0,1-4 0,-8-3 0,-2-2 123,-2 1 1,-2 3 0,0 1 0,0 2 253,0 4 1,0-4-1,0 5 1,0 1 297,0 3 1,0 9-189,0 2 0,0 9 0,0 2 0,0 9 127,0 6 0,0 9 0,0 3 0,2 6-68,4 5 1,-4 2 0,7 6 0,-3-3-472,0 3 1,2-4-1,-4 0 1,4-2-1125,2-4 1,-3-7-1,5-5-1448,2-6 2755,-6-5 0,17-101 0,-15 34 0,0-1 0</inkml:trace>
  <inkml:trace contextRef="#ctx0" brushRef="#br0" timeOffset="2766">3400 656 8067,'0'-25'-393,"0"3"1,0 4 2212,0 1-920,0 1 1,0 8-1,0 10-238,0 13 1,6 9-1,0 8 1,-2 3-251,-2 3 0,-2 4 0,0 7 0,0 0-235,0 1 0,2-3 1,2-3-1,2-4-155,-2 0 1,-2-7 0,-2-1 0,0-8-802,0-6 0,2-9-29,5-3 0,3-21 0,8-12 0,0-15 196,1-11 1,-3 2 0,-2-5 0,-1 1 402,1 1 0,2-1 0,3 7 1,-1 5 130,0 5 0,-1 5 0,-3 5 1,-2 8 570,3 8 0,-5 8 0,0 15 239,-2 11 1,-2 9 0,-4 7 0,2 6-278,3 3 1,-1 8 0,-6-1-1,0-1-340,0-2 0,0-3 0,0-5 1,2-4-779,4-5 0,-4-7 1,6-3-1124,0-6 1786,-6-5 0,9-53 0,3-29 0,-4 1 0,0-1 0</inkml:trace>
  <inkml:trace contextRef="#ctx0" brushRef="#br0" timeOffset="2931">3932 574 8058,'0'17'878,"2"-3"-269,5-3 1,-3 2 0,8-8 0,4-1-359,7-2 1,-1 3-1,9 1 1,-1-3-173,-1-1 1,4-4 0,-7-1 0,1-3-568,-1 3 1,5 1 0,-7 2 0,-1-2 487,-3-4 0,-26 12 0,-6-4 0</inkml:trace>
  <inkml:trace contextRef="#ctx0" brushRef="#br0" timeOffset="3165">4171 131 8054,'-18'0'1186,"8"2"1,3 4-320,5 5 1,2 3-1,0 4 1,0 4-53,0 6 0,0 17 0,0 12 1,2 10-642,5 10 0,-6-31 0,0 2 0,2 4 1,0 0-1,-2 3 0,0-1-456,-1 1 1,0 0 0,0-2 0,0-1-1,0-3 1,0-1 0,0 43-1224,0-9 1505,8-22 0,10-13 0,11-14 0</inkml:trace>
</inkml:ink>
</file>

<file path=ppt/ink/ink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6:20.361"/>
    </inkml:context>
    <inkml:brush xml:id="br0">
      <inkml:brushProperty name="width" value="0.06" units="cm"/>
      <inkml:brushProperty name="height" value="0.06" units="cm"/>
      <inkml:brushProperty name="color" value="#E71224"/>
    </inkml:brush>
  </inkml:definitions>
  <inkml:trace contextRef="#ctx0" brushRef="#br0">735 26 10771,'-10'8'959,"-4"-5"0,7 8-562,3 2 1,-4 2 0,0 1 0,0 0-257,0 1 1,-7 6-1,3 7 1,-6 4-169,-7 4 0,-3 8 0,-9 0 1,0 5-143,0 3 1,-7 8-1,-3-4 1,0 1-46,4-5 1,-2-3 0,2-3 0,2-3 87,2-1 1,11-9-1,3-3 1,7-8 127,6-6 0,2-1 0,5-1 28,-1 1 1,0-1-13,6 0 1,0-5 0,2-2 0,2 0-1,2 1 1,9-7 0,-3 5 0,4-3 62,3 0 1,-1 3-1,2-5 1,5 3 36,6-3 1,-3 5-1,3-3 1,1-1 87,3-2 1,10-2 0,4 0 0,2 0 26,-2 0 1,10-2 0,-4-2 0,5-3-116,3-2 0,-6 3 0,4-3 1,-4 0-132,-1 0 1,-8 5-1,1-1 1,0 1 34,-2-1 0,-2 3 0,-8-3 0,0 3 267,0 2 0,-3 0 0,-3 0 287,-7 0 0,-3 0 281,-3 0-46,1 0-648,-9 0 0,-4-2 0,-10-4 0,-2-4-105,2-5 0,-7-1 0,1-1 0,-2-1-174,0-4 0,1 2 1,-5-7-1,0-2-69,-5-2 0,-1 1 0,2-1 1,-5-3-22,-6-1 1,3-1 0,-3-2 0,-1-6-8,-3-4 0,-8 1 0,0 0 0,2 1 53,3 1 0,1-6 0,0 7 0,0-2 33,1 3 0,5 8 1,2 8-1,3-1-87,3 3 1,3 1-1,2 8 1,-1 1-329,1 4 1,6 4-1,1 5-2828,3-3 3370,2 3 0,14 9 0,2 11 0</inkml:trace>
  <inkml:trace contextRef="#ctx0" brushRef="#br0" timeOffset="416">735 387 7418,'-10'0'1010,"0"0"1,6 2-792,-3 3 0,1-1 0,6 7-118,0 2 0,0 1 1,0 3-76,0-1 0,0 1 0,0-1 0,0 0-216,0 1 1,0-1 0,0 0 0,0 1-249,0-1 0,0 1 0,0-1 1,0 0 437,0 1 0,0 7 0,0 1 0</inkml:trace>
  <inkml:trace contextRef="#ctx0" brushRef="#br0" timeOffset="597">662 945 8378,'18'0'-335,"-6"0"0,0 0 335,3 0 0,9-22 0,5-6 0</inkml:trace>
</inkml:ink>
</file>

<file path=ppt/ink/ink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6:27.576"/>
    </inkml:context>
    <inkml:brush xml:id="br0">
      <inkml:brushProperty name="width" value="0.06" units="cm"/>
      <inkml:brushProperty name="height" value="0.06" units="cm"/>
      <inkml:brushProperty name="color" value="#FFFFFF"/>
    </inkml:brush>
  </inkml:definitions>
  <inkml:trace contextRef="#ctx0" brushRef="#br0">36 0 7869,'-9'15'371,"-2"-5"1,2 5 200,3-4 0,12-4 0,6-1 0,5-4-110,1-2 1,9 0-1,3 0 1,7 0-221,5 0 1,-3-6-1,6-1 1,1 0-51,2-1 1,-3 1 0,-2 3 0,-4-1-224,-2 1 0,-1 3 1,-1 1-1,-4 0-383,-7 0 0,-4 0 0,-1 0-1828,-1 0 812,-7 0 0,-5 0 1430,-12 0 0,-78 6 0,29-1 0,0 0 0</inkml:trace>
</inkml:ink>
</file>

<file path=ppt/ink/ink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6:27.842"/>
    </inkml:context>
    <inkml:brush xml:id="br0">
      <inkml:brushProperty name="width" value="0.06" units="cm"/>
      <inkml:brushProperty name="height" value="0.06" units="cm"/>
      <inkml:brushProperty name="color" value="#FFFFFF"/>
    </inkml:brush>
  </inkml:definitions>
  <inkml:trace contextRef="#ctx0" brushRef="#br0">56 0 7893,'-13'0'465,"2"0"1,4 0 0,-3 2 17,1 4 0,3 3 1,6 7-1,0 1-148,0-1 1,2 6 0,2 2 0,3 3-241,-3 8 1,4-1 0,-1 10 0,-4 2-95,-1 1 1,-2 2-1,0 0 1,0 0-267,0 1 1,0-3 0,0-3 0,0-8-664,0-7 1,0-5-1,0-8 928,0 1 0,25-81 0,6-20 0</inkml:trace>
</inkml:ink>
</file>

<file path=ppt/ink/ink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6:28.261"/>
    </inkml:context>
    <inkml:brush xml:id="br0">
      <inkml:brushProperty name="width" value="0.06" units="cm"/>
      <inkml:brushProperty name="height" value="0.06" units="cm"/>
      <inkml:brushProperty name="color" value="#FFFFFF"/>
    </inkml:brush>
  </inkml:definitions>
  <inkml:trace contextRef="#ctx0" brushRef="#br0">19 1 8451,'-6'11'0,"-1"0"416,3 2 1,2-3-1,2 5 1,0 5-101,0 4 0,0 3 0,0 8 0,2 3 21,4 6 1,-3 5-1,3 4 1,-2 4-193,2 1 1,-5 2 0,6 4-1,-5-2-74,-2-2 1,-2-15-1,-2-1 1,-2-9-822,2-8 251,2-4 1,2-15 0,2-8-1,2-11 38,2-9 1,2-6 0,-4-6-1,5-3 98,1-4 1,0-3-1,4-5 1,-2 1 207,3 3 0,-5 5 1,0-4-1,0 2 95,1 3 1,-1 3 0,4 3 0,-2 3 227,2 7 1,-3 2 0,1 5 230,2 3 1,-4 5 0,1 13 0,-2 10 172,2 9 0,-7 5 0,2 3 0,-1 2-282,0 3 1,-3 5-1,4-5 1,-4 2-172,-2-1 1,0-2-1,0-5 1,0-1-678,0 1 1,0-2-1,0-4 1,0-4 557,0-5 0,9-46 0,1-10 0</inkml:trace>
</inkml:ink>
</file>

<file path=ppt/ink/ink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6:28.593"/>
    </inkml:context>
    <inkml:brush xml:id="br0">
      <inkml:brushProperty name="width" value="0.06" units="cm"/>
      <inkml:brushProperty name="height" value="0.06" units="cm"/>
      <inkml:brushProperty name="color" value="#FFFFFF"/>
    </inkml:brush>
  </inkml:definitions>
  <inkml:trace contextRef="#ctx0" brushRef="#br0">19 345 7939,'8'9'-317,"-6"0"0,6-6 744,0 3 0,3-1 1,7-5-1,1-1-28,-2-5 1,4-3 0,2-7 0,1 0-238,-1-1 0,-1-5 0,0 0 0,1 0-79,-7-2 0,3 5 0,-10-7 1,2 0-40,-5 1 0,-4 5 0,-2-2 0,-2 4-61,-4 2 0,-5 4 0,-6 1 1,-2 1 8,1 1 0,-2 1 0,-3 8 0,-4 2-52,-1 4 1,5 5 0,-1 8-1,4 5 244,1 2 0,1 1 1,1 6-1,5 1 107,6 5 0,-2 1 1,1 5-1,3-1-22,2 1 1,10 1 0,5-1 0,5-2-263,7-3 1,4-7 0,7-10 0,3-3-676,3-5 0,-1-9 0,9-3 0,0-8 668,4-12 0,7-39 0,6-21 0,-18 20 0,0 1 0,1 0 0</inkml:trace>
</inkml:ink>
</file>

<file path=ppt/ink/ink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6:29.075"/>
    </inkml:context>
    <inkml:brush xml:id="br0">
      <inkml:brushProperty name="width" value="0.06" units="cm"/>
      <inkml:brushProperty name="height" value="0.06" units="cm"/>
      <inkml:brushProperty name="color" value="#FFFFFF"/>
    </inkml:brush>
  </inkml:definitions>
  <inkml:trace contextRef="#ctx0" brushRef="#br0">75 0 7939,'-19'0'731,"1"0"963,-1 0-1858,8 0 1,4 8-507,7 3 1,0 3 669,0 3 0,7-9 0,4 0 0</inkml:trace>
</inkml:ink>
</file>

<file path=ppt/ink/ink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6:29.291"/>
    </inkml:context>
    <inkml:brush xml:id="br0">
      <inkml:brushProperty name="width" value="0.06" units="cm"/>
      <inkml:brushProperty name="height" value="0.06" units="cm"/>
      <inkml:brushProperty name="color" value="#FFFFFF"/>
    </inkml:brush>
  </inkml:definitions>
  <inkml:trace contextRef="#ctx0" brushRef="#br0">74 0 7944,'-17'22'0,"5"-2"0,4 0 140,-1-2 1,7 2 0,-5 0 0,1 2 135,-1-2 0,1 4 1,6-1-1,0 1-284,0 0 1,0 3-1,0-5 1,0 0-337,0 2 0,2-4 0,2 5 0,3-1-207,-3-4 0,-2-8 0,-2 0 551,0 0 0,7-5 0,4-57 0,8-23 0</inkml:trace>
</inkml:ink>
</file>

<file path=ppt/ink/ink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6:29.642"/>
    </inkml:context>
    <inkml:brush xml:id="br0">
      <inkml:brushProperty name="width" value="0.06" units="cm"/>
      <inkml:brushProperty name="height" value="0.06" units="cm"/>
      <inkml:brushProperty name="color" value="#FFFFFF"/>
    </inkml:brush>
  </inkml:definitions>
  <inkml:trace contextRef="#ctx0" brushRef="#br0">1 22 10268,'0'18'402,"0"4"0,2 3 1,2 10-1,2 4-230,-2 4 1,-2 5 0,-2 2-1,0 1-22,0-1 0,0 2 1,0-11-1,0-3-187,0-6 1,0-9-377,0-2 1,0-11 0,2-12-114,4-13 1,-1-9 0,6-10 0,4-5 114,2-4 1,1-5 0,-1-1 0,2-2 108,-1-4 0,1 10 0,-1-2 1,1 5 314,-1 5 0,-1 4 1,-4 6 272,0 6 1,-2 13 0,0 12 212,-5 10 1,-4 15-1,-2 2 1,0 7-158,0 5 0,0 0 0,0 7 1,0-2-320,0 2 1,0-3 0,0-3-1,0-4-465,0 0 0,3-13 0,3 0 442,7-6 0,27-26 0,9-7 0</inkml:trace>
</inkml:ink>
</file>

<file path=ppt/ink/ink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6:29.909"/>
    </inkml:context>
    <inkml:brush xml:id="br0">
      <inkml:brushProperty name="width" value="0.06" units="cm"/>
      <inkml:brushProperty name="height" value="0.06" units="cm"/>
      <inkml:brushProperty name="color" value="#FFFFFF"/>
    </inkml:brush>
  </inkml:definitions>
  <inkml:trace contextRef="#ctx0" brushRef="#br0">294 83 7944,'0'-12'95,"0"1"263,0-1 0,-6 2 0,-1 1 0,-2 1 367,1-2 1,-6 7 0,2-3-483,-5 4 0,-1 2 1,-1 0-1,1 0-132,0 0 1,-1 13 0,1 3 0,0 5-65,0 2 1,5 4 0,0 10 0,2 3-77,0 2 0,-3-4 0,8 4 0,2 0 12,2 0 0,4-5 0,2 0 1,6-2-110,7-2 1,-4-2 0,15-4 0,-4-6-553,0-9 0,9-5 0,-5-7 0,4-2-2016,-2-3 2694,1-5 0,-1-33 0,1-17 0,2-3 0,1 0 0</inkml:trace>
</inkml:ink>
</file>

<file path=ppt/ink/ink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6:30.091"/>
    </inkml:context>
    <inkml:brush xml:id="br0">
      <inkml:brushProperty name="width" value="0.06" units="cm"/>
      <inkml:brushProperty name="height" value="0.06" units="cm"/>
      <inkml:brushProperty name="color" value="#FFFFFF"/>
    </inkml:brush>
  </inkml:definitions>
  <inkml:trace contextRef="#ctx0" brushRef="#br0">56 0 7944,'-19'0'534,"7"2"0,2 4-41,1 4 0,3-1 1,6 2-1,0 2-111,0 2 0,0 6 1,0 3-1,0 2-384,0 3 1,0 7-1,0 4 1,0 2-314,0 4 1,0-4 0,0 0 0,2-3-842,4-2 1,-3-10 1155,3-5 0,4-47 0,0-13 0</inkml:trace>
</inkml:ink>
</file>

<file path=ppt/ink/ink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6:30.240"/>
    </inkml:context>
    <inkml:brush xml:id="br0">
      <inkml:brushProperty name="width" value="0.06" units="cm"/>
      <inkml:brushProperty name="height" value="0.06" units="cm"/>
      <inkml:brushProperty name="color" value="#FFFFFF"/>
    </inkml:brush>
  </inkml:definitions>
  <inkml:trace contextRef="#ctx0" brushRef="#br0">90 17 7944,'-10'-8'58,"-7"7"1,6-4 507,-6 3 0,5 2-413,0 0 1,7 2-154,-1 3 0,69 55 0,-22-20 0,0 0 0</inkml:trace>
</inkml:ink>
</file>

<file path=ppt/ink/ink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6:30.726"/>
    </inkml:context>
    <inkml:brush xml:id="br0">
      <inkml:brushProperty name="width" value="0.06" units="cm"/>
      <inkml:brushProperty name="height" value="0.06" units="cm"/>
      <inkml:brushProperty name="color" value="#FFFFFF"/>
    </inkml:brush>
  </inkml:definitions>
  <inkml:trace contextRef="#ctx0" brushRef="#br0">240 418 11626,'-7'-11'160,"1"0"1,-1 6 0,0-5 0,-3 2-158,-1-2 1,-4 7-1,2-3 1,-3 4-57,-3 2 1,4 2 0,-2 5 0,3 8-56,-1 5 0,-5 9 0,10-1 0,-3 4 78,2 7 1,6 4 0,-1 10 0,4 2-38,2-2 0,8-3 1,4-2-1,7-5 59,5-4 0,-4-12 0,7-6 0,-2-9-166,-1-6 0,3-6 0,-5-6 0,2-6 49,-1-9 1,-2-6 0,-4-12 0,0-4-71,-4-5 1,3 0 0,-6-3 0,0-3 35,-4 0 0,-2-1 0,0 6 0,3 0 136,-3 0 0,-2-1 0,-2 1 0,-2 1 12,-4-2 0,4 3 0,-7 5 1,3 9 781,1 9-182,-2 6 0,7 11 1,0 9-1,0 12 57,0 11 1,0 6 0,0 4 0,0 5-54,0 9 0,0 3 0,0 8 0,0 0-338,0-2 0,0 6 1,2-4-1,3 4-313,0 2 0,3-8 0,-4-6 0,5-6-680,1-8 1,2-5 0,7-6 0,-1-6-2958,1-9 3695,-1-5 0,8-80 0,-11 28 0,-2-1 0</inkml:trace>
</inkml:ink>
</file>

<file path=ppt/ink/ink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6:31.436"/>
    </inkml:context>
    <inkml:brush xml:id="br0">
      <inkml:brushProperty name="width" value="0.06" units="cm"/>
      <inkml:brushProperty name="height" value="0.06" units="cm"/>
      <inkml:brushProperty name="color" value="#FFFFFF"/>
    </inkml:brush>
  </inkml:definitions>
  <inkml:trace contextRef="#ctx0" brushRef="#br0">56 394 7944,'0'16'332,"0"-4"-68,0-2 0,2-6 1,4 1-26,7-3 0,3-8 0,2-1 0,0-3 155,0-9 1,1 3 0,-1-8 0,1 2-185,-1 0 0,-1-5 0,-4 4 0,-2-1-180,-3 0 1,-1-3 0,-7 3-1,0-1 0,0-4 0,0 3 0,-3 0 0,-3 2-84,-6 5 0,-11 8 0,-1 5 0,1 4 53,3 2 1,-4 8 0,-3 5-1,0 6 62,1 9 1,4 10 0,9 4 0,5 2 148,-1 0 0,7 4 0,-3 7 0,3-2 146,2-2 1,7 4-1,6-1 1,4-2-193,1-7 1,3-7-1,1-11 1,4-5-572,3-3 0,-1-5 0,5-3 0,-4-7-203,-3-8 0,5-7 1,-7-11-1,-1-5-58,-3-4 1,-2-4 0,1-3 0,-1-3 178,1-2 0,-3-7 0,-2 4 0,-3 2 212,-4 2 0,-1 2 0,-3 4 0,1-2 320,2 1 1,0 4 0,-6 6-1,0 5 990,0 4-234,0 9 1,0 3 0,0 13 0,0 8-23,0 5 0,0 9 0,0-2 1,0 6-162,0 5 0,-2 3 0,-2 4 0,-2-1-200,2 1 0,1-3 1,3 2-1,0 0-317,0-2 0,0-2 0,0-8 0,0-1-704,0-3 201,0-4 0,9-17 0,3-7 0,2-11-224,-1-9 0,3-13 0,-4-11 0,5-1 46,1 1 1,1-8 0,-1 4 0,0 1 290,1 1 1,-2 8 0,2-6 0,-3 0 124,-3 3 1,4 8 0,-8 11 0,4 5 88,-1 6 1,-6 4-1,4 9 766,-2 3 1,4 12-1,-4 12 1,1 6 114,-1 3 1,-1 7 0,-7-1 0,0 3-427,0 3 1,0-3-1,0-2 1,0-4-924,0-7 0,0 1 1,0-12-1449,0 3 1993,0-13 0,15-57 0,5-28 0</inkml:trace>
</inkml:ink>
</file>

<file path=ppt/ink/ink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6:31.624"/>
    </inkml:context>
    <inkml:brush xml:id="br0">
      <inkml:brushProperty name="width" value="0.06" units="cm"/>
      <inkml:brushProperty name="height" value="0.06" units="cm"/>
      <inkml:brushProperty name="color" value="#FFFFFF"/>
    </inkml:brush>
  </inkml:definitions>
  <inkml:trace contextRef="#ctx0" brushRef="#br0">1 131 7944,'0'12'634,"0"-2"0,2-6 0,4 1-226,6-3 0,5-2 0,3-2 0,4-3-198,8-6 1,-4-4 0,2-1-1,3 1-135,2 4 1,2-3 0,-1 3 0,-1-2-451,-4 2 1,1-2-1,-8 6 1,-1 0-1481,-2 0 1855,-4 1 0,-47 21 0,-13 3 0</inkml:trace>
</inkml:ink>
</file>

<file path=ppt/ink/ink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6:31.875"/>
    </inkml:context>
    <inkml:brush xml:id="br0">
      <inkml:brushProperty name="width" value="0.06" units="cm"/>
      <inkml:brushProperty name="height" value="0.06" units="cm"/>
      <inkml:brushProperty name="color" value="#FFFFFF"/>
    </inkml:brush>
  </inkml:definitions>
  <inkml:trace contextRef="#ctx0" brushRef="#br0">56 1 7944,'-18'2'1282,"-1"4"0,9-3 0,4 8-580,4 2 0,2 3 1,0 6-1,0 5-144,0 4 1,0 9 0,0 6 0,0 6-418,0 9 0,6 10 0,1 5 1,-4 5-251,-1 0 0,-2-1 0,0-5 0,0-9-975,0-10 0,0-12 0,0-6 1084,0-3 0,25-46 0,6-11 0</inkml:trace>
</inkml:ink>
</file>

<file path=ppt/ink/ink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6:32.456"/>
    </inkml:context>
    <inkml:brush xml:id="br0">
      <inkml:brushProperty name="width" value="0.06" units="cm"/>
      <inkml:brushProperty name="height" value="0.06" units="cm"/>
      <inkml:brushProperty name="color" value="#FFFFFF"/>
    </inkml:brush>
  </inkml:definitions>
  <inkml:trace contextRef="#ctx0" brushRef="#br0">38 1 7944,'-13'0'1429,"1"0"0,7 1-952,0 5 0,3-1 0,2 10 0,0 5-140,0 3 0,0 12 1,2 9-1,2 5-226,2 6 0,2 1 0,-4 4 0,3-5-144,-3-4 0,-2-4 0,-2-1 0,0-6-58,0-6 0,2-4-117,3-14 0,-3-8-85,5-8 1,-5-10 0,-2-9 0,0-6 79,0 0 1,0-2-1,0-6 1,0 0 166,0 0 1,6-5 0,0 0-1,1-1-71,0-1 0,-5 6 0,7-4 1,-1 3-220,4 2 0,-2 0 0,3 2 0,0 4-501,4 6 0,1 7 1,3 5 836,3 2 0,54 68 0,-30-21 0,2 1 0</inkml:trace>
</inkml:ink>
</file>

<file path=ppt/ink/ink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6:32.907"/>
    </inkml:context>
    <inkml:brush xml:id="br0">
      <inkml:brushProperty name="width" value="0.06" units="cm"/>
      <inkml:brushProperty name="height" value="0.06" units="cm"/>
      <inkml:brushProperty name="color" value="#FFFFFF"/>
    </inkml:brush>
  </inkml:definitions>
  <inkml:trace contextRef="#ctx0" brushRef="#br0">277 83 10771,'-13'-15'0,"4"2"0,-2 2 457,0-1 1,1 3 0,-4-1-1,2 4-423,-2 2 0,-3 2 0,-1 2 0,-1 2-34,1 3 1,0 4 0,0 10 0,-1 2-27,1 7 0,5 3 1,4 3-1,0 3 100,5 0 1,2 8-1,2-5 1,2-1 87,4 2 1,4-3 0,7-7 0,-2-4-337,4-5 0,-5-5 1,11-5-1,-5-2 1,-1-3-1,-3-5 0,-1-6 1,-4-9-1,4-7 1,0-7-1,-2-4 1,0-2-1,-1 0 0,-2-1 1,-1-3-1,-3-1-635,0 2 0,-1 1 0,-2 2 0,1 0 867,2 1 1,0 6 465,-6 4 1,0 13-43,0 9 0,-2 14 0,-2 14 1,-2 2 234,2 3 0,1 2 1,3 2-1,0 3-302,0 1 0,-5 2 1,-1 2-1,2-1-460,2 2 0,2-12 0,2-2 1,2-2-747,2-4 0,8-5 1,-1-10-234,2-6 1,4-6 1023,-1-10 0,17-73 0,-15 26 0,-1 1 0</inkml:trace>
</inkml:ink>
</file>

<file path=ppt/ink/ink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6:33.090"/>
    </inkml:context>
    <inkml:brush xml:id="br0">
      <inkml:brushProperty name="width" value="0.06" units="cm"/>
      <inkml:brushProperty name="height" value="0.06" units="cm"/>
      <inkml:brushProperty name="color" value="#FFFFFF"/>
    </inkml:brush>
  </inkml:definitions>
  <inkml:trace contextRef="#ctx0" brushRef="#br0">56 0 7944,'-19'0'927,"7"2"0,2 4-195,1 5 1,4-2-1,5 1 1,0 4-217,0 0 1,0 8-1,1 2 1,3-1-503,3 1 0,5 5 0,-3-4 1,0 3-262,6-1 0,-5-7 0,0 2 1,0-3-1145,1-3 1,0-1 1390,8-5 0,8-24 0,1-13 0</inkml:trace>
</inkml:ink>
</file>

<file path=ppt/ink/ink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6:33.342"/>
    </inkml:context>
    <inkml:brush xml:id="br0">
      <inkml:brushProperty name="width" value="0.06" units="cm"/>
      <inkml:brushProperty name="height" value="0.06" units="cm"/>
      <inkml:brushProperty name="color" value="#FFFFFF"/>
    </inkml:brush>
  </inkml:definitions>
  <inkml:trace contextRef="#ctx0" brushRef="#br0">476 1 8482,'-17'0'980,"-2"0"0,6 0-425,1 0 1,6 7 0,-4 4 0,0 4 43,0 1 1,3 7-1,-5 6 1,-2 10-103,-3 10 1,-7 4 0,-2 11 0,-3 5-426,-3 4 1,-5 5 0,-2 6 0,0-2-129,4-7 0,13-13 0,1-9 0,10-10-1907,2-10 1,5-9 1962,10-14 0,45-75 0,-16 20 0,-1-1 0</inkml:trace>
</inkml:ink>
</file>

<file path=ppt/ink/ink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6:39.289"/>
    </inkml:context>
    <inkml:brush xml:id="br0">
      <inkml:brushProperty name="width" value="0.06" units="cm"/>
      <inkml:brushProperty name="height" value="0.06" units="cm"/>
      <inkml:brushProperty name="color" value="#FFFFFF"/>
    </inkml:brush>
  </inkml:definitions>
  <inkml:trace contextRef="#ctx0" brushRef="#br0">74 1 7862,'-18'0'670,"0"0"0,5 0 1,3 1-344,2 5 1,2-2 0,8 7 0,2 3-216,2 6 0,2 6 0,-4 8 1,4 5-148,3 4 0,-7 6 1,2 4-1,-4 4 4,-2 1 1,0-5-1,0 2 1,0-6-218,0-6 1,-6-3 0,-2-9-591,-3-3 650,7-12 1,-4-16 0,10-11 0,2-5-70,2-6 1,9 2 0,-3-7-1,4-3 89,3 0 1,-1-3 0,-2 2 0,1 2 100,1 1 1,-10 6 0,11-3-1,-3 3 105,0 7 1,3-1 0,-1 7 128,0 0 1,-1 5-1,-5 13 1,-4 10 25,0 4 0,-6 5 1,4 4-1,-4 1-67,-2 0 0,-8 2 0,-4 1 0,-4 2-28,-3-1 0,1 3 0,0-4 0,-3-3-138,-3-4 0,3-3 0,-3 1 1,3-7-493,3-7 1,0-1-1,-1-6 532,1-2 0,16-83 0,3 29 0,0 0 0</inkml:trace>
  <inkml:trace contextRef="#ctx0" brushRef="#br0" timeOffset="317">442 558 7862,'18'0'8,"0"0"0,1 0 1,1 0-1,3-2 121,1-3 0,7-4 0,-7-8 0,1 1-50,1 0 1,-5-8-1,3-2 1,-3 1-4,-3 3 1,-6-2-1,-2 1 1,-1-1-14,-5 0 0,-4 4 0,-6 7 1,-7 3-86,-3-3 1,-9 5-1,-1 3 1,-1 3 89,1 2 0,-7 2 0,5 3 0,-3 6 42,0 4 0,9 1 1,-3 3-1,5 1-23,2 2 0,1 1 1,3-1-1,4 5-48,2 4 1,2 2 0,6 0-1,2 0-216,4 0 1,4-1 0,10 1 0,5-2-1612,5-4 1788,5-3 0,67-22 0,-43-3 0,1 0 0</inkml:trace>
  <inkml:trace contextRef="#ctx0" brushRef="#br0" timeOffset="634">1397 197 7862,'-8'-25'-247,"-2"1"0,-9 8 0,1-1 604,-1 1 1,1 0 0,0-1 0,-1 1-154,1-1 0,0 8 0,-1 2 1,1 2-62,0-1 1,-1 1-1,3 6 1,2 5-108,1 5 1,7 3 0,-4 5 0,2 1-53,4 2 1,2 9 0,0 0 0,-2 9 6,-3 7 1,-1-1-1,2 10 1,-4 0-41,0 5 0,-5 2 1,7 3-1,0-1-180,0 1 0,2-13 0,6-6 0,0-5-759,0-5 1,2-10 987,4-5 0,-4-77 0,6-20 0</inkml:trace>
  <inkml:trace contextRef="#ctx0" brushRef="#br0" timeOffset="817">864 460 8214,'-18'2'520,"-1"3"0,11-3-292,8 3 1,8-3 0,11-2 0,-1 0-280,1 0 0,7 0 1,3 2-1,1 2 39,1 1 1,0 1 0,3-6 0,-1 0-1051,-2 0 1062,-1 0 0,40 7 0,7 2 0</inkml:trace>
  <inkml:trace contextRef="#ctx0" brushRef="#br0" timeOffset="1153">1379 493 7862,'-11'16'-166,"3"-1"1,2-3 115,0-1 0,0 0 1,6 6-1,0-1 409,0 0 1,2 3 0,4 1 0,4 1-139,0-1 0,7-1 1,-5-3-1,6 0-128,7 1 0,-5-6 0,5-2 0,-3-2-12,3-3 1,-3-2 0,9-4 0,-1-4-68,-1-5 1,6-9 0,-7-3 0,3-5-9,0-6 0,-9 1 0,0-5 0,-5 3-7,-5 2 0,-8 1 0,2 1 0,-4 1 46,-2 3 0,-14 7 0,-6-2 0,-7 6-5,-6 5 1,-1-2 0,-5 8 0,-2 1-14,-2 2 1,0 2 0,9 0 0,1 2-132,2 3 1,9 3 0,-1 5 0,7-3-366,4 3 1,8 2 0,-2 3 0,4 2-260,2 2 0,8-2 1,4-7 727,4-2 0,35-5 0,15-1 0,4 3 0,1 0 0</inkml:trace>
  <inkml:trace contextRef="#ctx0" brushRef="#br0" timeOffset="1486">2003 345 8082,'-10'2'1807,"2"3"-1528,0 6 0,6 4 0,-4 1 0,3 2-89,3 4 1,-6-2 0,0 8-1,2 1-120,2 2 0,-4 2 1,0-3-1,2-2-265,2-6 1,2-4 0,0-2-930,0 1 1058,0-8 0,6-15 1,2-10-1,2-4 49,5-4 1,1-1 0,0-6 0,-2 2-32,-1 1 0,-1 1 0,6-6 0,1 2-74,-1 4 0,2-4 1,3 4-1,1-4-29,-1-2 1,-3 7 0,1 3 0,1 1-30,3 0 0,-1 2 0,-5 7 0,-1 4-401,0 2 1,-6 1 580,1 6 0,-17 37 0,2 8 0</inkml:trace>
  <inkml:trace contextRef="#ctx0" brushRef="#br0" timeOffset="1834">2352 575 7862,'6'10'-28,"3"0"1,1-1 150,4 0 1,4-6-1,5 3 76,1-4 1,1-2 0,-7 0-1,3-2 24,3-4 1,-3-3 0,3-7 0,-2 0 31,3-1 0,-5-5 0,5 0 0,-5 1-154,-1-3 1,-7 4 0,-2-6 0,-2 1-149,-4-1 0,-2 4 0,-2-3 0,0 1-73,0 4 0,-8-3 0,-4 1 0,-6 3 76,-7 7 0,3 4 0,-9 8 0,0 0 84,3 0 1,-5 8 0,7 4-1,-1 8 123,1 8 1,1 3 0,7 3 0,1 3 29,5 1 1,-2 9 0,8 1 0,2 5-78,2-1 1,4-1 0,4-3 0,8-3-262,9-1 1,7-15 0,13-3 0,6-12-1805,4-8 1949,10-4 0,7-44 0,7-18 0,-18 17 0,-1 1 0,1-1 0</inkml:trace>
</inkml:ink>
</file>

<file path=ppt/ink/ink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6:36.376"/>
    </inkml:context>
    <inkml:brush xml:id="br0">
      <inkml:brushProperty name="width" value="0.06" units="cm"/>
      <inkml:brushProperty name="height" value="0.06" units="cm"/>
      <inkml:brushProperty name="color" value="#FFFFFF"/>
    </inkml:brush>
  </inkml:definitions>
  <inkml:trace contextRef="#ctx0" brushRef="#br0">129 17 8258,'-10'0'1858,"0"0"-1635,4 0 1,4 1-1,-7 3 1,3 3-57,0 2 0,0 2 1,4 6-1,-2-1-66,-2 1 1,0 1 0,4 2 0,-2 3-85,-3 3 1,-1 3 0,4 8 0,-2 3-34,2 2 0,-4 1 1,2 6-1,2-1-34,2-4 1,2 1-1,0-5 1,0 0-40,0 0 0,0-1 0,2-7 1,2-1-39,2-3 0,8 1 0,-4-6 0,3 1-42,-1 0 1,0-2 0,4-6-1,-1 1-39,-3-1 1,-6 0 0,6-1-1,1-2-1194,-3-2 1402,6-1 0,-6-15 0,9-6 0</inkml:trace>
  <inkml:trace contextRef="#ctx0" brushRef="#br0" timeOffset="567">680 82 7786,'-18'0'112,"6"2"280,-1 3 0,9 5 1,-2 6-1,4 0-122,2 1 1,0 6 0,0 5 0,2 3-84,4 1 1,-4 9 0,5 2 0,-3 5-253,2 1 0,-4 0 1,4 0-1,-4-1-437,-2-5 0,0-3 0,0-7 0,0-2-215,0-4 1,0-3 716,0-7 0,0-37 0,0-10 0</inkml:trace>
  <inkml:trace contextRef="#ctx0" brushRef="#br0" timeOffset="747">901 361 7862,'0'16'-127,"0"-5"1,-2-2 0,-2 0 578,-2 1 0,-1 0 1,7 7-159,0-1 1,0 1 0,0 1 0,2 2-261,5 2 0,-5 1 1,4-3-1,-4 4 1,-2 0-1,2 1 1,2-1-1,2 0-1078,-2-4 1,-2-2 1043,-2-2 0,-8-28 0,-2-8 0</inkml:trace>
  <inkml:trace contextRef="#ctx0" brushRef="#br0" timeOffset="914">1011 49 7862,'-18'-9'1089,"-1"4"0,7 3-1274,0 2 1,8 2-939,-2 3 1123,4-3 0,51 49 0,12 4 0</inkml:trace>
  <inkml:trace contextRef="#ctx0" brushRef="#br0" timeOffset="1457">1360 295 7883,'-8'-9'356,"4"0"0,-6 4 252,1-6 0,1-2 0,4 0-302,-2 2 1,-8 0-1,2-3-73,-5 3 0,5 4 0,0 7-222,-3 0 0,1 1 1,0 5-1,4 7-165,1 7 0,-3 0 0,6 7 0,0 2-71,-2 2 1,6 2 0,-4 0-1,4-1 59,2 1 0,2-2 0,4-3 0,6-7-70,4-2 1,-3 1-1,-1-4 1,2-7 62,2-5 1,3-4 0,-1-2 0,-1-3 69,-5-6 1,2-4 0,-6-3 0,0-2 108,1-2 1,3-5 0,-6 3 0,-2 0 90,-2 1 0,0 1 0,2 5 0,2 1 229,-2-1-45,-2 1 0,0 9 0,3 7-59,1 9 1,0 13-1,-6 5 1,2 4-52,4 2 0,-4 5 0,4 2 0,-4 4-36,-2 7 1,0 0 0,0 9 0,0 0 1,0-2 0,-2 4 1,-2-7-1,-2-4-34,2-5 1,-4-6 0,0-9-1,-1-4-166,1-5 1,-6-6 0,2-5-263,-5-5 0,-1-6 0,0-6 0,-1-5-1237,1-3 1,2-10 1561,3-3 0,4-17 0,2-9 0,2-4 0,0-1 0</inkml:trace>
  <inkml:trace contextRef="#ctx0" brushRef="#br0" timeOffset="1842">1636 17 7862,'0'16'338,"0"0"0,0-5 0,0 2 1,0 3 139,0 4 0,0 4 1,0-2-1,2 5-128,4 4 1,-4 8-1,6 1 1,-2 2-273,0 3 1,0 2-1,-6 3 1,2-3 0,3-3-1,1-6 1,-2-3 0,-2-4-542,-2-4 1,0-3-93,0-8 1,0-9 0,0-7 92,0-9 1,6-7-1,2-6 1,0-5 132,0-4 1,7-8 0,-3 1 0,4 2 277,3 1 1,-3-3 0,-2 0 0,-2 3 183,3 6 1,-1 3 0,0 8 0,-3 0 268,-3 3 1,6 10-1,-4 1 66,0 8 0,-1 12 0,-9 12 0,0 4-199,0 7 1,0 2-1,0 9 1,0-3-341,0-3 0,0 3 1,0-5-1,0 0-226,0-4 1,0-11 0,0-5 296,0-3 0,16-76 0,4-18 0</inkml:trace>
  <inkml:trace contextRef="#ctx0" brushRef="#br0" timeOffset="2013">2095 377 7913,'8'9'295,"-4"-1"1,8-8 0,3 0 130,1 0 0,9 0 0,1-2 0,3-2-329,3-1 1,-3-1 0,1 4-1,3-1-474,2-3 1,-5 1-1,-1 5 1,-2-2-1068,-5-3 1444,7 3 0,-25-27 0,2 1 0</inkml:trace>
  <inkml:trace contextRef="#ctx0" brushRef="#br0" timeOffset="2231">2334 0 7990,'-10'2'1271,"3"3"-714,5 6 0,2 4 0,0 3 0,0 4-240,0 5 1,0 12 0,0 6 0,0 8-360,0 7 0,-2 4 1,-2 1-1,-2 3-1627,2 3 1669,2-11 0,2-11 0,0 2 0,0-3 0,0-1 0</inkml:trace>
</inkml:ink>
</file>

<file path=ppt/ink/ink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6:42.107"/>
    </inkml:context>
    <inkml:brush xml:id="br0">
      <inkml:brushProperty name="width" value="0.06" units="cm"/>
      <inkml:brushProperty name="height" value="0.06" units="cm"/>
      <inkml:brushProperty name="color" value="#FFFFFF"/>
    </inkml:brush>
  </inkml:definitions>
  <inkml:trace contextRef="#ctx0" brushRef="#br0">35 336 7792,'-10'-17'306,"-4"1"653,7 0 1,3 1-372,11 4 1,-3 4 0,6 9-298,-2 3 0,4 6 0,-6 9 1,-2 6-85,-2 4 0,-2 1 0,0 11 1,0 0-124,0 0 1,0 0-1,0 4 1,0-5-351,0 0 1,0-3 0,0-7 0,0-4-1453,0-5 1294,0-4 1,0-11-1,0-8 1,0-14 106,0-10 1,7-6 0,-1-4 0,0-3 171,2-6 1,-6 4-1,6 2 1,-2 1 173,0-1 1,7 3 0,-5-3 0,2 4 23,4 1 0,-3 7 0,-1 4 1,0 4-129,0 2 0,2 7 26,7 3 0,-1 6 49,1 6 0,-1 39 0,0 17 0</inkml:trace>
  <inkml:trace contextRef="#ctx0" brushRef="#br0" timeOffset="366">366 500 7830,'-10'16'12,"-1"-1"1,7-3 133,-2-1 1,2-2 0,10 2 246,6-5 0,1-4 1,3-2-1,4-2-238,1-4 1,1 3-1,1-8 1,1-2-96,-1-2 0,-3-3 0,-2-2 0,1-2-47,-1 2 1,1 2 0,-3 0-1,-4-2-109,-6-2 0,-4 0 0,-2 6 16,0-1 1,0 1 0,-2 1 0,-4 4 16,-6 6 0,-11-2 0,-1 1 0,2 3 74,1 1 0,3 2 0,-3 2 1,-1 1 70,-3 3 1,1 8 0,6 1 0,-1 7 32,1 3 0,1 3 1,5 4-1,4 3-41,0 3 1,6-1 0,-4 6 0,4 1-95,2-2 1,8 3-1,4-8 1,6-6-398,7-7 0,4-3 0,7-4 1,1-8-1469,0-5 1885,-1-12 0,23-29 0,9-15 0,7-6 0,-1-1 0</inkml:trace>
  <inkml:trace contextRef="#ctx0" brushRef="#br0" timeOffset="617">1248 188 7830,'-2'-16'-68,"-5"-1"1,3 1 0,-8 0 0,0-1 294,2 1 1,-7 5-1,5 2 1,-4 1 62,-3 5 0,1-4 0,0 1 0,-1 2-206,1 3 0,-3 8 0,-1 4 0,-2 3-63,1 3 1,5 1-1,3 2 1,5 4-5,2 1 1,-4 3 0,4 4 0,-1 3 37,1 3 0,2 2 0,6 8 0,0-1-27,0 4 1,0 2 0,0-4 0,0-2-191,0-3 0,6 2 0,2-10 0,1-5-1603,-1-7 1765,6-13 0,-12-40 0,6-17 0</inkml:trace>
  <inkml:trace contextRef="#ctx0" brushRef="#br0" timeOffset="782">770 418 7830,'-12'0'239,"-1"0"517,-1 0-646,6 0 0,10 0 0,14 0 0,9 0-323,3 0 1,3 0 0,6-2 0,2-2-392,3-1 0,-5-1 604,0 6 0,40 0 0,3 0 0</inkml:trace>
  <inkml:trace contextRef="#ctx0" brushRef="#br0" timeOffset="1082">1266 303 7835,'-16'16'486,"3"1"0,5-1 1,8 1 33,0-1 1,2 6-1,2 1 1,2 1-374,-1 0 1,3 5 0,-2-4 0,-2 3-168,-2-1 1,-2-7 0,0 2 0,0-4-51,0-1 0,0-6-152,0-1 0,0-8 0,0-2 115,0-9 0,0-7 0,0-6 0,2-4 36,4 1 0,-4-6 0,6 4 0,-2-4-69,1-2 1,5 0 0,-4 2-1,2 2-205,4 2 0,-3 7 1,1-4-1,2 4-677,3 3 1022,1-3 0,33 70 0,8 6 0</inkml:trace>
  <inkml:trace contextRef="#ctx0" brushRef="#br0" timeOffset="1500">1835 369 7835,'0'-17'96,"-6"6"1,-2 2 0,-2 2 187,-4 3 1,3-5 0,-1 0-211,-2 0 0,-2-4 0,-3 8-195,1 1 1,-1 2 0,1 2 0,2 2 86,4 3 1,-3 5-1,7 8 1,0 4 77,0 5 1,0-2 0,4 5 0,-3 2 29,3 5 0,2 1 1,2-5-1,2 0 30,4-1 0,-1-6 1,7-2-1,2-4-164,2-4 1,3-3 0,-1-13 0,0 0-134,1 0 1,5-9 0,1-8 0,-1-8-115,3-6 0,-7-7 0,5-2 0,-5-1 43,-1 1 0,-1-3 0,-2 4 1,-1 5 160,-3 5 1,-8-1 277,2 9 1,-4 8-1,-4 15 240,-4 12 0,2 4 1,-6 10-1,-1 1 14,1 2 1,6 2 0,-2-1 0,4 1-271,2 0 0,-6 0 0,0 0 0,2 1-132,2 5 1,8-10 0,2 0 0,4-7 289,9-8-317,-3-8 0,66-57 0,-40 14 0,1 1 0</inkml:trace>
  <inkml:trace contextRef="#ctx0" brushRef="#br0" timeOffset="1716">2387 319 7835,'-19'0'23,"1"-1"1,-1-3 126,1-2 0,0 1 0,-1 5 0,1 0 356,0 0 0,-1 5 1,1 3-1,-1 1-214,1 4 0,0 3 0,1 6 1,3 5-88,2 4 1,6 4 0,-4 1 0,1 2-122,5-1 0,4-3 0,6-1 1,7 0-255,3 0 1,2-8-1,1-3 1,1-5-644,5-6 0,-3-4 1,9-7-1,-1 0 813,-1 0 0,4-33 0,1-14 0,1-3 0,0-1 0</inkml:trace>
  <inkml:trace contextRef="#ctx0" brushRef="#br0" timeOffset="1899">2497 418 7835,'-10'7'782,"1"-5"1,18 5 0,3-7-465,4 0 1,5 0 0,1 0 0,3 0-393,-3 0 1,-2 0 0,-1 0 0,-1 0-263,1 0 1,-1 0 0,0 0-1554,1 0 1889,-9 0 0,-10-29 0,-10-7 0</inkml:trace>
  <inkml:trace contextRef="#ctx0" brushRef="#br0" timeOffset="2099">2662 188 7835,'-12'0'635,"0"0"1,8 7 0,-3 4-1,5 8-252,2 8 0,-2 4 1,-2 16-1,-2 6-230,2 4 0,-4 3 0,2 3 0,2-1-428,2-2 1,2-14 0,0-2-1,0-10-1602,0-6 1877,0-12 0,24-45 0,7-17 0</inkml:trace>
  <inkml:trace contextRef="#ctx0" brushRef="#br0" timeOffset="2434">2809 631 7835,'0'16'181,"0"1"281,0-1 0,2-7 0,4-3-280,7-5 1,3-1-1,2-1 1,1-5 32,-1-5 0,6-5 0,3-4 1,0-4-60,-1-1 0,-1 3 0,-7-4 0,-2 1-112,-3-1 0,1 6 0,-8-2 0,-2 2-45,-2-2 1,-2 4 0,-2-2 0,-4 6-56,-6 3 1,-5 5 0,-3-3-1,-3 2 1,-1 3 0,-1 4 0,7 6 0,-2 5 88,-5 3 1,11 3 0,-4 1 0,3 2 96,5 2 0,-4 7 1,8-2-1,2 4-147,1 2 0,3 0 0,0-1 0,0 1-306,0 0 0,9 0 0,3-2 0,4-2-401,3-2 1,-1-7-1,0 0 1,3-5-751,3-4 1474,-3-8 0,62-32 0,7-16 0</inkml:trace>
  <inkml:trace contextRef="#ctx0" brushRef="#br0" timeOffset="2883">3360 565 7917,'10'-16'0,"-3"-1"289,-5 1 1,-2 3 0,0-3 102,0-8 0,0 2 1,-2 2-1,-3 6-168,-1 3 1,-8 0 0,2-4-1,-5 3-165,-1 1 1,0 7 0,-1-1 0,1 3-143,0 2 1,-1 2 0,1 5 0,0 7-59,-1 6 1,1 10 0,1-1 0,3 5 85,2 5 1,8 4 0,-2-3 0,4 2 102,2 4 0,2-6 1,4-2-1,6-3 4,4-2 1,3-8-1,1-3 1,3-6-108,1-5 0,7-3 1,-5-10-1,3-4-18,4-5 1,-7-11 0,1-7 0,-3-7-16,1-8 1,1-3 0,-3-2 0,-1-1-51,-6 1 0,1 0 0,-9 0 0,0 0 102,0 0 0,-2 7 0,-6 2 0,0 1-16,0 1 1,0 0 0,-2 5 0,-2 0 87,-2 0 0,-2 8 1,4 3 171,-2 4 1,0 11 82,6 7 1,0 14-1,-2 15 1,-3 6 46,-1 3 1,0 13-1,6-2 1,-2 4-134,-4 4 0,4-5 0,-4 7 1,4-3-105,2-3 1,0 0 0,0-2 0,0-2-110,0-7 1,6-7 0,2-8 7,2-5 0,52-91 0,-23 22 0,1 1 0</inkml:trace>
  <inkml:trace contextRef="#ctx0" brushRef="#br0" timeOffset="3116">3948 57 7835,'-16'11'390,"4"0"1,5-2 0,14 4-1,5-2 29,4 1 1,5 5 0,1 3 0,2 4 313,-1 1 1,-1 4 0,-1 9 0,-1 4-477,-3 0 0,-5 11 0,0-2 0,-6 6-447,-4 4 1,-6-2-1,-6-1 1,-11 0-575,-5 1 1,-7-7-1,-10 3 764,-6-4 0,-12-20 0,-19 0 0,-3 0 0,-7 4 0,0-1 0,0 1 0</inkml:trace>
</inkml:ink>
</file>

<file path=ppt/ink/ink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6:46.925"/>
    </inkml:context>
    <inkml:brush xml:id="br0">
      <inkml:brushProperty name="width" value="0.06" units="cm"/>
      <inkml:brushProperty name="height" value="0.06" units="cm"/>
      <inkml:brushProperty name="color" value="#FFFFFF"/>
    </inkml:brush>
  </inkml:definitions>
  <inkml:trace contextRef="#ctx0" brushRef="#br0">148 0 8037,'0'17'568,"-2"-7"0,-2 1-390,-2 2 1,-7 7 0,7 2 0,0 0-455,-2 2 0,0-1 0,-6 7 1,3-3 275,3 2 0,-22 9 0,-1 4 0</inkml:trace>
</inkml:ink>
</file>

<file path=ppt/ink/ink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6:54.454"/>
    </inkml:context>
    <inkml:brush xml:id="br0">
      <inkml:brushProperty name="width" value="0.06" units="cm"/>
      <inkml:brushProperty name="height" value="0.06" units="cm"/>
      <inkml:brushProperty name="color" value="#FFFFFF"/>
    </inkml:brush>
  </inkml:definitions>
  <inkml:trace contextRef="#ctx0" brushRef="#br0">56 33 7976,'-11'2'1080,"5"3"-706,4 6 0,2 0 0,0 4 0,0 5-294,0 4 1,0 5-1,0 9 1,0 4-83,0 0 0,0 5 1,0-5-1,0 2 87,0-1 1,-2-8 0,-2-2 0,-2-9-51,2-6 1,-4-2-41,2 1 0,-1-10 0,7-7-55,0-9 0,0-11 1,2-4-1,5 0 4,5 1 1,0-8-1,4 0 1,5-6-45,-1 1 0,1 1 0,-1 2 1,2-1-106,3-4 1,6 3-1,-7-3 1,1 3-89,1 2 1,-5 8 0,3 3 0,-4 6-439,-1 5 0,-1 5 731,1 12 0,15 76 0,-14-29 0,-1 1 0</inkml:trace>
  <inkml:trace contextRef="#ctx0" brushRef="#br0" timeOffset="419">680 181 7749,'-18'0'137,"3"-6"1,-1 1 0,-4-1 0,-1 1 0,1-1 0,2 1 0,-1-1 0,1 1 713,-1 1 0,1 2-692,0 2 0,1 8 0,5 3 1,6 3-157,4 3 0,2 1 0,0 4 0,0 5-79,0 4 0,2 2 1,4 0-1,4-2 2,1-4 0,5 4 0,-4-6 0,6 1-96,7-4 1,-5-6-1,5-3 1,-5-4-16,-1-2 0,-1-1 0,0-8 0,1-4-50,-1-4 1,3-10-1,1-4 1,2-2 153,-1-3 0,-3-7 1,-3-3-1,-3 5 126,-2 5 1,0-2 0,5 5-1,-5-1 235,-6 0 1,2 7-59,-2-2 0,1 13 0,-7 9-14,0 9 0,0 5 1,0 5-1,0 2-322,0 7 1,0 3-1,0 1 1,0 1-417,0 0 0,2 0 0,2 0 530,2-1 0,21 5 0,9 3 0,0 4 0,0-1 0</inkml:trace>
  <inkml:trace contextRef="#ctx0" brushRef="#br0" timeOffset="870">1195 66 7815,'-7'11'221,"1"0"0,0-6 0,6 6 0,0 2 31,0 1 0,2 3 0,2-1 1,2 3-306,-2 2 0,5-2 1,-1 2-1,0-1-345,0 2 0,4-3 0,-3 2 398,1-2 0,2 4 0,6 3 0</inkml:trace>
  <inkml:trace contextRef="#ctx0" brushRef="#br0" timeOffset="1101">1672 0 8152,'-18'0'763,"6"8"0,-1 4-425,-1 8 1,-2 6-1,-5 10 1,-3 8-88,-7 11 0,-4 8 0,-3 7 1,-3 3-213,-2 1 1,0-3-1,8 2 1,5-5-125,5-10 0,5-13 1,4-6-1,3-7-2366,7-4 2451,4-5 0,10-6 0,3-1 0</inkml:trace>
</inkml:ink>
</file>

<file path=ppt/ink/ink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6:50.307"/>
    </inkml:context>
    <inkml:brush xml:id="br0">
      <inkml:brushProperty name="width" value="0.06" units="cm"/>
      <inkml:brushProperty name="height" value="0.06" units="cm"/>
      <inkml:brushProperty name="color" value="#FFFFFF"/>
    </inkml:brush>
  </inkml:definitions>
  <inkml:trace contextRef="#ctx0" brushRef="#br0">531 919 7769,'-2'9'612,"-2"-2"628,-2 1 0,-3-6-264,3 3 0,2-3-737,-8-2 0,6 0 1,-4-2-1,-1-2-127,1-1 0,-2-8 1,-6 4-1,-1-2-21,1 0 0,-3-2 1,-1-7-1,-3-3-171,3-3 1,-5-1 0,3-6 0,1-2-149,3-3 0,2-4 0,-1-7 0,3 0 57,4 0 1,4-6 0,8 0 0,2 4 8,4 6 0,4-1 1,10 8-1,3 3-53,1 6 0,9 0 0,-4 7 0,-1 2 158,-3 2 0,1 3 0,-1 3 0,-3 3 135,-1 1 0,-9 3 0,-2 7 0,-2 3 1,-4-1 0,-10 9 0,-6 3 131,-4 4 1,-3 9 0,-1-2 0,-3 4-33,-1 2 1,-9 5 0,5 3 0,-3 2-198,0 8 0,1-5 0,-5 7 0,4-1-26,7-1 0,-3 8 1,5-1-1,4 0-31,3-3 1,11-4 0,-2-4 0,6-3 15,6-6 0,4-12 0,11-10 0,1-8-15,3-7 0,7-1 1,-3 0-1,2-1-36,-1-5 1,-5-5 0,5-9 0,1-4-84,-2-1 1,3-2-1,-7-6 1,-3 0-118,-1 0 0,-3 0 1,0 1-1,1-1 311,-1 0 0,-16-29 0,-4-7 0</inkml:trace>
  <inkml:trace contextRef="#ctx0" brushRef="#br0" timeOffset="639">953 427 7772,'0'-9'526,"0"4"-120,0 10 1,0-1 0,0 8-1,0 5-115,0 3 0,6 9 0,3 0 1,-1 8-250,0 6 1,-2 5 0,-4 1 0,2 0 37,2 0 0,0-5 0,-6-2 0,0-4-211,0-7 0,0-5-45,0-10 1,0-9-1,0-7 36,0-9 0,0-11 0,0-4 0,0-1 86,0-4 1,7-4 0,1-3-1,2-3 33,4 3 1,-4-4 0,3 2 0,-1 1-4,-2 3 1,6 1 0,-1 0 0,5 2-164,5 4 0,-1 3 1,-3 8-1,1 1-296,2 4 0,1 4 0,-7 7 0,1 0 483,-1 0 0,-24 58 0,-6 15 0</inkml:trace>
  <inkml:trace contextRef="#ctx0" brushRef="#br0" timeOffset="949">1302 771 7772,'0'11'0,"0"0"195,0 2 1,9-6-1,5-1 264,8-4 1,-1-2 0,5-2 0,-1-2-316,-1-1 0,9-14 0,-3 3 1,3-4-94,-2-4 1,1 4-1,-7-5 1,-3-1-41,-1 1 0,-11 5 1,-4-2-1,-4 4-37,-2 1 0,-2 1 0,-4 0 1,-8-1 25,-9 1 0,-3 7 0,-7 3 1,2 4 24,-1 2 0,-3 2 0,-2 4 0,1 6 11,-1 8 1,6 0 0,1 8 0,-1 1 1,2 2 0,9 2 1,10-1-1,2 3-163,4 3 0,4-3 1,6 1-1,8-5-432,8-3 1,13-8-1,10 0 1,2-7-1272,4-8 1828,2-3 0,11-20 0,9-8 0,5-1 0,1-1 0</inkml:trace>
  <inkml:trace contextRef="#ctx0" brushRef="#br0" timeOffset="1215">2276 427 7772,'-2'-16'25,"-4"-1"0,2 6 1,-6 1-1,-1-3 165,1-2 1,0-1 0,-4-1 0,1 1 11,-1 0 1,-2-1 0,-3 3 0,3 1-26,4 2 0,-5 7 1,5-1-1,-4 3-88,-2 2 0,-1 7 0,3 6 1,2 5-109,1 4 1,3 13 0,-4-1 0,4 5 47,1 1 0,3 11 0,4-2 0,-2 4 72,-2 3 1,0 1 0,6 3-1,0-6-164,0-3 1,0-3 0,0-4 0,2-8-414,4-7 1,-2-7 0,6-9 0,1-4-245,-1-2 1,-6-3 719,2-10 0,-20-54 0,-7-20 0</inkml:trace>
  <inkml:trace contextRef="#ctx0" brushRef="#br0" timeOffset="1381">1743 591 7772,'-10'17'681,"4"-7"-385,12 1 1,4-7 0,11 3-1,3-1-527,7-1 0,3 1 1,3-6-1,2 0-560,4 0 791,-4 0 0,63-15 0,-48 6 0,0 0 0</inkml:trace>
  <inkml:trace contextRef="#ctx0" brushRef="#br0" timeOffset="1699">2368 509 7772,'-12'7'418,"-1"4"1,9 4 0,-2 1 157,4 1 0,2-5 1,2 3-1,2 3-236,2 0 1,3 6-1,-5 0 1,2 1-190,-2 4 0,4-3 1,-2-1-1,-2 1-257,-2 0 0,-2-6 1,2 1-231,4-2 247,-4-3 0,7-9 0,-9-7 0,0-9 78,0-5 0,0-10 0,0-3 1,0-4-23,0-2 0,2 0 1,2 0-1,4 0-193,2 1 0,0-1 1,5 2-1,-3 2-263,2 1 0,2 3 0,3-2 1,-1 5-105,1 4 0,-1 8 0,0 5 0,1 3 593,-1 2 0,25 51 0,6 13 0</inkml:trace>
  <inkml:trace contextRef="#ctx0" brushRef="#br0" timeOffset="2131">2901 558 7756,'0'-11'469,"0"0"19,0-1 0,-7 3 0,-1-1 1,0 1-68,0 0 1,-6-2 0,1-3-299,-3 3 0,-2 2 0,-1 5 1,1-1-103,0 1 1,-1 4 0,1 5-1,2 8-85,3 7 1,-3 0 0,4 8 0,-3 3 12,3 5 1,4-1 0,8 5 0,0-2 17,0 0 1,0 4 0,2-7 0,2-4-108,2 0 0,11-8 1,-1-3-1,6-5 30,1-4 0,-3-7 0,1 1 0,1-5-47,3-5 0,-1-5 0,-3-8 0,1-2 52,2-2 1,1-7-1,-7 2 1,1-4 42,-1-2 1,-2 0-1,-1 0 1,-5 1 58,-2-1 0,4 2 0,-6 4 1,1 5 8,1 4 1,-6 1 296,4 1 0,-12 10 1,-4 10-114,-1 10 1,-3 14 0,6-1 0,0 4-103,0 2 1,-1 0 0,5-1 0,-2 1-237,2 0 0,-4 0 1,2 0-1,2-1-331,2 1 1,4-7 0,2-4-1,6-6 479,6-5 0,80-48 0,-31 10 0,-1 0 0</inkml:trace>
  <inkml:trace contextRef="#ctx0" brushRef="#br0" timeOffset="2348">3507 509 7736,'0'-16'-61,"0"-1"1,-8 6-1,-3 0 1,-1 1 710,0 0 0,0 3 1,-9 7-280,-3 0 0,3 2 1,-3 5-1,4 8-153,1 5 1,1 4-1,1-3 1,3 7-77,2 3 0,6 2 0,-4-1 0,1 1-106,5 0 0,2 0 0,2-1 0,0 1-302,0 0 0,6-2 0,3-4 0,3-5-540,8-4 0,1-8 0,7-5 1,1-3 805,-1-2 0,19-37 0,10-8 0</inkml:trace>
  <inkml:trace contextRef="#ctx0" brushRef="#br0" timeOffset="2565">3691 575 7734,'-9'9'548,"7"5"1,-4-6 0,12 3 0,7-6-441,3-3 0,4-2 0,5 0 0,3 0-120,1 0 0,10-6 0,-7 1 1,1 0-44,2-3 1,-1 6-1,1-3 1,-2 3-950,-3 2 1,-7-5 1003,1-1 0,-60 8 0,-17 7 0</inkml:trace>
  <inkml:trace contextRef="#ctx0" brushRef="#br0" timeOffset="2764">3948 362 8788,'-10'7'742,"3"4"1,5 3-420,2 3 1,0 6 0,-2 7 0,-2 6-212,-2 8 0,-2 9 1,4 5-1,-2 2-375,2 2 0,-4 4 0,1-14 0,3-4-634,2-8 0,2-7 897,0-6 0,33-40 0,8-16 0</inkml:trace>
  <inkml:trace contextRef="#ctx0" brushRef="#br0" timeOffset="3116">4150 706 7731,'0'11'106,"0"0"1,2 0 72,4-2 0,-4 0 0,6-5 0,0 1-40,5-1 1,3-3 0,2-1-1,1 0 6,-1 0 1,2-7 0,3-4 0,3-3-10,3-3 0,-7 1 1,3-1-1,-5-1-99,-1-4 1,-3 4 0,-2-4-1,-3 4-31,-3 2 0,-2-1 0,-6 1 0,-2 1 64,-4 4 0,-7-3 1,-9 5-1,-2 0 13,1 3 0,-6 4 0,1 2 0,-3 0 52,1 0 1,7 8 0,-3 4 0,3 7 21,5 2 0,-5 7 1,13-5-1,0 3-155,4 3 1,-2 8 0,2 1 0,2-2-305,1-1 0,12-2 0,3-2 0,6-4-531,7-5 0,-3-6 0,9-5 833,1-5 0,35-22 0,15-10 0,8-2 0,0 1 0</inkml:trace>
  <inkml:trace contextRef="#ctx0" brushRef="#br0" timeOffset="3566">4921 640 7722,'-18'-16'-239,"0"0"486,-1-1 0,-1 1 1,-1-1 233,3 1 0,-4 0 0,9-1 0,-3 1-271,-2-1 1,1 6 0,3 2-1,2 2-44,-2 3 1,3 3 0,-1 2 0,0 5-14,2 5 1,1 9 0,7 3 0,-2 5-340,-2 6 1,0-1-1,6 7 1,0-1 104,0-1 1,0 0 0,2-5-1,4 0 25,7-1 0,3-6 1,2-4-1,3-6-172,3-5 0,-1-4 0,7-7 1,1-1-33,-3-5 1,5-5 0,-6-11 0,-1-5 348,1-4 1,-3-7 0,-5-2 0,-1 0 105,0 0 1,-1-4 0,-3 4-1,-4 0-41,-2 0 1,-2-4 0,-6 4 0,0-2 38,0-4 0,0 4 0,0 1 0,0-1-57,0 0 0,0 2 0,-2 0 0,-2 9 207,-2 5 0,-2 6-95,2 9 0,4 6 0,-4 12 1,2 9-145,-3 10 1,3 12 0,-6 6 0,0 5-142,0 6 1,0 3 0,-5 9 0,5 3-442,2 1 1,2-6 0,6-5 0,0 0 477,0-1 0,44-13 0,18 1 0,4 0 0,1 0 0</inkml:trace>
</inkml:ink>
</file>

<file path=ppt/ink/ink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7:06.940"/>
    </inkml:context>
    <inkml:brush xml:id="br0">
      <inkml:brushProperty name="width" value="0.06" units="cm"/>
      <inkml:brushProperty name="height" value="0.06" units="cm"/>
      <inkml:brushProperty name="color" value="#FFFFFF"/>
    </inkml:brush>
  </inkml:definitions>
  <inkml:trace contextRef="#ctx0" brushRef="#br0">56 123 8092,'8'9'475,"-4"-2"0,9-7-467,1 0 0,2 0 0,5-2 0,1-1 86,3-3 0,7 1 0,-1 5 0,3 0 85,3 0 0,-6 7 0,-3 4 0,1 4-113,0 1 1,-7 0-1,0 3 1,-7 1-79,-9 1 0,-4 3 0,-2-4 0,-2 4 1,-4 1 0,-4-5 0,-9 2 1,-1-4-95,-5-1 0,3-1 1,-7-1-1,3-2-120,3-2 0,-3-8 0,1 3 0,1-5-105,-3-1 0,1 0 1,-5-1-1,7-3 30,3-1 0,3-10 1,-1 0-1,3-5 193,4 0 1,2 0-1,6 0 1,-3-3 310,3-3 1,2 6 0,2-2 0,0 4 479,0 2 1,2-1-261,4 1 0,-1 7 0,5 5 0,-2 8-26,-4 7 1,4 7 0,-2 7 0,-2 10-256,-2 5 0,-2 4 0,0 5 0,0 2-225,0 4 1,0-3-1,0 7 1,0-3-303,0-3 0,-2-4 0,-2-5 0,-2-8-830,2-7 0,-4-3 1214,2-4 0,-17-48 0,3-5 0</inkml:trace>
  <inkml:trace contextRef="#ctx0" brushRef="#br0" timeOffset="180">644 8 7754,'10'-7'1164,"6"7"-743,-3 0 1,-3 7 0,0 11 0,-2 4-200,-4 5 1,-2 6 0,-2 7 0,0 8-213,0 4 1,-8 10 0,-4-3 0,-4-1-550,-3-3 0,7-12 1,2-4-1,0-5-2096,-1-1 2635,7-7 0,21-39 0,13-16 0</inkml:trace>
  <inkml:trace contextRef="#ctx0" brushRef="#br0" timeOffset="631">1195 369 7754,'10'-17'-395,"-2"6"1,-8 0 914,0-1 1,0-3 0,0-1-273,0-1 0,0 6 1,-2 0-1,-4-1-122,-6-3 0,2-1 1,-2-1-1,-3 3-19,-1 3 0,-2-2 0,-1 8 0,1 1-4,-1 2 0,1 2 0,0 2 0,-1 3-32,1 6 0,8 6 1,2 5-1,1 5-97,1 4 1,0-4-1,6 1 1,0 1-84,0 2 1,0 1 0,2-1 0,4-1-18,7-3 0,-3-7 1,2 2-1,2-4 1,3-2 1,1-6-1,0-5 1,1-3-68,-1-2 1,7 0-1,-1-4 1,-1-5-25,-3-7 0,-2-6 0,1 0 0,-1-4 50,1 1 0,-1-4 0,0 5 0,-1 0 45,-5 1 1,-2 1 0,-6 6 264,2-1 154,0 1 0,-6 8 0,-2 8 0,-2 10-36,-2 4 1,0 3-1,4 1 1,-2 2-248,-2 2 1,0 7 0,6-2 0,0 2-278,0-1 1,0-3 0,0-5 0,0 2-228,0-2 489,0-2 0,16-16 0,4-4 0</inkml:trace>
  <inkml:trace contextRef="#ctx0" brushRef="#br0" timeOffset="1031">1507 172 7754,'13'2'402,"-1"3"1,-8-1-1,2 7 1,-4 2-19,-2 1 0,6 10 0,0 3 0,-2 6-152,-2 5 1,-4 2 0,-2 6 0,-4-2-219,-2 1 1,4-5 0,-4-2 0,-1-5-497,1-5 0,6-5 176,-2-6 0,4-10 0,2-7 1,0-11-168,0-9 1,8-6-1,4-6 1,5-1 199,1 0 1,0 0-1,1 0 1,-1 1 239,1-1 1,-1 0 0,0 0 0,1 1 119,-1-1 0,0 0 0,1 0 1,-1 2 424,1 4 1,-1 3-176,0 8 1,-5 8-1,-3 10 1,-2 11 58,-4 7 1,-2 11 0,-2 0-1,-2 5-183,-4 1 0,2 5 0,-6 2 0,1 3-358,5 2 1,-4-7 0,2-4 0,2-3-871,2-2 1,2-2 1014,0-4 0,8-25 0,2-13 0</inkml:trace>
  <inkml:trace contextRef="#ctx0" brushRef="#br0" timeOffset="1430">1967 483 7754,'18'0'-111,"0"0"1,1 0 0,-1 0 0,0-1 386,1-5 0,-1 4 1,3-3-1,1 1 41,3-1 1,-1-2 0,-4-6 0,3 2-77,1-2 0,7-2 0,-6-1 0,-3 0-109,-2-1 1,-1 1 0,-1-2 0,-2-2 18,-3-2 1,1-6-1,-8 7 1,-2-1-227,-2-2 0,-2 4 0,-2-5 1,-4 3-99,-6 7 0,-4 1 1,-3 6-1,1 1 127,-1 0 1,-1 1-1,-2 8 1,-3 2 152,3 1 0,1 8 1,3 0-1,-1 5 92,1 4 0,6 5 0,0-3 0,-1 1 31,3 4 1,-4 4-1,8 4 1,2 1 8,2-2 0,2 4 1,0 0-1,0 1-349,0-1 1,8-4 0,4-7 0,6-3-349,7-3 1,-3-1 0,7-7 0,-1-4-610,1-6 0,2-5 1067,5-5 0,42-55 0,-34 20 0,0-1 0</inkml:trace>
  <inkml:trace contextRef="#ctx0" brushRef="#br0" timeOffset="1765">2885 533 7754,'0'16'635,"0"0"-333,0 1 0,8-8 0,3-2 0,1-1-807,0-1 505,-8 1 0,-12-21 0,-12-3 0</inkml:trace>
</inkml:ink>
</file>

<file path=ppt/ink/ink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7:04.853"/>
    </inkml:context>
    <inkml:brush xml:id="br0">
      <inkml:brushProperty name="width" value="0.06" units="cm"/>
      <inkml:brushProperty name="height" value="0.06" units="cm"/>
      <inkml:brushProperty name="color" value="#FFFFFF"/>
    </inkml:brush>
  </inkml:definitions>
  <inkml:trace contextRef="#ctx0" brushRef="#br0">423 82 7912,'-18'-9'154,"-1"4"0,7-2 0,0-1 0,-3 1 196,-1 0 1,-2-4 0,-1 4 0,1-1-223,0 1 1,-3 1 0,-1 6 0,-5 0-132,-1 0 1,3 8-1,-3 3 1,1 3 46,5 3 1,1-1 0,5 0-1,4 1-85,5-1 0,5 1 0,2-1-112,0 0 0,11-5 0,5-2 0,6-1 107,1-5 1,5 7 0,1-1 0,2 2 60,-1-1 0,-7 1 0,3 6 0,-1-1 122,-1 1 0,-1-1 1,-11 2-1,-4 2 89,0 2 0,-6 5 0,4-3 0,-6 0-80,-6 0 1,-6 3 0,-10-5 0,-5 0-185,-1 1 1,-3-6 0,-4 1 0,3-7-260,1-4 0,6-1 0,-3-8 0,3-4-605,9-5 0,0-5 1,10-6 901,1-5 0,36-33 0,10-10 0</inkml:trace>
  <inkml:trace contextRef="#ctx0" brushRef="#br0" timeOffset="450">772 148 8110,'2'-16'0,"2"-1"0,2 1 0,-2-1 0,-2 1 224,-2 0 1,-6 5-1,-2 2 1,0 0-111,0-1 0,-7 7 0,3-3 0,-4 4-3,-2 2 0,-1 0 0,1 4 1,-3 5 23,-3 8 0,3 10 1,-3 0-1,6 4-57,5 2 1,-1 7 0,6 2-1,0 2-30,0-1 0,1-4 0,7 3 1,2-2-44,5-4 0,3-3 0,8-6 0,3-5-125,3-4 0,-3-7 1,5-2-1,-1-1 1,-1-7-1,1-4 1,-1-8-1,1-4-114,-3-1 1,0-8 0,1-3 0,1-4 0,-1-2 0,-3-1 0,-3-3 0,-3-1 0,-4 1-1,0 3 1,-2 3 0,3 2-271,-1 1 0,-6 8 1026,2-2 0,-4 13-125,-2 9 1,0 9 0,0 13-1,0 6-33,0 3 1,-6 1 0,0 1 0,2 0-295,2 0 1,0 0 0,-2-1 0,-3-1-403,3-3 1,2 1 0,2-7-1,0-2 332,0-2 0,17-16 0,3-4 0</inkml:trace>
  <inkml:trace contextRef="#ctx0" brushRef="#br0" timeOffset="1066">1158 115 7737,'0'17'131,"0"-6"0,0 0 18,0 1 0,0 8 1,0 4-1,0 0 466,0-1 0,-2 12 0,-2-2 0,-2 3-466,1 4 1,3-5 0,2 3 0,0-5-261,0-6 0,0 2-321,0-7 0,2-4 130,5-12 1,1-13 0,8-17 0,0-2-118,5-3 0,1-7 1,-3-2-1,-1 1 250,0 3 1,1-1 0,-1-1-1,1-3 89,-1 3 1,0 7 0,-1 1 0,-3 1 354,-2 2 0,-2 1 355,3 7 1,-5 10 0,-8 9-162,0 13 1,0 3 0,-2 9 0,-2 4-117,-3 6 1,-5-1 0,6 6 0,0-2-113,-2-4 0,6 4 0,-6-1 1,2-3-138,-1-1 1,1-2-1,6-2 1,0-4-602,0-5 1,8-11-1,5-8 15,3-6 1,8-8 0,3-11-1,0-7-1,-1-8 0,5 1 1,-5-6-1,1 0 220,-1 0 1,-1 6 0,-5-3 0,1 5 297,-3 1 0,4 0 0,-9 0 0,1 2 203,-2 4 0,-4 3 1,-6 10-1,3 1 361,1 2 0,0 9 1,-6 2-147,0 10 1,0 6 0,0 6 0,0 5-169,0 4 1,0 4 0,0 1 0,0 4-252,0 2 1,0-5 0,0 1 0,0-4-410,0-1 0,0-5 0,0-3 1,0-1-1078,0-4 1,8-9 1451,4-6 0,21-83 0,-14 28 0,1 0 0</inkml:trace>
  <inkml:trace contextRef="#ctx0" brushRef="#br0" timeOffset="1368">1966 328 7737,'0'17'64,"0"-1"0,0-5 1,0 0-1,2 0 0,4-2 1,7-3-1,5-5 0,4-1 1,3 0-1,-1-1 83,3-5 0,-5-3 1,7-7-1,-1-3-75,1-2 0,-6 2 1,1-4-1,-4 1 14,-1 0 0,-7-5 1,-2 5-1,-2 0 30,-3-2 0,-3 6 0,-4-4 0,-5 4 5,-5 1 0,-6 3 0,-7 1 0,-5 4 11,-5 2 1,-2 3 0,3 10 0,1 5 66,2 3 0,9 10 0,-3 3 1,5 6-44,2 5 0,1-1 0,5 6 0,6 3-25,4 1 1,4 2 0,4 1 0,8-3-510,9-3 0,7-12 0,13-10 0,6-3-1980,4-3 2358,2-7 0,31-25 0,14-12 0,-27 7 0,0 0 0,-1 0 0</inkml:trace>
</inkml:ink>
</file>

<file path=ppt/ink/ink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7:03.670"/>
    </inkml:context>
    <inkml:brush xml:id="br0">
      <inkml:brushProperty name="width" value="0.06" units="cm"/>
      <inkml:brushProperty name="height" value="0.06" units="cm"/>
      <inkml:brushProperty name="color" value="#FFFFFF"/>
    </inkml:brush>
  </inkml:definitions>
  <inkml:trace contextRef="#ctx0" brushRef="#br0">350 213 7737,'-2'-16'152,"-4"0"0,2 1 1,-9 2-1,1 2 319,2-1 0,-6 4 1,3 3-1,-3 3-258,-2 2 1,-3 2 0,-1 3 0,-3 8-37,3 7 0,2 0 0,-1 7 0,1 4-118,1 6 0,-3-3 0,12 7 0,-3-3 0,3 2 0,2 2 0,4 1 0,2 1 90,2 0 0,0-8 0,0 4 1,2-3-85,4-4 1,4-4-1,7-13 1,-1-1-256,2-4 0,-3-4 0,9-7 0,-3 0-161,-3 0 1,0-9 0,3-8 0,1-6-88,3-3 0,1-7 1,-3 3-1,1-7 65,-1 1 1,3-6 0,-1 0 0,-3 0 252,-2 4 0,-3-2 0,-3 1 1,-4 3-167,-2 1 0,5 10 284,-7 3 0,-2 13 0,-8 9 686,-2 9 0,-7 13 0,5 7 0,-2 6 25,-4 3 1,4 2 0,-1-2 0,3 4-508,4 0 1,-4 4-1,2-8 1,2-2-553,2-1 0,4-4 0,2-2 0,4-5-2441,2-6 2791,11-5 0,21-29 0,10-12 0,7 1 0,0-1 0</inkml:trace>
  <inkml:trace contextRef="#ctx0" brushRef="#br0" timeOffset="367">791 345 7737,'-8'16'702,"8"-2"1,0-3-226,10-5 1,6-4 0,5-2-1,1 0-369,3 0 0,7-2 0,-1-2 0,4-3-282,1-2 1,1 5-1,0-3 1,-2 1-435,-5 1 1,3-2-1,-9 3-919,-1-1 1527,-3-1 0,-67 13 0,-16 3 0</inkml:trace>
  <inkml:trace contextRef="#ctx0" brushRef="#br0" timeOffset="601">1030 0 8127,'-10'7'743,"1"-3"0,9 7 1,0 2-230,0 1 0,0 10 1,0 3-1,0 6-134,0 5 1,0 6 0,0 11 0,0 7-395,0 7 0,-6-2 0,0 4 1,0-5-943,-2-6 1,6-3-1,-4-10 956,4-3 0,26-19 0,7-10 0</inkml:trace>
</inkml:ink>
</file>

<file path=ppt/ink/ink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7:01.970"/>
    </inkml:context>
    <inkml:brush xml:id="br0">
      <inkml:brushProperty name="width" value="0.06" units="cm"/>
      <inkml:brushProperty name="height" value="0.06" units="cm"/>
      <inkml:brushProperty name="color" value="#FFFFFF"/>
    </inkml:brush>
  </inkml:definitions>
  <inkml:trace contextRef="#ctx0" brushRef="#br0">400 26 7733,'-18'-5'64,"-1"-1"0,1 3 135,0 1 1,-1 2 0,1 0 0,0 0 168,-1 0 0,-5 7 0,-1 4 1,1 4-208,-3 1 1,5 0 0,-7 1 0,3-1-123,3 1 1,9-1-1,4 0 1,-1 1 2,1-1 0,6 1 0,0-1-159,8 0 1,0 1-1,9-1 1,3 1 1,6-1 1,-1 2 0,3 2 0,-3 4 205,-3 1 0,0 1 1,1 3-1,-3-2 132,-4 3 1,3 1-1,-9 0 1,-2-2-28,-2-2 1,-4-7 0,-4 4-1,-7-2-190,-3-1 0,-2-1 1,-1-7-1,-1-4-512,-5-1 0,5-3 1,-4-7 505,3-3 0,9-41 0,6-19 0,-3-7 0,-1 0 0</inkml:trace>
  <inkml:trace contextRef="#ctx0" brushRef="#br0" timeOffset="168">382 256 7737,'18'0'58,"1"0"1,1 0-1,2 0 1,5 0 55,2 0 1,1 0 0,5 0-1,-2 0 1,-3 0 0,1-2 0,-1-2-1,-1-3 1,-3 0 0,-3-1 0,-3 3-115,-1-2 0,-34-2 0,-7-8 0</inkml:trace>
  <inkml:trace contextRef="#ctx0" brushRef="#br0" timeOffset="367">602 10 7737,'0'-9'2715,"0"20"-2356,0 11 1,0 12-1,-2-1 1,-2 9-425,-2 5 1,-2 10 0,4 3 0,-2 2-419,2-2 0,2-4 0,2-6 0,0-5-902,0-7 1385,8 1 0,51-50 0,20-2 0</inkml:trace>
  <inkml:trace contextRef="#ctx0" brushRef="#br0" timeOffset="802">1025 256 7737,'0'-17'192,"0"1"1,0 0 0,0-1 0,-2 3 188,-4 3 1,2-4-1,-9 6-159,-1 0 1,-2-4-1,-3 8 1,1 3-91,0 6 0,1 1 1,3 10-1,2 3-31,-3 0 1,5 8-1,0 1 1,2 4-92,4 2 0,2-6 0,2 0 0,0 2-24,0 2 1,0 0-1,2-3 1,2-6-93,2-4 1,8-2 0,-2-1-1,5-3-111,1-1 1,1-7-1,1 0 1,2-6-170,3-4 1,-1-8-1,-5-1 1,-1-7-142,1-3 0,-3-2 0,-2-6 0,-2 0 482,3 0 1,-7 2-1,0 2 1,-2 4 21,0 1 1,2-3 0,-3 5-1,1 2 97,-2 1 0,-2 9 464,-2-1 1,0 9 55,0 2 0,0 7 0,0 9 0,0 3-128,0 3 1,6-2 0,0 7 0,-2 2-192,-2 2 1,4 0 0,0-2 0,1-3-271,1-3 1,-4 5 0,6-7-1,0 0-809,0-3 0,-4-4 0,7-1-687,1-2 1,2-9 1490,3-2 0,24-73 0,-19 24 0,1 0 0</inkml:trace>
  <inkml:trace contextRef="#ctx0" brushRef="#br0" timeOffset="967">1484 223 7737,'-8'16'9,"6"-5"0,-4 0 1,4 2 408,2 2 0,0-4 0,0-1 0,0 3-41,0 2 1,0 1 0,0 1-1,0-1-201,0 0 1,0 1 0,2-1 0,2 1-616,2-1 1,8 0 0,-2-1 438,5-4 0,26-26 0,6-12 0</inkml:trace>
  <inkml:trace contextRef="#ctx0" brushRef="#br0" timeOffset="1167">1888 92 7737,'-18'7'518,"2"-3"1,1 5 0,5 0-222,2 0 1,-6 2-1,3 7 1,-1 4 66,0 5 1,0 6 0,-7 4-1,1 5-81,0 5 1,-3-2 0,-1 12 0,-3-1-343,3 5 0,-5-5 1,3-1-1,1-4-561,3-2 0,8-7 0,1-6 620,3-7 0,27-34 0,11-15 0</inkml:trace>
</inkml:ink>
</file>

<file path=ppt/ink/ink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6:59.439"/>
    </inkml:context>
    <inkml:brush xml:id="br0">
      <inkml:brushProperty name="width" value="0.06" units="cm"/>
      <inkml:brushProperty name="height" value="0.06" units="cm"/>
      <inkml:brushProperty name="color" value="#FFFFFF"/>
    </inkml:brush>
  </inkml:definitions>
  <inkml:trace contextRef="#ctx0" brushRef="#br0">313 165 7720,'0'-17'789,"0"1"0,0 0 471,0-1 1,-2 1-1026,-4-1 1,-5 3 0,-5 1-217,4 2 1,-4 8 0,3-3 0,-3 4-93,-2 2 1,-1 2 0,1 4 0,-3 4-57,-3 5 1,4 9 0,-5 5 0,7 7 78,5 8 1,-3 3-1,6 3 1,0-3 54,4-3 1,4 3 0,2-3 0,2 1-49,4-1 0,10-6 0,9-10 0,-1-8-86,3-8 0,-5 1 0,7-7 0,-3-3-95,-3-1 0,3-9 0,-1-6 0,-3-5 29,-2-4 0,-3-7 1,-3 1-1,-4-3 30,-2-1 0,5-3 0,-5-1 0,0-3 63,0 3 1,-2 1 0,-4 4 0,2 2 199,3 2 1,-1 1 0,-6-1 611,0 5-467,0 4 1,0 11-1,0 7 1,0 9 26,0 5 0,0 10 0,0 3 0,0 4-107,0 2 0,0 2 1,0 1-1,0 2-441,0-1 0,0-2 0,0-3 0,2 1-799,4 0 1,-2-2 1076,8-4 0,0 4 0,7-5 0</inkml:trace>
  <inkml:trace contextRef="#ctx0" brushRef="#br0" timeOffset="249">680 1 9358,'0'16'970,"0"1"1,0 1-709,0 4 1,0 10 0,0 12 0,0 5-217,0 6 0,0 3 1,0 6-1,0-2-337,0-2 0,0-12 0,0-1 0,0-5-1058,0-6 1,0-8 1348,0-7 0,0-32 0,0-9 0</inkml:trace>
  <inkml:trace contextRef="#ctx0" brushRef="#br0" timeOffset="716">956 165 7747,'-12'0'616,"1"2"25,3 3 1,2 4-1,6 8-222,0-1 0,0 6 0,0 2 1,0 1-106,0 4 1,6 4 0,2 3 0,1 3-93,-1-3 0,6 4 0,-4-3 0,2-5-124,1-2 1,-7-7-1,4 1 1,-2-8-605,-4-1 1,6-8 3,3-1 0,-3-14 0,2-8 1,2-10-1,3-5 1,-5-7-1,0-2 1,1 0 256,-3 0 1,6 0-1,-6 3 1,3-1 182,-1 2 1,-6 3 0,4 4 0,0 3 416,1 3 1,-7 6 15,2 6 1,-2 15 0,0 3 0,2 11 67,-2 10 1,-2 8 0,-2 4 0,0 2-121,0 4 0,0-4 0,2 0 0,2-2-55,2-4 0,1-1 0,-5-4 0,2-4-117,2-5 1,2-9-240,-2-2 0,4-15 1,7-2-1,-3-8-82,-2-8 1,-6-9 0,6-9-1,1 0-105,-3 0 0,4 0 0,-6 3 1,1-3-333,-1-2 1,4 6-1,-6-2 0,0 3-746,2 2 1357,-6 8 0,23 37 0,-5 18 0</inkml:trace>
  <inkml:trace contextRef="#ctx0" brushRef="#br0" timeOffset="1182">1856 378 7747,'0'-16'242,"-2"5"1,-2 0 566,-2-2-541,0 6 0,0-8 1,-3 4-21,-1-3 1,4-3 0,-4 1 185,2-1-404,-7 1 0,7 5 0,-6 0 0,2-2 75,-3-1 1,5 5 0,-2 3-121,-2 4 1,-1 4 0,1 4 0,4 5 78,2 3 1,0 10-1,3 3 1,-1 6-1,2 3 1,2 4 0,2 1-1,0 0 51,0 1 0,2-5 0,2 1 0,4-3 0,3-4 0,3-4 1,2-5-1,3-4-297,-1-2 1,0-6-1,1-5 1,-3-5-106,-4-5 0,5-6 0,-5-11 1,4-6-252,3-3 1,-1-3-1,-2-3 1,-1-3 189,-3-2 0,-2 6 0,4-2 0,-3 3 303,-3 2 1,-2 6-1,-4 0 1,2-1 271,2 3 1,0 1 310,-6 8 0,0 9-41,0 7 0,0 9 0,2 11 1,2 3-29,2 3 1,1 1 0,-7 6 0,0 0-284,0 0 1,6-1-1,0 1 1,-2-2-214,-2-4 1,4 3 0,0-9 0,0-1-901,3-1 0,-5-5 0,8-3 927,2-5 0,2-48 0,3-13 0</inkml:trace>
  <inkml:trace contextRef="#ctx0" brushRef="#br0" timeOffset="1365">2205 296 7747,'0'11'372,"0"0"103,0 2 1,0 1-1,0 3 1,0-1-143,0 0 1,0 1 0,0-1 0,2 1-235,4-1 1,2 2-1,7 2 1,-3 2-435,2-2 0,3 4 0,1-4 1,0-4 334,1-3 0,32-24 0,8 0 0</inkml:trace>
  <inkml:trace contextRef="#ctx0" brushRef="#br0" timeOffset="1599">2664 198 7747,'-16'1'974,"2"3"1,1 3-699,-1 2 1,4-5-1,0 3 1,0 1 170,-1 3 1,5 5 0,-6 4 0,-2 4-76,-3 1 1,5 10 0,0 9 0,-4 5-286,-7 5 1,1 6-1,-7 10 1,0 3-63,1 1 1,-1-3 0,-1 2 0,5-5-309,5-10 1,3-13 0,5-8 0,6-8-1639,4-7 1921,2-11 0,25-62 0,5-22 0</inkml:trace>
  <inkml:trace contextRef="#ctx0" brushRef="#br0" timeOffset="1950">3050 247 7747,'-18'-6'1038,"-1"1"-239,1 1 1,0 2 0,-1 2 0,1 0-327,0 0 1,-7 8 0,-2 4 0,1 7-268,-1 2 0,-3 9 0,5-3 0,3 2-213,1-2 0,3 3 1,2-7-1,3 1-289,7 0 0,6-3 0,6-6 0,7-2-37,3-2 0,9-6 1,1 4-1,3-1 57,3-5 0,3 1 1,2 0-1,-3 3 291,-3 2 0,2-4 1,-9 6-1,-1 2 403,-3 2 0,-4 1 0,-3 0 0,-7 1 181,-4-1 0,-2 2 1,-2 2-1,-4 2-329,-7-2 0,-5-1 0,-6-3 0,-7 0-601,-4 1 0,-1-3 0,-1-1 0,0-4-2506,0-1 2837,-8-3 0,-3-20 0,-8-6 0,-7-2 0,0 0 0</inkml:trace>
</inkml:ink>
</file>

<file path=ppt/ink/ink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6:57.631"/>
    </inkml:context>
    <inkml:brush xml:id="br0">
      <inkml:brushProperty name="width" value="0.06" units="cm"/>
      <inkml:brushProperty name="height" value="0.06" units="cm"/>
      <inkml:brushProperty name="color" value="#FFFFFF"/>
    </inkml:brush>
  </inkml:definitions>
  <inkml:trace contextRef="#ctx0" brushRef="#br0">1 279 7762,'0'-11'735,"0"0"1,0 5 408,0-4-942,0 6 0,0 4 1,0 11-1,0 3-117,0 3 1,0 8 0,0 6 0,0 6 4,0-1 0,6 4 0,0-2 0,-2-1-134,-2-2 1,4-3 0,2-1-1,0-3-137,1-7 1,5-10 0,-2-5-1,5-4 3,1-2 0,0-9 0,1-8 0,1-8-29,5-6 1,1-9 0,5-2 0,-5-2 63,1 0 1,-7 6 0,5-4 0,-5 2 157,-2 4 0,-5 1 1,-3 4-1,-2 4 173,-4 5 0,0 4 148,2 1 1,-4 10 0,5 7-82,-5 9 1,-2 13 0,0 5 0,0 4-87,0 2 0,0 5 1,0 2-1,0 0-71,0 1 1,0 2-1,0-3 1,0 0-31,0 0 0,0-3 0,0-8 1,2-3-107,4-3 1,-2-3 0,8-9-1,2-5-81,3-4 1,1-6-1,2-5 1,3-9-83,1-6 0,1-3 0,-5-6 0,1 0-192,-3 0 0,5 0 0,-11 1 0,2 1-384,-2 3 0,-4-3 0,-5 4 777,3-4 0,-29-2 0,1 0 0</inkml:trace>
  <inkml:trace contextRef="#ctx0" brushRef="#br0" timeOffset="173">864 33 7847,'12'0'-259,"1"0"0,-34 51 0,-1 13 0</inkml:trace>
  <inkml:trace contextRef="#ctx0" brushRef="#br0" timeOffset="340">882 246 7762,'0'11'0,"0"0"0,0 2-40,0 1 0,0 3 0,0-1 0,-2 2 279,-4 4 0,2-2 1,-6 7-1,0 3-299,0 1 0,-1 7 0,-3 0 0,4-1-572,2-3 0,-5-7 632,7 1 0,8-15 0,9 1 0</inkml:trace>
  <inkml:trace contextRef="#ctx0" brushRef="#br0" timeOffset="573">1213 16 7717,'10'2'349,"-4"4"-31,-3 5 0,-3 5 1,0 6-1,0 7-172,0 8 1,-15 6-1,-3 12 1,-3 5-175,1 4 0,2 0 1,-1-4-1,3-6-506,4-3 0,-3-5 534,9-8 0,17-29 0,9-20 0</inkml:trace>
  <inkml:trace contextRef="#ctx0" brushRef="#br0" timeOffset="790">1434 0 8276,'10'2'1160,"-4"3"-910,-4 6 1,-2 11-1,0 7 1,-2 10-101,-4 10 0,-4 2 0,-11 11 0,-1 3-66,-3 5 0,1 6 0,5-5-84,1-2 0,5-22 0,-1 3 0,0 1 0,0 0 0</inkml:trace>
</inkml:ink>
</file>

<file path=ppt/ink/ink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7:11.772"/>
    </inkml:context>
    <inkml:brush xml:id="br0">
      <inkml:brushProperty name="width" value="0.06" units="cm"/>
      <inkml:brushProperty name="height" value="0.06" units="cm"/>
      <inkml:brushProperty name="color" value="#E71224"/>
    </inkml:brush>
  </inkml:definitions>
  <inkml:trace contextRef="#ctx0" brushRef="#br0">37 148 8125,'-6'-11'0,"-2"2"0,0 0 940,0 0 0,2 3-734,6-5 1,2 8 0,4-3 101,6 5 0,4 1-1,3 0 1,-1 0-67,0 0 0,7 5 0,1 0 0,1-1-33,-1-2 1,7 0 0,-2 1 0,5 3-65,7-3 0,4-1 1,8-2-1,1 0-168,-1 0 0,8 0 0,4 0 0,5 0-114,1 0 0,1 0 0,-1 0 1,3-2 62,3-3 1,-11 1-1,-1-5 1,-8 0 32,-4 0 1,0 4 0,1-5 0,-3 3 35,-4 4 0,-2-5 0,-7 3 1,5 1 9,2 2 1,-6 0-1,4-1 1,0-3 24,4 3 0,4 1 0,2 0 0,2-2 46,4-1 1,-1 0 0,5 5 0,0 0 43,1 0 0,-7 0 1,2 0-1,-6 0-39,-6 0 0,4 0 1,-6 1-1,0 3 19,-4 1 0,2 6 1,0-5-1,0-1-55,0 3 0,4-7 0,-5 7 0,1-3 6,0 1 0,6-1 0,-2-5 0,4 0 4,3 0 1,1 0 0,2 0-1,6 0-21,7 0 0,-9 0 0,10 0 1,-1 0-49,-1 0 0,5 0 1,-1 0-1,1 0 79,-5 0 0,-7 0 0,1 0 1,0 0 123,1 0 0,-7 0 0,2 0 0,-2 0-53,2 0 1,-1 0-1,5-2 1,-2-1-96,-4-3 0,5 1 0,-1 5 1,0 0-16,0 0 1,-1 0-1,-7 0 1,0 0 54,0 0 0,0 0 0,-2 0 0,-4 0 119,-6 0 1,2 0-1,0 0 1,2 0-117,4 0 0,-6 0 0,0 0 0,-2 0-67,-1 0 1,9 0-1,-4 0 1,0 0-63,-4 0 1,-4 0-1,-2 0 1,-1 0-63,1 0 1,-2 0 0,-4 2 0,-7 1-83,-4 3 0,-1-1-550,-1-5-391,1 0 0,-11 0-1899,-8 0 3030,-8 0 0,-92-22 0,39 9 0,1-1 0</inkml:trace>
</inkml:ink>
</file>

<file path=ppt/ink/ink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7:39.453"/>
    </inkml:context>
    <inkml:brush xml:id="br0">
      <inkml:brushProperty name="width" value="0.06" units="cm"/>
      <inkml:brushProperty name="height" value="0.06" units="cm"/>
      <inkml:brushProperty name="color" value="#FFFFFF"/>
    </inkml:brush>
  </inkml:definitions>
  <inkml:trace contextRef="#ctx0" brushRef="#br0">56 443 8097,'-8'-9'-216,"6"0"325,-4 4 582,-4 3-358,8-5 1,-7 9-187,9 3 0,0 4 0,0 7 0,2 1-32,5-1 0,-5 1 0,4 1 0,-2 4-39,2 5 1,-4 4-1,4 4 1,-4 1-16,-2 2 1,0 10-1,2-1 1,2 6-11,2 0 1,1-2 0,-7-2 0,0 2 24,0 4 1,0-4-1,0 3 1,0-5-21,0-5 0,0 4 0,0-7 0,0 1-5,0-3 0,0-5 0,0-1 0,0 2-41,0 3 0,0-4 1,0 5-1,0-5-35,0-1 1,0 5 0,0 2 0,0 1 27,0-1 0,0 0 0,0-4 0,0 4 38,0 2 1,0-5 0,0 1 0,2-4-19,4-1 0,-4 2 0,4 1 1,-4 2 0,-2-1 1,0-2 0,0-3 0,0 1-36,0 0 0,0 0 0,0-1 0,0 1 1,0 0 0,0 0 1,0 0-1,0-1 7,0 1 0,0-5 0,0-3 1,0 1 2,0-1 1,0 1 0,0 3 0,0-4 2,0-1 0,0 0 0,0-4 0,0 1-3,0 0 0,0-3 0,0-2 0,0 1-11,0-1 0,0 0 0,0 1 8,0-1 0,0 1 1,0-1 0,0 0 1,0 1 0,0-1 0,0 0 1,0-5 0,0 0 0,0 2 0,0-4 0,0 2 1,0-5 1,0 5 31,0-8 72,0 4-43,0-7 457,0 0-251,0 8-73,0-6-200,0 5-78,0-7-248,0 7 291,0-5 1,6 7 261,0-3-51,0-5-67,-6 7-64,0-8 0,2 0 136,4 0 205,-4 0 6,7 0 24,-9 0-257,8 0 1,-4 0 19,8 0 1,0 0-51,7 0 0,-1 0 0,0 0-38,1 0 0,-1 0 1,3 0-1,1-2 56,3-4 0,1 5 1,-3-5-1,3 4 19,3 2 1,-1 0-1,5 0 1,-2-2 6,1-3 0,3 3 0,2-3 0,-3 3 2,-3 2 0,4 0 0,-5 0 0,3 0-17,-2 0 1,1 0 0,-5 0 0,-1 0-66,1 0 1,3 0 0,-3 0 0,0 0-4,-1 0 1,7 0 0,-3-2 0,3-2-42,-2-1 0,3-1 1,-5 5-1,4-3 19,3-1 1,-9-1 0,10 4 0,-3-1-1,1-3 0,-2 1 0,-1 5 0,3-2-15,-2-4 0,-3 5 0,3-5 1,-2 4-4,1 2 0,1 0 0,0 0 0,-5 0-25,-1 0 0,5 0 0,-3 0 0,-1 0 19,-3 0 0,1 0 1,1 0-1,0 0-5,-1 0 1,5 0 0,-7 0 0,1 0-19,1 0 1,-3 2 0,5 2 0,1 1-10,-1-1 0,-3-2 0,3-2 0,1 0-5,0 0 1,-5 0 0,5 0 0,-3 0 12,-3 0 1,3 0 0,1 0-1,-1 0-29,1 0 0,-1 0 0,-3 0 0,3 0-17,3 0 0,-5 0 0,5 0 0,-2 0-14,-5 0 1,5-2 0,-1-2-1,1-1 43,-1 1 0,-1 2 0,-5 2 1,3 0 72,1 0 1,0 0-1,-5 0 1,-1 0-35,1 0 1,5 0 0,1 0-1,-3 0-22,-2 0 0,-1 0 1,-1 0-1,1 0 0,-1 0 0,0 0 0,1 0 1,-1 0-34,0 0 1,1 0 0,-1 0 0,1 0-41,-1 0 1,0 0-1,1 0 36,-1 0 1,0 6 22,1-1 0,-1 1 1,1-4-23,-1 3 0,-6-3 0,0 3-43,3-3 1,-5-2-1,0 2 1,0 2-129,0 1 0,3 0 199,5-5 1,0 2-6,1 4 1,-1-4-16,1 3 0,-1-3 12,0-2 1,1 0 0,-3 2-20,-4 3 1,5-3-12,-5 3 1,4-3 22,3-2 0,-7 0 0,0 0 16,2 0 0,-3 0 0,1 0-98,2 0 1,-4 0 7,3 0 0,-1 0-20,6 0 1,1 0 58,-1 0 0,-6 0 0,0 0 37,3 0 1,-5 0 92,2 0 0,0 0-3,7 0 0,-7 0 0,-2-2-79,-2-3 0,1 3-44,-3-3-67,4 3 0,2 2-106,0 0 105,-8 0-63,13 0 15,-15 0 140,6 0 0,-8-7-4,0-4 0,0-4 0,0-1 1,0-3-75,0-2 0,0 1 0,0-6 0,0 1 24,0-1 1,0 1 0,0-5 0,0 3 38,0-2 0,0-2 0,0-2 0,0 2 59,0 4 1,0-4-1,0 4 1,0-4-51,0-2 0,0 5 0,0 1 0,0-2-42,0-2 0,0-2 1,0 0-1,0 1 16,0-1 1,0 0-1,0 0 1,0-1 20,0-5 0,0 5 0,0-4 0,0 5 65,0 5 1,0-4 0,0 3 0,0-4 28,0 2 1,0 7 0,0-1 0,0-1 27,0 1 0,0 5 0,-2-4 0,-2 2-90,-2 0 1,0-2 0,6 4 0,0-1-51,0 0-1,0-2 1,0-1 0,0 0 19,0 1 1,0-5 0,0 7 0,0-1 26,0-2 0,0 6 1,0-6-1,0 2 43,0 0 0,0 1 1,-2 2-1,-3-1 0,-1-2 0,0 1 1,6 2-1,0-1-43,0-2 0,0-1 0,0 3 0,0-2-15,0 2 0,0 0 1,0 0-1,0-4-11,0-1 0,-6 5 0,0-4 0,2 2 15,2 0 1,2-2-1,0 4 1,0-1 9,0 1 0,0 1 0,-2 3 1,-2-2-10,-2-4 0,-1 4 1,7-4-1,0 4-37,0 1 0,0-1 1,0-2-1,0-4 12,0-1 1,0 5 0,0-2 0,0 2 19,0-2 0,0 4 0,0-4 0,0 4 14,0 1 1,0 1-1,0-1 1,0 1 9,0 0 0,0-1 0,0 1 0,0-2-28,0-4 0,-2 4 1,-2-4-1,-2 3-4,2 3 0,2 0 0,2-1 0,0 1 17,0-1 0,0 1 1,-2 0-1,-2-1-8,-2 1 0,0-1 0,6 1-4,0 0 0,0-1 1,0 1-27,0 0 0,0 5 0,-2 1 0,-2 1-124,-2 0 1,-1 4 87,7-6 0,0 0 67,0-5 0,0-1 14,0 1 0,0 5 0,0 0-50,0-2 0,0 4-99,0-2 0,0 0-80,0-5 1,0 5-1,0 0-20,0-2 1,0 4 172,0-2 1,0 6 704,0-6 475,0 7-409,0-3-537,-8 7 0,4 0-140,-8 0 0,6 2 1,-6 1 26,-3 3 0,5-1 0,-2-5 42,-3 0 1,-1 6-1,-2-1-42,-1-1 0,1-1 0,-2 1 0,-3 2-24,-1-3 1,-1 1 0,7-1 0,-3 3-28,-3-2 0,3-3 1,-5-1-1,1 0-4,1 0 0,-3 0 0,5 2 0,-5 2 30,-1 1 0,5 1 0,-3-6 0,1 0-12,1 0 1,-9 2 0,5 1 0,-3 3-2,0-3 0,3-1 0,-5 0 0,3 2-38,-3 1 0,0 2 1,1-3-1,1 1-14,-2-1 1,1-2 0,-1-2 0,4 0 7,3 0 1,-5 0 0,5 0 0,-1 0 25,1 0 1,1 0 0,5 0-1,-3 0 9,-1 0 0,-7 0 0,5 0 0,-1 0 20,1 0 0,-5 0 1,4 0-1,-1 2-2,-5 3 0,5-3 0,-1 5 0,0-1 33,1-1 1,3 6 0,-3-5 0,1-3-22,5-1 1,-5 4 0,1-1 0,-1-1-5,1-2 0,-5-2 1,5 0-1,-1 1 3,0 5 0,-3-4 1,3 3-1,1-3-29,-1-2 0,3 0 0,3 0 0,-1 0-9,-3 0 0,-5 0 0,5 0 0,1 0-15,-3 0 1,5 0-1,-7 0 1,3 0-36,3 0 1,3 0 0,-1 0 0,-1 0-11,-3 0 1,1 0-1,4 0 1,-3 0 24,-1 0 0,-3 0 0,5 0 0,-3 0 42,3 0 1,-1 0 0,1 0 0,-5-2-46,-1-3 1,5 3 0,-1-4 0,3 5 4,3 1 1,-7 0 0,1 0 0,1-2-10,3-4 0,-4 4 1,-1-3-1,3 3-16,1 2 1,-3-5 0,-1-1 0,3 1 22,1-3 0,-3 7 0,-1-5 0,3 4 36,1 2 1,-3 0-1,-1-1 1,3-3-25,2-2 1,-1 1 0,-1 5 0,-3 0 50,3 0 0,1 0 1,1 0-1,-2 0-95,-3 0 1,1 0-1,5 0 1,1 0-52,-1 0 0,1 5 1,0 1 37,-1-2 0,1-3 0,0-1 46,-1 0 0,1 0 0,-1 0 0,1 0 1,0 0-1,-1 0-93,1 0 0,0 0-5,-1 0 0,1 0 0,-1 0 67,1 0 1,6 0 0,2 2-1,-1 2-18,1 1 1,4 1-1,-6-6-228,-2 0 0,3 5 1,-1 1-286,-2-3 1,4 1 58,-3 1 1,1 3-166,-6 3 1,6-4 709,-1-7 0,9-73 0,-4-18 0</inkml:trace>
</inkml:ink>
</file>

<file path=ppt/ink/ink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7:44.935"/>
    </inkml:context>
    <inkml:brush xml:id="br0">
      <inkml:brushProperty name="width" value="0.06" units="cm"/>
      <inkml:brushProperty name="height" value="0.06" units="cm"/>
      <inkml:brushProperty name="color" value="#FFFFFF"/>
    </inkml:brush>
  </inkml:definitions>
  <inkml:trace contextRef="#ctx0" brushRef="#br0">38 1 6799,'-2'9'2260,"-5"-4"-1983,5-3 1,-6 6-88,8 2 0,0 5 0,0 1-83,0 1 0,0 1 0,0 2 0,0 2-25,0-2 0,0 5 0,2 1 0,2 1-26,3 1 0,-1-1 0,-6 6 0,0 0 10,0-1 1,0-4 0,0-1 0,0 2 12,0 2 1,0 6-1,0-3 1,0-3-15,0 0 1,0 0 0,0 2 0,0 0-7,0-1 0,0-4 0,0-1 0,0 0 7,0-1 0,0 3 0,0-7 1,0 0-7,0 1 1,0-4-1,0 4 1,0-1-14,0 0 0,0 5 0,0-5 1,0 0-12,0 2 0,0-1 0,0 5 0,0-5-51,0 1 0,0-6 1,0 6-1,0-2 9,0 0 1,0 5 0,0-5 0,0 0 17,0 2 1,0-6 0,0 4 0,0-2-7,0 1 1,0-2 0,0 4 0,0-1 10,0 0 0,0 0 0,0-4 0,0 2-12,0 2 0,0 5 1,0-3-1,0 0-1,0-1 0,0 1 1,0-4-1,0 4-2,0 1 0,0-5 0,0 2 1,0-2-20,0 2 0,0-4 0,0 4 0,0-2 7,0 2 1,0-4-1,0 4 1,0-4 48,0-1 0,0 5 1,0 0-1,0-2-7,0-2 1,-2 4-1,-2 0 1,-3-2-23,3-2 0,2-2 1,2 2-1,0 2-24,0 2 1,0 0 0,0-5 3,0-1 0,0 6 0,0 0-30,0-2 0,0-2 0,0-2 13,0 1 1,0-1-1,0 1 29,0-1 0,0 0 0,0 1 0,0-1-2,0 0 0,-6 1 0,0-1-3,2 1 1,2-1-1,2 0 2,0 1 1,0-1-1,0 1-31,0-1 1,0 0 0,0 1-17,0-1 1,0 1 16,0-1 1,0 0-1,0 1 7,0-1 0,0 1 28,0-1 1,0 0-69,0 1 1,0-1-128,0 1 1,0-6-1234,0-1 1424,0-6 0,0-26 0,0-14 0</inkml:trace>
</inkml:ink>
</file>

<file path=ppt/ink/ink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7:50.417"/>
    </inkml:context>
    <inkml:brush xml:id="br0">
      <inkml:brushProperty name="width" value="0.06" units="cm"/>
      <inkml:brushProperty name="height" value="0.06" units="cm"/>
      <inkml:brushProperty name="color" value="#FFFFFF"/>
    </inkml:brush>
  </inkml:definitions>
  <inkml:trace contextRef="#ctx0" brushRef="#br0">3543 1303 8213,'-19'0'-107,"9"2"483,4 3 1,6-3 0,6 4 0,7-5-1,3-1 54,2 0 1,7-5-1,1 0 1,3-1-261,3-1 0,3-1 0,2-4 0,0 1-28,-1-2 0,3-2 0,4 1 0,4-1-50,0-1 1,10 3 0,-6-9 0,0 4 17,2 2 1,0-6 0,2 0-1,1 2-38,-1 2 0,-8 1 1,-3 1-1,-1 0 12,0-1 1,0 1 0,-6-1 0,-2 3-78,-5 3 0,-3-2 0,-7 6 0,3 0-166,1-1 1,-6 1 0,-5 3-280,1-1 1,-6-2-1047,-2 1-146,-4 4 1630,-10-5 0,-59 43 0,-23 10 0</inkml:trace>
  <inkml:trace contextRef="#ctx0" brushRef="#br0" timeOffset="545">3469 1041 8120,'0'-9'620,"0"1"0,0 10 0,-2 4-708,-4 5 1,2 9 0,-6 1 0,0 1-29,-1 2 1,1-4 0,-4 7-1,2 1 8,-3-3 0,-1 4 0,-2-5 0,-1 0 33,1-1 1,2 1 0,1-6-1,5 0 129,2-3 1,2-2 74,6 3 0,2 1 1,4-3 37,6-3 1,5 4 0,1-6-1,0 2 36,1 0 1,-1-6 0,1 6-1,-1 0-132,0-2 0,1 4 0,-1-6 0,0 2 43,1 4 0,-1-4 0,0 2-114,1 2 0,-25-28 0,-7-5 0</inkml:trace>
  <inkml:trace contextRef="#ctx0" brushRef="#br0" timeOffset="1081">5251 549 8160,'11'0'-328,"-1"0"514,-4 0 0,4-2 0,8-2 1,1-1 77,-1 1 0,7 2 1,1 2-1,3 0-129,3 0 1,-3 0 0,0 0 0,-3 2 38,-3 4 0,3-3 0,-1 8-82,-3 2 1,-8 3-1,-3 5 1,-3 0-101,-4-1 0,-4 4 0,-6 0 0,-7-1-85,-3 1 1,-2 3 0,-3-3 0,-1 0-357,-3 0 0,-1-1 0,3-3 0,-3 0-683,-3-5 1132,7 1 0,-70-21 0,-8 3 0</inkml:trace>
  <inkml:trace contextRef="#ctx0" brushRef="#br0" timeOffset="1382">5215 549 9237,'0'-17'0,"2"3"0,2 5 748,2 9 0,2 7 1,-4 11-1,2 2-535,-2 2 0,-2 7 1,-2 0-1,0 6-190,0 3 1,-6 8-1,-2-2 1,0 3-189,0 2 0,-5 0 1,7 1-1,0-1-162,-2 0 1,6-7 0,-4-4-1,4-5-677,2-6 0,0 2 1004,0-7 0,0-44 0,0-16 0</inkml:trace>
  <inkml:trace contextRef="#ctx0" brushRef="#br0" timeOffset="1633">5821 385 8160,'-12'2'694,"-1"3"1,9 4 0,-2 8 0,4-1-457,2 0 1,0 3-1,0 3 1,0 5-161,0 4 0,0 2 0,-2 1 0,-2 3-107,-2 1 0,-2 7 0,2-1 0,-5 4-446,1 1 1,-4-6-1,6-1 1,0-2 474,-1-3 0,-5-10 0,4-3 0</inkml:trace>
  <inkml:trace contextRef="#ctx0" brushRef="#br0" timeOffset="2164">6133 860 8145,'0'-25'-353,"0"3"332,0 4 1,6 1-1,0 1 1,-2 0 492,-1-1 0,-3 1 0,0-1 139,0 1 0,-9 7-502,-3 3 1,-4 5 0,-3 2 0,1 5-79,0 5 0,-1 0 1,1 3-1,2 5-69,3-1 1,-3 5 0,6 1 0,-2 2 96,-1 3 0,7 2 0,-4 0 0,2-2 55,4-2 1,2-1 0,2 3 0,0-4-31,0-1 0,0-2 0,0-6 0,2 1-138,4-1 0,-2-5 1,8-2-153,2-2 0,3-3 1,1-8-1,1-3 9,-1-2 1,0-7 0,1-8 0,-1 0 0,0-1 0,1-1 0,-1-1 0,1 0 0,-1 1 0,-2 1 0,-1 1 0,-3-2 179,2 1 0,-4 5 1,0-2-1,-1 4 297,-5 1 1,-2 6 0,0 2 0,2 4 0,2 7 140,-2 7 1,-2 13-1,-4 3 1,-2 4-296,-2 4 0,-2-4 0,2 11 0,-5-1-224,1-1 1,0 0 0,6-5 0,-2 0-566,2-1 0,2-1 0,2-3 0,0-6-1312,0-4 1975,0-9 0,32-45 0,9-19 0</inkml:trace>
  <inkml:trace contextRef="#ctx0" brushRef="#br0" timeOffset="2584">6464 844 8138,'0'-16'-133,"0"-1"821,0 1 1,0-1 1275,0 1-1745,0 7 0,2 7 0,2 9 0,2 2 1,-2 6-1,-2 3 0,0 6 0,2 0 0,2 1 1,-1 1-1,-3 1 0,-2 0-52,0 1 1,-2-1 0,-3 4 0,-1-2-382,2-2 0,0-5 0,0 4 0,-2-3-355,2-3 1,2-7-29,2-2 0,0-11 339,0-5 0,8-6 1,4-17-1,5-1-55,1-2 0,0-1 1,1-3-1,-1-2 180,0-1 0,1 0 0,-1 5 0,1 2 141,-1 4 1,-6 1-1,0 6 360,3-2 0,-7 10 1,-2 12 138,-4 9 0,-2 7 0,0 4 0,0 4-106,0 1 0,-2 5 0,-2 6 0,-4 2-128,-2-1 1,5-5-1,-1-2 1,2-3-444,-2 2 0,4 0 0,-4-1 0,4-7-1789,2-2 0,0-3 1959,0 0 0,57-79 0,-21 21 0,-1 0 0</inkml:trace>
  <inkml:trace contextRef="#ctx0" brushRef="#br0" timeOffset="2934">6960 992 8138,'-10'7'280,"-7"-4"1,7 8 254,0 2 1,4-6 0,12-1-338,6-4 0,4-4 0,5-2 0,1-3-49,3-2 0,7-2 0,-1-5 1,2-1-29,-3 1 0,3 1 1,-8 2-1,-1 2-5,3-1 0,-7-3 0,2-1 1,-5-2 17,-5-4 1,-2 3-1,2-4 1,-5 1-83,-5 0 1,-2 0 0,-2 4 0,-5-2-74,-5-2 0,-4 0 1,-2 8-1,-3 1-55,-3 2 0,3 7 0,-5-1 0,1 5 56,1 5 0,-3 4 0,5 10 0,-3 3 56,3 5 0,7 4 0,3 2 0,0 1 223,2 4 0,-5 6 0,7 7 0,0 0 28,0-3 0,4-3 0,8 4 0,6-1-528,6-5 0,1-4 0,13-12 0,3-7-302,2-7 0,4-6 0,1-7 543,3 0 0,9-45 0,4-19 0,4-5 0,-1 1 0</inkml:trace>
</inkml:ink>
</file>

<file path=ppt/ink/ink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7:59.817"/>
    </inkml:context>
    <inkml:brush xml:id="br0">
      <inkml:brushProperty name="width" value="0.08571" units="cm"/>
      <inkml:brushProperty name="height" value="0.08571" units="cm"/>
      <inkml:brushProperty name="color" value="#66CC00"/>
    </inkml:brush>
  </inkml:definitions>
  <inkml:trace contextRef="#ctx0" brushRef="#br0">35 1181 8108,'-16'-11'651,"4"0"0,6 2 70,12-2 1,-2 3 0,8 8 0,2 0-77,3 0 1,3 8 0,3 4-1,1 7-211,-1 3 0,-1 7 0,0-2 1,5 4-113,2 2 0,-7 0 1,2 1-1,-3 3-39,-3 1 1,7 6 0,-1-4 0,-1 0-94,-3 0 1,-2-7-1,1-6 1,-1 0-113,1-1 1,-1-4-1,0-10-42,1-1 0,-1-7 1,0 1-1,1-3-102,-1-2 1,1-2 0,1-3-1,2-6 126,3-4 0,8-8 0,-1-5 0,7-3 45,4-1 1,14-8 0,-2-6 0,4-5-57,5-4 0,1-7 0,10 2 1,-36 29-1,0-1-50,1-1 1,0 0-1,1 0 1,-1 0-1,-1 1 1,0-1 0,1 1-1,-1 0-87,39-28 1,-4-2-1,-5 7 1,-4 3-38,-1 1 1,-5 1-1,-8 1 1,-2 2 48,2 3 0,-6 2 0,-2 6 0,-3-4 11,3-2 0,-4 5 0,4-1 0,-6 3 26,-7 3 1,3 1 0,-9 2 0,-1 3 31,-3 2 1,-1 4 0,-3 8-1,-2 1-105,-2-2 1,-1 4-1,3 0-128,-2 1 0,-6-3 0,5 4-635,-3-2-1514,6 5-173,-4-3 2562,0 7 0,-34 7 0,-17 3 0</inkml:trace>
</inkml:ink>
</file>

<file path=ppt/ink/ink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8:42.281"/>
    </inkml:context>
    <inkml:brush xml:id="br0">
      <inkml:brushProperty name="width" value="0.08571" units="cm"/>
      <inkml:brushProperty name="height" value="0.08571" units="cm"/>
      <inkml:brushProperty name="color" value="#33CCFF"/>
    </inkml:brush>
  </inkml:definitions>
  <inkml:trace contextRef="#ctx0" brushRef="#br0">1 0 11063,'7'0'1999,"0"0"-1589,2 0 0,1 0 0,1 0 0,0 0 11,0 0 0,4 0 1,1 0-1,0 0-85,0 0 1,4 1-1,-1 2 1,1 1-121,-2 2 1,3-3-1,-2 4 1,2-1-115,1 0 1,0 3 0,1-4 0,-1 2-137,0-1 1,-3 0 0,-1 2 0,2-3-59,1 0 0,-2 1 1,-2-1-1,0-1 113,1 0 1,-3 3 0,2-3-1,0 1 48,0-1 1,-3 4 0,2-2-1,-1 0-59,0 1 1,3-4-1,-3 3 1,0-1-43,1 1 1,-3-3 0,1 2-1,0 0-7,1-3 0,-3 3 1,3-2-1,-3 0 29,0 2 0,-1-4 0,0 3 0,1-1 21,3 1 1,-3 2 0,3-1 0,-2-1 19,-2 1 0,0 1 1,1-1-1,2 0-15,1 3 0,0-3 0,-4 1 0,0-1-78,0 1 1,0-1-1,0 3 1,0-2-4,1-2 1,-1 3-1,0-3 1,0 1-27,0-1 0,0 3 1,0-3-1,1 0 75,-1 1 1,0 2-1,0-3 1,0 1 27,0 3 0,0-2 0,1-1 1,-1 1 84,0-1 1,-4-2 0,1 1 0,0-1-25,2 1 1,1 3-1,0-1-62,1-1 1,-2 1-1,-2-4 1,0 2-131,0 2 0,2-3 0,1 4 47,0 1 1,1-3 0,-1 1 0,0-1-3,0 1 1,0-3-1,0 4 10,0 0 0,1-1 0,-1-1 0,0 1-10,0-1 1,-1-1-1,-2 1 1,0 1 16,1-1 0,0-2 1,3 1 11,-1 0 1,0 1 0,0 3 1,0-2 1,0 0 0,0 0 0,-1-1-77,-2-1 1,2-2 0,-3 4 41,3-2 0,1 3 0,0-3 106,0 2 1,-3-4 0,-2 3 7,-1-1 1,4-3-1,-3 3-76,0 1 0,0-4-75,-2 2 26,2 3 1,5-5 85,0 2 0,-3 2-22,-1-2 1,-3 0-1,2-2-98,-1 3 1,0-3-801,-1 2-2642,-3-2 3564,4-1 0,-40-17 0,-8-6 0</inkml:trace>
  <inkml:trace contextRef="#ctx0" brushRef="#br0" timeOffset="1898">1960 696 7672,'0'6'2116,"0"-2"-1650,0-4 0,4 1-244,0 2 0,1 2 1,-3 3-1,2-2-2,-1 2 1,-1 1-1,0 1 1,3 1-60,2 2 0,-4-1 0,4 4 0,-1-1-44,0 1 1,0 0-1,3 4 1,-3 0-42,-1 0 1,4 0-1,-3-2 1,1 0 21,1-1 0,-2-1 1,2 4-1,0 0 11,1 0 1,-3-4-1,1 1 1,1 1-21,-2 0 0,4-1 0,-3 0 0,2-1-45,-2 0 0,3 2 0,-3-2 1,3 0 6,1 1 0,-1-1 1,-1 4-1,-2-1 13,2-2 0,1 1 0,0-1 0,-1 2-15,-2 1 1,0-4 0,3 1-1,-1 0-28,-2 2 0,1 0 1,2-1-1,-2-2-2,0 2 1,-1 1 0,3-1-1,-1 0-3,-2-1 1,-1-4 0,3 2 0,-1 1-1,0-1 0,-2-1 1,2 1-1,-1 0 6,-1 1 0,3-3 1,-4 3-1,1-1 11,3 1 0,-3-3 1,0 2-1,0 1-26,1-1 1,-1-2 0,2 4 0,-1 0 12,-2-2 0,3 4 1,-2-4-1,2 2-15,-1-1 1,-3-2 0,3 1-1,1 1-5,-2-1 1,4-2 0,-4 3 0,2-2-7,-1-2 0,-3 3 0,2-2 0,0-1-23,0-1 0,0 2 0,3 1 0,-3-2-7,-1-1 1,3-1 0,-3 1 0,0 1 15,-1 1 0,5 0 1,-3-2-1,2 2 12,-1 0 1,-3 1-1,2-2 1,0 2-7,0-2 1,-2 0 0,2 0 0,1 1-45,-1-1 1,-3-1 0,4-1 0,-2 0 14,-3 0 1,3 0-1,0 0 1,0 0 25,0 0 1,0-1-1,-3-1 1,3-2-17,1 2 1,-2 1-1,2 1 1,-1 0-9,-2 0 0,2 0 0,0-1 0,0 3 20,0 1 0,2-2 0,-3 2 0,-1-2-9,2-1 1,-2 0-1,3 0-1,-1 0 0,2 0 0,-3 0 0,0 0 27,1 0 0,-3-4 1,4 1-1,-1 1-45,-2 0 1,-1-1 0,1 0 0,2 0-1,1 2 0,-4-2 0,3-1 0,-1 2 1,0 1 0,1-2 0,-3-1-29,2 2 0,1 0 1,-3 0-81,2-2 1,0-3-1,-3 3-640,3-2-1016,-3 4-779,9-7 2592,-9 4 0,-21-41 0,-11-8 0</inkml:trace>
</inkml:ink>
</file>

<file path=ppt/ink/ink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8:53.662"/>
    </inkml:context>
    <inkml:brush xml:id="br0">
      <inkml:brushProperty name="width" value="0.06" units="cm"/>
      <inkml:brushProperty name="height" value="0.06" units="cm"/>
      <inkml:brushProperty name="color" value="#FFFFFF"/>
    </inkml:brush>
  </inkml:definitions>
  <inkml:trace contextRef="#ctx0" brushRef="#br0">0 0 7138,'0'6'1499,"0"-2"-474,0-4-790,0 5 1,0-3 0,0 5-16,0 0 1,0-1-1,0 0-103,0 2 0,0 1 0,0 1 0,0 0-111,0 0 0,0 0 0,1 0 0,2 0-35,1 0 0,-1 1 0,-3 1 0,0 1 50,0-1 0,2 0 0,0 0 0,2 2 22,-2-2 1,-1 0 0,-1 0 0,0 1-48,0 0 1,2-2-1,0-1 1,2-1-3,-2 1 0,0 0 1,-2 0-1,0 0 21,0 0 0,0 0 0,0 0 1,0 0 92,0 0 1,0 0 0,0 0-34,0 0 1,0 0-1,0 0 1,0 0-57,0-1 0,0-2 1,0 0-1,0 0-129,0 2 0,3 1-716,1 0 0,0-3-146,-4-1 972,0-3 0,-5-21 0,-1-10 0</inkml:trace>
</inkml:ink>
</file>

<file path=ppt/ink/ink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8:58.744"/>
    </inkml:context>
    <inkml:brush xml:id="br0">
      <inkml:brushProperty name="width" value="0.06" units="cm"/>
      <inkml:brushProperty name="height" value="0.06" units="cm"/>
      <inkml:brushProperty name="color" value="#FFFFFF"/>
    </inkml:brush>
    <inkml:brush xml:id="br1">
      <inkml:brushProperty name="width" value="0.08" units="cm"/>
      <inkml:brushProperty name="height" value="0.08" units="cm"/>
      <inkml:brushProperty name="color" value="#FFFFFF"/>
    </inkml:brush>
  </inkml:definitions>
  <inkml:trace contextRef="#ctx0" brushRef="#br0">1 723 16668,'0'19'310,"0"1"1,0-1 0,0 0 0,0 1-267,0-1 1,2 2 0,3 3 0,2 2 4,-2-3 0,-3 5 1,-2 0-1,0 0-47,0 0 0,0 4 1,0-4-1,0-1 1,0 1 0,0-2 0,0-4 0,0 1-33,0 3 1,0 2 0,0-5 0,0 3 48,0-2 1,0-3-1,0 0 1,0 3-32,0 2 1,0-1-1,0-5 1,0-1-6,0 0 1,7 7 0,1 0-2,-4-3 0,-1-1 1,-3-1-7,0 5 1,2-5 0,3 5 0,2-4 21,-2-3 1,-3 0-1,-2 0 1,0 1 4,0-1 1,0 0 0,0 1-30,0-1 1,0 0 0,0 0 10,0 1 1,8-1 0,-1 0 34,-2 1 0,-3-1 1,-2 0-1,0 0-39,0 1 0,7-7 0,0-1 0,-2 3 14,-2 3 1,-3-6-1,0 1 1,0 2 0,0 2 1,0 3 0,0-1-20,0 0 1,0 1 0,0-1 19,0 0 0,0 1 0,0-1 1,0 0 64,0 0 1,0-6-1,0 0 1,0 2 22,0 2 0,-3 3 0,-2-1-87,-2 0 1,0 0 0,7 1-72,0-1 0,0-6 1,0 0-237,0 2 0,0-5-1415,0 3-1215,0-8 2939,0 3 0,0-43 0,0-24 0,0 0 0,0 0 0</inkml:trace>
  <inkml:trace contextRef="#ctx0" brushRef="#br0" timeOffset="1316">87 665 8439,'-22'20'718,"1"-1"1,9-6 216,5 0-503,4-9 1,3 7-4,0-5 0,10-4-55,4 5 1,-2-5-218,3-2 1,-8 0 0,7 0 0,3 0 0,0-2 0,0-3-132,-3-1 0,-7-3 0,8 5 0,2-2-48,2 1 0,-5-3 1,1 1-1,-1 1 92,-2-3 0,7 7 0,-4-6 16,4-1 1,2 5 0,1-7-35,0 2 1,-1-3-1,1 3 1,-1 0-2,1 1 0,-7-1 0,-1 5 0,3-5-3,2-1 0,3 3 1,-1-4-1,-2 1 3,-4-1 1,4 5 0,-5-7 0,6 0 4,1 2 0,1-4 1,-1 7-1,1-1-18,0 0 1,-1-3 0,1 3 0,2 0-7,5 1 0,-10-7 0,7 4 0,1 0-22,-3 5 1,0-3 0,-3 1-1,1-1-18,0 1 1,-3-1 0,-2 5 0,-3-5 14,3-1 0,2 5 1,3-1-1,-1 2 3,1-3 1,-8 5 0,1-4 0,2 1 22,2-1 0,-5 4 0,1-5 0,1 3 29,4-2 0,1 1 0,1-5-15,0 1 0,-1 0 0,1 5-17,-1-2 1,1-7 0,0 4 17,-1-1 0,-6 5 0,-1-3-15,3-1 0,-5 7 0,2-4-28,3 3 1,-5-3 0,3 0-15,1 1 1,-4 3 0,0 0 0,0-2 31,0-3 1,-4 1 0,4 4-1,0-3 26,0-1 1,-5 0 2,7 6 0,1-7-26,6 1 0,-6-1 0,-1 7-19,3 0 0,-5 0 1,0-2 34,-3-4 0,8 4-6,-2-5 0,2 3 0,-1 0 6,-1-3 0,-1 1-108,8 6 0,-10-2 0,-3-3-393,1-1 0,-5-1-2163,9 7 717,-9 0 1905,5-8 0,-49 23 0,-9-2 0</inkml:trace>
  <inkml:trace contextRef="#ctx0" brushRef="#br1" timeOffset="2517">1968 67 12971,'0'20'2457,"0"-1"1,0 0-1,0 0 1,0 1-445,0-1 0,0 0 1,0 3-1,0 1-1535,0 3 0,0 2 0,0-5 1,0 5-479,0 2 0,0-4 0,0 4 0,0 0 0,0 0 0,0-4 0,0 4 0,0 0 0,0 0 0,0-4 0,0 4 0,0 0 0,0 0 0,0-7 0,0 3 0,0-3 0,0 3 0,0-4 0,0 5 0,0-1 0,0 0 0,0 0 0,0-7 0,0 2 0,0 5 0,0-5 0,0 5 0,0-2 0,0 1 0,0-3 0,0 4 0,0-5 0,0-2 0,0 1 0,0-1 0,0 2 0,0 5 0,0-4 0,0 3 0,0-3 0,0-3 0,0 0 0,0 1 0,0-1 0,0 0 0,0 0 0,0 3 0,0 1 0,0 3 0,0-2 0,0-3 0,2-2 0,3 1 0,2-1 0,-2 0 0,-3 1 0,-2-1 0,0 0 0,0 1 0,0-1 0,0 0 0,0 0 0,0 1 0,0-1 0,0 0 0,0 1 0,0-1 0,0 0 0,0 0 0,0 1 0,0-1 0,0 0 0,0 1 0,3-1 0,1 0 0,4 0 0,-4 1 0,-1-1 0,-3 0 0,0 1 0,0-1 0,0 0 0,0 0 0,0 1 0,0-1 0,0 0 0,0 1 0,0-1 0,0-6 0,0 0-1023,0 2 1,0-5 0,0 3 4,0 2 1,0-4 0,0 2 27,0 2 1,0-4-1,0 1 13,0 3 1,0-4 0,0 2-11,0 2 1,0-4-1,0 2-541,0 2 0,0-5 141,0 3 0,7 0 1302,0 6 1,0-6 83,-7 0 1,0 0 5,0 6-34,0-8 1,3 4-243,4-9 1,-5 3-1380,6-3 1650,-6-4 0,-12-36 0,-2-19 0</inkml:trace>
  <inkml:trace contextRef="#ctx0" brushRef="#br0" timeOffset="4382">87 2517 8390,'0'13'-519,"0"0"0,0-7 755,0 7 0,0-6-71,0 5 1,0-5 13,0 6 0,0-7-10,0 7 1,0 0-54,0 6 0,0 0 1,0 1-19,0-1 1,0 0 0,0 1-51,0-1 0,0 0 0,0 1 0,0-1-38,0 0 0,0 3 1,0 1-1,0 3 12,0-3 0,7-1 0,0-3 1,-2 0-20,-2 1 1,-3-1-1,0 0 39,0 1 0,0-1 1,0 0 19,0 0 0,2-6-15,5 0 0,-4 0-36,4 6 37,-5-8 0,1-2 522,4-9-377,-5-9 1,10 7-1,-7-7 40,2 1 0,10 3-122,-2-7 0,-3 7-11,2-1 0,-9 2 1,4-1 18,1-1 0,-5-1 0,9 7-21,3 0 1,-7-2 0,-1-2 0,1-2 0,4 1 0,5 1-18,3-2 0,-8 3 0,1-3 0,2 2-38,2-3 1,-5 5 0,1-4 0,1 1 72,4-1 0,1 4 1,1-7-7,0 1 0,-1 3 1,1-5-1,-1 1-17,1 5 1,-8-5 0,1 3 0,2-1-63,2-1 1,-5 6 0,1-5-1,1 3 12,4-2 1,1 1 0,1-5-69,0 1 0,-1 0 0,1 3 48,-1-7 0,1 5 0,0-1 0,-1 3 1,1-1 0,-8-6 0,1 7 1,1 2 13,4 1 0,-6-3 0,1 0-10,1 1 1,4-3 0,1 1 7,1 3 0,-1 2 1,1 0-12,0-5 1,-8 5 0,0-4 0,1 1-8,-3-1 1,7 4 0,-5-5 0,3 3 9,-2-2 0,4 3 0,-7-5 0,2 1 29,1 1 1,-8 0-1,7 6 24,3 0 1,-5-3-86,3-3 1,-1 4 2,8-5 1,-1-1-18,1 1 0,-8-1 0,1 4 10,1-3 0,-4 1 0,0 4 1,-2-5 1,7 5 7,-3-4 0,-2 3-12,3 3 0,-8 0-46,7 0 0,-6 0-92,6 0 1,-7-6 116,8 0 0,-8-1 26,7 7 0,-2-2 4,3-4 0,4 3-179,-5-3-286,-4 4-1334,9 2 556,-7 0 0,2 0 1245,1 0 0,-39-17 0,-3-5 0</inkml:trace>
</inkml:ink>
</file>

<file path=ppt/ink/ink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9:13.826"/>
    </inkml:context>
    <inkml:brush xml:id="br0">
      <inkml:brushProperty name="width" value="0.08571" units="cm"/>
      <inkml:brushProperty name="height" value="0.08571" units="cm"/>
      <inkml:brushProperty name="color" value="#33CCFF"/>
    </inkml:brush>
  </inkml:definitions>
  <inkml:trace contextRef="#ctx0" brushRef="#br0">42 1 8339,'-15'0'2668,"1"0"-2125,9 0 1,-2 0-183,14 0 1,-5 2-1,8 2 34,0 2 1,-6 1 0,8-5-32,-2 4 0,7 3 0,-5 6 61,0-2 1,7-7-5,-4 7 0,4 0-274,2 6 0,1-6-252,0 0 0,-1-2 0,-2 4 203,-4-2 0,4-7 15,-5 7 0,6-2 1,-1 4 86,-5-3 0,6-5-81,-6 6 1,3-7-1,0 5-86,-3-3 1,-7 1-1,8-5 1,-1 5 58,-2 2 0,0-7 0,-7 4-105,2 1 0,10 0 1,-5 6 100,0-3 0,0-5 0,-7 6 16,2 2 1,7-5 0,-4 1-35,2-2 0,-5 6-93,8-2 0,-8-3-13,7 3 0,-9-6 0,5 3-62,-1-1 1,3 6 70,10-2 1,-8-2 51,1 1 0,-8-7 0,5 3-7,-3 1 0,6-5 0,-6 7-79,3-3 0,-4 7 2,6-2 1,-7-4 0,5-1 9,-2 1 0,-1-7 0,-4 7 15,2-1 0,3-6-71,-3 5 1,-4-3 34,4 3 1,-2-5-1,0 6-84,2 1 56,0-7 1,0 9 31,0-5 1,3-2 65,-3 9 20,-4-8 1,13 5-14,-8-3 0,1-5-83,-2 4 0,-4-1 0,6-1-69,1 2 1,-5 1 17,9-7 60,-9 8 1,12-3-44,-10 7 0,3-7 67,-3 1 1,-5-2 0,8 1-24,-1 1 0,-4 1 47,10-7 1,-11 2 32,4 4 0,-4-4-5,4 5 0,-6-3 1,8 0 33,-1 3-31,-6-1 0,9-4-10,-5 5 1,-2-5-17,9 4 2,-9 5 0,7-9 25,-5 5 1,-4-3 77,4 2 1,-2-4-52,2 5 0,-5-3-99,5 3 1,-2-5-52,2 4-269,-4-4-1703,6-2 2082,-9 0 0,-19-34 0,-5-9 0</inkml:trace>
</inkml:ink>
</file>

<file path=ppt/ink/ink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9:17.493"/>
    </inkml:context>
    <inkml:brush xml:id="br0">
      <inkml:brushProperty name="width" value="0.08571" units="cm"/>
      <inkml:brushProperty name="height" value="0.08571" units="cm"/>
      <inkml:brushProperty name="color" value="#33CCFF"/>
    </inkml:brush>
  </inkml:definitions>
  <inkml:trace contextRef="#ctx0" brushRef="#br0">108 271 7938,'-21'0'-467,"-1"0"336,0 0 0,8 0 1114,0 0-336,9 0-417,-5 8 0,20-6 1,4 5-13,5-5 1,-4-2 0,-1 0-82,3 0 0,2 0 1,3 0-80,-1 0 1,1 0-1,0 0 1,-1 0-32,1 0 1,0 0 0,-1 0-1,1 0 31,-1 0 1,1 0-1,0 0 1,-1 0 14,1 0 0,2-6 1,2-1-1,3 3 25,-2 2 0,4 2 1,-2 0-1,-1 0-29,4 0 0,-6 0 1,8 0-1,-3 0-54,-5 0 0,5 0 1,1 0-1,-1 0 0,0 0 1,5-7-1,-7 1 1,0 2 21,2 1 1,3 3 0,6-2-1,-1-2-1,-3-2 0,0-3 0,5 5 0,-3-3-14,-2 3 0,-2 0 0,4-1 1,-2-1 10,3 2 0,-6-1 1,1 1-1,0-2 2,-1 1 1,1 1 0,4 0 0,-2-3 5,3 3 0,-6 2 0,3 0 0,0-2-9,-2-3 0,7 1 0,-7 4 0,2-3-34,0-1 1,-8-1-1,8 7 1,0 0-4,-2 0 1,0 0 0,-8 0 0,5 0 24,3 0 1,-8 0 0,3 0 0,-2 0 17,1 0 0,-4 0 1,8 0-1,-4 0 13,1 0 0,7 0 0,-4 0 0,-1 0-6,0 0 1,5 0-1,-5-2 1,0-2-22,1-2 1,6-1-1,-4 7 1,2 0 3,0 0 0,-10-6 0,5-1 1,-2 3-30,0 2 1,0 2-1,-5-2 1,2-3-2,3-1 1,0 0 0,-7 6 0,-1 0-17,1 0 1,-1 0-1,1 0 1,0 0 0,-1 0 0,1 0 13,-1 0 1,1-3 0,0-1 0,-1-2 19,1 1 1,-8 3 0,1 2 22,2 0 1,2 0 38,2 0 0,1 0 25,0 0 0,-1 0 10,1 0 1,-1 0-31,1 0 0,-8 0 0,1 0-77,2 0 1,-5 0-181,2 0 1,-9-2-265,2-4-451,5 4-589,-9-7 1478,6 9 0,-95-9 0,32 4 0,0 0 0</inkml:trace>
</inkml:ink>
</file>

<file path=ppt/ink/ink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39:33.408"/>
    </inkml:context>
    <inkml:brush xml:id="br0">
      <inkml:brushProperty name="width" value="0.06" units="cm"/>
      <inkml:brushProperty name="height" value="0.06" units="cm"/>
      <inkml:brushProperty name="color" value="#FFFFFF"/>
    </inkml:brush>
  </inkml:definitions>
  <inkml:trace contextRef="#ctx0" brushRef="#br0">693 1042 7859,'0'-11'2711,"0"3"-1930,0 8-215,0 0-88,0-9-38,0 7-234,0-7 1,0 7-26,0-4 0,-3 4-88,-4-5 1,2-1-25,-9 1 0,7-6 53,-8 7 0,1-7 0,-5 5 87,4-3 0,-4 7 0,5-5-58,-6 0 1,6 7 0,0-4-96,-3 4 0,5-5 0,-3 1-41,-2 1 0,5-3 1,-2 1-47,-3 3 0,5-4 1,-2-1 48,-3-2 0,5 7 1,0-5 34,2 1 0,-4 4 0,4-7 70,-2 2 0,5-4-12,-7 7 0,-1-7-77,-6 7 1,6-7-162,1 6 0,7 1 11,-8 6 1,8-6-66,-7-1 0,6 1-633,-6 6-726,9 0-1549,-4 0 3089,9 0 0,0 17 0,0 4 0</inkml:trace>
  <inkml:trace contextRef="#ctx0" brushRef="#br0" timeOffset="1047">87 695 9519,'0'13'738,"0"-1"-543,0 3 1,0-4-1,0 2-103,0 2 1,0 2 0,0 2-44,0 1 1,0 5-1,0 1 1,0-2-6,0-3 1,0 1 0,0 1 0,0 5-4,0 2 0,0 0 1,0 4-1,0-4-25,0-2 0,0 4 0,0-4 0,0 2-28,0 5 0,-7-8 1,0 1-1,2-2 27,3 0 1,2 2 0,0-5 0,0 3 14,0-2 1,0-3-1,0 0 1,0 3 0,0 2 0,0-1 1,0-5-1,0-1-23,0 0 1,0 7-1,0 0 1,0-3-18,0-1 1,0-1 0,0 3 0,0 1 15,0-1 1,-3-3-1,-1-1 1,-4-1-16,4 0 1,1 1 0,3-1 0,0 0 1,0 1 0,0-1 0,0 0 0,0 0 5,0 1 0,0-1 0,0 0 1,0 1-1,0-1 1,0 7 0,0-1-1,-2-1-46,-5-3 0,4-1 1,-4-1 40,5 0 1,2 0 0,0 1 0,0-1 23,0 0 1,0 1-1,0-1-13,0 0 1,-3-6 0,-2 0 0,-2 2-5,2 2 1,3-4-1,2 0 1,0 2-1,0 2 1,0 2-1,0 1 1,0-1-1,0 0-22,0 0 0,0 1 0,0-1 21,0 0 1,0-6-1,0 0-35,0 2 0,0-4 0,0 2-15,0 2 0,0-5 8,0 3 1,0 0 0,0 6-1,0 1-137,0-1 1,0-6 0,0 0-12,0 2 1,0-5 68,0 3 0,0 0 81,0 6 1,0-6 0,0 0 70,0 2 0,0-4 6,0 2 0,0-1-70,0 8 0,0-7-99,0 0 1,0-7-250,0 7 1,0-7-115,0 7 1,2-9-982,6 3 1476,-6 4 0,8-9 0,-1-2 0,3-11 0</inkml:trace>
  <inkml:trace contextRef="#ctx0" brushRef="#br0" timeOffset="1464">44 3145 7634,'-9'10'646,"6"8"0,-6-14 324,9 9-672,0-9 0,7 7 1,2-7 35,3 2 1,-4 1 0,6-7-12,3 0 1,-5 6 0,2 1-151,3-3 1,-5 5 0,0-1-1,0 1-24,0-1 1,0 1 0,5-5 0,-3 5-84,3 1 0,-5 1 0,3 2 0,1-4-122,4-1 1,1 1 0,1 6-42,-1-2 0,1-7 0,0 5-21,-1-3 0,1 5 1,-1-4 72,1 1 1,-7-5-1,-3 3 1,0-1 30,0-1 1,-5 7 0,5-4 0,0-1-12,0 1 1,-7 6 0,4-5-437,1 1 0,-5 4-982,9-8 0,-7-1 1443,8-6 0,-39-9 0,-3-1 0</inkml:trace>
  <inkml:trace contextRef="#ctx0" brushRef="#br0" timeOffset="2747">260 772 7745,'-14'0'331,"2"2"0,5 0 0,9 0 0,10-6 0,7-2 0,1-5 0,-4 2 292,-1 1 1,-1-5 0,5 4-1,-2 1-512,-2-1 0,-1-4 0,8 5 1,-1-1-59,1 1 0,-1-5 0,1 4 1,0-2 12,-1-4 1,1 5 0,0-1 0,2 0-36,4 1 1,-4 3-1,8-6 1,-4 0-11,1 3 1,0-7-1,-5 6 1,3-2 0,1 0-1,-1-2 1,-1 0-1,1 0 83,1 2 0,1 3 1,-7-5-1,-1 4-18,1 2 0,-8 1 0,1 3 0,2-3-15,2-3 1,3 7-1,-1-3 1,1 3 8,-1-2 0,1 1 0,0-5-51,-1 1 1,1-4-1,-1 5 1,1-1-49,0 0 0,-1 1 0,1 1 38,0-5 1,-1 3 0,1 0-16,-1 1 0,1 6 0,0-5 25,-1 5 1,-6 0 0,-1-2 67,3-3 0,2 1-83,3 6 0,-1-7 0,1 1-24,0 2 0,-1-5 0,1 3-9,-1 1 0,1-3 0,0 1 24,-1 3 1,-6-4 0,-1 1 64,3 3 0,-5 2 0,2 0-25,3-5 1,-5 5-1,3-4-5,1 3 0,4 1-48,1-4 0,-6 4 0,-1-5-12,3 5 0,-5 2 62,2 0 1,-2-2-165,3-4-314,4 3 76,-7-5 0,2 8-321,1 0 0,-8 0-752,7 0-1121,-9-9 2554,5 7 0,-49 2 0,-9 11 0</inkml:trace>
  <inkml:trace contextRef="#ctx0" brushRef="#br0" timeOffset="3232">2162 0 7845,'15'0'1235,"-1"0"1,-7 0-742,8 0 1,-8 0-1,7 0 145,3 0 1,-5 0-413,3 0 0,-8 7 0,5 1 1,0 1-27,0-1 1,-7 1-1,4-5 1,-1 5 47,-1 2 0,2-5 1,-4 7-90,2 2 1,8-4-1,-6-1-178,3-1 0,-4 6 18,6-2 1,-7 4-17,8 2 0,-3 0 0,4-1 24,-1-6 0,-8 6 34,7-6 0,-1-1 1,3 0-1,-1-3 65,2-3 0,-5 3 0,2-1-23,3-3 0,-5-2 0,2 0-36,3 5 1,2-5 0,3 4-38,-1-3 1,-6-3 0,-1 0-138,3 0 1,-5 0-1,2 0-475,3 0 1,-5 0-2389,3 0 2989,-10 0 0,-34-18 0,-19-3 0</inkml:trace>
</inkml:ink>
</file>

<file path=ppt/ink/ink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1:37.528"/>
    </inkml:context>
    <inkml:brush xml:id="br0">
      <inkml:brushProperty name="width" value="0.06" units="cm"/>
      <inkml:brushProperty name="height" value="0.06" units="cm"/>
      <inkml:brushProperty name="color" value="#E71224"/>
    </inkml:brush>
  </inkml:definitions>
  <inkml:trace contextRef="#ctx0" brushRef="#br0">454 1 7859,'-14'0'1486,"0"0"-631,9 0 1,-7 0 746,5 0 234,4 0-1425,-6 0 1,11 6-1,3 3 1,4-1-63,3 1 1,-4 6 0,4-2 0,0 4 24,0 2 0,2 1 1,8-1-1,-1 2-20,1 5 1,0-2 0,-1 8-1,1 2-98,-1 3 1,8-1 0,0-2-1,-3-2-56,-2 3 0,5 1 0,0 3 0,0-3-20,2-4 0,-4 5 0,6-5 0,-2 2-120,-4-2 1,4-2 0,-2-6-1,0 4-4,2 2 1,-7-7 0,5 5 0,-5-2 34,-3 0 0,8 8 0,0-4 0,-3 2 7,-2 0 0,-2-6 1,0 4-1,-1 0 3,1 0 1,-3 0 0,-2 4-1,-3-4-56,3-2 1,2 7 0,3-5 0,-3 0 10,-4-5 1,4 3 0,-5-2 0,5 0-23,3 1 1,-8-5 0,1 4 0,-1-5-33,-2-2 1,8 1 0,-8-1 0,2 0 9,0 0 1,-6 1 0,4-1 0,0-2-178,0-4 0,-5 4-210,7-4 1,-9-2-1,5 0-3160,-1-3-1142,-6-1 4677,6-7 0,-66-26 0,-15-6 0</inkml:trace>
  <inkml:trace contextRef="#ctx0" brushRef="#br0" timeOffset="631">1 1621 8258,'0'-19'527,"2"2"1,3 2-1,4 2 233,3-2 0,5-9 0,10-1 1,4-1-257,2-2 1,3 5 0,8-10 0,-1-1-172,0-2 0,3-3 0,2 1 0,5-1-158,2 0 1,-5 1-1,6-1 1,-1 1-30,0-1 0,3-6 0,4 0 0,-2 2-111,-2 2 0,4-1 0,6 1 0,-6 4-92,0 1 1,-9 0-1,0-3 1,-2 2 124,-1 5 0,-2 2 0,-10 7 0,-2-5 36,3-2 1,-6 6 0,1-1 0,-3 3 17,-4 3 1,4 0-1,-2-1 1,0 1-80,2 0 0,-7-1 0,5 3 0,-5 2-16,-3 2 0,1 3 1,-3-5-1,-2 4 19,-3 2 0,-2 1 0,5 4-106,-2-3 1,-1-6 0,5 5-216,-4-3 0,1 5 1,-6-5-777,2 2 0,-5 1-1434,8 1 2485,-11 5 0,-13 19 0,-15 15 0</inkml:trace>
</inkml:ink>
</file>

<file path=ppt/ink/ink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2:13.491"/>
    </inkml:context>
    <inkml:brush xml:id="br0">
      <inkml:brushProperty name="width" value="0.06" units="cm"/>
      <inkml:brushProperty name="height" value="0.06" units="cm"/>
      <inkml:brushProperty name="color" value="#FFFFFF"/>
    </inkml:brush>
  </inkml:definitions>
  <inkml:trace contextRef="#ctx0" brushRef="#br0">123 175 7791,'-11'0'1120,"-1"0"-757,8 0 0,-4-2 1,6-2 1738,-4-1-439,5-1-1179,-7 6 0,8 2 0,0 6-183,0 9 0,0 0 1,0 9-1,0 1-125,0 8 0,0 7 0,0 13 0,0 5-105,0 10 0,0 6 0,0 7 0,0-3-66,0-3 1,0-1 0,0-10 0,0-8-300,0-11 0,0-11 0,2-8 0,2-9-586,1-5 0,3-11 0,-4 1-189,2-8 1,0-5 0,-6-9-1,0-1 1069,0-4 0,-10-24 0,-4-11 0,0-8 0,-1 0 0</inkml:trace>
  <inkml:trace contextRef="#ctx0" brushRef="#br0" timeOffset="450">1 71 10723,'8'-10'645,"-3"0"0,11 6 0,5-4-438,5-1 0,-3 5 0,6-2 0,2 2 27,2-2 0,2 4 1,-2-3-1,-2 3-101,-2 2 0,-6 2 0,5 3 0,-3 7-95,-4 4 0,-3 1 0,-7 2 0,-5 3-163,-4 1 0,-2 8 0,-2-2 0,-4 4-105,-5 2 1,-7 0 0,-3 0 0,-4 0-114,-3 0 0,5-6 1,-4-2-1,0-2 3,0-3 1,5-3-1,-1-3 1,4-3 229,1-1 1,1-8 318,-1 2 1,8-6 12,5-6 0,5 4 1,5-4 4,7 4 1,2 4 0,-1 2 0,-1 4 131,1 1 0,3 5 0,0 7 0,-3 4-37,-1 3 0,-1-5 1,5 6-1,-2 2-216,-3 2 1,-1 8 0,3 0 0,-3-3-270,-2-1 1,4-4 0,-5-2 0,1-4-759,0-1 0,-2-3 0,-6-6-2723,0 1 3644,0-8 0,-8-65 0,-2-22 0</inkml:trace>
  <inkml:trace contextRef="#ctx0" brushRef="#br0" timeOffset="800">455 717 7829,'0'11'562,"2"-1"82,4-2 1,-2 3 0,7-5-246,3-2 1,1-2 0,3-2 0,1 0-183,5 0 1,-3-2 0,6-4-1,0-5-109,0-5 1,-5-1-1,-1-1 1,-5 1-77,-5-1 0,-5 1 1,4-1-1,-2 1-153,-5-1 1,-1 1-1,-4 0 1,-1-1-16,-3 1 1,-10-1 0,1 3 0,-7 1 59,1 2 1,-4 8-1,-1-1 1,1 3 16,0 2 0,-4 2 1,6 3-1,1 7 184,3 4 0,1 7 0,3 2 1,1 2 145,3 4 1,7 4 0,-2 4-1,4 2-62,2-2 1,2 3 0,4-1-1,7-2-275,9-2 1,-1-4-1,6-4 1,0-6-880,1-3 1,3-9-1,7-1 945,3-2 0,14-30 0,9-13 0,2-3 0,0-1 0</inkml:trace>
  <inkml:trace contextRef="#ctx0" brushRef="#br0" timeOffset="1065">1223 298 7829,'-7'-18'151,"3"3"1,-6 1 0,0 0 329,1-5 0,-1 7 0,-4-5 0,3 1-129,-3 1 0,4 3 0,-1 2 0,-3 1-159,-1-1 1,3 6 0,0-2-91,-1 4 0,-1 10 1,1 4-1,3 5-18,2 7 1,-3 3 0,3 10 0,0 3-3,0 7 0,2 5 1,6 5-1,0 3 89,0 2 0,0 2 0,0 6 1,0-2-247,0-4 0,0-4 0,0-8 0,0-3-908,0-8 0,6-3-1782,0-14 2764,8-1 0,-12-13 0,5-3 0</inkml:trace>
  <inkml:trace contextRef="#ctx0" brushRef="#br0" timeOffset="1248">822 612 7813,'-18'0'1205,"7"2"-314,-1 4 1,10-4 0,2 3-443,10-3 0,5-2 0,5 0 1,3 0-505,6 0 0,-2 0 0,2 0 1,2 0-749,2 0 1,0-5-1,-2-1 803,-1 2 0,22 2 0,12 2 0</inkml:trace>
  <inkml:trace contextRef="#ctx0" brushRef="#br0" timeOffset="1548">1206 507 7813,'-12'0'0,"3"2"396,1 4 1,-4 4 0,6 7 412,2 1 0,3-1 0,1 0 0,1 3-268,5 3 1,-2 4-1,6 8 1,0 2-319,-1 4 1,-5-2 0,2 5 0,-2-1-154,2-4 0,-4 3 0,3-3 0,-3-6 14,-2-7 0,0-7-226,0-2 0,0-9 1,0-8-1,0-12-46,0-9 0,0-6 0,0-10 0,0-2 70,0-1 1,0-7 0,0 4 0,2 1-17,4-1 1,-4 2-1,6 6 1,-2 0-200,0 0 1,7-3 0,-1 3 0,3 7-324,3 7 0,-1 4 1,1 1-1,1 4 656,4 7 0,51 65 0,-27-21 0,-1-1 0</inkml:trace>
  <inkml:trace contextRef="#ctx0" brushRef="#br0" timeOffset="1983">1800 594 7813,'-18'0'0,"1"0"306,-1 0 0,7-5 0,-1-3 295,-2-2 1,-1 0 0,-1-3 0,3 3-202,1 2 1,1-3-1,-7 5-338,1 2 1,-1 4 0,3 6 0,1 7 122,2 9 0,3 5 1,-5 8-1,4 0-12,3 0 0,-5 7 0,6 3 0,2 2-42,2-1 0,8-7 0,2 2 0,2-4-89,3-2 1,5-8-1,3-4 1,2-5-207,-1-7 0,3-3 1,-2-8-1,0-2-172,3-4 1,-7-4-1,4-9 1,-3-2 27,-3-3 0,-1-9 0,-3 0 0,-1-5-56,2-1 1,-7-4 0,-1 0 0,-4 1 203,-2-1 1,6 0-1,0 6 1,-2 1 197,-2 3 1,-2 9-1,0 1 1,-2 6 270,-4 5 1,4 6 0,-6 12 69,0 6 0,6 11 0,-3 8 0,3 6-6,2 4 0,0 7 0,0-1 1,0 1-228,0-1 1,0 1-1,0-5 1,0 0-802,0-1 0,2-3 0,3-8 1,7-6 654,4-5 0,55-76 0,-28 12 0,0 0 0</inkml:trace>
  <inkml:trace contextRef="#ctx0" brushRef="#br0" timeOffset="2232">2184 629 7813,'0'-17'213,"-2"-1"1,-2 1-1,-2 0 270,2-1 0,-3 6 1,-1 1-1,0-3 177,0-1 1,-5 5 0,1 4-245,-3 4 1,-1 10-1,3 4 1,1 5-252,-2 6 1,1 5-1,-1 6 1,4 1-31,3 0 0,-5 0 0,6 2 0,2 2-49,2 2 1,2-1 0,0-5 0,0 0-155,0 0 0,8-2 0,4-2 0,3-4-270,3-1 0,1-5 0,3-7 0,3-5-542,2-1 0,-4-2 0,4-6 0,-1-2-2085,-5-4 2965,-2-11 0,1-26 0,1-11 0,2-8 0,1 1 0</inkml:trace>
  <inkml:trace contextRef="#ctx0" brushRef="#br0" timeOffset="2448">2306 647 8257,'-11'17'911,"-1"1"0,10-3-39,2-3 0,10-4 1,11-8-607,2 0 0,3 0 0,-5-2 0,2-2-275,-2-2 1,5 0-1,-3 4 1,-2-2-59,-1-1 1,3-3 0,0 4-1,-1-2-550,-3 2 0,-7 2 0,-1 2 0,1-2-2456,-2-3 3073,-3 3 0,-45-14 0,-11 6 0</inkml:trace>
  <inkml:trace contextRef="#ctx0" brushRef="#br0" timeOffset="2681">2428 350 7813,'-17'0'1306,"0"0"0,7 2-758,4 4 0,4 3 0,2 11-93,0 3 0,6-2 1,0 10-1,0 4-246,1 4 1,-5 12 0,6 1 0,-2 8-250,0 2 1,-1 4 0,-5-7-1,0-5-434,0-6 1,6 1 0,0-10-1,0-6-1277,2-8 0,-4-13 1751,7-7 0,16-49 0,10-14 0</inkml:trace>
  <inkml:trace contextRef="#ctx0" brushRef="#br0" timeOffset="2898">2708 629 8062,'-10'8'1113,"4"4"1,4 3-1,2 5-868,0 3 0,2-4 1,2 7-1,2-1-201,-2 4 1,-2 4 0,-2 2 0,2 0-502,4 0 1,-4-2 0,3-2 0,-3-4-1823,-2-2 2279,0-2 0,-7-52 0,-3-11 0</inkml:trace>
  <inkml:trace contextRef="#ctx0" brushRef="#br0" timeOffset="3064">2690 193 7813,'-17'9'0,"1"7"0,3-6 1365,1-1 0,8 1-1699,-2-4 0,6-4 334,6 4 0,27 34 0,14 9 0</inkml:trace>
  <inkml:trace contextRef="#ctx0" brushRef="#br0" timeOffset="3449">2883 437 8710,'-10'0'1355,"2"2"0,8 4 0,0 6-901,0 3 1,0 5 0,0 5 0,2 8-145,4 6 1,-4 11-1,6 1 1,-3 5-155,1 0 1,2 4 0,-4-3 0,4-5-42,1-4 1,-3-15 0,4 0-1,-1-5-195,1-7 0,-4-9 1,6-9-91,1-6 1,1-9-1,-1-11 1,-1-8 45,2-8 0,-5-4 0,3-5 0,2-1-34,1-5 0,-3 7 0,-1-5 1,1 3-97,-2 5 0,5-5 0,-5 8 0,2 3-155,-1 1 0,-5 9 0,4 5-2874,-2 4 3283,-3 9 0,-12 41 0,-3 18 0</inkml:trace>
  <inkml:trace contextRef="#ctx0" brushRef="#br0" timeOffset="3800">3249 682 8435,'0'23'0,"0"2"387,0 2 1,2-11-1,2 1 1,4-3-55,2-4 0,1-3 0,7-7 0,-1 0 103,1 0 0,-1 0 1,1-1-1,1-5-150,4-6 0,-3-3 0,3-3 0,-4-1-158,-1-5 0,-1 3 1,-1-6-1,-3 0-47,-1 0 0,-2-3 0,1-4 0,-3-1-122,0 0 1,-6 0 0,4 0 0,-4 2-109,-2 4 0,-8-4 0,-2 4 0,-4-2-73,-3 1 0,3 7 1,-11 12-1,0 5 24,-4 4 1,2 11 0,-2 9 0,0 9 266,1 6 0,3 8 1,8 2-1,-1 3 315,1 8 0,7-1 0,4 7 1,4 0 85,2 4 1,2-2 0,4 0-1,8-1-115,7-5 1,6-8 0,8-5 0,0-6-663,0-10 1,6-8-1,1-7 1,3-6-866,3-4 1,-3-10-1,2-6 1172,1-7 0,-15-15 0,0-9 0,3-7 0,0 1 0</inkml:trace>
</inkml:ink>
</file>

<file path=ppt/ink/ink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2:19.072"/>
    </inkml:context>
    <inkml:brush xml:id="br0">
      <inkml:brushProperty name="width" value="0.06" units="cm"/>
      <inkml:brushProperty name="height" value="0.06" units="cm"/>
      <inkml:brushProperty name="color" value="#FFFFFF"/>
    </inkml:brush>
  </inkml:definitions>
  <inkml:trace contextRef="#ctx0" brushRef="#br0">71 230 8051,'-12'0'337,"1"0"1,7-4 0,-2 4-1,4 10 1,2 7 0,0 8 0,0 4-1,0 8 1,0 8 11,0 5 0,0 10 0,0 4 0,0 4-417,0 2 1,-2 0 0,-2 0 0,-2-2-199,2-4 0,0-4 0,1-9 1,-3-5-599,2-5 0,2-12 173,2-6 0,2-11 691,4-6 0,3-59 0,9-15 0</inkml:trace>
  <inkml:trace contextRef="#ctx0" brushRef="#br0" timeOffset="513">211 509 8025,'0'-10'1095,"0"5"1,0 10 0,0 7-690,0 4 1,0 9 0,0 4 0,0 6-179,0 6 0,5 3 0,1 9 0,-2-1-112,-2 0 1,4 1 0,0-1 0,-2-1-61,-3-5 0,-1-5 0,0-10 0,0-4-359,0-2 1,0-7-107,0-6 1,2-18-1,2-4 88,2-9 1,0-12 0,-4-1 0,2-6-77,2-9 1,7 2 0,-3-1-1,2-3 179,-1-1 0,1-4 1,3-1-1,-1 1 228,-2 3 1,-1 5 0,7 1 0,-3 8 327,-3 6 0,3 12-25,-3 2 0,-4 15 0,-2 15 1,-5 8 141,-1 9 0,0 8 0,0 5 0,0 2-147,0 3 0,0-3 1,0 0-1,0-1-567,0 1 0,0-4 0,0 3 0,0 1-231,0-1 1,0-7 0,0 0 0,0-6 489,0 0 0,16-21 0,3-4 0</inkml:trace>
  <inkml:trace contextRef="#ctx0" brushRef="#br0" timeOffset="900">874 806 7977,'-17'-17'238,"1"-1"1,3 1 0,1-1 64,-2 1 0,5-1 0,-1-1 0,0-3-84,1-1 1,3-6-1,-4 6 1,0 1-155,1 3 1,3 2 0,-6 1-104,-1 4 1,-3 9-1,1 12 112,3 9 0,2 11 0,6 0 0,-1 6 14,1 6 0,2 1 1,2 9-1,0-3 6,0 1 0,0 5 0,0-7 0,2 3-6,3 3 0,5-5 1,8-5-1,-1-10-183,1-6 0,-1-6 0,0-7 0,1-4-87,-1-3 0,1-9 0,-1-9 0,1-7 0,-3-7 0,-1-8 0,-2-8 0,-1-3 0,1-5 0,-2-1 1,-1-3-1,-1-1-273,0-4 0,-2 3 0,-6-5 1,0 0 395,0-4 1,0-10-1,0-1 1,0 1 81,0 2 0,0 4 0,-2 4 0,-2 10 289,-2 11 0,0 10 5,6 16 0,0 15 1,0 9-1,0 13 111,0 9 0,0 12 0,0 5 1,0 5 33,0 1 0,0 6 0,0 3 0,0 1-289,0 4 0,-2 2 0,-2-1 0,-2-3-534,3-5 0,1-5 0,2-2 0,2-1-1246,3-5 0,-1-5 1607,8-12 0,0-3 0,5-9 0</inkml:trace>
  <inkml:trace contextRef="#ctx0" brushRef="#br0" timeOffset="1235">1101 841 7882,'0'12'0,"0"-1"435,0 3 0,0-4-38,0 1 1,2-7 0,4 2-1,6-4-339,3-2 1,3-6 0,-1-2-1,1-1-193,-1-5 0,0-7 0,1-3 0,-1 1 113,1-2 1,-7 3-1,-1-5 1,-2 0-5,-4 0 0,-2 6 1,-2-3-1,-2 5 17,-4 1 1,2 1-1,-8 1 1,-1 5 117,-3 5 0,-7 4 1,0 4-1,1 4 89,3 5 0,2 11 0,1 3 0,2 2 112,3 4 1,7 2 0,-2 2 0,4 0-14,2 0 0,0 0 0,2 0 0,4 0-302,6 0 0,3-2 0,5-4 0,3-6-515,6-3 1,2-5 0,0-3-1,-2-6-831,2-5 1,-4-1 1350,2 0 0,8-54 0,8-14 0</inkml:trace>
  <inkml:trace contextRef="#ctx0" brushRef="#br0" timeOffset="1450">1608 492 7882,'-10'-8'0,"-6"6"0,7-6 1288,-1 0 0,2 8-472,8 0 0,0 10 1,2 11-568,4 3 0,-2 1 1,8-2-1,1 6-262,3 4 1,-5 2 0,1 0 0,2 0-157,1 0 0,3 0 1,-1 0-1,0 0-708,1 0 1,-3 0 0,-1 0 0,-2-2 876,1-4 0,3-20 0,1-10 0</inkml:trace>
  <inkml:trace contextRef="#ctx0" brushRef="#br0" timeOffset="1633">1573 1016 7882,'-18'9'1227,"1"7"1,7-18 0,6-2-1,8-12-676,8-3 1,11-8 0,6-2 0,4-6-1260,2-6 1,2-4-1,2-5 708,1 3 0,28-13 0,14-8 0,-25 21 0,0 0 0,0 0 0</inkml:trace>
  <inkml:trace contextRef="#ctx0" brushRef="#br0" timeOffset="2016">2236 230 7882,'-17'17'107,"5"-5"0,3-1 0,-1 5 0,2 3 0,0 5 0,3-1 0,-1 2 0,0 6 0,2 8 0,2 8 0,2 3 289,0 2 1,0 9 0,0 3 0,0 2-476,0-2 0,8-4 0,3-10 0,5-3 79,1-6 0,55-5 0,14-1 0</inkml:trace>
  <inkml:trace contextRef="#ctx0" brushRef="#br0" timeOffset="2552">2586 527 7911,'-10'7'679,"4"5"1,4 4 0,2 1 0,0 2-282,0 5 1,0 3 0,0 8-1,0 2-136,0 3 0,0 5 1,0 5-1,0-1-126,0-2 0,0-9 1,0 3-1,0-6-305,0-6 1,0-4-274,0-7 0,0-10 0,2-8 0,2-12 38,2-9 1,7-7-1,-3-8 1,2-3 51,-1-2 0,1-7 1,6 1-1,-1-4 138,0-1 1,1 0-1,-1 1 1,-1 5 271,-4 5 1,3 4 0,-5 4 0,1 4 433,1 6 0,-6 11-11,6 6 0,-3 12 1,3 8-1,-6 5 108,-4 4 1,-2 8-1,2 0 1,1 6-249,3 4 1,0 6 0,-6-5-1,0 1-263,0 0 1,0 3 0,0-5 0,0-2-515,0-2 0,0-2 0,0-2 0,0-4-1083,0-6 1,0-4 1518,0-1 0,-15-40 0,-5-9 0</inkml:trace>
  <inkml:trace contextRef="#ctx0" brushRef="#br0" timeOffset="2816">3092 177 8348,'8'16'252,"4"-5"0,3-3 0,4 0 0,3 4 1,3 3-1,2 5 0,4 3 0,2 8 1,0 8-1,-4 7 0,-3 7 0,-5 3 1,-4 4-1,-5 2 0,-4 4 0,-4 2 1,-6 2-1,-8 0 0,-7-2 0,-5-4 1,-3-6-1,-2-4-4407,-4-1 4155,-10-1 0,-15-11 0,-10 2 0,-9 2 0,0 1 0</inkml:trace>
</inkml:ink>
</file>

<file path=ppt/ink/ink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2:34.389"/>
    </inkml:context>
    <inkml:brush xml:id="br0">
      <inkml:brushProperty name="width" value="0.06" units="cm"/>
      <inkml:brushProperty name="height" value="0.06" units="cm"/>
      <inkml:brushProperty name="color" value="#FFFFFF"/>
    </inkml:brush>
  </inkml:definitions>
  <inkml:trace contextRef="#ctx0" brushRef="#br0">18 138 7878,'-6'-11'851,"0"-1"0,0 6-140,6-5 0,0 9-501,0 2 1,6 7 0,0 13 0,-2 1-26,-2 2 0,4 8 1,-1-1-1,-1 3-153,-2 1 0,-2 7 0,2 0 0,2-2-85,2-2 1,0-2 0,-6 0-1,0-3-19,0-2 0,0-5 0,0-8-377,0 1 0,2-10 178,4-8 0,-3-10 0,7-13 0,-2-7-36,-4-3 1,5-9 0,1-3 0,2-3 94,-1-5 0,-5 11 0,4-9 0,0 6 68,-1 7 154,-5-7 1,10 10-1,-8 0 114,-2 10 0,3 6 0,1 3 176,2 4 0,-6 7 0,1 10 0,-3 9 132,-2 7 0,6 6 0,0 8 1,-2 2-43,-2 4 1,0-2 0,2 5 0,2 1-121,-3 0 0,-1-7 0,0 3 0,2-4-242,2-2 1,0-6 0,-6-2-1,2-3-565,4-9 1,-3 1 92,9-11 1,-8-6 0,4-13 0,-2-7 27,-1-9 1,3-2 0,-4-5 0,2-2 144,-2-2 0,3 0 0,-1 6 0,0-1 162,2-5 1,-4 6 0,5-2 0,-1 8 235,-4 4 0,4 1 102,-2 7 0,5 15 1,-5 8-1,0 9 193,2 9 1,-6 3 0,3 8 0,-3 0-112,-2 0 1,0 1 0,2 3 0,2 2-385,2-2 0,0-8 0,-4-4 0,2 0-1017,2 0 1,-1-5 1089,-5 1 0,8-27 0,2-8 0</inkml:trace>
  <inkml:trace contextRef="#ctx0" brushRef="#br0" timeOffset="367">629 295 7862,'0'18'1631,"0"-1"-1435,0 1 1,2-8-1,4-5 1,5-3-48,5-2 0,1 0 1,1 0-1,1-2-59,5-3 1,-5-5-1,4-6 1,-3 3-2,-3 1 0,1 0 1,-1-5-1,-1 0-75,-5-1 0,3 1 1,-8-1-1,-2 1 32,-2-1 1,-2 1 0,-2-1-148,-4 1 1,-4-1 0,-7 3-1,-1 1 27,1 3 0,-1 7 1,1-2-1,-1 4 98,1 2 1,-1 2 0,1 4 0,-1 5 65,1 5 1,1 1-1,3 3 1,3 1 113,2 2 0,-3 7 0,5-5 1,2 2-28,2 4 1,2 2-1,0 2 1,2 0-304,4 0 1,4-2 0,9-4-1,2-4-474,3 0 0,1-7 0,-2-1 0,4-9-611,0-6 1,8-2 1210,0 0 0,31-54 0,-25 20 0,0 0 0</inkml:trace>
  <inkml:trace contextRef="#ctx0" brushRef="#br0" timeOffset="767">1275 103 7820,'-17'-5'17,"1"-3"1,3 0 192,1 0 0,2 1 0,-3 3 1,1-2 425,-1 2 1,3 2 0,-2 2-487,-1 0 0,-3 2 1,1 4-1,1 7-152,2 9 0,7-1 1,-5 8-1,2 2 62,4 2 1,2 2 0,2 0-1,0 0-4,0 0 0,0 0 0,2 0 0,2-2-31,2-4 1,7 2 0,-1-10 0,6-3-182,5-5 1,-4-9 0,5 0-1,-5-8-96,-2-8 1,3-5 0,1-6 0,0-6-27,-5-4 0,1-2 0,-7 0 0,2 0 153,-1 0 1,-7 6 0,2 2 0,-4 1 187,-2 5 0,0 2 0,0 1 622,0 1-539,0-1 0,0 16 1,0 10-1,0 10 39,0 5 1,0 8 0,0-2-1,0 4-89,0 2 0,0 0 0,0 0 0,0 0-329,0 0 1,8-8 0,2-2 0,1-2-827,1 1 1,0-7 1058,5-5 0,0-1 0,1 7 0</inkml:trace>
  <inkml:trace contextRef="#ctx0" brushRef="#br0" timeOffset="1100">1747 86 7788,'-18'0'0,"7"0"0,-1 0 0,-2 0 818,-1 0 1,-3 0 0,1 0-118,0 0 1,-1 6-1,1 1-563,-1 3 1,7 0 0,1 3 0,0-1-170,0 2 0,7-5 1,-3 3-89,4 2 0,2 1 0,2 3-238,4-1 0,3-5 0,9-1 0,-1 1 135,1-2 0,-1 5 0,1-3 1,-1 3 253,0 3 0,1-1 0,-1 1 0,-1-1 267,-4 1 1,1 5-1,-5 2 1,0 0-85,-1 1 1,-1-3 0,-6-4 0,-2 3-45,-4 1 0,3 0 1,-9-5-1,-2-3-397,-1-3 1,-3 2 0,1-9 0,-1-1-543,1-2 1,0-4-1,1-4 1,2-7 767,3-9 0,13-37 0,7-17 0,-3-10 0,0 1 0</inkml:trace>
  <inkml:trace contextRef="#ctx0" brushRef="#br0" timeOffset="1499">1764 226 7788,'10'7'-179,"4"-3"0,-7 6 896,3-2 1,-4 5 0,4-1-331,-3 3 0,5 5 1,-4 1-1,-1 4-183,1 3 1,4-5-1,-4 4 1,-1 0-157,1 0 0,6-5 1,-5 1-1,3-4-330,0-1 1,-1-3 13,7-3 1,-1-8 0,-1-14 19,-5-7 1,-3-6 0,-6-1 0,2-5 130,2-4 0,0-2 1,-6 0-1,0 0 112,0 0 1,0 2 0,0 2 0,0 4 119,0 2 0,0 2 258,0 5 0,0 10-143,0 8 0,0 8 1,0 10-1,0 1 22,0 4 0,0 5 1,0 6-1,0 1-7,0 0 1,0 0 0,0 0 0,2 0-129,3 0 1,-1-2 0,8-2 0,0-4-496,-3-2 1,7-1-1,-5-7 1,5-1-504,1-5 0,1-3 0,-1-8-389,1 0 0,-1-13 1270,1-5 0,-1-65 0,1-12 0</inkml:trace>
  <inkml:trace contextRef="#ctx0" brushRef="#br0" timeOffset="1815">2306 226 7788,'0'-18'433,"0"7"259,0-1 0,0 6 313,0-6 0,0 10-641,0 2 0,5 8 1,1 12-1,-2 3-84,-2 6 1,4 4-1,0 2 1,-2 2-171,-2 4 0,0-3 0,1 7 0,3-2-210,-2-5 1,-2-1 0,-2-4 0,0-4-688,0-5 445,8-5 1,-6-11 0,4-10 0,-4-14 39,-2-11 1,0-6-1,0-2 1,1-2 186,5-3 0,-4 3 0,6-4 0,-2 4 15,0 2 0,1 0 0,-1 2 1,4 2-188,0 2 1,5 8-91,-3-2 0,3 11 1,3 6-941,-1 4 1317,-7 10 0,5 41 0,-5 16 0</inkml:trace>
  <inkml:trace contextRef="#ctx0" brushRef="#br0" timeOffset="2167">2620 418 7788,'0'17'456,"0"1"0,0-1-21,0 1 1,0-7 0,2-1 0,4-2-185,5-4 0,5-2 0,1-2 0,3-2-117,3-4 0,-4-4 0,7-7 1,-3-1-14,0 1 1,1-7 0,-7-1 0,1 0-11,-1 0 1,-2-1 0,-3 5-1,-4-2-30,0 1 1,-6 3-1,1 0 1,-4-3-78,-5-1 1,-8 6 0,2 7 0,-5 2-133,-6 4 1,3-4 0,-5 5 0,2 5-55,0 7 1,-3 7 0,5 3 0,-2 3 257,1 1 1,9 8-1,3-2 1,2 4 208,4 2 1,2 2 0,2 2-1,2 3 30,4 3 0,6-6 0,9 1 0,4-3-379,3-2 0,1-8 0,6-3 1,0-7-819,0-5 1,5-4-1,1-10 882,-2-4 0,-8-44 0,-2-19 0,3-7 0,0-1 0</inkml:trace>
</inkml:ink>
</file>

<file path=ppt/ink/ink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2:39.155"/>
    </inkml:context>
    <inkml:brush xml:id="br0">
      <inkml:brushProperty name="width" value="0.06" units="cm"/>
      <inkml:brushProperty name="height" value="0.06" units="cm"/>
      <inkml:brushProperty name="color" value="#FFFFFF"/>
    </inkml:brush>
  </inkml:definitions>
  <inkml:trace contextRef="#ctx0" brushRef="#br0">36 115 7655,'-10'2'610,"4"4"0,4 5 1,2 11-1,0 1-490,0-2 1,0 7 0,0 1 0,0 4-10,0 2 0,0-1 1,0 3-1,0 2-157,0 2 1,0 5-1,0-5 1,0-2-51,0-2 0,0-2 0,0-2 1,-2-4-263,-3-6 123,3-3 0,-6-13 0,8-7 1,2-11 18,4-11 0,-2-5 0,5-8 0,1 0 8,0 0 0,-4 1 0,3-1 1,1 0 119,0 0 0,-1 0 1,5 2-1,-4 4 121,-3 5 1,5 5 0,-4 2 113,1-1 1,3 8 0,6 5 3,-1 3 1,-5 11 0,-3 7 0,1 7 92,0 4 0,-6 2 1,3 6-1,-1 0-1,0 0 1,0 2 0,-6 0-1,0 2-112,0 0 1,0-12-1,0 8 1,0-4-166,0-4 0,0-2 0,0-7-932,0-1 1,0-9 965,0-8 0,8-55 0,1-20 0</inkml:trace>
  <inkml:trace contextRef="#ctx0" brushRef="#br0" timeOffset="349">420 429 7843,'-6'18'-33,"0"-1"0,1 1 1,5-1-1,0 1 292,0-1 1,0 3-1,0 1 1,0 2 137,0-2 0,2 5 0,3-3 0,5 0-228,0 3 1,5-9 0,-3 2 0,3-7-141,3-4 0,-6 3 0,-1-5 1,3-2-101,1-2 0,3-4 0,-1-4 1,-1-5-33,-5-5 0,5-9 1,-6-2-1,-1-2 66,-3 0 1,2-1-1,-2-4 1,-2 1 83,-2 3 1,-2-1 0,0 6-1,0-2 89,0-4 0,-8 6 0,-2 1 0,-3 5 47,-5 2 1,4 7 0,-9 4-1,4 4-62,1 2 1,-1 2 0,-2 4-1,-3 5-204,3 5 1,2 7-1,3 3 1,2-1-176,3 0 0,7-2 0,-2-5 0,4-1-1952,2 1 2210,0-1 0,54-23 0,14-5 0</inkml:trace>
  <inkml:trace contextRef="#ctx0" brushRef="#br0" timeOffset="834">700 325 10614,'0'17'495,"0"-5"1,0-1 0,0 3-257,0 1 0,0 9 0,1 1 1,3 2-100,2 4 0,6 2 0,-4 2 1,1 0 2,5 0 1,-4-6-1,1-2 1,1-2-218,-2-3 0,5-5 0,-3-5-204,3-6 1,-3-4 0,-2-4 0,-1-6 14,1-10 0,-4-1 1,3-10-1,1-2-16,0-2 0,-6-2 0,4 0 0,-3 0 170,1 0 1,6 2 0,-6 2 0,-2 4 161,-3 2 1,5 1 0,0 7 209,-2 0 0,-2 9 0,0 8-32,4 9 0,-4 9 0,3 5 0,-1 6 11,2 4 1,-4 2 0,4 2 0,-2 2-42,2 2 1,-4-1 0,5-7 0,-1-2-10,0-1 0,6-3 0,-5 0 0,1-8-86,0-5 0,5-10 1,-1 0-137,4-8 0,-5-8 1,-1-9-1,0-4-65,-1-3 0,-5-1 1,4-6-1,-2 0-198,0 1 1,-1-1 0,-5 0 0,2 2-163,4 4 0,-4-2 0,4 7 1,-4 1-368,-2-2 1,0 11 0,0-3-397,0 1 1218,0 8 0,0 32 0,0 14 0</inkml:trace>
  <inkml:trace contextRef="#ctx0" brushRef="#br0" timeOffset="1815">1695 290 7834,'-8'17'211,"6"-5"1,-4-1 234,4 3 1,2-4 0,0 1 0,0 3-121,0 1 0,0 9 0,0 1 1,0 0-175,0 0 0,0 6 1,0-1-1,0 3-57,0 1 1,0-1-1,2-2 1,2-3-167,2-3 0,0-2-173,-6-5 1,2-9-1,2-5 78,2-8 1,-1-5 0,-5-11 0,2-3-140,4-6 0,-2-4 1,6-2-1,-1-2 11,1-4 0,-4-1 0,4-5 0,-1 6 223,1 4 1,-4 2 0,4 1 0,-1-1 271,1 0 1,-6 13 0,4 7 0,-3 7 0,1 12 0,-2 11-1,-2 15 1,-2 6 0,0 7 0,0 2 541,0 3 0,0 3 0,0-1 0,0-1-565,0-3 1,0-1 0,0 0 0,0-9-205,0-5 1,0-9-1,2-1-248,4-7 0,-2-8 0,5-14-16,-1-10 1,6-7-1,-4-12 1,1-2-1,-1-3 1,0-1-1,-3-2 1,3 3-235,0-1 0,-6 2 0,1 6 0,-1 2 661,2 4 0,-4-2 70,4 8 1,-4 9-1,-2 14 38,0 10 0,0 11 0,0 5 0,0 1 110,0 4 0,0 4 1,0 4-1,0 1-284,0-1 0,0-8 0,0-2 0,0 0-663,0-1 1,0 3-1,0-8-1888,0-2 2480,0-9 0,8-59 0,1-21 0</inkml:trace>
  <inkml:trace contextRef="#ctx0" brushRef="#br0" timeOffset="2133">2097 587 7813,'0'17'0,"0"0"315,0 1 0,2-3 0,1-1 116,3-2 1,8-8-1,-2 1-315,3-3 0,2-4 1,1-3-1,-1-7-43,1-4 1,-1-7 0,1 0-1,-1 0-67,1-3 1,-7 7-1,-1-6 1,0 1-11,-1 1 1,-5-2 0,2 4 0,-4-3-7,-2 3 0,-2 1 0,-4 5 1,-5 1 8,-5 3 0,-1 7 0,-1-2 0,1 6 82,-1 6 0,-5 4 0,0 7 0,1 2 91,3 5 1,4-3 0,1 6-1,4 0-68,2 1 1,-3 1 0,5 6-1,2 0-80,2-1 0,4-1 0,4-2 0,6-3-534,3-3 0,3-2 0,-1-7 0,2-5-2018,5-5 2528,-5-4 0,53-25 0,4-6 0</inkml:trace>
  <inkml:trace contextRef="#ctx0" brushRef="#br0" timeOffset="2601">2568 517 7785,'-2'-12'40,"-2"0"195,-1-1 1,-3 3-1,4-2 359,-2-1 0,-2-1 0,4 1 33,-1 1 1,-9 0-552,2-5 1,-3 7-144,-3 4 0,1 4 0,1 4 1,3 4-12,1 6 1,8 9-1,-3 4 1,1 3 8,0 3 0,0 2 0,6 2 0,0 0 41,0-1 1,2 1 0,4 0 0,4-2-66,-1-4 1,7-3-1,-5-9 1,5-1-46,1-5 0,1-3 0,-1-8 0,1 0 52,-1 0 0,-5-10 0,0-5 0,1-9 21,3-3 0,-5-8 0,-1-5 0,-2-1 80,-4-2 0,0 1 1,-1-7-1,3 2-49,-2-1 0,-2 5 0,-2 1 1,-2 1 43,-4 0 1,4 2 0,-5 10 0,1 6 131,0 3 0,0 9-31,6-1 1,-2 10 0,-2 2-1,-2 12 147,3 9 0,1 6 0,2 8 0,0 0 85,0 0 0,0 8 0,0 3 0,0 5-323,0 1 1,0-1-1,0-3 1,0-3-187,0-2 0,0 3 0,0-7 0,2-6-692,3-8 1,-1-7 0,6-5 857,-2-1 0,29-86 0,1-15 0</inkml:trace>
  <inkml:trace contextRef="#ctx0" brushRef="#br0" timeOffset="2815">2760 447 8909,'-6'11'729,"1"1"1,-1-6-392,6 6 0,0-1 1,0 7-199,0-1 1,0 1 0,0 1 0,0 2-191,0 3 0,0 7 0,0-4 1,0 2-265,0 0 1,0-6 0,0 4-1,0 1-415,0-1 0,0-12 1,0 3-897,0-3 1625,0-7 0,8-70 0,1-25 0</inkml:trace>
  <inkml:trace contextRef="#ctx0" brushRef="#br0" timeOffset="3041">2760 202 7771,'-17'-7'809,"5"5"983,1-4-2006,7 4 1,-4 4 0,8 4 0,0 5 213,0 5 0,23 32 0,6 9 0</inkml:trace>
  <inkml:trace contextRef="#ctx0" brushRef="#br0" timeOffset="3350">2830 412 7783,'0'17'102,"0"1"1,0 1 0,0 3 0,0 1 261,0-2 0,0 4 0,0 1 0,0 1-40,0 4 1,0-4 0,0 2-1,0 0-115,0-2 0,2 6 0,2-5 0,4-1-80,1-4 0,-3-9 0,6-3-327,1 3 1,3-8 0,1-6-54,1-10 0,-1-8 0,-1-5 0,-3-6-18,-1-4 0,0-2 0,3 0 0,-1 0 174,-2 0 1,-7 0-1,5 1 1,0-1 181,-1 0 1,-5 0-1,2 0 1,-4 2 49,-2 4 1,0 3-1,0 9 1,0 0 85,0-1 0,-2 8 0,-4 8-4,-5 12 0,3 2 1,0 13-1,2 0-113,1 4 1,-3 4-1,4 2 1,-2 0 17,2 0 0,2 0 1,2 0-1,0 0-84,0 0 1,0 4-1,0-2 1,0-6-397,0-4 1,8-4-1,2-6 1,1 1-246,1-1 601,0-7 0,21-49 0,3-19 0</inkml:trace>
  <inkml:trace contextRef="#ctx0" brushRef="#br0" timeOffset="3914">3179 447 7770,'-5'11'0,"-1"1"0,0 0 719,-2-3 0,6 7 0,-4-4-304,4 3 0,2 8 0,0 1 0,0-1-12,0 2 1,2 2-1,2 8 1,2 0-218,-2 0 0,0 0 0,0 0 0,2 0-181,-3 0 1,-1-6 0,0-2 0,2-2-379,2-3 1,2-11 45,-2-5 1,-2-6 0,5-6 0,1-7-40,0-9 0,-6-5 0,3-8 0,-1 0-17,0 0 1,6-5-1,-5-3 1,1 0 288,0 1 1,3-5 0,-5 6-1,0 3 187,2 1 1,-6 9 0,6 5 0,-3 4 213,1 1 1,0 13 0,-6 8 233,0 13 0,0 15 0,0 2 0,0 8-173,0 3 0,-6-3 1,0 4-1,3-3-230,1-3 0,2-2 1,0-4-1,0-4-479,0-6 1,0-3 164,0-3 1,2-9 0,1-8 0,5-12-52,2-9 1,0-6-1,3-8 1,-1 0-32,1 0 0,-3-2 1,2-2-1,-1-3 80,-1-3 0,6 6 0,-7-3 1,3 1 146,0 0 0,-7 2 1,5 10-1,0 6 227,0 4 320,-7 9 1,5 12 0,-8 15-1,0 10-15,0 6 1,0 4 0,0 2-1,0 4-209,0 1 0,0-3 0,0 6 0,0-1-549,0-1 1,0-2-1,0-10 1,0-2-682,0-2 1,0-8 937,0 2 0,23-89 0,7-23 0</inkml:trace>
  <inkml:trace contextRef="#ctx0" brushRef="#br0" timeOffset="4675">4280 447 7770,'0'-12'346,"0"1"0,0 5 1,-2-4 329,-4 2 0,2-3-435,-8 5 0,1-6 1,-7 6-1,1 2-99,-1 2 0,1 2 0,-1 0 0,1 2-108,-1 4 0,1 4 0,0 9 1,-1 3-141,1 1 1,-1 8 0,3-2 0,1 4-47,2 2 1,7 0 0,-5 2 0,2 2-77,4 1 0,4 1 0,4-6 0,6-2-248,5-4 0,-1-4 0,11-7 476,0-1 0,41-30 0,18-9 0</inkml:trace>
  <inkml:trace contextRef="#ctx0" brushRef="#br0" timeOffset="5017">4559 499 7707,'0'-17'0,"0"-1"-7,0 1 0,-2 5 0,-2 1 1,-2-3 204,3-2 0,-5 5 0,0 1 0,-2 2-30,-3 4 1,3 2 0,-2 2 0,-1 2-118,-3 4 1,-1 4 0,1 9 0,3 3 23,1 1 0,0 2 0,-3-2 0,1 7-19,3 3 1,7-4 0,-2 0 0,4 2-30,2 2 0,0-4 0,0 0 0,0 0-94,0-2 1,8-1-1,3-9 1,5 0-139,1 1 1,3-8-1,1-5 1,2-3-5,-1-2 1,-1-7-1,1-5 1,1-5 77,-2-7 1,-1 3 0,-5-8-1,-1-2 38,-3-2 1,1 4 0,3 0 0,-3-3 74,-6 0 0,2 2 0,-2 3 1,-3 2 569,-1 4 24,-2 1 0,0 12-335,0 8 0,-2 14 1,-1 11-1,-3 1-133,2-1 1,2 6-1,2-2 1,0 4-198,0 2 0,0-8 1,0-2-1,0-1-473,0-1 1,6 0 0,1-7 561,3-5 0,17-19 0,10-11 0</inkml:trace>
  <inkml:trace contextRef="#ctx0" brushRef="#br0" timeOffset="5398">4873 394 7770,'-11'0'0,"1"2"447,2 4 1,-3-2 0,5 8-142,2 1 0,2 3 1,2 1-1,0 3-86,0 3 0,0 4 1,0 8-1,0 0-79,0 0 1,0 6 0,0 1 0,0 1-36,0 0 0,0-3 1,0-7-1,0-3-194,0-7 0,0-4 0,2-3-133,4-5 1,-4-5 0,6-12-91,-1-5 1,-3-13-1,8-7 1,1-5-16,3-5 1,1-2 0,1 4-1,-1-1 156,1 1 0,-1-4 0,1 2 0,-1 3 194,1 1 0,-3 9 1,-1 5 237,-3 4 1,1 9-1,4 6 107,-5 8 0,-3 6 1,-8 9-1,0 4-100,0 7 1,0 3 0,0 2 0,0-1-225,0 1 1,0 0-1,0 0 1,0 0-147,0 0 0,0-6 0,0-2 1,0-1-2015,0-5 2115,-8-2 0,-9-32 0,-10-9 0</inkml:trace>
  <inkml:trace contextRef="#ctx0" brushRef="#br0" timeOffset="6158">5485 220 7770,'-18'0'141,"1"0"283,7 0 1,2 2-171,8 4 1,0 3 0,0 9 0,0 1-143,0 4 0,0 6 0,0 10 0,0 4-109,0 2 1,0 1-1,0 7 1,0 1-22,0 4 0,-2-5 1,-2-1-1,-1-9-132,1-7 1,2-3-1,0-3-349,-4-7 348,4-12 0,-4-11 0,10-11 0,4-7 26,2-5 0,-5-4 0,7-8 0,0 0-15,-3 0 1,7 0-1,-4 0 1,3 0 45,3 0 0,-1 2 0,1 2 1,-1 4 66,0 2 1,1 2-1,-1 7 1,1 5 83,-1 5 0,-1 8 0,-3 7 0,-3 9 82,-2 1 0,0 8 1,-4 3-1,1 1-2,-1-2 0,-2 4 1,-2-6-1,-2 2 69,-4 0 0,3-6 0,-7 4 0,0 1-198,0-1 0,-1-6 0,-7 2 0,1-3 0,-1-5 0,1-1 0,-1-4 0,1-3 1,0-3-1,-1-2 0,1-2 0,-1 0 0,3-2 0,1-4-8,2-5 0,32-51 0,1-14 0</inkml:trace>
  <inkml:trace contextRef="#ctx0" brushRef="#br0" timeOffset="6918">5799 674 7770,'18'0'-736,"-1"0"732,0 0 1,-5 0-1,0 0 1,1 0 257,3 0 1,1-8 0,-1-4 0,-3-3-98,-1-3 1,0 1-1,3 0 1,-1-1-91,-3 1 0,-7-1 0,2 1 0,-4-3-86,-2-3 1,-2 6 0,-2-3 0,-3 7-41,-3-1 1,-4 4-1,-7 1 1,-2 1 72,1 4 1,1 2-1,0 4 1,-3 4 48,3 5 1,2 5-1,1 1 1,3 1 78,3-1 0,-2 8 0,8 3 0,3 1-55,1 0 0,2 0 0,0 6 0,0 2-37,0 4 0,7-5 0,5 3 1,4-8-65,1-7 0,2 1 0,3-4 0,3-5-252,2-9 1,-5-5 0,3-2 0,-2-2-54,0-3 1,6-11-1,-5-9 1,-3-2 49,-2-4 0,-1-2 0,-3-2 1,-1 0 168,-2 0 0,-3 0 1,3 2-1,-4 2 225,0 2 1,-6 2-1,3-3 1,-3 7-1,0 4 1,2 1-1,2 5 1,-2 7 0,-2 12 449,-2 7 1,0 7 0,0 3 0,0 6-496,0 4 0,0 2 0,-2 0 0,-2 0 0,-2 0 0,2 0 0,2-2 1,0-2 63,-3-2 0,3-8 0,-4 3 0,4-5-296,2-2 0,2-7 14,4-4 1,1-6-1,7-8 1,-2-9-59,1-10 1,3-6 0,1-4 0,1-2-33,-1-2 0,1-2 0,-1 5 1,0-3 127,1 2 1,-1 4-1,-1 4 1,-3 4 176,-1 2 1,-8 7 0,4 9 0,-2 3 68,-1 8 1,1 5-1,-6 13 1,0 3-1,0 6 1,-2 4-1,-2 2 1,-1 0-1,-1 2 1,0 2-1,0 1 1,2-1-317,2-2 1,2-2-1,0-2 1,0-4-399,0-6 1,0-3 0,2-5 0,4-3 567,6-6 0,19-43 0,6-12 0</inkml:trace>
  <inkml:trace contextRef="#ctx0" brushRef="#br0" timeOffset="7300">6777 674 7770,'10'-8'-721,"-2"4"0,-8-7 1294,0-3 1,0 4-1,0-1-175,0-3 0,-6 4 1,-2-1-1,-2-3-214,-3-1 1,-3 3 0,-1 0 0,-1-1-4,1-3 1,-1 5 0,1 1-85,-1 2 1,1 2 0,1 8-1,3 4-187,1 6 0,8 5 1,-2 6-1,4 7 32,2 3 1,0 1 0,0 1 0,0 0 12,0 0 1,6 0 0,2 0 0,2-2-20,3-4 0,3-2 0,1-7 0,1-3-68,-1-7 0,3 0 0,1-7 0,2-4 74,-1-9 0,3-13 0,-2-7 0,-1-4 50,-3-7 0,4 2 1,0-8-1,-3-1 25,-7-3 1,3-1 0,-4 0 0,1-1-39,-1 1 1,-4-1 0,-8 1 0,0 0 32,0-1 0,0 3 0,0 3 0,0 8 311,0 8 1,-2 8-123,-4 11 1,4 12 0,-4 14 0,2 7-44,-2 9 1,4 3-1,-3 3 1,1 5-95,-2 6 0,4 9 0,-4 2 0,4-2-147,2-1 1,0-3 0,0 3 0,0 1-520,0 2 1,2-6-1,4-7 1,8-2-1568,7-4 2169,-2-3 0,76-24 0,-42-9 0,-1 0 0</inkml:trace>
  <inkml:trace contextRef="#ctx0" brushRef="#br0" timeOffset="7767">7633 202 7770,'0'-11'810,"0"-1"333,0 8-884,0-4 1,0 16-1,0 4 1,0 5-117,0 7 0,0 3 0,0 8 0,0 1-194,0 5 0,0-2 0,0 8 0,-2 1-321,-4 3 0,4-1 0,-6-1 0,3-5-304,-1-1 0,0-4 0,6-10 676,0-6 0,23-42 0,6-12 0</inkml:trace>
  <inkml:trace contextRef="#ctx0" brushRef="#br0" timeOffset="8038">7842 534 9047,'0'18'227,"0"-1"0,2 1-223,4-1 1,-4 8-1,4 2 1,-4 2 8,-2 1 1,0-1 0,0 4-1,0-2-374,0-2 0,0-8 1,0 2-1109,0-3 1469,0-10 0,8-49 0,1-19 0</inkml:trace>
  <inkml:trace contextRef="#ctx0" brushRef="#br0" timeOffset="8186">7982 255 6688,'-15'2'0,"1"2"0,4 3 733,3 3 1,-5-4 80,6 5 1,0-5 72,6 6-942,0 0 55,8 5 0,17 16 0,12 4 0</inkml:trace>
  <inkml:trace contextRef="#ctx0" brushRef="#br0" timeOffset="8714">8244 621 7770,'6'-17'13,"0"0"0,0 5 0,-6 0 0,0-1 200,0-3 1,0-1-1,0-1-38,0 1 1,-8-1 0,-2 1 0,-2-1-53,1 1 1,-1 5 0,-5 3 0,-1 1-63,1 4 0,-1 4 0,-1 6 0,-2 7-106,-3 9 0,1-1 0,7 8 0,3 2-2,1 2 1,8 2 0,-3 0-1,1 0 1,0 0 0,0 0 0,8-2 0,2-4-3,2-6 0,7-3 0,-1-3 0,5-1-53,7-5 0,-5-3 0,6-10 0,-1-2-81,-1-2 1,0-7 0,-5-1-1,-1-5 64,1-5 0,-3-1 0,-1 4 0,-5-2 37,-1 1 1,0-3 0,-4 2 0,2 1 136,-2 3 1,-3 2 849,-1-1-688,0 8 1,0 10 0,0 12 0,0 4-43,0 1 0,0 8 0,0 4 0,0 4 9,0 2 0,0 2 0,0 2 0,0 4-60,0 1 1,0 3 0,0 5-1,0-1-29,0-5 0,-5-3 1,-1-8-1,0 0-11,-2 0 1,4-2-1,-7-4-152,-3-6 0,-1-5 0,-3-7 0,1-5-399,-1-4 1,1-4-1,-1-4 1,3-7-230,3-9 1,-3 1 0,5-8 695,0-2 0,10-57 0,5 37 0,0 0 0</inkml:trace>
  <inkml:trace contextRef="#ctx0" brushRef="#br0" timeOffset="9098">8454 290 7770,'11'0'886,"1"0"1,-6 2-595,5 3 0,-7 5 0,2 8 0,-2 1-78,2 4 1,-4 6-1,4 10 1,-5 4-281,-1 1 0,0 3 0,0 5 0,-1 1 0,-3-1 0,-4-1 0,0-7 0,0-7 0,4-8 0,3-3 0,1-9 0,0-9 0,0-14 0,1-10 0,5-7 1,6-6-1,2-4 0,-1-2 0,-1 0 0,1 0-806,3 0 0,1 0 0,1 2 0,-3 2 987,-3 2 0,3 8 1,-5-2-1,2 5 357,-1 6 1,-5 5-115,6 7 0,-8 13 0,2 7 0,-4 5-75,-2 6 1,0 4 0,0 4 0,0 1-246,0-1 1,0-2 0,0-2-1,0 0-252,0 0 0,-6-8 1,0-4-1,2-3-1564,2-3 1778,2-7 0,8-49 0,2-19 0</inkml:trace>
  <inkml:trace contextRef="#ctx0" brushRef="#br0" timeOffset="9314">8803 534 7770,'0'12'51,"-2"-3"1,-2 1 449,-2 0 1,2-6-325,10 2 1,4-4 0,9-2 0,3 0-20,1 0 1,8-2 0,-4-4 0,2-4-20,0 0 1,2-3-1,8 5 1,2-2-186,-2-3 1,-4 3 0,-4 0 0,-2 1-327,2-1 0,-6 4 0,-2-4 0,-3 1-1166,-3-1 1538,-7 6 0,-57-11 0,-20 5 0</inkml:trace>
  <inkml:trace contextRef="#ctx0" brushRef="#br0" timeOffset="9580">9082 220 7770,'8'-10'927,"-6"-2"0,4 14-317,-4 12 1,-2 3 0,0 13-1,0 1-486,0 2 0,-2 9 0,-2 5 0,-2 3-280,2 3 0,-5 7 1,-1 2-1,-2 0 0,3-4 1,1-5-1,2-5 1,0-3-1592,0-3 1,0-9 1746,6-9 0,0-36 0,0-9 0</inkml:trace>
</inkml:ink>
</file>

<file path=ppt/ink/ink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3:57.747"/>
    </inkml:context>
    <inkml:brush xml:id="br0">
      <inkml:brushProperty name="width" value="0.06" units="cm"/>
      <inkml:brushProperty name="height" value="0.06" units="cm"/>
      <inkml:brushProperty name="color" value="#FFFFFF"/>
    </inkml:brush>
  </inkml:definitions>
  <inkml:trace contextRef="#ctx0" brushRef="#br0">36 157 7890,'0'-11'2630,"0"-1"-462,0 0-1841,0 3 0,0 3 1,0 12-1,0 7-66,0 8 1,0 7 0,0 9 0,0 1-100,0 3 0,0 13 0,0-1 0,0 3-51,0 4 1,0 2 0,-2 6 0,-2-2-55,-2-2 1,-6-9 0,7-3 0,1-11-26,2-10 0,2-6 1,0-8-180,0 1 0,0-10 1,0-8-49,0-10 0,0-7 1,0-7-1,2-5-65,4-4 0,-3-4 1,9-2-1,0-3 96,-3-3 0,7-1 0,-4-7 1,3-1 60,3-4 1,-1 3 0,1-3-1,1 4 116,4 1 0,-3 3 1,5 3-1,-2 7 121,0 3 0,1 4 1,-7 4-1,3 5 173,3 5 1,-4 3 0,5 5 5,-5 5 0,-7 4 0,-3 4 0,1 4 43,0 5 0,-4 13 0,3 5 1,-1 4 9,-4 2 0,-2 7 0,-2 5 1,0 5-159,0 7 1,0-3 0,0 8 0,0 2-167,0 2 1,2 2 0,2 0-1,1-1-256,-1 1 1,4-2 0,0-6 0,3-9-349,9-11 1,-1-11 0,10-5 0,2-7-1458,2-9 0,2-8 2019,0-8 0,4-28 0,4-12 0,3-6 0,1-1 0</inkml:trace>
  <inkml:trace contextRef="#ctx0" brushRef="#br0" timeOffset="565">1398 402 7856,'-12'11'976,"1"1"1,9-8-280,2 2 1,2-4 0,9-2-5,3 0 0,1 0 0,3 0-97,-1 0 0,1 0 1,-1 0-200,1 0 1,-1 2-1,1 1-136,-1 3 1,1 0-1,-1-6-473,1 0 0,-1 0 1,0 0-726,1 0 1,-1 0-826,1 0 1,-7 0-268,1 0 2029,-8 0 0,-51 16 0,-20 3 0</inkml:trace>
  <inkml:trace contextRef="#ctx0" brushRef="#br0" timeOffset="898">1363 716 8209,'2'10'537,"4"-4"1,5-4 0,5-2 0,1 0 0,1 0 0,-1 0-1,1 0 246,-1 0 1,1 0 0,-1 0 0,1 0-675,-1 0 0,1 0 1,-1 0-1,1 0-175,-1 0 0,0 0 0,1 0-888,-1 0 0,1 0-347,-1 0 0,-5 0 1301,0 0 0,-86 23 0,-15 6 0</inkml:trace>
</inkml:ink>
</file>

<file path=ppt/ink/ink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5:20.288"/>
    </inkml:context>
    <inkml:brush xml:id="br0">
      <inkml:brushProperty name="width" value="0.06" units="cm"/>
      <inkml:brushProperty name="height" value="0.06" units="cm"/>
      <inkml:brushProperty name="color" value="#FFFFFF"/>
    </inkml:brush>
  </inkml:definitions>
  <inkml:trace contextRef="#ctx0" brushRef="#br0">846 140 7891,'0'-18'779,"0"7"-414,0-1 1,0 6 0,-2-4 0,-2 1 230,-2-1 1,-1 4 0,1-5-148,-6-3 1,-3 6-1,-3 1-121,1-1 1,3 6 0,-1-4-170,-5 4 0,-3 2 1,2 2-1,-3 4-1,3 5 1,2 7 0,1 5 0,-1 4-169,-5 1 0,11 6 0,-5-1 0,3 6 29,-1 0 1,7-2-1,3 0 1,4 2-38,2 1 0,0 7 0,2-6 0,4-4-251,5-6 1,11 0 0,3-8 0,2-2-217,4-1 1,-4-11-1,2-3 1,4-4-571,6-2 0,-8-2 0,4-4 1055,-2-5 0,0-36 0,2-9 0</inkml:trace>
  <inkml:trace contextRef="#ctx0" brushRef="#br0" timeOffset="649">8 961 8196,'-8'9'1014,"8"-3"0,8-4 0,9-2 0,1 0-471,-1 0 1,3 0-1,1 0 1,4 0-2,2 0 0,-3 6 1,5 0-1,2-2-104,2-2 0,2-1 0,0 3 0,2 2-201,3-2 0,3 0 1,5 0-1,-1 2-79,2-3 1,-1-1-1,1-2 1,-3 0-41,3 0 1,-5 0 0,1 0-1,0 0-106,-1 0 1,-5 0 0,2 0 0,-4 0 33,-2 0 0,-2 0 1,-2 0-1,-4 0 27,-2 0 1,4 0-1,-6 0 1,-1 0-90,-3 0 0,-1 0 0,-1 0-262,1 0 0,-3 2 1,-1 2-1602,-3 2-318,-7 0 1101,4-6 1096,-8 0 0,-31-16 0,-8-3 0</inkml:trace>
</inkml:ink>
</file>

<file path=ppt/ink/ink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5:23.738"/>
    </inkml:context>
    <inkml:brush xml:id="br0">
      <inkml:brushProperty name="width" value="0.06" units="cm"/>
      <inkml:brushProperty name="height" value="0.06" units="cm"/>
      <inkml:brushProperty name="color" value="#FFFFFF"/>
    </inkml:brush>
  </inkml:definitions>
  <inkml:trace contextRef="#ctx0" brushRef="#br0">35 227 8042,'-10'8'401,"-3"-4"167,7 8-486,0-9 1,8 5 0,2-10 0,4-2-111,1-1 0,3-9 0,6 2 0,-1-3 49,0-3 0,1 7 1,-1-1-1,1-2-125,-1-1 1,1-1 0,-3 3-1,-1 3-18,-2 2 0,-1-5 157,7 1 1,-1 4 123,1 3 0,-9 5-19,-3 5 0,-4 5 0,-2 8-26,0-1 1,0 2 0,0 3-1,0 1-13,0-2 1,0 7 0,0-1 0,0 2-58,0 0 0,0 0 1,0 6-1,0 0 15,0 0 1,0 0 0,0 2 0,0 0-156,0-3 1,0 3-1,0-13 1,0-3 42,0-2 0,0-1-47,0-1 83,0-7 0,0-10 0,0-12 0,0-5 12,0-6 1,0 1 0,0-5 0,0 0 2,0 0 0,0-2 1,2-4-1,2 2-30,2 2 0,1 1 0,-3-3 0,4 4 10,2 2 0,-4-6 1,3 4-1,1-2 1,0-1 1,1 9-1,7-4 1,-1 2 28,1-1 1,-1 1-1,1 6 1,-1-1 44,1 1 1,-3-1 0,-1 3 0,-3 3 124,3 6 1,1 4 0,3 2 189,-1 0 0,1 2-159,-1 4 1,-1 4 0,-5 7 0,-5 1-77,-4-1 0,4-5 1,0-1-1,-2 3-33,-2 2 0,4 7 0,-1 0 0,-1 0-39,-2 3 1,-2-5 0,0 8 0,0 2-38,0 2 0,0 2 1,0 2-1,0 4-38,0 5 0,0-1 0,0 1 0,0 1 24,0-2 1,0 5 0,0-5 0,0 1 4,0 1 1,0-6 0,2 5 0,2 1-8,2-3 1,5-1 0,-5-6-1,0 2-125,2 1 1,-4-1-1,7-8 1,1-4-144,-2-1 1,5-1-1,-5-4 1,2 3-100,-1-3 0,1-2 1,5-1-448,1-1 1,-1-7 805,1-4 0,-9-28 0,-1-7 0</inkml:trace>
</inkml:ink>
</file>

<file path=ppt/ink/ink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5:45.736"/>
    </inkml:context>
    <inkml:brush xml:id="br0">
      <inkml:brushProperty name="width" value="0.06" units="cm"/>
      <inkml:brushProperty name="height" value="0.06" units="cm"/>
      <inkml:brushProperty name="color" value="#FFFFFF"/>
    </inkml:brush>
  </inkml:definitions>
  <inkml:trace contextRef="#ctx0" brushRef="#br0">350 313 7836,'0'-17'133,"0"-1"0,0 7 0,0-1 457,0-2 1,0 5 98,0-3 0,-8 2-248,-3-1 1,-5 3-1,-1 8-235,-1 0 1,1 0 0,-1 0 0,1 2-113,0 4 0,-1-2 1,1 7-1,-1 3 15,1 1 1,-1 3 0,1-1 0,1 3-178,5 3 0,-5-2 1,4 8-1,-1 0 29,1-1 0,-1 5 0,7-4 0,2 6 54,2 5 0,2-3 0,0 2 0,2-6 2,4-4 0,3 0 0,9 4 0,-1-6-39,1-9 1,5-3-1,2-9 1,2-2-210,5-2 0,-5-2 0,0 0 1,0-2-235,0-4 0,-4-9 0,7-9 0,-1 1-1260,-2-2 1725,-2 6 0,16-38 0,5 1 0</inkml:trace>
  <inkml:trace contextRef="#ctx0" brushRef="#br0" timeOffset="181">717 366 7794,'-10'7'2064,"3"3"-2064,7 0 0,15 5 0,4-5 0</inkml:trace>
  <inkml:trace contextRef="#ctx0" brushRef="#br0" timeOffset="331">717 662 7784,'-12'16'-273,"1"-4"-151,7 3 424,-4-13 0,31-10 0,6-11 0</inkml:trace>
  <inkml:trace contextRef="#ctx0" brushRef="#br0" timeOffset="1105">1538 261 7823,'-8'-10'33,"4"-4"276,-7 9 1,-1-7 0,-6 6-104,1 2 1,-1-3 0,1 1 47,0 2 0,-1 4 0,1 4 0,-3 3-294,-3 3 0,4 2 0,-5 5 0,5 1 128,1-1 1,1 1 0,-1-1-47,1 1 1,7-1 0,4 1-81,5-1 0,1-5 0,1-3 1,5 1-47,6 0 1,5-4-1,5 3 1,3 1 12,2 0 0,-6-1 1,5 5-1,-3-2 79,0 1 1,1 3 0,-7 1 0,0 1 142,1-1 1,-6 1-1,-3-1 1,-1 0 142,-4 1 0,-2-1 0,-2 1 0,-2-1-309,-4 1 0,-4-1 1,-7-1-1,-2-3 1,-3-3-1,-1-2 0,0-4 1,-3-2-1,-1-2 1,0 0-1,4 0 0,3-2 15,3-4 0,-1-35 0,1-15 0</inkml:trace>
  <inkml:trace contextRef="#ctx0" brushRef="#br0" timeOffset="1515">1643 366 7681,'17'-6'-119,"1"0"0,-1-6 0,0 4 261,1-1 0,-1 3 0,1-4 1,-1 2-1,1 5 0,-1 1 1,1 2-1,-1 0 0,-1 2 0,-5 3 1,-5 7-1,-4 4 0,-2 1 1,0 1-1,0 1 0,0 2 0,-2 3 1,-2-3-1,-3 0 0,-3 1 1,-4 1-1,1-2 32,1-1 0,-4-5 0,5-1 0,-5-3-301,-1 3 1,5-6 0,1-2 0,-3-5-295,-2-1 0,-1 0 1,1-1-1,3-5 150,1-6 0,3-3 1,-3-3-1,4 1 205,0-1 1,4 1-1,-5-1 1,1 1 116,4-1 1,2 1 0,2-1 552,0 1-331,0 7 0,2 2 0,2 10 0,4 4 1,0 6-1,-1 3 0,-3 3 121,-2-1 0,-2 9 0,0 3 0,0 4-291,0 2 1,0 5-1,0 3 1,0 0-240,0-1 1,0 1-1,0-4 1,0 0-743,0-6 1,0 0 0,0-10-1224,0-2 2101,0-1 0,8-65 0,2-15 0</inkml:trace>
  <inkml:trace contextRef="#ctx0" brushRef="#br0" timeOffset="1866">1852 662 7789,'12'-5'8,"-1"-1"1,1-8 0,6 3 130,-1-5 1,-5 4 0,-1 1 0,3-3 32,1-1 1,-3-3 0,0 1 0,-1-1-69,-1 1 0,-2-1 1,-8 1-102,0-1 1,0 7 0,-2 1-107,-4 2 1,-4 2 0,-7 6 88,-1 0 1,1 8-1,-1 4 1,1 3 92,0 3 1,5 5 0,0 0 0,1 1 130,1 1 1,0-4 0,6 6 0,-1 1 4,1-1 1,2-6 0,2 2 0,2-1-59,3 1 0,-1-4 0,8 3 0,2-7-713,1-3 1,-1-8-1,3 2 151,8-4 0,-1-4 1,-1-4-1,-4-8-1248,-1-7 1653,-1 1 0,9-67 0,1-8 0</inkml:trace>
  <inkml:trace contextRef="#ctx0" brushRef="#br0" timeOffset="2166">2114 558 7770,'-8'17'108,"6"-5"1,-3-1 403,3 3 1,4-6 0,3-2-339,7-5 1,-2-1-1,1-1 1,3-3-204,2-2 0,1-6 0,-1 4 0,-3-1 44,-1-5 0,-3-1 1,5-3-1,-4 1-77,-3-1 1,-1 1 0,-6-1-1,0 1 31,0-1 1,0 7 0,0-1 0,-2-2 49,-3-1 1,1 5-1,-8 3 1,-2 1 25,-1 0 0,-3 2 0,1 8 0,0 4 75,-1 1 0,1 9 1,1 5-1,2 0 12,3 3 0,1-5 0,-1 8 0,5 0-117,4-2 0,2 6 0,0-6 0,0 3-394,0-1 1,8-10-1,3 0 1,7-7-815,5-4 1,-4-2 1192,5-6 0,42-31 0,9-8 0</inkml:trace>
  <inkml:trace contextRef="#ctx0" brushRef="#br0" timeOffset="2600">2498 488 7770,'0'-18'383,"0"1"1,0-1 0,0 1 242,0-1 1,0 7 0,-2 1-407,-3 2 1,-5 3 0,-8 5-200,1 0 1,5 1 0,1 5-1,-1 6-17,2 3 0,-3 9 0,5 1 0,0 0-89,0 0 0,1 6 0,3-1 0,-2 3 81,2 1 0,2-4 1,2-3-1,2-2-8,4-4 1,-2-1-1,7-3 1,3-1-112,2-5 1,3-3 0,2-10 0,3-4 70,-3-5 1,-2-13 0,-1-5 0,-1-4-97,1-2 1,-1-1 0,-1-3-1,-3-4 4,-1-2 0,-6 7 1,3-5-1,-1 2 82,-4 0 0,0-5 1,0 5-1,2 0 65,-2-1 1,-2 7 0,-2-2 0,0 8 179,0 4 1,-2 3 81,-4 11 1,4 5 0,-4 13 0,4 11 46,2 9 0,0 6 0,0 4 1,0 4-67,0 5 1,-6 5 0,0 1 0,3 1-254,1-1 0,2 0 0,0 1 1,2-3-451,3-3 0,5-5 0,8-7 0,1-2 457,4-4 0,74-50 0,-36 1 0,0-1 0</inkml:trace>
  <inkml:trace contextRef="#ctx0" brushRef="#br0" timeOffset="2964">3162 470 7770,'-12'8'304,"1"4"1,7 3 0,-2 3 0,4-1-14,2 1 0,-6-1 1,0 2-1,3 5-139,1 5 1,2-4 0,2-2 0,3-3-190,7-3 0,-2 5 0,1-3 0,3-3 0,1-3 1,3-3-1,-1-4 0,1-6 0,-1-6 0,-1-6 1,-3-5-1,-1-5 0,0-3 0,-1-2 0,-1-4 1,-2 0-1,-4 0 0,-2 2 0,-2 0 0,0 0 1,0 1-1,-2 3 0,-4 4 0,-6 1 0,-3 3 1,-3-1-1,1 1 0,-1 0 0,1 1 0,-1 4 1,1 7-1,-1 3 0,1 2 0,1 2 37,5 3 0,50 52 0,19 18 0</inkml:trace>
  <inkml:trace contextRef="#ctx0" brushRef="#br0" timeOffset="3215">3616 331 7752,'0'-18'56,"-6"1"1,0-1 321,3 1 0,-7 1 1,0 3 13,0 1 0,-5 8-282,3-2 0,3 4 0,-3 2 0,0 2-68,3 4 1,1 4-1,6 9 1,-2 3-60,-2 1 1,-2 8-1,5-2 1,-3 4-73,2 2 1,2 6 0,2 1 0,0 1-68,0 0 0,0-1 0,0-3 1,0 0-678,0-6 1,0 0 832,0-10 0,0-15 0,0-10 0</inkml:trace>
  <inkml:trace contextRef="#ctx0" brushRef="#br0" timeOffset="3381">3354 523 7752,'0'17'65,"2"-7"0,4-4 282,6-4 1,5-2-1,4 0 1,5 0-618,1 0 1,2 0 269,6 0 0,54-8 0,-38 3 0,1 0 0</inkml:trace>
  <inkml:trace contextRef="#ctx0" brushRef="#br0" timeOffset="3867">4018 331 7752,'0'-18'514,"0"6"809,0 1 190,0 7-1272,0-4 0,0 10 0,0 4 0,0 6-130,0 3 0,0 10 0,0 4 0,0 4-205,0 2 1,0 6-1,0 2 1,0-1-358,0 1 0,-6-2 1,0-6-1,2-2-1629,2-4 2080,2 4 0,8-45 0,2-1 0</inkml:trace>
  <inkml:trace contextRef="#ctx0" brushRef="#br0" timeOffset="4081">4192 488 8725,'0'11'1068,"0"1"-881,0 2 1,0-5 0,0 3 0,0 4-199,0 5 1,0-2 0,0 6 0,0 1-397,0 3 1,0-4 0,0 0 0,0-1-421,0-1 1,0 0 826,0-5 0,8-86 0,2-22 0</inkml:trace>
  <inkml:trace contextRef="#ctx0" brushRef="#br0" timeOffset="4214">4280 173 7752,'-18'-11'97,"1"-1"0,-1 8-320,1-2 1,7 12 0,4 6 222,4 3 0,41 73 0,-15-36 0,1 1 0</inkml:trace>
  <inkml:trace contextRef="#ctx0" brushRef="#br0" timeOffset="4684">4524 383 8119,'0'-10'1161,"-2"-3"0,-4 7-1024,-5 2 1,-5 2 0,-1 4 7,-1 4 1,1 4-1,-1 7 1,1 2-160,-1 5 1,3-5 0,1 6 0,5 1-46,1 3 1,2-2 0,6 2 0,0 0 17,0-2 1,2-2 0,4-7 0,6-3-127,3-3 1,2 2-1,1-9 1,-1-1-84,1-2 0,-1-11 0,1-7-68,-1-5 1,-5-3 0,-2 5 0,-3-2 133,-3-3 0,4-5 1,-2 6-1,-2 2 397,-2 1 0,-2 3 0,2-1 817,3 1-788,-3 7 0,6 4 0,-8 14 0,0 8 22,0 5 1,0 10 0,0-2 0,0 4-134,0 2 0,0 2 0,0 2 0,-2 3-91,-4 3 0,4-4 1,-5 3-1,1-1-68,0-4 1,-2-8 0,4-4 0,-3-2-218,-3-3 1,-2-5 0,-5-5-220,-1-6 1,1-6-1,-1-8-776,1-10 0,7-1 1240,4-10 0,12-70 0,-1 38 0,0 0 0</inkml:trace>
  <inkml:trace contextRef="#ctx0" brushRef="#br0" timeOffset="5067">4664 278 9189,'10'2'1445,"-3"4"-975,1 6 0,-6 3 1,6 3-1,-2 1-214,-1 4 0,1 4 1,-6 10-1,0 2-239,0 2 1,0 2-1,0-5 1,0 1-167,0-6 0,-2 0 1,-2-10-1,-1-1-1040,1-3 708,2-1 0,2-11 0,0-9 1,0-11 74,0-8 0,8-11 0,1 3 1,3-4 234,0-2 0,-1 1 0,5 1 0,-3 2 98,-1 1 0,0 9 0,3-2 0,-1 3 378,-3 3 1,-5 7 90,6 4 0,-8 6 1,2 8-1,-5 10-34,-1 9 1,0 6-1,0 2 1,0-2-274,0-4 1,0 4-1,0-4 1,0 4-534,0 2 1,0-8-1,-1-4-526,-5-3 970,4-3 0,-6-62 0,8-15 0</inkml:trace>
  <inkml:trace contextRef="#ctx0" brushRef="#br0" timeOffset="5248">4978 505 7689,'18'16'-352,"-1"-5"513,1-5 0,-7-4 0,1-4 1,2-2-105,1-1 0,8-3 0,1 4 1,-3-2-73,-2 2 0,-1-4 0,-1 1 0,1-1-411,-1 0 426,-7 2 0,-10-1 0,-10-3 0</inkml:trace>
  <inkml:trace contextRef="#ctx0" brushRef="#br0" timeOffset="5465">5101 208 7751,'-12'6'738,"2"2"0,2 2-170,5 3 1,1-1 0,2 3 0,0 5-338,0-1 0,0 10 0,0 4 1,0 8-233,0 4 1,0 1 0,0 7 0,0-3-211,0-3 1,0 1 210,0-7 0,15 7 0,5-3 0</inkml:trace>
  <inkml:trace contextRef="#ctx0" brushRef="#br0" timeOffset="5834">5939 138 7957,'-18'0'1235,"1"0"-964,-1 0 0,9 2-322,3 4 1,2 4 0,0 7-605,-2 1 655,0-1 0,6 63 0,0 15 0</inkml:trace>
  <inkml:trace contextRef="#ctx0" brushRef="#br0" timeOffset="6031">5886 383 7777,'-15'17'172,"3"1"0,3-1 0,5 1 58,-2-1 0,0-5 1,6 0-1,0 3-85,0 6 1,0-1 0,0 3-1,2-2-309,4 3 1,-4-5 0,4 6-1,-5-1-178,-1-1 0,0 6 0,0-4 1,0 1 341,0-1 0,0-17 0,0-10 0</inkml:trace>
  <inkml:trace contextRef="#ctx0" brushRef="#br0" timeOffset="6400">6044 366 7751,'7'-10'1094,"-3"2"1,6 10-790,-2 4 0,-2 4 0,-6 9 0,1 4-139,5 6 0,-4 4 1,4 2-1,-4 0-95,-2 0 0,-2 0 0,-2 0 0,-2 0-170,2 0 0,1-6 1,-1-2-1,-2-2-1164,2-3 940,2-11 1,4-11 0,2-11 0,6-7-24,5-5 1,-1-6-1,9-10 1,-2-4 116,3-1 1,-5 5 0,6-2-1,-1 4 210,-1 2 0,0 6 0,-5 2 1,-1 4 1349,0 7-916,1 7 1,-3 22-1,-3 7 1,-6 5-106,-4 6 0,-2 2 0,0 2 0,-2 0-265,-4 0 1,4-1 0,-4 1-1,2 0-499,-1 0 0,3-2 0,-6-2 454,0-2 0,-2-15 0,-7 2 0</inkml:trace>
  <inkml:trace contextRef="#ctx0" brushRef="#br0" timeOffset="6981">6934 470 7751,'-15'2'212,"3"4"1,4-2 0,8 8 19,0 1 1,2 3 0,4 3-1,4 2-60,0 3 1,5 1 0,-5-4 0,1 5-65,1 1 0,-6 0 1,4 4-1,-1-4-44,1-2 1,-4-1 0,3-7-1,-1 1-442,-4-1 361,6-7 0,0-5 1,5-10-1,-1-9 21,-3-7 0,1-6 1,3-8-1,1 0 11,1 0 0,-9 0 1,10 0-1,-3 2-172,1 4 0,-1-4 0,-1 6 0,-3 0-761,3 3 1,-4 5 917,1 1 0,-7 32 0,4 7 0</inkml:trace>
  <inkml:trace contextRef="#ctx0" brushRef="#br0" timeOffset="7481">7598 540 8927,'-16'-11'0,"3"1"0,1 0 0,-1 2 0,-3 1 0,-1 3 0,-1 2 0,1 2 0,-1 2 0,1 2 0,1 3 0,3 3 0,3 4 0,0 1 0,2 3 0,1 1 0,3 2 0,2 5 277,2 1 0,0-4 0,0 4 0,0 0-192,0 1 1,2-7 0,4 2-1,5-3-40,5-3 1,1-5 0,1-3 0,-1-1-116,1-4 0,-1-2 1,1-2-1,-1-2-79,1-4 0,5-3 0,0-11 0,-2-3 0,-1-4 1,-3-2-1,1-1 0,-1 1 19,1 2 1,-7-6 0,1 6 0,0-2 160,-3 0 1,-1 7-1,-8-1 1,0 4 121,0 1 0,-2 9-92,-4 3 1,2 4 0,-5 4 9,1 4 0,-4 9 1,5 8-1,-1 1-96,0 1 1,0 2 0,4 6 0,-1-2-225,1-2 1,2-5 0,2 5-1,0 0-387,0-2 0,2-2 636,4-7 0,42-9 0,18-1 0</inkml:trace>
  <inkml:trace contextRef="#ctx0" brushRef="#br0" timeOffset="7816">8174 453 7751,'-11'-2'0,"-1"-2"61,-2-2 1,5 0 0,-3 6 45,-2 0 0,-1 2 0,-3 4 0,1 6 28,0 3 0,5 9 0,0 1 0,1 2-4,1 4 1,-4 2-1,7 4 1,-1 2-41,0 1 0,2 1 1,6-6-1,2 0-140,4 0 0,4-8 0,7-4 1,1-3-162,-1-3 0,6-1 0,1-5 0,-3-5-137,-2-4 0,5-4 347,-1-4 0,-8-3 0,-7-9 0</inkml:trace>
  <inkml:trace contextRef="#ctx0" brushRef="#br0" timeOffset="8298">8366 540 7344,'0'18'319,"0"-1"0,-2 1-98,-3-1 0,3 0 0,-4 1 0,4-1-78,2 1 0,0 5 1,-2 2-1,-2 3-112,-2 3 1,0-6 0,6 0 0,0-2-100,0 1 0,6-1 1,2-8-43,2-3 1,1 2 0,7-9-1,-1-3 31,1-5 1,-1-7 0,1-10 0,-1-1-22,1-2 0,-1-8 0,1 4 0,-1-3 93,0 1 0,1 0 0,-3-4 1,-1 2-12,-2 2 0,-7 2 0,5-4 0,0 2 14,0-2 1,-7 6 0,3 1 490,-4 5-296,-2 9 0,0 10 1,-2 14-1,-2 5-108,-1 4 1,-7 8-1,4-1 1,0 4-51,1 7 0,-5-4 0,6 4 0,0-4-110,-1-2 1,5-6-1,-4 0 1,4 0-397,2-2 1,6-2 0,1-7-845,3-1 1317,2-7 0,44-41 0,10-18 0</inkml:trace>
  <inkml:trace contextRef="#ctx0" brushRef="#br0" timeOffset="8880">8960 470 7719,'-12'6'176,"1"0"0,7 8 1,-2-3-22,4 5 1,2-5-1,-2 3 1,-2 3-47,-1 5 0,-1 3 0,6-2 1,0 6-57,0 4 0,0 0 0,0-2 0,0-2-122,0 3 0,0-5 0,0 0 0,0-2-197,0-4 1,7-3 0,5-6 104,4-7 1,-5-3 0,1-2 0,2-2 119,1-3 1,3-7 0,-1-9 0,0-5 90,1-1 1,5 4-1,0-6 1,-1-2 0,-3-2-1,-1 0 1,-1 2 0,-1 4-1,-3-1 1,-1 3-1,0-2 1,-1 2 0,-1 0-1,-2 3 1,-4 3 0,-4 3-1,-4 7 1,-4 9 0,0 9-1,0 7 1,4 1-1,1 1 1,-1-1 0,-2 3-1,2 1 1,0 4 0,0 2-1,-2 4 132,3 2 1,1 2-1,2 0 1,0 0-288,0 0 0,0-2 0,0-2 0,0-4-145,0-2 0,5-1 0,3-7 1,0 1-355,0-1 0,5-7 1,-1-4 603,3-4 0,11-41 0,1-10 0</inkml:trace>
  <inkml:trace contextRef="#ctx0" brushRef="#br0" timeOffset="9864">9589 558 7719,'6'-12'210,"-1"0"263,1 8-535,-6-3 46,0 7 1,0 7-1,0 7 47,0 7 1,-6-1 0,-1 3 0,-1-2-49,0 3 1,0 1 0,5 6-1,-5-2 48,-2 2 1,4 2 0,-3 0 0,-1-2 5,0-2 1,6-5 0,-3 1 0,1-4-147,0-5-20,0-3 1,8-5 0,4-8 14,5-10 1,5-11-1,1-4 1,1-2 71,-1-5 1,1 0-1,1-3 1,3-2 53,1-4 1,0 4 0,-5-4-1,1 4-13,4 3 1,-3-1 0,3 0 0,-4 2 105,-1 4 0,-6 5 0,-1 11 212,3 1 0,-6 10-123,-3 2 0,-3 8 0,-2 9 0,-2 1-110,-3-1 1,1 7 0,-6 1 0,0 0-97,1 0 1,-1 6-1,-4-2 1,3 2-1,-1 1 1,0-3-1,3 2 1,-1 2 0,2 0-1,-2-2 1,3-2-1,-1 0 1,4-2-1,2-4 1,2-3-1,0-3 1,2-1 0,4-5-1,4-7 1,1-8-1,1-7 1,1-5-1,3-1 1,1-3 0,1-1-1,-1-4-251,1-2 1,-1 3-1,1-5 1,-1 0 192,1 2 0,-1-6 1,1 6-1,-1-2 34,1 0 0,-1 7 1,0-1-1,-1 4 109,-4 1 1,1 1 140,-7-1 1,0 10 0,-6 8 30,0 10 1,0 2-1,0 3 1,-2 5-178,-4-1 0,4 0 0,-6 1 0,3 1-45,-1 3 1,0 1 0,6-2-1,0 4-38,0 0 1,0 4 0,0-5 0,0 1-275,0 4 0,0 2 0,0 0 0,0-2-278,0-2 1,0-8 566,0 3 0,-23 11 0,-6 1 0</inkml:trace>
</inkml:ink>
</file>

<file path=ppt/ink/ink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5:58.084"/>
    </inkml:context>
    <inkml:brush xml:id="br0">
      <inkml:brushProperty name="width" value="0.06" units="cm"/>
      <inkml:brushProperty name="height" value="0.06" units="cm"/>
      <inkml:brushProperty name="color" value="#FFFFFF"/>
    </inkml:brush>
  </inkml:definitions>
  <inkml:trace contextRef="#ctx0" brushRef="#br0">46 191 7932,'-12'11'1439,"0"1"-370,1 0-752,1-3 1,10-3 0,12-12-243,3-5 0,3-3 0,-1 1 1,0 1-118,1-2 1,-1-1 0,1-3-1,-1 1-251,1-1 1,-1 3 0,-1 1 0,-3 3-100,-1-3 1,0 0 0,5 1 120,1 1 0,-7 8 403,1-1 1,-8 5-1,2 5-36,-4 7 0,-8 9 0,-2 3 0,-2-3 0,-1 0 0,-1 1 1,2 3-1,3 0 0,1 2 0,0-1 0,0 1 0,0 0 0,0 4 1,1 2-1,1 2 0,2 0 0,2 0 0,0 0 0,0 0 0,0-1-25,0 1 0,0-5 0,0-3 0,0 0-177,0 0 0,0-11 1,0 1-189,0-1 258,0-9 0,2-7 0,2-11 0,1-5 28,-1-1 1,-2-7 0,-2-1 0,2-2-6,4-4 1,-4-2 0,6-2 0,-2 2-35,-1 4 1,7-4 0,-4 4 0,1-6 29,5-6 1,-4 4-1,1-3 1,1 5-7,-2 5 0,5-3 1,-3 6-1,3 0 0,3 4 0,-1 3 1,1 3 177,-1 0 1,1 7-1,-1 4 194,1 4 0,-1 4-157,1 4 0,-9-2 0,-3 7 0,-2 3-54,2 1 1,-4-3 0,4 0 0,-5 1-36,-1 3 0,0 7 0,0 0 0,0 1-63,0 1 1,0-6 0,0 7 0,0-1 71,0 4 0,0-2 0,0 2 0,0 0 26,0-2 0,0 8 0,0-2 0,0 6-27,0 0 1,-5 0 0,-1 0 0,2 3-40,2 3 0,2 2 1,0 3-1,0-2-80,0-1 1,0-6-1,0 3 1,0-1-31,0-4 1,2-2 0,4-2 0,3 0-29,1 0 1,6-8 0,-5-4 0,5-4-200,1-1 1,1-6 0,-1-3 0,1-1-221,-1-4 1,6-2-1,1-2 1,-3 0-515,-1 0 0,-3-8 0,0-6 999,1-7 0,2-32 0,1-14 0,2-9 0,0 0 0</inkml:trace>
  <inkml:trace contextRef="#ctx0" brushRef="#br0" timeOffset="434">1006 400 8296,'-2'16'2741,"-2"-3"-1948,-2-1-1385,1-8 0,7 10 592,3-9 0,-10 24 0,3 1 0</inkml:trace>
  <inkml:trace contextRef="#ctx0" brushRef="#br0" timeOffset="565">1006 697 7916,'0'12'-68,"-2"-2"414,-4-3-21,4 7 0,-3-12-325,10 4 0,13-28 0,9-7 0</inkml:trace>
</inkml:ink>
</file>

<file path=ppt/ink/ink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6:00.049"/>
    </inkml:context>
    <inkml:brush xml:id="br0">
      <inkml:brushProperty name="width" value="0.06" units="cm"/>
      <inkml:brushProperty name="height" value="0.06" units="cm"/>
      <inkml:brushProperty name="color" value="#FFFFFF"/>
    </inkml:brush>
  </inkml:definitions>
  <inkml:trace contextRef="#ctx0" brushRef="#br0">272 70 7807,'0'-11'1202,"0"-1"1,0 6-495,0-5 0,-2 7-543,-3-2 0,1-2 0,-8 2-142,-1 3 1,-3 1 0,-1 2 0,-1 0-106,1 0 1,-1 5 0,1 3 0,-1 0-114,1 0 1,5 5 0,0-1 0,1 3 0,1 3-1,4-1 60,4 1 0,2-1 0,0 1 0,2-3 1,4-1-1,6-2 0,3 1 0,3 3 101,-1 1 1,1 1-1,-1-1 1,1 0 163,-1 1 0,-1-1 0,-3 1 1,-3-1-1,0 1 0,-3-1 1,1 1-1,-4 1 0,-2 2 1,-2 3-1,-2-3 0,-4-1 255,-5-3 1,-5 0-1,-1-1 1,-1-2-524,1-3 0,-7-1 0,1 2 0,0-7-355,-2-3 0,5-4 1,-3-2-1,5-5 493,7-7 0,19-83 0,1 33 0,1 0 0</inkml:trace>
</inkml:ink>
</file>

<file path=ppt/ink/ink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6:00.550"/>
    </inkml:context>
    <inkml:brush xml:id="br0">
      <inkml:brushProperty name="width" value="0.06" units="cm"/>
      <inkml:brushProperty name="height" value="0.06" units="cm"/>
      <inkml:brushProperty name="color" value="#FFFFFF"/>
    </inkml:brush>
  </inkml:definitions>
  <inkml:trace contextRef="#ctx0" brushRef="#br0">35 36 7803,'10'0'67,"-1"0"0,-3-2 391,6-4 1,-2 4 0,1-4-208,3 4 1,-4-4 0,1 1-63,3 1 1,1 2 0,3 4-54,-1 4 1,-7-3-1,-2 9 1,-2 2 35,-1 1 1,1 3 0,-6-1 0,0 1-110,0-1 1,-2 6 0,-2 1-1,-3-3-9,-3-2 0,-2-1 0,-5-1 1,1 1-257,5-1 1,-5-1-1,4-5-132,-3-5 0,-3-4 0,1-2 0,1-2-38,5-4 1,1-3-1,6-9 1,-4 1 113,-1-1 1,5-5 0,-2 0-1,4 1 126,2 3 0,0-4 0,0-1 465,0 3 1,0 8 481,0 1 1,6 10-431,0 2 0,0 8 1,-6 9-1,2 3-178,3 3 0,-3 4 0,4 8 0,-4 2-95,-2 4 1,0-3 0,0 9 0,0 1-226,0 3 1,-2-1 0,-2-3-1,-2-6-734,3-4 1,1-4 0,2-2-1177,0-2 2023,0-16 0,7-52 0,3-28 0</inkml:trace>
</inkml:ink>
</file>

<file path=ppt/ink/ink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6:00.901"/>
    </inkml:context>
    <inkml:brush xml:id="br0">
      <inkml:brushProperty name="width" value="0.06" units="cm"/>
      <inkml:brushProperty name="height" value="0.06" units="cm"/>
      <inkml:brushProperty name="color" value="#FFFFFF"/>
    </inkml:brush>
  </inkml:definitions>
  <inkml:trace contextRef="#ctx0" brushRef="#br0">18 280 7803,'2'10'-185,"4"-4"1,-2-4 304,7-2 1,1-8 0,4-4 0,-3-5-136,-1-7 0,-1 3 1,5-6-1,-2 0 80,-3 0 0,-5 3 1,4-3-1,-3 2 104,-3 4 0,-2 7 0,-4 4-80,-3 3 1,-5 1-1,-8 6-69,1 0 0,-1 7 0,3 5 0,1 4 53,3 1 0,1 1 0,-4 1 0,5 2 125,1 3 0,0 1 1,4-4-1,-2 2 52,3-1 1,1-1 0,2 0 0,0 5-18,0 1 1,2-6-1,3 2-418,7-3 0,6-5 0,3-3 0,2-6-621,-2-4 0,-1-2 0,-3-2 806,1-4 0,38-73 0,-23 26 0,0 1 0</inkml:trace>
</inkml:ink>
</file>

<file path=ppt/ink/ink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6:01.217"/>
    </inkml:context>
    <inkml:brush xml:id="br0">
      <inkml:brushProperty name="width" value="0.06" units="cm"/>
      <inkml:brushProperty name="height" value="0.06" units="cm"/>
      <inkml:brushProperty name="color" value="#FFFFFF"/>
    </inkml:brush>
  </inkml:definitions>
  <inkml:trace contextRef="#ctx0" brushRef="#br0">53 208 7779,'-6'11'22,"0"1"0,1 0 178,5 5 1,2-7 17,3-4 1,5-4 0,8-4-1,-3-4-245,-3-6 0,3 2 1,-5-1-1,2-3 32,-1-1 1,-1-3 0,3 1-5,-1-1 1,-8 1 0,2-1-39,-4 1 1,-2-1-1,0 1 34,0 0 0,-8 1 0,-2 2 68,1 3 1,-7 7-1,4-2 1,-3 6 27,-3 6 1,3 4-1,1 7 1,3 1 3,-3-1 0,1 8 1,-1 2-1,4 3-18,2-1 0,3-2 0,5 4 0,0-2-246,0 2 0,0-6 0,2-2 1,3-3-686,7-3 0,4-5 0,3-2 852,4-3 0,28-40 0,13-15 0</inkml:trace>
</inkml:ink>
</file>

<file path=ppt/ink/ink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6:01.649"/>
    </inkml:context>
    <inkml:brush xml:id="br0">
      <inkml:brushProperty name="width" value="0.06" units="cm"/>
      <inkml:brushProperty name="height" value="0.06" units="cm"/>
      <inkml:brushProperty name="color" value="#FFFFFF"/>
    </inkml:brush>
  </inkml:definitions>
  <inkml:trace contextRef="#ctx0" brushRef="#br0">158 497 7779,'-16'-11'94,"3"1"109,1 2 1,0 2 0,-5 6-69,-1 0 1,7 2 0,1 4-1,0 4-177,1-1 0,5 9 0,-4-3 0,2 7 80,0-1 0,1 0 1,5 1-1,0 3-27,0 2 0,0-4 0,0 5 0,0-1-5,0 0 0,7-6 1,5 3-14,3-5 0,3-9 1,-1-5-1,1-3-18,-1-2 0,1-7 0,-1-7 0,1-7-26,-1-8 0,-5-4 0,-1-2 0,3-2-15,2-4 0,-1 2 0,-1-7 0,-5-1-39,-1 3 1,0-7 0,-4 4-1,2-3-20,-2-2 0,-3 5 0,-1 2 0,0 3 188,0 3 1,0 10 0,0 6 0,-1 5-1,-3 8 1,-2 12 0,2 14 0,2 9-1,2 6 1,-2 2 0,-2 4 0,-2 2 0,2 3 87,3 5 0,1 4 0,0 1 0,0 0 0,0 1 0,0-1 1,0-1-1,0-1 0,1-2-151,5 1 0,51 5 0,18-9 0</inkml:trace>
</inkml:ink>
</file>

<file path=ppt/ink/ink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6:02.068"/>
    </inkml:context>
    <inkml:brush xml:id="br0">
      <inkml:brushProperty name="width" value="0.06" units="cm"/>
      <inkml:brushProperty name="height" value="0.06" units="cm"/>
      <inkml:brushProperty name="color" value="#FFFFFF"/>
    </inkml:brush>
  </inkml:definitions>
  <inkml:trace contextRef="#ctx0" brushRef="#br0">35 123 7786,'-10'17'157,"5"1"1,-3-1-1,2 1 1,2-1 96,2 0 0,2 1 0,0 1 0,0 3-78,0 1 0,0 0 0,0-5 0,0-1-99,0 1 0,8-1 0,4-1-230,3-5 1,3-3-1,-1-8-59,0 0 0,-5-8 0,0-3 0,-1-7 83,-1-5 1,6 2-1,-7-7 1,1 1 69,-4 0 1,2 0 0,-3-4 0,-1 2 192,-2-2 0,-2 5 0,0 3 0,0 4-8,0 1 0,-8 1 1,-3-1-1,-5 3-154,-1 3 0,-1 4 0,1 8 0,-1 0-123,1 0 1,0 6 0,1 4 0,2 4-386,3 5 536,7 2 0,27 43 0,16 12 0</inkml:trace>
</inkml:ink>
</file>

<file path=ppt/ink/ink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6:02.316"/>
    </inkml:context>
    <inkml:brush xml:id="br0">
      <inkml:brushProperty name="width" value="0.06" units="cm"/>
      <inkml:brushProperty name="height" value="0.06" units="cm"/>
      <inkml:brushProperty name="color" value="#FFFFFF"/>
    </inkml:brush>
  </inkml:definitions>
  <inkml:trace contextRef="#ctx0" brushRef="#br0">140 131 7779,'-6'-18'-142,"0"1"0,0 0-1,-1-1 0,3 1 650,-8-1 0,6 6-418,-5 1 1,1 9 0,-2 2 0,4 10-7,1 5 0,5 3 1,-6 1-1,2 2 56,0 3 1,0 9 0,6 0 0,-1 5-105,-5 1 0,4-2 0,-4-2 0,4 2-293,2 4 0,0-5 0,0 5 1,0-6-821,0-6 1078,0 4 0,0-29 0,0 2 0</inkml:trace>
</inkml:ink>
</file>

<file path=ppt/ink/ink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6:02.449"/>
    </inkml:context>
    <inkml:brush xml:id="br0">
      <inkml:brushProperty name="width" value="0.06" units="cm"/>
      <inkml:brushProperty name="height" value="0.06" units="cm"/>
      <inkml:brushProperty name="color" value="#FFFFFF"/>
    </inkml:brush>
  </inkml:definitions>
  <inkml:trace contextRef="#ctx0" brushRef="#br0">1 0 7873,'0'10'-164,"77"-3"1,20-7-1</inkml:trace>
</inkml:ink>
</file>

<file path=ppt/ink/ink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6:02.818"/>
    </inkml:context>
    <inkml:brush xml:id="br0">
      <inkml:brushProperty name="width" value="0.06" units="cm"/>
      <inkml:brushProperty name="height" value="0.06" units="cm"/>
      <inkml:brushProperty name="color" value="#FFFFFF"/>
    </inkml:brush>
  </inkml:definitions>
  <inkml:trace contextRef="#ctx0" brushRef="#br0">53 1 7779,'0'17'-77,"0"-5"0,0-1 1,0 3 533,0 2 0,0 1 0,0 2 0,-2 3-160,-3 1 0,3 10 0,-4 0 0,2 8-227,-2 3 1,4-3 0,-4 4 0,2-2-426,-1-5 0,3-1 0,-4-4 355,4-4 0,10-27 0,1-13 0</inkml:trace>
</inkml:ink>
</file>

<file path=ppt/ink/ink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6:03.033"/>
    </inkml:context>
    <inkml:brush xml:id="br0">
      <inkml:brushProperty name="width" value="0.06" units="cm"/>
      <inkml:brushProperty name="height" value="0.06" units="cm"/>
      <inkml:brushProperty name="color" value="#FFFFFF"/>
    </inkml:brush>
  </inkml:definitions>
  <inkml:trace contextRef="#ctx0" brushRef="#br0">1 1 9530,'0'17'342,"0"1"0,0-1 0,0 1-236,0-1 1,2 2 0,2 3 0,2 3-384,-3 2 1,-1-5 0,-2 1 0,0-2-599,0 2 1,0-9-1,0 4-276,0-3 1151,0-7 0,-7-63 0,-3-22 0</inkml:trace>
</inkml:ink>
</file>

<file path=ppt/ink/ink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6:03.149"/>
    </inkml:context>
    <inkml:brush xml:id="br0">
      <inkml:brushProperty name="width" value="0.06" units="cm"/>
      <inkml:brushProperty name="height" value="0.06" units="cm"/>
      <inkml:brushProperty name="color" value="#FFFFFF"/>
    </inkml:brush>
  </inkml:definitions>
  <inkml:trace contextRef="#ctx0" brushRef="#br0">71 0 7779,'-18'0'183,"1"2"-212,-1 4 0,9-2 1,3 8 28,4 1 0,17 10 0,5 5 0</inkml:trace>
</inkml:ink>
</file>

<file path=ppt/ink/ink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6:03.585"/>
    </inkml:context>
    <inkml:brush xml:id="br0">
      <inkml:brushProperty name="width" value="0.06" units="cm"/>
      <inkml:brushProperty name="height" value="0.06" units="cm"/>
      <inkml:brushProperty name="color" value="#FFFFFF"/>
    </inkml:brush>
  </inkml:definitions>
  <inkml:trace contextRef="#ctx0" brushRef="#br0">157 138 7779,'-11'-8'109,"-1"-3"0,2-5 0,-3-1 119,1-1 1,8 7 0,-4-1-237,1-2 0,-1 5 0,-6-1 2,3 2 0,1 4 1,-4 10 10,3 6 1,7 9-1,-2 4 1,4 1-23,2-1 1,0 6 0,0-4-1,0 2 36,0 0 1,2-7-1,2 1 1,4-4-72,1-1 1,-3-3 0,6-3-1,2-6-123,1-4 1,2-2 0,1 0-1,-1-2-33,1-4 1,-6-4 0,-3-7-1,1-1 101,0 1 0,-6-1 0,3 1 0,-1 0 101,0-1 1,0 1 281,-6-1 0,6 10-81,-1 8 1,1 8 0,-6 12 0,0 1-17,0 2 1,0 8 0,0 0 0,0 6 20,0 4 1,0 5 0,-2-3-1,-2 2-59,-1 3 1,-9 1-1,4-3 1,-1-7-216,-1-8 0,2 0 0,-3-9 0,1-7 74,-2-7 0,7-99 0,3 33 0,0-1 0</inkml:trace>
</inkml:ink>
</file>

<file path=ppt/ink/ink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6:03.950"/>
    </inkml:context>
    <inkml:brush xml:id="br0">
      <inkml:brushProperty name="width" value="0.06" units="cm"/>
      <inkml:brushProperty name="height" value="0.06" units="cm"/>
      <inkml:brushProperty name="color" value="#FFFFFF"/>
    </inkml:brush>
  </inkml:definitions>
  <inkml:trace contextRef="#ctx0" brushRef="#br0">1 0 7779,'0'18'167,"0"-1"1,0 0 316,0 1 1,0-1 0,1 1-104,5-1 0,-2 1 0,6 1 0,-2 3-149,-4 1 0,-1 8 0,1-4 0,2 2-176,-2 0 1,-2 0 0,-2 6 0,-2 0-40,-4 0 0,4-8 1,-4-3-1,4-5-1698,2-2 1221,0-7 0,0-10 0,0-13 0,2-9 34,4-7 0,4 0 1,5-4-1,-1-4 236,-2 0 1,-1 0-1,5 2 1,-3 1 171,-1-1 0,-6 7 1,4 5-1,-1 4 247,1 1 1,-4 11 308,5 7 1,-7 9-1,2 13 1,-4 5-189,-2 6 1,-2-2 0,-2 10 0,-2-5-477,3-1 0,-5 0 0,2-2 1,2-2-317,2-2 1,2-7 441,0 1 0,-8-11 0,-1-5 0</inkml:trace>
</inkml:ink>
</file>

<file path=ppt/ink/ink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6:04.132"/>
    </inkml:context>
    <inkml:brush xml:id="br0">
      <inkml:brushProperty name="width" value="0.06" units="cm"/>
      <inkml:brushProperty name="height" value="0.06" units="cm"/>
      <inkml:brushProperty name="color" value="#FFFFFF"/>
    </inkml:brush>
  </inkml:definitions>
  <inkml:trace contextRef="#ctx0" brushRef="#br0">0 46 7757,'0'11'279,"0"1"1,8-8 0,4 2-284,3-4 1,5-2 0,1-2 0,2-2-2,-1-2 0,3-6 0,0 4 0,0 1-39,1-1 1,-3-4 0,-6 7 0,1-1-980,-1-2 1023,1 6 0,-24 2 0,-6 10 0</inkml:trace>
</inkml:ink>
</file>

<file path=ppt/ink/ink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6:04.349"/>
    </inkml:context>
    <inkml:brush xml:id="br0">
      <inkml:brushProperty name="width" value="0.06" units="cm"/>
      <inkml:brushProperty name="height" value="0.06" units="cm"/>
      <inkml:brushProperty name="color" value="#FFFFFF"/>
    </inkml:brush>
  </inkml:definitions>
  <inkml:trace contextRef="#ctx0" brushRef="#br0">70 1 7694,'-11'6'-98,"1"1"387,2 3 0,1-4 0,3 6 0,-2 1 109,2 3 0,2 9 1,2 4-1,0 4-236,0 2 1,0 10 0,0 5 0,-2 8-378,-4 4 1,4-5 0,-3-1 0,3-8 214,2-7 0,31 4 0,7-1 0</inkml:trace>
</inkml:ink>
</file>

<file path=ppt/ink/ink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6:04.733"/>
    </inkml:context>
    <inkml:brush xml:id="br0">
      <inkml:brushProperty name="width" value="0.06" units="cm"/>
      <inkml:brushProperty name="height" value="0.06" units="cm"/>
      <inkml:brushProperty name="color" value="#FFFFFF"/>
    </inkml:brush>
  </inkml:definitions>
  <inkml:trace contextRef="#ctx0" brushRef="#br0">71 0 7757,'-18'17'662,"6"-5"1,3 0-369,1 1 0,0 1 0,4 0-465,-1-3 1,-1 1 0,6 5-670,0 1 0,0-7 840,0 1 0,0-8 0,0 4 0</inkml:trace>
</inkml:ink>
</file>

<file path=ppt/ink/ink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6:04.932"/>
    </inkml:context>
    <inkml:brush xml:id="br0">
      <inkml:brushProperty name="width" value="0.06" units="cm"/>
      <inkml:brushProperty name="height" value="0.06" units="cm"/>
      <inkml:brushProperty name="color" value="#FFFFFF"/>
    </inkml:brush>
  </inkml:definitions>
  <inkml:trace contextRef="#ctx0" brushRef="#br0">18 0 7771,'-8'18'-280,"6"-1"751,-4 1 1,4-1-256,2 1 0,2-1 1,2 1-207,2-1 0,5 1 1,-5-1-1,0 0-541,2 1 0,-6 1-69,4 5 1,-4-5 599,-2 4 0,0-19 0,0-6 0</inkml:trace>
</inkml:ink>
</file>

<file path=ppt/ink/ink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6:05.302"/>
    </inkml:context>
    <inkml:brush xml:id="br0">
      <inkml:brushProperty name="width" value="0.06" units="cm"/>
      <inkml:brushProperty name="height" value="0.06" units="cm"/>
      <inkml:brushProperty name="color" value="#FFFFFF"/>
    </inkml:brush>
  </inkml:definitions>
  <inkml:trace contextRef="#ctx0" brushRef="#br0">1 125 9620,'0'17'252,"0"1"0,0 1 0,0 3 0,0 3-15,0 2 1,0 8 0,0 6 0,0-2-126,0-3 1,0-1 0,0-2 0,0-4-424,0-5 0,2-5 19,3-1 1,3-11 0,6-7 20,-3-9 0,1-15 0,6-5 0,-3-4-11,-3-2 1,3-5-1,-3-1 1,3 0 169,3-2 1,-1 1 0,1-5-1,-1 6 159,1 5 0,-1 6 0,1 3 379,-1 2 1,1 6-24,-1 13 1,-7 10 0,-4 19 0,-5 4-138,-1 0 1,6 8 0,0-2 0,-2 6-270,-2 0 0,-2 0 0,0-1 1,-2 3-821,-4-2 0,4-4 823,-4-6 0,-3-4 0,-1-7 0</inkml:trace>
</inkml:ink>
</file>

<file path=ppt/ink/ink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6:06.534"/>
    </inkml:context>
    <inkml:brush xml:id="br0">
      <inkml:brushProperty name="width" value="0.06" units="cm"/>
      <inkml:brushProperty name="height" value="0.06" units="cm"/>
      <inkml:brushProperty name="color" value="#FFFFFF"/>
    </inkml:brush>
  </inkml:definitions>
  <inkml:trace contextRef="#ctx0" brushRef="#br0">35 80 8509,'0'-10'78,"-2"5"0,-2 10 0,-2 7 0,3 4 0,1 1 0,2 2 0,0 5 1,-2 5-1,-2 4 0,-2 2 0,2 2 0,2 1 0,2 3 0,0-2 0,0-2 1,0-2-1,0-2 0,0-4 0,2-6-613,4-3 0,-2-11 0,6-5 0,-3-8 484,-3-7 0,0-11 1,0-3-1,2-2 6,-2-4 0,0-2 0,-1-2 1,3 0 58,-2 0 1,4 0 0,-2 0 0,0 0 36,1 0 1,-3 0-1,6 0 1,-2 2 210,-4 4 1,3 4 0,-1 8 0,0 1 124,2 4 0,-1 12 0,5 14 0,-6 5-173,-4 5 0,0 5 0,2-4 0,1 4-40,-1 8 1,-2-2-1,-2 6 1,0-4-151,0-2 0,0 5 1,0 1-1,0-2-226,0-2 1,0-8 0,0-2 0,0-2-148,0-3 1,0-9 91,0-1 1,6-10-1,2-2 1,0-10 12,-1-5 1,7-11 0,-4-3 0,1-4 77,1-2 1,-2 0 0,3 0-1,-1 0 135,1 1 1,-3-1 0,0 2-1,0 2 61,-1 1 1,-5 7 0,2-4-1,-4 2 305,-2 3-6,8 11 0,-6 7 1,3 14-1,-3 9-17,-2 6 1,0 4-1,0 6 1,0 2-243,0 4 1,0-10 0,0 4 0,0-2-85,0 0 1,0 2 0,0-2 0,0-4-579,0-6 1,0-3 0,2-3 591,4 1 0,12-71 0,9-17 0</inkml:trace>
</inkml:ink>
</file>

<file path=ppt/ink/ink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6:07.002"/>
    </inkml:context>
    <inkml:brush xml:id="br0">
      <inkml:brushProperty name="width" value="0.06" units="cm"/>
      <inkml:brushProperty name="height" value="0.06" units="cm"/>
      <inkml:brushProperty name="color" value="#FFFFFF"/>
    </inkml:brush>
  </inkml:definitions>
  <inkml:trace contextRef="#ctx0" brushRef="#br0">18 228 7812,'17'-2'-103,"1"-2"1,-1-4 249,0-1 0,1 5 0,1-4 0,3 2 184,1 0 1,0-5 0,-5 5 0,-1 0-63,1-2 1,-7 6 0,1-3 0,0 1 35,-3-2 0,1 4-299,-4-4 0,-6-2-187,0 3 1,-2-3 0,-10 4-36,-1-2 1,3-6-1,-2 7 1,1-1 41,1-2 1,-6 4 0,5-6 0,-3 1 126,3-1 1,-5 6 0,4-4 0,-3 3 109,-3-1 0,7 0 0,-1 6 88,-1 0 1,-3 0 72,-1 0 0,1 8 0,4 5-44,7 9 1,-3-3 0,2 4 0,2-1 8,2 1 0,2-4 0,0 7 1,0-1-36,0 4 1,0-2-1,0 0 1,2 0-93,4 1 0,-2-5 1,7 4-1,1-2-139,-2-3 1,5-3 0,-3-2 0,3 1-128,3-1 0,-1-5 1,1-2-1,-1-3-146,1-3 1,-1-2 0,1-2-1,-1 0-88,1 0 0,1-7 1,2-5-1,3-2-192,-3 3 0,0-5 630,3 4 0,26-42 0,14-12 0</inkml:trace>
</inkml:ink>
</file>

<file path=ppt/ink/ink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6:07.632"/>
    </inkml:context>
    <inkml:brush xml:id="br0">
      <inkml:brushProperty name="width" value="0.06" units="cm"/>
      <inkml:brushProperty name="height" value="0.06" units="cm"/>
      <inkml:brushProperty name="color" value="#FFFFFF"/>
    </inkml:brush>
  </inkml:definitions>
  <inkml:trace contextRef="#ctx0" brushRef="#br0">245 610 7812,'-10'8'-17,"1"-1"230,3 5-113,4-4 1,-6-16-1,8-4 112,0-3 1,0 3 0,0 1 28,0-3 1,0-2 0,0-1-194,0-1 0,-6 7 0,1-1 0,-1 1-97,-2 1 1,-2-6 0,-7 7-16,-1-1 0,7-4 0,-1 9 8,-1 1 0,-3-4 32,-1 2 1,-1 8 0,3 10 23,3 3 1,2 3 0,6 1 0,-2 2 43,3 3 0,1 7 0,2-2 0,0 2 33,0-2 1,0 4 0,0-6-1,2 2-25,3 0 0,-1-7 0,8-1 0,0-5-130,-3-5 1,7-7-1,-5 2 1,5-4-69,1-2 1,1-2 0,-3-4 0,-1-8 54,-2-7 0,-1 0 1,7-8-1,-3-2 24,-3-2 1,3-2 0,-5 0 0,0 0 45,-4 0 1,1 0 0,-1 0 0,0-2-11,2-4 1,-6 5-1,4-5 1,-4 4 8,-2 2 0,0 0 1,0 0-1,0 2 51,0 4 0,0-2 0,0 8 0,0 1 300,0 3-143,-8 9 1,6 4-1,-6 12 1,2 6-26,0 3 0,1 3 1,5 1-1,0 5-104,0 5 0,-6 4 1,0 2-1,2 0 7,2 0 0,0 5 0,-2 3 1,-1 0-65,1-1 0,0 7 0,0-5 0,-2 3-62,2 0 1,2-3 0,2 3 0,0-6-210,0-5 1,6-1-1,2-2 1,0-4-135,-1-5 1,7-5 0,-2-3-1,3-5-737,3-5 1142,-9-4 0,38-33 0,1-8 0</inkml:trace>
</inkml:ink>
</file>

<file path=ppt/ink/ink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6:07.898"/>
    </inkml:context>
    <inkml:brush xml:id="br0">
      <inkml:brushProperty name="width" value="0.06" units="cm"/>
      <inkml:brushProperty name="height" value="0.06" units="cm"/>
      <inkml:brushProperty name="color" value="#FFFFFF"/>
    </inkml:brush>
  </inkml:definitions>
  <inkml:trace contextRef="#ctx0" brushRef="#br0">18 3 8616,'-10'-2'0,"5"8"0,3 7 0,2 5 0,0 1 0,0 2 0,0 3-61,0-3 1,0-2 0,0-1 0,0-1-647,0 1 1,0-7 706,0 1 0,23-101 0,-9 35 0,1-1 0</inkml:trace>
</inkml:ink>
</file>

<file path=ppt/ink/ink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6:08.048"/>
    </inkml:context>
    <inkml:brush xml:id="br0">
      <inkml:brushProperty name="width" value="0.06" units="cm"/>
      <inkml:brushProperty name="height" value="0.06" units="cm"/>
      <inkml:brushProperty name="color" value="#FFFFFF"/>
    </inkml:brush>
  </inkml:definitions>
  <inkml:trace contextRef="#ctx0" brushRef="#br0">69 71 7812,'-18'-8'49,"3"4"0,1-8-332,2-1 1,8 3-28,-1-2 0,5 8 23,5-1 0,-1 3 287,8 2 0,0 54 0,5 14 0</inkml:trace>
</inkml:ink>
</file>

<file path=ppt/ink/ink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6:08.593"/>
    </inkml:context>
    <inkml:brush xml:id="br0">
      <inkml:brushProperty name="width" value="0.06" units="cm"/>
      <inkml:brushProperty name="height" value="0.06" units="cm"/>
      <inkml:brushProperty name="color" value="#FFFFFF"/>
    </inkml:brush>
  </inkml:definitions>
  <inkml:trace contextRef="#ctx0" brushRef="#br0">36 51 7640,'-10'18'689,"2"-7"0,6-1-639,-3-2 1,3 5 0,-4-1-1,4 3-114,2 3 0,0-1 0,0 1 0,0 1 70,0 5 1,0-3-1,0 6 1,0 0-42,0 0 0,6-5 0,1 1 0,1-4-155,0-1 0,6-3 0,-3-3 50,5-6 1,1-4 0,1-2-1,-1-2 55,1-4 0,-1-6 0,1-9 0,-1-4 32,0-2 0,1 0 0,-3-5 1,-1 3 39,-2-2 1,-1 0 0,5 0-1,-3 4-14,-1 2 0,-6-4 1,4 5-1,-3 3 111,-3 2 0,-2 7 66,-2 0 1,-2 9-79,-4-3 0,-1 6 0,-7 4 0,4 3-6,3 3 0,-1-4 0,4 6 0,-2 1 50,2 3 0,0-1 0,1-1 0,-3-3-69,2 3 0,2 3 0,2 5 1,0 1-53,0-2 0,0 1 1,0-1-1,0 2-23,0-1 1,0 3 0,0-2 0,2 1-97,4 1 1,-2-6-1,7 2 1,3-5-203,1-4 0,-3-3 0,0 3 326,1-6 0,26-35 0,8-10 0</inkml:trace>
</inkml:ink>
</file>

<file path=ppt/ink/ink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1:46:09.582"/>
    </inkml:context>
    <inkml:brush xml:id="br0">
      <inkml:brushProperty name="width" value="0.06" units="cm"/>
      <inkml:brushProperty name="height" value="0.06" units="cm"/>
      <inkml:brushProperty name="color" value="#FFFFFF"/>
    </inkml:brush>
  </inkml:definitions>
  <inkml:trace contextRef="#ctx0" brushRef="#br0">53 113 7812,'-9'7'25,"3"5"0,-2-2 1,2 1-1,2 3 0,2 2 1,2 1-1,0 2 0,0 3 1,0 3-1,0 2 0,0 4 1,-2 2-1,-1 2 0,-3-2 1,2-2-1,2-4 0,2 0 1,0-1-1,0-1 0,2-8 1,2-9-1,3-16 0,3-11 1,4-10-1,1-4 0,3-2 1,-1 2-1,-1 2 0,-3 2 1,-1-2-1,2-4 0,1-2 1,1 0-1,-3 4-422,-1 0 0,-6 2 0,5 0 1,1 4 469,-2 2 1,-1 3 0,-5 9 95,2 1 1,0 10 0,-6 4 154,0 14 0,0 3 0,0 10 0,0 2-73,0 2 1,-6 4-1,-2 2 1,1 4-94,-1 1 1,0 1 0,4 1 0,-2-3-60,2 0 0,-3-12 1,1 4-1,2-4-467,2-4 1,4-4-69,4-11 1,3-8-1,9-14 184,-1-7 1,1-13 0,-1-1 0,3-5 86,3-5 1,-4-2-1,7 4 1,-3-3 59,0-3 1,1 6 0,-7-4-1,0 3 104,1-1 1,-1 6-1,1 6 1,-1 2 580,1 5-304,-9-1 0,-1 29 0,-8 0 0,0 9 12,0 9 1,-2-3-1,-2 8 1,-1 2-88,1 2 1,2 8 0,2 2 0,0-1-121,0 1 0,-6 5 0,0-3 0,2 0-380,2-5 1,2-3 0,0-2-1,0 0-1079,0 0 1378,0-16 0,16-34 0,3-24 0</inkml:trace>
</inkml:ink>
</file>

<file path=ppt/ink/ink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16:24.423"/>
    </inkml:context>
    <inkml:brush xml:id="br0">
      <inkml:brushProperty name="width" value="0.035" units="cm"/>
      <inkml:brushProperty name="height" value="0.035" units="cm"/>
      <inkml:brushProperty name="color" value="#FFFFFF"/>
    </inkml:brush>
  </inkml:definitions>
  <inkml:trace contextRef="#ctx0" brushRef="#br0">51 0 20128,'-17'0'-1073,"-1"0"798,9 0 1,3 0 409,12 0 0,3 0 1,9 0-1,-1 0-48,1 0 1,5 0-1,2 0 1,3 0 90,3 0 1,-4 0 0,2 0-1,2 0 64,2 0 1,2 0 0,0 0 0,0 0-137,0 0 1,0 0 0,-1 0 0,1 0-66,0 0 0,6 0 0,0 0 0,-2 0-40,-3 0 1,1 0 0,2 0 0,2 0 51,-2 0 0,3 0 0,-1 0 0,-2 0 94,-2 0 1,-2 0-1,2 0 1,1 0 93,3 0 1,0 0-1,-4 0 1,2 0-86,1 0 1,7 0-1,-6 0 1,-1 0-146,3 0 0,-4 0 0,8 0 0,1 0-12,2 0 0,-3 0 1,0 0-1,-1 0-45,-1 0 1,9 0-1,-5 0 1,-3 0 115,-1 0 1,1 0 0,-3 0 0,2 0 62,3 0 0,1 0 0,-1 0 1,1 0 21,5 0 0,-1 0 0,7 0 1,-2 0-60,0 0 1,6 0 0,-4 0 0,2 0-68,4 0 0,-4 0 1,3 0-1,0 0 43,3 0 0,6 0 1,-2 0-1,-4 0-8,0 0 0,0 0 0,3 0 0,3 0 116,2 0 1,5 0 0,-3 0 0,2 0-25,3 0 1,8 0-1,2 0 1,-1 0-29,-3 0 0,0 0 1,4 0-1,4 0-14,0 0 1,-2 0 0,-9 0 0,-3 0-78,-1 0 1,3 0-1,2 0 1,-5 0 58,-3 0 1,1 0 0,7 0 0,1 0-12,-1 0 0,0 0 0,-1 0 0,-3 0-92,-1 0 0,5 0 1,4 0-1,-4 0 23,-3 0 1,-3 0-1,7 0 1,-3 0 64,-3 0 1,3 0 0,-5 0 0,1 0 44,1 0 1,5 0 0,6 0 0,-4 0-41,-5 0 1,7 0-1,-2 0 1,4 0-4,2 0 0,-1 0 0,-5 0 0,2 0-35,2 0 0,4 0 0,-8 0 1,-3 0-74,-1 0 0,1 0 1,1 0-1,0 0-12,1 0 0,-9 0 0,-1 0 1,-1 0 92,5 0 0,3 0 0,1 0 0,-3 0-62,-1 0 0,-7 0 1,5 0-1,-3 0-13,-3 0 1,0 0-1,0 0 1,1 0 21,-1 0 0,2 0 0,-5 0 0,-5 0-83,-3 0 1,1 0-1,-4 0 1,0 0 63,0 0 1,-8 0 0,-5 0 0,2 0 25,1 0 0,-3 0 0,-3 0 0,-1 0 31,-4 0 1,3 0 0,1 0 0,0 0-52,-1 0 0,-1 0 1,-6 0-1,0 0-57,0 0 1,0 0-1,0 0 1,0 0-6,0 0 1,0 0 0,0 0 0,-2 0 23,-4 0 1,2 0 0,-8 0 0,-2 0 58,-1 0 1,-3 0 0,1 0-1,-1 0 13,1 0 1,-1 0 0,1 0-67,-1 0 0,-5 0 0,-1 0 0,3 0 0,1 0 0,3 0 0,-1 0 0,1 0 0,-1 0 0,1 0 0,-1 0 0,1 0 0,-1 0 0,1 0 1,-1 0-1,0 0 0,1 0-612,-1 0 0,-5 0 610,0 0 0,-6 0 91,5 0 0,1 0-31,5 0 0,1 0 0,-1 0-50,1 0 1,-1 0 0,1 0-21,-1 0 1,1 0 0,-1 0 0,0 0 13,1 0 0,-1 0 0,3 0 0,1 0 16,2 0 0,1 0 1,-7 0-1,1 0 22,-1 0 0,1 0 1,-1 0-1,2 0 43,5 0 0,-5 0 0,6 0 0,-1 0-19,-1 0 1,2 0 0,-4 0-1,5 0-20,1 0 1,-4 0 0,4 0 0,0 0-2,1 0 0,-1 0 1,4 0-1,-2 0-8,2 0 1,2 0-1,0 0 1,-2 0-16,-2 0 1,0 0 0,4 0-1,-2 0 13,-2 0 0,-1 0 0,3 0 1,-2 0 22,2 0 1,0 0 0,0 0 0,-2 0 5,2 0 0,2 0 0,0 0 1,-2 0-13,-2 0 0,0 0 0,6 0 0,-2 0-8,-4 0 0,2 0 1,-5 0-1,-1 0-25,0 0 0,4 0 0,-6 0 3,-1 0 0,-3 0 0,-1 0 17,-1 0 1,-5 0 26,-1 0 1,1 0-7,5 0 0,-5 0 1,0 0-13,-1 0-10,7 0 103,-8 0 96,-3 0-167,-7 0 1,2 0-47,4 0-7,-4 0 26,6 0 50,-8 0-2,0 0-57,8 0-66,-7 0-157,7 0 90,0 0 0,-4 0 80,8 0 1,-7 0 68,7 0 1,-6 0 0,5 0 0,-5 0-4,6 0 1,-6 0 20,5 0 0,-5 0 0,6 0-37,1 0-1,-3 0-52,2 0 0,-1 0 56,7 0 1,-6 0 2,-1 0 63,-7 0-35,12 0 1,-13 0-16,9 0 0,-6 0 42,6 0 60,-9 0 29,13 0-47,-14 0 22,6 0-87,-8 0 0,2 0 60,3 0 149,-3 0 32,6 0 76,0 0-162,-6 0 0,8 0-28,-5 0 1,-1 0 39,8 0-219,-8 0-12,11 0 97,-5 0 4,7 0 1,-5 0-12,0 0 0,-6 0 0,5 0-20,3 0 0,-4 0-70,1 0 1,1 0 0,5 0-23,1 0 0,-7 0 0,1 0 26,2 0 0,-5 0-4,3 0 0,-6 0 74,5 0 1,1 0-29,6 0 1,-7 0-56,1 0 0,-6 0 1,5 0 0,-5 0 4,6 0 44,-8 0 1,5 0 212,-3 0-104,-4 0 0,8 0-98,-4 0 1,-3 0 9,9 0 1,0 0-29,5 0 0,-5 0 25,0 0 0,-1 0 46,7 0 0,-7 0-4,1 0 0,-6 0-31,5 0 1,-5 0-6,6 0 1,-6 0-53,5 0-393,-7 0 1,6 0-3127,-4 0 3546,-4 0 0,-59 0 0,-42 0 0,31 0 0,1 0 0,-1 0 0</inkml:trace>
</inkml:ink>
</file>

<file path=ppt/ink/ink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16:41.587"/>
    </inkml:context>
    <inkml:brush xml:id="br0">
      <inkml:brushProperty name="width" value="0.035" units="cm"/>
      <inkml:brushProperty name="height" value="0.035" units="cm"/>
      <inkml:brushProperty name="color" value="#FFFFFF"/>
    </inkml:brush>
  </inkml:definitions>
  <inkml:trace contextRef="#ctx0" brushRef="#br0">1 0 20814,'0'18'141,"0"-1"1,0 1-1,0-1 1,0 0-88,0 1 0,0 1 0,0 3 1,0 3-7,0 2 0,0 2 1,0 6-1,0 0-1,0 0 1,0 8 0,0 1-1,0 3 15,0-1 0,0 1 0,0 5 1,0 3 72,0 3 1,0-2 0,0 6 0,0 0-16,0 0 1,0 3 0,0 4 0,0 1-75,0 0 0,0 0 0,0 2 0,0 1 0,0 3 0,0 0 0,0-8 0,0-2-86,0-2 0,0-4 0,0 6 0,0 2 57,0-2 0,0 0 0,0 4 1,0 1 85,0 5 0,0-4 1,0 4-1,0-3-33,0 3 1,0-2-1,0 5 1,0-1-14,0-4 1,0 3 0,0 1 0,0 0-9,0-1 0,0-3 1,0-10-1,0-4-52,0 0 1,0-4 0,0 9 0,0-1 45,0-2 1,0 6 0,0-4 0,0 5 21,0 7 1,0-2-1,0 5 1,0 1-30,0 0 0,0 1 0,0 4 0,0-3-7,0-6 1,0-3 0,0 1-1,0 6-15,0 5 0,0-7 0,0 11 1,0 0 12,0 2 0,0-40 0,0-1 1,0 49-1,0-48 0,0-1 9,0 49 1,0-4-1,0-9 1,0-1-23,0 2 0,0-5 1,0 7-1,0-6-24,0 1 0,0 3 1,0 3-1,0-1-6,0-4 1,0-1-1,0 1 1,0 0 14,0 3 1,0-5 0,0 10 0,0-3-52,0-3 1,0 0 0,0 0-1,0 1 50,0-1 0,0 0 0,0 3 0,0 3-23,0 6 1,0-4 0,0-2 0,0-4 7,0-1 0,0-1 0,0-2 0,0-1 34,0-3 1,0-7 0,0 4 0,0-3-20,0 1 0,0 0 1,0-6-1,0 1-43,0 5 1,0-2 0,0 7 0,0 1 62,0-3 1,0 5-1,0-7 1,0 5 7,0 7 1,0-9 0,0 3-1,0-5 38,0-3 1,0 9-1,0-7 1,0-1-91,0-6 1,0-10-1,0 2 1,0 0-22,0 0 1,0-5 0,0 1 0,0-4 9,0-1 0,0-5 0,0 1 0,0 1 14,0-1 1,0-1 0,0 3-1,0-1 25,0 2 0,0-3 0,0 9 0,0-3 16,0-3 1,0 0 0,0 1 0,0-1-13,0 0 1,0-5-1,0-2 1,0-1 27,0 1 0,0-6 1,0 1-1,0-3 19,0-2 0,0 0 0,0-2 0,0-2-37,0-2 1,0-1 0,0 3-1,0-2-16,0 2 0,0-4 0,0 2 1,0 0 12,0-2 1,0 6-1,0-6 1,0 3 12,0-1 1,0-6-1,0 4 1,0 0-15,0 0 1,0-5 0,0 1 0,0-4-46,0-1 1,0 1 0,0 3 0,0 1 11,0-2 0,0-7 0,0-2 0,0 1-70,0 3 0,0-5 0,0 1-100,0 2 1,0-5-1,0 3-109,0 1 0,0 3 0,0 1-369,0 1 0,0-6 0,0-1 669,0 3 0,0 25 0,0 7 0</inkml:trace>
</inkml:ink>
</file>

<file path=ppt/ink/ink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17:56.629"/>
    </inkml:context>
    <inkml:brush xml:id="br0">
      <inkml:brushProperty name="width" value="0.06" units="cm"/>
      <inkml:brushProperty name="height" value="0.06" units="cm"/>
      <inkml:brushProperty name="color" value="#FFFFFF"/>
    </inkml:brush>
  </inkml:definitions>
  <inkml:trace contextRef="#ctx0" brushRef="#br0">30 152 7936,'-6'-3'992,"1"0"-94,-1 0-525,-2 3 1,4 0 0,4 0-101,5 0 1,-1 0 0,2 1-1,0 2-57,2 3 0,1 4 0,2 3 0,0 2-78,-1 3 0,2 5 0,-1 2 0,1 5-217,0 3 1,-2 7-1,3 2 1,-1 2-72,-1 2 1,-2-3-1,-1 3 1,1-2 68,-1-2 1,1-6 0,-2-8-1,0-5 51,-2-3 0,1-1 1,2-2 32,1-4 0,-1-6 0,1-4 1,-1-3 0,-2 0 1,-1-3-1,1-4 65,-2-3 0,4-3 0,-3-5 1,0-2 81,1-2 0,-1-6 0,1-3 1,0-2-43,0 0 1,1-4 0,-1 0 0,0-2 20,0-1 0,-1-1 0,1 0 0,-1 1-73,0 0 1,2 5 0,-4-2 0,2 4-68,2 2 0,-3 6 1,1 5-1,-1 2-37,-2 1 0,1 1 0,0 0 0,-1 2-401,-1 2 0,-1 3-912,0 1-900,0 3 2260,0 1 0,-8 23 0,-1 4 0</inkml:trace>
  <inkml:trace contextRef="#ctx0" brushRef="#br0" timeOffset="597">703 446 7936,'-7'-11'-429,"1"0"0,-1 0 0,2 2 0,-1 0 671,1-2 0,2 1 1,-2-2-1,1 1 168,-1 0 0,2-1 0,-3 4 1,1 0-237,0-1 0,-2 1 1,1 0-1,-1 2-75,-2 0 0,1 4 0,-1-1 0,1 3-37,0 0 1,-1 0 0,1 3-1,-1 3-196,1 1 1,-1 6 0,2 2 0,1 3 0,4 5 0,-2 2 1,1 3-1,1 3 57,1 2 0,2-1 0,2 0 0,3-1 55,1 1 1,1 0 0,2-3 0,0-3-47,1-6 0,3-3 1,-1-3-1,-1-4-150,0-3 1,2-3-1,-3-5 1,-1-3 65,0-4 1,-2-5 0,1-3 0,-1-2 82,0-2 1,-2-1 0,-1-5 0,-1-2 38,1 0 1,-3 0-1,2 3 1,-2 0 125,1 0 1,0 0 0,-3 3 0,0 2 110,0 2 0,0 5 0,-1 3 129,-2 3 1,1 4 0,-2 4-173,0 1 0,1 7 0,3 5 0,0 3-160,0 2 1,0 3-1,0 4 1,1 1-189,2 1 1,-1 0-1,3-2 1,-1 1-156,1-2 1,0 2 0,4-5 0,-1-2 337,1-3 0,7-11 0,1-7 0</inkml:trace>
  <inkml:trace contextRef="#ctx0" brushRef="#br0" timeOffset="962">1023 387 7400,'-6'-3'-136,"1"-3"1,0-1 0,0-2-1,1 0 235,0-2 0,2 1 0,-3-2 0,2 1 1,0-1-1,0 0 0,-1-1 0,0 4 1,-2 2-1,1 1 0,-1 0 0,-1 2 1,0 2-1,-2 4 0,-2 4 0,-1 4 1,0 5-1,0 4 0,1 5 0,2 2 1,1 4-1,0 1 0,2 4 0,1 0 1,1-1-1,2 0 0,2 0 0,3-2 1,3-1-1,2-5 0,3-4 0,3-6-798,-1-3 0,3-5 0,-2-3 0,1-1 699,2-2 0,0-5 0,0-3 0,0-1 0,3-21 0,2-3 0</inkml:trace>
  <inkml:trace contextRef="#ctx0" brushRef="#br0" timeOffset="1382">1158 303 7673,'-9'4'-192,"4"-2"0,0 3 407,1 2 1,1 1 0,3 3 0,0 1 147,0 1 1,0 5 0,1 4 0,2 2-237,3 2 1,-2 0 0,2 1-1,1 2-108,0 1 1,2-3 0,-1 1 0,0-3-223,1-2 1,0-3 0,1-4-1,2-3-212,-2-4 0,-1-2 0,0-4 1,-1-2 61,1-3 0,-1-3 0,0-4 0,0-2 229,-3-3 1,3-3 0,-3-2-1,0-1 136,1-2 1,-3 3 0,1-4 0,0 0 17,-2-2 1,2 0 0,-2 1 0,0 1 191,-1 0 0,-1 1 1,0-2-1,0 4 174,0 3 1,0 6 170,0-1 1,0 8-283,0 4 1,-3 7-1,1 7 1,0 2-165,1 1 1,1 4 0,0 1 0,0 2-160,0 2 0,1-1 1,1 1-1,1 0-142,2-1 0,-2 3 0,2-4 0,2 0-245,1-2 0,1-6 0,1-4 1,1-2-194,0-3 0,1-4 1,-1 0 617,-1-2 0,3-23 0,1-6 0</inkml:trace>
  <inkml:trace contextRef="#ctx0" brushRef="#br0" timeOffset="1832">1553 278 8128,'-8'3'104,"-1"0"1,5 3 0,0 0-33,0 1 1,3 3 0,-1 1 0,2 3 267,2 2 1,0 4 0,3 3-1,0 1-138,-1 1 1,-1 3 0,3 1 0,0 0-247,2 0 0,-1-1 0,0-3 1,-1-3-221,4-2 0,-4-2 1,4-3-1,1-1-81,-2-6 1,0-1 0,0-4 54,-1-1 0,1-2 1,-2-3-1,0-3 165,-2-5 0,-2-2 0,2-3 0,-1-1 186,1 0 1,-3-3-1,1 0 1,-2-2 80,-1-1 1,3-2-1,-1-3 1,0-1 47,-1-1 0,-1 0 0,0-4 0,0 1-87,0 2 1,0 3 0,0 6 0,0 3 158,0 4 0,1 5-64,2 7 0,-2 8 0,2 9 0,-1 4-74,0 4 0,-1 1 1,3 8-1,-1 1-30,0 1 0,2 0 1,-2 0-1,0-2-109,1-3 1,-1-2 0,4-1-1,-2-3-420,2-2 1,0-3 0,2-4 0,0-4-395,2-2 0,-1-6 1,1 2 828,-2-2 0,4-23 0,0-6 0</inkml:trace>
  <inkml:trace contextRef="#ctx0" brushRef="#br0" timeOffset="2692">1915 236 7936,'-8'5'489,"-1"2"-40,1-1 0,3-2 0,2 2-255,2 0 1,5 3 0,1 2 0,1 3 98,-1 2 0,1 5 0,2 2 1,1 4-136,-1 4 0,-1 5 0,0 1 1,-1 1-50,0 2 1,-1-1 0,0-2 0,-2-2-348,-1-5 1,2-4-1,-1-5 1,-1-4-710,2-5 0,-2-3 519,4-4 0,-4-5 1,1-5-1,0-4 171,0-2 1,1-5-1,-2-4 1,0-3 225,0-3 1,2-3-1,-1-5 1,-1 1 128,-1-1 0,-1-4 0,1-2 1,0-3 110,2 2 0,1 2 1,-2 1-1,2 3 76,0 3 1,-1 9-1,3 2-39,0 8 1,2 7 0,0 9 3,0 6 1,-2 4 0,0 8 0,0 3 206,2 3 1,-3 5 0,1 0 0,0 2-266,-2 3 1,3 0-1,-3 0 1,-1 1-216,1 0 1,3-1 0,-3-6 0,2-3-196,-1-2 1,-2-5-1,2-2 1,0-4-454,-1-4 0,-1-5 273,3-3 1,-4-3-1,0-3 1,0-3-25,1-1 0,-2-5 0,2-3 1,-1-4 260,0-4 1,0-2 0,3-3 0,-1-4 95,-2-3 0,2-1 0,1-4 1,1-3 74,-1-4 1,1-1 0,2-1 0,2 2-11,1 1 0,-2 4 0,2 6 0,0 3 59,0 6 1,-2 10 0,2 3 0,-1 4 86,-2 1 1,-2 5-1,-1 2 1,2 4 260,0 3 0,-1 5 0,0 3 0,0 5 51,2 2 1,-3 7 0,0 6 0,0 4-176,-1 5 0,1-2 0,2 5 0,-2-1-270,2 1 1,0 2 0,2 6 0,-2-1-273,-1-2 0,1-5 0,-2-6 0,0-5-690,1-2 0,-1-9 0,1 0 949,0-4 0,-8 5 0,1 2 0</inkml:trace>
</inkml:ink>
</file>

<file path=ppt/ink/ink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18:05.728"/>
    </inkml:context>
    <inkml:brush xml:id="br0">
      <inkml:brushProperty name="width" value="0.06" units="cm"/>
      <inkml:brushProperty name="height" value="0.06" units="cm"/>
      <inkml:brushProperty name="color" value="#FFFFFF"/>
    </inkml:brush>
  </inkml:definitions>
  <inkml:trace contextRef="#ctx0" brushRef="#br0">0 93 8207,'7'0'618,"-1"0"97,-6 0-553,0 0 0,0 6 0,1 3-105,3 6 1,3 6 0,6 7 0,-1 6-60,0 5 1,1 5 0,-1 5 0,1 0-30,-1 0 1,1-2 0,-2-1 0,-2-3 0,0-5 0,-1-9 0,-1-5 0,-2-9-1,0-5 1,0-3 0,1-3 0,-1-5 0,-2-6 0,0-4 0,-1-2 0,4-4 0,-1-3-1,1-4-306,-3-5 1,2-1 0,1-4-1,-1 1 269,1 0 0,2-3 1,-2 0-1,1 0 62,2 4 1,-2-2 0,0 6-1,0 4 11,0 2 1,-4 7 0,2 0 82,1 6 0,-3 5 28,5 8 0,-5 4 0,2 8 0,-1 6 26,0 5 1,2 4 0,-3 6 0,2 0-91,2 0 1,-3-1 0,3 2-1,0 0 3,0-1 1,-3 1 0,5-9-1,-1-2-68,-1-1 0,4-7 1,-4-3-1,1-4-10,0-4 1,1-4 0,3-8 5,0-4 0,-3-8 1,-1-6-1,0-4 2,-1-2 0,4-6 0,-4 1 0,2-2-9,-1-2 1,-4 0 0,3-1-1,0-1-48,0-2 0,-4 0 0,2 5 0,-1-1-90,0 0 0,2 2 1,-3 2-1,1 6-489,-1 6 0,-1 3-323,2 6 974,-2 5 0,9 45 0,-4 16 0</inkml:trace>
  <inkml:trace contextRef="#ctx0" brushRef="#br0" timeOffset="521">921 301 8185,'-12'0'73,"-1"0"0,1-1 0,-1-3-22,1-4 0,-1 1 0,2-1 0,2-1-82,0 3 1,1-5-1,-4 3 1,1-3-42,2-1 0,-5-1 1,5 1-1,-1 0 15,-1 0 1,0 5 0,-2 3 51,1 2 0,1 4 0,1 2 1,3 5 34,2 6 1,-3 4-1,3 7 1,3 3 60,0 3 0,2 4 1,2 0-1,0 1-10,3 0 1,4-5-1,0 0 1,2-3-45,1-1 1,0-8-1,1-4-62,-1-2 0,1-3 0,-1-3 1,1-5-137,-1-6 0,1-4 0,-2-6 1,-2-4 5,0-3 1,-2-3 0,2-3-1,0-1-78,0-2 0,-2-3 0,0 2 0,-1 0 139,-4 0 0,4-3 0,-2 6 0,-1 4 31,-2 5 311,-1-1 0,0 14 0,0 4-90,0 10 0,0 11 1,0 1-1,0 3 45,0 5 0,0-2 0,2 4 1,0-1-131,2-3 0,1-1 0,-5-1 0,0-1-358,0 0 0,4-4 1,1-4 284,2-3 0,1-38 0,5-11 0</inkml:trace>
  <inkml:trace contextRef="#ctx0" brushRef="#br0" timeOffset="902">1033 216 8148,'-12'5'-434,"-1"3"1,8-1 812,5 1 1,7-5-1,8 1 1,1-3-275,0-1 1,1 0 0,0 0-1,0 0-234,1 0 0,-5-1 0,4-2 0,-3-1 0,-2 1 1,1 2-1,-2 0 0,-1-2 129,-2-1 0,-28 11 0,-2 6 0</inkml:trace>
  <inkml:trace contextRef="#ctx0" brushRef="#br0" timeOffset="997">1070 44 8148,'-11'13'-1725,"3"-1"1995,4 0 1,2 0-1,2 0 1,0 2-155,0 2 1,0 5 0,0 6 0,2 3-1,1 1 1,1 4 0,0 3 0,0 3 0,0 0-1,0 0 1,0-2 0,1-4-259,-3-5 1,1 0 0,0-1 0,1-3 141,-1-5 0,-2-14 0,-1-8 0</inkml:trace>
  <inkml:trace contextRef="#ctx0" brushRef="#br0" timeOffset="1399">1232 460 8589,'0'12'40,"0"1"0,6-7 0,2-2-24,3-2 0,1-4 1,1 0-1,-1-4-31,1-1 0,-1-2 0,1-6 1,-1-1-12,1 1 1,-5 0 0,-1 0 0,-2-1 24,-2 1 1,3-4-1,-2 0 1,-2-2-42,0 1 0,-2 5 0,-2-3 0,-2 2-39,-4 0 0,-3 1 0,-1 5 0,-1 3 40,1 2 1,-2 1 0,-1 5 0,-2 3 80,2 4 0,1 7 1,2 4-1,-1 3 91,1 4 0,3 1 0,2-1 1,2 1 88,2 2 0,-2 3 1,0-2-1,4 0 58,4 0 1,4 0-1,5-3 1,1 2-215,-1-2 0,2-7 0,3-4 0,2-2-254,0-2 1,3-5-1,-4-3 1,2-3-262,2-1 1,-3 0-1,1-1 1,-1-4-640,0-8 1090,-4 1 0,9-60 0,-5-8 0</inkml:trace>
  <inkml:trace contextRef="#ctx0" brushRef="#br0" timeOffset="1766">1605 264 8148,'-12'6'477,"1"-3"0,1 5 0,3 1-582,2 2 1,1 1-1,4 2 1,0 2 392,0 5 1,0 3 0,1 5 0,2 2-121,1 0 0,4 7 0,-2-4 0,-1-1-48,1-2 0,2 0 1,-4-5-1,0-4-214,2-3 0,-5-3 0,5-5-480,-1-3 421,-3-2 0,3-8 0,-5-2 1,0-4 139,0-3 1,0-7-1,0-1 1,0-1 45,0 0 0,0-5 0,0-3 0,0 1 17,0 1 0,4 1 0,2-1 0,0-1 36,-1-1 0,3-1 1,-2 5-1,1-1-2,2 1 0,3 3 0,0 2 1,0 2-28,1 2 0,-1 3 0,2 2 0,1 2-139,2-2 1,0 5 0,-4 1 0,3 1-387,0-1 0,5 1 468,-5-5 0,12-11 0,-2-7 0</inkml:trace>
</inkml:ink>
</file>

<file path=ppt/ink/ink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29:36.339"/>
    </inkml:context>
    <inkml:brush xml:id="br0">
      <inkml:brushProperty name="width" value="0.05" units="cm"/>
      <inkml:brushProperty name="height" value="0.05" units="cm"/>
      <inkml:brushProperty name="color" value="#33CCFF"/>
    </inkml:brush>
  </inkml:definitions>
  <inkml:trace contextRef="#ctx0" brushRef="#br0">19 16 27450,'-9'-7'0,"2"1"0,5 4 0,5 5 0,5 4 0,5 3 0,2 3 0,3 2 0,2 2 0,1 0 0,2 3 0,2 1 0,2 1 0,2 2 0,3 3 0,2 2 0,3 2 0,0 0 0,3 3 0,0-1 0,-1 0 0,0 0 0,0 0 0,4 3 0,3 2 0,2 2 0,-3-2 1232,-2-2 0,1 1 0,-1-1 0,-1 0-1139,0-1 0,1 1 1,-9-8-1,1 2-89,0-1 0,3 3 0,-2-2 0,-2-1-47,0-1 0,2 2 0,-2-1 0,3 2 33,1 1 0,-2-2 0,1 1 0,2 2-2,0 0 1,3 2 0,-2-1 0,0-1-29,-1 0 1,-2-2-1,2 2 1,1 0-6,1 2 0,-3-4 1,-4-2-1,1 0-9,-2-1 0,2 2 1,-3-4-1,-2-1-13,0 0 0,-6-5 0,0 1 0,0-1-48,1 1 1,0 0 0,-5-4-1,1 1 87,2 0 0,2 4 0,-2-3 0,-2-2 34,-1 0 1,1 1 0,2 2 0,0-1 36,1 0 0,-2 0 0,-3-3 0,1 0-9,1 3 1,2 0 0,4 3 0,-3-2-15,-2-1 1,3 2 0,-3-3-1,-1 0-72,2 1 0,-3-2 1,2 1-1,-3-1-67,0-1 0,2 1 1,-1 0-1,-2-2 7,0 0 1,2 2-1,0 0 1,-1-2 63,-1 0 0,-1 0 0,3 2 0,2 1 27,0 1 1,4 2-1,-3-1 1,1 0-14,3 2 0,-3-1 0,1 0 0,1 1-16,2 1 1,-2-1 0,1 0-1,-3-1 41,-1-2 1,6 5-1,-4-3 1,-2-2-1,-2-1 1,-2-2 0,1 1 0,1 0-23,1 2 1,0 0 0,-2-3 0,1 2-40,2 1 0,5 5 0,-3-3 0,-1-1-67,1 1 0,-4-4 1,3 4-1,0-1 86,-2-2 0,-2-1 0,0 0 1,1 0 65,-2-1 0,6 5 0,-6-5 1,1 1-19,-3-3 0,4 4 0,-2-2 0,3 2 13,1 2 1,-6-6 0,3 2-1,-2-1-66,0 0 1,3 3-1,-1-1 1,-2-1-10,1-1 0,-3-1 0,3 1 0,-1 1 52,2 1 1,3 1 0,-2 0-1,1 1 24,-1-1 0,2 0 0,-3 0 1,-2-3 72,0 0 0,0 0 0,2 2 0,1 1-44,2 0 1,-1 1 0,-3-3 0,0 0-22,-1-1 0,5 4 0,-1 0 1,-1-2-14,-1 0 1,-2-2 0,-1-1 0,-1 0 19,1 0 0,-2-1 0,1 0 1,0 0-13,-1 0 1,3 2 0,-3-2 0,1 0 37,0 1 1,1 0-1,4 4 16,1 0 1,-3-2-1,-5-4 1,1 1-49,0-1 1,1 1-1,2 2 1,-1 0-32,-1-2 0,-5-3 0,3 1 0,0 1 0,1 1 0,2 1 0,0 0 0,-2-1 0,-1-1 0,-2-3 0,0 1 0,0 1 0,3 1 0,0 1 0,-2-2 0,-2-2 0,1 1 0,1 1 0,0 0 0,-1-1 0,2 2 0,1 0 0,1 1 0,-1 0 0,-2-2 0,0 0 0,1 0 0,0 2 0,3 1 0,0 0 0,-1 0 0,-3-4 0,-2 0 0,2 1 0,2 1 0,0 1 0,-2-3 0,-2 0 1,2 1-1,2 1 0,0 1 0,-2-2 0,0 0 0,0-1 0,-2 0 0,1 0 0,0 0 0,3 3 0,0-1 0,-2-1 0,-1-1 0,-1 0 0,2 0 0,0 1 0,-1 0 0,2 0 0,1 2 0,1 0 0,0 0 0,0 1 0,1 0 0,0 0 0,0 0 0,-2-1 0,0 0 0,-1-2 0,-1 1 0,0-2 0,0 1 0,1 1 0,0 0 0,1 0 0,0 1 0,1 0 0,0 1-138,0-1 1,-4-3-1,0 1 1,0-2 145,1 2 1,-2-2-1,1 2 1,-1-2-32,-2-1 1,2 1-1,1 0-15,0 2 1,1 0 0,-3-3 5,0 0 1,-1 0 12,1 0-1,-1 0 88,1 0 1,-4-3 0,1 1-45,0 0 0,-1-1 0,0 0-48,1 1 0,2 1 0,0 1-72,0 0 0,1 0-4,-1 0 1,4 2-23,-1 1 49,1 0 104,1 0 1,-7-4 0,3 1 213,-2-1-154,-3-4 0,3 4-54,-2-2 1,1 1-61,2 1 1,-5-3-129,5 3 64,-2 0 1,-1-2 67,1 0 0,-1 1 39,3 1 0,-2-1 8,-1-1 0,-3-3 0,3 4-24,2 0 1,-3-2 0,1 2-173,2 0 148,-4-3 0,5 5-12,-3-3 1,-1 0-101,2 0 0,-1 0-317,4 3 326,-5-3 0,3 2 87,-1-2 135,-3-2 23,5 5-7,-8-7-109,3 3 0,1-1-28,1 3 3,-2-3 1,1 2-127,-1-3 8,-3-1 0,5 4 21,-3-2 0,-1-1 94,4 3 0,-2-2 21,2 2 72,-4-3 0,7 5-3,-3-2-68,-2-1 0,4 3-32,-1-2 54,-3-2 1,4 5 2,-1-3-11,-3-2 0,1 2 0,-2-3-73,3 4 16,-2-3 0,2 2-10,-3-3 0,-1 0 19,4 3-54,-4-3 108,3 2 261,-1-1-142,-3-2 0,4 3 13,-2-1-257,-2-2-47,4 2 1,-4-2-54,1 2 187,-1-3 70,8 8 3,-8-8-31,7 8 1,-6-7-73,5 5-99,-5-5 1,2 3 133,-4-4 0,1 1 0,3 2 44,2 2 35,-2-1-35,0-1 1,-3-2-28,3 2 0,-2-1-55,4 3 0,-3-3-106,4 4 171,-5-4 0,3 2 0,-1-1 284,2 2-231,-2-1 0,1 0-107,-1-1-80,-3-2 0,4 4 125,-2-3 145,-2-1 1,4 3 102,-1-1-192,-3-2-89,3 3-108,-4-4-5,0 0 62,4 3 82,-3-2 1,4 3-8,-2-1 5,-1-2 2,2 2 1,-3-2-68,2 2-15,-2-3 69,3 4 1,-3-3 8,2 1 0,-1 0-105,5 3 46,-5-3 20,2 1-1085,-4-3 1,-5-3 0,-1-2-1</inkml:trace>
</inkml:ink>
</file>

<file path=ppt/ink/ink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29:50.352"/>
    </inkml:context>
    <inkml:brush xml:id="br0">
      <inkml:brushProperty name="width" value="0.05" units="cm"/>
      <inkml:brushProperty name="height" value="0.05" units="cm"/>
      <inkml:brushProperty name="color" value="#33CCFF"/>
    </inkml:brush>
  </inkml:definitions>
  <inkml:trace contextRef="#ctx0" brushRef="#br0">297 1 20650,'-10'0'-1330,"1"0"1446,3 0 604,4 0-71,-6 0 75,8 0 353,0 0-689,0 7 0,0-3-358,0 8 1,-6 0-50,0 5 0,-1-1 0,3-3 0,-2-1 54,2 1 1,0-3 0,0 2 0,-2 1 45,3 3 1,-5-4-1,0-1 1,0 3 16,1 1 0,-1 3 1,2 1-1,-4 3-41,1 1 1,-5 0 0,6-5-1,-2 1-39,-3 4 0,3-3 0,0 3 0,1-4-24,-1-1 1,6 5 0,-4 0 0,3-1 26,-1-3 0,-2-1 1,4-1 42,-2 0 1,1 1-1,5-1 1,-2 1 19,-4-1 0,4 1 0,-4-1-72,4 1 0,2-1 0,0 1-14,0-1 0,0 1 0,0-1-38,0 1 1,2-7 79,4 1 1,4-2-1,5 3 1,-1-3 41,-3-2 1,-5-3-1,6-3 13,1 4 1,3-4 0,1 4-10,1-4 1,-1-2 0,1 0-21,-1 0 0,1 0 0,-1 0 0,1 0-33,-1 0 1,0-2 0,1-2 0,-1-2-15,1 2 1,-1-3 0,1-1 0,1 0 4,4 0 0,-3-3 0,3 3 0,-3 0-6,-3 0 0,1-3 0,-1 5 0,0 0 5,1-2 0,-1 4 0,1-5 0,-1-1 6,1 0 0,-1 4 0,1-3 0,-1-1 6,1 0 1,-1 1 0,1-5 0,1 2 16,4-1 0,-3-3 0,5 1 0,-2 1-1,0 3 0,1-1 0,-5-6 0,2 1 17,3 0 1,1 1 0,-4 2-1,3 3-7,-3-3 1,0-1 0,1-3-1,1 3-20,-2 3 1,-1-3 0,-3 3 0,3-4-15,3-1 1,-4-1-1,6 1 1,-1 0 0,-1-1 1,6 6-1,-6 1 1,1-3-5,1-1 0,-6 3 0,5 2 1,-5 1-12,-1-1 0,-7 6 0,1-2 1,1 4 5,3 2 1,1-2-1,1-2-11,-1-1 1,1-1-1,-1 6 78,1 0 0,-1 0-55,1 0 1,-1 6-1,-1 1 1,-5 3 1,-1-4 0,-4 6-33,5 1 0,-3 3 1,0 1-8,0 1 1,-6-7-1,3 1 1,-1 1 9,2 3 0,-4 1 1,4 1-1,-4-1 18,-2 1 1,-2 5 0,-2 0 0,-4-1 4,-1-3 0,3 4 1,-6 1-1,-1-1 21,-3 2 1,4-5-1,1 5 1,-3-2-38,-1 0 0,-3 7 0,3-7 0,1-2-9,2-1 0,1 3 0,-7 2 0,1 0 0,-1 1 1,7-3 0,-1-4 0,-2 3-28,-1 1 1,-1 2 0,3-4 0,3 3-7,2-3 0,-3-2 1,3-1-1,0-1-1,0 1 1,1-1 0,3 1 16,-2-1 0,-2 1 0,4-1 1,-1 1-3,1-1 1,2 1-1,0-1 1,-2 1 21,-2-1 0,-2 0 0,4 1 0,-1 1-19,1 5 0,-4-5 0,0 4 0,0-1-17,1 1 0,-5-4 1,6 7-1,0-3-31,-1 0 1,5 0-1,-4-5 1,2-1-5,-2 1 0,4-1 1,-4 1 53,4-1 0,2 1 0,0-1 0,0 1 3,0-1 0,0-5 1,0-1-44,0 3 1,6 1-1,2 1 26,2-4 1,-1-3 0,5-5 0,-2 2 30,1-2 0,-3 4 0,2-3 0,1-1 17,3-2 1,1-2-1,3 0 1,1 0 53,2 0 0,2-6 0,-3-1 0,3-1-44,2 0 0,-4-5 0,5 3 0,-1-2-11,0 1 0,2-1 0,6-5 0,-2 1-14,-4 4 1,4-3-1,-4 3 1,2-3-1,-2-3 0,2 7 0,-5-1 0,1-2 11,4-1 0,-4-3 1,0 1-1,-2-1 44,-3 1 1,3 5 0,-2 1 0,1-3-8,1-1 0,-6-1 0,4 2 0,-3 3-6,-3-3 1,1 5 0,-3-3 0,-1 0-12,-2 3 0,-1-5 0,7 6 0,-1-2 9,1-3 0,-1 3 0,1-1 1,1-1-39,4 2 1,-3-5 0,3 3 0,-4-2-27,-1 3 0,5-3 0,0 6 1,-1 1 8,-3-1 0,-1-4 1,-1 6-1,0 1 14,1-3 0,-6 6 0,-1-6 0,3 2 35,1 1 1,3-1 0,-1 4 18,1-4 0,-1 4 0,1-4 0,-1 4-17,1 2 0,-7-2 0,1-2-45,1-1 1,3-1 0,1 6-15,1 0 0,-6 0 0,-1 0 25,3 0 0,-5 6 0,1 1 75,-2 3 0,0-4 1,-4 6 2,1 1 1,1-3-1,-6 1-45,0 3 1,0 2 0,0 1-1,0 1 0,0-1 1,0 0 0,-2 1 0,-2-1-6,-1 1 0,-9 5 0,4 2 1,-1 1-60,-1-1 1,0 4-1,-3-4 1,1 0-39,3 1 1,-1 5-1,-4-4 1,3 2 49,1 0 0,1-6 0,-7 6 0,3 1 0,3-3 1,-4 4 0,5-6 0,-3 0 7,3 0 1,-5 1-1,4-3 1,-1 4 32,1 0 0,-3 0 1,5-5-1,-2 3-18,1 2 1,1-4 0,-4 5 0,3-1-57,-3 0 1,4-4 0,1 4 0,-1 1-31,0-1 0,1-4 1,-5 4-1,2 0 51,-1 1 1,-1-5-1,1 4 1,1 0-27,-2 0 1,5-3 0,-3 3 0,-2-2 4,-1-4 1,3 5 0,3-3 0,-1 0-15,0 2 0,4-11 0,-3 3 0,1-1-61,4-1 1,2 3-1,2-1 70,0 1 1,0-1 0,2-1 0,2-3 50,2-1 1,5-6-1,-3 4 1,2-1 24,3 1 1,-3-4-1,2 4 1,1-1 9,3 1 1,-4-6 0,-1 4-1,3-3-13,1 1 1,3 0-1,-1-6 1,1 0-24,-1 0 1,3 0 0,1 0 0,2 0-5,-1 0 1,3-2 0,0-2 0,0-4 2,0-1 0,6-3 0,-1-5 0,1 1 6,-2 4 0,4-3 1,-4 1-1,4-3 10,2-1 1,0-3-1,0 9 1,0-3 5,-1-3 1,1 1-1,-2 0 1,-2-1-7,-1 1 0,-1 5 0,6 0 0,-2-1-8,-4-3 0,4 5 1,-6-1-1,2 0 31,0 3 0,-6-7 0,4 6 0,-1-1 24,-5-1 1,4 6-1,-1-5 1,-3-1-14,-2 2 0,-1 1 0,-1 5 0,1-4-3,-1-2 0,-5 4 0,-1-3 1,3 1-18,2 4 0,1-4 1,0 2-1,1 3-11,-1 1 1,1-4 0,-1-2-1,1 0-19,-1 1 1,3-1-1,1 4 1,2-4-9,-1-2 1,-1 7-1,0-5 1,3 2-4,-3 0 0,-2 0 0,-1 4 0,1-2 26,5-1 0,-11-1 1,5 6-1,-3 0 80,1 0 1,1-6 0,1 0-58,-1 2 1,0 2 0,1 2-49,-1 0 0,1 0 0,-3 2-23,-3 4 0,-2-4 0,-4 6 72,5 0 0,-1-5 77,2 9 1,-9 0-1,5 3 113,0-3 0,-6 3 0,4-3-173,-4 4 1,-2 1 0,0 1-25,0-1 1,0 0-1,-2 3 1,-2 1-35,-2 3 0,-6-1 0,5-6 1,-1 1-46,0-1 1,-5 6 0,3 1-1,-2-1 17,1 2 1,1-5-1,-4 3 1,3-2 0,-3 3 0,0-3 0,1 6 1,1-2 10,-1-3 1,-3-1 0,-1 0-1,-1 5 6,1 1 1,-1-6 0,1 2 0,-1-1 18,1 1 1,-1-4-1,1 7 1,1-3 6,5 0 1,-5 1-1,7-7 1,-3 0-35,0 1 0,6-1 0,-3 1 0,-1-1-8,0 1 1,4-1-1,-3 1 1,-1-1 14,0 1 0,5-1 0,-5 1 0,0 1 17,0 4 1,5-3-1,-5 3 1,0-4-14,1-1 0,5-1 1,-4 1-1,2-1-34,0 1 0,0-1 0,6 1-62,0-1 1,0 1 0,0-1-21,0 0 0,0-5 0,0 0-91,0 1 0,2 3 86,4 1 0,2-5 0,6 0 144,-3 1 1,-5-5 0,4 0 0,-1-2 10,1-1 1,-4 1 0,4-4 0,-1 2-8,1 2 0,2 0 1,5-6-17,1 0 1,-1 0 0,1 0 0,-1 0-18,0 0 1,1 0-1,-1 0 1,1 0 14,-1 0 0,1 0 1,-1-2-1,1-2 4,-1-2 0,6-6 0,1 7 0,-3-1-11,-2-2 1,-1 4 0,-1-6 0,1 1 3,-1-1 0,1 4 0,-1-4 0,1 3-4,-1 3 0,-5-4 1,-1 0-1,3 1 10,2-1 1,1 0 0,1 2 0,-1-4-9,0 1 0,1-5 0,-1 6 0,1-1-1,-1-5 1,1 4 0,-1-1 0,1-1 3,-1 2 0,6-5 1,1 3-1,-1-3-11,2-3 1,-3 1 0,5-1-1,0 3-26,0 3 1,-4-3 0,6 3 0,1-4-23,-3-1 0,4 0 1,-8-1-1,0 1 50,3-1 1,-7 7 0,4 1 0,-3 0 2,-3 0 0,1 5 0,-1-5 0,1 2 19,-1 4 1,0-4-1,1 3 1,-1-1 9,1-2 1,-1 6 0,1-4-10,-1 4 1,1 2-1,-1 0 1,1 0 3,-1 0 1,-5 0 0,-1 0-1,3 0 45,2 0 0,-5 0 1,1 2 169,1 4 1,3 4-164,1 7 0,-1 1 0,-3-3-48,-1-3 0,-8 3 1,4-3 8,0 4 0,-5 1 0,7 1 0,-2-1 23,-4 0 0,-2 1 0,0-1 15,3 1 0,-3-1 1,4 1-1,-4 1-11,-2 5 0,-2-5 0,-2 4 0,-3-3-7,-3-3 1,4 2 0,-4 3 0,1 1-19,-1-2 0,0 5 0,-3-3 0,1 0 6,-2 2 1,-1-5 0,-1 5 0,3-2-33,1 1 1,1-1 0,-7-4 0,3 3-21,3 1 1,-4 0 0,5-5 0,-3 1-2,3 4 1,-3-3 0,6 3-1,-2-3 10,-3-3 1,3 0 0,0 1 0,1-1 0,-1 1 0,4-1 1,-3 1-1,-1-1 10,0 1 0,4-1 1,-3 1-25,1-1 1,-4 1-1,4-1-17,-1 0 1,5 1 0,-4-1-1,2 1 18,0-1 0,-1-5 0,3 0 0,-4 1 26,-2 3 1,6 1 0,-3 1 10,-1-1 0,4 4 0,-6-1 0,3-5-59,3 1 0,-4-1 1,2 3-1,0-1-145,-1 1 0,5-7 1,-4 1 41,4 2 1,2 1 194,0 3 1,2-3 0,2-1-17,1-3 1,3-5 0,-4 6-48,2 2 1,2-5 0,-2 1-205,5-2 1,-1 3 0,2-5 122,1-2 1,3 4 0,1-2 176,1-3 0,-1-1 0,0-2 0,1 0-13,-1 0 1,1 0 0,-1 0 0,1 0-41,-1 0 1,1 0 0,-1 0 0,1 0-110,-1 0 1,1 0 0,-1 0 0,2-2 3,5-3 0,-5 3 1,4-6-1,-3 0 45,-3-3 1,7 1-1,-1-2 1,0-1 23,2-3 1,-3-1-1,5 1 1,0 3 27,0 1 0,-5 0 1,3-5-1,-2-1-19,0 1 0,3-1 1,-5 1-1,2 1-60,-1 5 0,-3-5 0,-2 5 1,3-5 19,3-1 1,-3 5 0,5 0 0,-2-1 27,0-3 1,3 1 0,-5 1-1,4 2 6,2-1 0,-3-1 1,3 1-1,-2 3 22,-4 2 0,-1-3 0,-3 3 1,1 0-4,-1 0 1,-5 2 0,-1 6-1,3 0-26,2 0 1,-5-1-1,1-3-9,1-2 1,3 0-1,1 6 4,1 0 1,-7 0 0,1 0 80,2 0 1,-7 2 72,-1 4 1,-2-4 0,0 5-85,2 1 1,0-4 0,-6 8-4,0 1 0,0-3 0,0 2-43,0 1 0,0-3 0,0 2 30,0 1 1,0-3-1,0 2 78,0 1 0,0 3-65,0 1 0,0 1-51,0-1 0,0 1-24,0-1 0,0 0 0,0 1-69,0-1 0,0-5 0,0 0 216,0 1 0,0 3-54,0 1 1,0 1 0,0-1 14,0 1 1,-2-1 0,-2 1-37,-2-1 1,0-5 0,4-1 0,-2 3 2,-1 1 1,-3-3 0,4 0-1,-2 1 5,2 3 1,-4 1 0,1 1-27,-3-1 0,6 1 0,-4-3 0,3-1-38,-1-3 1,-6 1-1,6 6 1,0-1 13,-1 0 1,5-5 0,-6 0 0,2 1-27,0 3 0,-7 1 1,3 1-4,0-1 1,1 1 0,5-1-2,-2 1 0,-6-1 0,6 1 0,1-1 16,-3 0 1,6-5-1,-4 0 2,4 1 1,-4 3 0,1 1 3,1 1 1,2-1-1,2 1-44,0-1 0,0 1 40,0-1 0,0 1 0,0-1 2,0 1 1,0-7 0,2 1-101,4 1 0,-5-3 1,7 0 23,0-2 0,-4 3 22,7-5 1,-5 6-1,6-7 38,2-1 0,-5 4 33,3-2 1,-2 2 0,3-4 22,-1 1 1,-6 1-1,5-6-71,3 0 1,-4 6 0,1 0-36,3-2 0,-5-2 1,3-2 33,2 0 1,1 0 0,3 0 61,-1 0 0,-5 0 0,-1 0 13,3 0 1,2 0 0,1 0-63,0 0 1,-5-6-1,0 0-101,1 2 0,3-4 0,1 3-20,1 1 1,-1-4-1,1 0 151,-1-2 1,1 7-1,-1-3 79,1 4 1,-7-4-1,1 0-53,1 2 1,1 0 76,-2-1-99,3 3-56,-5-6 29,0 8-113,-3 0-1169,-7 0 511,0 0 1,-7-31 0,-3-8-1</inkml:trace>
</inkml:ink>
</file>

<file path=ppt/ink/ink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29:56.336"/>
    </inkml:context>
    <inkml:brush xml:id="br0">
      <inkml:brushProperty name="width" value="0.05" units="cm"/>
      <inkml:brushProperty name="height" value="0.05" units="cm"/>
      <inkml:brushProperty name="color" value="#33CCFF"/>
    </inkml:brush>
  </inkml:definitions>
  <inkml:trace contextRef="#ctx0" brushRef="#br0">290 1 20755,'-5'0'-89,"1"0"1,2 0 63,-2 3 1,2-2-1,-1 3 83,0 1 1,2 1 0,-3 0-1,1 1 48,-1-1 0,0 3 0,-2 0 1,-1 1-158,1 1 1,-1-1 0,0 2 0,-1 1-21,0 1 0,-1-1 1,1-3-1,-1 1-105,1-1 0,1 1 0,1-1 0,-1-1-615,1 0 791,2 0 0,4-6 0,4 0 0</inkml:trace>
  <inkml:trace contextRef="#ctx0" brushRef="#br0" timeOffset="547">411 90 20103,'-6'0'-77,"0"0"0,1 1 383,1 1 1,0 1 0,-2 2-262,2-1 0,0 0 1,3 1-1,-2-1-19,-1 1 0,1 1 0,-2 0 0,1 1-23,-1 2 0,-1-1 0,-1 3 0,-1 0-28,-1 1 0,0 1 0,1 0 0,-1 2-8,-1 0 1,0 0 0,-1 0-1,0 0 15,0 2 0,1-3 0,-1 2 1,0-1 8,1 0 0,-1 0 0,2-3 0,-1 1-17,1 0 1,0 0 0,1 0-1,-1-1-21,1 1 0,-1 0 1,0 0-1,0 0 31,-1 0 0,0-1 0,0 1 0,1-1-20,0-1 1,0 0 0,3-1 0,0-1-54,-1 0 1,3 2 0,0-2 0,1-2-103,2 0 0,-2-2 1,1-1-580,1 1 770,0-2 0,1 0 0</inkml:trace>
  <inkml:trace contextRef="#ctx0" brushRef="#br0" timeOffset="1056">578 193 20573,'-3'4'0,"0"-1"0,-2-1 0,1 3 0,-1 0 0,0 2 0,-2 1 0,1 2 0,-1-1 0,1 1 0,-1 0 0,-1 1 0,-1 1 0,-1 1 0,0 1 0,0 0 0,-1 2 245,-1 0 0,-1-1 1,0 1-1,0 1-300,1-1 1,-3-1 0,0 1 0,0 1 94,2-1 0,1-1 0,0-1 1,2 0-170,1-1 1,1-2 0,1-1 0,1-1-36,-1-1 1,3-1-1,0-1 1,1 1-296,-1-1 0,3-2 0,-2 1 459,0 0 0,2-5 0,-1-1 0</inkml:trace>
  <inkml:trace contextRef="#ctx0" brushRef="#br0" timeOffset="1431">706 315 22140,'0'6'0,"-2"-1"0,-1 1 0,0 2 0,-2 0 0,-1 3 0,-1 1 0,-1 1 0,-3 1 0,-1 2 0,-2 1 0,0 2 0,-1-1 0,1 0 0,0-2 0,1 1 0,1-2 0,1 0 0,2-2 0,1-2 0,2-2 0,12-9 0,2-4 0</inkml:trace>
  <inkml:trace contextRef="#ctx0" brushRef="#br0" timeOffset="1963">1245 328 20583,'-4'0'318,"0"0"1,2 1-1,-1 0 1,1 2-289,-3 0 0,2 2 0,-2 2 0,0 1-52,0 3 0,-4-1 1,0 1-1,0 2-90,-1 1 1,-1 4 0,1-3 0,0 1-101,2 0 0,0-2 0,2-3 0,0-1-669,-1-1 881,4 0 0,5-8 0,6-2 0</inkml:trace>
  <inkml:trace contextRef="#ctx0" brushRef="#br0" timeOffset="2413">1604 135 22364,'0'-5'0,"-2"1"0,0 4 0,0 4 0,-1 1 0,0 2 0,-2 2 0,-1 1 0,-1 1 0,-1 0 0,-1 2 0,0 1 0,-2 1 0,-1 1 0,-3 1 0,-2 1 0,0 2 0,0 1 0,0 0 0,0 0 0,0-2 0,2-2 0,2-1 101,0 0 1,2-2 0,1 2 0,-1-2-265,1-2 1,1 0 0,2 0 0,1 1 0,0 0 0,0-1 0,1 0 0,1-2-240,-1-1 0,0 2 0,0-1 0,0 0 96,0-1 1,2-2 0,-1-1 0,1 1 305,-1-1 0,3-2 0,-2-2 0</inkml:trace>
  <inkml:trace contextRef="#ctx0" brushRef="#br0" timeOffset="2746">1649 315 20583,'-3'6'-594,"2"-1"1,-3-1 0,1 2 829,-1 1 0,0 1 1,-2 3-1,-1 1-77,-2 2 1,-1 1-1,-2 2 1,1 0-108,0-1 1,0 3 0,-2-3 0,1 1-82,1-3 0,0 0 1,2-1-1,-1 0-74,-2 2 0,3-1 1,0 1-1,0-2-215,1 0 1,-1 0-1,2 0 318,-1 0 0,-2 25 0,-3 7 0</inkml:trace>
</inkml:ink>
</file>

<file path=ppt/ink/ink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30:00.427"/>
    </inkml:context>
    <inkml:brush xml:id="br0">
      <inkml:brushProperty name="width" value="0.05" units="cm"/>
      <inkml:brushProperty name="height" value="0.05" units="cm"/>
      <inkml:brushProperty name="color" value="#33CCFF"/>
    </inkml:brush>
  </inkml:definitions>
  <inkml:trace contextRef="#ctx0" brushRef="#br0">250 7 20495,'0'-3'-143,"0"0"0,0 4 152,0 1 0,-1-1 1,0 3-1,-2 1 0,0 1 1,-1 1-1,1 1 0,-2 1 1,-1 1-1,0 2 0,-1 0 1,-1 1-1,-1 0 0,1 2 1,1-1-1,-1 1-9,-1-2 0,-5 9 0,0 1 0</inkml:trace>
  <inkml:trace contextRef="#ctx0" brushRef="#br0" timeOffset="75">397 84 20624,'-5'1'0,"0"1"0,0 2 0,1 3 0,0 1 0,0 0 0,1 1 0,-1 0 0,-1 2 0,-1 1 0,-1 1 0,-1 2 0,-3 2 0,-1 1 0,-1 0 0,0 2 0,0 0 0,-2 0 0,0 0 0,-2 1 0,0 0 0,1 0 0,1-2 0,1-1 0,2-1 0,-1 1 0,0-1 0,0 1 0,1-1 0,1-1 0,1 0 0,0-1 0,0 0 0,1-2 0,1 0 0,1-1 0,1 0 0,-1-2 0,1 1 0,-1-1 0,2-2 0,1 0 0,1-2 0,23-25 0,5-7 0</inkml:trace>
  <inkml:trace contextRef="#ctx0" brushRef="#br0" timeOffset="705">577 257 20495,'-6'0'-68,"0"1"0,1 1 68,1 0 0,-1 2 0,0-1 46,0 0 1,0 2 0,1 1-1,0 1-10,-1-1 0,0 1 0,-2 1 0,-2 1-23,1 1 1,0 1 0,0 2 0,-2 0 54,0-1 0,-2 3 0,1 1 0,-1 0-88,-1-1 1,0 3 0,1-1 0,-1 0-42,0 0 1,1-3 0,0 2 0,2-1-38,-2 0 1,3-3 0,0-2 0,2 0-189,1-2 0,2-1 0,0-1-560,1 1 430,1-4 416,2 0 0,9-12 0,1-1 0</inkml:trace>
  <inkml:trace contextRef="#ctx0" brushRef="#br0" timeOffset="1031">667 354 20515,'-6'0'0,"1"3"0,1 1 0,1 2 0,0 0 0,-1 0 0,2 1 0,-2 0 0,1 1 0,-2 3 0,-2 1 0,-1 1 0,0 0 0,-1 0 0,1 0 0,-1-1 0,-5 1 0,0 0 0</inkml:trace>
  <inkml:trace contextRef="#ctx0" brushRef="#br0" timeOffset="1556">1135 315 20495,'-6'-3'440,"-1"1"0,3 1-227,0 1 1,0 3-1,-1 1 1,1 2-264,-1 0 1,-1 1-1,0 2 1,-1 1 26,-2 0 0,1 2 1,-2-2-1,1 3-184,1-1 1,-1 1 0,0 0 0,1-1-195,1-1 0,2 0 1,0-2 400,0-1 0,7-7 0,-2-2 0</inkml:trace>
  <inkml:trace contextRef="#ctx0" brushRef="#br0" timeOffset="2022">1468 65 20415,'0'-6'0,"1"0"0,1 1 113,0 1 0,1 2 1,-2 1-1,1 2-54,0 4 0,-2 0 0,-2 2 0,-1 1 0,-2 1 1,-2 2-1,-1 2 0,-2 2 0,0 1 0,-2 0 1,-2 0-1,-1 3 0,-1 1 0,-1 2 0,-1 0 0,0 1 1,-1 0-1,-2 1 0,1 1 0,0 0 35,2-2 1,0 2-1,2-5 1,0-1-115,1-1 1,1-1 0,3-1 0,2-2 71,2-3 1,1 0-1,0 1 1,1-1-330,1-3 1,2-1 0,0 0 0,1 1-845,1 1 0,0-3 1121,0-2 0,9-14 0,2-1 0</inkml:trace>
  <inkml:trace contextRef="#ctx0" brushRef="#br0" timeOffset="2476">1725 91 20495,'-6'0'0,"1"0"0,1 0 0,-1 2 79,-1 0 1,1 1-1,0-1 1,0 2 122,0-1 0,2 4 0,-1-2 0,-1 3-109,-1 0 0,0 2 0,-2 1 0,0 1-151,-3 3 1,-1 0 0,-1 1-1,0 0-7,1 1 0,-4 1 1,-1 2-1,0 2 41,0-2 1,2 1-1,-2 0 1,-1 1 26,0 1 1,-1-3 0,1 2 0,1-2 71,0-1 0,-2 0 0,1 0 0,0 0-129,3-2 1,4 1 0,1-1 0,0 0-206,0 0 1,2-3 0,0 1 0,1-3-31,0-2 1,3 0 0,0 2 31,-1-2 1,2-2-1,0 0 1,1-2 256,0-2 0,0-2 0,21-22 0,6-9 0</inkml:trace>
  <inkml:trace contextRef="#ctx0" brushRef="#br0" timeOffset="2756">1552 520 20163,'-4'3'-147,"-1"-1"1,2 3 0,-2-2 414,0 1 1,3 2 0,-1-2 0,-1 2-70,1 0 1,-1 0 0,-1 2 0,1-1-105,-1 2 0,-1 2 1,0-1-1,-1 1-85,1 0 0,-3-1 0,1 3 0,-1 0-248,0 0 0,2-2 1,-2-2-1,2 1-1424,1 0 1662,-1-2 0,1-1 0,0-4 0</inkml:trace>
  <inkml:trace contextRef="#ctx0" brushRef="#br0" timeOffset="3710">1507 1034 19924,'-6'0'0,"2"2"0,2 3 0,0 0 0,1 2 0,-1 0 157,0 2 1,-1-2 0,-1 4 0,-2 0-218,-1 2 1,1-1 0,0 1 0,-1 0-116,1 0 1,-2-1 0,1-1 0,1-1 174,0 0 0,4-2 0,-1-1 0</inkml:trace>
  <inkml:trace contextRef="#ctx0" brushRef="#br0" timeOffset="3989">1610 1111 20720,'-5'2'-205,"1"0"1,3 3-1,-2-2 1,1 2 343,0-1 0,-3 2 0,0 4 0,0 0 0,-2 1 0,0 2 0,-2 1-21,-1 1 1,0 3-1,-1-1 1,0 1 0,-1 0-61,-1-1 1,0-2 0,0 2 0,0 1-46,0 0 0,1-1 0,-1 0 0,0 0-22,0 0 0,0 1 0,0-1 0,-2 2-12,1 0 0,-4 0 0,3-1 0,1-1-26,1 1 0,0-1 0,1 1 0,0-1-28,2-2 1,0 1-1,-2-2 1,2 1-35,1-1 1,0 0 0,3-2-1,0-1-259,2-3 1,-1 2-596,3-2 98,0 1 865,2-6 0,14-17 0,4-7 0</inkml:trace>
  <inkml:trace contextRef="#ctx0" brushRef="#br0" timeOffset="4375">1751 1252 20720,'-7'0'72,"1"3"1,0-2 0,1 3 0,2-1 123,0 1 0,-1 0 0,1 2 0,1 1-26,-1-1 0,2 1 0,-3 0 0,-1 1-63,2 0 0,-3 3 0,2-2 0,-2 1-93,0 1 0,-4 4 0,0 0 0,-2 2-73,-1 1 0,-3 0 0,-1 2 0,-1 1 45,-2 3 0,1-2 0,0 0 0,0 0-3,2-1 1,-1 0 0,3-2-1,1-1-77,1-1 1,2-3-1,1 1 1,1-2-143,1-3 0,3 2 0,1-4 0,-1-2-1523,2-1 669,0-1 1090,3 0 0,8-13 0,3-5 0</inkml:trace>
  <inkml:trace contextRef="#ctx0" brushRef="#br0" timeOffset="4690">1892 1406 20436,'-4'0'-374,"1"0"962,1 0 1,1 0 0,-1 2-396,1 3 0,-1 0 0,-1 3 0,-1-1-173,-1 2 1,0 2-1,-2 0 1,0 1-90,-1 1 0,0 2 0,-2 0 0,0 0-377,0 1 1,1-3-1,-1 2 446,1-1 0,1-7 0,1-2 0</inkml:trace>
  <inkml:trace contextRef="#ctx0" brushRef="#br0" timeOffset="5584">2405 1457 20327,'-3'-4'-400,"2"2"717,-4 2 0,3 0 0,-1 2-253,0 3 1,0 0-1,1 2 1,-2 0-75,1 1 0,-3 2 0,2 1 0,-2-1-196,0-1 1,-1 3 0,1-2 0,-1 2 205,1-1 0,2-5 0,2-3 0</inkml:trace>
  <inkml:trace contextRef="#ctx0" brushRef="#br0" timeOffset="5839">2681 1335 20663,'-7'4'-277,"1"1"1,0 0 0,-1 2-1,1 2 203,-1-1 0,1 0 0,-1 0 0,1 3 115,0 1 0,-1-1 0,1 0 0,-1 2 21,-2 1 1,2 2 0,-2-2 0,-1 1-26,0-1 0,0 2 0,-1 0 0,0-1-28,-1 1 1,-1 1 0,1-2 0,0-1-52,2 0 1,0-2 0,1-1-1,3-1-168,0 0 0,2-2 0,1-1 1,-1-1-270,1 1 479,1-1 0,-1-3 0,3 0 0</inkml:trace>
  <inkml:trace contextRef="#ctx0" brushRef="#br0" timeOffset="6445">3014 1220 20663,'0'-4'-111,"-3"2"122,-1 1 1,1 1 0,-2 0 86,0 0 1,2 2 0,-1 1 0,1 1-39,-1 1 1,0 1 0,-3 2-1,0 1 40,-1 1 0,-2 4 0,-4 3 0,0 2-71,-1 3 1,-3 0 0,1 4-1,-1 0-8,-2 2 1,-1-1-1,0 0 1,0 0-14,1-2 1,1-2 0,2-1 0,0 0-18,1-1 0,2 0 1,1-2-1,2-1-31,0-1 1,1-1-1,-2 1 1,1-2-96,2-1 0,2-1 1,1-1-1,-1 1-283,1-3 1,2 0 0,-1-4 0,1 0 417,1 1 0,11-18 0,6-4 0</inkml:trace>
  <inkml:trace contextRef="#ctx0" brushRef="#br0" timeOffset="6981">3194 1252 20663,'-7'0'-161,"1"0"1,0 0 0,0 0 0,1 3 454,1 1 1,2 2 0,-3 0 0,0 1-154,0 2 0,-3 1 0,1 2 0,-3 2-82,0 1 0,2 1 1,-3 4-1,-1 1-56,-2 0 0,0 4 0,-4-2 0,1 2-26,-2 1 0,0-1 1,0 1-1,1-1 6,-1-2 1,1 2 0,-4-1-1,3 0-20,2 0 1,-1-2 0,2-3 0,1 0-102,-1 0 1,1 0 0,3-2-1,1-2 1,1-2 0,3-2 0,1-1-1,1 0 1,1-3 0,3 0 137,2-3 0,20-30 0,7-9 0</inkml:trace>
  <inkml:trace contextRef="#ctx0" brushRef="#br0" timeOffset="7088">3014 1720 19465,'-5'1'0,"0"0"0,1 2 0,0 0-8,1 2 1,-1 1 0,-1 1 194,1-1 0,1 3 0,-2-1 0,0 1-79,0 0 0,0-1 0,-2 2 1,1 0-113,-1 0 0,-1 0 1,-1 3-1,1 0-38,-2 0 1,3 0 0,-1-1-1,0-1-344,-1 0 0,4-1 386,-1 1 0,4 1 0,-1-2 0</inkml:trace>
  <inkml:trace contextRef="#ctx0" brushRef="#br0" timeOffset="7959">2905 2214 20540,'-6'3'0,"-1"0"-298,1 0 0,2-2 0,0 2 1,1-1 514,-1 0 0,2 3 0,-2-1-178,2 2 1,-1 0 0,1 1 0,0-1-64,1 1 1,-3 0 0,1 1-1,-2 1-37,1 1 1,2-2-1,-2 2 1,-1 0-195,2 0 0,-2-2 1,2 0 254,-1-3 0,3-2 0,-2-3 0</inkml:trace>
  <inkml:trace contextRef="#ctx0" brushRef="#br0" timeOffset="8155">3027 2272 20603,'-6'2'-91,"0"1"23,2 0 1,-2-1 0,2 3-1,0-1 12,0 2 1,0 1 0,-1-1 0,1 1 160,-1 2 0,-3 0 0,0 2 0,0 1-5,1 1 0,-3 1 0,0 2 0,-2 1-64,-1-1 0,0 1 1,-1 2-1,0 1-23,-4-1 1,3 0 0,0 0 0,1-2-36,1 1 0,1-3 1,-1 0-1,2-1-81,0-1 1,4-4 0,-2 1 0,2-1-151,0-1 0,2-1 0,0-1-545,3 1 798,2-4 0,5-11 0,2-6 0</inkml:trace>
  <inkml:trace contextRef="#ctx0" brushRef="#br0" timeOffset="8507">3168 2368 20288,'-6'3'-716,"-1"-2"806,1 3 0,0 1 0,-1 1 0,1 0 244,-1 1 0,1 1 0,0 2 0,-1 0-193,1 1 1,-3 1 0,0 1 0,0 0-123,-1 0 1,-1 0 0,1 1 0,-1 2-88,1 0 1,-1-1 0,-1 0 0,0-2-61,2 0 0,1 0 1,-1 0-1,1-1-133,1-1 0,1-2 1,1-3-1,1 1-964,1-1 1225,3-2 0,9-16 0,6-6 0</inkml:trace>
  <inkml:trace contextRef="#ctx0" brushRef="#br0" timeOffset="8789">3271 2458 20627,'-4'4'262,"1"0"-147,1 1 1,0-1-1,-1 2 1,-1 1 5,0 0 1,0 1 0,-2 1-1,-1 1-292,1 3 0,0-3 0,-1 1 1,1 0-269,-1 1 0,1-1 439,-1 0 0,-5 2 0,-1 4 0</inkml:trace>
  <inkml:trace contextRef="#ctx0" brushRef="#br0" timeOffset="9420">3643 2483 20590,'-7'3'-530,"1"-2"0,0 3 486,-1-1 1,3 2-1,0-1 1,-1 2 122,-1 0 0,0 1 0,-1 2 1,1 1-95,-1 0 1,1 2 0,0-1-1,-1 0-167,1 0 0,-1 0 182,1-2 0,-3 2 0,-1-1 0</inkml:trace>
  <inkml:trace contextRef="#ctx0" brushRef="#br0" timeOffset="10239">3944 2316 21174,'-6'0'0,"0"1"0,-1 1 0,1 0 0,1 2 0,2 1 0,-1 1 0,1 0 0,-2 1 0,-1 1 0,0 1 0,-1 1 0,1 2 0,-1 0 151,-2 1 1,1 0-1,-2 1 1,-2 2-166,0 1 0,-1-1 0,0 2 0,-2 1 0,0 1 0,1 0 0,-2 0 0,-1-1-89,1 0 0,-2 0 0,4-2 0,1-2 25,2-2 1,3-2 0,0-1 0,2-1-349,2-1 1,3-3 0,-1-1 425,4-1 0,13-24 0,5-8 0</inkml:trace>
  <inkml:trace contextRef="#ctx0" brushRef="#br0" timeOffset="10324">4265 2169 20757,'-4'-2'55,"0"0"0,1 0 0,0 4 0,0 3 0,1 0 0,0 2 63,0 2 1,-3 1-1,0 4 1,-3 0 0,-3 2-1,-2 3 1,-2 3-1,-3 2 1,-2 2 0,-1-1-1,0 1 1,-1 0-1,0-1 1,1 0 0,0-1-1,3-2 1,0-1-1,1 1 1,0-2 0,0 0-96,0-3 0,1 0 0,4-2 1,1 0-151,0-2 0,3 0 0,-2 0 0,0-1 0,3-1 0,0-1 1,2 0-1,1 0-129,-1-1 0,0-1 0,0-2 0,1-1-213,2-1 0,-1-1-808,3 1 724,0-3 1,0 1 552,0-4 0,9-13 0,2-5 0</inkml:trace>
  <inkml:trace contextRef="#ctx0" brushRef="#br0" timeOffset="10823">4387 2323 20599,'-6'1'54,"2"1"0,-1 1 1,3 4-1,0-1-39,-1 1 0,1-1 0,-1 1 0,-1 2 22,1 1 1,-2 2-1,-1 0 1,0 0 30,-1 1 0,0 2 0,-1 0 0,-3 0-48,-1 2 1,-1 1 0,-1 3 0,-1-1 1,-2 1 0,-1-1 0,-1 0 0,-1 0-64,1-1 1,0 2 0,0-4-1,1 2 18,1 0 1,3 0-1,-1 0 1,2 0 7,0-2 1,0-1 0,1-3 0,1-1-19,3 1 1,0-2 0,3-1 0,0-2-287,0-2 0,4 1-1033,-1-3 1353,1-1 0,24-20 0,5-8 0</inkml:trace>
  <inkml:trace contextRef="#ctx0" brushRef="#br0" timeOffset="11172">4361 2656 20757,'-8'3'-205,"-1"-1"0,1 1 92,1 0 1,3 2-1,0-1 1,-1 2 394,-1 0 1,0 2 0,-1-1-1,0 3-200,-2 0 1,2 0-1,-2 1 1,1 0-41,-1 0 1,-2 1 0,2 1-1,-1 0-15,-1 0 0,1 0 0,-1-1 0,0 1-199,1-3 1,-1 2 0,2-1 0,-1 0-184,1 0 1,1-1-1,1-2 1,1 0 354,2 0 0,1-3 0,3-3 0</inkml:trace>
</inkml:ink>
</file>

<file path=ppt/ink/ink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30:12.531"/>
    </inkml:context>
    <inkml:brush xml:id="br0">
      <inkml:brushProperty name="width" value="0.05" units="cm"/>
      <inkml:brushProperty name="height" value="0.05" units="cm"/>
      <inkml:brushProperty name="color" value="#33CCFF"/>
    </inkml:brush>
  </inkml:definitions>
  <inkml:trace contextRef="#ctx0" brushRef="#br0">256 1 20722,'-10'2'0,"2"1"10,0 0 0,2-1 0,0 1 1,1-1 273,1 0 1,0 3 0,-3-1-266,1 2 0,2-2 1,0 1-1,1 0-15,-1 0 1,0 2-1,-1 0 1,2 1-79,0 0 0,-2 3 1,1-2-1,0 0-201,0 1 0,0 1 0,-3-1 0,1 1-83,-1-1 1,3 0-1,0 2 1,0-2 357,0-1 0,4-3 0,4-3 0</inkml:trace>
  <inkml:trace contextRef="#ctx0" brushRef="#br0" timeOffset="133">384 78 20795,'-6'1'0,"0"0"0,-1 2 0,1 0 0,-1 0 0,1 1 0,-1 1 0,1 1 0,0 2 0,-1 1 244,-2-2 1,1 3 0,-3 1 0,0 1-249,-1 1 1,-1 0 0,0 0 0,0 0-54,1-1 1,-1 3 0,0 0-1,0 0-43,0 1 0,-2-2 1,0 3-1,1-1 22,1 0 1,0 1-1,0 0 1,0-2 54,0-2 1,3 0 0,0 0 0,0-1-109,2-1 0,3-2 0,2-2 0,-1-2-473,1 0 0,1-2 192,0-1 0,2-1 412,2 1 0,-1-4 0,2-2 0</inkml:trace>
  <inkml:trace contextRef="#ctx0" brushRef="#br0" timeOffset="487">487 206 20564,'-6'0'-192,"1"0"1,1 0 0,0 1 413,0 1 1,-2-1 0,3 2-20,-1-1 0,1 2 0,1 2-198,-3 1 1,2-1-1,-1 1 1,-1 1 31,-1 1 0,-3 3 1,0 0-1,-1 3 20,-1 1 1,-4 1 0,-2 3 0,-2 0-83,0 1 1,-1-1 0,-1 1 0,0-1-20,0 0 1,3-1-1,3-1 1,1-3-350,4-2 1,5-4-56,3-1 0,2-4 1,2-1 447,2-3 0,36-34 0,10-9 0</inkml:trace>
  <inkml:trace contextRef="#ctx0" brushRef="#br0" timeOffset="750">602 277 20564,'-6'3'-506,"0"1"1,1-3 678,1 1 1,3 3 20,-1 0 1,-1 0-1,1 2 1,-1-1-67,1 1 1,-2 1-1,-2 1 1,-1 1-98,1 2 0,-4 0 1,0 1-1,-2 0-91,2-1 0,-2 1 1,3-1 59,-1-1 0,2 1 0,-1-2 0</inkml:trace>
  <inkml:trace contextRef="#ctx0" brushRef="#br0" timeOffset="1416">987 328 20607,'-6'0'0,"-1"0"0,1 0 0,0 0 0,0 1 0,1 0 0,1 2 0,1 1 0,0 1 0,-1 0 0,1 2 0,-1-1-264,0 1 0,-2-1 0,2 0 0,-2 1-72,0 2 1,2-2 335,-1 2 0,1 6 0,-2 2 0</inkml:trace>
  <inkml:trace contextRef="#ctx0" brushRef="#br0" timeOffset="1912">1231 213 19917,'-6'0'0,"-1"2"0,2 1 0,0-1 0,0 2 0,0 0 0,-1 1 0,-2 2 0,-1 3 0,1 0 0,-1 2 0,-2 2 0,-2 3 0,-1 2 0,-1 0 0,0 1 0,-1 0 0,-1 3 0,-1-1 0,1 0 0,3-2 0,2-2 0,2-1 0,1-2 0,1-1 0,1-3 0,1-1 0,2-2 0,2 1 0,7-9 0,2-5 0</inkml:trace>
  <inkml:trace contextRef="#ctx0" brushRef="#br0" timeOffset="2083">1404 193 20163,'-6'3'-277,"2"-2"1,-1 2 0,1 0 283,0 1 1,-1-1 0,1 2 0,0-1 101,0 0 0,-1 3 0,-1 1 0,-1 1-99,-2 2 1,0 2-1,-3 2 1,0 2 14,-2 2 0,-2 2 0,1 0 0,0 0-15,-1-1 1,2 1 0,-2 1 0,0-2-162,2-2 1,1-1 0,1-2 0,2 0-76,1-2 1,-1-2 0,3-1-1,1-1 226,1-1 0,1-1 0,0-1 0,0-2 0,-3-1 0</inkml:trace>
  <inkml:trace contextRef="#ctx0" brushRef="#br0" timeOffset="2518">1334 585 29089,'-9'9'0,"0"2"-178,-1 1 0,1 0 1,-1 1-1,1 0 270,1 0 1,1-2-1,1-1 1,-1-1 1916,1-1 1,2-1-2774,2-1 408,1-2 1,10-10-1,2-5 1</inkml:trace>
  <inkml:trace contextRef="#ctx0" brushRef="#br0" timeOffset="3200">1436 367 20827,'-4'0'0,"0"0"-457,-1 0 0,1 0 0,1 0 301,0 2 0,0-1 0,1 2 206,0 0 0,-2-2 0,2 3-20,1 1 0,-1-1 1,1 0-1,-1 1-29,0 1 0,-1 1 0,0 1 0,0 1-128,-2 1 1,1 1 0,0 2 0,-1 0 126,-1-1 0,-11 15 0,-4 4 0</inkml:trace>
  <inkml:trace contextRef="#ctx0" brushRef="#br0" timeOffset="4082">1417 1085 20623,'-6'4'0,"-1"0"0,1-1 0,-1 0 0,2 1 0,0-1 0,0 2 0,1 1 0,0 0 0,0 1 0,-1 0 0,1 1 0,0 0 0,1 1 0,0-1 0,0 1 0,0-1 0,0-1 0,1-1 0,0 1-405,-1-1 0,1 1-305,-1-1 707,3 0 1,-6-2-1,2-1 1</inkml:trace>
  <inkml:trace contextRef="#ctx0" brushRef="#br0" timeOffset="4567">1590 1143 21213,'-4'2'-1276,"0"0"1628,-1-1 0,1 0 0,0-1-225,-1 0 1,2 1-1,0 0-19,0 1 1,2 0-1,-3-1-72,1 1 0,-2 2 0,2 2-9,-1 1 1,-1 1-1,1 1 1,0-1-103,0 2 0,-1 0 0,-2 2 0,-1 1-101,0 0 1,-3 0-1,2 0 1,-1 2-23,-2 0 0,0 2 0,-1-2 0,1-1 10,2 0 1,-2-2 0,4-1-328,0 0 522,4-3 1,-2 1-1,2-3 1</inkml:trace>
  <inkml:trace contextRef="#ctx0" brushRef="#br0" timeOffset="4936">1744 1220 20828,'-6'3'-140,"-1"2"1,2-2 0,0 1 137,0 1 0,3-2 0,-2 1 0,0 1 39,0 1 0,-1 0 1,2 1-1,0-1-116,-2 1 1,1 0 0,0 1-189,-1 3 0,2-3 0,1 0-504,1 0 771,1-1 0,9-9 0,1-2 0</inkml:trace>
</inkml:ink>
</file>

<file path=ppt/ink/ink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30:35.447"/>
    </inkml:context>
    <inkml:brush xml:id="br0">
      <inkml:brushProperty name="width" value="0.035" units="cm"/>
      <inkml:brushProperty name="height" value="0.035" units="cm"/>
      <inkml:brushProperty name="color" value="#FFFFFF"/>
    </inkml:brush>
  </inkml:definitions>
  <inkml:trace contextRef="#ctx0" brushRef="#br0">817 3702 20199,'-5'0'1328,"1"-1"-402,4-2-348,0 2-61,0-3-358,0 4 0,0-1-104,0-2 0,1-1 0,2-3-5,3 1 1,2 1 0,1-4 53,0 0 1,-3 3 0,0 0 0,1-1-12,1-1 0,1-1 0,-1 1 0,0 1 2,-2 1 0,2 0 0,-2-3 0,2 0-16,1 0 1,0 0-1,0 0 1,0 0-14,0 0 1,0 0 0,-1 0 0,0 0 26,1 0 1,-2 1-1,4 1 1,-3 1-2,-2-1 1,0-1-1,3 0 1,0 1 17,0 1 1,0 1-1,0-2 1,0 2-12,0 1 0,-3-3 1,0 2-1,1-1-18,1 0 1,1 3 0,0-2 0,-1 0-51,-2 0 0,2 2 1,-2-2-1,2 0 16,1 0 1,0 2-1,0-2 1,0 0-6,0 0 1,-1 2 0,1-3 0,0 1-2,0 0 1,0-2 0,0 3-1,0 0 40,0 0 1,0-2 0,0 2 0,0 0-2,0 0 0,0-2 0,0 2 1,0 0-6,0 0 0,0-2 1,1 2-1,1-1-25,1-2 1,0 2 0,-3 0-1,1 0-14,2 0 0,-2 2 0,2-2 1,-2 0 12,-1 0 1,0 3-1,0-2 1,0 1-3,0 0 0,1-3 0,1 3 0,1 0-19,-1-1 0,-2 2 0,0-3 0,0 0-7,0 0 0,0 3 0,0-2 0,1 1-13,2 0 1,-2-3 0,2 2 0,-2 0-5,-1 0 1,0 0 0,0 2 0,0-1-16,0 1 0,0-2 0,0 1 0,0 0 6,0-1 0,0 3 0,0-3 0,0 1-29,0 0 1,0-1 0,0 2 0,0-1-19,0 1 0,3 0 0,0 0 1,-1-1 24,-1 1 0,-1-2 0,0 1 0,0 1-3,0 1 0,0-2 1,-1 0-1,1 1 3,0 1 0,-3-2 1,0 0-1,1 1 3,1 1 0,-2 1 0,0-1 1,1-1 15,1-1 0,-2 0 1,0 3-1,1-1 1,1-2 0,-2 2 0,0-2-14,1 2 0,1 1 1,1-1 8,0-2 0,-3 2 0,0-2 12,1 2 0,-2 1 0,1 0 2,1 0 0,1 0 0,0-1 0,-1-1 4,-1-1 0,-3 0 0,3 3-1,1 0 1,1 0-1,1 0-31,0 0 1,-3-3 0,0 0-11,1 1 0,1 1 0,1 1 10,0 0 0,-3 0 0,0 0 26,1 0 1,1 0 30,1 0 0,0 0 1,-1-1-58,1-2 0,-3 2-174,0-2 1,0 2 84,3 1 1,-3 0-1,0 0-33,1 0 1,-2 0 158,1 0 1,0 0-26,3 0 0,-3 0-67,0 0 1,0 0 17,3 0 1,-3 0 45,0 0 0,-3 0 39,3 0 1,-3 0-11,3 0 0,-3 0 1,2 1-13,-1 2 1,0-2-13,-1 2 0,-1-2-153,4-1 159,0 0 1,2 1-1,-1 1 36,-1 1 0,-3 0 37,3-3 0,-3 0-35,3 0 1,-3 0 17,3 0 0,-3 3 1,3 0 94,1-1 1,-2-1-25,1-1 1,-3 0-68,3 0 0,-3 0-125,3 0-41,-4 0 1,3 0-1,-3 1-1243,1 2-1623,0-2 2978,-3 3 0,-8-48 0,-2-10 0</inkml:trace>
  <inkml:trace contextRef="#ctx0" brushRef="#br0" timeOffset="1350">1705 2904 20290,'-6'0'193,"0"0"1,0-1 350,-3-2 1,4-2-1,1-5-273,0-2 0,3 2 0,-2-3 1,2 0-32,1-2 1,-3-2-1,0-2 1,1-1-7,1-1 0,-2-3 1,0 2-1,0-1-78,-1-2 1,2-1-1,-3 0 1,0-1-106,0 0 0,2-3 0,-3-1 0,0 0-36,1 0 1,-2 1 0,3 3 0,0 0-8,0 0 0,1-3 0,1 2 0,-1 1-13,1 2 1,1 2-1,0-2 1,-1 2 30,-1 1 0,0 4 0,3 3 0,0 0-46,0 1 0,-3 0 1,0 3-1,1-1-36,1 1 0,1 1 1,0 1-1,-1 1-587,-2 2 1,2-2-1303,-2 2-312,-2 2 2257,4 0 0,-7 20 0,3 4 0</inkml:trace>
  <inkml:trace contextRef="#ctx0" brushRef="#br0" timeOffset="1898">1454 2141 20290,'0'-6'545,"-1"1"-116,-2 1 0,2 0 0,-2 1-179,2-3 0,1-2 1,0-1-1,0-1-32,0-2 0,3 1 1,1-4-1,0-1-123,0-1 0,3-1 0,-1-1 0,1-1 11,-1-1 1,2 1-1,-2 2 1,1 0-273,-1 0 1,1 3-1,-4 1 1,0 2-71,1 4 374,-3-1-66,3 8 0,-3-2-57,2 6 0,1-1 1,3 3-1,-2 0-5,-1 0 1,3-3 0,-2 2 0,1-1 1,-1 0 0,1 3 1,3-2-1,0 1-14,0 2 1,0 0-1,0 0 1,-1-1-11,-2 1 1,2 1-1,-2 1 1,2 0-40,1 0 1,-1-4 0,-1 1-1,-1 1-366,1 1 1,-2-2-1,0 0 1,0 1-827,0 1 1243,-3-3 0,-10 11 0,-7-1 0</inkml:trace>
</inkml:ink>
</file>

<file path=ppt/ink/ink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31:14.992"/>
    </inkml:context>
    <inkml:brush xml:id="br0">
      <inkml:brushProperty name="width" value="0.035" units="cm"/>
      <inkml:brushProperty name="height" value="0.035" units="cm"/>
      <inkml:brushProperty name="color" value="#FFFFFF"/>
    </inkml:brush>
  </inkml:definitions>
  <inkml:trace contextRef="#ctx0" brushRef="#br0">19 404 20143,'-4'0'909,"0"0"-111,0 0 1,0 1-519,2 1 1,1-1 0,1 4-114,0 2 0,2 0 1,1 2-1,1 0-118,1 2 0,-2 1 0,1 2 1,-1 0-93,1 1 0,0 3 0,0-1 0,0 2-178,-1 2 1,0-3 0,-2 1-1,1-1-133,0-1 1,-1-2 0,1-2-1,0-1-648,-1-1 1,1-3-397,0-3 1398,-2-2 0,6-29 0,-2-6 0</inkml:trace>
  <inkml:trace contextRef="#ctx0" brushRef="#br0" timeOffset="417">103 462 21257,'-2'4'411,"0"0"1,-1 0-1,4 3 1,1 0-246,0 1 1,3 0 0,-2 3 0,1 0-34,1 2 0,-2 0 1,2 1-1,0 1-188,0 0 0,-3-2 0,1-1 1,-1-1-16,1-3 1,-1 0-1,0-2-436,0 0 0,0-3 232,-2-3 0,0-5 0,1-6 0,0-1 57,1-1 0,1-3 0,-3 0 0,0-1 119,2 0 1,0 2 0,1 0-1,0 1 81,-1-1 1,0 4-1,1-1 1,0 2 144,0 2 1,1 1 0,-1 1 60,1 2 0,-1 2 0,2 4 0,0 2 30,0 2 1,0 1 0,0 1-1,-1 3-187,1 1 0,-2 1 1,2 1-1,-1 0-53,-1 1 0,2 0 0,-2-2 1,-1-1-309,1 1 1,-2-1 0,3-1 328,-2-2 0,15-17 0,1-3 0</inkml:trace>
  <inkml:trace contextRef="#ctx0" brushRef="#br0" timeOffset="715">436 462 20301,'-4'-3'-108,"0"1"0,2-3 1,-2 1 1069,1-2 1,0 2 0,1 0-495,-2-1 0,0 1 0,0 1-243,-1 0 0,-1 1 1,0 2-267,0 2 0,0 3 0,1 3 0,1 3-16,-1 1 1,2 1 0,1 0 0,1 0-76,1 2 1,0 0 0,0 1 0,1 0-35,1-2 0,2 0 0,4 0 1,0-2-174,0-2 1,2-2 0,-1-2 0,1-2-254,1-2 1,-1-1-1,0-1 1,0-1 591,0-4 0,6-27 0,4-13 0</inkml:trace>
  <inkml:trace contextRef="#ctx0" brushRef="#br0" timeOffset="915">539 455 20207,'-4'0'2102,"-1"0"-1390,4 0 1,-1 1-544,4 1 1,-1 2-1,3 3 1,0 1-113,-1 0 1,-1 3-1,2 0 1,-1 2-219,-2 2 1,2-2 0,0 2-1,0-1-737,-1-1 1,1-2 0,-3-2 897,2-2 0,-1-11 0,2-6 0</inkml:trace>
  <inkml:trace contextRef="#ctx0" brushRef="#br0" timeOffset="1065">533 340 20207,'-7'0'0,"3"0"0,0 2 57,-1 0 1,2 1 0,1-1 204,1 2-262,1-1 0,23 17 0,5 1 0</inkml:trace>
  <inkml:trace contextRef="#ctx0" brushRef="#br0" timeOffset="1567">719 423 20207,'0'-4'107,"0"0"1,0-1 0,0-1 431,0-1 1,-3 0 0,1-1 0,1 0-328,0 0 1,-2-1 0,0 0 0,-2 1-137,1 1 1,1 1-1,-2 0 1,0 2-112,0 2 1,0 1-1,-1 2 1,1 1-203,1 2 0,0 5 1,-1 4-1,2 2-2,0 4 1,1-1 0,2 3 0,0-1 125,0-1 1,2 3 0,3-1 0,1 0 88,3-1 0,-2-4 1,3-2-1,0-2 61,0-4 1,-1-4 0,1-1 0,-1-3-17,-1 0 0,-1-3 0,-1-4 1,-2-3-54,-2-2 1,1-1 0,-1-2 0,0-2-36,-2-2 0,0 1 1,0 0-1,0 1-47,0-1 1,0-4 0,0 0 0,0-2 51,0 1 1,0-1-1,-2-2 1,0 1 60,1-1 0,-1 3 0,1 3 0,-1 2 262,0 6 1,2 2-2,2 6 1,-1 7 0,2 6 0,-1 3 82,0 3 1,1 3 0,-1 4 0,0 1 32,2 1 0,-2 1 1,2 1-1,-1 0-253,1-1 0,-1 0 1,2-1-1,0 0-649,0 0 1,-2-5-1,1-2 1,1-4-1141,1-4 1666,1-1 0,8-21 0,2-2 0</inkml:trace>
  <inkml:trace contextRef="#ctx0" brushRef="#br0" timeOffset="2480">911 442 20207,'0'5'0,"0"-1"316,0 1 0,3-2 1,1-1-25,2-1 0,0-1 0,1-1 0,-1-1-70,0 0 1,1-4-1,-1 0 1,1 0-70,-1-2 1,1 0 0,-2 2 0,0-1-15,-1-2 0,-2 2 0,0-2 0,-1 1-225,-1 0 0,0 0 1,0-2-1,-1 0-69,-1 0 1,-2 2-1,-2-2 1,0 2-10,-1 0 0,1 5 1,-1-1-1,1 2 134,-1 2 0,1 5 1,0 2-1,1 3 57,1 4 1,3 0 0,-1 3 0,1 0 122,1 2 0,1 0 1,1-2-1,2 0 38,2 1 0,1 1 0,1-1 1,1-1-91,1-4 1,-2-1 0,2-5 0,0 0-15,0-2 1,0-4-1,2 1 1,-2-4-271,-1-2 1,-1-2 0,-1-2 0,-1-1-154,1-1 0,-3-2 0,0-2 1,-1-2-173,1 0 1,-3-1 0,1 0 0,0 0 263,0-1 1,-1-1 0,1 0 0,-2 0 159,0 2 1,0 2 0,0 2 0,0 3 730,0 1-220,0 5 1,0 4 0,0 5 0,0 2 122,0 2 1,0 2 0,1 0-1,1 3-65,0 1 0,1 2 0,-2-1 1,2 0-208,0 2 1,-1-2-1,1 1 1,-1 1-185,0-2 0,1-1 0,-2-4 0,1-1-310,0 0 1,1-3-401,2-2 0,-3-4 0,1-5 0,-1-5 88,1-2 0,1-3 0,-1-1 0,0-2 127,-1-1 1,3-2 0,-2 1 0,-1 1 208,1 1 0,1 0 0,-1 3 0,0 0 153,0 2 1,1 2 0,-1 4 0,1 2 224,1 1 1,-2 3-1,1 3 1,-1 2 295,1 2 1,-2 3 0,2 2 0,-1 0-46,1 1 0,-2 2 0,2 0 0,-1 0-129,1 2 1,-3-2 0,2 1 0,-1 0-612,0-2 0,0-1 1,-2-2-1,0-3 306,0-1 0,0-29 0,0-7 0</inkml:trace>
  <inkml:trace contextRef="#ctx0" brushRef="#br0" timeOffset="2574">1289 327 21911,'3'6'0,"2"-2"0,1-2 0,2-1 0,1-1 0,0-1 0,1 0 0,0-2 0,1 0 0,0-1 0,-1 1 0,-1 1 0,-1-1 0,-1 1 0,-1 0 0,-2-6 0,-1 1 0</inkml:trace>
  <inkml:trace contextRef="#ctx0" brushRef="#br0" timeOffset="2837">1354 147 20207,'-6'1'1746,"2"1"-1078,1 2 1,3 2 0,0 1-1,3 2-110,1 1 1,1 5 0,0 3 0,-1 1-372,1 5 0,0 0 1,0 7-1,-1 0-439,-2 1 1,3 0 0,-2-5 251,0-2 0,4 4 0,3-3 0</inkml:trace>
  <inkml:trace contextRef="#ctx0" brushRef="#br0" timeOffset="3704">1796 211 20139,'-6'-3'366,"-1"-3"1,1 3 14,-1-1 1,3-1 0,0 2-239,-1 0 0,0 0 0,0 0 0,1 0 16,-1 2 0,-1 1 1,0 2-176,2 2 0,-2 4 0,3 1 0,-1 1-46,2 2 0,1 0 0,1 1 0,0 2 0,0 2 0,1 0 0,1 0 0,2 1 0,3 0 0,1 1 1,0-2-1,1-3 0,-1-2 0,1-2 0,-1-1 0,1-2 0,0-2 0,-2-2 0,1-4 0,-2-3 1,0-3-1,-2-2 0,-1-3-378,0-2 1,-3-3-1,3-2 1,-1 0 228,0-1 1,1 1 0,-3 0 0,0 0 102,0-1 0,0 1 0,0 1 1,0 3 316,0 2 0,0 4 73,0 1 1,0 4-1,0 5 1,0 5 149,0 6 1,0 2-1,2 3 1,1 1-251,0 0 1,-1 4 0,3 0-1,-1-1-142,-1-1 0,3 1 0,-2-5 0,0 1-469,0 1 1,0-5-1,1 0 429,-1-4 0,3-27 0,3-8 0</inkml:trace>
  <inkml:trace contextRef="#ctx0" brushRef="#br0" timeOffset="3931">1918 211 20251,'0'7'839,"1"-1"1,0 1-488,1-1 1,3 1 0,0 2 0,0 1-80,2 3 1,-1 0 0,0 2 0,0 1-106,-2 1 0,2-1 0,-2-4 1,0 0-261,0-1 0,-2-2 1,1-3-486,-1-2 1,-1-1-1,1-6 237,-1-4 1,-1-1-1,1-4 1,0-2-44,1-2 1,0-1-1,-1-2 1,1 0 191,0 2 1,2 0-1,-2 1 1,0-1 235,1 0 1,-2 2 0,3 1 0,0 4 211,-1 3 1,1 0 0,2 6 94,-2 1 1,1 4-1,-2 4 1,0 3-93,0 1 0,1 4 1,-2 0-1,1 1-195,-1 0 1,-1 0-1,1 1 1,0-2-624,0 0 0,-2-3 0,3-3 558,0 2 0,12-15 0,6-1 0</inkml:trace>
  <inkml:trace contextRef="#ctx0" brushRef="#br0" timeOffset="4383">2226 186 19921,'0'-7'-28,"0"1"0,-1-1 0,0 1 0,-2 0 281,-1 2 1,1-2 0,-2 3 0,0-1 298,0 2 0,0 1 0,-2 2 0,1 2-401,0 3 0,0 4 1,1 2-1,1 1-72,1 0 1,1 2-1,2 0 1,0 0-53,0 1 1,1-3 0,0 2-1,2-1-36,1-1 1,2-3 0,3-3 0,-1-1-46,2-2 1,-3-2 0,1 0 0,-1-2-94,0-2 0,-1-2 0,1-2 1,-1-1-75,1-2 1,-2-1 0,-1-3 0,-1 1-43,-3-1 0,2-1 1,1 0-1,-2 0-12,0 2 0,-1-1 0,0 3 1,0 0-60,0 1 1,0 3 607,3 2 0,-3 1 0,3 6 1,0 4 159,1 5 0,0 2 0,0 3 0,1 1 20,1 0 0,-2 2 0,0 1 1,1 1-82,1 1 1,0 3-1,-1 1 1,-2 1-18,0-2 1,1-1-1,-1-1 1,-2-2-91,0-2 0,-1-2 1,-1-5-1,-1-1-238,-2-1 0,0-3 0,0-3 0,-1-1-700,-1-1 0,-2-2 0,-1-3 1,0-3-680,0-3 1,2-3 1350,-2-4 0,-6-38 0,-2-13 0</inkml:trace>
  <inkml:trace contextRef="#ctx0" brushRef="#br0" timeOffset="4598">2405 38 20657,'0'7'0,"1"-1"685,1 0 0,0 3 1,1 0-1,1 1-116,-1 2 1,0 3-1,1 2 1,0 3-211,0 2 0,1 4 1,-3 1-1,-1 0-241,0 2 0,-1-2 1,0-4-1,1-2-1054,1-3 0,-1-5 0,1-5-3089,-2-1 4025,3-3 0,1-24 0,2-8 0</inkml:trace>
  <inkml:trace contextRef="#ctx0" brushRef="#br0" timeOffset="4966">2527 243 20139,'0'5'575,"0"-1"1,1-3-1,1 2-272,2-3 0,2 0 1,1-3-1,-1-1-38,0-2 0,1 0 0,-1-1 0,1-1-64,-1 0 0,0-4 0,1 2 0,-1-1-104,-2 1 1,1-1-1,-2-2 1,0 0-102,-1-2 1,1 1-1,-3-1 1,0 0-102,0 0 0,-1 0 0,-1 4 0,0 1-100,-2 1 1,0 1-1,-3 4 174,1 1 1,-1 6 0,1 2 0,0 3 71,-1 5 1,1 3 0,0 3 0,1 0 93,1 0 0,2 3 0,0 0 0,2 1-17,0 1 1,0 1-1,0 0 1,2 1 67,3 0 0,1-3 1,2-3-1,1-2-238,1-3 1,1-5 0,2-4 0,0-3-497,-1-2 1,1-2-1,0-2 1,0-3 547,0-4 0,17-39 0,4-10 0</inkml:trace>
  <inkml:trace contextRef="#ctx0" brushRef="#br0" timeOffset="5865">1058 1372 20152,'7'0'-214,"-1"0"1,1 0-1,-1 0 568,1 0 0,0 0 0,1-2 0,1-1-38,1 0 1,-2 1 0,1 0-1,-1-1-232,1 1 1,0-1 0,-3 2-264,0-1 1,1 0-849,-1 2 1027,-2 0 0,-10 8 0,-5 3 0</inkml:trace>
  <inkml:trace contextRef="#ctx0" brushRef="#br0" timeOffset="5969">1078 1481 21984,'3'4'0,"1"-2"0,2-1 0,1-1 0,1 0 0,2 0 0,1-1 0,0 0 0,2-2 0,1 0 891,1 0 1,-2-1-1,-1 1 1,-1 0-1194,-2 0 0,-2 0 0,1 2-339,1-1 1,-3 0 640,-2 2 0,-14 5 0,-1 3 0</inkml:trace>
  <inkml:trace contextRef="#ctx0" brushRef="#br0" timeOffset="6528">1546 1064 20152,'-6'0'487,"-1"0"1,3 0 0,0 1-462,1 1 0,-1 2 0,2 2 0,1 1 0,0 0 0,1 2 1,0 4-1,0 4 0,0 4 0,0 2 0,0 3 0,1 2 0,1 4 1,1 3-1,2 1 0,-1 1 0,1-2 0,1-2 0,0-3 0,1-3 1,1-4-1,0-4 0,0-6 0,0-3 0,0-4 0,1-2 0,1-2 1,0-2-1,-1-2 0,1-2 0,-1-2 0,0-3 0,-1-2 0,-1-1 1,0-1-1,-2 0 0,0-1 0,-1-1 0,-1 0 0,0 2 0,0 0 1,-1 0-1,-2 0 0,0 1-394,0-1 0,-3 0 0,0 1 0,-2 0 664,-2 2 0,3 2 0,-6-1 1,1 3 31,-2 2 0,1 1 1,0 3-1,-2 0-245,0 0 0,1 5 1,1 2-1,1 1-281,1 2 1,1 1 0,1-1 0,0 1-770,2-1 0,1-2 967,3 1 0,14-2 0,4-1 0</inkml:trace>
  <inkml:trace contextRef="#ctx0" brushRef="#br0" timeOffset="7147">1835 1283 20028,'-6'6'49,"2"0"0,0-1 1,3-1 17,-2 1 0,1 1 0,2 1 0,0 1 1,1 1-1,0 1 0,2 1 0,1 1 1,0 2-1,0 0 0,1 1 0,0-1 1,0 0-1,2-2 0,0-1 0,1-3 1,0-1-1,0-1 0,0-2 0,0-1 1,0-3-1,1-3 0,0-1 0,0-2 1,0-3-1,0-2 0,-1-1 0,-1-1 1,0-1-1,-1-2 0,0 0 0,-1 0 1,-2 2-1,0-1 0,-1 0 0,1 0 446,-1 2 1,-1 0 0,-2 1 0,-2 0-225,-1 2 0,-1 0 1,-3-1-1,0 3-86,0 0 0,-2 2 0,0 0 0,-1 2-198,1 2 1,-1 1 0,-2 1 0,1 1-568,1 1 1,0 2 0,2 2 0,2 0-886,2 1 0,2 1 1447,3 1 0,9 2 0,2-1 0</inkml:trace>
  <inkml:trace contextRef="#ctx0" brushRef="#br0" timeOffset="7764">2136 1064 20435,'-2'5'366,"0"-1"0,0-2 36,2 2 1,0-1 5,0 1 1,0-2-230,0 2 0,2 0 0,2 1-145,0-1 1,1-2-1,0 2-169,0-1 0,2-1 1,-1-2 40,1 0 1,-1 0 0,0-1 51,1-1 0,-2-2 0,0-2 0,0 0 68,0-1 1,-2 0-1,-1-2 1,1-1 124,-1 0 0,0 1 0,-2 1 0,0-1 48,0 1 0,0 1 1,0 1-1,-1-1 14,-1 1 1,-2 2-1,-2 2 1,0-1-91,-1 1 1,1 0-1,-1 3 1,1 1-302,0 2 0,-2 2 0,1 0 0,1 1-860,0-1 1,0 1 1037,0 2 0,5 9 0,2 6 0</inkml:trace>
</inkml:ink>
</file>

<file path=ppt/ink/ink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32:45.499"/>
    </inkml:context>
    <inkml:brush xml:id="br0">
      <inkml:brushProperty name="width" value="0.05" units="cm"/>
      <inkml:brushProperty name="height" value="0.05" units="cm"/>
      <inkml:brushProperty name="color" value="#33CCFF"/>
    </inkml:brush>
  </inkml:definitions>
  <inkml:trace contextRef="#ctx0" brushRef="#br0">1 0 20541,'4'6'-457,"1"-1"0,0 0 1,2 4 1216,0-2 0,-3-1-617,1-1 1,-1 0 0,3 3-52,0 0 0,0 0 0,-1-1 0,1 1 14,0 0 1,-2-2-1,2 1-27,2 4 1,2 2-1,1 0 1,-4-3-4,0-1 0,2 2 1,0 1-45,0-1 0,0 1 0,-3-4 0,2 2-1,2 3 0,-3-3 0,1-1 0,-1 0-42,-1 0 1,1 0 0,0 0-2,1 1 1,3 4 27,-1-1 1,2 1 0,-1 1 12,-1-2 0,-1-2 0,-3-4 1,-1 1 11,1 0 0,0 0 1,0-1-1,-1 1 31,1 0 1,3 3-56,1 2 1,-3-4 0,0 0 0,0 1-2,0-2 0,-3-2 1,0 0 16,2 3 1,-2-4 0,1 2-1,0 0 1,1 1 0,2 2 12,2 3 0,-3-4 1,0 1-8,0-1 0,0 0 1,-1-1-1,0 0 1,-1-1 0,1 1 0,1 1-13,1 1 1,0 1 0,2 2 0,-2-3-7,-2-2 1,3 4 0,0-1-1,1 1 0,1 3 0,-1-3 79,2 3 1,0 0 0,1 1-42,-1-1 0,1 1 0,-1-1 0,1 1-12,-1-1 1,1 1 0,-1-1-1,0 0 7,-2-2 0,2 2 0,-2-2 0,2 1-24,0 2 1,-2-4-1,-2-1 1,1 0-6,1 2 1,1 1-1,0 0 1,0-1 5,0 1 0,0-1-1,-1 0 1,0-1 12,1 2 0,-1-1 0,4 5 1,-2-4 12,-2-1 0,1 0 0,1 3 0,0-1 21,1 1 1,-1-1-1,1 1 1,0 0 11,-1-1 0,1 1 0,-1 0 0,2 0-21,1 2 0,-1 0 0,4 4 0,1 0 13,-2 0 0,1 0 1,2 1-1,0 1 47,1 2 1,0 0-1,1 0 1,-1-1-41,-2-2 0,0 0 0,2 2 0,-2-1-13,-1-2 0,2 1 0,-5-4 1,-1-1-12,2 1 0,-3-3 1,2 2-1,-2-1-36,0-2 0,2 4 0,0-1 0,-1-1-5,-1-1 0,2 3 1,1 1-1,1 1 17,0-1 0,-2-1 0,2 2 1,1 0-52,1 2 1,1 1 0,0 0 0,-1 0-20,-3-5 0,1 1 1,-2-1-1,2 1-10,0 2 1,0-2 0,0 0 0,0 1-17,-1-1 1,-1-2 0,-3-2-1,1-1 0,-1 1 0,1-1 0,-1 1 1,0-2 19,-2-1 0,1 2 1,0-3-1,0 3 16,2 0 0,-2-1 1,0 0-1,0 1 30,1-2 0,-1 2 0,3 3 0,1 0-16,-1-1 0,1 1 0,-1-1 0,-2-1-19,3 1 0,-2 0 0,3 3 1,1 0-8,-1 0 1,-3-4-1,1 2 1,1 0 11,1 1 1,-2-1 0,0-1 0,-2-2-6,-1-2 1,1 3 0,3 2 0,-1-1 0,-1 0 0,-2-4 0,0 1 0,2 1 22,1 3 1,1 0 0,-3-3-1,0 0-8,-2-2 1,3 3 0,-1-1 0,2 2-7,0 0 0,-2-1 0,-1-2 0,1 0 11,1 2 1,0 0-1,1 2 1,0-1 5,1 2 1,-3-4 0,3 2 0,-1 1-4,-1-2 1,1 2-1,0-1 1,2 2 7,0 1 1,-2-3 0,2 2 0,-1 0-4,0-1 1,2 3 0,-2-2 0,1 0-6,0 0 1,1 2 0,-1-2-1,-1 0 1,1 1 0,2 1 0,-1 0 1,1 2-1,2 0 1,-2-1-1,0 0 1,2 3 3,1-1 1,0 2 0,0-1 0,0 0 0,2 3 0,0-1 1,2 4-1,3 2 12,4 5 0,0 0 1,4 5-1,-1-2 104,-3-3 0,1 0 1,-6-5-1,-1-2-119,-2-2 1,-3-3-1,2 1 1,-1-1-20,-2-1 0,1-1 0,-1 1 1,2 1-45,0 1 0,-2-3 0,0 1 1,0-2-11,2 4 1,1 1-1,0-1 1,-3-3 15,0 0 0,-2-2 0,5 6 0,-1-2 26,-2-2 0,1 2 0,-1-2 1,-3-3-1,-1-1 1,1 0 0,-2-1 0,0-1 14,1 1 1,0 0-1,0 1 1,2 2-1,0 0 0,1 0 0,-3-2 1,1 2 7,3 1 0,-5-4 1,4 4-1,-1-2-13,-2-1 0,3 3 0,-2-2 0,1 1-3,1 1 0,-3-3 0,-1-2 0,-1 0-3,3 2 0,-3-3 1,3 4-1,-2-3-6,-1 0 0,0-1 0,2 3 1,0-1-5,-2-2 1,-1-1 0,0 1 0,2 1 20,2 2 1,-2-1 0,1 0 0,-1-1 26,0 1 1,1 1 0,-1-2 0,3 4-2,0 0 1,-2-3 0,2 3 0,0 1 0,0-2 1,0 1-1,1 1 1,0 0-9,-2-3 0,4 6 0,-3-4 0,2 1-4,0 2 0,-6-7 0,4 3 1,-2-1-33,2 1 1,-3-2 0,2 1-1,-1 0 8,1 1 1,0 0 0,-2-4-1,0 3 21,2 0 1,-3-3 0,1 2 0,0-1 4,0 1 1,1 0 0,-2-2 0,0 1-6,0-1 0,0 1 0,1-1 1,-1 1-8,0 0 0,0-2 1,-2-1-1,1 1-3,-1-1 0,-2-2 1,1 0-1,0 1-8,0 1 1,-3-5 0,0 1 0,1 0 5,0 0 1,0 0-1,-3-2 1,1 0 1,1 2 0,1-1 0,-4-2 0,1 0-11,0 0 1,0-1 0,-1 1 0,1 0-8,0 0 1,-1-1-1,2 2 0,1 1 0,-4-3 0,2 0 1,-1 0-11,0 0 0,1 1 22,-1-1 0,1 1 16,0 0 1,0 0 18,-1-1 0,-1-2-8,-1 0 0,1 1 4,1 1 1,-1-2-10,-1 1 1,-1-4 0,1 3-4,1 1 0,-1-1-27,0 0 1,1 0-53,2 3 67,2 3 0,-1-2 6,1 1 1,-2-2 4,0 0 1,-3-3 0,1 0-9,0 2 1,-1-3 0,0 1 3,2 1 1,-3-2 0,2 1 5,0 1 1,-1-1-8,0 0 9,1 0 0,-1 0 0,1 0-9,0 1 5,-2-2 3,0-1 3,-3-3 3,3 4-6,-2-3-2,2 3-610,-3-4 1,-37-44-1,-11-10 1</inkml:trace>
</inkml:ink>
</file>

<file path=ppt/ink/ink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33:32.747"/>
    </inkml:context>
    <inkml:brush xml:id="br0">
      <inkml:brushProperty name="width" value="0.11429" units="cm"/>
      <inkml:brushProperty name="height" value="0.11429" units="cm"/>
      <inkml:brushProperty name="color" value="#33CCFF"/>
    </inkml:brush>
  </inkml:definitions>
  <inkml:trace contextRef="#ctx0" brushRef="#br0">155 25 16556,'3'-6'-277,"0"-1"0,-3 3 86,0 0 2,0 2 0,0 0 405,-3 4 1,2 2 0,-3 2 0,-1 1-55,-1-1 1,-1 3 0,-2 0 0,-1 1-33,0 2 1,-2 2 0,1 1 0,0 0-61,0 1 1,0-3 0,1 3 0,1-1-9,0 0 0,1 2 0,3-2 0,1 0-194,1-2 0,1 0 0,2-1 0,0 0 29,0-1 0,3-3 1,1 2-1,1 0 30,0 0 1,0-1 0,0 1 0,1-1-199,3-1 0,-2 1 0,1 0 0,0-1 39,1-1 0,-1-1 0,3 2 0,-1-1 57,0-1 0,2 1 0,-1-4 0,1 0 89,1 0 0,2 1 0,1-2 0,0 0 25,0-1 1,-1-1-1,0 0 1,3-1 58,0-1 0,-1 0 1,0-1-1,-1-1 101,1 1 1,0 0 0,2-1-1,-2-1 62,1-1 1,-2 0-1,2-1 1,-1 1 47,1 0 1,0-1 0,0 1 0,-1-1-9,1 1 0,0-1 1,0 1-1,-2-1 3,0 1 0,2-3 0,-1 0 1,2 0-48,0 0 1,0-1 0,-1 2 0,-1-2-23,1 0 0,2-2 0,2 4 1,-1-1-25,-1 0 0,-3 1 0,1-1 0,1 1-45,2-1 1,-2 0 0,-2 3-1,1-1-53,1 1 0,0-3 1,1 2-1,-1 0-65,0 2 0,0 2 0,0-2 0,-2 2 2,1 0 0,0 3 0,-6-2 1,1 1-93,0 1 0,-1 0 0,-1 1 1,-2 0-56,-2 1 0,-1 3 0,0 0 0,-2 0-15,-2 2 0,1-1 1,-1 1-1,0-1 103,-1 0 0,-1 3 0,0 0 0,0 1 56,0-1 1,-1 2 0,-1 0-1,0 1 27,-2 1 1,0 1 0,-2 0 0,1 1-16,1 0 0,-3 1 0,-1 1 1,-1 1-5,0-1 1,1 2 0,-3-1-1,0 2 46,1 1 1,-2 0-1,1-3 1,0-1 106,0 1 0,-3 1 1,1-1-1,-1 0 50,1-1 1,0 1 0,0 1 0,0 0-61,0 1 0,0-1 1,0 0-1,-2 1-53,0-1 1,0 0 0,0 0 0,0-1-32,-2-1 1,2-2 0,-1 2-1,-1 1-21,1 1 0,1-2 0,0-1 0,2 1 17,0-1 0,-2 1 0,0 2 0,3-1-7,0-1 1,2-2 0,-1 2 0,0 1-22,-1-2 0,2 2 1,0-2-1,1 0-38,1 2 1,0 0-1,0 0 1,3-2-66,2 0 0,1-1 0,2-1 0,0 0-46,0 1 1,0-2-1,2-2 1,1 0-49,3 1 1,-1 1-1,5-3 1,-2 0 6,1-1 1,2-2 0,1 2-1,1 0 44,2 0 1,1-1 0,-2-2 0,2-1 79,1-1 1,2 0-1,2 0 1,1-2 45,0-1 0,0-1 0,3 0 0,0 0 31,-1 0 0,2-2 0,-4-1 0,1-1 66,1-1 0,1 2 0,-1-2 0,-1 0 21,-1 0 1,2-2 0,0-1 0,1-2 59,1 0 1,0 0-1,0-4 1,2-1-13,2-2 1,4-2 0,1 0 0,0-1-139,0-2 0,-1 2 0,-1-3 1,-1 0-55,0 3 1,-2 0-1,0 2 1,-2 2 48,-1 0 0,1-1 1,-1 3-1,-3 1 26,-1 1 0,-1 4 1,-2-2-1,0 0 29,2 0 1,-1 2 0,-1-1 0,1 2-6,1 1 1,1 0-1,-1 1 1,-2 1-44,1 1 0,-5 1 1,0 2-1,-2-2-26,-1 0 1,1 0 0,-4 3 0,1 0-37,0 1 0,-3 2 1,2-1-1,0 1-24,0 1 1,0 1-1,2 0 1,-2 0 5,-1 1 0,2 2 0,-3 0 1,-2 0 2,-1 0 1,0 3 0,0-1 0,0 1 51,0 1 1,-4 0 0,1 0 0,-1 2 40,-1 0 0,0 2 1,-1 0-1,-1 0 38,-2 0 1,-2 1 0,-1 3 0,-2 0-28,-1 0 1,-3-1 0,1 0 0,-2 2-23,-1 1 1,1 0 0,-3-2 0,1 0-6,-1 0 0,2 0 1,-1 3-1,0-1-5,2 0 0,-1 2 0,1-3 0,-2 1-7,0 1 0,1 0 0,-2 1 1,-2-2-9,-2 2 0,-2 0 0,-3 1 0,1-1-63,2-2 0,0 0 0,2-2 0,-1 1 40,-1 1 1,2-2 0,0 1 0,1 0 15,0-1 1,1 1 0,0-1 0,2 0-4,2 0 1,4-1 0,1 0 0,0-1 1,0 0 0,4-2 0,-1-1 0,2-1 10,-1 0 0,2 2 1,0 0-1,1 0 2,2 0 1,0-2-1,1 2 1,0-1-31,0 1 1,3-2-1,1 1 1,2 0 2,0-2 0,3 1 0,0-2 0,1 1-35,2-2 1,0-3-1,2 1 1,1 0 58,2-2 1,1-1 0,0-2-1,-1 0 66,1 0 0,1-4 0,2 1 0,0-1 11,0-1 1,1-1-1,0-1 1,2-2 61,3-2 0,-4-2 1,3-1-1,-1 0-9,0 0 1,2 1 0,0-2 0,1 1-62,-1 1 1,-3-1 0,0 0 0,1 1-27,2-2 1,-2 1 0,0-3-1,0 2-63,0 1 1,1-2 0,0 0-1,0-1-16,0-1 0,-1-1 1,1 0-1,1-2 30,3 0 0,-2-1 0,5-2 1,-2 1 28,1 1 0,0-3 1,3-1-1,1 0 2,-1 1 1,1 2 0,-4 0 0,-1 1 22,-1 1 1,-2 2 0,-4 3 0,-3 3 48,-1 1 0,3 0 0,0 1 0,0 0 7,1 2 0,0-2 0,3 2 0,2 0-70,0 0 1,-2 2 0,-1 0 0,-2 1-79,-2 1 1,2 0 0,-3 0-1,-3 1-22,-2 1 1,-2 2-1,-2 2 1,-2 1-79,-1-1 1,-2 1-1,-3 1 1,-2 2 122,-1 0 0,-2-2 0,0 3 1,-3 1 188,-2 2 1,0 0 0,-4 2 0,-2 0-17,0 1 0,-1 1 0,0 2 0,-2-1-34,0 0 0,-3 1 0,1 1 0,-1 1-72,1-2 0,-1 3 0,2-2 0,0 1-47,-2 0 1,2-1 0,-2 1 0,1 1-16,-2 0 1,-1-1 0,-1 1-1,0 1 70,0-1 1,0 0-1,0-2 1,-1 3-8,-1 1 0,5 0 0,-2-1 0,2 0-17,-1 0 0,-1 0 0,-1 0 0,0 1-38,0 0 0,1 0 0,1 2 0,-1 2-5,-2 0 1,2-4 0,-2 2 0,2-1 26,1 1 0,0 2 1,-1-2-1,2-1 27,1-1 0,-1-1 0,2 2 0,0 1-2,0 1 0,1-3 1,3 2-1,-1-3-5,0 1 0,1 0 1,1 0-1,2 1-27,2 0 0,1-2 1,2-1-1,2-1 5,1 1 1,1-4 0,1 0 0,1-2-16,2-1 1,4-1 0,2 2-1,0-2 13,1 0 1,2-2 0,1-2 0,2 0 16,0 0 0,2-1 0,1-2 0,0-1 34,1 0 0,0-1 0,1 1 0,3-2 22,1 0 0,1-2 0,2-3 0,1-1 51,2-1 1,0 0 0,4-3 0,-2-1-63,-1-2 1,1-1-1,0 1 1,2-1-53,-2-2 1,1 1 0,0-3 0,2-1-35,1-1 0,-2 2 0,1-2 0,-1 0-18,-1 0 1,2 1 0,3-3 0,-1 1 23,-2-1 0,0 2 0,-3-2 0,3-1 21,-1 0 0,-1 1 1,1 0-1,-1 1 20,1-1 0,1 0 1,-2-2-1,2 2 25,-1 2 0,-4 2 0,2 0 0,-1 0-10,1 0 1,-3 0-1,2 0 1,0 0 5,-1 0 1,3 0 0,1 1 0,-1-1-27,-2 3 0,0 0 0,-2 4 1,-1-1-31,-1 1 0,-4 2 0,0 2 1,-4 2-5,0 0 1,-1 0 0,0 0-1,-3 2-7,-3 3 1,-1 0-1,-3 2 1,1-1 26,-1 1 0,0 1 0,-4 2 0,0 0 13,-3 1 1,1 0-1,-1 1 1,-1 2 10,0-1 0,-4 1 0,-2-1 1,-3 2 15,-2 3 0,-3-2 0,0 1 1,-2 2 11,-2 2 1,-1-1-1,0 2 1,0-1-24,0 1 1,1-1 0,-1-1-1,1 1 7,-1 1 0,0 1 0,0-1 0,1-1 1,2 2 1,-3-3 0,1 4 0,-1 0 0,1-2 1,-3 3 0,2-3 0,-4 1-8,-1 1 0,2-1 0,-3 0 0,0 0-4,-1 0 0,0 1 0,1 1 0,-1-1-23,1 0 1,-1-1 0,-1 2 0,1 0-72,-1 1 1,2-4 0,1 4 0,0-1-29,1 0 1,1 2 0,-1 0 0,2 1 5,1-1 1,0-3 0,0 0 0,2 0 16,2 1 1,1 0-1,2 0 1,0-2 73,2 2 1,0 0 0,-1 0 0,2-1 33,-1 0 1,3-3 0,-1 2 0,3 0-1,0 0 1,4-2-1,-1 0 1,1-1-10,1 0 0,3-1 0,1 0 0,2-1-2,0-1 1,2-2 0,0 1 0,3 1-13,1-1 1,1-1-1,0 0 1,0-2 7,2 0 0,2-2 0,2 0 0,1-1 7,-1 0 1,1 0 0,1-4-1,2 1-10,2-1 1,-1-2 0,4-2 0,-2-2-14,0 0 1,3 0 0,1 0 0,1-2-26,-1-3 0,-1 0 1,-1-2-1,2 0 65,2-2 0,0 1 1,0-2-1,0-2 77,1 0 0,2-1 1,1 0-1,1-2-10,0 0 0,1 0 1,-2 2-1,3 0-45,2 1 1,-2-1-1,1-1 1,-2 0-79,2-1 0,1 0 0,-2 2 0,0 0-53,-1 0 1,-3 0 0,2 0 0,1 0 46,2 0 0,-1 1 1,0 1-1,-3 1 69,0 0 0,-1 2 0,-2 1 0,0 2 37,-2 0 0,0 0 1,1 1-1,0 0 2,0 0 1,-2 2 0,-2 0 0,-1 1-68,1 1 1,-3 0 0,1 1-1,0 0-37,-4 2 0,-4 2 0,-1-1 1,-1 2-49,1 3 0,-4-2 1,1 2-1,-3-2 9,-2-1 0,0 3 1,-3 0-1,0 1 14,-2 2 1,0-2 0,-3 0-1,1 2 63,0 0 1,-4 1 0,-3 0 0,-1 2 10,0 0 0,-1 3 0,-2-2 0,-1 1 7,-3 1 0,3-2 0,-2 2 0,-1-1 30,-1 1 1,-2 1-1,2 0 1,-2 0-23,0 1 0,0 0 1,-3 0-1,0 1-34,1-1 0,-2-1 0,1 2 0,-2-1-17,-2 0 1,2-1-1,-1 1 1,1 1 79,-1 0 0,-2 2 1,0-3-1,0 3-28,0-1 0,-1 0 0,2 1 0,0 0 21,-1 0 1,1 0 0,-1 0 0,2-1-67,0 1 0,1 0 1,-2 2-1,0 0-6,0-1 0,2 1 0,-2-1 0,1 1-4,1 1 1,1-3 0,1 0 0,2 0-20,-1 0 1,5-2-1,0 2 1,0 0 0,1-3 0,4 2 0,-1 1 0,2 0 47,1 1 1,1-2 0,2 0 0,0-2-6,2-1 0,0 1 1,2 1-1,1 0-6,2-3 1,2 2 0,1-3 0,1 1 2,0 2 0,4-3 0,-1-1 0,1 0-12,1-2 0,2 1 0,0-2 0,1 1 9,0-2 0,2-3 0,0 1 0,2 0 18,4-2 1,-1-2 0,1-1 0,0-1 12,1-1 0,2-1 1,0-2-1,1 0 25,-1 0 1,0-3-1,1-1 1,2-3-35,2-2 0,0 2 0,0-3 0,0 0-29,0 0 1,4-2 0,0-2 0,2-1-26,1 0 0,-1 1 1,1 0-1,0-2-28,2 0 1,-1 0 0,0 0 0,0 0 46,-2 2 1,2 0 0,-1 1 0,1 1 6,-2-1 1,-4 3 0,0 0 0,-1 2 3,-1-1 1,1 1-1,-2 1 1,0 1 3,-1-1 0,0 1 1,2 1-1,1 1-1,-1-1 0,-2-1 0,0 1 0,1 0-5,0 0 0,-2 4 0,-3-1 1,-4 1-55,-2 1 1,-1 0 0,-2 0-1,-2 1 32,-2 1 0,-3-1 0,-1 3 0,-1 0-5,0-1 0,-3 1 0,2 1 1,-2-1-4,-1 1 1,1-1 0,-3 0 0,-1 1 33,0 1 1,1-2 0,0 0-1,0 1 29,-2 1 1,-3 1 0,-1 1-1,-2 1 41,0-1 0,-1 1 0,1 0 0,-1 0-34,-2 1 1,1 0 0,-2 0 0,1 0-61,1 1 1,-1 1 0,0-1 0,1-1-1,1 0 1,-1 1-1,-1-1 1,1 0-29,1-1 0,1 0 1,-1 0-1,1-1 36,-1 1 0,1-1 0,-1 1 0,1-1 119,-1 1 0,1 0 0,0-3 0,-1 1 30,1 2 0,1-2 1,1 2-1,-1-1-91,-1 0 0,0-1 1,-1 3-1,1-2-36,0 1 0,-1 0 1,0-1-1,-1 1-35,0-2 0,-1 1 1,2-2-1,1 0-41,0 1 1,-1-1 0,1 1-1,1-1-98,1 1 0,2-3 0,-2 0-110,2 1 0,-1-1-636,3 0 1,0-3 911,0-1 0,9-23 0,2-9 0</inkml:trace>
</inkml:ink>
</file>

<file path=ppt/ink/ink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33:37.863"/>
    </inkml:context>
    <inkml:brush xml:id="br0">
      <inkml:brushProperty name="width" value="0.08571" units="cm"/>
      <inkml:brushProperty name="height" value="0.08571" units="cm"/>
      <inkml:brushProperty name="color" value="#33CCFF"/>
    </inkml:brush>
  </inkml:definitions>
  <inkml:trace contextRef="#ctx0" brushRef="#br0">205 84 8150,'-6'0'-924,"2"0"1065,-1 0 1,3 0-25,-2 0 1,2 3-1,-2 1 1,-1 2-93,-1 3 0,-1 1 0,-1 3 0,-1 0-37,-1 2 1,-3 2-1,-3 4 1,1 0-165,-1 0 0,-1-2 0,2-1 1,1-1-742,3-2 917,2-3 0,5-5 0,1-4 0</inkml:trace>
  <inkml:trace contextRef="#ctx0" brushRef="#br0" timeOffset="313">507 7 8427,'-7'-4'-282,"1"2"0,2 2 1,0 0 175,-1 2 0,0 2 0,0 2 0,0 1 179,0 2 0,-3 3 0,0 4 0,-1 1-73,0 3 0,-3 1 0,-4 4 0,0 0-60,-2 2 0,0 0 0,-2-2 0,1 1-90,0 0 0,2-4 0,0-1 0,2-2-107,0-2 1,2-1 256,0 1 0,-3 2 0,0-3 0</inkml:trace>
  <inkml:trace contextRef="#ctx0" brushRef="#br0" timeOffset="597">719 65 8266,'-5'0'-156,"1"0"1,2 0 0,-2 3-1,-1 1 356,-1 1 1,-1 3 0,-2 1-1,-2 4-192,-3 6 1,-4 3 0,-3 4 0,-3 3-32,-3 3 0,0 2 0,0 3 1,1-4-128,2-2 0,2-3 1,4-2-1,1-1-775,2-2 925,1-1 0,-16 15 0,-4 3 0</inkml:trace>
</inkml:ink>
</file>

<file path=ppt/ink/ink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33:40.029"/>
    </inkml:context>
    <inkml:brush xml:id="br0">
      <inkml:brushProperty name="width" value="0.08571" units="cm"/>
      <inkml:brushProperty name="height" value="0.08571" units="cm"/>
      <inkml:brushProperty name="color" value="#33CCFF"/>
    </inkml:brush>
    <inkml:brush xml:id="br1">
      <inkml:brushProperty name="width" value="0.11429" units="cm"/>
      <inkml:brushProperty name="height" value="0.11429" units="cm"/>
      <inkml:brushProperty name="color" value="#33CCFF"/>
    </inkml:brush>
  </inkml:definitions>
  <inkml:trace contextRef="#ctx0" brushRef="#br0">244 20 8308,'-2'-4'0,"-1"0"0,0 1 0,-1 0-100,1 0 0,1 1 21,-3 2 1,2 3 0,-2 1 0,1 2 36,-1 0 1,-2 3-1,-1 2 1,-1 1-10,-1 1 0,2 0 1,-4 2-1,-1 0-108,-1 2 0,-3 0 0,1 2 0,1 0-109,-1-2 0,-1 1 0,3-3 268,1-1 0,3-6 0,4-3 0</inkml:trace>
  <inkml:trace contextRef="#ctx0" brushRef="#br0" timeOffset="219">314 129 7483,'-13'7'0,"1"-1"0,-1 0 0,0 1 0,0 2 0,0 2 0,1 2 0,-2 1 0,0 1 0,-2 3 0,0 1 0,0 1 0,0 1 0,0-1 0,0-1-106,1-2 0,0 1 1,2-3-1,3-1-102,1-1 1,4-3 207,1-1 0,0-2 0,-3-1 0</inkml:trace>
  <inkml:trace contextRef="#ctx0" brushRef="#br0" timeOffset="262">366 296 8333,'-7'3'0,"1"0"-204,-1-3 1,1 3 0,0 1 0,-1 2 133,1 1 0,-3 2 0,1 1 0,-1 3-208,0-1 0,1 2 278,-3 1 0,-8 13 0,-4 5 0</inkml:trace>
  <inkml:trace contextRef="#ctx0" brushRef="#br0" timeOffset="790">892 277 8333,'-9'4'-249,"0"-1"0,1 1-55,-1 0 1,2 2 0,-3 4 0,2 1 239,-1 3 0,-2 1 0,1-1 0,-1 1 39,0-1 1,3 1-1,-3-2 1,0 1-65,1-2 89,1-4 0,6-4 0,0-5 0</inkml:trace>
  <inkml:trace contextRef="#ctx0" brushRef="#br0" timeOffset="1723">1309 65 8333,'0'-6'-89,"-1"-1"-73,-1 1 0,0 2 1,-2 3 326,-1 2 1,-3 3 0,-1 5 0,-1 2-195,-2 1 1,-2 4 0,-4 3 0,-3 5 0,-2 2 0,-2 4 0,-2 0 0,0 4 0,-1 0 0,1 2 0,-1-2 0,2 1 0,2-4-1,1-2 1,2-3 0,1 0 0,2-2 28,1 0 0,-7 12 0,0 1 0</inkml:trace>
  <inkml:trace contextRef="#ctx0" brushRef="#br0" timeOffset="1979">1437 123 7992,'-7'0'0,"1"0"0,0 0 0,0 0 0,0 3 0,0 4 0,-1 3 0,-3 2 0,-2 4 0,-3 4 0,-4 5 0,-5 5 0,-3 3 0,-3 3 0,0 0 0,-1 0 0,1-1 0,0-1 0,2 0 0,1-2 0,4-3 0,1-2 0,1-1 0,1-1 0,2 1 0,1-1 0,1-1 0,0-3 0,-9 13 0,-5 3 0</inkml:trace>
  <inkml:trace contextRef="#ctx0" brushRef="#br0" timeOffset="2411">1411 443 8333,'0'-6'-623,"-1"2"718,-1-1 226,2 1 0,-4 1-175,2 0 1,1 6 0,-2 1-1,0 2-109,-1 0 0,-2 3 0,0 3 0,-2 2-90,-2 3 0,-1 2 0,-5 0 0,0 2-122,-1 1 0,-1 4 1,-1 0-1,-1-1-16,1-1 1,0-1 0,0-4-1,2-1-7,2-1 1,4-2 197,0-4 0,0-2 0,-1-2 0</inkml:trace>
  <inkml:trace contextRef="#ctx0" brushRef="#br1" timeOffset="2963">1174 1123 19941,'-7'-6'-1592,"1"2"1,0 0-1,0 0 961,2 1 0,-1 1 333,2-3 0,-1 5 1169,2 0 0,-2 3 0,1 5 0,-1 1-344,-1 1 0,0 1 1,-2 2-1,-1 0-179,-1 0 0,-2 2 0,0 0 0,-1 2-222,-1 0 0,0-1 0,1-1 0,1-2-126,0-2 1,3 0 0,0-2 0,1-2 884,0 1 1,3-3-243,0 0 0,2-3 0,-1-2 0</inkml:trace>
  <inkml:trace contextRef="#ctx0" brushRef="#br0" timeOffset="3394">1225 1252 8118,'-8'2'0,"-2"1"0,0 0 0,0 2 0,0 1 0,1 1 0,1 1 0,0 1 0,0 1 0,0 1 0,0 2 0,0-1 0,-1 1 0,0 0 0,-1 1 0,1-1 0,-1 1 0,2-2 0,1-1 0,1-1 0,0-1 0,-1 1 0,1 0 0,-1 2 0</inkml:trace>
  <inkml:trace contextRef="#ctx0" brushRef="#br0" timeOffset="3596">1360 1373 8144,'-7'0'0,"1"0"-185,0 0 1,1 3 0,1-1 0,-1 1 310,-1 0 1,0 2-1,0 0 1,-1 2-353,1 2 1,-3 2 0,0 0 225,-1 1 0,-21 24 0,-7 5 0</inkml:trace>
  <inkml:trace contextRef="#ctx0" brushRef="#br0" timeOffset="4162">1828 1354 8462,'-12'4'0,"1"-1"0,2-1-31,0 0 0,2 3 0,-2-1 0,1 2-66,0 0 1,1 4-1,-2 0 1,1 2 36,0 1 0,-2 0 1,-1 0-1,1 0-157,1-1 0,-2 1 0,2 0 1,-1-1-362,1-1 578,1 1 0,-7-5 0,-2 2 0</inkml:trace>
  <inkml:trace contextRef="#ctx0" brushRef="#br0" timeOffset="4640">2162 1149 7637,'-7'0'0,"1"1"0,-1 1 0,1 2 0,0 2 0,-1 1 0,0 2 0,-1 3 0,-1 3 0,-1 2-63,-2 0 1,0 2-1,-3 0 1,-2 0-1,0 1 1,0-1-1,-1 0 1,0 1-1,-2 1 1,-1 0-1,-1 1 1,0-1-20,0 0 0,-2 1 0,2-2 0,0 0 65,0-1 0,3 1 0,3-5 0,2-1 1,2 0-1,1-2 0,3 1 0,1-3 1,2-1-1,2-2 0,0-1 17,0 1 0,5-4 0,-1 0 0</inkml:trace>
  <inkml:trace contextRef="#ctx0" brushRef="#br0" timeOffset="5042">2559 1014 7921,'-6'0'-231,"-3"0"1,1 1 0,0 1 550,1 2 0,-2 3 0,-2 2 0,-1 3-344,-1 2 1,-3 4-1,-1 0 1,-1 3-1,-2 2 1,-2 2 0,-1 2-1,-2 0 1,-1 0-1,0 1 1,0-1-1,-1 0 1,-2 0 0,1 1-1,-1 0 1,0 1-1,0 0 1,1 1-1,-1-2 1,3-1-113,1-3 1,4-1 0,3 0 0,3-1 0,1-3-1,4-2 1,2-2 0,2-2 0,-1 1 0,1-1 0,0 1-1,2-3 136,2-1 0,1 2 0,1-2 0</inkml:trace>
  <inkml:trace contextRef="#ctx0" brushRef="#br0" timeOffset="5332">2591 1219 8392,'-12'3'0,"-1"1"-9,0-1 0,-1 5 1,0-1-1,2 3 37,0 1 1,-2 3 0,-3 2-1,-1 4-45,-2 2 0,0-1 1,0 3-1,-2 0-109,-1 1 0,-2 2 0,0 0 1,1-3-87,0-1 0,4 0 0,-3-1 1,2 0 131,0-2 0,1 0 0,3-3 1,0 2-1,-1 0 0,0 0 1,2-2-1,1-2 0,2-2 0,3-1 1,2 0-1,-1-2 80,2-1 0,5 0 0,3-3 0</inkml:trace>
  <inkml:trace contextRef="#ctx0" brushRef="#br0" timeOffset="6211">2123 2156 8508,'0'-6'-865,"-3"0"1,0 1 1322,-1 1 1,1 2-252,0 0 0,0 1 0,-4 2-262,1 1 1,0 0 0,-1 4 0,0 2 122,-1 1 0,-2 0 1,-3 3-1,0 3-114,0 0 0,-2 2 1,0 1-1,0-1-229,-1 1 0,3-2 0,-2 0 0,1 1 88,2-1 0,1-4 0,1 0 0,1-1 187,1-1 0,4-8 0,1 0 0</inkml:trace>
  <inkml:trace contextRef="#ctx0" brushRef="#br0" timeOffset="6478">2213 2271 7558,'-9'0'0,"-1"0"0,-1 0 0,1 0 0,1 1 0,1 1 0,1 2 0,0 1 0,-1 1 0,-1 1-155,1 3 0,1 0 1,-1 4-1,-2 1 144,-2 2 1,0 1 0,-3 2 0,-1 0 14,-1 1 0,0 0 0,-1 2 0,-1-1-18,1 1 0,1-2 0,-3 0 1,1-1-1,1-1 0,0 0 0,1-2 1,2-2-243,1-1 0,0-1 0,2 1 256,1-2 0,-1 0 0,2-6 0</inkml:trace>
  <inkml:trace contextRef="#ctx0" brushRef="#br0" timeOffset="6677">2309 2413 8508,'-9'0'-41,"2"0"1,-2 0-1,1 2-41,0 3 1,0 1 0,-3 3 0,0 2 19,-1 3 1,-2 1-1,0 2 1,-2 1-31,-3 3 1,1-1 0,-3 3 0,0 0 41,0 0 0,-1-2 1,-2 0-1,3-2-72,1-2 0,1 0 0,2-3 1,2 1-88,2-1 0,3-2 209,1-2 0,5-2 0,1 1 0</inkml:trace>
  <inkml:trace contextRef="#ctx0" brushRef="#br0" timeOffset="6884">2463 2528 8508,'-6'-3'-369,"1"2"0,1-1 0,-1 2 320,-1 0 0,1 0 0,0 2 1,0 3 101,-2 0 1,-1 5-1,-2 0 1,-2 2-85,0 1 0,-3 3 0,-3 1 0,0 2-53,-1 0 0,0-1 0,2-1 0,2-1 84,2 0 0,3-5 0,0 1 0</inkml:trace>
  <inkml:trace contextRef="#ctx0" brushRef="#br1" timeOffset="7466">2938 2592 9637,'-9'0'-123,"0"0"1,-1 1 202,-1 1 0,1 2 1,-1 3-1,-1 1-95,0 3 1,2 1 0,1 1 47,0 0 1,-15 28 0,-7 7 0</inkml:trace>
  <inkml:trace contextRef="#ctx0" brushRef="#br1" timeOffset="7870">3387 2374 9434,'0'-6'-197,"0"1"0,-1 2 173,-1 0 1,0 2-1,-2 3 1,-1 2-1,-1 2 1,-1 4-1,-2 2 1,-4 6-1,-3 2 1,-3 4-1,-4 2 1,-2 3-1,-5 4 1,-4 3-1,-2 2 1,-1-1 0,1-2-1,4-3 1,2-5-1,3 0 1,3-3-1,2-2 1,3-3-1,2-3 1,2-2-1,2 0 1,2-1-1,2-1 58,1 1 1,-8 6-1,-1 1 1</inkml:trace>
  <inkml:trace contextRef="#ctx0" brushRef="#br1" timeOffset="8179">3765 2220 10271,'-6'1'-1135,"-1"1"1161,1 2 1,-1 2 0,1 0-1,0 1 72,2-1 0,-4 3 0,1 3 0,-2 2-34,-3 3 0,0 2 1,-4 3-1,-3 2-24,-4 3 0,-3 2 1,-2 3-1,-2 0-60,-4 1 0,-2-1 1,-3 0-1,0-1-44,1-1 1,4-1 0,-1-4 0,0 1 97,1-1 0,1 1 1,3-1-1,3-1-1,2-3 0,6-1 0,3-1 0,2 0-103,1-2 0,5-2 0,-1-2 1,0 0-198,1 0 1,1-2 238,3-1 0,8-2 0,0 1 1</inkml:trace>
  <inkml:trace contextRef="#ctx0" brushRef="#br1" timeOffset="8581">3541 2701 10233,'-13'13'163,"2"-2"0,0-1 1,-2 2-587,-1 0 0,-1 1 0,2 0 1,0-1 405,0 1 1,0 3 0,-2 0 0,0 1 32,-2 0 0,0 1 0,-3 2 0,0-1-12,-2 1 1,1 0 0,2-5-1,-1 1-14,1 0 1,1-1 0,0-2 0,3-1-170,2-2 1,0 2 212,0-4 1,6-2 0,1-3-1</inkml:trace>
</inkml:ink>
</file>

<file path=ppt/ink/ink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33:51.576"/>
    </inkml:context>
    <inkml:brush xml:id="br0">
      <inkml:brushProperty name="width" value="0.08571" units="cm"/>
      <inkml:brushProperty name="height" value="0.08571" units="cm"/>
      <inkml:brushProperty name="color" value="#33CCFF"/>
    </inkml:brush>
    <inkml:brush xml:id="br1">
      <inkml:brushProperty name="width" value="0.11429" units="cm"/>
      <inkml:brushProperty name="height" value="0.11429" units="cm"/>
      <inkml:brushProperty name="color" value="#33CCFF"/>
    </inkml:brush>
  </inkml:definitions>
  <inkml:trace contextRef="#ctx0" brushRef="#br0">277 0 7264,'-7'0'-1101,"1"0"1139,0 0 1,1 3 0,1 1 0,0 0-2,0 0 0,-2 1 0,2 2 0,-2 1-16,-3 0 0,2 4 0,-2-2 0,0 0-24,-2 1 1,-1 0 0,-1 2 0,0-1-34,0 1 0,0-1 0,1 0 1,-1-2-46,3-1 1,1-1 80,2-1 0,1-4 0,-1 0 0</inkml:trace>
  <inkml:trace contextRef="#ctx0" brushRef="#br0" timeOffset="351">367 65 8356,'-7'2'-425,"1"0"1,-1 1-1,2-1 1,-1 2 391,0 2 1,1 0 0,-4 1 0,2 2 37,0 2 1,-2 1-1,-2 1 1,-1 2 21,-3 2 0,-2 3 1,-2 0-1,-1 2-2,-1 1 1,1-2-1,-2 0 1,0-2-38,1-1 0,2-1 1,2-2-1,2-1-94,0-3 1,5 1 0,1-4 105,2 0 0,6-9 0,2-4 0</inkml:trace>
  <inkml:trace contextRef="#ctx0" brushRef="#br0" timeOffset="633">431 219 8356,'-7'0'-206,"-1"0"1,-1 2 0,1 1 151,-2 0 0,3 1 1,-2 3-1,0 0 189,1 1 1,-4 2 0,2 4 0,-2 1-116,-1 2 1,-3 2-1,-1 2 1,-1 0-10,-2 0 0,1-1 0,0-1 0,0 0-37,-1 1 1,2-3-1,1-1 1,2 0-188,1-2 1,4-2-1,2-2 1,3-1-812,3-1 1024,2-4 0,17-13 0,4-5 0</inkml:trace>
  <inkml:trace contextRef="#ctx0" brushRef="#br0" timeOffset="1001">565 334 8356,'-10'0'0,"0"1"0,3 1 0,-3 3-87,0 3 0,0 0 0,-4 2 0,0 2 308,-1 3 1,-4 1 0,1 3-1,-3 0-240,1 1 0,-3-1 1,2 0-1,1 0-162,2-2 0,3-1 1,5-4-1,1 0 0,3 0 181,1-1 0,5-6 0,4 0 0</inkml:trace>
  <inkml:trace contextRef="#ctx0" brushRef="#br0" timeOffset="1452">1117 475 8410,'-6'0'-363,"1"0"0,1 0 309,-1 0 1,-1 0 0,0 1 0,0 1 105,-1 2 1,1 2 0,-1 1 0,0 2-133,-1 1 0,-2 2 1,-1 1-1,0 0-78,0 0 1,1 0 0,0 0 157,1-1 0,-11 7 0,-1 1 0</inkml:trace>
  <inkml:trace contextRef="#ctx0" brushRef="#br0" timeOffset="1801">1457 405 8410,'-4'0'0,"-1"0"0,0 2-356,0 0 0,-4 3 1,0 0-1,-1 2 431,-1 2 0,-4 5 1,-3 1-1,-1 5-18,-2 1 0,-3 3 0,-3 0 0,-1 1-54,1 0 1,2-2 0,1-1 0,4-3-46,2-2 1,1-1 0,3-2 0,0-1-179,2 0 0,0-4 0,3 1 0,2-1 220,2-1 0,11-10 0,4-2 0</inkml:trace>
  <inkml:trace contextRef="#ctx0" brushRef="#br0" timeOffset="2133">1816 308 8410,'-6'0'-393,"-1"0"0,1 1 347,0 1 0,-1 0 0,0 3 0,-2 2 268,-1 3 1,-5 5-1,-1 2 1,-2 3-163,-5 3 1,-4 3 0,-2 5-1,-1-1-78,-3 0 1,3 2 0,-4 0-1,1-1 10,1-1 0,3-2 0,1-3 0,1 0-61,2-2 0,-1 0 1,1 0-1,2-2-145,1-3 1,5 0-1,2-3 1,2 0-144,0-1 0,3-1 357,1-4 0,2 2 0,1-1 0</inkml:trace>
  <inkml:trace contextRef="#ctx0" brushRef="#br1" timeOffset="2499">2002 417 19249,'-21'20'1807,"-2"2"0,-1 1-2291,-3-1 0,0 1 0,2-1 0,-1 1-247,0 2 0,-1 1 0,-1-1 0,0 1 231,-1 0 0,0 0 0,-3 2 1,0 1 178,0 0 0,0 0 0,1-4 0,1 1 20,2 0 1,3-3 0,3-2 0,3-2-35,3-2 1,1-1-1,2-3 1,0 2-218,0 0 0,3-2 0,2-4 0,1 1-542,0-2 1,3-1 817,0-1 0,5-2 0,0-1 0</inkml:trace>
  <inkml:trace contextRef="#ctx0" brushRef="#br0" timeOffset="3043">1483 1367 8551,'-7'0'-75,"1"0"0,-1 0-195,1 0 0,-3 0 0,1 0 453,0 3 0,1 1 0,1 4 1,-2 2-247,0 0 0,0 2 0,-2-1 0,0 2-72,0 2 1,-1-2-1,-1 3 1,-1-1-49,0 0 0,1-2 1,0-2-1,2-1 183,1 0 0,9-6 0,4-5 0</inkml:trace>
  <inkml:trace contextRef="#ctx0" brushRef="#br0" timeOffset="3559">1592 1456 8551,'-10'5'0,"0"1"-350,-2 1 1,-1 3 0,0 0 0,0 0 553,0 1 1,-2 2 0,0 1-1,-2 2-52,-1 0 0,0 0 1,-1 2-1,-1-1-133,1 1 0,-2 1 1,-1 0-1,2 0-106,3-2 1,-1 0-1,3-2 1,1 0-1,3-3 1,3-1 0,3-2-1,3-2 1,1-1 86,1 1 0,12-9 0,2-3 0</inkml:trace>
  <inkml:trace contextRef="#ctx0" brushRef="#br0" timeOffset="3644">1701 1643 8906,'-7'0'0,"-1"2"0,-1 0 0,1 2 0,-1 1 0,0 1 0,-1 3 0,-2 2 201,-3 1 1,-1 3-1,-4 3 1,-2 0-272,-4 1 1,0 3 0,-3-1 0,0 0 74,2-1 0,3-1 0,1 0 1,2 0-133,2-2 1,4-1-1,4-4 1,2-2-629,2-1 0,4 0-318,1 0 1073,4-4 0,21-10 0,9-6 0</inkml:trace>
  <inkml:trace contextRef="#ctx0" brushRef="#br0" timeOffset="3815">1861 1784 8535,'-6'0'173,"-1"0"1,1 0 0,0 0-18,2 2 0,-4 0 1,2 2-1,-2 2-198,1 2 0,-2 0 1,-2 2-1,-1 2-18,-3 0 0,0 1 1,-2 2-1,0 0-294,1-1 0,-2 1 1,3 0-1,1-1 354,3-3 0,7 4 0,5-1 0</inkml:trace>
  <inkml:trace contextRef="#ctx0" brushRef="#br1" timeOffset="4431">2284 1841 10351,'-6'5'-8,"0"-1"1,-1 0 0,1 2 0,-1-1-231,-2-1 1,2 3-1,-2 2 1,-1 1 135,0 1 1,-3 1 0,-1 1 0,-2 1-65,0 1 0,1-1 0,-2 2 0,2-2 16,0-2 0,2-1 1,1 0-1,1-1-437,2-1 553,2 0 1,18-11-1,4-3 1</inkml:trace>
  <inkml:trace contextRef="#ctx0" brushRef="#br0" timeOffset="4863">2817 1726 7613,'-1'7'0,"-2"2"48,-3 1 0,-4 3 0,-5 3 0,-3 3-66,-3 4 0,-4 2 0,-5 0 1,-2 1-1,0 0 0,0-1 1,1 0-1,1-3 0,3-4 1,3-1-1,2-3 0,2-1 1,2 0-1,1-2 0,2-1 1,3 0-1,2-1 0,1 0 1,1-1-1,2-1 18,2 0 0,9-4 0,6 0 0</inkml:trace>
  <inkml:trace contextRef="#ctx0" brushRef="#br0" timeOffset="5149">3028 1822 8570,'-2'4'-99,"-3"1"1,-3 0 0,0 0-331,0 2 0,1-1 0,0 1 0,-2 1 410,-1 1 0,0 2 1,-1 0-1,0 1 40,1 1 0,-2 0 0,1-1 0,-1 1 34,0 0 1,-1-2-1,2-1 1,0 0-33,0 0 1,0-2-1,-1 0 1,2-1-218,1 0 1,0-2 193,3 0 0,2 0 0,1-1 0</inkml:trace>
</inkml:ink>
</file>

<file path=ppt/ink/ink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34:00.127"/>
    </inkml:context>
    <inkml:brush xml:id="br0">
      <inkml:brushProperty name="width" value="0.11429" units="cm"/>
      <inkml:brushProperty name="height" value="0.11429" units="cm"/>
      <inkml:brushProperty name="color" value="#33CCFF"/>
    </inkml:brush>
  </inkml:definitions>
  <inkml:trace contextRef="#ctx0" brushRef="#br0">96 13 13896,'-4'-3'-1939,"-1"2"1507,0-1 1,3 1-1,-1-1 108,0 0 1,-1 0 472,-2 2 0,0 2 1,0 1-1,1 1 15,1 1 1,1 0-1,-1 2 1,-1-1-112,-1 1 1,2-1 0,0 0 0,0 1-100,0-1 0,-1 1 1,3-1-87,1 0 0,11-2 0,4-1 0</inkml:trace>
  <inkml:trace contextRef="#ctx0" brushRef="#br0" timeOffset="263">231 45 12576,'-7'0'63,"2"1"1,0 0-299,0 1 0,1 1 1,-2-1 226,-1 3 1,3 0 0,0-1 0,-1 1 87,2 0 1,-3 1 0,2 2 0,-1 1-89,1-2 0,-2 3 0,2-2 0,-2 1-4,0 0 0,-1-2 1,1 2-1,1 0 9,1 0 1,1-1 14,-2-1 0,5-7 0,4 0 0</inkml:trace>
</inkml:ink>
</file>

<file path=ppt/ink/ink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34:12.790"/>
    </inkml:context>
    <inkml:brush xml:id="br0">
      <inkml:brushProperty name="width" value="0.06" units="cm"/>
      <inkml:brushProperty name="height" value="0.06" units="cm"/>
      <inkml:brushProperty name="color" value="#FFFFFF"/>
    </inkml:brush>
  </inkml:definitions>
  <inkml:trace contextRef="#ctx0" brushRef="#br0">1 443 8202,'0'6'1255,"1"-2"-920,2-4 0,0 4-43,4-1 0,-4 1-136,4-4 0,-3 3 0,3 1-57,1-2 0,-2-1 0,0 0 1,-1 2 13,1 0 0,1 1-81,4-4 0,-1 1 1,1 1-5,-1 2 0,1-1 0,-1-3 117,1 0 1,-4 0 0,0 2 81,1 1 0,2-2-95,0 3 0,1-3 0,-1-1-59,1 0 0,-2 1 1,-1 1-1,-1 2-6,1-2 0,-2-1 0,1-1-2,1 0 0,2 0 0,0 0 41,1 0 1,-1 0-51,1 0 0,-1 0 0,1 0-11,0 0 1,-1 0-1,1 0 11,-1 0 0,1 0 0,-1 0 2,1 0 0,-1 0 0,1 0 0,-1 0-10,1 0 1,-4 0 0,0 0 0,1 0 2,1 0 1,2 0 0,-1 0-1,1 0 1,-1-1-1,1-1 1,0-2-8,-1 2 0,-3 1 0,0 1 0,1 0-3,2 0 0,0-4 0,1 1 0,-1 1-6,1 0 0,-1 1 1,1-1-1,-1-2 3,1 2 0,-1 1 0,1 0 0,1-2-5,2 0 1,-3-1-1,3 3 1,-2-1 33,-1-2 1,0 1 0,2 3-1,1-1-24,-1-3 0,-1 3 1,-2-3-1,1 3-1,-1 1 0,1-3 0,-1-1-20,1 2 1,-1 1-1,1 1 1,-1-1-11,1-3 1,-4 3 0,0-3 0,1 3 9,2 1 0,0-3 0,1-1 8,-1 2 1,-1-1 0,0 1-1,-2-1-19,1 0 1,1-1 0,2-1-15,-1-1 1,1 4 0,-2-3 0,-1 2 1,-1-1 1,0-1 0,4 3-14,-1-1 1,-3-4-1,0 3 1,1 0-15,-3 0 1,5 3 0,-4-4 0,1 1-29,0 1 0,-4-2 22,4 2 1,-1 0 0,2-2 19,-1 0 1,-1 0-1,2 3 40,-1-2 0,-1 0 0,2 1-10,-1 0 0,0-2-5,4 2 1,-1 0-1,1-3-4,-1 2 0,-3-1 0,0 3 12,2-2 1,-1 0 0,0 1 0,-1 0 4,1 0 0,-2-1 0,1 0-8,1 2 0,2-3 0,-1 1 0,-1-1 7,-1 0 0,-1 0 0,2 3 0,-1-1-2,1 0 0,-2-1 0,0-1 0,0 0 9,0 1 1,-3-1 0,4 1 17,2-3 0,0 2-17,1-2 0,-3 4 1,-1-2 4,-1 1 1,3 1-33,-1-4 0,-1 5 1,0-3-1,0 2-8,0-1 1,-4 0 0,3 1-12,-1 0 0,2-4-5,5 3 0,-4-3-6,0 4 19,0-5 0,0 6 0,-1-2-9,-2-1 1,1 4 13,-2-3 1,-1 2 0,2 0-40,1-2 1,-3 1 42,5 3 0,-4-1 30,0-3 1,-1 3 1,2-3-93,-3 3 1,4 0-606,-5-2-1259,0 1-2378,0-2 4301,0 4 0,-24-19 0,-5-4 0</inkml:trace>
  <inkml:trace contextRef="#ctx0" brushRef="#br0" timeOffset="2317">348 822 7692,'-6'4'389,"1"2"1,5 5-212,0-1 1,-1 1 0,-1-1-101,-2 1 0,0-1 0,1 1 0,-1 1-13,-2 2 0,2-3 0,-3 4 0,-1 0-105,-1-1 1,2 0-1,0-3 1,0 2-8,1 1 0,-3 0 0,3-3 16,0-1 0,0-3 64,3 0 1,3-4 102,0 0 0,4-2 0,7-1-63,-1 0 0,1 0 0,-1-1 0,1-1-1,-1-2 1,1 1 0,-1 3 0,1 0-10,-1 0 1,1 0 0,0 0 0,-1 0-72,1 0 0,3 0 0,0 0 0,-2 0-63,0 0 0,2 0 0,0 0 0,-1 0 24,-1 0 0,-2 0 0,1 0-185,-1 0 0,-3 0 0,-1-1-994,-1-3 697,-2 3 1,-4-4 0,-2 5 528,-4 0 0,-21 5 0,-6 1 0</inkml:trace>
  <inkml:trace contextRef="#ctx0" brushRef="#br0" timeOffset="2750">422 853 7842,'0'-7'805,"0"0"54,0 5-602,0-3 1,0 6 0,0 3-68,0 3 0,0 2 0,0 3 0,0 1-37,0 1 0,0 1 0,0-2 1,0 2-73,0 1 1,-2 2 0,0 4 0,-1 2-35,0 0 0,-1 2 1,-1-2-1,0 3-125,1 0 1,-3-1-1,2-5 1,0 0-204,1 0 0,0-1 0,4-2-1304,0-4 618,0-7 0,1-4 967,3-6 0,11-27 0,7-9 0</inkml:trace>
  <inkml:trace contextRef="#ctx0" brushRef="#br0" timeOffset="3165">580 969 7793,'0'-6'1368,"0"3"-1104,0 6 1,0 4-1,0 6 1,0 2-102,0 2 1,0 0-1,0 4 1,0 0-139,0 0 1,3 0 0,1-1 0,-1-1-67,2-1 0,-3-4 1,5 2-1,1-1-111,2-2 1,0-6-1,1-3 1,-1-3 81,1-1 0,0-1 0,2-3 1,1-3 46,-1-2 0,-1-5 0,-2-2 0,1 1 49,0 0 1,-2-3-1,-1 3 1,-2-1 134,-1-3 1,2 3-1,-4-2 1,-1 1-21,0 0 1,-2-3-1,0 3 1,0-2-6,0 2 1,-4-2 0,-1 5 0,0 1 52,-4 1 1,-1 3-1,-3 1 1,-1 2-136,1 1 1,-2 3 0,0 4 0,-1 3-326,1 1 1,1 1-1,4 5 1,-1 0-325,1 2 0,0 0 0,3-3 1,4-1 594,2 1 0,15 4 0,3 2 0</inkml:trace>
  <inkml:trace contextRef="#ctx0" brushRef="#br0" timeOffset="3381">895 1169 7815,'-4'6'-242,"3"3"677,-3-2-1043,3-2 608,1 0 0,9-15 0,3-1 0</inkml:trace>
  <inkml:trace contextRef="#ctx0" brushRef="#br0" timeOffset="3748">1064 853 7865,'0'11'1203,"0"-4"1,1-1-1016,2-2 1,0 0 0,4-4-120,1 0 0,1 0 1,2 0-1,1 0-99,2 0 1,-3-4 0,3 1 0,-2 0-47,-1 2 1,-2 0 0,-1-1-1,-1-2-76,1 2 1,-2 1 0,1 1-526,1 0 0,-2 0-244,1 0 0,-4 1 921,0 2 0,-49 17 0,-12 8 0</inkml:trace>
  <inkml:trace contextRef="#ctx0" brushRef="#br0" timeOffset="4234">1011 927 7674,'0'-6'1086,"0"1"1,0 7 0,0 1-925,0 4 0,0-1 0,0 1 0,0 1-120,0 1 0,0-1 0,0-1-355,0 1 1,0 1 62,0 2 1,1-6 0,2 0 175,0 0 1,2-4-1,-2 2 1,4-1-1,3-2 1,0 0-1,1 0-142,-1 0 1,1 1 248,-1 2 1,1 0 0,-1 4 0,0 1-1,-2 1 1,-2 2 0,-2-1 0,-1 1 0,-2-1-1,-1 1 1,0 1 0,0 0 0,0 2-1,-1-1 1,-2 0 0,-1 0 0,-2 1 0,-2-1-1,0-1 1,-1-3 0,2-1 0,-1-2-1,-1 0 1,-2-1 0,1-1 0,-1-1 0,1-2-1,-1-2 1,1-2 0,0-1 0,3-2-34,4-2 0,-3-2 0,0 0 0</inkml:trace>
  <inkml:trace contextRef="#ctx0" brushRef="#br0" timeOffset="4564">1348 832 7964,'-11'0'632,"4"0"-298,0 0 1,5 5-73,-1 2 0,1 2 0,4 2 0,0-1 0,1 1 1,1 1 0,-3 0 0,1 4-80,2 0 1,-1 1-1,-3 5 1,0 0-185,0 2 1,0 0 0,0 3 0,0-2-68,0-1 1,0-1-1,0-1 1,0 1-495,0-4 0,0-5 0,0 1-595,0-4 1,2-1 1156,1-3 0,3-45 0,5-14 0</inkml:trace>
  <inkml:trace contextRef="#ctx0" brushRef="#br0" timeOffset="5000">1485 769 7891,'-5'11'107,"4"-1"0,-4-1 0,2 0 103,-1-2 1,1-4 0,3 4-56,0 1 1,0-2 0,1 0 0,2-1-155,4-3 1,-1 3-1,1-2 1,2 0-19,0-2 1,-2-1-1,0 0 1,1 0 52,1 0 1,2-1-1,0-3 5,-1-3 0,1-2 0,-2-2 0,-1 2 34,-1 2 1,-5-3 0,2 3 0,-3-2 131,-1-1 1,0-1-93,0 0 1,-5 1 0,-2 1-170,-2 2 1,2 2 0,0 5 0,-1 0-313,-1 0 1,-2 0-1,0 0 366,1 0 0,-10 14 0,-2 3 0</inkml:trace>
</inkml:ink>
</file>

<file path=ppt/ink/ink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34:26.372"/>
    </inkml:context>
    <inkml:brush xml:id="br0">
      <inkml:brushProperty name="width" value="0.06" units="cm"/>
      <inkml:brushProperty name="height" value="0.06" units="cm"/>
      <inkml:brushProperty name="color" value="#FFFFFF"/>
    </inkml:brush>
  </inkml:definitions>
  <inkml:trace contextRef="#ctx0" brushRef="#br0">85 251 7919,'-7'0'401,"0"0"1,3 0 253,-3 0 1,4 0-1,-3 1-411,1 3 0,2-2 0,3 5 0,0 1-114,0 1 1,0 2 0,0 1 0,0 2-47,0 3 1,0 4 0,0 4 0,0 3-202,0 2 0,0 2 0,0 0 1,0-1-150,0 1 1,0-2 0,0-1 0,0-3-176,0-4 1,0-3 0,0-8-1,1-2-1537,2-2 1978,-1-2 0,-2-48 0,-6-9 0</inkml:trace>
  <inkml:trace contextRef="#ctx0" brushRef="#br0" timeOffset="450">22 261 7892,'-11'0'672,"5"-1"1,3-2-222,2-4 0,6-1 1,5-1-1,4 4 1,1-1-262,0 0 0,4 0 1,-1-2-1,1 1-44,2-1 0,-3 3 0,0 1 0,-1 3-38,-1 1 1,0 0 0,-6 0 0,1 1-96,-1 3 1,-4 2-1,-2 4 1,-3 1-40,-1-1 0,0 4 0,-1 0 1,-3 0-153,-3 2 1,-2-5 0,-2 3 0,1-2-34,-1-1 1,-3-1 0,0 1 0,0-1-284,-1 1 0,3-2 1,-2-1 237,2-1 1,2-1-1,-1 1 302,1-3 196,4-3 1,2-1 48,8 0 0,2 1 0,4 2-44,1 4 1,-4 3 0,0 0 0,0 1-95,-1-1 1,2 4-1,-3 2 1,-1 0-102,1 3 0,2-1 1,-2 1-1,-1-1-296,1 0 0,-1-1 1,-3-1-1,1-1-1222,2-2-540,-1-1 2006,-3-6 0,0-39 0,0-14 0</inkml:trace>
  <inkml:trace contextRef="#ctx0" brushRef="#br0" timeOffset="833">243 514 7865,'6'11'-303,"3"-6"923,-2-1 0,2-3 1,2-1-212,-1 0 0,1-1 1,-1-3-333,1-3 0,-1-2 1,1-1-1,-2-1-7,-2 0 1,2 0 0,-6-2-1,-1-1-70,0 1 1,1 1-1,1 2 1,-2-1-17,-1 1 0,-4-1 0,-2 1-6,-1-1 1,-1 2-1,-3 2 1,-1 3-19,0 3 0,1 1 1,-1 0-1,1 0-51,-1 0 1,1 5 0,-1 2-1,1 2 32,-1 2 0,5-1 1,2 1-1,0 0 52,1 3 0,-1-1 0,4 5 0,0-1-6,0 0 0,0 3 1,1-3-1,2 3-43,0 1 0,4 0 0,-2-1 0,1-1-225,2-2 1,-2 0 0,1 0 0,1-3-169,1-2 0,-2-3 0,0-2 1,2-3-653,0-3 1101,1-1 0,20-47 0,4-11 0</inkml:trace>
  <inkml:trace contextRef="#ctx0" brushRef="#br0" timeOffset="1233">643 356 7831,'0'-10'-141,"-4"-1"0,0 1 174,-2-1 0,3 1 0,0-1 1,2 0 349,1 1 0,0-1 0,0 1 0,0-1-267,0 1 0,-4 3 0,1 0 0,-1 0-61,-1 1 1,4 0 0,-3 4 0,-1-2-78,-2 2 1,1 1 0,-1 2-35,-1 2 0,2 2 0,-1 3 1,0-1 11,1 1 0,0 3 1,4 2-1,-2 2 24,2 1 1,0-1-1,-1 2 1,0 2 23,1 1 0,0 4 0,2 2 0,0 0-5,0-1 1,0 5 0,0-2 0,-1 2-19,-2 2 0,2-2 1,-3-2-1,3-3-296,1-3 0,0-5 0,0 0-1050,0-2 1365,0-6 0,-5-51 0,-1-16 0</inkml:trace>
  <inkml:trace contextRef="#ctx0" brushRef="#br0" timeOffset="1448">443 482 7831,'-11'11'635,"5"-4"1184,3 0-1639,2-5 1,5 2-1,3-6 1,4-3-296,3-1 0,-2-1 1,3-2-1,-1 0-209,0 2 0,0 2 0,-4-4 0,2 4-49,2 0 1,-2-2 0,2 3 372,-2 2 0,3 15 0,1 4 0</inkml:trace>
  <inkml:trace contextRef="#ctx0" brushRef="#br0" timeOffset="1800">653 430 7831,'-10'0'33,"3"1"943,0 3 0,4 1-554,0 6 1,2-1-1,1 1-253,0-1 0,3 1 1,2 1-1,0 1-17,-1 1 0,1 1 0,-3-2 1,3 1-108,1-1 1,-4 2 0,3-1-1,-2-1-116,1-2 0,-1 0 0,-3-1-364,0 1 302,0-5 1,0-3 0,0-6 0,0-4 93,0-3 1,0-5-1,0-1 1,0-2 44,0 1 0,1-1 0,2-3 0,0 0-48,0 0 0,1 1 1,0 1-1,-1 2-242,2-2 1,0 4 0,3 1 0,-1 2-494,1 2 1,-2 3 0,1 1 776,1 1 0,6 25 0,3 9 0</inkml:trace>
  <inkml:trace contextRef="#ctx0" brushRef="#br0" timeOffset="2233">874 451 7831,'-4'-6'-112,"2"0"1,-2 4 0,0-3 210,1-1 0,-1-1 1,3-2-1,-1 1 563,-2 1 0,0 0 1,1-4-450,0 1 0,-4 3 0,2 1-235,-1 1 1,-1 3 0,-2 5 29,2 4 0,1 4 0,4 2 0,-2 2-64,2 1 1,-1-2 0,1 4 0,-1 1 2,0 0 0,2-1 0,1 0 0,1 0 141,3 2 1,-2-2 0,4-1 0,0 1-67,0-2 1,1-1 0,3-5-132,1-3 1,-1-3-1,1-4 52,-1 0 0,-3-4 0,0-4 0,0-4-77,-1-2 1,2-5-1,-3 2 1,0-3 12,-1-1 1,3 3 0,-3 1 0,-1-2 116,2-1 0,-4 2 0,3 2 0,-3 1 68,-1 2 0,3 1 15,1 2 1,-1 5 0,-3 5 0,0 6-40,0 3 0,0 6 1,0 3-1,0 2-203,0 1 1,0 0-1,0-1 1,0-1-1049,0-2 1211,0 1 0,24-7 0,5-1 0</inkml:trace>
  <inkml:trace contextRef="#ctx0" brushRef="#br0" timeOffset="2514">1190 367 7780,'-6'-11'15,"2"1"1,0-1 290,1 1 1,-6 0-58,2 3 0,-2 3 1,-2 6-147,1 5 1,3 1 0,1 10 0,0 0-11,0 2 0,1-2 1,-3-1-1,5 2-2,2 1 0,0 1 0,-2 0 0,0 0-93,0 0 0,3-5 0,3-1 0,1-3-172,2 2 0,1-5 0,4 0 0,-1-3-80,1-4 0,-1-1 1,1-1-1,0 0 4,-1 0 0,-3-1 250,0-2 0,9-27 0,7-9 0</inkml:trace>
  <inkml:trace contextRef="#ctx0" brushRef="#br0" timeOffset="2748">1264 367 7780,'-5'10'359,"4"1"619,-3-1 1,4-4-635,4-2 1,2-3 0,4-1 0,1 0-190,-1 0 0,1 0 0,-1 0 0,1-1-161,-1-3 0,1 3 0,0-3 1,-1 3-584,1 1 0,-1-3-799,1-1 0,-1 1 1388,1 3 0,-15 4 0,-3 2 0</inkml:trace>
  <inkml:trace contextRef="#ctx0" brushRef="#br0" timeOffset="3031">1316 251 7572,'-5'-1'1264,"1"-3"0,3 4-923,1 0 1,0 1 0,0 6-1,0 3-86,0 3 1,0 3-1,0 5 1,1 0-166,3 0 1,-3 4-1,2 0 1,-2 2-249,-1 3 0,0-3 1,0-1-1,0 0-223,0-2 0,0-2 0,0-2 0,0-2-1393,0 0 1774,5-10 0,1-8 0,4-12 0</inkml:trace>
  <inkml:trace contextRef="#ctx0" brushRef="#br0" timeOffset="3450">1432 525 7740,'11'5'1029,"-1"-1"-682,1-3 0,-4-1 0,0-1 0,1-3-194,1-3 0,2 2 0,-1-2 1,0-2 99,-3 0 1,2-3 0,-2-1-112,3-1 0,-3 0 0,-2 4 0,0-1-112,-3 1 0,0-1 1,-2 1-1,0-1-146,0 1 0,0-1 0,-2 2-69,-1 2 0,1-1 0,-5 4-53,-2 2 0,0 2 0,-2 2 94,1 2 1,1 7 0,0 0 0,4 2 119,0 2 0,-2-2 1,2 3-1,0 2 224,1 2 0,0-5 0,3 6 0,-1 0 59,-2 2 1,1 1 0,3 3-1,0-2-76,0-1 1,3-3-1,1-3 1,-1-1-209,2-2 0,0-1 0,3-5 0,-1-2-574,1-3 1,3-3 0,1-2-1,2-3 599,-1-3 0,13-30 0,2-9 0</inkml:trace>
  <inkml:trace contextRef="#ctx0" brushRef="#br0" timeOffset="3998">1832 493 7757,'1'-11'127,"2"1"341,0-1 1,1 1-1,-4-1-86,0 1 1,0-1 0,-1 2 0,-2 1-29,0 1 1,-5 1-1,2-2-162,0 1 1,-4 4-1,3 0 1,-2 2-95,-1 1 1,-1 1 0,1 2 0,-1 4-115,0 3 1,1 1 0,1 2 0,2 3-207,3 0 1,-1 1 0,2 4 0,1 1-13,0-1 1,2-4 0,0 1 0,0 0 105,0 2 0,4 0 0,1-1 0,0-3 77,4-1 0,-1-1 0,0-3 0,-1-2 3,1-2 1,2-2 0,0-5-1,1 0 23,-1 0 0,-1-5 0,0-2 0,-2-3 79,1-4 0,0-3 1,0-5-1,-1-1 98,1-2 1,-2-3-1,0 2 1,0 0-81,0-4 1,-3 0-1,3-2 1,0 0 8,0-4 0,-4 4 0,3-3 0,-2 2 43,1 1 0,-1 1 0,-3-1 0,0 2-56,0 2 1,0-2-1,0 7 1,0 3-8,0 5-24,0 8 0,0 5 1,0 9-1,0 7-69,0 4 0,-3 8 1,-1 2-1,2 3-18,1 0 0,0 4 0,-2 3 0,0 0-103,1 2 0,0 3 0,2-4 1,0 2-193,0 1 0,0 0 1,0-2-1,2-4 345,1-4 0,17-8 0,8 2 0</inkml:trace>
  <inkml:trace contextRef="#ctx0" brushRef="#br0" timeOffset="4972">653 1040 7717,'-9'-1'-122,"1"-1"354,1-2 1,1 0-1,-2 1 332,1 0 1,3-2-1,-3 3 1,0-3-441,1-1 0,0 4 1,4-3-1,-3 2 1,0-2-1,-4 0 0,0 1 1,-2 1-1,1 2 1,-1 1-1,1 0 1,1 1-1,0 3-195,2 3 1,1 2-1,-2 2 1,2 0-60,2 4 1,-3-3-1,3 6 1,2 1 25,1 1 0,1 1 0,0 1 0,1 1 59,2 2 0,0 3 0,4-4 1,1 0 43,1-2 1,-2-4 0,0-2-1,2-1-62,0-2 0,1-5 0,1-2 0,-1-1-81,1-3 1,-4-2 0,0-3 0,1-6-48,2-4 1,-1-3 0,-1-5 0,-1-1 170,1-3 0,-2 2 0,1-5 1,0-1-1,0-2 0,-1 1 1,-1 2-1,-2 3 0,1 3 0,-1 2 1,0 1-1,-2 3 0,-2 2 1,-2 6-1,-1 7 0,-1 6 0,0 6 1,3 2-1,1 2 0,1 0 1,0 2-1,0-2 0,0 1 0,0 1 1,0 1-1,0 1 0,0 0 1,1-3-1,1 0 0,2 0 1,-1 0-1,1-1 0,0 0 0,2-2 1,1-1-1,0-3 20,0-2 0,0-16 0,4-9 0</inkml:trace>
  <inkml:trace contextRef="#ctx0" brushRef="#br0" timeOffset="5433">748 1040 7732,'0'-7'2204,"0"0"-1881,0 5 1,1 2 0,1 7 0,2 4-190,-2 3 1,0 1 0,-2 5 0,0 0-94,0 2 0,0 2 0,0 0 0,0 0-141,0 0 1,1-2 0,1-1 0,2 0-114,-2 0 0,-1-5 0,-1-2-417,0-2 513,0-1 0,0-10 1,0-5-1,0-5-34,0-5 0,1-1 0,2-4 0,0 1 43,-1 0 0,1-6 0,-1 0 0,3 0 64,1 2 1,-3 2 0,3 2-1,0 0 21,0-1 0,-3 4 1,3 1-1,0 2 149,0 2 0,0-1 0,2 2 296,-1 2 1,0 2-169,3 5 0,1 1 0,-2 3-70,-2 3 0,1-1 0,-3 1 0,0 1-79,-1 1 1,1 3-1,-3 1 1,2 2-33,-2 2 1,-1-3 0,-1 3 0,0 1-112,0-2 0,0 4 0,0-4 0,0 2-310,0-1 1,0-4-1,0 2 1,0 0-342,0-1 0,0-4 0,-1-3-135,-2 1 0,2-2 824,-3 1 0,3-14 0,1 0 0</inkml:trace>
  <inkml:trace contextRef="#ctx0" brushRef="#br0" timeOffset="6080">1159 1146 7732,'0'-11'-125,"0"1"0,0 3 1,0 0-1,0-2 493,0 0 1,0-2 0,0 1 0,0-1 32,0 1 1,-2-1 0,0 1-160,-2-1 0,0 2 0,0 1-238,-3 1 1,1 4 0,-1 0-67,-1 2 0,-1 5 0,0 3 0,0 3-22,2 0 1,1 2 0,-1 1 0,3 2 1,-1 1 0,4-2 1,-3 4-1,3 0 70,1-2 1,0 4-1,1-4 1,2 2 46,0-1 0,5 0 0,-2 0 0,1-3-37,0-2 1,0-5-1,4-1 1,-1-2-5,1-1 1,-1-2 0,0-2 0,-2-3-18,-1-3 1,0-6 0,2-2-1,0 0-45,-2 0 0,-4-4 0,3 2 1,-1-3-3,-3-1 0,0 3 0,1 2 0,0-1 66,-1 1 1,0 3-1,-2-1 462,0 2-317,0 7 1,0 5 0,0 7 0,0 3 32,0 4 0,0 2 0,0 6 0,0-1-106,0 0 0,0 3 0,0 1 0,0-1 9,0 2 1,0 1-1,0 3 1,0 0 51,0-2 0,0-4 1,0 3-1,0-1 57,0-3 0,0-2 1,0-3-1,0-4-5,0-2 0,0-2 1,-2-1-85,-1-2 0,-3-2 1,-4-5-1,-1 0-330,1 0 0,-1 0 0,1-1 1,-1-3-347,0-3 1,1-2 0,-1-1 0,1-2-962,-1-2 1,4-3 1539,0-4 0,19-37 0,1-10 0</inkml:trace>
  <inkml:trace contextRef="#ctx0" brushRef="#br0" timeOffset="6536">1380 925 10356,'0'10'0,"0"1"0,0-1 0,0 2 0,1 2 0,1 5 0,2 3 0,-2 4 0,-1 0 0,0 4 0,2 0 0,0 2 0,-1-2 0,0-2 0,-2-3 0,0-3 0,0-2 0,0-3 0,0-3 0,0-2 0,0-29 0,0-8 0</inkml:trace>
  <inkml:trace contextRef="#ctx0" brushRef="#br0" timeOffset="6831">1485 1146 7732,'0'10'358,"0"1"0,1-5 0,2-3-35,5-2 1,1-1 0,1-1 0,1-1-110,-1-2 1,1-4 0,0 1 0,-1-2-13,1-2 0,-4 1 1,0-1-1,1 1-40,1-1 0,-2 2 0,-1 0 0,0 2-56,0-1 1,-4-1 0,2-2-150,-3 1 0,-1-1 1,0 1-1,0-1-104,0 1 1,-1 0 0,-2 2-1,-1 1-8,-2-1 1,-1 2 0,-4 0-20,1 2 0,-1 1 0,1 7 0,-1 3 73,1 2 0,-1 2 0,2 0 0,0 2 161,2 1 1,4 5-1,-3-3 1,1 2 97,3-1 0,1 1 1,1 3-1,0 0 176,0 0 1,1 4 0,1-1 0,3 0-7,1-2 1,1-1 0,3 0-1,1-1-33,0-3 0,-1-1 0,2-7 0,1-1-592,1-1 1,1-4-1,-2-1 1,1-4-588,-1-5 1,2-8 0,-1-2 883,-1-3 0,17-62 0,-13 34 0,0-1 0</inkml:trace>
</inkml:ink>
</file>

<file path=ppt/ink/ink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34:40.220"/>
    </inkml:context>
    <inkml:brush xml:id="br0">
      <inkml:brushProperty name="width" value="0.06" units="cm"/>
      <inkml:brushProperty name="height" value="0.06" units="cm"/>
      <inkml:brushProperty name="color" value="#FFFFFF"/>
    </inkml:brush>
  </inkml:definitions>
  <inkml:trace contextRef="#ctx0" brushRef="#br0">513 228 7831,'0'-5'738,"0"1"0,0 5 0,0 2-611,0 3 1,0 5 0,1 2 0,1 3-99,1 3 0,0 1 1,-3 8-1,1 4-58,3 6 1,-3 4 0,2 3 0,-2 0-45,-1-2 1,1-2-1,1-6 1,1-2 24,-1-6 1,-1-5-1,0-7-121,2-6 1,-1-5 79,4-7 1,-4-2-1,1-5 1,-2-2 36,-1 0 1,0-5 0,1 0 0,1-5-35,1-1 1,1 2 0,-2-5 0,1-1 15,-1-3 0,2-1 0,-1 0 1,1-2 63,0-3 1,-2 3 0,3 0-1,0 1 16,0 3 1,0 5 0,2 3 0,-2 5 138,-1 4 1,3 6 29,-1 3 1,-1 6 0,-1 4 0,-1 3 68,0 2 0,3 5 0,-3 1 1,0 3-50,1 2 1,-3 2-1,2 2 1,-2 1-75,-1-1 1,1 0 0,1-2-1,1 0-81,-1 4 1,-1-5 0,-1 3-1,0-5-192,0-5 0,0 2 0,0-5-382,0 0 196,0-5 1,1-6 0,1-6 88,1-3 1,0 1 0,-3-1 0,1-1 71,2-1 1,-2-1-1,3-1 1,0-2 20,-1 0 0,3-4 0,-2 1 0,0-3 41,0 0 1,2-1-1,-2-2 1,1-1 55,2-1 1,-2 1 0,0-1 0,1-1 84,-1 1 1,-3 6-1,2 0 723,0 2-175,-3 3 0,3 8-362,-4 4 0,0 7 0,0 5 1,1 1 15,2 0 1,-2 1 0,2 4 0,-2 2-138,-1 1 1,1-1 0,1 5 0,1 0-180,-1 2 1,-1 0-1,-1 0 1,1 1-67,2-1 0,-2 0 1,2-3-1,-2-2-226,-1-3 0,3-5 1,0-2-897,-1-1 1272,4-6 0,-5-22 0,3-8 0</inkml:trace>
  <inkml:trace contextRef="#ctx0" brushRef="#br0" timeOffset="536">998 539 7960,'-5'9'98,"-2"0"1,4 1-82,1-1 0,2-4 0,3-2 0,3-2 100,2-1 1,1 0-1,1-1 1,0-2-17,2-3 1,-2-2 0,3-3 0,0 0-42,-1-1 1,0 0-1,-4 3 1,-1 0-4,-1-1 1,-1 1 0,3 0 0,-3 0-21,-1 0 1,-1 0 0,-3 0-1,0-1-13,0 1 1,0 0-1,0 0 1,-1 0-21,-2 0 1,-2-1-1,-4 1 1,1 0-16,-1 0 1,2 3-1,-5 0 1,2 0 20,1 1 0,-4 1 1,1 4-1,1 1 2,1 2 0,-2 3 1,-1 6-1,2 3 3,1 2 0,1 3 1,0 1-1,1 4 0,1 1 1,4 1-1,2 1 0,1-1 1,0 1-1,1-1 0,2 0 1,4-2-1,2-2 0,2 0 1,1-3-1,0-2 1,1-2-1,0-4 0,0-3 1,0-3-1,-1-3 0,1-2 1,0-1-1,0-1 0,1-2 1,-1-3-1,2-3 0,-2-3 1,0-4-1,-2-1-15,0-1 0,-2 4 0,0 0 0</inkml:trace>
  <inkml:trace contextRef="#ctx0" brushRef="#br0" timeOffset="1207">1465 521 7988,'-8'-4'0,"2"-2"233,3-2 1,-1-2-1,1 1 1,1 0-154,1 0 0,1 0 0,0 0 1,0 0-76,0-1 0,-3 1 0,-2 0 42,0 0 0,-1 0 0,-3 1-24,0 2 0,0 1 0,0 5 0,0 0 0,-1 1 0,1 2 0,-1 1 0,0 1 0,0 2 0,2 2 0,-1 2 0,2 2 0,0 2 0,2 0 0,1 0 0,2 0 0,1 2 0,1 0 0,0 2 0,0 2 0,1 0 0,2 0 0,3 1 0,2-1 0,1-1 0,1 0 0,-1-3 0,0-2 0,1-3 0,1-1 0,1-3 0,0-2 0,-2-3 0,0-2 0,1-2 0,1-2 0,0-4 0,-2-5 0,-1-3 0,0-2 0,0-1 0,0-2 0,1 0 0,-2-2 0,-1-1 0,-2 0 0,0-1 0,-1-1 0,1 0 0,-1-1 0,0 3 0,-2-1 107,-1 1 1,-1 0 0,0-3 0,0 3-163,0 0 0,-1-2 1,-1 1-1,-1-3-7,1 0 1,-2-1 0,1 1 0,1 0-56,1 3 0,-2-1 0,0 3 1,1 3 114,1 3 167,1 2 0,-1 9-40,-2 2 1,2 3 0,-2 3 0,2 3-112,1 3 0,0 4 0,0 2 0,0 3 21,0 4 0,0 1 0,0 6 1,0 1-39,0 4 0,0 1 0,0 2 0,0 0-19,0 3 1,0-1-1,0 3 1,0 1-3,0-1 0,1-3 0,2-5 0,2-4-223,0-5 1,6-1-1,-2-4 1,1-5-309,1-4 0,-1-4 0,1-7 0,2 0 0,0 0 532,1 0 0,14-28 0,2-8 0</inkml:trace>
  <inkml:trace contextRef="#ctx0" brushRef="#br0" timeOffset="1680">1767 402 9043,'-3'9'0,"0"1"0,1 1 0,1 2 0,1-1 0,0 1 0,0 2 0,0 4 0,0 1 0,0 2 0,0 2 0,0 0 0,0 0 0,0 1 0,0-1 0,0 0 0,0-4 0,0-3 0,0-2 0,0-2 0,0-2 0,0-5 0,0-2 0</inkml:trace>
  <inkml:trace contextRef="#ctx0" brushRef="#br0" timeOffset="1924">1767 127 7941,'-9'4'0,"1"3"-24,2 1 0,-1-2 0,3 0-141,2 1 0,6 1 0,2 1-867,2 0 1032,1 1 0,16 19 0,5 6 0</inkml:trace>
  <inkml:trace contextRef="#ctx0" brushRef="#br0" timeOffset="2171">1877 320 7941,'0'9'0,"0"0"-157,0 0 1,-3 0-1,0 0 1,1 1 679,1 3 0,1 1 0,0 5 1,0 3-141,0 2 0,3 2 0,0 3 0,0 0-252,1 2 0,-2-1 1,3-2-1,0-2-127,0-1 0,1-1 0,3-5 0,0-2-141,-3-3 0,2-5 0,-2-4 0,2-1-101,1-2 1,0-2-1,1-3 1,-1-3 50,0-2 0,0-2 0,-1-2 0,-1-4 119,-1-1 1,0-1 0,3-2 0,-2 0 67,-1-1 0,-3-5 0,2 3 0,0-1 19,0-1 1,-3 1 0,1-3 0,-1 2 0,1 0 1,-2 5 0,2-1 0,-2 2 51,-1 4 1,0 5 145,0 4 0,-3 8 1,0 1-1,1 5-85,1 4 1,-2 4 0,0 4-1,1 2 46,1 2 1,1-3 0,0 3 0,0 1-87,0-2 1,0 4 0,0-4 0,0 1-143,0 1 0,3-5 0,1 3 0,1-3-78,2-2 1,1 2 0,2-9 0,0-2-333,2-2 0,-1-2 0,3 1 0,0-4-1403,-3-4 1862,3-3 0,13-37 0,6-7 0</inkml:trace>
  <inkml:trace contextRef="#ctx0" brushRef="#br0" timeOffset="2843">2307 374 7941,'-9'1'20,"0"3"0,1-2 107,1 4 1,3 0 0,4 4 362,0 2 1,0-1-1,0 5 1,1 0-11,2 1 1,-2 4 0,2 2 0,-1 1-280,-2 5 1,0-2-1,0 4 1,0-3-157,0 0 1,0-5 0,1-2 0,1-2-91,1-4 1,1 1-293,-1-4 0,-1-4 0,3-5 1,0-6 35,0-3 1,-2-6-1,2-3 1,0-2 87,0-2 1,-2 0-1,3-1 1,1-3 126,-2 0 1,3-1 0,-3-5 0,1 0 53,0-2 0,-1 1 0,2 1 0,-1 0 109,1-2 1,2 2-1,-1 5 1,-1 6 179,-1 5 1,-3 4-1,2 4 134,-1 9 1,-1 5 0,-3 10-1,0 2-4,0 4 1,0 2 0,0 3 0,-1 1-77,-2 2 1,2-4 0,-3 3-1,1-2-129,0 1 0,0-1 0,3-3 0,0-4-209,0-5 1,0 0 0,0-6-1,1-2-280,2-3 1,-1-3 0,4-5 0,0-2-54,-1-3 1,3-6-1,-1-3 1,1-3-37,1 0 0,0-4 0,-1-3 0,-1 0 46,-1 0 1,0-1-1,4 2 1,-1-4 177,0-2 0,0 1 1,-1-1-1,-1 2 136,-1 4 1,1 0 0,1 5 0,-1 2 279,-1 6 0,-3 6 208,3 8 0,-4 3 0,1 5 0,-2 3 59,-1 3 0,0 1 1,0 6-1,0 2-87,0 0 1,0 2 0,0 2 0,0 1-530,0 2 0,0-4 0,0 2 0,0-3-1308,0 0 1,0-5 1412,0-1 0,8-23 0,2-6 0</inkml:trace>
  <inkml:trace contextRef="#ctx0" brushRef="#br0" timeOffset="3740">2920 310 7897,'-9'5'35,"2"3"1,4-6-1,5-3 1,3-4-1,1-4 1,1 0-1,0 0 1,0 0-1,-1 0 1,2-1-1,-1-2 1,0 0-1,-2 1 1,0 0-1,0 0 1,1-3-1,-1 1 1,-1-1-1,-1 1 1,1-1-1,0 0 1,1 1-1,-2 1 1,0 0-1,0 0 1,-1 0-1,-1 4 1,-1 6-1,0 7 1,0 5-1,0 2 1,0-1-1,0 1 1,0 2-1,-1 1 1,-1 1-1,-1 0 1,1 1-1,1 2 1,1 0-1,0 2 1,0 4-1,0 1 1,0 2-1,0-1 1,0 1-1,0 3 1,0 2-1,0-1 1,0-1-1,0-3 1,0-1-1,0 1 1,0-3-1,0-2 1,0-6-1,1-3 1,1-3-1,1 0-934,-1-2 0,0-4-615,1-2 1514,-2-2 0,7-9 0,-3-2 0</inkml:trace>
  <inkml:trace contextRef="#ctx0" brushRef="#br0" timeOffset="4227">2874 777 10665,'-1'8'0,"-1"-1"0,0-2 0,3 0 0,4-2 0,3 0 0,2 0 0,-1-1 0,1-1 0,2-1 0,3 0 0,2 0 0,-1 0 0,-1 0 0,2 0 0,3 0 0,1 0 0,0 0 0,-3 0 0,-2 0 0,-1 0 0,1 0 0,-1 0 4,0 0 0,-4 0 0,1 0-487,-1 0 0,-3-1 0,-1-1-309,-1-1 792,-4 0 0,-14-10 0,-9-2 0</inkml:trace>
  <inkml:trace contextRef="#ctx0" brushRef="#br0" timeOffset="5548">47 1500 7842,'-10'0'0,"1"0"0,0 0 0,1 1 260,2 2 0,2 2 1,4 4-1,1 1-246,2-1 1,-1 4 0,3 3 0,0 3 0,-1 4 0,1 0 0,-1 3 0,1 1 0,-1 3 0,1 0 0,-3 0 0,-1-2 0,0-2 0,1 0 0,1-4 0,-1-2 0,-1-6 0,0-4 0,1-5 0,1-5 0,-1-5 0,-1-4 0,-1-3 0,0-4 0,0-2 0,0-3 0,0-4 0,0-1 0,1-2 0,1 1 0,1 0 0,-1-1 0,0 1 0,0 0 0,2 2 0,0 1 0,1 2 0,-1 2 0,1 1 0,0 4 0,0 3-1,0 2 1,2 2 0,1 3 0,0 5 0,-1 5 0,-2 4 0,0 3 0,-1 3 0,1 4 0,-2 2 0,0 4 0,0 4 0,-1 1 0,-1 0 0,-1-2 0,0 0 0,0-1 0,0 1 453,0-1 0,1-7 0,1-2 0,1-4-824,-1-3 0,0-2 20,1-3 0,1-6 1,3-7-1,-2-3 83,-1-2 1,2-5-1,-2-1 1,1-3 61,-1-2 0,2-2 1,-2-1-1,0 0 65,0 2 0,2 3 1,-3-3-1,-1 2 205,-1 1 0,-1 3 0,1 3 0,1 3 0,1 2 0,-1 2 0,-1 6 0,-1 7 0,0 7 0,0 3 1,1 3-1,1 4 0,2 2 0,0 3 0,1 3 0,0-1 0,-1 0 0,-1-2 0,0 1 0,1-2-82,1-1 1,-3-3 0,2-5 0,-1 0-689,0-2 0,1-5 691,-1-1 0,2-44 0,4-16 0</inkml:trace>
  <inkml:trace contextRef="#ctx0" brushRef="#br0" timeOffset="5948">413 1738 8101,'0'9'-48,"0"-3"61,0 0 0,4-4 0,2 1-44,2-2 0,1-1 0,0 0 0,0 0 46,1 0 1,2-4 0,0-2 0,-1-2 88,-1-1 0,-1-3 0,0 0 0,-2 0-18,-1 2 1,-4 1 0,2 0 0,-1-1-46,0-2 0,-1 1 0,-5-1 0,-2 2-32,0 1 1,-3 0-1,2 0 1,-3-1-1,-1 1 1,-1 1-1,-1 2 1,1 3 0,1 2-1,0 1 1,1 1-1,1 3 1,1 5-1,2 5 1,1 4 0,1 1-1,0 2 1,0 3-1,1 0 1,2 1-1,2 0 1,2 1 0,1 1-1,2-3 1,1-2-1,2-3 1,1-2-1,3-1 1,0-5 0,1-3-1,0-3-959,1-1 0,-4-2 950,3-5 0,13-22 0,5-10 0</inkml:trace>
  <inkml:trace contextRef="#ctx0" brushRef="#br0" timeOffset="6491">824 1692 8101,'0'-9'108,"0"0"0,0 0 0,0 0 64,0-1 1,0 1-1,-1 0 1,-1 0-88,-1 0 0,-1 0 0,2 0 0,-2 0 30,-1 3 0,2-2 0,-3 3 41,-1 0 0,-1 1 0,-1 4-200,-1 0 0,1 4 1,0 3-1,1 3-84,2 3 0,-1 3 0,3-1 0,0 2 35,0 2 0,0-1 0,4 1 0,0 2 99,0 0 1,2 1 0,0-1-1,2 0-4,1-1 0,2 0 0,4-3 0,1-2-23,-1-3 0,3-1 0,-1-3 1,0-2-12,0-3 1,-1-6 0,-1-4 0,0-4 25,1-5 0,1-2 0,-2-2 0,2-3-17,-2 0 1,-1-5 0,-2-2 0,-1 0-5,-1 2 1,-3 0 0,2 1 0,0 0 10,-3-1 1,2 1 0,-1-1 0,-1 2-39,-1 1 0,-1-1 1,0 3-1,0-1 28,0 3 1,-1 3 0,-1 2 0,-1 4 207,1 2 1,0 5-58,-1 2 1,1 6 0,-1 3-1,2 3 13,1 3 1,-3 4-1,0 5 1,1 4 55,1 5 1,1-1 0,0 5 0,0 0-75,0 2 0,0 4 1,0-1-1,0 0-104,0-1 0,1-3 0,2 0 1,2-3-269,1 0 1,2-7-1,-2-7 1,2-4-508,1-4 1,0-2 758,0-2 0,9-22 0,1-10 0</inkml:trace>
  <inkml:trace contextRef="#ctx0" brushRef="#br0" timeOffset="6956">1200 1628 8733,'0'9'0,"-1"0"0,-1 1 0,-1-1 0,1 1 0,1 1 0,1 2 0,0 1 0,0 0 0,0 0 0,0 2 0,0 2 0,0 0 0,0-1 0,0-1 0,0-1 0,1-2 0,1-2 0,1-1 0,-1-1 0,-5-24 0,-2-6 0</inkml:trace>
  <inkml:trace contextRef="#ctx0" brushRef="#br0" timeOffset="7050">1181 1445 8101,'-9'0'-378,"0"0"0,0 0 2098,0 0-1785,4 0 0,1 4 0,5 1-655,2 0 1,-1 3 719,4-5 0,16 16 0,8 1 0</inkml:trace>
  <inkml:trace contextRef="#ctx0" brushRef="#br0" timeOffset="7525">1319 1537 8101,'0'9'-431,"0"0"326,0 0 1,0 1 0,0 1 695,0 2 1,0 3 0,0-1 0,1 2-339,2 2 1,-1 2-1,3 2 1,0-1-142,0 0 1,-2 3-1,3-4 1,0-1-91,-1 0 1,3-6 0,-1-1-132,1 0 1,1-4 0,0 1 0,0-6-78,0-3 1,0-5 0,1-3 0,-1-5 78,0-3 0,0-2 0,0-3 0,0-1 45,1-3 1,-4 0-1,0 0 1,1 0 15,1 0 1,-2-1 0,-1 2 0,0 1 7,0 0 1,-3 0 0,2 4 0,-1 0-15,1-1 0,-1 5 226,-3 2 0,0 7 1,0 5 54,0 5 1,0 4 0,-1 3-1,-1 4 5,-2 1 0,1 2 1,3 2-1,0 3-97,0-1 0,0 4 0,0-4 0,0 1-85,0 1 1,0-4 0,0 3-1,1-2-113,2-2 1,0-1 0,3-4 0,2-3-309,3-2 0,-1-5 0,2-2 1,-1-2-160,2-1 1,-3-4 0,3-3 0,-1-3-377,0-2 0,1-4 904,-4 0 0,4-17 0,1-6 0</inkml:trace>
  <inkml:trace contextRef="#ctx0" brushRef="#br0" timeOffset="8409">1785 1564 8101,'-9'0'-6,"1"1"1,1 1 405,1 1 0,4 1 394,-1-1 1,2 2 0,1 5-491,0-1 1,0 3-1,0 1 1,0 1-108,0 3 1,0 0 0,0 2 0,0 2-72,0 0 0,0 3 0,0-2 1,0-2-169,0-1 1,3 0 0,0-2 0,-1-2-282,-1-3 0,-1-4 0,1-3-57,2-1 0,2-2 1,3-6 158,-2-6 1,2 0 0,-3-5 0,2-1 93,-1-1 0,-1-5 0,2 0 0,-1-1 174,1 1 0,-2-2 0,0 2 0,0 1 97,0-1 0,-3 1 1,3-2-1,-2 1 26,0 5 0,3 0 0,-3 5 0,0 2 55,1 2 1,-2 4-35,4 4 1,-4 4 0,1 4-1,-2 3 40,-1 4 1,3 2-1,0 3 1,-1 1-86,-1 3 0,-1 3 0,0 0 0,0 1-67,0-1 1,0 1-1,0-2 1,0-2-95,0-2 0,1-4 1,1-2-1,1-1-283,-1-2 0,0-5 0,2-6-52,2-4 0,-1-3 0,0-5 1,0-2 32,0-4 1,0-2 0,2-2-1,-1-4 53,1-2 0,1 3 1,-1-4-1,-1 1 82,1-1 0,1 2 0,1-2 0,-1-1 138,-2-1 1,2 4-1,-1 1 1,1 2 112,1 2 0,0 6 144,0 4 1,-4 6-1,-1 8 1,-1 6 167,0 4 0,0 4 0,-3 2 0,0 3-52,0 0 0,0 1 0,0 1 0,0-1-163,0 2 0,0 0 1,0 2-1,0-2-229,0-1 1,0-3 0,0-4 0,2 1-646,1-1 1,-2-4 0,3-3-2196,0-4 2903,-3-3 0,11-36 0,-2-9 0</inkml:trace>
  <inkml:trace contextRef="#ctx0" brushRef="#br0" timeOffset="8940">2508 1546 8267,'-9'0'319,"5"0"0,4 0 1,5 0-1,4-1 1,2-1-95,2-1 0,2-1 0,-2 2 1,1-1-58,3 1 1,-3 1 0,0 1 0,0 0-128,1 0 1,-3 1 0,2 2-1,-1 3-48,-2 2 1,0 1 0,-3 1-1,-1 2-43,-1 4 1,-4 1-1,1 1 1,-2 0 35,-1 1 0,-1 2 1,-2 0-1,-3 0-40,-2-2 0,-1 0 1,-1 1-1,1-1 39,0-2 1,0-4 0,0-1 0,0-2 13,0-1 0,-1-1 1,1-1-1,0-2 4,0 0 0,-1-2 0,-1-3-4,-2 0 1,1 0-1,3 0 103,0 0 1,2 0 7,4 0 1,7-1 5,8-2 0,0 1 1,-3-1-1,2 2 0,0 0 1,1-1-1,-1-1 1,0 1-1,0 1 0,3 1 1,-1 0-1,1 0 383,0 0 1,2 0 0,1 0 0,-1 0-608,-1 0 1,1-3 0,2 0-1,0 1 1,0 1 0,-3 1-1,-2 0 1,-1 0 0,0 0-1,0 0 1,-2 0 107,-1 0 0,-28-12 0,-8-3 0</inkml:trace>
</inkml:ink>
</file>

<file path=ppt/ink/ink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34:50.252"/>
    </inkml:context>
    <inkml:brush xml:id="br0">
      <inkml:brushProperty name="width" value="0.06" units="cm"/>
      <inkml:brushProperty name="height" value="0.06" units="cm"/>
      <inkml:brushProperty name="color" value="#FFFFFF"/>
    </inkml:brush>
  </inkml:definitions>
  <inkml:trace contextRef="#ctx0" brushRef="#br0">19 1 8039,'-1'5'-268,"-2"-2"472,2-2 1,-3 0 220,4 2 0,0-1-280,0 4 0,-1-4 0,-1 2-1,-1 0 0,0-2-100,3 4 1,0-3-63,0 3 1,0-2 0,0 2-68,0 1 1,0 1-1,0 1 1,0 0 0,0 0-1,0 1 1,0-1-1,1-1 1,1-1 0,1-1-1,-1 1 1,0 0-1,0 0 1,2-2 84,1 0 0,1-15 0,3-5 0</inkml:trace>
</inkml:ink>
</file>

<file path=ppt/ink/ink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0:10.661"/>
    </inkml:context>
    <inkml:brush xml:id="br0">
      <inkml:brushProperty name="width" value="0.06" units="cm"/>
      <inkml:brushProperty name="height" value="0.06" units="cm"/>
      <inkml:brushProperty name="color" value="#FFFFFF"/>
    </inkml:brush>
  </inkml:definitions>
  <inkml:trace contextRef="#ctx0" brushRef="#br0">51 175 8231,'-12'0'-8,"-1"0"556,6 0 0,0 0-213,3 0 1,3 2-217,-4 2 0,4 3 0,1 7 0,0 2-12,0 5 0,0 10 0,0 6 0,0 11-9,0 9 1,4 5 0,0 10-1,-1 1-8,-1 3 1,-2-5 0,1 4 0,2-3-38,1-2 1,0-3-1,-4-9 1,0-5 24,0-6 1,-4-1 0,0-8 0,1-6-15,2-5 0,1-3 0,0-2 0,0-2 46,0-2 0,-5-6-370,1-3 119,0-7 1,4-2 0,0-8 0,0-4 27,0-5 0,0-3 0,0-6 0,0-3 5,0-5 1,4-3 0,0-3 0,-1-4 23,-1 0 0,2-2 0,0-5 1,0-2 34,2-1 0,-4-1 1,7 5-1,0-1 39,3-3 0,0 2 0,1-1 0,-1 5 11,1 2 0,-1 1 1,2-3-1,1 1 44,2-1 0,0-2 1,-3 8-1,1 2 45,2 1 1,3 3-1,-3 4 1,-2 6-61,-1 3 1,-1 10-1,-1-1 1,1 4-28,-1 0 0,-3 5 0,-1 0 13,2 4 1,1 1 0,1 1 70,1 4 1,-5 2 0,1 5-1,-1 1 83,-1-1 0,4 6 1,-4 3-1,1 4-32,1 4 1,-5 5 0,3 6 0,-2 3-50,-2 2 1,-2 0 0,1 7 0,1 2-30,1 4 1,0 4 0,-3 0-1,2 1-61,1-1 0,2 4 1,-2-2-1,3-6-78,0-5 1,4-2 0,-3-8-1,4-1-179,0-3 1,2-4 0,1-10 0,2-2-388,-2-2 0,3 1 1,-1-6-1,0-5-1373,1-6 2018,1-3 0,23-41 0,4-10 0</inkml:trace>
  <inkml:trace contextRef="#ctx0" brushRef="#br0" timeOffset="968">1115 1014 8198,'-6'6'74,"3"4"1,-4-4 249,2 1 0,-1-5 1,3 4-64,-1 0 1,0 1-86,4 5 1,0 1-1,0-1-72,0 1 0,0-1 0,0 1 0,0-1-25,0 1 1,0 1 0,0 1 0,0 2-89,0-2 0,0 4 0,0 1 0,0 1-125,0-1 1,0 0 0,0 2 0,0-2-142,0-2 0,0-2 1,0-3-1,0-1-977,0 1 1252,6-6 0,6-41 0,8-14 0</inkml:trace>
</inkml:ink>
</file>

<file path=ppt/ink/ink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0:14.212"/>
    </inkml:context>
    <inkml:brush xml:id="br0">
      <inkml:brushProperty name="width" value="0.06" units="cm"/>
      <inkml:brushProperty name="height" value="0.06" units="cm"/>
      <inkml:brushProperty name="color" value="#FFFFFF"/>
    </inkml:brush>
  </inkml:definitions>
  <inkml:trace contextRef="#ctx0" brushRef="#br0">412 264 7810,'0'-8'133,"0"-1"0,0 1 0,1-3 0,2 1 413,1 2 0,0-1 0,-4-3 0,0-1-144,0 1 1,0-1 0,0 1-1,-1-1-51,-3 1 1,1-1 0,-5 1 0,-2-1-128,-1 1 0,-6 5 1,-1 3-1,-2 2-250,-2 2 1,-6 6 0,-1 3 0,0 7-1,-2 5 1,5 6 0,-3 4 0,4 1-167,4 3 1,3-5-1,5 1 1,2-2-60,3 0 0,2 0 0,8-4 0,2 1 141,4-1 0,3-2 0,3-1 0,3-2 85,4-2 1,-2 4 0,2-1 0,0 3 16,-2 1 0,4 0 0,-5 0 1,0 0 80,0 0 1,3 4-1,-5 0 1,0 0 21,-2 2 0,-7-5 1,-2 5-1,-1-2 132,0 0 0,1 1 0,-7-5 0,-1-2 58,-1-2 0,-5 3 0,0-5 0,-3 1-31,-5-4 0,2-2 0,-5 0 0,1 0-207,-1-2 0,0 2 0,-6-9 0,1-3-437,0 0 1,0-4-1,2-2 1,1-4-545,1-3 0,5-7 0,1-3 1,5-4 933,6-4 0,47-53 0,-15 32 0,0-1 0</inkml:trace>
  <inkml:trace contextRef="#ctx0" brushRef="#br0" timeOffset="495">674 589 8331,'-12'0'0,"1"2"190,2 2 1,4-1 0,5 5 0,0 2-1,0 1 1,0 1 0,0 2 0,0 4 0,0 6-1,0 5 1,0 4 0,0 5 0,0 2 0,-1 2-1,-2 0 1,-1-1 0,1 0 0,1-4 0,2-3-1,0-7-1390,0-4 1,0-5 0,0-6-34,0 1 1,0-8 1232,0-5 0,0-5 0</inkml:trace>
  <inkml:trace contextRef="#ctx0" brushRef="#br0" timeOffset="704">699 164 8054,'-12'0'1499,"4"0"-1337,-1 0 1,8 4-132,1 0 0,1 4 1,6-2-1,0 0-1366,0-1 1335,-4-1 0,25 24 0,0 7 0</inkml:trace>
  <inkml:trace contextRef="#ctx0" brushRef="#br0" timeOffset="1225">912 502 11716,'0'12'0,"0"1"0,0-1 0,0 2 0,0 3 0,2 5 0,0 6 0,2 7 0,-1 3 0,-1 7 0,-2 2 0,-2 5 0,-1 0 0,-2 1 0,-1-3 0,-1-5 0,2-5 0,-1-5 0,4-5 0,0-6 207,2-4 0,0-11 0,0-9 1,0-7-472,0-4 0,0-7 1,2-4-1,0-5-22,2-2 1,6-5 0,-3-1 0,1-4 94,1-3 0,-1-1 0,5 1 0,-2-2 77,-3-1 0,7-2 0,-2 5 0,2 2 139,3 1 0,-4 3 1,4 3-1,-1 5 30,0 6 0,-1 5 1,-3 9 144,-1 3 1,-1 5 0,-1 5 0,-1 3-57,0 3 1,-2 7 0,0 3 0,0 3 16,0 1 1,-3 1 0,3 3 0,-1 5-132,-3 2 0,-2 1 1,-1 1-1,0 1-64,0 2 0,0 3 0,0 3 1,0-3-14,0-1 1,-1-1 0,-2-4 0,-1-2-124,1-3 0,1-2 0,1-8 0,-2-2-680,-1-4 1,0-3 849,4-2 0,17-21 0,3-7 0</inkml:trace>
  <inkml:trace contextRef="#ctx0" brushRef="#br0" timeOffset="2365">2038 1 10032,'-12'0'0,"-1"0"0,1 0 0,-1 0 0,1 0 0,-1 0 0,1 2 0,-1 2 0,1 4 0,0 5 0,3 2 0,0 3 0,-2 3 0,-3 4 0,-2 5 0,-1 5 0,0 7 0,-1 5 0,-1 9 0,-2 5 0,0 6 0,0 3 0,0 4 0,2 3 0,2 0 0,3 1 0,3-3 0,1-5 0,4-6 0,0-7 0,5-6 0,3-6 0,7-8 0,3-8 0,5-6 0,4-7 0,2-2 0,2-3 0,0-2 0,0-5 0,0-4 0,2-4 0,1-5 0,2-3-134,2-5 0,-3-2 0,5-8 0,1-2 239,1-4 1,-3-3 0,0-2 0,1-1-2,-2-2 1,4-1-1,-4-5 1,-2-1 1,-5 5 1,-1-1 0,-6 1-1,0-2 106,0-2 0,-5 4 0,-6 0 1,-2 1 180,-2 0 1,-1-5 0,-4 2 0,-2 0-12,-4-1 1,-5 5 0,-2 0-1,-5 2-90,-3 1 1,0 6-1,-6 4 1,1 5-112,-1 2 0,-3 6 0,-5-1 1,-1 7-392,1 5 0,-1 2 1,2 2-1,1 0-765,2 0 1,5 6 0,0 2-1,6 3-2113,5 2 3088,9-6 0,14 15 0,8-1 0</inkml:trace>
</inkml:ink>
</file>

<file path=ppt/ink/ink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0:19.128"/>
    </inkml:context>
    <inkml:brush xml:id="br0">
      <inkml:brushProperty name="width" value="0.06" units="cm"/>
      <inkml:brushProperty name="height" value="0.06" units="cm"/>
      <inkml:brushProperty name="color" value="#FFFFFF"/>
    </inkml:brush>
  </inkml:definitions>
  <inkml:trace contextRef="#ctx0" brushRef="#br0">1 89 8893,'6'7'366,"2"-3"0,3-3 1,2-1-1,-1 0-241,1 0 1,-1 0 0,1 0-1,1 0-60,2 0 1,-2 0 0,4 0 0,-1 0-82,0 0 0,5 0 1,-2 0-1,0 0-10,1 0 1,-1 0 0,2 0-1,-3 0-31,-1 0 1,3 0-1,-3 0 1,0 0 50,1 0 1,-1 0 0,-3 0 0,2 0 13,-2 0 0,-1 0-39,-2 0-149,1 0-80,-6 0 1,-2 2-229,-5 2 0,-1 1 0,-2 5 488,-1-2 0,-17 1 0,0 3 0</inkml:trace>
  <inkml:trace contextRef="#ctx0" brushRef="#br0" timeOffset="1104">877 489 7838,'0'-7'1667,"-4"0"-1307,0 3 1,0 1-173,4-5 0,5 0 1,4-5-209,2 1 1,0-1-1,-2 1 1,0-1-89,1 1 1,1 0-1,0 3 1,-1 0 18,-2 0 1,-4-1-1,3 0 1,0 2 56,0-2 1,-4 3 0,2 0 0,-1 0 51,1 0 0,0 3 1,-2-1-1,1 3 1,-1 8-1,-2 3 1,-1 4-1,0-1 1,0 1-1,0 0 1,0-1-1,0 1 1,0-1-1,0 1 1,0 0-1,0 3 1,0 0-1,-1 1 1,-2 1-1,-1 2 1,1 1-1,2-1 1,-1 1-1,0 0 1,-3-1-1,3-1 1,0-1-1,2 0 1,0-1-1,-1-2 1,-2-1-1,-1-3 1,1 0-1,2 0 1,2 0-21,3-2 0,3-20 0,6-10 0</inkml:trace>
  <inkml:trace contextRef="#ctx0" brushRef="#br0" timeOffset="1549">777 802 8437,'13'0'0,"-1"0"584,1 0 0,5 0 0,2-1 0,4-2-519,1-1 1,2-5-1,0 4 1,3-1-1,-1-1 1,0 2-1,-1-1 1,-3 2-1,-3 0 1,-1 0 0,-2 1-1,-2 0 1,-3 0-1,-2-1 1,1 1-66,-1 2 0,-27 6 0,-7 2 0</inkml:trace>
  <inkml:trace contextRef="#ctx0" brushRef="#br0" timeOffset="2565">1628 26 8981,'-13'0'0,"2"2"0,4 0 0,7 3 0,7-3 0,4 0 0,2-2 0,1 0 492,2 0 0,0 0 0,3 0 0,1 0-448,-1 0 1,1-2 0,0 0 0,-2-3-111,1 3 0,-1 0 0,2 2 1,-1 0-169,-1 0 1,-4 0 0,2-1 0,-2-2-278,-1-1 1,-1 0 0,1 4-17,-1 0 0,-1-2 527,-2-2 0,-26 3 0,-11-5 0</inkml:trace>
  <inkml:trace contextRef="#ctx0" brushRef="#br0" timeOffset="2915">1628 226 7041,'1'7'778,"3"-2"1,3-4-1,6-1 1,-1 0-522,1 0 1,4 0-1,-1 0 1,1 0-29,1 0 1,-4 0 0,4 0-1,-1 0-121,-1 0 0,2 0 0,-2 0 0,0 0-175,0 0 0,-1 0 0,0 0 0,2 0-138,-2 0 0,-1 0 0,-1 0 0,-1 0-274,1 0 1,-1 0 0,1 0-1033,-1 0 1511,-5 0 0,-12-11 0,-9-3 0</inkml:trace>
</inkml:ink>
</file>

<file path=ppt/ink/ink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0:23.276"/>
    </inkml:context>
    <inkml:brush xml:id="br0">
      <inkml:brushProperty name="width" value="0.06" units="cm"/>
      <inkml:brushProperty name="height" value="0.06" units="cm"/>
      <inkml:brushProperty name="color" value="#FFFFFF"/>
    </inkml:brush>
  </inkml:definitions>
  <inkml:trace contextRef="#ctx0" brushRef="#br0">1 138 8611,'6'-7'374,"-5"1"1,5 5-1,-5-2-234,3-1 0,-1-2-178,6 2 0,-5 1 0,4-5-50,2-2 0,0 3 0,-1 0 0,0 0-291,0 0 1,-2 1 0,2-4-335,0 1 1,-2 3 712,2-3 0,-1-2 0,5 4 0</inkml:trace>
</inkml:ink>
</file>

<file path=ppt/ink/ink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0:23.938"/>
    </inkml:context>
    <inkml:brush xml:id="br0">
      <inkml:brushProperty name="width" value="0.06" units="cm"/>
      <inkml:brushProperty name="height" value="0.06" units="cm"/>
      <inkml:brushProperty name="color" value="#FFFFFF"/>
    </inkml:brush>
  </inkml:definitions>
  <inkml:trace contextRef="#ctx0" brushRef="#br0">1 26 9706,'2'12'0,"2"-4"0,4-4 0,3-2 0,2-2 0,-1 0 0,1 0 0,-1 0 0,1 0 0,1 0 0,1 0 0,2 0 0,-2-2 0,-1-1 0,0-1 0,1 1 0,2 2 0,-2 0 0,-1-2 0,-2-1 0,1 1 0,-1 0 0,1-1 0,-17-3 0,-5-6 0</inkml:trace>
</inkml:ink>
</file>

<file path=ppt/ink/ink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0:27.328"/>
    </inkml:context>
    <inkml:brush xml:id="br0">
      <inkml:brushProperty name="width" value="0.06" units="cm"/>
      <inkml:brushProperty name="height" value="0.06" units="cm"/>
      <inkml:brushProperty name="color" value="#FFFFFF"/>
    </inkml:brush>
  </inkml:definitions>
  <inkml:trace contextRef="#ctx0" brushRef="#br0">126 13 8334,'-12'0'97,"1"1"1,1 2 239,1 1 1,2 6 0,-2-2-25,0 3 0,7-2 1,-3-1-1,4 2-161,1 1 0,0 2 1,0-1-1,0 1 71,0-1 1,0 6 0,0 2 0,1 0-59,4 1 0,-4 2 1,3 6-1,-2 4-34,-2 3 1,0 2-1,0 1 1,0 2-84,0 5 1,0 3 0,0 1 0,0 0-35,0 0 0,-5-1 0,1-2 1,0-1-2,-1 1 1,2-2-1,-4-1 1,1-1 15,3-2 0,1-5 0,-1-2 0,-1 1-8,1-4 1,0-3-1,0-3 1,-1-2-28,1-2 0,2-3 1,1-5-20,0-1 8,0-5 0,0-3 1,0-8 9,0-4 0,0 1 0,0-3 1,0-2-28,0-4 0,0-6 1,0 1-1,0-4-78,0-4 0,4-2 0,0-5 0,1 0-26,0-3 1,-2-5 0,4 2 0,0 0 48,0-1 1,-3-1-1,4-5 1,2 2 88,1 1 1,-3 4 0,1-2 0,1-1-24,1 1 0,1 8 0,1-1 0,-1 4 42,1 1 0,-1 3 0,1-3 1,-1 1 11,1 4 0,-1 0 0,1 4 1,1-1 55,2-1 0,-2 7 1,3-7-1,-2 3-10,2 2 0,-3 1 1,2 5-1,-2 0 8,-1 3 1,-5 7 0,-1-2 0,0 2 82,0 0 1,-3-1 0,3 7-18,-1 2 0,3 2 1,-2 3-1,2 1 40,-1 4 1,-4 0 0,3 5-1,0 2-80,0 3 1,0-2 0,1 7 0,-2-1-12,0 1 1,-5 3-1,5 6 1,-2-1 5,0 1 0,0 1 1,-4 2-1,0 5-134,0 3 0,0 1 1,0-1-1,0-2 14,0-1 0,-1 0 0,-2 2 0,-1 0 30,1-3 1,2-4 0,2 0 0,2 0-47,1 1 0,6-8 1,-2 2-1,3-4-142,2-4 0,0-6 0,4-2 0,4-3-433,3-6 1,1-4 0,0-7 0,1-2-553,3-2 1,-1-4 0,4-10 1156,-1-7 0,9-23 0,-1-10 0</inkml:trace>
  <inkml:trace contextRef="#ctx0" brushRef="#br0" timeOffset="1257">1340 1026 8304,'-13'0'853,"1"0"1596,5 0-2101,1 0 1,16 0-1,2 0-144,2 0 0,0 0 0,-1 0 0,-1 0-95,1 0 1,-1 0-1,1 0 1,-1 2-96,1 2 1,-1-1-1,1 4 1,-2 0-118,-3 0 1,3 1 0,-4 4-1,0 2-39,-2 3 1,-4-3 0,-1 4-1,0-1 75,0-1 1,-1 5 0,-4-4 0,-2 0 0,-1-1-1,0 1 1,-2-2 0,-1-1 0,-3-3 0,-1-1-1,-2-2 1,2 1 0,1-1 0,1-1 0,1-1-1,-1-4 1,1 0 0,-1-2 561,1 0-299,5 0 0,3 0 1,8 0-1,4 0 1,3 0-1,2 0 1,-1 0-1,1 0 1,-1 0-1,1-2 253,-1-2 1,1 3-1,-1-3 1,1 2-511,-1 2 1,1 0-1,-1 0 1,1-1-1,-1-2 1,2-1-1,2 1 1,0 2-1,0 1 1,-3 0-1,0 0 1,-1 0-1,1 0 1,0 0-1,-2-2 1,-2-1 0,0-1 60,0 2 0,-31 6 0,-7 3 0</inkml:trace>
</inkml:ink>
</file>

<file path=ppt/ink/ink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0:31.700"/>
    </inkml:context>
    <inkml:brush xml:id="br0">
      <inkml:brushProperty name="width" value="0.06" units="cm"/>
      <inkml:brushProperty name="height" value="0.06" units="cm"/>
      <inkml:brushProperty name="color" value="#FFFFFF"/>
    </inkml:brush>
  </inkml:definitions>
  <inkml:trace contextRef="#ctx0" brushRef="#br0">472 77 11086,'-13'0'0,"1"0"0,-1 0 0,2-1 0,1-3 0,2-5 0,-2-1 0,1 1 0,-1 2 0,1 0 0,-2 1 635,-4 1 1,0 1 0,-5 2 0,1-1-722,-1-1 1,0 1 0,-6 6 0,1 3-94,0 1 0,6 1 0,1 5 0,1-1 15,1 1 0,0-1 0,7 1 0,2-1 132,1 1 0,2 1 0,4 1 1,0 1 37,0 0 0,1-1 0,2 0 1,3 3-2,1 2 0,2-3 1,7 2-1,0 1 14,0-1 1,-1 2 0,0 4 0,2 0 9,-2 0 1,3 1 0,-1 2-1,-2 1 5,-1-1 1,3 0-1,-1 0 0,0 1 45,-2-1 1,-3 2 0,-2 1-1,-2-1 63,-1 1 0,2-2 0,-4-2 0,-1 0 41,-1 3 1,-4-1 0,-2-6 0,-4 0 77,-3-2 1,-2-6 0,1 3 0,-2-1-60,-3-1 1,2 1 0,-5-6 0,1-1-338,-1-2 0,1-5 0,-3 1 0,2-2 0,1-2 0,-1-3 0,-1-4 0,1-6 0,0-2 0,2-3 0,4-2 0,3 0 0,4-1 135,1-2 0,25-17 0,8-6 0</inkml:trace>
  <inkml:trace contextRef="#ctx0" brushRef="#br0" timeOffset="426">634 502 8145,'-7'6'-205,"-4"1"958,3 5 1,2-3-1,1-1-463,-1 2 1,5 1 0,-3 2 0,2-1-118,2 1 0,0-1 0,0 2 1,0 3-80,0 4 0,0-2 0,0 2 0,0 1-189,0 2 1,-1 5-1,-2 0 1,-1-1-315,1-2 1,2-5 0,1 0 0,0 0-575,0-2 0,-2-1 983,-2-5 0,14-45 0,-2-11 0</inkml:trace>
  <inkml:trace contextRef="#ctx0" brushRef="#br0" timeOffset="658">697 202 8276,'-8'0'2694,"-1"0"-2755,6 0-1119,-2 6 1180,5-5 0,17 16 0,3-3 0</inkml:trace>
  <inkml:trace contextRef="#ctx0" brushRef="#br0" timeOffset="1687">947 452 8130,'-1'-7'788,"-3"3"1,1 2 358,-6-3-723,7 4 1,-4-3-277,6 8 1,0 3-1,0 7 1,0 1-146,0 2 0,0 5 0,0 0 1,0 6-37,0 5 0,-1 4 0,-2 0 0,-1 2-79,1 3 1,2-3-1,-1 2 1,-1-3 30,-1-5 1,0 2-1,4-7 1,0-5-188,0-4 83,0-6 0,2-7 60,2-6 0,-3-6 0,3-6 0,-1-2 68,1-3 1,-2 2-1,3-4 1,-1-2 38,0-3 1,5 5 0,-4-9-1,1 0 20,-1 2 1,4-6 0,-4 0 0,2-2-23,3 1 0,0 0 0,0-4 1,-2 3-7,2 0 0,1 7 1,1-1-1,1 5 25,-1 7 1,1 2 0,-2 1 0,-1 2 74,-2 3 0,0 2 1,5 6 88,-1 0 1,1 0 0,-1 2 26,1 2 1,-1 3 0,1 5-66,-1 1 0,-3 1 1,-2 1-1,0 3-49,0 2 0,-3 0 0,3 5 0,-2 1-26,-2-1 1,0 4 0,0 1 0,1 2-30,-1 3 1,-2 0 0,-1 1-1,0 0-105,0 3 1,0 1 0,0-4 0,0-1-144,0-1 1,0-7-1,0 3 1,0-5 0,0-5-1,0-3 227,0-3 0,11-40 0,3-11 0</inkml:trace>
  <inkml:trace contextRef="#ctx0" brushRef="#br0" timeOffset="2763">2011 15 7937,'-13'0'-195,"5"0"263,-1 0 0,5 0 68,-4 0 1,4 0 0,-3 1 24,1 3 0,-2-1 0,2 4 0,1 0-68,-1 0 0,-4 5 0,2 6 1,-3 2-68,-1 2 1,-1 7 0,-1 6 0,-1 5-1,-2 6 0,-1 8 1,3 3-1,-2 2 42,2-1 0,2-1 0,4 3 0,0-3 53,-1-1 1,5-4 0,1-6 0,2-4 0,2-3 1,0-2-1,0 0 1,0-3-11,0 0 0,2-7 1,1 3-1,2-3-9,2 3 0,1-5 0,5 1 0,-1-5-88,1-3 1,5-1 0,1-5-1,2 1-54,0-1 0,-4-5 1,4-3-1,1-2-92,2-2 1,-4 0 0,1-2 0,0-2 62,-1-4 1,3-5-1,-2-2 1,1-3 51,-1-2 0,1-2 0,-4-6 1,2-2 47,2-2 0,-2 3 0,-1-5 0,-1 0 1,-1-3-1,0-2 0,-1-1 0,0-2 1,-3 2-1,0 0 0,-1 0 0,1-4 1,-2 3-1,-1 0 0,-3 5 0,0 2 0,-2 0 1,1 2-1,-3 2 0,-2 2 0,-1 1 1,0 2-1,0 0 0,0-1 0,-1-2 1,-2-1-1,-3 1 0,1 0 0,-2 1 1,1-3-1,-1 3 0,0 0 0,-2 3 0,-3 4 1,0 3-1,-1 3 0,1 3 0,-2 3 1,-1 3-1,-3 4 0,-2 1 0,-2 1 1,-2 2-1,-1 3 0,0 1 0,0 1 1,2 0-1,0 1-403,3 0 1,0 3 0,-2-1 0,4-2-1151,4 0 0,-1-5 1521,6 4 0,15 6 0,2 6 0</inkml:trace>
  <inkml:trace contextRef="#ctx0" brushRef="#br0" timeOffset="3641">1886 615 6971,'0'7'1426,"1"-1"-1049,3-6 1,-1 0-172,5 0 0,-4 0 0,5 0-127,0 0 0,3 0 0,0 0 1,1 0-77,-1 0 0,1 0 1,-1 0-1,1 0 1,1 0-1,1 0 1,3 0-1,0 0 1,0 0-1,-1 0 1,-1 0-1,2 0 1,1 0-1,-1 0 1,-3 0-1,-1 0 1,-2 0-1,1 0 1,-1 0-1,1 0 1,-1 0-1,1 0 1,-1 0-1,1 0 1,-1 0-4,1 0 0,-17-6 0,-5-1 0</inkml:trace>
</inkml:ink>
</file>

<file path=ppt/ink/ink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0:36.815"/>
    </inkml:context>
    <inkml:brush xml:id="br0">
      <inkml:brushProperty name="width" value="0.06" units="cm"/>
      <inkml:brushProperty name="height" value="0.06" units="cm"/>
      <inkml:brushProperty name="color" value="#FFFFFF"/>
    </inkml:brush>
  </inkml:definitions>
  <inkml:trace contextRef="#ctx0" brushRef="#br0">52 51 8166,'-6'-6'-955,"-1"0"1,0 5 1422,3-4 0,8 3 0,5-5-163,2 1 0,1 2 0,2 4 1,1 0-272,2 0 1,0-4 0,-5 0 0,1 1 0,-1 1 0,1 2 0,-1 0 0,1 0 0,-2 2 0,-1 1 0,-3 2 0,-2 2 0,-2 3 0,0 1 0,0 1 0,1 1 0,-1 0 0,-3 0 0,-3 3-1,-3 0 1,1 0 0,-2-1 0,0 0 0,-3 2 0,-1-2 0,-2-1 0,1-1 0,-1-1 0,1 1 0,-1-2 0,-1-1 0,-1-4 0,-2 0 0,2-3 0,1-2 0,2-1 0,-1 0 0,1 0-1,-1 0 1,3 0 0,6 0 0,8 0 0,6-1 0,3-2 0,-1-1 354,1 1 1,-1 2 0,1 1 0,-1 0-285,1 0 0,-1 0 0,1 0 0,-1 0-72,1 0 0,-1 0 0,1 0 0,-1 0-23,1 0 0,-1 0 0,1 0 0,-1 0-11,1 0 1,-1 0 0,1 0-1,-1 0-209,1 0 0,-5 0 1,1 0-237,0 0 0,2 0-264,2 0 1,-6 5-655,-3 4 1364,-2-4 0,-19 6 0,-4-4 0</inkml:trace>
</inkml:ink>
</file>

<file path=ppt/ink/ink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2:33.146"/>
    </inkml:context>
    <inkml:brush xml:id="br0">
      <inkml:brushProperty name="width" value="0.06" units="cm"/>
      <inkml:brushProperty name="height" value="0.06" units="cm"/>
      <inkml:brushProperty name="color" value="#FFFFFF"/>
    </inkml:brush>
  </inkml:definitions>
  <inkml:trace contextRef="#ctx0" brushRef="#br0">90 32 7634,'-4'2'0,"-1"1"0,0 0 0,0 1 0,0-2 0,2 2 0,-1-1 303,1 0 1,1 2 0,-1 0-1,1 2-190,0 1 0,-3 4 0,2-1 0,-2 3 1,1 3 0,2 3 0,-2 1 0,-1 3-27,2 1 0,-2 0 0,3 1 0,-1 0-97,1-1 0,1 2 0,-1-1 0,2 0-18,2-4 1,1-3-1,5-3 1,-1-2-24,2-2 1,2-3-1,-1-2 1,1-2-47,0-3 1,-1-1 0,3-2 0,0-1 43,0-5 0,-2 0 1,-1-4-1,0-1 1,0-2 1,-3 0 0,2-3 0,-2-1 45,-1-1 1,1 0 0,-1 0 0,1 0 107,-1-1 1,0 1-1,-1 0 1,-2-1 33,0-1 0,-1 1 0,-2-2 0,0 2-48,0 1 0,-2-1 1,-1 0-1,0 0 13,-2 2 0,-1 3 0,-1 0 0,-1 2 31,0 2 0,-4 2 0,2 3 1,0 2 7,-1 2 1,0 1 0,-2 2 0,0 3-198,-2 2 0,1 5 0,-1 0 0,2 2-221,0 2 1,2-2 0,1 2 0,2-2-410,2-2 1,0 0-1,4-2 687,1-2 0,11 9 0,5 1 0</inkml:trace>
  <inkml:trace contextRef="#ctx0" brushRef="#br0" timeOffset="382">45 250 6722,'1'4'2136,"1"-2"-1712,2-1 0,2-1 0,1 0 1,1-1-241,0-1 1,4 0-1,-2-1 1,2-1-185,-2 1 0,3 1 1,-3-3-1,0 1-252,1 0 0,-1 1 0,1 1-958,-3 0 1,-1-1 1209,0 1 0,-9 7 0,-3 0 0</inkml:trace>
  <inkml:trace contextRef="#ctx0" brushRef="#br0" timeOffset="925">314 353 8982,'4'-1'639,"-2"-1"0,-1-2-455,2-2 0,0 0 0,4-1 0,-1 0-85,0-1 0,1 0 0,-1-2 0,1 0-218,-1 0 1,0 1 0,1-1 0,-1 1-27,-2 1 0,1 1 0,-2 1 0,0-1-153,-1 1 0,3 1 181,-3 1 121,0 3 1,-2-1 39,0 4 0,1 1 0,0 2 0,1-1 38,0 1 0,-2 1 0,0 0 0,0 0-14,0 1 0,0-1 1,0 1-1,0 1-16,0 1 1,0 0 0,0-1 0,0 1-54,0 1 1,0 1-1,0 1 1,1-1-101,1 0 0,-1-3 1,1 1-1,-1 0-225,-1-1 1,2 1 0,0-3 0,0 0-593,1-2 1,-2 2 917,1-2 0,-1-10 0,-1-1 0</inkml:trace>
  <inkml:trace contextRef="#ctx0" brushRef="#br0" timeOffset="1512">327 488 7964,'3'-4'512,"-2"1"0,4 2-70,0-1 1,0 2 0,2-3 0,0 3-136,1 0 0,0 0 0,3 0 1,0-1-121,-1-1 1,2 1 0,-1-1-1,1 1-222,0-2 1,3 2-1,0-3 1,0 1 0,-2 0-1,0-1 1,0 1-1,0-1 1,-1-1 0,-1 2-1,-1 0 1,-1 2 0,-1-1-1,-3 1 1,0-1 34,0 0 0,-25 7 0,-6 2 0</inkml:trace>
</inkml:ink>
</file>

<file path=ppt/ink/ink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2:53.678"/>
    </inkml:context>
    <inkml:brush xml:id="br0">
      <inkml:brushProperty name="width" value="0.06" units="cm"/>
      <inkml:brushProperty name="height" value="0.06" units="cm"/>
      <inkml:brushProperty name="color" value="#FFFFFF"/>
    </inkml:brush>
  </inkml:definitions>
  <inkml:trace contextRef="#ctx0" brushRef="#br0">107 14 8011,'-13'0'41,"0"0"1,-1 0 386,1 0 1,0 0 71,-1 0 1,5 4 0,2 2-261,1 2 1,2 0 0,4 6 0,0-1-15,0 0 0,0 7 0,0 3 0,1 5-38,4 4 0,-3 9 0,6 1 1,-2 3-144,-3 6 1,-2 1-1,-1 1 1,0 0-8,0 1 1,0-5 0,0-2 0,0-3-25,0-5 0,0-6 1,0-11-1,0-4-54,0-4 40,-6 0 1,5-8-27,-4-6 1,4-2-1,1-7 1,0-1-122,0-2 0,0-6 0,0-1 0,0-2-35,0-2 1,0-7 0,0-3 0,0-1 50,0-3 1,4-1 0,2-2-1,0-2 44,0-2 0,3 2 0,-3-2 0,1 2 48,4 2 0,-1 2 1,0 1-1,-1 4 57,2 5 0,1 0 1,1 10-1,0 0 23,1-1 0,-1 9 0,0-4-21,1 3 1,-1 3 0,0 1 0,1 1 40,-1 3 0,0 1 1,1 2 58,-1 0 0,0 2 1,-1 2-55,-3 5 0,1 9 1,-4 3-1,0 1 110,0 0 0,-1 6 1,-5 6-1,1 3-91,3 3 1,-2-7 0,2 8 0,-2 1-45,-2 1 1,0 3 0,0-3 0,-2 3-35,-2 1 1,2-4-1,-2 0 1,3-4-175,1-4 1,1-5 0,3-1-1,5-3-312,3-4 0,2-10 0,0 1 0,3-3-2255,0-2 2734,7-2 0,27-36 0,12-7 0</inkml:trace>
  <inkml:trace contextRef="#ctx0" brushRef="#br0" timeOffset="664">734 627 8415,'-13'0'1407,"5"-1"-1308,4-4 1,2 2-1,2-6 1,0-1-308,0-2 0,6-1 1,3-1-1,3 0 67,1-4 1,1 3 0,-1-3 0,0 3 8,1 2 0,-1 0 0,-1-1 0,-2 3-298,-1 2 438,0-3 0,0 10 186,0-2 1,-6 4-132,1 4 1,-2-1 0,-2 6 11,0 2 1,0 0 0,0 3-5,0-1 1,0 0 0,0 1 0,0-1 2,0 0 0,0 2 1,0 1-1,0 2-17,0-1 0,0 3 0,0 3 1,0 2-48,0 1 1,0 1 0,0 0 0,0-1 2,0 1 1,0-2-1,0-1 1,0-2-241,0 2 0,0-3 0,0-1-290,0 0 0,0-3 0,1-5-831,3-3 1348,-2-3 0,10-30 0,-5-5 0</inkml:trace>
  <inkml:trace contextRef="#ctx0" brushRef="#br0" timeOffset="1516">734 974 10362,'-9'4'0,"3"1"0,5-2 0,7-2 0,4-1 0,3 0 0,1 0 0,-1 0 0,2 0 0,1-1 0,3-2 0,1-2 0,0 2 0,1 2 0,1-1 0,0-1 0,-1-1 0,0 1 0,0 1 0,1 2 0,-1 0 0,-4 0 0,-2 0 0,-1 0 0,-1 2 0,0 1 0,1 1 0,-3 1 0,0-1 0,-2 1 0,-24-1 0,-1-4 0</inkml:trace>
</inkml:ink>
</file>

<file path=ppt/ink/ink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2:57.175"/>
    </inkml:context>
    <inkml:brush xml:id="br0">
      <inkml:brushProperty name="width" value="0.06" units="cm"/>
      <inkml:brushProperty name="height" value="0.06" units="cm"/>
      <inkml:brushProperty name="color" value="#FFFFFF"/>
    </inkml:brush>
  </inkml:definitions>
  <inkml:trace contextRef="#ctx0" brushRef="#br0">1 1 8609,'0'66'0</inkml:trace>
</inkml:ink>
</file>

<file path=ppt/ink/ink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2:57.375"/>
    </inkml:context>
    <inkml:brush xml:id="br0">
      <inkml:brushProperty name="width" value="0.06" units="cm"/>
      <inkml:brushProperty name="height" value="0.06" units="cm"/>
      <inkml:brushProperty name="color" value="#FFFFFF"/>
    </inkml:brush>
  </inkml:definitions>
  <inkml:trace contextRef="#ctx0" brushRef="#br0">40 1 7741,'-13'13'1338,"1"-4"-429,3 0-1006,3 0 0,6 0 0,2-2-828,2-1 925,-2-2 0,21-15 0,0-4 0</inkml:trace>
</inkml:ink>
</file>

<file path=ppt/ink/ink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3:01.245"/>
    </inkml:context>
    <inkml:brush xml:id="br0">
      <inkml:brushProperty name="width" value="0.06" units="cm"/>
      <inkml:brushProperty name="height" value="0.06" units="cm"/>
      <inkml:brushProperty name="color" value="#FFFFFF"/>
    </inkml:brush>
  </inkml:definitions>
  <inkml:trace contextRef="#ctx0" brushRef="#br0">67 81 7900,'-13'0'183,"4"1"0,0 3 163,-1 5 1,4-1 0,1 1 0,4 1-74,1 2 1,0 3 0,0 2 0,1 7-99,4 6 0,-2 4 0,4 7 0,-1 4-116,-3 4 1,3 3 0,-1 1 0,-2 0-247,-2 1 1,-1-3-1,0-2 1,0-6-319,0-6 0,-1-1 0,-2-10 0,-2-5-1554,2-4 2059,2-10 0,-5-31 0,-2-13 0</inkml:trace>
  <inkml:trace contextRef="#ctx0" brushRef="#br0" timeOffset="415">41 107 7900,'-12'-13'0,"1"1"505,3 3 1,5-3 0,-2 3-261,4-2 1,1 2-1,1 1 1,5 2 0,6 3-1,4 0 1,2 0 0,1-1 31,3 1 1,-1 2 0,1 1-1,1 0-166,-3 0 1,4 1 0,-5 3-1,1 5-180,-1 3 0,-6 6 1,-5 1-1,-2 2-105,-4 3 1,-2 1-1,-2 2 1,-4-1-31,-2 1 1,-5 3 0,-5-2 0,0-5-43,-1-2 0,3 1 1,-5-4-1,0-2 51,1-1 0,3-3 1,-1-3-1,4-5-389,0-2 411,1-2 283,6 0 0,7 0 0,8 1 167,4 4 1,2 2 0,-1 7-1,0 0 4,1 4 1,-1 3-1,0 6 1,1-1-115,-1 1 0,-4 1 0,0 2 0,0 1-304,-2-2 1,3 0-1,-5-4 1,-1-3-545,2-4 1,-4-3-1,2-2 681,-2 0 0,-8-41 0,-2-10 0</inkml:trace>
  <inkml:trace contextRef="#ctx0" brushRef="#br0" timeOffset="765">361 534 7900,'1'12'416,"4"-3"0,-2-3 0,5-6 1,3 0-138,1 0 1,1 0-1,0 0 1,1-2-168,-1-2 0,2-4 1,0-5-1,-1 0-127,-2-1 0,-1-1 0,2-1 1,-1-3 1,-3-2 1,-3 3 0,-6-2-1,0-1-116,0 0 1,0 0 0,0-2 0,-2 2-1,-2 2 1,-4 1 0,-5 5-1,0 1 109,-1 3 0,-3 3 1,-1 6-1,0 1 19,-1 4 1,2 4 0,-3 8-1,0 6 82,4 2 0,3 3 0,2 3 1,4 5 66,1 2 1,2 2 0,4 0 0,1 0-113,4 0 0,2-1 0,8-4 0,1-4-467,2-2 1,6-4 0,-2-3 0,3-6-281,2-5 1,-1-5 0,2-6 710,4 0 0,19-36 0,12-8 0</inkml:trace>
  <inkml:trace contextRef="#ctx0" brushRef="#br0" timeOffset="1064">1081 187 7900,'-9'-13'24,"0"0"0,0-1 0,-4 1 0,-1 0 165,1-1 0,4 1 0,0 0 0,-1-1-62,-2 1 0,0 4 1,2 2-1,1 1 75,-2 3 0,0 1 0,-3 2-74,1 0 0,1 6 1,2 5-1,2 3-66,2 4 1,-3 10-1,4 0 1,-1 5-22,0 4 1,0 3 0,3 4 0,-2 5-11,2 3 1,0 6 0,1 0 0,-3 0-94,2 1 1,2-6-1,1 0 1,1-8-558,4-8 1,-4-4 0,5-8-1127,0-3 1745,-5-9 0,11-36 0,-4-14 0</inkml:trace>
  <inkml:trace contextRef="#ctx0" brushRef="#br0" timeOffset="1263">707 414 7900,'-13'1'-69,"0"4"1,5-2 769,4 6 0,8-6 0,5 1 0,4-2-664,5-2 0,-1 0 1,5 0-1,0 0-372,-1 0 0,4 0 1,-3 0-1,3 0-939,2 0 1274,0 0 0,29-12 0,8-3 0</inkml:trace>
  <inkml:trace contextRef="#ctx0" brushRef="#br0" timeOffset="1602">1121 321 11435,'-14'0'0,"2"1"0,4 3 0,3 5 0,4 3 0,1 2 0,0 0 0,0 3 0,0 2 0,1 2 0,2 4 0,1 3 0,-1 5 0,0-1 0,0 2 0,2-1 0,-1-1 598,2-2 1,-4-3 0,2-5-1,-2-4-906,-2-3 0,1-7 239,4 1 1,-4-7 0,3-4 0,-2-10 0,-2-8-1,1-5 1,2-4 0,3 0 0,0-4 0,2-1 0,-1-1-1,2-1 1,0 2 0,0 1 0,0 4 0,-1-1 0,1 2-1,2 0 1,-1 4 0,0 5 0,-1 5 0,2 6 0,1 2-1,1 4 1,0 5 68,1 6 0,11 44 0,3 13 0</inkml:trace>
  <inkml:trace contextRef="#ctx0" brushRef="#br0" timeOffset="2077">1561 414 7900,'-14'-12'28,"1"3"0,4-3 1,0 3 232,-1-2 0,2-3 1,1 1-1,0 1-223,-1 3 0,4-3 1,-5 5 7,-2-1 1,0-2 0,-1 7 43,3 5 1,-2 8 0,6 9 0,-1 2 3,0 3 0,0 7 1,3 4-1,-2 4 50,2 1 1,2 0 0,1-2 0,0-1-5,0-1 1,1-5 0,4 3-1,4-3-76,3-6 1,1-5 0,0-10 0,1-3-123,-1-1 0,5-3 0,-1-7 1,0-5-66,-2-3 0,-1-7 0,3-5 0,0-4-170,0-3 1,-2-6 0,-2 1 0,0-2 160,1-2 0,-3 6 0,0 1 0,-4 4 252,-1 2 1,0-1-1,-3 10 393,1 2 0,-1 8-345,-7 8 1,1 12 0,-4 10-1,1 4-64,3 0 0,0 2 0,0 2 0,-2 3-157,2 1 0,2-5 1,1 2-1,0-2-531,0-3 1,0-1-1,1-2 1,2-6-171,2-2 1,7-6 0,0-2 753,4-1 0,25-31 0,2-12 0</inkml:trace>
  <inkml:trace contextRef="#ctx0" brushRef="#br0" timeOffset="2296">2041 387 7870,'-5'-13'-88,"-1"1"1,0 2 178,0 1 1,-3 4 0,4-2 0,-1 0 370,0-1 0,-5 5 0,2-1 1,-2 2-212,-3 2 0,5 6 0,0 5 0,-1 3-22,-2 4 0,3 6 0,0-2 1,1 5-52,0 4 1,1-2 0,4 7 0,-2 0-130,2-2 0,2 4 0,1-4 0,1 0-305,4-3 1,-2-4 0,6-5-1,1-4-235,2-3 0,1-8 0,1-2 1,0-4-165,4-1 0,-3-6 0,3-4 1,-3-5 654,-2-3 0,24-47 0,6-7 0</inkml:trace>
  <inkml:trace contextRef="#ctx0" brushRef="#br0" timeOffset="2513">2161 374 7870,'-9'0'37,"1"1"631,2 4-65,2-4 0,10 10 0,3-7-349,3-1 0,1 0 1,0 0-1,1 1-216,-1-1 0,0-1 0,1-2 1,-1 0-272,0 0 0,5 0 0,0 0 0,-2 0-503,-1 0 0,-2 0 0,1-2-933,-1-2 1669,0 2 0,-11-15 0,-4 2 0</inkml:trace>
  <inkml:trace contextRef="#ctx0" brushRef="#br0" timeOffset="2746">2267 254 7861,'-9'4'0,"2"2"736,1 2 0,2 1 0,4 4-332,0 0 0,0 2 1,0 3-1,0 4-152,0 3 0,0 3 1,0 3-1,0 5-200,0 3 0,0 5 0,0 0 0,-2-1-283,-2-1 1,2-2 0,-2-3-1,2-5-775,2-5 1,2-9 1005,2 0 0,-2-9 0,4-3 0</inkml:trace>
  <inkml:trace contextRef="#ctx0" brushRef="#br0" timeOffset="2963">2467 427 7984,'0'14'523,"0"-6"0,0 1-150,0 2 0,0 1 0,0 2 1,0 4-351,0 4 0,0 4 0,0 0 0,0 2-177,0 3 1,-4 4 0,-1 3 0,2-2-622,2-5 1,1-5 0,0-3 774,0-6 0,0-37 0,0-11 0</inkml:trace>
  <inkml:trace contextRef="#ctx0" brushRef="#br0" timeOffset="3129">2467 161 7791,'-13'0'667,"4"0"1,0 0-427,-1 0 0,4 1-774,1 3 0,5-1-362,5 6 1,1-4 894,3 4 0,2-6 0,-3 3 0</inkml:trace>
  <inkml:trace contextRef="#ctx0" brushRef="#br0" timeOffset="3413">2561 347 7796,'0'21'143,"0"-3"1,0-3 35,0-2 0,4 6 0,0 3 0,1 2 144,1-2 0,-3 3 1,4-2-1,-1 3 33,-3 5 0,3-7 0,-2 3 0,1-3-245,1-4 0,-3 1 0,4-5 0,1 1-138,-1-6 1,-3-3 0,5-8 0,2 0-8,1 0 0,1-8 0,0-3 1,2-7-81,3-3 1,-3-1 0,4-5 0,-1 1 39,-1-1 0,1 0 0,-4 1 1,0-3-29,4-2 0,-3 3 1,3-3-1,-3 3-188,-2 1 0,-3-4 0,1 0 0,0 1-277,0 2 0,-7 7 0,1 4 567,-4 2 0,-19 55 0,-4 13 0</inkml:trace>
  <inkml:trace contextRef="#ctx0" brushRef="#br0" timeOffset="3781">3014 614 8409,'13'7'199,"1"-1"1,-1-6-1,0-1-11,1-4 1,0-4 0,3-7 0,2-3 179,2-2 0,-4 0 0,4-2 1,-2 0-58,-2 0 0,2 2 0,-3-1 0,-2-2-331,-4-1 1,-3 0-1,2 1 1,-4 2-174,-4-2 0,-1 3 0,-1 1 0,-4 0-96,-4 4 0,-4 6 0,-3 2 1,-4 2 110,0 3 1,-2 8-1,-4 5 1,3 6 328,0 7 0,7 2 1,-2 2-1,4 1 308,0 3 1,5 1 0,2 5-1,-1 0 67,1 5 1,4-2 0,0 6-1,6-2-224,6 1 0,4-5 0,4-8 0,2-4-323,2-7 0,5-6 0,5-6 0,1-5-804,0-2 0,1-10 1,4-5-1,-2-8 825,2-4 0,12-29 0,6-13 0,-14 18 0,-1 1 0,0 0 0</inkml:trace>
</inkml:ink>
</file>

<file path=ppt/ink/ink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3:09.814"/>
    </inkml:context>
    <inkml:brush xml:id="br0">
      <inkml:brushProperty name="width" value="0.06" units="cm"/>
      <inkml:brushProperty name="height" value="0.06" units="cm"/>
      <inkml:brushProperty name="color" value="#FFFFFF"/>
    </inkml:brush>
  </inkml:definitions>
  <inkml:trace contextRef="#ctx0" brushRef="#br0">1 94 7016,'0'13'361,"4"2"0,2 3 0,0 6-331,0 5 0,3 7 0,-5 8 0,1 5 0,-1 1 0,1 1 0,-2-4 0,-2-1 0,1-4 0,1-7 0,1-8 0,0-8 0,2-6 0,3-4 0,3-7 0,0-8 0,-2-9 0,-1-6 0,2-5 1,2-5-1,2-2 0,1-1 0,-3 0 0,1-3 0,-3-2 0,4-1 0,0 2 0,-2 1 0,-2 1 0,-1 1 0,2-1 0,0 2 0,-2 1 0,-2 5 0,-1 5 0,-1 5 0,1 3-30,1 2 0,-5 29 0,3 8 0</inkml:trace>
  <inkml:trace contextRef="#ctx0" brushRef="#br0" timeOffset="649">734 267 8018,'-9'-13'0,"2"0"0,-1-1 0,2 1 0,-1 0 0,0-1 0,-4 1 0,-1 0 0,-1 1 0,0 3 277,-1 4 1,-3 4 0,-1 1 0,0 0-260,-1 0 0,4 7 0,-4 5 0,1 5 0,0 0 0,3 1 0,3 1 0,5 2 0,0 3 0,1 1 0,0 2 0,3-1 0,1 1 0,4 0 0,1-1 0,3 1 0,1-2 0,5-1 0,3-3 0,4-1 0,0-2 0,1-2 0,-3-5 0,1-4 0,1-4 0,1-1 0,-1-2 0,-3-2 0,-1-4 0,-2-6 0,1-5 0,-1-4-17,0-3 1,-1-1-1,-1-2 1,-3 1-160,3-1 0,-4 0 0,1 1 0,-1-1 82,0 0 0,-4 7 0,2 0 0,-4 3 80,-1-1 0,0 4-7,0 6 1,0 6-1,0 2 157,0 7 1,-4 7 0,-1 2-1,1 3 42,-2 2 1,5 1 0,-4 3 0,4-1-205,1-2 0,0 1 0,0 3 1,0 1-316,0 0 1,1-7-1,4-2 1,4-3-1214,2-2 1536,3 1 0,64-31 0,-30 5 0,-1 1 0</inkml:trace>
  <inkml:trace contextRef="#ctx0" brushRef="#br0" timeOffset="867">1214 294 9071,'0'-13'0,"1"-1"0,2 1 0,2 0 0,-2-1 0,-2 1 0,-1 0 0,-1 1 0,-4 1 0,-3 4 0,-4 1 0,-2 3 0,1 2 0,-2 1 0,-1 1 0,-3 4 0,-1 3 0,0 4 0,0 3 0,1 3 303,3 4 1,1 3 0,2 0 0,-1 1-275,1 0 0,6-2 0,2 7 0,4-3-24,1-1 0,0 0 0,1-1 0,4-1-61,3-2 0,9-3 1,2-5-1,2 0-262,2-3 1,3-8-1,0 1 1,1-4-74,0-1 0,-2 0 0,0-1 391,2-4 0,6-23 0,5-10 0,8-6 0,0 0 0</inkml:trace>
  <inkml:trace contextRef="#ctx0" brushRef="#br0" timeOffset="1328">1454 241 8141,'0'-14'-965,"0"5"1527,0 1-205,0-1 1,0 3 0,0 6-192,0 7 1,0 9 0,-1 4 0,-2 0-27,-2 4 0,1 3 0,4 2 0,0 3-46,0-3 0,0 4 1,0-2-1,0-3-130,0-4 1,0-1 0,1-3 0,2-1-79,2 0 1,5-7-1,-1-8 1,3-2 30,1-2 1,5-2-1,1-2 1,2-5-170,2-3 1,-2-7-1,0-3 1,0-3 57,-1-2 0,-3 0 0,0 1 0,-3-1 99,-5 0 1,1 2 0,-4 3-1,0 3 76,0-1 1,-2 6 0,-4-4 0,-1 4 75,-4 6 0,2 2 0,-5 6 63,-3 0 1,4 0 0,-1 1 0,2 4 16,3 3 1,-2 1-1,0 3 1,1 3-26,-2 0 1,4 1-1,-2 0 1,2 2-77,2-2 1,0 5 0,0 0 0,0 0-176,0-4 1,0 0 0,2-1 0,2 2-139,5-2 0,3-1 1,1-3-1,1-3-280,-1-5 1,5 2 556,0-1 0,35-31 0,5-11 0</inkml:trace>
  <inkml:trace contextRef="#ctx0" brushRef="#br0" timeOffset="1811">1934 187 8015,'-9'0'-196,"0"0"0,2 6 0,-2 3 374,4 3 1,4 3 0,-1 3 0,0 4 162,-3 3 0,1 2 0,4 1 0,0 3-123,0 4 1,0 2 0,0 1 0,0-3-269,0 2 0,6-4 1,4-2-1,5-5 20,3-3 0,4-6 0,-3-8 0,2-4-133,2-4 1,-2-2 0,0-4 0,0-5-35,-1-6 1,-2-5-1,3-6 1,-3 1 73,-6-1 1,1 0 0,-6 1 0,2-1 53,0 0 0,-6 1 0,1 0 0,-2 3 21,-2 1 0,0-1 1,0-2-1,0 3 24,0 4 0,0-1 1,0 1 106,0 2 94,0 7 0,0 4 0,0 11-14,0 8 1,0 1-1,0 5 1,0 1-46,0 0 1,-4 1 0,-1 3 0,2-1-80,2-2 0,1 0 1,0 3-1,0-1-277,0-2 1,0-4-1,1 3 1,2-2-145,2-3 1,5-1-1,0-3 1,5-1 381,3-3 0,23-16 0,2-1 0</inkml:trace>
  <inkml:trace contextRef="#ctx0" brushRef="#br0" timeOffset="2780">2587 201 8166,'-7'-6'-1029,"-1"4"1094,4-2 0,3 4 416,-4 4 1,-1 8 0,2 7-1,-1 2-77,-1 3 0,3 7 0,-5 4 0,-1 4-167,1 1 0,-4 4 0,5 1 0,0-2-151,2-2 1,4-7-1,1-4 1,0-6-327,0-7 1,1-8-1,4-4 50,3-4 0,0-4 0,1-4 0,1-8 29,2-4 1,1-3-1,1-5 1,-3 0 102,-2 1 1,3-1-1,-3 0 1,1 1 69,-1-1 0,3-4 0,-4 0 0,0 1-20,1 2 0,-1 1 1,2 1-1,-2 0-11,-3 4 1,4 3 0,-3 7 107,2 3 1,-5 5-1,1 8 1,-2 7 168,-2 5 1,0 5-1,0 5 1,0 2-27,0 4 1,-5-4 0,-1 3-1,0-3-58,0-1 0,-3 4 1,5-2-1,1-2-65,2-3 1,-1-8 0,-1 2 0,-1-3-411,1-2 0,3-6 94,4-2 1,4-5-1,5-5 1,0-4-26,1-2 0,-1-7 0,0-1 0,1-2 5,-1-3 1,5-1 0,-1 0-1,1 1-42,2 2 0,-4-3 0,5-3 0,-2 2 140,-3 1 1,3 0 0,-1-2 0,-2 2 73,-1 3 0,-6 4 345,0 9 0,-7 6 0,-1 11 74,-4 5 1,-6 8 0,3-2-1,-1 2-61,-4 2 0,4 4 1,0 3-1,1 1-17,3-2 0,-3 4 0,1 0 0,2-1-338,2 1 1,1-1-1,0-2 1,0 1-441,0-1 0,1-6 1,4-4 47,4 0 0,-2-4 1,2-7-1,1-5 444,2-2 0,19-26 0,5-6 0</inkml:trace>
</inkml:ink>
</file>

<file path=ppt/ink/ink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3:06.338"/>
    </inkml:context>
    <inkml:brush xml:id="br0">
      <inkml:brushProperty name="width" value="0.06" units="cm"/>
      <inkml:brushProperty name="height" value="0.06" units="cm"/>
      <inkml:brushProperty name="color" value="#FFFFFF"/>
    </inkml:brush>
  </inkml:definitions>
  <inkml:trace contextRef="#ctx0" brushRef="#br0">81 286 8808,'-14'0'0,"1"0"0,0 0-96,-1 0 1,4 2-638,5 2 0,2 4 733,12 5 0,-6-6 0,3-1 0</inkml:trace>
  <inkml:trace contextRef="#ctx0" brushRef="#br0" timeOffset="251">67 526 9388,'-13'6'0,"0"3"0,1 3 0,3 1 0,3 1 0,1-1 0,1 0 0,1 2 0,2 1 0,1 4 0,0 0 0,1 4 0,2 1 0,1 2 0,-1 1 0,0 2 0,0 1 0,2-2 0,-2 0 0,-2-4 0,-1-2 0,0-2-1007,0-2 1,2-2 1006,2-8 0,10-51 0,6-17 0</inkml:trace>
  <inkml:trace contextRef="#ctx0" brushRef="#br0" timeOffset="693">161 540 8091,'6'-14'295,"-5"5"58,3 1 0,-2 6 1,-2 2-1,1 7-353,4 5 0,-4 8 0,4 3 0,-2 5 0,0 5 1,1 0-1,-1 1 0,-1-2 0,-2 2 0,0 0 1,0 2-1,0-2 0,0-4 0,0-5 0,0-4 1,0-2-1,0-6 0,0-7 0,0-10 0,0-8 1,1-7-1,3-7 0,4-5 0,1-3 0,0-3 1,1-1-1,2-2 0,1 0 0,1 0 0,0 0 1,3 1-1,0 5 0,-2 7 0,-3 8 0,-3 6 1,0 2-1,0 4 0,-2 3 0,-1 7 0,-3 8 1,-1 10-1,-2 6 0,0 2 0,0 4 0,0 1 1,0 3-1,0 2 0,0 1 0,0-2 0,0-1 1,0-3-1,0 0 0,0-3 0,0-1 0,0-5 0,29-19 0,8-1 0</inkml:trace>
  <inkml:trace contextRef="#ctx0" brushRef="#br0" timeOffset="987">667 593 8091,'-13'-13'0,"0"-2"0,-1-2 22,1 0 0,1-1 0,2 5 0,1-1 566,-2 1 0,0 1-603,-3 3 1,1 5-1,1 8-30,3 5 1,-1 3-1,5 3 1,2 3 66,2 4 0,1 3 1,0 2-1,0 1-33,0 3 0,0 1 1,0 7-1,1-2 6,4 0 1,1 3-1,4-7 1,-1-2 2,1-3 1,2 0-1,2-10 1,-1-3-44,0-5 0,1-4 0,-1-6 0,0-2 29,1-2 1,-1-9-1,0-10 1,-1-2-23,-3-1 1,3-7-1,-5-3 1,2-2-11,0-2 0,-6 0 0,3 0 0,-2 0 25,1 0 0,-1-2 1,-4 0-1,0-3 27,0 2 1,0-7 0,0-1 0,0 2-21,0 2 1,-1-2-1,-2 5 1,-2 2 42,2 5 0,2 11 107,1 8 1,0 10-1,0 8 1,0 8 63,0 4 0,0 7 0,0 3 1,0 5 17,0 4 1,0 3-1,0 7 1,0 2-144,0 2 1,4 10-1,1-3 1,-1-1-72,2 0 0,-4-2 0,2 5 0,-1 1-251,1-1 1,-1-4-1,5-12 1,-1-3-415,1-9 1,1-2 0,4-11 662,0-5 0,24-53 0,6-14 0</inkml:trace>
  <inkml:trace contextRef="#ctx0" brushRef="#br0" timeOffset="1371">1001 700 8091,'-8'1'300,"4"4"1,4-4-226,4 3 1,4-2 0,5-4 0,2-2-66,2-5 1,-2-3 0,3-1 0,-2 0 6,2-1 1,-5 1 0,2-2 0,-4-1-32,-1-2 1,-4-1 0,-2 2 0,-2 0-33,-2 0 0,0-2 0,-2 1 1,-2 2 9,-5 1 1,-3 3-1,-3 4 1,-1 3 27,-2 4 0,-1 1 0,3 1 0,-2 4 68,2 3 1,1 6-1,2 4 1,1 4 64,3 3 0,-2 3 0,7 3 1,1 5 88,2 2 0,1 2 1,1 0-1,3 0-139,5 0 0,3-1 0,2-4 0,0-4-302,4-2 1,1-10 0,5-4-1,-2-6-148,2-4 1,1-2-1,0-8 375,-2-9 0,6-25 0,2-12 0,2-7 0,0 0 0</inkml:trace>
  <inkml:trace contextRef="#ctx0" brushRef="#br0" timeOffset="1569">1361 486 8091,'-9'2'0,"1"2"503,2 5 1,2-1-1,4 0 1,0 3-208,0 1 0,1 2 0,2 3 0,3 2-197,2 2 1,-1 1 0,3 5 0,-1-1-249,2 1 1,-4 0 0,2-1 0,0-1-233,-2-2 0,5 0 1,-4-5-1,0-2-1195,1-1 1576,-6-1 0,21-13 0,-2-2 0</inkml:trace>
  <inkml:trace contextRef="#ctx0" brushRef="#br0" timeOffset="1753">1347 913 8296,'-18'0'0,"-1"0"821,-2 0 0,10 0 581,-3 0 1,17-7-1,5-5-1301,6-5 0,9-6 0,-4 0 0,3-2-1149,6-1 0,-1-1 0,4 0 1048,-3 1 0,23-25 0,5-5 0</inkml:trace>
  <inkml:trace contextRef="#ctx0" brushRef="#br0" timeOffset="2087">1960 300 8152,'-20'0'504,"2"0"0,3 4 1,3 2 258,3 1 0,3-2-1447,6 4 0,2 0 684,2 4 0,10 12 0,6 3 0</inkml:trace>
  <inkml:trace contextRef="#ctx0" brushRef="#br0" timeOffset="2269">1934 526 8141,'-12'14'142,"3"-1"1,2 0 0,4 1 0,-2-1 109,2 0 0,2 1 0,1 0 0,0 3 16,0 0 0,0 7 0,0-3 0,0 3-604,0 2 0,0-6 0,0 5 0,0-3-499,0-1 0,-5-4 835,1 6 0,5-19 0,7 1 0</inkml:trace>
  <inkml:trace contextRef="#ctx0" brushRef="#br0" timeOffset="2656">2107 473 8191,'-9'4'0,"2"2"210,1 2 1,-3-4-1,5 5 1,1 3 144,1 4 1,2 0 0,0 7 0,0 0-219,0 3 0,0 2 1,0 1-1,0 4-10,0 1 0,0-3 0,0 2 0,0-4-66,0-3 0,0-9 0,0 1-462,0-3 1,0-9 195,0-6 0,2-8 0,2-9 0,3-6-21,1-2 1,4-3 0,-2-3 0,5-3 19,3 0 0,1-3 0,-3 4 0,4 1 61,0-1 1,-3 2 0,2 6 0,-1 3 198,-1 4 1,1 3 0,-5 3-1,1 3 186,-1 5 1,-1 4 0,-2 6 0,-2 6 83,-2 4 0,-2 8 0,-2-2 0,1 3-159,1 2 1,0 4-1,-4 0 1,0 0-243,0 2 1,0-5-1,-1 3 1,-2-3-1049,-1-1 1,-5-2 1124,4-3 0,-5-3 0,2-5 0</inkml:trace>
</inkml:ink>
</file>

<file path=ppt/ink/ink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3:14.924"/>
    </inkml:context>
    <inkml:brush xml:id="br0">
      <inkml:brushProperty name="width" value="0.06" units="cm"/>
      <inkml:brushProperty name="height" value="0.06" units="cm"/>
      <inkml:brushProperty name="color" value="#FFFFFF"/>
    </inkml:brush>
  </inkml:definitions>
  <inkml:trace contextRef="#ctx0" brushRef="#br0">84 17 8241,'-15'-2'0,"2"-2"-592,2-1 1,0-1 2385,-6 6-1131,8 0 0,1 2-539,8 4 0,0-3-653,0 9 0,0-7 1,2 4-1086,4-1 1614,3 5 0,45 3 0,8 10 0</inkml:trace>
</inkml:ink>
</file>

<file path=ppt/ink/ink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3:15.123"/>
    </inkml:context>
    <inkml:brush xml:id="br0">
      <inkml:brushProperty name="width" value="0.06" units="cm"/>
      <inkml:brushProperty name="height" value="0.06" units="cm"/>
      <inkml:brushProperty name="color" value="#FFFFFF"/>
    </inkml:brush>
  </inkml:definitions>
  <inkml:trace contextRef="#ctx0" brushRef="#br0">43 1 8565,'-6'11'246,"1"0"1,-3-7 0,5 3-628,-3 0 0,1-3 1,3 5-338,-4-1 718,4 5 0,10-19 0,10 4 0</inkml:trace>
</inkml:ink>
</file>

<file path=ppt/ink/ink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3:19.693"/>
    </inkml:context>
    <inkml:brush xml:id="br0">
      <inkml:brushProperty name="width" value="0.06" units="cm"/>
      <inkml:brushProperty name="height" value="0.06" units="cm"/>
      <inkml:brushProperty name="color" value="#FFFFFF"/>
    </inkml:brush>
  </inkml:definitions>
  <inkml:trace contextRef="#ctx0" brushRef="#br0">86 307 7947,'-11'5'78,"4"-2"821,-1 4-524,5-4 1,3 2 0,8-5-188,2 0 1,1-5 0,1-3 0,-1-2-68,1-1 0,-1-1 0,0 1 0,1-1-128,-1-4 0,4 4 0,0-5 1,-1 1-122,-1-3 0,-2 1 0,0 1 0,1-1-76,-1 0 0,1 3 1,-1-2-1,-1 0 73,-2 3 1,0 2 0,-3 2 0,1 1-224,-1 1 700,-2 6-51,-3-3 1,0 10-1,0 2-88,0 3 1,-3-2 0,-1-1 0,1 2-82,2 1 0,-3 5 1,0 1-1,2-3-78,1 0 0,-3 2 1,0 2-1,2 0-87,0 4 0,2-4 1,0 2-1,-1 1 0,-3 2 0,3 0 0,-3 2 1,3 2 16,1 0 0,0 2 1,0-3-1,0 3-18,0 1 0,0-4 0,0 3 0,0-1-86,0-1 1,0 1 0,0-6 0,0-1-168,0-1 0,0-5 0,0 1 0,0-2-558,0-2 0,0-3 57,0-1 1,0-5 793,0-2 0,-5-21 0,-1-9 0</inkml:trace>
  <inkml:trace contextRef="#ctx0" brushRef="#br0" timeOffset="415">18 727 7911,'-7'4'573,"-1"0"-74,6 0 1,2-4 0,7 0 0,3 0-153,2 0 0,3 0 1,1 0-1,1 0-31,-1 0 0,4 0 0,-1-1 0,3-2-83,0-1 1,1 0 0,0 4-1,0 0-75,-1 0 1,1 0-1,0 0 1,-1 0-73,1 0 0,0-3 0,0-1 0,-2 1-74,-2 2 1,2-3 0,-3 1 0,0 0-75,-3 2 0,-3-1 0,0 0 0,-1-2 2,1 2-336,-6 0-699,-1 2 0,-6 2 0,-3 0-15,-4 2 0,2 4 1110,-2-5 0,-9 6 0,-7-3 0</inkml:trace>
  <inkml:trace contextRef="#ctx0" brushRef="#br0" timeOffset="696">904 705 7645,'-11'0'-530,"3"0"741,1 0-211,4 0 0,13 0 0,9 0 0</inkml:trace>
  <inkml:trace contextRef="#ctx0" brushRef="#br0" timeOffset="1262">1211 296 7967,'-8'0'508,"1"0"-465,-2 0 0,4 1 0,0 3 0,1 3 0,-1 4 0,0 1 0,0 2 0,1 2 0,0 3 0,1 4 0,0 4 0,1 0 0,-1 2 0,-1-1 0,2 1 0,0 0 0,2 2 0,2-2 0,0-3 0,3-3 0,2-3 0,1-2 0,3-2 0,0-3 0,0-5 0,2-4 0,1-2 0,1-2 0,-1-2 0,0-2 0,0-4 0,1-5 0,-1-3 0,-1-2 0,1-2 0,1 0 0,-1-1 0,-1 2 0,-2-1 0,1-2 0,-2-4 0,-1 0 0,-2 1 0,1 1 0,-1 1 0,0 0 0,-2 0 0,-3 1 0,-1-1 0,-1 0 0,0 2 0,0 1 0,0 2 0,-1 3 0,-3 3 0,-3 5 0,-5 1 0,-1 1 0,-3-1 0,3 4 281,0 1 1,-2 1-1,0 1 1,0 1-399,-2 2 0,4 5 0,-2-1 0,3 2-332,0 1 1,1 2 0,0 1 0,1 1-548,2-1 0,-1-2 953,5 0 0,36-1 0,12 0 0</inkml:trace>
  <inkml:trace contextRef="#ctx0" brushRef="#br0" timeOffset="2032">1699 262 9251,'-11'5'0,"0"1"0,1 2 0,2-1 0,4 2 0,3 1 0,1 2 0,0 0 0,0 2 0,0 2 0,0 1 0,0 1 0,0 0 0,0 5 0,0 2 0,0 1 0,0-1 0,0 0 0,0 2 0,0-2 0,0-1 0,1-3 445,3-2 1,2 1-1,6-6 1,-1-2-539,0-3 0,1-6 0,-1 4 0,0-2-77,1-3 1,3-2 0,0-4 0,0-3 54,2-3 0,-5-5 0,3-2 0,-1 0 85,1-4 1,-2 0-1,2-2 1,-2 0 27,-2 1 0,-1-1 0,-1 2 0,-3 0 56,-1 2 0,3 0 0,-4-2 1,-2 1 158,0 1 1,-2 5-1,0-2 1,-2 0 14,-1 1 0,-4 4 0,-4 3 0,0 1-100,-1 1 0,0 0 0,-2 6 0,-1 0-91,1 0 0,1 0 0,2 0 0,-1 0-446,1 0 1,0 6-1,-1 0 1,2 1 408,3 1 0,7 10 0,6 6 0</inkml:trace>
</inkml:ink>
</file>

<file path=ppt/ink/ink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3:42.038"/>
    </inkml:context>
    <inkml:brush xml:id="br0">
      <inkml:brushProperty name="width" value="0.06" units="cm"/>
      <inkml:brushProperty name="height" value="0.06" units="cm"/>
      <inkml:brushProperty name="color" value="#FFFFFF"/>
    </inkml:brush>
  </inkml:definitions>
  <inkml:trace contextRef="#ctx0" brushRef="#br0">35 0 7773,'-5'0'564,"-1"0"1,3 0-252,-3 0 0,4 4 0,-2 2 0,2 3-154,-1 2 0,0 3 0,3 4 0,0 1-105,0 1 0,0 7 1,0-1-1,0 2-13,0 2 0,0-3 0,0 2 1,1-2-178,2-1 1,1-4 0,5-3 0,0-3 15,-1-5 0,4-1 0,0-3 0,1-1-11,0-3 1,2-2 0,-1-2-1,2-3 97,-2-4 0,3-2 0,-3-4 1,1-3 7,0-2 1,-2 1 0,-2-3 0,0 2 58,0-1 1,-2 2 0,-3-3 0,-1 3 119,-1 1 1,-1 0 0,-3 2-1,0 1 51,0-2 0,-1 3 0,-2-2 0,-3 0 13,-1-1 1,-3 2-1,-1 3 1,0 1 13,0 1 1,-2 2 0,-1 1-1,0 3-181,-1 2 1,2 1 0,-2 1 0,0 2-589,0 3 0,2 1 1,2 3-1,1 0-1750,1 2 2288,5 0 0,15 4 0,8 2 0</inkml:trace>
</inkml:ink>
</file>

<file path=ppt/ink/ink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3:45.132"/>
    </inkml:context>
    <inkml:brush xml:id="br0">
      <inkml:brushProperty name="width" value="0.06" units="cm"/>
      <inkml:brushProperty name="height" value="0.06" units="cm"/>
      <inkml:brushProperty name="color" value="#FFFFFF"/>
    </inkml:brush>
  </inkml:definitions>
  <inkml:trace contextRef="#ctx0" brushRef="#br0">61 286 7792,'-6'5'0,"0"-1"-162,-1-1 0,0 1 1,-1 3-1,2-1 703,3 1 0,0 0 1,0 2-1,0 1-236,-1 1 1,3 0 0,-2 3 0,2 2-198,1 0 0,0 5 0,0 1 0,0 0 52,0-1 1,1 0 0,1-1 0,2 0-49,1 1 0,-2-5 0,2 0 1,2-2-188,1-4 1,0-1 0,1-2 0,1-3-60,1 0 0,0-1 0,2-4 0,1-2-27,-1-3 1,-1-4 0,1-3-1,1 0 186,-1-2 1,-1-2 0,1 0 0,0-1 0,-3 1 0,0 0 0,-2 0 0,-2-1 0,0 1 0,0 0 0,-1-1-1,-2 1 1,-2 0 0,-1-2 0,-1 0 0,-2 0 0,-3 1 0,-3 4 0,-1 1 0,-3 0 0,0 1 0,-3 5 0,0 3-1,-1 3 1,-1 1 0,1 0 0,1 1 0,0 2 0,3 3 0,-1 1 0,2 2 0,-1 0 0,4-1 0,1 1-26,2 0 0,20 15 0,1 4 0</inkml:trace>
  <inkml:trace contextRef="#ctx0" brushRef="#br0" timeOffset="670">676 35 7938,'-9'0'1262,"3"-3"-1060,1 0 0,2 1 0,-2 5 0,1 3-23,2 1 1,-2 6-1,1 1 1,1 4-85,-2 2 1,2 3 0,-4 6 0,0 3-31,1 1 1,-1 6-1,2 1 1,0 3-173,0 0 1,-2-4 0,3-1 0,2-3-193,0-4 1,2-5 0,0-5 0,3-4 55,1-3 1,1-2 242,3-6 0,7-10 0,2-6 0</inkml:trace>
  <inkml:trace contextRef="#ctx0" brushRef="#br0" timeOffset="1358">849 130 8317,'0'-9'0,"0"1"0,0-1 813,0 0 1,1 4-1,2 3-326,3 1 1,-1 2 0,-1 1-318,0 4 1,-1 2-1,-3 2 1,0 1-154,0 4 1,0 4 0,0 2 0,0 1-162,0 2 1,0 2-1,0 2 1,-1 1-24,-2-1 1,1-1 0,-2-2 0,0-1-356,2-1 0,-2-5 0,1 1-609,1-4 0,0-5 1131,-1-2 0,6-18 0,-2-9 0</inkml:trace>
  <inkml:trace contextRef="#ctx0" brushRef="#br0" timeOffset="1972">901 104 7795,'-3'-6'942,"0"0"1,1 2-563,5-2 0,2-1 0,5 4 1,0 1-259,2 1 1,3 1 0,0 0 0,1 0-62,1 0 0,-2 0 0,-1 1 0,1 2-28,-2 3 1,0 2-1,-6 0 1,0 1-122,-1 0 0,-4-1 0,1 1 0,-3 0 25,-3-1 0,-3 4 0,-4 0 0,-3 1-63,0-1 0,1 0 0,-2-3 1,-2-1-5,0 1 0,2-1 0,3-2 0,1-1 24,1-1 0,1-1 339,-1-3-20,4 0 0,2 0 1,6 0-140,3 0 0,-1 4 0,1 2 0,0 1 0,1 3 0,0 0 1,-1 2-1,0 0 0,1-1 0,0 2 0,-1 0 0,-1 2 1,1-1-1,-1 0 0,0 2 0,-1-1 0,1 1 0,-2-3 1,2 0-1,-1-3 0,0 0 0,-1-1 0,0-1 0,0 0-74,2-2 0,-3-18 0,2-7 0</inkml:trace>
  <inkml:trace contextRef="#ctx0" brushRef="#br0" timeOffset="2510">1256 113 7795,'-4'0'795,"1"0"0,6 0-470,2 0 1,1 0 0,2 0 0,1 0-169,1 0 0,3 0 0,-1-1 1,2-1-122,1-1 1,0-1-1,1 2 1,-2-1-204,2 1 0,-1 0 0,-1 0 0,-1 0-283,-1 0 0,-5 1 0,2 1 0,-1-1-1897,-1-2 2347,-2 2 0,-13 1 0,-6 5 0</inkml:trace>
  <inkml:trace contextRef="#ctx0" brushRef="#br0" timeOffset="2623">1386 87 7647,'-3'5'328,"1"1"1,-1 0 0,3 3-116,0-1 0,0-2 0,1 1 1,1 1-44,0 3 0,1 1 0,-3-3 1,0 2-154,0 0 0,0 5 0,0-2 1,0 3-1,0 0 0,0 0 1,0 2-1,-1 0 0,-1 1 0,0-2 1,0-1-1,0-4-647,-1 0 0,2 1 0,-2-2 1,2-2 135,1 0 0,0-4 1,0-1 493,0 2 0,4-11 0,1-1 0</inkml:trace>
  <inkml:trace contextRef="#ctx0" brushRef="#br0" timeOffset="3143">1308 459 7795,'-7'1'0,"0"1"-11,1 1 1,4 1 783,-1-1 1,3-2 0,3 2-293,3-2 1,5-1 0,1 0 0,1 0-321,-1 0 0,4-3 0,-3 0 0,1 1-184,1 1 1,-4 1 0,3 0 0,-2 0-231,-1 0 0,2 0 1,-2 0-1,0 0-549,-2 0 0,0 0 0,0-1 0,-1-1 802,1-1 0,-12 0 0,-3 3 0</inkml:trace>
  <inkml:trace contextRef="#ctx0" brushRef="#br0" timeOffset="3686">1716 0 7795,'-5'1'326,"2"2"1,3 2-1,3 3 1,2 1 306,3 0 1,5 0 0,0 2 0,2 1-154,-1 2 0,3 3 1,4 4-1,-2 2-50,-1 1 1,-1 3 0,0 3-1,-3 0-403,-2 0 0,-5 0 0,-3-2 1,-1 1-29,-4-1 0,-3 1 0,-5 0 1,-4-1 0,-4-1 0,-20 9 0,-9 4 0,-5 4 0,-1 1 0</inkml:trace>
</inkml:ink>
</file>

<file path=ppt/ink/ink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3:59.805"/>
    </inkml:context>
    <inkml:brush xml:id="br0">
      <inkml:brushProperty name="width" value="0.06" units="cm"/>
      <inkml:brushProperty name="height" value="0.06" units="cm"/>
      <inkml:brushProperty name="color" value="#FFFFFF"/>
    </inkml:brush>
  </inkml:definitions>
  <inkml:trace contextRef="#ctx0" brushRef="#br0">35 1 7811,'-12'5'1645,"6"-4"1,1 5-1644,5-2-2,0-3 0,0 30 0,0 1 0</inkml:trace>
  <inkml:trace contextRef="#ctx0" brushRef="#br0" timeOffset="343">12 218 7811,'-7'11'268,"2"1"609,5-1 1,0-3-919,0 0 0,2-5 41,1 5 0,4-10 0,4 0 0</inkml:trace>
</inkml:ink>
</file>

<file path=ppt/ink/ink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3:54.587"/>
    </inkml:context>
    <inkml:brush xml:id="br0">
      <inkml:brushProperty name="width" value="0.06" units="cm"/>
      <inkml:brushProperty name="height" value="0.06" units="cm"/>
      <inkml:brushProperty name="color" value="#FFFFFF"/>
    </inkml:brush>
  </inkml:definitions>
  <inkml:trace contextRef="#ctx0" brushRef="#br0">206 1 7808,'-5'6'-47,"-2"-2"1,0 1-1,1 0 1,0 0 31,-1 0 0,1 4 0,-3-1 1,1 2 268,-1 1 0,1 1 1,-1 1-1,1 2-175,-1 4 0,0 3 0,0 0 0,2 3 15,-2 1 0,0 4 1,0 4-1,1 0-48,-1 1 0,3 0 0,0 2 0,1 3-19,2 0 0,-2-3 1,1 1-1,2-3-5,0-5 0,7-2 0,3-5 0,2-1 0,3-3 0,1-5 1,3-5-1,0-4 0,4-2 0,0 1 0,2-2 0,0-4 0,0-3 1,0-2-1,0-5 0,0-3 0,0-2 0,-1 0 0,1-1 0,0-3 1,0-2-1,0-2 0,0-2 0,-2 2 0,-1-1 0,-4 1 0,-1-3 1,1 0-1,-2 0 0,-3 1 0,-2 1 0,-3-1 0,1 0 1,-2 1-1,0-1 0,-3 1 0,-2 2 0,-3 1 0,-5 0 0,-2 1 1,-3 0-1,-1 3 0,-2 2 0,-1 2 0,-1 0 0,0 2 0,-2 3 1,0 4-1,-1 1 0,2 2 0,-1 2 0,-2 1 0,-1 0 0,2 1 1,0 2-1,4 2 0,0 0 0,3 0-22,1-3 0,22 0 0,5-2 0</inkml:trace>
  <inkml:trace contextRef="#ctx0" brushRef="#br0" timeOffset="597">126 344 10445,'-11'0'0,"2"0"0,5 0 0,9 0 0,7 0 0,4 0 0,1 0 0,1 0 0,-1 0 0,4 0 0,0 0 902,2 0 1,0 0-1,1 0 1,2 0-941,0 0 1,1 0-1,-4 0 1,-1 0-134,-3 0 0,1-1 1,-5-2-1,-1 0-518,-1 0 1,-3 0-1248,-2 0 1936,-3 1 0,-36 7 0,-7 8 0</inkml:trace>
  <inkml:trace contextRef="#ctx0" brushRef="#br0" timeOffset="4511">699 562 8241,'-7'0'3011,"2"-2"-2753,5-1 1,1 0-1,3-5-146,4-1 0,1 3 1,0-2-1,-2 1-135,2 1 0,0-5 0,0 5 1,-3-2-206,-1 1 1,3 3 0,-3-2-249,1 0 463,2-2 332,4 6-338,-6-3 0,3 6 1,-5 3-1,-2 4 0,-1 2 1,-1 2-1,0-1 0,0 2 1,0 1-1,0 1 0,0 0 1,0 0-1,0 2 0,0 0 1,0 0-1,0 1 0,0 1 1,0 0-1,0-1 0,0 0 1,0 0-1,0 1 0,0-1 1,0-3-1,0-2 0,0-2 1,0 0-1,2 0 19,2-4 0,-3-2 0,4-5 0</inkml:trace>
  <inkml:trace contextRef="#ctx0" brushRef="#br0" timeOffset="4888">630 859 7811,'-12'5'212,"6"-3"0,6 3 0,8-5 1,2 0 249,1 0 0,2 0 1,1-2-1,3 0-118,0-2 0,1 0 0,3 4 0,-2 0-80,1 0 0,0-4 1,1 1-1,-4 0-172,0 2 0,2 1 0,-2 0 0,0 0 0,2 0 1,-1 0-1,-2 0 0,-2 0 0,0 0 0,1 0-366,-1 0 0,-5 0 1,-3-1-1,0-2-1913,1-1-176,0 0 2363,0 4 0,-23-5 0,-9-1 0</inkml:trace>
</inkml:ink>
</file>

<file path=ppt/ink/ink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4:08.425"/>
    </inkml:context>
    <inkml:brush xml:id="br0">
      <inkml:brushProperty name="width" value="0.06" units="cm"/>
      <inkml:brushProperty name="height" value="0.06" units="cm"/>
      <inkml:brushProperty name="color" value="#FFFFFF"/>
    </inkml:brush>
  </inkml:definitions>
  <inkml:trace contextRef="#ctx0" brushRef="#br0">206 195 8060,'7'-12'-36,"-1"1"1,-3 0 99,0-1 1,1 4 0,-4 1-25,0-2 1,0-1 0,-1-2 255,-3 1 0,2 1 1,-6 2-147,-1 4 1,-1-1 0,-2 1 0,1 2-143,0 1 1,-2 4 0,-1 2 0,-1 2-51,1 2 1,1 5 0,1 2 0,1 2-48,0 2 1,0-1 0,2 3 0,2 2 134,-2 0 0,3 6 1,-1 0-1,2 3 110,3 2 0,0-1 0,2 0 0,0 1-10,0-1 0,5-2 1,3-4-1,2-7-137,2-3 1,-1-4-1,2-6 1,1-4-57,1-3 1,2-6-1,-3-3 1,1-3-34,-1-5 1,-1-1 0,-1-8-1,2 0-120,1-2 1,1-3 0,-5 2-1,1-1 29,-1-3 0,-3 4 0,-1 0 1,1 1 121,-2 0 1,3 1 0,-5 3 0,-1 1 43,-2 3 0,-1 3 251,0 4 0,0 7 1,0 5 61,0 6 0,-4 8 1,0 3-1,2 1-73,0 2 0,2 3 0,0 2 0,0 3-203,0 2 1,0-5-1,0 2 1,0-3-176,0-1 1,0 2-1,0-1 1,0-3-541,0-3 0,0-3 0,2-4 683,2 1 0,12-47 0,8-10 0</inkml:trace>
  <inkml:trace contextRef="#ctx0" brushRef="#br0" timeOffset="392">447 172 11164,'0'-11'0,"0"-1"0,1 3 0,1 7 0,2 8 0,-1 8 0,-2 4 0,-1 3 0,0 4 0,0 1 0,0 0 0,0-1 0,0 1 0,0 2 0,0 0 0,0 0 0,0-3 0,-1-1 0,-2-1 0,-1-1 0,2-3 0,1-4 0,1-6 0,0-8 0,1-10 0,3-6 0,3-5 0,2-3 0,0-3 0,-1-2 0,1 0 0,2-1 0,3 0 0,1-2 0,-1 2 0,-1 2 0,-1 3 0,-1 1 0,0 2 0,1 2-697,-1 3 0,-3 9 0,-2 4 948,-1 6 0,-1 4 0,-4 10 0,-1 5 109,-3 3 0,2 5 0,-5-2 0,1 0-156,0 0 1,2 3 0,-3-4-1,2-2-400,3-1 0,0-1 0,2-1 1,0-3-1084,0-4 1,0-2 1278,0-2 0,21-30 0,4-8 0</inkml:trace>
  <inkml:trace contextRef="#ctx0" brushRef="#br0" timeOffset="739">836 264 7991,'0'-12'437,"0"1"1,0-1 0,-1 1 236,-3-1 1,1-4-395,-4-3 0,0 2 1,-2 3 31,2 5 0,-1 4 0,-3 6-156,-1 3 0,2 6 0,1 7 1,1 2-109,0 5 0,2 0 0,1 7 0,2-1-119,-1 0 0,0 2 0,4-5 1,0 1-60,0 0 1,0-1 0,1-5 0,3-3 33,4-4 1,2-6-1,3-3 1,1-1-89,1-2 0,0-7 1,-2-3-1,1-5-34,1-3 1,0-3 0,-2-5 0,1 0-51,1 0 0,-1-3 0,-5-2 0,-1 0 134,1 0 1,0 1 0,-2 5 0,-2 2 21,0 1 1,-3 5-1,1-1 161,-1 2 1,-2 8 0,0 5 0,0 6 363,0 4 0,0 7 1,0 2-1,-2 4-62,-1 4 0,1 2 1,-3 5-1,1 1-185,1-1 0,-5 5 0,3 3 1,-1 3 37,-3 1 1,0-4 0,0-2 0,1 1-42,-1 0 1,0-4 0,1 1 0,0-4-74,-1-3 1,3-7 0,-2-6-1,-1-2-71,-1-2 1,2-6 0,1-5 0,-1-3-423,2-3 1,-3-5-1,4-6 1,0-2-256,0-2 0,-3-3 0,4-5 0,2-5-198,0-2 1,2-6 855,0-3 0,9-16 0,3-10 0,0-6 0,1 0 0</inkml:trace>
  <inkml:trace contextRef="#ctx0" brushRef="#br0" timeOffset="1095">1088 0 10397,'0'13'438,"0"2"1,0 4-1,1 8 1,1 4-204,2 2 1,0 2-1,-4 3 1,0 4-90,0 3 1,0 1 0,-1-2 0,-3-1-164,-4-1 0,2-9 0,0 1 0,1-6-1259,2-7 0,-2-3-220,1-7 1,0-6 1495,4-5 0,16-35 0,3-15 0</inkml:trace>
  <inkml:trace contextRef="#ctx0" brushRef="#br0" timeOffset="1444">1214 367 7982,'-6'11'587,"5"-3"74,-3-1 1,8-4 0,4 1-262,2-3 1,5-1 0,0 0 0,-1-1-153,-1-3 1,2-3 0,2-4-1,0 0-134,-1-1 0,-1 1 0,-2-2 1,1-1-105,1-1 1,1-4 0,-6 2 0,-1 1-230,-2-1 0,-3-3 0,2 1 0,0-3-65,-4-1 0,-1 4 0,-1 1 1,-1 0 65,-3 1 0,2 4 0,-6 1 1,-2 7 199,-4 4 1,1 2 0,-3 4 0,-1 7 152,-2 6 0,3 3 0,0 3 0,2 3 49,-1 4 1,4 2 0,-2 1 0,4 0 24,0 1 1,3 3-1,-1 1 1,2 1 48,3-1 1,0 3 0,2-5 0,0-3-59,0-2 0,2-6 1,2-1-1,3-5-247,3-4 0,2-9 0,0-3 0,4-3-428,3-1 0,-1-1 0,2-3 0,3-5 475,2-5 0,12-16 0,4-8 0,2-5 0,0-1 0</inkml:trace>
  <inkml:trace contextRef="#ctx0" brushRef="#br0" timeOffset="2013">1900 218 7981,'-6'5'405,"2"-4"1,8 4-1,4-1-21,2 0 0,2 0 1,2-4-1,3 0-233,1 0 0,1 0 0,4 0 1,0 0-341,0 0 1,-2-2 0,-1 0 0,-2-3-1,0 0 1,-1 0 0,-1 2 0,-3 1-1,-3-1 189,-2-1 0,-36 16 0,-5 7 0</inkml:trace>
  <inkml:trace contextRef="#ctx0" brushRef="#br0" timeOffset="2483">1889 412 10396,'11'0'0,"2"0"0,1 0 0,3 0 0,-1 0 0,2 0 0,0 0 0,2 0 0,3 0 0,2 0 0,2 0 0,-3 0 0,-2 0 0,-3 0 0,0 0 0,-1 0 0,-3 0 0,-2 0 0,-2 0 0,-10 0 0,-2 0 0</inkml:trace>
</inkml:ink>
</file>

<file path=ppt/ink/ink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4:04.202"/>
    </inkml:context>
    <inkml:brush xml:id="br0">
      <inkml:brushProperty name="width" value="0.06" units="cm"/>
      <inkml:brushProperty name="height" value="0.06" units="cm"/>
      <inkml:brushProperty name="color" value="#FFFFFF"/>
    </inkml:brush>
  </inkml:definitions>
  <inkml:trace contextRef="#ctx0" brushRef="#br0">46 84 7868,'-5'-6'49,"-3"2"0,2-1 612,-2 1 0,2 2-229,-2 6 1,3 2 0,5 7 0,0 1-302,0 1 0,2 5 0,0 1 0,2 4-60,-1 6 1,2 2 0,0 2 0,0 3 0,0 4 1,-1 3 0,-3 2 0,2 0-169,0-1 1,1 1-1,-5-8 1,-2 1-110,0-1 1,-6-2 0,2-6 0,1-5-255,2-2 0,-1-6 0,1-3-468,2-2 1,0-8 926,2-5 0,11-30 0,1-13 0</inkml:trace>
  <inkml:trace contextRef="#ctx0" brushRef="#br0" timeOffset="465">183 359 9374,'-6'5'0,"2"4"675,3 5 0,5 4 1,1 5-1,0 1-507,0 3 1,-1 2-1,-4 5 1,0 1-96,0-1 1,0 3 0,0-2-1,0-3-187,0-3 0,0-6 0,0-5-189,0-1 1,0-5 80,0-8 1,0-5-1,1-12 1,2-2 38,1-4 1,3-3 0,-2-2 0,2-3-48,2-3 1,-3-2 0,2-1 0,0 0 114,3-3 0,0-1 1,0 3-1,1 0 128,-1-1 0,1 6 0,-1 3 0,1 3 71,-1 4 0,1 7 126,-1 8 0,-1 9 0,-2 6 1,-3 4 83,0 3 1,-4 1 0,4 5 0,-1 1-111,0 2 0,0 1 1,-4-1-1,0 3-99,0 3 0,0 2 0,0-2 0,0-2-163,0 0 1,0-6-1,0 3 1,0-2-1099,0-3 0,0-3 1176,0-8 0,30-57 0,9-14 0</inkml:trace>
  <inkml:trace contextRef="#ctx0" brushRef="#br0" timeOffset="807">790 428 7868,'-5'-12'116,"-1"1"-88,-1-1 1,-2 1 0,4-2 0,0-1 491,0-1 1,0 0 0,1 3 104,-3 1 1,0 1-1,0 2-526,-2 4 0,2 4 1,0 4-1,-1 5-124,2 5 1,-4 4-1,3 6 1,1 1 7,2 2 1,-1 5-1,1-2 1,2 3-58,0 2 1,2-5 0,0 0 0,2-2-41,1-3 1,4 2 0,5-4 0,2-6-202,2-3 1,0-3-1,-2-4 1,3-3-351,1-3 0,-3-2 0,3-3 665,-2-3 0,30-65 0,-21 28 0,0 1 0</inkml:trace>
  <inkml:trace contextRef="#ctx0" brushRef="#br0" timeOffset="1145">1042 359 8066,'-10'8'253,"2"-1"0,2-4 1,3 2-1,-1 0 222,2 3 0,1 2 0,1 1 0,-2 2-290,-2 2 1,3-1 0,-3 5 0,3 3-101,1 3 0,0 1 0,-1 3 0,-2 0-235,-1 1 1,1-5-1,3 2 1,0-3-704,0-1 0,0-5 1,0-3-1354,0-2 2206,0-7 0,10-47 0,3-16 0</inkml:trace>
  <inkml:trace contextRef="#ctx0" brushRef="#br0" timeOffset="1210">1065 199 8397,'-12'-4'-1310,"1"0"1264,-1 0 1,6 6 45,2 2 0,39 43 0,9 15 0</inkml:trace>
  <inkml:trace contextRef="#ctx0" brushRef="#br0" timeOffset="2013">1351 439 7868,'-12'-6'77,"5"-4"1,-1 3-1,1 0 369,0-1 0,1 0 0,3-3 0,-2 0-274,-1-1 0,2 1 0,-2-1 0,-1 1-97,1-1 0,2 5 0,-3 0-39,-2 2 0,2 1 0,1 6-46,1 2 1,-3 3-1,4 8 1,2 4 12,1 3 0,-3 6 0,0 3 0,1 2 36,2 1 1,1 0-1,0 1 1,0-1 144,0 0 1,4-1 0,1-2-1,1-6-115,3-4 0,1-1 0,2-6 0,-1-4-61,1-5 0,-1-5 0,1-3 0,0-6-147,4-5 1,-4-4-1,4-6 1,-4-3-62,0-4 1,-1-2 0,-1-2-1,-1-2 30,-1-1 1,0 0-1,2 2 1,-1-2 76,-2-4 1,-3 1 0,2 0-1,0 1 29,-4-1 0,-1 3 0,-1-2 1,0 5 110,0 6 0,2 6 1,0 6 166,2 6 1,0 9-1,-4 6 1,0 10 152,0 7 0,-4 7 1,0 3-1,0 5-1,-1 2 0,3 4 0,-5-2 0,2 2-137,3 5 0,-3-5 1,0 3-1,0-1-227,-1-4 1,3 5 0,3-6 0,0-2-527,0-6 1,0-7-1,1-5 1,3-4-1242,3-2 1,7-7 1764,2-2 0,-6-3 0,-5-1 0</inkml:trace>
  <inkml:trace contextRef="#ctx0" brushRef="#br0" timeOffset="2725">1626 542 7831,'-8'4'145,"2"1"115,1 2 0,2-1 0,7 2 0,3-6 0,4-4 0,0-5 0,2 0 0,1-1 0,1-2 0,-1-3 0,-1-2 0,-2 1 0,1 0 0,-1 0 0,1-1 0,-2-1 0,-1 1-224,-2 0 0,-4-6 0,1 4 0,-3-3 0,-1 1 0,0 0 0,-1 2 1,-3 3-1,-4 3 0,-2 5 0,-1 1 0,-1 4 0,-1 4 0,-1 9 0,-1 6 1,1 3-1,1 3 0,3 3 0,1 2 0,3 2 0,1 0 0,2 0 0,2 2 1,1 2-1,0-1 0,1-1 0,3-1 0,4-3 0,2-2 0,3-6 0,1-5 1,2-7-1,1-6 0,1-1 0,-1-4 0,2-1 0,1-8 0,-3-5 0,1-8 1,0-4-244,2-4 1,2-1 0,0-1 0,-3-1-231,-4 1 0,1-2 1,0 1-1,-4 0 192,-3 6 0,0 5 1,-5 5-1,-1 4 369,-2 2 1,-2 8 179,-3 5 1,1 9-1,-3 7 1,-1 2 179,1 2 0,0 3 0,-2 3 0,3 2 81,0 1 1,2-2 0,-3 3 0,1 1-202,2-2 1,-2 4 0,1-2-1,2 0-312,1 0 0,1-4 0,0-8 0,1-4-335,3-2 1,2-3-1,6-4-216,-1-6 1,2-11 0,1-11 0,1-5-24,-1-2 1,2-5-1,1-4 1,0-1 72,-1 0 1,3 7 0,-4-2 0,-1 1 258,-1 0 1,2 4 0,1 2 0,-2 4 71,-2 4 1,0 7-1,-2 10 292,-2 4 0,-3 5 0,-5 5 0,0 4 0,0 4 1,0 4-1,0 4 0,0 0 0,0 1 0,-2 1 1,0 0-1,-2 1 0,0-1 0,0 1 0,1-2 1,0-2-1,2-4 0,1-4 0,0-4 0,1-4 1,2-5-175,0-10 0,9-32 0,1-16 0,-1-7 0,1 0 0</inkml:trace>
  <inkml:trace contextRef="#ctx0" brushRef="#br0" timeOffset="2997">2347 382 7831,'-4'11'807,"0"1"0,0-4 0,6-2-417,1-1 1,1-1 0,6-4 0,3 0-166,0 0 1,1 0 0,1 0 0,3 0-222,0 0 0,3 0 0,-2 0 1,2 0-1,-1 0 0,-1 0 1,0 0-1,0 0 0,-1-1 1,-1-2-1,-3-1 0,-2 2 1,0-1-5,-1-1 0,-20-7 0,-5-7 0</inkml:trace>
  <inkml:trace contextRef="#ctx0" brushRef="#br0" timeOffset="2998">2541 165 7831,'-15'1'701,"0"3"0,1-2 0,6 6-51,4 1 1,7-3 0,1 2 0,0 2-90,1 4 0,-3 4 1,4 6-1,1 3-139,-1 3 1,-3 4 0,1 5 0,-3 3-399,-1 2 1,-1 6 0,-2-1 0,-2 0-658,-1-2 0,3-7 1,-2-3-1,1-4 633,0-2 0,-5-16 0,3 0 0</inkml:trace>
</inkml:ink>
</file>

<file path=ppt/ink/ink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4:12.363"/>
    </inkml:context>
    <inkml:brush xml:id="br0">
      <inkml:brushProperty name="width" value="0.06" units="cm"/>
      <inkml:brushProperty name="height" value="0.06" units="cm"/>
      <inkml:brushProperty name="color" value="#FFFFFF"/>
    </inkml:brush>
  </inkml:definitions>
  <inkml:trace contextRef="#ctx0" brushRef="#br0">207 0 8302,'-12'0'568,"1"0"1,-1 5 0,2 3-545,2 2 1,-1 2 0,4 2 0,-1 3-1,-3 8 1,-1 4 0,-1 6 0,0 7 0,1 5-1,0 6 1,-3 1 0,1 5 0,-1-2 0,3-2-1,1-6 1,2 0 0,2-4 0,3-3 0,0-9-1,4-7 1,2-6 0,3-3 0,3-3 0,2-5-1,1-3 1,1-3 0,2-3 0,2-6 0,1-4-1,0-5 1,-1-1 0,0-2 0,-2 0 0,2-4-1,-1-2 1,-1-3 0,-3 2 0,-3 1 0,-4 0-1,1-2 1,-2 0 0,0 0 0,-3 1 0,0-1-1,-4-1 1,-1 2 0,-5 2 0,-4 4 37,-3 4 1,1 7 0,-5 4-1,-1 3 231,-2 1 0,1 3 0,0 2 0,3 5-539,2 3 1,1-3 0,3 5 0,2-2-645,2-2 1,3 1 0,5-1 889,0 1 0,46 4 0,11 2 0</inkml:trace>
  <inkml:trace contextRef="#ctx0" brushRef="#br0" timeOffset="656">504 378 8099,'-10'11'-268,"1"0"809,1-4 1,6 3-1,-2-2 1,3 4-140,1 3 0,-2-1 0,0 6 0,-2 3-237,2 2 0,0 6 1,2-3-1,0 1-108,0 3 1,2-3 0,0-1 0,3-2-217,2-5 1,0-4 0,6-1 0,1-3-39,1-7 1,6-3 0,-2-3 0,2-1-39,2-3 1,0-8-1,0-7 1,0-4 119,0-3 0,0 2 0,-1-4 1,0 1 194,-3 0 1,-2 0 0,-7 5 0,-1-1 79,-2 0 0,-4 0 0,1 0 0,-4 0 41,-4 0 0,-2-1 0,-6 0 1,-1 0-36,-2 2 1,1 3 0,-5 0-1,-1 5-111,-2 5 0,-1 0 0,0 5 0,2 2-487,2 1 1,-3 6 0,4 2 0,0 3-1549,3 2 1980,2 4 0,17 23 0,4 9 0</inkml:trace>
  <inkml:trace contextRef="#ctx0" brushRef="#br0" timeOffset="792">1088 103 8458,'-7'5'378,"1"0"0,4 4 1,-2-1-331,1 1 0,2-3 0,1 2 0,0 1 1,1 0-1,2 0 0,2-3 0,0 0 1,1-1-1,1 1 0,0-3 0,1 1 0,0 0 1,0-2-1,3 0 0,0-2-104,1 0 1,3-4 0,0-1 0,-1-1 44,-1-3 1,-2-2-1,-1 0 1,-1 0 59,-1-1 1,-4 1 0,2-1 0,-1 1 174,-2-1 0,-2 1 0,-2-1 0,-2 1 57,-1 0 0,-6-1 0,0 1 0,-4 0-161,0 4 0,0-2 1,0 5-1,-3 2-117,0 0 0,-1 2 0,-1 0 0,2 0-488,1 0 0,3 5 0,-2 3 0,2 2-2120,2 2 2605,4-1 0,12 31 0,8 8 0</inkml:trace>
</inkml:ink>
</file>

<file path=ppt/ink/ink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4:16.233"/>
    </inkml:context>
    <inkml:brush xml:id="br0">
      <inkml:brushProperty name="width" value="0.06" units="cm"/>
      <inkml:brushProperty name="height" value="0.06" units="cm"/>
      <inkml:brushProperty name="color" value="#FFFFFF"/>
    </inkml:brush>
  </inkml:definitions>
  <inkml:trace contextRef="#ctx0" brushRef="#br0">23 12 7973,'-5'-7'270,"2"2"465,-4 5 1,4 2 0,-1 1-284,3 5 1,1 2 0,0 3 0,0 2-223,0 4 0,1 8 0,2 4 0,2 3-91,1 4 0,-3 7 0,1 4 0,-2 1-111,2 1 1,-3-3 0,3 4 0,-3-2-36,-1-6 1,-5 1 0,-1-8-1,0-4-104,2-5 1,-1-9-164,1-4 1,0-9 186,4-6 0,0-5 1,0-7-1,0-5-154,0-6 0,4-5 1,1-6-1,1-1-26,3 1 1,-2-5 0,0-3 0,2-3 111,1-1 0,2 1 0,-1-1 0,1-1 136,-1-3 0,1 8 0,-1 2 1,0 6 77,1 8 0,-1 7 1,1 3-1,-1 5 167,1 3 0,-1 3 0,-1 7 0,-1 1 29,-1 5 1,-1 6 0,5 3 0,-2 0 42,-2 4 1,2 4 0,-4 3 0,2 0-115,-1 0 1,-4 4 0,1-2 0,-2 3-104,2 2 0,-3-1 0,3 0 1,-2 1-111,-2-1 1,0 0 0,0 0-1,0-4-236,0-3 0,0-3 0,0-2 1,0-2-671,0-1 1,0-5 0,0 1-664,0-2 1,0-5 1597,0-1 0,5-4 0,1 2 0</inkml:trace>
</inkml:ink>
</file>

<file path=ppt/ink/ink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4:16.782"/>
    </inkml:context>
    <inkml:brush xml:id="br0">
      <inkml:brushProperty name="width" value="0.06" units="cm"/>
      <inkml:brushProperty name="height" value="0.06" units="cm"/>
      <inkml:brushProperty name="color" value="#FFFFFF"/>
    </inkml:brush>
  </inkml:definitions>
  <inkml:trace contextRef="#ctx0" brushRef="#br0">0 1 8397,'5'6'435,"2"-1"0,4-5 0,1 2-312,-1 1 0,2 0 0,1 5 0,1 0 23,-1 3 1,3 0 0,-2 1-1,-1 0-89,-1 4 0,-6 0 0,0 4 0,-2-1-35,-3 2 1,0 0 0,-4 1 0,-2-2-120,-3 0 1,-3-7 0,-2 3 0,1-4-76,-1 0 1,-3-2 0,0-1 0,1-3 91,1-1 0,2-1 1,-1-4 105,1 0 1,4-5-22,4-2 0,3 0 0,3 1 133,5 1 1,2 0-1,2 2 1,0-1 141,4 2 1,-4 0 0,5 1-1,-1-1-147,3-2 0,-2 0 0,0 4 0,-2 0-101,0 0 1,5 0 0,-2 0-1,0 0-132,-3 0 0,-2 1 0,-2 2 0,1 1-540,-1-2 0,-3-1 1,-2 1 639,-1 2 0,-26-13 0,-11 1 0</inkml:trace>
</inkml:ink>
</file>

<file path=ppt/ink/ink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4:17.400"/>
    </inkml:context>
    <inkml:brush xml:id="br0">
      <inkml:brushProperty name="width" value="0.06" units="cm"/>
      <inkml:brushProperty name="height" value="0.06" units="cm"/>
      <inkml:brushProperty name="color" value="#FFFFFF"/>
    </inkml:brush>
  </inkml:definitions>
  <inkml:trace contextRef="#ctx0" brushRef="#br0">20 0 8194,'-3'8'0,"-3"-2"0,1 1 0,0-1 0,4 3 0,4 1 0,4 2 0,-2 14 0,0 5 0</inkml:trace>
</inkml:ink>
</file>

<file path=ppt/ink/ink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4:17.529"/>
    </inkml:context>
    <inkml:brush xml:id="br0">
      <inkml:brushProperty name="width" value="0.06" units="cm"/>
      <inkml:brushProperty name="height" value="0.06" units="cm"/>
      <inkml:brushProperty name="color" value="#FFFFFF"/>
    </inkml:brush>
  </inkml:definitions>
  <inkml:trace contextRef="#ctx0" brushRef="#br0">21 1 8514,'-4'7'0,"-1"1"179,-2 1 0,5-3 1,-1 1-1107,6-2 1,-1-1 926,6-4 0,0-5 0,3-2 0</inkml:trace>
</inkml:ink>
</file>

<file path=ppt/ink/ink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4:19.281"/>
    </inkml:context>
    <inkml:brush xml:id="br0">
      <inkml:brushProperty name="width" value="0.06" units="cm"/>
      <inkml:brushProperty name="height" value="0.06" units="cm"/>
      <inkml:brushProperty name="color" value="#FFFFFF"/>
    </inkml:brush>
  </inkml:definitions>
  <inkml:trace contextRef="#ctx0" brushRef="#br0">57 46 7918,'-7'0'0,"-1"0"1224,-1 0 1,3 0-768,-2 0 1,4 4-1,-2 1 1,1 1-267,2 3 1,2 1 0,1 3-1,0 2-105,0 5 0,0 5 0,0 4 0,0 3-163,0 4 0,4 6 1,0 0-1,-2 2-310,0 2 1,-2 0 0,0-1-1,0-1-275,0-6 1,0-3 0,0-10-1901,0-4 2562,0-6 0,0-74 0,0-25 0</inkml:trace>
  <inkml:trace contextRef="#ctx0" brushRef="#br0" timeOffset="457">12 286 7918,'0'-29'119,"-4"-3"1,0 4 0,1 0 483,2 0 0,1 2 1,1 4-203,3 3 0,3 4 0,4 7 0,0 4-160,1 3 1,1 1-1,1 0 1,2 1-225,2 3 1,-3-1 0,3 4 0,-1 2 0,-2 1 0,0 2 0,0 1 0,-2 1 0,-3 2 0,-3 2-1,-2 2 1,-3 1 0,-1-1 0,-1-1 0,0 1 0,0 1 0,-1-2 0,-3-3 0,-2 0 0,-2-1 0,1-1-1,-3-3 1,-3-2 0,-2-2 0,1-2 0,1-3 0,1-1 0,0-1 0,-2-1 0,-1-1 0,1-2-1,2 0 1,4-1 0,3-1 0,2-2 0,0 2 0,4 1 0,6 2 0,3 3 0,1 5 0,1 5 0,-1 4-1,1 1 1,-1 2 0,0 2 0,1 3 0,-1 2 0,1 1 0,-1 3 0,1 2 0,-2 0 0,-1-1-1,-3-2 1,-1-3 0,-1-1 0,0-1 0,0-3-2503,-2-4 709,-1-7 1,-1-12 1775,0-8 0,0 3 0,0 4 0</inkml:trace>
  <inkml:trace contextRef="#ctx0" brushRef="#br0" timeOffset="819">332 447 7899,'0'7'372,"0"1"1,1-2 81,3 2 1,3-3-1,5-5-303,3 0 1,-2-1 0,2-3-1,-2-4 5,-1-2 1,3-1 0,0-1-1,-1 1-63,-1-1 1,-6 1 0,1-2 0,0-1-86,-2-1 1,3-2 0,-5 3-1,-2-1-51,0 1 0,-2-2 1,0 0-1,-2 2-152,-1 2 1,-4 2-1,-4 1 1,-1 2-1,1 2 1,-1-2 0,1 3 0,-2 2 139,-2 5 1,2 3 0,-2 6 0,2 1 67,2 2 1,1 3-1,1 4 1,2 3 30,2 1 1,2 0 0,3 4 0,0 1-38,0-2 0,1 4 0,3-4 0,3 1-263,3-4 1,6-3 0,0-2 0,2-5-766,2-3 1,-2 0 1020,1-10 0,-10 1 0,1-4 0</inkml:trace>
  <inkml:trace contextRef="#ctx0" brushRef="#br0" timeOffset="1187">904 115 7934,'-11'-12'12,"-1"1"0,1-1 1,0 1-1,0 0 252,4-1 0,-3 1-27,2-1 0,-2 6-67,-2 2 1,6 4 0,2 4-67,3 3 0,1 5 0,0 2 1,0 2-3,0 2 1,-1 5-1,-2 5 1,-1 1 18,2 3 0,-1 5 1,1 4-1,-2 1-86,1 1 0,-2 4 1,1-5-1,2 1-249,1-1 0,-3-4 0,0-7 0,1-6-532,2-4 1,2-6-1119,3-7 1864,-3-8 0,-1-48 0,-6-14 0</inkml:trace>
  <inkml:trace contextRef="#ctx0" brushRef="#br0" timeOffset="1558">630 309 7934,'-12'0'85,"1"0"569,-1 5 0,7 1 1,5 2-1,7-1-502,3-2 0,2 0 0,2-2 1,3 0-364,1 0 0,1-2 1,4-1-1,0 0-707,0 0 1,-1 0 917,1 0 0,26-20 0,5-6 0</inkml:trace>
  <inkml:trace contextRef="#ctx0" brushRef="#br0" timeOffset="1934">996 218 7934,'-12'6'0,"2"4"950,3-2 0,2 2 0,5 2-634,0-1 1,0 4 0,0 2-1,0-1-184,0 1 1,3 3-1,1-1 1,-1 3-70,-2 1 0,-1 0 1,0 0-1,0-2 38,0-2 1,0 2-449,0-6 291,0-5 0,0-10 0,0-9 1,0-4-46,0-2 0,0-5 1,0 1-1,1-3-81,3-1 1,-1-1 0,3-1 0,0-2-130,1 2 0,-1 0 1,3 2-1,-1 1-182,1-1 0,1 4 1,1 1-1,2 1-404,2 3 0,-2 5 897,2 2 0,-7 4 0,-3-2 0</inkml:trace>
  <inkml:trace contextRef="#ctx0" brushRef="#br0" timeOffset="2310">1339 241 7900,'-11'0'0,"-1"0"425,1 0 1,-1 0 0,1-2-660,0-1 1,3 1 0,2-3-1,-1 1-475,1 1 1,2-5 0,-4 3 665,0-1 0,-3 3 0,0 0 33,-1 6 1,5 1-1,0 6 1,1 4 108,0 3 1,3 2 0,-1 5 0,3 1 186,1 2 0,0 5 1,0-2-1,0 3-46,0 2 1,0-2 0,1-3 0,3-4-162,4-6 1,2-3 0,1-7 0,1-3-82,-1-3 0,5-4 0,-1-4 0,-1-3-147,-1-3 0,-2-7 1,0-2-1,1-3-64,-1-1 1,-3-3 0,0-2 0,1 0 67,1 0 0,-4 1 0,-1 3 0,-1-2 98,0 0 0,3 0 0,-3 7 0,-1 4-49,-2 2 140,-1 2 1,0 11-1,0 7 1,-1 10 72,-3 5 0,3 2 0,-3 1 0,1 3-174,0 1 0,1 1 0,-2 1 0,3-1-129,1-2 1,0-2-1,0-4 1,1-2 185,3-1 0,38-30 0,14-4 0</inkml:trace>
  <inkml:trace contextRef="#ctx0" brushRef="#br0" timeOffset="2382">1648 252 7900,'-5'-11'0,"0"-1"0,-4 2 0,3 1-203,1 2 1,-4 4 0,1-1 127,-2 3 1,-1 6 0,-1 3-1,1 3 103,-1 4 0,5 3 1,-1 5-1,-1 1 102,-1 3 0,2-2 1,2 6-1,1-1-15,2 0 0,2 1 0,1-3 1,0 0-113,0 0 1,4-5-1,1-5 1,1-3-249,3-5 1,5-2-1,1-5 1,-1-1 6,-1-3 1,2-4-1,2-7 1,0 0 237,-1-4 0,-1 0 0,-3-3 0,-1 2 0,1 6 0</inkml:trace>
  <inkml:trace contextRef="#ctx0" brushRef="#br0" timeOffset="3060">1728 309 7198,'-11'0'-366,"0"0"1,0 2 1210,4 1 0,3-1-612,8 2 1,2-3-1,6-1 1,0 0-141,4 0 0,-4 0 0,5 0 0,-2 0-224,0 0 0,4 0 0,-2 0 0,-1 1-66,1 3 1,-2-3 0,-3 3 0,-1-3-722,1-1 1,-1 0 917,0 0 0,-14-5 0,-5-1 0</inkml:trace>
  <inkml:trace contextRef="#ctx0" brushRef="#br0" timeOffset="3468">1854 126 7863,'-7'0'0,"-1"0"-13,-1 0 0,3 0 159,-2 0 1,6 5 0,-2 3 0,3 3 93,1 5 0,0 1 1,0 8-1,0 1-64,0 5 1,0 3-1,0 3 1,0 2-290,0 2 0,0-4 1,-2 1-1,0-3-552,-2-5 0,0-2 0,5-6 122,3-3 1,-1-8-1,4-8 543,2-6 0,10-32 0,3-18 0,3-3 0,0-1 0</inkml:trace>
  <inkml:trace contextRef="#ctx0" brushRef="#br0" timeOffset="3469">1980 298 7863,'-6'1'158,"2"3"16,3 4 0,1 2 0,0 3 0,0 2-41,0 4 0,0 2 0,0 4 0,0 1-235,0 5 0,0 2 1,0 1-1,0-1-51,0-2 0,0-3 1,0-5-1,0-2-1753,0-2 1906,0-2 0,5-41 0,1-9 0</inkml:trace>
  <inkml:trace contextRef="#ctx0" brushRef="#br0" timeOffset="3470">2049 0 7863,'-12'0'-181,"5"0"1,-1 0-307,-1 0 1,4 2 486,1 1 0,3 0 0,1 5 0,0 0 0,5 3 0,17 26 0,8 6 0</inkml:trace>
  <inkml:trace contextRef="#ctx0" brushRef="#br0" timeOffset="3605">2095 229 7863,'0'19'0,"0"0"-167,0 2 1,0 0 0,0 2 0,0 1 121,0 3 0,4-1 0,-1 4 1,1 2 554,1 1 1,-2 0 0,3-1 0,0-2-60,1 2 1,-3-5 0,3-3 0,2-6-231,1-5 1,2-1 0,-1-8 0,1-1-179,-1-2 0,2-10 0,1-5 0,2-5-51,2-5 0,-3-7 0,3 1 0,0-3-188,0-2 1,-3 1 0,3 0-1,-2-1-221,-2 1 1,3-2-1,-2-1 1,-1-2-191,-1-2 1,-3 4 0,-1 1 0,-3 4 606,-1 5 0,-1 4 0,-4 4 0,-20 64 0,-5 19 0</inkml:trace>
  <inkml:trace contextRef="#ctx0" brushRef="#br0" timeOffset="3967">2472 435 9914,'-6'23'0,"2"-1"0,3-3 0,1-3 0,1-2 0,3-1 0,4-4 0,3-3 0,3-3 0,1-2 0,1-2 0,0-3 0,3-5 0,2-4 0,-1-3 0,-1-2 0,0-3 0,0-4 0,0-1 0,0-1 0,0 0 0,-1 1 0,-1 0 0,-3 1 0,-2-1 0,-1 0 0,-4 0 0,-3 2 0,-3 1 0,-1 1 0,-1 3 0,-4 4 0,-5 4 0,-5 3 0,-3 4 0,-3 4 0,-2 5 0,-2 5 0,-2 7 0,2 3 0,2 6 0,4 0 0,2 4 0,2-1 0,1 4 0,3 3 0,3 3 0,3 2 0,2 3 0,2 3 0,1 3 0,1-2 0,5-2 0,4-5 0,6-6 0,5-5 0,4-8 0,4-8 0,6-7 2164,1-6 0,4-6-2255,-2-3 0,1-11 91,3-4 0,2-24 0,3-12 0,2-4 0,0 1 0</inkml:trace>
</inkml:ink>
</file>

<file path=ppt/ink/ink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4:28.697"/>
    </inkml:context>
    <inkml:brush xml:id="br0">
      <inkml:brushProperty name="width" value="0.06" units="cm"/>
      <inkml:brushProperty name="height" value="0.06" units="cm"/>
      <inkml:brushProperty name="color" value="#FFFFFF"/>
    </inkml:brush>
  </inkml:definitions>
  <inkml:trace contextRef="#ctx0" brushRef="#br0">47 178 8116,'-12'-4'-397,"1"0"1,0-1 1646,4 1 1,2 4-926,5 0 1,0 6-1,0 8 1,0 4-131,0 4 0,4-1 0,-1 10 1,0 1-138,-2 1 0,3 1 0,0 0 1,-2 2-71,0 2 0,-2-3 0,1-1 0,1-6-116,2-4 1,0-2-1,-4-3 1,1-5-35,3-5 1,-1-4 0,4-5-23,2 0 0,-2-7 0,0-3 1,2-5 13,1-3 0,2-2 0,-1-6 0,1 0-51,-1 0 1,1-3 0,0 0 0,2-2 92,1 1 0,1 0 0,-5 0 0,-1 3 17,-2 3 0,2 2 0,-3 3 73,-1 4 0,-1 9 0,-5 7 320,0 9 1,0 7 0,0 7 0,-1 3 60,-3 3 0,3 7 0,-3 1 0,3-1-147,1-1 1,0-2-1,0-1 1,0-1-48,0-2 1,0-4 0,0-1 0,0-5-16,0-4 1,5-9 0,2-3-67,3-3 0,-2-7 0,0-5 0,1-7-41,1-4 1,1-6 0,2-2 0,1-3-211,1-2 1,0 1 0,-3 0 0,-1 1-147,1 2 0,-2-2 0,-1 4 1,-2-2-143,2 1 1,-2 4-1,0 0 1,1 3 470,-2 4 0,15 33 0,-2 12 0</inkml:trace>
  <inkml:trace contextRef="#ctx0" brushRef="#br0" timeOffset="667">756 269 8257,'-11'-11'0,"-1"-1"-22,1 1 0,1 3 1,1 0-1,2 0 28,2-3 0,-4 0 1,3 0-1,-2 0 0,2 5 1,0 6-1,1 6 1,0 6-1,1 3 0,0 3 1,0 2-1,2 2 1,0 3-1,2 2 0,0 2 1,0 0-1,0 2 0,0 0 1,0-2-1,2 0 1,0-1-1,3 0 0,2-4 1,1-2-1,3-6 1,-1-2-1,-1-5 0,-2-2 1,2-5-1,1-2 0,2-5 1,-1-5-1,2-5 1,1-5-1,1-2 0,-1-5 1,0-1-1,0-1 1,3-1-1,-1-1 0,1-1 1,-3 1-1,-2 3 1,0 2-1,-2-1 0,-1 3 1,-3 3-1,-1 10 0,-3 8 1,-4 12-1,-3 7 1,0 5-1,0 3 0,1 3 1,1 0-1,-1-1 1,1 1-1,2 0 0,1 0 1,0-1-1,1 0 0,3-2 1,4-2-1,2-3 1,1-4-7,1-2 0,35-27 0,9-7 0</inkml:trace>
  <inkml:trace contextRef="#ctx0" brushRef="#br0" timeOffset="1429">1214 269 9902,'-8'0'0,"7"0"0,10-1 0,5-2 0,4-1 0,0 2 0,2 1 0,2-1 0,-1 0 0,0-2 0,-4 1 0,1 2 0,-1 1 0,-1 1 0,-2 2 0,-2 2 0,-3 0 0,-2 2 0,2-1 0,1 3 0,-3-9 0,-2-1 0</inkml:trace>
  <inkml:trace contextRef="#ctx0" brushRef="#br0" timeOffset="1715">1409 6 7979,'-4'-5'461,"0"5"1,0 1-1,4 7 1,0 2-440,0 4 0,0 4 1,0 5-1,-1 1 0,-2 4 1,-1 6-1,1 7 0,-1 3 1,-1 3-1,-2 2 1,0 1-1,-1 1 0,1 0 1,-2-4-1,0-4 0,0-4 1,2-5-1,2-5 0,3-5 1,1-5-1,2-3 1,3-6-1,3-5-22,3-4 0,22-47 0,5-11 0</inkml:trace>
  <inkml:trace contextRef="#ctx0" brushRef="#br0" timeOffset="3142">1672 498 8188,'-10'1'57,"2"3"1,-1-1 206,5 4 0,6-4 0,5 1 0,3-3-103,2-1 1,1 0 0,1-1 0,2-3-21,2-4 1,-3-2-1,3 0 1,-2 0-151,-2-2 1,-1 3 0,0-6 0,0 2-1,-1 1 1,-2-2 0,-1-3 0,-2 1-1,-2-2 1,-1 1 0,-1-1 0,0 2-1,-3-2 1,-4 2 0,-3-1 0,-4 4-1,0 3 1,-1 4 0,0 1 0,-2 2-335,-1 2 0,-5 2 0,4 3 0,-1 5 380,1 5 1,-3 0 0,4 5 0,1 1 0,2 2 0,4 2 0,3 1 0,2 3 0,-1 0 0,1 2 0,2-2 0,2 1 0,2-1 0,2 0 0,1-3 0,4-1 0,3-2 0,2-3 0,1-4 0,0-3 0,2-5 0,1-3 0,0-2 0,1-2 0,3-2-1,3-2 1,2-4 0,0-6-813,0-5 1,-2 1 0,-1-1 774,1-2 0,4-10 0,4-5 0</inkml:trace>
  <inkml:trace contextRef="#ctx0" brushRef="#br0" timeOffset="3679">2164 338 10640,'-10'1'0,"1"3"0,3 5 0,0 5 0,3 5 0,-1 4 0,-1 2 0,0 3 0,-2 3 0,2 3 0,-1 3 0,1-2 0,0-1 0,2-5 0,2-3 0,1-4 0,0-5 1732,0-5-1848,0-5 1,4-3 0,1-8-1,0-4 1,1-3 0,1-5 66,1-3 0,-1-2 0,0-2 0,2 0 0,0 0 0,0 0 0,-1-1 0,1-1 0,1-3 0,1 0 0,1-2 0,-1 2 1,1 0-1,-1 3 0,2-1 0,1 2 0,1 1 0,-1 6 0,-1 4 0,-2 4 0,1 3 0,-1 1 0,1 2 0,-1 3 0,0 3 1,1 2-1,-1 0 0,-1 1 0,-1-1 49,-1 0 0,0 19 0,3 2 0</inkml:trace>
  <inkml:trace contextRef="#ctx0" brushRef="#br0" timeOffset="3680">2656 338 8101,'-10'-2'0,"1"0"0,1-2 0,21 5 0,1 6 0</inkml:trace>
  <inkml:trace contextRef="#ctx0" brushRef="#br0" timeOffset="3681">2587 601 8897,'-11'4'0,"1"1"0,1 0 0,3 1 0,2-1 0,5 1 0,19-8 0,11-4 0</inkml:trace>
</inkml:ink>
</file>

<file path=ppt/ink/ink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4:24.871"/>
    </inkml:context>
    <inkml:brush xml:id="br0">
      <inkml:brushProperty name="width" value="0.06" units="cm"/>
      <inkml:brushProperty name="height" value="0.06" units="cm"/>
      <inkml:brushProperty name="color" value="#FFFFFF"/>
    </inkml:brush>
  </inkml:definitions>
  <inkml:trace contextRef="#ctx0" brushRef="#br0">69 216 8121,'-17'0'138,"5"0"0,-4 0 847,4 0 1,5 1-1356,4 3 1,1 2 0,4 4 0,0-1 369,2-1 0,20 20 0,2 9 0</inkml:trace>
  <inkml:trace contextRef="#ctx0" brushRef="#br0" timeOffset="262">46 422 8120,'-8'4'210,"1"1"398,-2 1 0,0 2 0,1 3-296,5 1 1,1-1-1,2 2 1,0 1-248,0 1 1,0 5 0,0-1 0,0 3-94,0 1 0,0 5 1,0 1-1,0 2-94,0-1 1,0-4-1,0 2 1,0-3-209,0-2 1,0-3-1,0-8-420,0-1 0,2-4 0,0-6 750,2-8 0,20-66 0,-11 23 0,0 1 0</inkml:trace>
  <inkml:trace contextRef="#ctx0" brushRef="#br0" timeOffset="520">161 433 8934,'-12'0'821,"6"5"0,2 3-560,3 2 0,1 3 0,1 2 1,1 4-39,2 3 0,1 2 0,-2 3 0,1 3-57,-2 3 0,0 2 0,-2-2 1,0-2-39,0 0 1,0-6-1,0 1 1,0-6-186,0-5 0,0-2-186,0-1 1,1-9-1,1-5 1,2-10-178,-1-4 0,3-4 1,2-6-1,2-2-46,1-1 0,1-2 0,-1-3 0,1 0 191,-1-1 0,-1 1 0,-1 1 1,-1 1 218,1 2 1,1 0-1,1 1 1,-1 6 270,-2 7 0,2 4 194,-2 5 0,-3 3 0,0 9 0,-1 6 14,0 7 1,0 0 0,-4 1 0,0 1-424,0 2 0,0 5 0,0 1 1,0 0-209,0 0 1,0 2-1,0-2 1,0 0-139,0 0 1,0 1 345,0-6 0,5 3 0,1-8 0</inkml:trace>
  <inkml:trace contextRef="#ctx0" brushRef="#br0" timeOffset="997">630 536 8113,'-4'-11'-40,"-1"-1"1,0 1 69,0-1 1,-3 0 0,4-2 0,2-1 243,0 1 1,1-3-1,-1 2 1,-2-1-221,1 0 1,2 7 0,0-2 38,-3 0 1,1 3-85,-4 0 1,0 8 0,0 8 0,2 3-11,0 4 1,2 3 0,-3 7-1,1 3 62,2 3 0,1 8 1,-1-4-1,-1 2 22,2 2 1,0 0 0,2 3 0,0-5 34,0-5 0,4 0 0,1-5 0,2-5-116,2-5 0,1-3 0,1-10 0,1-3-87,-1-3 1,4-10 0,-1-7 0,-2-4-58,-3-4 0,-2-2 0,5-5 0,-1 0-17,1-1 1,-2 0 0,-1-2 0,-3-1 67,-1 1 0,3-3 0,-4 1 1,-2-1-49,-1 1 1,3-4-1,0-1 1,-1-3 13,-2-2 0,-1 4 0,0 7 0,0 5 100,0 6 0,0 4 374,0 16 1,0 9 0,-1 19 0,-2 4 80,-1 6 1,0 3-1,4 3 1,0 2-53,0 2 1,-3 4 0,-1 2-1,1-3-170,2 1 0,1-6 0,0 0 0,0-2-313,0-2 1,0-4 0,1-9 0,3-2-798,4 0 1,-2-12-1,2 0 902,1-5 0,21-49 0,7-11 0</inkml:trace>
  <inkml:trace contextRef="#ctx0" brushRef="#br0" timeOffset="1764">904 548 8113,'7'5'-23,"-2"-3"219,-5 6 1,5-5 0,3 0-1,2-1 171,1-2 1,2 0-1,1-2 1,3-1-128,0-5 0,1-6 0,2-1 0,-2-1-173,-1 0 1,2 2-1,-4-4 1,-1 0-127,-1 0 1,-3 3 0,-2-3 0,-5 2-144,-1 2 1,-2-3 0,-2 2-1,0 1-46,-2 1 1,-5 3 0,2 1 0,-5 3 98,-3 1 1,2 1 0,-3 4 0,0 1 90,1 3 0,0 2 0,3 7 0,1 2 203,0 5 1,3-3-1,2 2 1,0 3 218,4 3 1,1 0 0,1 1 0,0 0-82,0 0 1,5-1-1,2 1 1,4-3-240,0-4 1,2 2-1,1-7 1,2-3-9,2-2 1,0-6-1,2 0 1,-1-1-37,2-2 0,5-16 0,4-3 0</inkml:trace>
  <inkml:trace contextRef="#ctx0" brushRef="#br0" timeOffset="2361">1442 239 11058,'-11'3'0,"1"3"0,1 0 0,3 3 0,0 1 0,4 1 0,1 1 0,1 1 0,1 2 0,1 4 0,4 3 0,0 0 0,2 1 0,-1 2 0,1 0 0,-1 2 0,1-2 0,0-1 0,1-1 0,1-1 0,0-2 0,-1-2 0,-2-2 0,1 0 0,0-1 0,-1 0 0,2-1 0,-4-6 0,0-3 0</inkml:trace>
  <inkml:trace contextRef="#ctx0" brushRef="#br0" timeOffset="2362">1351 674 13582,'-19'0'0,"1"0"0,4-2 0,9-3 0,11-6 0,11-7 0,4-4 0,2-2 0,1-1 0,2-3 0,2-1 0,0-3 0,1-1 0,0-2 0,2 1 0,-2 0 0,-2-1 0,8-5 0,5-5 0,3-4 0,0 0 0</inkml:trace>
  <inkml:trace contextRef="#ctx0" brushRef="#br0" timeOffset="2934">2164 136 8953,'-18'-4'0,"2"0"0,4 1 0,2 3 10,2 4 0,7 3 0,6 4-10,1 1 0,7 19 0,5 6 0</inkml:trace>
  <inkml:trace contextRef="#ctx0" brushRef="#br0" timeOffset="3193">2129 342 8110,'-11'11'32,"3"-3"0,0-1 1,1 2 184,0 1 0,1 6 0,4 0 0,-2 1 214,1-1 0,2 5 0,1-2 0,-1 2-476,-3 2 1,3 4 0,-3 0 0,1-1 0,1 1 0,-2 0 0,1-2 0,2-2 0,1-3 0,0-2 0,0-1 44,0-3 0,31-42 0,7-12 0</inkml:trace>
  <inkml:trace contextRef="#ctx0" brushRef="#br0" timeOffset="3194">2312 296 8110,'-11'0'78,"3"4"1,2 1 0,1 1 507,2 3 0,2 1 0,1 3 0,0 1-211,0 1 0,0 9 0,0 1 0,0 3-57,0 3 1,0 4-1,0 2 1,0-1-83,0-3 1,0 2 0,-1-6-1,-2-1-303,-1-5 0,1-5 1,3-7-167,0 1 1,0-7 90,0-5 1,0-9 0,0-8 0,1-1-241,3-2 0,2-1 1,7-4-1,1-1-116,1-5 0,4-2 0,-2-1 0,0-1 181,4 1 1,0 0-1,1-1 1,-2 1 150,-1 0 1,-1 6-1,1 4 1,-2 4 386,-1 4 1,-7 6 0,1 7 316,-3 6 1,0 8-1,-3 8 1,-1 3-9,-2 1 1,-1 4 0,0 0 0,0 3-211,0 2 0,-4 1 0,0 1 0,1 0-202,-3 1 0,4 0 0,-4 1 0,-1-1-579,1-2 0,3-6 1,0-1-1,1-5 461,2-2 0,21-35 0,4-6 0</inkml:trace>
</inkml:ink>
</file>

<file path=ppt/ink/ink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4:39.197"/>
    </inkml:context>
    <inkml:brush xml:id="br0">
      <inkml:brushProperty name="width" value="0.06" units="cm"/>
      <inkml:brushProperty name="height" value="0.06" units="cm"/>
      <inkml:brushProperty name="color" value="#FFFFFF"/>
    </inkml:brush>
  </inkml:definitions>
  <inkml:trace contextRef="#ctx0" brushRef="#br0">161 91 7841,'-18'7'0,"2"1"54,-1 1 0,8-4 1887,-2-1-1774,7-3 0,4-1 1,8-1-1,2-2-92,1-1 0,1-4 0,-1 0 0,1-1 14,-1 1 1,1-2-1,-1 4 1,-1-2-42,-2 1 0,2 3 1,-2-4-81,2-1 0,0 3 0,-1 0-8,-2 0 1,-3 1-46,4 2 1,-4 1 33,3-2 1,-4 4 72,1 4 1,-3-1 53,-1 4 0,0-3 60,0 4 0,0 0-87,0 3 1,0 0-1,0 1-8,0-1 0,0-3 1,0 0-1,0 0-20,0 3 1,0-4-1,0 1 1,0 2-11,0 4 0,0-1 1,-1 3-1,-2 1-6,-1 2 0,1-1 0,1 1 0,0 2-30,-2 5 0,0-3 1,4 1-1,-1-4-42,-3 1 0,3 0 0,-3 1 0,3-2-33,1-1 0,0-5 1,0 2-1,0-4-197,0 0 0,0-5 1,1 0-928,3-2 1,-2-1 1223,6-4 0,-21-16 0,-1-3 0</inkml:trace>
  <inkml:trace contextRef="#ctx0" brushRef="#br0" timeOffset="307">1 503 9078,'5'6'0,"3"-2"0,2-1 0,1-1 0,1 2 0,0 0 0,4-1 0,1 1 0,2-1 0,1-1 0,0 1 0,2 1 0,0-2 0,0 0 0,-2-2 0,-1 0 0,1 0 0,-1 0 0,0 0 0,0 0 0,-1 0 0,-2 0 0,-1 0 0,1 0 0,-2 0 340,-2 0 1,-4 0 0,0-2-600,0-2-282,-2 3 0,-1-5-1574,-5 2 2115,0 3 0,0-6 0,0 4 0,-5-4 0,-2-4 0</inkml:trace>
  <inkml:trace contextRef="#ctx0" brushRef="#br0" timeOffset="576">722 537 9412,'-12'4'0,"2"1"417,3 1-417,7-3 0,11-8 0,7-8 0</inkml:trace>
</inkml:ink>
</file>

<file path=ppt/ink/ink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4:46.435"/>
    </inkml:context>
    <inkml:brush xml:id="br0">
      <inkml:brushProperty name="width" value="0.06" units="cm"/>
      <inkml:brushProperty name="height" value="0.06" units="cm"/>
      <inkml:brushProperty name="color" value="#FFFFFF"/>
    </inkml:brush>
  </inkml:definitions>
  <inkml:trace contextRef="#ctx0" brushRef="#br0">127 35 9733,'-12'8'0,"1"-1"0,0 2 0,3 0 0,0 0 0,0-1 0,2 1 0,1 1 0,1 1 0,-1 2 0,0 2 0,-1 4 0,0 3 0,1 1 0,2 1 0,-1 3 0,0 3 0,1 3 0,1 2 0,-1-2 0,-1-2 0,2 0 0,1 1 0,1 0 0,1-2 0,1-3 0,4-4 0,-1-3 0,1-1 0,0 0 0,3-1 0,1-4 0,2-4 0,-1-4 0,1 0 0,-6 2 0,-1-1 0</inkml:trace>
  <inkml:trace contextRef="#ctx0" brushRef="#br0" timeOffset="348">344 172 7930,'-8'-6'637,"1"2"3,4 3 0,-2 2-362,5 3 0,0 2 0,0 6 0,0 1-86,0 2 1,0 3 0,0 5 0,-1 1-324,-3 2 0,1 0 0,-3 4 0,1 2-40,2 1 1,-2 2-1,2-2 1,-1-3-450,-1-3 1,3-3 0,-1-2 0,1-3 619,2-4 0,11-23 0,1-6 0</inkml:trace>
  <inkml:trace contextRef="#ctx0" brushRef="#br0" timeOffset="1415">390 138 7863,'1'-6'191,"3"2"0,2 3 1,6 1-1,-1 0-160,1 0 1,3 0 0,1 0 0,1 1 0,-1 3 0,-2 2 0,-1 2 0,-1-1 0,-1 2 0,-1 1 0,-1 2 0,-3-1 0,0 1 0,-4-1 0,-2 1 0,-2-1 0,-5 1 0,-2-1 0,-3 0 0,-1 1 0,-1-1 0,0-1 0,-3-1-1,1-1-2,-1 1 0,2-3 0,4 1 1,-1-2-1,1-1 0,2-1 0,5 1 1,7 0-1,3 0 0,1 1 0,2 0 1,0 1-1,0 1 0,-1 2 0,-1 1 1,1 1-1,0 1 0,-1-1 0,1 2 1,-2 1-1,-1 2 0,-2 2 0,0 1 1,-1 0-1,2 0 0,-2 0 0,0-1 1,-2-2-1,0-4 0,0 0 0,1-1-29,3 1 0,2-37 0,6-8 0</inkml:trace>
  <inkml:trace contextRef="#ctx0" brushRef="#br0" timeOffset="1921">722 230 10652,'-5'-11'0,"6"3"0,8 1 0,5 1 0,1 1 0,0 0 0,2 1 0,-1 0 0,2-1 0,0 0 0,1 0 0,0 2 0,-1 2 0,0 0 0,-2-2 0,1-1 0,-3 2 0,-1 1 0,-2 1 0,0 0 0,1 0 0,-2 1 0,-1 3 0,-1 3 0,-26 14 0,-3 3 0</inkml:trace>
  <inkml:trace contextRef="#ctx0" brushRef="#br0" timeOffset="1922">928 218 7930,'-4'-7'421,"0"-1"0,-4 4 885,5-4-280,-1 6-758,4-3 0,0 10 0,0 3-183,0 2 0,0-3 0,0 2 0,0 3-162,0 2 1,0 2-1,0-2 1,0 3-119,0 1 1,0-3-1,-1 3 1,-2-1-208,-1 1 1,0 0-1,4 2 1,-1-2-146,-3-1 1,3-2 0,-3-4 0,3 1 546,1-1 0,5-9 0,1-4 0</inkml:trace>
  <inkml:trace contextRef="#ctx0" brushRef="#br0" timeOffset="1923">813 550 10446,'-10'1'0,"1"2"0,4 1 0,4-2 0,6 0 0,4-2 0,2 0 0,1 0 0,0 0 0,2 0 0,2 0 0,-2-2 0,0 0 0,0-2 0,1 0 0,-1 0 0,-1 0 0,-2 1 0,1-1 0,-1 0 0,0 2 0,1-1 0,-1 0 0,1 0 0,-1-1 0</inkml:trace>
  <inkml:trace contextRef="#ctx0" brushRef="#br0" timeOffset="2196">1294 1 10250,'11'0'322,"1"0"0,-1 1 0,1 3 0,-1 3-80,1 4 1,-1 1-1,1 2 1,-1 3-36,0 1 1,1 1-1,-1 4 1,0 1-155,-4 3 0,0-2 0,-5 4 0,2 0-244,-2 1 1,-4-1 0,-3 3 0,-2-2-170,-1 2 1,-6-3 0,-3 1 0,0-2-57,1-3 1,-1-1-1,3-2 416,-1-3 0,-31 13 0,-3-2 0</inkml:trace>
</inkml:ink>
</file>

<file path=ppt/ink/ink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4:43.062"/>
    </inkml:context>
    <inkml:brush xml:id="br0">
      <inkml:brushProperty name="width" value="0.06" units="cm"/>
      <inkml:brushProperty name="height" value="0.06" units="cm"/>
      <inkml:brushProperty name="color" value="#FFFFFF"/>
    </inkml:brush>
  </inkml:definitions>
  <inkml:trace contextRef="#ctx0" brushRef="#br0">24 69 9694,'-11'1'0,"2"2"0,5 0 0,8 0 0,5-2 0,2 0 0,1 2 0,1 1 0,2-2 0,3 0 0,-1-2 0,0 0 0,-2 0 0,1 0 0,-2 0 0,-2 0 0,0 0 0,-1 0 0,-1 1 0,-1 1 0,-2 4 0,-2 0 144,-3 3 1,-2-3 0,-4 2 0,-3 1-132,-3 1 1,-6 5 0,0 0-1,-1-1 73,1-1 0,-1-1 0,3-1 1,-1 0-1,1 0 0,1-2 1,2-3-1,-1 0-20,1 1 1,10-6 0,4 0 0,6-3-41,3-1 1,-1-2-1,2 1 1,1 2 10,1 0 0,0 2 0,-2-1 0,1-1 19,1-2 0,1 0 0,-5 4 0,2 1 32,2 3 1,-2-1 0,2 3-1,-3 0 24,-5 1 0,2 0 0,-5 5 0,0-1 57,1 1 0,-4-1 1,2 0-1,-5 2-63,-1 2 0,-6-2 0,1 2 0,-2-2-66,-2-1 0,-3 0 0,0 1 1,1 0-118,1-3 1,-2-2 0,0 0-1,-1-1-350,0-2 1,3-1 0,-2-4 0,2 0-448,2 0 1,-1-2-1,2-1 874,2-5 0,29-43 0,11-11 0</inkml:trace>
  <inkml:trace contextRef="#ctx0" brushRef="#br0" timeOffset="1036">494 46 9452,'-9'0'0,"5"0"0,8 0 0,5 0 0,2 0 0,2 0 0,1 0 0,1 0 0,-1 1 0,-1 2 0,-2 2 0,1 1 0,-2 3 0,-2 1 0,-3 2 0,-2-1 0,1 1 291,-1-1 0,-7 0 0,-2 1 0,-2-1-288,0 1 1,1-1 0,-6 1-1,-1-1 41,-1 1 0,0-5 0,3 1 0,1-1 2,-1 0 0,5 2 1,0-4-1,1 0-230,-1 0 144,5-1 0,2-4 0,8 0 39,2 0 0,1-1 1,2-2-1,1-1-1,1 2 1,0 0 0,-2 1 0,1-1 12,1-2 0,1 0 0,-5 4 0,1 1-10,-1 3 1,0-1-1,1 3 1,-1 0-4,1 1 0,-5 0 0,0 5 0,-2-1 43,-3 1 0,0-4 0,-2 3 65,0 1 0,0 2 1,-2-2-1,-1-1 20,-5 1 0,-2-1 0,-2 1 0,1-2-187,-1-3 1,0 4 0,-2-4-1,-2 2-324,2-1 1,2-2-1,0-3 1,1 0-130,-1 0 0,1-2 0,0-2 514,-1-3 0,16-33 0,4-12 0</inkml:trace>
  <inkml:trace contextRef="#ctx0" brushRef="#br0" timeOffset="1418">906 0 10461,'-1'6'0,"4"-2"0,6-2 0,3-1 0,-1 1 0,1 2 0,-1-1 0,2-2 0,1 0 0,1 2 0,-1 1 0,-1-1 0,-2 3 0,-1 1 0,-2 3 0,-3 0 0,-1-1 0,0-1 0,-3 1 0,-4 1 0,-4 2 190,-3-1 0,-2 0 1,1 1-1,-1-1-196,1 1 0,-1-1 0,1 1 0,-1-2 26,1-3 0,3 2 1,1-5-1,-1 0-124,2 1 99,1-4 0,5 3 0,1-6 1,3-2 5,3 1 0,0-2 1,0 0-1,2 0 13,1 0 0,2 1 0,-1 4 0,1 0 72,-1 0 0,1 0 0,-1 0 1,1 0 26,-1 0 1,-1 1-1,-1 3 1,-1 4 0,1 2-1,0 1 1,-1 1 0,-1-1-1,-2 1 1,-1 0 0,0 2-1,-1 3 1,0 0-1,-2 0 1,-2 0 0,-3 1 476,-4-1 1,-2-1-1,-1 2 1,-2-1-522,-2 1 0,1-4 0,-4 1 0,0-2-205,0-1 1,1-1 0,-4-1-1,2-1-458,-1-1 1,-2-6 0,1 2 0,0-3-2340,2-1 2933,5-5 0,-7-27 0,3-11 0</inkml:trace>
  <inkml:trace contextRef="#ctx0" brushRef="#br0" timeOffset="2534">1524 137 7891,'-5'-6'649,"-2"1"240,-4 5-648,0 0 1,0 1 0,4 3-150,3 4 0,-1-2 1,1 2-1,1 1-31,2 1 0,1 1 0,0 2 0,0 1-47,0 1 0,0 6 1,0-2-1,0 2-10,0 2 0,0 4 0,0 1 0,1 0-16,3 0 1,-1 2-1,3-3 1,1-3-62,-1-4 1,2 1 0,3-6 0,2-1-29,2-1 1,-1-6-1,4 0 1,0-2 22,-1-3 1,1-4-1,2-4 1,-2-3 30,-1-4 1,2-2-1,-3-1 1,1-3 32,-1-2 0,-4 2 0,-4 0 0,0-2 40,3 0 1,-4-2-1,0 1 1,-2 2 87,-3 1 1,0 1 0,-2-3-1,0 2 34,0-1 1,-2 2 0,-2-1 0,-3 0-47,-3 1 0,-1-3 1,3 2-1,0-2-49,-1 2 0,-1-1 0,-3 5 0,-1 1-81,-1 1 0,0 3 0,3 2 0,1 4 0,-2 3 0,-1 1 0,-1 0 0,1 1 0,1 3 0,2 4 0,-1 2 0,1 3 0,-1 1 0,2 1 0,1-1 0,3-1 28,1-2 0,6 6 0,5 0 0</inkml:trace>
</inkml:ink>
</file>

<file path=ppt/ink/ink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5:04.045"/>
    </inkml:context>
    <inkml:brush xml:id="br0">
      <inkml:brushProperty name="width" value="0.06" units="cm"/>
      <inkml:brushProperty name="height" value="0.06" units="cm"/>
      <inkml:brushProperty name="color" value="#E71224"/>
    </inkml:brush>
  </inkml:definitions>
  <inkml:trace contextRef="#ctx0" brushRef="#br0">1 50 8391,'0'-11'-8,"2"2"-157,3 2 0,-3 0-25,4 1 0,-3 5 258,3-5 1,2 4-1,9 2-28,-1 0 1,0 2 0,2 2 0,1 1 41,3-1 0,4-3 0,-2-1 1,1 0 10,3 0 1,3 0 0,3 0 0,1 0-50,3 0 0,-1 0 1,-4 0-1,0 0-6,5 0 1,-4 0 0,3 0 0,-1 0-10,2 0 1,-4 0 0,3 0-1,-3 0-7,-2 0 0,0 0 0,1 0 0,-1 0-26,0 0 0,0 0 1,0 2-1,-1 2-5,-5 1 0,5 1 0,-4-6 1,3 0 7,2 0 0,0 0 0,0 0 0,1 0-7,-1 0 0,0 0 0,2 0 0,2 0 18,1 0 1,1 0 0,-6 0-1,2 0 23,3 0 1,-3 0 0,4 0-1,-4 0-25,-2 0 1,2 5-1,0 0 1,0-1-13,-4-2 0,-1-1 0,3 3 0,0 1-13,0-1 0,0-1 1,0 1-1,0 1 3,1-1 0,-1-2 0,0-2 0,0 0 12,0 0 0,0 0 0,1 0 0,-1 0 3,0 0 1,0 0-1,0 0 1,-1 0-4,-5 0 0,5 0 0,-6 0 0,2 0-12,-1 0 0,-4 0 1,3 0-1,0 0 15,0 0 1,0 0 0,3 0 0,-1 0 22,2 0 0,1 0 0,2 0 0,0 0 11,1 0 1,-1-6 0,0 1 0,2 1-16,3 3 1,-3 1 0,2-2 0,-6-2-20,-3-1 0,0 0 0,5 5 0,0 0 22,1 0 1,-3 0-1,-2 0 1,-1 0-21,2 0 1,1 0 0,2 0 0,1 0 4,-1 0 0,0-6 1,0 1-1,0 1-3,0 3 1,0 1 0,1 0-1,1 0-16,3 0 0,-8 0 1,3 0-1,-2 0 2,1 0 0,1 0 0,-2 0 1,-1 0 3,-3 0 1,0 0-1,2 0 1,-1 0 2,1 0 1,3 0-1,1 0 1,0 0 11,0 0 0,0 0 0,1 0 0,-1 0-7,0 0 0,0 0 1,0 0-1,2 0-54,4 0 1,-4 0 0,3 0-1,-3 0 44,-2 0 1,-3 0 0,-1 0-1,3 0 37,-3 0 0,-1 0 0,2 0 0,-1-2-2,6-4 1,-3 5 0,3-5 0,-4 4 3,4 2 1,0 0-1,7 0 1,-2 0 0,-3 0 0,-2 0 0,-2 0 0,0 0-6,0 0 0,-1 0 0,-3 0 0,-3 0-32,-1 0 1,4 0-1,-3 0 1,0 2 7,-3 4 1,1-5-1,0 5 1,2-3 26,4 3 0,-1-5 0,1 5 0,-2-4-1,1-2 1,3 0-1,1 1 1,0 3-37,0 1 1,-2 1 0,-1-6 0,-2 0-19,1 0 0,1 1 1,0 3-1,-3 1 7,3-1 1,-2-2 0,1-2-1,3 0 31,-3 0 0,1 0 0,3 0 0,0 0 61,0 0 1,1 0-1,-1 0 1,0 0 73,0 0 1,-5 0-1,0 0 1,1 0-90,3 0 1,1-6 0,0 1-1,0 1-14,0 3 1,-5 1 0,0 0 0,0 0 2,-2 0 1,5 0 0,-3 0 0,1 0 19,-1 0 0,4 0 0,-6 0 0,3 0-5,4 0 0,-9 0 0,10 0 1,-3 0-35,0 0 0,3 5 0,-1 0 0,0-1-38,0-2 0,0 0 0,0 1 0,0 2 42,1-1 0,-1-2 0,0 0 0,0 1 103,0 3 0,0-1 0,2-5 0,2 0-58,2 0 1,-1 0-1,-3 0 1,4 0 77,4 0 1,-2 0-1,-1 0 1,-1 0-29,-1 0 1,2-5-1,-3-1 1,3 1-73,3-2 1,-7 5-1,3-3 1,-4 1-50,-2-1 1,0 3-1,0-4 1,-1 5 45,-5 1 0,5 0 0,-4 0 0,3 0 28,2 0 0,-2 0 1,-1 0-1,-2 0-7,1 0 0,3 1 0,1 3 0,0 1 52,0-1 0,0-2 1,1 0-1,-1 1-33,0 2 0,0 1 0,0-4 1,0 1-158,1 3 0,-1 1 1,0-4-1,0 3-3,0-3 0,0-1 0,-1-2 1,-3 2-1,-1 3 0,0-3 0,5 3 0,0-3-8,0-2 1,-5 0-1,0 0 1,0 0 61,-2 0 0,5 5 1,-3 1-1,1-3 63,-1-1 0,2-2 0,-6 0 0,2 2 43,4 3 0,1-3 0,2 3 1,0-3-13,1-2 1,-1 6 0,0-1 0,0-1 42,0-3 1,6 1 0,1 2-1,2 1-65,4-1 1,-4 3 0,2-2 0,0-1-64,-2-3 0,5 5 0,-5-1 0,2 1-11,0 1 1,-7-6 0,3 7 0,0-3 5,4 0 0,-4 3 0,-1-5 1,-4 2 24,-2-1 0,0 3 1,0-1-1,1-1 43,-1 2 0,-5-5 0,-2 3 0,0-3-88,0-2 0,-11 5 0,2 1 1,-2-3-101,1-1 0,-5-2 0,1 0-146,1 0-379,-4 0-32,6 0 0,-14 0 0,0 0-755,-9 0 1,-5 0 1440,-2 0 0,0 0 0,-1 0 0</inkml:trace>
</inkml:ink>
</file>

<file path=ppt/ink/ink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6:23.251"/>
    </inkml:context>
    <inkml:brush xml:id="br0">
      <inkml:brushProperty name="width" value="0.06" units="cm"/>
      <inkml:brushProperty name="height" value="0.06" units="cm"/>
      <inkml:brushProperty name="color" value="#FFFFFF"/>
    </inkml:brush>
  </inkml:definitions>
  <inkml:trace contextRef="#ctx0" brushRef="#br0">111 67 7832,'-7'0'1144,"-5"0"-277,3 0 1,1 0 401,0 0-932,5 0 1,-3 6-1,6 5-232,0 5 0,0 0 0,0 8 0,0 4-120,0 6 0,0 4 1,0 4-1,0 2-80,0 5 1,0 9-1,0 2 1,0 1-5,0-3 0,0-4 0,0 0 0,0-1-42,0 0 0,0-7 1,0-6-1,0-8-727,0-4 1,0-7-234,0-3 0,1-9 1101,4-5 0,-4-62 0,5-15 0</inkml:trace>
  <inkml:trace contextRef="#ctx0" brushRef="#br0" timeOffset="448">31 1 7871,'-9'0'318,"0"0"0,8 0 0,1 0 0,7 0 0,7 0 0,2 0 0,3 0 0,0 1 0,2 2 0,0 2 0,1-2 1,0-2-115,0-1 1,-1 0 0,3 2 0,-4 1-555,0 1 0,2 0 0,-5-2 0,0 1-333,-2 1 1,2 1-1,1-5-1312,-2 0 1995,-7 6 0,-68 43 0,18-17 0,1 1 0</inkml:trace>
  <inkml:trace contextRef="#ctx0" brushRef="#br0" timeOffset="777">31 374 7872,'-12'5'359,"3"4"0,1-3 282,8-1 0,-2-4 0,11-1 0,1 0-191,2 0 1,6 0 0,0 0 0,-1 0-293,3 0 0,-1 0 0,4 0 1,-2 0-280,-2 0 1,5-1-1,-2-2 1,3-2-648,2 2 0,-5-3 0,0 2 768,2 1 0,1 2 0,2 1 0</inkml:trace>
  <inkml:trace contextRef="#ctx0" brushRef="#br0" timeOffset="1107">524 507 7872,'-6'7'0,"3"5"0,-6-3 361,-2 3 0,4 5 0,0 1 0,1 0-17,3 1 0,1-3 0,2 6 0,0 2-144,0 1 0,2 2 0,1-1 0,3 1-37,1 0 1,2-2-1,6-3 1,1-6-194,2-5 0,1-5 0,-1-6 0,2 0-113,1 0 1,3-6 0,-5-5-1,0-5 73,0-6 0,4-3 0,-6-2 0,-2-1 28,-5-3 1,1 1 0,-5-4 0,0 2 51,0 2 0,-2 2 0,-4 2 0,-1 0 49,-4 4 1,1-3 0,-8 4 0,-3-1-95,0 0 0,-5 6 0,-3-2 1,0 5-115,1 4 1,-4 1-1,4 5 1,-1 1-91,0 3 1,-2 5 0,5 9 0,0 1-256,7 2 0,1 4 0,8-3 494,1 2 0,49 7 0,13 6 0</inkml:trace>
  <inkml:trace contextRef="#ctx0" brushRef="#br0" timeOffset="1443">909 201 7872,'-13'0'1308,"6"5"0,2 4-896,4 3 0,1 3 1,0 3-1,0 4-225,0 3 1,0 8 0,0 2-1,0 5-144,0 4 0,1 2 1,2 4-1,2-2-384,-2-2 0,0-4 0,0-6 0,3-5-1121,1-3 0,-3-3 1462,5-3 0,0-14 0,4-10 0</inkml:trace>
  <inkml:trace contextRef="#ctx0" brushRef="#br0" timeOffset="1778">1069 54 8576,'-12'2'2314,"3"2"-1839,5 5 0,3 4 0,1 5 0,0 6-150,0 5 1,1 7 0,2 8-1,1 5-130,-1 3 0,-1 11 1,-1 2-1,2 0-183,2-1 1,-1-8-1,-4 2 1,0-6-616,0-8 1,5-3-1,1-13 1,-1-4-1411,1-3 0,0-5 2013,-1-7 0,2-39 0,6-14 0</inkml:trace>
  <inkml:trace contextRef="#ctx0" brushRef="#br0" timeOffset="2112">1242 467 7872,'-4'26'0,"-2"1"265,-2 0 0,5-5 0,-1 0 1,3 2 213,1 1 1,0 6 0,1 1 0,2 1-356,1-1 0,7-2 1,-2-6-1,2-4-178,3-1 1,-1-2-1,0-8 1,1-5-47,-1-2 0,5-4 1,0-2-1,-2-7 14,-1-5 0,-2-2 0,0-7 1,0-3 103,1 0 0,-2-5 0,-3 2 1,-4 0 105,1-1 0,-4 4 0,2-5 0,-2 2-54,-2 0 1,0 0 0,-2 3 0,-1-2-86,-1-1 1,-6 5 0,-1 5 0,-4 2-88,-2 2 0,-6 9 0,4 3 0,0 7-161,0 6 0,-3 3 0,4 11 1,2 2-151,1 1 0,6 1 1,2 1-1,1 0-1005,3-1 1418,1-5 0,49-2 0,13-5 0</inkml:trace>
  <inkml:trace contextRef="#ctx0" brushRef="#br0" timeOffset="2445">1522 413 10254,'0'14'829,"0"-1"1,0 2-500,0 3 1,4 4 0,1 9-1,-3 4 40,0 4 1,2 1 0,1 0-1,-2 0-183,-2-1 1,4-5 0,-1-4 0,1-6-158,0-7 1,-2-3-1,6-5-215,2-5 1,-4-4-1,2-6 1,1-7-147,2-8 0,1-8 0,1-4 1,-1-1-94,0-3 0,1-1 1,-1-1-1,-1 2 148,-3 2 1,3 5-1,-4 1 1,3 3 308,-2 4 1,-2 10 108,-3-1 1,-2 15-1,2 3 1,-2 10 282,-2 7 0,0 8 0,0 1 0,0 0 16,0 2 0,0-5 0,0 4 0,0-1-131,0 0 0,0 0 0,1-4 0,2 0-191,2-1 0,4-5 0,-4-5 0,3-5-215,2-7 1,-2-2-1,0-2 1,3-2-321,1-2 1,-3-10 0,-1-8 0,3-3-518,1-2 1,-4 1 0,0-2 0,-1-2-454,1-1 1,-4 0 1385,5 4 0,0-41 0,4-10 0</inkml:trace>
  <inkml:trace contextRef="#ctx0" brushRef="#br0" timeOffset="2778">2027 174 7872,'-8'0'2147,"0"1"-1420,2 4 0,0-4 0,3 5 12,-1 0 0,-1 2-842,5 5 1,2-4 0,1 0-1079,1 1 0,2 2 0,-3 1 330,2 0 1,1 1 0,-3-1 0,1 0 850,-1 1 0,-2-1 0,-1 0 0,0 1 0,0-1 0,0 0-232,0 0 1,0-4 1123,0 0-619,0-6 0,2 3-14,2-6 1,-2-1 856,2-4-686,-2 4 0,-2-4-309,0 10 0,0 2-299,0 6 0,0 1 0,0-1-182,0 0 1,0 1 0,0-1 3,0 0 0,0 1 1,0-1 272,0 0 1,0 0 0,0 1 0,0-1 93,0 0 0,0 1 1,0-1-1,0 0-394,0 1 0,0-1 168,0 0 1,0 1 0,0-1 214,0 0 0,1-5 0,4-4 0,-4-3 0,5-1 0</inkml:trace>
  <inkml:trace contextRef="#ctx0" brushRef="#br0" timeOffset="4092">2254 413 7832,'-6'-7'645,"3"-3"334,-6 5 1,6-1-48,-2 2-675,4 2 0,1 4 0,0 10-90,0 4 0,4 3 0,1-1 0,-1 4-102,2 3 0,-4 6 0,2 2 0,-2 1-153,-2 3 1,4 0-1,0 0 1,-1-3-109,-1-2 0,-2-1 1,0-5-1,0-4-58,0-5 1,1-8 119,4-4 1,-4-5 0,4-6 0,-2-7 25,1-8 1,-1-4 0,5-2-1,-1-1-64,0-3 0,-2 1 1,2-4-1,1 0 90,-1 0 1,0 5-1,4-2 1,-2 3 97,1 1 0,-3 0 1,2 2-1,1 3 117,2 4 0,-3 4 0,0 0 261,1 1 0,2 6-150,2 2 1,-6 10 0,0 3 0,-2 4-39,-3 2 0,3 5 0,-2 3 1,-1 3-75,-2 2 1,-1 1 0,0 1-1,0 4-57,0 1 0,0-3 0,0 4 0,0 1-422,0-2 0,-1-2 0,-2-6 1,-1-3-1,1-2 0,1-2 0,4-4 347,2-5 0,33-39 0,13-16 0</inkml:trace>
  <inkml:trace contextRef="#ctx0" brushRef="#br0" timeOffset="4355">2786 586 10538,'0'-13'0,"0"0"0,0 0 0,0-1 0,0-1 0,-2-1 0,0-2 0,-3 1 0,2-1 0,0-1 0,0-1 0,-3 1 0,0 3 0,-1 0 0,0-1 0,-4 1 0,-1 4 0,-1 8 0,1 7 0,2 7 0,3 7 0,-1 5 0,2 4 0,0 5 0,3 3 0,2 2 0,1-1 0,0 1 0,0-1 0,0-1 0,1-1 0,2-4 0,3-2 200,2-5 1,0-3-1,6-7 1,1-3-242,2-4 0,-2-4 1,3-4-1,-3-4-91,-2-7 0,0-8 0,1 0 0,-1-3 38,0-2 1,-5 1 0,-4-1 0,-1 0 37,1 1 1,-2 4 0,2 1-1,-2 0 54,-2 1 1,0 3-1,-2 1 1,-1 4 40,-1 3 1,-2 6 0,3 0 47,-1 6 1,-1 5 0,5 7-1,0 2 49,0 5 1,-1 5 0,-2 3 0,-2 2 62,2 2 0,2 2 1,1 4-1,0 1 0,0 3 1,0 2 0,0 4 0,0-2 103,0-2 0,0-1 0,0-3 0,0-1-43,0-2 0,-5-10 1,1-1-1,0-5-86,-2-4 1,3-1-1,-6-7-311,-2-2 0,0 2 1,-3-7-1,1-1 1,0-2-1,-1-1 1,1 0-1,0-1 1,-1-3-1,1-5 1,0-5-1,1-3 1,2-6 136,1-2 0,24-66 0,-7 37 0,0 0 0</inkml:trace>
  <inkml:trace contextRef="#ctx0" brushRef="#br0" timeOffset="4693">3278 533 7863,'-13'8'1702,"0"-2"1,7-8-2435,6-2 1,1 1 731,8-6 0,6 0 0,6-4 0</inkml:trace>
  <inkml:trace contextRef="#ctx0" brushRef="#br0" timeOffset="4827">3305 773 7863,'-9'13'-551,"2"0"0,1 1 1706,3-1 0,-3 0-366,2 1-789,-1-1 0,17-23 0,3-7 0</inkml:trace>
</inkml:ink>
</file>

<file path=ppt/ink/ink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6:34.732"/>
    </inkml:context>
    <inkml:brush xml:id="br0">
      <inkml:brushProperty name="width" value="0.06" units="cm"/>
      <inkml:brushProperty name="height" value="0.06" units="cm"/>
      <inkml:brushProperty name="color" value="#FFFFFF"/>
    </inkml:brush>
  </inkml:definitions>
  <inkml:trace contextRef="#ctx0" brushRef="#br0">102 368 8144,'-8'9'419,"2"-2"-385,0-1 0,5 0 933,-4-1 0,5-3 0,5 1-645,4-6 1,4-5 0,4-7-1,3-3-157,1-5 0,-3-2 0,4 1 0,-1 1-99,0-1 1,-3-2 0,4-1 0,-3 0-97,-2-1 1,-2 2 0,-3 4-1,-1 3-93,-2 4 1,-4-1 0,2 0-451,-1 4 453,-1 8 0,-7-1 78,-2 10 1,2-2-1,-2 6 43,2 1 0,-2-2 0,-1 1 64,2 2 1,1 1 0,2 2 69,0-1 0,0 1 0,0 0 0,0-1-5,0 1 0,0 0 0,0 1 0,0 2-30,0 1 0,0 5 0,0-4 0,0 4-43,0 6 1,0 0 0,0 7 0,0 1-72,0-2 1,-1 4 0,-2-3 0,-2 4-45,2 1 1,2-6-1,1-3 1,0-2-32,0 2 1,0-3-1,0 1 1,0-5-111,0-7 1,0 2-1,0-2 1,0-2-453,0 0 0,0-7 0,1-2 1,4-2 650,4-7 0,-3-22 0,0-12 0</inkml:trace>
  <inkml:trace contextRef="#ctx0" brushRef="#br0" timeOffset="575">20 969 11057,'-12'9'0,"4"-1"0,8-2 0,8-3 0,5-2 0,4-1 0,3 0 0,0-1 0,1-2 0,0-2 0,2 1 0,0-1 0,-2 1 0,-1 0 0,-2 3 0,2 1 0,1 0 0,0 0 0,-3 0 0,-1 0 0,0 0 0,2 0 0,1 0 0,0 0 0,-3 1 0,-1 3 0,1 0 0,1-1 0,-1-1 0,-2-2 0,-1 0 885,-1 0 0,1 0-967,0 0 0,-1 0 1,1 0-1,0 0-239,-1 0 1,-3 0-835,-1 0-626,-6 0-548,3 0 2329,-6 0 0,-31 12 0,-7 3 0</inkml:trace>
  <inkml:trace contextRef="#ctx0" brushRef="#br0" timeOffset="1937">1086 327 9794,'-14'1'0,"1"4"0,-1 4 0,2 3 0,1 2 0,2-1 0,0 1 0,0 0 0,0 1 0,-2 3 0,-1 5 0,-2 3 0,1 1 0,-1 0 0,0 1 0,1-1 0,-1 0 0,0 1 0,1-3 0,0 0 0,3-4 0,1-1 0,0-4 0,1 0 0,-4-15 0,4-2 0</inkml:trace>
  <inkml:trace contextRef="#ctx0" brushRef="#br0" timeOffset="2200">799 368 7975,'-8'0'2177,"4"0"1,8 0-1875,5 0 0,4 6 0,0 3 0,1 3-149,0 2 1,-1 1 0,1 3 0,1 3-93,3 1 1,-3 8 0,4-3 0,-3 4-281,3 2 1,-4-4 0,3 3-1,-1-3 1,-1-2 0,3-1-1,-3-3 1,0-5 0,-3-3-1,1-1 1,0-2 0,-1-3 0,1-5 217,0-2 0,-1-32 0,1-8 0</inkml:trace>
</inkml:ink>
</file>

<file path=ppt/ink/ink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6:38.445"/>
    </inkml:context>
    <inkml:brush xml:id="br0">
      <inkml:brushProperty name="width" value="0.06" units="cm"/>
      <inkml:brushProperty name="height" value="0.06" units="cm"/>
      <inkml:brushProperty name="color" value="#FFFFFF"/>
    </inkml:brush>
  </inkml:definitions>
  <inkml:trace contextRef="#ctx0" brushRef="#br0">351 110 10985,'-13'0'0,"-1"0"0,0-2 0,1-1 0,-1-1 0,2-1 0,1 0 0,3-1 0,1 0 0,1-1 0,-2-1 0,1-1 0,-2 0 0,-1 1 0,1 2 0,-1 3 0,-2 2 0,-2 1 0,0 0 0,1 0 0,-1 1 0,2 4 0,1 4 0,2 3 0,0 2 0,0-1 0,1 1 0,2 0 0,3-1 0,2 1 0,1 0 0,0-1 0,1-1 0,4-1 0,4-2 0,3 2 0,3-1 0,2 1 0,2-2 0,1 2 0,0 1 0,-2 2 0,0-1 0,1 1 0,-3 0 0,0-1 0,-3 2 0,1 2 0,-2 3 0,-1 0 0,-4 1 0,-1-1 0,-3 1 0,-1 0 0,-4 3 0,-1 1 0,-3-1 0,-1-1 0,-6 0 0,-2-1 0,-3 0 0,0-3 0,0-2 0,-1-2 0,1-1 0,0-2 0,-2-3 0,0-4 0,1-4 0,2-1 0,2-1 0,1-5 0,1-6 0,-1-5 0,2-1 0,1-1 0,3 1 0,2 1 0,26-28 0,11-7 0</inkml:trace>
  <inkml:trace contextRef="#ctx0" brushRef="#br0" timeOffset="1131">529 342 9593,'-14'0'0,"2"1"0,3 4 0,4 4 0,4 3 0,1 2 0,0 0 0,1 1 0,2 3 0,2 5 0,-2 3 0,-1 1 0,-2 0 0,0 1 0,0-1 0,0-1 0,0-2 0,0-3 0,0-1 0,0-2 0,0 1 0,0-1 0,6-36 0,1-14 0</inkml:trace>
  <inkml:trace contextRef="#ctx0" brushRef="#br0" timeOffset="1963">529 110 8271,'-11'0'0,"7"0"0,8 0 0,19 6 0,6 1 0</inkml:trace>
  <inkml:trace contextRef="#ctx0" brushRef="#br0" timeOffset="1964">707 260 9808,'-13'1'0,"4"4"0,5 4 0,2 3 0,2 2 0,0 0 0,0-1 0,0 2 0,0 2 0,0 3 0,0 1 0,0 3 0,0 2 0,0 2 183,0-1 0,0 0 1,0 1-1,0-1 0,0-1 1,0-2-1,0-3-536,0-1 1,0-2-1,0-4-507,0 0 633,0-7 1,0-7 0,0-9 0,0-5 106,0-4 1,2 2-1,1-7 1,3-2 86,1 0 1,-2-3-1,4-1 1,0-1-8,-1-2 0,4 0 0,-3 5 0,3 0 63,2-1 1,0 2-1,-1 4 1,-1 2 82,-3 0 0,4 7 1,-4-3-66,3 6 0,2 7 0,-1-2 77,1 4 1,-5 2 0,-1 4 0,-2 4 0,-2 4 0,1 4 0,-1 3-1,-1 0 1,-1 1 0,-2 0 0,1 3 0,2 4 0,2 2 0,-2 2-1,-1 0 1,-2 0 0,0 0 0,0 0 0,0-2 0,0-1 0,0-3 0,0-2-1,0-1-1391,0 0 0,0-7 1273,0 2 0,12-33 0,3-9 0</inkml:trace>
  <inkml:trace contextRef="#ctx0" brushRef="#br0" timeOffset="2394">1212 28 8021,'-7'6'60,"-6"-3"1,6 6-1,-2 0 185,0-1 0,4 5 1,-3-1-1,1 7-3,-1 2 1,5 6 0,-3 7 0,2 2-133,-1 7 1,1 4-1,4 7 1,0-1 78,0-2 1,0 2 0,0-3 0,1 1-87,4 0 0,1-6 1,4-8-1,-1-7-87,2-6 0,6-1 1,1-8-1,-1-4-271,-2-4 1,3-2-1,0-5 1,1 0 11,0 0 1,-4-6 0,4-3 0,-6-3 47,-4-2 1,4-4-1,-4-2 1,1-1 44,-1-4 1,-1 1-1,-5 0 1,2 1 284,-2-1 1,-2-1 0,-1 1 0,-1 3 39,-4 1 1,-1-4 0,-5 3-1,2-1-16,-1 4 0,-2 3 1,-4 3-1,0 1-83,-3 2 1,1 6 0,3-2-1,-2 5-87,-1 5 0,-5 3 0,5 5 0,1 1-190,2 0 0,6-1 0,0 2 0,0 2-348,1 1 1,2-4 548,6-5 0,-6 0 0,-1 5 0</inkml:trace>
  <inkml:trace contextRef="#ctx0" brushRef="#br0" timeOffset="2794">1581 383 10028,'-12'9'0,"1"0"0,4 2 0,-1 1 0,2 2 0,0 1 0,3 2 0,2 2 0,1 1 0,0 1 0,0 1 0,0 2 0,1 0 0,2 0 0,3-1 0,2 1 0,1 1 0,0-2 0,0-4 0,2 0 0,1-3 0,2-2 0,-2-3 0,-2-2 0,-1-2 0,2-2 0,1-4 0,2-1 0,0 0 0,1-1 0,1-4 0,3-5 0,-3-6 0,0-3 0,-3-3 0,1-2 0,0-2 0,-1-1 0,-1 0 0,-1-1 0,-3 1 0,-2 0 0,-3 1 0,-2 2 0,-1 2 0,0 1 0,0 1 0,-1 1 0,-5 0 422,-8 0 1,0 5 0,-5-1 0,-1 4-283,-3 0 0,2 5 1,0 2-1,-1 2-227,1 2 1,0 0 0,-2 0 0,5 2-318,3 2 1,1 4 0,0 4 0,2-1 403,3-2 0,21 6 0,11 6 0</inkml:trace>
  <inkml:trace contextRef="#ctx0" brushRef="#br0" timeOffset="3912">2046 137 8024,'-9'0'-273,"0"0"315,-2 0 0,5 1 0,1 4 0,4 4 1,1 3-1,0 2 0,0 0 0,1-1 1,4 1-1,4-2 0,3-1 0,2-4 1,0-1-1,-1-3 0,1-1 0,0-4 1,-1-2-1,1-4 0,0-1 0,-1-1 1,1-4-1,-2-3 0,-1 0 0,-2 2 0,0 0 1,0-2-1,-1-1 0,-2 1 0,-3 2 1,-2 2-1,-1-1 0,-1 0 0,-4 1 1,-4 0-1,-3 4 0,-2 5 0,1 2 1,-1 2-1,0 0 0,1 0 0,-3 2 1,0 1-1,-3 3 0,3 2 0,1 2 1,1 2-1,0 0-42,1-2 0,5 20 0,2 0 0</inkml:trace>
</inkml:ink>
</file>

<file path=ppt/ink/ink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6:43.887"/>
    </inkml:context>
    <inkml:brush xml:id="br0">
      <inkml:brushProperty name="width" value="0.06" units="cm"/>
      <inkml:brushProperty name="height" value="0.06" units="cm"/>
      <inkml:brushProperty name="color" value="#FFFFFF"/>
    </inkml:brush>
  </inkml:definitions>
  <inkml:trace contextRef="#ctx0" brushRef="#br0">26 42 10611,'-10'0'0,"5"0"0,10 0 0,5 0 0,4 0 0,0 0 0,-1-2 0,1-1 0,0-1 0,-1 0 0,1 3 0,1 1 0,2-2 0,1-1 0,-1-1 0,-2 1 0,-1 1 0,-1 2 0,1 0 0,0 0 0,-2-1 0,-2-2 0,-1-2 0,2 2 0,1 2 0,-28 19 0,-9 5 0</inkml:trace>
  <inkml:trace contextRef="#ctx0" brushRef="#br0" timeOffset="386">13 192 8105,'-8'6'1512,"3"-4"1,10 2-1288,4-2 1,3-2 0,2 0-1,1-2-27,3-2 0,-3 2 0,4-3 0,-4 4-105,-1 1 0,-1 0 0,1 0 0,0 0-206,-1 0 1,1 0 0,0 0-1,-1 0-168,1 0 1,0 0 0,-1 0 0,1 0-77,0 0 0,-1 0 0,1 0 0,0 0 19,-1 0 1,-4 0 0,0 0 0,2 0-990,1 0 1327,-4 0 0,-14-6 0,-9-2 0</inkml:trace>
</inkml:ink>
</file>

<file path=ppt/ink/ink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6:46.881"/>
    </inkml:context>
    <inkml:brush xml:id="br0">
      <inkml:brushProperty name="width" value="0.06" units="cm"/>
      <inkml:brushProperty name="height" value="0.06" units="cm"/>
      <inkml:brushProperty name="color" value="#FFFFFF"/>
    </inkml:brush>
  </inkml:definitions>
  <inkml:trace contextRef="#ctx0" brushRef="#br0">69 14 8074,'0'9'1182,"0"1"1,0 0-1004,0 2 0,0 2 0,0 1 0,0 3-181,0 5 1,0 4-1,-2 4 1,-1 2 42,-2 2 0,1 2 0,4 5 0,-2 2-61,-2 2 1,2-1 0,-4-5-1,2-2 1,-2-2 0,0 1 0,-1-2-1,3-5 1,-1-4 0,1-5 0,1-1-1,1-7 20,2-7 0,6-7 0,2-13 0</inkml:trace>
  <inkml:trace contextRef="#ctx0" brushRef="#br0" timeOffset="592">274 629 9129,'4'-12'0,"5"-3"0</inkml:trace>
  <inkml:trace contextRef="#ctx0" brushRef="#br0" timeOffset="1023">520 14 11415,'-2'0'0,"7"0"0,7 0 0,4 0 0,3 0 0,-1 0 0,0 2 0,0 1 0,-1 3 0,-2 2 0,-1 2 0,-2 2 0,-1 2 0,-4 1 0,-1 2 0,-3 3 0,-3 1 0,-4 3 0,-5 0 0,-3 1 0,-2-2 0,-1-1 0,-2 1 0,-1-2 0,1-1 0,0-3 0,1-2 0,-3-1 0,3-2 0,2-2 0,3-2 0,2-2 0,2-4 0,4-5 0,7-5 0,7-1 0,3 1 0,-1 1 0,2 1 0,2 0 0,1 1 0,1 0 0,-1 1 0,0 1 0,-1 1 0,-2 2 0,0 0 0,2 0 0,1 0 0,-1 2 0,-2 2 0,-3 5 0,-1 4 0,-4 0 0,-1 2 0,-3 2 0,-1 3 0,-2 1 0,-2 2 0,-2 0 0,-4 0 0,-1-1 0,0 1 0,-3-2 0,-3 1 0,-4-1 0,3 2 0,1-2 0,-1-3 0,0-3 0,-3-1 0,1 0 0,0-2 0,0-2 0,1-2 0,2-2 0,1-3 0,2-3 0,3-4 0,-3-4 0,4-6 0</inkml:trace>
  <inkml:trace contextRef="#ctx0" brushRef="#br0" timeOffset="1467">930 1 8120,'-13'1'544,"4"4"0,5-4 0,8 4-486,5-4 0,4-1 0,0 0 0,2 0-53,4 0 0,-4 5 0,3-1 0,-4 1-71,-5 1 1,3-3-1,-3 6 11,3 2 1,-4 1 0,-4 2 0,-2-1 60,-2 1 1,-6 4-1,-2 0 1,-2 1 48,-4 0 0,3-3 1,-7 2-1,3-3 80,1-1 0,1-1 1,-1 1-1,0-2 37,1-3 1,0-1 0,3-5-161,1 1-21,6 1 1,-2-11-1,10-3 1,4-2 0,3 2-1,2 3 1,-1 1 0,1 1-1,0-1 1,1 1-1,1-1 1,3 2 0,-3 3-1,0 5 1,-3 2 0,1 4-1,-2 1 1,-3 3-1,-3 2 1,-1 1 0,-1 2-1,1 1 1,-1 3 0,1 2-1,-2 2 1,-1-1-1,-2 0 1,-2 1 0,-1-1-1,-3-1 1,0-2 0,-2-3-1,1 1 1,-4-3 0,-1 1-1,-2-2 1,1-1-1,-1-2 1,0-3 0,1-1-1,-1-3 1,0-4 8,1-2 0,-44-21 0,-9-3 0</inkml:trace>
</inkml:ink>
</file>

<file path=ppt/ink/ink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6:50.143"/>
    </inkml:context>
    <inkml:brush xml:id="br0">
      <inkml:brushProperty name="width" value="0.06" units="cm"/>
      <inkml:brushProperty name="height" value="0.06" units="cm"/>
      <inkml:brushProperty name="color" value="#FFFFFF"/>
    </inkml:brush>
  </inkml:definitions>
  <inkml:trace contextRef="#ctx0" brushRef="#br0">139 67 10274,'-14'0'0,"1"0"0,-1-1 0,0-2 0,4-2 0,5 2 0,10 2 0,5 1 0,4 0 0,1 0 0,2 0 0,1 0 0,-1 1 0,-1 2 0,1 2 0,1-1 0,-1 1 0,-3 1 0,-4 0 0,-2 2 0,0-1 0,-2 4 0,0 1 0,-5 2 0,-2-1 0,-5 1 0,-2 1 0,-4 2 0,-3 1 0,-5 0 0,0 1 0,-1-1 0,1-2 0,0 0 0,4-3 0,1 1 0,1-2 0,0-1 0,4-5 0,5-3 0,10-6 0,5-2 0,4-1 0,0 2 0,-1-1 141,1 1 0,0-1 1,-1 5-116,1 0 0,0 0 1,-1 0-1,1 1-2,0 4 0,-5-2 1,-2 6-1,1 3-23,-1 5 0,-3-2 1,2 5-1,-2 0-12,1 2 0,-1 0 0,-4 1 0,0 1 23,0 2 1,0 1 0,0-1-1,-1-2 102,-4-1 0,2-2 0,-6 3 0,-2-2 51,-1-3 1,-1 0-1,-1-4 1,-1 0-179,-3-1 1,2 2 0,-3-8-1,0 1-177,1 0 0,-5-6 1,5 2-1,1-4-272,2-1 0,2-1 0,-1-4 462,0-4 0,13-39 0,2-12 0</inkml:trace>
  <inkml:trace contextRef="#ctx0" brushRef="#br0" timeOffset="1501">822 382 9789,'-12'1'0,"1"2"0,2 2 0,0-1 0,0 1 0,2 1 0,-1 0 0,0 2 0,-1-1 0,0 2 0,2 0 0,-1 1 0,0 0 0,-1 2 0,0 3 119,0 4 0,0-3 0,-5 7 1,1 1-597,-1 2 1,-1-3-1,0-2 1,-1 1 476,4-1 0,2-11 0,-4 3 0</inkml:trace>
  <inkml:trace contextRef="#ctx0" brushRef="#br0" timeOffset="1893">535 395 7907,'-7'2'111,"2"2"1,5 5 0,5 4 0,2 0 0,2 2 0,2 2-1,3 3 1,2 0 0,1 1 0,0-1 0,-1 1 0,4 0-1,0 2 1,0 0 0,-2-2 0,0 0 0,0-1 0,-1 0-1,-2-4 1,-1-2-112,0-5 0,11-15 0,4-9 0</inkml:trace>
  <inkml:trace contextRef="#ctx0" brushRef="#br0" timeOffset="2643">1465 313 8086,'0'-13'-133,"-5"-1"1,-1 2 624,-2 3 1,4-2 0,-5 5-78,-2-2 0,-1 4 1,-2-4-1,1 2-259,-1 3 1,-4-3 0,0 2 0,-1 0-147,0 3 1,2 1 0,-6 0 0,0 0-227,2 0 0,-5 1 1,5 4-1,0 3 76,2-1 1,1 5 0,3-3 0,4 4-107,4 0 0,2 1 1,5 0 152,0-1 0,5 1 1,2 0-1,4-2 108,4-3 0,2 3 0,-2-3 0,3 3-17,5 2 0,-2-5 0,1 0 0,-1 2 12,0 1 1,-3 3 0,4 2 0,-3 1 55,-2-1 1,-2-2 0,-3-1 0,-1 1 25,-2 3 1,-6-3 0,2 5 0,-4-2 25,-1 0 1,-4 2-1,-4-3 1,-2 1-101,-6-1 1,-5-2 0,1-1 0,-1 1-63,-3 3 0,3-7 1,-2 1-1,0-5-174,2-4 0,-5-1 1,5-2-1,-1 0-236,4 0 0,8-6 0,2-3 0,2-3 454,3-2 0,38-54 0,10-14 0</inkml:trace>
  <inkml:trace contextRef="#ctx0" brushRef="#br0" timeOffset="3028">1642 436 8186,'6'-7'806,"-4"1"-450,4 6 0,-6 1 0,0 4-205,0 4 0,0 4 1,0 6-1,-2 3-185,-2 4 1,1 2-1,-6 0 1,0 3-304,1 1 1,-4 4-1,4-4 1,1-3-298,2-5 0,4 1 1,1-7-353,0-2 986,0-6 0,24-65 0,6-21 0</inkml:trace>
  <inkml:trace contextRef="#ctx0" brushRef="#br0" timeOffset="3428">1670 218 8186,'-9'0'-635,"-1"0"415,7 0 0,-3 1-413,6 4 633,6 2 0,26 31 0,12 6 0</inkml:trace>
  <inkml:trace contextRef="#ctx0" brushRef="#br0" timeOffset="3867">1916 354 10382,'-2'14'0,"-1"1"0,-3 3 0,0 5 0,-2 4 0,2 4 0,-1 2 0,-1 1 0,-1 1 0,0-2 0,1 2 0,2-2 0,2-1 0,-1-6 0,1-6 962,0-5-1182,3-1 0,1-8 0,1-6 0,3-9 9,0-8 1,7-3 0,-2-4 0,3 0 34,2-5 0,-1 1 1,1-4-1,0 4 158,-1 0 1,6 1-1,-1 0 1,0-2 0,0 0-1,2 0 1,0 5 0,-1 1-1,-2 5 1,-2 1 0,-1 5-1,0 1 1,-1 4 0,1 4 489,0 6 0,-7 4 0,-2 8 1,-4 2-210,-1 1 1,2 7-1,1-3 1,1 4-146,-1 2 0,-1-1 0,-2 0 0,0 2-148,0 3 1,0-3 0,-2 3 0,-1-3-212,-1-2 1,-1 0 0,5-1 0,0-3-630,0-5 1,0-3 869,0-1 0,25-43 0,5-10 0</inkml:trace>
  <inkml:trace contextRef="#ctx0" brushRef="#br0" timeOffset="4285">2681 177 8186,'-9'-13'12,"1"3"277,2 1 1,0 6 16,2-2 1,2 5-252,-3 5 0,-1 7 0,0 8 1,-1 1-90,-4 3 0,4 8 1,-3 4-1,0 5 29,-2 5 1,-2 1 0,0 5-1,1-1-71,-1 6 1,2-4 0,3 1 0,4-7 16,4-4 1,2-7 0,4-2 0,5-7 1,7-10 1,0-3 0,4-10 0,0-1 69,1-1 1,-1-4-1,3-2 1,-3-6 24,-1-2 0,0-3 0,-3-3 0,2-5 38,3-3 0,-6 4 1,4-1-1,-2-3 10,0-4 1,1 1-1,-6-3 1,1 1-27,0 0 1,1 0-1,0-5 1,0-2-57,-3-2 1,-3-1-1,2 0 1,-3 0 24,-2 0 1,3 2 0,-5 1 0,-2 3 35,-5 2 1,-5 2 0,-5 7 0,-3 4 95,-2 5 1,2 0-1,-6 10 1,1 1-109,0-2 0,0 4 0,-4-3 0,4 5-134,1 5 0,0-2 1,4 5-1,-2-1-253,1 1 1,3 1 0,4 3 0,0-1-351,0-2 1,4 0 683,1 5 0,4-1 0,1 1 0</inkml:trace>
  <inkml:trace contextRef="#ctx0" brushRef="#br0" timeOffset="4759">2654 436 9931,'6'-7'0,"3"2"0,3 4 0,2 1 0,-1 0 0,1 0 0,1 0 0,2 0 0,3 0 0,-1 0 0,3 0 0,-3 0 0,1 0 0,-2 0 0,1 1 0,-1 2 0,-2 2 0,0 5 0,-3-2 0</inkml:trace>
  <inkml:trace contextRef="#ctx0" brushRef="#br0" timeOffset="5385">3159 669 8286,'-13'0'835,"-1"0"1,8-2-836,6-2 1,1 2-1,9-3 1,0 4-1,2 1 1,2 0-1,0 0 1,-1 0-1,1 0 1,-2 1-1,-1 4 1,-2 4-1,0 3 1,-1 2-1,-4 0 1,-2-1-1,-2 1 1,0 0-1,0-1 1,-2 1-1,-2 0 1,-6-1 0,0 1-1,-1 0 1,2-1-1,-2-1 1,-1-1-1,-1-3 1,-1-1-1,0-1 1,1 0-1,-1-3 1,0 0-1,1 1 1,-1 0-1,3-1 1,7-1-1,8-2 1,7 0-1,3 0 1,-1 0 298,1 0 0,0 0 0,-1 0 0,1 0-188,0 0 0,-5 0 0,0 0 1,2 0-148,1 0 1,1 0 0,1 0 0,0 0-440,-1 0 0,1 0 0,0 0-194,-1 0 0,-4 0 0,1 0 669,0 0 0,8-19 0,4-3 0</inkml:trace>
</inkml:ink>
</file>

<file path=ppt/ink/ink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7:06.178"/>
    </inkml:context>
    <inkml:brush xml:id="br0">
      <inkml:brushProperty name="width" value="0.06" units="cm"/>
      <inkml:brushProperty name="height" value="0.06" units="cm"/>
      <inkml:brushProperty name="color" value="#FFFFFF"/>
    </inkml:brush>
  </inkml:definitions>
  <inkml:trace contextRef="#ctx0" brushRef="#br0">82 151 8016,'-9'0'1243,"0"0"-967,0 0 0,-3 2 0,3 2 0,4 5-101,4 3 0,1 4 1,0 2-1,0 5-3,0 2 1,-2 4 0,-1 2 0,-1 2-66,1 2 0,1-3 1,2 3-1,0 0-219,0 0 1,0-5 0,0 0 0,-1-4-349,-4-3 1,4-2-1,-4 2-408,3-5 0,4-9 868,3-4 0,-4 2 0,5 1 0</inkml:trace>
  <inkml:trace contextRef="#ctx0" brushRef="#br0" timeOffset="459">233 561 8000,'-8'6'0,"-2"-3"-116,5 6 1,2-6 0,8 0 115,4-6 0,15-35 0,5-13 0</inkml:trace>
  <inkml:trace contextRef="#ctx0" brushRef="#br0" timeOffset="827">465 83 9630,'14'0'68,"-1"1"-49,1 4 1,-5-2 0,0 4 0,0 1 88,-1 0 0,0 1 0,-5 4-82,1 1 0,1 1 0,-5 2 0,-2 1-24,-2-1 0,-4 3 0,-6-1 0,1 1-49,-1 0 0,0-2 0,1-3 1,-1 2-32,0 1 1,2-4 0,2-7-196,1-1 1,7-3 196,2-7 0,6 1 0,8-6 0,1-2 57,3-1 0,-1-2 0,4 1 0,-1 1 28,-3 2 1,2 0-1,0 5 1,-3 2 49,-1 2 0,-1 1 1,0 0-1,-1 1 109,1 4 0,-5 2 0,-1 9 0,-2 0-3,-3 2 0,-2 5 0,-1-3 0,0 0-16,0-1 1,-1 4-1,-4-3 1,-2 0-17,-1-1 0,-4 0 0,3-6 0,-3 1-328,-2 0 1,0-2 0,2-2 0,2-2-410,1-2 1,-1-1-1,-3-5 604,-1 0 0,0-31 0,1-7 0</inkml:trace>
  <inkml:trace contextRef="#ctx0" brushRef="#br0" timeOffset="1205">834 124 8608,'2'7'647,"2"-2"-649,5-4 0,3-1 0,2 0 0,0 0 33,-1 0 0,1 0 0,0 0 66,-1 0 1,-3 0 0,-3 2-1,-1 2 0,-1-1 1,-7 7-154,-2 0 0,-4 2 1,-6 2-1,1 0-76,-1-1 1,0 1 0,1 0 0,1-1 48,3 1 1,-2-5 0,5 0-288,-2 2 323,5-5 0,-1 0 0,8-6 0,5 0 57,3 0 1,2-5 0,0-1-1,-1 0 43,1 0 0,4-3 0,1 5 116,-3 1 0,-1 1 1,-1 2-3,0 0 0,-5 6 0,-1 3 0,-2 3 17,-3 2 0,-2 0 1,-1-1-1,0 1-85,0 0 1,-6 1 0,-3 2 0,-3 1-126,-2-2 0,0 1 0,1 0 0,-1 1-433,0-1 1,1-2 0,-1-3 458,0-3 0,1-27 0,-1-12 0</inkml:trace>
  <inkml:trace contextRef="#ctx0" brushRef="#br0" timeOffset="1579">1148 28 9439,'7'8'499,"2"-4"0,3-2-473,1-2 1,1 0 0,1-2 0,2-1 13,1-1 1,0-1 0,-4 5 0,0 0-39,-1 0 1,-3 2 0,-1 2 28,1 5 1,-4 3-1,-1 4 1,-5 0 10,-5 2 1,-2 7 0,-7-2 0,0 1-58,1-1 1,-5 2 0,-1-2 0,3 1-54,0-1 0,4-3 0,2-6 0,1-1-477,-2 1 336,5 0 1,1-7 0,10-2 147,4-4 1,5-2 0,2-4 0,4-2 46,1-1 1,-4-3 0,1 7-1,-1 1 70,1 1 1,-3 2-1,4 0 1,-4 0 61,-2 0 1,-3 5-1,-3 1 1,1 2-3,-1 2 0,-4 2 0,2 2 1,-4 1-53,-1 3 1,0-2 0,-1 3-1,-2 0-45,-2-1 0,-5 0 1,1-4-1,-5 1-14,-4 3 1,3-3 0,-4 2 0,4-5-320,1-3 0,-1-1 1,0 2-1,0-2-1327,3-2 1641,7-1 0,11-48 0,9-10 0</inkml:trace>
  <inkml:trace contextRef="#ctx0" brushRef="#br0" timeOffset="1951">1805 315 10056,'-5'9'424,"-1"0"-488,-2 2 0,4 1 1,-5 2-1,-2 1-51,-1 3 0,-8-1 0,-3 6 0,-2 1-134,-3 2 1,1-4 248,0 1 0,-31 0 0,-8 4 0</inkml:trace>
  <inkml:trace contextRef="#ctx0" brushRef="#br0" timeOffset="2037">1531 247 8000,'-6'13'433,"5"1"1,-4 0 153,4-1 0,2 1 0,4 0 0,5-1-343,7 1 1,-2 4 0,5 2 0,-2 1-166,0 4 1,7-4 0,-4 2 0,2-1-283,-1 0 1,-5 2 0,3-6-1,-2 0-1686,0 2 1889,1-5 0,0 17 0,3-3 0</inkml:trace>
  <inkml:trace contextRef="#ctx0" brushRef="#br0" timeOffset="2749">2406 124 8022,'-6'-8'200,"3"0"0,-6 5 310,-2-1 0,3-2 0,-1 3-332,-1-2 1,-1-1 0,0 3 0,2-1-294,-1 1 0,-2 1 1,-2 2 26,0 0 0,2 2 1,1 2-27,2 5 1,2 3 0,-4 2 0,3 0 66,2-1 1,2 1-1,4 0 1,0-1 7,0 1 0,1 0 1,4-1-1,4 1 3,3 0 1,2-1 0,0 1 0,1-2 47,3-3 1,-3 8-1,3-3 1,-2 1 68,-3 0 0,-4-1 1,-1-1-1,-2 1 80,-3 0 1,3 1-1,-1 2 1,-2 1-13,-2-2 0,-7 0 0,-3-3 0,-3 1-171,-2 0 1,-4-5-1,0-2 1,1-1-195,2-3 0,-3-1 1,-1-2-1,3 0-144,1 0 0,1-2 1,2-2-1,1-5 360,2-3 0,18-20 0,0-5 0</inkml:trace>
  <inkml:trace contextRef="#ctx0" brushRef="#br0" timeOffset="3590">2515 260 9679,'0'14'94,"0"0"0,0-1-154,0 1 1,0 4 0,0 0 0,0 1-78,0 0 1,0-2 0,0 4-1,0 1-506,0-1 0,-4-4 643,-1 1 0,-12-9 0,2-3 0</inkml:trace>
  <inkml:trace contextRef="#ctx0" brushRef="#br0" timeOffset="3929">2556 69 7983,'-12'2'0,"3"2"0,27 16 0,13 9 0</inkml:trace>
  <inkml:trace contextRef="#ctx0" brushRef="#br0" timeOffset="3930">2707 206 10444,'0'13'0,"0"1"0,0 0 0,0 1 0,0 2 0,0 2 0,0 3 0,0 2 0,-2 2 0,-1 1 0,-2-1 0,1-2 0,-1-3 0,-1-1 0,0-3 0,0-2 0,3-4 0,3-8 0,5-12 0,4-11 0,3-6 0,2-1-702,-1-1 0,1-4 0,1-1 0,2 0 490,1-1 1,2 2-1,-4 7 1,3 2 299,-3 5 0,0-2 0,-3 3 473,1 5 1,-5 6-207,0 10 0,-6 6 0,2 6 1,-4 4-47,-1 1 0,0-3 0,0 5 0,0 2-132,0 0 1,-4 1 0,-1-2 0,1-1-269,-3 2 1,6-4 0,-4 0 0,4-1-960,1-4 1,-2 0 1049,-2-3 0,8-29 0,-2-9 0</inkml:trace>
  <inkml:trace contextRef="#ctx0" brushRef="#br0" timeOffset="4564">3240 28 8022,'-14'5'336,"2"1"0,3 1 176,4 4 0,-1 1 1,0 2-1,0 1-239,0 3 0,0 3 1,3 8-1,-3 3-18,-2 5 1,0 7-1,-2 3 1,2 0-30,2 0 1,2 0 0,4-5 0,0-1-300,0-6 1,1-6 0,4-6-1,4-5-37,3-3 1,2-7-1,1-4 1,1-4 0,4-6-1,1-6 1,2-6 0,0-3-1,-2-4 1,-1-2 0,-3-3-1,-1-4 1,1 1 0,0 0-1,-4 2 1,-3 1 0,-4-1-1,-2-2 1,1 0 0,-1-1-1,-1 2 1,-3 0 0,-4 1-1,-5-1 1,-3 0 0,-2 1-1,-1 6 1,-4 6 0,-3 9-1,-4 5 1,-1 4 0,1 4-1,1 4 1,3 8 0,-1 4-1,0 2-92,0 0 0,7 2 0,-1 4 202,6 1 0,11 11 0,8 4 0</inkml:trace>
  <inkml:trace contextRef="#ctx0" brushRef="#br0" timeOffset="4969">3212 288 8022,'-13'0'1259,"5"0"1,8 0 0,9 0-1141,3 0 1,2 0 0,0-2 0,-1-1-221,1-1 0,0-1 1,-1 5-1,1 0-458,0 0 1,-1-2 0,1-1-1224,0-1 1782,-7-1 0,-1 30 0,-6 5 0</inkml:trace>
  <inkml:trace contextRef="#ctx0" brushRef="#br0" timeOffset="4970">3499 383 8022,'2'-7'774,"2"2"1,-1 4-599,6 1 0,1 0 0,2 1-98,-3 4 1,1-2 0,-3 4 0,-1 1-126,0 0 1,-2 1 0,-2 4-74,2 1 0,-2 0 0,2 1 0,-2 2-118,-2 1 0,-5 0 0,1-4 0,-1-1-53,-1 1 1,5-5 0,-5 0 222,-1 2 1,6-4 0,-5 1 202,0-2 415,4-1 0,-2-5-250,8 0 1,-1 0 0,6 0-301,2 0 0,1 0 1,2-2-289,0-2 1,-1 2-1,1-2 288,0 2 0,17 8 0,6 2 0</inkml:trace>
  <inkml:trace contextRef="#ctx0" brushRef="#br0" timeOffset="5351">4306 178 8022,'-14'0'930,"5"0"-623,0 0 1,7 0 0,2 0 0,8 0-134,4 0 0,3 0 0,2 0 0,3 0-163,1 0 0,-5 0 1,3 0-1,-3 0-164,3 0 1,-6 2 0,2 1 0,-4 1-503,0-1 0,1 4 655,2-3 0,-19 25 0,-4 1 0</inkml:trace>
</inkml:ink>
</file>

<file path=ppt/ink/ink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7:20.256"/>
    </inkml:context>
    <inkml:brush xml:id="br0">
      <inkml:brushProperty name="width" value="0.06" units="cm"/>
      <inkml:brushProperty name="height" value="0.06" units="cm"/>
      <inkml:brushProperty name="color" value="#FFFFFF"/>
    </inkml:brush>
    <inkml:brush xml:id="br1">
      <inkml:brushProperty name="width" value="0.08" units="cm"/>
      <inkml:brushProperty name="height" value="0.08" units="cm"/>
      <inkml:brushProperty name="color" value="#FFFFFF"/>
    </inkml:brush>
  </inkml:definitions>
  <inkml:trace contextRef="#ctx0" brushRef="#br0">274 69 8192,'-14'0'0,"1"0"0,-3-5 0,0 1 165,-3 1 0,1 1 1,5 2-1,-1 0-330,0 0 0,1 0 0,-1 0 59,0 0 0,1 5 0,-1 1 208,0 1 1,7-2-76,2 4 1,5 0 0,5 3 16,4-3 0,3 3 0,2-4 0,-1 1-30,1 0 0,0 0 1,-1 5-1,1 0-94,0-1 0,-2 6 0,-2-1 0,-1-2 74,2 0 1,-5-3 0,0 1 0,-1 0 67,-1-1 1,1 1 0,-5 0-1,-2-1 105,-2 1 1,-4-5 0,-5 0 0,-1 0-122,0-1 1,-1 4 0,-3-4-1,-3-1-298,-1-2 0,-2-4 0,6-1 1,1 0-885,2 0 1136,1 0 0,25-42 0,6-11 0</inkml:trace>
  <inkml:trace contextRef="#ctx0" brushRef="#br0" timeOffset="634">356 205 8259,'8'6'0,"-2"2"0,-2 1 0,1 0 0,-2 2 0,-2 1 0,-1 2 0,0-1 0,0 1 0,0 0 0,0-1 0,0 1 0,0 0 0,-1-1 0,-2 1 0,-2 0 0,-12-7 0,2-1 0</inkml:trace>
  <inkml:trace contextRef="#ctx0" brushRef="#br0" timeOffset="635">438 82 8880,'-14'-7'0,"2"1"0,5 1 0,7 1 0,30 35 0,14 15 0</inkml:trace>
  <inkml:trace contextRef="#ctx0" brushRef="#br0" timeOffset="636">575 178 8810,'0'14'465,"0"-1"1,0 1-305,0 0 0,0 4 0,0 0 0,0-1-114,0-2 0,-5 3 0,0 0 0,2-1-115,2-2 1,-1-1 0,-1 0-109,-1-1 0,1-5-85,7-4 1,-1-8 0,6-5 0,2-3-31,1-2 0,3-4 0,2-2 0,3-1 24,1-4 1,0 4 0,2 0-1,-3 0 99,0-1 0,-5 6 0,3-2 409,-3 2 1,-3 7 72,-2 0 1,0 8 0,-5 1 0,-2 7 59,-2 5 0,-1 2 0,0 0 0,-1-1-195,-4 1 0,4 0 1,-4 1-1,4 2-280,1 1 0,-5 2 0,0-4 1,2 2-156,2-1 1,-1-2 0,-1-1 0,-1 0 255,1-1 0,13-11 0,6-4 0</inkml:trace>
  <inkml:trace contextRef="#ctx0" brushRef="#br0" timeOffset="1146">1012 96 10081,'-5'14'0,"1"1"0,-1 3 0,-1 5 0,-1 4 0,-3 5 0,1 3 0,-1 3 0,-2 1 0,-2 2 0,2-1 0,1-4 0,4-2 0,0-5 0,4-5 0,2-6 0,2-3 0,4-3 0,4-2-429,3-6 1,2-8 0,1-6 0,2-3 23,1-5 0,0 1 0,-3-6 0,2 0 217,1 2 1,-4-5 0,-5 5 0,0-2 184,-1 0 1,-1 7 0,-4-2 0,2 2 215,-2 3 1,-3 1 0,-4 2-1,-6 6 90,-2 2 1,-1 2 0,-1 0 0,0 0-90,1 0 0,-1 2 0,0 1 0,1 3-308,-1 2 0,6-4 0,2 4-1125,0-2 1219,5 4 0,25-14 0,14 2 0</inkml:trace>
  <inkml:trace contextRef="#ctx0" brushRef="#br0" timeOffset="1147">1176 301 8705,'-8'6'0,"4"3"0,1 3 0,0 2 0,-2 0 0,2-1 0,2 1 0,2 0 0,2-1 0,2 1 0,-1 0 0,2-1 0,3 1 0,4 0 0,0-2 0,1-3 0,0-5 0,-1-2 0,1-4 0,0-2 0,-1-5 0,-1-3 0,-1-2 0,-2 0 0,0-1 0,0-2 0,-1-1 0,-2 2 0,-3 0 0,-1 3 0,-2-1 0,0 0 0,0 1 0,-2-1 0,-1 0 0,-3 1 0,-2 1 0,-2 1 0,-2 3 0,-2 1 0,0 1 0,1 0 0,-1 3 0,0 1 0,1 2 0,-1 0 0,0 24 0,1 7 0</inkml:trace>
  <inkml:trace contextRef="#ctx0" brushRef="#br0" timeOffset="1573">1545 55 8151,'-9'2'-249,"1"2"227,2 5 1,2 3-1,4 2 340,0 0 0,0-1 0,1-1-418,4-2 0,2-4 1,7-6 188,0 0 0,-1 0 0,1 0 6,0 0 0,-1-2 0,1-2-46,0-6 0,-5 0 1,-2-1-1,-1 2 106,-3-2 1,-1-1-1,-2-1 160,0-1 0,-2 0-353,-2 1 0,-4 4 1,-5 1-1,-1 2-321,0 3 0,1 1 359,-1 2 0,-30 31 0,-8 7 0</inkml:trace>
  <inkml:trace contextRef="#ctx0" brushRef="#br0" timeOffset="2309">1 615 8433,'4'0'2956,"10"0"-2625,9 0 1,4 0-1,0 0 1,2 0-56,3 0 0,3 0 0,7 2 0,2 1-119,2 1 1,4 3 0,-1-4 0,1 3-102,1 1 0,6-4 0,-9 2 1,2-2-108,0 1 0,1-2 0,2 2 0,-3-2-73,-5-2 1,-4 2 0,-3 1 0,-3 1 66,-1-1 0,-4-1 0,-6-2 0,-2 0 76,-3 0 1,4 1-1,-3 2 1,0 2-81,-1-2 0,1-2 1,-2-1-1,4 0 1,-1 0-1,-1 0 0,-2 0 1,0 0-1,-1 0 1,-2 0-1,-1 0 0,-1 0 1,1 0-1,0 0 1,-1 0-3801,1 0 1899,-6 0 1962,-2 0 0,-6 0 0,0 0 0</inkml:trace>
  <inkml:trace contextRef="#ctx0" brushRef="#br1" timeOffset="4861">506 807 11340,'14'0'0,"0"0"0,-1 0 0,1 0 0,0 0 0,-1 0 0,1 0 0,0 0 0,-1 1 0,1 4 0,-2 4 0,-3 3 0,-4 2 0,-4-1 0,-2 1 0,-4 1 0,-4 2 0,-3 3 0,-2-1 0,-1 1 0,-2-3 0,-1-2 0,1-1 0,2-1 0,2 0 0,0-3 0,3-2 0,4-4 0,4-5 0,8-5 0,5-3 0,3-1 0,-1 1 0,1 0 0,0 2 0,1-1 0,1 2-308,3 0 0,-1 0 1,-4 3-1,-1-2 231,1 2 0,0 2 0,-1 1 0,1 1 75,0 4 1,-7-2 0,-2 6 0,-2 2 136,1 1 1,-2 1 0,2 3 0,-4 0 42,-4 2 0,1 2 0,-6-3 1,-2 3-119,-1 1 1,-2-4-1,1 1 1,-1-3-147,0-1 1,1-2-1,-1-2 1,0-2-530,1-2 1,-1 3 576,0-4 0,-5-13 0,-3-7 0</inkml:trace>
  <inkml:trace contextRef="#ctx0" brushRef="#br1" timeOffset="5321">957 848 10382,'9'0'-481,"-1"1"93,-2 4 1,0-2 432,-1 6 0,-4-5 0,4 6 245,-4 0 1,-2 2 0,-2 2 0,-3 0-45,-2-1 1,3-4 0,-4 1 0,-1 0-115,-2 2 1,2 2 0,1 0-1,-1-2-130,-2-3 0,2 2 0,3-5 0,1 1 1,4 2-1,5-1 0,6-3 0,4-5 0,0-4 1,1 0-1,0 1 0,-1 1 0,1 2 0,0 0 1,-1 0-1,1 2 0,-2 2 0,-3 6 0,-4 2 1,-4 1-1,-1 1 0,0 0 0,0-1 0,0 1 1,-1 0-1,-4-1 0,-2 1 0,-3 0 0,1-2 1,-1-2-1,-2-2 0,-2 0-23,0-1 0,-5-28 0,-3-3 0</inkml:trace>
  <inkml:trace contextRef="#ctx0" brushRef="#br1" timeOffset="5322">1149 889 9870,'13'0'0,"1"0"0,0 0 0,-1 0 0,1 0 0,0 0 0,-1 0 0,-1 1 0,-2 4 0,-6 4 0,-2 3 0,-4 2 0,-2-1 0,-6 3 0,-2 0 0,-1 2 0,-1-1 0,2-2 0,1-1 0,2 0 0,-2-1 0,1 1 0,2-2 0,8-3 0,8-6 0,4-4 0,2-4 0,-1 1 0,1-1 0,0 1 0,-1-1 0,1 0 0,0 1 0,-1 1 0,1 1 0,0 2 0,-1 2 0,1 2 0,-2 6 0,-3 2 0,-4 1 0,-4 1 0,-1 0 0,-1 1 0,-2 2 0,-3 1 0,-2 0 0,-4 0 0,-3 2 0,-4 0 0,3-1-1297,1-2 1228,-5-2 0,-26 11 1,-11 3-1</inkml:trace>
</inkml:ink>
</file>

<file path=ppt/ink/ink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7:15.874"/>
    </inkml:context>
    <inkml:brush xml:id="br0">
      <inkml:brushProperty name="width" value="0.06" units="cm"/>
      <inkml:brushProperty name="height" value="0.06" units="cm"/>
      <inkml:brushProperty name="color" value="#FFFFFF"/>
    </inkml:brush>
  </inkml:definitions>
  <inkml:trace contextRef="#ctx0" brushRef="#br0">206 178 8226,'-14'0'0,"0"0"-35,1 0 1,-1 0 0,0 0 0,1-2 28,-1-2 0,5 2 0,0-2 0,-2 2 0,-1 4 1,-2 2-1,2 6 0,3 2 0,4 1 0,4 1 1,1 0-1,0-1 0,1 1 0,4 0 3,4-1 1,3-4 0,0 1-1,-1 0 47,-2 2 1,0 0-1,5 1 1,0-1 0,-1 3-1,1 0 1,-2 0 0,-1-1-1,-4 1 1,-1 2 0,-1 1-1,-1-1 1,1 0 0,-2-1-1,-1 2 1,-4-1 0,-1-2-1,-3-3 1,-2-1 0,-2-2-1,-4 0 1,-3 0-1,-1-1 1,1-2 0,1-3-1,-1-1 1,-1-2 0,1 0-1,2-2 1,3-2-45,3-6 0,3-32 0,6-10 0</inkml:trace>
  <inkml:trace contextRef="#ctx0" brushRef="#br0" timeOffset="445">411 28 9285,'0'-14'0,"0"0"0,0 55 0,0 14 0</inkml:trace>
  <inkml:trace contextRef="#ctx0" brushRef="#br0" timeOffset="572">424 219 8511,'0'14'0,"-1"-1"0,-2 1 0,-2 1 0,2 2 0,2 3 0,-1 1 27,-3 3 0,2 2 0,-4 1 0,1 1-507,3-1 0,-3-6 0,1-3 480,2-2 0,20-39 0,6-9 0</inkml:trace>
  <inkml:trace contextRef="#ctx0" brushRef="#br0" timeOffset="1810">561 219 8147,'-9'9'402,"0"0"1,6-4-82,-2 4 0,4 0 1,1 5-1,0-1-139,0 1 0,0 1 0,0 2 0,0 3 14,0 1 0,0 0 0,0 3 1,-2-1-138,-3 2 1,4-4 0,-4 0 0,2-1-302,-1-4 1,2 0-128,-2-3 0,2-7 1,4-6-16,2-7 1,2-10 0,5-3 0,-2-1-18,2-3 0,1-2 1,3-1-1,2-1 140,1 1 0,0 0 1,-4 1-1,0 2 222,-1 1 1,1 2 0,0-2 234,-1 5 1,-5 7-1,-2 3 207,0 2 0,-5 8 0,4 8 0,-3 6 93,-2 2 0,-5 6 0,0-1 0,1 1-273,-2-1 1,4 3-1,-4-3 1,2 2-364,-1 3 1,-4-6 0,4 0-1,2-3 1,2 0 0,1-1 139,0 0 0,30-54 0,8-19 0</inkml:trace>
  <inkml:trace contextRef="#ctx0" brushRef="#br0" timeOffset="2229">1067 123 8289,'-14'6'0,"2"4"0,1 2 0,3 1 0,1 1 0,1 0 0,-2-1 0,2 3 0,0 2 0,2 5 0,-1 2 0,0 3 0,2-1 0,2 0 0,1 1 0,0-1 0,0 0 0,0 1 0,1-3 0,4 0 0,3-4 0,1-3 0,0-4 0,1-5 0,3-3 0,0-3 0,1-3 0,0-4 0,-1-6 0,1-2 0,1-3 0,2-3 0,1-5 0,-1-3 0,-2-1 0,-1 0 0,-2-1 0,-2-1 0,-1-1 0,1-2 0,-3 2 0,-2 1 0,-4 3 0,-1 2 0,0 1 0,0 0 0,-1 2 0,-4 3 0,-4 3 0,-3 1 0,-3 2 0,-2 3 0,-1 4 0,0 4 0,-1 2 0,1 2 0,1 3 0,2 2 0,2 3 0,-1 1 0,0 1 0,13 13 0,2 3 0</inkml:trace>
  <inkml:trace contextRef="#ctx0" brushRef="#br0" timeOffset="2230">1039 274 10030,'-9'4'0,"3"1"0,4-2 0,9-2 0,3-1 0,4 0 0,0 0 0,-1 0 0,1 0 0,0 0 0,-1-1 0,1-2 0,0-2 0,-1 2 0,1 2 0,0 1 0,11 0 0,4 0 0</inkml:trace>
  <inkml:trace contextRef="#ctx0" brushRef="#br0" timeOffset="2627">1395 410 7953,'-8'0'182,"3"0"1,10 0 0,4 0-200,3 0 0,2 0 1,0 0-1,-2 2 110,-3 2 1,3 2 0,-4 5 0,-1-2 24,-2 2 1,-4 1 0,-1 2-1,0-1-102,0 1 1,0 0 0,-1-1 0,-4 1-52,-4 0 0,-3-1 1,-2 1-183,1 0 0,-1-2 1,0-2-136,1 0 437,5-7 132,2 3 0,12-6 0,3 0-122,3 0 0,2-5 1,0 1-1,1 1-327,3 1 0,-3 0 1,3-1-1,-1-1 232,1 1 0,22-5 0,10 1 0</inkml:trace>
  <inkml:trace contextRef="#ctx0" brushRef="#br0" timeOffset="3099">2023 246 9383,'-12'14'0,"4"-2"0,8-3 0,10-4 0,5-4 0,5-1 0,1 0 228,3 0 0,2 0 0,0 0 0,-2 0-497,-1 0 0,-2 0 0,3 0 0,-2 0-147,-3 0 1,0 0 0,-6 0 415,1 0 0,-31 12 0,-7 4 0</inkml:trace>
  <inkml:trace contextRef="#ctx0" brushRef="#br0" timeOffset="3100">2092 410 8169,'-14'8'469,"2"4"-177,3-3 1,4-3-1,11-1 185,8-4 0,1-1 1,8 0-1,1 0-695,2 0 0,6 0 0,0 0 1,-2-1 217,-1-4 0,4-2 0,2-7 0</inkml:trace>
</inkml:ink>
</file>

<file path=ppt/ink/ink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7:12.267"/>
    </inkml:context>
    <inkml:brush xml:id="br0">
      <inkml:brushProperty name="width" value="0.06" units="cm"/>
      <inkml:brushProperty name="height" value="0.06" units="cm"/>
      <inkml:brushProperty name="color" value="#FFFFFF"/>
    </inkml:brush>
  </inkml:definitions>
  <inkml:trace contextRef="#ctx0" brushRef="#br0">14 479 8204,'-8'6'821,"2"-4"0,12 4 0,3-6 1,4 0-694,0 0 0,2 0 1,2 0-1,1 0-451,-1 0 1,3 0-1,-2 0 1,0 0 322,2 0 0,26 6 0,11 2 0</inkml:trace>
  <inkml:trace contextRef="#ctx0" brushRef="#br0" timeOffset="408">1025 220 9597,'-18'0'0,"0"-2"0,1-1 0,2-1 0,1 1 0,-1 1 0,-2 2 0,-1 0 0,1 2 0,2 2 0,2 4 0,-1 1 0,0 0 0,2 2 0,1 2 0,4 4 0,1 1 0,3-1 0,1-2 0,2-1 0,2-2 0,2-2 0,5-2 0,5 0 0,3-2 0,3 0 0,1-2 0,2 1 0,-1 1 0,0 0 0,-3 2 0,0-1 0,-1 2 0,-2 0 0,-2 1 0,-3 0 0,-2 2 0,0 2 0,-1 0 0,-2-1 0,-5 1 0,-4 0 0,-6-1 0,-5 1 0,-2 0 0,-4-1 0,-1-1 0,-2-1 0,0-2 0,0 0 0,1-1 0,-1-2 0,2-1 0,1-1 0,3-1 0,3-3 0,5-4 0,34-40 0,13-16 0</inkml:trace>
  <inkml:trace contextRef="#ctx0" brushRef="#br0" timeOffset="924">1189 397 9854,'0'14'268,"0"0"1,0 1 0,0 2-437,0 1 1,-1 0 0,-2-3-1,-2 2-121,2 1 0,-3 2 1,1-3-1,1 1-419,-2-2 1,3-2 707,-6-5 0,0-15 0,-5-9 0</inkml:trace>
  <inkml:trace contextRef="#ctx0" brushRef="#br0" timeOffset="1477">1189 179 8069,'-12'-2'-1007,"3"-2"1007,3 2 0,36 14 0,8 11 0</inkml:trace>
  <inkml:trace contextRef="#ctx0" brushRef="#br0" timeOffset="1478">1367 288 10613,'-5'9'0,"1"0"0,1 2 0,0 1 0,0 2 0,-2-1 0,2 3 0,0 0 0,0 4 0,-3 1 0,0 4 0,-2 0 0,2 3 0,0-3 0,2 0 0,-1-2 0,0-1 0,2 0 0,3-6 0,3-7 0,4-10-483,0-11 1,2-3 0,5-8-1,0-2 251,-1 0 0,5-3 0,1 1 0,-3 0 108,0-1 0,2 1 0,0 1 0,-1 2 258,-2 1 0,-1 5 0,-1-3 0,1 2 45,0 7 0,-2 3 1,-2 6-1,-2 0 0,-2 6 1,-3 8-1,-1 7 1,-2 2-1,-2 1 0,-1 0 1,-3 4-1,0 0 0,-2 3 1,2-3-1,0 0 1,2-2-1,-1 1 0,0 0 1,1-1-900,-2-5 1,4 2-1,-2-2 720,2-1 0,2-20 0,0-6 0</inkml:trace>
  <inkml:trace contextRef="#ctx0" brushRef="#br0" timeOffset="1903">1914 83 8902,'-13'6'0,"3"3"0,2 3 0,2 2 0,2 0 0,-1 1 0,-1 3 0,0 6 0,-2 7 0,1 4 0,-4 3 0,0 1 0,1 4 0,1-1 0,-2 1 0,0-4 0,2-2 0,5-6 0,2-2 0,2-3 0,2-3 0,2-6 0,5-7-94,4-5 0,0-5 1,1-5-1,1-4-148,3-3 0,-2-6 0,2-2 0,-3 0 138,-1 1 1,-1-4 0,1 3 0,-2 0 103,-3 1 0,2-4 1,-7 5-1,-1-1 140,-1 0 1,-2 3 0,-2-2 0,-2 5-75,-5 3 1,-3 0 0,-2 5-1,-1 2-14,-3 2 0,1 2 0,-4 4 1,1 5-119,3 7 1,0-2 0,2 3-1,0-2-244,3-3 1,6 1 0,-2 0 309,2-1 0,74-11 0,24-4 0</inkml:trace>
  <inkml:trace contextRef="#ctx0" brushRef="#br0" timeOffset="2289">2132 384 8107,'-12'1'247,"3"4"0,3-2 1,6 6-27,0 2 1,0-4-1,0 2 1,0 2-90,0 1 1,4 2-1,3 1 1,-1 2-14,0 1 1,0 2 0,-3-4 0,1 2-85,-1-1 0,5-2-216,1-1 0,3-2 0,2-3 0,0-4-63,-1-4 1,1-2 0,1-5 0,2-6 51,1-5 1,2-7-1,-4 1 1,3-3 183,-3-1 0,0 4 0,-4 0 0,-3-1 260,-5-2 0,2 3 0,-1 2 1,-3 1 97,-5 4 0,-5 0 0,-7 4 0,-2 2-219,-1 0 1,-6 7 0,2-1 0,-1 2-203,1 2 0,5 0 0,-1 0 1,3 0-2062,1 0 2132,0 0 0,55 0 0,14 0 0</inkml:trace>
  <inkml:trace contextRef="#ctx0" brushRef="#br0" timeOffset="2382">2583 97 8069,'-1'9'0,"-2"0"265,-2 2 1,1-4 0,4 2 0,0 2-210,0 1 1,0 2-1,0-1 46,0 1 1,1-5 0,4-1-34,4-2 1,3-2 0,2-4-124,-1 0 0,5-6 1,1-4-1,-3-6-40,0-2 1,-4-5 0,-2 5 0,-2 2 323,-2 0 0,-1-2 1,-5 0-179,0 1 1,-2 2-1,-2 3 1,-6 3-187,-2 4 0,-1-1 0,-3 2 0,0 1 134,-3 1 0,-72 32 0,39-11 0,0 0 0</inkml:trace>
</inkml:ink>
</file>

<file path=ppt/ink/ink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7:45.672"/>
    </inkml:context>
    <inkml:brush xml:id="br0">
      <inkml:brushProperty name="width" value="0.06" units="cm"/>
      <inkml:brushProperty name="height" value="0.06" units="cm"/>
      <inkml:brushProperty name="color" value="#FFFFFF"/>
    </inkml:brush>
  </inkml:definitions>
  <inkml:trace contextRef="#ctx0" brushRef="#br0">0 1 10300,'0'11'103,"0"-1"0,0 1 0,0 1-148,0 3 0,0-2 0,0 3 0,0 1-84,0 0 0,0 1 0,0 2 0,0 0-33,0-3 0,0 1 0,0 3 0,0-2-64,0-1 1,0-5-1,0 2 1,0-3-268,0-2 0,0-3 0,1-1-400,3-1 893,-3-1 0,9-23 0,-4-5 0</inkml:trace>
  <inkml:trace contextRef="#ctx0" brushRef="#br0" timeOffset="536">259 324 8708,'-9'0'0,"6"0"0,9-9 0,11-3 0</inkml:trace>
</inkml:ink>
</file>

<file path=ppt/ink/ink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9:43.927"/>
    </inkml:context>
    <inkml:brush xml:id="br0">
      <inkml:brushProperty name="width" value="0.06" units="cm"/>
      <inkml:brushProperty name="height" value="0.06" units="cm"/>
      <inkml:brushProperty name="color" value="#FFFFFF"/>
    </inkml:brush>
  </inkml:definitions>
  <inkml:trace contextRef="#ctx0" brushRef="#br0">236 67 7838,'0'-6'302,"-1"0"425,-2 2 1,0-3 388,-3 1 0,3-3-798,-3 0 0,0 2 0,-1 2 1,1 1-162,-2 2 0,-1 1 0,-3 1 0,-1 1-136,-2 2 1,2 5 0,-2 6 0,-2 0-59,-1-1 1,2 4 0,1-1 0,2 2-294,1 1 0,5-3 1,2-2-1,0 0-45,3-3 1,2 0 0,2-2 0,3 1 192,0-1 0,4-2 1,4-2-1,-1 0 170,2 0 0,0-1 0,3 1 0,-3 0 42,0 0 1,2 2-1,-4 2 1,0 1-29,-2-1 0,3 1 0,0-1 0,-3 2 48,-2 1 1,-1-1-1,-4 2 1,0 1 124,1 2 0,-2-2 0,0 1 0,-4 0 140,-5 0 0,-1-3 0,-2 4 0,0 0 34,-3-2 0,2 1 0,-4-3 0,0 0-254,0 0 0,0-2 1,-3 0-1,1-2-481,1-1 0,4 0 0,-3-4-1102,1-1 0,3-2 1488,4-3 0,33-32 0,10-11 0</inkml:trace>
  <inkml:trace contextRef="#ctx0" brushRef="#br0" timeOffset="526">444 190 7838,'-6'6'630,"-1"1"1,4-2-1,-2 2-387,1 0 0,0-1 0,4 3 0,0 2-64,0 1 0,0 0 0,0 4 0,0 1-182,0 0 0,0 2 0,0 1 1,0 1-152,0 1 1,0 1 0,0-5 0,0 1-492,0 0 0,0-3 0,0-1-872,0-2 1517,0-4 0,0-1 0,0-2 0</inkml:trace>
  <inkml:trace contextRef="#ctx0" brushRef="#br0" timeOffset="614">434 58 7848,'-6'-4'0,"1"0"2227,1-1-713,-4 3-1873,7-2 0,-2 7 0,6 1-856,4 1 1215,1 2 0,22 23 0,6 6 0</inkml:trace>
  <inkml:trace contextRef="#ctx0" brushRef="#br0" timeOffset="1283">595 181 7848,'-6'0'1689,"0"0"0,4 4-1081,-2 2 0,3 4 1,1 1-263,0 2 0,0 2 1,1 0-1,1 2-112,2 3 1,-1 3 0,-2 0 0,1 4-64,1-1 0,0 0 1,-3 2-1,0 1-81,0-1 1,0 0 0,0-3 0,0-4-388,0-4 0,0-4-245,0-3 0,0-7 1,0-5 242,0-7 1,1-7-1,1-3 1,3-7 11,0-4 1,-2-1-1,2-2 1,1 0-26,-1 3 0,0 0 1,2 3-1,0 1 296,0 0 0,0 5 0,1-1 0,-2 2 134,1 1 1,2 4 0,0 0 0,1 2 13,-1 5 1,-2 2 0,-1 4 0,1-2 86,2 2 0,-3 2 0,0 4 103,2 6 0,-3-1 0,1 5 1,0 0-39,0 2 1,1 1-1,-4 3 1,0 2-161,2 4 0,-4 1 0,2 1 0,-1 1-44,1-1 1,-2 2 0,2-1 0,-2 0-264,-1-1 1,0-6 0,0 0 0,0-3-3998,0-3 4180,0-3 0,5-37 0,0-8 0</inkml:trace>
</inkml:ink>
</file>

<file path=ppt/ink/ink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9:48.928"/>
    </inkml:context>
    <inkml:brush xml:id="br0">
      <inkml:brushProperty name="width" value="0.06" units="cm"/>
      <inkml:brushProperty name="height" value="0.06" units="cm"/>
      <inkml:brushProperty name="color" value="#FFFFFF"/>
    </inkml:brush>
  </inkml:definitions>
  <inkml:trace contextRef="#ctx0" brushRef="#br0">2 29 10069,'-1'0'0,"4"0"0,4 0 0,3 0 0,-1 0 0,1 0 0,-1-1 0,1-1 0,-1-2 0,1 2 0,-1 1 0,0 0 0,1-1 0,-1-1 0,-8-4 0,-2 1 0</inkml:trace>
</inkml:ink>
</file>

<file path=ppt/ink/ink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9:49.239"/>
    </inkml:context>
    <inkml:brush xml:id="br0">
      <inkml:brushProperty name="width" value="0.06" units="cm"/>
      <inkml:brushProperty name="height" value="0.06" units="cm"/>
      <inkml:brushProperty name="color" value="#FFFFFF"/>
    </inkml:brush>
  </inkml:definitions>
  <inkml:trace contextRef="#ctx0" brushRef="#br0">1 18 10726,'3'-7'0,"1"2"0,1 1 0,1 3 0,0 3 0,-3 4 0,-2 3 0,-1 1 0,0 3 0,0 2 0,0 3 0,0 1 0,0 0 0,0 1 0,0 2 0,0 2 0,0 2 0,0-2 0,0-1 0,0-2 0,0-1 0,0-2 0,0-2 0,0-4 0,1-1 0,1-2 0,1 1 0,5-22 0,-3-5 0</inkml:trace>
</inkml:ink>
</file>

<file path=ppt/ink/ink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03.834"/>
    </inkml:context>
    <inkml:brush xml:id="br0">
      <inkml:brushProperty name="width" value="0.06" units="cm"/>
      <inkml:brushProperty name="height" value="0.06" units="cm"/>
      <inkml:brushProperty name="color" value="#FFFFFF"/>
    </inkml:brush>
  </inkml:definitions>
  <inkml:trace contextRef="#ctx0" brushRef="#br0">29 0 8770,'6'5'0,"0"0"0,2 0 0,0-2 0,2-2 0,-1 0 0,2 1 0,0 2 0,2-2 0,-1-1 0,1-1 0,1 0 0,-1 0 0,1 0 0,-2 0 0,-2 0 0,0 0 0,-1 0 0,-21 8 0,-4 3 0</inkml:trace>
  <inkml:trace contextRef="#ctx0" brushRef="#br0" timeOffset="297">0 227 11177,'10'0'0,"0"0"0,2 0 0,2 0 0,-1 0 0,2 1 0,0 2 0,1 0 0,2-1 0,0-1 0,-1-1 0,-1 1 0,1 1 0,1 1 0,-1 0 0,0 0 0,-2 1 0,0-2 0,-2-1 0,1-1 0,-2 0 147,-2 0 1,3 0 0,-1 0-2165,0 0 2017,-2 0 0,-17-9 0,-5-1 0</inkml:trace>
</inkml:ink>
</file>

<file path=ppt/ink/ink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49:53.896"/>
    </inkml:context>
    <inkml:brush xml:id="br0">
      <inkml:brushProperty name="width" value="0.06" units="cm"/>
      <inkml:brushProperty name="height" value="0.06" units="cm"/>
      <inkml:brushProperty name="color" value="#FFFFFF"/>
    </inkml:brush>
  </inkml:definitions>
  <inkml:trace contextRef="#ctx0" brushRef="#br0">57 94 8046,'-6'0'661,"0"0"1,3 1 0,0 2-524,2 4 1,-2 1 0,0 1-21,1 1 1,1-1 0,1 2-1,-1 0-40,-2 2 0,2 3 1,-3-3-1,3 2-18,1 2 1,0 4 0,0 1 0,0-1-49,0-1 0,-3 2 0,0 1 1,1 1 26,1 3 0,0-4 1,-1 0-1,-1-1-7,0 0 1,2 0 0,1-3 0,0 0-23,0 0 1,0 0 0,0 0 0,0 0 41,0 0 1,0-1 0,0-2 0,0 0 3,0 1 1,4 1 0,-1 1-1,-1 0-39,-1 0 1,0-4 0,1 2 0,1 1-10,-1 0 1,-1 3 0,0-6 0,1 0-11,2 1 1,0 0 0,-2 2-1,2-1-3,1-2 0,-1-2 0,1 2 0,0 0 0,-1-2 1,2 1-1,-1-2 0,1 1 0,0 1 0,0-1 1,-1 1-1,-1-1 0,1-1 0,0 1 0,0-2 1,-1 0-1,1-2 0,-1 1 0,2-1 0,-2 1 1,0-1-1,-1 1 0,0-1 0,1 1 0,-1-2 5,1-2 0,-7-27 0,2-10 0</inkml:trace>
  <inkml:trace contextRef="#ctx0" brushRef="#br0" timeOffset="1628">455 151 7698,'-2'-5'-544,"0"0"1439,-1 1 1,-1 3-522,1-2 1,2 1 0,-3 0-208,-1-1 0,3-2-88,-4 2 1,0 2-62,-4-2 0,1 2 1,-1 1-1,2 1-117,2 2 0,-3 2 1,3 5-1,-1-1-63,0 1 1,-1-2-1,3 0 1,-2-2-50,1 1 0,4 2 0,-1 0 152,2 1 1,1-1-1,1-1 32,2-1 1,-1 0 0,4-3 0,2 0 56,0 1 1,1 2-1,1-2 1,-1 2-8,1-1 0,-4-3 1,0 3-1,1 2 3,-2 0 1,2-2 0,-2 1 0,-1 0 180,0 2 1,-1 0 0,-3 0-60,0 1 0,0-1 0,-1 1 1,-1-1-78,-1 1 1,-5-4-1,2 0 1,-2 2-92,-2 0 0,1-2 0,-1 0 0,1-1-288,-1 0 0,1-3 0,1 3 1,0-2-1688,2 0 1995,4 0 0,2-28 0,5-7 0</inkml:trace>
  <inkml:trace contextRef="#ctx0" brushRef="#br0" timeOffset="2153">559 236 8049,'-6'4'0,"3"2"253,2 3 0,1 0 0,0 1 1,0-1-1,0 1-235,0-1 0,3 2 1,0 0-1,0 2-161,-2-2 0,-1 3 0,0-1 0,0-2-275,0 0 0,0-2 0,0 1-802,0-1 1220,0-4 0,4-30 0,1-12 0</inkml:trace>
  <inkml:trace contextRef="#ctx0" brushRef="#br0" timeOffset="2243">606 103 7926,'-8'-1'183,"0"-1"492,2-1-878,0 0 1,0 7 202,3 3 0,15 22 0,3 7 0</inkml:trace>
  <inkml:trace contextRef="#ctx0" brushRef="#br0" timeOffset="3342">682 198 7848,'-6'1'1575,"3"2"1,2 3-1351,1 3 0,3 0 0,0 2 1,0 1-87,-2 0 0,0 2 0,1-3 0,1 3-125,-1 1 1,-1-3-1,-1 3 1,0-1-230,0-3 0,0 0 0,0-2-272,0 1 0,0-4 90,0 0 0,1-4 0,1 1 131,1-6 0,2-3 0,-3-5 0,1-3-24,-1-1 1,3-1 0,2-2 0,0-1 83,-1 0 0,3 0 0,-3 1 0,1 1 260,0 1 0,0 5 0,-3-2 283,1 3 0,2 1-101,2 3 0,-4 3 0,0 6 0,-2 3 12,0 3 1,0 0 0,-2 1-1,1-1-16,1 0 0,1 5 1,-4 1-1,1 1-55,2-1 1,-2-2 0,2 3 0,-2 0-177,-1-2 1,0 4-1,0-3 1,0 0-755,0-3 1,0 2-1321,0-2 2073,0 1 0,-4-29 0,-1-6 0</inkml:trace>
  <inkml:trace contextRef="#ctx0" brushRef="#br0" timeOffset="3758">1013 47 10171,'-9'1'0,"2"2"0,2 3 0,1 3 0,1 0 0,2 1 0,1 0 0,-1 3 0,-1 2 0,-1 3 0,1 2 0,1 2 0,1 3 0,0 0 0,0 1 0,0 1 0,0 2 0,0-3 0,0-2 0,1-4 0,2-2 0,3-3-151,3-2 0,0-1 0,1-6 1,-1-3 122,1-1 1,-1-7-1,0-1 1,-2-2 0,-1-3-1,2-2 1,-1-2-1,-1-3 1,-2-1 0,0 1-1,-1 1 1,-1 1-1,-1 0 1,-1-1 0,-1 1-1,-1 2 1,-2 2-1,-2-1 1,-1 2 0,-1 1-1,-2 4 1,1 3-1,-1 2 1,0 2 0,-2 2-1,-1 3 1,2 4-1,0 1 1,3 3 0,1 1-1,1 1 1,2 1-1,2 0 28,1-1 0,22 12 0,5 7 0</inkml:trace>
  <inkml:trace contextRef="#ctx0" brushRef="#br0" timeOffset="3759">1193 226 7926,'-4'7'166,"1"-1"0,-3 0 1,3 4-1,1-1 57,1 1 1,1-1 0,0 1-1,0-1-70,0 1 1,0 2 0,0 1 0,1-1-54,2 2 1,-1-3-1,4 1 1,1-1-126,-2-2 0,2 1 0,-3-2 0,2-2-162,1-2 0,1-3 0,2-1 98,-1 0 1,1-5 0,-2-1 0,0-2 22,-2-2 0,-3-2 1,2-2-1,-1 0 33,-1 1 1,-2-3-1,-1 2 1,0 1 100,0-1 0,0 0 0,0 3 0,0-2 37,0 1 0,-4 2 1,0 2-1,-1 0-123,-2 2 0,-2 4 0,0-1 0,-1 2-245,1 1 0,-1 0 0,1 0-219,-1 0 0,2 4 1,1 1 481,0 0 0,9 12 0,0-1 0</inkml:trace>
  <inkml:trace contextRef="#ctx0" brushRef="#br0" timeOffset="4746">1391 85 8552,'-1'8'0,"-1"-1"0,-1 0 0,2 0 0,3 0 0,4 0 0,3-4 0,0-2 0,1-2 0,-1-2 0,-1-4 0,0-1 0,-3-2 0,0 1 0,0 0 0,-1-1 0,-2 1 0,-1-1 0,-1 1 0,0-1 0,0 1 0,-1 0 0,-2 2 0,-4 2 0,-1 1 0,-1 1 0,-1 3 0,1 4 0,-1 2 0,-20 32 0,-6 8 0</inkml:trace>
  <inkml:trace contextRef="#ctx0" brushRef="#br0" timeOffset="4839">246 633 8118,'-1'6'292,"-2"-3"1,3-2 0,0-1 233,5 0 1,5 0 0,1 0 0,3 0-152,1 0 0,1 0 1,3 0-1,-1 0-124,1 0 0,1 0 0,1 0 1,3 0-51,0 0 1,0 0 0,3 0 0,-1 0-48,1 0 1,2 0 0,-4 0-1,3 0-36,0 0 1,4-1 0,-1-1-1,0-2 13,-2 2 0,0-2 0,0 1 0,0 0-100,0-1 1,1 2 0,-6-4 0,2 2-4,-1 2 1,-4 1 0,2 1-1,-1-1-33,0-2 0,0 2 0,-3-2 1,0 1 75,0 2 0,-3 0 0,0 0 0,0 0 3,2 0 1,0 0-1,-1 0 1,-2 0-41,-2 0 1,1 0 0,-2 0 0,0 0-56,0 0 0,-2 0 0,0 0-165,-1 0 0,1 0 1,-1 0-238,1 0 1,-4 0 0,0 0-717,2 0 0,-3 0-1833,1 0 2972,-4 0 0,-2-8 0,-5-2 0</inkml:trace>
  <inkml:trace contextRef="#ctx0" brushRef="#br0" timeOffset="6286">417 851 7903,'-6'-4'134,"2"3"572,4-4-557,0 5 0,0 2 0,0 1-86,0 3 0,0 2 1,0 2-1,0-1-101,0 1 0,0-1 1,0 2-1,0 0-61,0 2 1,0 4 0,0-1 0,0 1 36,0 2 1,0 0 0,0 0 0,0 1-31,0 2 1,0-5-1,0 2 1,0-2-106,0-3 0,0 0 1,0-4-810,0-1 1006,4-4 0,-3-13 0,4-8 0</inkml:trace>
  <inkml:trace contextRef="#ctx0" brushRef="#br0" timeOffset="6519">549 1144 7571,'4'5'0,"3"-1"0,9-29 0,4-6 0</inkml:trace>
  <inkml:trace contextRef="#ctx0" brushRef="#br0" timeOffset="7568">663 870 7988,'-10'0'0,"3"-1"0,4-1 0,6-1 0,4-1 0,4 1 0,0 0 0,3 0 0,0 0 0,0-1 0,0-1 0,0 1 0,-3 2 0,0 1 0,-2 1 0,1 0 0,-2 1 69,-2 2 0,2-1 1,-5 5-1,-2 0 38,-3 1 1,0 2 0,-5 0 0,0 2-88,-1 1 1,-3 0 0,0-1 0,-2 0-70,1 0 0,2-2 0,2 0 0,0-1-148,2 1 0,3-4 22,-4 0 181,5-3 0,-1 1 0,6-4 1,4 0-1,0-1 0,0-1 0,0-2 1,0 2-1,1 0 0,2 0 0,-1-1 1,1 1-1,-1 1 0,1 1 1,-1 0-1,1 0 0,-2 1 68,-2 2 1,0-1 0,-4 4 48,1 2 1,0 0-1,-3 2 1,0-1 49,0 1 1,-4-1-1,-3 1-136,-1-1 1,0 0 0,0 1 0,2-1-367,-1 1 1,1-2 0,0 0-1158,-1-2 1486,-2 0 0,-4-17 0,-2-6 0</inkml:trace>
  <inkml:trace contextRef="#ctx0" brushRef="#br0" timeOffset="7998">937 832 7903,'6'-3'357,"1"0"0,-4 0 0,3 3-388,2 0 0,0 0 1,1 0-1,1 0 0,-2 1 1,0 1-1,-3 2 1,-1 1-1,-2 3 0,-1 0 1,-1 1-1,-1 1 1,-1-1-1,-2 1 0,0-1 1,-2 1-1,1-1 0,-1 1 1,0-1-1,-1 1 1,1-1-1,0-1 0,0 0 1,3-3-1,4-1-3,5-2 1,2-1 0,1-1-1,1 0 1,-1 0 0,1 0-1,-1 0 1,0 1 0,-3 3-1,-3 2 1,-2 2 0,-1 2-1,0-1 1,0 1 0,-1-1-1,-2 1 1,-2-1 0,-2 1-1,2-1 1,0 0 0,1 1 33,-1-1 0,-15-12 0,-1-3 0</inkml:trace>
  <inkml:trace contextRef="#ctx0" brushRef="#br0" timeOffset="7999">1136 860 9039,'4'-5'0,"2"2"0,3 2 0,-1 0 0,-1-1 0,0-1 0,0 1 0,2 0 92,0 2 1,-4 2 0,-2 1-103,-2 3 0,-1-1 0,0 2-64,0 0 0,-1 2 0,-2 3 0,-3 1 21,-2-2 0,1 0 0,1-2 0,0 1 88,0-1 0,-1 0 0,3 0 0,0-2 2,-1 0 1,1-4 33,1 3-54,2-4 0,1 2 0,5-5 0,2-1 32,-1-1 0,0-3 0,4 1 53,-1 0 1,1 3-21,-1-1 1,0 2-1,1 1 73,-1 0 1,-2 0-30,-1 0 1,-4 1 0,1 2 0,-2 3-17,-1 3 0,0-3 1,-1 0-1,-2 2-154,-3 0 0,-2 5 1,1-1-1,1 0-404,-2-1 1,0-2-1,-1 0 448,-1 1 0,-16-1 0,-5 1 0</inkml:trace>
  <inkml:trace contextRef="#ctx0" brushRef="#br0" timeOffset="8630">1552 56 8331,'-5'0'184,"2"0"0,6 0 1,3 0 174,3 0 1,1 4-1,2 3 1,0 2-138,0 4 0,1-2 1,1 5-1,0 1-52,-1 1 1,3 2-1,-2 2 1,0 3-41,-1 2 0,1 2 0,-4-1 0,1 2 0,-3 1 0,-1 2 1,-1 2-1,-3 0 6,-2 1 1,-1 1-1,0 2 1,-1-1-9,-2 0 1,1 2-1,-6-5 1,-1 1-77,-3-2 0,-1 2 0,1-4 0,0-2-243,0 0 0,-2-2 0,1 0 0,-2 0-370,-2-3 1,0 1 0,1-4 0,1-1-865,1-1 0,-3-1 1425,2 0 0,5-8 0,2-3 0</inkml:trace>
</inkml:ink>
</file>

<file path=ppt/ink/ink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23.105"/>
    </inkml:context>
    <inkml:brush xml:id="br0">
      <inkml:brushProperty name="width" value="0.08571" units="cm"/>
      <inkml:brushProperty name="height" value="0.08571" units="cm"/>
      <inkml:brushProperty name="color" value="#33CCFF"/>
    </inkml:brush>
  </inkml:definitions>
  <inkml:trace contextRef="#ctx0" brushRef="#br0">123 122 8053,'-6'1'1467,"0"2"-724,1 1 0,3 7 1,-2 0-576,3 4 0,1 5 0,-2-2 1,0 2-52,-2 6 1,-5 0 0,4 7 0,-2 0-81,-2-2 0,-1 3 0,0-4 1,2 0-23,-1 0 1,-1 2 0,2-7-1,4-3-22,3-3 0,1-2 0,0-5-3,0 0 1,1-5 0,3-3 84,4-2 1,3-4 0,1-1-1,1-2 48,-1-2 0,4 0 0,2-2 0,0 2-21,0 2 1,-1-1 0,-2 3 0,2-1-37,-2 2 1,2 0 0,0 1-1,-2-2-85,-2-1 1,4 0-1,-1 4 1,-1 0-17,-1 0 1,-2 0 0,0 0 0,1-1-477,-1-4 1,0 4-377,0-3 1,-3 1-283,-1-1 1,-7 3 211,-1-3 0,-1 2 957,-7 2 0,-39 6 0,-13 1 0</inkml:trace>
  <inkml:trace contextRef="#ctx0" brushRef="#br0" timeOffset="561">234 159 8128,'-12'-6'1106,"3"5"-96,1-3-778,5 2 0,-2 4 0,5 2 0,0 4-4,0 3 0,0 1 0,0 2 0,0 2-38,0 5 1,0 3 0,0 3 0,0 5-108,0 3 0,-4 1 0,0 9 0,1 1-182,2 2 1,1 2 0,0 2 0,-2 1 27,-2-1 1,3-3 0,-3-5 0,2-6-84,2-4 0,0-8 1,0 0-1,0-6-895,0-2 0,0-1 69,0-5 1,2-5 979,2-3 0,-3-36 0,5-9 0</inkml:trace>
  <inkml:trace contextRef="#ctx0" brushRef="#br0" timeOffset="1551">492 441 8021,'-9'19'0,"1"-1"0,0-2 301,1 0 1,2 6 0,5-1 0,0 2-169,0 1 1,0 2 0,0 2 0,1 0-123,3 0 1,-1-3 0,5 0 0,2 0-31,1-1 0,1-1 0,0-2 1,2-5 77,2-2 0,-2-2 1,2-1-1,-1-3 1,0-4-1,1-2 1,1-4-1,-1-3 0,1-6 1,-1-5-1,0-4 1,1-3-1,-2-3 1,-2-2-1,-2-1 0,-1 0 1,-2 1-1,0-1 1,0 0-1,-1-1 1,-1 0-1,-4-1 0,0 1 1,-2-1-1,0-1 1,0 0-1,-2-1 1,-2 2-1,-4 1 0,-4 4 1,-5 2-1,-3 7 1,-3 3-1,-2 7 1,-1 6-1,-1 5 0,-3 5 1,0 6-1,0 6 1,3 4-1,2 2 1,5 1-1,3 0 0,4-2 1,2-3-60,3-3 0,29 9 0,14-3 0</inkml:trace>
  <inkml:trace contextRef="#ctx0" brushRef="#br0" timeOffset="2041">933 883 8103,'-10'5'0,"0"2"0,2 0 0,32-18 0,5-10 0</inkml:trace>
  <inkml:trace contextRef="#ctx0" brushRef="#br0" timeOffset="2866">1228 343 10228,'12'0'0,"1"0"0,-1 0 0,0 0 0,2 0 0,2 0 0,3 0 0,2-2 0,-1 0 0,2-2 0,0-1 0,0 1 0,-2 0 0,1 2 0,-2-1 0,-3 0 0,-2-1 0,-2 1 0,0 0 0,0-1 0,-48 19 0,-13 0 0</inkml:trace>
  <inkml:trace contextRef="#ctx0" brushRef="#br0" timeOffset="3939">1228 343 10826,'-12'0'0,"1"1"0,3 3 0,4 4 0,2 3 0,2 2 0,0 0 0,0 2 0,0 2 0,0-2 0,0 0 0,0 0 0,0 1 0,0 0 0,0 1 0,0-1 0,0-1 0,0-1 0,0-2 0,2-1 0,2-3 0,2-5 0,3-5 0,-2-3 0,-1-1 0,1 0 0,3 0 0,-1-1 0,1 2 0,-2-1 0,2 2 0,0 0 0,3 0 0,-1 1 0,0 2 0,1 1 0,0 0 0,2 0 0,3 1 0,0 4 0,-2 3-504,-5 3 0,1 1 476,-4 0 1,2 0 0,-1 2 0,-2 1 0,-1 3 0,-4 1 176,0 3 0,-2 1 1,-2 1-1,0 0 43,-2-4 1,-6 3-1,2-2 1,-3 1 231,-1-2 1,-1 2 0,1-6 0,0-1-100,0-1 1,-5-2-1,1 0 1,1-1-354,1-2 0,2-3 1,-2-3-1,-1 1-522,-1-1 0,0-3 1,5-4 549,3-4 0,-3-58 0,4-14 0</inkml:trace>
  <inkml:trace contextRef="#ctx0" brushRef="#br0" timeOffset="4670">1793 220 10789,'-11'-1'0,"3"-1"0,3 2 0,4 6 0,1 3 0,1 5 0,2 1 0,3 3 0,-1 2 0,1 6 0,-4 5 0,0 5 0,-2 2 0,0 4 0,0 6 0,-2 5 0,-2 2 0,-3-2 0,1-4 0,0-5 0,2-5 0,0-5 0,1-2 0,2-6 0,1-5 0,0-4 0,1-5 0,2-5 0,1-7 0,0-16 0,-4-10 0</inkml:trace>
  <inkml:trace contextRef="#ctx0" brushRef="#br0" timeOffset="4733">2026 134 8009,'-7'12'84,"-2"-4"0,4 1 313,3 0 1,0 2-1,2 1-377,0 1 1,4-1 0,2 0-1,-1 0 124,1 1 0,3-5 1,0 0 44,1 2 0,3-4 0,-1 1-146,0-1 0,1-2 0,-1-4 16,0 0 0,0-2 1,1-2-1,-2-4-85,-3-3 0,3-5 1,-5-2-1,3 0-55,-1 1 0,-4-5 0,3 3 0,-2-2 238,-2 1 1,-2 4-1,-1-4 1,0 1 106,0 0 0,-1 4 0,-3 0 1,-4 4-124,-3 3 0,-2 5 0,0-1 0,-2 4-229,-2 4 1,-3 7 0,2 7-1,1 1-994,-1 3 1082,1-4 0,5 38 0,0 4 0</inkml:trace>
</inkml:ink>
</file>

<file path=ppt/ink/ink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31.210"/>
    </inkml:context>
    <inkml:brush xml:id="br0">
      <inkml:brushProperty name="width" value="0.06" units="cm"/>
      <inkml:brushProperty name="height" value="0.06" units="cm"/>
      <inkml:brushProperty name="color" value="#FFFFFF"/>
    </inkml:brush>
  </inkml:definitions>
  <inkml:trace contextRef="#ctx0" brushRef="#br0">48 0 11256,'-17'2'0,"3"0"0,3 3 0,6-1 0,5 2 0,7-1 0,6 0 0,4-3 0,3 1 0,2-1 0,-1 1 0,0 0 0,0-1 0,2 1 0,0 0 0,2-1 0,-1 0 0,-3-2 0,-2 0 0,-1 0 0,-1 0 0,1 0 0,-1 0 0,-2 0 0,-2 0 0,-1 0 0,-2 0 0,0-2 0,-2 0 0,-2-3 0,0-1 0,0-2 0,-27-1 0,-4-2 0</inkml:trace>
</inkml:ink>
</file>

<file path=ppt/ink/ink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31.415"/>
    </inkml:context>
    <inkml:brush xml:id="br0">
      <inkml:brushProperty name="width" value="0.06" units="cm"/>
      <inkml:brushProperty name="height" value="0.06" units="cm"/>
      <inkml:brushProperty name="color" value="#FFFFFF"/>
    </inkml:brush>
  </inkml:definitions>
  <inkml:trace contextRef="#ctx0" brushRef="#br0">34 1 11634,'-11'0'0,"0"0"0,3 0 0,5 0 0,6 1 0,4 3 0,0 3 0,-2 3 0,-1 3 0,-1 3 0,1 1 0,-1 6 0,1 4 0,-2 5 0,-1 2 0,-1 3 0,0 0 0,0 2 0,-1 0 0,-1-1 0,-2-1 0,2-4 0,1-4 0,1-4 0,0-4 0,0-3 0,0-4 0,9-73 0,3-19 0</inkml:trace>
</inkml:ink>
</file>

<file path=ppt/ink/ink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32.036"/>
    </inkml:context>
    <inkml:brush xml:id="br0">
      <inkml:brushProperty name="width" value="0.06" units="cm"/>
      <inkml:brushProperty name="height" value="0.06" units="cm"/>
      <inkml:brushProperty name="color" value="#FFFFFF"/>
    </inkml:brush>
  </inkml:definitions>
  <inkml:trace contextRef="#ctx0" brushRef="#br0">53 12 8245,'-10'-5'662,"4"-1"1,1 5 0,6 5-1,2 5-423,0 5 1,4 4 0,-3 7 0,-2 4-9,-1 6 1,-1 2 0,0 7 0,0 2-53,0 4 1,-1 3 0,-2 1 0,-3-1-200,0-4 0,-4-6 1,4-5-1,1-5-186,1-3 0,-1-12 33,2 0 0,-1-11 0,4-7 0,1-6-51,3-3 1,-2-6 0,5-4 0,0-4 6,-1-2 1,4-4-1,-3 1 1,2-4-143,2-4 0,0 2 0,-1-5 0,1 0 126,-1 1 1,1 2-1,0 5 1,-1 2 215,1 0 0,-2 10 0,0 3 121,-2 6 1,-1 8-1,1 9 1,-4 7 369,-2 5 1,3 7-1,0 3 1,-2 1-30,-1 2 0,-1 0 0,0 0 1,0-1-224,0-3 0,0 3 0,0-3 0,0 1-559,0 0 0,0-3 1,0-6-1,0-3-541,0-2 1,1-5 877,3-3 0,21-68 0,9-22 0</inkml:trace>
</inkml:ink>
</file>

<file path=ppt/ink/ink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32.866"/>
    </inkml:context>
    <inkml:brush xml:id="br0">
      <inkml:brushProperty name="width" value="0.06" units="cm"/>
      <inkml:brushProperty name="height" value="0.06" units="cm"/>
      <inkml:brushProperty name="color" value="#FFFFFF"/>
    </inkml:brush>
  </inkml:definitions>
  <inkml:trace contextRef="#ctx0" brushRef="#br0">11 266 8245,'-1'10'364,"-3"1"0,3 0-307,-3-1 1,8-4 0,3-2 0,4-3 0,2-2 0,2-3 0,0-3 0,1-2 0,-2-3 0,0-2 0,0-3 0,-1-1 0,-1 1 0,-1-2 0,-2-1 0,-1-2 0,-2 1 0,-1 1 0,-3 1 0,-1 2 0,-2-2 0,-2 0 0,-4 1 0,-4 5 0,-2 5 0,-2 4-1,-2 3 1,-1 3-189,2 6 1,-3 3-1,5 11 1,1 0 131,1 3 0,1 3 0,2 6 0,2 2 0,3-2 0,3-1 1,1 0-1,1 1 0,3 2 0,3-3 0,4-4 0,2-4 1,1-4-1,0-3 0,1-5 0,2-5 0,1-4 0,-1-4 0,1-4 1,0-4-1,-2-5 0,1-6 0,-2-3 0,0-4 0,-2-1 1,-1-3-1,-1 1 0,-2-1 0,0 3 0,-4 1 0,0 1 0,-1 0-1,0 1-646,-2-1 1,2 8 0,-4 3 0,0 2 1201,0 2 0,0 12 0,0 6 0,0 5-486,0 3 1,0 4 0,0 0 0,0 3 0,0 2 0,0 1 0,0 3 0,0 1 0,-1 1 0,-1-2 0,-2-1 0,2-1 0,1-1-1,1-2 1,0-3 0,0-6 0,0-6 0,1-5 0,1-9 0,3-8 0,1-7 0,2-5 0,2-2 0,0-2 0,0-3 0,-2-2 0,-1-2-1,1 2 1,2 1 0,0 2 0,1 2 0,0 1 0,-1 2 0,1 4 0,-1 3 0,1 5 0,0 3 0,-1 4 0,0 5-71,-3 4 0,2 23 0,-3 9 0</inkml:trace>
</inkml:ink>
</file>

<file path=ppt/ink/ink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34.055"/>
    </inkml:context>
    <inkml:brush xml:id="br0">
      <inkml:brushProperty name="width" value="0.06" units="cm"/>
      <inkml:brushProperty name="height" value="0.06" units="cm"/>
      <inkml:brushProperty name="color" value="#FFFFFF"/>
    </inkml:brush>
  </inkml:definitions>
  <inkml:trace contextRef="#ctx0" brushRef="#br0">54 294 8570,'-7'11'687,"0"-1"1,6 0-485,1-3 1,5-3-1,8-8 1,2-3-60,-2-3 1,2 0-1,-1-2 1,0-1-7,2-1 0,-5-4 0,4 3 0,-4-2-78,0-2 0,-2 1 0,0-1 0,-3 1-109,-2-1 1,0-1 0,-4 0-1,0 1-90,0 1 0,-1 5 0,-3 0 1,-4 4 65,-5 2 0,0 4 0,-5 2 0,-1 6 54,-1 6 1,-1 10 0,1 1 0,1 4 235,1 4 0,5 4 0,-1 1 0,4 1 92,3 0 1,2-1-1,5 2 1,1-1-87,3-5 0,6-4 0,8-7 0,2-4-523,1-5 1,5-5-1,2-6 1,3-1-2151,1-3 2450,0-7 0,47-48 0,-34 22 0,1 0 0</inkml:trace>
</inkml:ink>
</file>

<file path=ppt/ink/ink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34.480"/>
    </inkml:context>
    <inkml:brush xml:id="br0">
      <inkml:brushProperty name="width" value="0.06" units="cm"/>
      <inkml:brushProperty name="height" value="0.06" units="cm"/>
      <inkml:brushProperty name="color" value="#FFFFFF"/>
    </inkml:brush>
  </inkml:definitions>
  <inkml:trace contextRef="#ctx0" brushRef="#br0">349 127 9533,'-4'-17'0,"0"3"0,-2 2 0,-2 2 0,-1-1 0,1 0 0,1 1 0,0-1 0,0 2 0,0 1 0,-2 2 0,0 1 0,-2 3 0,1 2 0,-1 3 0,2 4 0,0 4 0,4 3 0,-1 5 0,1 3 0,-1 5 0,0 4 0,-1 6 0,0 3 0,1 2 0,0 1 0,1 1 0,0 2 0,0 2 0,0 0 0,2-3 0,-1-5 0,0-4 0,2-4 0,1-5 0,1-6 0,0-8 0,0-8 0,-5-44 0,-1-19 0</inkml:trace>
  <inkml:trace contextRef="#ctx0" brushRef="#br0" timeOffset="1">52 318 8229,'-11'0'21,"0"1"0,1 2 750,-1 0 1,5 5-1,4-2-542,4 0 1,4 2 0,5-4 0,0-2-516,4 0 1,1-2-1,5 0 1,1 0-480,-1 0 1,0 0 0,2 0 764,1 0 0,32-10 0,11-2 0</inkml:trace>
  <inkml:trace contextRef="#ctx0" brushRef="#br0" timeOffset="2">317 339 10165,'-10'14'0,"-1"1"0,1-1 0,3 0 0,4 1 0,2 2 0,1 2 0,0 1 0,1 1 0,2 0 0,4-1 0,3-1 0,1-2 0,-1-2 0,2-2 0,1-2 0,2-4 0,1-4 0,-1-1 0,-2-4 0,0-1 0,0-5 0,1-4 0,-1-4 0,-1-1 0,-1-5 0,-1-1 0,0-1 0,-3 1 0,-4 0 0,-2 1 0,-1 2 0,0 0 0,-1 1 0,-2 0 0,-4 2 0,-3 3 0,-2 4 0,-2 2 0,-2 4 0,-2 1 0,0 3 0,1 4 0,-1 3 0,1 2 0,2 3 0,2 1 0,2 3 0,4-1 0,4 0 0,2-2 0,2-1 0,2-1 0,55-15 0,18-3 0</inkml:trace>
</inkml:ink>
</file>

<file path=ppt/ink/ink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34.838"/>
    </inkml:context>
    <inkml:brush xml:id="br0">
      <inkml:brushProperty name="width" value="0.06" units="cm"/>
      <inkml:brushProperty name="height" value="0.06" units="cm"/>
      <inkml:brushProperty name="color" value="#FFFFFF"/>
    </inkml:brush>
  </inkml:definitions>
  <inkml:trace contextRef="#ctx0" brushRef="#br0">1 128 10051,'0'11'0,"0"-1"0,0 2 0,0 1 0,0 2 0,0 2 0,1 2 0,1 1 0,2 2 0,-2 2 0,-1 1 0,-1 0 0,0-1 0,0 1 0,0-2 0,0-3 0,0-4 0,0 0 0,0-6 0,0-6 0,2-10 0,0-7 0,3-4 0,-1-3 0,2-2 0,0-3 0,1 0 0,0 0 0,1-1 0,0-1-157,1-2 0,-2 3 92,0 1 0,0-1 0,4 1 0,0 3 0,-1 3 1,1 5-637,0 2 1,-4 3-1,0 1 701,1 5 0,1 35 0,2 9 0</inkml:trace>
  <inkml:trace contextRef="#ctx0" brushRef="#br0" timeOffset="1">192 287 8229,'-6'11'-691,"1"-4"1080,5 0 0,2-4 1,1 0-1,5-3-328,5-3 1,0-7 0,5-4 0,1 0 5,1-2 0,0 1 0,-1-4 1,-2 2-36,-2-2 1,3 2 0,-3-1 0,0 1 30,1 0 0,-6-2 0,-4 5 0,-1 0-52,-3-1 0,-1 3 0,-1-2 0,-1 3 0,-2 4 0,-3-1 1,-5 4-1,-1 2-49,-2 1 1,1 5-1,-4 5 1,-1 2 65,1 4 1,-2 6 0,5-1 0,1 1 123,1 3 1,2 1-1,-1-2 1,2 3 120,2 1 1,2 2 0,5 2-1,0 1-131,0 0 0,5-1 1,3-3-1,5-3-232,5-3 1,-1-4 0,5-1-1,2-3-518,2-5 1,5 1-1,-3-7 608,3 0 0,29-16 0,8-5 0</inkml:trace>
</inkml:ink>
</file>

<file path=ppt/ink/ink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35.175"/>
    </inkml:context>
    <inkml:brush xml:id="br0">
      <inkml:brushProperty name="width" value="0.06" units="cm"/>
      <inkml:brushProperty name="height" value="0.06" units="cm"/>
      <inkml:brushProperty name="color" value="#FFFFFF"/>
    </inkml:brush>
  </inkml:definitions>
  <inkml:trace contextRef="#ctx0" brushRef="#br0">96 0 8222,'0'11'100,"-1"1"1,-2 1 353,0 1 1,-1 1 0,3-2 0,-1 2-476,-2 2 0,-3 1 0,2 3 1,-1 0 20,-2 0 0,-15 20 0,-6 3 0</inkml:trace>
</inkml:ink>
</file>

<file path=ppt/ink/ink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35.681"/>
    </inkml:context>
    <inkml:brush xml:id="br0">
      <inkml:brushProperty name="width" value="0.06" units="cm"/>
      <inkml:brushProperty name="height" value="0.06" units="cm"/>
      <inkml:brushProperty name="color" value="#FFFFFF"/>
    </inkml:brush>
  </inkml:definitions>
  <inkml:trace contextRef="#ctx0" brushRef="#br0">21 0 8259,'-11'11'-296,"5"-4"894,3 0 0,3-4 0,3 0 0,6-2-276,4-1 0,3 0 0,5 0 0,2 0-351,2 0 1,-2 0 0,6 0 0,0 0-206,2 0 1,-4 0 0,-2 0 0,-3 0-52,-1 0 1,-1 0 0,-2 0-1,-4 0-380,-2 0 1,-5 0 664,0 0 0,-23 0 0,-3 0 0</inkml:trace>
</inkml:ink>
</file>

<file path=ppt/ink/ink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36.023"/>
    </inkml:context>
    <inkml:brush xml:id="br0">
      <inkml:brushProperty name="width" value="0.06" units="cm"/>
      <inkml:brushProperty name="height" value="0.06" units="cm"/>
      <inkml:brushProperty name="color" value="#FFFFFF"/>
    </inkml:brush>
  </inkml:definitions>
  <inkml:trace contextRef="#ctx0" brushRef="#br0">33 12 9251,'0'-8'0,"0"4"0,1 9 0,1 7 0,2 6 0,-2 3 0,-1 4 0,-1 4 0,0 5 0,0 5 0,-1 3 0,-2 1 0,-5 2 0,0 1 0,0-1 0,2-2 0,1-5 0,3-3 0,1-6 0,1-5 0,0-5 0,14-18 0,4-8 0</inkml:trace>
</inkml:ink>
</file>

<file path=ppt/ink/ink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36.194"/>
    </inkml:context>
    <inkml:brush xml:id="br0">
      <inkml:brushProperty name="width" value="0.06" units="cm"/>
      <inkml:brushProperty name="height" value="0.06" units="cm"/>
      <inkml:brushProperty name="color" value="#FFFFFF"/>
    </inkml:brush>
  </inkml:definitions>
  <inkml:trace contextRef="#ctx0" brushRef="#br0">65 12 10970,'0'-8'0,"0"4"0,0 8 0,0 5 0,1 5 0,1 5 0,2 5 0,-2 4 0,-1 4 0,-1 3 0,-1 6 0,-2 2 0,-5 4 0,-1 3 0,-2 2 0,1-1 0,0-5 0,2-7 0,2-6 0,1-6 0,3-5 0,1-4 0,2-6 0,1-7-574,2-9 1,4-9 0,-1-5 270,3-2 1,4-1-1,0-1 1,0-2 0,0-2 42,1-1 1,-1 0-1,-2-3 1,1 2 219,1-2 0,1 0 1,-2-1-1,1 3 32,-1 3 1,-1 7 0,-3 4 167,-1 2 0,-4 11 1,-4 5-1,0 5 177,0 5 1,-1 4-1,-1 5 1,-3 2 70,-1-1 0,3 3 0,-5 1 1,1 2-252,1-2 1,-2 3 0,3-4 0,1 1-177,-1 1 0,0-7 0,3 1 1,-2-6-878,2-1 0,2-6 896,4-3 0,16-33 0,8-4 0</inkml:trace>
</inkml:ink>
</file>

<file path=ppt/ink/ink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36.728"/>
    </inkml:context>
    <inkml:brush xml:id="br0">
      <inkml:brushProperty name="width" value="0.06" units="cm"/>
      <inkml:brushProperty name="height" value="0.06" units="cm"/>
      <inkml:brushProperty name="color" value="#FFFFFF"/>
    </inkml:brush>
  </inkml:definitions>
  <inkml:trace contextRef="#ctx0" brushRef="#br0">10 233 8271,'0'10'-426,"0"-3"0,1 0 755,3 2 1,1-5 0,7 0 0,1-3-88,1-1 0,5 0 1,-1-1-1,3-3-27,4-3 0,-2-2 0,1-3 0,-2-1-60,-5-1 1,2-5 0,-5 3 0,-1-2-129,-1 0 1,-6 4 0,-1-3 0,-2 1-41,1-1 0,-2 4 0,-5-2 0,-6 2-262,-4 2 0,2-2 1,-5 8-1,2-1 15,0 2 0,-5 4 0,1 4 0,-2 3 169,-1 2 1,1 7 0,1 1 0,3 3 200,0 2 1,1 1-1,2 4 1,-1 5 170,1 1 0,4 4 0,4-1 0,0 3 251,2 5 0,8-6 1,6 0-1,6-8-436,7-5 1,4-11-1,8-4 1,3-4-639,2-4 0,0-10 0,0-6 0,-2-7-1675,1-3 2217,1-3 0,0-14 0,3-7 0,4-3 0,0-1 0</inkml:trace>
</inkml:ink>
</file>

<file path=ppt/ink/ink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38.243"/>
    </inkml:context>
    <inkml:brush xml:id="br0">
      <inkml:brushProperty name="width" value="0.06" units="cm"/>
      <inkml:brushProperty name="height" value="0.06" units="cm"/>
      <inkml:brushProperty name="color" value="#FFFFFF"/>
    </inkml:brush>
  </inkml:definitions>
  <inkml:trace contextRef="#ctx0" brushRef="#br0">21 10 8438,'0'11'135,"0"-1"1,0 1 0,0 1 193,0 2 0,0 4 0,1 6 0,2 5-240,0 2 0,1 5 0,-4 3 0,-1 4 22,-3 3 0,3-7 1,-3-2-1,2-5-99,-1-3 1,1-9-1,-2-2 1,0-3-157,1-6 1,-1-8-16,4-4 0,0-4 1,0-11-1,0-1 42,0-1 1,4-6 0,0-1 0,1-1 2,0-1 0,2 1 0,-2-4 0,-1 0 0,1 0 0,3 2 1,-2 0-1,1 2 113,0-2 1,0 4 0,4 3 0,0 3-56,-1 2 1,-3 8 0,0 1 0,2 3-210,0 4 1,2 2-1,-2 3-5,-2 4 0,3 3 0,-3 0 270,2 1 0,2 19 0,0 4 0</inkml:trace>
</inkml:ink>
</file>

<file path=ppt/ink/ink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38.567"/>
    </inkml:context>
    <inkml:brush xml:id="br0">
      <inkml:brushProperty name="width" value="0.06" units="cm"/>
      <inkml:brushProperty name="height" value="0.06" units="cm"/>
      <inkml:brushProperty name="color" value="#FFFFFF"/>
    </inkml:brush>
  </inkml:definitions>
  <inkml:trace contextRef="#ctx0" brushRef="#br0">11 383 8636,'1'10'0,"2"-3"0,5-4 0,1-3 0,3-3 0,1-4 0,1-3 0,-1-1 0,-1-2 0,-2-2 0,1 1 0,0 0 0,-2-1 0,-1-1 0,-2 1 0,-1 1 0,-3 0 0,-1 0 0,-1-1 0,0 1 0,-1 0 0,-2 1 0,-4 1 0,-3 3 0,0 2 0,-1 3 0,0 3 0,1 1 0,-1 0 0,-1 1 0,1 4 0,-1 4 0,2 6 0,1 1 0,1 3 0,-1 2 0,3 3 0,2 2 0,1 0 0,2 1 0,1-1 0,1 1 0,3-1 0,3 0 0,4-2 0,3-3 0,2-3 0,2-4 0,0-4 0,1-3 0,1-3 0,1-3 0,24-29 0,5-8 0</inkml:trace>
  <inkml:trace contextRef="#ctx0" brushRef="#br0" timeOffset="1">478 33 8209,'-9'-7'0,"-1"1"-87,0 1 1,5-2 0,-6 3 0,2 2 393,-1 1 0,3 1 0,0 0-338,-1 0 0,0 1 0,0 4 8,0 5 0,6 1 1,-1 4-1,0 1 114,0 1 1,1 4-1,-1 0 1,2 1 17,1 3 0,0 2 0,0 5 0,-1 0-64,-3 0 0,3 0 0,-3 0 0,3-2-227,1-1 1,1-2 0,2-5 0,0 1-359,0-3 1,1-10-1,0 1 540,-2-2 0,4-18 0,0-4 0</inkml:trace>
</inkml:ink>
</file>

<file path=ppt/ink/ink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38.908"/>
    </inkml:context>
    <inkml:brush xml:id="br0">
      <inkml:brushProperty name="width" value="0.06" units="cm"/>
      <inkml:brushProperty name="height" value="0.06" units="cm"/>
      <inkml:brushProperty name="color" value="#FFFFFF"/>
    </inkml:brush>
  </inkml:definitions>
  <inkml:trace contextRef="#ctx0" brushRef="#br0">30 0 9589,'-12'10'0,"2"-2"0,4-1 0,5 0 0,3-1 0,5-3 0,4-1 0,3-2 0,4 0 0,3 0 0,3 0 0,1-2 0,-2-1 0,0-3 0,-1-1 0,2 1 0,0 1 0,15-3 0,0 2 0</inkml:trace>
</inkml:ink>
</file>

<file path=ppt/ink/ink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39.278"/>
    </inkml:context>
    <inkml:brush xml:id="br0">
      <inkml:brushProperty name="width" value="0.06" units="cm"/>
      <inkml:brushProperty name="height" value="0.06" units="cm"/>
      <inkml:brushProperty name="color" value="#FFFFFF"/>
    </inkml:brush>
  </inkml:definitions>
  <inkml:trace contextRef="#ctx0" brushRef="#br0">21 85 7978,'-9'2'351,"2"1"0,2 3 0,5 5 0,0-1-250,0 1 0,0 1 1,1 2-1,2 4-137,0 2 0,1 0 1,-4-1-1,1-2-107,3 2 1,-3-2 0,2-1-392,-2 0 449,-1-2 0,0-10 0,0-5 36,0-8 0,0-2 0,0-4 0,0 0 24,0-3 1,0 1-1,0 0 1,2-2 12,1-1 0,-2-2 0,4 2 0,-1 1-42,-1 2 1,5-1 0,0-3 0,0 1-129,-1 2 1,2 3-1,-2 5 1,3 3-283,0 4 1,-2 1 463,-1 2 0,0 0 0,3 0 0</inkml:trace>
</inkml:ink>
</file>

<file path=ppt/ink/ink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39.390"/>
    </inkml:context>
    <inkml:brush xml:id="br0">
      <inkml:brushProperty name="width" value="0.06" units="cm"/>
      <inkml:brushProperty name="height" value="0.06" units="cm"/>
      <inkml:brushProperty name="color" value="#FFFFFF"/>
    </inkml:brush>
  </inkml:definitions>
  <inkml:trace contextRef="#ctx0" brushRef="#br0">96 40 8330,'-11'-4'-718,"1"1"1,-1-3 883,0 2 1,4-3-1,0 3-81,-1 2 0,2 2 1,0 3-76,1 4 0,2 3 0,2 0 0,-2 1 220,0 0 0,-1 4 0,4 3 0,0 2 28,0 1 1,0 1-1,0 2 1,0 1-59,0-2 1,0 0 0,2-2-1,1-1-66,4-2 0,3-4 0,0-7 1,2-3-350,2-3 0,-2-2 0,3-4 1,-1-4-128,1-4 0,2-8 1,-2 1-1,-2-3 106,-2-1 0,2-2 0,-1 0 0,-2 0 144,-1 0 0,-4 2 0,-1 2 1,0 2 158,0 2 1,-1 3 176,-3 5 0,-1 4 0,-1 3 0,-2 6 49,2 4 0,-3 6 0,1 3 0,1 3-116,-2 4 1,4 0 0,-3 0-1,3 0-134,1 2 0,0 0 0,0-4 1,0 0-521,0 0 1,1 0 0,3-4 0,3-3 476,2-2 0,16-15 0,4-4 0</inkml:trace>
</inkml:ink>
</file>

<file path=ppt/ink/ink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39.980"/>
    </inkml:context>
    <inkml:brush xml:id="br0">
      <inkml:brushProperty name="width" value="0.06" units="cm"/>
      <inkml:brushProperty name="height" value="0.06" units="cm"/>
      <inkml:brushProperty name="color" value="#FFFFFF"/>
    </inkml:brush>
  </inkml:definitions>
  <inkml:trace contextRef="#ctx0" brushRef="#br0">148 32 8330,'-5'-9'-44,"-2"0"266,-2 2 1,-2 5-1,0-2 86,1 3 0,-1 2 0,1 3-224,-1 3 1,0 4 0,2 3 0,1 3-7,1 4 1,1 0 0,-1 1 0,2 2-6,0 1 1,4 1 0,-3-3 0,4 2-143,4-1 1,-2-3 0,5-3-1,3-4-187,3-3 0,0-5 1,3-2-1,1-3-175,-1-1 0,2-5 0,3-2 1,-1-3 430,-2-4 0,26-50 0,2-16 0</inkml:trace>
</inkml:ink>
</file>

<file path=ppt/ink/ink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40.087"/>
    </inkml:context>
    <inkml:brush xml:id="br0">
      <inkml:brushProperty name="width" value="0.06" units="cm"/>
      <inkml:brushProperty name="height" value="0.06" units="cm"/>
      <inkml:brushProperty name="color" value="#FFFFFF"/>
    </inkml:brush>
  </inkml:definitions>
  <inkml:trace contextRef="#ctx0" brushRef="#br0">33 105 8330,'-7'4'0,"-1"-1"675,0 0-134,4 3 1,-1-4-1,6 4 1,3-1-365,3-3 0,2-1 0,2-1 0,-1 0-280,1 0 0,3 0 0,0-1 1,-1-1-131,-1-2 0,2-1 0,0 3 0,1-1-258,0 0 0,-3 1 0,2-1 0,-2 0-365,-2 1 0,-3 0 856,0 2 0,-23 5 0,-3 1 0</inkml:trace>
  <inkml:trace contextRef="#ctx0" brushRef="#br0" timeOffset="1">160 10 8330,'-9'-1'560,"2"-3"-109,2 3 1,5-3-252,0 8 1,0 2 0,0 4 0,0 2-52,0 2 1,0 3 0,0 5-1,0 2-291,0 1 0,0 3 1,0-2-1,0 0-464,0 0 1,-4-1 0,1-4 0,0-1-355,2-2 1,1-3 959,0-4 0,14-24 0,4-6 0</inkml:trace>
</inkml:ink>
</file>

<file path=ppt/ink/ink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40.427"/>
    </inkml:context>
    <inkml:brush xml:id="br0">
      <inkml:brushProperty name="width" value="0.06" units="cm"/>
      <inkml:brushProperty name="height" value="0.06" units="cm"/>
      <inkml:brushProperty name="color" value="#FFFFFF"/>
    </inkml:brush>
  </inkml:definitions>
  <inkml:trace contextRef="#ctx0" brushRef="#br0">22 1 8330,'-8'0'158,"3"1"177,0 2 0,1 5 0,4 5 0,0 1-201,0-1 1,0 3 0,0 3-1,0 4-196,0 1 0,0 1 0,0-4 0,0 1-264,0-1 1,4-1 0,-1-2 0,1-4-661,1-2 0,-3-6 986,5-3 0,5-35 0,4-9 0</inkml:trace>
</inkml:ink>
</file>

<file path=ppt/ink/ink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40.805"/>
    </inkml:context>
    <inkml:brush xml:id="br0">
      <inkml:brushProperty name="width" value="0.06" units="cm"/>
      <inkml:brushProperty name="height" value="0.06" units="cm"/>
      <inkml:brushProperty name="color" value="#FFFFFF"/>
    </inkml:brush>
  </inkml:definitions>
  <inkml:trace contextRef="#ctx0" brushRef="#br0">22 52 8330,'-4'-10'128,"-1"-1"0,1 0 1096,-1 1-970,1 4 0,4 2 0,0 8-254,0 3 0,14 35 0,4 10 0</inkml:trace>
</inkml:ink>
</file>

<file path=ppt/ink/ink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44.635"/>
    </inkml:context>
    <inkml:brush xml:id="br0">
      <inkml:brushProperty name="width" value="0.06" units="cm"/>
      <inkml:brushProperty name="height" value="0.06" units="cm"/>
      <inkml:brushProperty name="color" value="#FFFFFF"/>
    </inkml:brush>
  </inkml:definitions>
  <inkml:trace contextRef="#ctx0" brushRef="#br0">54 8 10253,'-11'7'0,"0"-1"0,1 0 0,0-1 0,3 4 0,4 1 0,1 3 0,2 3 0,2 0 0,1 2 0,4 0 0,3-1 0,0 2 0,1 1 0,0 2 0,-2-1 0,-1 0 0,-1 0 0,0-1 0,0-1 0,-1-2 0,0-2 0,-1-2 0,0-1 0,-3-2 0,0 0 0,2-4 0,3-7 0,3-9 0,0-6 0,2-4 0,1-3 0,2 0 0,2-3 0,2-2 0,1 0 0,0 0 0,-1 1 0,-3 1 0,0 1 0,-3 1 0,-2 2 0,-1 3 0,-3 1 0,-4 3 0,-1 0 0,-26 33 0,-6 13 0</inkml:trace>
</inkml:ink>
</file>

<file path=ppt/ink/ink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45.085"/>
    </inkml:context>
    <inkml:brush xml:id="br0">
      <inkml:brushProperty name="width" value="0.06" units="cm"/>
      <inkml:brushProperty name="height" value="0.06" units="cm"/>
      <inkml:brushProperty name="color" value="#FFFFFF"/>
    </inkml:brush>
  </inkml:definitions>
  <inkml:trace contextRef="#ctx0" brushRef="#br0">1 245 8438,'6'7'-400,"-2"-1"503,1-2 1,1 3 280,4-3 0,1-1 0,0-3 0,-1 0-267,1 0 0,0-1 0,-1-1 0,1-3-121,-1-1 0,1-1 0,-1-3 0,-2-2 0,-1-1 0,0-1 0,-1 0 0,-1-1 0,-2 1 0,1 1 0,-2 0 0,-1 0 0,-1-1 0,-1 0-94,-2-1 1,-2 3 0,-3-4 0,0 2 0,0 1 0,-1 3-35,-2 1 1,-1 7 0,-1-2-1,-1 3 131,1 1 0,1 5 0,2 2 0,-1 4 88,0 3 0,2 2 0,2 6 0,3-1 45,3 0 0,1 5 0,0 1 0,1 2 4,3-1 0,2-3 0,6 2 0,2-1-265,4-3 0,5-1 0,3-5 0,1-4-639,3-4 1,0-5 767,2-4 0,-9 0 0,-3 0 0</inkml:trace>
</inkml:ink>
</file>

<file path=ppt/ink/ink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45.700"/>
    </inkml:context>
    <inkml:brush xml:id="br0">
      <inkml:brushProperty name="width" value="0.08" units="cm"/>
      <inkml:brushProperty name="height" value="0.08" units="cm"/>
      <inkml:brushProperty name="color" value="#FFFFFF"/>
    </inkml:brush>
  </inkml:definitions>
  <inkml:trace contextRef="#ctx0" brushRef="#br0">192 107 9036,'-6'-2'-40,"1"0"1,2-3 262,-1-1 1,0 3-1,1-4-11,0-1 1,-6-2 0,4 0-209,-1-1 1,-4 4 0,4 0 0,-1 0-148,0 1 0,0-3 0,-4 6 21,1 1 0,3 0 0,0 2 1,-2 2 23,0 1 1,2 3 0,1 6 0,0 2 198,0 4 0,3 3 1,-3 3-1,0 2 119,0 1 1,4-3-1,-2 4 1,3-1-61,1 0 0,0-3 0,1-1 0,1-3-84,2-2 1,4-5 0,-1 0 0,3-5-107,0-4 0,1-3 1,0-1-1,0-1 8,4-3 0,-4-5 0,4-5 0,-4-1-23,0 0 1,0 0 0,-1-4 0,1 2-118,-1 2 0,-2 0 1,-1 2-1,0-2-64,-1 2 0,3 2 112,-2 0 1,-1 2 0,0 0 120,-1 2 1,-2 6 164,-3 1 0,0 6 0,0 7 1,0 2 36,0 2 0,4 1 0,-1 2 0,0-2-122,-2 0 0,0 0 0,1 2 1,3-1-306,1-1 0,0-5 0,2 0 1,-1-5-249,1-5 0,2-2 0,2-1 1,1-1 445,1-2 1,14-50 0,1-17 0</inkml:trace>
</inkml:ink>
</file>

<file path=ppt/ink/ink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47.416"/>
    </inkml:context>
    <inkml:brush xml:id="br0">
      <inkml:brushProperty name="width" value="0.08" units="cm"/>
      <inkml:brushProperty name="height" value="0.08" units="cm"/>
      <inkml:brushProperty name="color" value="#FFFFFF"/>
    </inkml:brush>
  </inkml:definitions>
  <inkml:trace contextRef="#ctx0" brushRef="#br0">33 69 10418,'-1'-11'0,"-2"1"-363,0-1 1,-1 0 724,4 1-142,0 4 1,0 6-1,0 7 1,0 4-92,0 3 0,0 2 0,0 6 0,0-1-32,0 0 1,0 1 0,0 2-1,-1 1-46,-3-2 0,3 0 0,-3-3 0,0-1-92,0-1 0,1-5 0,3 1-207,0-3 0,0-6 127,0-5 1,1-9 0,3-9 0,3-2 92,2-1 0,3-2 0,1 0 0,1-2 1,0 0-1,0 0 0,1 1 0,-2 0 0,0 2 1,0 1-1,0 4 0,-3 3 0,-2 2 0,1 2 1,-1 4-1,-1 8 0,-2 6 0,-2 6 0,1 1 1,-2 2-1,-1-1 0,-1 3 0,0 1 1,0 2-1,0-2 0,0-1 0,0-2 0,0 2 1,0 1-1,0 1 0,0 0 0,0-4 0,0-1 1,2-3-1,1-2 0,4-2-13,3-3 0,29-22 1,7-7-1</inkml:trace>
</inkml:ink>
</file>

<file path=ppt/ink/ink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48.062"/>
    </inkml:context>
    <inkml:brush xml:id="br0">
      <inkml:brushProperty name="width" value="0.08" units="cm"/>
      <inkml:brushProperty name="height" value="0.08" units="cm"/>
      <inkml:brushProperty name="color" value="#FFFFFF"/>
    </inkml:brush>
  </inkml:definitions>
  <inkml:trace contextRef="#ctx0" brushRef="#br0">170 118 8723,'-4'-11'0,"-2"0"0,-1 2 0,0-1 0,-2 0 0,1-4 0,0-2-182,1 2 1,0 6-1,-4 2 212,0 1 1,1 2-1,-1 3 1,1 2 37,-1 5 1,0 1 0,2 9 0,1 1-48,0 2 1,6-1-1,-1 5 1,1 0 0,2 0-1,0-1 1,0-1-1,2-4 1,1 0 0,4-1-1,3-3 1,1-4 0,2-2-1,3-5 1,-1-2-1,2-2 1,-2-2 0,0-5-1,0-2 1,-1-3 0,0-3-1,-1 0 1,-1-3-1,-3 0 1,-1 0 0,-2 2-1,-1-1 1,-1 0 0,-1 2-1,1 0 1,-2 3-1,-2 3 1,-2 4 0,-3 6-1,0 6 1,0 4-1,3 3 1,1 3 0,1 0-1,0 4 1,0 3 0,0 3-1,0 1 1,0 2-1,0 2 1,0 2 0,0 1-1,0 2 1,0-2 0,-1-2-1,-2-3 1,0-2-1,-1-2 1,1-3 0,-2-5-1,-1-1 1,-2-5 0,-2-2-1,0-6 1,-1-2-1,1-2 1,-1-2 0,0-4-1,-1-4 1,-1-2 0,-1-2-1,1-2-658,2-2 0,5-1 1,1-1-1,1-2 632,1-1 0,22-27 0,10-11 0,4-7 1,-1 0-1</inkml:trace>
</inkml:ink>
</file>

<file path=ppt/ink/ink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48.662"/>
    </inkml:context>
    <inkml:brush xml:id="br0">
      <inkml:brushProperty name="width" value="0.08" units="cm"/>
      <inkml:brushProperty name="height" value="0.08" units="cm"/>
      <inkml:brushProperty name="color" value="#FFFFFF"/>
    </inkml:brush>
  </inkml:definitions>
  <inkml:trace contextRef="#ctx0" brushRef="#br0">32 0 9010,'-7'5'0,"1"2"0,1 4 0,3 2 0,1 2 0,1 1 0,0 3 0,0 3 0,0 2 0,0 5 0,0 1 0,-1 2 0,-2 0 0,0 0 0,0-1 0,2-3 0,1-3 0,0-4 0,0-2 0,0-3 0,1-1 0,3-6 0,3-4-23,3-4 0,5-25 1,1-5-1</inkml:trace>
  <inkml:trace contextRef="#ctx0" brushRef="#br0" timeOffset="1">181 266 8812,'-11'9'0,"2"-1"0,2 0 0,4-1 0,7-1 0,5-3 0,4-3 0,1-2 0,1-3 0,0-1 0,0-2 0,2-2 0,-2-1 0,2-2 0,-2-2 0,0 1 0,-2 0 0,-1-1 0,-2-1 0,-2 0 0,-2-1 0,0-2 0,-2 1 0,1-1 0,-4 2 0,-2 1 0,-5 0 0,-2 2 0,-4 3 0,-1 4 0,-2 3 0,-3 3 0,-2 3 0,0 6 0,1 5 0,1 5 0,1 2 0,0 1 0,3 2 0,2 0 0,3 3 0,1 1 0,2 2 0,1-1 0,4 0 0,3 1 0,5-2 0,3-2 0,1-4 0,4-2 0,3-4 0,5-3 0,2-6 0,-1-4 0,2-2-11,3 0 0,25-19 0,12-9 0,6-2 0,0 1 0</inkml:trace>
</inkml:ink>
</file>

<file path=ppt/ink/ink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48.771"/>
    </inkml:context>
    <inkml:brush xml:id="br0">
      <inkml:brushProperty name="width" value="0.08" units="cm"/>
      <inkml:brushProperty name="height" value="0.08" units="cm"/>
      <inkml:brushProperty name="color" value="#FFFFFF"/>
    </inkml:brush>
  </inkml:definitions>
  <inkml:trace contextRef="#ctx0" brushRef="#br0">21 37 10233,'-8'-10'1360,"1"3"-1360,5-2 0,-1 7-282,6-6 1,2 7-227,2 1 0,1 1 1,-4 7 513,-2 0 0,4 34 1,0 10-1</inkml:trace>
  <inkml:trace contextRef="#ctx0" brushRef="#br0" timeOffset="1">63 154 9167,'-11'4'-251,"1"4"1,0-3 0,3 3 0,3-1 527,-1-1 1,4 3 0,-3-2-1,3 3 61,1 0 0,0 4 1,0 0-1,0 1-221,0 0 1,0 1 0,0 5 0,0-3-232,0 0 0,3 0 0,1 2 0,-2-1-213,0-1 1,-2-4-1,0 2 1,1 0-708,2-3 1047,-2-6 1,37-22 0,4-8 0</inkml:trace>
  <inkml:trace contextRef="#ctx0" brushRef="#br0" timeOffset="2">403 90 9167,'-1'-14'1221,"-3"1"-966,-3 0 0,1 0 0,-1 3 0,-1 3-207,-1 4 0,-2 2 1,0 2-1,-1 2-71,-2 4 0,3 4 1,-4 2-1,4 1 100,0-1 0,0 3 1,2-2-1,1-1-168,1-1 1,4-2 0,0 1 0,1-1-39,2 1 1,5-2 0,2 0 0,4-2 125,3 1 0,-1-2 0,5 1 0,1 0-48,1-1 1,1 3 0,0-3 0,-1 1 70,-2 1 1,1-1 0,-4 3 0,1 1 151,-1 0 0,-4-1 0,-6 1 0,0-1 67,-3 1 1,-2 3 0,-4 2-1,-6-1-80,-3 0 1,-9 3-1,1-3 1,-3 1-235,-2-1 0,2 3 1,-4-4-1,0-2-212,1-4 1,-3 0 0,4-4 0,0-2 273,0-1 0,-32-24 1,-4-7-1</inkml:trace>
</inkml:ink>
</file>

<file path=ppt/ink/ink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49.433"/>
    </inkml:context>
    <inkml:brush xml:id="br0">
      <inkml:brushProperty name="width" value="0.08" units="cm"/>
      <inkml:brushProperty name="height" value="0.08" units="cm"/>
      <inkml:brushProperty name="color" value="#FFFFFF"/>
    </inkml:brush>
  </inkml:definitions>
  <inkml:trace contextRef="#ctx0" brushRef="#br0">96 22 9737,'-4'-6'820,"1"-2"67,-4 4 1,4 1 0,-3 4-606,1 2 0,1 3 1,3 6-1,-1 2-94,-2 4 0,1 3 0,2 3 0,-2 2-229,0 1 1,-4 0-1,2 3 1,0-3-131,0-1 0,-2 2 0,4-3 0,-1-1-235,0-2 1,2-6-1,-1-1 129,2-4 1,2-5 0,2-2 173,4-3 0,3-2 0,2-1 0,1-3 160,1-1 0,4-1 1,-3-3-1,1 2 15,3 1 0,1 5 0,0-3 0,-1 1-139,-1 1 1,3-1-1,4 4 1,-1 0-112,-2 0 1,-4 0 0,0 0 0,-1 0-154,0 0 0,-2 1 1,-4 2-832,-1 0 392,1 1 0,-4-4 766,0 0 0,-14-14 0,0-4 1</inkml:trace>
</inkml:ink>
</file>

<file path=ppt/ink/ink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51.238"/>
    </inkml:context>
    <inkml:brush xml:id="br0">
      <inkml:brushProperty name="width" value="0.06" units="cm"/>
      <inkml:brushProperty name="height" value="0.06" units="cm"/>
      <inkml:brushProperty name="color" value="#FFFFFF"/>
    </inkml:brush>
  </inkml:definitions>
  <inkml:trace contextRef="#ctx0" brushRef="#br0">43 1 8552,'-10'1'-7,"-1"1"70,0 2 1,5 4 0,3-1-1,2 2 76,1 2 1,0 4 0,0 3 0,0 3-27,0 4 1,0 2 0,1 5 0,1 1-20,2 3 0,-1-2 1,-3 4-1,0-2-118,0-1 0,0 0 0,0-2 1,0-4-300,0-1 0,0-4 1,0-2-677,0-1 1,0-5 998,0-1 0,19-41 0,5-11 0</inkml:trace>
</inkml:ink>
</file>

<file path=ppt/ink/ink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51.685"/>
    </inkml:context>
    <inkml:brush xml:id="br0">
      <inkml:brushProperty name="width" value="0.06" units="cm"/>
      <inkml:brushProperty name="height" value="0.06" units="cm"/>
      <inkml:brushProperty name="color" value="#FFFFFF"/>
    </inkml:brush>
  </inkml:definitions>
  <inkml:trace contextRef="#ctx0" brushRef="#br0">33 191 8734,'-10'10'0,"3"1"0,3 0 0,0 0 0,0 4 0,2 2 0,1 3 0,1 2 0,0 0 0,1 2 0,3-1 0,3-1 0,2-5 0,2-1 0,1-2 0,1-1 20,1-3 1,1-1 0,-2-9 0,2 0-1,2-3 1,1-4 0,-1-6 0,1-4-1,0-4 1,-1-2 0,0-3 0,-2-2 0,-2-1-1,-2 2 1,-4 0 0,-3 1 0,-3 0-1,-1 2 1,0 2 0,-1 1 0,-3-1-1,-4 2 1,-5 1 0,-5 2 0,-1-1 0,0 3-1,2 3 1,-2 5 0,-1 2 0,-2 3-1,2 2 1,1 3-166,2 4 1,4 4-1,-1 2 1,3 2-664,4 2 1,2-4 807,5 1 0,0-2 0,0-2 0</inkml:trace>
  <inkml:trace contextRef="#ctx0" brushRef="#br0" timeOffset="1">458 425 9125,'-7'3'0,"0"2"0,-2 1 0,33-23 0,7-2 0</inkml:trace>
</inkml:ink>
</file>

<file path=ppt/ink/ink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52.033"/>
    </inkml:context>
    <inkml:brush xml:id="br0">
      <inkml:brushProperty name="width" value="0.06" units="cm"/>
      <inkml:brushProperty name="height" value="0.06" units="cm"/>
      <inkml:brushProperty name="color" value="#FFFFFF"/>
    </inkml:brush>
  </inkml:definitions>
  <inkml:trace contextRef="#ctx0" brushRef="#br0">23 11 9525,'-11'0'0,"3"0"0,4 0 0,9 0 0,6 0 0,4 0 0,0 0 0,2 0 0,-1 0 0,3 0 0,1 0 0,0 0 0,-1 0 0,-1-1 0,1-2 0,0 0 0,-2 1 0,-1 0 0,-2 2 0,0 0 0,-1 0 0,-1 0 0,-1 0 0,-1 0 0,1 0-2978,-1 0 2978,-4 0 0,-43 19 0,-17 5 0</inkml:trace>
</inkml:ink>
</file>

<file path=ppt/ink/ink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52.414"/>
    </inkml:context>
    <inkml:brush xml:id="br0">
      <inkml:brushProperty name="width" value="0.06" units="cm"/>
      <inkml:brushProperty name="height" value="0.06" units="cm"/>
      <inkml:brushProperty name="color" value="#FFFFFF"/>
    </inkml:brush>
  </inkml:definitions>
  <inkml:trace contextRef="#ctx0" brushRef="#br0">43 1 8571,'-11'3'-51,"1"1"0,3 0 247,0 0 0,4 2 125,0 4 0,1 1 1,2 1-207,0 2 1,0-2 0,0 2 0,2-1-102,1 1 0,-2-1 1,3 4-1,-3-2-123,-1-2 0,0-1 1,0-2-1,0 1-240,0 0 0,0-4-271,0 0 593,0-5 0,0 2 0,1-7 0,3-1 26,3-2 0,-1 0 0,1-2 0,1 1 18,2-2 1,0 3 0,1 0-8,-1 2 1,1 0-1,0 4 1,-1 0 62,1 0 1,1 1 0,1 2-1,1 1 1,-1 2 0,-1 1 0,-2 5 0,1 1 80,0 1 1,-1 4-1,0-3 1,-2 2-19,-1 2 1,-5 1 0,2 0-1,-3-1-49,-1-1 1,0-2-1,-1 3 1,-1-2-34,-2-2 1,-4-1 0,1-5-1,-4 0-48,-3-2 0,2-1 0,-2 2 1,1-2-112,-1-1 0,1-2 0,-4-3 0,2 0-354,2 0 1,1-1-1,3-3 1,0-3-1505,2-2 1963,5-2 0,16-28 0,10-7 0</inkml:trace>
</inkml:ink>
</file>

<file path=ppt/ink/ink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52.520"/>
    </inkml:context>
    <inkml:brush xml:id="br0">
      <inkml:brushProperty name="width" value="0.06" units="cm"/>
      <inkml:brushProperty name="height" value="0.06" units="cm"/>
      <inkml:brushProperty name="color" value="#FFFFFF"/>
    </inkml:brush>
  </inkml:definitions>
  <inkml:trace contextRef="#ctx0" brushRef="#br0">32 20 8571,'-11'-6'11,"4"0"722,0 3-722,4 2 0,0-3 0,5 9 78,2 5 0,3 1 1,-4 4-1,1 1-25,1 1 1,-4 5-1,2 2 1,-1 5-35,-2 1 0,0 7 1,0 2-1,-2 1-17,-1-1 0,2 1 0,-4-4 0,1-2-208,1-1 0,-1-7 1,4-4-153,0-3 0,4-6 0,1 0-128,0-5 0,-1-4 0,2-8 475,-1-3 0,22-45 0,2-11 0</inkml:trace>
</inkml:ink>
</file>

<file path=ppt/ink/ink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29T02:50:52.867"/>
    </inkml:context>
    <inkml:brush xml:id="br0">
      <inkml:brushProperty name="width" value="0.06" units="cm"/>
      <inkml:brushProperty name="height" value="0.06" units="cm"/>
      <inkml:brushProperty name="color" value="#FFFFFF"/>
    </inkml:brush>
  </inkml:definitions>
  <inkml:trace contextRef="#ctx0" brushRef="#br0">32 43 8571,'-7'0'-183,"1"1"110,1 3 1,-2-2-1,4 5 117,0 2 0,2 0 0,1 2 0,0-1-94,0 1 0,1 0 0,2-1 1,1 1 2,2-1 1,-2 0 0,3-2 0,1-1-10,2 2 1,-1-4 0,-1 1 0,-1-1 52,2-3 0,0 0 0,2-2 0,1-2 55,2-1 0,-2-3 1,2-5-1,-2 0 51,-2-4 0,1 2 1,-2-3-1,-2-1 9,-3 1 0,-3 3 0,-1-1 0,-1 1-52,-3-2 0,-2 5 1,-4-2-1,-2 5-76,-2 2 1,-2 2 0,-2 3 0,0 0-45,-1 0 0,4 0 1,-1 1-1,2 2 60,0 5 0,0 25 0,3 7 0</inkml:trace>
</inkml:ink>
</file>

<file path=ppt/ink/ink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3:26.058"/>
    </inkml:context>
    <inkml:brush xml:id="br0">
      <inkml:brushProperty name="width" value="0.08" units="cm"/>
      <inkml:brushProperty name="height" value="0.08" units="cm"/>
      <inkml:brushProperty name="color" value="#FFFFFF"/>
    </inkml:brush>
  </inkml:definitions>
  <inkml:trace contextRef="#ctx0" brushRef="#br0">0 1712 8882,'10'-8'-331,"-4"-4"1,3-1-1,3-1 1,4 4 271,1 3 0,2-5 0,3 4 0,3-2 467,2-3 1,8-3 0,6-1-1,0-1-262,1 1 0,3-6 1,5-1-1,-1 3-36,-3 2 1,-5-5-1,6 1 1,1 2-81,3 1 1,-5-3 0,1 0 0,-1 1-66,-1 3 0,4 0 0,-7-3 0,1-1 75,0 2 1,-1-1 0,-1 1 0,4-2 26,-1 1 0,1-3 0,-6 0 0,4 0 16,1-1 1,3-3 0,5 6 0,1 0-46,-1-3 1,-6 7 0,1-6 0,2 2-31,1-1 0,0 1 0,-1 4 0,-2-3-21,1-1 0,1 0 0,-1 5 0,-3 1 18,-3-1 1,7-5-1,-3 0 1,5 1 15,1 3 1,-5 1 0,-1 1 0,3 0-14,1-1 0,1 1 0,-3 1 0,-3 3-24,-2 1 0,-1 0 0,-3-5 1,2 1-11,-2 5 1,3-3 0,-1 6 0,0-1 8,2-5 0,-6 0 1,3 1-1,-3 3-2,-2 2 1,6-3 0,0 3-1,-3 0 15,-1 0 0,-8-3 1,0 3-1,3 0 31,1 0 1,0-3 0,-2 3 0,-2 0-4,2 1 0,2-5 0,2 4 1,0 0-7,-1 1 1,1-5-1,-2 4 1,-2 0 34,-1 1 1,-1-5 0,6 6 0,-2 0-30,-4-1 0,2 5 0,-6-6 0,0 2 25,0 0 0,-1 0 1,-7 5-1,1-3 45,-1-2 0,1 0 0,-3 4 1,-1-2-8,-3-2 0,-5 1 0,6 5-108,1 0 1,-5-2 0,0-2-746,0-2 310,-6 0 456,5 6 0,-53 8 0,-12 2 0</inkml:trace>
</inkml:ink>
</file>

<file path=ppt/ink/ink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3:32.241"/>
    </inkml:context>
    <inkml:brush xml:id="br0">
      <inkml:brushProperty name="width" value="0.06" units="cm"/>
      <inkml:brushProperty name="height" value="0.06" units="cm"/>
      <inkml:brushProperty name="color" value="#FFFFFF"/>
    </inkml:brush>
  </inkml:definitions>
  <inkml:trace contextRef="#ctx0" brushRef="#br0">35 0 9715,'-15'12'1534,"3"0"-1060,4-8 1,10 3-1,4-7-169,6 0 0,-2 0 1,1 0-1,3 2-59,1 4 0,-3-4 1,0 4-1,1-2-43,3 2 0,1-3 0,1 7 0,-1-2-88,1-4 1,-1 4-1,0-3 1,1 1-156,-1 2 1,7-6-1,-1 4 1,-2-2 15,-1 1 0,-3-3 0,1 4 1,-1-4 79,1-2 0,-1 6 1,1 0 25,-1-2 1,-5-2-1,-3 0 1,1 1-5,0 3 1,-4 0 4,5-6 0,-5 2 274,6 4 142,-8-4-371,3 6 0,-7-7-166,0 5 0,0-2-63,0 8 0,0-6 185,0 5 0,0-5 1,-2 6 114,-3 1 1,3 3 0,-4 1-68,4 1 1,-4-1-1,0 1 1,0-1-27,-1 1 1,3-1 0,-6 1 0,0 1-74,1 4 1,-1-1 0,-4 5 0,3 0-67,-3 0 1,-1 0 0,-3 4-1,3-4-100,3-1 0,-4 3 0,5-4 1,-5 0-390,-1 0 0,5-1 1,2-7-1176,3 1-1587,1-9 3284,6-1 0,15-78 0,5-17 0</inkml:trace>
</inkml:ink>
</file>

<file path=ppt/ink/ink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4:15.502"/>
    </inkml:context>
    <inkml:brush xml:id="br0">
      <inkml:brushProperty name="width" value="0.06" units="cm"/>
      <inkml:brushProperty name="height" value="0.06" units="cm"/>
      <inkml:brushProperty name="color" value="#FFFFFF"/>
    </inkml:brush>
  </inkml:definitions>
  <inkml:trace contextRef="#ctx0" brushRef="#br0">437 51 7835,'-18'0'1248,"7"0"-835,-1 0 0,0 0 156,-5 0 0,-1-2-372,1-4 1,1 2 0,3-5 0,1 1-289,-1 4 0,-3 2 1,1 0-1,-1-2-191,-1-2 1,3 2 0,-11 10-1,2 6-23,-1 3 1,1 11 0,4 3-1,-3 6 138,-1 5 0,2-1 0,9 8 0,6-1 67,4-1 0,2 5 0,0-5 0,2 0 413,4-5 0,6-8 1,9-5-1,4-2-128,2-4 0,-3-3 0,5-7 0,0-5-201,-2-4 0,6-2 0,-6 0 1,0-2-3,-3-4 0,1-9 0,-2-12 0,-2-4-134,-1-6 1,-9-4 0,1 0-1,0-5-134,-3-5 0,5-1 0,-8 1 0,0 5 185,1 5 0,-5 6 0,4 6 0,-4 6 1174,-2 3-685,0 11 1,0 9 0,-2 13-1,-2 10 50,-1 12 0,-1 2 1,6 10-1,0 3-102,0 7 1,2-3 0,3 4 0,5-4-316,0-1 1,5-1-1,-3-3 1,6-7-1279,5-7 0,-2-13 1257,8-5 0,8-69 0,8-26 0</inkml:trace>
</inkml:ink>
</file>

<file path=ppt/ink/ink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4:18.053"/>
    </inkml:context>
    <inkml:brush xml:id="br0">
      <inkml:brushProperty name="width" value="0.06" units="cm"/>
      <inkml:brushProperty name="height" value="0.06" units="cm"/>
      <inkml:brushProperty name="color" value="#FFFFFF"/>
    </inkml:brush>
  </inkml:definitions>
  <inkml:trace contextRef="#ctx0" brushRef="#br0">1712 385 7920,'0'-18'78,"-6"7"0,0-1 273,3-1 1,1 3 601,2-2 0,0 1-600,0-7 1,0 6-93,0 1 1,0 9 0,2 2-1,1 10-93,3 5 1,2 10 0,-4 6-1,2 10-104,-2 12 1,3 3 0,1 12-1,0 5-38,0 5 1,-1-4-1,-3 3 1,2-3 20,-2-4 0,4 0 1,-2-20-1,-3-11-288,-1-12 1,0-15-66,4-6 1,-4-6 0,4-8 0,-2-9-83,2-11 0,-4-18 0,5-8 0,-1-7 84,0-5 1,2-7-1,-4-5 1,1 0 149,-1 1 1,4 1 0,-2 6-1,0 0 115,1 1 0,-5 1 0,6 6 1,-2 9 346,0 10 1,2 14-3,-3 6 0,-1 11 1,6 9-1,-2 8 136,-4 13 1,3 1 0,-1 12-1,0 8 100,2 12 0,-6 5 1,5 12-1,-1 5-189,0 5 1,6-2-1,-6 5 1,-1 1-180,3-3 0,-4 5 0,6-11 0,-1-7-213,1-11 0,-4-11-464,6-9 0,-7-17-119,7-12 1,-8-12 0,2-16-1,-4-5 180,-2-8 1,0-11 0,2-3 0,2-5 12,1-4 0,3-6 1,-4 4-1,2-3 168,-2-3 1,5-5 0,3-1 0,2 6 77,-3 4 0,5 4 0,-5 7 0,3 7 199,-2 9 1,3 15-1,-5 16 568,0 8 1,-1 8 0,-3 11 0,4 8 180,0 8 0,3 8 1,-5 11-1,0 6-226,-1 4 1,5-4 0,-6 0-1,0 0-380,1-2 1,-3 4 0,6-10 0,-2-5-618,-4-9 0,3-7 0,-1-6 0,-2-5-2636,-2-5 3094,6-9 0,-14-57 0,4-21 0</inkml:trace>
  <inkml:trace contextRef="#ctx0" brushRef="#br0" timeOffset="483">2812 490 7847,'8'-10'72,"4"4"1,-3 4-1,3 0 1,2-2 166,1-1 0,3-1 0,-1 4 0,1-2 10,-1-2 1,0 0-1,1 6 1,-1-2 20,1-3 1,-1 3 0,1-4 0,-1 4-32,1 2 0,-7 8 0,1 3 0,0 5 8,-3 1 1,-1 7 0,-8 1 0,0 2-88,0 4 0,0 2 1,-2 2-1,-4 0-192,-5 0 0,-7-6 1,-3 0-1,-4 0-134,-3-2 1,1-2 0,-4-9 0,2-2-298,-2-3 0,-2-7 0,0 2 0,4-4-109,6-2 1,-2-14 0,1-5 0,3-6 139,1-6 1,9-2 0,1-2 0,2 2 483,5 4 0,1-2 0,2 7 129,0 3 0,0 1 0,2 5 1007,3 3 1,-1 7-457,8 10 0,-2 11 0,3 9 1,-1 2-239,1 4 1,-3 12 0,2 9-1,1 10-199,3 6 0,-5 4 1,-1 2-1,0 4-100,0 1 1,-5 1 0,5 1 0,-2-7-686,-4-8 1,-2-14 0,-2-11 489,0-4 0,0-41 0,0-10 0</inkml:trace>
</inkml:ink>
</file>

<file path=ppt/ink/ink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4:14.371"/>
    </inkml:context>
    <inkml:brush xml:id="br0">
      <inkml:brushProperty name="width" value="0.06" units="cm"/>
      <inkml:brushProperty name="height" value="0.06" units="cm"/>
      <inkml:brushProperty name="color" value="#FFFFFF"/>
    </inkml:brush>
  </inkml:definitions>
  <inkml:trace contextRef="#ctx0" brushRef="#br0">18 70 7889,'-10'0'-222,"2"0"222,8 8 0,8 40 0,2 18 0</inkml:trace>
  <inkml:trace contextRef="#ctx0" brushRef="#br0" timeOffset="166">70 315 7835,'0'17'-62,"-6"1"1,1-1 0,1 1 28,2-1 1,-4 2-1,0 3 1,2 1 316,2-2 1,2 5 0,0-1 0,0 2-401,0 4 0,0 2 0,2 2 0,2-2 116,2-4 0,31-4 0,2-7 0</inkml:trace>
  <inkml:trace contextRef="#ctx0" brushRef="#br0" timeOffset="499">542 0 9391,'-10'8'472,"-6"-4"1,5 8-1,-7 1-229,-5 3 0,4 9 0,-7 4 0,3 4-249,0 2 0,2-2 0,7-2 0,4-4-258,2-2 1,3-1 0,7-7-1,3-1-50,7-5 1,6 3 0,5-8-1,6-2 141,4-2 1,2 3-1,0 1 1,2-2 39,3-2 1,-9 4-1,4 2 1,-4-1 375,-3 1 0,3 6 0,-8-1 0,-2 7 321,-1 3 0,-11 0 0,-3-3 0,-4 1-115,-2 2 0,0 6 0,-2-5 0,-4-1-341,-5 2 1,-11-3-1,-3 5 1,-2-2-196,-4-4 1,-2-1 0,-2-3 0,0 1-886,0-1 1,0-5 0,2-3 971,4-1 0,-4-41 0,6-15 0</inkml:trace>
</inkml:ink>
</file>

<file path=ppt/ink/ink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4:12.453"/>
    </inkml:context>
    <inkml:brush xml:id="br0">
      <inkml:brushProperty name="width" value="0.06" units="cm"/>
      <inkml:brushProperty name="height" value="0.06" units="cm"/>
      <inkml:brushProperty name="color" value="#FFFFFF"/>
    </inkml:brush>
  </inkml:definitions>
  <inkml:trace contextRef="#ctx0" brushRef="#br0">0 206 7889,'0'18'507,"0"-1"1,2-5 45,4 0 0,4-9 0,9 3 0,3-4-213,1-2 1,8 0-1,-2 0 1,4 0-234,2 0 1,0 0 0,0 0 0,2 0-48,3 0 0,-3 0 0,4-2 0,-4-2-150,-2-1 0,-6-7 0,0 6 0,0 0-364,-2-1 1,-2 5 0,-7-6-1093,-1 0-292,-7 6 1838,-2-6 0,-55 32 0,-11 5 0</inkml:trace>
  <inkml:trace contextRef="#ctx0" brushRef="#br0" timeOffset="284">367 259 7889,'-10'0'2799,"-5"0"-2557,13 8 0,-6 1 0,8 9 0,0-1-82,0 1 1,0 7 0,0 6 0,2 8-65,4 7 1,-4 7 0,4 5 0,-4 6-254,-2 4 1,0 2 0,0 0 0,0-3-329,0-2 0,0-7 0,0-14 0,0-9-2401,0-9 2886,0-7 0,7-71 0,3-18 0</inkml:trace>
  <inkml:trace contextRef="#ctx0" brushRef="#br0" timeOffset="717">664 32 7831,'0'-12'750,"0"0"0,2 9 1,2-1-165,2 8 0,-1 11 0,-5 10 0,0 4-262,0 8 0,0 6 0,2 11 0,2 5-213,2 5 0,0 9 0,-6 5 0,0 2-13,0 3 0,0 0 0,0-3 1,0-10-210,0-10 0,-2-8 0,-2-5 0,-2-8-989,2-8 645,2-14 1,2-11 0,0-12 0,0-5-119,0-5 1,0-15 0,2-6 0,4-6 232,6-5 0,3-1 1,1 1-1,-3 1 201,-1-1 0,0 3 0,5 3 0,1 3 96,-1 6 1,-1 9 0,-3 1 395,-1 4 0,-2 11 0,1 8 271,-5 10 1,2 13 0,-2 6 0,-3 4-151,-1 2 1,0 8-1,2 3 1,2 3-261,-2-3 0,-2-1 1,-2-6-1,0 2-386,0-3 0,6-3 0,0-6 0,-3-5-1111,-1-5 0,0-9-1174,4-4 2457,-4-4 0,21-88 0,-13 33 0,0-1 0</inkml:trace>
  <inkml:trace contextRef="#ctx0" brushRef="#br0" timeOffset="900">1153 591 7889,'0'17'237,"0"-5"1,0-1 0,0 3 320,0 1 0,0 3 0,0-1 0,0 3-250,0 3 0,0 4 1,0 8-1,0 0-446,0 0 0,0 0 0,0-2 0,0-2-746,0-2 0,6-2 1,0 2-610,-3-5 1493,-1-13 0,-17-73 0,-5-25 0</inkml:trace>
  <inkml:trace contextRef="#ctx0" brushRef="#br0" timeOffset="1034">1135 276 8729,'-11'0'-220,"-1"0"220,8 0 0,43 39 0,19 10 0</inkml:trace>
  <inkml:trace contextRef="#ctx0" brushRef="#br0" timeOffset="1418">1659 329 8022,'0'9'1765,"0"1"0,-2-6-1163,-3 2 1,1 7-1,-8-1 1,-1 4-524,-3 1 0,-1 2 0,-3 5 1,-1 5-110,-3 4 1,-7 2 0,4 2 0,0-1-84,4-1 1,3 8-1,3-14 1,1-4-422,5-3 1,3-11 0,10-1 0,6-2 143,9-4 1,5-2 0,11-4 0,3-2 411,1-2 1,6-8 0,-2 5 0,-2-1 121,-3 4 1,-1-2 0,0 3 0,0 1 108,0 2 0,-6 4 0,-2 2 0,-1 3 229,-5 3 1,-7 4 0,-5 7 0,-1 4-80,-4 2 0,-4-3 1,-4 5-1,-6 2-241,-5 2 1,-1 2 0,-13-2 0,-2-2-384,-2-2 1,-2 0 0,-2 4 0,-2-2-352,-1-2 1,-7-2 0,4 4 571,-1-2 0,5-69 0,-4-13 0</inkml:trace>
</inkml:ink>
</file>

<file path=ppt/ink/ink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4:21.701"/>
    </inkml:context>
    <inkml:brush xml:id="br0">
      <inkml:brushProperty name="width" value="0.06" units="cm"/>
      <inkml:brushProperty name="height" value="0.06" units="cm"/>
      <inkml:brushProperty name="color" value="#FFFFFF"/>
    </inkml:brush>
  </inkml:definitions>
  <inkml:trace contextRef="#ctx0" brushRef="#br0">594 0 7942,'-17'0'-215,"-1"0"127,1 0 1,-1 0 0,1 0-1,-1 0 40,1 0 1,-3 8-1,1 4 1,-2 3 176,-1 3 0,13 5 0,-9 2 0,3 0 56,-1 1 1,6 3 0,3-4 0,1 2 140,0 4 1,0 4-1,6 4 1,0 4-28,0 1 1,0 11-1,0 9 1,0 4-203,0 1 1,2 7-1,2 0 1,4-4-127,1-6 0,1 1 0,4-6 1,-5-5-274,-1-10 0,4-14 0,-4-9 0,-1-4-691,1-1 0,0-11 993,-2-7 0,-12-54 0,4-22 0</inkml:trace>
  <inkml:trace contextRef="#ctx0" brushRef="#br0" timeOffset="269">0 577 10856,'18'0'0,"1"0"297,4 0 1,-1 0 0,7 0-1,2 0-183,2 0 1,4 0-1,2-2 1,1-2-153,-1-2 1,0 0-1,0 6 1,0 0-503,-6 0 1,5-6 0,-7 1-1,-2 1 540,-1 2 0,3 17 0,-4 5 0</inkml:trace>
  <inkml:trace contextRef="#ctx0" brushRef="#br0" timeOffset="619">786 507 7952,'-10'2'3858,"5"4"-3416,3-5 1,2 15 0,0-4-235,0 3 0,5 3 1,3 1-1,2 2-65,4 3 0,1 7 0,1-2 1,-3 4-74,-1 2 0,-3 0 1,5 0-1,-4 0-145,-2-1 0,3-6 0,-5-5-822,-2-4 613,-2-9 0,-2-6 0,0-16 0,0-11-30,0-8 0,0-6 0,0-2 0,0-3 68,0-3 0,0 0 1,0-1-1,0 5 41,0 4 1,2 2-1,2 0 1,3 2-69,3 4 0,2 6 1,5 9-1,1 5-273,-1 1 1,3-4 0,1 6 545,2 2 0,23 6 0,9 2 0,2 1 0,1 0 0</inkml:trace>
  <inkml:trace contextRef="#ctx0" brushRef="#br0" timeOffset="1034">1467 350 7989,'-17'0'376,"-1"0"-194,1 0 1,5 0-1,1 2 1,-3 1 164,-2 3 0,5 0 0,-1-6 0,-1 0-346,-3 0 1,4 6 0,1 2 0,-1 1-4,2 5 0,-3 1 0,7 5 0,0 1-5,-2 2 0,6 9 0,-3-1 1,3 5 96,2 5 0,7 6 1,5-5-1,4 1-56,1 0 1,1-8 0,-1-8 0,1-2-123,-1-3 0,0-5 0,1-5 1,-1-7-134,1-3 1,-3-5 0,-1-7 0,-2-10 5,1-5 0,1-6 1,-3-10-1,-3-5-69,0-5 1,-4-1 0,5 0 0,-1 1-27,-4 5 1,-2 1 0,-2 6-1,0 0 193,0 6 0,0 6 678,0 10 1,0 9 0,0 8-233,0 10 0,0 7 0,2 8 1,2 8 167,2 6 0,1 8 0,-3-5 0,4 3-282,2 4 0,-4-1 1,3 1-1,1-5-728,0-1 0,-1-8 0,5-6-1403,-2 2 1916,-1-6 0,-1-62 0,-2-23 0</inkml:trace>
  <inkml:trace contextRef="#ctx0" brushRef="#br0" timeOffset="1617">1764 367 8234,'-6'12'0,"-1"-1"433,-3 3 1,6-4-1,-2 1 1,4 3-117,2 1 1,0 9 0,0 1 0,0 2 203,0 4 0,8 2 1,2 4-1,1 2-348,1 2 0,0 5 0,3-5 0,-1-2-157,-3-2 0,-1-4 1,4-4-1,-5-6-216,-1-4 0,0-9-422,-2-4 1,-4-6 0,3-8-1,-3-9 179,-2-11 1,0-6 0,0-7 0,0-6 27,0-3 1,0-3 0,0 1-1,0 0 192,0-1 0,0 1 0,0 1 0,0 5 217,0 5 0,0 6 0,0 6 0,0 6 457,0 3 1,2 13 0,2 8 202,2 15 0,2 9 1,-4 12-1,1 4 27,-1 5 1,6 7 0,0 3 0,1 4-355,1 2 1,-6-3 0,6 3-1,-1-2-229,-1-4 0,3-2 0,-7-5 0,0-8-557,2-12 1,-6-8-349,4-3 1,-4-16-1,-2-10 1,0-12 76,0-9 1,1-12-1,3-5 1,2-5 278,-2-1 0,-2 0 0,-2-3 0,0-1 451,0-2 0,0 2 0,0 7 0,2 4 0,4 3 0,-4 9 0,4 9 246,-5 5 0,5 11 0,0 8 1,-2 10 355,-2 6 1,0 9 0,2 4 0,2 4-52,-3 2 1,5 2-1,0 1 1,0 5-262,0 2 1,5-4 0,-3 3-1,1-1-223,1-4 0,-6-2 0,4-3 0,-1-1-580,1-3 1,-4-5-950,5-8 1,-7-9 1461,2-8 0,-4-70 0,-2-25 0</inkml:trace>
  <inkml:trace contextRef="#ctx0" brushRef="#br0" timeOffset="1969">2358 681 7952,'0'18'0,"0"-1"0,0 1-102,0-1 0,6 1 0,1-3 650,3-3 0,2-4 0,5-8 0,1 0-285,-1 0 0,1-8 0,1-4 1,2-5-223,3-6 0,-1-5 0,-6-7 1,1 0 23,-1 1 1,1-1 0,-1 0 0,-1 0-76,-5 0 1,-3 6 0,-6 0 0,2-2-76,2-2 0,-2 3 0,-10 3 0,-6 2-44,-3 4 1,-3 1 0,1 5-1,-3 3 105,-3 6 0,4 4 0,-5 4 1,5 6 19,2 10 0,-1 7 1,3 10-1,3 2 222,6 3 0,-2 5 1,3 7-1,1 1 227,2-1 0,10 8 0,3 4 0,7 2-52,5-2 0,-2-3 0,8-11 1,2-3-664,2-7 0,2-7 0,0-9 0,2-13-1744,4-7 2014,-4-12 0,-7-44 0,-2-22 0,-1-7 0,0-1 0</inkml:trace>
</inkml:ink>
</file>

<file path=ppt/ink/ink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4:19.552"/>
    </inkml:context>
    <inkml:brush xml:id="br0">
      <inkml:brushProperty name="width" value="0.06" units="cm"/>
      <inkml:brushProperty name="height" value="0.06" units="cm"/>
      <inkml:brushProperty name="color" value="#FFFFFF"/>
    </inkml:brush>
  </inkml:definitions>
  <inkml:trace contextRef="#ctx0" brushRef="#br0">590 193 7918,'6'-12'0,"0"0"-213,-2-1 0,-2-3 0,-2-1 1,-2-1 433,-4 1 0,2 5 1,-8 0-1,-1 1 121,-3 1 1,5-3 0,-1 5 0,-2 0-292,-1 0 0,-3 2 0,1 6 0,0 0 16,-1 0 0,1 0 1,-1 2-1,1 4-72,-1 6 0,1 9 0,1 4 0,3 5-127,1 6 0,6 1 1,-3 10-1,1 1 134,4 3 1,2 3 0,2 4 0,0 6 84,0 4 1,8-4 0,1-2-1,3-1-55,0-5 1,-1-8 0,5-3 0,-3-4-204,-1-8 0,-8-6 0,4-12-842,-1-3 1013,-5-4 0,-25-70 0,-16-16 0</inkml:trace>
  <inkml:trace contextRef="#ctx0" brushRef="#br0" timeOffset="233">31 507 7918,'-11'2'161,"-1"4"0,8-2 1,0 5 321,8-1 0,8-2 1,9-6-1,4 0 40,3 0 0,3-6 1,7-2-1,5 0-439,2 1 0,-1-7 0,5 4 0,-2-1-216,1-1 0,2 2 1,1-3-1,-3 3-539,-1 2 1,-6 3-1,3 3 671,-1-4 0,6 35 0,-5 2 0</inkml:trace>
  <inkml:trace contextRef="#ctx0" brushRef="#br0" timeOffset="683">957 437 8272,'-10'0'994,"3"2"1,7 4 0,0 5-902,0 5 1,0 9 0,0 4-1,2 4-61,3 2 1,-1 6 0,6 0 0,0-2-73,-1-3 1,1-3 0,4-4 0,-3-5-265,3-5 1,-4-3 0,1-5-57,3-5 1,1-6-1,1-6 181,-5-5 1,3-7 0,-8-5 0,0-4-8,1 0 1,-5-6 0,6 4 0,-2-6 18,0-6 0,0 10 0,-4-4 0,1 4 11,3 4 0,0 1 0,-6 9 365,0-1 1,2 3 213,4 3 1,-4 7-1,4 10 1,-4 7 128,-2 3 0,1 5 0,3 1 0,2 4-225,-2 3 1,4 1 0,0 6 0,-1 0-332,1 0 1,4-1 0,-4 1 0,-1 0-536,1 0 0,6-6 0,-5-1 0,3-3-620,0-4 0,-3-7 1159,3-3 0,3-61 0,-5-10 0</inkml:trace>
  <inkml:trace contextRef="#ctx0" brushRef="#br0" timeOffset="900">1498 227 10419,'-9'2'1142,"3"4"-940,4 6 0,4 9 1,2 6-1,4 6-148,1 10 0,-3 8 0,4 7 0,-1 6-156,1 4 0,-4 0 1,4-4-1,-3-4-697,-3 0 1,4-13 0,-2-3 798,-2-11 0,6-39 0,-1-15 0</inkml:trace>
  <inkml:trace contextRef="#ctx0" brushRef="#br0" timeOffset="1151">1743 123 7918,'-12'5'1440,"1"1"-954,7 0 0,-4 2 1,8 4-46,0 3 0,0 4 0,2 5 0,4 5-211,5 4 0,-1 11 0,2 9 1,1 9-119,3 6 0,-5 2 1,-1 0-1,0-1-251,0 1 0,-7-6 0,3-3 1,-2-7-785,2-10 1,-4-7 922,4-8 0,-4-112 0,-2 24 0,0 0 0</inkml:trace>
  <inkml:trace contextRef="#ctx0" brushRef="#br0" timeOffset="1384">2092 507 9018,'0'17'873,"2"-7"-434,4-4 1,4-4 0,7-2 0,1 0 47,-1 0 0,2 0 0,3 0 0,1 0-182,-2 0 0,5-6 1,-3 0-1,0 2-213,2 2 0,-5 0 1,3-1-1,-3-3-419,-3 2 0,0 2-1293,1 2 1620,-8 0 0,-72 23 0,-26 6 0</inkml:trace>
</inkml:ink>
</file>

<file path=ppt/ink/ink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4:26.634"/>
    </inkml:context>
    <inkml:brush xml:id="br0">
      <inkml:brushProperty name="width" value="0.06" units="cm"/>
      <inkml:brushProperty name="height" value="0.06" units="cm"/>
      <inkml:brushProperty name="color" value="#FFFFFF"/>
    </inkml:brush>
  </inkml:definitions>
  <inkml:trace contextRef="#ctx0" brushRef="#br0">385 192 7828,'0'-17'446,"-6"5"1,-2 3-293,-2 1 1,-1-4 0,-7 6 0,1 3 88,-1 1 0,1 2 0,-1 0 1,-1 0-22,-4 0 1,3 0 0,-3 2 0,3 1-232,3 3 0,-2 10 0,-3-1 1,-1 9-213,2 3 1,7-4 0,2 6 0,1 2 14,1 2 0,2 0 1,8-2-1,0-2 27,0 2 0,2-3 0,6-1 0,8 0 124,5 0 1,8-6 0,-4 5-1,2-3 171,4 0 1,2 0-1,0-5 1,-2-1 170,-1 1 1,-9-1 0,2 1-1,-3-1 56,-3 1 0,-5-3 1,-3-1-1,-1-3 22,-4 3 1,-4 2-1,-6 1-283,-5 1 1,-5-3 0,-3-1 0,-3-3-663,-1 3 1,-8-6 0,2-3 0,-4-3 579,-2-2 0,6-35 0,0-15 0,-3-3 0,0-1 0</inkml:trace>
  <inkml:trace contextRef="#ctx0" brushRef="#br0" timeOffset="700">454 507 7834,'18'10'169,"-1"-5"0,1-3 1,-1 0-1,1 2 9,-1 2 1,3 0-1,1-6 77,2 0 1,0-2-1,-5-4 1,-1-6-113,1-3 1,-1-8-1,1-3 1,-3-1-119,-3-4 1,-2 4 0,-6-2 0,1-2-119,-1-2 1,-4 0-1,-6 2 1,-5 4-37,-5 1 1,-1 3 0,-1 8-1,-1 3-29,-4 6 0,3 4 0,-5 2 0,2 4 48,-1 8 1,1 1 0,6 16 0,-1 2 137,1 2 1,7 4-1,4 2 1,4 2 150,2-2 1,0 5 0,2 1 0,4 1 138,6 1 0,5-2 0,5 3 0,3-3-39,2-2 1,0-9 0,4-6 0,-4-5-198,-1-8 0,5 1 0,-4-10 0,0-2-207,-4-2 1,-9-4 0,-3-4 0,1-8-88,-2-7 0,-1-6 0,-5-8 0,2-2-207,-2-4 1,-2 2 0,-2-5 0,0-1 9,0 0 1,0 1-1,0-5 1,0 3 164,0-3 1,0 9 0,0 3 0,0 8 304,0 3 0,0 3 315,0 6 1,2 9 0,2 8 18,2 10 0,1 5 0,-3 4 0,4 5 272,2 5 0,-4 12 1,3 3-1,1 5-126,0 3 0,-5-5 0,5 7 1,-2-5-179,-4-1 1,4 1-1,-3-3 1,1-7 51,2-8 1,-6 0-807,4-8 0,-2-7 0,0-12 0,1-8-334,-1-8 1,-2-13-1,0-8 1,2-10-29,2-7 1,2 1 0,-3-9 0,5 4 227,0 1 0,3 1 1,-5 2-1,2 3 220,3 6 0,1 6 1,0 6 320,-3 6 0,1 13 0,3 12 408,-3 14 0,-2 9 0,-6 12 0,1 4 597,-1 5 1,4 5 0,-2 1-1,-2 0-549,-2 1 0,0-1 1,2 0-1,1-1-561,-1-4 1,0-7 0,0-11 0,4-7-2514,1-9 2602,3 3 0,21-107 0,-14 36 0,-1 1 0</inkml:trace>
  <inkml:trace contextRef="#ctx0" brushRef="#br0" timeOffset="1018">1624 192 7843,'-11'0'1843,"-1"0"-1199,-1 0 0,-5 6 1,-3 2-1,-2 2-292,1 3 1,3 3 0,-1 1 0,1 1-366,2-1 0,-5 1 0,12-1 1,1 1-166,3-1 0,4 1 0,2-1 0,2 1-518,4-1 0,5 0 1,11 1-1,3-1 225,2 1 0,2-1 0,6 1 1,-2-1 406,-4 1 1,2-1 0,-5 3 0,-1 1 216,0 2 1,-4 2 0,-7-3 0,-4 3 398,-3 2 1,-1 0 0,-6 4-1,-2-2 123,-4 3 1,-3-7 0,-11 0 0,-1-2-609,-2 1 1,-8-1-1,3-8 1,-1-3-483,0-6 0,2-4 0,-2-2 0,6-2-949,3-4 0,5-6 0,3-11 1364,6-6 0,28-66 0,-8 39 0,1-1 0</inkml:trace>
  <inkml:trace contextRef="#ctx0" brushRef="#br0" timeOffset="1351">1921 524 7843,'0'35'0,"0"0"0,0 2 0,0 2 384,0 2 0,0-1 0,0-5 1,2 2 173,4 4 0,-2-6 0,8 0 0,1-10-543,3-6 1,1-3 0,1-4 0,-1-7-176,1-3 1,1-4 0,2-5 0,3-9-20,-3-5 0,-2-16 0,-1 0 0,-1-6-349,1-5 1,-3-1 0,-3 1 0,-4 1 246,-1-1 0,-5-1 0,4 1 0,-4 3 444,-2 2 0,-8 3 0,-3 5 0,-5 2 108,-1 4 1,-3 3 0,-3 11-1,-6 3 153,-4 6 1,4 6 0,0 6-1,0 8-69,2 7 0,-5 6 1,9 8-1,2 2-505,1 4 0,11-4 1,1 5-1,2-1-633,0 0 0,2-8 0,10-10 0,6-5 783,3-7 0,34-36 0,13-20 0,5-3 0,0-1 0</inkml:trace>
  <inkml:trace contextRef="#ctx0" brushRef="#br0" timeOffset="1635">2375 280 7843,'10'8'818,"-2"-5"1,-8 9 0,0 2-533,0 1 1,2 5 0,2 3 0,3 8 159,3 8 1,-4 7 0,6 13-1,-1 5-151,-1 3 0,6 3 0,-7 0 0,3-2-145,0-4 0,-9-6 0,5-11 0,-2-8 503,0-8-598,0-14 1,-8-24 0,-2-19-1,-2-11-426,2-9 0,2-12 0,2-6 0,0-2-45,0 2 0,0-2 0,2 5 0,4 1 331,6 0 0,1 4 0,1 7 0,-1 5 8,7 1 1,-3 4 0,8 10 0,-1 6-102,-1 3 1,6 9-1,-4-1 1,2-1-677,5-3 1,1-7 853,1-1 0,17-38 0,3-4 0</inkml:trace>
</inkml:ink>
</file>

<file path=ppt/ink/ink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4:24.468"/>
    </inkml:context>
    <inkml:brush xml:id="br0">
      <inkml:brushProperty name="width" value="0.06" units="cm"/>
      <inkml:brushProperty name="height" value="0.06" units="cm"/>
      <inkml:brushProperty name="color" value="#FFFFFF"/>
    </inkml:brush>
  </inkml:definitions>
  <inkml:trace contextRef="#ctx0" brushRef="#br0">455 235 7960,'-6'-11'217,"0"-1"1,-7 6-1,1-5-4,-3-3 1,-3 4 0,1 1 0,-1-1 64,1 0 1,-1 6-1,1-2 1,-3 4-85,-3 2 0,2 0 0,-6 0 0,-1 4-106,1 8 1,6 2 0,-4 15-1,1 4-111,1 6 0,2 5 1,7 9-1,5-1-65,1 0 1,2-3-1,6-1 1,2 3 64,4-3 0,3-7 0,11 0 0,1-2 6,2 1 1,9-11-1,-5 1 1,2-9-246,0-4 0,0 1 0,4-3 0,-2-3-478,-2-6 0,-2-6 0,4-6 740,-2-6 0,8-65 0,-14 29 0,-1 1 0</inkml:trace>
  <inkml:trace contextRef="#ctx0" brushRef="#br0" timeOffset="675">665 148 7960,'-12'2'1583,"2"4"-1619,2 5 1,-3-1-1,5 2 659,2 1 0,2-3 1,2 4-1,0 3-303,0 4 0,0 10 0,0-1 0,2 3-87,4 1 1,-2 3 0,7 2 0,1 2-50,-2-2 1,3-2 0,-5-3 0,0 1-226,0 0 1,-1-7 0,-3-5-2075,2-4 1584,0-9 0,-4-10 0,2-14 0,2-7 160,-2-8 1,-1-6 0,1-6-1,2-5 137,-2-5 0,4-1 0,0-1 0,-1 1 61,1 0 0,0 7 0,-4 4 1,1 4 338,-1 2 1,0 2 0,0 4 291,2 6 1,2 11-86,-2 7 1,-3 16-1,7 9 1,0 5 291,0 6 0,-5 10 1,5 5-1,0 5-92,-1 1 1,1 0-1,4 1 1,-5-1-323,-1 1 1,4-9 0,-4-3 0,-1-6-446,1-6 0,4-4 0,-6-7 0,-1-3-302,3-3 0,-6-6-336,4-12 1,-4-6-1,-2-11 1,2-8 197,4-8 0,-4-6 0,5-7 1,-1 0 125,0-1 0,8-1 0,-5-2 0,3-3 333,0 3 1,-3 4-1,5 5 1,-3 7 159,3 3 0,-4 9 202,1 5 1,-1 13-1,2 10 1,-6 10 695,-4 6 1,3 9 0,1 4 0,-2 6-3,-2 6 0,0-2 0,2 7 1,2 3-500,-2 1 1,3 8 0,-1 0-1,-2-1-322,-2-3 1,4-2-1,2-1 1,-1-4-596,1-7 0,0-9 0,-2-4-3329,5-1 3864,-3-11 0,8-100 0,-12 27 0,1-1 0</inkml:trace>
  <inkml:trace contextRef="#ctx0" brushRef="#br0" timeOffset="1051">1520 323 8736,'-9'17'1802,"1"1"-1696,8-1 1,0 2-1,0 3 1,2 1 97,4-2 0,-2 7 0,7 1 0,5 4-91,5 2 0,-2-1 1,7 1-1,-3-2-245,0-3 0,2-3 1,-3-8-1,1 0-234,-2-3 1,1-10 0,-1 0 0,2-6 96,-1-6 1,-5-6-1,-3-13 1,-3-8 153,3-6 1,-6-9-1,0 1 1,-3-3 119,1-3 1,0 3 0,-6 1 0,0 3 203,0-3 1,-8 7-1,-1 1 1,-5 6 63,-3 6 1,3-2 0,-11 7-1,1 5 37,1 5 1,-2 7 0,4 7 0,-5 2-208,-1 3 1,0 11 0,-2 9 0,6 2-300,3 4 1,9 2-1,1 0 1,2-2 195,4-2 0,64 8 0,18 8 0</inkml:trace>
  <inkml:trace contextRef="#ctx0" brushRef="#br0" timeOffset="1384">2359 8 7960,'-18'0'277,"7"6"0,-1 2 0,-2 0 547,-1-1 0,-5 5 1,-1-4-1,-4 1-327,-2 5 1,5 2-1,-3 1 1,2 0-417,-1 1 1,3-1 0,8 1 0,3-1-418,2 1 1,2-1-1,6 1 1,0-1-202,0 1 0,10-3 0,6-1 0,7-3 112,4 3 1,-4 2 0,6 1-1,0 0 222,-1 1 0,5-1 1,-4 1-1,2-1 398,-2 1 0,-2 5 1,-6 0-1,3 1 574,-3 1 1,-9 0-1,-5 6 1,-1-2 127,0 2 0,-2-4 1,-10 3-1,-7-1-648,-9-2 1,1 4 0,-8-8 0,-2-1-283,-2-3 0,-2-4 0,0-3 1,0-4-2173,0 0 2205,0-6 0,-17-21 0,-8-9 0,-6-6 0,0 0 0</inkml:trace>
</inkml:ink>
</file>

<file path=ppt/ink/ink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5:04.717"/>
    </inkml:context>
    <inkml:brush xml:id="br0">
      <inkml:brushProperty name="width" value="0.06" units="cm"/>
      <inkml:brushProperty name="height" value="0.06" units="cm"/>
      <inkml:brushProperty name="color" value="#FFFFFF"/>
    </inkml:brush>
  </inkml:definitions>
  <inkml:trace contextRef="#ctx0" brushRef="#br0">18 123 7732,'0'-10'2876,"0"4"-2473,0 12 1,0 4-1,0 9 1,0 2-324,0 3 1,0 13 0,0-3 0,0 3-155,0 0 1,6 4 0,-1 0-1,-1-4-214,-2-6 1,0 0 0,2-8-292,2-2 0,2-3 227,-3-7 0,5-5 0,8-10 194,-1-1 1,1-9 0,-1 2 0,0-3 159,1-3 1,-3 7 0,1 1 0,0 2 188,3 4 0,2-3 0,-3 1 16,-1 2 0,1 4 0,-1 4 0,-1 4 135,-5 1 1,3 3 0,-6 7 0,-1 3 20,1 1 0,4 2 1,-6-4-1,-3 3-153,-1-3 0,-2 4 1,0 1-1,-2-1-466,-3 0 1,1-2-1,-8-3 1,-1 1-150,-3 2 1,-1-5 0,-3-9 404,-3-1 0,-31-26 0,-12-12 0,-10-4 0,0 0 0</inkml:trace>
  <inkml:trace contextRef="#ctx0" brushRef="#br0" timeOffset="216">0 210 9085,'12'0'1422,"0"0"1,1 0-983,3 0 1,3 0 0,4 0 0,6 0-375,4 0 0,2-6 1,0-2-1,0-1-266,0-5 1,0 4 0,0-1 0,-2-1-321,-4 2 1,2-3 0,-8 5 0,-1 0-1507,-3 1 2026,-1 1 0,-16 29 0,-4 6 0</inkml:trace>
  <inkml:trace contextRef="#ctx0" brushRef="#br0" timeOffset="649">699 367 7743,'0'12'0,"0"-1"316,0 3 0,0-4 0,0 1 139,0 3 1,0 1 0,0 5 0,2 1-276,4 2 0,-2 3 0,7-5 0,3 4-102,1 2 0,3-5 1,-1 3-1,1-2-147,-1 1 1,1-3 0,-1-7 0,1-5-95,-1-1 1,0-2-1,1-6 1,-1 0-45,1 0 0,-3-10 0,-1-5 0,-4-9 101,-3-3 1,5-8 0,-6-7 0,-2-1 115,-2 0 1,-2-3 0,0 3 0,-2 0 203,-4 0 1,2-3 0,-8 5 0,-1 4-72,-3 6 1,-7 0-1,0 8 1,1 4 343,3 5 0,0 6 1,-3 8-1,-1 2-217,2 4 0,1 4 0,3 9 0,-1 2-545,1 3 0,1 7 0,3-2 0,3 2-539,2-2 0,2 2 1,6-8 813,0-1 0,47 28 0,11 6 0</inkml:trace>
  <inkml:trace contextRef="#ctx0" brushRef="#br0" timeOffset="866">1310 664 7743,'0'17'557,"0"1"1,8-3 491,4-3 1,-3-4 492,3-8-2273,-8 0 1,9-8-2210,-7-4 2940,0-3 0,-45-10 0,-9-2 0</inkml:trace>
  <inkml:trace contextRef="#ctx0" brushRef="#br0" timeOffset="1248">1607 0 13154,'6'18'416,"0"-1"1,-1 3-237,3 3 1,-4-2-1,6 10 1,0 4-42,-1 4 1,-3 10 0,6-1 0,-1 6-127,-1 5 1,6-1-1,-7-8 1,3-1-126,0-3 1,-9-9 0,5 0 0,-2-8-2092,0-3-21,0-3 2224,-6-13 0,-16-34 0,-3-15 0</inkml:trace>
</inkml:ink>
</file>

<file path=ppt/ink/ink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5:12.347"/>
    </inkml:context>
    <inkml:brush xml:id="br0">
      <inkml:brushProperty name="width" value="0.06" units="cm"/>
      <inkml:brushProperty name="height" value="0.06" units="cm"/>
      <inkml:brushProperty name="color" value="#FFFFFF"/>
    </inkml:brush>
  </inkml:definitions>
  <inkml:trace contextRef="#ctx0" brushRef="#br0">141 53 7581,'-2'-10'1381,"-4"5"0,4 5 0,-4 5-926,4 7 0,2 9 0,-2 3 1,-2-1-309,-1 2 0,-1 2 0,6 8 0,0 0-46,0 0 1,0 0 0,0-2-1,0-2-72,0-2 0,0-7 0,0 1-166,0-4 0,0-7-324,0 0 1,2-9 130,4 3 1,1-12 0,7-3 0,-3-3 108,3 0 1,2 1 0,1-7 0,1 3 86,-1 3 0,0-3 0,1 5 0,-1 0 49,1 4 1,-1 5 0,1 1-1,-1 0 69,1 0 1,-1 0 0,1 1 0,-1 5 1,1 6 0,-3 5 1,-1 5-1,-5 3 376,-1 2 0,-2 2 0,-6 6 0,0 0-7,0 0 0,0 6 0,-2 0 1,-4-3-10,-5-1 0,1-2 1,-2-2-1,-1-2-67,-3-2 0,-1-7 0,-1 1 0,1-4-382,-1-1 1,-1-7 0,-3-1-1,-1 0-539,2 0 0,-4-7 0,-1 3 0,1-4-1809,0-2 0,-6-2 2451,2-4 0,-20-58 0,22 22 0,0-1 0</inkml:trace>
  <inkml:trace contextRef="#ctx0" brushRef="#br0" timeOffset="285">71 1 8262,'-18'8'1379,"9"-7"1,1 9 0,10-6-886,4 2 1,5 0 0,11-6-1,3 0-187,2 0 0,2 0 0,4 0 1,-2 0-44,-2 0 1,0 0-1,6 2 1,0 2-172,0 1 1,0 1 0,-2-6-1,-2 0-263,-2 0 0,-2 6 1,3 0-1,-7-2-435,-4-2 1,-1-2-1,-1 0-728,1 0 0,-7 0 1333,1 0 0,-47 46 0,-6 12 0</inkml:trace>
  <inkml:trace contextRef="#ctx0" brushRef="#br0" timeOffset="768">944 350 8262,'-17'0'457,"-1"0"1,6 0 0,3 2-159,1 4 1,0 4-1,4 7 1,-1 2-124,1 5 1,2 3 0,2 8 0,0 2-262,0 3 0,0-3 1,2 4-1,3-2-185,7 2 0,4-10 1,1 4-1,1-4-7,-1-4 0,2-4 0,3-9 1,3-5 131,2-1 1,-5-2-1,3-8 1,-2-4 121,0-5 0,3-13 0,-5-5 0,2-4 92,-1-2 0,-5 0 1,-3 0-1,-5-2 171,-1-3 1,4 3-1,-7-4 1,-1 6 95,-2 6 0,-4-4 0,-3 4 0,-7-2 45,-4 2 0,-3 4 0,-2 7 0,-5 3-154,-1 3 0,0-2 0,-4 9 0,2 1-155,-2 2 0,4 2 1,-2 2-1,-1 4-477,3 5 1,2 7 0,10 3 0,3 4 404,6 2 0,20 10 0,5 8 0</inkml:trace>
  <inkml:trace contextRef="#ctx0" brushRef="#br0" timeOffset="1035">1712 839 9864,'0'-10'2440,"0"3"-2440,0 7 0,-15 31 0,-4 7 0</inkml:trace>
  <inkml:trace contextRef="#ctx0" brushRef="#br0" timeOffset="1401">2097 71 11002,'0'-10'1489,"0"2"1,0 22 0,0 3-1329,0 3 0,0 7 1,0 4-1,2 8-151,3 7 0,-3 7 1,4 5-1,-4 6-219,-2 4 1,0-4 0,0 0-1,0 0-180,0-2 1,6-4 0,0-11 0,-2-6-114,-2-5 1,-2-3-1,0-4 1,2-7-1861,3-9 2362,-3 3 0,14-30 0,-6 3 0</inkml:trace>
  <inkml:trace contextRef="#ctx0" brushRef="#br0" timeOffset="2436">2690 280 11252,'0'25'325,"0"-3"0,0 7 0,0 2-164,0 2 1,0 10-1,0 3 1,0 5-93,0 1 1,0 0 0,0 1 0,0-3-144,0-3 1,0-4 0,0-10-1,0-4-366,0-6 1,0-10 0,2-3-39,4-2 0,-4-4 1,4-10-1,-2-6 190,2-3 0,-2-5 0,7-3 0,1-8 153,-2-8 0,5 0 0,-3-7 0,3-3 86,3-1 0,-3-2 0,-1 1 0,-3 3 133,3 1 0,0 8 1,-1-3-1,-3 3 33,-2 4 1,3-2-1,-3 16 213,2 5 0,-6 8 57,1 14 1,-3 10-1,0 9 1,2 2 96,2 4 1,0 8 0,-6 4-1,0 1-107,0 5 1,0 1 0,0 3 0,0-1-133,0 0 0,0 1 1,0-1-1,0-1-185,0-5 1,0-3 0,0-8 0,0-2-485,0-4 1,2-6-29,4-11 1,-2-4 0,5-10 0,-1-4 66,-4-6 0,6-5 0,-1-7 0,3-5 155,0-4 1,-3-4 0,5-1 0,-3-5 66,3-2 0,2 1 0,1-5 0,1 3 84,-1-3 0,0 6 0,-1 3 0,-2 3 76,-3 2 1,1 2-1,3 4 1,-1 7 731,-2 9-408,-9-3 0,5 22 0,-8 0 0,0 8 156,0 3 0,2 8 0,2 4 0,2 4-65,-2 2 1,-2 8 0,-2 4 0,0 1-202,0-1 0,0 3 0,0-5 0,0 1-361,0 1 1,0-3 0,0 3 0,0-6-300,0-4 1,0-8 0,0-2-1,2-4-1188,3-7 0,-1-1 1637,8-9 0,0-85 0,-4 25 0,1 1 0</inkml:trace>
  <inkml:trace contextRef="#ctx0" brushRef="#br0" timeOffset="2801">3668 472 7208,'10'-11'388,"-4"-1"0,-2 2 1,2-1-1,3 3-89,1 0 1,6 6 0,-5-6 0,5 3 7,1-1 1,-3 0-1,1 6-55,5 0 0,1 6 0,-3 2 0,-1 3-89,0 9 1,-1-1-1,-2 8 1,-5 0-23,-1 1 0,0 1 0,-4 6 1,2-2-123,-3-4 1,-1 4 0,-4-4-1,-3 4-211,-7 2 1,-2-8-1,-1-2 1,-1-2-231,-3 1 0,-2-1 1,1-6-1,-1-1-986,-2-4 1408,-9 3 0,-34-36 0,-17-1 0</inkml:trace>
  <inkml:trace contextRef="#ctx0" brushRef="#br0" timeOffset="3133">3616 437 8178,'0'10'1304,"0"0"-812,0-4 0,0 3 0,0 9-255,0-1 1,0 8 0,2 5-1,2 3-29,2 1 0,0 9 0,-6 4 0,0 5-61,0 6 1,-2-1 0,-2 7-1,-2 0-42,2-2 0,-4-2 0,2-8 0,3 1-178,1-1 1,-4-1 0,0-7 0,2-7-393,2-6 1,2-10 0,0 3-2677,0-5 3141,0-9 0,16-64 0,3-24 0</inkml:trace>
  <inkml:trace contextRef="#ctx0" brushRef="#br0" timeOffset="3699">4524 595 8305,'0'9'680,"0"7"1,2-14 0,2 5-289,2 1 0,2-6 1,-3 4-225,7-4 0,4-2 0,1 0 0,1 0-160,-1 0 1,0 0-1,3 0 1,1 0-368,2 0 0,1 0 0,-7 0 1,1 0-810,-1 0 0,1 0 1168,-1 0 0,-38 15 0,-10 5 0</inkml:trace>
  <inkml:trace contextRef="#ctx0" brushRef="#br0" timeOffset="3950">4472 909 9490,'17'0'482,"-3"0"0,1 0 0,5 0-350,-1 0 0,3 0 1,-1 0-1,4 0-172,2 0 1,-3 0-1,3 0 1,-2 0-497,-4 0 1,5 0-1,-3 0 1,-2 0 535,-1 0 0,-26 8 0,-6 1 0</inkml:trace>
</inkml:ink>
</file>

<file path=ppt/ink/ink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5:34.348"/>
    </inkml:context>
    <inkml:brush xml:id="br0">
      <inkml:brushProperty name="width" value="0.06" units="cm"/>
      <inkml:brushProperty name="height" value="0.06" units="cm"/>
      <inkml:brushProperty name="color" value="#FFFFFF"/>
    </inkml:brush>
  </inkml:definitions>
  <inkml:trace contextRef="#ctx0" brushRef="#br0">123 18 8514,'-10'12'735,"4"0"0,6-9 0,6 3 0,6-4-366,3-2 1,3 0 0,1 0 0,2 0-135,3 0 1,7 0 0,-2 0-1,4-2-59,2-4 0,-2 4 0,-2-5 0,-4 1-218,-2 0 0,4 0 1,-5 6-1,-3 0-330,-2 0 1,-1-6 0,-1 1-1507,1 1 954,-8 2 1,-5 2 923,-10 0 0,-75 39 0,28-15 0,-1 0 0</inkml:trace>
  <inkml:trace contextRef="#ctx0" brushRef="#br0" timeOffset="498">70 53 8260,'-9'0'1265,"-7"0"0,14 8 0,-4 4 0,4 3-1128,2 3 1,-1 5 0,-3 2 0,-2 0 5,2 1 0,2 5 0,0-2 0,-2 2-209,-2-2 0,1 2 1,5-8-1,0-1-520,0-3 1,0-2-956,0 1 915,0-8 0,2-3 491,3-7 0,5-6 1,7 1-1,1-1 86,-1-2 0,1 6 1,1-4-1,3 2 168,1-1 0,2 3 0,-4-4 0,5 4-16,1 2 0,0 6 1,2 1-1,-4 3 33,1 4 1,-7 1-1,4 5 1,-3 1 77,-3 2 0,-1 6 0,-5-3 0,-5 1 184,-4 4 1,-2-6-1,0-2 1,-2-1 106,-4 1 1,-3-4 0,-9 5 0,1-7-217,-1-5 1,-1 3-1,-4-5 1,-5 2-342,1-1 1,-6-7 0,6 2 0,-2-4-645,0-2 0,0 0 1,-4-2-1,2-4-1545,2-5 2241,7-5 0,13-71 0,10 34 0,-1 1 0</inkml:trace>
</inkml:ink>
</file>

<file path=ppt/ink/ink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6:13.976"/>
    </inkml:context>
    <inkml:brush xml:id="br0">
      <inkml:brushProperty name="width" value="0.06" units="cm"/>
      <inkml:brushProperty name="height" value="0.06" units="cm"/>
      <inkml:brushProperty name="color" value="#FFFFFF"/>
    </inkml:brush>
    <inkml:brush xml:id="br1">
      <inkml:brushProperty name="width" value="0.08" units="cm"/>
      <inkml:brushProperty name="height" value="0.08" units="cm"/>
      <inkml:brushProperty name="color" value="#FFFFFF"/>
    </inkml:brush>
  </inkml:definitions>
  <inkml:trace contextRef="#ctx0" brushRef="#br0">87 245 8244,'-11'-5'107,"-1"-1"0,2-2 0,-3 4 564,1-2 1,6 1-271,-5 5 1,7 1 0,-2 5-273,4 6 1,2 3-1,0 5 1,0 3-135,0 6 0,0 4 0,0 4 1,0 4-18,0 5 0,0-1 1,0 2-1,0-1-195,0-1 0,8-1 0,3-7 0,5 0-37,1-4 1,7-15 0,1-3 0,2-5 166,4-6 1,0-4 0,0-6 0,-2-8 63,2-7 1,-3-6 0,-1-8-1,-2-2 66,-4-4 0,-1 4 0,-3-3 0,-1 1 270,-5-2 1,-3 4 0,-8-5-1,0 1 31,0 0 1,-2 0 0,-4 8-1,-5 2-141,-5 2 1,-7 6 0,0-4-1,-1 1-117,-1 5 0,6 4 0,-5 3 0,5 4-42,2 3 1,-7 1-1,1 6 1,2 0-545,1 0 0,3 2 1,-1 4-1024,1 5 0,5 5 1523,1 1 0,14 32 0,-1 7 0</inkml:trace>
  <inkml:trace contextRef="#ctx0" brushRef="#br1" timeOffset="417">629 1 8736,'-12'0'1311,"0"0"-354,9 0 0,-5 2-260,8 4 0,0-2 0,0 7 0,0 3-353,0 1 1,0 3 0,0 1-1,0 4-317,0 7 0,6 8 0,-1 5 1,-1 2-95,-2 3 0,-2 5 0,0 3 0,0 0-374,0-5 0,0-1 0,0-9 1,0-2-203,0-2 0,0-4 0,0-4-99,0-6 1,2-11 831,4-7 0,-4-3 0,6-2 1</inkml:trace>
  <inkml:trace contextRef="#ctx0" brushRef="#br0" timeOffset="800">961 333 8366,'-12'15'388,"0"-3"0,8 3 0,-1-3-256,3 4 1,2 1 0,0 1-1,0-1 71,0 0 1,0 7 0,2 1 0,1 0-126,3 0 0,8-1 0,-2-7 1,3 3-300,3 3 0,-1-6 0,0 3 0,1-7-61,-1 1 1,1-6 0,-1-2 0,1-5 111,-1-1 1,3-1 0,1-5-1,2-8 166,-1-7 1,-3-1 0,-2-9 0,1-4 180,-1-3 1,-5-3 0,-2 4 0,-2-2 285,-5-2 1,-1 1 0,-2 5 0,-2 0 35,-3 0 0,-7 2 0,-11 4 0,-6 7-157,-4 9 1,-4 5 0,-2 8 0,-2 0-362,2 0 1,-3 14-1,3 3 1,4 5-589,4 3 1,10-6 606,-3 4 0,44 36 0,11 7 0</inkml:trace>
</inkml:ink>
</file>

<file path=ppt/ink/ink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6:21.359"/>
    </inkml:context>
    <inkml:brush xml:id="br0">
      <inkml:brushProperty name="width" value="0.06" units="cm"/>
      <inkml:brushProperty name="height" value="0.06" units="cm"/>
      <inkml:brushProperty name="color" value="#FFFFFF"/>
    </inkml:brush>
  </inkml:definitions>
  <inkml:trace contextRef="#ctx0" brushRef="#br0">175 120 8218,'-17'0'-49,"-1"0"1,1 0 110,-1 0 1,7 0 65,-1 0 1,2 2-121,-1 4 1,1 4 0,6 7-1,-2 3 87,2 3 0,-4-2 1,3 10-1,-1 4-100,-2 4 0,6 8 0,-4-5 1,4 3-35,2 4 0,2-5 0,2 1 1,4-2-9,2-5 1,-5-3-1,7-4 1,4-3-103,5-3-1,-2-10 1,5-9 0,-3-4 101,2-2 0,-3 0 0,5-2 1,-2-4 47,1-5 0,1-7 0,-4-3 0,2-4 46,-1-3 1,-3-1 0,-1-6 0,-3 0 65,-3 1 1,1-1-1,-7 0 1,0 0 59,2 0 1,-6 0 0,2 0 0,-6 0 16,-4 0 0,-8 0 1,1 2-1,-7 2-3,-3 2 0,-2 6 0,3-2 1,-3 3-69,-2 7 1,4 3 0,-4 0-1,1 7-107,5 3 0,-4 2 1,1 0-1,3 0-232,2 0 0,1 5 0,3 3 0,1 0-258,2 0 0,9 5 1,-3-1-538,4 3 1016,2 3 0,46 46 0,13 12 0</inkml:trace>
  <inkml:trace contextRef="#ctx0" brushRef="#br0" timeOffset="466">681 243 8218,'-17'0'324,"1"7"1,5 5-1,5 4-241,4 1 1,2 8-1,0 2 1,0 5-23,0 2 0,0-2 1,0 8-1,2-1-133,4 2 0,-2-10 0,7 4 1,3-4-77,1-4 0,3 0 1,-1-7-1,1-1 22,-1-3 0,7-11 0,1 1 0,2-6 116,4-6 0,2-5 0,2-13 1,0-5 18,0-4 0,-2 2 0,-2-2 0,-4-4 84,-2 1 0,-1-1 0,-7 2 1,-1 0 124,-5 0 1,3 2 0,-8 2 0,-3 2 22,-1-2 1,-11-2-1,-7-2 1,-7 2-14,-4 4 0,-2-2 1,-6 7-1,0 3-81,0 2 1,-2 1 0,-2 3 0,-2 3-213,3 6 1,-5 6 0,2 6 0,2 6-209,2 3 1,8 8 0,2 3 0,4-1-293,7 0 1,1 4-1,9-4 1,2 1 564,2-1 0,72 45 0,-26-32 0,-1-1 0</inkml:trace>
  <inkml:trace contextRef="#ctx0" brushRef="#br0" timeOffset="882">1363 278 8218,'-12'2'213,"0"3"0,8 5 1,-1 8-4,3-1 1,2 0-1,0 1 1,0 1-86,0 5 0,0 1 0,2 6 0,3-2-152,7 2 1,-2 0 0,1-2 0,3-4-106,2 1 0,1-7 0,0 4 0,1-5 15,-1-7 1,7 3-1,-1-8 1,-2-2 100,-1-2 0,-1-4 1,2-6-1,3-8 72,-3-5 1,-2-10 0,-1 2 0,-1-6 194,1-6 0,-6 4 0,-3-3 0,1 1-17,0-2 0,-6 4 1,1-4-1,-3 7 43,-2 4 0,-7-3 0,-5 6 1,-4 0-76,-1 4 1,-8 3 0,-4 3 0,-4 1-176,-2 5 1,0 3 0,0 8-1,0 2-235,0 4 1,0 5 0,2 11-1,4 1-384,6-2 0,3-1 0,5-3 1,3 1-504,6-1 0,4 1 1095,2-1 0,0 1 0,0-1 0</inkml:trace>
  <inkml:trace contextRef="#ctx0" brushRef="#br0" timeOffset="1266">2061 190 8251,'-17'6'-790,"-1"0"1,9 2 0,3-2 1027,4 5 0,2 5 0,0 3 1,0 2 133,0 3 0,0 7 0,2-2 0,4 2-270,5-2 0,3 8 0,-1-6 0,-1 0-94,2 2 1,1-2-1,3-2 1,-1-6-86,0-3 0,3-5 1,1-3-1,4-6 16,3-4 1,1-4-1,8-6 1,1-11 223,3-14 0,0-4 0,-4-10 1,0-1 115,-2-3 0,-4 1 1,-14 3-1,-1 5 172,-5-1 0,3 8 0,-10-2 1,-6 8 165,-8 4 0,-7 1 0,-7 7 0,-5 1-320,-4 5 0,-4 1 0,-3 6 0,-5-2-412,0 3 1,-5 1-1,5 2 1,-1 2-752,-1 3 0,8-1 1,1 6-1,6-2 866,9-4 0,27 5 0,8 1 0</inkml:trace>
</inkml:ink>
</file>

<file path=ppt/ink/ink9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6:25.107"/>
    </inkml:context>
    <inkml:brush xml:id="br0">
      <inkml:brushProperty name="width" value="0.06" units="cm"/>
      <inkml:brushProperty name="height" value="0.06" units="cm"/>
      <inkml:brushProperty name="color" value="#FFFFFF"/>
    </inkml:brush>
  </inkml:definitions>
  <inkml:trace contextRef="#ctx0" brushRef="#br0">39 48 7994,'-6'-4'147,"2"2"3,4-5 0,1 4 0,2-3 0,4-1 314,1 2 0,3 0 0,1 3 0,4-1-84,2 0 0,2 2 1,2 1-1,1 0-223,1 0 0,-1 5 1,1 1-1,0 2 49,1 2 0,-7 3 0,1 1 1,-2-1-147,-2 1 1,-2 3-1,-4-2 1,-3 1 30,-3 0 1,-2-4 0,-1 3-1,-1 0-81,-2 0 0,-5-2 1,-5 1-1,0 1-263,-1 0 1,0-3 0,-4-1 0,1-2-383,1-3 0,0-3 0,-3 3 0,1-2 635,2-2 0,-6-14 0,2-4 0</inkml:trace>
  <inkml:trace contextRef="#ctx0" brushRef="#br0" timeOffset="368">48 86 13305,'0'10'0,"0"-1"343,0 1 1,0 4-1,0 2 1,0 3-115,0 3 1,0 3 0,-1 6 0,-1 2-77,-1 1 1,-4 0 0,4 2 0,0-2-349,-1-2 1,2 0-1,-4-4 1,1-3-272,0-3 0,3-3 0,-1-3 0,1-3-2303,2-2 303,0-2 2466,0-4 0,13-21 0,3-11 0</inkml:trace>
  <inkml:trace contextRef="#ctx0" brushRef="#br0" timeOffset="801">573 344 12052,'0'9'168,"0"1"0,-4 4 0,1 1 1,1 3-136,1 1 1,0 5-1,-1 1 1,-1 2-234,1-2 1,0-2 0,1-3 0,-1-1-810,-1 0 1,0-1 1008,3-2 0,-4-45 0,-2-14 0</inkml:trace>
  <inkml:trace contextRef="#ctx0" brushRef="#br0" timeOffset="950">592 153 7994,'-9'-6'1391,"2"0"-52,0 2 1,2 0-456,-1 1-2509,1 2 1625,5-4 0,22 22 0,4 5 0</inkml:trace>
  <inkml:trace contextRef="#ctx0" brushRef="#br0" timeOffset="1490">830 296 7994,'-6'-1'3265,"-1"-2"-2907,5 2 1,-1-4 127,6 5 1,2 4 0,5 1 0,0 2-184,-1 4 1,1 5 0,-1 0 0,2 2-224,1 1 0,-1 3 0,3 1 0,-1 2-83,-1 1 1,4 2-1,-3 0 1,-1 0-439,-2-3 1,0-1 0,-1-5 0,0-1-698,-3-2 1,1-3 0,-2-3-1376,0-1 2513,-3-3 0,-10-23 0,-8-10 0</inkml:trace>
  <inkml:trace contextRef="#ctx0" brushRef="#br0" timeOffset="1683">773 658 8690,'-10'6'2295,"1"-3"1,0-3-1591,3-3 0,3-3 1,6-4-1,4-3-8,5-3 1,4-6-1,5-4 1,2-2-749,2-4 0,3 1 1,4-3-1,0 1-836,1-1 0,-3 3 0,4 0 887,-1 5 0,12-10 0,-1 1 0</inkml:trace>
  <inkml:trace contextRef="#ctx0" brushRef="#br0" timeOffset="2339">1316 410 8602,'-9'0'2294,"2"0"-3371,1 0 1464,4 0 0,-1 0 1,6 0-1,3 0 31,3 0 1,0 0-1,2 0 1,1 0-540,0 0 1,5 0-1,-2 0 1,1 0-23,0 0 1,0 0-1,2-1 1,-1-2-89,-1-3 1,-4-2 0,4 0 0,-1-1 99,-3-1 0,0-2 0,-6 3 0,-1-1 106,-2 1 1,-2-4-1,-2 0 1,-2 2 37,-3 0 1,-6 1 0,-2 2-1,-1 1 125,-2 0 0,-1 5 0,-1-1 0,0 2 94,0 1 1,0 4 0,0 3 0,0 4 10,0 2 0,3 4 0,1-1 0,1 2 74,3 1 0,3 3 1,3 1-1,1 1-139,2-1 1,2 3-1,3-1 1,3-1-229,3-2 0,4-2 1,3 0-1,2-2-444,1-3 0,4-2 0,0-5 0,1-3-185,3-1 1,0-1-1,2-4 679,0-2 0,16-23 0,5-10 0</inkml:trace>
  <inkml:trace contextRef="#ctx0" brushRef="#br0" timeOffset="2651">1841 163 7957,'0'5'1323,"0"3"1,0-2 0,0 3-772,0 1 0,0 3 0,0 3 0,0 3-222,0 4 0,0 4 1,0 6-1,0 1-497,0 2 0,-1 1 1,-1 1-1,-3-1-548,0-2 1,3 0-1,-1-6 1,2-5-2504,1-3 3218,0-2 0,0-21 0,0-5 0</inkml:trace>
  <inkml:trace contextRef="#ctx0" brushRef="#br0" timeOffset="3117">2365 239 7946,'5'-10'384,"-1"1"0,-3 2 0,-1 1 774,0-1 0,-1-2 0,-3 1-473,-2 1 0,-2 0 0,-3 4 0,-1 1-458,0 1 1,-5 1 0,2 0 0,-1 0-213,0 0 0,1 0 1,-2 1-1,1 2-267,-1 3 1,4 3-1,0 0 1,2 1-300,2-1 0,0 2 1,3 0-1,3 3 55,2 1 0,1-2 0,0 2 1,1-1 210,2 1 0,2-2 0,6 3 0,1 0 241,0-1 1,4 2-1,-2-4 1,1 1 30,2 0 0,-2 3 1,-1-1-1,0 2 189,-2 1 1,2-3-1,-3 0 1,-1 1 230,-3 1 0,-2 0 0,2-3 1,-4-1 212,-2 0 1,-1-2 0,0 2 0,-1 0-178,-2-2 1,-2-2 0,-5 1 0,-1 0-185,-1-2 0,0 5 0,-3-7 0,0 1-436,1 0 0,-2-3 1,-4-1-1,-2-1-2308,0 0 2485,-4 0 0,-67-15 0,37 4 0,-1 0 0</inkml:trace>
</inkml:ink>
</file>

<file path=ppt/ink/ink9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6:34.607"/>
    </inkml:context>
    <inkml:brush xml:id="br0">
      <inkml:brushProperty name="width" value="0.06" units="cm"/>
      <inkml:brushProperty name="height" value="0.06" units="cm"/>
      <inkml:brushProperty name="color" value="#FFFFFF"/>
    </inkml:brush>
  </inkml:definitions>
  <inkml:trace contextRef="#ctx0" brushRef="#br0">71 35 8352,'0'-14'165,"0"5"257,0 0 1,0 7-1,0 2-203,0 8 0,0 4 0,0 4 0,0 4-14,0 8 1,0 2 0,0 7 0,0 3-194,0 5 1,0 5-1,0 6 1,-2 0-127,-3 0 1,4 0-1,-4 0 1,4-1-214,1-4 1,-2-3 0,-1-9-1,-2-4-883,2-7 406,2-10 804,1-4 0,-7-45 0,0-16 0</inkml:trace>
  <inkml:trace contextRef="#ctx0" brushRef="#br0" timeOffset="266">29 119 8624,'-14'0'270,"6"0"0,3-1 60,10-4 0,4 3 0,8-2 0,3 1-205,2-2 1,2 3 0,2-2 0,-1 2-154,-2 2 1,1 0 0,4 0 0,-2 0-99,-3 0 0,2 0 0,-4 0 0,-1 0-406,0 0 0,-1 0 0,-5 0-161,0 0 1,-2 2 692,-3 2 0,-52 29 0,-19 12 0</inkml:trace>
  <inkml:trace contextRef="#ctx0" brushRef="#br0" timeOffset="482">57 343 8815,'-14'7'347,"0"-4"-332,0 6 0,6-4 522,3 4 0,4-4 0,4 2 1,4 0-389,7-4 1,5-2-1,-2-1 1,3 0-193,2 0 1,2 0 0,4 0 0,-2 0-214,-3 0 1,4 0 0,-5-1 0,1-2-185,0-2 1,-6 0 0,2 4 439,-3-4 0,-9 4 0,0-6 0</inkml:trace>
  <inkml:trace contextRef="#ctx0" brushRef="#br0" timeOffset="983">519 455 8183,'-10'0'647,"1"0"0,6 2-373,-2 3 0,4 2 1,1 9-1,0 1-134,0 2 1,0 6 0,1-2 0,4 5-80,4 5 1,-1-4 0,0 5 0,0-1-52,-1 0 1,3-1 0,2-4 0,-1-1-130,-2-4 0,1-4 0,4-8 0,0-3-90,0-2 1,0-2-1,1-7 1,2-6 85,2-10 0,0-6 0,-5-4 0,-2-2 40,-2-2 1,2-1-1,-4 3 1,0-4 50,-4 0 1,-2 5 0,-1 1 0,2 4 93,2 0 0,0-2 0,-5 1 33,0 3-48,0 2 1,0 15 75,0 6 1,0 6 0,0 8-1,0 2 25,0 3 1,0 2 0,0 9 0,0 1-114,0 2 1,4 1-1,1-3 1,-2 2-199,-1-2 0,-1 0 0,2-1 0,2-1-257,-2-2 0,3-4 0,-1 0 420,-2-4 0,5-22 0,0-7 0</inkml:trace>
  <inkml:trace contextRef="#ctx0" brushRef="#br0" timeOffset="1233">1079 343 8259,'-9'5'323,"1"1"79,2 2 0,1-3 0,5 4 0,0 3-36,0 6 1,0 3 0,0 7 0,0 2-556,0 3 1,0 4 0,1 8-1,3 2-251,0-2 1,1-2 0,-5-1 0,0-1-29,0-4 1,1 2 0,3-6 467,0-2 0,1-39 0,-5-11 0</inkml:trace>
  <inkml:trace contextRef="#ctx0" brushRef="#br0" timeOffset="1466">1289 259 8334,'-14'0'804,"6"6"1,3 4 0,4 4-473,1 4 1,0 4-1,1 8 1,3 4-211,0 8 1,1 6-1,-5 10 1,0 1-294,0 2 1,0-1 0,0-4 0,0-1-165,0-4 1,0-4-1,0-10 1,0-4-672,0-4 1006,0-1 0,0-12 0,0-4 0</inkml:trace>
  <inkml:trace contextRef="#ctx0" brushRef="#br0" timeOffset="2048">2171 301 8347,'0'-14'600,"0"0"0,0 0 0,0 0-32,0 0 1,0 0-1,0 0-329,0 0 1,-6 2 0,-2 1-226,0 2 1,-3 4 0,5-3 0,-2 2-172,-2 3 0,2 1 0,-2 2 0,0 0-132,-3 0 1,1 2-1,1 4 1,1 6 14,0 6 0,-1 8 0,0 2 1,1 8 188,0 4 0,3 4 0,1 3 0,1 4 142,1 3 1,-1 2-1,5 0 1,0 0-86,0 0 0,0-4 0,0-4 1,0-4-199,0-9 1,5-5-1,-1-7 1,0-4-687,-3-4 912,5-7 0,-10-26 0,2-14 0</inkml:trace>
  <inkml:trace contextRef="#ctx0" brushRef="#br0" timeOffset="2249">1709 539 8347,'-14'0'884,"0"0"-566,6 0 1,10 0-1,12 0 1,8 0-187,4 0 0,2 0 0,2 0 1,1-1-399,1-4 1,3 4-1,-4-4 1,5 3-686,4 2 951,-7 0 0,57 19 0,0 4 0</inkml:trace>
  <inkml:trace contextRef="#ctx0" brushRef="#br0" timeOffset="2617">2423 497 8347,'-14'0'898,"5"0"-310,0 0 1,4 0-1,-3 2-438,2 3 0,1 2 1,5 9-1,0 1-152,0 2 0,0 10 1,0-1-1,0 3 0,0 4 0,2 0 0,1 6 1,2-2-138,-2-2 1,-2-6 0,1 2-1,1-5-212,2-5 1,-1-3 293,-4-6 0,0-7 105,0-7 0,0-13 1,0-10-1,0-4-53,0-1 0,0-6 1,0-2-1,0-1-78,0 0 1,2-1-1,1-2 1,3 1-38,2 2 0,-3 4 0,4-1 0,2 3-134,1 4 0,4 9 1,1 0-1,2 6-192,-2 3 0,4 6 1,3-2-1,1 5 446,-2 5 0,41 40 0,4 15 0</inkml:trace>
  <inkml:trace contextRef="#ctx0" brushRef="#br0" timeOffset="3050">2941 469 8347,'-20'-7'0,"5"-1"0,-4 5 0,3-2 26,2 2 1,0-3 0,0 1 0,0 2 78,0 1 0,0 2 0,0 2 0,2 3-91,3 4 0,-2 8 0,6 3 0,0 4-60,-1 5 1,5 1 0,-4 7 0,3 2 100,2 1 1,0 2 0,0 2 0,0 0 20,0-2 1,5-4-1,1-11 1,2-4-159,3-4 0,1-5 1,2-5-1,0-4-4,0-4 1,0-2-1,2-4 1,1-6 36,2-6 1,-1 0 0,-4-8-1,0-3-144,0-3 0,0-3 0,0 3 0,-1-2 82,-4 2 0,4-3 0,-6 1 0,3 0 86,-1-1 0,-4 6 0,3-1 1,-2 5 9,-3 4 1,-2 1 218,-1 5 1,0 8 0,0 6 0,0 9 171,0 9 0,0 3 0,0 7 0,0 2-137,0 3 1,0 2-1,0 6 1,0-2-252,0-2 0,-1-1 1,-2 3-1,-2-3-173,2-2 0,1-3 1,2-8-1,2-4-1444,3-4 1629,-4-1 0,37-43 0,0-12 0</inkml:trace>
  <inkml:trace contextRef="#ctx0" brushRef="#br0" timeOffset="3699">3277 497 8347,'-14'0'1647,"5"0"-222,0 0-1067,6 0 1,-4 2 0,7 3-1,0 5-232,0 8 1,0 0 0,0 10 0,0 6-53,0 5 1,0 5-1,0 1 1,-1 3-140,-4 2 0,4-5 1,-4 0-1,3-6-261,2-6 1,0-10 0,0-4-496,0-4 0,0-8 465,0-7 1,2-13 0,1-10 0,3-5 119,2-5 1,1-1 0,7-5 0,1 2 20,2-2 1,-1-2 0,-4-1-1,0 0 167,1 0 1,3 0-1,1 2 1,-2 3 276,-1 4 1,-2 5 0,0 5 303,0 4 0,-5 10-80,0 4 1,-6 11-1,2 7 1,-3 5 44,-2 4 0,0 3 0,0 6 1,-2 3-157,-3 2 1,2 0 0,-5 3-1,1-2-134,-1 2 0,3 0 0,-3 0 1,2-3-302,3-2 1,-3-3 0,1-6-1,2-3-1996,2-2 1136,1-8 1,1-6 0,4-7 464,4-4 1,2-4 0,0-10 0,-2-4 273,2-4 0,6-1 1,2-1-1,-2-2 47,-1-2 0,-2-4 0,1 3 0,2-1 223,2 1 0,0-3 0,-4 2 0,1 1 320,-2 0 1,3 8 0,-9 7 38,-1 3 1,0 10 0,-7 6 199,0 8 1,0 6-1,0 5 1,-2 4-186,-3 3 0,4 7 0,-5 0 0,1-1-271,0 3 0,-4 0 1,4 6-1,1-2-203,-3-2 1,6-4 0,-4 3-1,4-2-381,1-3 0,0-3 1,0-3-866,0-2 1,1-6 1289,4 2 0,21-41 0,12-11 0</inkml:trace>
  <inkml:trace contextRef="#ctx0" brushRef="#br0" timeOffset="4099">3908 777 8347,'-10'13'186,"1"-4"1,7 2-55,2-6 1,7-1-1,7-5 1,0-2-113,0-2 1,0-6-1,1 2 1,2-4 53,2-1 1,4 0 0,-2 0 0,-1 0 96,0 0 1,5-1-1,-3-2 1,1-4-63,0 0 0,-5-1 0,0-3 0,-2 2-37,-2-2 0,-5 0 1,-1 0-1,-2 3-33,-3 2 1,-3-3 0,-4 6 32,-6 4 0,-4 5 0,-4 8 1,-6 0-31,-2 0 0,-1 8 0,2 6 0,2 8 79,-2 4 1,0 2 0,0 2 0,4 3 137,0 4 0,-2 3 0,4 4 0,4 1 253,4 2 1,5-1 0,6-4 0,0 0-252,0 0 0,12-3 0,7-4 0,7-9-801,7-4 1,3-5 0,7-6 0,4-3-701,4-2 1,4-3-1,1-8 1240,0-4 0,-5-17 0,10-13 0,1-2 0,6-2 0,0-1 0,0 0 0</inkml:trace>
</inkml:ink>
</file>

<file path=ppt/ink/ink9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6:40.156"/>
    </inkml:context>
    <inkml:brush xml:id="br0">
      <inkml:brushProperty name="width" value="0.06" units="cm"/>
      <inkml:brushProperty name="height" value="0.06" units="cm"/>
      <inkml:brushProperty name="color" value="#FFFFFF"/>
    </inkml:brush>
  </inkml:definitions>
  <inkml:trace contextRef="#ctx0" brushRef="#br0">14 14 9435,'-8'-6'3475,"2"5"-4947,6-6 558,0 7 914,0 0 0,0 50 0,0 12 0</inkml:trace>
</inkml:ink>
</file>

<file path=ppt/ink/ink9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6:40.339"/>
    </inkml:context>
    <inkml:brush xml:id="br0">
      <inkml:brushProperty name="width" value="0.06" units="cm"/>
      <inkml:brushProperty name="height" value="0.06" units="cm"/>
      <inkml:brushProperty name="color" value="#FFFFFF"/>
    </inkml:brush>
  </inkml:definitions>
  <inkml:trace contextRef="#ctx0" brushRef="#br0">1 0 10134,'0'14'0</inkml:trace>
</inkml:ink>
</file>

<file path=ppt/ink/ink9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6:47.405"/>
    </inkml:context>
    <inkml:brush xml:id="br0">
      <inkml:brushProperty name="width" value="0.06" units="cm"/>
      <inkml:brushProperty name="height" value="0.06" units="cm"/>
      <inkml:brushProperty name="color" value="#FFFFFF"/>
    </inkml:brush>
  </inkml:definitions>
  <inkml:trace contextRef="#ctx0" brushRef="#br0">350 43 8208,'8'-14'532,"-2"0"0,-7 6 0,-4 3 0,-6 4-318,-6 1 1,0 0-1,-5 0 1,0 1-244,1 4 0,2-2 1,-4 6-1,-2 2-90,-2 2 1,4 1 0,1 0-1,0 0-145,1 0 1,4 0 0,-1 0 0,6 0-45,3 0 1,6 0-1,-2 0 1,3 0 71,2 0 1,7-5 0,2 1 0,5 0 302,5 3 1,-2 1 0,6 0-1,0 0 67,-1 0 0,0 0 1,-5 0-1,2 0 55,-2 0 0,-2 0 0,-2 0 0,-2 0 347,-2 0 0,-6 1 0,2 3-80,-4 0 0,-7 1 0,-3-5 0,-4-2-365,-1-2 0,0 1 0,0-7 0,-1-1 88,-4-1 0,2-2 0,-5 0 1,0 0-1108,1 0 1,4-5-1,-2-1 928,3-2 0,9-20 0,0-9 0</inkml:trace>
  <inkml:trace contextRef="#ctx0" brushRef="#br0" timeOffset="233">434 253 8184,'-6'8'9,"3"3"1,-5-5 795,2 2 0,-3 1 0,3 5-372,-2 0 1,5 0 0,-2 0 0,3 0-423,2 0 1,0 1 0,0 3 0,0 0-201,0-1 0,5 4 1,0-3-1,-2-1-375,-2-1 0,1-2 0,1 0-1517,2 0 2081,-1-6 0,3-52 0,0-18 0</inkml:trace>
  <inkml:trace contextRef="#ctx0" brushRef="#br0" timeOffset="400">546 85 8184,'-1'-17'280,"-4"4"952,-4 5 0,-4-1 779,-1 4-1544,7 1-980,0 4 1,12 1 0,1 2-1,2 2-1566,3-2 2079,1 5 0,40 18 0,8 12 0</inkml:trace>
  <inkml:trace contextRef="#ctx0" brushRef="#br0" timeOffset="816">715 239 8184,'-7'8'529,"0"-2"1,0-6 0,7 0-292,8 0 0,5-2 0,1-1 0,0-1-34,0 0 1,4-2 0,1 2 0,-2 0-119,-1 3 0,-2-4 0,0 1 1,0 0-86,0 3 0,-2 2 1,-3 4-102,-4 4 1,1-1 0,-1 2 0,-4 0-140,-4 3 1,-4 2 0,-7 3 0,-2 2 98,-3 2 1,2-4 0,-6 4 0,-2 0-25,-1 0 0,-2-5 0,1 1 1,4-1 188,4 2 0,0-8 0,4 3 0,2-3 403,1-3-407,6-2 0,1-6 1,10 0-1,4 0 93,3 0 1,2-5 0,2 1 0,1-1 172,2-1 0,0 4 0,-5-3 0,0 4 18,0 1 1,4-5 0,1 1-1,-2 0-225,-1 3 1,-2 1 0,0 0 0,0 0-391,0 0 0,0 0 0,0 0-411,0 0 0,0 0 721,0 0 0,-7-13 0,0-2 0</inkml:trace>
  <inkml:trace contextRef="#ctx0" brushRef="#br0" timeOffset="1216">1121 421 8233,'-10'5'-142,"1"-1"0,6 2 587,-2-1 0,10-3 0,4 2 0,4-4-54,1-4 1,1 1 0,4-5 0,3 0-83,-1 0 1,4-1 0,-4-5-1,0 0-193,4 0 0,-5 0 0,1 0 0,-4 0-124,-3 0 1,1 0 0,-8 0 0,-1 0-63,0 0 0,-1 0 0,-7 0 1,-3 0 37,-4 0 0,-3 1 0,-2 3 1,-2 2-13,-3 2 1,2 1-1,-6 5 1,-2 1 70,-1 4 0,2 4 0,1 9 0,0 2 119,1 2 0,2-1 0,6 6 0,0-1 193,0 4 1,1 6 0,2-2 0,3 2 87,2 2 0,2 1 0,5-1 1,4-6-194,4-2 0,5-2 0,5-3 0,4-5-687,4-6 0,1-9 1,1-1-1,2-2-657,2-2 0,1-8 0,-3-6 1110,2-8 0,12-30 0,5-15 0,3-6 0,0 1 0</inkml:trace>
</inkml:ink>
</file>

<file path=ppt/ink/ink9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6:44.738"/>
    </inkml:context>
    <inkml:brush xml:id="br0">
      <inkml:brushProperty name="width" value="0.06" units="cm"/>
      <inkml:brushProperty name="height" value="0.06" units="cm"/>
      <inkml:brushProperty name="color" value="#FFFFFF"/>
    </inkml:brush>
  </inkml:definitions>
  <inkml:trace contextRef="#ctx0" brushRef="#br0">41 113 7984,'-14'0'-301,"6"-2"191,3-2 1,4 0 0,2-3 395,4 0 0,3 3 0,6 4 1,0 0-25,0 0 1,4 0-1,1 0 1,0 0-148,1 0 1,-5 6 0,4 2 0,-3 1-44,-2 0 1,0 1 0,-2 4 0,-1 0-99,-2 0 1,-6 1-1,2 2 1,-3 2-123,-2-2 1,-2 3 0,-4-1 0,-7-2-103,-4-1 1,-3 3-1,1-1 1,-2-1 154,-1-1 0,-3-7 1,5 1-1,0-1 133,-1-1 0,3-1 0,4-3 690,0 0-684,6 1 0,3-5 1,10-2 52,4-2 0,5 2 1,3-3-1,4 4-70,0 1 0,1 0 1,3 0-1,-3 0 78,-2 0 0,3 0 1,-2 0-1,-1 0-62,0 0 0,3 0 1,-4 0-1,-2 0-741,-1 0 1,-2 1 697,0 4 0,-19-3 0,-4 4 0</inkml:trace>
  <inkml:trace contextRef="#ctx0" brushRef="#br0" timeOffset="352">643 1 7984,'-10'8'620,"3"-2"38,0 0 0,-2-3 0,3 5-164,-2-2 1,5 5 0,-3-2-1,1 4-344,0 1 1,-1 4 0,3 3-1,-3-1-269,-2 0 1,5 3 0,-2-2 0,4 0-293,1 4 1,0-4-1,0-3 1,0-2 60,0-2 1,0 0-1,1 0 1,4-2 77,4-2 0,-1-3 0,3-3 1,3 0 135,3-1 0,3-1 0,-3-2 0,4 0 188,0 0 0,-2 0 1,4-2-1,1-1-73,-2-1 0,2-3 1,-3 4-1,-1-3-154,0-2 1,-1 5-1,-5-2 1,-2 2 174,-2-1 0,-29 8 0,-12-2 0</inkml:trace>
  <inkml:trace contextRef="#ctx0" brushRef="#br0" timeOffset="601">783 15 7984,'-14'0'0,"0"0"439,0 0 0,4 0 0,1 0 656,-2 0 1,3 1-761,-1 4 0,6 7 0,-2 9 0,4 2-147,1 7 0,0 4 0,0 9 0,0 2-185,0 2 0,0 5 0,0-6 0,0 1-433,0 1 1,-2-11-1,-1 1 1,-2-7-1038,2-3 1467,2-6 0,19-15 0,6-8 0</inkml:trace>
  <inkml:trace contextRef="#ctx0" brushRef="#br0" timeOffset="1384">1231 183 8514,'-14'0'811,"5"0"-581,-1 0 0,6 0 1,-4 1 155,2 4 0,1 0 0,5 7 0,0 5-198,0 3 0,-2 4 0,-1 4 1,-1 1-231,0 4 1,3 1 0,1 4 0,0-6-86,0-2 0,0-4 1,0-2-1,0-6-464,0-2 334,0-2 0,5-8 0,-1-6 0,1-8-14,1-4 0,-3-8 0,7-2 0,0-1-22,3-1 0,-4 1 1,1-5-1,1-2 160,1-2 0,0 2 0,-1-3 0,-1 4 160,1 1 1,-4 0 0,3 1 0,-1 4 198,-1 4 0,3 4 493,-7 1 1,6 8 0,-6 7-211,-1 12 1,-3 4 0,-3 9 0,-3 4-118,-2-1 1,4 5-1,-4-1 1,2 0-161,3 1 1,-4-4 0,3 1 0,1-5-272,1-2 0,2-7 1,0 1-366,0-2 1,2-8-1,2-4-57,6-2 0,-3-8 1,3-4-1,1-4-60,1-4 1,-3 1-1,1-7 1,-1-1 93,-1-1 1,4 3-1,-4 1 1,1 0 152,1 0 1,-3 5 0,4-2 0,-3 4 383,-2 1 1,4 0 381,-6 0 1,6 8 0,-6 6 0,-1 7 98,-1 6 1,-4 7 0,-1 5 0,-1 5-258,1 2 0,-5 2 1,0-2-1,0 0-408,4-1 0,-3-1 1,3-4-1,1-2-496,1-6 1,2-2 569,0-2 0,19-44 0,4-10 0</inkml:trace>
  <inkml:trace contextRef="#ctx0" brushRef="#br0" timeOffset="1950">1609 225 7984,'0'-14'2811,"0"8"-2235,0 6 1,0 7 0,0 12 0,0 6-185,0 6 1,-2 2 0,-1 6 0,-3 1-232,-2-1 1,5-5 0,-3 2 0,1 0-225,1 0 1,-1-12 0,5 0 0,0-7-543,0-3 1,0-5 0,2-1-97,2-2 1,2-9 0,5-9-1,-1-7 201,1-3 1,1-1-1,2-5 1,0 0 342,0 0 0,-5-2 1,1-1-1,1-1 112,1 0 1,1 1 0,-3 2 0,0-1 147,1 4 0,0 2 749,-2 1 1,2 7-300,-7 16 0,1 5 1,-5 18-1,-1 2-20,-4 2 1,2 2 0,-7 4 0,1 3-212,1 0 1,-3-1 0,5-3 0,0-1-42,0-5 1,1 1 0,5-9 0,0-1-845,0-1-125,0-8 1,2-4-1,2-10 1,6-8-20,2-8 1,4-4 0,1-2 0,1-2 125,0-2 0,-3 2 0,-1-3 0,0 4 324,0 1 0,0 0 0,0 0 1,0 1 244,0 4 0,-6 3 0,-2 7 821,0 4 1,-4 4-1,3 10 3,-4 4 0,-2 10 1,-3 6-1,-2 4-260,-2 4 0,1 5 0,-4-4 1,3 2-404,2 2 1,-4-3 0,6-3-1,1-2-890,1-2 1,2-2 740,0-2 0,31-10 0,8-8 0</inkml:trace>
</inkml:ink>
</file>

<file path=ppt/ink/ink9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6:43.906"/>
    </inkml:context>
    <inkml:brush xml:id="br0">
      <inkml:brushProperty name="width" value="0.06" units="cm"/>
      <inkml:brushProperty name="height" value="0.06" units="cm"/>
      <inkml:brushProperty name="color" value="#FFFFFF"/>
    </inkml:brush>
  </inkml:definitions>
  <inkml:trace contextRef="#ctx0" brushRef="#br0">378 1 7978,'-9'0'169,"0"0"617,-2 0 1,3 0-217,-1 0 0,-1 0 0,-4 0-360,0 0 0,5 6 0,0 3 0,-4 4-100,-4 1 0,2 1 0,-6 4 0,3 3-370,-1 0 1,-6 9 0,3-3 0,-1 0-708,0-3 1,1 1 966,-1-3 0,2-9 0,7-1 0</inkml:trace>
  <inkml:trace contextRef="#ctx0" brushRef="#br0" timeOffset="233">70 15 7984,'-14'0'314,"0"0"1,7 6 162,2 3 0,3-1 1,4 1-1,3 2 8,4 2 0,5 2 1,5 4-1,2 4-346,1 4 1,5 1-1,-4 0 1,2-2-449,-2-2 1,2 2-1,-5-3 1,1 4-163,-1 1 0,-3-5 0,-6-1 471,-2-2 0,-18 5 0,-1-3 0</inkml:trace>
</inkml:ink>
</file>

<file path=ppt/ink/ink9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6:41.323"/>
    </inkml:context>
    <inkml:brush xml:id="br0">
      <inkml:brushProperty name="width" value="0.06" units="cm"/>
      <inkml:brushProperty name="height" value="0.06" units="cm"/>
      <inkml:brushProperty name="color" value="#FFFFFF"/>
    </inkml:brush>
  </inkml:definitions>
  <inkml:trace contextRef="#ctx0" brushRef="#br0">1 54 8021,'0'-8'-392,"6"2"0,5 6 469,6 0 1,0 0 0,8 0-1,3 0 218,3 0 0,3 1 0,-3 2 0,2 4-216,-2 0 1,-3 3 0,-5 4-1,-4 0 18,-3 0 0,-8 1 0,-4 4 1,-2 3-11,-2-1 1,-6 1 0,-5-5 0,-5 4 81,-3 0 0,-6-3 1,4-1-1,-3-5 9,1-3 0,4-1 1,-2 3-1,0-3-82,4-2 1,2-1 0,1-5-909,0 0 434,6 0 1,3-5 0,10 0 0,6 1 112,6-2 1,0 4 0,5-3 0,0 4 118,-1 1 1,1 0 0,3 0 0,-2 1 135,2 4 1,-3 0-1,0 7 1,-2 5 269,-3 3 0,-1-1 1,-2 4-1,-2 2-57,-2 2 0,-4 1 0,-6 0 0,0 0 133,0 0 1,-6-5-1,-4-1 1,-4-2 26,-4-3 0,2-1 0,-4-2 0,0-2-401,-4-2 0,2-4 0,1-6 0,-1 0-463,0 0 0,3 0 0,-2-2 1,0-2 500,4-6 0,8-77 0,6 33 0,0 1 0</inkml:trace>
  <inkml:trace contextRef="#ctx0" brushRef="#br0" timeOffset="366">645 26 8201,'9'-8'222,"-1"2"-37,-2-1 1,0 6 0,-3-2 0,2 6 495,-2 6 1,-1 10 0,-2 4 0,-2 5-499,-2 5 1,0 4-1,-3 10 1,-1 4-157,0 4 0,3 1 0,-2 0 0,0 0-82,4 0 1,2-6 0,1-4-1,0-4-245,0-4 1,6-9 0,3-9 0,4-4-23,1-8 1,1-5-1,2-3 1,4-2-75,1-2 0,-4-6 0,4-8 0,-2-6 178,-3-2 0,-1-4 0,-2-1 1,-2 0 255,-2 5 1,-4-2-1,-6 4 1,0-2 276,0-2 0,-6 6 0,-4 3 1,-2 4-86,-2 1 1,-6 0 0,-2 1-1,-1 4-103,-1 4 1,6 4 0,-4 1 0,1 1-676,4 4 0,2-2 548,1 6 0,6 26 0,2 10 0</inkml:trace>
  <inkml:trace contextRef="#ctx0" brushRef="#br0" timeOffset="1049">1107 348 11543,'0'14'441,"-2"1"0,-1 4-237,-1 4 0,-1 4 1,5 2-1,0 2-85,0 2 1,-5 0 0,1-5 0,0 0-418,3 0 0,1-6 0,0-4-1365,0-2 1203,0-8 1,5-8-1,1-11 1,2-5 35,3-2 0,1-12 0,0 2 1,-1-2 159,-1 1 0,-1-1 0,5-1 0,0-3 164,0-2 1,0 10 0,0-2 0,-2 3 313,-2 3 349,2 2 1,-9 12 0,5 5 0,-2 6-119,-3 6 1,-1 8 0,-2 4 0,0 0 192,0 4 1,-2 6 0,-1 4 0,-3-1-196,-2 0 1,5-1 0,-3-7 0,1-1-404,1-1 0,-1-3 1,5 3-541,0-6 0,0-7-135,0-1 0,0-9 0,2-1 137,2-8 1,4-9 0,4-3 0,-1-2 119,-1-3 0,-1 0 0,5 0 0,0 2 14,0-2 0,0 5 1,0 1-1,-2 2 289,-2-1 0,2 7 0,-4-3 326,0 1 0,3 9 376,-7 4 1,1 7 0,-5 10-1,0 4-122,0 0 1,0 3 0,0 4-1,0-2-495,0-2 1,-5 2 0,1-4 0,1 0-619,1-4 1,2-2 0,0-2 607,0 0 0,6-19 0,2-4 0</inkml:trace>
  <inkml:trace contextRef="#ctx0" brushRef="#br0" timeOffset="1648">1611 390 7997,'-8'0'1808,"-3"1"0,7 4-1129,1 4 0,1 1 1,2 2-1,0 4-339,0-1 0,0 7 0,0 1 0,0 4-233,0 1 0,0 0 0,0 0 0,0 0-312,0 0 1,0-5 0,0-1-887,0-2 1,0-1 203,0-5 0,0-8 0,0-6 546,0-8 0,6-4 0,2-4 0,1-2 189,1-6 1,-1 3 0,5-3-1,-1-1 26,-4-1 0,3-2 0,-2 0 0,2 1 171,2 4 0,-5-2 0,-1 6 0,0 4 377,0 4 1,-4 0 16,6 6 0,-7 7 1,2 9-1,-4 6 145,-1 6 1,0 4 0,-1 1 0,-3 1-121,0 4 0,-6-5 1,6 2-1,1-5-262,1-1 0,2-3 0,0-3 0,0-2-639,0-2 1,0-5 159,0 1 0,0-9 0,2-1 1,1-8-213,1-4 1,7-8 0,-1-4-1,2-2-45,2-2 1,5 0 0,-1 0-1,0 0 189,-3 0 0,4-2 0,0-1 1,-2 0 280,-2 5 0,2-1 0,-1 10 0,-4 3 68,1 3 0,-5 8 1,-1 0 787,0 6 1,-3 6 0,-4 10 0,0 4 85,0 4 1,-4 1-1,-3 1 1,1 2-493,0 2 1,-3 5 0,4-6 0,0-1-470,-1-1 0,4-4 0,-2-1 1,2-3-628,2-2 0,0-1 1,2-7 709,2-2 0,17-23 0,8-10 0</inkml:trace>
</inkml:ink>
</file>

<file path=ppt/ink/ink9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7:01.989"/>
    </inkml:context>
    <inkml:brush xml:id="br0">
      <inkml:brushProperty name="width" value="0.06" units="cm"/>
      <inkml:brushProperty name="height" value="0.06" units="cm"/>
      <inkml:brushProperty name="color" value="#FFFFFF"/>
    </inkml:brush>
  </inkml:definitions>
  <inkml:trace contextRef="#ctx0" brushRef="#br0">1 1 8365,'23'3'88,"1"4"1,0-4 0,0 5-1,-1-5-8,1-3 0,8 2 1,2 4-1,3 2 30,5-3 0,-5-3 1,3-2-1,2 0-46,3 0 0,3 0 0,-1 0 0,1 0-4,-1 0 0,1 0 0,-4 0 0,1 0-10,3 0 0,-14 0 1,14 0-1,-6 0-10,-5 0 0,8 0 0,-6 0 0,6 0-17,3 0 1,-9 0-1,1 0 1,2 0-37,3 0 0,0 0 0,-3 0 0,-2 0 21,2 0 1,3 0-1,0 0 1,-3 0 0,-2 0 0,-3 0 0,5 0 1,-3 0-5,4 0 1,-1 0-1,0 0 1,-2 0-12,2 0 0,-5 0 1,2 0-1,4 0 69,2 0 1,-1 0-1,-1 0 1,-1 0-19,8 0 1,-10 0-1,7 3 1,-2 2-71,0 3 0,3 0 0,-1-8 0,1 0 12,-1 0 1,1 0-1,-1 0 1,1 0-40,-1 0 0,1 0 0,-1-2 0,-2-4 45,-5-2 1,5 0 0,-6 8 0,6-2 106,3-6 1,-1 5 0,1-5-1,-1 3-107,1-3 0,-1 5 0,-2-4 0,-3 4 18,-2 3 0,-1 0 0,9 0 1,-1 0-1,1 0 0,-8 0 1,-1 0-1,1 0-5,-3 0 0,8 0 0,-8 3 1,-1 2 10,-4 3 0,5 0 0,0-6 0,0 4 14,-5 2 0,-3-1 0,0-7 1,2 3-4,-1 5 0,4-5 0,-2 5 1,-1-6-3,4-2 0,-6 0 0,7 0 0,1 0 21,0 0 0,-5 0 0,5 0 0,0 0-22,0 0 0,0 0 0,3 0 0,-6 0 6,0 0 1,-5 0 0,8 0 0,0 0-1,0 0 1,-8 0 0,3 0 0,-3 0-15,3 0 1,-6 0 0,6 0 0,-3 0-19,2 0 1,-4 0-1,7 0 1,-2 3-14,-1 5 1,1-6 0,-6 6-1,3-5 10,3-3 1,8 0 0,-9 0 0,1 0-6,2 0 1,-5 0 0,8 0-1,-2 0 7,-6 0 0,-3 0 1,-2 0-1,0 0 7,-1 0 0,-7 0 1,0 0-1,0 3 19,-3 5 1,8-6-1,-5 6-20,5-5 0,3-3 0,0 2 0,0 4-15,-1 2 0,1-1 0,0-7 0,0 0-5,-1 0 0,1 0 0,0 0 1,0 0 4,-1 0 1,-2 3 0,-2 2-1,-3 3 5,2-2 1,3-4 0,3-2 16,0 0 0,-8 0 0,0 0 9,2 0 1,3 0 0,3 3-14,0 5 1,-8-6-1,-1 6 1,4-5 27,2-3 0,3 0 0,-1 0 0,1 0-42,0 0 0,0-8 0,0 0 1,-1 3-36,1 2 1,0 3-1,0 0 54,-1 0 1,1 0 27,0 0 0,-8 0 3,0 0 0,-1 0-30,9 0 1,-8 0-11,0 0 1,0 0-21,7 0 1,1 8 93,0 0 0,-8 0 7,0-8 0,-9 0-24,9 0 1,-8 8-4,8 0 0,-8 0-60,8-8 1,-8 0-62,8 0 1,-8 0-3,7 0 1,-7 0 0,5 2 31,-2 6 0,8-5 20,-4 5 1,-1-5 21,1-3 1,-7 0 17,8 0 1,0 0 26,8 0 0,-8 7 29,-1 1 0,-7 0 74,8-8-20,-11 0-139,17 0-125,-20 0-708,9 0-117,-11 0 953,0 0 0,-116-10 0,43 3 0,0 1 0</inkml:trace>
</inkml:ink>
</file>

<file path=ppt/ink/ink9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7:09.321"/>
    </inkml:context>
    <inkml:brush xml:id="br0">
      <inkml:brushProperty name="width" value="0.06" units="cm"/>
      <inkml:brushProperty name="height" value="0.06" units="cm"/>
      <inkml:brushProperty name="color" value="#FFFFFF"/>
    </inkml:brush>
  </inkml:definitions>
  <inkml:trace contextRef="#ctx0" brushRef="#br0">13 769 8571,'-7'0'378,"1"-1"-200,6-3 1,0-3 0,2-6-112,2 0 1,-1 5 0,5 0 0,2-2 9,1-1 0,2-2 0,-1 0 0,2-1 10,3-2 0,-2 2 0,5-5 0,0 1-9,-1-3 1,2 2-1,3-2 1,-2 0-23,-1 1 1,0-2 0,3 3 0,-1 1 18,-2 0 1,-5 1 0,4 5 0,-2-1 25,-3 0 1,1 2 0,-1 1 0,2 3-17,-2 2 0,1-4 1,-1 5-1,2 0-6,-2-2 1,1 4 0,-1-5 0,2 1 9,-2 3 0,1-2 0,-1 0 0,2 3-20,-2 0 1,4-2 0,-3 0 0,1 1 3,1 2 1,-4-4 0,5 1-1,-3 1-24,1 2 1,4 1 0,-3 0-1,2 0-33,2 0 1,-2 0 0,1 0-1,1 0 32,2 0 0,-3 0 0,0 0 0,2 0 36,0 0 1,-2 0 0,0 0 0,2 0-45,1 0 1,1 4 0,-1 0 0,-1-1 1,3-1 1,-8-2-1,7 0 1,-3 0 6,-2 0 1,4 1 0,-3 2 0,1 1 21,-1-1 1,1-2-1,-3-1 1,0 2-2,4 2 0,-4-3 1,1 5-1,-1-2-27,1 0 1,-3 2 0,4-3-1,0 2 96,-2 2 1,5-3-1,-3 3 1,4 0-159,5 0 0,-4-2 1,5 2-1,-1-2 89,-1-2 0,5 0 0,-4 0 0,3 1 40,2-1 1,-3-2-1,1-1 1,2 0-50,2 0 1,0 1 0,1 2 0,0 1-7,0-1 1,0-1 0,-1-2-1,1 0-21,0 0 1,-4 1 0,-1 2-1,4 1-12,3-1 0,-2-2 0,1-1 0,-2 0-36,2 0 1,0 0 0,6 0 0,-2-1-72,-2-3 0,-2 1 0,-1-6 1,0 1 4,-1 1 0,1-4 1,-2 2-1,-1-2 44,-1-1 1,-5-1 0,4 0-1,-3 1 11,-2-1 1,-1 1 0,-2 0 0,0 3 32,1 0 1,-3 1 0,0-5-1,-4 1 0,0-1 1,2 3 0,-3 0-1,0-1-24,0 1 1,-1 1-1,-3-4 1,1 0-12,2 1 0,-1-1 0,-7 2 1,0 1-27,1 2 0,-3 4 0,1-5-86,2 0 0,-5 2 13,0-2 316,-4 6 87,-1-2 80,0 5-365,0 0 1,4 1 19,0 3 1,1-1 0,-5 6 10,0 0 1,4-2 0,1 2 10,2 0 1,-4-2-1,3 2-11,-1 1 0,1 1 0,4 0 0,-3-1-7,-2-2 0,4 1 0,-4 2 0,2-1-19,3-2 0,-3-4 1,2 5-1,0-1 14,3-1 0,-1 4 0,-1-4 0,-2 2 38,2-1 1,2-4 0,4 3 0,1 0-20,-2 0 0,-1-3 0,-2 3 1,2 0-26,3 0 0,-3-2 1,3 2-1,-2 0-16,2 0 0,-1-5 0,3 4 0,-1-2 20,-2 0 1,2 2 0,0-3 0,2 1 23,2-1 1,-2-2-1,-1 1 1,1 0 16,0 3 1,-4-1 0,5-4 0,2 0-5,1 0 1,-3 4 0,0 0 0,1-1-52,2-2 1,-3-1 0,0 0 0,0 0-19,-2 0 1,5 0 0,-4 0-1,1 2 4,0 2 0,-4-3 0,2 4 0,1-4 12,-1-1 0,-2 0 0,3 1 0,-1 2 0,1 1 1,-3 1 0,2-5 0,1 0-6,-1 0 0,-2 0 1,3 0-1,-1 0 4,1 0 1,0 0 0,2 0 0,-1 1 5,1 3 0,-2-2 0,1 2 1,1-3-9,2-1 0,-3 0 0,0 0 0,2 0-35,0 0 1,-2 0-1,0 0 1,0 0-11,-1 0 0,4 0 1,-5 0-1,2 0 30,0 0 0,-4 0 0,3 0 0,-1 0-2,1 0 1,0 0 0,2 0 0,-2 0 25,-2 0 0,3 0 0,-3 0 1,0 0 5,0 0 0,1 0 1,-4 0-1,2-1 10,-2-3 0,3 2 1,1-2-1,-1 3-1,0 1 0,0 0 0,-3 0 0,4 0-18,0 0 1,-2-5 0,3 1 0,-2 1-52,-3 2 1,3 0 0,-1-2 0,-1-1 14,-2 1 1,-2 1 0,2 2 0,2 0-18,0 0 1,1 0 0,-4 0 0,-1 0 62,1 0 1,0 0 0,-1 0 0,1 0 14,-1 0 0,1 0 0,1 0 1,1 0 19,2 0 1,0 0-1,-4 0 1,1 0 56,2 0 0,-2 0 0,5 0 0,-3 0-67,1 0 1,0 0 0,-3-1 0,1-2-86,2-1 0,0 0 0,-4 4 0,-1 0 3,1 0 1,-1 0-1,1 0-48,0 0 1,-1 0 0,1 0 83,-1 0 1,-3 0-1,-1 0 35,2 0 0,1 0 1,2 0-1,-1 0-10,1 0 1,-5 1-1,2 2 1,3 1-8,2-1 1,-2-2-1,-5-1 1,2 0 16,1 0 1,2 0-1,-1 0 1,1 2 41,-1 2 0,1-3 1,0 4-1,-1-4-38,1-1 1,-1 0 0,1 1-12,0 4 1,-1-4 0,1 3 0,-1-2-6,1-2 1,0 0-1,-1 0 1,1 0-33,-1 0 1,1 1-1,0 2 1,-1 1 37,1-1 1,-1-2-1,1-1 1,0 0 77,-1 0 0,1 4 0,-1 1 1,1-3-35,0 0 1,-1-2 0,1 0-1,-1 1-9,1 3 0,0-1 1,-1 4-23,1-1 0,-5-1 0,1-2-21,0 1 0,3 6 61,0-1 0,-1 2 0,-1 0-41,-1-3 1,-5 2-1,3-4 1,0-1 12,0 1 0,-3 4 2,4-2 1,-3 2 0,2 0 86,-2-2 1,5 1-67,-2 3 1,-1 1-81,2-1 0,-5-3-109,4-1 1,-3-1-516,3 2-1782,-5 2-646,2-10 3070,-5 5 0,-78-23 0,29 6 0,0 1 0</inkml:trace>
</inkml:ink>
</file>

<file path=ppt/ink/ink9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7:10.338"/>
    </inkml:context>
    <inkml:brush xml:id="br0">
      <inkml:brushProperty name="width" value="0.06" units="cm"/>
      <inkml:brushProperty name="height" value="0.06" units="cm"/>
      <inkml:brushProperty name="color" value="#FFFFFF"/>
    </inkml:brush>
  </inkml:definitions>
  <inkml:trace contextRef="#ctx0" brushRef="#br0">13 87 8235,'-5'-9'-398,"1"1"1,0 4 480,4-5 1,6 2 0,2-2-1,5 2 255,3 1 1,0 1 0,5 2 0,1-1-229,2 1 0,1 0 1,-1 0-1,-2-1-67,-1 1 0,-1 3 0,1 3 0,-4 3 95,-3 1 0,-3 2 0,-3 7-41,-3 0 1,-5 3-1,-5-3 1,-3 5-91,-3 3 1,-7 3 0,-3 1 0,-3 3 71,-1 1 1,-3-4 0,1 1 0,3-4 85,0-4 0,2 2 0,1-6 0,4-3-72,3-5-353,7-3 1,3-6-1,8-1-76,5-4 1,2 4 0,3-5 0,1 2 232,2 0 0,5-4 0,-1 3 0,3 1 145,1-1 0,-1 3 0,-1-2 0,-2 3 129,1 1 0,-2 0 0,-1 1 0,1 3 104,-1 5 0,-3 2 0,1 1 0,-3 1 25,-2 0 0,-3 3 1,-2 1-1,-2-1 41,-2-2 1,-2 2-1,-1 1 1,0-1-93,0-2 0,-5-2 1,-4 1-1,-2-1-212,-1 1 0,-2 4 0,-2 0 0,-2-2-301,-2-1 1,-1 1-1,-2-1 1,0-2-338,2-1 1,4-4 0,-2 0 0,-1-2-397,1-2 0,5-3 997,1-4 0,0 3 0,6-5 0</inkml:trace>
</inkml:ink>
</file>

<file path=ppt/ink/ink9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7:10.721"/>
    </inkml:context>
    <inkml:brush xml:id="br0">
      <inkml:brushProperty name="width" value="0.06" units="cm"/>
      <inkml:brushProperty name="height" value="0.06" units="cm"/>
      <inkml:brushProperty name="color" value="#FFFFFF"/>
    </inkml:brush>
  </inkml:definitions>
  <inkml:trace contextRef="#ctx0" brushRef="#br0">1 0 8123,'8'0'945,"0"0"0,-5 2-769,1 2 1,-1 3-1,0 7 1,1 3 145,-1 4 1,-2 4 0,-1 6-1,0 6-182,0 8 1,0 8-1,0 3 1,0 0-90,0 0 1,0-1-1,2-6 1,2-3-229,4-4 1,4-8-1,0-6 1,1-6-80,-1-5 0,5-9 1,0-3-1,0-4 36,1-1 0,-4-6 1,3-2-1,-3-5 14,-2-3 0,1 0 0,-2-5 1,-3-1 291,-3-2 0,-4-1 0,-1-2 0,0-1 63,0-1 0,-1 4 0,-4 5 1,-2 0 63,0 1 1,-8 3 0,2 0 0,-1 3-66,0 5 1,-2 2-1,-2 5 1,-1-2-257,1-1 0,1 1 0,5 6 0,-1 2-532,1 2 1,-1 2-1,2 3 1,2 1-1309,5-1 1948,3 1 0,23 22 0,6 6 0</inkml:trace>
</inkml:ink>
</file>

<file path=ppt/ink/ink9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7:11.452"/>
    </inkml:context>
    <inkml:brush xml:id="br0">
      <inkml:brushProperty name="width" value="0.06" units="cm"/>
      <inkml:brushProperty name="height" value="0.06" units="cm"/>
      <inkml:brushProperty name="color" value="#FFFFFF"/>
    </inkml:brush>
  </inkml:definitions>
  <inkml:trace contextRef="#ctx0" brushRef="#br0">13 69 8123,'0'8'191,"0"1"1,0-5 0,-2 3 361,-2-1 1,3 3-277,-4 0 0,4 2 1,1 2-1,0-1-157,0 1 1,0-1 0,0 2 0,0 2-53,0 1 1,0 5-1,0-2 1,0-1-121,0-2 1,0 1 0,0-1 0,0-2-356,0-1 1,1-1-274,4 0 1,-3-8 498,7-5 0,-5-11 0,3-10 1,0-4-14,0-5 0,0 2 0,3-4 0,-2 0 138,2 0 1,-3 4 0,0-2-1,0 4 44,0 1 0,0 4 0,1 1 0,-2 3 899,0 6-447,-5-2 0,6 13 0,-4 0 8,1 7 0,0 10 1,-4 4-1,2 3-39,2 1 1,-3 0 0,3 1 0,-2-1-179,-2 0 0,0 0 0,1-1 0,2-2-258,1-1 1,0-5 0,-4 1 0,2-5-1036,2-3 632,-3 2 0,9-11 0,-6 0 0,1-7 44,0-4 1,-2-8 0,4-2-1,0-4 42,0-4 0,-3 2 0,5-2 0,-1 2 93,-1 2 1,3 1 0,-5 3-1,1 4 236,0 3 0,-1 3 648,-1 3 1,-2 4-191,2 8 1,-3 4 0,-1 9 0,0 3 86,0-1 1,0 9 0,0-3-1,0 2-271,0 0 1,0 2 0,0 0 0,0-1-651,0-1 1,0-6 0,2-1 0,1-2-1062,1-3 1,1-2 1451,0-5 0,2-36 0,5-14 0</inkml:trace>
</inkml:ink>
</file>

<file path=ppt/ink/ink9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7:12.069"/>
    </inkml:context>
    <inkml:brush xml:id="br0">
      <inkml:brushProperty name="width" value="0.06" units="cm"/>
      <inkml:brushProperty name="height" value="0.06" units="cm"/>
      <inkml:brushProperty name="color" value="#FFFFFF"/>
    </inkml:brush>
  </inkml:definitions>
  <inkml:trace contextRef="#ctx0" brushRef="#br0">38 51 8123,'-11'8'865,"1"-1"-556,2-1 0,5-1 360,-1 0 1,2 2-1,2 5 1,2 1-368,2-1 1,-3 2 0,5 2 0,-2 2-162,0 2 0,5 1 0,-5 4 0,-1 0-231,-2 0 0,3-1 0,1-2 0,-3-1-216,0 2 1,-2-5 0,0-1-712,0-3 616,0-7 1,0-3 195,0-8 1,0 0 0,1-8 0,2-3 108,1-3 1,6-5 0,-3-5 0,1-2-206,1-3 0,-2 5 1,2-2-1,0 0 138,1 1 0,-3 1 0,1 7 0,0 3 105,-1-1 1,0 10 417,-2-4 0,-4 14 0,5 5 0,-2 8 413,0 7 1,0 4 0,-4 3 0,0 3-230,0 1 0,0 2 0,0 2 1,0-2-359,0-5 1,0-2 0,0-2 0,0 0-186,0 0 1,0-5-464,0-3 1,2-9 0,0-5 0,4-6-203,1-5 1,1-9-1,4-5 1,-1-8 216,1-8 1,-2 1 0,7-5-1,-3 2 154,-1 3 0,-1-1 0,1 1 1,-2 4 234,-3 3 1,4 5 0,-5 4 0,1 6 672,0 5 0,-3 4 99,3 6 1,-5 10 0,1 4-1,-1 4-7,1 5 0,-3 6 0,4 6 0,-4 6-298,-1 5 1,0-1 0,0 1 0,0 2-396,0 1 0,0 1 0,0-2 0,0-5-1090,0-5 0,0-10 1076,0-3 0,-6-22 0,-1-12 0</inkml:trace>
</inkml:ink>
</file>

<file path=ppt/ink/ink9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7:14.269"/>
    </inkml:context>
    <inkml:brush xml:id="br0">
      <inkml:brushProperty name="width" value="0.06" units="cm"/>
      <inkml:brushProperty name="height" value="0.06" units="cm"/>
      <inkml:brushProperty name="color" value="#FFFFFF"/>
    </inkml:brush>
  </inkml:definitions>
  <inkml:trace contextRef="#ctx0" brushRef="#br0">153 13 8966,'-8'0'1806,"-1"0"-1610,6 0-89,-2 0 0,5-1 0,1-2-3,3-1 0,3-1 1,6 5-27,0 0 1,-1 0-1,1 0 1,1 0 63,3 0 0,-3 0 0,4 2 0,-1 1-64,-1 1 1,3 4 0,-4-2 0,2 1 24,-2 3 1,-1 1 0,-1 1-1,-1 1 8,1 0 1,-5 1 0,-1 1 0,0 2 12,0-2 0,-4 5 0,1-1 0,-2 2-10,-2 0 0,0 0 1,0 5-1,0-3-11,0-2 0,0 5 0,-2-3 0,0 5-13,-3 0 1,1-1 0,3-2 0,-2 0 9,-1 1 0,0-1 0,4 1 0,-2 2-19,-2 2 1,3-1 0,-4-4 0,4 1-12,1-1 1,-1 0 0,-2 0 0,-1 0-58,1 1 1,1-1 0,2 0-1,0 0 16,0 0 0,0 0 0,0 1 1,0-1 41,0 0 1,0 0-1,0 0 1,0 1 6,0-1 1,0 0 0,0 0 0,0 0-21,0 1 0,0-1 0,0 0 0,0 0-72,0 0 1,0 1 0,0-1-1,0 0-4,0 0 1,0 0-1,2 1 1,1-3-3,1-2 1,1 3 0,-2-3 0,3 2 23,1-2 1,-3 1 0,4-5 0,1 0-32,-2 1 1,4-4 0,-4 4 0,1-1-72,1 0 1,-1-1-1,5-3 1,-2-1-85,-3 1 0,4-5 1,-4 1-1,3 1-17,2 1 0,-1-3 1,1-1 84,0-1 1,-1 2-1,1-4 1,-2 1-37,-3 0 1,4-3-79,-4 2 252,-2-3 55,5-1 518,-10 0 0,3 0 27,-8 0 1,1 0-727,-5 0 1,0 0-129,-5 0 1,0 0 0,1 0 47,-1 0 1,1 4 0,-1 2 134,0 1 1,1-4-1,-1 2 1,1 0 79,-1-1 1,0 6 0,1-2-1,-1 3-21,1 2 0,-1-1 0,0 1 1,1 0-82,-1-1 1,5 2 0,-1 2-1,1 2 39,1 1 0,-3-2 1,6 3-1,0-1 7,-2 1 0,5-3 0,-3 2 0,2 1 38,2 0 0,0-4 0,0 4 0,0 0 27,0-1 1,0-3-1,0 2 1,0 0 8,0 3 0,2-1 1,0 1-1,3 0 4,-3-2 1,0 5 0,-2-3 0,0 3-15,0 1 1,1 0 0,2 0 0,1 1 42,-1-1 1,-2 0 0,-1 0 0,0 2-7,0 2 1,0-2 0,0 2 0,0-1-19,0 1 1,5 2 0,-1 3 0,-1-3-40,-2-1 1,-1-3 0,0 4-1,0 0-63,0 2 1,1-2-1,2-2 1,1-2 16,-1-2 1,-1 5-1,-2-1 1,1-1 52,3-1 0,-2-1 1,2 2-1,-3 2 44,-1-2 1,0 0 0,0 0 0,0 1-39,0-1 1,0 3 0,0-1 0,0 1-35,0 0 0,0 0 1,0-3-1,0 1-37,0-1 0,0 3 0,0-2 0,0-1-17,0-1 0,0-2 0,0 0 0,0 1 36,0-1 1,0 0-1,0 0 1,0 0-29,0 1 1,2-1 0,0-1 0,3-2 0,-3-1 1,0 0 0,-2 4 0,0-1 54,0-3 0,0 3 1,0-3-1,0 1 79,0-1 0,0 2 1,0-7-1,-2 1 9,-2 1 1,3-4 0,-5 3-1,2-3-6,0-1 0,-5 1 0,4 1 0,-1 2-23,1-2 0,-4-1 1,4 0-1,-2 2 25,-3 0 1,3 5 0,-2-4-1,1 0-16,1 1 0,-4-4 0,2 3 0,0-3 34,0-1 0,-2-2 0,4-1 0,-1-3-41,-1-2 1,1 4-1,-5-5 1,1-1-62,-1-2 0,0 3 0,1 0 0,-2-1-178,-3-1 0,3 2 1,-3 0-1,2 0-93,-2 2 1,3-3 0,-3 4 0,3-2-410,2-2 1,-1 3 0,1-2 669,-1-1 0,12-80 0,2-21 0</inkml:trace>
</inkml:ink>
</file>

<file path=ppt/ink/ink9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7:15.102"/>
    </inkml:context>
    <inkml:brush xml:id="br0">
      <inkml:brushProperty name="width" value="0.06" units="cm"/>
      <inkml:brushProperty name="height" value="0.06" units="cm"/>
      <inkml:brushProperty name="color" value="#FFFFFF"/>
    </inkml:brush>
  </inkml:definitions>
  <inkml:trace contextRef="#ctx0" brushRef="#br0">26 13 8959,'0'-7'512,"1"2"-262,3 5 0,3 0 0,6 0-92,0 0 1,3 4 0,1 1 0,-2 2-103,-1 3 1,-1 1-1,0 2 1,-2 1-29,-3 3 1,3-2 0,-4 6 0,0 2-132,-2 0 1,-4 4 0,-1 1-1,-1 3-77,-4 1 1,-2-4-1,-5 1 1,-1-2-34,1-2 1,-2-1-1,-2-3 1,-1-4 161,2-3 0,1-2 0,2-1 0,-1-2 376,0-5 1,1-3 355,-1-1-334,6 0-433,2 0 0,10-4 0,4 0 181,2 1 0,1 2 0,1 1 0,0 0 3,-1 0 1,1 0 0,-1 0 0,1 0-45,-1 0 1,1-2 0,0 0 0,-1-3-245,1 3 0,4 0 0,-1 2-421,0 0 1,-2 0 610,-2 0 0,-5-5 0,-1-2 0</inkml:trace>
</inkml:ink>
</file>

<file path=ppt/ink/ink9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7:15.454"/>
    </inkml:context>
    <inkml:brush xml:id="br0">
      <inkml:brushProperty name="width" value="0.06" units="cm"/>
      <inkml:brushProperty name="height" value="0.06" units="cm"/>
      <inkml:brushProperty name="color" value="#FFFFFF"/>
    </inkml:brush>
  </inkml:definitions>
  <inkml:trace contextRef="#ctx0" brushRef="#br0">38 24 9029,'0'-8'1239,"0"0"0,-1 5-854,-4-1 0,4 4 0,-5 4-312,1 4 1,3 5 0,-2 2 0,1 3-337,-1 2 1,3 1-1,-3 4 1,2 0 35,2 0 0,0 1 1,0-3-1,0 0-138,0-2 1,0 0 0,0 3 0,0-3 57,0-5 1,6-2-1,1-1 1,1-2 297,1-2 1,-1 0 0,5-4 0,-1-3-19,1 0 0,4-2 0,1 0 0,0 0 11,0 0 1,5-6 0,-4-2 0,2-2-27,0 2 0,-5-4 0,0 5 1,-2-1-223,-1 0 1,0 3-191,-1-3 1,-1 4 453,-2-5 0,-9-5 0,-7-5 0</inkml:trace>
</inkml:ink>
</file>

<file path=ppt/ink/ink9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7:15.753"/>
    </inkml:context>
    <inkml:brush xml:id="br0">
      <inkml:brushProperty name="width" value="0.06" units="cm"/>
      <inkml:brushProperty name="height" value="0.06" units="cm"/>
      <inkml:brushProperty name="color" value="#FFFFFF"/>
    </inkml:brush>
  </inkml:definitions>
  <inkml:trace contextRef="#ctx0" brushRef="#br0">63 26 8241,'0'-7'786,"0"-5"251,0 11-681,0-5 1,0 12 0,0 2-1,0 5-137,0 4 0,0-1 0,0 8 0,-1 3-151,-3-1 1,2 9-1,-3 2 1,0 1-266,1 2 1,-1 1 0,2-3 0,-3-1-318,-1 1 0,4-6 0,-2-2 0,1-5-471,-1-4 0,1-3 985,4-5 0,11-40 0,3-9 0</inkml:trace>
</inkml:ink>
</file>

<file path=ppt/ink/ink9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7:16.402"/>
    </inkml:context>
    <inkml:brush xml:id="br0">
      <inkml:brushProperty name="width" value="0.06" units="cm"/>
      <inkml:brushProperty name="height" value="0.06" units="cm"/>
      <inkml:brushProperty name="color" value="#FFFFFF"/>
    </inkml:brush>
  </inkml:definitions>
  <inkml:trace contextRef="#ctx0" brushRef="#br0">25 0 9143,'-11'8'719,"3"1"1,2-5-428,6 4 1,0-3 0,0 3 0,2 2-136,2 1 0,-3 2 1,5 1-1,-2 2-122,0 5 1,0 3-1,-4 1 1,0 1-15,0-1 1,5-1-1,-1-2 1,-1-2-327,-2-2 0,-1-1 1,0-5-1713,0 1 1601,0-1 1,1-6-1,2-6 1,3-8 243,1-8 1,-3-3 0,4-7-1,1 0 76,-2-4 0,4 2 1,-4-4-1,1 1 157,1 3 1,-1 2 0,3 2 0,-1 3 216,-1 4 1,-7 3 0,4 3 498,0 3 1,-5 3-391,3 10 0,-2 3 0,-2 7 0,0 4-74,0 0 1,0 2 0,0 4-1,0 1-74,0-1 1,0 0-1,0-1 1,0-2-189,0-1 1,0-1-1,0 1 1,1-4-674,3-3 0,-2-2-33,2 1 0,-1-6 130,1-3 0,3-10 1,4-5-1,-1-6 132,-2-2 0,1-2 1,3-4-1,-1-1 259,-2 1 0,2 1 0,-3 2 0,2 2 231,-2 2 0,2 1 0,-6 5 0,1 1 1037,0 2-502,-3 4 1,3 6 0,-5 3-124,0 5 1,0 3 0,0 5 0,0 3-327,0-1 0,0 5 0,0-4 0,0 1-566,0 0 0,0-2 0,0 2 1,0-3-385,0 1 1,0-5-1,0 2 767,0-2 0,23-46 0,5-11 0</inkml:trace>
</inkml:ink>
</file>

<file path=ppt/ink/ink9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7:16.969"/>
    </inkml:context>
    <inkml:brush xml:id="br0">
      <inkml:brushProperty name="width" value="0.06" units="cm"/>
      <inkml:brushProperty name="height" value="0.06" units="cm"/>
      <inkml:brushProperty name="color" value="#FFFFFF"/>
    </inkml:brush>
  </inkml:definitions>
  <inkml:trace contextRef="#ctx0" brushRef="#br0">51 68 8240,'-13'0'1513,"5"0"388,0 0-1690,5 0 0,-3 1 0,6 3 0,0 5-14,0 2 1,0 7 0,0 3 0,0 4-114,0 5 0,0 2 0,0 4 1,0-1-94,0-1 0,-1-5 0,-2 4 0,-1-4-533,1-5 1,2-5-202,1-6 1,1-6 0,2-4 296,1-6 0,4-8 1,-2-9-1,1-2 238,3-5 1,0-5 0,-1 1-1,0-1 119,1-3 1,1 4-1,1 0 1,0 2 235,-4 0 1,3-1 0,-4 6 0,2 3 915,-1 5-436,-5 2 0,2 8-165,-5 6 1,0 10-1,0 8 1,0 2-32,0 2 1,0 3 0,0 3 0,0 2-256,0-2 1,0 0 0,0-2 0,0 1-313,0-3 1,0-3 0,0 1-486,0-1 1,0-6-314,0 2 0,5-10 1,-1-8 425,-1-10 0,4-5 1,0-8-1,1-4 238,0-2 0,1 0 1,3-3-1,1-2 184,0-2 0,-1 1 1,1 2-1,-1 5 149,1 2 1,-5 3 743,1 3 0,-2 12-24,1 13 0,-2 8 0,-6 15 0,-2 1-379,-2 1 1,-1 8 0,-5-2-1,3 3-340,1-2 0,-2-2 0,4 1 0,-1-3-1315,0-1 1,3-2 1250,-2-4 0,-8-5 0,-2-2 0</inkml:trace>
</inkml:ink>
</file>

<file path=ppt/ink/ink9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9:30.808"/>
    </inkml:context>
    <inkml:brush xml:id="br0">
      <inkml:brushProperty name="width" value="0.06" units="cm"/>
      <inkml:brushProperty name="height" value="0.06" units="cm"/>
      <inkml:brushProperty name="color" value="#FFFFFF"/>
    </inkml:brush>
  </inkml:definitions>
  <inkml:trace contextRef="#ctx0" brushRef="#br0">33 114 8502,'-6'-16'-240,"-1"1"1256,-2 5 155,6 2 0,-5 10-730,8 4 0,0 6 0,0 13 1,0 10-174,0 4 0,0 6 0,0 9 0,0 6-59,0 3 0,0 1 1,0 1-1,0-2-130,0-3 1,6-5 0,-1-6 0,-1-4-239,-2-7 1,-1-8-1,5-15-132,5-4 0,-2-4 0,0-9 0,0-3-199,0-6 0,-4-5 1,4-8-1,0-6 362,0-6 1,-4-9 0,4 1 0,-1-2-41,-5-3 1,4-5 0,1 0-1,-1 0 27,0-2 1,4 6-1,-4-4 1,0 3 34,0 3 0,6 8 0,-4 8 0,2 8 15,0 6 1,-6 4 257,6 3 1,-2 16 0,2 12-1,-4 4 329,0 8 0,-5 0 0,5 14 1,-2 4 17,1 5 0,-1 6 0,-5 7 0,0-1-92,0 1 0,0-5 1,0-1-1,0-1-275,0-6 0,0-5 1,2-17-1,2-3-651,1-5 0,2-6-99,-1-5 1,1-11 0,4-11 0,-4-5 292,0-6 0,-5-3 0,5-9 1,-2-4 77,1-5 1,5-11-1,-4-4 1,0-1 84,0-1 0,0 6 0,-3-5 1,3-2 91,2-2 0,-3 5 0,3 6 0,0 9-45,0 10 0,-4 3 138,6 8 0,-8 9 0,5 13 1,-3 11 466,0 9 0,3 0 0,-5 9 0,3 3 133,-3 4 1,4 11 0,-1 0 0,-3 5-194,-1 0 1,-2 4 0,0 0 0,0 0-557,0-1 1,2-6-1,2-8 1,1-1-704,-1-4 1,-3-4-1,1-6 1,2-8-221,1-6 0,2-8 1034,-1 1 0,-4-3 0,5-2 0</inkml:trace>
  <inkml:trace contextRef="#ctx0" brushRef="#br0" timeOffset="383">746 568 8602,'-8'16'885,"7"0"-634,-5 0 1,4-5 0,4-2 0,4-2 53,4-3 0,7-4 1,4-6-1,6-4-198,4-5 0,7-6 0,-1-3 1,1-1-53,2-4 1,-8 0 0,2 1 0,-5 2-52,0 3 1,-7-4 0,-4 5 0,-8 1 94,-2-3 0,-3 6 0,-7-3 0,-3 1-56,-6-2 1,-9 4 0,-3-1-1,-2 4-66,-4 4 0,-2 8 0,-1-3 0,-1 5 49,1 1 1,-6 1 0,0 7 0,2 8 26,2 9 1,7 6 0,0 3-1,0 4 50,2 5 1,7 4 0,9 1 0,2 1 110,3-1 1,2 1 0,4 0 0,5-1-189,10 1 0,6-6 1,9-2-1,3-3-754,2-7 0,-1-6 1,8-11-1,1-3-944,1-5 0,3-5 1672,0-1 0,-8-24 0,2-9 0,4-3 0,0 0 0</inkml:trace>
  <inkml:trace contextRef="#ctx0" brushRef="#br0" timeOffset="817">1669 292 8326,'-22'-5'0,"1"-1"103,1 3 0,-5-4 1,-2-1-1,-2 1 648,2 0 0,-2 0 1,6 3-1,-1-1-184,1 1 0,-4 2 0,5 4-631,3 4 1,2-1-1,5 9 1,3 6-248,2 4 0,1 3 0,6 7 0,0 4 189,0 5 1,0 4 0,0 1 0,0 3-37,0 3 0,2-9 0,3 1 0,6-4 187,4-6 0,1-9 0,2-6 0,2-4-144,1-7 0,6-2 0,-5-8 0,-1-4-55,3-7 0,-6-1 1,5-15-1,-1-4 16,-1-5 0,-1 0 0,-7-7 0,-2 0-42,1 1 0,-3-5 1,0 6-1,-2-2 206,-3 0 0,-2 7 0,-2-2 0,0 5 342,0 6 0,-2 9 0,-3 9 51,-6 2 0,4 4 0,-1 10 0,3 9-138,0 9 1,-1 6 0,6 3 0,0 4-13,0 5 1,0-2 0,0 3 0,0 1-312,0 1 0,0 1 0,2-4 0,3-5-769,6-4 1,4-3 0,1-4-1,0-7-1133,0-8 1960,8-4 0,30-80 0,-20 27 0,0 0 0</inkml:trace>
  <inkml:trace contextRef="#ctx0" brushRef="#br0" timeOffset="1250">1993 195 8326,'-16'0'506,"0"0"0,1 2 1,3 1 487,1 3 1,7 6 0,-1 1-547,3 7 0,2 0 0,0 8 0,0 7-262,0 6 0,0 8 0,0 3 0,0 4-40,0 1 1,0 1-1,0 1 1,2-5-359,3-3 1,-3-10-1,3-5-695,-3-7 1,0-13 439,3-11 1,-3-12-1,5-9 1,-1-9 181,-1-6 1,6-7 0,-4-1 0,0-3-71,1-3 0,4 4 1,-3-2-1,2-2 163,0-2 0,0 0 1,3 2-1,0 4 175,3 1 1,-10 2 0,9 8 0,-2 3 318,1 5 0,1 11 0,-2 8 391,-3 6 0,-2 8 0,-5 11 1,1 7-122,-1 7 0,-2 0 0,-2 7 0,0 2-182,0 2 1,0 1 0,0 1 0,-2-1-370,-4 1 1,5 0 0,-5-3 0,3-2-575,-3-7 0,4-4 0,-3-6-837,3-6 0,4-10 0,2-7 1390,1-8 0,14-37 0,3-20 0,1-6 0,-1 0 0</inkml:trace>
  <inkml:trace contextRef="#ctx0" brushRef="#br0" timeOffset="1432">2495 406 8326,'-14'16'668,"3"0"0,4-5 0,7 0 1,0 1-276,0 3 0,0 8 0,0 4 0,0 4-290,0 1 0,0 2 0,0 4 0,0 5-309,0 4 0,0-6 1,0-3-1,0-5-953,0-6 0,0-4 1159,0-7 0,0-57 0,0-15 0</inkml:trace>
  <inkml:trace contextRef="#ctx0" brushRef="#br0" timeOffset="1565">2528 0 8326,'-17'0'0,"1"0"1276,0 0 1,0 0-1015,0 0 1,7 2-263,3 4 0,48 24 0,12 14 0</inkml:trace>
  <inkml:trace contextRef="#ctx0" brushRef="#br0" timeOffset="2016">2771 406 8326,'-9'1'272,"3"5"1,-1-3 398,2 8 1,-1 0 0,6 5 0,0 0-213,0 1 0,0 6 0,0 4 1,0 4-223,0 1 0,-5 8 0,-1 1 0,3 2-118,1 0 0,0-7 0,-1 2 0,-3-4-191,3-1 0,1-8-1707,2-3 1169,0-12 0,0-11 0,2-16 1,1-8 161,3-5 0,6-8 0,-3-2 0,2-1 130,0-4 1,0 0-1,5 0 1,0 3 211,0 3 1,0 1 0,1 6 0,-1-1 192,0 1 1,0 7 0,0 5 235,1 7 1,-7 6-1,-1 9 1,0 3 237,0 6 0,-5 3 0,1 4 1,-1 4-89,1 5 0,-3 4 1,4 1-1,-5 2-360,-1 4 1,0 3 0,0 6 0,-1-2-517,-5-2 0,4-5 1,-3 4-1,3-3-1947,2-3 2350,0-9 0,22-47 0,5-17 0</inkml:trace>
  <inkml:trace contextRef="#ctx0" brushRef="#br0" timeOffset="2549">3338 600 8140,'-17'0'890,"7"-7"0,-1-4-204,-2-3 1,6-8 0,0 0 0,1 1-587,1-3 1,0 6-1,3-3 1,-2 3-282,-1 2 1,-2 1-51,1 4 1,-3 19 0,-5 13 0,1 10 84,2 7 0,2 8 1,-3 10-1,3 2 253,2 3 1,-1-3 0,5-1 0,-3-3-47,3-7 0,3-7 0,5-13 0,6-6-89,3-3 1,8-9 0,0-3 0,-1-6-219,3-6 0,-5-10 0,7-11 0,-1-4-68,0-1 1,-5-6 0,1-1-1,-3-3 73,-1-3 1,-7 6 0,-1 1 0,-1 5 153,-5 6 1,-1-1 0,-2 6 0,0 2 357,0 2 0,-2 9 0,-3 4 209,-6 3 0,-2 4 0,1 3 1,3 6-93,2 3 0,-1 10 0,5 5 0,-3 5 18,3 4 0,1 7 1,0-2-1,-1 5-78,-3 6 0,1-1 0,5 6 0,0 2-94,0 2 0,0 4 0,2 1 0,1 1-8,3-6 1,-1 0 0,-5-9 0,0-2 66,0-2 1,0-10 0,-2-8 0,-1-8 54,-3-6 0,-6-4 1,1-3-350,-4-6 0,-1-3 0,0-2 0,0-2-554,0-3 0,-1 1 1,-1-8-1,-1-5-1021,-3-2 0,2-12 1,8-1-1,3-12 1576,1-8 0,26-27 0,9-15 0,-6 25 0,0-1 0,0 1 0</inkml:trace>
  <inkml:trace contextRef="#ctx0" brushRef="#br0" timeOffset="2782">4002 616 8293,'-16'2'761,"0"3"0,5-3 3387,0 4-2596,7-5-2676,-3-1-1566,7 0 2690,0 8 0,0 44 0,0 18 0</inkml:trace>
  <inkml:trace contextRef="#ctx0" brushRef="#br0" timeOffset="2915">3937 956 8285,'-23'24'417,"3"-4"0,-5 5 3141,1-2-1524,3-1-3140,12-13 0,9-2 1106,11-7 0,-4-7 0,0-2 0</inkml:trace>
</inkml:ink>
</file>

<file path=ppt/ink/ink9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9:35.123"/>
    </inkml:context>
    <inkml:brush xml:id="br0">
      <inkml:brushProperty name="width" value="0.06" units="cm"/>
      <inkml:brushProperty name="height" value="0.06" units="cm"/>
      <inkml:brushProperty name="color" value="#FFFFFF"/>
    </inkml:brush>
  </inkml:definitions>
  <inkml:trace contextRef="#ctx0" brushRef="#br0">74 244 8568,'-16'5'356,"0"2"330,0 2-371,-1-5 0,10 3 1,5-9 18,6-3 0,9 1 0,-3-6 0,5-3-368,1-1 0,0-3 0,0 1 1,1 0-73,-1 0 0,-5 5 0,-1 0 0,1-1-96,-2-3 0,4 4 0,-6 1 0,2-3 1,-5 4-1,3 0 37,0 2 0,-5 0-62,3 1 62,-3 4 278,-2-5 119,0 7 0,2 0-159,3 0 0,-1-5 432,7-1 84,-8 1 0,4 3-354,-7-3-542,0 3 147,0-5 394,0 7 1,0 2 122,0 3 0,0-1-112,0 6 0,0-4-203,0 5 1,0-6-1,0 6 23,0 1 0,0 3 1,0 1-1,0 0 38,0 0 1,0 8-1,0 3 1,0 3-20,0 3 1,0 5-1,0 1 1,0 3-47,0 3 0,2 1 0,2 3 0,1-2-70,-1-4 1,3 2 0,-2-7 0,-1-2-41,-2-2 1,3-9-1,1-3 1,-3-4-154,-1-2-654,-2 0-549,0 0 1,0-8 397,0-8 0,0-8 0,0-8 1030,0 0 0,-29-15 0,-7-3 0</inkml:trace>
</inkml:ink>
</file>

<file path=ppt/ink/ink9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9:35.408"/>
    </inkml:context>
    <inkml:brush xml:id="br0">
      <inkml:brushProperty name="width" value="0.06" units="cm"/>
      <inkml:brushProperty name="height" value="0.06" units="cm"/>
      <inkml:brushProperty name="color" value="#FFFFFF"/>
    </inkml:brush>
  </inkml:definitions>
  <inkml:trace contextRef="#ctx0" brushRef="#br0">0 1 11901,'17'0'585,"-1"0"1,7 0 0,4 0 0,4 0-115,1 0 0,1 1 0,1 3 0,2 1-255,2-1 1,1 3 0,-1-1-1,3-1-340,1 2 1,-3-5-1,-6 3 1,-3-3-9,-3-2 1,2 0 0,-7 0 0,-2 0-1264,-2 0 0,-8 0-1827,1 0 3222,-7 0 0,-47-7 0,-20-2 0</inkml:trace>
</inkml:ink>
</file>

<file path=ppt/ink/ink9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9:35.955"/>
    </inkml:context>
    <inkml:brush xml:id="br0">
      <inkml:brushProperty name="width" value="0.06" units="cm"/>
      <inkml:brushProperty name="height" value="0.06" units="cm"/>
      <inkml:brushProperty name="color" value="#FFFFFF"/>
    </inkml:brush>
  </inkml:definitions>
  <inkml:trace contextRef="#ctx0" brushRef="#br0">31 33 8457,'-11'0'692,"0"0"-151,8 0 0,-3 0 0,12-2 0,5-1-302,3-3 1,4-1 0,2 4 0,3-3-113,2 3 1,-3 1-1,3 2 1,0 0-188,1 0 1,-7 7 0,5 2 0,-3 4-17,1 3 1,-2-4 0,-8 12 0,-3-3 50,-1 1 0,-3 7 0,-5-4 0,0 2-70,0 0 0,-2-5 1,-3 3-1,-6-2-150,-3-3 0,-3-2 0,-1-2 1,-1 0-199,-3 1 0,0-3 1,4-3-1,-1-6-1153,-3-3 1596,0-2 0,-23-43 0,-7-11 0</inkml:trace>
</inkml:ink>
</file>

<file path=ppt/ink/ink9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9:36.223"/>
    </inkml:context>
    <inkml:brush xml:id="br0">
      <inkml:brushProperty name="width" value="0.06" units="cm"/>
      <inkml:brushProperty name="height" value="0.06" units="cm"/>
      <inkml:brushProperty name="color" value="#FFFFFF"/>
    </inkml:brush>
  </inkml:definitions>
  <inkml:trace contextRef="#ctx0" brushRef="#br0">16 1 8554,'-9'0'2319,"2"2"-1976,7 3 1,2 4 0,2 7 0,3 0-100,2 1 0,-4 6 1,4 4-1,0 4-88,0 1 1,-5 0 0,1 3 0,-1 2-164,1 7 0,-3-3 0,3 2 1,-3 0-177,-2-1 0,-2 3 0,-1-7 0,-3-2-223,3-2 0,-4-9 1,1-3-1,3-4-1845,1-2 2251,2-7 0,20-40 0,10-25 0,2-2 0,-1-1 0</inkml:trace>
</inkml:ink>
</file>

<file path=ppt/ink/ink9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9:36.474"/>
    </inkml:context>
    <inkml:brush xml:id="br0">
      <inkml:brushProperty name="width" value="0.06" units="cm"/>
      <inkml:brushProperty name="height" value="0.06" units="cm"/>
      <inkml:brushProperty name="color" value="#FFFFFF"/>
    </inkml:brush>
  </inkml:definitions>
  <inkml:trace contextRef="#ctx0" brushRef="#br0">65 1 8457,'-11'0'1150,"0"0"0,6 0 757,-6 0-1582,8 0 0,-5 2 1,8 3-221,0 6 0,0 3 1,0 2-1,0 2-277,0 4 1,0 1-1,0 8 1,0-2-277,0 0 0,0 5 0,0-9 0,0 0-2362,0-3 2810,0 3 0,-7-43 0,-2-4 0</inkml:trace>
</inkml:ink>
</file>

<file path=ppt/ink/ink9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9:36.640"/>
    </inkml:context>
    <inkml:brush xml:id="br0">
      <inkml:brushProperty name="width" value="0.06" units="cm"/>
      <inkml:brushProperty name="height" value="0.06" units="cm"/>
      <inkml:brushProperty name="color" value="#FFFFFF"/>
    </inkml:brush>
  </inkml:definitions>
  <inkml:trace contextRef="#ctx0" brushRef="#br0">80 0 8457,'-16'0'973,"0"0"0,0 0 841,-1 0-1542,8 0 0,4 0 1,10 0-1,6 0 78,4 0 0,1 2-350,0 3 0,29 33 0,7 14 0</inkml:trace>
</inkml:ink>
</file>

<file path=ppt/ink/ink9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9:36.890"/>
    </inkml:context>
    <inkml:brush xml:id="br0">
      <inkml:brushProperty name="width" value="0.06" units="cm"/>
      <inkml:brushProperty name="height" value="0.06" units="cm"/>
      <inkml:brushProperty name="color" value="#FFFFFF"/>
    </inkml:brush>
  </inkml:definitions>
  <inkml:trace contextRef="#ctx0" brushRef="#br0">25 0 8457,'-7'9'1088,"-2"6"0,2-6 0,5 7-601,6 0 0,7 0 1,-4 0-1,2 2-339,3 4 1,3 3-1,-1 8 1,-1 1-442,-2 4 0,-2-4 1,3 4-1,-1-4-50,2-2 1,-4-5 0,0-2 0,0-1-623,0-4 0,-4-8 0,6-3-1017,1-2 1982,-4-8 0,-8-59 0,-9-19 0</inkml:trace>
</inkml:ink>
</file>

<file path=ppt/ink/ink9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9:37.090"/>
    </inkml:context>
    <inkml:brush xml:id="br0">
      <inkml:brushProperty name="width" value="0.06" units="cm"/>
      <inkml:brushProperty name="height" value="0.06" units="cm"/>
      <inkml:brushProperty name="color" value="#FFFFFF"/>
    </inkml:brush>
  </inkml:definitions>
  <inkml:trace contextRef="#ctx0" brushRef="#br0">82 438 8457,'-22'16'0,"1"-2"2293,1-3-1101,9 3 0,4-14 0,9 0-1029,3-9 1,10-5 0,8-4 0,2-4-187,4-5 0,-4-3 0,2-3 1,2 3-434,2 3 1,-3-4 0,1 4-1,2-3-2918,-2-3 3374,-1 1 0,26-29 0,6-8 0</inkml:trace>
</inkml:ink>
</file>

<file path=ppt/ink/ink9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9:37.491"/>
    </inkml:context>
    <inkml:brush xml:id="br0">
      <inkml:brushProperty name="width" value="0.06" units="cm"/>
      <inkml:brushProperty name="height" value="0.06" units="cm"/>
      <inkml:brushProperty name="color" value="#FFFFFF"/>
    </inkml:brush>
  </inkml:definitions>
  <inkml:trace contextRef="#ctx0" brushRef="#br0">24 325 8445,'-6'11'453,"1"0"-40,-8-8 1,13 4-1,0-7 1,7-1-54,2-5 0,11-3 1,-4-7-1,4 0-203,4 0 0,-6-6 0,3 0 1,-3 1-75,-2-3 1,-1 6 0,-3-3 0,-3 3-111,-1 2 0,-1-1 1,-4 1-1,3 0-46,-3 0 1,-3 1 0,-5 3-1,-6 1-69,-3-2 0,-2 6 0,-1 2 1,1 3 18,0 2 1,0 0 0,0 2 0,-1 3 25,1 6 0,2 5 0,1 6 0,4 5 152,2 3 0,-4-1 0,6 2 0,1 3 238,2 0 1,2 0 0,0-1 0,0-1 20,0 1 0,6-1 0,1-1 1,2-4-311,4-6 1,3-3 0,4-3 0,1-5-789,-1-4 0,3-4 0,1-4 0,-1-4-1766,1-4 2550,4-12 0,12-68 0,-15 33 0,0 1 0</inkml:trace>
</inkml:ink>
</file>

<file path=ppt/ink/ink9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9:37.723"/>
    </inkml:context>
    <inkml:brush xml:id="br0">
      <inkml:brushProperty name="width" value="0.06" units="cm"/>
      <inkml:brushProperty name="height" value="0.06" units="cm"/>
      <inkml:brushProperty name="color" value="#FFFFFF"/>
    </inkml:brush>
  </inkml:definitions>
  <inkml:trace contextRef="#ctx0" brushRef="#br0">49 1 8431,'-11'0'2271,"0"0"-1403,0 0 0,2 2 0,4 3-374,3 6 0,2 0 1,2 3-1,1 6-189,3 3 0,5 6 0,-6 9 0,-1 5-279,-3 4 0,-1 9 0,0 1 0,0 3-456,0-1 1,0-3 0,0 0 0,0-10-991,0-4 0,0-10 1420,0-5 0,0-36 0,0-3 0</inkml:trace>
</inkml:ink>
</file>

<file path=ppt/ink/ink9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9:50.307"/>
    </inkml:context>
    <inkml:brush xml:id="br0">
      <inkml:brushProperty name="width" value="0.06" units="cm"/>
      <inkml:brushProperty name="height" value="0.06" units="cm"/>
      <inkml:brushProperty name="color" value="#FFFFFF"/>
    </inkml:brush>
  </inkml:definitions>
  <inkml:trace contextRef="#ctx0" brushRef="#br0">33 306 8184,'-5'17'276,"-2"-1"0,-1 0 158,1 0 0,2 0 0,5 2 0,0 2-106,0 2 0,0 7 0,0-2 0,2 3-191,3 3 0,4-1 0,5 0 0,-1 1-7,-2-1 1,0-5 0,7-2-1,1 1-190,3-1 1,0-5-1,-4-1 1,1-4-259,3-4 0,2-8 0,-3 3 0,4-5 95,1-1 0,2-9 0,-4-7 0,-1-9 28,1-6 1,3-1 0,-6-2 0,-1-2 179,-2-2 0,-7-2 0,-2 4 0,-2-1 236,-3 1 0,-3 1 0,-2 3 0,-5 1 82,-5 4 0,-3-1 0,-4 6 0,-4 2-128,-5 2 1,-3 2-1,-3 0 1,1 1-116,0 5 0,-1 2 0,1 8 1,1 0-376,4 0 1,-4 8 0,6 2 0,0 7-712,3 4 1,10-1 0,3 7 1025,2 2 0,52 52 0,-14-33 0,1-1 0</inkml:trace>
  <inkml:trace contextRef="#ctx0" brushRef="#br0" timeOffset="449">1248 177 8072,'0'-16'1079,"0"5"-304,0 0 0,0 0-500,0-5 1,-5 5-1,-2 2 1,-2 2-167,-4 3 1,4-5-1,-2 0 1,-1 0-210,-3 4 1,-1-2-1,0 0 1,0-1-134,0 1 0,-2 0 0,-2 3 0,-2-1-43,2 1 0,-3 4 0,1 4 0,3 5 81,1 5 1,1-1 0,-1 10 0,0 1 107,2 3 0,-4 3 0,11 5 0,0 1 152,4 1 1,-2 8 0,1-1-1,3 2 221,1 3 1,4 1-1,1 3 1,3 2-45,-3 3 0,5-6 0,-1 0 0,0-5-218,0-4 1,0-7-1,-3 0 1,1-5-304,-1-4 0,0-13 1,-1 3-1402,3-3 1680,-1-7 0,-12-36 0,-2-16 0</inkml:trace>
  <inkml:trace contextRef="#ctx0" brushRef="#br0" timeOffset="733">617 598 8072,'-9'2'1672,"3"3"1,6-3-1078,6 3 1,3-3 0,9-2 0,1 0-258,3 0 0,7 0 0,-2 0 0,3 0-158,3 0 0,-1 0 0,-1 0 0,-2 0-156,-2 0 1,-6 0-1,4 2 1,1 2-447,-1 1 1,-11 0 0,2-5 0,-1 0-1300,-1 0 0,2 0-1023,1 0 2744,-8 0 0,-31 0 0,-14 0 0</inkml:trace>
</inkml:ink>
</file>

<file path=ppt/ink/ink10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29:57.572"/>
    </inkml:context>
    <inkml:brush xml:id="br0">
      <inkml:brushProperty name="width" value="0.06" units="cm"/>
      <inkml:brushProperty name="height" value="0.06" units="cm"/>
      <inkml:brushProperty name="color" value="#FFFFFF"/>
    </inkml:brush>
  </inkml:definitions>
  <inkml:trace contextRef="#ctx0" brushRef="#br0">33 260 8170,'-9'-7'223,"-4"3"345,8-7 1,-1 6 46,6-6 1,2 0-324,4-5 0,1 5 0,5 2-92,-1 2 0,0-4 0,5 4-133,0-2 1,-5 5 0,0-1-1,2 3-108,1 2 0,0-2 0,-1-1 1,-2-3-56,1 3 0,3 1 0,1 2 0,0 0 7,0 0 0,-5 0 1,0 2-1,2 1 57,1 3 0,2 5 1,0-4-97,1 2 1,-1 0-1,0 3-245,0-1 1,0-2 0,1 4 0,-1-4-272,0-2 1,0-2-1,0-5 1,1 0 643,-1 0 0,22-36 0,5-9 0</inkml:trace>
  <inkml:trace contextRef="#ctx0" brushRef="#br0" timeOffset="417">65 503 8284,'-9'-2'679,"4"-3"0,3 1-377,2-7 1,7 6-1,4-6-146,3-2 0,3 1 0,-1-1 0,0 4-62,0 2 1,2 0-1,2 3 1,2-1 92,-3 1 0,-1 2 1,-1 2-75,-1 0 1,0 0 0,0 2-1,0 4 14,1 4 1,-7-1-1,1 2 1,2 2-158,1 1 0,2 1 1,1-3-1,-1-3-76,0-2 0,0 4 1,0-5-1,2-1-242,4 2 0,-2-5 1,5 3-1,0-5 348,0-5 0,24-26 0,10-12 0</inkml:trace>
  <inkml:trace contextRef="#ctx0" brushRef="#br0" timeOffset="982">1183 33 8123,'-11'2'501,"0"3"1,8-1-57,-3 7 1,5-1 0,1 7 0,0-1-180,0 0 0,0 2 0,0 4 0,1 5-111,5 3 1,-4 4-1,3 4 1,-3 4-99,-2-1 0,0 4 1,0-7-1,0 0-430,0 1 1,-6-6-1,1-1 1,1-9-1844,3-5 2216,1-1 0,7-59 0,2-14 0</inkml:trace>
  <inkml:trace contextRef="#ctx0" brushRef="#br0" timeOffset="1432">1458 1 11444,'11'0'544,"0"0"0,3 0-372,6 0 1,-2 0 0,6 0 0,-3 0-8,1 0 1,-1 0-1,-3 0 1,2 0-146,2 0 1,-1 0 0,-4 0-139,-1 0 0,-5 5 1,-1 0-30,3-1 0,-4-2 260,2-2 88,-8 7 0,5-3 1,-8 6-20,0 3 1,0-4-1,-2 2 1,-2 1-104,-1 3 1,-1 1 0,5 0-1,-3 2-96,-1 4 1,-6-2 0,5 7 0,1 1 28,-2 3 1,5 3 0,-5 2-1,1 4-16,1 1 0,-6-5 1,6 4-1,1-2-105,2-1 0,-3 1 0,0-7 0,1-4-262,2-6 0,2-3 0,0-1-1493,0-1-844,0-7 2708,0-2 0,7-36 0,2-7 0</inkml:trace>
  <inkml:trace contextRef="#ctx0" brushRef="#br0" timeOffset="1682">2042 632 9059,'-6'11'1669,"1"0"0,-1-6 516,6 6-4446,0-7 2261,0 3 0,8-36 0,1-7 0</inkml:trace>
</inkml:ink>
</file>

<file path=ppt/ink/ink10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30:02.039"/>
    </inkml:context>
    <inkml:brush xml:id="br0">
      <inkml:brushProperty name="width" value="0.06" units="cm"/>
      <inkml:brushProperty name="height" value="0.06" units="cm"/>
      <inkml:brushProperty name="color" value="#FFFFFF"/>
    </inkml:brush>
  </inkml:definitions>
  <inkml:trace contextRef="#ctx0" brushRef="#br0">42 211 8181,'-11'-14'494,"2"1"-164,2 3 1,0 6 866,1-1-1261,5-4 0,1 7 1,10-4 129,5 5 1,1 1 0,0 0-1,0 1 46,1 5 1,-1-3-1,0 8 1,0 2-95,0 1 1,1 2-1,-1 1 1,0 1-41,0 3 1,-1-3-1,-3 6 1,-3-3-79,-2 1 0,-1 7 1,-6-4-1,0 2-40,0 0 1,-7-2 0,-4 4 0,-4-4-45,-1-2 0,-2-1 0,-2-6 0,-1 0 24,1 1 1,-3-3 0,1-1 181,2-3 1,2-6 64,2 1-21,7-3 1,2-4-1,9-1 201,3-3 0,-1 1 1,6 3 56,3-3 1,1 3 0,3-3 0,-1 3 1,0 2 0,0 0-1,2 0-72,4 0 0,-4 0 0,5 0 0,-1 0-45,-1 0 0,6 0 0,-3 0 0,-1 0-154,1 0 0,3 0 1,-6 0-1,-1 0-16,-2 0 0,-2 0-595,0 0 0,-7 2-2438,-3 3 2995,-4-3 0,-53 5 0,-12-7 0</inkml:trace>
  <inkml:trace contextRef="#ctx0" brushRef="#br0" timeOffset="433">658 82 8158,'9'0'1600,"-2"0"0,-7 2 0,0 3-1491,0 6 1,0 3 0,0 2-1,0 2-228,0 4 1,-6 3-1,-1 8 1,0-1-288,0 0 1,-4 1 0,4-1 0,0 1 42,-1-1 1,-2-7-1,4-3 1,3-4-288,1-2 0,2-5 471,0 0 1,2-8-1,3 3 303,6-5 0,3-2 1,2-3-1,1-1 201,-1 1 1,5-3-1,1 0 1,0-1-90,1 1 0,-3 0 1,5 3-1,-2-1-7,-3 1 0,4 3 1,-3-1-355,-1-4 0,-2 5 0,-2-5-1713,1 4 266,-8 2 1572,-2 0 0,-50 8 0,-11 1 0</inkml:trace>
  <inkml:trace contextRef="#ctx0" brushRef="#br0" timeOffset="781">755 163 7750,'0'-9'396,"2"2"1722,3 7-1727,-3 0 0,5 7 0,-7 4-176,0 3 0,5 8 1,1 1-1,-3 2 7,-1 4 0,-2 9 1,0 5-1,0 6-233,0 5 0,0-4 1,0 4-1,0-4-212,0-1 1,0-7 0,0-5 0,0-4-754,0-6 1,-5 2-1556,-1-8 2531,1-6 0,12-59 0,2-19 0</inkml:trace>
  <inkml:trace contextRef="#ctx0" brushRef="#br0" timeOffset="1217">1257 1 9694,'-11'0'1531,"2"2"-1167,2 3 0,2-1 1,5 6-1,0 5-142,0 5 0,0 1 0,0 12 1,0 6-116,0 6 1,-2 6-1,-2 3 1,-1 7 19,1 7 0,3-7 0,-1 2 0,-2-5-277,-1-6 0,-1-8 0,8-8 0,2-8-443,1-6 1,8-6 0,-2-5 175,3-6 1,2-3 0,0-4-1,1-3 296,-1-6 1,2-5-1,0-6 1,0-3 94,-4 0 0,-1-6 1,1 4-1,-1-3 203,-2-3 0,-8 1 1,3 1-1,-5 4 93,-1 6 1,0-3-1,0 3 1,-1 3-131,-5 5 1,-3 0-1,-7 8 1,-2 1-166,-4 3 1,3 2-1,-7 5 1,3 5-202,3 3 1,-3 4 0,1 2 0,2 1-440,2-1 0,4 4 665,3-3 0,18 15 0,11-2 0</inkml:trace>
</inkml:ink>
</file>

<file path=ppt/ink/ink10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30:06.889"/>
    </inkml:context>
    <inkml:brush xml:id="br0">
      <inkml:brushProperty name="width" value="0.06" units="cm"/>
      <inkml:brushProperty name="height" value="0.06" units="cm"/>
      <inkml:brushProperty name="color" value="#FFFFFF"/>
    </inkml:brush>
  </inkml:definitions>
  <inkml:trace contextRef="#ctx0" brushRef="#br0">405 49 8171,'9'-9'436,"-1"2"0,-3 9-240,0 3 0,1 4 0,-6 7 0,0 1-39,0-1 1,0 5 0,0 3 0,0-1-43,0 1 0,0 4 0,0-1 0,0 4-30,0 1 0,-6-1 1,-1-2-1,0-4-35,0-2 0,-6 4 1,4-5-1,-2-2-13,1-2 1,-1-7-1,-5-2 1,-1-2-52,1-3 1,-2-3-1,-2-1 1,-1 0-82,1 0 0,2 0 0,2-1 1,0-5-85,-1-5 0,1-3 1,0-2-1,2-2-64,3-4 0,2 2 0,5-5 0,-1 0 74,1 0 1,2-2 0,2-4 0,0 2 82,0 2 1,0 6 0,0-5 0,2 3 100,4 3 0,-5-3 1,7 3-1,-3 4 80,0 3 1,1 2 0,-4-3 0,1 1 219,3 3 1,-1 4 137,-5-5 202,0 8-427,0-4 0,0 8-286,0 5 173,0-4 1,0 7 215,0-4-140,0-3 1,0 12 21,0-3 0,0 3-187,0 3 1,0-1 0,0 0-14,0 0 1,0 0 0,0 1-1,0-1 31,0 0 1,-5 6 0,-1-1-1,3-1-33,1-2 0,0 0 0,-2 2 1,-1 3-36,1 2 0,1-5 0,-1 4 0,-1-3 49,1 1 1,1 1-1,-1-3 1,-1 4 29,1 1 0,2-5 1,0 3-1,-1 0 2,-3 4 1,-1-3-1,4-1 1,-3-1-20,3-1 0,-1 6 0,0-5 0,-1-2-42,1-2 0,3-7 1,1-1-1,0 3-15,0 1 1,0-3 0,0 0-58,0 2 0,0-4 44,0 1 0,0-4-41,0 5-108,0-8-384,0 12-706,0-14-442,0 7 1713,0-8 0,-8-51 0,-1-12 0</inkml:trace>
  <inkml:trace contextRef="#ctx0" brushRef="#br0" timeOffset="1083">746 163 8742,'-9'9'1327,"1"0"1,8-4-1144,0 6 0,0-2 0,0 2 0,0 1-53,0 3 1,0 6-1,0 3 1,0-1-36,0 0 1,0 6 0,0-2 0,0 2-70,0-2 0,0 2 1,0-7-1,-1-3-729,-5-1-784,4-1 1099,-5-8 0,13-15 0,1-12 0,2-5 201,3-6 1,3-2 0,1-1 0,0-1 66,0 1 1,1 0 0,-1-1 0,-2 3 113,-3 3 0,3-2 0,-5 7 0,2 2 134,0 2 0,-6 4 649,6 3 1,-7 6-252,1 10 1,-3 4 0,-2 9 0,0 2-79,0 2 0,0 8 1,0 1-1,0 5-278,0 0 0,0-2 0,-2 0 0,-1 2-75,-3 2 0,1-2 0,5-7 0,0-4-474,0-1 1,0-3-516,0-5 1,2-7 495,3-3 0,-1-12 1,5-6-1,0-8 157,0-7 0,-4-9 1,6-2-1,1 2 6,3 2 0,-4-4 1,-1-2-1,3 1 152,1-1 0,3 2 1,-1 6-1,-2 1 88,-3 4 0,3-1 0,-3 6 878,4 2-250,-6 9 1,3 13 0,-6 13-188,-3 4 1,-1 5-1,-2-3 1,0 6-11,0 4 1,0 1-1,0 3 1,-2 1-247,-3 1 0,3-1 0,-3-7 0,3-2-395,2 2 0,-2 2 0,-2-1 0,-1-3-348,1-5 1,3-4 0,1-2-2346,0 0 2897,0-7 0,7-45 0,2-18 0</inkml:trace>
</inkml:ink>
</file>

<file path=ppt/ink/ink10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30:11.404"/>
    </inkml:context>
    <inkml:brush xml:id="br0">
      <inkml:brushProperty name="width" value="0.06" units="cm"/>
      <inkml:brushProperty name="height" value="0.06" units="cm"/>
      <inkml:brushProperty name="color" value="#FFFFFF"/>
    </inkml:brush>
  </inkml:definitions>
  <inkml:trace contextRef="#ctx0" brushRef="#br0">31 33 7949,'-8'-9'296,"7"0"1,-7 5 1022,1-1-936,5 0 1,-3 5-263,10 0 1,4 0 0,8 0-78,-1 0 0,0 0 1,0 0 6,0 0 1,1 0 0,-1 0-34,0 0 0,0 0 1,0 0 123,1 0 1,-7 7-62,1 4 1,-7 3 0,1 2-90,-3 0 0,-4 1 0,-3-1-52,-6 0 0,-3 0 0,-3 0 0,1 1-82,0-1 0,0 0 1,0 0-1,-1 0 53,1 1 1,0-3 0,2-1 0,1-4-65,2-2 0,6 4-20,-6-6 305,7 8 1,-1-12 67,10 5 0,-1-4 0,7-2 212,1 0 0,3 0-110,1 0 0,0-2 0,0-2-44,1-1 1,-7-1-1,1 6-19,2 0 0,-4 0 1,2 0-110,1 0 0,3 0 1,-1-1-1,-1-3-13,-3-1 0,1-1 1,5 6-245,1 0 0,-1 0-593,0 0 0,0 0-2026,0 0 2746,-7 0 0,-37 15 0,-17 3 0</inkml:trace>
</inkml:ink>
</file>

<file path=ppt/ink/ink10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30:21.037"/>
    </inkml:context>
    <inkml:brush xml:id="br0">
      <inkml:brushProperty name="width" value="0.06" units="cm"/>
      <inkml:brushProperty name="height" value="0.06" units="cm"/>
      <inkml:brushProperty name="color" value="#FFFFFF"/>
    </inkml:brush>
  </inkml:definitions>
  <inkml:trace contextRef="#ctx0" brushRef="#br0">33 24 8092,'-11'-5'-434,"0"-1"1060,8-6 0,-5 12-396,8 0 1,2 7 0,2 9 0,3 2-7,2 4 1,-4 5-1,4 10 1,-1 7-220,-5 2 0,-1 3 0,-2 1 0,0 3-129,0 1 1,0 5 0,0-5 0,0-2 49,0-1 0,0-10 0,0-5 0,0-7-196,0-8 71,0-3 0,0-10 1,0-8 56,0-9 0,0-11 0,0-4 0,0-1 9,0-4 1,5-3-1,3-4 1,1-2 32,3 2 1,-3 2 0,0 2 0,0-1 100,0 1 0,0 5 0,4 2 1,-2-1 114,1 1 0,-3 7 0,2 0 69,2 6 0,1 8 1,2-1 96,0 3 0,-5 11 0,0 5 0,0 8 33,-2 3 0,-2 2 1,-5 7-1,1 2-73,3 2 1,-1 2 0,-5-4 0,0 1-290,0-1 1,0-3-1,0-4 1,0-4-432,0-2 1,0-1-1,2-8 1,2-1-1746,1-2 2223,0-8 0,10-39 0,3-18 0</inkml:trace>
  <inkml:trace contextRef="#ctx0" brushRef="#br0" timeOffset="483">713 478 8092,'-2'-15'303,"-1"3"217,-3 1 1,-1 0 0,4-5-364,-3 0 0,-5 5 0,4 0 0,-2-2-94,-3-1 0,3 3 0,-2 2 0,-2 2-107,-1 3 1,-2-3-1,-1 2-37,1 1 1,0 4 0,0 6 0,1 6-44,5 8 0,-3 0 1,8 7-1,1 2-95,2 1 0,2 3 0,0 1 0,0 2 225,0 2 0,7-1 1,4-4-1,4-3 101,1-3 1,0 2 0,0-9 0,0-4-92,1-3 1,4-10-1,1 3 1,-2-6-112,-2-6 1,3-10 0,1-11 0,-2-3-87,-2-3 0,-2-5 0,0-1 1,0-1 79,0 1 0,-5 1 1,-2 5-1,-2 3 91,-3 3 0,-2 3 1,-2 8 553,0 0 1,-2 7-251,-3 4 1,1 5-1,-5 5 1,2 6-43,3 3 0,2 8 0,2 1 0,0 2-108,0 4 0,-5-4 1,0 2-1,1 2-192,2 2 0,2-6 1,0-2-1,0-1-537,0 0 1,6-1 0,1-5 0,0 1 584,0-1 0,42-43 0,5-11 0</inkml:trace>
  <inkml:trace contextRef="#ctx0" brushRef="#br0" timeOffset="800">1102 397 8092,'0'-11'0,"0"0"214,0-2 1,-5 4-1,-2 0 1,-1 0 252,1 0 1,-5 6-1,1-3-226,-4 5 0,-1 1-285,0 0 0,2 1 1,3 5-1,5 5-88,5 3 0,1 2 0,0 0 0,0 1-26,0-1 1,5 0 0,2 2-1,2 2 121,4 1 1,1 6 0,2-3-1,1 1 276,-1 4 1,0-4 0,0 2 0,-1 0 138,-5-2 1,5 4 0,-6-7 0,2-1-2,-1 3 0,-6-6 0,1 3-231,-3-3 1,-4-2-198,-3 1 0,-9-8 1,-8-4-1,2-3-512,2-2 0,0-2 0,-2-2 0,-1-3-482,1-2 1,2 4 1044,2-6 0,7-36 0,2-14 0</inkml:trace>
  <inkml:trace contextRef="#ctx0" brushRef="#br0" timeOffset="1381">1831 461 8092,'0'-16'-879,"0"0"963,0 0 0,-2 1 0,-1 3 473,-3 1 0,1 0-35,5-5 1,0 0-239,0 0 0,-5 5 1,-3 2-45,-1 2 1,4 1-1,-6 6-311,-1 0 0,-3 0 1,-1 0-1,0 2-215,0 3 1,-1-1 0,-1 9-1,-1 3 63,-3 4 1,0 7 0,6-4-1,2 2 243,3 4 0,-2 2 1,6 1-1,0 0 146,0 1 1,1-1 0,6-1 0,0-2 87,0-2 1,2-2-1,4 0 1,4-7-152,5-5 0,1-10 1,0 4-1,0-1-161,1-1 1,4-5 0,1-7-1,-2-4-92,-2-7 0,-2 0 0,0-9 1,0-2 0,0-1 0,1-3 1,-1 1-1,-2 0-51,-3-1 1,-2 3-1,-5 1 1,3 4 28,2 1 0,-6-3 421,3 6 70,-4 6 0,-2 15 0,0 13 0,0 5-80,0 3 1,0 8 0,0-4 0,0 2-60,0 0 1,0 0 0,0 6-1,1-1-289,5 1 0,-4-3 0,5-1 0,0-4-754,4-1 1,3-3 0,2-5 861,1 1 0,35-37 0,9-9 0</inkml:trace>
  <inkml:trace contextRef="#ctx0" brushRef="#br0" timeOffset="1929">2706 461 8058,'-7'-16'207,"3"5"1,-5 1 153,2-3 1,-4-1 0,6-3 0,1 1 27,2 0 1,-3 0 0,-2 0-229,-2-1 1,-2 1-1,-5 2-250,0 3 0,-6 4 0,0 9 0,3 3-107,1 6 0,0 5 1,-2 6-1,0 5 42,6 3 1,-3 3-1,7-1 1,-3 0 99,2 1 1,-1-1-1,6 1 1,3-1 182,1 0 1,2 1 0,2-3 0,1-3-22,3-5 1,6-4-1,-1-2 1,3-1-114,3-5 0,-1-2 1,0-8-1,0 0-119,0 0 0,1 0 0,1-2 0,0-4-33,-2-4 1,9-10 0,-9-4-1,0 1-89,-3 0 0,1-6 0,-3 2 0,2-2 59,-2 2 1,1-4-1,-5 6 1,1-2 154,-1 0 1,-2 7 0,-3-1 436,3 3-207,-3 9 0,5 3 1,-7 12-1,0 5 116,0 3 1,0 4 0,0 4 0,0 5-25,0 3 0,0-3 0,0 0 0,0 2-157,0 2 1,0-1-1,0-1 1,0-4-325,0-1 1,6-3 0,1-5 0,0 1-675,0-1 1,6-7 0,-2-4 864,3-3 0,17-38 0,3-9 0</inkml:trace>
  <inkml:trace contextRef="#ctx0" brushRef="#br0" timeOffset="2266">3030 494 8058,'-2'-9'505,"-3"3"1,1 5 907,-7 1 1,8 1-1021,-3 5 0,5-3 1,1 8-1,0 2-189,0 1 1,0 10 0,0 1 0,0 2-215,0 0 0,0 0 0,0 5 0,0-1-362,0-4 1,0 2-1,0-8-1209,0-1 1284,0-2 1,0-13 0,0-8 0,0-13 146,0-8 0,5-3 0,2-7 0,0-2 93,1-2 0,2-1 0,-2 3 1,-1-2 145,0 2 0,6 3 0,-3 5 1,5 1-67,1-2 0,0 5 0,0 3-89,1 3 0,-1 9 1,0 3-1,0 5-280,0 1 0,1 0 1,-1 0-1,0 1-1272,0 5 1618,0-4 0,-7 48 0,-1 4 0</inkml:trace>
  <inkml:trace contextRef="#ctx0" brushRef="#br0" timeOffset="2616">3322 623 8058,'-11'17'-533,"0"-1"0,7-5 835,-1-1 1,5-6 0,5 1-71,6-3 0,-2-2 0,2 0 0,2 0-90,1 0 1,0-7 0,-1-2 0,-2-2-30,1 0 0,1 1 1,0-7-1,-3 1-52,3 0 0,-4 3 0,0-1 0,-2-4-83,-3 0 1,-1 0-1,1 2 1,1 0 11,-1-1 1,-4 1 0,-5 2-15,-6 3 0,-4 4 0,-1 7 0,0 0 4,0 0 1,-2 7-1,-2 4 1,-2 5 153,3 6 0,1 3 0,1 5 0,3-1 63,3-2 1,-1 0 0,4 6 0,1-1-96,0 0 1,2-5 0,6-1 0,5-3-488,5-3 1,3-2 0,2-4 0,2-3-316,4-6 1,1-3-1,6-2 1,-2 0 699,2 0 0,15-20 0,7-10 0,6-2 0,0 1 0</inkml:trace>
  <inkml:trace contextRef="#ctx0" brushRef="#br0" timeOffset="3033">3791 591 8058,'0'-16'307,"0"0"1,0 5-1,0 0 1,0-2 187,0-1 0,-5-2 1,0 0-1,-1-1-137,-1 1 0,5 5 1,-5 1-295,0-3 1,0 4 0,-6 0-237,2 2 1,2 9-1,-2 10 1,4 8-169,0 7 0,0 5 0,-6 4 0,4 4 370,2 1 1,0 3 0,3 2-1,-1-1 130,1-1 1,2-8-1,2 1 1,0-2-70,0-3 1,8-7 0,2-5-1,5-7-202,1-8 1,6-3 0,-1-2 0,1-2-123,1-3 1,-5-6 0,6-11 0,-3-5 58,1-3 0,-1-3 0,-4 1 0,-1-1 93,0 1 0,-5 0 0,-2-1 0,0 1 40,0-1 1,-4 1 0,4 1-1,-2 3-40,-3 1 1,-2 7 387,-2-2 0,0 13 126,0 9 1,0 7-1,0 11 1,0 4-37,0 5 1,0 5 0,0 4 0,0 4 126,0 1 1,0-5 0,0 4-1,2 0-654,3 3 0,4-5 0,7-4 0,2-7-1404,4-4 0,-2-3 1534,7-9 0,43-47 0,-27 9 0,0 0 0</inkml:trace>
</inkml:ink>
</file>

<file path=ppt/ink/ink10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30:26.003"/>
    </inkml:context>
    <inkml:brush xml:id="br0">
      <inkml:brushProperty name="width" value="0.06" units="cm"/>
      <inkml:brushProperty name="height" value="0.06" units="cm"/>
      <inkml:brushProperty name="color" value="#FFFFFF"/>
    </inkml:brush>
  </inkml:definitions>
  <inkml:trace contextRef="#ctx0" brushRef="#br0">49 72 8081,'-7'-9'397,"-4"4"410,4 3-404,-7 2 1,12 2-187,-3 3 0,3-1 0,4 7-111,3 1 1,-3 3-1,3 3 1,-3 1-42,-2 3 0,0 7 1,0-2-1,0 3-69,0 3 0,0-1 0,0 1 0,0-1-26,0 0 0,0-6 1,0-3-1,-2-1-80,-3-1 1,3-5-377,-3-5 0,3-9 168,2-2 0,0-9 1,0-11-1,2-3 131,3-2 1,-1-2 0,5-6 0,0 1 82,0-1 0,-4 1 1,6 0-1,0-1 85,-2 1 0,3-1 0,-5 3 0,2 1 91,4 2 1,-6 7 0,0-1 554,1 3-333,1 1 1,0 10-1,-2 7-25,0 9 0,-5 6 1,3 1-1,-3 2-36,-2 3 1,0-1 0,0 7 0,0 0-72,0-2 0,0 6 0,0-4 0,0 4-70,0 1 1,0 0 0,0 1 0,0-1-228,0 1 1,0-6-1,0-2 1,0-2-191,0-3 1,0-2 0,0-2-717,0 0 0,2-7 1041,3-3 0,-3-4 0,5-2 0</inkml:trace>
</inkml:ink>
</file>

<file path=ppt/ink/ink10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20.253"/>
    </inkml:context>
    <inkml:brush xml:id="br0">
      <inkml:brushProperty name="width" value="0.17143" units="cm"/>
      <inkml:brushProperty name="height" value="0.17143" units="cm"/>
      <inkml:brushProperty name="color" value="#FFFFFF"/>
    </inkml:brush>
  </inkml:definitions>
  <inkml:trace contextRef="#ctx0" brushRef="#br0">48 1 7460,'0'9'100,"-1"5"-20,-2-4 1,2-1 0,-2 1-31,-1 3 0,3-3 0,-4 1-18,2 1 0,-1 0 0,3 5 25,-2 1 0,-1-3-30,2 3 1,1-3-1,-2 4-12,2-3 0,1-3 1,0 0-5,0 1 1,0-4 22,0 1 1,0-1 33,0 6 0,0-3-15,0 0 1,0 0-39,0 3 1,0 0 10,0-1 1,0 1-35,0 0 1,0 0 19,0-1 1,0-1 37,0-1 1,0-3 6,0 3 1,0-2-28,0 2 1,0-5-34,0 2 0,-2-2 10,-1 5 0,1 0-18,2 3 0,0 0-4,0 0 1,0-1-22,0 1 1,0 3 19,0-1 1,0 0-1,0-2 10,0 0 1,0-3 0,0 0 8,0 1 1,0 1 2,0 1 0,0-1 0,0 1-3,0 0 1,0-3-1,0 0-3,0 1 1,0-2-1,0 2 0,0-1 0,0 2-13,0 1 0,0-2-16,0 2 1,0-2-7,0 4 1,0 2 21,0 1 1,0 1 0,0 0 6,0-1 0,2-3 1,1 0 12,-1-1 0,-2 1 0,0 0-12,0 0 0,0 2 0,0 0-74,0 0 1,0-2 63,0-2 1,0-2 9,0 7 1,0-3 0,0 0-1,0-1 0,0-4 1,0 0 14,0 1 0,0-2 1,0 2-6,0 0 1,0-2 0,0 1-16,0 1 1,0-2 8,0 1 0,0 0 1,0 3-1,0 0 1,0-3 1,0 0 1,-2 0-1,-1 3 0,1 2 0,2 1 1,0-2 0,0-3 1,0-1 1,0 1 0,0-1 0,0 1 21,0 2 0,0 0 0,0 3 7,0 1 1,0-3 0,0 3-28,0-1 1,0-3 0,0-2-11,0 3 0,0-4 1,0 2-1,2-2-1,1-1 0,-1-1 1,-2 2-8,0 1 1,0-2-1,0 1-4,0 1 1,1-2-1,1 2 17,1 0 0,-1-2 0,-2 1 0,0 1 0,0-2 1,0 1 1,0 1 0,0-1 1,0 3 0,0-2 1,0 5-4,0-3 0,0-3 1,0 0-3,0 1 0,0 2 2,0 3 0,0-3 0,1 3 0,2 1 0,-2-5 4,1 3 0,-1-3 1,-1 4 20,0 0 0,0-5 0,0 3-7,0 0 0,0-1 0,0 3-12,0-3 1,0-3 0,0 1-1,0 3 0,0-4 0,0 4-10,0 0 0,3-4 0,-1 3 14,0-1 1,-1-3 0,-1 1-5,0 1 1,0 1 0,0 1-8,0 0 0,0-3 1,0 1-1,0 2 0,0-2 0,0 1-17,0 0 1,0-3 0,0 2-20,0 0 1,0-2 23,0 1 1,0 0 16,0 3 0,0-3 3,0 0 1,0 0-5,0 3 1,0 0 0,0-1 1,-3 2 61,1 1 0,-1-1-62,3 1 0,0-1 0,0-1-4,0 0 0,0-3 1,0 0-1,0 1 0,0-2-12,0 1 0,0 0-7,0 3 0,0-3-9,0 0 0,0 0 15,0 3 1,0-3 5,0 0 0,0 1 13,0 1-10,0-2-84,0 1-57,0-5 5,0-1 66,0-1-130,0-6-467,0 6-417,0-6 1088,4 2 0,0-3 0</inkml:trace>
</inkml:ink>
</file>

<file path=ppt/ink/ink10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24.171"/>
    </inkml:context>
    <inkml:brush xml:id="br0">
      <inkml:brushProperty name="width" value="0.17143" units="cm"/>
      <inkml:brushProperty name="height" value="0.17143" units="cm"/>
      <inkml:brushProperty name="color" value="#FFFFFF"/>
    </inkml:brush>
  </inkml:definitions>
  <inkml:trace contextRef="#ctx0" brushRef="#br0">16 3513 7359,'-9'0'1270,"2"0"1,8-1-526,2-2 117,-2 2-232,9-2-431,-1 3 1,7 0-108,-1 0 0,-4 0-59,-1 0 0,-2 2-27,5 1 0,0 2 100,3-2 0,-3 0 13,0 0 1,1-2 23,1 1 0,-2 2-53,1-1 1,-4 2-22,3-3 0,-2 1-41,2-3 0,-6 1-87,1 2 0,1-3 20,4 3 1,0-2 17,0-1 0,-3 0 113,3 0 1,-3-1-37,1-2 0,1 3-22,1-3 1,-1 2-30,1 1 0,0 0-8,3 0 1,-3 0-23,0 0 1,-2 0 9,2 0 0,0 0 66,3 0 1,-3 0 59,0 0 1,-5 0 84,3 0-18,-4 0-73,7 0-126,-5 0 26,6 0 1,-6-1 102,1-1-41,-4 1 0,1-4 8,-2 3-74,-2 1 1,4-4-13,-1 3-10,1 1 0,1-3 9,3 4 8,-6 0-2,9 0 4,-5 0 0,7 0 23,-1 0 1,-4 0-8,-1 0 1,-2 0 225,5 0 1,-2 0-431,2 0 0,-3 0 51,4 0 1,-1 0 75,2 0 0,1 0 51,0 0 1,0 3 4,-1 0 0,1-1 0,0-1-67,0 2 1,-3-2-17,0 1 1,1-1 0,3 0 56,-2 2 0,1-2 82,-3 1 1,1-1-50,7-1 1,-3 0-1,0 0-175,-1 0 0,-2 0 37,1 0 1,3 0 114,-1 0 0,-1-1 0,-2-1 31,1 0 1,-5-2 9,5 2 0,-2 1 12,2-2 0,0 0-20,-1 0 1,1 0-26,0 3 1,1 0-53,1-3 0,-1 2 63,1-2 0,-1 3 0,-2 0-15,1 0 0,-2 0-3,2 0 0,-2 0 0,4 0-8,-1 0 0,-3 0 24,2 0 0,-2 0 19,7 0 0,-3 0 0,1 0 41,0 0 0,-5 0 0,2 0-32,-1 0 1,1 0-1,1 0-92,2 0 0,-3 0 28,0 0 0,1 0 0,4 0 54,-3 0 1,-3 0 73,1 0 0,-2 0 1,4-1-51,-1-2 0,-4 2 0,1-1 17,2 1-81,-3 1 0,2 0-18,-4 0 1,5-3 26,5 0 1,-2 1 0,-2 1 0,-2-1 11,-2 0 0,-1-1 33,4 3 1,-2 0 0,3-1-68,-3-2 0,1 3 0,-2-3-28,2 2 1,-1 1 0,0-1-7,0-1 1,0 1 64,-4-2 1,3 2-1,2 1 29,1 0 1,-3 0 0,0 0 12,1 0 1,-2 1-1,0 1-53,2 0 0,-3 1-11,4-3 1,-2 1 0,1 1 11,0 0 1,-1 1 17,2-3 1,1 0 2,0 0 1,1 3-10,1-1 1,-7 1-53,2-3 0,-1 0 23,4 0 1,-3 0 30,0 0 1,0 0 82,3 0 0,-3 0 20,0 0 1,-3 0-79,4 0 23,-1 0-59,-1 0 0,3 0-126,-2 0 0,2 0 74,1 0 1,-3 0 8,0 0 1,0 0 52,3 0 0,-4-1 0,-1-1 18,1 0 0,-5-1 3,3 3 0,-2 0 101,5 0 0,-5 0-100,3 0 0,-4-3-13,7 1 1,-4-1-15,3 3 0,-5-1-111,3-1 1,-4 1 8,7-2 0,-4 2 66,3 1 1,-2-1 131,2-1 1,-5 1 22,2-2-50,-3 2 0,8 1-82,-2 0 0,-3 0-114,0 0 1,-2 0 108,5 0 1,-5 0 158,3 0 11,-4 0 8,8 0-124,-3 0 1,1 0 42,0 0-55,-7 0-21,5 0-20,-7 0-9,8 0 50,-4 0 123,4 0-60,-4 0-85,-1 0-241,1 0-309,-3 0-323,-2 0 1,-24-21 0,-5-5 0</inkml:trace>
  <inkml:trace contextRef="#ctx0" brushRef="#br0" timeOffset="2263">3363 3489 7252,'0'-13'497,"0"0"0,0 2-294,0-2 1,0 0-16,0-3 0,0 0-152,0 1 0,0 2-22,0-1 0,0 1-4,0-2 1,0 1 93,0 1 1,0 5 75,0-2 1,0 2 164,0-5-301,0 3 0,0-5-15,0 2 0,0 1 25,0-1 0,0 5 61,0-2 0,3 2-36,-1-5 0,1 2-62,-3-2 0,0 2-34,0-2 1,0 3-1,0-3 0,0 0 7,0-3 0,0 3 84,0 0 1,0-1 27,0-1 1,0-1 47,0 0 1,0 3-85,0 0 1,0 2-28,0-2 0,0 3-65,0-3 0,0 2 0,-1-1 15,-2 1 1,2 2-1,-1 1 17,1-3 0,1 2 0,-1-2 17,-2-1 0,3 3 67,-3-1 0,1-1 112,0-4 0,1-1-65,-2 0 0,0 0-132,0 1 0,0-1 0,2 1 7,-1 2 1,1 1-126,-2 1 1,2-1 41,1-4 1,0 4 0,-2 0-54,-1 1 1,1 1 57,2-3 1,0 3 36,0-3 1,0 0 98,0-3 1,0 3 13,0 0 0,0-1-112,0-1 0,0 2 0,0-1-20,0 0 1,0 3 0,2 0 26,1-1 1,-1 2 18,-2-6 0,0 2 32,0-4 1,3-2-45,0 2 0,-1 0-21,-2 2 0,0 3 12,0 0 1,0 0 129,0-3 0,0 3-69,0 0 0,0-1-1,0-1 1,0 2-49,0-1 0,0 1-1,0-2 1,0-1 11,0 0 1,0 0-1,0 1-3,0-1 0,0 3-43,0 0 0,0-1 1,0-1 10,0-1 0,1 0 36,2 0 0,-2 1 1,1-1 53,-1 0 0,-1 3 36,0 0 1,0 0-80,0-3 0,0 0 0,0 1-16,0-1 1,1 3 0,1 0-10,0-1 1,1 0 30,-3-1 0,0 1 0,0-5 6,0 3 1,0 3-1,0-1-34,0 0 0,0-1-24,0-4 1,0-1 0,0-3 22,0 2 0,0 5 1,0 3 1,0-1 0,0-4 1,0-1 26,0-1 0,0 1 1,0-1-1,0 1 1,0 3-1,0 2 0,0-2 0,0 3 1,0-4 0,0-1 1,0 5 0,0-2 1,0 0 0,0 2-26,0-3 1,0 1 0,0-6 0,0 0 0,0-2-1,0 2 0,0 2 1,0 3-1,0 0 3,0 1 0,0-1 1,0-2 31,0-3 0,0 3-4,0-6 1,-3 3 0,1 0-17,0 3 0,1 1 1,1 2-78,0-1 0,0 3 1,0 0-34,0-1 0,0 1 48,0-3 1,1 2 161,2-5 0,-2 0 40,1 1 0,-1-1 0,-2 5-36,-1 0 0,1 2-112,-2 2 0,2-3 0,0-1-27,-1 0 1,1 1-37,-2 0 1,2 0 33,1-5 1,0 4-23,0 1 0,0-1-82,0-1 0,0-1 89,0 0 0,0 3 57,0 0 0,0 0 30,0-3 0,0 0-36,0 1 1,0-1-83,0 0 0,0-1 36,0-1 1,0-1-1,0-2 144,0 2 0,0 5 215,0 1 1,0 3 464,0-3-726,0 7-79,0-5-461,-3 10 267,2-2 1,-3-2 55,4-3 100,0 1 0,0-8-53,0 2 0,0 3-113,0-1 94,0 4-389,0-4-1122,0 3-488,0 4 2127,0 0 0,-3 11 0,-1 2 0</inkml:trace>
  <inkml:trace contextRef="#ctx0" brushRef="#br0" timeOffset="4512">32 71 8548,'-8'5'1434,"3"-2"714,2-3-1955,13 0 0,-3 0-73,9 0 1,-7 0-45,1 0 1,1 0 101,5 0 0,-1 0-77,1 0 0,0 0 0,0 0 76,-1 0 0,1 0-91,0 0 0,2 0 1,1 0 9,-2 0 1,-3 1-1,0 1-7,3 0 0,-1 1 0,5-3-17,-2 0 0,0 3-32,-1-1 0,2 2 0,2-3-44,-1 2 1,-7 1 0,3-3 46,1 2 1,-5 0-1,3-3 56,2 0 1,-4 0 25,4 0 0,0 0-37,3 0 1,1 0-44,-4 0 1,0 0-42,-2 0 0,0 0-40,0 0 0,-1 0 125,1 0 1,1 0-376,1 0 0,-1 0 0,2 0 149,0 0 0,-1-1 181,3-2 1,-1 2 0,1-1 47,-3 1 0,1 0 0,0-1-22,-2-1 0,5 1 0,-1 2 1,-2 0-41,-1 0 1,-2-3 0,0 1 0,2 0-53,0 1 1,1-2 0,-4 1 0,1 0-9,0 1 0,0 1 1,-1 0-1,1 0 19,0 0 1,0 0-1,-1 0 1,1 0 8,0 0 1,0 0-1,-1 0 1,1 0 4,0 0 0,0 3 0,-1-1 0,1 0-48,0-1 1,0-1 0,0 0 0,2 0-110,0 0 1,0 0-1,-1 0 85,1 0 1,-1 0-1,1 0 1,-1 0 18,-1 0 1,1 0 72,4 0 1,-1 0-1,4 0 1,-5 0 47,-2 0 1,-1 0-1,0 0-25,3 0 1,-3 0 0,3 0-70,-3 0 0,3 0 0,-1 0-31,0 0 0,1-1 0,0-1 9,1 0 0,-1-1 0,1 3 18,-1 0 1,-3 0 0,-2 0 22,2 0 0,-3 0 0,4 0 28,1 0 0,-5 0 0,2 0 0,-1-1-26,-1-1 0,-1 1 0,-2-2-45,4 2 0,0 1 0,2 0 30,0 0 1,-3 0 0,0 0 64,1 0 0,-2 0-19,2 0 1,1 0-1,4 0 0,0 0-75,-1 0 1,0 0-31,3 0 0,-3 0 65,3 0 0,-4 1 0,-1 1 4,-2 0 0,0 1 66,5-3 0,0 0 0,2 0-8,-3 0 1,-3 0-52,1 0 1,1 0 0,4 0-5,-3 0 1,-1 0-1,-2 0 18,1 0 0,-3-1 0,0-1 0,1 0-7,1 0 1,-2 1 0,1 1-5,3 0 1,0-2-32,4-1 1,-1-1-1,1 3 28,-3-2 0,-3 0 1,1 3 0,-3 0 0,4-2 4,-3-1 1,-4 1 93,3 2 1,0 0-13,3 0 0,-3 0-81,0 0 1,0 0-144,3 0 126,-4 0 0,3 0-81,-1 0 0,-6-1-27,0-2 0,-1 2 1,4-1 1,-4 1-166,3 1-504,-6 0-202,10 0 474,-13 0-1084,10 0 1599,-10 0 0,-36 14 0,-13 3 0</inkml:trace>
</inkml:ink>
</file>

<file path=ppt/ink/ink10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36.882"/>
    </inkml:context>
    <inkml:brush xml:id="br0">
      <inkml:brushProperty name="width" value="0.06" units="cm"/>
      <inkml:brushProperty name="height" value="0.06" units="cm"/>
      <inkml:brushProperty name="color" value="#FFFFFF"/>
    </inkml:brush>
  </inkml:definitions>
  <inkml:trace contextRef="#ctx0" brushRef="#br0">1 138 7830,'8'0'558,"4"-4"0,-3-1-115,3 2 0,4 0 0,2 0 0,5-3-222,3-2 1,1 4 0,3-6 0,0 1-90,2 2 1,7-6 0,-4 6 0,0-2-40,-3-1 1,-3 6 0,-1-4-1,-1 2-254,1 3 1,-7 0 0,-3 0-1,-2-2-1691,-2 2 1089,-1 2 0,-5 7 0,-5 1 763,-6 1 0,-35 17 0,-14-3 0</inkml:trace>
</inkml:ink>
</file>

<file path=ppt/ink/ink10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37.150"/>
    </inkml:context>
    <inkml:brush xml:id="br0">
      <inkml:brushProperty name="width" value="0.06" units="cm"/>
      <inkml:brushProperty name="height" value="0.06" units="cm"/>
      <inkml:brushProperty name="color" value="#FFFFFF"/>
    </inkml:brush>
  </inkml:definitions>
  <inkml:trace contextRef="#ctx0" brushRef="#br0">42 0 7836,'-9'8'1135,"1"-2"-89,2 0 649,-5-4-1471,10 4 0,-6-5 1,7 4-1,2 4-90,3 3 1,-4 3 0,4 4 0,-4 4-100,-1 3 1,2 7-1,1 4 1,1 4-254,-1 5 0,-1-3 1,-2 3-1,0-3-80,0-2 0,-5-6 1,1-1-1,1-3-203,1-4 501,2-2 0,0-12 0,0 1 0</inkml:trace>
</inkml:ink>
</file>

<file path=ppt/ink/ink10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37.616"/>
    </inkml:context>
    <inkml:brush xml:id="br0">
      <inkml:brushProperty name="width" value="0.06" units="cm"/>
      <inkml:brushProperty name="height" value="0.06" units="cm"/>
      <inkml:brushProperty name="color" value="#FFFFFF"/>
    </inkml:brush>
  </inkml:definitions>
  <inkml:trace contextRef="#ctx0" brushRef="#br0">14 1 10187,'-6'14'361,"5"-1"0,-4 1 1,4 1 323,1 4 0,0 4 0,1 9 1,4 6-547,4 7 0,-1 3 0,1 9 0,0 3-92,-1 4 0,-1-3 0,-4-1 1,2-5-79,-2-5 0,-2 1 0,-1-10 0,0-7-397,0-8 0,0-2-510,0-5 630,0-7 0,0-12 0,0-9 0,0-5-210,0-4 1,0-5 0,0-9 0,2-5 79,3-3 1,-2-1 0,6-1-1,2 1 229,1 0 0,2 0 0,-1 1 1,1 3 109,0 5 0,0 4 0,-1 4 0,1 4 199,0 5 0,-5-1 0,0 12 0,0 2 387,-1 5 0,3 5 0,-5 7 0,0 4 229,0 4 1,3 7 0,-4 4-1,0 1-244,1 3 1,-5 7 0,4 1-1,-4-1-119,-1 3 1,0-4-1,0 4 1,0-4-322,0-4 0,0-8 0,0 0 1,0-4-2514,0-5 1279,0-10 0,0-8 0,2-11 1202,2-8 0,4-55 0,6-20 0</inkml:trace>
</inkml:ink>
</file>

<file path=ppt/ink/ink10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37.816"/>
    </inkml:context>
    <inkml:brush xml:id="br0">
      <inkml:brushProperty name="width" value="0.06" units="cm"/>
      <inkml:brushProperty name="height" value="0.06" units="cm"/>
      <inkml:brushProperty name="color" value="#FFFFFF"/>
    </inkml:brush>
  </inkml:definitions>
  <inkml:trace contextRef="#ctx0" brushRef="#br0">28 1 9261,'0'14'825,"0"-1"1,0 3-1,0 2-435,0 5 0,0 9 0,0 5 1,0 3-287,0 1 1,0 5 0,0 0-1,0-3-530,0-5 1,0-1 0,0-8 0,0-5-1082,0-2 1,0-12 1506,0-10 0,-12-91 0,5 30 0,-1 1 0</inkml:trace>
</inkml:ink>
</file>

<file path=ppt/ink/ink10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37.932"/>
    </inkml:context>
    <inkml:brush xml:id="br0">
      <inkml:brushProperty name="width" value="0.06" units="cm"/>
      <inkml:brushProperty name="height" value="0.06" units="cm"/>
      <inkml:brushProperty name="color" value="#FFFFFF"/>
    </inkml:brush>
  </inkml:definitions>
  <inkml:trace contextRef="#ctx0" brushRef="#br0">14 28 7879,'0'-9'847,"-1"1"1271,-4 2-3354,3 2 1236,-4 4 0,25 61 0,4 15 0</inkml:trace>
</inkml:ink>
</file>

<file path=ppt/ink/ink10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38.283"/>
    </inkml:context>
    <inkml:brush xml:id="br0">
      <inkml:brushProperty name="width" value="0.06" units="cm"/>
      <inkml:brushProperty name="height" value="0.06" units="cm"/>
      <inkml:brushProperty name="color" value="#FFFFFF"/>
    </inkml:brush>
  </inkml:definitions>
  <inkml:trace contextRef="#ctx0" brushRef="#br0">330 0 7879,'-2'14'926,"-3"0"-149,-4 0 0,-8-2 0,-1-1 0,0-2-372,-2 1 1,-2 3 0,-5 2-1,-1 2-381,1 1 1,-1 1-1,2-4 1,3 2-115,5 1 0,3 0 0,2-4-438,4 0 1,5-6 0,8-2 0,5-2-73,4 1 0,7-1 0,2-2 1,4 1 334,2 2 0,4-1 1,0-2-1,-1 2 323,-2 6 0,-2-3 0,1 2 0,-2 2 256,-3 1 1,1 4-1,-5 0 1,-2 4 407,-2 2 1,-7-4 0,-4 5-1,-2 0-114,-2-2 1,-11 4-1,-4-5 1,-5 0-283,-5 0 0,-1-4 1,-1-5-1,-2-2-408,-3 2 1,1-5 0,-4-1 0,1-4-1070,4-1 0,5 0 1151,2 0 0,12-43 0,-1-10 0</inkml:trace>
</inkml:ink>
</file>

<file path=ppt/ink/ink10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38.482"/>
    </inkml:context>
    <inkml:brush xml:id="br0">
      <inkml:brushProperty name="width" value="0.06" units="cm"/>
      <inkml:brushProperty name="height" value="0.06" units="cm"/>
      <inkml:brushProperty name="color" value="#FFFFFF"/>
    </inkml:brush>
  </inkml:definitions>
  <inkml:trace contextRef="#ctx0" brushRef="#br0">83 0 7879,'-5'14'1518,"1"0"1,-5-5-1,2-1 1,1-1-1423,0 1 1,0-5-1736,2 2 1639,2-4 0,-16 30 0,2 7 0</inkml:trace>
</inkml:ink>
</file>

<file path=ppt/ink/ink10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38.649"/>
    </inkml:context>
    <inkml:brush xml:id="br0">
      <inkml:brushProperty name="width" value="0.06" units="cm"/>
      <inkml:brushProperty name="height" value="0.06" units="cm"/>
      <inkml:brushProperty name="color" value="#FFFFFF"/>
    </inkml:brush>
  </inkml:definitions>
  <inkml:trace contextRef="#ctx0" brushRef="#br0">54 0 7879,'0'19'0,"-1"-1"0,-2-1 616,-2-2 1,0-1-1,5 1 1,0 2-153,0 2 0,-4 0 0,-1 0 0,2 4-373,2 3 1,-4 0 0,0-2 0,2-1-595,2 2 0,-4-1 0,1 1 503,1-2 0,7-7 0,4 4 0</inkml:trace>
</inkml:ink>
</file>

<file path=ppt/ink/ink10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38.984"/>
    </inkml:context>
    <inkml:brush xml:id="br0">
      <inkml:brushProperty name="width" value="0.06" units="cm"/>
      <inkml:brushProperty name="height" value="0.06" units="cm"/>
      <inkml:brushProperty name="color" value="#FFFFFF"/>
    </inkml:brush>
  </inkml:definitions>
  <inkml:trace contextRef="#ctx0" brushRef="#br0">400 14 7879,'-19'0'557,"1"0"1,1 0 242,2 0 0,1 0 1,-1 0-561,-3 0 0,2-4 0,-2-1 0,3 2 23,1 1 1,0 8-1,2 4-357,3 2 0,2 2 0,7-1 0,0 1-316,0 0 0,2 4 0,4 1 1,6-1-65,5 2 0,6-3 0,-3 4 0,1 1 256,4-1 1,-4-3 0,1 4-1,-2-1 474,-3 1 0,-2 1 0,-3 4 0,-1 1 564,-2-1 0,-6 2 0,2 3 0,-5 4-193,-5-1 1,-3 3-1,-5-7 1,-3-4-254,-2-2 0,3-9 1,-4 1-1,4-6-655,1-6 0,-1-4 0,-3-2 0,-4-6-508,1-6 789,-5-7 0,-17-25 0,-9-11 0,-8-4 0,0 0 0</inkml:trace>
</inkml:ink>
</file>

<file path=ppt/ink/ink10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39.949"/>
    </inkml:context>
    <inkml:brush xml:id="br0">
      <inkml:brushProperty name="width" value="0.06" units="cm"/>
      <inkml:brushProperty name="height" value="0.06" units="cm"/>
      <inkml:brushProperty name="color" value="#FFFFFF"/>
    </inkml:brush>
  </inkml:definitions>
  <inkml:trace contextRef="#ctx0" brushRef="#br0">372 70 7831,'-2'-8'0,"-1"2"0,-3 1-106,-1 1 1,-1-2 0,-3 1 0,2-3 348,-2 1 0,-1 1 1,-2 4-1,1-1-57,-1-1 0,-5-1 1,1 6-1,0 4-163,-2 4 0,3 3 0,-6 4 0,0 2 83,2 5 1,-1 8-1,5 2 1,-1 3-45,1 2 1,6 2 0,4 2 0,1 3-55,3 1 1,1 1 0,4-4 0,2 0-20,5-3 0,4-13 0,2-1 0,2-4-73,1-6 1,5-6 0,-5-6-1,1-2-9,1-2 1,-3-6 0,4-5-1,-1-6-62,-3-6 0,3-9 1,-2-5-1,-1-3-51,-2-1 0,-1-5 1,0 0-1,-1 2 91,1 1 0,-2 2 0,-1 1 0,-3 3 94,-2 5 1,-2 5 158,-4 4 1,0 10 146,0 13 0,0 7 0,0 8 0,0 3 54,0 5 0,0 3 0,2 2 0,1 1-146,2 3 0,-1-3 0,-2 5 0,1-2-231,1 0 0,3 0 1,-4-4-1,3-2-217,1-3 1,1 1 0,3-7 0,-2-3-1744,2-4 1998,1-7 0,14-33 0,3-16 0</inkml:trace>
</inkml:ink>
</file>

<file path=ppt/ink/ink10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40.449"/>
    </inkml:context>
    <inkml:brush xml:id="br0">
      <inkml:brushProperty name="width" value="0.06" units="cm"/>
      <inkml:brushProperty name="height" value="0.06" units="cm"/>
      <inkml:brushProperty name="color" value="#FFFFFF"/>
    </inkml:brush>
  </inkml:definitions>
  <inkml:trace contextRef="#ctx0" brushRef="#br0">42 91 7845,'-9'0'270,"0"0"583,-1 0 0,3 2 1,2 2-582,4 5 0,1 4 1,0 2-1,0 3-113,0 5 0,1 5 0,2 4 0,3 5-133,2 2 1,0 1 0,2-2 0,-1-2-145,2-3 0,-3-1 0,1-4 1,2-4-388,1-5 1,2-2 0,0-13 91,-1-1 0,1-3 0,-2-6 0,-1-8 116,-2-7 1,0-11 0,7-5 0,-1-3 78,-1-1 0,3 0 0,-8-1 0,3 1 124,2 0 0,-5 1 0,-1 3 1,-1 5 173,1 3 1,-5 2 0,3 2 0,-1 5 498,-1 6-279,1 10 1,-5 4 0,0 9 0,0 3 164,0 2 1,0 7-1,0 5 1,0 5-101,0 0 1,0 4 0,0 0 0,0 2-46,0-1 0,0 0 1,1 0-1,2-4-769,2-2 1,4-3-1,-3-1-313,2-3 1,1-5 0,5-8-524,0-6 1285,-7-8 0,12-71 0,-4-23 0</inkml:trace>
</inkml:ink>
</file>

<file path=ppt/ink/ink10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40.883"/>
    </inkml:context>
    <inkml:brush xml:id="br0">
      <inkml:brushProperty name="width" value="0.06" units="cm"/>
      <inkml:brushProperty name="height" value="0.06" units="cm"/>
      <inkml:brushProperty name="color" value="#FFFFFF"/>
    </inkml:brush>
  </inkml:definitions>
  <inkml:trace contextRef="#ctx0" brushRef="#br0">55 40 7853,'-6'8'19,"3"4"1,-6-3 319,-2 3 1,5 2 0,0 1 0,2 4 504,-1 4 0,0 3 0,5 3 1,0 1-469,0 3 0,0 3 0,0-2 0,0 0-301,0-1 0,0-1 0,2-6 0,1-3-208,2-4 0,1-6 0,-3-2-912,1-2 1,1-7 647,-5-2 0,0-11 1,1-9-1,3-1 65,0-4 0,1-5 0,-4-4 0,2 0 79,2 1 0,4-4 1,-3 3-1,0 1 80,0-1 0,5 0 0,-2 4 1,2-1 100,-2 5 1,3 0-1,-2 9 1,2 4 261,2 2 1,-5 8-1,0-2 1,0 5 341,-1 5 0,4 4 0,-4 8 0,1 3 40,0 1 1,-4 7 0,2 5 0,-1 3-52,-3 2 1,-1-3 0,-2 0-1,0 0-345,0 1 1,0-6 0,0 2 0,0-3-704,0-1 0,0-7-1042,0-2 0,0-12 735,0-7 1,0-7 0,0-12-1,2-4-750,2-3 1584,-2-1 0,40-62 0,-19 37 0,0 0 0</inkml:trace>
</inkml:ink>
</file>

<file path=ppt/ink/ink10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41.065"/>
    </inkml:context>
    <inkml:brush xml:id="br0">
      <inkml:brushProperty name="width" value="0.06" units="cm"/>
      <inkml:brushProperty name="height" value="0.06" units="cm"/>
      <inkml:brushProperty name="color" value="#FFFFFF"/>
    </inkml:brush>
  </inkml:definitions>
  <inkml:trace contextRef="#ctx0" brushRef="#br0">1 40 7853,'4'-9'-190,"1"0"0,1 6 1,-3-3 647,2 0 1,1 4 458,-2-2 0,-2 4-486,2 4 1,-2 5 0,-2 8 0,2 3-198,2 2 0,-2 0 0,2 6 0,-2 1-216,-2 3 1,0-1 0,0 6 0,0-1-170,0-1 1,0-1 0,0-6 0,0-2-1078,0-3 0,0-4-699,0-5 1927,0-6 0,-6-82 0,-2-25 0</inkml:trace>
</inkml:ink>
</file>

<file path=ppt/ink/ink10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41.248"/>
    </inkml:context>
    <inkml:brush xml:id="br0">
      <inkml:brushProperty name="width" value="0.06" units="cm"/>
      <inkml:brushProperty name="height" value="0.06" units="cm"/>
      <inkml:brushProperty name="color" value="#FFFFFF"/>
    </inkml:brush>
  </inkml:definitions>
  <inkml:trace contextRef="#ctx0" brushRef="#br0">42 0 7853,'-9'10'1027,"0"-1"368,-2 2 1,5-4-731,2 2 0,2-4-974,2 4 1,6-6 0,3 2-1,4-4-269,0-1 1,1 0 0,0-1 0,0-2-1888,-1-2 2465,1 1 0,6 10 0,1 1 0</inkml:trace>
</inkml:ink>
</file>

<file path=ppt/ink/ink10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41.484"/>
    </inkml:context>
    <inkml:brush xml:id="br0">
      <inkml:brushProperty name="width" value="0.06" units="cm"/>
      <inkml:brushProperty name="height" value="0.06" units="cm"/>
      <inkml:brushProperty name="color" value="#FFFFFF"/>
    </inkml:brush>
  </inkml:definitions>
  <inkml:trace contextRef="#ctx0" brushRef="#br0">1 7 8102,'0'9'5,"0"0"1,1-1 0,4 1-1,4-4 572,3-4 0,2-1 0,0 0 0,1 0-413,4 0 1,0 0-1,6 0 1,-2-1-192,1-4 0,-2 3 0,-1-4 1,1 2-131,-1-1 0,-6-1 1,1 3-929,-6-2 0,-2-1 1085,1 2 0,-64 21 0,-21-1 0</inkml:trace>
</inkml:ink>
</file>

<file path=ppt/ink/ink10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41.733"/>
    </inkml:context>
    <inkml:brush xml:id="br0">
      <inkml:brushProperty name="width" value="0.06" units="cm"/>
      <inkml:brushProperty name="height" value="0.06" units="cm"/>
      <inkml:brushProperty name="color" value="#FFFFFF"/>
    </inkml:brush>
  </inkml:definitions>
  <inkml:trace contextRef="#ctx0" brushRef="#br0">42 1 7853,'-9'0'314,"-1"0"2359,0 0-464,4 0-1917,-1 0 0,7 6 0,2 4 0,1 7-51,2 6 1,4 9-1,-3 7 1,0 5-132,0 6 0,3 9 0,-4 2 0,-2 1-161,-2 4 0,-1-5 0,0-2 0,0-9-450,0-9 1,0-5-1,0-10 1,0-3-2702,0-5 3202,0-9 0,7-9 0,0-8 0</inkml:trace>
</inkml:ink>
</file>

<file path=ppt/ink/ink10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42.381"/>
    </inkml:context>
    <inkml:brush xml:id="br0">
      <inkml:brushProperty name="width" value="0.06" units="cm"/>
      <inkml:brushProperty name="height" value="0.06" units="cm"/>
      <inkml:brushProperty name="color" value="#FFFFFF"/>
    </inkml:brush>
  </inkml:definitions>
  <inkml:trace contextRef="#ctx0" brushRef="#br0">42 1 7812,'-12'1'-133,"3"4"0,1-3 0,5 4-185,-2 0 0,1-3-44,4 6 362,0 0 0,6 29 0,1 7 0</inkml:trace>
</inkml:ink>
</file>

<file path=ppt/ink/ink10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42.631"/>
    </inkml:context>
    <inkml:brush xml:id="br0">
      <inkml:brushProperty name="width" value="0.06" units="cm"/>
      <inkml:brushProperty name="height" value="0.06" units="cm"/>
      <inkml:brushProperty name="color" value="#FFFFFF"/>
    </inkml:brush>
  </inkml:definitions>
  <inkml:trace contextRef="#ctx0" brushRef="#br0">83 1 7822,'-13'4'78,"0"2"95,4 2 1,-2-3 0,5 2-1,0 1 38,0-1 1,1 3 0,5 3-165,0 1 0,-4 1 0,-1 2 0,2 3-228,2 2 1,1-4-1,0 5 1,1 1 34,4 2 0,-4 2 0,4-1 0,-4 1-254,-1 0 1,0-2 0,0-2-505,0-1 904,0-6 0,19-83 0,4-27 0</inkml:trace>
</inkml:ink>
</file>

<file path=ppt/ink/ink10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43.049"/>
    </inkml:context>
    <inkml:brush xml:id="br0">
      <inkml:brushProperty name="width" value="0.06" units="cm"/>
      <inkml:brushProperty name="height" value="0.06" units="cm"/>
      <inkml:brushProperty name="color" value="#FFFFFF"/>
    </inkml:brush>
  </inkml:definitions>
  <inkml:trace contextRef="#ctx0" brushRef="#br0">0 12 8652,'8'6'585,"-4"4"0,0 7-228,0 6 0,-2 11 0,4 7 0,-2 8-129,1 5 0,0 1 1,-5 0-1,1 0-195,4 0 1,-4-8 0,4-4 0,-4-8-577,-1-6-16,0-4 1,0-19 152,0-6 1,0-12 0,0-11 0,0-5 45,0-4 0,5-3 1,1-6-1,0-1 5,0 1 1,5-6 0,-2-2 0,2 0 299,-2 3 1,3 8 0,-1 2 0,4 3 120,4 2 0,-1 8 0,-4 6 0,0 5 297,-1 3 0,1 6 1,0 0-12,0 6 1,-1 9 0,1 8 0,0 1 91,0 4 1,-5 1 0,-1 3 0,-1 3-110,1 5 1,-5 1-1,1 0 1,-2-1-305,-2 1 1,0-2-1,0 0 1,0 1-207,0-2 1,0-6 0,0-7 0,-2-2 174,-2-4 0,-10-37 0,-7-11 0</inkml:trace>
</inkml:ink>
</file>

<file path=ppt/ink/ink10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43.365"/>
    </inkml:context>
    <inkml:brush xml:id="br0">
      <inkml:brushProperty name="width" value="0.06" units="cm"/>
      <inkml:brushProperty name="height" value="0.06" units="cm"/>
      <inkml:brushProperty name="color" value="#FFFFFF"/>
    </inkml:brush>
  </inkml:definitions>
  <inkml:trace contextRef="#ctx0" brushRef="#br0">1 42 9188,'18'0'235,"0"0"0,7-1 1,-2-2-1,3-2-266,1 2 1,-1-3-1,-1 1 1,-2 2-268,1 2 0,-4-4 0,-2 0 0,-2 2-1130,-3 2 1428,1 1 0,-31 6 0,-7 2 0</inkml:trace>
</inkml:ink>
</file>

<file path=ppt/ink/ink10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43.616"/>
    </inkml:context>
    <inkml:brush xml:id="br0">
      <inkml:brushProperty name="width" value="0.06" units="cm"/>
      <inkml:brushProperty name="height" value="0.06" units="cm"/>
      <inkml:brushProperty name="color" value="#FFFFFF"/>
    </inkml:brush>
  </inkml:definitions>
  <inkml:trace contextRef="#ctx0" brushRef="#br0">70 1 7857,'-14'0'779,"2"1"1,1 2-562,2 2 1,4 1-222,-4-1 0,6 2 0,-2 7 1,4 1 606,1 4 1,0 8 0,0 10-1,1 3-538,4 1 1,-2 6 0,5 4 0,-2 2-289,-3 3 1,-2-6-1,1-3 1,1-2-383,1-5 1,1-5 0,-5-3 0,0-9 603,0-6 0,-6-65 0,-2-14 0</inkml:trace>
</inkml:ink>
</file>

<file path=ppt/ink/ink10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44.015"/>
    </inkml:context>
    <inkml:brush xml:id="br0">
      <inkml:brushProperty name="width" value="0.06" units="cm"/>
      <inkml:brushProperty name="height" value="0.06" units="cm"/>
      <inkml:brushProperty name="color" value="#FFFFFF"/>
    </inkml:brush>
  </inkml:definitions>
  <inkml:trace contextRef="#ctx0" brushRef="#br0">28 0 8315,'-4'15'518,"-1"4"0,-4-2 1,4 6-1,2 1 284,2 2 1,1 8-1,0 4 1,0 6-494,0 7 0,1 2 1,2 2-1,2-1-170,-2-4 1,-2 2 0,-1-7 0,0-5-193,0-7 1,2-10 0,1-4-805,2-4 1,-1-9 263,-4-6 1,0-6 0,0-9 0,2-4 88,2-4 1,-1-3 0,5-3-1,0-3 143,-1-5 1,2-1 0,5 0 0,-2 1 173,-2-1 1,2 4 0,-3 2 0,3 5 172,2 4 0,0 0 1,-2 7-1,-1 6 394,-2 2 0,-4 10 0,2 7 0,-1 4 454,-3 6 1,3 2-1,-1 8 1,-2 3-321,-1 5 1,-2 3-1,0 1 1,0 1-350,0-1 1,0-4 0,0-2 0,0-2-539,0-2 0,-5-2 0,0-3-2546,2-3 2919,2-9 0,7-69 0,2-22 0</inkml:trace>
</inkml:ink>
</file>

<file path=ppt/ink/ink10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44.350"/>
    </inkml:context>
    <inkml:brush xml:id="br0">
      <inkml:brushProperty name="width" value="0.06" units="cm"/>
      <inkml:brushProperty name="height" value="0.06" units="cm"/>
      <inkml:brushProperty name="color" value="#FFFFFF"/>
    </inkml:brush>
  </inkml:definitions>
  <inkml:trace contextRef="#ctx0" brushRef="#br0">28 248 7857,'-2'14'0,"-1"0"374,-2 0 0,1-1 891,4 1 1,1-2-1150,4-2 1,0-4 0,7-6 0,3-2-243,0-2 1,5-4 0,-1-6-1,-1 0 75,2 1 0,-5-6 0,4-1 0,-4 0 12,-1 1 0,-1-6 0,0 4 0,-4-2 15,-5 0 1,-2 6-1,-2-3 1,0 2 109,0-1 0,-6 1 0,-3 6 0,-5 3 157,-4 4 1,-2 3-1,-5 4 1,2 4-122,-1 8 0,2 6 0,1 7 0,1 2 182,3 3 0,3-1 0,5 6 1,5 3 74,2 4 0,2 0 1,2 5-1,2-3-324,5-6 1,10 0 0,4-10 0,4-2-660,5-4 1,4-13 0,5-2-1,0-7 604,1-7 0,15-49 0,6-22 0,-16 21 0,0-1 0,0 0 0</inkml:trace>
</inkml:ink>
</file>

<file path=ppt/ink/ink10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45.265"/>
    </inkml:context>
    <inkml:brush xml:id="br0">
      <inkml:brushProperty name="width" value="0.06" units="cm"/>
      <inkml:brushProperty name="height" value="0.06" units="cm"/>
      <inkml:brushProperty name="color" value="#FFFFFF"/>
    </inkml:brush>
  </inkml:definitions>
  <inkml:trace contextRef="#ctx0" brushRef="#br0">1 69 6749,'6'-7'188,"2"-4"0,5 5 1,3 0-20,2 0 0,4-5 1,7 3-1,1 1-2,2 2 1,5 4 0,-5 1 0,-1 1-49,-2 4 1,-3 4-1,-3 9 1,-5 5 65,-3 3 1,-7 6 0,-3 0 0,-4 1-70,-1 0 0,-4-4 1,-2 2-1,-4-5 15,-5-3 0,1-5 0,-4 2 0,3-3-137,1-5 1,-5-3-1,0 1 1,-1-6-228,0-2 0,0-2 0,3 0 0,-3-2-318,-1-2 1,4-6 0,-1-6-1,2-4 145,3-2 1,-1-2-1,2-7 1,1-3 405,2-1 0,6 5 0,-2-2 0,3 1 0,2-1 0,0 9 0,0 0 0,0 6 172,0 3 0,2 7 993,3 2 0,-2 5-552,6 5 1,-6 2 0,1 9 0,-2 0-256,-2 3 0,0 7 1,0 0-1,0 6 58,0 3 0,0-3 0,0 7 0,0 2-236,0 3 1,-2 7-1,-1-4 1,-1 1-190,1-1 1,0 3-1,0-4 1,-3-3-280,-2-5 0,5-4 1,-2-8-1,4-3-1577,1-5 1237,-6-2 1,4-10-1,-3-6 1,5-8 627,5-4 0,21-75 0,-8 34 0,1 0 0</inkml:trace>
</inkml:ink>
</file>

<file path=ppt/ink/ink10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45.565"/>
    </inkml:context>
    <inkml:brush xml:id="br0">
      <inkml:brushProperty name="width" value="0.06" units="cm"/>
      <inkml:brushProperty name="height" value="0.06" units="cm"/>
      <inkml:brushProperty name="color" value="#FFFFFF"/>
    </inkml:brush>
  </inkml:definitions>
  <inkml:trace contextRef="#ctx0" brushRef="#br0">69 14 7854,'0'-8'1422,"0"2"0,-1 17 0,-2 3-1309,-2 1 0,-1 6 1,3 2-1,-2 5-264,2 4 1,-3-3 0,1 5 0,1-2-241,-2 0 0,4 0 0,-2-6 0,2-3-685,2-5 1,-1-4 1075,-4-5 0,3-39 0,-4-16 0</inkml:trace>
</inkml:ink>
</file>

<file path=ppt/ink/ink10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45.732"/>
    </inkml:context>
    <inkml:brush xml:id="br0">
      <inkml:brushProperty name="width" value="0.06" units="cm"/>
      <inkml:brushProperty name="height" value="0.06" units="cm"/>
      <inkml:brushProperty name="color" value="#FFFFFF"/>
    </inkml:brush>
  </inkml:definitions>
  <inkml:trace contextRef="#ctx0" brushRef="#br0">55 1 7862,'-14'0'330,"1"0"0,0 1 1147,4 4-1846,3-3 1,6 5 0,2-4 0,1 3 368,1 2 0,44 32 0,5 12 0</inkml:trace>
</inkml:ink>
</file>

<file path=ppt/ink/ink10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45.949"/>
    </inkml:context>
    <inkml:brush xml:id="br0">
      <inkml:brushProperty name="width" value="0.06" units="cm"/>
      <inkml:brushProperty name="height" value="0.06" units="cm"/>
      <inkml:brushProperty name="color" value="#FFFFFF"/>
    </inkml:brush>
  </inkml:definitions>
  <inkml:trace contextRef="#ctx0" brushRef="#br0">0 0 7862,'0'10'1277,"0"-1"1,0 0-840,0 5 1,0 0-1,2-2 1,1 0-264,2 2 0,5-3 0,-2 7 1,1-1-118,0 1 0,1-1 0,2 6 1,-2 0-254,0-2 0,-3 4 1,4-7-1,-3 0-708,-2 2 1,3-9-1,-4 3-1586,-2-2 2489,4-6 0,-5-36 0,4-16 0</inkml:trace>
</inkml:ink>
</file>

<file path=ppt/ink/ink10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46.149"/>
    </inkml:context>
    <inkml:brush xml:id="br0">
      <inkml:brushProperty name="width" value="0.06" units="cm"/>
      <inkml:brushProperty name="height" value="0.06" units="cm"/>
      <inkml:brushProperty name="color" value="#FFFFFF"/>
    </inkml:brush>
  </inkml:definitions>
  <inkml:trace contextRef="#ctx0" brushRef="#br0">28 331 7862,'-9'4'309,"0"1"164,6-1 1,-3-5 0,7-4 0,4-4-158,4-3 1,9-6 0,5-2-1,5-3-734,4-6 0,-1 1 1,4-4-1,0 1-1549,0-1 1967,2 3 0,29-11 0,6 5 0</inkml:trace>
</inkml:ink>
</file>

<file path=ppt/ink/ink10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46.548"/>
    </inkml:context>
    <inkml:brush xml:id="br0">
      <inkml:brushProperty name="width" value="0.06" units="cm"/>
      <inkml:brushProperty name="height" value="0.06" units="cm"/>
      <inkml:brushProperty name="color" value="#FFFFFF"/>
    </inkml:brush>
  </inkml:definitions>
  <inkml:trace contextRef="#ctx0" brushRef="#br0">0 221 10001,'14'0'259,"-5"0"0,0-1 1,2-2-199,1-2 0,4-6 0,0 2 0,3-2-91,-2 2 0,3-6 0,-2 3 1,-1-2-29,-2-3 1,-6 2 0,-1 4 0,-2 2 85,-3-2 0,-1-1 1,-2-2-1,-2 2-6,-3 3 0,-2 1 1,-7 5-1,0-1-22,0 0 1,1 3 0,-1 2 0,0 3-64,0 0 0,1 7 1,-1-2-1,2 5 106,2 4 1,0-3 0,5 5-1,2 0 222,2 3 0,1 3 0,0 2 1,0-1 34,0 1 1,0 4-1,0 0 1,1-1-314,4-2 0,2-8 1,7-2-1,0-3-534,0 3 0,4-10 0,0 0 0,1-6-773,1-3 1,1-3 1319,7-6 0,3-26 0,2-13 0,4-8 0,-1 1 0</inkml:trace>
</inkml:ink>
</file>

<file path=ppt/ink/ink10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1T13:59:46.833"/>
    </inkml:context>
    <inkml:brush xml:id="br0">
      <inkml:brushProperty name="width" value="0.06" units="cm"/>
      <inkml:brushProperty name="height" value="0.06" units="cm"/>
      <inkml:brushProperty name="color" value="#FFFFFF"/>
    </inkml:brush>
  </inkml:definitions>
  <inkml:trace contextRef="#ctx0" brushRef="#br0">1 15 8141,'0'-8'1393,"0"2"0,0 7 0,0 4-851,0 4 0,0 3 0,0 4 0,0 4-232,0 7 0,0 7 0,0 9 0,0 3-70,0 4 0,0 8 1,0 3-1,0 1-627,0-1 0,0-3 0,0-6 0,0-5-409,0-4 1,0-6 0,0-14 0,0-5-1639,0-2 2434,0-9 0,0-37 0,0-16 0</inkml:trace>
</inkml:ink>
</file>

<file path=ppt/ink/ink10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00:24.922"/>
    </inkml:context>
    <inkml:brush xml:id="br0">
      <inkml:brushProperty name="width" value="0.05" units="cm"/>
      <inkml:brushProperty name="height" value="0.05" units="cm"/>
      <inkml:brushProperty name="color" value="#FFFFFF"/>
    </inkml:brush>
  </inkml:definitions>
  <inkml:trace contextRef="#ctx0" brushRef="#br0">1 1118 23914,'8'-9'1432,"1"0"-1829,0 1 0,-3 2-373,-1 0 941,-3 4 0,3-3 0,-2 2-50,3-3 1,2-1 0,0-2 0,1 0-44,0 0 1,2-2 0,2-2 0,0 1-76,-1-1 0,3-2 1,-3 3-1,2-2 94,2-1 0,-3 1 0,1 0 1,-1 1-163,1-1 0,0 1 1,1-3-1,0 2 62,0-2 1,1 1 0,0-2 0,0 2 28,-1-1 0,3-1 1,-6 4-1,2-1-18,1-1 0,2-2 1,0 0-5,1-1 0,-5 5 1,-1 1-1,-2 3-27,-2 0 0,1 0 0,0 0 17,0 1 0,3-5 49,3-2 1,0 0 0,0 0-1,-3 4-34,-3 1 1,-2 3 0,1-1 14,1-1 1,3-3-44,0 0 0,-5 6 0,1-3-34,0 1 0,0 0 0,1 0 41,-1-1 0,1 0 28,0 1 0,2-4 0,1 0 25,-1 2 1,-5 3 0,0 1 2,1-1 0,-2 2 0,1-1-36,1 0 1,-3 1-24,2-1 0,0 0 1,3-3 26,0 1 0,-1-1 0,1 0 3,0 1 1,-1-1-1,1 0 1,0 0-12,0 1 0,-1-1 0,1 0 0,0 0-7,0 1 1,2-4 0,1 0 0,-1 2-1,-2 0 1,0 1-1,0 1 1,0-2-4,3-2 0,-5 5 1,2-1 2,-2 0 1,4-3 2,1 0-220,-1-1 180,-6 7 69,-1 1 139,0 0-43,1-1-82,0 1-111,-2 0 32,-3 4-560,0 0 324,4-4-76,-3 3-191,3-3 539,-4 4 0,-62 62 0,23-23 0,1 0 0</inkml:trace>
</inkml:ink>
</file>

<file path=ppt/ink/ink10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00:35.838"/>
    </inkml:context>
    <inkml:brush xml:id="br0">
      <inkml:brushProperty name="width" value="0.05" units="cm"/>
      <inkml:brushProperty name="height" value="0.05" units="cm"/>
      <inkml:brushProperty name="color" value="#FFFFFF"/>
    </inkml:brush>
  </inkml:definitions>
  <inkml:trace contextRef="#ctx0" brushRef="#br0">106 1 23997,'-12'0'-712,"0"0"1,6 0 432,-5 0 1,5 0-22,-6 0-67,8 0 359,-11 0 1,11 0 129,-8 0-58,8 0 153,-3 0 56,7 0-73,0 0 1,7 0-66,5 0 0,-2 0 0,1 0-39,3 0 1,-4 0-1,1 0-22,3 0 1,2 0-1,1 0-85,0 0 0,1 0 0,-1 0 0,1 0 36,-1 0 1,1 0 0,-1 0 0,1 0 2,-1 0 1,1 0-1,-1 0 1,1 0 26,-1 0 1,0 0 0,1 0 13,-1 0 1,1 0 0,-1 0-5,1 0 0,-1 0 1,1 0-25,-1 0 0,1 0 0,-1 0 1,1 0 14,-1 0 0,-5 0 0,-1 0-52,3 0 0,1 0 0,3 0 28,-1 0 0,-5 0 0,0 0 58,1 0 1,-3 0-60,2 0 0,-1 0-2,7 0 0,-7 0 9,1 0 0,-6 0-29,5 0 0,1 0 2,6 0 1,-1 0 0,0 0-12,1 0 1,-6 0 0,-1 0-9,3 0 0,1 0 0,3 0 0,-1 0 1,1 0 0,-1 0 4,1 0 0,-1 0 0,1 0 0,-1 0 19,1 0 0,-1 0 0,0 0 0,1 0-18,-1 0 1,1 0-1,1 0 1,3 0-9,1 0 1,6 0 0,-4 0 0,2 0 24,4 0 1,2 0-1,0 0 1,-2 0-20,-1 0 0,-1 0 0,8 0 0,1 0-32,3 0 1,0 0-1,-6 0 1,-2 0-3,-4 0 1,10 0-1,-6 0 1,0 0 34,-2 0 1,-2 0 0,6 0 0,-2 0 1,-4 0 0,2 0 1,-8 0-1,0 0 6,3 0 1,-5 0 0,6 0-1,-2 0 79,-3 0 1,3 0 0,2 0 0,4 0 152,6 0 1,2 0 0,-2 0-1,3 0-14,7 0 0,4 0 0,1 0 0,0 0-175,1 0 1,-3 0-1,1 0 1,-3 0-220,1 0 0,3 0 1,-9 0-1,-1 0-11,1 0 1,9 0-1,-3 0 1,-2 0-36,-3 0 0,3 0 0,-5 0 0,1 0 152,0 0 0,3 0 0,-5 0 0,0 0 130,2 0 0,-7 0 1,5 0-1,-4 0-50,-2 0 1,0 0-1,0 0 1,0 0 12,0 0 1,-6 0 0,0 0 0,2 0-29,2 0 1,2 0 0,0 0 0,-2 0-33,-4 0 1,4 0 0,-4 0 0,2 0 5,-2 0 1,2 0-1,-8 0-30,-1 0 75,5 0 1,-2 0 0,4 0 0,-3 0 5,-1 0 1,-6 0 0,6 0 0,1 0-18,3 0-11,-4 0 1,2 0 0,-4 0 4,7 0 0,1 0 0,0 0 1,-4 0-9,-2 0 1,6 0 0,-4 0 0,2 0-23,0 0 0,-5 0 0,3 0 1,0 0 0,0 0 0,-5 0 1,1 0-1,-2 0 12,3 0 0,-5 0 0,4 0 0,-3 0 77,-3 0 0,1 0 1,-1 0-1,2 0-68,5 0 0,-5 0 1,4 0-1,-3 0-57,-3 0 1,-5 0 0,0 0 0,1 0-27,3 0 1,1 0 0,1 0 40,-1 0 0,0 0 0,1 0 70,-1 0 1,1 0-1,-1 0 54,1 0 1,-1 0 0,1 0 20,-1 0 0,-5 0 0,-1 0-63,3 0 0,2 0 0,1 0-52,1 0 1,-1 0-1,0 0 1,1 0 0,-1 0 0,1 0 6,-1 0 1,-5 0-1,0 0 17,1 0 0,3 0-6,1 0 1,1 0-2,-1 0 0,1 0 0,-1 0 1,-5 0-1,-1 0 9,3 0 1,-4 0-4,1 0 1,1 0-6,5 0 1,-5 0-21,0 0 0,-1 0-7,7 0 0,-7 0-29,1 0-24,0 0 0,5 0-4,1 0 1,-7 0 40,1 0 83,0 0 7,5 0-17,0 0 1,-5 0-38,0 0-14,-1 0 2,7 0 1,-1 0 78,1 0 1,-7 0 3,1 0 0,-6 0-50,6 0 0,-7 0-26,7 0 1,-6 0 2,5 0 1,-5 0 6,6 0 1,-6 0 133,5 0-116,-7 0 34,12 0 12,-7 0 0,9 0 14,-1 0 0,-5 0 40,0 0 0,-6 0-144,5 0 0,-5 0-76,6 0 0,-7 0-23,7 0 39,0 0 309,5 0-47,1 0 0,-7 0-465,1 0 123,-8 0 94,4 0 310,-8 0 192,0 0-617,7 0 101,-5 0 177,6 0 42,0 0-85,2 0 0,1 0-45,1 0 1,-6 0 37,5 0 43,-7 0 0,6 0 54,-4 0-24,-4 0 0,7 0 122,-3 0-159,-4 0-735,6 0 660,-8 0 0,-31 0 0,-8 0 0</inkml:trace>
</inkml:ink>
</file>

<file path=ppt/ink/ink10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00:42.271"/>
    </inkml:context>
    <inkml:brush xml:id="br0">
      <inkml:brushProperty name="width" value="0.05" units="cm"/>
      <inkml:brushProperty name="height" value="0.05" units="cm"/>
      <inkml:brushProperty name="color" value="#FFFFFF"/>
    </inkml:brush>
  </inkml:definitions>
  <inkml:trace contextRef="#ctx0" brushRef="#br0">1 1022 25090,'4'-3'312,"-4"3"105,3-4 0,-5 6-210,8-8 0,-3 3 0,3-3-81,1-1 0,1 0 0,0-2 0,1 0-69,0 0 1,-1 1 0,1-1-48,0 0 1,1-1 0,0 0-13,2-2 1,-2 2-1,-3 3 1,3-3 163,0 0 1,3-3 0,1-1 0,1 0-145,-1-1 0,2-1 0,3-3 0,1-1 8,0 0 1,2-2 0,0 0 0,3-3 6,1-1 0,-3 3 0,5-5 0,-1 2-42,0-2 1,0 1 0,-3 3 0,-2 2-6,0 0 1,-1 1-1,-1 2 3,0-2 1,-1 2 0,-4 4-1,-3 3 5,1-1 0,-5 5 0,3-2 6,-1-1 1,1 0-1,-2 3 1,-1-1 1,1 0 1,0 0-1,0 0 1,3-3-3,3-3 1,-5 5-1,1-1 1,0 0 3,-2 2 1,4-4 0,-1 1-1,-2 2 7,0 0 1,-1 1-41,-1 1 0,-2 2 0,0 0 12,1-1 0,-2 2 1,1 0 8,0-2 1,2-1 0,1-1 68,0 0 1,-4 4 0,1-1 197,1-1 1,-2 2 142,1-1-218,0 1-283,-2 0-860,0 1 959,-4 4 0,-31 31 0,-8 8 0</inkml:trace>
</inkml:ink>
</file>

<file path=ppt/ink/ink10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00:52.504"/>
    </inkml:context>
    <inkml:brush xml:id="br0">
      <inkml:brushProperty name="width" value="0.05" units="cm"/>
      <inkml:brushProperty name="height" value="0.05" units="cm"/>
      <inkml:brushProperty name="color" value="#FFFFFF"/>
    </inkml:brush>
  </inkml:definitions>
  <inkml:trace contextRef="#ctx0" brushRef="#br0">36 1145 21675,'-9'8'-761,"0"1"1,3-3 657,1 0 566,3-4-166,-2 2-63,4-4 0,1-1-69,2-2 1,2-2-114,3-4 0,-2 3 124,0 0 0,0 1-168,2-4 1,4-3-17,0 1 0,-3 1 0,-1 2 1,2-2 8,0 1 0,0-2 0,2-1 53,3-2 1,1-3 0,1 0 0,1-1-89,-1 1 1,0 0 0,-2 2 0,0 0 49,0 0 0,2-2 1,-1 1-1,-1 1-41,-3 4 1,0-2 0,0 1 0,-1 2-22,-2 0 1,4-3 90,1-1 0,-4 4 0,-1 1 123,-1 2 1,-3 2-116,0-1 1,-2 3-65,3-3 0,-3 3 6,3-2 1,-2 1-58,4-5 1,3-2 34,7-6 1,-8 6-1,-1 2-82,-1 2 0,-2 1 47,2-3 0,-4 5 44,5-5 0,-4 5 70,3-5 0,-4 5 0,5-5 0,-1 1 134,0 1 0,-2 0-243,3-2 0,-5 5 0,5-4-314,-1 0 284,-1 0 0,2-1 52,0 1 309,-1-1-45,-3 4-104,-1 1-491,-4 4-66,0 0 313,4-4 227,-3 3-148,3-3-32,-4 4 15,4-3 1,-2 1 41,4-4 1,-4 3-6,4-3 172,-4 4-120,2-2 1,0 0-94,2-1 63,-2 1 1,3-4 23,-1 2 0,-1 1 8,1-1-23,-4 4-11,10-9 0,-10 8 0,7-6 0,-1 1 0,-3 4-2,1-2 0,-1 0-11,4-3 0,-3 3 0,0 1-11,1-2 1,-3 2 0,2-1 15,1-1 1,-2 2-1,1 0 108,1-2 1,0-1 61,2-1 1,0 1-93,-1-1 0,-2 3-134,0 0-110,-4 4 190,6-6 27,-7 8 0,4-5 36,-2 2-205,-2 2 0,3-4 82,-1 2 0,-1 1 23,4-4 1,-3 3 33,3-2 1,-2 1-6,4-5 1,-4 5 0,5-5 0,-1 2 1,-3 2-10,0-1 0,1 0 47,3-3 0,0 1 0,-1-1 55,1 0 1,1-1-77,2-1 0,-6 4 0,3-2-24,-1 1 1,0 1-1,0-2-51,1 0 1,0 1 38,0-1 1,-1 0 0,1 0 87,0 1 1,-3 2 41,-1 0 1,1 0 143,3-3-342,-4 5-161,-1 0 175,-4 4 160,0 0 0,-16 15 1,-3 5-1</inkml:trace>
</inkml:ink>
</file>

<file path=ppt/ink/ink10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01:01.819"/>
    </inkml:context>
    <inkml:brush xml:id="br0">
      <inkml:brushProperty name="width" value="0.05" units="cm"/>
      <inkml:brushProperty name="height" value="0.05" units="cm"/>
      <inkml:brushProperty name="color" value="#FFFFFF"/>
    </inkml:brush>
  </inkml:definitions>
  <inkml:trace contextRef="#ctx0" brushRef="#br0">0 120 32566,'0'-17'0,"0"0"-1132,0-1 0,0 1 1214,0-1 0,0 6 419,0 1-453,0 7 1,0-2-53,0 12 0,0-2 0,0 7 56,0 3 0,0-4 1,0 1-1,0 5-14,0 5 0,0 1 0,0 7 1,0 2-6,0 2 1,0 4 0,0 3 0,0 5-21,0 0 0,0 7 0,0-1 0,0 5-7,0 0 1,0 4 0,0-2 0,0-1-5,0-3 0,0-2 0,0 3 0,0-1 6,0-2 0,0-1 0,0-12 0,0 1 15,0-1 1,0 4-1,0-2 1,0-2 29,0-3 1,0 5-1,0 2 1,0 1-14,0 5 1,0 0 0,0 1 0,0 0-15,0 5 0,0 1 1,0-6-1,0-1-16,0-2 1,0-3 0,0 5 0,0-5-4,0-1 0,0 4 0,0-7 0,0-1 32,0-2 1,0 4 0,0 0 0,0-1-20,0 3 1,0 0 0,0 5 0,0-1-4,0 1 1,0-3 0,0 1 0,0 3-8,0 1 0,0 3 1,0-1-1,0 1 14,0-1 1,0 0-1,0 1 1,0-1-25,0 1 0,0-1 0,0 0 0,0 1 0,0-1 0,0 6 0,0 1 0,0-5 0,0-6 0,0 9 0,0-5 0,0 2 0,0 1 0,0 3 0,0 0 0,0 0 0,0 3 0,0-5 0,0 6 0,0-2 0,0-4 0,0 1 0,0 1 0,0 4 0,0 0 0,0 6 0,0-4 0,0 4 0,0 2 0,0 3 0,0-1 0,0-6 0,0-4 0,0-5 0,0-9 0,0-3 0,0-3 0,0-1 0,0-6 0,0 0 0,0 0 0,0 0 0,0-2 0,0-2 0,0-2 0,0-8 0,0 5 0,0-1 0,0 0 0,0 4 0,0-6 0,0-3 0,0-3 0,0 1 0,0-7 0,0 1 0,0 2 0,0 1 0,0 3 0,0-1 0,0 1 0,0-1 0,0 1 0,0-1 0,0 6 0,0 1 0,0-3 0,0-2 0,0 1 0,0 3 0,0 6 0,0-4 0,0-1 0,0-5 0,0-2 0,0 1 0,0-1 0,0 1 0,0-1 0,0 3 0,0 1 0,0 2 0,0 3 0,0-5 0,0 2 0,0-1 0,0-1 0,0 0 0,0 3 0,0-3 0,0 4 0,0-2 0,0-1 0,0-3 0,0-1 0,0 1 0,0 2 0,0 3 0,0 1 0,0-2 0,0-3 0,0 3 0,0-4 0,0-1 0,0-9 0,0 7 0,0-14 0,0 6 0,0-6 0,0 3 0,0-3 0,0 6 0,0-8 0,0 2 0,0 4 0,0-4 0,0 13 0,0-11 0,0 8 0,0-8 0,0 5 0,0-3 0,0-4 0,0 6 0,0 0 0,0-6 0,0 5 0,0-100 0,0 35 0,0 0 0</inkml:trace>
</inkml:ink>
</file>

<file path=ppt/ink/ink10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01:13.535"/>
    </inkml:context>
    <inkml:brush xml:id="br0">
      <inkml:brushProperty name="width" value="0.05" units="cm"/>
      <inkml:brushProperty name="height" value="0.05" units="cm"/>
      <inkml:brushProperty name="color" value="#FFFFFF"/>
    </inkml:brush>
  </inkml:definitions>
  <inkml:trace contextRef="#ctx0" brushRef="#br0">1585 1116 27263,'-3'3'2757,"1"-1"-3434,0 0 885,3-3 0,0 0 0,3-3 1,2-3 61,3-1 0,-1-1 1,4-2-1,0-2-136,2 0 0,0-2 0,2 0 0,0-1-43,1-1 1,-1 0 0,1 0 0,0 1-59,-2 1 1,1-1-1,0 0 1,0 0 84,3-3 0,-3 3 0,3-3 1,-3 3-150,0 0 1,0 0 0,-1 1-1,1-1-31,-2 2 0,-1 1 0,-2 2 0,-1 1 16,0 0 0,-2 1 0,-1 2 0,0 1-33,-2 1 0,2-2 1,0 0-1,0 0 15,1-1 1,1-1 0,1-1 0,1-1 2,1-1 1,1-1-1,-1 1 1,0 0 20,-1 1 1,0 0 0,0 0 0,0 0 16,-1 1 1,-2 1-1,0 2 1,0-1 12,0 0 0,-1 0 0,0 2 0,0-1 24,0 0 1,-2 2 0,0 0 19,-1 1 0,0 0 1,-2 1-1,2 0-21,-1 0 0,0 0 21,-1 1 1,2-2-1,1-1-54,0 0 1,-2 2-1,0 0 1,0 0-28,0-1 1,0 1-1,1-1 9,2-1 0,-2 0 1,1 1-1,0-1 24,-1 0 1,3-1 0,-1 0 6,1-2 0,-1 3 0,-1 0 12,1-1 1,-1 1-1,1-1 1,-2 2 2,0 0 0,0 0 0,1-2-6,2 0 1,-1 0-1,-1 1 1,0 0-16,0 0 1,-2 1 0,2 0 0,0-2 0,1 1 1,-2 1 0,1-1 53,1-2 1,-1 3 0,0-1 17,-1 0 0,1 1 1,-1 0-56,0 0 1,-1 1-29,1-1 1,-1 1 0,2-2 5,0 0 0,-1 1 0,0 0 4,-1 0 1,3-1-1,-1 0 1,0 0 28,1-1 0,-2 2 0,1-2 0,0 2-4,-1 0 0,-1 1 362,1-1-231,1-1 1,1-1-166,-1 1 0,-2 2-101,0 0 1,-2 2-99,2-2 0,-2 2 135,1-2 0,0 2 214,0-1 66,1-1 1,3-3-146,0 0 0,-1 1-26,0 0 1,-1 1 8,1-1 0,-1 1 0,0 0 0,0 0-37,0 0 0,-1 1 1,1-1-72,0 0 0,1-1 202,-1 1 1,0 0-59,0 0 1,-2 2-35,1-1-1057,-2 2 1023,0-1 0,-4 6 0,-1 0 0</inkml:trace>
  <inkml:trace contextRef="#ctx0" brushRef="#br0" timeOffset="2267">1 1048 20301,'4'-4'833,"-2"2"0,1-1 1,0 0 1024,0 0 0,1 1 1,1 1-1,1 1-1864,-1-1 1,1-4 0,0 0 0,0-1 216,1-1 1,2-2-1,1-1 1,1-1-86,1-1 0,2-3 0,1 1 0,0-1-60,1-1 1,1-1 0,1-1 0,0-1-17,1 1 0,-1 0 0,0-1 0,-1 2 134,-2 2 0,1 0 0,-5 4 1,1-1-253,2-2 1,1-1 0,1-1 0,-1 0 75,1 1 0,1-2 0,1-1 0,-1 1 51,0-1 0,0 1 0,-1 2 1,-1 0-96,-1 1 1,0 0-1,-1 1 1,-2 1 57,-1 2 0,-2 2 0,-1 2 1,0-1-26,0-1 1,1 1 0,0-1-1,0 0 3,0 0 1,0 0 0,0 0-1,1-1 0,0 0 0,0-1 1,0 2-1,0-2-4,0 2 1,-1 0-1,-1 1 1,-1 1 2,0 0 0,1-1 1,-1 1-1,0 0 1,-1 0 0,-1 2-126,0 0 1,2-1-1,-1 0 94,0 0 0,-1 1 0,0-1 0,1 1 23,0-2 1,2-1 0,-1 1-1,1 0 8,0-1 1,-1 1 0,1-1-1,-1 1-24,-1 0 0,2-1 6,0 1 1,0-1-1,-1 0 1,0 2-21,-2 1 0,-1 1 0,1-1-22,2-2 0,-1 0 20,2 0 1,-4 2-1,1 0-64,0 1 1,-1-1 22,1 0 1,0 0 0,0 0 15,0 1 0,-1 0 0,-1 0 53,1 0 0,1 0 0,0-1 27,0 0 0,0 0 1,0 0 8,0 0 1,-2 2 0,1-1-10,0 0 0,-1 1 1,1-1-9,0 0-21,-2 1 1,2 0-214,-2 1-8,-1 0 0,-15 17 0,-7 6 0</inkml:trace>
</inkml:ink>
</file>

<file path=ppt/ink/ink10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01:17.864"/>
    </inkml:context>
    <inkml:brush xml:id="br0">
      <inkml:brushProperty name="width" value="0.05" units="cm"/>
      <inkml:brushProperty name="height" value="0.05" units="cm"/>
      <inkml:brushProperty name="color" value="#FFFFFF"/>
    </inkml:brush>
  </inkml:definitions>
  <inkml:trace contextRef="#ctx0" brushRef="#br0">0 1077 27456,'4'-4'1944,"0"-1"-2275,2 0 0,-3 2 0,2-2 0,2-2 455,0 0 1,0 0 0,1-1 0,1-1-79,1-2 0,-1 3 0,2-3 0,-2 2 41,0 0 1,0 0-1,1-1 1,-1 1-6,-2 2 1,-1 0-1,-2 4 1,0-1 24,0 0 1,-1 1 288,0 0 1,-1 1-432,2-2 1,-1 1 0,-1 1 14,1-1 0,0 0 0,0 0 8,2-2 0,1-1 0,0-1 11,1 1 0,0-1 1,0 0-1,0 0 4,1-1 0,0 0 0,1-1 0,0 0-1,2-2 1,-2 2-1,2-2 1,2-2 32,1-1 0,-1 1 1,1-1-1,1-1 13,2-2 1,-1 1-1,2-2 1,-2 2-4,0 0 0,1-1 1,-3 3-1,2-2-33,0 0 1,0 0 0,-1 1 0,0 0-9,1-1 1,0 0-1,1-1 1,-2 2-27,0 0 0,-1 1 0,-1 1 0,0 0 5,0 0 1,0 0-1,-1 1 1,-1 1 10,-1 1 0,1-1 0,0 0 1,0 0 4,-1 1 1,-4 4 0,1-1-34,0 0 0,-2 2 1,0 0 29,-1 1 0,0 0 0,0 0 7,0 0 0,1-1 0,0 0-6,1-1 0,0 0 1,-1 1-1,0 0-9,0 0 0,0 0 0,1-1 0,0 0 2,0 0 1,1-1-1,1-1 1,1-1 19,-2 2 0,2-2 0,-4 4 0,0 0-13,1-1 1,-2 2-1,1-1-27,0 0 0,-1 1 0,0 0 18,0 0 0,-2 2 0,1-1 0,0 0 1,0 0 0,1-1 12,0 0 0,-1 1 0,0 0 0,0 0 8,0 0 0,0 0-10,1-1 1,-2 2-1,2-2-5,-1 1 0,-1 1 1,1-1 4,0 0 1,-1 1-1,1-1-3,0 0 1,-1 1-1,1-1-38,0 0 0,-1 1 9,1-1 1,-1 1 31,2-2 0,-1 1 0,-1 1 10,1-1 3,-1 1 1,0 0 0,0 0-24,0 0-107,0 0 0,0 0-120,0 0 238,-2 2 1,3-3-1,0 0 1</inkml:trace>
</inkml:ink>
</file>

<file path=ppt/ink/ink10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01:26.367"/>
    </inkml:context>
    <inkml:brush xml:id="br0">
      <inkml:brushProperty name="width" value="0.05" units="cm"/>
      <inkml:brushProperty name="height" value="0.05" units="cm"/>
      <inkml:brushProperty name="color" value="#FFFFFF"/>
    </inkml:brush>
  </inkml:definitions>
  <inkml:trace contextRef="#ctx0" brushRef="#br0">0 2520 21410,'3'-3'271,"0"1"0,-2 0 148,3-2 0,1-1 0,3-3 1,0 1-233,0-1 0,1-2 0,2-1 0,2-1-106,1-3 0,2-1 0,1 0 0,0-2-30,1 1 1,2-3-1,1-1 1,0 0-23,2-2 1,-3 2-1,3-2 1,0 0 1,1 0 1,-2 0-1,0 2 1,-1 0 222,0 0 0,0-1 1,-1 2-1,0 1-254,-1 0 0,0-1 0,1 0 0,1-1 0,1-1 0,2-1 0,-1-1 0,0 1 0,-1 1 0,0 0 0,-3 3 0,-3 4-8,-3 2 1,-3 2 0,-3 4 0,-1 1 2,0 0 0,-2 2 0,0 0 4,0 0 0,0 1 1,-2 0 152,2 0 1,-2 1 27,0-1 1,0 2-214,0-2-182,-1 2 0,1-1-561,0 1 601,-2 0 1,4-2-34,-2 0 313,0 2 0,0-2 37,-1 2-74,2-1 1,0-1-42,1-1 1,-1 1-101,2-2 1,1-1 15,-1 1 0,0-1 37,-1 3 0,-1 0 1,-1 0 18,1 0 1,-1 1 0,1-1-33,0 0 0,-1 1-64,1 0 1,-1 0 40,2-2 0,-3 2-152,3-2 208,-2 3 1,0-1-241,-1 0 311,-1 2 1,-13 21-1,-6 8 1</inkml:trace>
</inkml:ink>
</file>

<file path=ppt/ink/ink10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01:29.099"/>
    </inkml:context>
    <inkml:brush xml:id="br0">
      <inkml:brushProperty name="width" value="0.05" units="cm"/>
      <inkml:brushProperty name="height" value="0.05" units="cm"/>
      <inkml:brushProperty name="color" value="#FFFFFF"/>
    </inkml:brush>
  </inkml:definitions>
  <inkml:trace contextRef="#ctx0" brushRef="#br0">12 1017 20509,'3'-3'-518,"-1"2"1475,1-2-301,-5 4-118,1 1-191,-2 1 1,-3 2 139,2-1-571,2-2 581,0 0 1,3-2-515,0-2 1,0 1 0,2-1-1,0-1 1,0-1 0,1 0 1,0 0-1,0 0 11,2-1 1,-2 0 0,3-1 11,-2 0 0,1 1 1,-1 0-1,0-1-9,2 0 0,-2 1 0,1-2 0,1 0-1,1 0 0,-2 0 0,1 1 0,1-2 2024,2-2 0,-1 2 0,5-1 0,-1 1-2085,0 0 0,-2-2 0,-1 0 0,0 0-26,1-1 61,3-3 1,-3 3-1,1-1 7,-1 1 0,0 0 0,0 0 0,-1 1-1,1-1 1,0 0 0,0 0 0,-1 1-1,1 0 1,-2 0 0,2-1-1,-1 1 1,-1 1 0,2-2 1,-1 1-1,0 0 29,0 0 1,0 0-1,2-2 1,-1 1 32,1-1 1,-2 2-1,2-2 1,0 0-41,-1 1 0,-1 1 0,1-1 0,1-1 14,1-1 0,-1 1 0,0 0 0,-1 1-11,1-1 1,0 0 0,0 0 0,-1 1-5,0 0 1,0 0-1,1-1 1,0 0 0,-1 1 0,2-2 0,0 0 1,0 0-3,2-2 1,-1 2 0,-1-1 0,0 1-2,0 0 1,1-1 0,-2 2 0,1-1 2,-1 1 0,-1 1 0,1-1 0,0 0-10,-1 1 1,0 0 0,0 1 0,-1 0 2,-1 0 1,-3 4 0,2-2-1,-1 1 3,1 0 1,-2 0 0,-1 2 14,-1 1 1,-1 1 162,0 1-41,-3 1-160,2-1-76,0 0 0,-1 1 0,1-1 35,1-1 1,0 0 0,-1 1 65,1-1 0,0 1 1,-1-1 18,1 0 0,-1 1 0,1-1 1,0 0 1,-1 1 35,1-1 1,-2 2 247,2-2-381,-2 2 8,0 0 1,-23 23-1,-7 7 1</inkml:trace>
</inkml:ink>
</file>

<file path=ppt/ink/ink10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01:42.464"/>
    </inkml:context>
    <inkml:brush xml:id="br0">
      <inkml:brushProperty name="width" value="0.05" units="cm"/>
      <inkml:brushProperty name="height" value="0.05" units="cm"/>
      <inkml:brushProperty name="color" value="#FFFFFF"/>
    </inkml:brush>
  </inkml:definitions>
  <inkml:trace contextRef="#ctx0" brushRef="#br0">1 1010 25891,'3'-3'1873,"2"-2"-1539,-2 2 1,4-4 0,2-2 0,-1 1-114,0 0 1,2-2 0,-1 1 0,2-2-67,0 0 1,2-2-1,1-1 1,0 0-63,1-1 1,-1 1 0,2-2-1,0 0-80,1-1 0,-1 1 0,2-2 1,-1 1-21,0 0 1,3-3 0,-1 1 0,0 0 198,0 0 0,-1 1 1,1-1-1,0 0-217,-2 2 0,-1 1 0,-2 2 0,-2 2-7,0 0 0,0 0 0,0 0 0,1-1-8,-2 2 0,1-1 0,2-2 0,1-1 13,1-1 1,-1 1 0,-1 1-1,-1 1 25,0 0 1,0 0 0,-2 2-1,0 0-34,0 0 0,-2 2 0,0 0 1,1-1 6,-1 1 0,1-1 0,-1 1 0,1-1-3,-1 1 0,2-2 0,0 0 0,-1 1 18,0 0 0,0 0 1,1-1-1,-2 2 6,1-1 1,-1 1 0,-2 2 0,2-2 1,0 0 0,-1 1 1,0 0-1,-1 1-55,1-1 1,0 0 23,1-1 0,-1 1-32,1-1 630,-2 2-442,-2 2-268,-5 5-153,1-1 320,1-1-15,1-1 0,3-3-120,-1 1 1,-2 2-33,1-1 0,1-1 33,1-1 1,-1 1-73,1-1 16,-4 4-145,5-5-40,-6 6 307,4-4 1,-18 18 0,-3 3 0</inkml:trace>
</inkml:ink>
</file>

<file path=ppt/ink/ink10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02:07.962"/>
    </inkml:context>
    <inkml:brush xml:id="br0">
      <inkml:brushProperty name="width" value="0.05" units="cm"/>
      <inkml:brushProperty name="height" value="0.05" units="cm"/>
      <inkml:brushProperty name="color" value="#FFFFFF"/>
    </inkml:brush>
  </inkml:definitions>
  <inkml:trace contextRef="#ctx0" brushRef="#br0">1 1123 20895,'0'-4'-668,"0"1"0,3 3 777,2 0 1,2 0 0,2 0 26,1 0 1,0 0-1,-2 0 1,1 0-106,1 0 1,2-3 0,-1 0 0,0-1 54,2-2 0,1 0 1,1-2-1,0 1-36,0-1 0,0-1 0,2-1 0,0 0-37,-1-1 1,0 2-1,-1-2 1,0-1 28,-1 1 1,1 1 0,1-2-1,1 1-16,3-1 0,-2 0 0,0-2 0,-1 1-20,0 1 1,3 0 0,-3 0 0,0 2-26,-2 2 0,2 0 0,-1-1 0,0-1 33,0 1 1,-2 1 0,-2 0-1,1 1 33,1-1 0,1 1 0,0 0 1,0-2 3,-1 0 1,1 0 0,1-1 0,0 0-23,1 0 0,3-3 1,-2 1-1,0 0 9,0 0 1,2 0 0,-2-1-1,0 2-10,0 0 1,-1-1-1,-1 1 1,0 0-41,2 1 1,0-1-1,-2 2 1,2-2 19,1 0 0,-2 1 0,2-2 0,-1 1 25,-2 0 0,0 1 0,-1-3 0,0 1 10,-1 1 0,1-3-29,0 5 0,-3-4 0,1 3 1,-1-1-1,0 0 0,0 1 24,2 0 0,-3 1 1,1-3-1,1 2-40,-2 1 0,2 0 0,-2 2 0,0 0-9,-1-1 0,3 1 1,-4-1-1,1 1-16,1 0 1,-3-1-1,3 1 1,-1-1 14,0 1 0,-1 2 0,-1 0 0,-1-1 9,1 0 0,-1 1 0,0 0 1,-2 0 4,0 1 0,0-2 0,2 3-2,1-1 0,-1 0 1,0-2-1,-1 2-49,-1 1 1,-1-3-92,4 1 0,-3 2 0,-1-1 0,0 2-800,0 0 385,-2-1 0,2 1 555,-2-1 0,-11-9 0,0 0 0</inkml:trace>
  <inkml:trace contextRef="#ctx0" brushRef="#br0" timeOffset="581">1367 1 20822,'-5'0'-365,"0"0"1,4 0 590,1 0 0,3 0 0,5 2-17,-1 0 1,1 1 0,0-2-1,1 0-121,1 2 0,0 0 0,0-1 0,2 0-93,2 0 0,1 0 1,0-1-1,0 2-9,-1-2 1,1 0 0,0-1-1,0 0-62,0 0 0,-1 0 1,1 0-1,0 0 46,0 0 1,-1 0-1,-2 0 1,-1 0 35,-1 0 0,-2 0 1,3 0-1,-1 0-6,0 0 0,0 0 1,-3 0-11,0 0 1,1 0 72,-1 0 130,-3 3-23,0-2 1,-4 3-60,0-1 0,0 1 1,0 3-26,0 1 1,0-3 0,0 2 0,0 1-33,0 0 1,-3 1 0,1-1-1,-1 1-43,0 1 0,2 2 0,-2-1 0,0-1-51,1 1 0,-1 1 1,1-1-1,0 0-119,0-1 0,-1 3 1,0-3-1,1 1-298,-2 0 1,4-2 0,-3-1-799,2-1 1255,-2 1 0,2-4 0,-2-1 0</inkml:trace>
</inkml:ink>
</file>

<file path=ppt/ink/ink10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05:58.262"/>
    </inkml:context>
    <inkml:brush xml:id="br0">
      <inkml:brushProperty name="width" value="0.05" units="cm"/>
      <inkml:brushProperty name="height" value="0.05" units="cm"/>
      <inkml:brushProperty name="color" value="#FFFFFF"/>
    </inkml:brush>
  </inkml:definitions>
  <inkml:trace contextRef="#ctx0" brushRef="#br0">53 1 23997,'-6'0'-712,"0"0"1,3 0 432,-2 0 1,2 0-22,-3 0-67,4 0 359,-6 0 1,6 0 129,-4 0-58,4 0 153,-1 0 56,3 0-73,0 0 1,3 0-66,3 0 0,-1 0 0,1 0-39,1 0 1,-2 0-1,0 0-22,2 0 1,1 0-1,0 0-85,1 0 0,0 0 0,-1 0 0,1 0 36,-1 0 1,1 0 0,0 0 0,-1 0 2,1 0 1,0 0-1,-1 0 1,1 0 26,-1 0 1,1 0 0,0 0 13,-1 0 1,1 0 0,-1 0-5,1 0 0,0 0 1,0 0-25,-1 0 0,1 0 0,-1 0 1,1 0 14,0 0 0,-3 0 0,-1 0-52,2 0 0,0 0 0,2 0 28,0 0 0,-3 0 0,-1 0 58,2 0 1,-2 0-60,1 0 0,-1 0-2,4 0 0,-3 0 9,-1 0 0,-2 0-29,3 0 0,0 0 2,3 0 1,-1 0 0,0 0-12,1 0 1,-3 0 0,0 0-9,1 0 0,0 0 0,2 0 0,-1 0 1,1 0 0,0 0 4,0 0 0,-1 0 0,1 0 0,-1 0 19,1 0 0,0 0 0,-1 0 0,1 0-18,-1 0 1,1 0-1,1 0 1,0 0-9,2 0 1,2 0 0,-2 0 0,2 0 24,1 0 1,1 0-1,1 0 1,-2 0-20,0 0 0,-1 0 0,4 0 0,1 0-32,2 0 1,-1 0-1,-3 0 1,-1 0-3,-1 0 1,4 0-1,-3 0 1,1 0 34,-2 0 1,-1 0 0,4 0 0,-2 0 1,-2 0 0,1 0 1,-3 0-1,-1 0 6,2 0 1,-3 0 0,4 0-1,-2 0 79,-1 0 1,1 0 0,2 0 0,1 0 152,3 0 1,2 0 0,-2 0-1,2 0-14,3 0 0,2 0 0,1 0 0,-1 0-175,2 0 1,-3 0-1,2 0 1,-3 0-220,1 0 0,2 0 1,-5 0-1,0 0-11,0 0 1,5 0-1,-2 0 1,0 0-36,-3 0 0,2 0 0,-2 0 0,0 0 152,1 0 0,0 0 0,-1 0 0,-1 0 130,1 0 0,-3 0 1,2 0-1,-1 0-50,-2 0 1,0 0-1,0 0 1,1 0 12,-1 0 1,-3 0 0,1 0 0,0 0-29,1 0 1,2 0 0,-1 0 0,-1 0-33,-1 0 1,1 0 0,-2 0 0,2 0 5,-2 0 1,1 0-1,-3 0-30,-2 0 75,4 0 1,-2 0 0,2 0 0,-1 0 5,0 0 1,-4 0 0,3 0 0,1 0-18,2 0-11,-3 0 1,1 0 0,-1 0 4,2 0 0,2 0 0,-1 0 1,-2 0-9,0 0 1,2 0 0,-2 0 0,2 0-23,-1 0 0,-2 0 0,1 0 1,1 0 0,-1 0 0,-2 0 1,0 0-1,0 0 12,0 0 0,-1 0 0,1 0 0,-1 0 77,-2 0 0,1 0 1,0 0-1,0 0-68,3 0 0,-3 0 1,3 0-1,-2 0-57,-2 0 1,-2 0 0,0 0 0,0 0-27,2 0 1,1 0 0,0 0 40,-1 0 0,0 0 0,1 0 70,0 0 1,0 0-1,-1 0 54,1 0 1,-1 0 0,1 0 20,0 0 0,-4 0 0,1 0-63,1 0 0,1 0 0,0 0-52,1 0 1,-1 0-1,1 0 1,0 0 0,-1 0 0,1 0 6,-1 0 1,-2 0-1,0 0 17,1 0 0,1 0-6,0 0 1,1 0-2,-1 0 0,1 0 0,0 0 1,-4 0-1,1 0 9,1 0 1,-2 0-4,0 0 1,1 0-6,3 0 1,-4 0-21,1 0 0,0 0-7,3 0 0,-4 0-29,1 0-24,0 0 0,2 0-4,1 0 1,-3 0 40,0 0 83,0 0 7,2 0-17,0 0 1,-2 0-38,0 0-14,0 0 2,3 0 1,-1 0 78,1 0 1,-4 0 3,1 0 0,-3 0-50,3 0 0,-3 0-26,3 0 1,-3 0 2,2 0 1,-2 0 6,3 0 1,-3 0 133,2 0-116,-3 0 34,6 0 12,-3 0 0,3 0 14,1 0 0,-3 0 40,0 0 0,-3 0-144,2 0 0,-2 0-76,3 0 0,-3 0-23,2 0 39,1 0 309,3 0-47,0 0 0,-4 0-465,1 0 123,-4 0 94,2 0 310,-4 0 192,0 0-617,3 0 101,-2 0 177,3 0 42,0 0-85,1 0 0,1 0-45,0 0 1,-3 0 37,2 0 43,-3 0 0,3 0 54,-2 0-24,-2 0 0,3 0 122,-1 0-159,-2 0-735,3 0 660,-4 0 0,-15 0 0,-4 0 0</inkml:trace>
</inkml:ink>
</file>

<file path=ppt/ink/ink10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05:58.263"/>
    </inkml:context>
    <inkml:brush xml:id="br0">
      <inkml:brushProperty name="width" value="0.05" units="cm"/>
      <inkml:brushProperty name="height" value="0.05" units="cm"/>
      <inkml:brushProperty name="color" value="#FFFFFF"/>
    </inkml:brush>
  </inkml:definitions>
  <inkml:trace contextRef="#ctx0" brushRef="#br0">1 480 25090,'2'-1'312,"-2"1"105,1-2 0,-2 3-210,4-4 0,-1 2 0,1-2-81,0 0 0,1-1 0,0 0 0,1 0-69,-1 0 1,0 0 0,1 0-48,-1 0 1,1-1 0,0 0-13,1-1 1,-1 2-1,-2 1 1,2-2 163,0 0 1,2-1 0,-1-1 0,2 1-145,-1-1 0,1-1 0,1-1 0,1 0 8,0 0 1,1-2 0,0 1 0,1-2 6,1 0 0,-2 1 0,3-2 0,-1 1-42,1-1 1,-1 0 0,-1 2 0,-1 0-6,0 1 1,-1 0-1,0 1 3,0-1 1,-1 2 0,-1 1-1,-3 1 5,2 0 0,-3 2 0,1-1 6,0 0 1,1 0-1,-2 1 1,0 0 1,0 0 1,1 0-1,-1-1 1,2 0-3,2-2 1,-3 2-1,0 0 1,1 0 3,-2 0 1,2-1 0,0 1-1,-1 0 7,0 0 1,0 1-41,-1 0 0,-1 1 0,0 1 12,0-2 0,-1 2 1,1 0 8,0-2 1,1 1 0,1-2 68,-1 1 1,-1 2 0,0-1 197,0 0 1,0 0 142,0 1-218,0-1-283,-1 1-860,0 0 959,-2 2 0,-16 15 0,-3 3 0</inkml:trace>
</inkml:ink>
</file>

<file path=ppt/ink/ink10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05:58.264"/>
    </inkml:context>
    <inkml:brush xml:id="br0">
      <inkml:brushProperty name="width" value="0.05" units="cm"/>
      <inkml:brushProperty name="height" value="0.05" units="cm"/>
      <inkml:brushProperty name="color" value="#FFFFFF"/>
    </inkml:brush>
  </inkml:definitions>
  <inkml:trace contextRef="#ctx0" brushRef="#br0">18 538 21675,'-4'4'-761,"-1"0"1,2-1 657,1 0 566,1-2-166,-1 1-63,2-2 0,0-1-69,2 0 1,0-2-114,2-1 0,-1 1 124,0 0 0,0 1-168,1-2 1,2-2-17,0 1 0,-1 0 0,-1 2 1,0-2 8,1 1 0,0-1 0,1-1 53,2-1 1,0-1 0,0 0 0,1 0-89,-1 0 1,1 0 0,-2 1 0,0 0 49,1 0 0,0-1 1,0 0-1,0 1-41,-2 2 1,-1-1 0,1 0 0,0 2-22,-2-1 1,3-1 90,0-1 0,-2 3 0,-1-1 123,0 2 1,-2 1-116,1-1 1,-2 2-65,2-2 0,-1 1 6,1 0 1,-1 0-58,2-2 1,1-1 34,4-3 1,-4 3-1,-1 0-82,0 2 0,-1 0 47,1-1 0,-2 2 44,3-2 0,-3 2 70,2-2 0,-2 2 0,3-2 0,-1 0 134,0 1 0,-2-1-243,3 0 0,-3 2 0,2-1-314,0-1 284,0 0 0,0 0 52,1 0 309,-1 0-45,-2 1-104,0 2-491,-2 1-66,0 0 313,2-2 227,-1 1-148,1-1-32,-2 2 15,1-1 1,0 0 41,2-2 1,-2 2-6,2-2 172,-2 2-120,1-1 1,0 0-94,1 0 63,-1 0 1,2-2 23,-1 1 0,-1 1 8,1-1-23,-2 2-11,5-4 0,-5 4 0,3-3 0,0 0 0,-1 2-2,0-1 0,-1 0-11,3-1 0,-2 1 0,0 1-11,0-1 1,-1 0 0,1 0 15,1 0 1,-2 1-1,1-1 108,0 0 1,1-1 61,0 0 1,1 0-93,-1 0 0,-1 1-134,0 1-110,-2 1 190,3-3 27,-4 4 0,3-2 36,-2 0-205,0 2 0,1-3 82,-1 2 0,0 0 23,2-2 1,-2 2 33,2-2 1,-1 2-6,2-4 1,-2 3 0,3-2 0,-1 1 1,-2 1-10,1-1 0,0 0 47,1-1 0,1 0 0,-1 0 55,0-1 1,1 1-77,1-1 0,-3 1 0,1 0-24,0 0 1,0 1-1,0-1-51,1 0 1,-1 0 38,0 0 1,0-1 0,1 1 87,-1 0 1,-1 2 41,0-1 1,0 0 143,1-1-342,-1 2-161,-1 0 175,-2 2 160,0 0 0,-8 7 1,-2 2-1</inkml:trace>
</inkml:ink>
</file>

<file path=ppt/ink/ink10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05:58.265"/>
    </inkml:context>
    <inkml:brush xml:id="br0">
      <inkml:brushProperty name="width" value="0.05" units="cm"/>
      <inkml:brushProperty name="height" value="0.05" units="cm"/>
      <inkml:brushProperty name="color" value="#FFFFFF"/>
    </inkml:brush>
  </inkml:definitions>
  <inkml:trace contextRef="#ctx0" brushRef="#br0">0 56 32566,'0'-8'0,"0"0"-1132,0 0 0,0 0 1214,0-1 0,0 4 419,0 0-453,0 3 1,0-1-53,0 6 0,0-1 0,0 3 56,0 1 0,0-1 1,0 0-1,0 3-14,0 2 0,0 0 0,0 4 1,0 0-6,0 2 1,0 1 0,0 2 0,0 2-21,0 0 0,0 3 0,0 0 0,0 3-7,0-1 1,0 2 0,0-1 0,0 0-5,0-1 0,0-2 0,0 2 0,0-1 6,0 0 0,0-2 0,0-4 0,0 0 15,0-1 1,0 2-1,0-1 1,0 0 29,0-2 1,0 2-1,0 1 1,0 1-14,0 2 1,0 0 0,0 0 0,0 1-15,0 1 0,0 2 1,0-4-1,0 0-16,0-1 1,0-1 0,0 2 0,0-2-4,0-1 0,0 2 0,0-3 0,0-1 32,0-1 1,0 3 0,0-1 0,0 0-20,0 1 1,0 0 0,0 2 0,0 1-4,0-1 1,0-1 0,0 1 0,0 1-8,0 0 0,0 2 1,0 0-1,0-1 14,0 1 1,0-1-1,0 1 1,0 0-25,0-1 0,0 1 0,0-1 0,0 1 0,0 0 0,0 2 0,0 1 0,0-3 0,0-3 0,0 5 0,0-2 0,0 0 0,0 1 0,0 1 0,0 0 0,0 0 0,0 2 0,0-3 0,0 4 0,0-2 0,0-2 0,0 1 0,0 0 0,0 2 0,0 0 0,0 3 0,0-2 0,0 2 0,0 1 0,0 1 0,0 0 0,0-3 0,0-2 0,0-2 0,0-5 0,0 0 0,0-3 0,0 1 0,0-4 0,0 0 0,0 1 0,0-1 0,0 0 0,0-2 0,0 0 0,0-4 0,0 2 0,0 0 0,0-1 0,0 3 0,0-3 0,0-2 0,0-1 0,0 1 0,0-4 0,0 0 0,0 2 0,0 0 0,0 2 0,0-1 0,0 0 0,0 0 0,0 0 0,0 0 0,0 3 0,0 0 0,0-1 0,0-1 0,0 1 0,0 0 0,0 4 0,0-2 0,0-1 0,0-2 0,0-1 0,0 0 0,0 0 0,0 1 0,0-1 0,0 1 0,0 1 0,0 1 0,0 1 0,0-2 0,0 1 0,0-1 0,0 0 0,0 0 0,0 1 0,0-1 0,0 2 0,0-2 0,0 1 0,0-2 0,0-1 0,0 1 0,0 1 0,0 1 0,0 1 0,0-1 0,0-2 0,0 2 0,0-2 0,0-1 0,0-3 0,0 2 0,0-6 0,0 3 0,0-3 0,0 1 0,0-1 0,0 3 0,0-4 0,0 1 0,0 1 0,0-1 0,0 6 0,0-5 0,0 4 0,0-4 0,0 2 0,0-1 0,0-2 0,0 3 0,0-1 0,0-2 0,0 3 0,0-48 0,0 17 0,0-1 0</inkml:trace>
</inkml:ink>
</file>

<file path=ppt/ink/ink10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05:58.269"/>
    </inkml:context>
    <inkml:brush xml:id="br0">
      <inkml:brushProperty name="width" value="0.05" units="cm"/>
      <inkml:brushProperty name="height" value="0.05" units="cm"/>
      <inkml:brushProperty name="color" value="#FFFFFF"/>
    </inkml:brush>
  </inkml:definitions>
  <inkml:trace contextRef="#ctx0" brushRef="#br0">0 2048 21410,'1'-2'271,"1"2"0,-2-1 148,2-1 0,1-1 0,1 0 1,0-1-233,0 1 0,0-2 0,2 0 0,0-1-106,1-1 0,1 0 0,0-1 0,1 0-30,0 0 1,0-2-1,2 0 1,-1 0-23,2 0 1,-3 0-1,3-1 1,-1 0 1,1 0 1,-1 1-1,0 0 1,-1 0 222,1 0 0,-1 0 1,0 0-1,0 1-254,-1 0 0,0 0 0,1 0 0,1-1 0,0-1 0,0 1 0,1-2 0,-1 2 0,0-1 0,0 1 0,-2 1 0,-1 2-8,-1 1 1,-2 1 0,-2 1 0,0 2 2,0-1 0,-1 1 0,0 0 4,0 0 0,0 1 1,-1-1 152,1 1 1,-1 0 27,0 0 1,0 0-214,0 0-182,-1 0 0,1 0-561,0 1 601,-1-1 1,2 0-34,-1 0 313,0 0 0,0 0 37,0 0-74,0 0 1,1 0-42,0-1 1,-1 1-101,2-2 1,0 0 15,-1 1 0,1-1 37,-2 2 0,1-1 1,-1 1 18,0 0 1,0 0 0,1-1-33,-1 1 0,0 0-64,1 0 1,-1 0 40,1-1 0,-2 1-152,2-1 208,-1 2 1,0-1-241,0 0 311,-1 1 1,-7 10-1,-2 3 1</inkml:trace>
</inkml:ink>
</file>

<file path=ppt/ink/ink10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05:58.270"/>
    </inkml:context>
    <inkml:brush xml:id="br0">
      <inkml:brushProperty name="width" value="0.05" units="cm"/>
      <inkml:brushProperty name="height" value="0.05" units="cm"/>
      <inkml:brushProperty name="color" value="#FFFFFF"/>
    </inkml:brush>
  </inkml:definitions>
  <inkml:trace contextRef="#ctx0" brushRef="#br0">6 478 20509,'1'-1'-518,"0"0"1475,1 0-301,-3 1-118,0 1-191,0 1 1,-2 0 139,1 0-571,1-1 581,0 0 1,1-1-515,1-1 1,-1 0 0,2 0-1,-1 0 1,1-1 0,0 0 1,0 0-1,0 0 11,1 0 1,-1 0 0,1-1 11,0 0 0,0 1 1,-1-1-1,1 1-9,0-1 0,0 0 0,0 0 0,0 0-1,1 0 0,-1-1 0,0 1 0,1 0 2024,1-2 0,0 1 0,2 0 0,-1 0-2085,0 0 0,0 0 0,-1-1 0,0 0-26,0 0 61,2-1 1,-1 0-1,0 1 7,-1 0 0,0 0 0,1-1 0,-1 2-1,0-2 1,1 1 0,-1 0 0,0 0-1,0 1 1,0-1 0,0 0-1,0 0 1,0 1 0,0-1 1,0 0-1,0 0 29,0 1 1,0-1-1,1-1 1,-1 1 32,1 0 1,-1 0-1,1-1 1,0 1-41,-1-1 0,0 2 0,1-1 0,0-1 14,0 0 0,0 0 0,0 1 0,-1-1-11,1 1 1,0-1 0,0 1 0,0-1-5,-1 1 1,1 0-1,-1-1 1,1 1 0,0 0 0,0-1 0,1-1 1,-1 1-3,2-1 1,-2 1 0,1 0 0,-1-1-2,1 1 1,0 0 0,-1 0 0,0 0 2,0 0 0,-1 1 0,1 0 0,0-1-10,0 1 1,-1 0 0,1 0 0,-2 0 2,1 1 1,-2 1 0,1-1-1,-1 1 3,1-1 1,-1 1 0,0 1 14,-1 0 1,-1 1 162,1 0-41,-2 0-160,1 0-76,0 0 0,-1 1 0,1-1 35,1-1 1,-1 1 0,0 0 65,1 0 0,-1 0 1,0-1 18,0 1 0,0 0 0,1 0 1,-1-1 1,0 1 35,1 0 1,-2 0 247,2 0-381,-2 0 8,1 1 1,-12 10-1,-3 4 1</inkml:trace>
</inkml:ink>
</file>

<file path=ppt/ink/ink10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05:58.271"/>
    </inkml:context>
    <inkml:brush xml:id="br0">
      <inkml:brushProperty name="width" value="0.05" units="cm"/>
      <inkml:brushProperty name="height" value="0.05" units="cm"/>
      <inkml:brushProperty name="color" value="#FFFFFF"/>
    </inkml:brush>
  </inkml:definitions>
  <inkml:trace contextRef="#ctx0" brushRef="#br0">1 474 25891,'1'-1'1873,"2"-2"-1539,-2 2 1,3-2 0,0-1 0,0 0-114,0 0 1,1-1 0,0 1 0,0-1-67,1 0 1,0-1-1,1-1 1,0 1-63,0-2 1,0 2 0,1-2-1,0 1-80,0-1 0,0 0 0,1 0 1,0 0-21,-1 0 1,2-1 0,-1 0 0,1 0 198,-1 0 0,0 0 1,0 0-1,1 1-217,-2 0 0,0 0 0,-1 1 0,-1 2-7,0-1 0,0 1 0,0-1 0,0 0-8,-1 1 0,1-1 0,1-1 0,1 0 13,0 0 1,-1 0 0,0 0-1,-1 1 25,1 0 1,-1 0 0,0 1-1,-1 0-34,1-1 0,-2 2 0,0 0 1,1-1 6,0 1 0,0-1 0,-1 1 0,1-1-3,0 1 0,0-1 0,0 0 0,0 0 18,0 1 0,0-1 1,1 0-1,-2 0 6,1 1 1,0 0 0,-2 0 0,1 0 1,1 0 0,-1 0 1,0 0-1,-1 1-55,1-1 1,0 0 23,1 0 0,-1 0-32,0 0 630,-1 1-442,0 1-268,-3 2-153,0-1 320,1 0-15,1 0 0,1-2-120,-1 1 1,0 0-33,0 0 0,0 0 33,1-1 1,0 1-73,0-1 16,-2 2-145,2-2-40,-2 2 307,1-1 1,-8 8 0,-2 2 0</inkml:trace>
</inkml:ink>
</file>

<file path=ppt/ink/ink10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07:10.597"/>
    </inkml:context>
    <inkml:brush xml:id="br0">
      <inkml:brushProperty name="width" value="0.08571" units="cm"/>
      <inkml:brushProperty name="height" value="0.08571" units="cm"/>
      <inkml:brushProperty name="color" value="#FFFFFF"/>
    </inkml:brush>
  </inkml:definitions>
  <inkml:trace contextRef="#ctx0" brushRef="#br0">14 417 8442,'3'0'-1326,"0"-3"1284,-3 3 1,1-3 143,1 3 1,-1-1 570,1-1-67,-1 1-378,-1-2-304,0 0-86,0 3 0,-1-3-300,-1 3 145,1 0 0,-4 1-13,3 1 0,-1-2 47,1 3 386,1 0 273,-2-2 0,3 2 153,-3-3-81,3 3-3,-3-3-5,3 3-421,3-3 0,0-1 0,4 0-13,-1-1 0,-2-1 0,1 2 0,0-2-22,0-1 0,2 1 1,-1-2-1,1 0 31,-1 0 0,3 0 0,-1-1 0,0 1 20,-1 1 1,2-1 0,-1-1 0,1-1 0,0-2 1,-2 2 0,2-1 0,-2 1-30,-1 0 0,3 1 0,-1-1 1,-2 1-11,-1-1 0,-1 3 0,3 0 0,-2-1 14,0-1 1,0 2 0,-2 0 0,0-1 14,2 2 1,-1-3 0,0 2-22,1-2 1,-2 2-1,2 0-25,0-1 1,0-1 0,2 0 0,-1 1-48,-2 1 0,3 0 0,-2-3 0,0 2-20,1 0 1,-1 0-1,2 0 72,-1 0 1,0 0 0,-1 2-1,-2-1 43,0 1 1,2 0 0,-3 0 62,2 0 1,-2-1 0,2 1-1,-1-1-63,1-1 1,-2 2 0,2-1-31,1-1 1,1-1-66,0-1 0,1 1 0,-1 0 56,1-1 0,-3 3 1,0 0 48,1-1 1,-1 0-1,0 0-8,1 0 1,-2 3 0,0-1 0,-1-1 10,0 1 0,2 0 0,-1 0 15,1 0 1,-2-1 45,2 2 0,-2-3 161,2 0-155,-2 2 0,1 0-263,-3 1-760,0 1 915,0-2 0,-3 3 0,-1 0 0</inkml:trace>
</inkml:ink>
</file>

<file path=ppt/ink/ink10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07:14.644"/>
    </inkml:context>
    <inkml:brush xml:id="br0">
      <inkml:brushProperty name="width" value="0.08571" units="cm"/>
      <inkml:brushProperty name="height" value="0.08571" units="cm"/>
      <inkml:brushProperty name="color" value="#FFFFFF"/>
    </inkml:brush>
  </inkml:definitions>
  <inkml:trace contextRef="#ctx0" brushRef="#br0">20 450 8394,'-4'0'144,"-2"3"1,5-2 87,-3 1-441,2-2-57,-1 0 352,3-2-38,0 1 1,0-3-40,0 2 1,1 1 0,1-4 5,3 0 1,-2 2 0,1-1-1,-1-1-31,1 2 1,0-3 0,2 2-1,1-2-5,-1 0 0,1-1 0,-1-1 0,1-1 50,-1 1 1,0-1-1,1 0 1,1 1 27,1-1 0,-1 1 0,-1-2 0,0 1-5,2 1 1,-2-2-1,1 2 1,-1 0 21,0 1 1,-2 0 0,0-1 0,0 0-47,0 2 0,0-2 0,0 1 0,-1 0-8,1 0 0,-2 1 0,2-1 0,-1 1 32,0 0 1,1 1-1,-3 1 5,2-1 0,0-1 0,1 0-17,-1 0 1,-2 0 0,2 1-2,-2 1 0,1-1-59,-1-1 1,1-1 0,2 2-15,-1 0 1,-1 0 0,0 3-1,1-1-6,-1 0 1,-1-1-32,3 2 0,-3-1 21,2 1 0,-2 1 56,3-1 1,-4 0 0,2 1 18,0-1 0,-2-1-15,3 1 0,-2 0 1,1-1-87,0 0 1,-3 0 0,3 2-1006,0-2 554,-2 1 1,2 0-1,-1-1 527,0 0 0,8-16 0,1-5 0</inkml:trace>
</inkml:ink>
</file>

<file path=ppt/ink/ink10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07:18.812"/>
    </inkml:context>
    <inkml:brush xml:id="br0">
      <inkml:brushProperty name="width" value="0.08571" units="cm"/>
      <inkml:brushProperty name="height" value="0.08571" units="cm"/>
      <inkml:brushProperty name="color" value="#FFFFFF"/>
    </inkml:brush>
  </inkml:definitions>
  <inkml:trace contextRef="#ctx0" brushRef="#br0">1 450 7272,'0'-4'1035,"0"1"-750,0 1-207,0 1 0,0-3-32,0 2 0,2 1 0,1-3-58,0 1 0,-1-1 1,3 1-40,0 0 0,0-1 0,2-1 47,-1 1 1,0 0 0,1-1 0,-1 1 0,1-1 1,1 1-1,1 0 1,-1-1 6,-1-1 1,-1 2 0,1 0-1,-1 0 23,0 0 1,1-2-1,-1 2-23,1-2 0,-1 2 0,0 1 0,1-1-6,-1 0 1,1 1 0,-1-2 0,0 1 9,-2-1 1,2 1-1,-2 0 1,2-1 9,0 2 0,1-3 0,-1 2-2,0-2 0,-1 2 0,-1 0-14,1-1 0,0 1 0,0 0 3,-1-1 1,1 0-1,0 0 1,0 1 45,0 1 1,-1-2 23,2 1 0,1-2 38,-1 0 0,0 0-60,-2-1 1,1 3-28,-3 0 0,1 2 0,-2-3-10,2 0 0,-1 2 1,0 1-1,1-1-3,0 1 1,-1-3-1,2 1-15,-1-2 0,2 2 0,-2 0 0,2-1-6,-1-1 0,-2 2 1,2 0-2,1-1 0,0-1 0,0 0 0,-1 1 7,-1 1 1,1 2 134,-2-3-2,3 4-155,-4-5 1,2 5-46,-1-3 1,0 2 48,2-3 1,-2 3 0,0-1 1,1 0 0,-2 0 2,1 1 1,0 1-248,0-1 105,-2 1 0,4 0-438,-2-1 596,-1 2 0,2 8 0,-3 6 0</inkml:trace>
  <inkml:trace contextRef="#ctx0" brushRef="#br0" timeOffset="1232">732 418 7513,'0'-4'106,"0"1"412,0 3-202,0-3-281,0 3 1,3-3 0,0 2 0,1 0-79,1-1 1,0-3 0,3 1 0,0 0 29,0 0 1,2-1 0,1-3 0,1-1-6,1 1 1,0-1 0,1 0 0,1 1-3,0-1 0,-2 1 0,0-2 0,0 1 9,0 1 1,-1-2-1,1 2 1,-3 0-14,-1 1 1,0 0 0,0 0 0,-2-1 45,1 0 1,-3 4 0,0-2-1,0 0 1,-2 1 0,2-1-1,-1 1 15,-1 1 1,1 2 0,-1-3-28,0 0 0,1 0 0,3-2 1,-1 1 0,0-1 1,-1 2-1,-1 0 6,1 0 1,-1 2 0,-1-2 0,1 1 9,0 1 0,-2-1 0,1 1 0,1 0-8,-1 1 0,-1-1 1,1 1-1,-1-1-1,3 0 1,-2-1-1,2-1-22,0 1 1,0 0-1,2-2 1,-2 1-5,0 1 1,0 2-1,-2-2 1,0 1 18,2-1 0,-1 2 0,-1-2 63,0-1 0,1 1 0,-1 0 51,1 2 1,-2-1 173,2 1-130,0-2 0,2-2-68,-2-1 1,0 4-148,-2 1-926,-1 1 640,2 1 1,-3 3-1,0 0 1</inkml:trace>
</inkml:ink>
</file>

<file path=ppt/ink/ink10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07:25.495"/>
    </inkml:context>
    <inkml:brush xml:id="br0">
      <inkml:brushProperty name="width" value="0.08571" units="cm"/>
      <inkml:brushProperty name="height" value="0.08571" units="cm"/>
      <inkml:brushProperty name="color" value="#FFFFFF"/>
    </inkml:brush>
  </inkml:definitions>
  <inkml:trace contextRef="#ctx0" brushRef="#br0">15 358 8218,'-5'0'-1861,"0"0"2402,4 0 1159,-2 0-1687,3 3 0,0-1 1,0 2-57,0 2 0,0 0 0,0 1-49,0 0 0,0-2 1,2-1-254,0 2 0,1-2-214,-3 0 476,0 1 1,3-1 42,1-2 1,0-4-1,0-3 1,0 0-6,0 0 1,-2-3 0,3 1 0,0-1 54,-2 0 0,4 1 0,-3 0 0,0 0 22,1 0 0,-3 0 1,3 0-1,0 0 108,-1 0 0,-1 1 0,-1 0 1,1 2 592,1 1-242,-2-2-284,4 4 0,-5-1 1,1 4-122,-1 3 1,-1 1 0,0 1 0,0 0-141,0 0 1,0 0 0,0 0-90,0 0 1,0-2-1,0-1-163,0 2 1,0-2 97,0 0 0,0-2 0,2-1-21,0-2 0,3-3 0,-2-3 0,1-1 130,1-1 0,1 0 0,-1-2 0,0-1 109,1 1 0,-1-1 0,0 2 0,0 2 79,1 0 0,-3 1 0,0 0 212,0 0 0,-2 2 35,1 1 0,-1 3 0,-1 1-94,0 4 1,0 2 0,0 1 0,0 1-178,0 1 1,0-1-1,0 2 1,0-1-59,0 1 0,0-1 1,0-1-122,0 1 1,0-1 0,0 1 0,0-1-266,0-1 0,0-2 139,0-1 0,0-3 0,1-1 147,1-4 0,1-3 1,2-2-1,0-3 3,1-1 0,0-2 1,1 0-1,0-2 81,0 2 0,2-2 0,1 0 0,-2 2 53,0 0 1,-1 1 0,0 1 0,-1 0 155,-1 1 0,0 6 0,-2 0 168,1 2 1,-2 1-199,0 1 0,-1 2 0,-1 0 19,0 4 1,0 3 0,-1 2 0,0 3-17,-2 1 0,-1 1 1,0 1-1,1 0-157,0 2 0,-1-1 0,0-2 0,1 0-198,0 0 1,1-2 0,1-1-160,-1-1 1,1-1-346,-1-2 0,2-4 493,2-3 1,-1-1 0,2-6 0,0 0 150,2-1 0,-1-3 1,0-1-1,2-1-37,0-1 0,1-2 1,0-2-1,0 1 49,0-3 1,2 0 0,1-1 0,-2 0-9,0 0 1,1 0 0,1 0 0,-2 3 239,0 1 1,-3 8 290,-1 2 0,-2 5 0,0 3-160,-1 5 0,-4 2 0,-1 5 0,-1 1-79,1 1 1,-1 2-1,-1-3 1,0 0-29,2 3 0,-1-2 0,-2 3 0,0 0-226,0 0 0,2-1 1,-2 1-1,0 2-91,-1 0 0,2-2 1,2-2-1,-1-1-248,1-1 0,1-3-842,3-2 677,0-4 1,1-5-1,1-6 1,3-2 259,1-4 1,2-1 0,0-2 0,2-1 190,1-3 0,-1-1 0,1-2 0,2 0 27,0-2 0,-1 1 0,-1 2 0,1 1 33,-1 1 1,1 0-1,-2 5 1,-2 3 71,0 3 1,-3 3 0,0 1 939,0 1-573,-2 1 1,0 2-1,-4 3-54,-1 1 1,1 3-1,-4 0 1,-1 2-173,0 0 1,-1 5-1,0-1 1,0 3-107,0 2 1,-3 0 0,-1 1 0,0 0-177,2 1 0,-2-1 0,0 1 0,0-3-126,2 1 0,1-3 1,2-3-1,1-3-1413,3-1 1131,1-1 1,2-6-1,2-4 1,3-3 469,3-3 0,3-3 0,0-5 0,2-4 0,2-4 0,11-18 0,6-4 0</inkml:trace>
  <inkml:trace contextRef="#ctx0" brushRef="#br0" timeOffset="468">638 1 8218,'3'3'5,"-3"4"308,-3 4 1,-4 3 0,-3 3-1,-1 1 58,-3 3 1,-2 5 0,-1 2 0,0 2-248,0 1 1,-2-2 0,3 2 0,0-2-97,1 0 1,4-6 0,3-7 0,2-2-789,4-2-64,-2-2 0,4-6 339,0-2 0,3-4 1,4-3-1,0-1 285,0-1 1,3-5 0,1-2 0,1-2 91,0-1 0,0-1 0,4-3 0,0 0 100,-1 0 1,0 0-1,-1 0 1,0 0 94,0 0 0,0 1 0,-3 1 0,-1 3 181,-3 4 1,0 2 0,0 3 110,0 0 0,-3 4-36,-1 3 0,-3 0-36,0 5 0,-2-3 1,-1 4-1,-1 1-145,-1 1 1,-2 7 0,-2 0-1,-1 2-227,-1 3 1,0 0 0,-1 1 0,1 0 47,1 0 1,-2-2-1,3-2 1,0 1-30,1-3 0,4-3 0,0-3-409,1-1 0,1-2 0,4-2-85,3-4 1,2-4 0,2-6 0,4-4 298,2-4 1,3-3 0,3-3 240,0-4 0,14-15 0,7-7 0,4-7 0,0 1 0</inkml:trace>
  <inkml:trace contextRef="#ctx0" brushRef="#br0" timeOffset="867">870 8 8218,'4'0'464,"-1"0"0,-4 3 1,-2 4-213,-4 1 0,-1 5 0,-4 2 0,-2 3-53,-2 5 0,-5 2 1,1 3-1,-1 1-167,-2 1 0,3-2 0,1 1 0,1-4-183,3-3 0,1-4 0,8-6-1090,1-3 765,2-1 1,6-6 0,2-4 0,2-3 30,3-2 1,0-5 0,5-1 0,1-3 444,0-5 0,4-1 0,-2-3 0,3 0 0,0 0 0,0 3 0,0-1 0,-1 1 0,-1 4 0,-2 1 0,-3 3 0,-1 4-112,-1 3 0,-2 0 484,-3 5 0,-4 0 545,-3 5 0,-3 1-493,-4 3 1,2 0 0,0 0 0,-2 3-258,-2 1 1,-3 3 0,0 3 0,-1 1-27,-1 0 1,0 2 0,0-2-1,2 1-109,0-1 1,1 0 0,-3 1 0,3-4-262,1-2 0,5-3 1,1-3-378,1 0 0,1-3 1,5-2-1,2-2-98,4-2 1,2-4 0,3-4 703,3-5 0,26-34 0,9-8 0</inkml:trace>
  <inkml:trace contextRef="#ctx0" brushRef="#br0" timeOffset="1014">1073 57 8168,'-3'7'315,"1"-3"0,-2 1 0,0 0 112,-3 2 0,2 0 0,-5 0 1,1 3-303,-1 1 1,-3 3 0,0 0 0,-3 0-361,1 0 1,-3 2 0,2 0 0,1 0 234,0-1 0,-2 2 0,-1 1 0</inkml:trace>
  <inkml:trace contextRef="#ctx0" brushRef="#br0" timeOffset="1749">863 547 6694,'0'5'407,"0"0"-358,0 0 1,0-1-1,0 1 1,0 2-37,0 2 1,-1 1 0,-1-1 0,0 1-159,0 1 0,-1 0 1,1 1-1,0-1 145,2-1 0,-3-4 0,-1-3 0</inkml:trace>
  <inkml:trace contextRef="#ctx0" brushRef="#br0" timeOffset="1999">912 435 8168,'-7'1'199,"0"1"0,0 2 0,3 3 0,1 1-99,3 1 1,-3 1-1,1 3 1,0 2 0,2 3 0,-3 1 0,1 4 0,0 1-168,-1 1 1,1 0-1,-2 3 1,1-3-121,1-1 1,-1-6-1,1-1 1,0-2-1289,2-1 1070,0-4 1,0-3 0,0-8 404,3-5 0,0-4 0,2-5 0,0-2 0,18-66 0,-7 32 0,-1-1 0</inkml:trace>
  <inkml:trace contextRef="#ctx0" brushRef="#br0" timeOffset="2898">947 449 8163,'0'-7'427,"0"0"0,0 6 1,0 4-1,-1 3-187,-1 3 0,1 4 1,-2 5-1,0 0-108,-2 1 1,1 4 0,-1 2 0,0 1-67,-1 0 1,-1 0 0,0 3-1,0 1-181,0-1 1,2-5 0,1-1-1,1-6-725,1-4 1,2-3 297,0-3 0,0-7 0,3-2 0,1-4 265,3-3 1,0-5 0,0-4 0,1-1 190,1-3 0,-1-4 0,3 1 0,0-3 86,0 0 0,-2 0 0,1-3 0,-1-2 41,1-4 0,1 4 1,-1 1-1,-3 6 364,-1 5 0,-1 4 12,-2 5 0,-1 6 0,-2 6 0,0 4 157,0 2 0,-1 5 0,0 2 0,-3 4-196,1 4 1,-2 2 0,-3 7 0,0 3-211,-2 1 1,0 4 0,1 3-1,-3 3-285,-1 5 1,-1 3 0,0 2 0,1-4-21,1-2 1,2-9-1,3-8 1,3-7-443,1-8 0,3-6 124,3-7 1,0-2 0,2-6 0,1-4-116,2-4 1,-1-5 0,3-5-1,-1-4 366,0-2 0,4-4 0,-2-4 1,1-4 203,2-3 0,-4-2 0,4-6 0,0-5 0,-1-2 0,1-6 0,0 2 0,-1 6 0,-1 9 0,0 15 0,-3 10 0,-2 8 329,-2 5 1,-3 6 203,0 4 1,-1 3 0,-1 5-81,0 1 0,0 2 1,-1 4-1,-1 2-193,-3 4 1,-1 5 0,-1 6 0,0 2-106,0 2 1,-2 4-1,-1 1 1,1 4-194,-1 1 1,2 0 0,-1 3 0,1-2-106,1 0 0,0-5 1,1-3-1,1-8-639,3-6 0,1-7 457,1-4 1,3-7 0,1-7 0,1-5-79,-1-3 0,0-4 1,2-4-1,-2-4 403,2-2 0,1-2 0,1-4 0,2-3 0,-2-2 0,0-3 0,0-2 0,0-3 0,2-5 0,2-2 0,0-7 0,1-2-88,1 3 0,0 5 0,-1 9 72,-1 9 1,-5 14-1,-5 15 490,-4 8 1,0 2-1,-2 4 1,-2 2 26,0 2 1,0 4-1,0 0 1,2 3-205,-2-1 0,2 3 0,0 2 0,1 2-198,-1 4 0,0 1 1,-2 2-1,2 2-54,-2 4 1,2 0 0,0 2 0,1-4-143,2-2 0,-2-9 0,0-4 0,2-4-749,0-5 0,4-7 262,2-5 1,1-5-1,1-5 1,0-3 108,0-5 1,0-4-1,0-5 475,0-3 0,19-57 0,-11 33 0,0 1 0</inkml:trace>
  <inkml:trace contextRef="#ctx0" brushRef="#br0" timeOffset="3249">1220 645 8125,'0'-3'1306,"-1"0"-1080,-1 6 0,1 4 1,-2 4-1,0 3-68,-2 3 1,-1 1-1,-1 6 1,-1 1-128,-1 3 1,0 2-1,-2 0 1,1-1-17,-1-2 1,2-6 0,-1-3 0,1-3-127,-1-2 0,1-2 1,2-1-1,0-3-137,0 0 0,-1-4 1,0-1-176,-2-1 1,1-1-779,2 0 351,0 0 766,0 0 1,2-2 242,1-1 0,1 1 116,-1 2 0,-1 3 0,-1 2 0,0 1 106,1 1 1,1 1 0,-3 0 0,0 2-113,0 1 0,0-2 1,1 0-1,0-1-294,1-1 0,3 0-2130,-3 0 281,4-3 1874,-2-7 0,15-30 0,4-12 0</inkml:trace>
  <inkml:trace contextRef="#ctx0" brushRef="#br0" timeOffset="3499">919 751 8125,'-7'7'-46,"1"0"0,0 2 1,1 0 122,0 0 1,2-1 0,0-1 0,0 3 201,1 1 0,-3 3 0,2 0 0,0 0-166,0 3 0,0-2 0,1 3 1,0-1-217,0-1 0,1 1 0,-1 0 0,0-2-62,0 0 1,2-4 0,0-2-648,0-1 344,0-4 0,0-5 0,0-5 0,0-4 468,0-4 0,9-35 0,3-15 0</inkml:trace>
  <inkml:trace contextRef="#ctx0" brushRef="#br0" timeOffset="3597">877 905 8125,'0'-7'302,"0"0"1,0 4 171,0 3 0,0 5 0,0 5 0,0 1-268,0 2 0,-3 1 0,1 1 0,0 1-206,2 0 0,-10 27 0,-1 6 0</inkml:trace>
</inkml:ink>
</file>

<file path=ppt/ink/ink10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07:35.661"/>
    </inkml:context>
    <inkml:brush xml:id="br0">
      <inkml:brushProperty name="width" value="0.08571" units="cm"/>
      <inkml:brushProperty name="height" value="0.08571" units="cm"/>
      <inkml:brushProperty name="color" value="#FFFFFF"/>
    </inkml:brush>
  </inkml:definitions>
  <inkml:trace contextRef="#ctx0" brushRef="#br0">35 1 8200,'-8'0'-1073,"1"0"2372,4 0 476,-7 0-1138,9 0-615,-4 0 1,5 1 53,0 3 1,5-3 0,1 4 135,0 0 0,5-3-72,-4 2 0,3-2 0,2 1 0,-1 0 1,1 1 0,-1-2-29,1 1 0,-5-1 0,1 1 0,1-1 40,1-2 1,2 0 0,-1 1-79,1 3 0,-1-3 1,1 3-22,-1-3 1,1-1 0,-1 0-5,1 0 0,-1 0 0,1 0 4,-1 0 0,1 0 0,-1-1-8,0-3 1,1 3 0,-1-3 0,1 3 1,-1 1 0,1-2-43,-1-1 1,1 1 0,-1-1 14,1 1 0,-5 2 1,1 0-25,1 0 0,1 0 1,2 0-3,-1 0 1,1 0-1,-1 0 1,1 0 18,-1 0 1,1-4-1,-1 1-6,1 0 1,-1 2 0,1 0 0,-1-2 8,0-1 1,1 0 0,-1 4 34,1 0 1,-4 0-41,-1 0 1,1 0-14,3 0 0,1 0-6,-1 0 0,-3 0 0,0 0-3,-1 0 0,5 0-57,-1 0 0,-3 0-259,0 0-2,-6 0 0,7 2-690,-5 1 158,0-1 1,-3 3-2210,3-5 1637,-3 0 1434,4 0 0,0 5 0,2 1 0</inkml:trace>
</inkml:ink>
</file>

<file path=ppt/ink/ink10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07:42.460"/>
    </inkml:context>
    <inkml:brush xml:id="br0">
      <inkml:brushProperty name="width" value="0.08571" units="cm"/>
      <inkml:brushProperty name="height" value="0.08571" units="cm"/>
      <inkml:brushProperty name="color" value="#FFFFFF"/>
    </inkml:brush>
  </inkml:definitions>
  <inkml:trace contextRef="#ctx0" brushRef="#br0">26 13 5780,'-3'0'0,"0"-6"0,3-1 0</inkml:trace>
  <inkml:trace contextRef="#ctx0" brushRef="#br0" timeOffset="847">20 0 8044,'-5'6'819,"1"-2"1,3 0-360,-1-2 1,1-1 67,1 4 1,0-1-183,0 2 0,0 1 0,0-1 0,0 1-144,0-1 0,0 0 1,0 1-1,0 0-165,0 2 1,0-2 0,-1 2 0,0-1-20,-1 1 1,0 2 0,2-3 0,0 1 20,0 0 0,0-1 0,0 2 1,0-1 81,0-1 0,0 0 1,0 0-1,0 0-16,0 0 0,0 1 0,0 0 1,0-1-24,0-1 1,0-1 0,0 1 0,0-1-75,0 1 1,0-1 0,0 1-27,0 2 1,0-2 0,0 1 0,2-1 85,0 0 0,0-1 0,-2 1-6,0-1 1,0 0-1,0 1 1,0-1-38,0 1 1,0-1 0,0 1-1,0 1-17,0 1 0,0-1 0,0-1 0,0-1 53,0 0 1,0-1-1,0-1 1,0 1 32,0 1 0,0 0 0,0 1-62,0-1 1,0 0 0,0 1-56,0-1 1,0-2 0,0 1-75,0 0 1,0 0 89,0 2 1,0-1 0,0 1 55,0-1 1,0 0-1,0 1-35,0-1 0,0 1 1,0-1-1,0 1-6,0-1 0,0 0 1,0 1-1,0-1-8,0 1 0,0-3 0,0 0 1,0 1 20,0 1 1,0 0-1,0 1 1,0-1-18,0 1 1,0-1 0,0 0 0,0 1 1,0-1 0,0-2 0,0 1 0,0 0-82,0 0 1,0 0-174,0-1 0,0 0 141,0 3 1,0-1 39,0 1 1,0-1 20,0 0 1,0 1-121,0-1 1,0 1-79,0-1 0,0-2 1,0 1-11,0 0 1,0-2 121,0 1 0,0 1 0,0 1 51,0 0 0,0-1 0,0-1 0,-1 0-184,-1 0 0,1 2-468,-1-2 1,2 2-1716,0 0 2449,0-2 0,2-30 0,2-10 0</inkml:trace>
  <inkml:trace contextRef="#ctx0" brushRef="#br0" timeOffset="2516">13 802 7808,'0'4'3135,"0"1"-2563,0-4 0,1 2 2,1-3 1,0 0-107,2 0 0,-2 1-71,2 1 0,1-2-11,1 3 1,0-2-191,1 1 1,-3-1-1,0 1-15,1-1 1,-1-1-26,0 0 0,0 0-37,3 0 0,-3 0 0,0 0 111,1 0 1,-1 0-45,0 0 1,1 2-41,1 0 1,0 0-83,1-2 1,-3 0-1,0 0-49,1 0 1,-1 0 0,0 0 6,1 0 0,1 0 10,0 0 1,1 0 0,-2-1 113,0-1 1,0 2 64,0-3 0,0 3-28,2 0 1,-1 0-124,1 0 0,-1 0 0,0 0-43,1 0 1,-3 0-1,0 0 44,1 0 1,1 0 0,1 0 26,-1 0 1,-2 0-1,0 0 7,1 0 0,1 0 0,1 0-46,-1 0 1,-2 0 0,1 0-69,0 0 0,0 2 0,2 0-8,-1-1 1,0 0-1,1-1 71,-1 0 0,-1 0 0,-1 0 36,1 0 0,1 0 0,0-1-64,0-1 0,1 2 2,-1-3 1,1 3 0,-1 0 1,0 0 0,-1 0 1,-1 0-2,1 0 0,1 0 1,0 0 6,1 0 0,-3 0 0,0 0-19,1 0 0,1 0 0,0 0-33,1 0 0,-3 0 0,0 0-41,1 3 1,1-3-9,0 2 1,1-1 0,-1-1-5,0 0 0,-1 0 1,-1 0 15,1 0 0,-1 0 0,0 0 65,1 0 0,1 0 43,0 0 0,-2 0 1,1 0 100,0 0 1,0 0-75,2 0 1,-3 0 0,0 0-85,1 0 1,1 0-80,0 0 1,1-2-20,-1 0 1,1 0 0,-1 2 70,0 0 0,-1 0 25,-1 0 1,0 0 22,3 0 0,-1 0 39,0 0 1,1 0 56,-1 0 1,1 0-211,-1 0 0,0 0 106,1 0-1,-1 0-12,1 0 0,-1 0-4,1 0 1,-3 2 0,0 0-106,1-1 0,-1 0-39,0-1 1,-2 0-26,2 0 1,-2 0 15,3 0 0,-4 1 1,2 0-1078,0 1-772,-2 1 801,4-3 1,-3 0-436,2 0 0,-2-1-345,2-1 1997,1-2 0,1-8 0,1-2 0</inkml:trace>
  <inkml:trace contextRef="#ctx0" brushRef="#br0" timeOffset="3547">854 834 7861,'-4'1'656,"2"1"-15,1-1 0,1 1 99,0-4-631,0-2 1,0 0 0,0 0-12,0-1 0,1-1 0,0-1-60,1 1 1,1 0 0,-3-1-16,0 1 0,0-1 0,0 0 0,2-1 58,0 0 0,0 2 0,-2-2 0,0 1-35,0 0 1,0 1-1,0-1 1,0 1-75,0-1 0,0 1 0,0-1 1,0-1 5,0 0 1,0-1 0,0 3 0,0-1-175,0 1 0,0-4 106,0 0 0,0 0 1,0 0 49,0 1 0,0 0 1,0 3-1,0-1 11,0 1 1,0-1 0,0 1-28,0-1 0,0 1 0,0 0 33,0-1 1,0 1-1,0-1-10,0 1 0,0 0 0,0-1 1,0 1-9,0-1 0,0 3 0,0 0 0,0-1-32,0-1 1,2 0 0,0-1 18,0 1 1,-2-1 0,0 1 47,0 0 0,1-1 0,1 1-11,0-1 0,0 1 0,-2 0 1,0-1 22,0 1 0,0-1 1,0 1-10,0-1 0,0 1 0,0 0 0,0-1 8,0 1 0,0-1 1,0 1-1,0 0 32,0-1 1,0 1-1,0-1 35,0 1 1,0 0-1,0-1 1,0 1-11,0-1 0,0 1 0,0-1-48,0 1 0,0 0 0,0-1 0,0 1-90,0-1 1,0 1-1,0 0 1,0-1-10,0 1 0,0-1 1,0 1-1,0-1 152,0 1 1,0 0 0,0-1 83,0 1 0,0-1 0,0 1-21,0 0 1,0-1 0,0 1-71,0-1 0,0 1 0,0 0-55,0-1 0,0 1 1,0-1-13,0 1 0,0-1 0,0 1-35,0 0 0,0 1-214,0 1-829,0 0-1063,0 0 2148,0-1 0,3-2 0,0-3 0</inkml:trace>
</inkml:ink>
</file>

<file path=ppt/ink/ink10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1:55:57.769"/>
    </inkml:context>
    <inkml:brush xml:id="br0">
      <inkml:brushProperty name="width" value="0.06" units="cm"/>
      <inkml:brushProperty name="height" value="0.06" units="cm"/>
      <inkml:brushProperty name="color" value="#FFFFFF"/>
    </inkml:brush>
  </inkml:definitions>
  <inkml:trace contextRef="#ctx0" brushRef="#br0">46 45 8342,'-15'0'-766,"5"0"679,0 0 1,6 1 1317,-1 4 199,3-3-526,2 4 271,0-6-326,0 0-606,7 0 0,-3 0-58,6 0 0,-5 0-82,5 0 1,0 0-60,5 0 1,-4 0-1,-1 0 91,2 0 1,-4 0-38,2 0 0,0 0 1,6 0-6,-1 0 0,-5 0 0,0 0 10,2 0 1,2 0-30,1 0 1,0 0 66,1 0 0,-1 0 32,0 0 1,-5 0-35,0 0 0,1 0-4,4 0 0,-5 0-48,0 0 1,0 0-44,6 0 1,-6 0-51,0 0 0,0 0-2,5 0 1,-4 0 0,-1 0 5,2 0 1,-4 0 0,2 0 5,2 0 1,-3 0 0,1 0-6,2 0 1,-4 0 15,2 0 1,0 0-24,6 0 1,-1 0 0,0 0-3,0 0 1,-4 0 0,-1 0 10,2 0 1,1 0-1,2 0 10,1 0 0,-1 0 1,0 0-1,0 0 10,1 0 0,-6 0 0,0 0 0,2 2-5,2 3 0,1-4 0,0 4-8,0-3 0,1-1 0,-1 3 0,0 0-16,0 0 0,2-3 1,2-1-1,1 2-15,-1 3 1,-2-4 0,-2 4-1,0-3-37,1-2 1,1 0 0,1 0 0,3 0 24,-3 0 0,-1 0 0,0 0 0,2 0 29,1 0 0,0 0 0,-4 0 0,-1 0 7,0 0 1,1 0 0,-1 0 0,0 0 6,0 0 0,1 0 0,-1 0 1,0 0 4,0 0 0,1 0 0,-1 0 1,0 0 37,0 0 1,1 0 0,-1 0 0,0 0-26,0 0 0,1 0 1,-1 0-1,0 0-35,0 0 0,-3 0 0,2 0-10,3 0 1,1 0 0,-2 0 0,-1 0-20,0 0 1,0 0-1,1 0 1,-1 0 10,0 0 1,0 0 0,1 0 0,-1 0 12,0 0 1,-5 0 0,1 0 0,0 0 4,3 0 1,1 0 0,1-2-1,-1-1-3,0-2 0,0 0 0,1 5 12,-1 0 0,0 0 1,0 0 1,1 0 0,-1 0 0,0 0 0,0 0 2,1 0 0,-6 0 0,0 0 1,2 0 48,1 0 0,3 0 0,-1 0 0,0 0-77,0 0 1,1 0 0,-1 0 0,0 0-12,0 0 0,1 0 0,-1 0 1,0 0 27,1 0 0,-1 0 0,0 0 0,0 0 0,1 0 0,-1 0 0,0 0 0,0 0 0,1 0 0,-1 0 0,0 0 1,2 0 7,3 0 0,-3 0 0,4 0 1,-4 0 17,-2 0 0,0 0 0,0-1 0,2-3-23,4 0 1,-4-1-1,3 5 1,-3 0-6,-2 0 0,0 0 0,1-2 0,1-1-36,3-2 1,-3 0 0,3 5-1,-3 0-3,-1 0 0,-1 0 0,2 0 0,1 0-6,3 0 1,-1 0 0,-5 0-1,1 0 27,-1 0 1,0 0-1,0 0 1,1 0-4,-1 0 0,5-1 0,1-3 1,-3-1 29,-1 2 0,-2 2 0,1 1 0,-1 0-7,0 0 0,0 0 0,1 0 1,-1 0 28,0 0 1,0 0 0,1 0-1,-1 0-18,0 0 1,0 0-1,1 0 1,-1 0-1,0 0 1,1 0 0,-1 0 0,0 0-6,0 0 1,1 0 0,-1 0-1,0 0-1,0 0 0,-4 0 0,-1 0 1,2 0 1,1 0 1,2 0 0,1 0-1,-1 0-1,0 0 0,-5 0 1,0 0-1,2 0 117,2 0 0,1 0 1,0 0-1,1 0-181,-1 0 1,0 0 0,0 0 58,1 0 1,-1 0 0,0 0 0,0 0-15,1 0 0,-6 0 1,0 0-1,2 0 0,2 0 1,1 0 0,0 0 46,0 0 1,1 0 0,-1 0 0,0 0 18,0 0 1,-5 0 0,1 0 0,1 0-30,1 0 1,2 0-1,1 0-18,-1 0 0,0 0 1,0 0 33,1 0 0,-1 0 0,0 0-7,0 0 0,1 0 0,-1 0 0,-2-2-23,-2-3 1,2 4-1,-3-4 3,4 3 0,1 2 1,0 0-5,1 0 0,-1 0 54,0 0 1,0 0 0,1 0 36,-1 0 1,-5 0 0,0 0-55,2 0 1,2 0 84,1 0 0,-5 0-49,0 0 1,1 0-77,4 0 0,-5 0-31,0 0 0,0 0 59,6 0 0,-1 0 69,0 0 0,0 0-51,1 0 0,-6 0-53,0 0 0,-5 0-94,5 0 40,-6 0 48,2 0-182,-6 0 35,0 0 241,7 0 0,-3 0 201,6 0-111,-7 0 0,9 2-101,-7 3 1,7-4-66,-2 4 1,-1-3-35,1-2 0,-5 0 1,5 0 26,2 0 0,-4 0 0,1 1 0,-1 2-8,1 2 0,-4 0 0,5-5-28,2 0 1,1 0 51,3 0 0,-1 0 0,0 0 28,1 0 0,-6 0 0,0 0 37,2 0 1,-4 0 119,2 0 28,1 0 62,4 0-131,-7 0-70,6 0-308,-12 0-552,4 0-1257,-6 0 1428,0 0 1,-27-26-1,-7-6 1</inkml:trace>
</inkml:ink>
</file>

<file path=ppt/ink/ink10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1:56:02"/>
    </inkml:context>
    <inkml:brush xml:id="br0">
      <inkml:brushProperty name="width" value="0.06" units="cm"/>
      <inkml:brushProperty name="height" value="0.06" units="cm"/>
      <inkml:brushProperty name="color" value="#FFFFFF"/>
    </inkml:brush>
  </inkml:definitions>
  <inkml:trace contextRef="#ctx0" brushRef="#br0">1 861 8453,'8'0'-1061,"1"0"1157,-4 0 1,-3-2 90,3-3 0,-2 2-87,2-7 1,-1 2-1,4-3 1,0 3 20,1 1 0,-4-4 0,4 1 0,-1-1-43,0 1 0,1-3 0,3 3 0,-2-3-43,2-1 0,0-1 0,0 1 0,-2-1 56,2 0 1,-4 1 0,2-1-28,2 1 1,2-1 0,-1 1 0,-1 1 44,-2 3 1,-5-2-1,4 6 31,-2-2 0,5-2-66,-2-4 0,-2 1 0,1 1 1,-1 4 57,1 2 0,-4-6 13,5 3 0,0-4-74,5-2 0,1 2 0,-3 2-42,-3 1 0,4 7 1,-6-4-1,2 3 15,1-1 0,-6-2 0,5 4 49,2-2 1,1-5-1,3 4 16,-1-2 1,0 3 0,0-3-41,1 1 1,-1-2 0,0 2 3,0-1 1,1 3 0,-1-5-30,0-1 0,0 5 1,1-1-1,-1 2 16,0 0 1,0-6 0,1 3 4,-1 0 0,0-3 1,1 6-1,-1 1 18,0 3 0,0-4 1,1-2-1,-1 1-30,0-1 1,-5 1 0,0 3-1,2-2-28,2 2 1,1-4 0,0 2 0,-1 0 10,-4-1 1,4 4 0,-4-3-6,3 4 0,3-4 0,-1 0 8,0 2 0,-5 1 1,0 2 23,2 0 1,2 0-36,1 0 1,0 0-32,1 0 0,-1 0 0,0 0-35,0 0 0,-4 0 0,-1 0-14,2 0 1,1 0 53,2 0 1,-4 0 0,-1 0 20,2 0 1,-4 0 133,2 0 0,1-5-75,4 1 1,-5-1-86,0 5 1,0-2-20,6-3 0,-1 4 1,0-4 0,0 2 1,1-1 15,-1-1 1,0 1 0,0 4-2,1 0 0,-6-2 1,0-1-20,2-2 1,1 0 0,3 3-8,-1-3 0,0 4 0,0-4 39,1 3 0,-6 2 0,0-1 2,2-4 0,1 3 0,3-3 14,-1 4 1,-5 1 0,0 0 5,2 0 1,0-2 0,0-1-18,-2-2 0,0 0 1,6 5-2,-1 0 0,-5 0 0,0 0-6,2 0 0,2 0-11,1 0 1,0 0 0,0 0 1,1 0 0,-6 0 0,0 0 1,2 0 1,1 0 0,3 0-2,-1 0 0,0 0 1,0 0-3,1 0 0,-1 0 0,0 0 1,0 0 1,1 0 0,-1 0 0,0 0 0,0 0 0,1 0 0,-1 0 0,0 0-17,0 0 1,-4 0 0,-1 0 0,2 0-11,1 0 0,2 0 0,1 0 24,-1 0 0,0 0 0,1 0 0,-1 0 4,0 0 0,-5 0 0,0 0 1,2 0 15,2 0 0,1 0 1,0 0 16,1 0 1,-6 5 0,0 0-21,2-2 0,1-1 0,3-2 3,-1 0 0,-5 0 0,-1 1 0,-1 3 17,0 1 0,3-1-25,4-4 0,0 0-11,0 0 1,1 0-21,-1 0 1,0 0 16,0 0 0,1 0 0,-1 0 5,0 0 0,-5 0 1,1 0 5,0 0 1,-2 0 0,1 0 6,2 0 1,-4 0 0,3 0-6,0 0 1,3 0-5,1 0 1,-5 0-1,1 0-20,0 0 1,3 0 0,1 0-12,1 0 1,-6 0 0,0 0 25,2 0 1,1 0 0,3 2 23,-1 3 1,-5-4 0,0 4 2,2-3 0,2-2 0,-1 2 0,-1 1 24,-2 2 0,0 0 0,6-5-5,-1 0 1,-5 4 0,0 1-35,2-1 1,2 2-1,1-1-14,0-2 0,0 4 1,1-3-6,-1 0 0,0 2 1,0-1 0,1-2 1,-1 4 0,0-2 16,1-2 1,-1 0 0,0 0-6,0 2 0,-1 2 0,-2-4 0,-2 2-48,2-2 1,1-1 0,3-2 22,-1 0 1,-2 1-1,-1 2 1,-2 2-13,2-1 0,-3-3 0,1-1 22,2 0 0,1 0 1,3 0 25,-1 0 0,-5 0 0,0 0 34,2 0 1,2 0-9,1 0 1,0 2-28,0 3 0,1-4 20,-1 4 1,0-3 6,0-2 0,1 1-39,-1 4 0,0-3 1,-1 4 11,-4 1 1,4-6 0,-4 4 8,3-3 1,-3 3-1,1 0-18,0-2 0,-2 3 1,1-1-8,2-2 0,2 4-23,1-2 0,0 5 22,0-6 0,1 6 0,-1-5 50,0-2 1,-5 4-1,0-2 53,2-2 0,-3 3 0,1-1-62,2-2 1,-4 1 0,2-1-45,2 2 1,-3 0-1,-1-4 1,1 2 11,-1 2 0,-3 0 0,4-3 0,-1 1-11,1 2 1,-4 0 0,5-5 0,0 1-30,-1 4 1,4-3 27,-3 3 1,4 1 6,1-1 0,-1 2 0,-2-4 1,-2 2 1,-5 0 0,3-4 0,1 2 2,-1 2 1,-3 0 0,4-3 0,-1 1-3,1 2 0,-4 0 1,5-4 21,2 4 0,-4-3 0,3 3 11,0-4 0,-2 4 1,1 0-11,2-2 0,-4 0-12,3 2 0,-1 2-18,5 3 1,0 1 0,-1-5-4,-4 2 0,4-4 1,-4 2 5,3 1 1,-2-6 0,-1 6 1,2-1 1,1-3 9,2 7 1,1-5 37,-1 5 1,0-5-19,0 4 1,1-4-1,-1 5 1,-5-7 0,-1 4 9,-3-1 0,1-4 0,-3 4-13,1 1 0,5-4 1,-3 5-28,1-1 1,-3-3-1,4-2-7,-3 3 0,1-3 0,-2 4 7,5 0 1,-1-4 64,1 3 1,-5 1-15,5-1 1,1 5 72,4-5-73,-7 6-51,6-3 1,-6 7 21,8 0 0,-8-6 1,-1-1-6,0-1 1,-6-1-1,6-2-12,0 0-2,-5 8 25,11-4 0,-10 2-202,8-1-440,-8-5-1559,4 2 2175,-7-6 0,-68-26 0,-17-6 0</inkml:trace>
</inkml:ink>
</file>

<file path=ppt/ink/ink10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1:57:42.304"/>
    </inkml:context>
    <inkml:brush xml:id="br0">
      <inkml:brushProperty name="width" value="0.08" units="cm"/>
      <inkml:brushProperty name="height" value="0.08" units="cm"/>
      <inkml:brushProperty name="color" value="#FFFFFF"/>
    </inkml:brush>
  </inkml:definitions>
  <inkml:trace contextRef="#ctx0" brushRef="#br0">1 34 17988,'0'-7'2828,"0"0"-3100,0 1 360,0-1 0,1 3 552,1 2 1,-1 2-867,1 2 1,-1 2-1,-1 3 1,0-1 177,0 1 1,-2 2-1,-1 1 91,2 0 1,0 10-1,1 5 1</inkml:trace>
  <inkml:trace contextRef="#ctx0" brushRef="#br0" timeOffset="184">233 27 14446,'3'-4'4982,"-1"-1"-3293,4 4-1422,-6 1 0,-22 27 1,-9 10-1</inkml:trace>
</inkml:ink>
</file>

<file path=ppt/ink/ink10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1:57:41.437"/>
    </inkml:context>
    <inkml:brush xml:id="br0">
      <inkml:brushProperty name="width" value="0.08" units="cm"/>
      <inkml:brushProperty name="height" value="0.08" units="cm"/>
      <inkml:brushProperty name="color" value="#FFFFFF"/>
    </inkml:brush>
  </inkml:definitions>
  <inkml:trace contextRef="#ctx0" brushRef="#br0">7 138 15723,'0'-6'642,"0"-1"1,0 1-1,-2 1-2018,0 0 279,-1 4 1,3-1 1184,0 4 0,0 2 0,0 2 0,0 2 429,0 1-616,0-2 0,7 0 1,0-4-1</inkml:trace>
  <inkml:trace contextRef="#ctx0" brushRef="#br0" timeOffset="184">261 11 14352,'0'-7'34,"0"3"0,0 4 0,0 5 0,0 1 295,0 3 0,-1 4 0,-1 3 17,-3 2 0,-36 47 0,16-24 0,0-1 0</inkml:trace>
</inkml:ink>
</file>

<file path=ppt/ink/ink10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1:58:00.020"/>
    </inkml:context>
    <inkml:brush xml:id="br0">
      <inkml:brushProperty name="width" value="0.06" units="cm"/>
      <inkml:brushProperty name="height" value="0.06" units="cm"/>
      <inkml:brushProperty name="color" value="#FFFFFF"/>
    </inkml:brush>
  </inkml:definitions>
  <inkml:trace contextRef="#ctx0" brushRef="#br0">25 184 8335,'-6'4'-230,"0"0"1,1-1 0,2 2 367,0-1 1,1-2 0,2 2 129,0 0 1,0 2 0,0 0 0,0 0-38,0 0 0,1-1 0,0 2 1,1 0-70,0 1 1,-2 3 0,0-1-1,0 3-47,0 1 1,0 1 0,0 0 0,0 0-104,0 1 0,1 1 0,0-1 1,2 0 2,-2 1 1,0 0-1,-1 0 1,0 1 14,0 0 0,0 0 1,0 0-1,0-1 26,0 1 1,0-2 0,0-1 0,0 0-18,0 0 0,0-1 0,0-1 0,0 0-13,0 1 0,0-1 1,0 1-1,0 0 29,0 0 1,0 0 0,0 0-1,0 0 9,0 1 0,0 0 0,0 2 1,0-2-25,0-1 1,-1 2 0,0-1 0,-2 0-26,2 1 0,0-1 0,1-1 0,0 0-37,-2 0 1,1 2 0,-1-2-1,1 1 25,1-1 1,0 1 0,0-2 0,0 3 11,0-1 0,0 1 0,0-1 0,0-1 30,0 1 1,0-2-1,0-1 1,0 0-46,0 0 1,0 0-1,0 0 1,0-1 7,0-1 1,0 1 0,0-1 0,0 1 7,0 1 0,1 0 1,0 0-1,1-1-21,0 1 0,-2 0 1,0 0-1,0 0 8,0 0 0,2 0 1,1-1-1,-2 1 34,0 0 0,-1 2 1,0 0-1,0-2 13,0-1 1,0 0-1,0-1 1,0 0-23,0 0 1,0 1 0,0-3 0,2 0-24,0 0 0,0-1 1,-2 3-1,0-1-7,0 0 0,0 1 1,0 2-1,2 0 23,0-1 0,0-1 0,-2 0 0,0 1 21,0 0 1,0 1 0,0 0 0,0-1-29,0 1 0,0 0 0,0-1 1,0 0-8,0-1 1,0 0 0,0 1 0,0-1-1,0-2 1,0 0-1,0 1 1,-1-1-21,-1 1 0,2-1 0,-3-2 0,3 2-8,0-1 1,0 1 0,0-1-1,0 0 17,0 1 0,0 0 1,0-2-1,0 0-6,0 0 1,0 2 0,0 0-10,0-1 0,0-1 0,0 0 0,0 0-42,0 0 0,0-2 0,0 0-22,0 1 1,0 0-1,0 1-7,0 0 1,0-2 0,0 0-128,0 0 0,0 0-343,3 0 1,-3-3-1675,2 3 2234,-1-2 0,-1 0 0,0-2 0</inkml:trace>
  <inkml:trace contextRef="#ctx0" brushRef="#br0" timeOffset="2799">5102 1 8185,'-6'0'-70,"-1"0"1,3 1 705,0 1 1,3 1 0,-1-1-235,1 2 1,1-1 0,0 1-1,0 1-179,0 0 1,2 3-1,0 1 1,0 0-52,1 4 0,-2-1 1,3 4-1,-2 0-29,0-1 1,1 2 0,-1-1-1,-1 2-104,0 2 0,1-2 1,0 2-1,-1-2 72,0 0 0,-1 0 1,0 2-1,1-1-76,1 0 1,-2-1 0,2-1 0,-1-1 73,-1 3 1,0-4-1,0 2 1,0-1-46,0-1 1,0-1-1,0 1 1,0 0-17,0 1 0,0-3 1,0 1-1,0 1-17,0 1 1,0-2 0,0 1 0,0-2-3,0 1 0,-1 3 0,0-2 0,-1 1 32,1-1 1,0 1 0,0 2-1,0 0 59,-1-1 1,0 1 0,2-2-1,0 0-35,0 0 1,-2-1 0,0 1 0,0 0-2,2-1 0,0 2 0,0-3 0,0 1-25,0 2 1,0-2 0,0 0 0,0-1-42,0 0 1,0-1 0,0 0 0,0 1-38,0-1 1,0-1 0,0 0 0,2 0-56,0 0 1,0 0 0,-2-1-1,0 0 37,0 1 0,0-1 0,0 2 1,0 0 48,0-1 0,0 0 1,0 0-1,0-1 69,0 1 0,0-1 1,0 0-1,0-1-32,0 0 1,0 2-1,0-1 1,0 1-109,0 0 1,0-1 0,0 0-1,0-1 32,0 3 1,2-2-1,0 2 1,-1-3-26,0 1 0,-1 0 0,0 1 0,0-1 11,0 1 0,0 0 1,0 0-1,0 0 77,0 0 0,0 0 1,0-1-1,0 1-24,0-3 0,0 3 1,0-2-1,0 1-29,0 1 1,0-3 0,0 1 0,0-1 15,0 0 0,0 0 0,0 2 0,0-2-10,0 0 1,0 1-1,0 0 1,0 1-3,0 1 1,0 0 0,0 0 0,0 0-78,0-1 0,0 1 0,0 0 0,0-2 84,0 0 1,0 0 0,0 2-1,0-1-30,0 1 1,0 0-1,0 0 1,0 0-4,0 0 1,2 0 0,0-1 0,-1 1-45,0-2 1,-1 1-1,0-1 1,0 0 86,0 0 0,0 1 0,0-4 0,0 1 33,0 1 0,0-3 0,0 2 1,0-1-41,0-1 0,0 0 0,0 0 0,0 0-116,0 0 0,0-1 0,0 1-99,0 0 1,0-2-1,0 0-210,0 1 1,0-2-1853,0 1 222,0-3 2058,0 2 0,-16-24 0,-5-5 0</inkml:trace>
  <inkml:trace contextRef="#ctx0" brushRef="#br0" timeOffset="8867">50 166 8597,'-4'0'-2217,"0"0"3374,2 0 1560,-1 0-2217,3 0 1,2 0-1,1-2-229,1 0 1,0 0-1,2 2-182,0-2 0,0 1 1,1-1-1,-1 1-30,0-1 1,1 1 0,0-1-1,2 1-19,-2-1 1,2 1 0,0-1-1,-1 2 41,1 0 1,-2 0-1,3 0 1,0 0-28,-1 0 1,-1 0-1,1 0 1,-1 0-49,0 0 0,3 0 1,-3 0-1,0 0 89,1 0 1,-2 0 0,2 0 0,-1 0-124,0 0 1,1 0-1,-3 0 1,0 0 57,0 0 0,1 0 0,-1 0 0,2 0 12,0 2 1,1-1 0,-3 1 0,0-1-51,0-1 1,2 2 0,1 0 0,-1-1 11,1 0 1,-2 1 0,2 0 0,-1-1-5,0-1 1,1 1-1,-1 0 1,2 1 71,0 0 0,1-2 0,-1 0 1,0 0-99,1 0 1,-1 0 0,2 0-1,1 1 8,-1 1 0,1-1 1,-1 1-1,0-2 6,1 0 0,-1 0 0,1 0 0,0 0-15,1 0 0,-1 0 1,2 0-1,-2 0-23,-1 0 1,3 0 0,-1 0-1,1 0-28,0 0 1,-1 0-1,1-2 1,1 0 127,0 1 0,-2-2 0,0 1 0,-1 1 50,0 0 1,-1 0 0,1-1 0,-1 0-3,0 2 1,1 0 0,-1 0-1,1 0-129,-1 0 0,1 0 0,1-1 0,0 0 74,0-1 1,2 0 0,0 2 0,0 0-46,1 0 0,-3 0 1,2-1-1,0 0-31,0-1 0,-2 0 0,2 2 0,-1 0-54,-1 0 1,0 0-1,0 0 1,0 0-43,0 0 1,1 0 0,0 0 0,1 0 131,1 0 1,-2 0 0,1 0 0,-2-1 16,0-1 1,2 1 0,-3-1-1,2 2-39,-1 0 1,-1 0 0,0 0-1,1 0 8,0 0 0,0 0 0,0 0 0,-1 0 6,2 0 0,0 0 0,-1 2 0,0 0 51,0-1 1,1 0-1,0 1 1,-1 0-46,1-1 0,-1 0 0,2 1 0,-1 0 23,-1-1 1,1 0 0,0-1-1,0 0-10,0 0 1,2 0 0,-2 0 0,0 0-76,0 0 0,2 0 0,-2 0 1,0 0 27,0 0 0,0 0 0,-1 0 1,1 0 105,1 0 0,-2 0 1,1 0-1,0 0 55,-1 0 1,3 0 0,-1 0-1,1 0-79,-1 0 0,0 0 0,1 0 1,0 0-126,0 0 0,-1 0 0,0 0 0,0 0-24,-1 0 1,0 0 0,1 0 0,-1 0 45,-1 0 0,-1 0 0,2 0 1,1 0 51,0 0 1,-1 0 0,-2 0 0,1 0 42,0 0 1,3 0-1,-1 0 1,0 2 11,-2 0 0,2-1 1,-1-1-1,1 0-19,1 0 0,-2 0 1,-1 0-1,0 0-28,1 0 0,0 0 0,1 0 0,-1 0-32,1 0 0,-3 0 0,2 0 0,-1 0 16,1 0 0,1 0 0,-1 0 0,-1 0 0,1 0 0,-2 0 0,3 0 0,-2 0 8,1 0 0,0 0 0,-1 0 0,2 0 14,0 0 0,0 0 0,-2 0 0,2 0 2,0 0 0,2 0 0,-2 0 0,0 0 12,1 0 1,-3 0-1,3 0 1,0 0 24,1 0 1,-2 0-1,1 0 1,-1 0-56,0 0 0,3 0 0,-1 0 0,-1 0-9,1 0 0,-1 0 1,1 0-1,0 0 5,1 0 0,0 0 0,-1 0 0,-2 0 9,1 0 1,3-1-1,0-1 1,-1 0 2,-2 2 1,0 0 0,1 0-1,1 0-2,-1 0 1,-1 0-1,-1 0 1,0 0 6,0 0 0,0 0 1,2 0-1,-1 0 99,0 0 1,-1 0-1,3 0 1,-1-1-3,1-1 1,-1 1-1,-1-1 1,-1 1-182,-1-1 0,2 1 0,-1-1 0,0 2 10,-1 0 1,-2 0-1,1-1 1,1 0 58,-2-1 1,2 0 0,0 2-1,-1 0 115,2 0 0,-1-1 0,1 0 1,-1-1-63,-2 1 0,-1 0 1,1 1-1,1 0-42,0 0 0,0-2 1,-3 0-1,0 1-68,0 0 0,0 1 0,1 0 1,-1 0 25,-1 0 1,1 0 0,1 0 0,0 0 16,-2 0 0,2 0 1,-2 0-1,0 0 19,0 0 1,0 0 0,1 0-1,-1 0 8,1 0 0,-1 0 0,0 0 0,1 0-2,-2 0 1,2 0-1,-2 0 1,1 0 29,1 0 0,1 0 0,-1 0 0,0 0 19,0 0 1,-1 0 0,2 0 0,1 0-14,-1 0 0,0 0 1,1 0-1,-1-1-150,1-1 1,-1 2 0,0-2 0,0 1 14,-1 1 0,0 0 0,-3 0 0,2 0 137,1 0 1,0 0-1,0 0 1,-1-1 82,-1-1 0,1 2 0,-1-2 0,0 1-34,0 1 0,1 0 1,-1 0-1,0 0-126,0 0 0,-1 0 1,-1 0-1,-1 0-44,0 0 1,2 0-1,1 0 1,-2 0 4,0 0 1,-1 0 0,1 0 0,1 0 43,0 0 0,0 0 1,-2 0-1,1 0 34,-1 0 1,0 0-1,0 0 1,0 0-23,1 0 1,1 0 0,0 0 0,0 0-17,-1 0 1,-1 0 0,1 0 0,0 0 73,2 0 0,-1 0 1,-2 0-1,0-1-3,0-1 1,1 2-1,-1-2-65,0 1 1,0 1 0,0 0-46,1 0 0,-1 0 1,0 0-62,0 0 1,-2 0-1,0 0 14,1 0 1,-1 0 0,0 0-67,1 0 1,-2 0-1,1 0-713,1 0 0,-2 2-300,2 0 0,-3 1 1198,2-1 0,-3-2 0,2 3 0</inkml:trace>
</inkml:ink>
</file>

<file path=ppt/ink/ink10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1:58:10.754"/>
    </inkml:context>
    <inkml:brush xml:id="br0">
      <inkml:brushProperty name="width" value="0.06" units="cm"/>
      <inkml:brushProperty name="height" value="0.06" units="cm"/>
      <inkml:brushProperty name="color" value="#FFFFFF"/>
    </inkml:brush>
  </inkml:definitions>
  <inkml:trace contextRef="#ctx0" brushRef="#br0">25 1944 8193,'-6'0'-120,"0"2"-343,-1 2 99,4-1 728,0 0 664,3-3-791,0 0 0,3 0-71,1 0 1,-1 0-1,2 0 1,-1 0-226,2 0 1,0 0 0,0 0 0,1 0 34,1 0 0,-1 0 1,2 0-1,0 0 72,2 0 1,0 0 0,2 0 0,-1 0 18,0 0 0,1 0 0,0 0 0,1 0 63,0 0 1,1 0 0,-1 0 0,1 0-36,-2 0 1,3 0 0,-2 0 0,0 0-18,2 0 1,-3 0 0,2 0 0,-1 0-16,1 0 0,0 0 0,-1 0 0,1 0-4,1 0 0,-2 0 1,2 0-1,0 0-59,0 0 0,-2 0 0,3 2 0,0 0-32,1-1 0,0 0 0,-1-1 0,-1 0 16,2 0 1,2 0 0,0 0-1,0 0 29,0 0 1,-2 0 0,1 0 0,1 0-1,1 0 0,0 0 0,-3-1 0,2 0 10,0-1 0,0 0 0,1 2 1,0-1 70,-1-1 1,2 1 0,-2-1-1,2 2-29,0 0 1,0-1 0,-2 0 0,2-1 48,0 0 0,0 1 0,1 0 1,-2-1-144,0 0 0,1 0 1,1 0-1,0 0-11,0-1 0,-1 3 0,1-3 0,0 1-11,-1 0 0,1 0 0,-2 1 0,1 0 39,-1-1 0,2 0 0,-1 1 1,1 0 45,0-1 0,2 0 0,-4 2 1,1 0 36,-1-2 0,4 1 0,-2-1 0,0 1-54,-1-1 1,1 1 0,0-1-1,0 1-23,0 1 1,1 0 0,-3 0-1,1 0 30,1 0 1,1 0-1,-1 0 1,-2 0 33,0 0 1,1 0 0,2 1 0,-1 0-21,1 1 0,1 0 0,-3-2 1,1 0-40,0 0 1,-1 0-1,2 1 1,0 0-17,-1 1 1,-3 0-1,3-1 1,0 0 9,1 1 0,1 2 1,-2-2-1,0 0 1,0 1 0,1-3 0,1 3 0,0-1-24,0 0 0,-1 0 0,-1-2 0,1 0 21,1 0 0,-2 0 1,2 0-1,-2 1 35,-1 1 1,2-2 0,-1 3 0,0-1 10,0 0 1,1 2 0,-2-2-1,2 0 2,0 0 1,-2 0-1,2 1 1,0 0-49,-2-2 1,2 1 0,-1 1 0,0 0-22,0-1 1,1 1 0,-2-2 0,1 2-5,0 0 1,-1-1 0,0 2 0,0-2 18,-1-1 1,-1 3 0,3-1-1,-1 1 44,0 0 0,2-2 0,-3 1 0,1 1-3,2-1 1,-1-2 0,1 1 0,-2-1 19,-1 1 0,2-1 1,-1 1-1,1-1-21,0 1 0,-3-1 0,3 1 1,-1-1-22,0-1 0,0 0 0,1 2 0,-1 0-19,-1-1 0,1 0 1,0 1-1,1-1-7,1 1 0,-3-2 0,2 0 0,0 0 19,1 0 1,-1 0 0,-1 0-1,0 0 11,0 0 0,1 0 1,2 0-1,-1 0 25,-2 0 0,3 0 0,-3 0 1,2 0-24,1 0 0,-2 0 0,0 0 1,-1 0-1,0 0 1,3 0-1,-3 0 1,2 0-16,1 0 1,-2 0 0,0 0 0,0 0-17,1 0 0,-1 0 0,-1 0 0,-1 0 1,-1 0 0,0-2 0,0 1 0,1-1 11,-1 2 0,-1 0 0,0 0 0,-1-1-10,1-1 1,-3 1 0,0-1 0,-1 2 5,-1 0 0,0 0 0,0 0 0,0 0 38,-3 0 1,2 0 0,-4 0 0,2 0-12,-1 0 0,-2 0 0,0 0 0,-1 0-102,-1 0 0,0 0-807,0 2-100,-2-1 0,-2 2 995,-4-3 0,-57-6 0,-16 0 0</inkml:trace>
</inkml:ink>
</file>

<file path=ppt/ink/ink10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1:58:20.217"/>
    </inkml:context>
    <inkml:brush xml:id="br0">
      <inkml:brushProperty name="width" value="0.06" units="cm"/>
      <inkml:brushProperty name="height" value="0.06" units="cm"/>
      <inkml:brushProperty name="color" value="#FFFFFF"/>
    </inkml:brush>
  </inkml:definitions>
  <inkml:trace contextRef="#ctx0" brushRef="#br0">87 172 8302,'-10'0'0,"0"1"0,1 0 118,2 1 0,2 0 0,2-1 478,0 1 1,1-1 0,2 3-235,0 1 1,0 0 0,0 1 0,0 0-266,0 2 0,0 2 0,0 2 0,0 2-266,0 2 0,-2 3 0,-1 1 0,-1 1-271,0 2 0,0-3 0,0 0 0,0 0-244,0-3 1,2-1-1,2-6 684,0-2 0,-3-23 0,-1-5 0</inkml:trace>
  <inkml:trace contextRef="#ctx0" brushRef="#br0" timeOffset="418">75 149 8335,'-6'-4'244,"-1"2"1,4 2 0,2 2 96,2 2 1,2 2 0,4 2 0,-1 2-25,0 1 1,2 2-1,1 0 1,1 3-118,1 1 0,-2 4 1,0 0-1,-1 3-125,0 2 0,3 0 0,-2 2 0,0-3-38,0 0 0,-1-2 0,-1-1 0,0-3-97,2-3 1,-1-4 0,-2-4 0,0-2-107,0 0 0,3-2 0,-1-2 167,0-2 0,-2-2 1,1-2-1,-2-2 292,-1-2 1,2-4 0,-3-4-1,1-3 71,0-3 1,0-2 0,1-2-1,-2-1-62,0-2 1,1-1-1,-2-3 1,0-2-177,-2-1 0,2 1 0,0 3 0,0 2-299,-2 3 0,0 2 1,0 5-1,0 5-344,0 4 1,0 2 0,0 3 176,0 0 0,0 2 0,1 1-1428,1 0 1,0 1 1767,2 2 0,-6 6 0,2 0 0</inkml:trace>
</inkml:ink>
</file>

<file path=ppt/ink/ink10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1:58:19.103"/>
    </inkml:context>
    <inkml:brush xml:id="br0">
      <inkml:brushProperty name="width" value="0.06" units="cm"/>
      <inkml:brushProperty name="height" value="0.06" units="cm"/>
      <inkml:brushProperty name="color" value="#FFFFFF"/>
    </inkml:brush>
  </inkml:definitions>
  <inkml:trace contextRef="#ctx0" brushRef="#br0">31 41 8493,'-6'0'-759,"0"-2"1,2 0 786,2-2 1,5 1 0,2-2 0,4 1 207,0 0 1,4-1 0,4 1 0,1 2 115,0-1 1,1 2 0,0-1-1,1 2-227,1 2 1,0 2 0,-1 2 0,0 0-34,-2 2 1,0-1-1,-4 3 1,0 1-84,-1 0 1,-1 1 0,-2 2 0,-2-1-34,-3 1 0,-2-2 0,-3 0 0,0 0-2,0 0 1,-1-1 0,-2-1 0,-2 0-98,-3-2 0,-3 0 0,1-2 0,-2-1-201,0-1 0,-2 1 0,0-3 1,-3-1 323,0 0 0,-52-14 0,-11-4 0</inkml:trace>
  <inkml:trace contextRef="#ctx0" brushRef="#br0" timeOffset="299">50 89 8300,'3'-1'-712,"-1"-1"1,-1 1 1244,2-1 1,-3 2-157,2 2 0,-1 2 0,0 1 0,0 2-99,1 1 1,0 1 0,-2 4 0,0 1-83,0 1 0,0 5 0,-2 2 0,-1 3-135,0 0 0,1 4 0,-2-2 1,1 0-156,0-2 0,-1 2 0,0-2 0,2-2-429,1-3 0,-1-5 0,0-2 523,1-3 0,-14-10 0,-2-2 0</inkml:trace>
</inkml:ink>
</file>

<file path=ppt/ink/ink10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1:58:27.752"/>
    </inkml:context>
    <inkml:brush xml:id="br0">
      <inkml:brushProperty name="width" value="0.06" units="cm"/>
      <inkml:brushProperty name="height" value="0.06" units="cm"/>
      <inkml:brushProperty name="color" value="#FFFFFF"/>
    </inkml:brush>
  </inkml:definitions>
  <inkml:trace contextRef="#ctx0" brushRef="#br0">25 225 8458,'-6'0'-67,"0"1"1,1 0-540,1 1 383,3 0 0,-2-1 752,3 1 1,3-2-1,1 2-270,1-1 0,2 1 1,0 0-1,0-1-30,1 0 1,1-1-1,-1 0 1,0 0-55,0 0 0,1 2 0,0 0 0,0-1-180,0 0 1,1-1-1,-1 0 1,1 0-61,1 0 1,-2 0 0,1 0 0,-1 0-11,-2 0 1,2 0-1,0 0 1,-2 0-39,0 0 0,-1 0 0,0 0-906,1 0 227,-4 0 1,0 1 791,-3 1 0,-19 6 0,-6 5 0</inkml:trace>
  <inkml:trace contextRef="#ctx0" brushRef="#br0" timeOffset="580">874 130 8337,'-3'4'168,"-1"-2"0,-1-2 1,-1 0 284,-1 0 0,4 1 0,1 0-365,4 1 1,-1 0 0,3-2 0,2 0 114,1 0 1,1 2 0,2 0 0,-1 0-141,1-2 0,0 0 0,3 0 0,-1 0-87,0 0 0,1 0 1,-1 0-1,1 0-36,-1 0 0,-2 0 0,0 0 1,0 0 11,-1 0 0,1 0 0,0 0 0,-1 0-141,-3 0 0,1-2 0,-1 0 0,0 1-917,0 0 360,-2 1 0,-2 0 746,-2-2 0,-11 1 0,-2-2 0</inkml:trace>
  <inkml:trace contextRef="#ctx0" brushRef="#br0" timeOffset="966">979 0 8310,'-6'0'-621,"0"0"1,0 1 565,0 1 0,2-1 389,2 3 0,4-2 0,0 2 0,1 0-95,0 2 0,1 0 0,-1 0 0,0 2-89,2 2 0,-2-1 0,1 2 0,-1 1 39,1 1 0,-3 3 1,1-2-1,-1 1-138,-1 2 1,0-1 0,0 1 0,0-2-48,0 2 1,0-2-1,0 0 1,0 0-213,0-2 1,0-3 0,0 0-556,0-2-629,0 0 1392,0-5 0,0-16 0,0-7 0</inkml:trace>
</inkml:ink>
</file>

<file path=ppt/ink/ink10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1:58:38.483"/>
    </inkml:context>
    <inkml:brush xml:id="br0">
      <inkml:brushProperty name="width" value="0.08" units="cm"/>
      <inkml:brushProperty name="height" value="0.08" units="cm"/>
      <inkml:brushProperty name="color" value="#FFFFFF"/>
    </inkml:brush>
    <inkml:brush xml:id="br1">
      <inkml:brushProperty name="width" value="0.06" units="cm"/>
      <inkml:brushProperty name="height" value="0.06" units="cm"/>
      <inkml:brushProperty name="color" value="#FFFFFF"/>
    </inkml:brush>
  </inkml:definitions>
  <inkml:trace contextRef="#ctx0" brushRef="#br0">38 76 9741,'-4'0'-974,"0"0"1,2 3 0,-1 1 926,1 1 0,1 1 0,-1 0 0,1 0 199,1 0 1,3 0 0,0 0-44,1-1 0,1 1 1,0 0-26,0 0 0,1 0 0,0-2 0,1-1-60,-1 0 0,2 1 1,0-2-1,1 0-77,0 1 0,-2-3 0,3 2 0,-1-1-23,1-1 0,0-1 0,1-1 1,-1-2 54,1-1 1,-1-3-1,-1 0 1,1 0 15,0 0 1,-3 1 0,1-3 0,-1 1 21,0 0 0,-4 2 0,-1-2 1,-1 1 22,-1 0 0,0 0 0,-1 2 0,-1 1 6,-2-1 1,-2 2 0,0 0 0,-1 0 29,-1 0 1,0 0 0,-1 1-1,-1 1 6,1-1 1,-2-1 0,-1 2 0,1 0 3,1-1 1,0 3 0,-3-2-1,1 4-93,0 2 0,-1 1 0,1 1 1,-1 0-217,1 2 1,2 2 0,0 1-1,1-1-568,2 0 791,0 0 0,9 12 0,2 3 0</inkml:trace>
  <inkml:trace contextRef="#ctx0" brushRef="#br0" timeOffset="866">540 823 9190,'-4'0'-527,"0"0"0,0 2 1,0 2 487,2 1 0,1 1 0,2 0 1,0 0 8,1 0 1,3 1 0,0 0 19,3 1 1,-1 0 0,1-3 0,-1 0 69,-1-1 1,2-3-1,1 1 1,0-1-16,0-1 1,2-3 0,-1-1 0,2-1-46,1-1 1,-3-3 0,0 0 0,0-1-53,0 0 0,-1 1 1,-3-1-1,-2 0 35,1-1 1,-4 2 0,1 0-1,-1 0 34,-1 2 1,-3 0 0,-1 1 0,-2 0 34,0 1 0,-2 1 0,-1 0 0,-1 2-9,-1 0 1,0 2 0,-1 0-1,1 0-131,0 0 1,2 2 0,-2 2 0,0 2-129,0-1 1,2 3 0,-1 1 0,1-1-113,2 1 1,0 1 327,1-2 0,2 0 0,1-2 0</inkml:trace>
  <inkml:trace contextRef="#ctx0" brushRef="#br1" timeOffset="1448">81 906 8408,'-3'4'-240,"1"-1"0,1 2 69,1 0 1,0 2-1,1 0 1,0 2 117,1 0 0,3-1 0,-1 1 0,2 0 53,0-2 1,0-1 0,0 0 0,0 0 53,1 0 0,-1-2 1,2-1-1,1 0-53,1-2 0,-2 0 0,2-1 0,-1-1-2,1-1 1,-2-1-1,2-3 1,1-2 6,-2 0 1,0-2 0,-2 0 0,-1-1 6,0-1 1,-1 0-1,0 0 1,-3 1 13,-2 1 1,0-1 0,0 2 0,0-1-5,-2 0 1,-2 3-1,-2-1 1,0 2-17,0 2 1,-3-1-1,-1 3 1,0 1-30,-1 0 1,1 1 0,-2 1-1,0 1-183,2 2 0,-2 3 1,2 3 204,1 1 0,-9 18 0,2 8 0</inkml:trace>
  <inkml:trace contextRef="#ctx0" brushRef="#br1" timeOffset="1983">881 633 6260,'2'6'10,"0"0"1,3-2-1,-1 0 1,1 0 46,2 2 1,0-3 0,1 0 0,1-1-4,1 0 1,3-1 0,-1-3 0,0-2-13,2-1 0,-1-2 1,-2-1-1,-1-2 57,2-1 0,-4-1 0,0 0 0,-3 1-26,-3 1 0,-1-1 1,-1 2-1,-1 0 33,-1 1 0,-2 2 0,-4 1 0,0 2-58,0 0 0,-1 1 0,1 2 0,0 0-192,-1 0 1,2 0-1,-1 1 1,1 1-909,1 2 1052,-1 4 0,-7 20 0,-3 6 0</inkml:trace>
  <inkml:trace contextRef="#ctx0" brushRef="#br1" timeOffset="2598">1017 1012 8466,'-6'0'-585,"0"0"1,0 1 463,2 1 1,1-1 0,3 3 121,0 1 1,0 0 0,0 1 0,0 0 42,0 0 1,0 0 0,1 0-1,1 0 10,2-1 0,3 1 0,0 0-34,1-2 1,1 0 0,-3-2-1,1-1-18,1 0 0,-1-1 0,2-1 1,-1 0-24,0-1 0,1-3 0,-3 0 0,2-3 11,0 1 0,-1-2 1,-4 0-1,0-1 85,1 0 0,-3 1 0,1-2 0,-1 2 26,-1 0 1,-3-1 0,-1 1-1,-1 0 6,-2 1 0,-1 1 0,-1 1 0,0 1-109,-2 1 1,0 1 0,-1 1 0,3 0-119,0 1 1,-1 3 0,1 3 119,-1 2 0,-3 13 0,-3 5 0</inkml:trace>
  <inkml:trace contextRef="#ctx0" brushRef="#br1" timeOffset="3248">323 485 8466,'-6'0'-289,"2"0"1,0 0 0,-1 1-261,2 1 1,0-1-1,3 3 536,0 0 0,0 2 0,0 0 46,0 0 1,3-2 0,1-1 0,2 0 22,3 0 0,-2-1 0,3 0 0,-1 0 55,1 0 0,0 0 0,2-2 0,-1 0-85,-1 0 1,1-2 0,1-2-1,1-2 4,-1 0 0,0 1 0,-1-2 1,-2 0-21,0-1 1,0-1-1,-3 2 1,-1-1 11,-1 1 1,-1-2 0,-3 1 0,-1 1 57,-1 1 1,-1 0 0,-4 0 0,-1 0-1,-3 0 0,0 3 1,0 1-1,1 1-43,-1 1 0,-1 1 0,0 1 0,-1 2-154,-2 1 1,4 3 0,-1 2 116,0 1 0,1 17 0,-2 4 0</inkml:trace>
</inkml:ink>
</file>

<file path=ppt/ink/ink10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1:58:45.347"/>
    </inkml:context>
    <inkml:brush xml:id="br0">
      <inkml:brushProperty name="width" value="0.08" units="cm"/>
      <inkml:brushProperty name="height" value="0.08" units="cm"/>
      <inkml:brushProperty name="color" value="#FFFFFF"/>
    </inkml:brush>
  </inkml:definitions>
  <inkml:trace contextRef="#ctx0" brushRef="#br0">69 113 12051,'0'-3'4815,"0"0"-5117,2 3 0,0 0 0,2 0 0,1 0-210,0 0 0,2 0 0,-1 0 387,0 0 0,0-1 0,0 0 0,1-2 248,-1 0 1,0 1-1,-1-2 1,0-1 289,-1 0 1,-2-1-1,2 0 1,-1 0-145,-2 1 1,0-1-1,-1 0 1,0 0-33,0 0 0,-3-2 0,-1 1 1,-2 1-784,0 1 1,0 3 0,0-1 0,-1 0 310,-1 2 1,0 0-1,-2 1 1,1 1 417,-1 1 1,2 1 0,-2 4-1,1 0 252,2 1 1,-1 2-1,0 0 1,1 2-37,1-1 0,1-1 0,2 0 0,0 1-357,1 0 1,0 0-1,2 0 1,0-2-215,2 2 1,1-2 0,2 1 0,0 0-102,2-1 0,-1 0 0,3-3 0,-1-1 46,0-1 0,3 0 1,-2-2-1,-1 0-607,1-2 895,2 0 0,13-15 1,5-5-1</inkml:trace>
  <inkml:trace contextRef="#ctx0" brushRef="#br0" timeOffset="251">242 24 9369,'-3'1'-262,"1"1"0,2-2 0,2 2 0,3-1 109,2-1 1,1 0 0,2 0 100,1 0 0,12 0 1,3 0-1</inkml:trace>
</inkml:ink>
</file>

<file path=ppt/ink/ink10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1:58:44.514"/>
    </inkml:context>
    <inkml:brush xml:id="br0">
      <inkml:brushProperty name="width" value="0.08" units="cm"/>
      <inkml:brushProperty name="height" value="0.08" units="cm"/>
      <inkml:brushProperty name="color" value="#FFFFFF"/>
    </inkml:brush>
  </inkml:definitions>
  <inkml:trace contextRef="#ctx0" brushRef="#br0">50 83 12685,'6'0'-192,"-2"0"0,0 0 1,1 0-79,0 0 0,0 0 0,-1 0 0,0 0 455,2 0 0,0-2 0,0-1 0,1 0 235,-1-1 1,-2 0 0,0 0 157,1 0 1,-2-2 0,-1 0-352,-2 1 0,0-1 0,0 0 0,0 0-331,-2 3 1,-1-3 0,-2 3-1,1 0-104,-1 1 0,-1-1 1,-2 1-1,0 1 214,0 0 1,2 2 0,-1 0 0,-1 2 245,0 0 1,0 1-1,1 2 1,1 0 108,0 0 0,0 0 0,2 0 0,0-1-71,-1 1 1,2 2-1,0 0 1,1 0-263,0 1 1,0-3 0,2 3 0,1-1-210,1 0 1,-1 0-1,3-3 1,1 1-57,1 0 1,0 0-1,0-1 1,0-1 185,0-2 0,1-1 0,1-1 0,1 0-147,0 0 1,0-1-1,0-1 291,0-2 1,8-11 0,-1-4 0</inkml:trace>
  <inkml:trace contextRef="#ctx0" brushRef="#br0" timeOffset="234">229 6 11151,'7'0'80,"-1"0"0,0-2 0,0 0 0,0 1-467,1 0 277,-1 1 1,8 0-1,3 0 1</inkml:trace>
</inkml:ink>
</file>

<file path=ppt/ink/ink10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1:58:43.518"/>
    </inkml:context>
    <inkml:brush xml:id="br0">
      <inkml:brushProperty name="width" value="0.08" units="cm"/>
      <inkml:brushProperty name="height" value="0.08" units="cm"/>
      <inkml:brushProperty name="color" value="#FFFFFF"/>
    </inkml:brush>
    <inkml:brush xml:id="br1">
      <inkml:brushProperty name="width" value="0.06" units="cm"/>
      <inkml:brushProperty name="height" value="0.06" units="cm"/>
      <inkml:brushProperty name="color" value="#FFFFFF"/>
    </inkml:brush>
  </inkml:definitions>
  <inkml:trace contextRef="#ctx0" brushRef="#br0">44 113 10013,'-4'-2'-856,"1"1"0,4-1 1,1 2 972,2 0 1,2 0 0,0 0-1,0 0 21,0 0 1,1-2 0,-1-1-1,0 0-63,0 1 0,0-2 0,1 1 0,-1 0-45,0 1 0,-1-3 0,0 2 0,-1-1-70,-1 0 1,-1 0 0,-2-2-33,0 0 0,0 2 0,-1 0 42,-1 0 1,-1 0 0,-2 1 0,1 1-1,-1 0 0,-2 1 0,-2 0 0,2-1 22,0 0 1,1 2 0,-1 0 0,-1 2 28,0 0 1,0 2-1,2 0 1,-1 1 6,1 1 1,1 0 0,0 0 0,1 0 17,-1 0 0,2 0 1,1 0-1,1 0-35,-1 0 0,1 0 1,-1 0-1,1 1 3,1 1 0,2 0 0,1-2 0,0-1-59,2-1 0,1 2 1,0-3-1,0 1-41,0 0 0,1-3 1,-1 1-1,3-1-108,1-1 1,1-1 0,0-1 209,-1-2 1,17-30 0,6-8 0</inkml:trace>
  <inkml:trace contextRef="#ctx0" brushRef="#br1" timeOffset="347">199 13 7916,'-4'0'-786,"2"0"0,4 0 872,2 0 0,2 0 0,0 0 0,0 0-181,0 0 1,1 0 0,-1-1 0,0 0 94,0-1 0,3-3 0,1 2 0</inkml:trace>
</inkml:ink>
</file>

<file path=ppt/ink/ink10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1:58:48.647"/>
    </inkml:context>
    <inkml:brush xml:id="br0">
      <inkml:brushProperty name="width" value="0.06" units="cm"/>
      <inkml:brushProperty name="height" value="0.06" units="cm"/>
      <inkml:brushProperty name="color" value="#FFFFFF"/>
    </inkml:brush>
  </inkml:definitions>
  <inkml:trace contextRef="#ctx0" brushRef="#br0">49 84 8496,'0'6'-645,"1"-1"0,0 0 0,2-2 485,1 0 1,0 1-1,2-3 1,0 1 191,0-2 1,1 0-1,-1 0 1,2-2-8,0 1 0,1-4 1,-1 1-1,0-1-24,0-1 1,-2 0-1,-1 0 1,-2 0-7,0 0 0,1 0 0,-2 0 0,-1 0-21,0 0 1,-1 0 0,0 0-5,0-2 0,-3 3 0,-1 0 1,-1 1 18,-1 1 0,-3 2 1,0-1-1,0 1 12,0 1 0,0 2 1,2 1-1,-2 0 11,-1 1 0,3 2 1,-2 0-1,3 0 70,-1-1 1,1 1-1,0 0 1,0 1-34,0 1 0,0-1 1,1 3-1,2 0-33,0-1 1,0 2 0,2-3 0,-1 1-20,0-1 1,4 2 0,1-2 0,0-1-12,2 0 0,0-1 1,2-1-1,-1 0-39,3-1 1,-2-2-1,2 1 1,-1-1 1,3 0 1,-2-1 0,2 0-1,0 1 51,1 0 0,19-20 0,6-5 0</inkml:trace>
  <inkml:trace contextRef="#ctx0" brushRef="#br0" timeOffset="302">297 13 8496,'-4'-1'-648,"0"-1"1,3 1 468,-1-3 0,4 3 1,2-1 200,1 1 0,1 1 1,1 0-1,-1 1-35,0 1 0,0-1 1,0 2-1,1 0-134,-1 1 1,-1-2 146,1 2 0,-12 2 0,1 3 0</inkml:trace>
</inkml:ink>
</file>

<file path=ppt/ink/ink10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1:58:46.615"/>
    </inkml:context>
    <inkml:brush xml:id="br0">
      <inkml:brushProperty name="width" value="0.08" units="cm"/>
      <inkml:brushProperty name="height" value="0.08" units="cm"/>
      <inkml:brushProperty name="color" value="#FFFFFF"/>
    </inkml:brush>
    <inkml:brush xml:id="br1">
      <inkml:brushProperty name="width" value="0.06" units="cm"/>
      <inkml:brushProperty name="height" value="0.06" units="cm"/>
      <inkml:brushProperty name="color" value="#FFFFFF"/>
    </inkml:brush>
  </inkml:definitions>
  <inkml:trace contextRef="#ctx0" brushRef="#br0">205 101 8613,'6'0'-411,"-1"-2"0,-1-1-147,0 0 1,2 1 0,0-2 551,-2-1 1,-1 2 0,-2-1 0,2 0-4,1 1 1,-3-2 0,1 1 0,-1-2 38,-1 0 1,0 0 0,0 1-7,0-1 1,-1 0 0,-1 2 0,-2 0-17,-2 2 0,2-2 0,0 2 0,-1 1-13,-3 0 0,1 0 0,-1 0 0,1-1 8,1 1 0,0 0 1,-1 2-1,1 0-21,0 1 1,2 3 0,0-1 0,-1 1 5,-1 1 1,1 0 0,0 0 0,2 0 16,0 2 1,-1-1 0,1 1 0,0 1 23,0 1 0,-1-1 0,2 1 0,1 0 12,0 1 1,1 1 0,0 0 0,0-1-20,0-1 1,1 1-1,1-3 1,1-1-25,1-1 1,2-2-1,0 0 1,1-2-7,1 0 1,1-2 0,0 0-1,0-2-35,0 0 0,2-2 0,-1 0 0,2-1-417,0-1 460,-2 0 0,12-13 0,2-4 0</inkml:trace>
  <inkml:trace contextRef="#ctx0" brushRef="#br1" timeOffset="301">354 12 6211,'6'0'9,"0"0"1,1 0-1,-1 0-73,0 0 1,0 0 63,0 0 0,1 10 0,-1 4 0</inkml:trace>
  <inkml:trace contextRef="#ctx0" brushRef="#br1" timeOffset="932">69 592 7887,'4'2'-377,"0"0"1,0 1 0,2-2 352,1 1 0,-1 0 0,0-2 16,0 0 1,0 0-1,1-2 1,-1 0-58,0-2 0,0 0 1,0-1-1,0-1-9,-2 0 0,2 0 0,-3 0 1,0 0 36,0 0 1,-3-1-1,0 0 1,0-1 10,0 1 1,0 0-1,0 2 1,-3-1 32,-1 0 1,-1 0 0,-1 2 0,-1 1 4,-2 0 1,3 1 0,-3 2 0,0 0-4,1 0 0,-2 1 0,1 1 0,0 1-4,0 3 1,-1 2-1,1 0 1,1-1 28,-1 2 1,4-2 0,-1 2 0,1 1 42,-1-1 0,2-2 1,0 2-1,2-1-26,0 2 0,2-1 0,0 1 0,0-1-52,0 0 1,2 1 0,3 2 0,0-1-17,1-1 1,1 0 0,1-2 0,1-1-63,0 0 1,0-4 0,0 0 0,1-1 18,0 0 0,-2 0 0,1-3 0,1-1-33,0-2 1,-2-1 92,2-1 0,-5 0 0,1 0 0</inkml:trace>
  <inkml:trace contextRef="#ctx0" brushRef="#br1" timeOffset="1199">280 462 8496,'-5'-2'-1572,"1"0"1307,3 0 1,-1 2 0,4 0 307,2 0 1,0 0 0,0 0 0,0 0-53,2 0 0,0 0 0,0 0 0,0 1-286,-2 1 295,2-2 0,0 3 0,3-3 0</inkml:trace>
</inkml:ink>
</file>

<file path=ppt/ink/ink10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1:58:52.816"/>
    </inkml:context>
    <inkml:brush xml:id="br0">
      <inkml:brushProperty name="width" value="0.08" units="cm"/>
      <inkml:brushProperty name="height" value="0.08" units="cm"/>
      <inkml:brushProperty name="color" value="#FFFFFF"/>
    </inkml:brush>
  </inkml:definitions>
  <inkml:trace contextRef="#ctx0" brushRef="#br0">394 19 17805,'7'-2'-128,"-2"-1"1,-2 0 1432,-1-4-1329,1 5 1,-3 0 0,-1 7-8,-2 0 0,0 2 1,4 3-265,-1 0 0,2-3 1,2-2 1,4 0 1,-2-2 0,2-3-1,0 0 157,2 0 1,2-1 0,1 1-1,-1 0 78,-1 0 1,0 0-1,-1 0-130,1 0 1,0 0 0,-1 0-233,1 0 1,-4 0 207,0 0 0,-5 1 181,2 2 0,-8 3 0,-3 3 0,-2-1 292,-2-1 1,-14 9-1,-3 5 1</inkml:trace>
  <inkml:trace contextRef="#ctx0" brushRef="#br0" timeOffset="366">214 46 17657,'0'-11'-462,"0"5"0,-1 0-1166,-3 1 0,2 2 1857,-5 3 0,0 5 0,-3 1 0,2 3 55,1 2 1,0 0-1,-3 1 1,2 2-192,1-2 1,3 0-1,-2-2 1,1 0 274,3 0-196,1-4 0,15-24 0,4-10 0</inkml:trace>
  <inkml:trace contextRef="#ctx0" brushRef="#br0" timeOffset="464">54 66 23180,'-14'10'0,"-1"0"51,2 1 1,6-6 0,3 0 0</inkml:trace>
</inkml:ink>
</file>

<file path=ppt/ink/ink10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1:59:00.548"/>
    </inkml:context>
    <inkml:brush xml:id="br0">
      <inkml:brushProperty name="width" value="0.06" units="cm"/>
      <inkml:brushProperty name="height" value="0.06" units="cm"/>
      <inkml:brushProperty name="color" value="#FFFFFF"/>
    </inkml:brush>
  </inkml:definitions>
  <inkml:trace contextRef="#ctx0" brushRef="#br0">657 12 8365,'0'-6'-1155,"0"1"1496,0 5 326,0 0-465,-5 0 0,2 0-62,-5 0 1,0 0-102,-4 0 0,0 0 1,0 0 46,-1 0 0,1 0 1,0 1 8,0 3 1,0-3-1,0 3 1,-1-3-17,1-1 1,0 4 0,0 0-41,0-2 0,0 0 0,-1-2 1,1 0-41,0 0 1,0 0-1,0 0 1,0 0-33,0 0 0,-1 0 0,1 0 0,0 0-12,0 0 0,0 0 1,1 1-1,1 2 11,2 1 1,0-1 9,-4-3 27,0 0 0,4 4-80,0 0-72,5 0 50,-2-4 60,5 0 1,-2 0 51,-2 0 89,3 0 0,-5 1 21,6 3-112,0-3 0,-4 6-5,0-3 0,-1 2 0,2 6 2,-1 0 0,0-5 1,4 1-1,-1 1 9,-3 1 1,2 2-1,-2 1 1,3 1 0,1 2 1,-4 3-1,0-2 1,1 1-3,2 3 0,-1 0 0,0 3 0,-2 0-2,1 3 0,2-2 1,1 2-1,0-2 15,0-2 1,0 4-1,0 0 1,-2-1 36,-2-2 1,3-4 0,-3-1 0,2 2-22,2 1 1,0 0 0,0-2 0,-1 0-49,-3 0 0,3 0 1,-3 0-1,2 2 0,2-1 1,-4 0 0,0 1 0,1 0-6,2 1 1,1-6 0,0 5 0,-1-3 17,-3-1 0,2-2 1,-2 3-1,3 0 8,1-1 0,0 3 1,0-5-1,0-1-5,0 2 0,0 0 0,0 3 0,0 0 8,0 0 0,-4-2 0,0 2 1,1 0 1,2 2 1,1-2 0,0-1 0,0 2-27,0 1 1,0-3 0,-2-1 0,0 0-14,-2 0 0,0-2 1,4 3-1,0 1-4,0-2 0,0-1 0,0-5 0,0 3 10,0 0 1,0 1 0,0-3 0,-2 1-1,-2 1 1,3 2-1,-3-3 1,2 2 7,2-2 1,-1 3-1,-2-2 1,-1 1 8,2 1 1,-4-1 0,2 4-1,2-4-5,0 1 1,1-3-1,-2 5 1,-1-3-7,1-1 0,2-3 0,1 1 0,-1 2 4,-3 0 0,2 1 0,-2-5 0,3 1-2,1-1 1,0 1 0,0 0 0,0-1-9,0 1 1,0 0 0,-2-1-1,0 2-12,-2 3 1,0-3 0,4 2 0,0-2 10,0-1 0,0-5 1,0 1 7,0 1 1,0 1 56,0 2 138,0-5-75,0-2 64,0-5 38,0 0-194,5 0 1,-2 0 0,5 0-6,1 0 1,2 0-1,1 0 32,0 0 1,1 0-1,-1 0 75,0 0 1,6 0-43,2 0 1,3 0 0,0 0-44,-3 0 1,-2 0 0,-6 0-6,0 0 0,4 0 0,0 0 0,-1 0-32,-1 0 1,-2 0-1,0 0 1,0 0 20,0 0 0,1 0 1,-1 0-1,0 0 24,0 0 0,4 0 0,0 0 5,-1 0 1,-1 0-1,-2 0 36,0 0 0,0 0 0,0 0 83,1 0 1,3 0-1,0 0-166,-1 0 1,-2 0 0,0 0 0,-1 0-60,0 0 0,-4 0 0,0 0 0,2 0 25,0 0 0,3 0 0,-1 0 10,0 0 0,0 0 1,0 0-1,0 0-13,1 0 0,-1 0 0,0 0 109,0 0 0,0 0 0,0 0 0,0 0-21,1 0 0,-1 0 0,0 0 0,0 0 55,0 0 1,0 0 0,1 0 0,-1 0-129,0 0 1,0 0-1,0 0 1,0-2-35,1-1 0,-1 1 1,0-2-1,0 3 63,0 1 0,0 0 0,1 0 63,-1 0 0,0 0-64,0 0 0,-4 0-43,0 0 1,-4 0-205,4 0-63,-5 0 0,4 0-437,-3 0 433,-3 0 0,6 0 0,-4 1 101,1 3 1,5-2 194,-1 1 0,-1-1 0,1-2 101,2 0 1,-4 1 0,3 2-16,0 0 0,-2 1 1,1-4 13,1 0 0,-2 0 0,1 0-20,2 0 0,-4 0 1,3 0 152,0 0 0,-2 0-40,1 0 0,0 0-136,4 0 0,-4 0-53,0 0-331,-5 0-994,8 0-484,-10 0 1809,5 0 0,-39-5 0,-7-1 0</inkml:trace>
  <inkml:trace contextRef="#ctx0" brushRef="#br0" timeOffset="831">1399 1860 8341,'0'8'-358,"0"0"0,0-4-90,0 3 1,0-3-1,2 3 595,2-2 1,-3 0 189,3-1 1,-1-2-205,1 6 1,-3 0-1,3 4-17,-2-1 0,-2-3 1,0 0-1,0 1-40,0 1 1,0 3 0,0 1 0,0 2-55,0-2 0,0-1 0,-2 0 1,-1 1-29,-1 1 0,0 2 1,4-3-1,0 2-17,0-2 0,-1 3 0,-2-2 0,-1 0 4,2-2 0,0 2 1,2 1-1,0-2 22,0-1 1,0-2-1,0 2 1,0 1 59,0 2 1,0-1 0,0-3-13,0 0 0,0-1 0,0 1-2,0 0 1,0-1 0,0 1-136,0-1 1,0-3-268,0 0 0,0-4-382,0 4 6,0-6 729,0 3 0,-11-46 0,-2-11 0</inkml:trace>
  <inkml:trace contextRef="#ctx0" brushRef="#br0" timeOffset="1715">1667 1605 6929,'0'11'297,"0"-3"0,0 0-164,0 1 0,0 2 0,0 4 0,0 0-43,0-1 0,0 4 1,0 2-1,0 2-38,0 1 0,0 0 0,0 0 0,0 1-1,0-1 0,0-4 1,0 1-1,0-1-59,0-1 0,0 4 0,0-4 0,0 1 33,0 1 0,0-5 1,-2 5-1,0-1-10,-2-1 0,0 3 0,4-4 0,0-1 2,0 1 0,0 3 1,0-4-1,0 1 10,0 0 1,0 2-1,0-2 1,0 0 40,0 0 0,0-2 0,0-2 1,0 1 15,0 2 1,0-1 0,0-2 0,0 1-24,0 2 1,0-1-1,-2-2 1,0 2-45,-2 0 0,-1 1 1,5-5-1,0 1 10,0-1 1,0 5-1,0-1 4,0 0 0,0-2 1,0-2-1,0 1 1,0-1 0,0-3 0,0 0 0,0 1-10,0 1 0,-1 2 1,-2-1-1,-1 1 8,2 0 0,0-1 0,2 1 1,0 0-26,0-1 1,0 1 0,0-1-17,0 1 1,0 0 0,-1-2 0,-2-1-32,-1-1 0,0-4-152,4 3-771,0-4 347,0 2 1,0-6 617,0-3 0,-5-70 0,1 27 0,1-1 0</inkml:trace>
</inkml:ink>
</file>

<file path=ppt/ink/ink10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1:59:08.015"/>
    </inkml:context>
    <inkml:brush xml:id="br0">
      <inkml:brushProperty name="width" value="0.06" units="cm"/>
      <inkml:brushProperty name="height" value="0.06" units="cm"/>
      <inkml:brushProperty name="color" value="#FFFFFF"/>
    </inkml:brush>
  </inkml:definitions>
  <inkml:trace contextRef="#ctx0" brushRef="#br0">0 2151 8338,'7'5'121,"-1"-3"-371,-6 3 721,0-5 1150,0 0-1485,0 5 0,5-3-62,3 6 0,-1-5 1,1 1-1,0-2-59,-1 2 0,4-3 1,-3 3 36,2-2 0,3-1 0,-1 1 0,0 2 34,0-1 0,0-2 0,0-1 1,1 0 5,-1 0 0,0 0 0,0 0 0,0 0-24,0 0 0,1 0 0,-1 0 1,0 0 2,0 0 0,-4 0 0,0 0-7,2 0 1,1 0 0,1 0 11,0 0 0,0 0 0,0 0-11,0 0 0,-4 0 0,1 0 16,0 0 1,2 0 0,1 0-18,0 0 1,-4 0 0,0 0-24,2 0 0,-3 0 1,1 0-45,1 0 1,2 0-1,1 0-2,0 0 1,-4 0-1,1 0 1,0 0-10,2 0 1,1 0 0,0 0 2,0 0 1,2 0-1,2 0 34,4 0 1,-5 0 0,0 0 0,0 0-22,-2 0 0,1 0 0,-2 0 0,0 0 2,0 0 0,1 0 1,-1 0-1,1 0 22,3 0 0,-2 0 1,2 0-1,-2 0-2,-2 0 1,0 0 0,0 0-1,0 0-3,0 0 0,2 0 0,1 0 1,1 0-6,-1 0 0,-2 0 0,1 0-6,2 0 1,-6 0 0,2 0-1,-1 0 2,-1 0 1,3 0-1,-1 0 1,0 0 11,0 0 1,0 0 0,2 0-34,2 0 1,-7 0 0,4 0-1,-3 0-35,1 0 0,1 0 0,2 0 32,2 0 1,2 0 0,2 0-1,-4 0 36,-2 0 0,-2 0 0,1 0 1,2 0 149,1 0 0,2 0 1,-3 0-1,2 0-68,2 0 0,-3-1 0,5-2 0,-1-1-207,-1 2 0,0-1 0,-4 1 0,1-2-19,-1 1 1,-2 2 0,-1 1 0,1 0-17,-1 0 1,0 0 0,0 0 37,0 0 0,0 0 320,1 0 0,-1 0 151,0 0-230,0 0 0,0 0-120,0 0 0,-3 0-48,-1 0 0,-4 0-13,4 0-33,0 0 0,0 0-33,0 0 0,-4 0 6,4 0 76,-5 0 181,2 0 316,-5 0-799,0 0 55,0-5 1,2 2 0,0-5-27,3-1 1,-1-1-1,-4-1 123,0-1 1,4 0-1,0 1 63,-2-1 1,1 0 0,0 1 102,1-1 0,0 1 1,-3 0 71,3 3 0,-2-2-125,2 2 1,-3 2 0,0-1-70,3 2 0,-2 0-155,2 1 0,-1 3-29,1-3 1,-3 1 175,3 0 0,-1 1 60,1-2 0,-2 3 68,7 1 48,-7 0 0,5 0-27,-3 0 0,-1 0 210,5 0-189,-5 0 0,3 0-233,-2 0 105,-2 0 315,3 0 1,-3 0 313,2 0-322,-3 0-131,4 0-100,-5 0 451,0 0 1,0 5-323,0 3 0,4-1 0,0 0-50,-1 2 1,-2 2 0,1 0 0,1 1-15,1 0 0,4 3 0,-4 1 0,0-1-24,1 2 0,-2-3 0,4 4 1,-1 0-5,1 0 1,-3-4-1,3 2 1,0-3-18,0-2 0,-5 5 0,4-1 0,-2 0-29,0-2 0,1-6 1,-2 1-1,1 1 1,-1 1 1,2-2 56,-1 0 0,0-4 69,-4 4-100,0-6-143,0 3-253,0-5-31,0 0 0,0-5 0,0-3 352,0-2 1,4-3 0,2-1 0,-1-3-34,0-1 1,3 3 0,-2-5 0,1 1 16,2 1 1,-2-4 0,0 2-1,-1 0 60,1 0 0,0 0 1,2 4-1,-2 1-17,-1-2 0,-1 4 0,-2-2 191,1 2 0,0 5 215,-4 0-177,0 6 1,0-2-221,0 8 0,0-2-608,0 6 129,0-6 472,0 4 0,0-5 409,0 3 0,1-2-123,3 6 1,-3-4 0,5 2-103,-1 0 0,-2 3 1,4-2-88,-2 4 1,3 0 0,-2 1-1,-1 1-27,0 2 0,5 0 0,-2 3 0,1 0-30,0 0 1,1 1 0,-1 4 0,1-1 14,2-2 0,1 2 0,-3-4 0,0 0-28,-2-3 1,0 2 0,4-1 0,-1-2-7,-3-1 1,3-2-1,-4 1 1,1 0-48,0-1 0,-4-3 50,4 0 140,-5-6-56,2 4 0,-5-8 269,0-2-190,0 3 1,0-9 0,0 2-1,0-4-320,0-3 0,0 1 1,0-4-1,0 0 27,0-1 0,2 0 1,0-3-1,2 1-2,-1 2 1,2 4 0,1-5-1,-1 1 44,1 1 0,2-3 1,-3 6-1,1-1 50,-1-1 1,3 4 0,-2-2 0,-1 2 107,0 1 1,3 5 0,-2-1-42,1-1 1,-5 2 0,4 1 174,-1 1 236,-4 1-279,5 4 1,-6 1-86,0 3-104,0-3-163,0 5 521,0-1 1,0-3-199,0 6 0,4 0 0,1 2 0,1-1 21,-1-1 0,1 0 1,-4 3-1,4 1 1,0 0 0,-2 0 1,3 3-1,0 0-143,0-1 1,-1 3-1,4 0 1,-2 0-33,2-1 0,-4 1 0,1-3 0,0 2 24,0-2 0,-1-1 0,4-1 0,-3-1 30,-2 1 0,0 0 0,-1-1 0,4 1 0,-2-4 0,-2-1 19,-3 2 48,5-3 1,-5 0 3,3-2-5,-3-3 36,-1 4-223,0-5 0,0-1-122,0-3 0,0 2 0,0-7 70,0-4 1,5 0-1,0-8 1,2-2-34,2-3 1,-2-2 0,1 2 0,1-3 113,2 0 0,-3 1 0,0-1 0,1 2 5,-3 5 1,4 0-1,-5 6 1,1 2 31,-1 1 0,3 2 303,-4-1 488,0 0-401,-4 6 1,0 2-58,0 8-395,0-3 0,0 6-322,0-4 448,0-1 1,0 4 24,0-2 1,4 3 18,0 4 1,4 1 0,-3-1-10,-3 1 0,4-4 0,-1 0-65,2 1 0,-3 1 0,3 2 0,-2-1 2,-2 1 1,2-1-1,1 1 1,-1 0 145,0-1 1,3 1 0,-4-1 0,1 1-129,0 0 0,-4-1 0,5 1-95,-1 0 1,-4-1-202,3 1 127,3-6 238,-5-1 279,3-5-30,-5 0-267,0 0-281,0-5-10,0 4-238,0-4 289,0 5 792,0 0 1,1-4-507,3 0 1,-1 0 0,5 4-51,2 0 1,-4-4 0,3 0-131,0 2 0,2-3 1,1 1 70,0 1 0,0-2 1,0 1-1,2 2 160,2 0 0,-2-2 0,3 1 0,-1-1-119,1-1 1,3 3 0,-4-2 0,-1 2-99,-1-2 1,2 3-1,0-3 1,-1 2 83,-2 2 0,0-1 0,-1-1 0,1-2-33,3 1 1,-6 2-1,2 1 1,-1 0-1,0 0 1,1 0 0,0 0 0,0 0-2,0 0 1,-4 0-1,1 0 1,0 0-49,2 0 1,1 0-1,0 0 1,0 0 19,0 0 1,1-1-1,0-2 1,2-1 32,1 2 1,0 0-1,-3 2 1,-1 0 126,0 0 1,0 0 0,0-1 0,0-2-84,1-1 0,-1 1 0,0 3 0,0 0-22,0 0 0,0 0 0,-1-2 0,0 0-3,1-2 0,-6 0 1,6 4-1,-2 0 6,1 0 1,1 0 0,1 0-1,-1 0 1,0 0-1,0-1 1,0-2-8,0-1 1,-3 0 0,-1 4 0,1 0-18,2 0 1,-3 0-1,0 0-6,2 0 1,0 0-1,3 0 23,-1 0 1,-4 0 0,0 0 98,1 0 0,2 0 0,1 0-56,1 0 0,-1 0 1,0 0-44,0 0 0,0 0-76,0 0 1,1 0-505,-1 0-879,0 0 647,-5 0 798,-2 0 0,-54-20 0,-11-6 0</inkml:trace>
  <inkml:trace contextRef="#ctx0" brushRef="#br0" timeOffset="1865">4111 12 8289,'-12'0'-154,"0"0"0,3 0 579,1 0-484,6 0 251,-4 0 1,8 0 125,2 0 0,-2 0-66,6 0 1,-3 0-32,3 0 0,-4 0-102,4 0 1,0 0-95,4 0 0,0 0 0,0 0-62,1 0 0,-1 0 1,0 0-1,0 0 19,0 0 0,0 0 0,2 0 1,1 0 1,1 0 1,4 0 0,-4 0 0,1 0 9,0 0 0,-2 0 0,4 0 0,-1 0 3,-4 0 1,1 0 0,0 0 0,1 0-1,-1 0 0,-1-3 0,-2-1-44,0 1 0,0 2-24,0 1 1,1 0 375,-1 0 387,-6 0-354,0 0 1,-7 0-82,-4 0-336,4 0-380,-4 0 516,5 0 0,0 1 92,0 3 0,0-1 0,0 4-66,0 2 0,0 2 0,0 2 1,0 1 3,0 1 0,0 6 1,0-3-1,0 1-13,0 1 0,0-1 1,0 4-1,0 1-67,0-1 1,0 0-1,1 0 1,2 1 3,1-1 0,0 0 1,-4-1-1,0-1 11,0-2 0,0 1 1,0 1-1,0 0 28,0-1 0,0-6 1,0 2-1,0 0 13,0-1 1,0 5-1,0-5 1,0 1-32,0 1 0,0-3 1,0 4-1,0-1-36,0-3 0,0-1 0,0-2 0,0 2 8,0 3 1,-4-3 0,0 2 0,1-2 4,2-1 0,1 1 1,0 1-1,0 1 36,0 0 0,0-1 1,0 0-1,0 2-18,0-2 0,0 3 1,0-2-1,0-1-11,0-1 1,0 3 0,0-1 0,0-1-18,0-1 1,0 0 0,0 1 0,0 2-28,0-2 1,0-1 0,0-1-1,0-1 15,0 1 1,0 1 0,0 1-1,0 2 10,0-2 1,0-1 0,0-2 0,0 1 14,0 0 0,0-1 1,0 1-1,-2-1-7,-2 1 0,3 1 0,-3 2-4,3 5 0,1-3 1,0-2-1,0-2-1,0-1 0,0-1 0,0 1 0,0-1-2,0 1 1,-5 1 0,1 1 0,2 2 4,0-2 1,2-1-1,0-2 1,-1 1 35,-3 0 0,3-1 1,-3 1-1,1 0 18,-1-1 1,2 1 0,-2-1 0,2 1-46,-2 0 1,2-1 0,-2 1 0,3 0-31,1-1 0,-1 0 0,-2-2 0,-1-2-9,1 2 1,2 2-1,1 0-19,0 1 0,-2 0 0,0-1 1,-2 1-13,1-1 1,2-3 0,1 0 0,0 1-16,0 1 0,0 2 0,0 0 2,0-1 0,0 1 1,0-1-4,0 1 0,0 0 1,0-1 60,0 1 0,0 0-113,0-1 1,0 1 201,0-1 0,0 1 0,0 0-53,0-1 1,0-3 0,0 0 98,0 1 0,-4-3 1,-1 2-147,3 1 0,0-2-178,2 0 0,0-3 97,0 4 1,0-4 101,0 4 19,0-6 0,-4 5 20,0-4 1,0 0-280,4 5 0,0-4-1507,0 3-533,0-4 2283,0 7 0,-27-14 0,-7 3 0</inkml:trace>
</inkml:ink>
</file>

<file path=ppt/ink/ink10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1:59:31.495"/>
    </inkml:context>
    <inkml:brush xml:id="br0">
      <inkml:brushProperty name="width" value="0.08" units="cm"/>
      <inkml:brushProperty name="height" value="0.08" units="cm"/>
      <inkml:brushProperty name="color" value="#FFFFFF"/>
    </inkml:brush>
  </inkml:definitions>
  <inkml:trace contextRef="#ctx0" brushRef="#br0">138 1 8974,'-6'6'-41,"1"2"826,-5-4-808,4-2 1,6 6 657,0-5 0,0 1-325,0 4 0,0 2 0,0 3-118,0 0 1,0 1-1,0 2 1,0 2-109,0-2 1,0 3-1,0 0 1,0 1 104,0 4 1,0-1-1,0 1 1,0-2-61,0 1 0,0 2 0,0 2 0,0-2 5,0 2 1,0-1 0,0 1-1,0 1 77,0 2 0,0 0 1,0 4-1,0-3-155,0-1 1,-2 2 0,-1 0 0,-1 1-35,1-1 1,0 4 0,0-2 0,-2 2-23,2 4 1,0-8 0,0 6 0,-2-3 0,3-1 1,0 0 0,2 3-1,0-4 15,0-1 0,0 1 0,0-4 0,0 3 53,0 2 0,0-1 0,0 4 0,0-4-18,0-1 1,0 5-1,0-3 1,0 1-36,0 0 1,0-4 0,0 3 0,0 0-6,0-1 1,0-3 0,0 5 0,0-3 6,0-3 1,0 5 0,0-1 0,0 1-1,0-3 1,0 1 0,0-2-1,0 1 22,0 1 1,0-4-1,0 3 1,0-3-14,0-2 1,0 1-1,0-1 1,0 0-8,0 0 0,0-4 1,0 1-1,0 0-31,0 2 0,0 0 0,0-2 1,0-2 1,0-3 0,0 6 1,0-3-1,0 1 9,0-1 0,0-1 0,0 4 0,0-1 22,0 0 0,-2 2 0,-1 0 0,-1 2 1,0-1 0,1 3 0,0-1 0,-2 4-5,3-4 0,1 0 0,1-1 0,-2-1-32,-3 1 1,4-2 0,-4-2-1,3-1 15,2 1 1,0-2 0,0 0 0,0 2 20,0-3 0,0 5 0,0-5 1,0 2-20,0 0 0,-1 1 0,-3 4 0,0 3-6,1 0 0,2 1 1,1-3-1,0 1-1,0 2 0,-5 1 0,0-3 1,2 2 5,2-1 0,1 2 0,0-2 1,0 0-7,0-2 1,0-1 0,0 2-1,0 2-2,0-2 1,0 0-1,0-4 1,0 3-30,0 3 1,0-3 0,0 3 0,0-2 19,0 2 0,1-3 1,2 2-1,2-2 24,-2-2 1,-1 0-1,-1 2 1,2 2 23,1 0 1,1 5-1,-5-3 1,0-2-26,0 2 0,0-2 0,0 5 0,0 0 0,0-2 0,2 2 0,1-7 0,2 4-4,-2-4 1,-1 0-1,-2-1 1,0-1-13,0 0 0,0 0 1,0 1-1,0-2-1,0-3 1,0 1 0,0-3 0,0 0-4,0 3 1,0-3 0,0 2 0,0-2-16,0 0 0,0 2 1,0 4-1,0 1 8,0-1 1,3 2-1,2 1 1,-2 2-28,-1-2 0,-2 1 0,0-2 0,0 4 0,0-4 1,0 0 0,0-1-1,0-2 40,0-3 1,5 3 0,-1-4 0,-1 4 10,-1 2 1,-2-1-1,0 2 1,0 1-1,0 3 0,0-1 0,0-2 0,0 4 3,0 0 1,0-3 0,0 2 0,0-2-4,0 1 1,2 1-1,0-2 1,3 0 9,-2 0 0,-2-2 0,-1-4 1,0 0-25,0-2 1,0-5-1,0 5 1,0 1-27,0-3 0,0 3 1,0-5-1,2-2 24,3-1 0,-4 3 0,4 0 0,-3 1-12,-2 0 1,0 0-1,0-3 1,0 2 5,0-2 1,0 0-1,0 0 1,0 2 7,0-2 0,0-1 0,0-1 0,0 2-2,0 2 1,0-1-1,0-3 1,0-1-7,0 0 1,0 4 0,0 1 0,0-1 31,0-4 1,0 5 0,0 1 0,0 1-17,0-2 1,0 4-1,0-2 1,0 0-25,0 3 0,-5-2 0,0 0 1,2-1 11,1 0 0,2-2 0,0 4 0,0 0 7,0-1 0,0 2 0,-1-6 1,-2 1-30,-2 1 1,1-3 0,4 4 0,0 0 24,0-5 0,0 2 0,0-1 0,0 3 4,0 1 1,0-4-1,0 3 1,0-1 0,0 0 0,0-1 1,0-2-1,0 1-98,0 1 1,0 3 0,0-5 0,0 3 84,0-2 0,0-1 0,0-2 0,0 0 8,0 0 1,0 5-1,0 0 1,2-2 65,1-2 1,-1 4-1,3 0 1,-4 2 8,-1-1 1,0 3 0,0-3 0,0 0-20,0 0 1,0 3 0,2-3 0,1 0 15,2 0 1,0 3 0,-5-3-1,0 0-58,0 0 1,0-2 0,0-2 0,0 2-24,0 0 0,0 1 0,0-5 1,0 0-58,0 0 0,0 0 1,0 0-486,0 0-507,0-5 1093,0-3 0,-15-45 0,-7-31 0,-1 2 1,0 0-1</inkml:trace>
</inkml:ink>
</file>

<file path=ppt/ink/ink10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1:59:42.410"/>
    </inkml:context>
    <inkml:brush xml:id="br0">
      <inkml:brushProperty name="width" value="0.08" units="cm"/>
      <inkml:brushProperty name="height" value="0.08" units="cm"/>
      <inkml:brushProperty name="color" value="#FFFFFF"/>
    </inkml:brush>
  </inkml:definitions>
  <inkml:trace contextRef="#ctx0" brushRef="#br0">54 8365 10599,'-9'0'-471,"-1"0"359,0 0 0,2 0-43,-1 0 102,6 0 0,-2 0 225,10 0 1,-2 0 0,6 0 41,2 0 1,1 5 0,2-1-60,-1-1 0,1-1 0,0-1 0,0 2-48,0 1 0,4 1 0,0-5 0,-1 0-107,-1 0 0,-3 0 0,1 0 0,1 1-4,4 4 1,-2-4 0,4 3 0,-1-2-13,-3-2 1,3 0 0,-2 0-1,0 1 58,2 4 0,-3-4 0,5 4 1,-2-4-21,-4-1 0,4 0 0,-1 0 0,-1 0-62,2 0 1,-5 0 0,4 0-1,-4 0-6,-1 0 1,4 0 0,1 0 0,-3 0 11,0 0 0,-2 0 0,-1 0 1,1-1 57,0-4 1,0 4 0,-1-4 0,3 4-20,2 1 0,-3 0 0,2-2 0,-4-1-17,-4-1 0,0 0 0,5 4-23,-1 0 1,1-2 0,0-1-72,0-1 1,0 0 103,-1 4 0,1 0 73,0 0 0,0 0-48,0 0 0,-5 0 0,0 0 15,2 0 1,-4 0-33,2 0 0,1 0 21,3 0 0,1 0-2,0 0 0,0 0 0,0 0 40,-1 0 0,1 0 1,0 0-18,0 0 1,0 0 0,-1 0 0,1 0-48,0 0 0,0 0 0,-1 0 1,1 0 31,0 0 1,1 1 0,2 2-1,2 1 3,-3-1 0,0-1 0,-1-2 0,2 0-14,1 0 1,2 4 0,-3 0 0,3-1-17,1-1 1,-4-2 0,3 0 0,0 1 12,3 4 1,-3-4 0,0 4 0,-2-4 161,1-1 0,5 0 1,-3 2-1,2 0-87,0 3 1,-1-1 0,2-4 0,-1 0-246,2 0 1,-1 2-1,1 1 1,-2 1 73,1-1 1,2-2 0,0-1 0,-1 0 22,-2 0 0,0 0 0,3 0 0,-2 0 19,-1 0 0,-1 0 0,2 0 0,-2 0 64,-2 0 1,3 2 0,-3 1-1,-1 1-20,1-1 1,0-1 0,-3-2 0,3 0-2,1 0 1,-2 4-1,4 0 1,0-1-80,-2-1 1,5-2 0,-3 0 0,2 0 26,-2 0 0,3 0 0,-5 0 0,2 0 1,0 0 1,-1 0 0,2 0 0,-2 0 38,-3 0 1,6 0 0,-4 0 0,2 0 26,0 0 1,-6 1-1,3 2 1,0 2-6,3-3 1,-2 0-1,1-2 1,-1 0-20,1 0 1,-4 0-1,4 0 1,-1 0-20,0 0 1,1 0 0,2 0 0,-1 0-12,2 0 1,-1 0 0,1 0 0,-2 0 5,1 0 1,-2 0-1,1 0 1,0 0 12,-2 0 1,5 0 0,-3 0 0,3 0-9,2 0 1,-5 0-1,-2 0 1,1 0-6,-1 0 1,1 0-1,2 0 1,-1 0 0,1 0 1,3 0 0,-1 0 0,0 0 10,1 0 1,-2-4 0,7-1-1,-3 2 84,-2 2 0,3 1 0,0 0 0,2 0 35,-1 0 1,-2-5 0,-1 1 0,-1 1-256,1 2 0,-1-1 0,-1-1 0,-1-1 84,-2 1 1,0 1 0,4 2 0,1-1 9,0-3 0,-1 2 0,1-2 1,-1 2 27,1 2 0,-1-1 0,1-2 0,-2-2 14,-3 3 1,3 0 0,-5 2 0,2 0 74,0 0 1,-4 0-1,2 0 1,1 0 12,-1 0 0,1 0 0,2 0 1,-3 0-23,-1 0 1,5 0-1,-2 0 1,3 0-46,1 0 1,1 0 0,0 0-1,-1 0-16,1 0 0,-1 0 0,1 0 0,-1 0-6,1 0 1,0-4 0,-1-1-1,1 2-35,-1 2 0,-4 1 0,0 0 0,0 0 42,-1 0 1,4 0 0,-5-2-1,2-1-1,0-1 0,-5 0 0,5 4 0,0 0 8,-1 0 1,4 0-1,-5 0 1,2 0-1,0 0 1,0 0 0,3 0 0,-1 0 21,-2 0 1,-5 0-1,5 0 1,0 0 16,-2 0 0,1 0 0,-5 0 0,3 0-16,1 0 0,-2 0 0,2 0 0,-1 0-17,-3 0 0,3 0 0,0 0 0,-1 0-14,1 0 0,0 0 0,-3 0 0,3 0-10,1 0 0,-2 0 0,2 0 0,-1 0-19,-3 0 0,3 0 0,0 0 0,0 0 30,0 0 0,0 0 1,-4 0-1,3 0 13,-2 0 1,3 0 0,-2 0 0,-1 0 57,-2 0 1,-1 0 0,1 0 0,2 0-58,1 0 1,1 0-1,-5 0 1,-1 0-32,1 0 1,0 0 0,0 0 0,-1 0-29,1 0 0,0 0 0,0 0 0,0 0 49,-1 0 0,1 0 0,0 0 0,0 0 28,0 0 1,-1 0 0,3 0 0,0 0 17,3 0 1,-1 0 0,-4 0 0,0 0-61,0 0 1,-1 0 0,1 0 0,0 0 20,0 0 0,4 4 1,0 0-1,-1-1-2,-1-1 0,-3-2 1,1 0-1,0 0 10,0 0 1,0 0 0,-1 0 0,1 0 12,0 0 0,0 0 0,-1 0-10,1 0 1,0 0 0,0 0-1,0 0-12,-1 0 0,1 0 0,0 0-5,0 0 0,0 0 0,-1 0 0,1 0-6,0 0 0,0 0 0,-1 0 1,1 0-4,0 0 0,0 0 0,0 0 0,-1 0 7,1 0 0,5 0 1,-1 0-1,-1 0 26,-2 0 0,-1 0 0,0 0 0,-1 0 14,1 0 1,0 0 0,0 0-1,0 0 22,-1 0 1,1 0 0,0 0-23,0 0 1,-1 0-1,1 0-27,0 0 0,0 0 10,0 0 1,-1 0 31,1 0 301,-6 0 52,4 0-183,-10 0-197,4 0-110,-6 0 679,0 0-261,6 0-195,-5 0 0,6-2-302,-7-2 109,0 3 1,1-5 28,4 6-145,-4 0-399,5 0-1775,-6 0 2355,0 0 1,-110-41 0,41 15 0,0 0 0</inkml:trace>
  <inkml:trace contextRef="#ctx0" brushRef="#br0" timeOffset="2750">7938 0 9620,'-9'7'545,"-1"-2"0,6 1 0,-4 0 102,2 1 1,1-3 0,5 5 78,0 1 1,0 2-1,0 3 1,0 1-289,0 1 1,0 5 0,0-3 0,0 2-150,0 2 1,0 6 0,0 4-1,0-1-139,0 0 1,0 3-1,0-3 1,0 1-109,0-1 1,0 3 0,0-4 0,0-2 347,0-1 0,0-2 1,0 0-1,0 1-196,0-1 0,0 1 1,0-1-1,0 0-12,0 1 0,0-1 0,0 0 0,0 1-183,0-1 0,0 0 0,0-1 0,0-1-2,0-2 1,0 0 0,0 4 0,0 0 4,0 1 1,0-1-1,0 0 1,0 1 19,0-1 0,0 5 1,0-1-1,0 0-8,0-3 1,0 0-1,0-1 1,0 2 0,0 3 1,0-8 0,0 4-1,0-4 17,0-3 1,0 5 0,0-4 0,0 1 20,0 0 1,0-2 0,0 4 0,0-2 0,0 1 1,0 2-1,0 1 1,0 1-3,0-1 1,-1 0 0,-2 1 0,-2-1 10,2 0 0,2 1 0,1-1 0,0 0-26,0 1 1,0-1 0,-2 0-1,-1-1 8,-1-3 1,-1 3-1,5-4 1,0 1-9,0 0 1,0-1 0,-2 6-1,-1-1 5,-1 1 0,-1-1 1,4 0-1,-2 1-2,-2-1 1,0 6 0,5 2 0,0-1 2,0-2 0,-4-2 0,-1 1 1,2 0-27,2 0 0,1 2 0,0-1 1,0-2-33,0-1 0,0 4 0,0 2 0,0-1 53,0-2 1,0 1 0,0-1-1,0 0 65,0 1 0,0 0 1,-2 5-1,-1-4-9,-2 0 0,1 3 0,2-1 0,-1 3-90,-1 2 0,-1-1 1,5 1-1,0-1-3,0 1 0,0-2 0,0-1 0,0-4-36,0-1 0,0 1 0,0-4 0,0 2 19,0-2 1,0 0 0,0 1 0,0 2 23,0 1 1,0 1-1,0 1 1,0-4 20,0-3 1,0 0 0,0 1 0,0 2-15,0-2 1,0-6-1,0-2 1,0-1 3,0 1 0,2-1 0,1 4 0,1-4-36,-1-1 0,0 5 1,0-2-1,2 1 4,-2-1 0,-1 3 0,-2-5 0,0 4 16,0 2 1,4-7-1,1 7 1,-2-2-2,-2-4 1,-1 5-1,0-4 1,0 1 9,0 0 0,0-6 1,0 3-1,0 0-1,0 3 1,0-2 0,0 1 0,0-1 1,0 1 1,0 1 0,0 4 0,0 0-34,0 1 1,0-1 0,0 0 0,-1 2-27,-4 3 0,4-3 0,-4 3 0,4-4-1,1 0 1,0 0-1,0 3 1,0 0-7,0 0 1,0-4 0,0-2-1,0-3 79,0 3 1,0 1 0,0 1-1,0 0-24,0 1 1,0 1 0,-2-1 0,-1 1-46,-2-3 0,1 3 0,4 3 0,0-1 29,0 3 0,0-6 0,0 4 0,0-3 8,0-2 0,0 5 1,0 0-1,0-2 27,0-1 1,0-2 0,0 1 0,0-1-42,0 0 0,0 1 0,0-1 1,0 0-9,0 1 1,0 0 0,0 3 0,0 1 33,0-2 0,0-6 0,0-1 0,-2 2-19,-2 0 1,2 1 0,-2-1 0,2-2 56,2 1 1,0-1 0,0 2-1,0 0-41,0 0 0,0-2 0,0 1 0,0-1-11,0 2 0,0 0 0,-2 3 0,-1-1-37,-1 0 1,-1 1 0,5-1 0,0 1 30,0-1 1,0-4-1,0 0 1,0 1 19,0 2 0,-1-4 0,-2-2 0,-2-2-32,2 1 0,1 5 0,2-1 0,0 3 47,0 1 0,0 1 0,0-1 0,-1 0-54,-4 1 0,4-1 0,-4 0 0,4 1 10,1-1 0,0 0 0,0 1 0,0-2-8,0-3 0,0 3 1,0-5-1,0 3 16,0 4 1,0-8 0,0 7 0,0-1-12,0 0 1,0-3 0,0-2 0,0-1 30,0-2 1,0 2 0,0-2-1,0-1 21,0-1 0,0-2 1,0 0-1,0 0-15,0 1 0,0 0 0,0 2 19,0 2 0,0-1 0,0-3 1,0-1-144,0 0 1,0 0-1,0 0 1,0 0 77,0 1 0,0-1 0,0 0 1,0 0 58,0 0 0,0 1 1,0-1-1,0 0 19,0 0 1,0 0 0,0 0 0,0 1-16,0-1 1,0 0 0,0 0 0,0 0-33,0 0 0,0-4 0,0 0-52,0 1 1,0 2-1,0 1-80,0 0 1,0-4 91,0 0 0,-2-2 0,-1 3-238,-2-1 0,1-4-2125,4 3 379,0-5 2079,0 3 0,-6-41 0,-2-9 1</inkml:trace>
</inkml:ink>
</file>

<file path=ppt/ink/ink10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03:05.190"/>
    </inkml:context>
    <inkml:brush xml:id="br0">
      <inkml:brushProperty name="width" value="0.035" units="cm"/>
      <inkml:brushProperty name="height" value="0.035" units="cm"/>
      <inkml:brushProperty name="color" value="#E71224"/>
    </inkml:brush>
  </inkml:definitions>
  <inkml:trace contextRef="#ctx0" brushRef="#br0">165 0 20605,'-8'0'0,"0"0"-749,-1 0 0,-2 0 350,-1 0 0,1 0 351,-1 0 0,4 0 201,0 0 0,5 5-45,-1 3 1,-1-2 0,1 2 44,2 1 0,0-3 0,2 1 13,0 2 0,4 1 0,0 2 0,0-1-10,1 0 0,-3 1 0,3-1 1,-1 0-20,0 0 1,1 6-1,-2 0 1,1 2-39,-2 0 1,0 0-1,-2 4 1,0-1-13,0 1 1,0-1 0,0 1-1,0 0-37,0-1 0,0-3 0,0 0 0,0 0-31,0-1 0,0 3 0,0-4 0,0 2-30,0 0 0,0-5 0,0 1 0,0-2 31,0-2 0,0 0 0,0 1 0,0-1-26,0 0 1,-4-3-1,0-1-129,1 2-251,2-4 285,1 5 40,0-9-23,0 5 170,0-6 683,0 0-285,5 0-175,-4 0 0,10-2-189,-3-2 0,-2 3 0,2-3 9,1 3 0,2 1 0,1 0-8,0 0 1,-1 0 0,1 0 0,0 0-39,0 0 0,4 0 1,-1 0-1,1 0-70,1 0 1,-2 0 0,3 0 0,1 0 29,-1 0 1,0 0 0,4 0 0,-3 0 9,2 0 1,2 0 0,-1 0-1,-1 0 6,-1 0 1,-4 0 0,2 0 0,0 0 16,1 0 0,-1 0 1,3 0-1,-2 1 2,-2 3 1,3-3 0,-3 3 0,0-2-18,0-2 1,4 0-1,-3 0 1,2 1-75,0 3 1,-2-3 0,3 3-1,-1-3 2,1-1 0,-1 0 1,1 0-1,1 0 17,-1 0 0,0 0 0,2 0 0,-2 0 43,-2 0 0,1 0 0,4 0 0,-2 0 21,-2 0 0,3 0 0,-1 0 0,1 0-47,0 0 0,-2 1 0,2 2 0,1 0 17,0 0 1,3-2-1,1 0 1,-2 2 1,-1 1 0,4-1 1,1-3-1,2 2-160,-1 1 0,-3-1 0,4 1 0,-1-1 0,-1-2 0,3 0 0,-5 0 0,-2 0 103,-1 0 1,3 0 0,0 0 0,-1 0 83,2 0 0,-4 0 1,3 0-1,-2 0-40,2 0 0,-2 0 0,4 1 1,-1 2-1,-3 0 1,3 1-1,0-4 1,0 0-33,0 0 0,0 0 0,-3 0 0,3 0-13,2 0 1,-4 0 0,3 0 0,1 0-56,-1 0 0,-2 0 0,2 0 0,-1 0 34,-3 0 1,3 0 0,-1 0 0,-1 0 41,2 0 1,-4 0-1,3 0 1,-3 0 8,-2 0 1,5 0-1,0 0 1,-2 0-81,-1 0 0,-1 0 1,-1 0-1,2 0 125,3 0 1,-3 0 0,3 0 0,-3 0-64,-2 0 0,2 0 0,1 0 0,2 0 19,-2 0 1,-1 0 0,-1 0-1,0 0 7,-1 0 0,-3 0 0,0 0 1,1 0-44,1 0 0,2 0 1,-2 0-1,-1 0 145,-1 0 0,0 0 0,4 0 0,-1 0-86,1 0 1,-2 0-1,-1 0 1,-1 0-102,1 0 1,1-4 0,2 1 0,-2 0 30,-2 2 1,1 1 0,-4 0-1,2 0 0,2 0 0,-4 0 1,0 0-1,-1 0 14,0 0 0,1-2 0,-3 0 0,2-2 42,-2 2 1,3 0-1,1 2 1,-1 0 35,0 0 1,2 0 0,-1 0-1,-1 0 19,0 0 0,4-1 0,-3-1 0,2-2-109,0 1 1,-6 2 0,3 1-1,-1 0-65,0 0 1,1 0 0,-3 0 0,2 0 53,-1 0 1,-2-1-1,-1-2 1,-1 0 5,1 0 1,0 2 0,0 1 0,0 0 38,0 0 0,-1 0 0,1 0 0,0 0 94,0 0 0,-4 0 0,0 0 0,1 0-56,1 0 1,2 0-6,0 0-39,0 0 1,0 0 0,0 0 0,0 0-19,-1 0 1,-3 0 0,0 0 0,1 0-64,2 0 0,1-1 0,0-2 0,-1-1 1,1 1 0,0 3 0,0 0 59,0 0 1,-2-2-1,-1 0 1,-1-2 14,2 1 1,-4 2-1,2 1 252,1 0-127,2 0-108,1 0 0,-5 0 0,1 0 4,2 0 1,-4 0 10,2 0 1,-4 0 169,4 0-71,0 0 1,0 0-92,0 0-1,-5 0-105,5 0 0,-4 0 77,4 0 46,-5 0 120,7-5 1,-7 4-151,5-3-94,-5 3 1,7 1-101,-2 0 0,-1 0 114,0 0 0,1 0 146,4 0 1,0-1 67,0-3 1,0 3-134,-1-3 0,1 3 0,0 1-14,0 0 1,-4 0 0,0 0 13,1 0 1,-2 0 0,0 0 86,3 0 1,-4 0 378,2 0-168,-5 0-152,2 0-265,-5 0-4666,0 0 4765,-5 0 0,-28-21 0,-12-4 0</inkml:trace>
  <inkml:trace contextRef="#ctx0" brushRef="#br0" timeOffset="2565">46 80 20508,'-10'1'5,"2"3"0,-3-3-20,4 3-20,1-3 0,2-1 0,8 0 0,3-1 101,-1-3 1,5 1 0,-3-3 0,2 1 80,2 3 0,-4-1 0,0 0 0,1 0 16,2 0 0,1 2 1,-1 1-1,1 0-3,0 0 0,1 0 0,2 1 0,2 2-109,1 0 0,-2 1 1,4-4-1,1 2 2,1 1 0,-2-1 1,0 1-1,1-1-22,1-2 0,2 1 0,-1 1 0,1 2-16,0-1 0,-5-2 0,1-1 0,1 0 18,2 0 0,-4 0 0,0 0 0,-1 0 87,0 0 0,-2 0 1,3 0-1,-2 0-77,-3 0 1,1 0-1,-1 0 1,2 0 14,-2 0 1,4 0-1,-3 0 1,0 0-95,-2 0 0,3 0 0,0 0 0,-1 0 28,2 0 1,-2 4-1,3-1 1,1 0 57,-1-2 1,-2-1-1,2 0 1,1 0 54,-1 0 0,1 0 0,2 0 0,-2 1-28,2 3 0,-2-3 1,0 3-1,1-2-28,-1-2 1,2 0 0,-4 0-1,1 0-46,3 0 1,0 0-1,0 0 1,-1 0 25,1 0 0,-2 0 0,0 0 0,2 0 61,2 0 1,0 0 0,1 0 0,0 0 129,-1 0 0,5 0 1,0 0-1,-1 0-400,2 0 0,-4 0 1,4-2-1,0 0 181,3-2 1,-2 0 0,0 4-1,0-1 15,1-3 1,0 3-1,5-3 1,-1 2-1,1-2 1,3 1 0,1-3-1,-2 1-10,-1 3 1,-3-4 0,-1 3 0,-2 0-68,2 2 1,0 0-1,-1-2 1,-4-1 40,1 2 0,0 1 1,4 1-1,-1 0 62,1 0 0,-3 0 0,0 0 0,-1 0-74,-3 0 0,5 1 0,-1 1 0,0 2 41,-2-1 1,-2-1-1,0 1 1,2 0-62,-2 0 1,-1-2 0,-1 1-1,0 0 2,-1 2 1,5 0 0,-2-4-1,-2 1 42,-3 3 1,-1-3 0,3 3 0,1-3 56,0-1 0,-1 4 1,1-1-1,0 1 63,-1 1 1,1-4 0,-2 3 0,-1-1-81,-1 1 0,0-3 0,4 3 0,-1-3-112,1-1 0,0 4 0,-1-1 0,1 0-34,0-2 1,-1-1-1,1 0 1,0 0 86,-1 0 1,1 0 0,0 0 0,-1 0 0,1 0 1,-2 0-1,-1 0 1,-2 0 26,-2 0 1,3 0-1,-3 0 1,0 0 55,0 0 1,0 0 0,-2 1 0,2 2-27,1 1 1,-2-1-1,2-3 1,-1 0-34,-2 0 0,2 0 0,0 0 1,0 0-5,0 0 1,0 0-1,-2 0 1,2 0-25,1 0 1,-3 0-1,1 0 1,-3 0 19,-1 0 1,3 0 0,1 0-1,-1 0 14,-2 0 1,-1 0 0,1 0 0,1 0 6,2 0 1,0 0-1,-4 0 1,-1 0 14,1 0-25,0 0 0,0 0 1,0 0 7,0 0 1,3 0-1,1 0 1,-1-1-78,-2-3 0,-1 3 1,-1-3-165,1 3 193,0 1 1,0 0-1,0-1 1,0-2 109,0 0 1,-1-1 0,1 4 0,0 0-5,0 0 0,-4 0 0,0 0 0,1 0 22,1 0 1,-2-4 0,0 0-58,1 2 0,2 1 1,1 1-77,0 0 1,-1 0-31,1 0 1,0 0 0,0 0 40,0 0 0,0 0 51,-1 0 1,1 0 24,0 0 1,0 0 10,0 0 0,0 0-99,-1 0 1,1 0 2,0 0 1,-4 0-1,0 0 15,1 0 0,-2 0 0,-1-2 70,0-2 1,3 3 54,-1-3 1,-2 3 60,2 1-214,-5 0 0,3 0-458,-2 0 138,-2 0 423,8 0 0,-7 0 324,5 0-345,-6-5-227,3 4-56,1-4 0,-4 5 76,6 0 332,-5 0 3,7 0 1,-7 0 62,5 0-101,-5 0-104,2 0 0,-4 0 126,3 0 43,-3 0-95,5 0 1,-5 4 0,2 1-15,1 1 1,0-2 0,-3 2 0,1 0-34,2 1 1,0 1-1,-2 6 1,0 3-28,2 0 1,0 0 0,-2 4 0,0 3-4,2 0 1,0 0-1,-4-2 1,0 2 6,0 2 1,1-5 0,2 1 0,1-2-36,-1-2 0,-2 2 1,-1-5-1,0-1-167,0-2 1,0 0-1,0-1-204,0 0 1,1 1-126,3-1 1,-3-3-2081,3-1 2594,-2-4 0,-13-44 0,-2-15 0</inkml:trace>
</inkml:ink>
</file>

<file path=ppt/ink/ink10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03:14.688"/>
    </inkml:context>
    <inkml:brush xml:id="br0">
      <inkml:brushProperty name="width" value="0.05" units="cm"/>
      <inkml:brushProperty name="height" value="0.05" units="cm"/>
      <inkml:brushProperty name="color" value="#FFFFFF"/>
    </inkml:brush>
  </inkml:definitions>
  <inkml:trace contextRef="#ctx0" brushRef="#br0">24 181 20593,'-8'0'-725,"0"0"2115,5 0-433,-2 0-542,5 0 1,0 2-252,0 1 0,0 4 0,2 4 0,0 0-107,2 1 0,0-1 0,-4 1 0,1 2-72,3 1 1,-2 5 0,2-2 0,-3 1 43,-1 0 0,1 0 0,2 3 0,1 1 79,-2-1 1,0 1 0,-2-2 0,0 0-42,0-3 1,0 1-1,0 4 1,0 0-40,0-1 1,0 0-1,0-2 1,0-3-64,0 0 0,0-2 0,0-4-82,0 0 1,0 1-80,0-1 0,0-4-51,0 1 125,0-5 87,0 2 1,0-7 378,0-1-237,0 1 528,0-3-2,0 5 1,1 0-434,3 0 1,3 0 0,4 0-66,1 0 1,0 0 0,0-1 0,0-2-10,0 0 1,1-1 0,1 4 0,2 0-8,-2 0 1,5-1-1,-1-2 1,2-1-32,0 2 1,-1 1 0,4-1 0,-2 0 42,-1-2 1,-1-1-1,5 3 1,-2-2 0,-2 1 0,2 2 0,-3 1 0,1-1 73,-1-3 0,0 3 1,2-3-1,-3 3-92,-1 1 1,3 0 0,-3 0 0,0 0-45,0 0 1,0 0-1,-2 0 1,2-2-38,1-1 1,-2 1 0,3-1 0,-1 1-29,0 2 0,-2-3 1,3-1-1,-2 1-40,-3 2 0,1 1 1,-1 0-1,2 0 55,-2 0 1,0 0 0,-3 0-1,1 0-12,0 0 0,0 0 1,0 0-1,0 0 66,-1 0 1,1 0 0,0 0 0,1 0-29,3 0 1,-3 0 0,3 0-1,-3 0-70,-1 0 0,0 0 1,0 0-1,-1 0 33,1 0 0,-4-4 0,0 1 0,1 0 76,2 2 1,-3 1 0,0 0 67,1 0 0,1 0-73,2 0 1,-4 0-1,0 0-65,1 0 0,-2 0 1,1 0-113,1 0 1,-3 0 0,2 0 24,1 0 1,-2 0 0,1 0-4,1 0 0,2 0 1,0 0 10,1 0 1,-4 0 0,0 0-46,1 0 1,2 0 81,1 0 1,0 0-1,-1 0 3,1 0 0,-4 0 0,0 0-19,1 0 1,-2 1-1,1 2 2,1 0 1,-3 1 0,2-4-9,2 0 1,-4 0 63,2 0 0,0 0-27,4 0 1,-4 0-154,0 0 0,-5 0-48,5 0 1,-4 0-64,4 0 244,-5 0 1,3 0 288,-2 0-151,-2 0-325,3 0 196,-5 0 0,0-1 0,0-3-34,0-4 0,0-2 0,0-1 1,0 0 46,0-1 1,0 1-1,0 0 1,0 0-7,0-1 1,0 1 0,0-2 0,0 0-48,0-3 1,-1 0 0,-2 2 0,-1-2-20,1-2 1,2 4-1,1-2 1,0 1-19,0 0 0,0-1 0,0 2 0,0-1 28,0 1 0,0-2 0,0 0 0,0 3 19,0 0 0,0 2 0,0-1 0,0 1-6,0 0 1,0 0-1,0-1 17,0 1 1,0 3-1,0 1 53,0-2 1,0 3 0,0-2-35,0-1 1,0-1-1,0-1-50,0 0 0,0 3 0,0 1-80,0-2 0,0 3 27,0-2 1,0 4-117,0-3 1283,0 4-316,0-2-509,0 5-38,-5 0 0,2 1 42,-5 3 0,4-3-79,-4 3 1,5-3-1,-4 1 11,2 1 0,-5 0 0,3 3-43,-4-1 0,-1 3 1,0-3-106,1 1 0,-1-2 1,0 2-1,0-1 17,0-2 1,0 2 0,1-1 0,-3-1 24,-1 2 1,1-3-1,-1 3 1,1-2 31,3 1 1,-5 1 0,0-2-1,0 0-5,-1 0 0,4 2 1,-3-1-1,2-2 9,-2 0 1,3-1-1,-3 1 1,2 2-21,-2-1 0,3-2 0,-3-1 0,3 1-30,1 3 1,0-3 0,0 3 0,0-3-27,1-1 1,-1 0 0,0 0 0,0 0-37,0 0 1,-1 0 0,-1-1 0,-2-2-25,1 0 1,2-1 0,0 4 0,-1 0 53,-2 0 0,-1 0 1,2 0-1,-1 0 79,2 0 0,-1 0 0,1 0 0,-3 0-19,-1 0 1,3 0-1,-2 0 1,1 0-23,0 0 1,-1 0 0,3 0 0,-3 0-38,-2 0 1,5 0 0,-3 0 0,1 0-24,0 0 0,-4 0 1,5 0-1,-1 0 9,-1 0 0,2 0 0,-3 0 0,-1 0-3,1 0 1,2 0 0,-2 0 0,-1 0 69,1 0 1,2 0-1,-2 0 1,-1 0 16,1 0 1,2 0-1,-3 0 1,-1 0-71,1 0 0,1 0 0,3 0 0,0 0 0,0 0 0,2 0 0,1 0 0,0 0 0,1 0 0,-1 0 0,0 0 0,0 0 0,0 0-7,0 0-1578,6 0-89,1 0 1,5 1-1947,0 3 3620,0-3 0,21-6 0,5-7 0</inkml:trace>
  <inkml:trace contextRef="#ctx0" brushRef="#br0" timeOffset="2966">3397 159 20523,'0'-12'-211,"0"5"0,0-1-77,0-1 0,0 3 0,0-1 292,0-2 1,0 3 478,0-2 187,6 5-458,-5-7 1,4 10 0,-3-1-183,2 4 0,-3 2 0,3-2 28,-3 5 0,-1 2 1,0 1-9,0 1 1,4-1 0,0 2-1,-1 0 0,-2 2 1,-1 4 0,0-2 0,0 0 0,0 3 0,0 2 0,0 0 1,0 1-41,0 0 0,0-5 0,0 1 0,0 0-2,0-1 1,0 2-1,0-4 1,0 1 43,0-1 1,0 0 0,0-2-1,0 1 3,0-1 0,-1-1 0,-2-2 0,-1 1-36,1 4 0,2-4 0,1 3 0,0-2-33,0-2 1,0 0 0,0 1 0,-1-2 1,-3-3 1,3 3 229,-3-2-96,2 2 1,-2-2 6,0-1-198,0-4-120,4 2 64,0-5 908,0 0 1,6 0-589,2 0 1,-2 3 0,2 1-77,1-1 1,2-2 0,1-1-1,0 0-28,-1 0 0,3 4 0,0-1 0,2 0-2,-2-2 0,-1-1 0,1 0 0,0 0-2,2 0 1,0 0 0,-3 1-1,1 2 9,2 1 1,0 0-1,-4-4 1,-1 0 62,1 0 0,1 0 0,2 0-89,1 0 1,-1 0-1,-3 0 1,0 0-26,0 0 1,0 0 0,0 0 0,-1 0-29,1 0 0,0 0 0,0 0-4,0 0 0,0 0 0,1 0 0,1 0-6,2 0 1,0 0-1,-4 0 1,0-2 23,-1-1 0,5 1 0,0-2 0,-2 3-8,0 1 0,1-1 0,1-2 0,-1 0 59,-2 0 0,-1 2 0,-1 1 1,1 0-63,0 0 0,4 0 1,0 0-1,-2 0-2,-1 0 0,-1 0 0,0 0 0,0 0 44,0 0 0,3 0 0,1 0 0,-1 0-79,-2 0 1,3 0-1,-1 0 1,0 0 11,-2 0 0,0 0 0,2 0 0,0 0 17,0 0 1,-2 0-1,-1 0 1,0 0 5,0 0 1,3 0 0,1 0 0,-1 0 23,-2 0 1,-1 0-1,-1 0-27,1 0 1,0 4-1,0-1 1,0 0 16,0-2 0,-1-1 1,1 0-1,0 0 27,0 0 0,0 0 1,0 0-1,-1 0-31,1 0 0,0 0 0,0 0-28,0 0 0,0 0 0,-1 0-25,1 0 1,0 0 0,0 0 12,0 0 0,-2-1 0,0-2 0,-3 0 0,3 0 0,-4 2 0,2 1-28,1 0 1,1-1 0,-1-2-82,-1-1 1,-1 1 0,5 3 1,-4 0 98,0 0 0,-5-2 233,1-1-125,-3 1 1,-1-8-61,0 3 0,0 0 1,0 0-42,0-2 1,-4 3-1,0-2 1,1-1-43,2-1 1,0 3 0,-2-1 0,-1 0 12,2-3 0,0 0 1,2 0-1,0 0 27,0-1 0,0 1 0,0 0 0,0-1-20,0 1 0,0 0 1,0-1-1,0 1 1,0 0 0,0-1 1,0 1-1,0 0 21,0-1 0,0 1 0,0 0-7,0 0 1,0-1-1,0 1 1,2 1-20,2 2 0,-3-2 1,3 3-1,-3-3-20,-1-2 1,0 1 0,0 0-1,0-1 11,0 1 0,0 0 1,0-1 30,0 1 0,0 0 0,0 0 0,0-1-15,0 1 1,0 0 0,0-1 0,0 1-93,0 0 1,0-1 35,0 1 0,0 0 59,0-1 1,0 1 10,0 0 25,0 4 13,0 2 66,0 5 688,0 0-655,-5 0 1,2 0-74,-5 0 1,4 2-46,-3 1 1,3-1-1,-4 3 22,-1 0 0,-2-4 0,-1 3 1,0-3 0,2 0 0,1 2 0,1 1 13,-2-2 1,0 1-1,-2-1 1,0 2 10,0-2 1,-1 0 0,-1-2 0,-2 0 3,2 0 1,0 0 0,3 0 0,-3 0 3,-1 0 0,2 1-1,-3 1 1,3 2-43,1-1 0,-4-2 0,0-1 0,2 0-1,1 0 0,1 0 0,0 0 0,0 0-32,0 0 1,4 0 0,0 0 0,-1 0 55,-1 0 1,-2 0 0,0 0 0,0 0 46,0 0 1,0 0-1,1 0 1,-1 0 6,0 0 0,0 0 1,0 0-1,0 0-27,1 0 1,-5 0 0,0 0 0,2 0-38,0 0 1,3 0-1,-3 0 1,0 0-38,-2 0 1,0 0-1,5 0 1,-1 0 84,0 0 0,-4-1 1,0-2-1,2-1-41,1 2 0,1 1 0,0 1 0,0 0-41,0 0 0,1 0 0,-1 0 16,0 0 1,0-2 0,0 0 0,0-2-2,1 2 0,-1 0 0,0 2 0,-1 0 33,-3 0 0,3-3 0,-3-1 0,3 1 27,1 2 0,0 1 0,0 0 0,0 0 20,1 0 0,-1-4 0,0 1 0,-1 0-11,-3 2 0,3 1 1,-3 0-1,3 0-47,1 0 0,0 0 0,0 0 0,-1 0 13,-3 0 0,6 0 0,-5 0 0,1 0-42,1 0 0,0 0 0,1 0 0,0 0 6,0 0 1,0 0 0,1 0-98,-1 0 1,0 0-1,0 0-1344,0 0-2093,6 0 2667,0 0 0,54-40 1,11-11-1</inkml:trace>
</inkml:ink>
</file>

<file path=ppt/ink/ink10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03:38.821"/>
    </inkml:context>
    <inkml:brush xml:id="br0">
      <inkml:brushProperty name="width" value="0.2" units="cm"/>
      <inkml:brushProperty name="height" value="0.4" units="cm"/>
      <inkml:brushProperty name="color" value="#FF2500"/>
      <inkml:brushProperty name="tip" value="rectangle"/>
      <inkml:brushProperty name="rasterOp" value="maskPen"/>
    </inkml:brush>
  </inkml:definitions>
  <inkml:trace contextRef="#ctx0" brushRef="#br0">106 13 17324,'24'0'-984,"-5"2"0,-16-1 16,-32-4 918,18 5 151,-23-7-67,25 8 553,5-3-635,-9-6 36,7 5-624,-8-4 1057,32 23 122,-18-13-76,13 13-320,-31-18-144,0 0-169,1 0 221,8 3-29,30 11-72,-9-6-102,31 11 107,-17-12 472,2 1 425,-9-2 96,-13-2-500,-34-2-617,7-2-163,-29 6 65,24 3 64,4 3-246,21 3-90,20-6 243,14 0 194,7-6 269,-11 2-191,-8-4 1003,-12 1-284,-34 9-594,10-6-376,-23 12-540,22-11 62,4 5-235,11-4 0,16 2 418,12-4 1224,4 4 325,-6-2 0,-18-1 0,-33-4-666,7-2-1301,-15 3 0,28 0 1001,39 6-127,-13-3 55,40 0 133,-27-3 47,10-3-60,-3 0 5,3-3-56,1 0-16,0-6-5,-18 3-119,-9-3 94,-50 3 1,15 0 101,-27 0 1,10 2 281,-4-2 0,-2 1 631,0-5 0,12 2-756,3-3 0,38 4-209,15-3 0,4 5-182,12-1 0,2 1 24,11-1 1,1 1 316,-2-1 259,-8 0 547,-16 0-492,-16 2 1,-42 0-1,-19 2 1,-12 0-16,8 2 0,10 0-455,-2 0 395,12 0 21,-11 0-230,22-5-724,-1-2 111,48-5 1,-12 6 90,26 2 0,-9 2 26,9 2 0,-3 1 1218,2 1 54,-16-1 0,3 4 0,-23-4-492,-38-1 1,-4 0 491,-31 0 0,26 2 0,0 7-492,28 0 1,11 2-1,30-1 1,3-4-1,16-4 1,3 1-423,13-1 0,2 0 0,-2-2 1,-7 0-374,-6 0 0,-4 0 0,2 0 43,7 0 0,-10 0 1244,8 0-80,-13-3-903,6 0 0,-17-6 0,-4 0 0,-27 0 0,-18 1 0,-19 4 0,-20 4 0,-7 4 0,-10 4 0,3 3 0,0 5 0,10 1 0,18 1 0,21-3 0,19-3 0,30-4 0,16-4 0,15-1 0,9-3 0,-1 0 0,3-2 0,-15 0 0,1 0 0,-1-1 0,-2 2 0,5-1 0,-13 2 0,-4 0 0,-23-3 0,-14 2-984,-25-6 510,-1 5 863,-25-3-612,10 5-761,6 0 0,11 0 250,15 0 1332,42 0 375,-19 0 10,43 0-841,-27 0-37,13-3 1,-2 3-184,-4-3-788,-3 3 192,-6 0-310,-1 0 0,-2 0 0,-3 0 0,-3 0 0,-4 0 0,-8 0 0,4 0 0,-2 0 0,2 0 0,3 0 773,-7 0 720,5-3-582,3 0-319,4-3 278,12 3 90,3-2 179,4 4 85,5-2-143,-8 3-123,1 0-714,-5 0 444,-3 0 488,3 0 235,-6 0 9,0 0-47,-1 0-727,-5 0 93,0 0-55,2-2 25,-5 1 65,11-2 183,-4 1-455,4 1 331,1-1 62,0 2 188,6 0-29,-5 0-128,4 0-42,-8 0 53,0 0-61,-3 0 120,-7 0-164,1 0 157,-7 0 52,-36 0 1,0 0 273,-31 0 0,-1 0-39,-3 0 1,-4 0-37,-5 0 0,10-1 586,9-1-896,19 1-68,-2-1-39,15 2 96,-2 0 96,10 0 514,6 0-493,34-3 481,-16 0-697,25-1 22,-29-1 882,-41 4-397,17-1 434,-40 4-1047,36-1-690,-2 2 41,9-1 1902,8-1-492,32 10 1,-1-7-1,24 6 1,-12-5-1,-1-3 1,-11-2 491,11 0 0,-16 0 0,22 0 0,-16-2 0,13-4 0,-3-1 0,-6 1-304,-6 4-679,-4 2 0,-2 2 0,3-1 0,2 2 0,1-3 0,-3 0 0,2 0 0,-4 0 0,4 0 0,-2 0 0,3 0 0,-3 0 0,-4 0 0,0 0 0,-5 0 0,5 0 0,-2 0 0,3 0 0,2 0 0,1 0 0,3 0 0,2 0 0,-1 2 0,-1-1 0,-4 4 0,-5-4 0,-4 1-53,-3-2-931,0 0 0,1 0 0,2 0 0,-2 0 0,-1 6 0,0-5 0,0 4 0,4-5 0,-4 0 0,3 3 0,-2-2 0,-1 4 0,3-5 0,-2 3 0,-1-3 0,3 0 0,0 0 0,1 0 0,3 0 0,-1 0 0,1 0 950,-1 0 56,6 0 118,-2 0 84,6 0 33,0 0-152,0 0-214,0 0-41,-3 0 83,2 0 64,-5 0 159,0 0 422,-7 3 250,-6-3-437,-31 3-34,-1-3-164,-28 0 0,8 2 31,-2 0 1,12 0 149,1-2 1,11 0 197,-11 0-409,12 0-72,-12 0-381,15 0 618,4 0 1,45 2-225,21 0 1,1 0-49,-8-2 1,-1-1-934,8-1 868,-1-1 907,-5-8-573,-20-2-215,-19-5 1,-25 1-345,-11 2 0,2 2 50,-6 3 0,4 2 401,-12-2 0,11 3-107,-9-3 87,15 5-65,-15-6-1116,26 10 0,1-4 0,42 13 1293,-4-4 343,34 8-867,-21-6-27,0-3 123,-18-1 531,-11-2-397,-38 0-645,14 0-354,-28 0 492,31 6 0,12 4 101,20 7 0,3-3 795,13-1 1,4-3-50,4-1-248,-1-1-260,-2 0 765,-19-2 371,-10-3-492,-40 5 1,-9-3-1,-18 5 1,7-2-174,8 2-1302,10-3 0,2 4 0,18-2 1401,9 0 278,14 0-683,15-3 1,13 0-181,10 0 0,-9-2-727,-2 0 1060,-16-3 818,11 2 0,-26-3-492,-41 0 1,-3 3-615,-34 3 0,25 0-45,5 4-693,19-5 469,-16 8-592,28-6 820,-5 5 537,34-3 0,-3-7-281,21-2 1,-9 0-163,6-4 1,-9 1-201,7-3 711,-12 4 542,7-6-273,-14 5-111,1-6-217,-8 3-842,-2-3-150,-1 1 185,-1-1 636,0-3 115,-3 3-154,0-3-225,3 3-110,5 0 66,8 3 136,15 1 147,4 1 411,11 1 386,-5 0-307,2 3-562,-9 0 77,0 0 151,-3-2-156,-5 1-224,0-4 179,-6 4 255,1-1-204,-5 2 226,-1-3 560,-3 2-1470,-2-1 0,-33 0 0,-14 0 0,-4 0 632,4 2 1,8 0 407,-10 0 145,14-3-8,-21 0-1,21-3-177,-3 0-1491,19 3 705,40-5 1048,-14 7 214,31-7-496,-31 4-777,2 1 1273,-7 0 0,-42 11-824,22-3-966,-29 6 16,28-5 536,2-3 1238,-2 5-492,28-1 1,-7-1-1,23-2 1,-12-2 491,10-2 0,-13 0 0,22 0-449,-20 0-763,14 0 259,-11 0 208,-6 0-227,2 0-591,-11 0-404,2 0 383,-3 0 847,0 0-23,4 0-924,-4 0-140,3 0 359,-2 0 510,-1 0 286,3 0-40,-2 0 51,2 0-116,1 0-126,-1 0-173,0 0-99,4 0 107,-3 0-411,2-3-75,0 2 327,-2-1 207,5 2 381,-5-3-750,2 2-540,-2-1 156,-4 2-197,3 0 0,-2 0 0,-1 0 122,3 0 786,-2 0 263,-1 0 365,3 0-346,-2 0-96,-1 0-90,3 0-163,-2 0-31,2 0 54,0 0 54,-2-3 18,2 2-395,-3-1-100,4 2 287,-1 0-94,3-3-97,-2 3-40,5-6 55,-2 6 726,0-3-330,2 3 233,-5 0-211,2 0-740,-2 0-189,-1 0 284,-2 0 379,1 0 826,-1 0-315,2 0 278,1 0-925,-1-3-221,3 3 553,-2-3 62,8 3-40,-7 0-7,9-3-265,-9 3 434,7-3-44,-8 3 47,5 0 52,-5 0-99,5 0-175,-5 0-143,-1 0-17,-3 0 288,0 0-993,1 0 0,2 0 0,-2 0 198,1 0 993,-1 0-112,0 0-90,1 0-94,-1 0 55,2 0 23,-2 0-5,2 0-37,-3 0-87,1-2 109,2 1-302,-5-4 210,4 1 17,-4-2 60,5 3-515,-5-2 422,2-1 134,0 2-38,-2-4-7,4 7 30,-1-1-37,2 2 23,4 0 37,-3 0-15,2-3-489,-6 2 473,-11-14-198,0 9 32,-9-11 154,4 11 16,1-2 147,-3-1 216,5 2-290,-4-4-48,4 5 232,1-3-398,0-3 229,-5 9 74,0-3 0,-14 7-44,-5 1 0,3 1-54,-11 3 0,9 0 41,-11 0 1,11-2 122,-7 0-181,14-3 49,-24 4-17,13-1 98,-13-1-29,3 0-130,0-3 2,-4 0-18,0 2-18,4-1 53,6 4 134,12-4-126,7 2-967,9-3 638,-3 7 156,5 1 145,-2 11 241,3 0-143,3-1 76,0 2-73,0-10 889,0 4-693,3-8-321,6 0-156,7-1 16,9-1 110,6 2 71,3 0-29,6 0-48,1-3-52,-1 2 56,-3-4 44,-8 1 23,-3-2-123,-4 0-180,3 0 62,6 0 211,0 0 87,4 0-6,-2 0 15,-7 3-64,-5-2-83,-6 1 29,-5-2-13,-1 0 10,3 0-52,-5 0-33,8 3 125,-6 0 78,1 1 145,2 1-446,-5-2 1217,2 3-513,-36-3 1,8 0-243,-28-3 0,12 0 14,-8 0 1,12-1-79,-15-1 1,15 2-255,-10-2 1,14 1 59,-8 1 0,15 0-6,-23 3 13,13 0 12,-19 3 54,2-3-32,1 0 6,-3-3-9,5 0 15,-3 0-3,7 0-99,0 0-494,5 2-411,7-1 0,12 4 802,8-4 56,38 4 1,-10-4 53,25 1 1,1-1 20,11-1 0,5 0 1,0 0 6,-9 0 1,7 0 83,0 0 129,-5 0-67,-7 0-99,-13 2-83,1-1-28,-5 2-50,0-3 10,-2-3 17,-5 2 27,-5-4 10,-1 4 60,1-1 91,5 2 25,-4 0-46,-2 0 23,-12 0-62,3 0-25,0 2 84,2-1 152,3 4-128,-4-4 560,-1 2-438,-38-3 1,3 0 57,-32 0 0,3 0 95,0 0 1,-7 0-82,-7 0 1,3-3-100,-2-1 1,-3-1-40,-1-1 1,-3 0-145,5 0 1,5 2-24,3 0 0,2 3 12,0-1 1,1 1-13,1 1 0,3 0 10,0 0 0,0 0 6,-1 0 1,3 0 111,2 0 1,3 0-74,0 0 0,-1-1 95,-5-1 1,12 2-60,-4-2 1,7-1-55,-8 1 0,9 0-29,-3 2 1,1 0 6,-7 0 0,11 1-16,-3 1 1,11 0 19,-13 4 1,11-4-66,-11 4 1,3-2 395,-11 0 0,11 1-289,-5-3 0,3 2-26,-3-2 1,4 2 39,-1-2-112,15 0 38,-15-2 10,10 0 163,-13 2-12,0-1-101,-1 2-191,-2-3 239,2 0-196,-2-3 113,5 2 0,-2-1-73,-1 2 92,15 0-55,-17 2 12,16 4 22,-16 1-70,-3 1-150,1-2-78,2 3 62,8-3 11,11 3-179,8-6-573,7 0 961,6-3 168,33 2 1,8-1-23,27 1 0,0-1-199,-2-1 0,5-2 1,-1-1-27,-4 0 0,-13 2 93,5-1 1,-4-1 85,5 1 0,-4-2 23,-3 2 1,-10-1-97,10 1 0,-16 2-112,11-2 1,-3-1 48,8 1 0,-2-2-117,4 2-115,-20 0-7,6 2 48,-20 3 215,15 0 1,5 2 108,9-1 17,-14 2 16,10-6-97,-15 3-35,22-3-43,-2 3-212,-6-3-149,-7 3 429,-19-3 0,-7-16 0,-5-4 0</inkml:trace>
</inkml:ink>
</file>

<file path=ppt/ink/ink10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3T12:09:29.499"/>
    </inkml:context>
    <inkml:brush xml:id="br0">
      <inkml:brushProperty name="width" value="0.05" units="cm"/>
      <inkml:brushProperty name="height" value="0.3" units="cm"/>
      <inkml:brushProperty name="color" value="#849398"/>
      <inkml:brushProperty name="inkEffects" value="pencil"/>
    </inkml:brush>
  </inkml:definitions>
  <inkml:trace contextRef="#ctx0" brushRef="#br0">4948 409 13783 215322 27658,'-15'0'-91'0'0,"1"0"1"0"0,0 0 0 0 0,1 0 0 0 0,3 1-51 0 0,2 2 0 0 0,1-2 0 0 0,2 4 0 0 0,0 1 105 0 0,2 1 0 0 0,0 3 0 0 0,0 4 0 0 0,-2 2 136 0-36,-1 4 0 0-1,-2 7 0 0 1,0 4 0 0-1,-1 3-107 0 18,-1 4 0 0 0,-2 1 0 0 0,2 3 1 0 0,2-3-151 0 19,2-3 1 0 0,0-6 0 0 0,4-5 0 0 0,0-4-77 0 0,1-7 0 0 0,2-8-19 0 0,1-3 1 0 0,-1-3 401 0 0,2-3 1 0 0,0 2 0 0 0,0-5 0 0 0,1-2 241 0 52,2-4 1 0-1,2-6 0 0 1,2-4 0 0 0,2-6-411 0-35,2-6 0 0 0,4-1 1 0 0,1-6-1 0 0,1 2-124 0-17,0-1 0 0 0,2-4 0 0 0,2 1 0 0 0,-3 1 41 0 4,-2 3 0 0-1,-7 8 1 0 1,-3 10 233 0 67,-3 5 0 0 1,-3 9 0 0-1,-3 7-449 0 5,0 4 1 0-1,-2 4-1 0 1,-2 3 1 0-1,0 6 426 0-22,-1 4 0 0-1,-2 3 0 0 0,-1 6 0 0 0,-2 2-14 45-47,-3 3 1-45 0,2 1-1 0 0,-2 2 1 0 0,0 0 56 25-5,-1 1 1-25 0,2 0-1 0 0,0 2 1 0 0,2-4-94 0 0,4-3 1 0 0,-1-8-1 0 0,5-5 1 0 0,0-5-332 0 0,1-4 1 0 0,2-4-1 0 0,1-4-210 0 0,0-4 1 0 0,1-1 552 0 0,-3-4 1 0 0,0 0 0 0 0,2-2 0 0 0,0-1-163 0 0,0 1 0 0 0,0-4 89 0 0,0-1 0 0 0,2-45 0 0 0,4-12 0 0 0</inkml:trace>
</inkml:ink>
</file>

<file path=ppt/ink/ink10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3T12:09:36.080"/>
    </inkml:context>
    <inkml:brush xml:id="br0">
      <inkml:brushProperty name="width" value="0.05" units="cm"/>
      <inkml:brushProperty name="height" value="0.3" units="cm"/>
      <inkml:brushProperty name="color" value="#849398"/>
      <inkml:brushProperty name="inkEffects" value="pencil"/>
    </inkml:brush>
  </inkml:definitions>
  <inkml:trace contextRef="#ctx0" brushRef="#br0">67 101 11969 202362 59058,'-2'-5'609'0'0,"-1"0"269"0"-98,-3 4 992 0-273,6-3-1479 0 284,-4 4 1 0-1,4 0-176 0 84,-3 0 0 0-1,2 4 0 0 0,-2 1 1 0 0,0 1-80 0 5,1 2 1 0 0,-4 2-1 0 0,2 0 1 0 0,-1 1-149 0 0,0 0 0 0 0,3 1 0 0 0,-3-1 0 0 0,0 0-114 0 0,1-1 1 0 0,0 0-1 0 0,4-2-166 0 0,0-1 1 0 0,1 0 0 0 0,2-3 105 0 0,2-4 0 0 0,2-3 0 0 0,3-6 0 0 0,1 0-56 0 0,1-4 0 0 0,2-3 0 0 0,-2-2 1 0 0,2 2 151 0 0,-2 0 1 0 0,2 0 0 0 0,-2 1 0 0 0,-1-1 188 0 0,-1 2 1 0 0,-2 4 0 0 0,-3 0 361 0 0,0 2 256 0 0,-3 0 0 0 0,1 5-414 0 0,-3 3 0 0 0,-2 3 1 0 0,-1 5-1 0 0,-1-1 22 0 0,1 1 0 0 0,-2 2 0 0 0,2 0 0 0 0,-1 2-76 0 0,-2 1 0 0 0,0 1 0 0 0,0 1 1 0 0,1 0-81 0 0,-1 0 1 0 0,0 0 0 0 0,-2 0 0 0 0,1 0-49 0 0,0 3 1 0 0,2-5-1 0 0,0 1 1 0 0,2-3-681 0 0,1-2-417 0 0,2 0 727 0 0,0-5 1 0 0,3-4 0 0 0,2-6 0 0 0,2-2 63 0 0,0-2 1 0 0,3-3-1 0 0,1 0 1 0 0,-1-1-1 0 0,1-1 1 0 0,1 1 0 0 0,-1 1 0 0 0,0 1 95 0 0,0-1 1 0 0,-1 2-1 0 0,-3 1 1 0 0,0 2 186 0 0,1 0 1 0 0,-1 3 0 0 0,-2 1 759 0 0,0 1-432 0 0,-3 0 0 0 0,-2 9 0 0 0,-5 2-6 0 0,-2 3 0 0 0,0 1 0 0 0,-1 3 0 0 0,-1 1 55 0 0,-1 1 0 0 0,-3 0 1 0 0,3 3-1 0 0,-1 0-49 0 0,0 2 0 0 0,-2 0 1 0 0,1 0-1 0 0,0 2-178 0 0,-1 0 1 0 0,4-1 0 0 0,-1-1 0 0 0,2-4-93 0 0,1-2 1 0 0,3-5-448 0 0,1-1 1 0 0,3-5-1 0 0,3-3 1 0 0,2-4-283 0 0,1-3 1 0 0,2-2-1 0 0,2-4 1 0 0,3-3 82 0 0,1-2 1 0 0,1-5-1 0 0,0 1 1 0 0,0-2 125 0 0,3-3 1 0 0,0 1 0 0 0,2-3 0 0 0,0 0 212 0 0,1 0 0 0 0,-2-1 0 0 0,0 3 0 0 0,-2 2-26 0 0,-3 2 1 0 0,-1 7 682 0 0,-5 4 1 0 0,-2 6 0 0 0,-7 3 189 0 0,-2 2 1 0 0,-1 5 0 0 0,-3 0 0 0 0,-1 3-214 0 0,1 3 1 0 0,-3 3 0 0 0,-1 2 0 0 0,0 2-130 0 0,-2 2 0 0 0,-2 0 0 0 0,1 5 0 0 0,-1-1 38 0 0,0 2 0 0 0,-1 3 0 0 0,0 2 0 0 0,-2 0-114 0 0,2-1 1 0 0,3-1-1 0 0,4-4 1 0 0,1-3-331 0 0,3-2-497 0 0,2-8 0 0 0,6-2 1 0 0,2-9-1 0 0,2-4 68-2 0,0-3 1 2 0,1-5-1 0 0,2-2 1 0 0,3-3 38-405 0,1-2 1 405 0,1 0-1 0 0,-1-3 1 0 0,1 0 126-342 0,0-2 1 342 0,3 0 0 0 0,1-1 0 0 0,1-1 84-30 0,0-1 1 30 0,-3-3-1 0 0,3 0 1 0 0,1-4 63 0 0,0-2 1 0 0,-2 3-1 0 0,-1 2 1 0 0,-1 3 9 0 0,-2 2 0 0 0,1 6 0 0 0,-7 4 399 0 0,-3 3 1 0 0,-2 5 265 0 0,-4 6 0 0 0,0 3 0 0 0,-3 6 152 0 0,-2 1 1 0 0,-1 4-1 0 0,-3 4 1 0 0,0 2-167 0 0,-1 3 1 0 0,-3 0 0 0 0,1 4 0 0 0,-2 2-81 0 0,-1 2 1 0 0,1-2 0 0 0,0 3 0 0 0,2-1-89 0 0,-1 0 1 0 0,0-1 0 0 0,0-1 0 0 0,3-2-401 0 0,2-2 1 0 0,4-6 0 0 0,1-4-670 0 0,3-4 1 0 0,0-6 0 0 0,2-4 135 0 0,1-2 1 0 0,2-4 0 0 0,1-5 0 0 0,2-3 181 0 0,2-1 1 0 0,4-4 0 0 0,-2-2 0 0 0,3-4 110 0 0,2 0 1 0 0,-1-4 0 0 0,1 0 0 0 0,-1-1 60 0 0,-1 0 0 0 0,3-4 1 0 0,2-1-1 0 0,0 0 94 0 0,0 2 1 0 0,-2 2 0 0 0,-3 4 0 0 0,-1 4 309 0 0,-1 6 1 0 0,-3 6 58 0 0,-5 8 0 0 0,-2 0 1 0 0,-4 7 389 0 0,-1 1 0 0 0,0 2 0 0 0,-2 1 0 0 0,-1 4 125 0 0,-2 1 0 0 0,1 4 0 0 0,-4 3 0 0 0,-1 3-142 0 0,-1 3 0 0 0,-3 3 0 0 0,-2 1 0 0 0,0 1-145 0 0,0 0 0 0 0,2-2 0 0 0,2 0 0 0 0,2 0-249 0 0,0-1 1 0 0,2-5 0 0 0,4-5-787 0 0,2-5 1 0 0,3-7 0 0 0,3-5-114 0 0,2-1 1 0 0,1-7 0 0 0,3-4 0 0 0,1-3 32-78 0,2-2 1 78 0,2-3 0 0 0,1-2 0 0 0,0-2 321-351 0,0 0 1 351 0,3-4-1 0 0,1-1 1 0 0,1-2 58-51 0,-1-1 0 51 0,1-2 1 0 0,3-1-1 0 0,0 0 50 0 0,2 0 1 0 0,-6 3-1 0 0,1 5 1 0 0,-4 6 473 0 0,-4 5 1 0 0,-3 6 193 0 0,-5 6 1 0 0,-2 4 0 0 0,0 3 0 0 0,-3 3 203 0 0,-2 2 1 0 0,-1-1 0 0 0,-1 6 0 0 0,0 2-1 0 0,-4 4 0 0 0,-1 1 1 0 0,1 7-1 0 0,-4 1-57 0 0,-1 1 1 0 0,-1-1-1 0 0,1 0 1 0 0,1 1-312 0 0,1 1 0 0 0,0-5 0 0 0,0 0 0 0 0,4-6-587 0 0,2-4 0 0 0,5-4 10 0 0,-2-3 1 0 0,6-6-1 0 0,2-3 1 0 0,1-5-628 0 0,2-2 1 0 0,-1-3-1 0 0,1-6 1 0 0,2-1 411 0 0,3-1 0 0 0,1-2 0 0 0,1-4 1 0 0,2-1 160 0 0,0-1 1 0 0,1-3 0 0 0,-3 1-1 0 0,2-2 72 0 0,0-1 0 0 0,6-2 0 0 0,-3 0 0 0 0,0 1 131 0 0,-1 3 0 0 0,-2 6 1 0 0,-3 5-1 0 0,-1 5 311 0 0,-3 4 1 0 0,-5 2 818 0 0,-3 6 1 0 0,-1 3 0 0 0,-1 6 112 0 0,0 1 1 0 0,-3 3-1 0 0,0 1 1 0 0,-1 4-134 0 0,-2 5 0 0 0,-4 4 0 0 0,-1 0 1 0 0,-2 2-383 0 0,1 1 0 0 0,0 2 0 0 0,-2 0 0 0 0,0 0-434 0 0,2-2 1 0 0,3-3 0 0 0,0-3 0 0 0,2-1-410 0 0,2-3 1 0 0,4-6-221 0 0,1-7 0 0 0,3-4 0 0 0,3-5 1 0 0,-1-3-222 0 0,0-2 0 0 0,3-4 0 0 0,2-4 0 0 0,1-3 279 0 0,1-1 0 0 0,2-4 0 0 0,-2 2 0 0 0,3-4 184 0 0,3-1 0 0 0,0-4 0 0 0,2-2 0 0 0,0 0-330 0 0,1 2 1 0 0,0 0-1 0 0,2 1 1 0 0,-2 2 358 0 0,-1 2 0 0 0,-3 6 0 0 0,-4 5 0 0 0,-3 6 241 0 0,-2 5 1 0 0,-3-1 0 0 0,-1 3 285 0 0,-1 1 1 0 0,0 4 0 0 0,-4 3-1 0 0,-1 1 523 0 0,0-1 0 0 0,-4 4 1 0 0,2 2-1 0 0,-2 4-16 0 0,-1 6 0 0 0,0 0 1 0 0,-5 4-1 0 0,-1 1-77 0 0,2 1 1 0 0,-3 2-1 0 0,0 1 1 0 0,0 2-479 0 0,-1-1 1 0 0,-1 0 0 0 0,6-6 0 0 0,1-2-248 0 0,1-2 0 0 0,4-5-532 0 0,1-3 1 0 0,6-7-1 0 0,2-6 1 0 0,4-4-465 0 0,1-3 1 0 0,3-5-1 0 0,-1-3 1 0 0,2-3 543 0 0,1-4 0 0 0,2-4 0 0 0,1-1 1 0 0,-1 0 214 0 0,1 0 0 0 0,-2 1 1 0 0,2-4-1 0 0,0 1 41 0 0,2 1 0 0 0,-2 0 0 0 0,0 5 0 0 0,-4 1 69 0 0,-1 2 0 0 0,0 4 1 0 0,-3 2-1 0 0,-1 4 326 0 0,-1 2 1 0 0,-3 4 0 0 0,0-1 862 0 0,1 0-482 0 0,-3 2 0 0 0,1-2 0 0 0,-4 6-187 0 0,0 2 0 0 0,0 2 0 0 0,0 3 0 0 0,-1 3 135 0 0,-2 1 1 0 0,-1 4 0 0 0,-4 2 0 0 0,-1 1-65 0 0,-1 1 0 0 0,-1 3 0 0 0,2 0 0 0 0,-1-1-414 0 0,1-1 0 0 0,1-4 0 0 0,1-1 0 0 0,1-1-535 0 0,2-2 1 0 0,2-2 17 0 0,-1-6 1 0 0,3-3 0 0 0,3-2 0 0 0,2-4-444 0 0,1-3 1 0 0,4-5 0 0 0,1-5 0 0 0,1-3 391 0 0,1-1 0 0 0,1-4 0 0 0,1 2 0 0 0,0-4 43 0 0,3-1 1 0 0,-2-3 0 0 0,3-2 0 0 0,0 3 119 0 0,0 2 0 0 0,-3 1 1 0 0,0 3-1 0 0,-4 3-117 0 0,-1 5 647 0 0,-5 5 1 0 0,-2 9-1 0 0,-4 6 1 0 0,-1 3 698 0 0,-2 4 0 0 0,2 1 0 0 0,-4 4 0 0 0,-1 2-6 0 0,-1 4 0 0 0,-2 0 0 0 0,-2 4 0 0 0,0 0-260 0 0,0 1 1 0 0,-2 0-1 0 0,2 1 1 0 0,-2-1-128 0 0,1-2 0 0 0,4-2 1 0 0,-1-4-1 0 0,4-3-351 0 0,2-3 0 0 0,1-1-508 0 0,2-7 0 0 0,0-4 0 0 0,3-3 0 0 0,2-4-430 0 0,1-2 0 0 0,2-3 0 0 0,-1 0 1 0 0,1-4-363-312 0,-1-1 1 312 0,3 0-1 0 0,0 1 1 0 0,-1 1-388-418 0,-1 2 0 418 0,0-3 1557-109 0,-1 3 0 109 0,1 10 0 0 0,-1 5 0 0 0</inkml:trace>
</inkml:ink>
</file>

<file path=ppt/ink/ink10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3T12:09:39.231"/>
    </inkml:context>
    <inkml:brush xml:id="br0">
      <inkml:brushProperty name="width" value="0.05" units="cm"/>
      <inkml:brushProperty name="height" value="0.3" units="cm"/>
      <inkml:brushProperty name="color" value="#849398"/>
      <inkml:brushProperty name="inkEffects" value="pencil"/>
    </inkml:brush>
  </inkml:definitions>
  <inkml:trace contextRef="#ctx0" brushRef="#br0">44 83 12009 215207 57366,'0'-8'-561'0'0,"3"3"1"0"0,-1 0 1202 0 0,0 0 1 0 0,1 0 0 0 0,1 1-575 0 0,0 1 0 0 0,1-2 1 0 0,2 3-1 0 0,0-1 241 0 0,-2 0 0 0 0,1 2 0 0 0,-1-2 278 0 0,2 3 1 0 0,-1 0-210 0 0,-1 3 0 0 0,-1 2 1 0 0,-4 5-1 0 0,0 1-87 0 0,0 1 0 0 0,-4 3 0 0 0,-1-1 0 0 0,-1 3-65 0 0,-2 2 1 0 0,1-2-1 0 0,0 0 1 0 0,-1 0-92-57 0,1 0 1 57 0,-1-4 0 0 0,1 2 0 0 0,0-2-199-729 0,2-1 0 729 0,-1-1-638-730 0,4-4 534 100 0,-1-3 0 630 0,4-5 0 0 0,3-6 0 0 0,3-5-97-491 0,5-2 1 491 0,2-4-1 0 0,1-2 1 0 0,2-1 9-225 0,0-2 0 225 0,3 1 0 0 0,-2 0 0 0 0,0 0 237-7 0,1-1 1 7 0,-5 4 0 0 0,-2 2 0 0 0,-2 2 626 0 0,-3 3-287 0 0,0 4 1 0 0,-7 6-1 0 0,0 4 1 0 0,-3 3 232 0 0,-1 2 0 0 0,-3 4 1 0 0,1 1-1 0 0,-2 2-44 0 0,-2 1 1 0 0,-3 5 0 0 0,0 3 0 0 0,-1 1-76 0 0,-1 1 1 0 0,0 4-1 0 0,-2 4 1 0 0,-1 0-117 0 0,-1 0 0 0 0,3 2 0 0 0,-2-3 1 0 0,3-1-128 0 0,3-3 1 0 0,2-6 0 0 0,5-5-675-52 0,3-4 1 52 0,2-3-103-929 0,2-5 0 929 0,0-5 1 0 0,3-5-1 0 0,0-2 278-1195 0,2 0 1 1195 0,4-5 0 0 0,1-3 0 0 0,2-4 196-886 0,1-2 1 886 0,2-4 0 0 0,2 0 0 0 0,-1-2 48-396 0,0-1 1 396 0,2-1-1 0 0,-2-1 1 0 0,0-2 138-42 0,0 0 0 42 0,0 1 0 0 0,-4 3 0 0 0,1 4 3 0 0,-3 0 0 0 0,-1 6 0 0 0,-5 3 418 0 0,-1 5-353 0 0,-1 5 0 0 0,-4 5 1 0 0,0 5 182 0 0,0 1 1 0 0,-1 5 0 0 0,-1 2 0 0 0,-2 4 232 0 0,-3 3 1 0 0,1 2 0 0 0,-8 3 0 0 0,0 5 45 0 0,-3 4 1 0 0,-4 0 0 0 0,2 1 0 0 0,-3 1-144 0 0,0 3 0 0 0,0-1 1 0 0,0 1-1 0 0,2-4-440 0 0,3-3 0 0 0,3-5 0 0 0,3-6 0 0 0,5-5-361 0 0,1-5 1 0 0,4-6-1 0 0,2-4-423-379 0,2-2 1 379 0,3-1 0 0 0,-1-3 0 0 0,2-2 16-1503 0,3-2 0 1503 0,2-6 0 0 0,3-4 0 0 0,3-3 363-954 0,1 0 1 954 0,0-3-1 0 0,1-1 1 0 0,2-1 25-186 0,2-3 1 186 0,1-3-1 0 0,3-5 1 0 0,0 1 108 0 0,0 0 1 0 0,0 1 0 0 0,-1 1 0 0 0,-3 4-17 0 0,-3 6 481 0 0,-3 3 0 0 0,-10 15 0 0 0,-3 4 337 0 0,-3 7 1 0 0,-5 0 0 0 0,0 2 0 0 0,-1 2-43 0 0,-2 4 1 0 0,-1 3-1 0 0,-3 5 1 0 0,-4 5-66 0 0,-2 3 1 0 0,-3 5-1 0 0,-3 2 1 0 0,-1 1 23 0 0,1 1 1 0 0,-4 4-1 0 0,-1 1 1 0 0,0 1-221 0 0,2-1 1 0 0,1-5 0 0 0,8-6-1 0 0,2-6-2014 0 0,6-5 1169 0 0,4-4 0 0 0,7-7 1 0 0,2-5-1 0 0,3-5-440 0 0,2-4 0 0 0,1-6 0 0 0,4-4 0 0 0,1-4 509-79 0,1-2 0 79 0,2-4 1 0 0,3 0-1 0 0,1-2 136-291 0,-1-1 0 291 0,0-1 0 0 0,1-1 0 0 0,2-4 150-16 0,2-6 1 16 0,2 1-1 0 0,1-4 1 0 0,-1 1-1 0 0,-2 3 0 0 0,-1 8 1 0 0,-6 5 452 0 0,-5 7 0 0 0,-6 10 1 0 0,-9 9 369 0 0,0 4 1 0 0,-2 0 0 0 0,-1 1-1 0 0,-1 1 167 0 0,-2 0 0 0 0,-2 5 1 0 0,-2 2-1 0 0,-2 4-322 0 0,-2 2 1 0 0,-4 7-1 0 0,-3 4 1 0 0,-3 4-122 0 0,-3 2 0 0 0,-1 2 0 0 0,0 2 0 0 0,0 2-7 0 0,-3 1 0 0 0,1 2 0 0 0,0-2 1 0 0,4-4-345 0 0,6-7 0 0 0,8-6 0 0 0,5-9-658 0 0,3-5 1 0 0,4-6 0 0 0,3-4-115 0 0,2-4 0 0 0,1 0 0 0 0,3-5 1 0 0,1-3 349-503 0,2-3 0 503 0,4-4 0 0 0,3-6 1 0 0,2-2 200-845 0,2-5 1 845 0,4-1 0 0 0,-2-3 0 0 0,2-2-121-225 0,4 0 1 225 0,2-8 0 0 0,4-3 0 0 0,0-3 177 0 0,1-2 0 0 0,-3 3 0 0 0,-2 3 1 0 0,-5 7 54 0 0,-4 7 1 0 0,-5 11 432 0 0,-9 9 1 0 0,-4 9 0 0 0,-8 6 446 0 0,0 2 1 0 0,-4 1 0 0 0,1 2-1 0 0,-2 3-111 281 0,-3 5 0-281 0,-2 6 0 0 0,-4 6 0 0 0,-1 4-146 606 0,-3 2 1-606 0,-5 3-1 0 0,-1 3 1 0 0,0 1-44 53 0,1 1 0-53 0,-2 1 0 0 0,1 0 0 0 0,-1 0-194 0 0,-1 2 0 0 0,8-8 1 0 0,1-5-1 0 0,6-9-581 0 0,5-4 0 0 0,4-9-564 0 0,4-3 0 0 0,3-8 0 0 0,3-2 192-48 0,3-5 0 48 0,1-4 0 0 0,4-4 0 0 0,3-3 319-743 0,1-4 0 743 0,2-4 0 0 0,4 0 1 0 0,1-2 121-259 0,-1-1 1 259 0,3-3 0 0 0,1-2 0 0 0,3-4 19 0 0,4-3 0 0 0,0-2 0 0 0,1 0 0 0 0,-3 3 67 0 0,-3 4 1 0 0,-2 7 0 0 0,-7 9-1 0 0,-4 7 443 0 0,-7 6 0 0 0,-6 6 219 0 0,-4 2 1 0 0,0 4 192 389 0,-3 3 0-389 0,-1 4 0 0 0,-4 2 0 0 0,-2 4 77 1027 0,-3 6 1-1027 0,-6 3 0 0 0,-4 7 0 0 0,-4 4-71 185 0,-3 4 1-185 0,2 3 0 0 0,-2 1 0 0 0,-1-1-172 0 0,0 1 0 0 0,1 0 1 0 0,4-2-1 0 0,4-5-617 0 0,6-5 1 0 0,4-10-1 0 0,7-8-317 0 0,3-5 1 0 0,4-5 0 0 0,3-3 0 0 0,3-4-464-9 0,1-3 1 9 0,3-5 0 0 0,4-3-1 0 0,1-4 224-871 0,3-5 1 871 0,5-4 0 0 0,1-4 0 0 0,1-1 389-609 0,1-4 0 609 0,-1 3 0 0 0,3-6 0 0 0,2-1 52-54 0,0-2 0 54 0,4-4 1 0 0,1-1-1 0 0,1 0-214 0 0,-2 2 0 0 0,-6 10 0 0 0,-8 9 396 0 0,-4 6 0 0 0,-9 11 1 0 0,-4 6 571 0 0,-3 5 0 0 0,-5 1 0 0 0,0 1 0 0 0,-1 1 265 211 0,-2 0 0-211 0,-1 8 0 0 0,-3 5 1 0 0,-3 5-129 888 0,-4 5 1-888 0,-2 4 0 0 0,-3 4 0 0 0,-1 1-158 274 0,-2 2 1-274 0,-2 2-1 0 0,-5 4 1 0 0,0 2-1 0 0,1-2 1 0 0,3-2 0 0 0,4-2 0 0 0,5-6-755 0 0,4-5 1 0 0,4-9 0 0 0,6-7-820 0 0,3-4 0 0 0,4-7 0 0 0,3-1 0 0 0,2-4 201-298 0,0-4 0 298 0,4-3 0 0 0,2-9 0 0 0,4-2 616-1412 0,6-6 0 1412 0,2-3 0 0 0,4-3 0 0 0,-1 0-40-566 0,0-1 1 566 0,0-5-1 0 0,3 0 1 0 0,2-4 125-7 0,1-3 1 7 0,-2-1 0 0 0,2 2 0 0 0,-1 4-16 0 0,-2 4 0 0 0,-7 11 496 0 0,-7 7 0 0 0,-8 9 1 0 0,-7 7 952 0 0,-4 2 0 0 0,0 5-598 54 0,-3-1 0-54 0,3 4 0 0 0,-3 2 0 0 0,-1 1-223 629 0,0 4 0-629 0,-2 1 0 0 0,0 4 0 0 0,-2 2-177 240 0,-2 0 0-240 0,-3 1 0 0 0,0 1 1 0 0,-2 2-43 2 0,0 2 1-2 0,-3 3 0 0 0,3 0 0 0 0,0-3-79 0 0,2 0 0 0 0,0-3 1 0 0,1 0-1 0 0,4-4-1235 0 0,2-6 1 0 0,7-6 380 0 0,1-5 0 0 0,0-2 0 0 0,6-6 0 0 0,3-2 176 0 0,2-5 1 0 0,6-4 0 0 0,2-6-1 0 0,1-3-77 0 0,0-1 1 0 0,2 0-1 0 0,3-4 1 0 0,0-2 363 0 0,1-2 0 0 0,-3-3 1 0 0,5 1-1 0 0,-1-1-30 0 0,-1 1 1 0 0,0 2 0 0 0,-5 3 0 0 0,-4 5 940 0 0,-5 10 371 0 0,-6 7 1 0 0,-6 7 0 0 0,-4 5-427 0 0,0 2 1 0 0,0 1 0 0 0,2 2-1 0 0,-1 3 135 0 0,-1 3 0 0 0,-5 7 0 0 0,-3 4 1 0 0,-3 4-228 0 0,-2 3 1 0 0,0-1 0 0 0,-2 4 0 0 0,0-1-373 0 0,0 0 1 0 0,3-1 0 0 0,-1-2 0 0 0,4-3-801 0 0,3-6 0 0 0,5-5 134 0 0,3-7 1 0 0,2-5 0 0 0,2-7-1 0 0,4-4-393 0 0,3-3 1 0 0,1-5-1 0 0,4-2 1 0 0,2-5 644 0 0,-1-3 0 0 0,4 0 1 0 0,-2 0-1 0 0,0-1 81 0 0,1 1 0 0 0,-4 0 1 0 0,1-1-1 0 0,-1 2-91 0 0,0 1 1 0 0,1-1-1 0 0,2 1 1 0 0,-1 0-46 0 0,-2 3 0 0 0,0 0 0 0 0,-4 8 1 0 0,-1 2 84 0 0,-4 1 0 0 0,-1 6 0 0 0,-4 1 676 0 0,0 6 1 0 0,-1 6 0 0 0,-2 2-1 0 0,-2 5 859 0 0,-4 4 1 0 0,-3 2-1 0 0,-3 4 1 0 0,0 1-532 0 0,0 1 0 0 0,1-2 1 0 0,-1 0-1 0 0,1-3-413 0 0,1-1 1 0 0,2-4-1 0 0,4-4 1 0 0,0-2-817 0 0,2-4 1 0 0,3-7-447 0 0,4-2 0 0 0,3-9 0 0 0,5-4 113 0 0,3-3 0 0 0,2-3 0 0 0,2-3 0 0 0,3-2 113 0 0,1-2 0 0 0,2 0 1 0 0,1-4-1 0 0,2-1 292 0 0,0-1 0 0 0,1-1 0 0 0,0 2 1 0 0,-3 0-97 0 0,-3 4 1 0 0,-4 7-1 0 0,-5 5 891 0 0,-5 3 1 0 0,-4 7 0 0 0,-5 4-1 0 0,-3 3 549 0 0,-2 6 0 0 0,0 3 1 0 0,-1 3-1 0 0,-2 4-192 0 0,-3 3 1 0 0,-1 1 0 0 0,-1 3 0 0 0,0 1-194 0 0,1-1 0 0 0,-1-3 0 0 0,1-1 1 0 0,0 0-955 0 0,2-2 1 0 0,3-3 0 0 0,0-3 0 0 0,3-2-4425 0 0,4-4 4798 0 0,1-6 0 0 0,-2-17 0 0 0,-2-7 0 0 0</inkml:trace>
</inkml:ink>
</file>

<file path=ppt/ink/ink10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3T12:09:48.213"/>
    </inkml:context>
    <inkml:brush xml:id="br0">
      <inkml:brushProperty name="width" value="0.05" units="cm"/>
      <inkml:brushProperty name="height" value="0.3" units="cm"/>
      <inkml:brushProperty name="color" value="#849398"/>
      <inkml:brushProperty name="inkEffects" value="pencil"/>
    </inkml:brush>
  </inkml:definitions>
  <inkml:trace contextRef="#ctx0" brushRef="#br0">202 572 12109 217929 53607,'15'-11'-111'0'0,"1"1"0"0"0,0 0 0 0 0,-3-6-29-63 0,-2 0 0 63 0,1 6 433 0 0,-7 0 1 0 0,0 4-1 0 0,-6-2 86 0 0,-5 1 1 0 0,-2 2-1 0 0,-8 6-178 0 0,1 4 1 0 0,-1-1-1 0 0,0 5 1 0 0,1-1-119 0 0,-1 1 1 0 0,6 0 0 0 0,-1 3 0 0 0,1-2-82 0 0,1 2 1 0 0,-5-3 0 0 0,6 1 0 0 0,-3 2-72 0 0,1 2 0 0 0,0 4 0 0 0,-4 1 0 0 0,2 1 0 0 0,1 0 0 0 0,3-3 1 0 0,-5-2-1 0 0,5 1-29 0 0,1 0 0 0 0,-4-1 0 0 0,6 1-175 0 0,2-1 0 0 0,3-6 244 0 0,5-4 1 0 0,5-10 0 0 0,9-7 0 0 0,4-5 8 0 0,1-4 0 0 0,2-7 0 0 0,5 2 0 0 0,-1-3-33 0 0,-4-3 0 0 0,3 3 0 0 0,-3 1 0 0 0,2 2 27 0 0,-2-1 0 0 0,-2 2 0 0 0,-5 1 0 0 0,0 2 98 0 0,-5 3 1 0 0,2 3-1 0 0,-8 4 558 0 0,1 1 16 0 0,-2 8 1 0 0,-9-2-396 0 0,-3 10 1 0 0,-4-2 0 0 0,-4 8-1 0 0,-1 1-219 0 0,-2 2 0 0 0,4 7 0 0 0,-11 1 0 0 0,3 2-88 0 0,-1 4 0 0 0,-5 0 1 0 0,5 0-1 0 0,2-3 1 0 0,2 3 1 0 0,1-5 0 0 0,2-2 0 0 0,2-4-113 0 0,2-2 0 0 0,6 1-76 0 0,-1 0 0 0 0,5-9 1 0 0,5-7 191 0 0,6-9 1 0 0,10-7 0 0 0,5-5 0 0 0,3-4-97 0 0,2-5 1 0 0,0-1 0 0 0,0 0 0 0 0,1 0 98 0 0,-1-1 1 0 0,-2 1 0 0 0,-1 2 0 0 0,-2 1-60 0 0,2 2 0 0 0,-4 5 0 0 0,0-3-60 0 0,-1 1 320 0 0,-2 3 1 0 0,-15 11 262 0 0,-6 4 1 0 0,-8 15 0 0 0,-11 8-152 0 0,-2 4 1 0 0,-5 4-1 0 0,3 5 1 0 0,-1 2-82 0 0,-4 3 1 0 0,1-3 0 0 0,-1 6 0 0 0,2-3-21 0 0,-2 0 0 0 0,4 2 0 0 0,0-5 0 0 0,1 0-156 0 0,4-3 0 0 0,9-10 1 0 0,3-1-501 0 0,0-6 1 0 0,7-6-1 0 0,0-7 133 0 0,9 0 0 0 0,6-7 1 0 0,6-6-1 0 0,5-6 168 0 0,3-7 1 0 0,10-5 0 0 0,2-5 0 0 0,2-6-49 0 0,-1-3 0 0 0,3 4 0 0 0,-3-1 0 0 0,1-1 168 0 0,-1-2 0 0 0,3-7 0 0 0,-6 0 0 0 0,1 3 112 0 0,-3 6 1 0 0,-10 0 0 0 0,-2 8-1 0 0,-5 6 158 0 0,-6 6 0 0 0,-5 14 279 0 0,-9 9 0 0 0,-5 2 0 0 0,-2 7 1 0 0,-2 0-257 0 0,-3-1 0 0 0,-2 10 1 0 0,-3 7-1 0 0,-4 5-34 0 0,-5 1 0 0 0,2 0 0 0 0,-2 0 0 0 0,0 2 63 0 0,2 4 1 0 0,-6-3 0 0 0,4 6-1 0 0,-2-2-132 0 0,2-3 1 0 0,-1-2 0 0 0,6-2 0 0 0,2-1-463 0 0,2-4 0 0 0,3-4-427 0 0,3-6 1 0 0,6-8 296 0 0,10-2 0 0 0,4-10 0 0 0,8-5 1 0 0,4-3 221 0 0,5-5 1 0 0,0-9-1 0 0,4 0 1 0 0,2-3 135 0 0,1-3 0 0 0,0 1 0 0 0,-2 0 0 0 0,1-2 31 0 0,-1-3 1 0 0,0 3-1 0 0,2-5 1 0 0,2 0 37 0 0,1-4 0 0 0,-1 4 0 0 0,-8 3 0 0 0,-2 8 162 0 0,-3 6 1 0 0,-6 5 96 0 0,-6 6 1 0 0,-13 5 0 0 0,-3 10 0 0 0,-8 7 129 0 0,-6 7 1 0 0,-5 7 0 0 0,-6 9 0 0 0,0 1 17 0 0,0-1 1 0 0,0 3 0 0 0,0 0-1 0 0,-1 0 1 0 0,1 0 0 0 0,5-2 0 0 0,0-3 0 0 0,0 2-287 0 0,2 1 0 0 0,1-4 0 0 0,10-8 1 0 0,2-2-1042 0 0,6-3 485 0 0,-4-1 0 0 0,15-10 1 0 0,-1-4-1 0 0,7-8 147 0 0,3-6 0 0 0,3-6 1 0 0,3-4-1 0 0,5-6 2 0 0,3-4 0 0 0,4-1 0 0 0,2 0 0 0 0,3-2 54 0 0,2-4 1 0 0,-4 5 0 0 0,5-7 0 0 0,3 1 213 0 0,1-3 1 0 0,-4-3-1 0 0,1 1 1 0 0,0 3 237 0 0,-3 2 0 0 0,-7 9 301 0 0,-12 8 1 0 0,-11 12 0 0 0,-11 11 121 0 0,-12 12 1 0 0,-8 8 0 0 0,-11 10 0 0 0,-2 0-181 0 0,-1 5 0 0 0,-2-4 1 0 0,3 5-1 0 0,-1-2-120 0 0,1 1 1 0 0,2 4-1 0 0,0-3 1 0 0,-1 0-147 0 0,-3 1 1 0 0,6 2 0 0 0,7-6-1 0 0,3-4-601 0 0,7-3 0 0 0,0-9-29 0 0,9 2 0 0 0,7-11 0 0 0,8-5 1 0 0,6-7-170 0 0,5-8 0 0 0,5-2 0 0 0,10-14 0 0 0,6-4 393 0 0,3-4 0 0 0,3-4 0 0 0,2-6 0 0 0,2 3 113 0 0,-1-3 0 0 0,-3-1 1 0 0,1-3-1 0 0,1-2 253 0 0,2-2 1 0 0,-7 1 0 0 0,-9 10 0 0 0,-5 6 264 0 0,-5 8-152 0 0,4-3 1 0 0,-21 20-1 0 0,-3 1 1 0 0,-9 9 309 0 0,-6 5 0 0 0,-3 9 1 0 0,-9 2-1 0 0,-5 8-232 0 0,-3 5 1 0 0,-4 10-1 0 0,-3 4 1 0 0,-6 5-52 0 0,-3 4 0 0 0,0 5 0 0 0,2-3 0 0 0,3 0-92 0 0,2 0 1 0 0,1 1 0 0 0,6-7 0 0 0,4-4-422 0 0,6-4 1 0 0,2-6 0 0 0,15-9-267 0 0,6-10 0 0 0,5-6 0 0 0,10-11 0 0 0,4-3-49 0 0,5-6 1 0 0,10-9 0 0 0,6-8-1 0 0,3-7 196 0 0,2-6 0 0 0,-1-4 1 0 0,1-2-1 0 0,-2 0 194 0 0,-3 0 0 0 0,1 6 1 0 0,-5-1-1 0 0,2-3 104 0 0,3-5 0 0 0,-3 7 0 0 0,0-2 1 0 0,-4 5 78 0 0,-6 5 1 0 0,-1 9 0 0 0,-8 5 1 0 0,-7 13 218 0 0,-9 8 0 0 0,-10 7 0 0 0,-5 8 1 0 0,-6 3 106 0 0,-5 2 0 0 0,2 5 0 0 0,-5 6 0 0 0,0 0 97 0 0,-1 0 1 0 0,5 0 0 0 0,-6 0-1 0 0,0 2 14 0 0,1 4 0 0 0,-4-4 1 0 0,5 5-1 0 0,-2-2-478 0 0,0 1 1 0 0,5 4 0 0 0,-3-5 0 0 0,1-1-676 0 0,4-2 1 0 0,7-9 0 0 0,3-3 718 0 0,2-4 0 0 0,37-43 0 0 0,13-10 0 0 0</inkml:trace>
  <inkml:trace contextRef="#ctx0" brushRef="#br0" timeOffset="250">2166 42 12109 217866 53607,'-15'0'0'0'0,"-3"1"23"0"0,-3 5 0 0 0,4 0 0 0 0,-5 8 0 0 0,-1 0 309 0 0,-3 4 1 0 0,-3 6 0 0 0,-3-2-1 0 0,1 4 269 0 0,0 7 0 0 0,-5 0 1 0 0,-1 9-1 0 0,3-1-542 0 0,1-1 0 0 0,2 3 0 0 0,-1-4 1 0 0,3-1-58 0 0,3 0 1 0 0,3-4 0 0 0,8-8 0 0 0,1-5-2501 0 0,4-4 1384 0 0,3-1 1 0 0,15-9 0 0 0,6-9 1113 0 0,5-12 0 0 0,37-50 0 0 0,-27 23 0 0 0,1-1 0 0 0</inkml:trace>
  <inkml:trace contextRef="#ctx0" brushRef="#br0" timeOffset="2515">2119 88 12109 217866 53607,'-15'0'141'0'0,"-1"6"0"0"0,-1 2 0 0 0,-2 4 300 0 0,-2 6 1 0 0,-8 8 0 0 0,-1 1 0 0 0,-6 8-77 0 0,-4 7 0 0 0,2 10 0 0 0,-7 3 0 0 0,-2 2-184 0 0,4 0 1 0 0,-2-6 0 0 0,8 1-1 0 0,4-6 73 0 0,6-4 0 0 0,6-11-768 0 0,10-10 0 0 0,11-11 0 0 0,11-5 0 0 0,4-5-10 0 0,6-5 1 0 0,5-10 0 0 0,11-11 0 0 0,6-7 28 0 0,7-9 1 0 0,-1 1-1 0 0,4-11 1 0 0,-1 3 494 0 0,0 2 0 0 0,2-1 0 0 0,-4-2 0 0 0,2-2 0 0 0,-2 1 0 0 0,-8 5 0 0 0,-6 4 0 0 0,-4 7-196 0 0,-6 8 1 0 0,-13 8 357 0 0,-13 13 1 0 0,-13 8-1 0 0,-13 16 1 0 0,-4 2 744 0 0,-1 6 1 0 0,5 4 0 0 0,0 1 0 0 0,-4 2-325 0 0,-4 3 0 0 0,3-3 1 0 0,-2 5-1 0 0,5-1-280 0 0,0-1 1 0 0,-6 7 0 0 0,-3-1 0 0 0,3 3-137 0 0,1 2 1 0 0,3-2 0 0 0,4-4-1 0 0,6-3-1190 0 0,2 1 165 0 0,10-13 1 0 0,8-4 0 0 0,12-19 0 0 0,7-8 309 0 0,7-10 1 0 0,5-10 0 0 0,5-11 0 0 0,6-5 216 0 0,3-5 0 0 0,2 1 0 0 0,-2 2 0 0 0,-2 2 135 0 0,-1-3 1 0 0,-6-1-1 0 0,4-2 1 0 0,-2 2 167 0 0,-3 4 0 0 0,-3 3 0 0 0,-2 7 1 0 0,-6 1 209 0 0,-8 4 603 0 0,-1 4 0 0 0,-20 18 1 0 0,0 8-1 0 0,-9 8-286 0 0,-7 10 0 0 0,-3 6 1 0 0,-7 3-1 0 0,0 2 60 0 0,-1 3 1 0 0,0 4-1 0 0,-3 9 1 0 0,-3 1-91 0 0,-2 2 0 0 0,4 2 1 0 0,-4-4-1 0 0,2 2-116 0 0,3-2 1 0 0,9-8-1 0 0,5-6 1 0 0,6-5-583 0 0,4-5 0 0 0,6-5-72 0 0,10-11 1 0 0,9-4 0 0 0,10-13 0 0 0,4-9-292 0 0,5-8 0 0 0,9-13 1 0 0,-1-4-1 0 0,6-4 92 0 0,5-2 0 0 0,-4-1 0 0 0,6-3 0 0 0,-2-1 133 0 0,0 2 0 0 0,5-4 1 0 0,-5 2-1 0 0,-3 2 251 0 0,-6 2 1 0 0,-5 10 0 0 0,-10 6-1 0 0,-6 10 4 0 0,-6 5 0 0 0,-13 8 0 0 0,-1 5 919 0 0,-5 8 1 0 0,-15 5 0 0 0,3 6 0 0 0,-4 1 153 0 0,-4-1 0 0 0,1 8 0 0 0,-6 3 0 0 0,2 3-344 0 0,-2 2 1 0 0,-1 2-1 0 0,-2 2 1 0 0,-1 3-155 0 0,1 2 1 0 0,-5-2 0 0 0,-1 5 0 0 0,3 4-229 0 0,1 2 1 0 0,3-6 0 0 0,3 5 0 0 0,2-4-239 0 0,3-1 0 0 0,3-7 0 0 0,9-4 1 0 0,4-10-587 0 0,5-5 0 0 0,2-8 0 0 0,5-4 1 0 0,6-5-69 0 0,7-5 0 0 0,0-7 0 0 0,8-14 0 0 0,6-10 114 0 0,7-8 0 0 0,5-2 0 0 0,2-3 0 0 0,0-1 267 0 0,0-2 1 0 0,1-5-1 0 0,1 3 1 0 0,-1 0 90 0 0,-3 1 1 0 0,-3 1 0 0 0,-1 7 0 0 0,-4 1 161 0 0,-4 3 0 0 0,-11 13 1 0 0,-5 4 656 0 0,-4 10 0 0 0,-12 7 0 0 0,1 9 162 0 0,-5 3 1 0 0,-10 4 0 0 0,3 6 0 0 0,-4 2-306 0 0,-1 4 0 0 0,-1 4 0 0 0,-1 6 0 0 0,-2 0-173 0 0,-2 0 1 0 0,-7 7-1 0 0,2 2 1 0 0,-2 2-1 0 0,2-1 0 0 0,-3 1 0 0 0,3 5 1 0 0,-2-1-155 0 0,2 1 1 0 0,-1-7 0 0 0,6-4 0 0 0,3-3-223 0 0,6-2 0 0 0,0-6-531 0 0,7-5 0 0 0,7-11 0 0 0,8-11 1 0 0,6-10-62 0 0,5-7 1 0 0,4-14-1 0 0,12 0 1 0 0,3-5 68 0 0,0-5 0 0 0,6-4 0 0 0,-1-3 0 0 0,6-2 144 0 0,-1 2 1 0 0,-2 1 0 0 0,-3 2 0 0 0,-1 1 197 0 0,-3-1 1 0 0,-3 2 0 0 0,-1 5-1 0 0,-11 9 246 0 0,-7 8 0 0 0,-9 13 680 0 0,1 5 0 0 0,-15 5 1 0 0,1 5-1 0 0,-8 5 142 0 0,-4 4 1 0 0,1 9 0 0 0,-12 4-1 0 0,0 8-168 0 0,2 7 1 0 0,-8 3 0 0 0,3 1-1 0 0,-6 3-144 0 0,1 3 0 0 0,-4-2 1 0 0,-1 7-1 0 0,0 2-94 0 0,-5 2 1 0 0,6-1-1 0 0,4-4 1 0 0,8-9-685 0 0,10-9 1 0 0,2-11-596 0 0,9-1 0 0 0,7-15 0 0 0,10-8 0 0 0,7-15 62 0 0,7-12 0 0 0,5-9 0 0 0,5-7 0 0 0,6-8 309-93 0,3-6 0 93 0,2 2 1 0 0,0-5-1 0 0,-1 0 258-119 0,1 1 0 119 0,-5 1 0 0 0,-1 5 0 0 0,1-2-25-26 0,-2 1 1 26 0,-2 10 0 0 0,-11 6 0 0 0,-4 9 1324 0 0,-7 11 5 0 0,-11 6 0 0 0,0 11-605 0 0,-10 3 1 0 0,1 4-1 0 0,-4 6 1 0 0,-1 1 2 0 0,0-1 1 0 0,-1 8-1 0 0,-6 3 1 0 0,-1 3-157 0 0,-4 2 1 0 0,2 2 0 0 0,-5 2 0 0 0,0 1-70 0 0,-1-1 1 0 0,6-2 0 0 0,-1-2 0 0 0,2 0-454 0 0,3 0 1 0 0,-1-6 0 0 0,2-4-1020 0 0,4-4 267 0 0,3-2 1 0 0,14-15-1 0 0,5-10 1 0 0,9-12 411 0 0,10-8 0 0 0,2-8 1 0 0,8-4-1 0 0,3-1 138 0 0,1 1 1 0 0,1-4 0 0 0,1 2 0 0 0,0-4 164 0 0,0-2 1 0 0,-7 12 0 0 0,-4-2 0 0 0,-5 10-270 0 0,-5 9 1190 0 0,-3 4 1 0 0,-16 10 0 0 0,-7 7 140 0 0,-9 9 0 0 0,-5 12 1 0 0,-3 5-1 0 0,-2 3 17 0 0,-2 2 1 0 0,-7 7 0 0 0,2 4-1 0 0,-3 3-319 0 0,-2 2 0 0 0,-1 0 0 0 0,1-1 0 0 0,0 1-319 0 0,0 0 0 0 0,1-7 0 0 0,4-4 0 0 0,6-5-773 0 0,2-5 0 0 0,10-3-569 0 0,3-8 0 0 0,3-8 0 0 0,4-5 350 0 0,3-5 0 0 0,3-10 0 0 0,10 1 0 0 0,2-7 526 0 0,6-7 0 0 0,4-5 0 0 0,1-4 0 0 0,2-3-189 0 0,3-2 1 0 0,-1 4-1 0 0,7-4 1 0 0,-1 0 44 0 0,-1 1 1 0 0,3 4 0 0 0,-8 0 0 0 0,-4 8 72 0 0,-3 6 0 0 0,-11 3 925 0 0,-1 3 0 0 0,-8 8-412 0 0,-8 7 0 0 0,-1 2 0 0 0,-3 8 0 0 0,-3 2 577 0 0,-1 2 1 0 0,-3 7-1 0 0,-4 1 1 0 0,-1 3-140 0 0,0 2 0 0 0,-1 8 1 0 0,-2 3-1 0 0,-3 0-62 0 0,-3 0 0 0 0,5 4 1 0 0,-5-7-1 0 0,3-4-423 0 0,3-4 1 0 0,7-6-1 0 0,1 3-1579 0 0,-1-1 698 0 0,5-9 0 0 0,9-14 0 0 0,12-12 0 0 0,8-7 17 0 0,8-7 0 0 0,-1-9 0 0 0,11-3 0 0 0,-2 0 315 0 0,-3 0 0 0 0,-2 1 0 0 0,-2 6 0 0 0,0 0 137 0 0,0 0 0 0 0,-1 7 0 0 0,-4 3 470 0 0,-6 3 0 0 0,-7 5 164 0 0,-3 2 0 0 0,-8 6 0 0 0,-1 10 249 0 0,-4 6 0 0 0,-7 8 0 0 0,3 1 0 0 0,-2 1 131 0 0,-3 2 0 0 0,-2-4 1 0 0,0 7-1 0 0,2 1-309 0 0,2 3 1 0 0,-1-1 0 0 0,-3-1 0 0 0,2-2-294 0 0,2 2 0 0 0,5-4 0 0 0,-4 0 0 0 0,2-1-771 0 0,4-4 1 0 0,1-2-226 0 0,2-1 0 0 0,7-9 1 0 0,5-7-1 0 0,7-9 207 0 0,7-5 1 0 0,5-8 0 0 0,4-4 0 0 0,3-4 274 0 0,2-1 0 0 0,0 0 0 0 0,3 1 0 0 0,-3 3 259 0 0,-2 1 1 0 0,-4 7-1 0 0,-8 0 1 0 0,-5 5 12 0 0,-3 3 0 0 0,-8 8 710 0 0,0-2 1 0 0,-6 10 0 0 0,1 5 226 0 0,-3 4 1 0 0,-7-3-1 0 0,-1-1 1 0 0,3 2-149 0 0,1 2 0 0 0,2 2 0 0 0,0-1-524 0 0,0 1 1 0 0,2-1 0 0 0,3 1-251 0 0,5-1 1 0 0,4-4-1 0 0,2-2 1 0 0,1-3-162 0 0,4-2 0 0 0,3-2 1 0 0,7-2-1 0 0,2 0-179 0 0,4 0 1 0 0,-3-7 0 0 0,8-2 0 0 0,0-1-105 0 0,-3-1 0 0 0,5 3 0 0 0,-6-5 0 0 0,2 5 148 0 0,3 1 0 0 0,-5-4 0 0 0,-3 6 1 0 0,-6 2-199 0 13,-3 1 1 0 0,-7 2 0 0 0,2 0 43 0 25,-4 0 1 0-1,-6 0 0 0 0,-3 2 545 0-37,-1 3 0 0 0,-92-10 0 0 0,29 4 0 0 0,0 0 0 0 0</inkml:trace>
  <inkml:trace contextRef="#ctx0" brushRef="#br0" timeOffset="2664">4333 665 12103 217628 53822,'7'9'3680'0'0,"5"-4"-3104"0"0,7-3 0 0 0,6-2 0 0 0,7 2 1 0 0,5 1-408 0 69,4 2 0 0 0,10 0 1 0 0,1-5-1 0 0,0 0-3187 0 243,1 0 3018 0-312,-4 0 0 0 0,18-13 0 0 0,-3-5 0 0 0</inkml:trace>
</inkml:ink>
</file>

<file path=ppt/ink/ink10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12:53.960"/>
    </inkml:context>
    <inkml:brush xml:id="br0">
      <inkml:brushProperty name="width" value="0.08571" units="cm"/>
      <inkml:brushProperty name="height" value="0.08571" units="cm"/>
      <inkml:brushProperty name="color" value="#FFFFFF"/>
    </inkml:brush>
  </inkml:definitions>
  <inkml:trace contextRef="#ctx0" brushRef="#br0">69 178 8382,'-14'0'-112,"1"0"0,0-2 1,3-1 1474,1-1 1230,6-1-2156,-3 5 1,7 0-387,4 0 1,1-1 0,4-2 0,-1-2 53,2 2 1,1-3 0,2 0-1,0 0-74,-1 0 1,1-5 0,0 3 0,-1-1-6,1 0 1,4 5-1,0-4 1,1 0-9,0 1 0,-3 2 1,3-4-1,1 0 3,3 1 1,-3-2 0,-1 5 0,0 1 59,-1-2 0,2 4 0,-4-2 0,3 2-40,-3 2 0,-1 0 1,-1 0-1,0 0 95,-1 0 0,1 0-44,0 0 1,-1 5-1,1 1-20,0 1 1,0 2-1,-1 5-63,1 0 0,-2-1 0,-1 0 0,-2-3-8,1-1 0,-2-1 0,1 3 0,2-2-36,1 1 0,-3 1 0,-1 0 0,-1-2 57,1 1 0,-1 2 0,4 2 99,-2 0 0,-1-1 0,2 1 1,-2 0 15,-2-1 1,0 6-1,-3-1 1,2 0-60,-2 2 1,0-3 0,0 4 0,1 0-41,-1 0 1,1-2 0,-1 2 0,1 0-32,-1 1 1,-1-4 0,-2 3 0,1 0 11,4 1 0,-4-6 0,4 2 0,-4-1-4,-1 1 1,2-1 0,1 4 0,1-1-9,-1-3 1,-1 0 0,-2-1 0,0 4-29,0 1 0,0-2 0,0 2 1,0 0 19,0 0 1,0 2 0,0 3-1,0-2 8,0-1 0,0-5 1,0 5-1,0 1 3,0 2 0,0-3 0,0-2 0,0-1-6,0-3 1,-5 4 0,1 0 0,1 2-17,1 0 0,-2-5 1,-1 3-1,2 1 4,2-1 1,-1 0-1,-1 4 1,-1-3 2,1 3 0,1 2 0,2 3 1,0 2 4,0-1 1,-2-2 0,-1-2 0,-1 2 12,1 3 0,1-2 1,2 5-1,0-2 13,0-2 1,0 2 0,0-1 0,-1 0-28,-4 1 1,4-4 0,-4 3 0,4-3-2,1-2 1,-2-1 0,-1-1-1,-1-3 4,0 3 0,3 1 0,1 1 0,0-1 18,0-4 0,0 3 0,0-5 0,0 1 63,0 3 1,0-3 0,0 1 0,0-1-14,0 0 0,0-1 0,0 4 0,0 2-10,0-2 0,0 2 1,0 5-1,-2 1-27,-2-2 0,2-1 0,-2 0 0,2 0 7,2-2 1,-1 5 0,-2-6 0,-2 2-46,2-2 0,2 2 0,1-6 0,-2 4-31,-2 2 1,2-1 0,-3 0 0,4 1-21,1-1 1,0 0-1,0 1 1,0-1 57,0 0 0,0 1 0,0-1 1,0 2-43,0 3 1,0-3-1,0 3 1,0-2 59,0 2 1,-5-3 0,1 4 0,1-1-43,1 0 1,2 1 0,-1-2 0,-2 1 16,-2-2 0,1 4 0,4-3 0,-2 0 50,-2-2 0,2-6 0,-3-1 0,4 1 95,1-2 0,-5 1 0,1-6 0,1 4-99,1 1 0,2 1 1,0 3-1,0 1-115,0 3 1,-4 2 0,-1-3-1,2 3 107,2 1 0,-4 0 0,0-5 1,2 2-51,2 3 1,-1 1 0,-1 5 0,-1-3 70,1-1 1,-3 4 0,1-4 0,2 3 73,2-1 1,-4-5 0,0 1 0,2-3-94,2-2 0,-4 5 0,1 0 0,1-2-81,1-1 1,2 0-1,-1 1 1,-2 2 15,-2-1 1,1 2 0,4-1-1,0-2-16,0-1 1,0 2 0,0-3 0,0 0 49,0 2 0,-5-3 1,0 7-1,2-2-19,2 0 1,1 1-1,-2-2 1,-1 2-60,-1 2 0,-1 1 1,5 4-1,-1-2 95,-4-2 1,4 1 0,-4 4 0,3 0 4,2 0 1,-4-2 0,-1-1-1,2-3-14,2-1 1,-1 2 0,-1-4-1,-1-2-19,1-1 0,1-1 1,2 1-1,0 1-62,0 2 1,0 0-1,0-5 1,-1 0 100,-4 1 0,4 4 1,-4 0-1,3-2-56,2-1 0,0 3 0,0 1 0,0 1 66,0-1 1,0-1-1,0-5 1,0 1-49,0-1 0,-4 6 0,-1 2 0,2 0 6,2-3 1,-1 2 0,-1-1-1,-1 0 4,1 1 0,1 2 0,2-2 1,-1 1-130,-4 3 0,4 1 0,-4 1 0,3-2 113,2-2 0,0 1 1,0 5-1,0 2-183,0 2 1,0-1-1,0-4 1,0 0 175,0 0 0,0 0 1,0-1-1,0-2-16,0-2 1,0-4-1,0 5 1,0-1 71,0-1 0,0 0 0,0-4 0,0 0-57,0 0 1,5 2 0,0-1 0,-1-1 22,2-3 0,-4-5 1,4 0-1,-2 1-24,1 2 1,4-3-1,-3-2 1,2 0-65,2 1 1,-2-6-1,1 3 1,2-4 8,1-1 0,2-1 1,-1 1-1,1-2-14,0-3 1,-1-1-1,1-4 1,0 4 75,-1 0 1,5 4-1,1-5 1,-3 2 18,0 1 1,-3-6-1,1 4 1,0-1 22,-1 1 0,1-5 0,0 3 0,-1-1 38,1-1 0,-2 2 0,-1-3 0,-2 3 24,2 2 1,-4-5-1,2 3-85,2 0 0,1-3-234,2 6 1,-1-6-231,1 2 0,-5 1-926,0-2 1,-4 1-1768,4-5 3152,-6 0 0,-21-12 0,-13-3 0</inkml:trace>
  <inkml:trace contextRef="#ctx0" brushRef="#br0" timeOffset="880">780 8656 8356,'-6'21'431,"-2"-1"1,-4-7-787,3 1 1,1-6 519,4-4 15,2-2 0,2-4 0,9-2-73,4-5 1,0 1 0,1 0 160,0 2 0,-1 2 0,1 2 0,0-1 27,-1-1 1,-4-1 0,2 5-152,4 0 1,-1 0 0,6 0 0,-2 0-140,0 0 1,0 5 0,-4-1-1,0-1-106,-1-1 1,1-2 0,0 0 0,-1 0 15,1 0 0,0 0 1,-1 0-1,1 0 51,0 0 1,-1-2 0,1-1 81,0-1 0,-5-2 0,0 3 42,2-2 1,-5-1 234,-2 1 0,2 2 75,-1-6 0,0 5-113,-5-5 1,-5 4-1,-1-4-214,-2-2 1,4 1-1,-4-1 1,1 2-94,-1-2 1,3-2 0,-2-4 0,-1-1-41,1 1 0,2 0 1,-4 0-1,-2-2 125,-1-3 0,-2 1 1,1-3-1,-1 1-14,0-1 1,1-2-1,-2-1 1,-2-1-40,-1 1 0,-2 0 0,3-1 1,-1 1-33,1-1 0,2 3 0,1 2 1,2 5-133,3 2 0,-2 7-529,7 0 149,-1 6 0,5-1-1312,0 8 1844,0-2 0,-30-8 0,-8-10 0</inkml:trace>
</inkml:ink>
</file>

<file path=ppt/ink/ink10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13:00.656"/>
    </inkml:context>
    <inkml:brush xml:id="br0">
      <inkml:brushProperty name="width" value="0.08571" units="cm"/>
      <inkml:brushProperty name="height" value="0.08571" units="cm"/>
      <inkml:brushProperty name="color" value="#FFFFFF"/>
    </inkml:brush>
  </inkml:definitions>
  <inkml:trace contextRef="#ctx0" brushRef="#br0">95 266 7925,'-3'7'160,"-1"0"1,1 0-320,3 4 0,0-4 0,1-1 438,3-2 1,1 0 0,6-4-1,0 0-173,-1 0 0,2 0 0,1 0 0,1-1-42,-1-3 1,-1-2-1,-1-3 1,-1-1-54,1 0 0,-1 2 0,0-7 0,-2 4-21,-1 0 1,-4 0-1,1 1 1,0-1 0,-1 1 0,1-1 0,-5 0 0,-2 1 24,0-1 0,-5 1 0,0-1 0,-2 0 15,-4 1 0,1 3 0,-4 1 1,1 1 15,-1 3 0,3 1 0,-2 1 0,-1 1 15,1 2 0,1 4 0,-1 6 0,1 3 23,2 0 1,1 2-1,2 3 1,2 0-41,1 0 0,5 2 0,-2 0 0,3 3-21,1 1 1,0 1-1,1 0 1,3-3-39,3-3 0,3-1 0,3 0 0,2 0-114,-3-4 0,4-1 1,-1-6-1,0 0-244,1-3 1,3 1 0,-3-5 0,2 0-490,0-2 1,-4-1 861,3 0 0,15-33 0,7-8 0</inkml:trace>
  <inkml:trace contextRef="#ctx0" brushRef="#br0" timeOffset="469">637 160 8057,'-10'-7'50,"3"0"0,-2 3 0,2-2 0,-3 0 216,-1 0 0,0 1 0,-3-4 1,-3 3 138,1 2 1,-3 0 0,3 4 0,1 0-363,0 0 0,-3 0 1,3 1-1,-1 3-39,1 3 0,2 4 0,5 2 0,1 2-173,-1 1 1,3 2-1,1 3 1,3 0-2,1 1 1,1-1 0,3 0 0,3 0 23,2 1 1,2-2-1,0-3 1,0-1-34,3-1 0,-2-7 1,2 2-1,-1-4-25,2-4 1,-4-1-1,3-1 1,-2-1 5,-1-3 1,-1-2 0,1-4-1,0-1 189,-1 1 1,-3-5 0,-1 0 0,0 0 106,0-1 1,-4 2-1,3 4 390,0-1 0,-4 4-65,3 0 0,-3 6 1,-1 2-7,0 8 1,0 3 0,0 7-1,0 2-138,0 3 0,0 5 1,0 1-1,0 4-225,0 5 1,0 1 0,0 0 0,0-2-221,0-2 1,0-4 0,0-5 0,0-2-957,0-5 1,0-3-457,0-7 1578,0-4 0,4-63 0,2-19 0</inkml:trace>
  <inkml:trace contextRef="#ctx0" brushRef="#br0" timeOffset="868">753 192 8621,'-4'10'549,"1"1"0,-3 1-474,2 2 0,0-1 0,4 4 0,0 2 447,0 1 1,0 3 0,0 0 0,1 2-457,3-1 0,-2-2 0,5-1 1,1-1-268,2-2 1,0-6 0,1-5 0,0 0-266,-1-1 0,1-1 1,-1-5 128,1 0 1,0-9 0,-2-3 0,-1-2 196,-1-1 0,-4-7 0,2 0 0,-2-1 58,1-3 1,-1 3-1,-2-1 1,2 3 74,0 3 0,1-1 0,-4 5 0,0 1 15,0 1 1,0 1 40,0 1 0,0 5 236,0 5 1,1 8 0,1 8-1,2 0 127,-2 3 1,3 2 0,0 3 0,-1 2-108,1 1 0,0-3 1,-3 0-1,3-1-418,1-2 0,-4 0 1,3-1-1,-2-2-371,1-4 1,1-6-1,-2-2-1528,4-1 2012,-2-2 0,14-59 0,-2-15 0</inkml:trace>
  <inkml:trace contextRef="#ctx0" brushRef="#br0" timeOffset="1050">1103 255 7925,'0'7'-58,"-1"0"667,-2 2 1,1 4 0,-1 2 0,2 1-164,1 3 1,-1 1 0,-2 2 0,0-1-451,0 0 0,2 0 0,1 0 0,0 0-595,0-4 0,0-1 1,0-6 598,0 1 0,-9-67 0,-3-16 0</inkml:trace>
  <inkml:trace contextRef="#ctx0" brushRef="#br0" timeOffset="1167">1050 64 7932,'-7'4'-236,"0"-1"1,4 1-1,-3-3 236,1 3 0,20 16 0,9 8 0</inkml:trace>
  <inkml:trace contextRef="#ctx0" brushRef="#br0" timeOffset="1435">1231 128 7925,'0'11'82,"0"-1"0,0 2 1,0 1-1,-2 1 552,-1-1 0,2 0 1,-3 1-1,3 4-213,1 2 1,0 2-1,1 2 1,2 1-314,0-2 0,2 3 1,-3-2-1,3-3-78,1-2 1,-3-3-1,3 2 1,0-4-358,0-2 0,-2-6-109,3-3 0,-4-1 0,3-4 0,-1-2 313,-3-7 1,3-5 0,0-8 0,-1-2-142,1-1 0,3-1 0,-1-3 1,3 1 52,0 2 0,-3 5 0,0-2 1,1 2-435,-3 2 1,5 5 644,-3 2 0,7 25 0,3 8 0</inkml:trace>
  <inkml:trace contextRef="#ctx0" brushRef="#br0" timeOffset="1634">1517 223 7925,'-7'4'0,"1"1"0,0-1 799,0 1 0,4 0 0,-2-2-282,3 4 1,-2-1 0,-1 1 0,2 2-309,1 0 0,1 6 1,0 3-1,1 2-282,2 1 1,-2 1 0,3-1-1,-2 1-288,2 3 1,-3-3-1,4 2 1,-2-4-600,1-2 1,-1-5 959,-3 1 0,0-35 0,0-10 0</inkml:trace>
  <inkml:trace contextRef="#ctx0" brushRef="#br0" timeOffset="1784">1485 1 7925,'-10'0'169,"-1"0"77,0 0 1,2 1-231,2 2 1,2 0-17,5 4 0,33 28 0,8 11 0</inkml:trace>
  <inkml:trace contextRef="#ctx0" brushRef="#br0" timeOffset="2018">1655 33 8244,'-7'3'0,"1"2"689,1 1 0,-2-3 1,2 3-223,0-1 1,2 3-95,0-1 0,3 3 0,2 0 0,2 2-218,-2 2 0,3-1 0,-1 5 1,1 2-109,0 3 1,0 1-1,-3 4 1,1 3-338,0 3 0,-2 0 0,0 5 1,1 0-100,2-1 1,0 1 0,-3-6 0,1-3-1688,2 1 2076,-1-5 0,2-28 0,1-13 0</inkml:trace>
  <inkml:trace contextRef="#ctx0" brushRef="#br0" timeOffset="2488">1941 266 7925,'-6'-5'265,"-3"4"0,3-4 0,-1 2-105,0-1 0,3-4 0,-3 1 0,-1-3 308,-1 0 0,-2 3 0,1 0 0,-1 0-432,0 1 0,1-2 0,-1 4 1,0 2-202,1 0 0,-1 4 0,2 1 0,1 5 59,0 5 0,3 4 0,-2 4 1,3 1 124,3 3 1,1 2-1,0 5 1,0 0 212,0 0 1,5 0 0,2-1 0,3 1-28,4 0 0,-1-5 0,4-3 0,-2-7-379,-2-6 0,2-1 0,0-7 0,-2-1-83,-2 0 0,0-12 1,0-4-1,-1-6-11,1-5 1,-4-2 0,-1-5 0,0-1-210,0-2 1,-4 1 0,1-3 0,-1 3 123,-2 3 0,0 3 1,0 0-1,0 4 545,0 5 75,0 4 1,0 10 0,0 5 0,0 7 428,0 6 1,0 4 0,0 4-1,0 1-49,0 3 0,0 1 0,0 4 1,0-2-377,0 1 1,1-1 0,1-1 0,2-1-454,-2-3 0,3 0 0,-2-3 1,1-3-1485,1-3 0,-3-7 1666,5-3 0,5-69 0,4-17 0</inkml:trace>
  <inkml:trace contextRef="#ctx0" brushRef="#br0" timeOffset="2852">2079 234 9181,'-6'-5'1114,"2"4"0,4 1 0,0 8 0,0 4-690,0 2 1,1 5-1,1 0 1,2 3-190,-2 3 1,3 5 0,-2-2 0,1 1-233,1 0 1,-4-3 0,2-6 0,-1-1-1505,-2-2 785,4-8 1,-3-5 0,3-13 0,-3-7 46,-1-5 1,4-11 0,0 1 0,1-4 199,0-1 1,2 3 0,-2-1 0,0 3 343,4 3 1,-1 5-1,0 2 1,-1 6 243,2 3 0,-4 6 0,3 3 0,-1 3 649,-2 3 0,5 7 0,-4 5 0,1 3 236,0 4 0,-4 4 0,3 6 1,-1 0-448,-3-1 0,0 5 0,-1-1 0,1 0-488,2 2 0,-1-5 0,-3 0 0,0-8-1083,0-5 1,0 0-1588,0-5 2601,0-9 0,-4-77 0,-2-27 0</inkml:trace>
  <inkml:trace contextRef="#ctx0" brushRef="#br0" timeOffset="3067">2334 277 7925,'-1'10'709,"-2"1"190,0-1 1,-1-3-400,4 0 0,5-4 0,2 0 0,2-1-156,2-2 1,3 0-1,2-2 1,-1 0-353,0-2 0,4-3 1,-2 3-1,0-2-153,1-2 1,-4 2 0,3 0-1,-2 0-317,-2 0 1,-1 2 0,-2-1 0,0-1-1666,-3 0 2143,2 3 0,-59 22 0,-11 11 0</inkml:trace>
  <inkml:trace contextRef="#ctx0" brushRef="#br0" timeOffset="3301">2451 11 7925,'-11'0'573,"0"0"0,4 0 0,0 0 3478,-1 0-3397,3 0 0,1 5 0,4 2 0,0 3-410,0 0 0,0 7 0,1 4 0,2 7-277,4 6 0,-1 9 0,1 7 0,0 6-239,-1 4 1,4 0 0,-4-3-1,1-8-639,0-4 0,-4-7 0,3-4 0,0-5 911,0-4 0,-13-31 0,0-8 0</inkml:trace>
</inkml:ink>
</file>

<file path=ppt/ink/ink10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13:33.673"/>
    </inkml:context>
    <inkml:brush xml:id="br0">
      <inkml:brushProperty name="width" value="0.08571" units="cm"/>
      <inkml:brushProperty name="height" value="0.08571" units="cm"/>
      <inkml:brushProperty name="color" value="#FFFFFF"/>
    </inkml:brush>
  </inkml:definitions>
  <inkml:trace contextRef="#ctx0" brushRef="#br0">0 302 7873,'0'-6'427,"0"1"0,2 5 2302,1 0-533,-1 0 0,4 0 271,-3 0-1721,-1 0 1,4 0-403,-2 0 1,2 4-219,5-1 1,-3 5-1,-1-4-28,2-2 1,1-1-1,1 1-42,0 1 1,0-1 0,0 1-1,1-2 40,-1-1 0,1 4 0,2 0 1,1-2-29,-2 0 0,0-2 0,-1 0 0,2 1-41,1 3 1,4-3 0,-3 3 0,0-3 45,0-1 0,4 0 0,-1 0 0,0 0-37,0 0 1,3 0 0,-2 0-1,3 0-55,-2 0 0,-1 0 0,2-1 0,0-2 4,1-1 0,-2 1 1,-1 3-1,-3 0-11,-1 0 0,4 0 0,-1 0 0,1 0 79,-1 0 1,2 0 0,-4 0 0,2 0 3,-1 0 1,0 0-1,2 0 1,-2 0-44,2 0 1,-2 0-1,0 0 1,1 0 17,-2 0 0,3 0 1,-4-2-1,2 0 0,2-2 1,-3 0 0,2 4 0,-1 0-55,0 0 1,3 0 0,-3 0 0,2 0 23,-1 0 1,2-3-1,-2-1 1,2 2-13,1 0 0,-3 2 0,-2 0 1,1 0 7,-1 0 1,1 0 0,1 0-1,0 0 5,1 0 0,-3 0 0,1 0 0,-1 0-3,1 0 1,-1 0 0,2 0 0,-3 0 17,0 0 1,-2 0-1,3 0 1,-1 0 32,-2 0 0,2 0 0,-1 0 0,0 0-14,1 0 0,-2 0 0,3 0 0,0 0 3,1 0 1,-3 0-1,2 0 1,1 0 1,-1 0 0,-3 0 0,2 0 0,0 0-16,3 0 1,-3 0-1,0 0 1,-1 0-68,0 0 1,5 0 0,-3 0 0,2 0-88,-1 0 1,-3 0 0,3 0-1,-1 0 69,1 0 0,-4 0 1,4 0-1,-2 0 10,-2 0 0,2 0 1,0 0-1,0 0 8,0 0 0,3 0 1,-3 0-1,0 0 120,0 0 1,3 0 0,-3 0-1,0 2-97,1 1 0,1-1 0,-3 1 0,0-2 8,1-1 1,-3 0 0,3 0 0,-1 0 8,0 0 1,0 0 0,-3 0 0,2 0 11,1 0 0,-1 0 1,-2 0-1,-1 0 31,0 0 0,-4 0 1,1 0-1,1 2 91,1 1 0,1-1 1,0 1-58,0-1 0,-3-2-104,-1 0-1049,1 0-2616,-2 0-1539,-1 0 5232,-5 0 0,-25 0 0,-6 0 0</inkml:trace>
  <inkml:trace contextRef="#ctx0" brushRef="#br0" timeOffset="613">2529 0 7873,'-8'0'3111,"1"0"-2263,4 0 510,-2 0 0,14 1-990,2 3 0,3-1 1,-3 4-1,0 2-257,0 1 0,1-3 0,-1 1 1,0 0-75,0 2 0,4 3 0,1 0 0,0 2-115,1-1 1,1-2 0,-2 0 0,1 0-138,-1 3 0,2-3 0,-3 2 0,-1-4-88,-2-3 0,0 0 1,-1 1 1080,0 0-307,0-1 0,-5 1-47,-2-1 0,-4-1 0,-4 3 0,-2-2 28,0 2 0,-8 1 1,3 3-1,-3 1-237,-2 5 0,-1 2 0,-6 2 0,1 0-374,0 3 0,-1-1 1,2 4-1,1-2-280,2-2 0,0-1 0,0-2 0,3 0-317,2 1 0,2-6 0,1-1 0,1-1 756,2 0 0,-20 20 0,-9 1 0</inkml:trace>
</inkml:ink>
</file>

<file path=ppt/ink/ink10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13:45.673"/>
    </inkml:context>
    <inkml:brush xml:id="br0">
      <inkml:brushProperty name="width" value="0.08571" units="cm"/>
      <inkml:brushProperty name="height" value="0.08571" units="cm"/>
      <inkml:brushProperty name="color" value="#FFFFFF"/>
    </inkml:brush>
  </inkml:definitions>
  <inkml:trace contextRef="#ctx0" brushRef="#br0">478 157 7822,'-7'-4'153,"1"-1"1,-1 0 959,1 0 0,2-4-791,-3 2 0,3-3 0,-2-1 51,1 0 0,0 1 1,3 1-1,-3 2 136,-2-2 0,1-1 0,-3 0 0,2 1-391,-2 2 1,-4 1 0,-4-2-1,1 4-45,0 3 1,-5 1 0,0 1 0,-4 3-245,0 4 0,-2 5 0,1 3 0,1 2-92,1 2 1,6 1 0,0 1 0,2 1-23,2-1 0,7 0 0,3 1 1,3-1 41,1 1 1,2-6 0,5-2 0,5-3 130,4-1 1,3 1 0,3-1-1,1 0 113,-1 0 1,0-3-1,2-1 1,1 2 102,1 1 0,0 1 0,-5 1 1,-1 2 144,-1 1 0,-2 5 1,2-3-1,-6 2 18,-4 0 1,-3-2 0,-3 3 0,1-2 102,-2 2 0,-7 0 0,-5 0 0,-5-1-28,-2 1 1,-1 1 0,-1 0-1,-1-1-178,-4-2 1,2-3 0,-6 3 0,2-2-266,0-2 0,0-3 0,4-4 0,-1-3-538,1-3 1,-1-1 0,2-1 0,3-4-292,3-6 0,6-7 1,3-9 929,1-6 0,23-17 0,10-9 0,3-6 0,0-1 0</inkml:trace>
  <inkml:trace contextRef="#ctx0" brushRef="#br0" timeOffset="628">545 336 8015,'-11'0'690,"0"0"1596,0 0-1791,5 0 0,1 1 0,5 3-315,0 3 0,3 7 0,2 2 0,2 3-44,1 4 0,-2 2 0,2 8 1,-1 1-104,0 1 0,1 4 0,-3-3 1,0-3-224,0-2 1,3-6 0,-5 0-1004,0-5 859,-2-4 0,-1-16 0,0-7 0,1-11-16,3-7 0,-3-8 0,4-8 0,-1-1 0,0 1 1,3-2 0,-2 5 0,1 0 237,3 4 1,-3 3 0,2 8 0,-1 2 343,-1 2 0,4 4 60,-2 8 1,1 7 0,-1 9 0,-2 4 450,-1 6 0,3 6 0,-3 2 1,0 2-182,0 2 0,0 4 1,-3 0-1,2-3-337,-2 0 1,3-4-1,0-2 1,0-3-225,0 0 0,-1-6 0,-3-3-357,3-6 0,-3-4-331,3-8 0,-1-7 0,-1-7 0,2-5 176,-2-3 1,-1-3 0,1-4-1,0-1 197,2 1 0,3 0 0,-3 4 1,-1 3 241,-2 2 1,3 3 0,-1 2 0,1 5 68,1 6 344,-4 3 1,8 10 0,-4 3-1,0 6 33,0 5 1,2-1 0,-2 4 0,2 1-313,1 1 1,-2 1 0,1 0 0,-1 1-373,0-1 1,-2-2 0,3-1 0,1 1 309,-2-1 0,24-4 0,1-2 0</inkml:trace>
  <inkml:trace contextRef="#ctx0" brushRef="#br0" timeOffset="1030">1138 392 8218,'-7'-10'0,"1"1"310,1 2 0,-4 0 0,3-1 0,-2 2 7,1 1 0,-1 1 0,-3 4 1,0 0-28,0 0 1,0 0 0,-1 2 0,1 5-231,0 4 0,4 4 1,0 0-1,2 3-29,3 3 1,1 2-1,1 0 1,0 2-155,0 1 1,1 0 0,3-3-1,3-2-84,3-2 0,1 0 0,0-4 0,1-1-92,-1-2 1,4-4 0,0-2 152,-2-1 1,0-2-1,-2-6 1,-1-3-67,-3-4 0,2 0 1,-5-9-1,-1-2 21,2-4 1,-3-2 0,1-3 0,-1 3 72,-2-1 1,3 6 0,1-2 0,-1 6 177,-2 2 0,-1 1 363,0 4 0,0 6 0,0 6-53,0 9 0,0 6 1,0 8-1,0 0-186,0 3 0,4 4 1,-1-3-1,1 2-442,1 0 1,-3-5 0,5 1 0,-2-3-165,-3 0 1,3-6 421,-1-2 0,5-22 0,-3-7 0</inkml:trace>
  <inkml:trace contextRef="#ctx0" brushRef="#br0" timeOffset="1247">1317 224 10706,'-6'6'899,"2"5"1,3 7-692,1 3 1,4 6 0,0 3 0,-1 4-248,2 3 0,-3 1 0,2 5 0,0-4-518,0 0 1,3-5-1,-2-5 1,0 0 556,0-4 0,4-34 0,-3-17 0</inkml:trace>
  <inkml:trace contextRef="#ctx0" brushRef="#br0" timeOffset="1430">1452 134 7851,'-7'5'412,"2"2"0,5 4 1,0 1 344,0 3 1,0 3 0,0 5 0,0 3-262,0 4 1,2 6 0,0 3 0,3 0-812,1 4 1,-2 0-1,2 1 1,-1-3-2514,-2-4 2828,3 3 0,0 10 0,5 7 0</inkml:trace>
  <inkml:trace contextRef="#ctx0" brushRef="#br0" timeOffset="1764">1597 548 7851,'0'12'2473,"-4"-1"-2526,1 0 1,0-5 35,7-2 0,1-8 0,3-3 0,0-3 44,1-1 0,1-4 0,1-2 0,0 0-42,0-3 1,0 0 0,-1 0 0,-1 2 43,-2-2 1,-4 2 0,1 0 0,-3-2 132,-1-1 1,0 3 0,-1 3 0,-3 4 156,-4 4 0,-2 2 1,-1 5-1,0 0-57,0 0 1,-4 5-1,0 4 1,1 4-3,2 6 1,1 2 0,0 3 0,1 2-46,2 4 1,3 2-1,5 1 1,0 1-188,0 0 0,1-1 1,4 1-1,5-2-497,4-2 1,2-4 0,-1-7-1,4-4-372,2-3 1,-2-2 0,-1-3 0,2-4 840,1-6 0,7-33 0,0-12 0</inkml:trace>
  <inkml:trace contextRef="#ctx0" brushRef="#br0" timeOffset="2065">2022 313 7851,'-14'-1'0,"2"-1"0,2-2 932,0 1 0,0 2 0,-1 1 0,-1 0-442,-3 0 0,2 1 0,-3 3 0,1 4-127,0 2 0,-3 5 1,4 1-1,3 0-427,2 0 0,7 3 0,-2-4 0,4-2-399,4 0 0,2-2 0,6 0 0,2 0-353,1 0 1,5-2-1,-3 0 1,2 1 492,-1-2 0,-4 5 1,1 3-1,-1 1 361,0 3 1,-5 0 0,1 1 0,-4 1 531,-3 1 0,-2 2 1,-1-3-1,-1 1 163,-3-1 0,-2-1 0,-7-2 0,0-3-691,-2 0 1,-4-8-1,3-1 1,0-4-2659,0-3 2616,-4-5 0,-3-56 0,-5-19 0</inkml:trace>
  <inkml:trace contextRef="#ctx0" brushRef="#br0" timeOffset="2229">2089 459 7851,'5'6'729,"3"-2"1,-2-3-1,3-1 1,2-1-354,2-3 1,6 2 0,-3-6 0,2-1-372,2 0 1,1-3 0,0 2 0,-1 2-529,-2 0 0,-4 1 1,1-4-1,-3 1 523,0 2 0,-21-2 0,-5 4 0</inkml:trace>
  <inkml:trace contextRef="#ctx0" brushRef="#br0" timeOffset="2497">2201 157 7851,'-5'-6'407,"3"-1"1,-6 5 868,-1-2 0,3 0-314,-1 4 1,4 2-651,0 1 1,3 4 0,3 5 0,5 3-245,2 4 1,0 3-1,-2 4 1,0 5-214,1 5 1,0 5 0,1 6-1,-2 2-529,-4-2 0,1 3 0,-2-3 0,0-2 674,-2-3 0,-26 24 0,-6 10 0</inkml:trace>
</inkml:ink>
</file>

<file path=ppt/ink/ink10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13:49.240"/>
    </inkml:context>
    <inkml:brush xml:id="br0">
      <inkml:brushProperty name="width" value="0.08571" units="cm"/>
      <inkml:brushProperty name="height" value="0.08571" units="cm"/>
      <inkml:brushProperty name="color" value="#FFFFFF"/>
    </inkml:brush>
  </inkml:definitions>
  <inkml:trace contextRef="#ctx0" brushRef="#br0">34 57 8179,'-7'4'216,"-1"-1"0,5 2 110,-5-1 1,6-1 0,-2 4-82,3 2 0,1 1 0,0 1 1,0 1-259,0 3 0,0 3 0,0 5 0,0 2 110,0 1 0,4 5 0,1-1 0,1 4-11,2 3 1,2-6 0,2 1 0,-1-3-159,0-4 0,1-3 1,2-3-1,1-6-5,-1-4 0,-1 0 0,1-5 0,1-3-299,-1-4 1,-2-3 0,-2-6 0,-1-3 232,-2-4 0,-1-2 1,3-3-1,-3 0 53,-1-3 1,3-4-1,-5 3 1,1-2 63,1 0 1,-4 1-1,3 0 1,-3 3 70,-1 2 1,0 2 0,0 0 0,0 4 143,0 3 108,0 2-187,0 7 1,0 2 0,0 8 34,0 4 1,0 2 0,2 2 0,0 3 30,2 4 0,1 3 0,-3 3 0,3 2-125,1 2 1,-2-3 0,2 2 0,1 1-257,-1 0 0,0-4 0,3-1 0,-2-2-144,2-4 1,1-4 0,1 1 0,0-4 348,0-4 0,10-46 0,3-17 0</inkml:trace>
  <inkml:trace contextRef="#ctx0" brushRef="#br0" timeOffset="413">482 113 9086,'-5'-6'680,"4"1"1,-4 6 0,5 3 0,0 3-316,0 3 1,3 2 0,2 3 0,0 5-198,0 5 0,0 0 1,-2 5-1,1 0-272,-2-2 0,3 5 0,-1-5 1,-1-1-121,2-4 0,-3-2 1,1-6-1032,-1-1 916,-2-7 0,0-7 1,0-9-1,0-4 8,0-6 0,0-3 0,0-3 0,0-3 82,0 0 1,1-1-1,3-2 1,2 3 143,0 0 0,4 2 1,-4 5-1,2 2 92,-1 4 1,1 4-1,1 3 1,0 1 317,-1 2 1,-1 3 0,3 6 0,-1 4 321,-2 6 1,-3 5-1,3 5 1,1 3-190,-2-3 0,0 5 1,-3 0-1,2 0-262,1 1 0,-4-5 1,2 1-1,-3-2-374,-1-2 0,4-1 0,0-2 0,-2-4-2802,0-3 3000,-2-5 0,0-42 0,0-15 0</inkml:trace>
  <inkml:trace contextRef="#ctx0" brushRef="#br0" timeOffset="595">817 180 8715,'7'1'1542,"-4"3"-1258,-1 3 1,1 3 0,2 1 0,0 2-234,0 2 1,3 0 0,-3 6 0,1 4-152,3 2 0,-4-1 0,0 3 1,-2-2-628,1-2 0,0-1 727,-4-2 0,-10-15 0,-3-3 0</inkml:trace>
  <inkml:trace contextRef="#ctx0" brushRef="#br0" timeOffset="762">862 34 11136,'-6'0'-365,"1"0"1,35 20 0,7 5 0</inkml:trace>
  <inkml:trace contextRef="#ctx0" brushRef="#br0" timeOffset="979">1030 236 7923,'0'6'753,"5"-1"1,2-5-653,3 0 1,5 0 0,1 0 0,2 0-106,2 0 1,-3-4-1,1-1 1,-1 0-106,0 0 1,-3-3 0,1 1-1,-3 1-238,0 3 0,-1-2 1,-1 0-1256,-3-2 1602,-2 5 0,-40-3 0,-8 5 0</inkml:trace>
  <inkml:trace contextRef="#ctx0" brushRef="#br0" timeOffset="1229">1131 1 11880,'0'11'643,"0"2"0,0 0 0,0 5-399,0 3 1,1 4 0,1 9 0,3 4-381,2 3 1,-5 6-1,2 3 1,-3-1-309,-1 1 1,4-6 0,0-7 0,-2-4 443,-1-3 0,-6-7 0,-1-7 0</inkml:trace>
</inkml:ink>
</file>

<file path=ppt/ink/ink10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13:53.069"/>
    </inkml:context>
    <inkml:brush xml:id="br0">
      <inkml:brushProperty name="width" value="0.08571" units="cm"/>
      <inkml:brushProperty name="height" value="0.08571" units="cm"/>
      <inkml:brushProperty name="color" value="#FFFFFF"/>
    </inkml:brush>
  </inkml:definitions>
  <inkml:trace contextRef="#ctx0" brushRef="#br0">23 22 7999,'-8'4'190,"1"0"0,4 5 0,0-2 41,1 3 1,2 1 0,0 0 0,0 2 211,0 2 0,0 2 1,0 7-1,0 2-247,0 4 1,4 0 0,0 2 0,-2 3-177,0-1 0,1-2 0,1-4 0,-1 0-364,-2-4 0,-1-1 0,0-3 1,1-4-2665,3-4 3008,-3 2 0,9-43 0,-4-3 0</inkml:trace>
  <inkml:trace contextRef="#ctx0" brushRef="#br0" timeOffset="217">202 213 9771,'0'11'262,"0"0"0,0 1 1,1 3-171,3 4 0,-3 2 0,3 2 1,-3 0-272,-1 3 1,0-2 0,1 2 0,2-2-364,0-2 0,1-1 0,-4-2 1,0-4-666,0-3 1207,0-6 0,-5-50 0,-1-19 0</inkml:trace>
  <inkml:trace contextRef="#ctx0" brushRef="#br0" timeOffset="332">202 112 7999,'0'-11'-67,"-1"3"-254,-3 1 1,3 3-649,-3-3 969,3 4 0,15 18 0,5 10 0</inkml:trace>
  <inkml:trace contextRef="#ctx0" brushRef="#br0" timeOffset="817">504 201 7999,'-4'-7'0,"-1"1"181,-1 1 1,2-4-1,-3 3 1,-1-2 185,2 1 0,-4 1 0,4-3 0,-2 2-18,1-2 1,0 4 0,-5 1-1,1 3-200,0 1 1,0 0 0,0 1 0,1 4-122,2 6 0,-1 2 1,6 4-1,0 1-201,2-1 0,1 2 1,0 3-1,0 0-88,0 1 1,5-2 0,2-1-1,3-3-86,2-1 0,0-1 1,2-5-1,1-2 93,-2-5 0,3-1 0,-1-4 0,-1-1 72,-2-5 1,2-3 0,-1-4 0,-4-4 63,1-2 1,-3 0-1,-1 1 1,-1 3 134,-3 1 0,1 5 0,-1 3 346,2-1 0,0 6-104,-4 3 1,0 6-1,0 8 1,0 2 62,0 1 0,3 3 0,2 5 0,0 3 116,0 5 0,-1-2 1,-4 7-1,1 1-86,3 2 0,-3 2 0,3 2 0,-3-1-167,-1-3 1,-3-4-1,-2-7 1,0-4-21,0-2 0,-4-8 0,2-5 0,-3-6-223,-2-4 1,1-1-1,0 0 1,0-2-698,0-6 0,-1-2 0,1-12 755,0-5 0,0-64 0,5 37 0,1 0 0</inkml:trace>
  <inkml:trace contextRef="#ctx0" brushRef="#br0" timeOffset="1216">728 0 10950,'0'13'1595,"0"1"0,0 5-1269,0 2 1,1 7 0,1 1 0,2 4-335,-1 0 0,1 5 0,0-1 0,-1-1-46,-2-1 1,-1-8-1,0-3 1,1-6-1443,3-1 482,-3-3 0,4-9 0,-5-5 417,0-6 1,4-9-1,0-3 1,-1-6 205,2-6 0,2 4 0,2-6 0,0 3 240,-1 4 0,-5 2 1,4 2-1,-1 2 124,0 4 1,-2 4 438,3 3 0,-3 5 0,2 8 0,0 6 215,1 6 0,-5 6 0,3 3 0,-1 2-228,-1 1 1,1 3 0,-4-2-1,1 2-307,3 2 0,-3-2 0,3-2 0,-3-4-1061,-1-2 1,2-6 968,1 1 0,4-85 0,4-17 0</inkml:trace>
  <inkml:trace contextRef="#ctx0" brushRef="#br0" timeOffset="1399">1030 190 7987,'0'8'994,"0"-1"-325,0 2 0,0-3-865,0 2 1,0-5 0,1 4-1,4-2 200,6-3 1,0-1 0,4-1 0,-1-1-123,1-3 1,-2-1-1,5-3 1,-1 0-160,1-1 0,-5 3 0,2 0 0,-2 0-474,-2 0 1,0-1 750,0 0 0,-15-3 0,-3 4 0</inkml:trace>
  <inkml:trace contextRef="#ctx0" brushRef="#br0" timeOffset="1633">1186 0 7984,'-7'0'0,"-1"0"529,0 0 1,-1 1 0,0 2 0,3 2 161,1 1 0,-2 3 0,3 4 0,1 5-171,2 3 1,1 0 0,1 10 0,3 4-328,4 5 1,1 3 0,1 2 0,-1 0-502,-1-1 0,-5 0 1,4-3-1,-2-2-1585,-3-1 1893,4-8 0,-34 17 0,-5-6 0</inkml:trace>
</inkml:ink>
</file>

<file path=ppt/ink/ink10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13:52.151"/>
    </inkml:context>
    <inkml:brush xml:id="br0">
      <inkml:brushProperty name="width" value="0.08571" units="cm"/>
      <inkml:brushProperty name="height" value="0.08571" units="cm"/>
      <inkml:brushProperty name="color" value="#FFFFFF"/>
    </inkml:brush>
  </inkml:definitions>
  <inkml:trace contextRef="#ctx0" brushRef="#br0">57 258 7999,'-7'-5'-239,"-3"4"378,3-3 1,1 3 27,-2 1 0,5 5 1,-4 2 44,2 3 1,2 1-1,3 1 1,0 0-220,0 3 1,1 1 0,1 4 0,3-1 10,2 1 1,0 1 0,4 1 0,0 0-175,1 1 0,3-6 0,-1-2 0,0-2 11,-1-2 1,3-5 0,1-2 0,1-3 25,-4-1 0,3-6 1,-1-5-1,0-7 35,0-3 0,-2-3 0,-6-2 1,-1-2 48,-2-1 0,-2-2 1,-3 4-1,0 1 178,0 2 0,-5-1 0,-2 8 0,-4-1 92,-4 3 0,-3 7 0,-4 1 0,0 2-27,-1 3 1,1 2 0,1 2 0,1 3-167,1 2 1,6 4 0,-2 4 0,2-2-376,2 0 0,5 2 347,2 0 0,18 10 0,4-2 0</inkml:trace>
  <inkml:trace contextRef="#ctx0" brushRef="#br0" timeOffset="353">627 34 7999,'-11'-1'-224,"0"-3"168,0-3 1,-1 1 0,1-1 274,0 2 1,0 2 0,0 3 0,0 0-136,-1 0 0,1 0 1,0 1-82,0 3 0,3 2 0,2 6 1,1 2-3,3 1 0,-3 9 0,1-2 0,1 3 42,2 2 0,1 5 0,0 7 0,1 0 41,3-1 0,-1 8 0,4-1 0,1 1-10,-2 0 0,3-1 1,-5-2-1,1-3-133,0-7 0,3 0 0,-4-8 1,-1-4-1414,2-5 1472,-3-9 0,-27-61 0,-13-21 0</inkml:trace>
  <inkml:trace contextRef="#ctx0" brushRef="#br0" timeOffset="517">314 392 7999,'-11'0'670,"0"0"0,9 0 0,6 0 0,6 0-406,5 0 0,2 0 1,7 0-1,1 0-461,1 0 1,5-3 0,-2-2 0,0 0-382,1 0 0,-1-3 0,1 4 578,-4 2 0,12-4 0,3 0 0</inkml:trace>
</inkml:ink>
</file>

<file path=ppt/ink/ink10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13:55.704"/>
    </inkml:context>
    <inkml:brush xml:id="br0">
      <inkml:brushProperty name="width" value="0.08571" units="cm"/>
      <inkml:brushProperty name="height" value="0.08571" units="cm"/>
      <inkml:brushProperty name="color" value="#FFFFFF"/>
    </inkml:brush>
  </inkml:definitions>
  <inkml:trace contextRef="#ctx0" brushRef="#br0">246 224 7982,'0'-11'169,"-1"4"1,-1-1 116,-2 0 1,-1 1 0,1 0-78,-3-2 1,1 4 0,-2 0 0,-1 2-147,-1-1 0,-1 0 1,0 4-1,0 0-19,0 0 1,-4 0 0,0 0 0,0 0-83,-1 0 1,3 1-1,-2 4 1,3 5-25,1 4 1,0 6 0,1 0 0,2 3-68,5 3 0,1 6 1,2-4-1,0 2 204,0 0 0,5 0 0,3 2 0,2-2-26,1-4 1,4-7 0,1-5-1,1-1-192,3-2 0,-2-5 0,-1-3 1,0-6-98,1-4 1,-3-7-1,2-3 1,-1-3 67,-2-4 0,-2-2 0,-2 0 0,-1-3 35,-1 1 1,-5-3-1,3 5 1,-1 1 60,-2 1 1,-2 2 0,-1 1 0,0 2 121,0 4 0,-1 6 328,-3 2 1,3 6-98,-3 1 0,3 5 0,1 7 0,0 3-67,0 4 0,1 2 1,2 1-1,2 2-100,1 2 1,-2 1 0,2 4 0,0-2-329,0-2 0,0-1 1,3-2-1,-1 0-495,0-2 0,-1-2 0,0-10 713,2-3 0,6-56 0,2-20 0</inkml:trace>
  <inkml:trace contextRef="#ctx0" brushRef="#br0" timeOffset="449">459 1 8226,'-6'1'2428,"2"3"-2032,3 3 1,1 4 0,0 4 0,0 5-261,0 5 0,4 4 0,0 5 1,1 4 2,0 3 0,3-3 0,-4 0 0,-1-4-262,2 0 1,-3-2 0,1-3 0,-1-7-501,-2-6 0,0-3 268,0-2 0,0-6 0,0-5-28,0-6 1,0-4 0,0-1 0,0-2 57,0-2 1,1-2 0,1-6-1,2 2 64,-2 3 1,5-2 0,-1 5 0,1 0 171,1-1 1,-1 5 0,4-2 222,1 4 0,-1 7 0,0 0 0,0 4 117,0 5 0,1 8 1,-1 3-1,1 0 11,3 1 1,-2 0 0,0 3-1,-3 0 191,-2 1 0,-5-1 0,4 1 0,-2-1-65,-3 0 0,-1-3 0,-1-2 0,-1 0-158,-3-4 0,-2 0 0,-5-3 0,-2-3-356,-1-3 1,0 1 0,-5-2 0,1 0-268,0-2 1,-2-5 0,5 0 0,2-4-2362,0-4 2754,2 0 0,15-48 0,3-8 0</inkml:trace>
  <inkml:trace contextRef="#ctx0" brushRef="#br0" timeOffset="850">1030 213 7982,'-12'0'67,"5"-3"1,-1-1 0,0 1 314,-2 2 1,-1 1-1,-1 0 1,0 0 236,-3 0 1,1 0 0,-3 1-1,0 3-594,-1 4 0,1-2 0,-3 1 1,2 3-141,2 4 0,3-2 1,4 3-1,1-2-210,0-2 1,3 0 0,2 0 0,5 0-116,1 1 1,10-1 0,-1-1-1,3-2 158,1 0 1,4-1 0,-1 3 0,2-1 284,1-2 1,1 0 0,-2 1 0,-1 0 30,-2 0 1,-4 2 0,2 2 0,-2-1 248,-3 0 0,1 0 0,-7 0 0,0 1 148,0-1 1,-2 4 0,-6 0 0,-2-1-101,-1 3 1,-1-5-1,-6 3 1,0-3-476,-2 0 1,-1-5-1,2-1 1,-2-1-199,-2-2 1,5-2-1,-2-1 342,2 0 0,2-75 0,0-18 0</inkml:trace>
  <inkml:trace contextRef="#ctx0" brushRef="#br0" timeOffset="1151">1130 348 7982,'0'11'158,"0"4"1,0 1 0,0 1-76,0 3 0,0 1 0,0 2 1,0-1 9,0 0 1,4-1 0,1-2 0,1-3-88,3 0 0,5-4 0,2 0 1,0-4-188,0-4 1,0 0 0,-2-4 0,1-1-77,-2-3 0,2-2 0,-2-6 0,-3-3 123,0-4 1,-2-2-1,0-1 1,-3-1 121,0 1 0,-4 1 0,1 1 0,-3 2 197,-2 2 0,-6 1 0,1 4 0,-2 0 140,-1 0 0,-5 3 0,-1 2 0,-2 1 64,0 3 1,2 0 0,-3 2 0,3 2-497,1 1 0,1 0 0,3 3 0,2 0-843,3 0 950,2 2 0,35 3 0,7 0 0</inkml:trace>
  <inkml:trace contextRef="#ctx0" brushRef="#br0" timeOffset="1498">1477 224 7982,'-7'0'-110,"0"2"1,2 1 480,3 5 0,1-1 1,1 3-1,0 4 20,0 2 1,5 3-1,1 3 1,1 1-25,1-1 0,-2 0 0,3 1 0,-3-1-313,-1 0 0,2-3 0,-3-2 0,0 0-370,1-4 0,-4 0-718,3-2 820,-3-5 0,-1-6 0,-1-7 0,-2-3 91,0-1 1,-1-6 0,4 0 0,0-2 56,0 1 1,0-1-1,0-2 1,0 1-50,0 1 1,0 6-1,0-3 1,1 1 59,3 0 1,2 0-1,5 4 1,0-1-49,1 1 0,0 0 0,2 0 0,2 1-57,1 2 0,-3 0 1,2 4-1,-1 2 160,0 0 0,-5 17 0,-5 4 0</inkml:trace>
  <inkml:trace contextRef="#ctx0" brushRef="#br0" timeOffset="1967">1779 34 8169,'-11'0'-189,"0"0"648,4 0 1,3 2-1,4 1 1,0 5 123,0 2 0,0 5 0,0 2 0,1 4-105,2 6 1,0 6 0,4 4-1,1 4-372,-2 3 0,3 0 0,-5 1 0,-2-1-29,-1-3 1,3-8 0,0-7 0,-2-3-1061,-1-5 476,-1-7 1,0-7 0,0-8 0,0-4-46,0-6 0,4-5 0,0-7 0,-2-3 80,0-4 0,3 1 1,1 1-1,1 2 253,1 2 1,-2 5 0,3 3 0,-2 0 219,2 2 0,0 4 0,-1 7 0,0 1 352,0 3 0,1 2 0,0 3 1,-2 5 162,2 2 0,0 5 1,-1 1-1,0 1-128,1 3 1,-3 5 0,0 1 0,0 0-52,0 2 0,-3-1 0,1 3 0,-3-4 119,-1-2 0,0-2 1,0 0-1,-1-1-191,-3-2 0,-4-3 1,-5-6-1,-3-1-289,-2-2 1,0-4 0,-5 1 0,1-3-279,-1-1 1,0 0-1,-3-1 302,-4-3 0,-32-27 0,-9-12 0</inkml:trace>
  <inkml:trace contextRef="#ctx0" brushRef="#br0" timeOffset="2580">2070 403 7920,'7'0'-471,"1"0"1,1 0 642,1 0 1,6 4 0,4 0 0,3 0 11,3 1 1,5-4 0,-1 3 0,3-2-75,0 2 0,1-3 0,-2 3 1,-2-3-127,-4-1 0,-4 0 0,-3-1 1,-4-2 15,-3 0 0,-30-21 0,-8-1 0</inkml:trace>
  <inkml:trace contextRef="#ctx0" brushRef="#br0" timeOffset="2830">2283 124 9531,'0'12'0,"0"3"129,0 4 1,3 7 0,2 4 0,0 3-128,0 5 1,4 3 0,-3 6 0,0 0-110,-2-3 0,-1-2 0,-1-7 1,2-4-410,-2-3 1,3-7-1,-1-6 516,-2-2 0,5-22 0,-1-5 0</inkml:trace>
  <inkml:trace contextRef="#ctx0" brushRef="#br0" timeOffset="3048">2517 336 8044,'0'12'28,"0"-1"0,0 0 373,0 0 1,2 2-1,0 0 1,3 3-306,1 2 1,1 0-1,1 5 1,0 0-216,0 3 1,-1-6 0,-1 3 0,0-3-953,0-3 1071,-3-1 0,-13-20 0,-9-3 0</inkml:trace>
  <inkml:trace contextRef="#ctx0" brushRef="#br0" timeOffset="3180">2551 213 8173,'-11'0'-471,"5"5"0,16 21 0,8 10 0</inkml:trace>
  <inkml:trace contextRef="#ctx0" brushRef="#br0" timeOffset="3481">2764 381 7957,'0'11'139,"0"0"0,0 4 0,0 2 1,0-1 307,0 0 1,0 4 0,0-2 0,1 5-198,3 3 0,-2-3 0,5 2 0,2-4-343,1-2 1,5-5-1,1 1 1,0-4-327,1-4 0,-1-2 0,-3-6 1,4-3 135,0-3 1,-3-8 0,1-2 0,-4-2 243,-4 0 1,-1 1 0,-3-5 0,1 1 261,-2 0 1,-2 0 0,-4 3 0,-3 1 76,-3 2 0,-1-3 0,0 3 0,-2 0-41,-2 0 1,-1 0-1,-4 3 1,2 1-146,-2 2 1,2 6 0,1 0 0,1 3-317,2 1 1,2 0 0,2 3 0,2 3 201,4 5 0,23 28 0,6 3 0</inkml:trace>
  <inkml:trace contextRef="#ctx0" brushRef="#br0" timeOffset="3900">3278 213 7957,'-11'0'434,"1"2"0,3 1 237,3 5 0,-1 2 1,1 1-1,2 1-263,0 3 1,2 4-1,0 6 1,0 2-96,0 2 0,4 0 1,0 5-1,-2 0-69,0-1 1,1-3-1,1-1 1,0-3-800,1-5 33,-4-4 1,4-12-1,-4-6 29,3-9 1,-3-12 0,4-11 0,0-4 64,3-3 0,-2-1 0,1-4 0,2 1 47,1-1 0,1 1 1,2 5-1,0 4 450,2 4 0,1 6 0,-2 1 0,2 7 372,2 6 0,-5 7 0,3 2 0,-1 4 260,0 5 0,0 8 0,-4 5 0,0 5 67,1 5 0,-1 4 0,0 2 1,-1 2-330,-3 2 0,2 1 0,-5 2 0,0 0-611,1-2 0,-4-7 0,3 0 0,-3-8 615,-1-6-443,0-4 0,-15-44 0,-4-11 0</inkml:trace>
</inkml:ink>
</file>

<file path=ppt/ink/ink10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14:26.016"/>
    </inkml:context>
    <inkml:brush xml:id="br0">
      <inkml:brushProperty name="width" value="0.08571" units="cm"/>
      <inkml:brushProperty name="height" value="0.08571" units="cm"/>
      <inkml:brushProperty name="color" value="#FF4E00"/>
      <inkml:brushProperty name="inkEffects" value="rainbow"/>
      <inkml:brushProperty name="anchorX" value="-1.29111E6"/>
      <inkml:brushProperty name="anchorY" value="-1.77594E6"/>
      <inkml:brushProperty name="scaleFactor" value="0.5"/>
    </inkml:brush>
  </inkml:definitions>
  <inkml:trace contextRef="#ctx0" brushRef="#br0">325 101 8706,'-12'0'830,"-1"6"-690,1 2 0,-1 3 0,0 2 0,1-1-88,-1 1 0,-3 3 1,-3 3-1,0 0-66,-3 3 0,2 6 0,-1 2 0,0-3 22,2 0 1,-4 1-1,7-2 1,2-3-252,4-4 1,0-2-78,6-5 1,1-5-1,9-4 112,6-6 1,2-4 0,7-6-1,2-4 125,0-4 0,7-3 1,0-2-1,2-2 16,3-1 1,-4-1-1,0 5 1,-2 0 53,0 0 0,5 0 0,-5 1 0,-1 2 99,-2 1 0,-6 6 1,-2-1-1,-3 5 539,-2 3-479,-3 5 1,-10-1-1,0 8 1,-2 4 68,-2 3 0,-4 3 0,-8 3 1,-2 4-103,-1 3 1,-1 1-1,-2 1 1,1 4 2,-1 3 0,-6 3 0,-2 2 1,1 0-86,-2-1 0,4 1 0,-7 1 1,1 0-35,1-1 0,2 1 0,9-10 0,6-3-184,5-3 1,2-6-86,8-9 0,4-4 0,13-8 0,4-4 63,2-4 1,8-7 0,3-5-1,2-5 83,1-3 1,7-6 0,2-4 0,1 2 108,-1 1 1,3-3-1,-3 0 1,1 2 47,-1 1 1,-4 8 0,-8 5-1,-6 5 385,-6 2 1,-5 7-147,-9 4 1,-2 6 0,-8 1 0,-2 4-7,-4-1 0,-1 5 1,-2 2-1,-4 3-169,-3 5 0,-5 4 0,-6 8 1,-4 5-88,-4 2 0,-5 3 1,-1 3-1,0 4-16,0 3 0,-3 1 0,4 0 0,1-1 51,2-3 1,9-3 0,5-8 0,8-4-194,7-6 1,5-13 0,6-1-182,3-4 1,3-2 0,7-5 0,3-2 188,4-2 1,8-9 0,4-9-1,5-6 20,4-5 0,4-5 1,10-4-1,5-4-39,5-3 0,2-5 0,-2 0 0,0 1 117,0 1 0,-5 0 1,-6 5-1,-11 9 98,-7 9 0,-8 7 521,-8 9 0,-9 8-254,-7 5 1,-10 5 0,-3 8-1,-5 1-126,-3 3 1,-4 3 0,-6 11 0,-4 5-260,-3 5 1,-3 2 0,-3-1-1,-3 5 56,-4 6 0,-9 4 0,-3 6 1,-5 1 76,-4 3 0,4-3 1,-1 2-1,8-8 94,9-7 0,9-12 1,20-11-347,6-6 0,9-10 1,3-7-137,7-4 1,5-4 0,5-4-1,6-7 61,4-4 0,7-8 1,9-9-1,7-6 236,7-5 1,15-7-1,3-2 1,2-3 111,-1-1 0,-36 28 0,1 0 1,1-1-1,1 0 0,1 0 0,0 0-10,0 0 1,0 1 0,-2 1 0,-2 2 0,27-17-1,-8 7-111,-6 8 1,-10 5 0,-5 4 0,-9 5 2,-7 7 1,-5 2-1,-7 4 21,-2-1 0,-5 1 130,1 7 1,-12 3-1,-8 7 1,-6 4-107,-9 7 1,-5 7 0,-7 10 0,-7 4-25,-8 3 0,-3 1 0,-3 2 0,-3 2 40,-4 5 1,30-26 0,-2 0-1,-1 3 1,-1 0 0,-1 0 0,-1 2 68,-2-1 0,0 1 1,2-1-1,1 1 1,0-1-1,1 0 1,4-2-1,1-2 175,-27 26 0,13-14 0,23-18 0,9-4-564,8-7 1,11-3-40,3-5 1,7-8-1,11-8 1,7-5 145,7-3 1,13-15 0,11-11 0,15-8 276,-30 21 1,3-1-1,3-1 1,2-2-1,2-3 1,1-2 0,-1 2-1,0 0-122,0 0 1,1 1 0,4 2-1,1 0 1,0-1 0,-1 0-1,0 1 1,0 2-20,-3 1 1,0 1-1,-4 2 1,-1 1-1,34-10 1,-8 2-58,-9 5 0,-10 8 0,-10 5 0,-7 3-38,-8 5 1,-9 2 144,-4 6 1,-10 1-1,-9 4 1,-9 4 152,-8 7 0,-12 9 1,-7 8-1,-9 5-174,-10 4 1,-3 2-1,-13 8 1,-2 1 81,-3 1 1,38-24-1,-1 0 1,1 0 0,-1 0-1,-3 3 1,-1 0-23,-4 2 1,-1 1-1,-4 3 1,-1 0-1,-1 1 1,-1 0-1,4-2 1,0 2 77,3-2 0,1 0 0,3-3 0,0-1 1,5-3-1,0 0 0,-31 24 240,12-8 1,12-9 0,19-10-814,8-6 0,13-5 170,8-9 1,7-8 0,12-10 0,9-5-65,8-6 0,17-10 0,9-8 0,13-11 381,-33 20 0,2-1 1,8-3-1,1-1 1,-1-1-1,1-1 1,0 0-1,1 0-65,1-1 1,1 0 0,1 2 0,1-2 0,5-3 0,1-1 0,-1 0-1,1 2-61,-1 0 0,-1 1 1,-5 5-1,-2 2 1,-7 5-1,-2 3 1,38-18 69,-13 8 0,-5 0 1,-16 9-1,-7 6 116,-7 3 0,-5 5 0,-6 3 0,-1 2 476,-3 1 1,-11 5-322,-15 0 1,-9 7 0,-16 11 0,-8 7-333,-7 7 0,-10 5 1,-9 7-1,-10 4 35,-9 5 1,40-25-1,-1 0 1,-2-1 0,0 1-1,-3 2 1,0 1-20,-2 3 0,-1 2 0,-9 4 0,-1 2 0,-5 5 0,-1 2 0,-3 1 0,0 1-56,-3 1 0,0 0 0,3-2 1,1 1-1,2-1 0,2 0 1,6-5-1,2-1 315,4-5 1,4-1 0,-25 22 0,26-23 0,13-6-46,11-4 1,7-8-402,9-2 0,9-9 0,12-5 1,7-7 373,10-9 1,17-8 0,12-12 0,11-10 36,15-9 1,-35 21 0,2-1-1,5-3 1,0-1 0,0-1 0,1 0-124,0 0 1,2-1 0,2 0 0,2 1 0,1-2 0,1 0 0,4-1-1,0 0-184,1 0 0,0 1 0,-2 0 0,-1 1 0,-6 7 0,-2 2 0,-3 1 1,0 2 52,-5 2 0,-1 2 1,37-12-1,-18 9 1,-14 8 131,-15 8 0,-8 3 0,-8 6 117,-3 0 0,-10 0 0,-12 3 30,-10 5 0,-14 3 1,-13 14-1,-8 6-96,-7 4 0,-10 4 0,-9 4 0,-6 6-150,-6 4 1,41-25 0,-1 0 0,0-1 0,-1 0 0,-2 3-1,-1 0-66,-3 2 0,-2 2 1,-5 5-1,-1 1 1,-5 4-1,-1 0 1,2 0-1,1 0 60,0-1 1,1-1-1,6-2 1,1-1-1,2-3 1,1 0 0,6-4-1,2 0 218,-29 23 0,12-6 0,17-11 1,8-2-103,7-2 1,3-5 0,11-10-276,3-6 0,9-6 0,6-7 27,12 0 0,9-3 0,10-5 0,12-12 208,13-10 1,18-9-1,-34 13 1,0 0-1,1 0 1,1-1 149,0 0 0,1 0 0,1-3 1,0 0-1,5 0 0,0 0 0,2-2 1,0 0-67,1-2 0,0 1 1,-1 1-1,0 2 0,-5 3 1,-1 1-1,-1 2 0,-1 1 70,41-19 0,-10 10 0,-17 7 0,-15 8-71,-12 7 1,-15 3 0,-5 5-22,-4-3 1,-9 1-1,-1 6 1,-7 2-163,-4 4 1,-11 6 0,-6 6-1,-8 6-296,-12 5 1,-3 6 0,-13 8 0,-7 2 174,-6 5 1,-4 2-1,0 1 1,38-25-1,-2 1 107,-1 4 0,-3 0 1,-4 2-1,-2 1 1,-1 4-1,0 1 0,1-2 1,1-1 164,3-1 1,1-1-1,2-1 1,2-2 0,4-3-1,2-2 1,-33 25 147,13-8 0,17-10 0,20-13 0,9-3 84,8-4 1,6-9-392,4-4 1,6-4 0,11-6 0,10-7 438,8-11 1,16-8 0,14-11 0,7-8-187,-34 23 0,0-1 0,5-4 0,1-1 0,2-1 0,2 1 0,2-2 1,0 0-163,1 1 1,1-1 0,-1 1 0,1-1 0,2-1-1,0 0 1,0 1 0,1 1 44,-1 1 1,0 1-1,-7 4 1,-2 2 0,38-17-1,-18 12-148,-12 8 1,-16 9-1,-9-1 1,-8 5 697,-8 3-244,-2 5 1,-14-1 0,-8 8-1,-12 6-372,-7 5 0,-8 6 0,-11 10 0,-10 6-145,-8 8 1,-7 5-1,-9 5 1,38-26 0,-1 2-109,-2 1 0,-1 1 1,1 2-1,0 0 0,-4 3 1,0 1-1,-1 0 1,-2 1-20,-1 2 0,-1 0 1,1 1-1,0 0 1,2 0-1,0-1 0,5-2 1,2-2 284,5-3 0,2-3 0,-20 20 0,20-13 0,7-6 170,8-2 0,5-7-165,9-8 1,4-7 0,9-5 0,8-4 139,6-4 1,12-6 0,8-11-1,11-8 160,12-6 0,2-10 0,8-3 1,4-7-76,2-2 0,-35 30 0,0 0 0,0-2 1,1 0-1,1 1 0,0-1-34,1 0 1,-1 1 0,38-21 0,-3 0 0,-5 5-66,-4 3 0,-9 9 1,-12 6-1,-8 5 7,-7 3 1,-10 2 0,-9 8-252,-2 4-271,-7 3 0,-7 2 0,-8 3 0,-5 6-39,-3 5 0,-9 6 0,-10 10 0,-7 5-133,-8 4 1,-6 9-1,-8 0 1,-5 5 422,-6 4 1,36-27 0,0 2 0,-5 3-1,-1 0 1,-3 3 0,-2 0 115,-2 3 1,-2 0 0,-1 1 0,-1 0-1,1 0 1,1-2 0,3-2 0,2-3 499,4-3 1,2-3 0,-24 18 0,14-11 0,12-6 513,11-5 0,9-7-803,4-7 1,10-5 0,10-10-93,12-5 1,10-7 0,16-16 0,6-8-2,12-10 1,3-3 0,11-5 0,4 0-24,-37 28 0,2 1 1,2-1-1,0-1 0,1-1 1,2 0-1,1-1 0,0 1-43,1-1 0,1 1 0,0 0 0,0 1 0,0 1 0,-1 1 0,0 1 1,-1 2 18,-2 0 1,0 3-1,29-9 1,-12 3 0,-16 9-95,-11 7 0,-11 1 100,-8 7 1,-10 0 0,-7 5 36,-7 3 1,-10 5 0,-5 8 0,-7 5-385,-9 6 1,-12 5 0,-11 8 0,-6 2-28,-3 1 0,-2 7 1,-8 4-1,37-25 1,0-1 143,-4 3 0,-1 0 1,-1 2-1,-1 2 0,-6 3 1,0 1-1,-1 1 0,0 1 31,0-1 0,0 0 0,0 0 0,1-1 1,2-3-1,2-2 0,3-1 0,3-2 421,-35 22 1,17-9 0,15-12 0,9-2-145,5 0 0,7-9 0,0 2 0,4-6-261,3-7 0,10 0 104,-1-7 1,19-1 0,6-7 0,14-6 78,11-5 0,6-6 1,13-8-1,9-6 152,8-6 1,-30 18-1,1-3 1,0-1-1,1-1 1,0 0-1,1 0-35,-1 0 1,0 0-1,2-1 1,0 0-1,2 1 1,1 0 0,3-1-1,1-1-24,2-2 1,1 0 0,-4 3-1,0 1 1,-2-1 0,-1 1 0,-5 3-1,-2 1 61,37-18 1,-10 7 0,-6 5 0,-11 3-327,-12 8 1,-10 9 0,-13 4-229,-6 1 0,-7 5 161,-11 0 0,-7 5 1,-10 9-1,-8 4-262,-7 7 0,-8 7 1,-11 10-1,-8 4 32,-10 3 0,-1 3 0,-6 2 0,0 5 341,40-29 0,-2 1 1,-4 5-1,-2 2 1,-3 1-1,0 1 0,-5 3 1,1-1 52,-1 2 1,1 0 0,5-2-1,1-1 1,3-3 0,1 0 0,4-3-1,3 0 191,-28 28 0,21-20 1,17-5-1,11-10 133,8-8 0,4-1 0,8-8-331,2-3 0,8-2 0,12-8 1,8-3 145,10-8 0,8-11 0,9-10 0,8-8 12,5-8 0,11-6 0,-40 24 1,1 0-1,3-1 0,0 0 11,0 0 1,1-1 0,1 0 0,1 0-1,-3 1 1,0 0 0,2 0 0,-1-1 63,0 1 0,0 1 0,-5 3 0,-1 1 0,39-23 0,-11 10-18,-12 6 1,-12 5 0,-10 10 0,-9 4 217,-9 6 0,-11 5-222,-7 5 1,-1 0 0,-8 1 0,-2 2-400,-4 1 1,-12 12 0,-10 2 0,-11 10-415,-9 9 1,-3 6-1,-12 8 1,-5 2 308,36-24 0,0 0 0,-42 27 1,41-23-1,-1 1 0,-2 1 0,0 1 184,-4 2 1,-1 1 0,-3 4 0,0 2 0,-3 2 0,1 0 0,3 0 0,1-2 59,4-2 1,2-2 0,6-4 0,2-1 0,-23 18-1,12-8 511,13-6 0,14-12 1,9-4-450,6-4 0,6-9 0,6-7 120,6-3 1,8-6 0,11-5 0,8-7 235,9-8 1,10-10 0,9-9-1,5-4-214,6-3 1,-36 22-1,0-1 1,3 1-1,0 0 1,2-2-1,-2 0 76,1 0 1,-1-1 0,0 2 0,1-1 0,-1 1 0,0 1 0,2 2 0,0 0-126,1 1 1,-1 1-1,27-16 1,-9 6-1,-13 6-64,-11 5 1,-13 12-50,-7-1 0,-12 9 0,-11 1 0,-9 6 142,-8 5 0,-8 6 0,-6 7 1,-11 8-429,-7 6 1,-13 10 0,-10 5 0,-4 6 29,0 1 1,37-24 0,-1 1-1,0 0 1,-2 0 0,-4 5-1,0 2 141,-6 4 0,-1 2 0,1 0 0,1 1 0,-3 3 0,0 1 0,3-3 0,1-1 176,4-1 1,2-1-1,3-5 1,3 0-1,-21 30 1,14-15 328,17-17 1,19-16-1,11-7-251,7-6 0,11-5 0,7-8 0,10-5-89,10-9 0,8-12 0,15-10 0,6-10-15,4-8 1,-36 26 0,1-1-1,-1 0 1,1-1 0,3-2 0,0 0-37,4-2 0,1 0 0,-4 4 0,-1-1 1,1-2-1,-1 0 0,-3 2 0,0 1 197,-3 1 1,0 1-1,0-2 1,0 2 0,32-22-1,-6 5 152,-12 9 0,-9 7 0,-13 9 0,-7 3-260,-7 7 1,-11 6 0,-7 7 159,-7 0 1,-4 0-1,-3 2 1,-3 2-270,-4 4 1,-8 6 0,-4 6 0,-6 6-253,-7 5 1,-2 7 0,-9 5 0,0 2-154,0 2 0,-2 3 0,-2 5 1,1 2 375,1 0 1,6 3 0,2-6 0,6-1 183,7-1 0,20-13 0,6-7 0,9-10 2,7-9 0,9-2 0,9-7 0,5-1-79,2-2 1,7-6 0,2-5 0,8-7 182,7-8 1,4-1-1,7-9 1,3-3-249,4-2 0,3-9 0,0 1 0,-4 0 238,-8 3 1,-6 5 0,-11 3 0,-8 5 465,-6 7 1,-13 7-565,-9 10 1,-11 8 0,-16 8 0,-7 5-52,-7 3 1,-10 9 0,-4 9-1,-4 4-308,-5 3 1,4-2 0,-4 5 0,5-3 104,4 1 0,2 6 1,5-2-1,1 1 205,6-1 1,11-4-1,8-9 1,8-3-37,3-4 0,4-6 0,2-5 1,6-4-83,5-2 0,6-5 1,7 3-1,4-2-29,4-2 0,1-1 0,9-4 1,1-2-166,2-4 0,1-4 1,-1 1-1,-3 2 32,-4 0 0,-8 2 0,-3-1 1,-3 4 235,-4 2 1,-12 2 0,1 0-76,-2 0 1,-5 6 80,-2 2 0,-53 26 0,-14 6 0</inkml:trace>
</inkml:ink>
</file>

<file path=ppt/ink/ink10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14:30.164"/>
    </inkml:context>
    <inkml:brush xml:id="br0">
      <inkml:brushProperty name="width" value="0.08571" units="cm"/>
      <inkml:brushProperty name="height" value="0.08571" units="cm"/>
      <inkml:brushProperty name="color" value="#FF4E00"/>
      <inkml:brushProperty name="inkEffects" value="rainbow"/>
      <inkml:brushProperty name="anchorX" value="-1.30173E6"/>
      <inkml:brushProperty name="anchorY" value="-1.78574E6"/>
      <inkml:brushProperty name="scaleFactor" value="0.5"/>
    </inkml:brush>
  </inkml:definitions>
  <inkml:trace contextRef="#ctx0" brushRef="#br0">241 4089 8253,'-5'-9'-967,"1"1"0,0 4 1103,4-5 1,0 5 0,1-3 130,4 2 1,-3 1 0,7 4-139,1 0 1,1 0 0,1 0 83,1 0 1,1 1-1,1 2 1,2 2-98,-2 2 0,-1 3 0,-1 5 0,-1 2-122,1-2 0,4-1 0,-2-1 1,-3-1-19,-2 1 0,-3 0 0,3-2 0,-3-1-242,-2-2-27,0-5 1,-7 1-1,-3-10 259,-8-6 1,-1-6 0,-7-8 0,0 1 25,2 0 1,-5-4-1,3 0 1,-3 1 30,-1 1 0,0 2 0,0 0 0,1 1 63,4 4 0,1 1 0,7 7 0,-1 1 244,1 2 0,5 5-244,3 8 1,4-1 0,5 5 0,8 4-103,6 3 1,6 0-1,5 6 1,3 2 36,3 0 1,3 4 0,2 2 0,3 4-8,5 4 1,3 2 0,6 1 0,-3 1-56,-4-5 0,-6-1 0,-5-10 0,-5-6-129,-5-3 1,-11-11 0,-5-5-1,-6-7-68,-2-4 0,-2-3 1,-5-2-1,-3-5 162,-5-3 0,-7-3 0,-5-2 0,-4-4 103,-5-4 1,-2 1 0,-5 0 0,-3 0 62,-1-3 1,-4-6 0,-7 3 0,-2-1-36,-5-5 1,-2 2 0,-3-9 0,-2 0-57,0 1 0,10 5 0,13 9 1,10 6 72,13 9 0,7 11 3,9 10 1,5 4-1,12 3-25,-1 1 0,6 2 0,3-1 0,4 6 89,5 5 1,7 12 0,9 1 0,5 7-18,3 6 0,5 8 0,7 10 0,6 4-37,1 3 1,-35-33 0,0 0-1,36 32 1,-3 1-69,-4-2 0,-2-3 1,-5-9-1,-10-11-98,-8-10 1,-4-13 0,-12-6-1,-3-8-188,-4-3 1,-8-4 0,-5 0 0,-2-4-14,0-1 0,-1-6 1,-7-6-1,-6-3 194,-5-5 1,-6-6 0,-8-2 0,-6-6 173,-6-5 1,1 0 0,-6-2 0,-2-5-47,0-3 1,-8-3 0,-4-5-1,-7-3-34,30 32 0,-1-1 0,0-1 0,-1-1 0,-3-1 0,0 0 0,1-1 0,0 2-23,1 0 1,2 2-1,-29-33 1,18 14 0,12 9-13,10 11 1,15 15 53,12 12 1,1 4-1,7 12 1,3 2 194,5 1 1,5 8 0,8 6 0,6 9 8,5 6 1,11 15-1,7 8 1,5 2-74,4 3 0,2 2 0,-30-31 0,1 0 0,0 3 0,2 0-90,1 4 1,2 0 0,-1-2-1,1 0 1,-3-1 0,0 0-1,-3-2 1,0-2-16,-3-4 1,0-1 0,31 26 0,-11-19 0,-10-12-223,-11-9 1,-13-12 0,-5-4 0,-3-4-293,-2-4 1,-5-3 0,-3-7 0,-2-3 162,-2-4 1,-11-4 0,-6-5 0,-7-8 351,-5-7 0,-4-3 1,-9-4-1,-4-2 13,-3-5 1,-1 0 0,-3-2 0,-6-6 13,-8-5 1,29 31 0,-2-1 0,-1-4 0,-2-1 0,0 0 0,-1-1-102,-2-1 0,0 1 0,-1-2 1,0 1-1,-1-1 0,0 1 1,3 1-1,2 1 18,4 2 1,1 2 0,-20-25 0,24 19 6,12 17 0,14 16 1,8 14 63,7 4 1,4 7 0,4 9-1,7 8 41,12 11 0,11 17 0,13 14 0,-25-30 0,1 1-29,2 2 1,1 2 0,4 4 0,1 2 0,1 1 0,1 0 0,0 2 0,1-1-89,2 2 1,1 0-1,1 3 1,1 1 0,3 4-1,1 1 1,2 1-1,1 0 67,1 0 0,0-1 0,-3-3 0,-1-2 0,-9-7 1,-1-1-1,-3-5 0,-1-2-41,-4-5 1,-1-1-1,22 22 1,-10-20-1,-9-13-267,-6-8 0,-8-10 1,-8-3-1,-2-4-123,-1-4 1,-6-5 0,-3-6 0,-2-4 237,-2-5 0,-12-4 0,-6-11 0,-10-3 76,-9-4 0,-4-8 0,-9-6 1,-4-6 115,-2-5 1,-7-3-1,0-3 1,28 37-1,-1 0-14,-2-3 1,-2-2 0,-4-8 0,-1-2 0,-5-4 0,0-2 0,-4-1 0,-1-2-150,-3-4 1,0-1 0,-2 0 0,0 0-1,-3-4 1,1-1 0,1 2 0,0 1 75,4 2 0,1 1 0,7 6 0,2 3 1,11 10-1,2 3 0,-20-32 30,14 17 0,15 22 0,13 20 288,11 12 1,1 5 0,6 9-110,-1-2 0,4 6 0,9 5 0,10 12-84,12 12 0,17 20 1,-20-25-1,1 1 0,4 5 1,0 2-44,3 4 1,1 1 0,3 2 0,1 1 0,3 7 0,1 0 0,1 1 0,0 1-100,2 0 0,1 1 1,0 4-1,-1 1 0,-1-4 1,0 0-1,-2 0 0,-1-1 53,-2-2 0,-1 0 0,-2-3 1,0-1-1,-5-5 0,-1-1 0,-4-7 1,-1-2-14,30 27 1,-8-16 0,-13-10-1,-6-8-141,-5-8 0,-10-7 0,-8-8-107,-3-1 0,-7-8 0,-3-1 130,-3-7 1,-8-11 0,-7-7 0,-11-9 77,-11-6 1,-4-9 0,-9-8 0,-6-4 41,-4-8 1,-6-7 0,29 36 0,0 0 0,0 0 0,1-1 32,-1-1 0,-1-1 1,-5-4-1,-2-2 1,-5-8-1,-1-2 1,-5-4-1,-2-2-135,-2-5 0,-2-1 0,-2-2 0,-1-2 0,4 0 1,1 0-1,-1 0 0,0 2 82,0 1 1,2 2 0,8 2 0,1 3 0,7 9-1,2 3 1,9 8 0,4 3 129,-11-25 0,14 29 480,16 13-356,2 14 0,12 11 0,5 11 0,10 10-66,12 12 1,22 22 0,-20-20 0,2 2 0,5 5 0,1 3-111,4 3 1,1 3-1,3 1 1,1 2-1,1 2 1,0 0-1,1 2 1,0-1-94,1 1 0,0 1 0,2 2 0,0 1 0,0 0 1,-2 0-1,-4-4 0,0 0 67,-5-4 0,-2-1 0,-5-8 0,-2-2 0,25 33 0,-7-14-103,-8-13 1,-9-10-1,-10-18 1,-6-6-188,-5-5 1,-9-6-136,-4-8 1,-2-5 0,-5-7 0,-7-8 587,-11-8 0,-10-9 0,-12-14 1,-6-8-195,-4-7 1,22 29 0,-2 0 0,1-2 0,0 1 0,-2-1 0,0-1-3,-2-1 1,-1 0 0,-5-5 0,-1-2 0,-4-7 0,-1-2 0,-3-5 0,-2-2-98,-3-3 0,-1-2 0,-3-3 1,0-1-1,1 3 0,1 0 1,0 0-1,2-1 107,0 2 0,1 1 1,5 3-1,3 1 1,4 6-1,3 2 1,6 7-1,2 4 43,-21-31 0,20 25 206,17 21 1,9 16 0,12 19-1,9 13-107,10 14 0,19 17 0,17 20 1,-24-25-1,2 1-56,5 8 1,1 1-1,5 5 1,2 2-1,5 6 1,1 2-1,2 1 1,0 1-82,1 1 0,0 2 0,1 0 0,-2 1 0,-1-2 0,0 0 0,1 0 0,-1 0-86,0 0 0,0 0 1,-3-2-1,0 0 0,-4-5 1,-2-2-1,-5-6 0,-1-3 71,-5-6 1,-1-2 0,26 28 0,-9-10 0,-5-11-59,-7-11 1,-7-14-1,-14-12 1,-5-7-195,-2-5 0,-7-2 0,-2-5 221,-4-7 1,-4-6 0,-7-12-1,-11-6-105,-9-8 1,-8-9 0,-4-6 0,-5-7 213,-6-9 0,23 34 1,-1-1-1,-3-3 1,-1-1-1,0-1 0,1 0-35,-2-3 1,-1 0-1,-3-5 1,-1-1-1,-3-6 1,-1-2-1,-3-4 1,-2-2-150,-1-3 0,-1-1 0,-2-2 0,-1 1 0,3 1 0,0 0 0,0 2 0,1 0 106,-1 2 0,2 0 0,1 3 0,2 1 0,2 4 0,3 3 0,7 8 0,2 2 161,-17-29 0,20 28 34,22 26 0,4 14 0,14 18 0,3 8-58,7 8 0,16 16 0,12 18 0,14 14-38,-23-28 0,0 2 0,5 5 1,0 2-1,7 7 0,2 3 1,0 2-1,1 0-109,2 2 0,1-1 1,1 2-1,0-1 0,-2-1 1,1 1-1,-1 1 0,0 1-61,1 0 1,-1 1 0,-1 0 0,-1-2-1,-4-6 1,-1-3 0,-7-6 0,-2-2 164,-5-7 0,-3-3 0,24 26 1,-10-14-1,-5-11 60,-7-11 1,-4-11-1,-9-10-483,-5-5 1,-3-10-1,-6-6 1,-7-9 265,-7-7 0,-11-10 1,-7-9-1,-7-8-34,-5-7 1,-7-2 0,-5-9 0,-5-2 52,-4-3 1,26 31 0,-3-1 0,-1-1 0,-1 0 0,-2-3 0,1 0-25,-3-3 0,0-1 1,-5-5-1,0-3 1,-5-5-1,-2-1 1,-3-7-1,-1-1 164,18 23 0,-1 0 1,0 0-1,-1 1 0,0-1 1,1 1-1,-16-25 1,1 0-1,0 2 0,1 1-13,1 3 1,1 1 0,4 4 0,0 2-1,6 10 1,2 2 0,8 8 0,4 3 239,-11-24-187,19 26 0,16 25 0,10 19 0,9 13 21,13 16 0,14 19 0,21 17 0,-26-27 0,2 2-127,5 4 0,0 3 0,6 8 0,0 1 0,5 5 0,1 2 0,2 2 0,1 2-195,3 3 1,1 0 0,-2 0 0,-2 1 0,2 3 0,-1 1 0,-2-4 0,-3 1 180,-2-3 1,-1-2-1,-3-7 1,-2-2-1,-7-9 1,-3-2-1,-5-7 1,-1-2 84,17 23 0,-9-18 0,-5-18 0,-6-6-190,-6-5 1,-4-9 0,-7-7-280,-2-8 1,-4-4-1,-6-12 1,-5-7 425,-6-5 0,-8-11 0,-10-12 0,-8-5-226,-7-4 1,-1-4-1,-4-8 1,23 37 0,-2 0 144,0-1 1,-2-1-1,-3-5 1,-1-2-1,-2-3 1,0-1-1,-3-4 1,0-2 83,-1-2 1,0-2 0,-1-1 0,-1 0 0,-2-3 0,-1 0-1,0-1 1,0 0 43,1-2 1,0 2-1,5 8 1,2 3-1,3 2 1,1 2-1,5 9 1,3 1-4,-16-27 1,15 18 169,15 20 0,14 20 0,14 20 1,6 10-103,9 14 1,12 14 0,11 20 0,12 12-77,-30-34 1,0 2 0,5 5 0,-1 3 0,2 3 0,0 1 0,1 2 0,0 0-87,1 0 1,0 0 0,0 2 0,-1 1 0,0 0 0,-1 1-1,-1 1 1,0 1 75,0 0 0,-1 0 0,-4-10 0,-1-2 0,-4-2 0,-2-3 1,20 30-9,-9-17 0,-1-14 0,-11-11 0,-4-13-304,-6-12 0,-5-10 1,-5-8-173,-4-9 1,-4-7 0,-5-8 0,-8-10 252,-7-11 0,-5-14 1,-4-7-1,-6-5 44,-5-3 0,-1-3 0,19 39 0,-2 0 0,0-3 1,0-1 170,-3-4 1,1 0 0,0 0 0,0 0 0,-1-4 0,1 0 0,2 2 0,1 2 125,1 1 0,2 1 1,-14-39-1,8 13 1,8 17 58,9 19 0,8 18 1,5 12-23,4 6 1,5 10 0,5 6 0,7 7 307,7 8 1,11 14-1,6 14 1,6 10-287,2 5 1,0 9 0,-27-36 0,0 0 0,-1 1 0,1 1-119,0 1 1,-1 0-1,26 36 1,-5 2-1,-8-11-151,-7-13 1,-5-7 0,-6-16-53,-3-6 1,-8-12 0,-9-17-470,-3-7 1,-1-6-1,0-4 1,-1-6 151,-3-9 1,-8-8-1,-6-11 1,-1-3 278,-4-5 1,4-4-1,-2-2 1,-3-5 103,-4-4 1,2 2 0,-3-8 0,2 3 160,2 2 0,1 4 0,5 4 0,6 8-63,8 15 1,5 16 0,5 15 0,6 8-57,5 3 0,2 12 0,-1 6 0,4 6 351,2 9 1,7 5 0,0 6-1,1 4 575,0 2 1,-2 3 0,-4-1 0,0 0-671,0 0 0,-4-11 0,-1-5 0,-2-6-639,-3-3 0,-5-10 1,-2-4 151,2-4 0,-4-4 0,-2-7 0,-3-5-404,-1-2 0,0-1 0,-1-2 0,-2-4 203,-1-7 1,-5-3 0,4-9-1,-2-2 175,-3 0 1,3-1 0,-1-2 0,-1-4 29,2-3 0,-2-1 0,4 1 0,3 3 71,0 4 0,2 9 1,2 5-1,2 7 110,4 9 1,3 7 0,3 15 0,3 11 965,4 10 0,-2 9 0,2 3 0,0 2-504,-1 2 0,2 2 1,-5 0-1,-2-4-1661,-1-8 1,-5-6 1210,-1-10 0,-22-25 0,-1-12 0</inkml:trace>
</inkml:ink>
</file>

<file path=ppt/ink/ink10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15:06.311"/>
    </inkml:context>
    <inkml:brush xml:id="br0">
      <inkml:brushProperty name="width" value="0.08571" units="cm"/>
      <inkml:brushProperty name="height" value="0.08571" units="cm"/>
      <inkml:brushProperty name="color" value="#FF4E00"/>
      <inkml:brushProperty name="inkEffects" value="rainbow"/>
      <inkml:brushProperty name="anchorX" value="-1.37422E6"/>
      <inkml:brushProperty name="anchorY" value="-1.83487E6"/>
      <inkml:brushProperty name="scaleFactor" value="0.5"/>
    </inkml:brush>
  </inkml:definitions>
  <inkml:trace contextRef="#ctx0" brushRef="#br0">727 3264 7312,'-7'0'-551,"0"0"1836,3 0-366,3 0-760,-5 0 0,7 4 0,4 2-198,3 0 1,3 1 0,3 3 0,3 0-33,4 4 1,2-2 0,3 5 0,0-3-3,3-1 0,-2-1 1,4 1-1,-4-1-13,-1 1 1,0-6 0,-9-3-127,-2-3 1,-7-2 242,-3-3 0,-10-3 1,-4-7-1,-5-1-18,-3-2 0,-5-5 1,1 2-1,-3-1-38,-1 0 0,0 2 1,0-4-1,0 4 26,0 1 1,4-3 0,0 4 0,0 2-4,1 1 1,4 1-1,6 2 34,1 3-24,7 2 1,-3 6 7,10 0 1,2 2 0,5 0 0,2 4 124,3 1 0,2 1 0,6 6 1,2 2-66,2 0 0,-1 5 1,6-3-1,0 2-72,3 2 0,-1-4 0,-1-1 0,-3-3-112,-1-1 1,-2-2 0,-5-3-1,-4-4-271,-3-2 0,-8-4 342,-5-2 0,-4-2 0,-4-3 0,-5 0 92,-2 0 1,-6-3-1,-1-2 1,-1-1-39,-4-2 1,0-1 0,-2 3 0,-2-3-35,-2-2 0,1-1 0,-4-4 0,0-1-20,0-4 1,-6-2 0,-4-5 0,2-1-35,1 0 0,7 1 0,2 1 0,7 2-113,6 5 190,6 8 1,16 8 0,4 9 0,2 4 198,1 4 0,8 3 0,4 7 1,5 3 13,3 4 0,1 3 1,7 1-1,0 1 30,2 3 1,8 4 0,-3 3 0,1-1-140,1-2 0,-5-4 0,2 5 0,-1-2-194,-5-4 1,-1 0 0,-14-13-1,-5-4-715,-5-5 456,-2-5 1,-12-6-1,-6-5 379,-9-5 1,-2-1-1,-5-5 1,-2-1 54,-5-2 0,0-1 0,-4 0 0,0 1-54,0 3 0,1-4 1,-7 0-1,-3-5-75,-3-3 0,-9-4 1,2-1-1,-4-5-35,0-2 0,2-2 1,8 7-1,9 3-266,9 7 258,13 9 0,10 8 0,10 9 0,5 4 180,4 4 0,12 3 0,-1 7 0,5 3 112,4 4 0,7 4 0,5 4 0,6 5-67,6 2 0,-2 1 0,1 2 0,2 2 17,2 1 1,3 2 0,-2-5 0,-6-4-137,-4-3 0,-10-8 0,-4-9 1,-7-5-231,-5-6 1,-5-2 0,-11-4-1,-2-2-74,-5-4 1,-3-3 0,-2-3 188,-3-3 0,-5 2 0,-7-6 1,-5-2 121,-3 0 0,-1-4 0,-2-1 0,-2-2-35,-4-2 1,-4-3-1,-2-6 1,-2-2-31,-5-2 1,-3-1 0,-3-4 0,-1 0 22,-1 0 1,1 2-1,10 7 1,9 7-91,12 6 1,9 14 156,9 6 1,7 11 0,15 6 0,8 7 130,11 5 1,2 4 0,8 4 0,5 6-35,5 5 1,4 4 0,2 3 0,0-1 40,0 1 0,3 8 0,4 3 1,0 2-64,-2-1 1,1-5-1,-16-9 1,-5-7-191,-4-8 1,-8-10-1,-6-8-314,-4-6 1,-11-12 0,-1-5 0,-6-6 116,-2-2 1,-3 1 0,-8-6 0,-4-4 192,-7-3 0,-5-6 0,-6-5 0,-4 0 106,-1-1 0,-2 3 1,-5-8-1,-3-2-23,-4-3 0,-9-7 1,-8 0-1,-7-6-31,34 31 1,-2-1 0,-4-4 0,-1-2-1,0 0 1,0-1 0,-1 1 0,1-1-16,0 0 1,1-1 0,3 4 0,2 0 0,-1 0 0,2 0 0,-26-32 39,15 9 0,15 11 1,16 23 16,7 8 0,5 11 0,8 6 116,4 3 0,5 6 1,5 5-1,8 5 102,10 6 0,9 10 0,9 7 0,6 8-139,6 7 0,4 5 0,5 8 0,-37-32 0,1 0-58,0 1 1,1 0-1,1 0 1,0 1 0,3 2-1,0 1 1,0-1 0,-1 0-117,-1 0 0,-1 0 0,-3-2 0,-3-1 0,23 21 0,-11-10-344,-11-12 1,-11-9 339,-8-8 0,-10-6 0,-7-12 0,-7-2 28,-5-1 1,-6-7 0,-4-2 0,-6-6-32,-5-5 0,-8-1 0,-2-2 0,-2-2 36,-2-4 0,-3-4 0,-6-2 1,-5-1-5,-5-2 1,-13-11-1,37 26 1,-1-2 0,-6-2-1,0-2 11,-4-2 0,-1-1 1,-6-3-1,0 0 0,-1 0 1,2 0-1,2 2 0,2 1 11,5 4 1,1 0 0,-32-21 0,20 14 207,9 10 1,24 18 0,16 7 743,8 9-843,4 1-174,5-1 0,5 4 0,11 8 0,11 12 78,11 10 0,13 12 0,14 12 0,-34-28 0,0 0 17,2 2 1,1 0 0,1 1 0,-1 0 0,1 1 0,0 1 0,0-1-1,1 1 55,-2 0 1,0-2 0,33 28 0,-14-11 0,-10-10-49,-9-11 0,-8-9-206,-10-9 0,-10-4 159,-11-12 1,-5-2 0,-8-1-1,-1-1-41,-3 1 0,-2-2 1,-8-1-1,-1 1-150,-1-1 0,-7-4 0,-2 2 0,-5-3 105,-2-2 0,-5-4 0,0-1 0,-7-3 66,-4-5 0,-1 1 0,4-4 1,5 3 81,5 6 0,11 1 1,7 8 462,4 3 0,12 4-279,5 8 0,12 3 0,6 5 1,2 1-278,1 0 1,11 5 0,3 4-1,5 6-10,4 5 1,7 4 0,5 2 0,5 2 35,2 5 1,4 2 0,-3-3 0,-5-6-66,-7-5 0,-4-11 0,-12-2-25,-3-6 0,-13-9 0,-4-6 47,-9-7 1,-6 0 0,-9-3 0,-5-4 80,-6-6 0,-4-3 0,-7-2 0,-2-1-56,0 1 0,-5 0 0,2 0 1,0-1 72,-4-4 0,-9 0 0,-3-5 1,0 1-49,-1 0 1,6 3 0,5 3 0,10 7 434,9 9 0,13 6-129,14 10 0,8 3 1,6 7-1,5 3-218,6 4 1,8 4 0,5 4 0,2 5-104,2 2 1,4 1 0,1 1 0,1 0-9,4-1 0,-1 1 1,1-2-1,-4-2-36,-1-5 0,-1-8 0,-4-4 0,-2-5-68,-2-3 0,-9-4 0,-9-6 0,-2-5-139,-1-6 0,-6-6 0,-3-8 0,-4 0 96,-4-3 1,-4-9 0,-9-9 0,-5-5 212,-6-2 1,0-2-1,-7 1 1,-3-3 10,-2-3 0,-8-6 0,1 0 1,-5 0 30,-2-2 0,-12 4 0,-2-6 0,31 35 0,0-1-38,0 0 1,-1 0-1,-1 2 1,1 1-1,-26-32 1,7 6 87,10 6 0,16 16 53,14 13 1,7 12 0,20 18 0,4 4 23,6 7 1,10 6-1,8 10 1,9 9-73,10 6 1,9 6-1,-27-21 1,2 0-1,0 1 1,1 1-66,1 1 0,1 1 0,2 2 0,1-1 1,2 3-1,0 0 0,1 1 0,0 0-22,0 1 1,0-2 0,-2-2 0,-1-2 0,-6-4 0,-2-2-1,29 20-155,-11-11 1,-7-14-1,-16-12 1,-10-8-133,-8-3 1,-9-8 0,-2-2 0,-4-5 56,-1-4 1,-7 1 0,-7-9 0,-11-8 227,-11-6 1,-3-5 0,-7-6 0,-2-1 101,-1 1 0,-2-1 1,-6-5-1,-9-6-88,-8-3 0,32 28 1,-1 0-1,-1-1 1,-1-1-1,-5-3 1,-1-2-65,-4-3 0,-1-1 1,-4-4-1,-1-1 1,-1 0-1,1-1 1,4 1-1,2 0 8,4 3 0,3 0 1,10 6-1,4 1 1,-22-26-1,20 14 0,18 15 1,11 19 0,12 12 0,8 8 84,6 5 1,18 14 0,9 13-1,12 11 88,12 12 1,-30-23-1,2 2 1,7 7-1,1 1 1,3 3-1,0 0-55,3 3 0,1 1 0,4 1 0,1 1 0,0 1 0,1 0 0,3 1 0,-1 0-109,1 2 0,1 1 0,2 2 1,-2-1-1,-4-2 0,-1-2 1,-7-6-1,-2-1 5,-5-6 1,-2-3-1,28 17 1,-14-13 0,-12-12-447,-7-10 0,-12-9 0,-12-5 53,-3-3 1,-7-6 0,-4-5 0,-8-5 338,-7-6 0,-12-10 0,-11-7 0,-5-6 96,-6-5 1,-4-5-1,-5-2 1,-3-1-6,-4-3 1,-10-7-1,34 31 1,-1-1-1,-2-2 1,0-1-36,-3-4 1,-1 0-1,-7-5 1,-2-2-1,-7-7 1,-1 0-1,-4-4 1,-1-2-82,-1-2 1,0 0-1,3 0 1,3 1-1,7 6 1,4 2-1,6 5 1,4 2 124,6 6 0,4 2 0,-12-17 1,23 24 114,15 14 0,9 12 1,10 13-1,5 6 64,11 5 0,10 17 0,20 14 0,11 13-62,-31-25 1,1 1-1,8 4 1,1 2 0,3 5-1,0 3 1,3 1-1,0 0-69,-1 1 0,1 0 0,2 0 0,0 1 0,2 0 0,1 1 0,1 1 1,0 0-110,2 3 1,-2-2-1,-8-7 1,-1-1-1,-5-5 1,-1-2 0,30 24-156,-17-16 1,-10-12-1,-15-17 1,-5-6-437,-5-8 1,-12-3 284,-1-2 0,-7-6 1,-4-3-1,-8-8 435,-10-8 0,-8-7 0,-7-10 0,-7-4-46,-4-3 1,-7-3-1,-7-2 1,-5-7-11,-6-9 1,31 34-1,0-1 1,-4-5-1,0-1 1,-5-2-1,0 0-13,-5-4 0,-2-1 1,-5-6-1,-2-1 1,-3-5-1,-1 0 1,-2-2-1,0-1-121,0 1 0,1 0 0,1 2 0,2 0 0,4 4 0,3 0 1,6 7-1,2 0 116,6 7 0,4 2 1,-6-15-1,19 25 158,18 15 0,8 14 0,5 9 0,1 2 0,3 6 1,16 17-1,17 15 1,15 14-72,-22-24 1,1 2 0,3 1 0,2 3 0,6 7-1,2 2 1,2 2 0,0 0-98,2 2 1,0 0 0,5 3 0,2 1 0,1 2 0,1 0 0,2 1 0,0 1-148,0-2 1,-1-1 0,-4-4 0,-2-3-1,-5-5 1,-2-1 0,-6-6 0,-3-3-42,31 28 0,-20-20 0,-10-14 0,-11-8-434,-8-8 0,-8-2 284,0-1 0,-12-9 284,-9-8 1,-10-9 0,-15-14 0,-6-7 86,-5-8 1,-6-7-1,-7-4 1,-3-2-54,-1-3 1,-7 0 0,-8-6 0,34 29 0,-2 0-5,-3-4 1,-2-1-1,-2-5 1,-3-1-1,-9-8 1,-2-1-1,-3-3 1,0-2-96,-4-4 1,-1 1 0,-2-1 0,1-1 0,4 1 0,1 0 0,6 5 0,4 1 184,9 7 0,4 3 0,-14-20 1,30 25-19,14 17 0,14 14 0,15 15 1,8 5 71,11 9 0,13 15 1,23 12-1,-29-14 1,1 2 59,6 5 0,2 1 0,4 4 1,2 1-1,6 7 0,2 2 0,1 1 1,2 0-153,4 3 0,-1 1 1,-2-3-1,0 1 1,1 0-1,0 1 1,-5-3-1,-2 0-91,-4-3 0,-2-1 1,-6-6-1,-4-2 0,-7-6 1,-2-2-1,27 23-164,-16-14 1,-8-13 0,-6-9 0,-3-2-403,-3-3 600,-10-7 0,4-2 0,-4-6 0</inkml:trace>
</inkml:ink>
</file>

<file path=ppt/ink/ink1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14:59.746"/>
    </inkml:context>
    <inkml:brush xml:id="br0">
      <inkml:brushProperty name="width" value="0.08571" units="cm"/>
      <inkml:brushProperty name="height" value="0.08571" units="cm"/>
      <inkml:brushProperty name="color" value="#FF4E00"/>
      <inkml:brushProperty name="inkEffects" value="rainbow"/>
      <inkml:brushProperty name="anchorX" value="-1.35223E6"/>
      <inkml:brushProperty name="anchorY" value="-1.82487E6"/>
      <inkml:brushProperty name="scaleFactor" value="0.5"/>
    </inkml:brush>
    <inkml:brush xml:id="br1">
      <inkml:brushProperty name="width" value="0.08571" units="cm"/>
      <inkml:brushProperty name="height" value="0.08571" units="cm"/>
      <inkml:brushProperty name="color" value="#FF4E00"/>
      <inkml:brushProperty name="inkEffects" value="rainbow"/>
      <inkml:brushProperty name="anchorX" value="-1.35851E6"/>
      <inkml:brushProperty name="anchorY" value="-1.82882E6"/>
      <inkml:brushProperty name="scaleFactor" value="0.5"/>
    </inkml:brush>
    <inkml:brush xml:id="br2">
      <inkml:brushProperty name="width" value="0.11429" units="cm"/>
      <inkml:brushProperty name="height" value="0.11429" units="cm"/>
      <inkml:brushProperty name="color" value="#FF4E00"/>
      <inkml:brushProperty name="inkEffects" value="rainbow"/>
      <inkml:brushProperty name="anchorX" value="-1.38578E6"/>
      <inkml:brushProperty name="anchorY" value="-1.84398E6"/>
      <inkml:brushProperty name="scaleFactor" value="0.5"/>
    </inkml:brush>
    <inkml:brush xml:id="br3">
      <inkml:brushProperty name="width" value="0.08571" units="cm"/>
      <inkml:brushProperty name="height" value="0.08571" units="cm"/>
      <inkml:brushProperty name="color" value="#FF4E00"/>
      <inkml:brushProperty name="inkEffects" value="rainbow"/>
      <inkml:brushProperty name="anchorX" value="-1.39681E6"/>
      <inkml:brushProperty name="anchorY" value="-1.85448E6"/>
      <inkml:brushProperty name="scaleFactor" value="0.5"/>
    </inkml:brush>
    <inkml:brush xml:id="br4">
      <inkml:brushProperty name="width" value="0.08571" units="cm"/>
      <inkml:brushProperty name="height" value="0.08571" units="cm"/>
      <inkml:brushProperty name="color" value="#FF4E00"/>
      <inkml:brushProperty name="inkEffects" value="rainbow"/>
      <inkml:brushProperty name="anchorX" value="-1.41076E6"/>
      <inkml:brushProperty name="anchorY" value="-1.86514E6"/>
      <inkml:brushProperty name="scaleFactor" value="0.5"/>
    </inkml:brush>
    <inkml:brush xml:id="br5">
      <inkml:brushProperty name="width" value="0.08571" units="cm"/>
      <inkml:brushProperty name="height" value="0.08571" units="cm"/>
      <inkml:brushProperty name="color" value="#FF4E00"/>
      <inkml:brushProperty name="inkEffects" value="rainbow"/>
      <inkml:brushProperty name="anchorX" value="-1.42512E6"/>
      <inkml:brushProperty name="anchorY" value="-1.87511E6"/>
      <inkml:brushProperty name="scaleFactor" value="0.5"/>
    </inkml:brush>
    <inkml:brush xml:id="br6">
      <inkml:brushProperty name="width" value="0.08571" units="cm"/>
      <inkml:brushProperty name="height" value="0.08571" units="cm"/>
      <inkml:brushProperty name="color" value="#FF4E00"/>
      <inkml:brushProperty name="inkEffects" value="rainbow"/>
      <inkml:brushProperty name="anchorX" value="-1.43944E6"/>
      <inkml:brushProperty name="anchorY" value="-1.88456E6"/>
      <inkml:brushProperty name="scaleFactor" value="0.5"/>
    </inkml:brush>
    <inkml:brush xml:id="br7">
      <inkml:brushProperty name="width" value="0.08571" units="cm"/>
      <inkml:brushProperty name="height" value="0.08571" units="cm"/>
      <inkml:brushProperty name="color" value="#FF4E00"/>
      <inkml:brushProperty name="inkEffects" value="rainbow"/>
      <inkml:brushProperty name="anchorX" value="-1.45363E6"/>
      <inkml:brushProperty name="anchorY" value="-1.89107E6"/>
      <inkml:brushProperty name="scaleFactor" value="0.5"/>
    </inkml:brush>
    <inkml:brush xml:id="br8">
      <inkml:brushProperty name="width" value="0.08571" units="cm"/>
      <inkml:brushProperty name="height" value="0.08571" units="cm"/>
      <inkml:brushProperty name="color" value="#FF4E00"/>
      <inkml:brushProperty name="inkEffects" value="rainbow"/>
      <inkml:brushProperty name="anchorX" value="-1.46418E6"/>
      <inkml:brushProperty name="anchorY" value="-1.89708E6"/>
      <inkml:brushProperty name="scaleFactor" value="0.5"/>
    </inkml:brush>
    <inkml:brush xml:id="br9">
      <inkml:brushProperty name="width" value="0.08571" units="cm"/>
      <inkml:brushProperty name="height" value="0.08571" units="cm"/>
      <inkml:brushProperty name="color" value="#FF4E00"/>
      <inkml:brushProperty name="inkEffects" value="rainbow"/>
      <inkml:brushProperty name="anchorX" value="-1.47885E6"/>
      <inkml:brushProperty name="anchorY" value="-1.90621E6"/>
      <inkml:brushProperty name="scaleFactor" value="0.5"/>
    </inkml:brush>
    <inkml:brush xml:id="br10">
      <inkml:brushProperty name="width" value="0.08571" units="cm"/>
      <inkml:brushProperty name="height" value="0.08571" units="cm"/>
      <inkml:brushProperty name="color" value="#FF4E00"/>
      <inkml:brushProperty name="inkEffects" value="rainbow"/>
      <inkml:brushProperty name="anchorX" value="-1.49349E6"/>
      <inkml:brushProperty name="anchorY" value="-1.91577E6"/>
      <inkml:brushProperty name="scaleFactor" value="0.5"/>
    </inkml:brush>
    <inkml:brush xml:id="br11">
      <inkml:brushProperty name="width" value="0.08571" units="cm"/>
      <inkml:brushProperty name="height" value="0.08571" units="cm"/>
      <inkml:brushProperty name="color" value="#FF4E00"/>
      <inkml:brushProperty name="inkEffects" value="rainbow"/>
      <inkml:brushProperty name="anchorX" value="-1.505E6"/>
      <inkml:brushProperty name="anchorY" value="-1.91986E6"/>
      <inkml:brushProperty name="scaleFactor" value="0.5"/>
    </inkml:brush>
    <inkml:brush xml:id="br12">
      <inkml:brushProperty name="width" value="0.08571" units="cm"/>
      <inkml:brushProperty name="height" value="0.08571" units="cm"/>
      <inkml:brushProperty name="color" value="#FF4E00"/>
      <inkml:brushProperty name="inkEffects" value="rainbow"/>
      <inkml:brushProperty name="anchorX" value="-1.52058E6"/>
      <inkml:brushProperty name="anchorY" value="-1.92689E6"/>
      <inkml:brushProperty name="scaleFactor" value="0.5"/>
    </inkml:brush>
    <inkml:brush xml:id="br13">
      <inkml:brushProperty name="width" value="0.08571" units="cm"/>
      <inkml:brushProperty name="height" value="0.08571" units="cm"/>
      <inkml:brushProperty name="color" value="#FF4E00"/>
      <inkml:brushProperty name="inkEffects" value="rainbow"/>
      <inkml:brushProperty name="anchorX" value="-1.53536E6"/>
      <inkml:brushProperty name="anchorY" value="-1.93532E6"/>
      <inkml:brushProperty name="scaleFactor" value="0.5"/>
    </inkml:brush>
  </inkml:definitions>
  <inkml:trace contextRef="#ctx0" brushRef="#br0">1193 5341 8256,'0'-8'-9,"0"-1"1,0 5 165,0-4 0,0 4 40,0-5 1,0 1 0,-1-5-1,-3 1 1,2 3 0,-2 1 0,3-2-51,1-1 1,-5-1-1,1-1 1,0-1-73,-2-3 0,4 2 0,-5-6 0,1-1 10,3-2 1,-4-1 0,0 0 0,-1-2-4,0-2 1,3 3-1,-3-4 1,0 4 14,1 1 1,-4-3-1,4 1 1,-2 4-13,1-1 0,4 2 1,-5-2-1,0 2-35,-3-1 1,4-3 0,0 4 0,-1-5-35,2-2 1,-4 0 0,4 3 0,-1 0-49,-1-3 1,5 2 0,-3-4 0,0 2 57,0 0 0,3 0 0,-3 4 1,0-1 8,0 1 0,3-3 1,-3 1-1,0 0-16,0-1 0,3 0 0,-3 2 0,0-2 12,0-1 0,4-6 0,-2 1 0,1-2-4,-1-2 0,-4-3 1,2-1-1,-2 1-27,1 2 1,4 0-1,-3-1 1,0-3-8,0-2 1,0 4-1,-3 0 1,3 2-1,1 1 0,-3-4 0,2 0 1,-2 3 56,1 4 0,0-1 0,-5 3 1,1-2-21,-1 1 1,0-1 0,1 5 0,-1-2 86,1-3 0,-1-1 0,1-1 1,-1 3-131,1 0 0,-1 1 1,1-6-1,0-2-1,4-1 0,-3 2 0,2 5 0,-2 1-10,-1 0 1,3 3 0,1 2 0,-2 1 23,-1-1 1,3 2 0,-1-4 0,0 2 27,-3 0 1,0-1 0,1 4-1,1-2-19,2-1 0,-1-6 1,-3 3-1,1-2-18,2 1 1,-2 4 0,3-5 0,-3-1-20,-2-1 1,0 3 0,1 1-1,1 1 14,2 3 1,-2-3 0,3 2 0,-3 1-42,-2 2 0,5 1 0,-1-2 0,1-1-36,1-1 1,-4-2 0,4 3 0,-1-2 103,-1-2 1,2 0 0,-3-3-1,3 3 3,2 1 0,-1 0 0,4 3 0,-3-1 12,3 1 0,0 2 1,2 1-1,0-1-7,0 1 1,0 0 0,0 0 0,0 1-15,0 4 1,0-4-1,0 4 1,0-1 59,0 0 1,0 6 0,-1-2 0,-2 3 14,-1 2 1,0-1 0,4 1 0,-2 1-8,-2 2 1,3-2 0,-4 3-22,4-3 1,0-2-1,-2 1 1,-1-1-58,1 0 1,0 1 0,0-1 0,-1 1 26,1-1 0,2 1 0,0-1 0,-2 1-1,-1-1 0,-1 5 0,4-1-99,-3 0 0,2-3-221,-2 0 0,3-1-632,1 1 0,0 3-811,0 1 1740,0 5 0,0-2 0,0 5 0</inkml:trace>
  <inkml:trace contextRef="#ctx0" brushRef="#br1" timeOffset="2248">5360 5542 8316,'-6'-7'-1035,"5"-4"1207,-4 2 0,4-2 0,1-1 0,0-1 57,0 1 0,0-1 0,0-1 0,1-1-11,4-2 1,-3-5 0,7 1 0,-1-3-74,-1-1 1,4 0 0,-2 0 0,2-2 19,1-2 1,-3 3-1,-1-4 1,0 4-18,-1 1 0,5 0 0,-5-2 1,1-1-83,0-1 1,-1 0 0,3 4 0,-2-2-121,2-2 1,-3-2 0,1-4 0,2 2 36,1-2 0,2-6 0,-1-2 0,1 0 44,0 0 1,3-3 0,1 3 0,-2-2 12,-1-2 1,-1-2-1,-1 0 1,1 2-18,-1 0 1,5 1 0,0-2-1,-2 0-12,-1 2 1,3 4-1,0-2 1,-1-1 18,3 1 0,-5-1 0,4-1 0,-2 4 35,1 3 0,1-3 1,-2 0-1,0 2 22,0 1 0,-4 5 0,-2 2 0,-2 0-26,2 0 0,1 0 0,2-3 0,-2 3-59,-3 2 0,5-5 0,-3 1 1,2-2-11,-1-2 1,0 2 0,3 1-1,2 0 9,-1-4 0,-5 6 0,4-5 0,-4 2 1,-1 0 1,2 2 0,1 1 0,-3-1-12,0 2 1,-1-3-1,3 5 1,-1-2 2,-2-3 0,1 4 0,3 0 1,-1 1 1,-2-4 1,2 1 0,-3-2 0,2-1-4,-2 1 1,4 4 0,-4-1 0,2 0-5,-2 0 1,3 0 0,-4-2-1,2 4-3,-1-1 0,0-1 1,5-4-1,-1 1 2,1 1 0,-5 1 0,1-5 0,1-1-9,1-3 1,1 3 0,-1-2 0,-1 1-36,-1 3 1,-1-1 0,4 1-1,0-1 12,-4 0 1,3 5-1,-4-1 1,1-1-21,1-1 0,-2 4 0,3 1 1,-2 2 4,2 0 0,-3-2 0,0 3 0,0-1 48,0 1 1,-3 2 0,3 1 0,-2-1 9,-2 1 0,3 0 0,-2 2 1,-1 0 17,-2 2 0,0 0 0,2-2 0,1 0 1,-1 2 1,0 1-1,0-6 1,1 1-13,-1 0 1,0 0 0,-1 1-1,2 2-6,-1 1 1,3 0-1,-1-2 1,1 0-4,0 2 0,-2 5 0,-3-4 0,2 1-13,1-1 1,4 5 0,-3-2 0,-1 2-24,1-2 1,-2 3-1,4-4 1,-1 1-10,-3 0 1,2 1 0,1 4 0,-1 3 41,1 0 1,-2 1 0,-3-3 0,2 1-8,1 2 1,1-1 0,-4-3 28,3-1 1,-2 1-1,2-1 28,-3 1 0,3-1 0,1 1 56,-3-1 1,0 5-25,-2-1 1,0 5-46,0-4 1,0 3 0,0-3-23,0-2 0,0 3 1,0-1-61,0-2 0,0 3 1,1 0-861,3 2-1075,-2-5 1986,3 9 0,-27 40 0,-6 16 0</inkml:trace>
  <inkml:trace contextRef="#ctx0" brushRef="#br2" timeOffset="9632">440 572 11418,'7'-12'291,"3"-5"0,-6 0 0,0 2-1148,2 1 937,-5 1 0,-1 8 0,-10 6 0,-4 10-166,-2 9 0,-5 4 0,3 2 0,-2 2 11,-2 1 1,4 5 0,1-5-1,3 0 45,2 2 0,-1-4 0,0 0 0,1-3-83,-1-3 1,6-6 0,2 2 0,1-3-538,-1-1 0,3-6 253,6-3 0,3-6 0,7-5 0,2-7 219,5-4 1,3-7 0,4-5 0,4-4 20,6-5 0,6 0 1,0-7-1,2-1 154,5-2 1,-1-6-1,3 2 1,-7 6 170,-8 8 0,-12 10 96,-9 12 1,-14 13 0,-10 18-1,-10 11 88,-8 11 1,-12 7-1,-1 7 1,-1 1-51,0-1 1,-3 4-1,-1 2 1,-2 1-75,-2 3 1,-2 1-1,0 1 1,2-4-121,1-3 0,5-4 1,2-3-1,7-6-116,7-9 0,14-15-367,3-5 0,12-10 0,8-5 0,9-9 32,7-9 0,6-10 0,7-8 0,7-6 35,5-5 0,4-3 0,6-2 0,1-6 155,3-6 1,-3 2 0,3-3 0,-4 4 228,-5 5 0,-2 3 0,-7 11 0,-6 8 322,-10 9 1,-8 9-54,-12 10 0,-13 9 1,-8 12-1,-12 7 78,-8 8 0,-5 10 1,-9 9-1,-4 8-214,-3 8 1,-2 5 0,-2 9 0,-5 3-159,28-36 0,-1 0 1,1 1-1,-1 0 0,-4 2 1,0 0-1,1 0 0,0 0-1,0-2 1,2 0 0,2-2 0,2-2 0,-24 34 0,10-12-179,13-17 0,13-11 0,12-11-270,3-3 1,12-9 0,7-10 0,9-9-96,6-10 1,10-17 0,8-9 0,7-8 239,8-8 1,3-4 0,-30 30-1,-1-2 1,2-3 0,0-1 162,1-4 1,1 0 0,1-1 0,-1 0 0,1-2-1,-1-1 1,0 0 0,-1 0 170,-1-1 1,1 0 0,-1 0-1,-1 1 1,-2 1 0,-2 1 0,-1 4-1,-2 2 331,22-27 1,-15 19-1,-15 13 181,-10 12 0,-8 13 1,-12 9-1,-6 9-118,-8 6 0,-11 10 0,-5 10 0,-7 7-386,-6 8 1,0 7 0,-11 12 0,-4 7-27,30-33 0,-2 1 0,0 0 1,0 1-1,-1 4 0,0 1 1,0 2-1,0 2-83,-1 3 1,-1 2-1,-2 4 1,-1 2 0,1 0-1,1 0 1,1-4-1,1-1-19,4-7 0,1-1 0,6-7 1,3-3-1,-13 25 0,12-8-176,11-6 0,9-20 1,9-9-1,7-11 50,9-9 0,3-4 0,15-7 0,5-10-381,5-11 0,12-18 1,5-10-1,8-9 267,-33 28 1,1-1 0,0-3 0,0-1 0,2-3 0,0-2 0,2-1-1,0-1 237,-1-3 1,1 1-1,0-1 1,0 0 0,0-1-1,0-1 1,-2 1 0,0 1 149,-3 2 0,-2 1 0,-2 4 0,-1 1 0,25-34 1,-5 8 636,-9 12-356,-17 13 1,-17 26 0,-17 12-1,-10 9 278,-11 11 0,-7 12 1,-13 14-1,-8 13-570,-6 13 1,-5 8 0,32-30 0,0 2 0,-3 2 0,0 0-13,0 4 1,-1 0 0,-4 4 0,1 0 0,-2 5 0,1 0 0,0 2 0,0 0-25,1 0 0,1-1 1,5-4-1,3-1 1,4-6-1,2-2 1,-16 37-276,10-13 0,16-24 1,7-15-1,6-13-223,6-11 0,9-3 1,8-7-1,4-5-134,4-7 0,15-16 0,11-17 0,12-14 395,-27 24 0,0-3 1,1-3-1,0-1 0,5-3 1,0 0-1,0-2 0,-1-2 58,0-1 1,2-1-1,2-3 1,2 0-1,3-3 1,-1-1-1,1-1 1,-2 1 90,-1 1 1,-1 2-1,-4 6 1,0 1-1,-6 3 1,-1 3-1,-3 5 1,-2 2 598,27-24 0,-17 21 87,-15 14 0,-17 16 1,-17 20-1,-15 10 150,-10 13 1,-18 15 0,-6 15-1,-9 12-615,28-31 0,-1 1 1,-2 3-1,-1 2 0,-5 7 1,-1 0-1,-1 2 0,0 2-94,-2 1 0,0 3 0,-5 7 0,-1 2 0,-3 2 0,1 1 1,-2 0-1,1 0-60,3-2 0,2-3 0,6-10 0,3-3 0,7-8 0,2-2 0,-19 29-350,17-18 0,17-24 0,16-14-269,6-10 1,9-7 0,10-8 0,8-5-54,7-10 1,14-16 0,13-23 0,-27 22 0,1-3 491,5-5 1,0-1-1,-1-1 1,0-1-1,3-3 1,-1 0 0,1-1-1,0 0 40,0 0 1,0-1 0,2-3 0,0 0 0,-2-1-1,-1 1 1,0-1 0,0 2 93,-3 1 1,0 1-1,-5 5 1,-1 2-1,28-30 1,-9 10 170,-6 11 0,-12 20-40,-11 15 1,-11 10-1,-11 12 1,-7 6 470,-9 8 0,-11 11 0,-11 17 0,-6 13-410,-10 12 0,0 11 1,22-38-1,-1 2 1,0 1-1,-1 0-76,-2 1 1,0 1 0,-2 5 0,-1 2 0,-3 1-1,-1 1 1,-1 1 0,1 0 12,1-2 1,0 1-1,2-3 1,1-2 0,7-7-1,2-2 1,-17 33-219,13-18 0,14-17 0,16-18-479,9-12 0,9-10 0,3-9 0,8-7 55,6-6 1,10-17 0,14-12 0,9-13 360,-31 25 0,1-2 0,4-2 1,1-1-1,0-2 0,0-2 1,-1 2-1,-1 0 30,-1 1 1,0 0-1,-1 2 1,-1 1-1,0 2 1,0 3 0,31-29 1122,-9 11-636,-14 16 1,-29 32 0,-17 18 0,-17 18 437,-13 15 0,-12 12 1,-7 12-1,-7 8-490,26-37 1,0 1-1,-3 4 1,0 0 0,-1 1-1,-1 1 1,-2 3 0,1 0-177,-3 1 0,0 2 0,-3 7 0,0 1 0,-3-1 0,0 1 0,1-2 0,0-1-145,2 0 1,1-3-1,4-6 1,2-1-1,5-3 1,1-2-1,-19 32-615,14-17 1,17-16-498,18-27 0,11-6 0,12-14 1,6-6 374,9-12 1,6-16 0,12-14 0,5-11 698,5-7 0,-30 32 0,0 0 1,-1-1-1,0 0 0,0 1 1,0-1-7,-2 0 0,1 1 0,33-36 0,-5 6 1,-6 12 409,-7 10 0,-11 6 0,-10 14-10,-6 5 1,-10 12-1,-10 9 1,-9 11-107,-10 7 1,-7 17-1,-6 12 1,-8 12-17,-7 9 0,-9 12 0,24-37 0,-1 2 0,-3 2 0,-1 3-216,-2 2 0,-1 1 0,-2 1 0,1 1 0,-1 2 0,0-1 0,-1 0 0,0 0 125,-1 0 0,2-1 0,3-3 0,2-1 0,-19 29 0,18-23 35,15-19 1,11-22 0,14-9 0,5-5-879,2-3 0,8-1 0,7-5 0,7-6 250,7-8 1,9-15 0,8-9 0,3-11 349,4-8 1,-26 26-1,0-1 1,0-1 0,0 0-1,2-1 1,-1-1 93,-1 1 0,0-1 1,-1 1-1,-1 1 1,25-24-1,-5 9 357,-10 9 0,-6 12 0,-16 17-195,-9 12 0,-8 10 1,-12 12-1,-8 8 78,-6 10 1,-11 10 0,-4 13 0,-7 8-17,-5 6 0,-4 12 0,23-41 0,0 1 1,-3 2-1,0 2-111,-3 4 0,0 0 0,-4 3 1,-1 1-1,-4 6 0,-1 1 1,-1-1-1,1-1 161,1 0 0,1-2 0,4-7 0,4-3 0,-10 25 0,16-19 76,16-21 0,14-14 0,7-13 1,5-5-1152,6-6 1,14-7 0,9-12 0,12-13 518,11-12 0,5-16 0,-34 26 0,0-1 0,0-4 0,0 0 219,2-3 0,0-1 0,-2 0 0,1 0 0,0 0 0,0 0 0,-3 5 0,-1 0 217,28-33 0,-8 13 0,-9 11 0,-7 11 324,-8 12 1,-9 8-542,-13 19 1,-5 2 0,-8 12 0,-6 6 75,-5 9 0,-6 14 0,-10 19 1,-5 6 5,-5 7 1,-7 9 0,-1 1 0,22-41 0,1 1 107,-1 1 1,1 0 0,-2 2 0,1-1-1,-21 40 1,9-11 441,11-10 0,10-17 0,9-16 0,6-12-640,6-10 1,10-5 0,9-8-1,6-3-402,5-8 0,8-6 1,2-12-1,3-7 148,6-6 1,-1-7 0,6-2 0,-1 1-151,-3 3 0,-8 7 1,-8 11-1,-7 9 141,-8 7 0,-5 6 0,-10 15 414,-7 6 1,-11 13-1,-10 13 1,-4 7 476,-5 3 1,4 1 0,-3-3-1,3-4-98,6-3 1,1-3-1,8-4 1,3-6-440,4-8 0,36-82 0,10-21 0</inkml:trace>
  <inkml:trace contextRef="#ctx0" brushRef="#br3" timeOffset="11282">4017 4588 8482,'7'0'-376,"-2"0"0,-5 2 617,0 2 1,0-1-59,0 5 1,0-4-1,2 4 1,3 2-3,8 1 0,5 7 0,8 5 0,4 5-226,3 5 1,8 9-1,0 3 1,1 1-38,2 0 0,-11-10 1,0 0-1,-6-7-251,-6-9 1,-4-5 79,-9-15 0,-2 2 1,-8-12-1,-2-4 213,-4-6 1,-5-5 0,-4-4-1,-4-4 14,-2-4 1,-4-2 0,-1 0-1,-2-1-13,-2-1 1,-2 5-1,-4-6 1,2 3 20,3 2 1,-2 5 0,7 2 0,4 5-269,6 4 416,10 9 0,4 6 0,9 8 0,8 2 27,6 4 1,5 5 0,2 5 0,5 5 107,7 5 0,1 9 0,7-1 0,0 6-38,-2 2 1,8 6-1,-5 5 1,-1-2-128,-1-2 1,-3-2-1,-6-3 1,-2-5-210,-5-6 1,-8-12 0,-4-10-214,-3-8 0,-6-3 0,-1-4 0,-2-2 80,-2-4 1,-3-3-1,-3-3 1,-2-3 175,-2-4 1,-6-7 0,-5-2 0,-1-4 38,-4-5 0,0-3 0,-2-5 1,-2 2-19,-2 2 1,-2-7-1,-4 1 1,3-1 26,2-3 1,6 7 0,7 9 0,5 11-63,3 8 0,5 7 0,10 9 290,6 15 1,8 11-1,9 16 1,4 5 196,4 5 1,0 8 0,1 1 0,1 2-93,3 2 1,1 8 0,3 0 0,-4-2-119,-3-4 0,-3-9 0,-1-6 1,-4-9-332,-5-11 1,1-7 0,-11-15-197,0-4 0,-2-8 0,-3-4 1,-3-5-122,-4-4 1,-2-4 0,-2-8 0,0-4 289,0-4 1,-6-2-1,-2-3 1,-3-2 126,-2-1 0,1-8 0,-2 3 1,-2-2-7,0 1 1,-7-1 0,2-1 0,-2-1-38,-2 1 0,5 4 1,5 7-1,4 10 17,2 8 1,6 13 0,1 13 498,4 9 1,11 14 0,8 14 0,4 10-21,4 8 0,3 4 1,6 4-1,0 1 14,-1 6 1,4 1-1,-2 1 1,-3-4-186,0-7 0,-5-7 1,-2-12-1,-2-8-389,-2-9 1,-6-9-1,-2-10 1,-3-5-508,-1-6 0,-5-4 0,-1-6 1,-2-4 241,-2-4 0,-1-8 0,-4-5 1,-2-2 107,-4-2 0,-8-4 1,-2 1-1,0-1 92,0-1 0,-3 2 0,3-4 0,0 2 206,0 3 0,-3 6 0,4 5 0,-16 19 0,-1 6 0</inkml:trace>
  <inkml:trace contextRef="#ctx0" brushRef="#br4" timeOffset="12431">3941 3634 8395,'0'13'-224,"2"-1"1,2 2 35,4 3 1,1 8 0,2 9 0,3 5 524,0 7 0,4 1 1,-1 12-1,-1 2 45,3 5 0,-6-2 0,4 1 1,-3-5-299,-1-5 0,-2-9 1,-3-7-1,-2-7-300,-1-7 0,-3-15-328,2-6 1,2-14-1,-2-12 1,-2-7 174,0-9 1,-2-12-1,0-16 1,-2-12 368,-2-13 0,2-6 0,-2 47 0,1-1 0,0 1 0,0 0 0,1 0 0,1 0 0,0-3 0,1 0 0,0-1 0,0 0 0,0 2 0,1 0 0,3-45 0,3 15 0,6 18 0,-1 8-193,1 10 1,0 25 0,-2 19 490,-3 18 1,-1 21 0,-4 13 0,1 8 116,-1 8 0,0 9 0,-1 10 0,4 7-147,-2-42 0,-1 1 0,-1-1 0,0 1 0,1 4 0,1 1 0,0 0 0,-1 2-134,1 2 1,-1 0-1,0 0 1,1 1-1,0-1 1,0 0-1,-1-3 1,0-1-13,3 42 0,-5-16 1,3-19-1,-3-15-322,-1-10 0,5-16 1,0-12-467,2-8 0,2-16 0,3-3 0,1-7 159,-1-5 1,1-12 0,-1-13 0,1-14 269,-1-13 0,1-4 0,0-11 0,-1-2 201,1-1 0,-7 48 0,0 0 0,0 0 0,1-1 0,-1 1 0,0 0 114,7-44 1,-1 5-1,1 16 1,-1 8 43,1 9 0,0 19 0,-2 15 99,-3 16 1,-2 18 0,-5 15-1,2 12 308,1 11 0,4 12 1,-2 13-1,1 10-250,3 12 0,-3 0 1,-4-44-1,1-1 1,-1 1-1,-1 0-50,0-1 0,-1-1 0,0 2 0,1 0 0,-1-2 0,1 0 0,2 45-37,-1-13 1,-2-16 0,-1-19-1,0-12-516,0-13 1,0-13 0,1-11-617,4-9 1,2-8 0,5-12-1,1-8 434,-1-10 0,-1-14 0,-1-12 1,-2-9 289,2-6 0,-3 0 1,0-3-1,0 0 209,0-4 0,-5 47 1,-1 0-1,2-1 1,-1 0-1,1 1 1,-1 0 6,2-45 0,4 17 0,-2 12 0,1 16-10,3 15 0,1 17 0,0 20 1,-1 11 279,-2 15 0,-4 13 1,3 17-1,0 9 181,0 6 1,1 8 0,4 2 0,-3 7-133,0 6 1,0 0-1,-1-43 1,0 0-1,0-1 1,1 1-54,-2-1 0,1 0 1,1 3-1,0 0 1,0-3-1,0-1 1,9 44-182,0-15 1,-1-24-1,-4-17 1,-2-14-520,-3-11 1,3-12-1,-2-3 1,2-9-220,1-5 1,1-13-1,0-3 1,-1-9 335,1-10 0,-6-7 0,-2-10 0,-1-6 97,1-5 1,-1 1 0,-4-4 0,0 2 247,0 0 0,-2-8 0,-2 1 0,-4-4-22,-3 4 0,-5 1 0,2 11 0,3 10-110,0 11 0,5 22 0,2 20 379,3 17 0,6 21 1,4 17-1,2 10 181,2 13 0,5 6 0,3 14 0,2 7-122,-10-46 0,-1 1 0,1 1 0,-1-1 1,14 46-1,-1-6 127,0-3 1,-4-10 0,0-3 0,0-15-329,-2-14 1,-1-18-1,-5-13 1,-1-8-484,1-3 1,-1-8-1,1-5 1,-1-9-432,1-9 0,-6-11 0,-3-8 0,-2-5-570,-2-5 1351,0-4 0,-14 13 0,-6-4 0,-1-2 0,0-1 0</inkml:trace>
  <inkml:trace contextRef="#ctx0" brushRef="#br5" timeOffset="13254">3891 2467 8395,'9'14'-9,"0"3"1,8 7-76,11 8 0,12 15 0,20 21 0,-25-27 0,2 1 135,3 4 0,0 1 0,1 4 0,-1 1 0,0 1 1,-2-1-1,-1-1 0,-1 0 204,-2-2 1,-1-1-1,21 33 1,-5-15-1,-4-13-129,-5-10 1,-1-10 0,-1-5 0,-2-7-408,-3-8 0,-7-2-132,-10-7 1,-7-5-1,-7-9 460,-4-5 1,-11-10 0,-9-10 0,-6-6-34,-6-5 1,-3-4 0,-4-4 0,-3-6 60,-5-6 0,2-4 0,-9-5 0,0-2-133,-3-2 0,27 33 1,0-3-1,-2-4 1,-1-3-1,-2-2 0,0-2-40,0-2 1,1 0-1,2 5 1,1 1 0,6 4-1,1 2 1,-14-34 14,12 20 1,15 31-1,13 26 156,7 15 1,11 17 0,8 14 0,7 10 161,7 8 1,5 14 0,7 6 0,-25-36 0,1 2 17,4 3 0,-1 1 1,0-2-1,1 1 1,2 4-1,0 0 1,0 0-1,-1 1-61,1 0 1,-1 1 0,1-1 0,0 1-1,-1 0 1,-1 1 0,-1-5 0,0 0-107,-2-6 0,-1-2 0,20 24 0,-8-18 0,-5-11-234,-6-7 1,-3-14-1,-6-7-359,-3-9 0,-7-5 0,-3-5 0,-1-2 158,-4-3 0,-6-9 0,-6-12 0,-5-8 227,-6-7 1,-3-4-1,-2-7 1,-3-3-159,-5-4 1,-2-6 0,-3-7 0,-3-6 218,19 43 0,0 0 0,1-1 0,-1-1 0,1 2 1,0 0-1,0 1 0,2-1 70,1-1 1,2 2-1,-13-22 90,14 18 0,12 33 0,16 27 0,10 22 327,10 20 1,9 21 0,-14-27 0,2 2 0,2 3 0,0 1-138,4 4 1,0 1 0,-1 1 0,0 1 0,1 2-1,-1-1 1,-1-1 0,1-2-138,-1-1 0,1-2 0,-3-3 0,0-1 0,-2-6 1,0-2-1,25 29-352,-5-20 1,0-21 199,-8-13 0,7-7 0,-2-10 0,3-9 0</inkml:trace>
  <inkml:trace contextRef="#ctx0" brushRef="#br6" timeOffset="14059">5284 259 8712,'-12'0'434,"-2"7"0,-3 5 1,-5 9-608,-6 7 1,-11 10-1,-13 9 1,-9 7 226,-9 9 0,30-31 1,-1 0-1,-2 4 1,0-1-1,-3 2 1,0-1 57,-2 1 0,1 0 0,4-2 0,-1-1 0,0 1 0,-1-1 0,1 0 1,-1 0-80,0 1 0,-1 1 0,2 1 1,1 0-1,2 0 0,1 0 0,1-2 1,2 0-67,-28 27 1,13-11-1,17-14 1,12-7-354,9-8 1,12-10 0,8-7 0,15-4-124,14-1 0,11-11 1,14-9-1,12-10 326,13-12 0,-37 14 1,0-3-1,6-2 1,0-2-1,3-3 1,0-1 182,-2 1 0,9-7 0,-5 2 0,11-9 0,6-4 0,3-2 0,-2 2 0,-6 4 0,0 0 0,-1 0 0,1 0 0,0 1 0,0-1 0</inkml:trace>
  <inkml:trace contextRef="#ctx0" brushRef="#br7" timeOffset="14872">5585 422 8465,'45'-31'-163,"0"0"0,-3 2 0,-1 0 0,36-23-191,-6 9 0,-11 4 0,-14 14 622,-11 5 1,-20 11 0,-12 6-1,-15 7 0,-16 8 1,-18 18-1,-21 13 1,-13 10-156,36-22 1,-1 1 0,-5 4 0,0 2 0,-4 2 0,0 2-1,0-1 1,-1 0 78,1-1 1,0 0 0,-1 3 0,0 1-1,-5 3 1,0 1 0,-3 3 0,-1 1-101,-2 3 0,-1-1 0,3-2 1,1-1-1,7-4 0,1-2 0,4-1 1,3-1-19,4-3 0,3-1 1,-32 28-1,22-18 0,13-11-224,14-12 1,16-12-1,8-10 1,8-4-367,8-4 0,10-4 0,15-10 1,12-9 109,12-9 0,17-17 1,-37 21-1,1-2 1,2-1-1,2-1 235,2-2 1,2 0 0,1-4-1,1 0 1,3-1 0,1 0-1,2-4 1,1 0-16,3-3 1,1 0-1,1-1 1,0 0-1,0 2 1,0 2-1,-3 1 1,-1 2 255,-2 3 1,-2 2 0,-7 4 0,0 3 0,-7 7 0,-2 2 0,27-12 281,-16 13 1,-18 12 0,-12 6 48,-6 3 1,-14 2 0,-10 6 0,-18 10 95,-16 11 1,-14 18 0,-18 10 0,31-24 0,-2 1-442,-4 4 0,-2 1 1,-2 3-1,-1 1 0,-7 4 1,-2 2-1,-1 3 0,-2 2-17,-3 2 1,-2 1 0,-7 6 0,-1 0 0,23-19 0,0-1 0,0 2 0,-3 1 0,-1 0 0,1 1-80,-2 1 1,-1 0 0,2-1 0,1-2 0,1-1 0,1-1 0,-21 17 0,2-3 0,11-9 0,3-2-14,8-8 0,4-3 0,-20 16 0,21-17-375,17-10 1,19-16 0,26-11 0,13-15-31,16-11 1,21-16 0,-24 15 0,1-2 0,6-4 0,2-2 324,3-3 1,3-2 0,4-2 0,2-2 0,5-3 0,1-1-1,2-1 1,1-1 88,3-3 1,1 1-1,3 0 1,1 0-1,-1 2 1,1 1-1,0 1 1,0 1 136,0 3 0,-1 1 1,-5 2-1,-1 2 1,-8 8-1,-2 3 1,-8 5-1,-1 3 259,38-15 0,-23 9 1,-14 11-298,-11 6 1,-21 9 0,-15 12 0,-18 11-13,-19 7 0,-18 19 0,-19 15 0,27-25 1,-1 2 12,-7 4 1,-1 0 0,-6 6-1,-2 0 1,-6 3 0,0 0 0,-3 3-1,0 0-52,-1 1 1,-2 0-1,-4 1 1,-1 1-1,2-1 1,0 0-1,-3 2 1,-1 1 42,-3 0 1,1 1 0,1-1 0,1-2-1,3-4 1,2-2 0,9-5 0,3-2-21,8-5 1,1-2 0,-29 17-1,20-13-285,10-12 1,29-15-1,19-15-367,21-9 1,19-17 0,12-12-1,11-8 625,11-8 0,-34 27 0,2-2 0,4 0 0,1 0 0,2-1 0,1 1 0,1-1 0,1 1 0,1 2 0,-1 1 0,-1 1 0,0 0 0,1 1 0,0 0-16,3 1 0,-1 0 1,1-2-1,0 1 1,-1 0-1,0 2 1,-4 1-1,-1 1 189,40-18 0,-12 8 0,-11 1 1,-4 3 241,-8 3 0,-6 3 0,-16 10 0,-7 4-473,-7 4 0,-12 3 329,-11 1 1,-9 11 0,-18 7 0,-10 8-226,-11 8 1,-12 9 0,-8 6-1,-5 5-83,37-25 0,-1-1 0,-6 3 0,-1 1 0,0 2 0,-2 0 0,-1 2 1,0 0 15,-3 1 1,-1 2 0,-3 4 0,-3 2 0,-7 5 0,-1 2 0,-3 2 0,-1 2 83,-1 2 0,1 0 0,1-1 1,1 0-1,6-4 0,2-1 0,5-5 1,1-1 144,6-4 0,1-2 1,6-6-1,4-2 0,-17 13 1,21-15-149,14-10 0,18-12 0,9-5-588,11-6 0,15-7 0,9-11 0,9-11 528,10-11 0,3-8 0,2-12 0</inkml:trace>
  <inkml:trace contextRef="#ctx0" brushRef="#br8" timeOffset="15864">3816 1112 8735,'0'14'660,"0"3"0,7 16 0,7 19 0,11 17-540,11 16 0,-17-34 0,0 2 0,2 4 0,1 1 0,-1 3 0,-1 0-70,-1 2 1,-1 1-1,2 0 1,-1 0 0,-3-2-1,-1 0 1,1-1 0,0 1 113,1-1 1,1-1 0,0-1 0,0-1 0,1-1 0,0-2 0,-1-6 0,1-2-354,19 37 1,0-16 0,1-10 0,0-12 50,-2-9 0,-2-8 1,-10-10-1,-1-5-377,-3-4 1,-3-7-1,-7 0 216,-2-6 1,0-10-1,-4-10 1,-3-9 330,0-10 0,-4-13 0,-2-7 0,-4-8-146,-3-4 0,-7-11 0,-3-3 0,-2-1 12,2 0 0,-4-5 0,14 45 1,-1-1-1,-2-2 0,0-2 39,0-2 0,0-1 0,1 1 0,1-1 1,1 4-1,1 2 0,-7-41 357,3 14 1,3 19 202,3 34 1,3 14-1,10 36 1,4 7-223,7 7 1,3 13 0,6 12 0,2 10 26,2 8 0,-11-33 0,0 2 1,4 2-1,0 0 0,-1 2 1,1 1-193,-1 1 0,1 1 0,2 1 0,-1 1 0,1 4 0,0 0 0,1 1 0,1 0-196,1 0 0,1-1 0,-1 0 0,0-2 1,-2-7-1,-1-3 0,0-2 0,-1-2-346,23 37 0,0-8 1,3-20-1,-4-13-267,-7-10 0,-6-13 1,-7-4 108,0-3 1,-11-9 791,-6-5 1,-6-12 0,-7-15 0,-4-11 381,-7-10 0,1-10 0,-6-10 0,-1-6-545,-2-4 1,-1-13-1,0-2 1,12 42 0,1-3-173,-1-3 0,1-3 0,-3-6 0,0-3 0,0-7 0,1-1 0,0-2 0,0-1-109,1-3 1,0 1 0,1 2 0,0 1 0,1 4 0,0 1 0,1 7 0,1 2 463,3 8 1,-1 3-1,-7-24 371,9 41 0,1 21 1,4 21-1,2 4-510,2 4 0,7 8 1,8 9-1,4 16 297,3 14 0,8 16 0,1 13 1,-16-40-1,1 2-305,0 4 0,1 2 0,3 3 0,0 1 0,-1 2 0,0 0 0,1-2 0,1-1-232,-1 0 1,2 0-1,1-3 1,2 0 0,0 3-1,0-1 1,2-1 0,0 0-125,0-2 1,0 0-1,-1-3 1,-1-2-1,-1-7 1,1-1 0,27 37-551,-3-8 0,-7-12 0,-7-14 0,-7-11 323,-7-7 1,-10-12 0,-1-5 640,-4-4 0,-8-5 1,-2-7 690,-7-8 0,-5-15 0,-2-12 0,-2-9-584,-5-11 1,-3-3 0,-2-10-1,-2-5-194,-2-5 0,-4-7 1,1 0-1,17 41 1,-1-1-148,0-3 1,1-1 0,-2-6-1,-1 0 1,0-1 0,-1 1-1,2 1 1,0 2 125,0 3 0,0 1 0,2 4 0,0 3 0,-16-29 1,2 16 293,7 17 0,3 18 0,9 22 0,3 4 136,3 7 1,4-2 0,1 1 0,1 2-871,4 1 0,3 13 1,9 8-1,4 11 232,2 11 1,4 12 0,1 5-1,2 4-73,2 5 1,5 2 0,2 6-1,-3 0-82,0 0 1,5-2 0,1-1 0,-2-5-118,-1-8 1,-3-8-1,-2-18 1,-6-5-28,-6-6 1,-5-6 0,-9-8 0,-4-4 481,-2-3 0,-14-8 0,-52 0 0,-24-6 0</inkml:trace>
  <inkml:trace contextRef="#ctx0" brushRef="#br9" timeOffset="16214">5347 3045 8852,'-13'1'44,"1"3"0,5-1 0,3 5 0,4 3-441,4 5 0,3 3 0,7 6 0,1 2 817,2 2 0,4 5 0,-3 7 0,1 5-113,4 3 0,-5 2 1,-1-1-1,-3 0-224,-2 0 1,3-5 0,-1-5 0,-2-5-143,-1-6 1,-6-8-1,1-5-311,-1-7 0,-3-5 0,2-8 222,-3-4 0,-5-5 0,-1-5 0,-2-7-206,-3-7 1,-3-4-1,-2-2 1,-3 2 162,-2 2 1,4 1 0,-4 7 0,2 3 581,3 4 0,-3 2 1,1 6-1,1 2 399,3 5 1,1 15 0,4 10 0,4 11-276,2 9 1,4 8 0,2 5 0,6-1-620,5-1 1,10-8 0,10-3 0,4-6-1330,3-6 1,10-14 1432,-2-6 0,0-53 0,3-21 0,3-5 0,1 0 0</inkml:trace>
  <inkml:trace contextRef="#ctx0" brushRef="#br10" timeOffset="16530">5874 359 8346,'-52'18'0,"1"3"0,1 3-449,5 1 1,0 0 0,2 1 0,0 2 448,0 2 0,-18-2 0,-9 1 0,-5 1 0,1 0 0</inkml:trace>
  <inkml:trace contextRef="#ctx0" brushRef="#br11" timeOffset="17430">4933 422 8951,'7'19'0,"5"9"525,8 13 1,11 17-1,6 23 1,-14-34-1,0 1-250,4 4 0,-1 2 1,0 1-1,0 1 0,2 1 1,0-1-1,-1 1 0,0-1-124,0 1 1,0-1-1,1-4 1,-1-2-1,-2-2 1,0 0 0,0-3-1,0-1-120,25 40 0,1-3 0,-1-9 0,0-5-210,0-8 0,-5-12 0,-3-6 0,-3-6-408,-2-6 1,-6-10 0,-6-5-1115,-7-4 1945,-9-7 1,-5-6 0,-8-14 0,-5-12-309,-2-10 0,-7-11 0,-3-10 0,-4-7-106,-4-8 1,-1-5-1,-5-9 1,17 42-1,0-1 52,1 0 1,-1 0 0,1-1 0,-1 0 0,0-1-1,-1-1 1,0-2 0,0 0 154,0-4 0,1 1 0,1 3 0,1 1 0,2 2 0,-1 1 0,-10-30 963,4 17 0,3 20-419,6 21 0,6 16 0,6 16 0,7 6-431,4 2 0,3 13 0,4 13 0,6 14 111,4 16 0,11 9 0,-20-36 0,1 3 0,1-1 0,1 1-140,1 0 0,1 0 0,1 3 0,-1-1 0,2 2 0,1 1 0,1 1 0,1 1-167,2 4 0,1-2 0,1-6 1,0-1-1,-3-3 0,1-2 0,-2-5 1,1-3-175,24 31 1,-8-16-1,-6-11 1,-5-9-1115,-5-10 0,-10-11 1056,-3-9 0,-8-5 0,-7-6 0,-3-9 450,-3-13 1,-6-13-1,2-16 1,-3-8-275,-2-8 0,0-2 0,-1-12 0,-1-5 30,-2-5 1,6 48 0,0-1 0,1-5 0,-1 0-1,0-2 1,-2-1-157,1-1 0,-1-2 0,3-3 0,-1-1 1,1-1-1,0 1 0,-1 1 0,1 2 181,0 4 0,0 3 0,-8-38 0,5 24 1,2 18 671,3 14 0,2 22 0,6 11 0,0 10-494,0 5 1,2 1-1,2 1 1,6 1-54,5 2 0,6 11 0,7 11 0,4 8 120,4 7 0,-5 8 0,6 7 0,0 2-190,-1 3 0,2-4 0,-1 1 0,0-3-215,-4-6 1,3-5 0,-2-10 0,1-4 49,-2-3 0,-2-14 1,-8-8-1,-2-10-186,-4-6 0,-9-6 0,-3-4 0,-4-3 470,-1-5 1,0-10 0,0-12 0,-1-11-404,-4-11 1,-2-3-1,-6-7 1,-4-2-88,-4-1 1,-4-7 0,-3-2 0,-3-4 107,-1-1 0,0 2 0,-3 4 0,3 6 495,1 8 0,4 18 454,6 12 0,8 19 1,9 19-1,3 7-370,1 4 0,5 1 0,5 2 0,5 4-199,6 7 0,3 6 0,2 8 0,2 3-75,1 4 1,6 4 0,-3 3-1,0 0-282,-2-4 1,-4 1-1,-1-5 1,0 2-572,1 3 1,-7-8 0,-4 6 802,-5-4 0,-27 23 0,-10 11 0</inkml:trace>
  <inkml:trace contextRef="#ctx0" brushRef="#br12" timeOffset="17880">5824 1539 8346,'-25'-13'190,"5"6"1,4 3 518,2 3 0,7 2 1,2 4-1,5 8-479,5 7 1,0 10 0,6 9-1,1 10 70,1 8 0,8 12 0,0 4 1,3 6-161,1-1 0,0-2 1,0-2-1,0-1-361,0-2 0,-4-8 0,-1-5 0,-2-10-1088,-3-8 1,-5-12 739,-1-3 1,-7-15-1,1-5 553,-6-6 1,-8-13 0,-7-1-1,-1-6-280,-4-6 0,-2-8 1,-4-1-1,-5-6 301,-2-2 0,-2 2 1,1-3-1,-1 2 417,0 3 1,2 6-1,3 8 1,3 6 263,4 8 1,2 9 0,5 4 0,6 12-248,8 10 1,3 15 0,5 11-1,5 7-309,9 5 0,7-7 0,5 5 1,5-6-590,2-3 1,3-5-1,3-5 1,2-6-755,1-9 1,-2-7 0,-7-10 1212,-2-4 0,-27-51 0,-11-21 0,-1-6 0,0 1 0</inkml:trace>
  <inkml:trace contextRef="#ctx0" brushRef="#br13" timeOffset="18479">5435 761 8339,'-24'0'140,"2"0"1,1 1 142,-1 3 0,2 3 0,-1 7 0,-1 3-426,-2 4 1,-7 4-1,-3 4 1,-8 5 251,-8 2 0,-6 1 0,-6 1 1,1-2 16,-2-2 1,3-2 0,-5-4 0,5 0-214,6-5 1,8-3 0,5-8 0,6 0-556,6-4 17,14-2 1,12-9-1,20-4 1,12-9 624,10-6 0,8-3 0,12-11 0,9-6 0,9-5 0,1 3 0,4-6 0,-2 3-49,-6 2 1,-3 2 0,-9 7 0,-4 4-47,-14 6 1,-19 14 623,-20 12 1,-18 12 0,-22 15 0,-7 9 135,-8 9 1,-6 5 0,-6 3-1,-1 1-107,0-1 1,-1-1-1,-2-2 1,-1 0-109,2 1 0,13-8 0,12-6 0,13-7-579,13-8 0,9-8 0,12-7 0,10-2 280,10-2 1,15-1-1,8-4 1,10-2-1647,10-4 0,3-15 0,12-6 0,4-7 1120,-42 15 0,1 0 0,2-1 0,0-1 0,1 0 0,0-1 0,-1 2 0,-1 2 273,42-13 1,-15 12-1,-16 8 1,-11 10 192,-10 10 1,-21 9-1,-7 14 1,-12 9 301,-12 10 0,-7 10 0,-13 11 0,-6 5 459,-4 2 0,-3 3 0,-4 0 0,0-2-132,0-1 1,6-13 0,7-7-1,7-10-280,8-9 0,5-7 0,9-10 1,5-6-920,6-5 0,10-5 0,7-5 1,6-1-2527,3-3 3005,9-9 0,19-47 0,8-22 0,-15 22 0,-1 1 0,0 0 0</inkml:trace>
</inkml:ink>
</file>

<file path=ppt/ink/ink1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15:41.159"/>
    </inkml:context>
    <inkml:brush xml:id="br0">
      <inkml:brushProperty name="width" value="0.08571" units="cm"/>
      <inkml:brushProperty name="height" value="0.08571" units="cm"/>
      <inkml:brushProperty name="color" value="#FF4E00"/>
      <inkml:brushProperty name="inkEffects" value="rainbow"/>
      <inkml:brushProperty name="anchorX" value="-1.57738E6"/>
      <inkml:brushProperty name="anchorY" value="-1.96595E6"/>
      <inkml:brushProperty name="scaleFactor" value="0.5"/>
    </inkml:brush>
    <inkml:brush xml:id="br1">
      <inkml:brushProperty name="width" value="0.08571" units="cm"/>
      <inkml:brushProperty name="height" value="0.08571" units="cm"/>
      <inkml:brushProperty name="color" value="#FF4E00"/>
      <inkml:brushProperty name="inkEffects" value="rainbow"/>
      <inkml:brushProperty name="anchorX" value="-1.58755E6"/>
      <inkml:brushProperty name="anchorY" value="-1.97414E6"/>
      <inkml:brushProperty name="scaleFactor" value="0.5"/>
    </inkml:brush>
    <inkml:brush xml:id="br2">
      <inkml:brushProperty name="width" value="0.08571" units="cm"/>
      <inkml:brushProperty name="height" value="0.08571" units="cm"/>
      <inkml:brushProperty name="color" value="#FF4E00"/>
      <inkml:brushProperty name="inkEffects" value="rainbow"/>
      <inkml:brushProperty name="anchorX" value="-1.59791E6"/>
      <inkml:brushProperty name="anchorY" value="-1.98238E6"/>
      <inkml:brushProperty name="scaleFactor" value="0.5"/>
    </inkml:brush>
    <inkml:brush xml:id="br3">
      <inkml:brushProperty name="width" value="0.08571" units="cm"/>
      <inkml:brushProperty name="height" value="0.08571" units="cm"/>
      <inkml:brushProperty name="color" value="#FF4E00"/>
      <inkml:brushProperty name="inkEffects" value="rainbow"/>
      <inkml:brushProperty name="anchorX" value="-1.60848E6"/>
      <inkml:brushProperty name="anchorY" value="-1.99063E6"/>
      <inkml:brushProperty name="scaleFactor" value="0.5"/>
    </inkml:brush>
    <inkml:brush xml:id="br4">
      <inkml:brushProperty name="width" value="0.08571" units="cm"/>
      <inkml:brushProperty name="height" value="0.08571" units="cm"/>
      <inkml:brushProperty name="color" value="#FF4E00"/>
      <inkml:brushProperty name="inkEffects" value="rainbow"/>
      <inkml:brushProperty name="anchorX" value="-1.61921E6"/>
      <inkml:brushProperty name="anchorY" value="-1.99875E6"/>
      <inkml:brushProperty name="scaleFactor" value="0.5"/>
    </inkml:brush>
    <inkml:brush xml:id="br5">
      <inkml:brushProperty name="width" value="0.08571" units="cm"/>
      <inkml:brushProperty name="height" value="0.08571" units="cm"/>
      <inkml:brushProperty name="color" value="#FF4E00"/>
      <inkml:brushProperty name="inkEffects" value="rainbow"/>
      <inkml:brushProperty name="anchorX" value="-1.63026E6"/>
      <inkml:brushProperty name="anchorY" value="-2.00688E6"/>
      <inkml:brushProperty name="scaleFactor" value="0.5"/>
    </inkml:brush>
    <inkml:brush xml:id="br6">
      <inkml:brushProperty name="width" value="0.08571" units="cm"/>
      <inkml:brushProperty name="height" value="0.08571" units="cm"/>
      <inkml:brushProperty name="color" value="#FF4E00"/>
      <inkml:brushProperty name="inkEffects" value="rainbow"/>
      <inkml:brushProperty name="anchorX" value="-1.64155E6"/>
      <inkml:brushProperty name="anchorY" value="-2.01511E6"/>
      <inkml:brushProperty name="scaleFactor" value="0.5"/>
    </inkml:brush>
    <inkml:brush xml:id="br7">
      <inkml:brushProperty name="width" value="0.08571" units="cm"/>
      <inkml:brushProperty name="height" value="0.08571" units="cm"/>
      <inkml:brushProperty name="color" value="#FF4E00"/>
      <inkml:brushProperty name="inkEffects" value="rainbow"/>
      <inkml:brushProperty name="anchorX" value="-1.6504E6"/>
      <inkml:brushProperty name="anchorY" value="-2.02069E6"/>
      <inkml:brushProperty name="scaleFactor" value="0.5"/>
    </inkml:brush>
    <inkml:brush xml:id="br8">
      <inkml:brushProperty name="width" value="0.08571" units="cm"/>
      <inkml:brushProperty name="height" value="0.08571" units="cm"/>
      <inkml:brushProperty name="color" value="#FF4E00"/>
      <inkml:brushProperty name="inkEffects" value="rainbow"/>
      <inkml:brushProperty name="anchorX" value="-1.66176E6"/>
      <inkml:brushProperty name="anchorY" value="-2.02886E6"/>
      <inkml:brushProperty name="scaleFactor" value="0.5"/>
    </inkml:brush>
    <inkml:brush xml:id="br9">
      <inkml:brushProperty name="width" value="0.08571" units="cm"/>
      <inkml:brushProperty name="height" value="0.08571" units="cm"/>
      <inkml:brushProperty name="color" value="#FF4E00"/>
      <inkml:brushProperty name="inkEffects" value="rainbow"/>
      <inkml:brushProperty name="anchorX" value="-1.67381E6"/>
      <inkml:brushProperty name="anchorY" value="-2.03698E6"/>
      <inkml:brushProperty name="scaleFactor" value="0.5"/>
    </inkml:brush>
    <inkml:brush xml:id="br10">
      <inkml:brushProperty name="width" value="0.08571" units="cm"/>
      <inkml:brushProperty name="height" value="0.08571" units="cm"/>
      <inkml:brushProperty name="color" value="#FF4E00"/>
      <inkml:brushProperty name="inkEffects" value="rainbow"/>
      <inkml:brushProperty name="anchorX" value="-1.68599E6"/>
      <inkml:brushProperty name="anchorY" value="-2.04515E6"/>
      <inkml:brushProperty name="scaleFactor" value="0.5"/>
    </inkml:brush>
    <inkml:brush xml:id="br11">
      <inkml:brushProperty name="width" value="0.08571" units="cm"/>
      <inkml:brushProperty name="height" value="0.08571" units="cm"/>
      <inkml:brushProperty name="color" value="#FF4E00"/>
      <inkml:brushProperty name="inkEffects" value="rainbow"/>
      <inkml:brushProperty name="anchorX" value="-1.69854E6"/>
      <inkml:brushProperty name="anchorY" value="-2.05328E6"/>
      <inkml:brushProperty name="scaleFactor" value="0.5"/>
    </inkml:brush>
    <inkml:brush xml:id="br12">
      <inkml:brushProperty name="width" value="0.08571" units="cm"/>
      <inkml:brushProperty name="height" value="0.08571" units="cm"/>
      <inkml:brushProperty name="color" value="#FF4E00"/>
      <inkml:brushProperty name="inkEffects" value="rainbow"/>
      <inkml:brushProperty name="anchorX" value="-1.71154E6"/>
      <inkml:brushProperty name="anchorY" value="-2.06138E6"/>
      <inkml:brushProperty name="scaleFactor" value="0.5"/>
    </inkml:brush>
    <inkml:brush xml:id="br13">
      <inkml:brushProperty name="width" value="0.08571" units="cm"/>
      <inkml:brushProperty name="height" value="0.08571" units="cm"/>
      <inkml:brushProperty name="color" value="#FF4E00"/>
      <inkml:brushProperty name="inkEffects" value="rainbow"/>
      <inkml:brushProperty name="anchorX" value="-1.72474E6"/>
      <inkml:brushProperty name="anchorY" value="-2.06954E6"/>
      <inkml:brushProperty name="scaleFactor" value="0.5"/>
    </inkml:brush>
    <inkml:brush xml:id="br14">
      <inkml:brushProperty name="width" value="0.08571" units="cm"/>
      <inkml:brushProperty name="height" value="0.08571" units="cm"/>
      <inkml:brushProperty name="color" value="#FF4E00"/>
      <inkml:brushProperty name="inkEffects" value="rainbow"/>
      <inkml:brushProperty name="anchorX" value="-1.73535E6"/>
      <inkml:brushProperty name="anchorY" value="-2.07534E6"/>
      <inkml:brushProperty name="scaleFactor" value="0.5"/>
    </inkml:brush>
    <inkml:brush xml:id="br15">
      <inkml:brushProperty name="width" value="0.08571" units="cm"/>
      <inkml:brushProperty name="height" value="0.08571" units="cm"/>
      <inkml:brushProperty name="color" value="#FF4E00"/>
      <inkml:brushProperty name="inkEffects" value="rainbow"/>
      <inkml:brushProperty name="anchorX" value="-1.74384E6"/>
      <inkml:brushProperty name="anchorY" value="-2.08075E6"/>
      <inkml:brushProperty name="scaleFactor" value="0.5"/>
    </inkml:brush>
    <inkml:brush xml:id="br16">
      <inkml:brushProperty name="width" value="0.08571" units="cm"/>
      <inkml:brushProperty name="height" value="0.08571" units="cm"/>
      <inkml:brushProperty name="color" value="#FF4E00"/>
      <inkml:brushProperty name="inkEffects" value="rainbow"/>
      <inkml:brushProperty name="anchorX" value="-1.75479E6"/>
      <inkml:brushProperty name="anchorY" value="-2.08921E6"/>
      <inkml:brushProperty name="scaleFactor" value="0.5"/>
    </inkml:brush>
    <inkml:brush xml:id="br17">
      <inkml:brushProperty name="width" value="0.08571" units="cm"/>
      <inkml:brushProperty name="height" value="0.08571" units="cm"/>
      <inkml:brushProperty name="color" value="#FF4E00"/>
      <inkml:brushProperty name="inkEffects" value="rainbow"/>
      <inkml:brushProperty name="anchorX" value="-1.76617E6"/>
      <inkml:brushProperty name="anchorY" value="-2.09776E6"/>
      <inkml:brushProperty name="scaleFactor" value="0.5"/>
    </inkml:brush>
  </inkml:definitions>
  <inkml:trace contextRef="#ctx0" brushRef="#br0">190 328 8197,'-12'0'-1022,"2"1"1,2 3 1143,4 4 1,3 2 0,1 2 0,0-1-29,0 1 1,0 3-1,1 2 1,3 0-71,4 0 0,-2-1 0,2-5 0,1 1-48,1 0 1,2-6 0,0-2 0,-1-3-10,1-1 1,0-1 0,1-4 0,1-6-17,1-3 1,-3-5-1,-4 2 1,0-1-10,-2-3 0,3 4 0,-5 2 1,-1 2 42,-2 1 1,-1 0 248,0 1 0,-1 4 0,-3 5-29,-4 4 0,1 5 1,1 4-1,0 1-18,-1 0 0,4-1 0,-2 2 1,1 1-200,0 2 0,1 1 0,3-3 0,0 2-10,0-2 0,1 3 1,1-2-1,4-2-259,0-4 0,2 2 0,4-3-15,-1 2 0,1-4 0,0-2 1,-1-4-472,1-4 767,0-2 0,25-58 0,7-12 0</inkml:trace>
  <inkml:trace contextRef="#ctx0" brushRef="#br1" timeOffset="198">598 386 8004,'0'12'-657,"-4"-5"275,0 1 0,0-4 407,4 4 1,0-4 610,0 3 1,0 1-672,0 4 0,4-4 0,1-1-266,2 3 0,-3-4-512,3 2 813,1 0 0,19-17 0,5-6 0</inkml:trace>
  <inkml:trace contextRef="#ctx0" brushRef="#br2" timeOffset="532">738 444 8130,'0'8'-311,"0"0"248,0 1 1,4-3 0,0 2-1,-2 1 285,0 2 1,-2 0 0,0 1 0,1 0-132,3-1 1,-3 1 0,3 0 0,-2-1-392,2 1 0,-1-2 103,5-2 0,0-3 0,3-5-20,1 0 1,-4-5 0,-2-4-1,1-4 92,-1-3 0,-2 1 0,2 3 0,0-1 68,-4-2 0,-1 2 0,1-1 1,0 3 101,2 3 1,0 4-1,-4-3 599,0-2-351,0 3 1,0 3 0,1 6-159,3 5 1,-1 1-1,5 0 1,-1-1-128,0 1 0,3-2 0,-2-1-198,2-1 0,2 3 0,0-4-546,-1-1 72,1-2 664,-5-1 0,-49-21 0,-16-5 0</inkml:trace>
  <inkml:trace contextRef="#ctx0" brushRef="#br3" timeOffset="731">656 386 8130,'-5'6'-59,"-3"-2"1,3-1-110,1 1 1,8-3 0,5 3 0,4-3 269,3-1 0,4 0 0,0 0 0,2 0-198,1 0 0,1 0 0,-1 0 0,0 0-146,0 0 0,1 0 0,-1-1 0,0-2 242,1-1 0,20-20 0,5-2 0</inkml:trace>
  <inkml:trace contextRef="#ctx0" brushRef="#br4" timeOffset="914">1181 316 8130,'-5'12'689,"-2"-1"-399,1 1 0,1-4 0,5-1-690,0 3 1,5-1 0,3 0 542,2-2 1,3-4 0,0 2-361,-1 0 0,2-3 0,-6 2 0,2-3-274,2-1 1,-1 0-1,1 0 491,0 0 0,15-26 0,4-6 0</inkml:trace>
  <inkml:trace contextRef="#ctx0" brushRef="#br5" timeOffset="1064">1519 386 8130,'-9'18'454,"-1"-2"0,1-3-87,4-2 1,3 1 0,2 0-885,0-1 0,2-4 0,2-3 284,3-3 0,0 0 1,1 2-708,1 1 940,1 0 0,22-20 0,6-3 0</inkml:trace>
  <inkml:trace contextRef="#ctx0" brushRef="#br6" timeOffset="1247">1764 584 8109,'-5'11'0,"-1"-2"40,-1-2 59,2 1-118,5-1 0,0-3 0,0-8 0,0-4-224,0-2 0,0-3 0,0-2 0,0-2 243,0-1 0,-16-68 0,7 32 0,-1 0 0</inkml:trace>
  <inkml:trace contextRef="#ctx0" brushRef="#br7" timeOffset="1448">1578 164 8074,'-12'0'0,"-1"0"247,-2 0 1,2 0 0,-3 0 354,3 0 1,3 2-1,1 0 1,2 3-554,2 2 1,1-2 0,4 5 0,0 5-124,0 2 1,0-2-1,1 5 1,3 0-14,4 2 0,4-1 1,2 0-1,3 1-383,1-1 1,-4-2-1,3 0 1,-1-3-80,-1-3 0,1-1 0,-5-2 0,1-1 549,0-1 0,-1-6 0,-4-38 0,-2-16 0</inkml:trace>
  <inkml:trace contextRef="#ctx0" brushRef="#br8" timeOffset="1981">1636 269 8061,'-12'-6'13,"1"-1"1,-1 5 958,0-2 1,1-4 430,-1 4-1375,6 0 1,0 6 0,6 1 0,2 5-135,2 3 1,2-4 0,6 1 0,-1 3-69,1 3 1,0-1 0,1 2 0,1-3-167,1-4 0,2 2 0,-2-3 0,0 0-53,-1 1 0,1-5 0,-1 1 0,1-3 49,0-1 1,-2 0-1,-2-1 1,1-3 343,0-4 0,-2-6 0,-2-10 0,-3 15 373,-5-2 1,0 12 0,0 11 151,0-1 0,-4 1 1,0 0-1,2 1 32,0 2 0,2-6 0,0 3 0,0-2-315,0 1 0,0 0 0,2 1-376,2 0 1,-2-1-1,5 1-697,-2 0 1,4-6-1,-1-2 239,2-3 1,2-1-1,-2-1 1,0-3 318,2-4 1,-3-3-1,7-4 1,-2-1 272,1-3 0,0 5 0,3-1 0,-1 2 47,-3 1 1,-2 4 0,-3 2 0,-1 0 523,1 4 0,-4 2 0,0 4 22,0 4 0,-4 3 0,3 3 0,-2 3-27,-2 1 1,0 2 0,0 2 0,-2-1-390,-2-2 0,3-1 1,-3 3-1,3-3-736,1-1 0,0-1-237,0-5 0,1 0 0,3-4 0,4-4 245,2-6 1,3-4 0,3-9 0,5-5 550,4-5 0,11-18 0,5-9 0,6-6 0,-1-1 0</inkml:trace>
  <inkml:trace contextRef="#ctx0" brushRef="#br9" timeOffset="2131">2418 339 8660,'0'12'1689,"0"0"-1492,0-1 0,-2 1 1,0 0-1,-2-1-21,1 1 1,-2 0 0,1 1 0,0 1-263,-1 1 0,4 1 0,-4-4-1729,-1-1 1815,5 1 0,48-63 0,18-15 0</inkml:trace>
  <inkml:trace contextRef="#ctx0" brushRef="#br10" timeOffset="2390">2698 433 8061,'-2'11'504,"-2"1"0,3 0-247,-3-1 1,4 0-1,3-2 268,1-2 1,5-4-369,-2 1 1,0 1-765,1-1 1,-4 0 0,3-4-560,2 0 0,2-7 1166,1-4 0,30-53 0,9-17 0</inkml:trace>
  <inkml:trace contextRef="#ctx0" brushRef="#br11" timeOffset="2647">2931 304 8048,'-12'12'429,"4"-2"1,2-1-1,1-1 237,2 1 0,2-2 1,1 0-164,0 3 0,0 0 0,1 0-434,3-2 0,-3 2 0,3-2 10,-3 3 1,3-4 0,0 1-877,-1 1 1,-1-4 0,2-1 67,4-2 0,-1-2 0,2-3 1,2-3 85,4-6 0,1-6 1,-1 1 642,0-1 0,32-17 0,-33 19 0,13 1 399,-18 16 0,-10 5 0,-1 2 0,-2 1 798,1 2 0,2 0 1,1 1-88,0 0 0,0-1-973,0 1 1,0 0-607,0-1 0,5-3 0,3-1-321,2-2 0,2-1 0,-1-4 0,1-2-1789,0-2 2579,5-2 0,37-52 0,15-12 0</inkml:trace>
  <inkml:trace contextRef="#ctx0" brushRef="#br12" timeOffset="2797">3432 363 7997,'-5'7'1043,"-3"1"0,3-4 0,1 4-822,3 1 0,2-4-125,3-1 0,-1-3-140,5-1 0,-1 0-868,5 0 0,0 0 912,-1 0 0,11-5 0,3-1 0</inkml:trace>
  <inkml:trace contextRef="#ctx0" brushRef="#br13" timeOffset="2914">3642 479 7993,'-11'12'0,"-1"0"0,0-1 49,1 1 1,-1-4-1,2-1 1,1 1 916,1-1-966,0 3 0,-35-9 0,-7 5 0</inkml:trace>
  <inkml:trace contextRef="#ctx0" brushRef="#br14" timeOffset="4064">1986 211 8025,'-12'0'-167,"6"-5"1,2-3 180,3-2 1,2 2-1,3 0 1,5 0 425,5 2 0,0-3 0,6 4 0,1-1-359,1 1 0,0 0 1,-2 2-1,0 0-259,1 0 1,1 2 0,0 1 0,-2 0-34,0 0 1,-6 0-1,2 0-290,-3 0 0,-6 0 486,1 0 1,-7 0 0,-1 0 178,-6 0 0,-6 0 0,-2-2 0,-3 0-79,-1-2 1,-1 0 0,-5 4 0,1 0-10,0 0 0,-2 4 0,-1 1 0,-1 2 54,1 2 0,3 0 1,3 0-1,5-3 95,2-1-299,1 4 1,11-7 0,6 2 0,8-3 134,6-1 0,3 0 0,2 0 1,-2 0-88,-3 0 1,3 0 0,-4 0 0,2 0-105,-1 0 0,-5 0 1,2 0-1,-3 0-547,-1 0 619,-1 0 0,-4-1 0,-5-2 0,-4-1 85,-6 2 1,-8 0 0,-3 2 0,-4 0-12,-5 0 0,0 0 1,-4 0-1,0-1 7,0-3 0,-2 3 0,-1-3 0,0 1 34,0-1 0,4 3 1,1-4-1,2 1 76,2 0 0,7-4 0,3 3 0,3 0-187,1 0 0,6 0-271,2 1 1,4 1 0,4-3-54,4 1 0,3-3 0,4 3 0,0-1 378,-1 1 0,1-4 0,-1 3 0,1-1 0,0 3 0,-6 3 0,-1 0 0,1-2 0,1-1 0,-2 0 0,0 4-204,1 0 1,-3 0 518,2 0 0,-7 0 134,-1 0 1,-5-4 0,-7 1 0,1 0-5,-1 2 1,-1 1 0,-3-2 0,-3 0-194,-3-2 1,-1 0 0,-1 4-1,0 0-203,-3 0 0,1 0 0,-4 0 0,1 0-305,3 0 1,2 0-1,2 0 1,1 1-322,2 3 1,8-3 0,1 5-111,3-1 0,5-3 0,6 5 687,3-2 0,8 0 0,1-2 0,3 1 0,1-2 0,2 4 0,2-3 0,-1 0 0,0-2 0,1 3 0,-2 0 0,-2-1-202,0-2 0,-6-1 1,2 0 934,-3 0 0,-8 0-429,-5 0 1,-7 0 0,-7 0 0,-4 0-173,-4 0 0,1 1 0,-7 2 0,0 1-63,1-2 1,-1 0 0,2-2-1,-3 0-175,0 0 1,3 0 0,-2 1 0,4 2-275,0 0 1,6 1 0,1-2-212,1 1 0,8 0 591,0 5 0,21 26 0,6 10 0</inkml:trace>
  <inkml:trace contextRef="#ctx0" brushRef="#br15" timeOffset="4331">738 584 7588,'12'0'82,"0"0"1,5 0-1,7 2 150,5 1 1,10-1 0,5 3 0,4-1-256,3 0 0,-1 1 0,-3-3 1,-2 4-134,-2 0 1,-8-3 0,-9 2 0,-5-1-442,-6 0 1,-3 1 596,-4-1 0,-29 13 0,-11 7 0</inkml:trace>
  <inkml:trace contextRef="#ctx0" brushRef="#br16" timeOffset="4514">1134 701 8990,'17'0'446,"-2"0"0,5 0 0,4 0-372,2 0 0,6 0 0,-1 0 0,4 0-129,4 0 0,-1 0 0,3 0 1,-1 0-421,-2 0 0,-6 0 1,-2 0-1,-2 0-511,-2 0 1,-6 1 985,-5 3 0,-12 28 0,-4 13 0</inkml:trace>
  <inkml:trace contextRef="#ctx0" brushRef="#br17" timeOffset="4628">1741 806 7967,'12'0'100,"-1"0"177,1 0 1,1 0-1,1 0 1,3 0-191,1 0 1,2-1 0,4-3-88,4-4 0,5-25 0,5-12 0,5-3 0,1 0 0</inkml:trace>
</inkml:ink>
</file>

<file path=ppt/ink/ink1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15:33.376"/>
    </inkml:context>
    <inkml:brush xml:id="br0">
      <inkml:brushProperty name="width" value="0.08571" units="cm"/>
      <inkml:brushProperty name="height" value="0.08571" units="cm"/>
      <inkml:brushProperty name="color" value="#FF4E00"/>
      <inkml:brushProperty name="inkEffects" value="rainbow"/>
      <inkml:brushProperty name="anchorX" value="-1.56183E6"/>
      <inkml:brushProperty name="anchorY" value="-1.95352E6"/>
      <inkml:brushProperty name="scaleFactor" value="0.5"/>
    </inkml:brush>
  </inkml:definitions>
  <inkml:trace contextRef="#ctx0" brushRef="#br0">8 82 6655,'-2'-5'-27,"-1"-1"1,0 4 0,3-4 395,0 0 1,0 1-1,0 0 2,0-2 0,1 0 10,2-1 1,-1-1 73,3 1 1,-2 4-216,2 1 1,-3 3 0,1 4 0,-1 4-175,0 5 0,-1 2 0,2 2 1,-1 3-60,1 2 0,-2 0 1,1 1-1,-1-2-50,-1-1 1,3 2-1,0-3 1,-1-3 88,2-1 1,-2-5-466,3 1 0,1-7 1,1-5-1,0-5-25,-2-4 0,0-8 0,4-1 1,-1-2 76,0-1 0,-1 1 0,0-1 0,-2 1 357,2 0 0,-1 5 0,1 3 110,-2 1 0,0 6 306,0 6 0,1 4 0,-3 7 0,-1 3 116,-1 2 1,-1 3-1,0 1 1,0 0-135,0 0 0,0 2 1,1-2-1,1 1-285,0 2 1,1-3 0,-3-1 0,0-1-132,0-2 0,0-2 0,1-1-269,2-2 1,-1-3-1,2-6-217,0-4 1,2-4 0,-1-5 0,0-2 61,1-3 1,-1-4 0,3-2-1,1-2 160,-1 0 0,0-1 0,0 1 0,1 1 210,-1 1 1,0 4-1,-1-1 1,0 3 416,-2 2 0,0 5-85,0 3 1,-1 5 0,-3 2 718,2 7 1,-3 1 0,3 4 0,-2 3-530,-1 2 1,0 0-1,1 4 1,1 1-242,1 1 1,-1-2 0,-1 0 0,1 1-143,1 0 0,0-2 1,-1-1-1,2-4-444,1-2 1,-3-2 0,4-5-393,0-2 1,1-2 0,-1-6 0,-1-3 221,2-4 1,0-4 0,0-5 0,0-4 202,-2-3 0,1-1 0,2-3 0,0 0 339,0 1 0,0 1 0,-2 6 0,0 1 334,0 0 87,-2 6 1,-1 10 0,-3 9 0,0 5 305,0 5 0,0 5 0,0 3 0,0 2-204,0 0 0,0 4 1,0 0-1,0 0-258,0 1 0,0 2 0,1-2 1,1 0-196,1-1 0,0-6 1,-1-4-1,2-4-682,1-3 1,0-2-41,3-4 1,0-6 0,1-7 0,-1-5 175,0-2 0,-1-5 0,0-3 0,-2-3 134,2-1 1,0-3 0,0 2 0,0 1 267,-2-2 0,0 3 0,1-2 0,-1 1 257,-2 3 1,3 5 0,-2 1 0,-1 3 1656,1 4-1299,-1 6 0,-3 2 0,0 6 1,0 2 74,0 3 0,2 1 1,1 3-1,0 3-280,0 3 1,-2 5 0,3 0 0,-1 3-119,-1 1 0,2 1 0,-2-4 0,1 0-193,-1-2 1,1-2-1,0-4 1,0-2-434,0 0 1,-1-8 0,4 0-298,0-4 0,-1-3 0,0-3 1,1-4 54,2-5 1,-3-7 0,1-4 0,-1-3 341,0-3 0,1 1 0,-2-2 1,0 2 172,3 1 1,-3-1-1,1 4 1,-1 0 308,1 4 1,-3 6 0,2 4 566,-1 2 1,-2 6 0,2 4 49,-2 6 0,0 2 0,1 5 0,0 1-222,0 4 0,0 2 0,0 3 1,0 1-228,0 0 0,0-1 0,0 1 0,1-1-254,-1-2 0,-1-1 0,1-4 0,2-1-569,0-3 1,-1-4-321,3-3 1,-4-3 0,3-6 0,-1-3 192,1-1 0,-2-5 0,1-2 1,0-2 267,-2-3 1,1 0 0,1-2 0,0 0 197,-1 0 1,3 2 0,-3-2 0,-1 1 162,2 2 1,-3 1 0,3 0 184,-1 1 520,-2 3 0,6 8 0,-5 9 0,0 5 142,-1 5 0,0 2 1,1 3-1,1 3-440,-2 2 1,0 1 0,0-1 0,1 1-200,1 0 0,0-1 0,-3 1 0,2-1-159,1-2 0,0-3 1,-2-5-26,1-3 1,0-6 0,4-4-790,0-6 0,-1-1 1,-1-9-1,1-2-92,-1-4 0,-1-4 0,2-1 1,-1-2 396,1 2 1,-3 0 0,1 2 0,0-1 405,0 0 1,0 4 0,-1 2 0,1 3 251,-1 2 1,0 2 201,0 4 0,-1 4 0,2 4 291,-2 5 1,2 2 0,-1 2 0,1 2-158,1 3 1,-2 2-1,2 3 1,1 1-168,-1 1 1,-1 1 0,2 2-1,-1-2-303,1 0 1,-2-3-1,1 0 1,1-3-210,-1-2 1,-1-2 0,2-4-845,-2 0 1,4-4 268,-2-4 1,-1-4 0,-1-5 0,0-2 242,0-3 1,0-2 0,-3-2 0,1-2 245,1 2 1,-1-3-1,2 0 1,-2-1 65,-1 0 0,0 1 0,0-1 0,0 1 199,0 4 0,0 0 1,0 6 515,0 1 0,0 2 238,0 6 0,3 9 0,2 9-315,0 2 1,2 0-1,-2 1 1,3 2-27,0 0 0,0 3 0,0-3 1,1 1-338,-1 0 1,0-5-1,0 1 1,0-5-591,-3-1 0,2-1-262,-1-3 1,-2-3 0,1-3 151,-1-4 0,-2 0 1,-2-3-1,0-2 290,0 0 0,0-1 1,0-1-1,-1 0 15,-1-2 0,0 2 0,-3-2 0,1 1-463,-1-1 742,0 2 0,-25-28 0,-6-4 0</inkml:trace>
</inkml:ink>
</file>

<file path=ppt/ink/ink1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15:37.092"/>
    </inkml:context>
    <inkml:brush xml:id="br0">
      <inkml:brushProperty name="width" value="0.08571" units="cm"/>
      <inkml:brushProperty name="height" value="0.08571" units="cm"/>
      <inkml:brushProperty name="color" value="#FF4E00"/>
      <inkml:brushProperty name="inkEffects" value="rainbow"/>
      <inkml:brushProperty name="anchorX" value="-1.56871E6"/>
      <inkml:brushProperty name="anchorY" value="-1.95968E6"/>
      <inkml:brushProperty name="scaleFactor" value="0.5"/>
    </inkml:brush>
  </inkml:definitions>
  <inkml:trace contextRef="#ctx0" brushRef="#br0">17 291 7929,'-5'-5'1044,"0"2"-64,1-1 0,2 2-574,2-3 1,3 0 0,4 0 0,3 2 12,3 2 1,4 2 0,2 2-1,2 6-59,0 3 1,6 4-1,-3 1 1,2 2-208,-1 0 0,1 4 0,0-2 0,-1 1-258,-1-1 0,-5-3 1,0-2-1,-2-4-186,-4-3 0,2-3 1,-4-2-304,-1 0 0,-4-2 1,-4-5 193,-1-2 0,-1 0 0,0-1 0,0-3 272,0-1 0,-3-4 0,0 0 0,-2-2 111,-1-4 1,-4 2 0,-1-4-1,0-2-55,-1-2 1,0 0 0,-3-4 0,3 2 49,0 1 0,1 2 1,3 1-1,0 3 637,3 5-166,1 3 0,8 9 0,2 4 0,3 5-14,2 2 1,4 1 0,-2 1 0,0 2-95,1 3 1,0 2 0,3 1-1,1 2 16,2 3 1,-1 1-1,-2 0 1,1-1-54,2 1 0,-3-1 0,-1 1 1,1-2-402,0-1 0,0-3 0,-3-4 0,-1-2-798,-1 0 0,-1-6 440,-3-2 1,-3-6-1,-3-2 54,-1-3 0,-1-1 0,0-2 0,-1-3 216,-1-1 1,-3-2 0,-3-2 0,0-1 60,-1-1 0,1-1 0,0-2 1,0-1 13,0 0 0,-1 1 0,2-1 0,1-1 32,0-1 1,4 6 0,0 1 0,1 5 196,1 3 0,0 4 0,1 4 0,1 0 241,4 2 0,1 5 0,2 3 0,2 4 255,3 4 1,-1 5 0,0 3 0,2 3-108,1 2 1,0 2-1,0 3 1,-2-2-225,0-2 1,-3-3 0,2-4 0,-1-1-440,-2-3 0,1-2 1,-1-4-1,-1-3-456,-3-4 1,-3-2 110,2-5 1,-3-1 0,1-4 0,-3-1 67,-3-2 1,1 0 0,-3-3 0,-2-3 65,0-1 1,-1-2-1,0 2 1,-1-2 81,1-1 0,-3 0 0,0-2 0,1 1 226,1-1 1,2 6 0,0 1 1017,2 3-578,3 2 1,2 13-1,7 5 1,3 5 128,3 5 0,0 2 0,1 5 0,-1 0 73,0 1 0,3 3 1,-3-2-1,2 1-358,-1 0 1,0-1 0,-2-2 0,1 1-598,2 0 1,-1-5 0,0-4 0,-3-4 163,-2-3 0,-3-4-452,-1-3 1,-3-2 0,1-2 106,-2-4 0,-4-5 0,-1-2 0,0-3 308,-3 0 0,0-5 0,-1-1 0,-1-4-53,1-1 0,0-4 1,0 0-1,0-1 58,-1-4 0,4 2 0,0-1 0,2 4 166,1 4 0,1 5 1,1 4-1,1 3 391,2 4 0,1 6 0,4 2 0,1 3 197,-1 3 0,3 2 0,1 6 0,-1 3-34,1 1 0,-1 5 0,-2 2 1,-1 2-118,0 1 0,-1-1 0,0-2 0,-3-1-221,0-1 1,1 0 0,-2-4 0,-1 0-686,-1-3-386,-1-1 1,0-8 73,0-4 0,0-4 0,0-5 1,0-2 320,0-3 0,0-1 0,1-2 0,2-2 207,2 0 1,0 3 0,0 3 0,1 1 573,-2 2 1,1 1 603,-3 1 1,-1 4 0,2 5-1,-3 6-120,-3 6 1,-4 3 0,-4 4-1,0 2-327,-1 5 0,-1-1 0,-2 4 1,0-2-260,2-2 1,0 2 0,-2-3 0,2-2-245,2-2 0,2-3 0,5-7-440,0-2 0,2-7 0,5 0 0,2-4 73,3-3 1,4-6-1,1-5 1,4-4 73,2-4 0,2-6 0,4-1 0,-2-1-64,-1 0 1,4-1 0,-3 1 0,-1 2 338,-1 2 1,-3 6 0,-4 4 0,-3 4 364,-2 6 0,-6 5 0,-3 9 339,-4 5 1,-3 4 0,-3 5 0,-1 5-258,-2 4 1,-6 3 0,-1 2 0,1 1 152,2 0 0,-1 0 0,4-4 1,-2-2-98,0 0 1,3-3 0,2-4-1,3-4-28,2-3-521,3-7 1,6-5-1,3-6 1,2-2-472,3-3 1,2-4-1,3-4 1,1-3-73,-1-2 0,1-4 0,0-3 0,1 0 233,1-1 0,1-1 0,-4 3 0,1 0 341,-1 2 1,-2 1 0,-2 3 0,-2 4 118,-3 6 205,-4 1 0,0 7 0,-3 3 1,-1 4 326,-1 4 0,-3 3 0,-3 1 1,0 1-116,-1 5 0,-2-2 1,0 4-1,1-1 91,1 0 0,-2 3 0,0-2 0,1-1-216,1 1 0,2-3 1,1 2-1,1-1-283,1-2 1,2-3 0,2-3-404,3-4 0,5-4 0,3-7 0,2-6-301,2-4 0,3-5 0,2-3 0,0-3 144,0-4 0,2 0 0,-2 0 0,0 0 436,1 1 0,-3 1 1,-4 7-1,-2 2 1200,-3 5-303,2 2 1,-15 12 0,-2 5 0,-6 7-608,-3 4 0,-1 7 1,-2 2-1,0 2-113,-1 2 0,-3 2 1,3-2-1,1 1-13,4 0 1,-1-3 0,4 0-1,1-3-482,1-5 0,4-1 322,3-7 0,4-3 0,5-7 1,3-6-165,3-6 0,4-7 0,2-5 0,2-3-12,0-5 0,0-1 0,-2 0 0,2-1 58,0 0 0,3-2 0,-3 1 0,0 3 6,-2 2 1,-2 5 0,-3 6 0,-2 3 6,-3 4 1,0 7 1032,-6 4 0,-4 4 0,-4 7 0,-2 3-311,-2 2 1,1 3-1,0 1 1,0 1-161,-1 2 0,2-2 1,1 0-1,1-1-151,1-2 1,-1 2-1,2-1 1,1-1-220,2-4 1,0-1 0,0-3-412,0 1 1,0-1-1,3-4-794,3-4 0,1 2 555,1-1 0,-3-1 0,-2-4 315,1-1 0,-4 0 0,0 2 1,-5 0 220,-2-2 0,-2-3 0,-1 3 0,-2-2 147,-1-1 0,1-5 0,-4-3 0,0-1 117,-1-2 1,-4-3 0,1-2 0,0-2 540,0 0 1,-2-3 0,3 3 0,0 3 507,2 6 1,4 4 0,2 5-821,2 0 0,5 5 0,1 1 0,3 5-277,3 2 0,2 5 0,5 2 0,2 1 36,1 2 1,-2 3 0,2 2 0,2 4 97,1 1 1,0 2-1,1-2 1,-1 2 81,0 1 0,1 3 1,-1-2-1,1-3-342,-1-2 1,0-2-1,-2-2 1,-1-4-456,-1-3 1,-1-6-94,-3-3 0,-3-6 296,-3 0 0,-1 0 0,-2-7 0,0-1 130,-2-2 1,-3-7-1,3-1 1,-2-3-261,-1-4 1,1-4 0,1-4 0,-1 1 173,1-1 1,1 0 0,-2-1 0,2-1 181,1 0 0,1 3 1,1 4-1,0 4 235,0 2 0,0 2 1,1 8 362,2 3 1,1 5 0,4 4 23,1 0 0,-1 4 0,0 4 0,0 3-122,0 2 0,1 4 0,-1 5 0,1 2-162,2 0 0,-1 4 0,3 0 1,-1 0-92,-2 1 1,2-2 0,-1-2 0,-1-2-250,-1-1 0,-1-2 0,-1-4 0,0-3-441,-2-5 335,1 0 1,-2-8-1,-1 0-80,-2-4 1,-1-5 0,0-2 0,0-2 86,0-3 0,0-1 1,-1-3-1,-1-4-250,-1-3 1,-3-4 0,1 0-1,0-2 45,-1-3 0,1-5 0,-2 2 0,0 3 252,2 1 0,3 7 0,-1 3 244,2 5 0,2 11 0,2 6 344,2 7 0,3 10 0,1 4 0,1 5 262,1 5 1,3 6-1,-3 3 1,1 3-83,0 2 1,-1 0-1,-3-3 1,1-2-267,-1 0 0,0 0 1,0-4-1,0-4-315,1-6 0,-1-6 0,0-7 0,0-4-331,1-3 0,-4-2 1,1-2-208,0-2 1,-1-1-1,-1-5 1,0 0 104,-2-2 0,-1-5 1,1-7-1,1-3-99,-1-1 0,-1-5 0,0 0 0,0-4-62,2-1 1,0-1 0,-3-3 0,1 3 295,2 2 0,-3 10 1,4 4-1,-1 5 742,0 3 1,3 6 0,-1 6 166,-1 4 1,3 2-1,-1 5 1,1 2-29,1 3 0,0 5 1,-2 4-1,0 4-138,0 3 1,-1 2 0,-1 1 0,0 0-4,-2 3 0,1-2 0,0 2 0,0-4-485,0-1 0,-1-6 0,3-4 0,-1-2-602,1-3 1,-2-4 199,2-7 1,0-5-1,0-5 1,-1-3-392,0 0 1,-1-3 0,4-2 0,-3-2 279,0-5 1,-1-3-1,-3-3 1,2-1-44,1-3 0,-1-3 1,-4-2-1,-2-1 273,0-2 1,1 4 0,-1 1 0,-1 3 668,0 5 407,4 6 0,-3 11 1,4 8-178,0 5 0,1 3 0,2 3 0,2 3-84,2 1 0,4 2 0,0 0 1,0 2-125,1 3 0,-2 5 1,3 0-1,-1 1-105,-2 0 1,-1-3 0,0 4 0,1-3-476,1-1 1,0-3 0,-3-8-668,1 0 0,-1-5 239,0 0 1,-3-6 0,-3-6-1,-1-3 275,-1-4 1,0-7-1,0-8 1,0-4-224,0-3 0,0-7 1,0 1-1,1 1 44,2 3 0,-2 1 0,2 1 0,0 3 493,0 4 1,0 5 0,-2 6 837,1 3 1,0 6-478,4 2 0,-4 2 0,3 2 0,0 1 249,-1 1 0,2 0 1,2-1-313,0 1 0,0 2 0,0-1 0,-2 0-374,-1-1 1,1 4 0,2-2 0,-1 2 223,-1 2 0,0-1 0,-2 0 0,0 0-68,-1 1 1,3-1 0,-4 0 0,0 0-163,-1 0 0,-1-2 0,0-1-369,0 2 1,0 0-1229,0 1 939,0-3 1,-1-1 355,-1-4 0,1-1 126,-2-2 1,1-1 0,0-2 508,0 0 0,-1 4 0,2-3 489,-2 1 1,1 2 0,-3 2-370,-2 0 1,-3 4 0,-1 4-1,0 3 72,0 1 0,1-1 1,-3 3-1,0 1-389,0 0 0,3-1 1,0-1-1,3-2-887,1 0 0,4-5-115,0-1 1,4-4 0,5-1 0,3-5 504,4-5 0,1-4 1,2-4-1,-1-1 138,0 0 0,-2 1 0,-1 1 1,-1-1 119,-2 3 1,-2 7 744,-2-1 0,-4 8 1,-5 2-1,-6 9 206,-3 9 0,-8 4 0,-1 5 0,0 1-15,2 0 0,3 2 0,1-2 0,1-1-381,0 0 1,5-2 0,1-6-876,4-4 1,2-6-874,5-5 1385,-2-5 0,17-59 0,0-13 0</inkml:trace>
</inkml:ink>
</file>

<file path=ppt/ink/ink1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16:07.239"/>
    </inkml:context>
    <inkml:brush xml:id="br0">
      <inkml:brushProperty name="width" value="0.08571" units="cm"/>
      <inkml:brushProperty name="height" value="0.08571" units="cm"/>
      <inkml:brushProperty name="color" value="#FF4E00"/>
      <inkml:brushProperty name="inkEffects" value="rainbow"/>
      <inkml:brushProperty name="anchorX" value="-1.79417E6"/>
      <inkml:brushProperty name="anchorY" value="-2.12443E6"/>
      <inkml:brushProperty name="scaleFactor" value="0.5"/>
    </inkml:brush>
  </inkml:definitions>
  <inkml:trace contextRef="#ctx0" brushRef="#br0">13 1 7975,'-4'4'-84,"1"0"0,1-1-993,0 1 572,0-3 589,2 2 166,0-9 212,0 5-39,0-8 231,0 9 894,0-3-1167,3 3 1,-2 0-176,4 0 0,-3 3 0,1 1-112,0 2 0,1-2 1,-1 0-1,1 1-41,1 1 0,0 2 0,0 1 1,-1-1-44,1 2 0,1-2 0,0 2 0,1 0 59,-1 0 1,0-2-1,1 2 1,-1 0 15,1 0 1,-2 0 0,0 1 0,0-2-18,0 0 0,0-2 0,2 3 0,-1-2-57,1 1 1,-3-1-1,0-1 1,0-1-16,0 0 0,2 1 0,-2-1-5,2 1 0,-2-1 0,0 1 33,1-1 1,-1 0-1,-1-1 1,0-1 5,-1 1 0,0-2 1,1 2-35,1 0 1,-2 0 0,2 2-12,-2-1 1,1-1-51,-1-1 0,0 0 20,2 3 1,-3-3-28,2 0 0,-2-2 1,1 2 0,-1-1 0,2 0-72,0 0 0,-3 2-320,2-1 209,2-1 1,-3 1 119,4-2 0,-3-1-51,2 4 1,-2-4-116,3 1 1,-4 0-127,1 0 1,0-2-629,0 3 640,-2-3 0,3 0 1,-5 0 413,0-3 0,-1 0 0,1-4 0,-2 1 0,1 0 0,-3-3 0,2 0 0,-2-2 0,0-2 0,-1 0 0,0-3 0,-1 1-176,0 0 1,-1-2 0,3 1 0,-1 1 303,1-1 0,0 4 0,1 3 0,2 2 879,0 1-187,-2-1-668,4 4 1,1 2 0,5 4 0,-1 0 61,1 2 0,3 1 1,-2 1-1,1 1-81,0 1 1,0 2 0,0 0 0,1 1-51,0 1 0,1 0 1,-1-1-1,2 0 14,0-1 0,-3 3 0,2-3 1,-1 0-138,0-1 0,-1-2 0,2-1-121,-2 2 0,0-2-728,-1 2 614,-2-5 1,-2-2-1,-2-4 1,0-2 131,-2-2 1,0-3 0,-1 0 0,-1-1-11,0-1 0,0-2 0,-2-1 0,0-1 85,2 1 1,-2-1 0,2 0 0,-2-1 172,0 0 0,0 0 1,1 3-1,1 1 96,2 1 1,-1 2-1,3 3 168,0-1 1,1 4-1,1 1-223,3 4 1,0-1-1,2 3 1,-1 1 71,0 1 0,3 1 0,0 2 0,1 1 44,-1 2 1,2 4 0,-2 1-1,0 2-185,0 0 0,2 0 0,-2 0 0,-1-1-332,1-1 1,-1-2 0,1 0 254,0-4 0,-5-29 0,2-7 0</inkml:trace>
</inkml:ink>
</file>

<file path=ppt/ink/ink1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16:08.922"/>
    </inkml:context>
    <inkml:brush xml:id="br0">
      <inkml:brushProperty name="width" value="0.08571" units="cm"/>
      <inkml:brushProperty name="height" value="0.08571" units="cm"/>
      <inkml:brushProperty name="color" value="#FF4E00"/>
      <inkml:brushProperty name="inkEffects" value="rainbow"/>
      <inkml:brushProperty name="anchorX" value="-1.80007E6"/>
      <inkml:brushProperty name="anchorY" value="-2.12966E6"/>
      <inkml:brushProperty name="scaleFactor" value="0.5"/>
    </inkml:brush>
    <inkml:brush xml:id="br1">
      <inkml:brushProperty name="width" value="0.08571" units="cm"/>
      <inkml:brushProperty name="height" value="0.08571" units="cm"/>
      <inkml:brushProperty name="color" value="#FF4E00"/>
      <inkml:brushProperty name="inkEffects" value="rainbow"/>
      <inkml:brushProperty name="anchorX" value="-1.80653E6"/>
      <inkml:brushProperty name="anchorY" value="-2.13238E6"/>
      <inkml:brushProperty name="scaleFactor" value="0.5"/>
    </inkml:brush>
  </inkml:definitions>
  <inkml:trace contextRef="#ctx0" brushRef="#br0">476 0 7995,'-5'0'542,"1"0"1,3 1-436,-2 1 0,2-1 1,0 2-9,-1-1 1,-1 0 0,3 2 0,-2 1-11,0 1 1,-2 0-1,1 1 1,0 2 64,0 2 0,-2 1 0,1 3 0,-2 2 76,0-1 0,2 2 1,-1-3-1,0 0-68,0 1 0,-2-3 1,1 1-1,0-2-47,2-1 0,-1-3 0,2 1-281,-1-2-393,3-4 0,-2-1-93,3-4 1,0-1-1,0-4 124,0 1 1,3-3 0,1 0 0,0 0 197,0-1 1,0-1-1,3 0 1,-1 0 329,1 0 0,-1-1 0,0 2 0,-1 0-44,-1-1 1,0 3 0,1-1 0,-2 2 390,0 1 1,1 2 86,-2-1 0,0 4 1,-4-1 4,0 4 1,-3 1 0,1 5 0,-2-1-75,0 2 1,2 2-1,-1 0 1,0 1-155,0 1 1,-2 0 0,1 0 0,-1 0-34,1 2 0,-1-1 1,-1 4-1,-1 0-58,-1 3 0,2-1 1,-1 1-1,-1-1-62,0-1 0,0 1 0,2-2 0,1-1-178,0-2 1,2-4-1,0-3-993,0-3 438,4-3 1,1-6 0,4-4 0,2-1 135,0-2 1,1-2-1,1-2 1,2-2 252,0-2 0,-3 0 1,3 1-1,-2 0 299,1 1 1,-1 2 0,-1-2-1,-1 2 139,1 0 1,-4 5 0,-1 1 451,-1 2 1,-2 4 0,-1 3-115,-2 4 0,-2 2 0,0 2 0,-1 1-55,-2 1 0,2 1 0,-2 2 1,2 0-269,-2 2 1,2-1-1,-2 4 1,0 0-137,0 3 1,-2-1 0,0 4 0,0 0-122,0 1 0,-1 0 0,2-1 0,0-3-51,2-1 1,1-4-1,1-4 1,2-2-521,1-3 1,2-4 22,-1-1 0,2-2 0,-1-2 112,3-2 0,2-2 0,-1-1 1,0-2 525,2-4 0,15-48 0,4-15 0</inkml:trace>
  <inkml:trace contextRef="#ctx0" brushRef="#br1" timeOffset="912">251 180 7942,'-9'0'59,"2"0"0,-2 0 0,2 0 223,1 3 0,-1-2 1,1 3-1,-1 1 279,-2 1 1,2 1-1,-2 2 1,0 1-286,1 2 0,-3 2 0,2 1 0,-1 2-166,-2 2 0,0 2 1,0 1-1,1 0-147,0 0 1,1 0 0,-1-4 0,3 0-163,1-1 1,1-6-1,1 0-331,1-3 0,3-4 0,0-3-62,3-2 1,3-5 0,1-4-1,3-2 207,1-1 0,-2-4 0,3 0 0,0-2 187,-2 0 1,3-1 0,-4 0 0,0 0 264,-1 2 0,0 0 0,-1 1 1,0 2 350,-2-1 1,-1 5-1,-3 1 44,0 2 0,-3 5 0,-2 3 0,-2 4-63,-1 4 0,-4 2 1,2 3-1,-1 0-152,1 2 1,-1-1 0,-1 2 0,1-1-86,3-1 0,0 1 0,1-2 0,0 0-257,1 0 0,4-2 0,0-1 0,1-1-281,1-1 1,3-2 0,1-2 0,3-1 33,1-3 1,1 0 0,3-2 0,-2-1 75,2-3 1,-2 1 0,0-4-1,0-1 143,0 0 0,0-2 0,3-1 1,-2-1 48,0-1 1,-1 1 0,1-3-1,-1 0 82,-1 0 1,2-1 0,-3 1-1,1 1-13,0 1 1,-4 2-1,1 3 313,-2 1 1,-2 3 0,-2 4 204,0 4 0,-3 7 1,-1 4-1,-2 3-109,-1 3 1,0 3 0,-1 1 0,3 2-102,-1 1 0,0 0 0,1 1 0,0-2-172,3-2 1,2-3 0,0-3-1,0-2-410,0-1 0,0-7 1,2-3-1,3-3-314,0-1 1,1-1-1,-1-3 1,-1-3-180,1-2 0,0-5 1,0-3-1,0-1 444,0-1 1,-3-1 0,1 1-1,-2 1 328,1 0 0,-1 0 0,1 1 0,-1-1 28,-1 1 0,-2 1 1,-1 4-1,0 1 526,0 3 1,-2 1-1,1 5 151,1 4 1,-2 2-1,2 7 1,0 3-246,0 2 1,1 3-1,2 0 1,0 0-395,0 1 1,0-1 0,0 0 0,0 0-92,0-2 25,0 1 0,9-1 0,1 2 0</inkml:trace>
</inkml:ink>
</file>

<file path=ppt/ink/ink1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15:56.774"/>
    </inkml:context>
    <inkml:brush xml:id="br0">
      <inkml:brushProperty name="width" value="0.06" units="cm"/>
      <inkml:brushProperty name="height" value="0.06" units="cm"/>
      <inkml:brushProperty name="color" value="#E71224"/>
    </inkml:brush>
  </inkml:definitions>
  <inkml:trace contextRef="#ctx0" brushRef="#br0">28 37 7255,'-5'4'389,"0"-3"-636,2 2-219,2-2 201,-3-1 256,4 0 1769,0 0-1683,4 0 0,-2 1 1,3 3-9,-1 2 0,2 2 1,-2 1-1,1 0-5,3 0 1,-1 3 0,0 2 0,-1 0-15,1 2 0,1 0 0,0 1 1,-1-2-41,0 1 0,-2-2 0,2 1 0,-2-2-199,-1-2 0,2-1-391,-3-1 0,1 0 43,-1-3 1,-2-3 536,2-6 0,-6 2 0,-2-3 0</inkml:trace>
  <inkml:trace contextRef="#ctx0" brushRef="#br0" timeOffset="1098">19 1 8014,'-5'0'-689,"-3"0"1311,7 0-198,-3 0 0,5 0-187,2 0 1,-2 1 0,3 1-1,-1 2-40,0 1 0,3 1 0,-2 3 0,0 1-49,0 3 0,3-2 1,0 4-1,0 0-77,-1-1 1,2 4 0,-2-4 0,1 1-40,-1 1 0,2-2 0,-3 2 0,2-1 55,-1 2 0,-1-3 1,2 0-1,-2-1-6,-1-2 1,2 3 0,-2-2-1,0-1-7,0-1 0,0-1 1,-2 1-1,2-1 34,-2 0 0,3 3 0,0 0-38,0-1 0,-1 0 0,-3-2 0,1 0-16,1 0 1,0 0 0,-2 0 0,1 1-39,1-1 0,3 0 1,-3 0-1,-1 0-49,-1 0 0,2 0 1,1 1 35,2-1 0,-4 0 1,2-1 30,0-2 0,-3 2 0,2-2-22,-2 3 0,2-3 0,0 0 22,-1 1 0,0 0 0,0 0 1,1-1 9,-1 1 1,0 0-1,0 1 5,1-2 1,0 0 0,-3 3 0,1-1 4,2-2 1,-2 2 0,2-2-24,-2 3 0,0-1 0,1-1-40,2-1 1,-1 0 0,-2 3 21,2 0 1,-2-3 0,2 1-10,-2 0 1,-1 1 0,0 1 0,1-1-2,2-2 0,-2 2 0,2-2 5,-2 3 1,-1 0-1,1 0-13,2 0 1,-2 0 0,2 0 0,-2 0-6,-1 1 1,0-4 0,1 0-1,1 1 23,1 1 1,0 1-1,-2 0-5,2 1 1,-2-1 0,2 0 0,-1 0 8,1 0 1,-2-3-1,2 0 1,-1 1 15,2 2 1,-3 0-1,3 0 3,0 0 0,-2 2 0,3-1 1,-1-1 9,-2-1 1,0 0 0,0 1 0,1 0-32,-1 0 0,2-3 1,-1 1-1,-1 0 26,-1 1 1,2 1 0,0 0 0,0 0-13,1 0 0,-3 1 0,4-1 0,-2 0-45,0 0 0,0 0 0,-2 0-2,2 0 0,1 4 0,2-1-90,-3-1 0,1-1 1,0-1 25,1 1 1,-3-1 0,2-1 65,0-2 1,-3 2-1,3-3 1,0 1 21,-1 0 1,1 0 0,-2 4 17,1-1 1,0-3 0,-2-1-1,1 0-24,1 0 1,0-2 0,-3 3-42,0 1 1,1-3 0,1 1-83,1-1 1,0-2-308,-3 4-140,0-4 1,0 3 68,0-2 1,1-2 0,1 3-801,1 0 645,0-3 1,-3 4 655,0-2 0,4 2 0,1 4 0</inkml:trace>
</inkml:ink>
</file>

<file path=ppt/ink/ink1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16:15.224"/>
    </inkml:context>
    <inkml:brush xml:id="br0">
      <inkml:brushProperty name="width" value="0.06" units="cm"/>
      <inkml:brushProperty name="height" value="0.06" units="cm"/>
      <inkml:brushProperty name="color" value="#E71224"/>
    </inkml:brush>
  </inkml:definitions>
  <inkml:trace contextRef="#ctx0" brushRef="#br0">819 33 7798,'0'-4'390,"0"-1"1,0 1 338,0-2 0,0 1-141,0 1 1,0 3 627,2-1-744,-1 1 0,1 2-155,-4 1 1,1 1 0,-3 4-102,1-1 1,-2 1 0,2-1 0,-1 1-7,-1 2 1,2-2 0,-2 2-1,0 0-76,0-1 1,0 1 0,0 0 0,1 1-66,-1 0 0,0 1 0,0-1 0,1 0-74,-1 1 0,0-2 1,0 0-1,1 0-28,2 0 0,-3-1 0,1-1 0,0-1 71,-1 0 0,4 1 0,-2-1 0,1 1 28,0-1 0,-2 0 1,1 1-1,0-1 11,0 1 0,-1-1 0,1 0 0,0 1-53,0-1 0,-1 1 0,1-1 0,0 1-42,0-1 0,-2 0 1,2 1 30,-1-1 1,1 1 0,1-2-1,-2 0-4,0 0 1,-1-1 0,1 2-1,0 1-5,0-1 0,0-2 0,-1 1 0,2 0-26,0 0 1,-2 2-1,0-1-8,0 1 1,0-1 0,1 0 59,-1 1 1,2-3 0,0 0 0,1-1 59,0 1 1,-3 0 0,1 2-54,-2 1 1,1-1 0,0 1 0,1-1-12,1 1 1,-1-3 0,1 0 0,0 1-26,0 1 0,-1 0 1,1 1 0,0-1 0,0 0 0,0-1 0,0-1 40,2 1 0,-2-1 0,0 0 25,-1 1 1,2-2 0,-1 2 0,-1 0 19,1 0 0,0 0 1,0-1-1,-1 1-22,1 1 0,1 0 0,-2 0 0,0 0 11,1-2 0,1 2 0,-2-2 0,1 2-18,-1 1 0,2-3 0,-2 0 0,1 1-22,2 1 0,-3 0 0,1 1-19,-1-1 0,1-2 0,1 1 0,-2 0 11,1 0 0,-2 2 0,2-1 0,0 0-26,0 1 1,-2-3 0,1 0 0,0 1-23,0 1 0,0 1 0,-1-1 0,1 0 26,-1 1 1,2-1 0,-2 1 0,0-1 16,0 0 1,0 1 0,2-1-1,-1 1-11,1-1 1,0 1 0,0-1-1,-1 0 41,1 1 1,-1-1-1,0 1 1,1-1-5,0 0 1,0 1 0,-2-1 0,2 1-57,0-1 0,-1 0 0,1 1 0,0-1 8,0 1 0,-1 0 0,1 1 1,0 0-2,0 0 1,-1-1 0,2 0 0,0-1-7,-1 0 0,1 2 1,-1-1-1,-1 2 9,1-1 1,1-1 0,0-1 0,-1 1-7,1-1 1,-2 1 0,1-1-13,0 0 0,0 1 0,0-1 0,-1 1 13,1-1 0,1-2 0,-2 1 1,0 0 83,1 0 0,1 2 0,-2-1 0,1 1-54,2-1 1,-3 0-1,1 1-73,-1-1 0,-1 1 1,2-1-1,1 0 23,-1 1 1,0-3 0,1 0 13,0 1 1,-2 1 0,1 1 26,0-1 1,0 0 0,0 1-1,-1-1 23,1 1 1,1-1 0,-3 0-1,1 1-37,0-1 1,1 1 0,1-1 0,0 1-23,-2-1 1,2 0-1,-2 1-7,2-1 1,-1-2 0,1-1-35,0-1 0,-1 2 1,2 2 17,-1 1 0,-3-3 1,3 0-1,0 1 23,-1-2 0,3 3 1,-3-2 14,0 2 1,2-2 0,-1 0-1,1 1 9,-2-2 1,3 3 0,-3-2-10,0-1 0,2 3-121,-1-2 0,1 2 1,-1 0 48,0 1 1,0-3 0,1 0-14,-1 1 1,2-1 2,-3 0 1,3-2 0,-1 2-53,-1-1 0,1-1-17,-1 1 0,1-2-301,1 3 250,0-2 0,0 1 123,0-1 1,0 0 0,0 1-32,-3 0 1,3 0 22,-2-1 0,0 2-200,0 2 1,1-2-184,-1 1 1,1-3 180,1 2 1,0-2 0,0 2-1,-2-1-184,0 1 1,0-2-193,2 2 1,-1 0-1380,-1 0 2046,1 2 0,1-31 0,4-4 0</inkml:trace>
</inkml:ink>
</file>

<file path=ppt/ink/ink1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16:39.752"/>
    </inkml:context>
    <inkml:brush xml:id="br0">
      <inkml:brushProperty name="width" value="0.06" units="cm"/>
      <inkml:brushProperty name="height" value="0.06" units="cm"/>
      <inkml:brushProperty name="color" value="#E71224"/>
    </inkml:brush>
  </inkml:definitions>
  <inkml:trace contextRef="#ctx0" brushRef="#br0">39 149 7638,'0'-4'1294,"0"1"-607,-3 3 0,2 1-432,-3 1 1,2 2 0,-1 4-124,1 1 1,1 2 0,-2 0 0,1 1-173,0 1 1,-1 0 0,2-1 0,-2 1-92,2 0 0,0-1 0,-1-1 1,0-3-187,1 0 1,0-4-1,2-1-8,1 0 1,1-4 0,2-5-1,0-2 45,2-2 1,-1-3 0,3-2 0,-2 1 82,-1 0 0,3 0 1,-1 1-1,1-1 208,0 2 1,-2 2 0,2-2 0,-2 2 311,-1 1 0,-1 0 895,-1 3-884,0 2 1,0 4 0,-3 5-1,-2 3 22,-1 3 1,-2-1 0,1 1 0,0 1-96,-2 2 0,-1 0 0,0 3 0,1-1-211,1 0 1,0-1-1,-2 0 1,1-1-273,1 1 1,2-5 0,-1 1-591,1-3 1,2-4 274,0-2 1,2-4 0,5-3-1,-1-3-124,1-3 0,2-4 0,2-2 661,1-2 0,18-23 0,4-5 0</inkml:trace>
  <inkml:trace contextRef="#ctx0" brushRef="#br0" timeOffset="366">232 110 7849,'4'-2'-57,"0"0"0,-2-1 747,0 1 1,-1 2 0,-1 1 0,0 4-187,0 2 1,-3 5 0,-2-2-1,0 3-149,-2 2 0,0 2 0,-1 4 0,0 1-107,0 1 1,-1-2-1,-1 3 1,1 0-321,0 1 0,0-2 1,3-3-1,0-2-605,-1-3 0,4-4 0,0-3-247,3 0 1,3-5-1,1-2 1,2-4-1437,0-3 2360,3-5 0,21-45 0,8-13 0</inkml:trace>
  <inkml:trace contextRef="#ctx0" brushRef="#br0" timeOffset="690">328 155 11189,'-1'6'563,"-1"1"1,-1 3 0,-4 3 0,0 4-384,-2 3 0,-1 4 1,-2 4-1,-1 2-80,0 4 0,1-4 0,0 2 0,2-4-162,1-3 0,1-2 0,2-4 0,2-3-3218,2-3 1260,1-6 2020,4-7 0,20-38 0,9-11 0</inkml:trace>
  <inkml:trace contextRef="#ctx0" brushRef="#br0" timeOffset="1019">405 168 8546,'3'-7'2748,"0"5"-1998,-3 2 0,0 3 0,-3 6 0,-1 2-237,-4 3 0,1 5 0,-3 4 0,1 2-314,-2 3 1,-1 5 0,-1 2-1,1 0-265,2 3 0,-3-3 1,3 0-1,-2-2-423,2-4 0,1-5 0,4-5 0,2-4-1446,0-4 1,1-3-489,4-6 2423,-1-3 0,22-48 0,2-11 0</inkml:trace>
  <inkml:trace contextRef="#ctx0" brushRef="#br0" timeOffset="1350">527 123 7849,'0'-3'2801,"-1"4"-1936,-1 4 1,-2 5-1,-3 6 1,-1 4-236,-3 5 1,-2 5 0,-1 6 0,-2 5-355,0 2 0,1 6 0,-2 1 0,0 0-246,0-1 1,1-6-1,2-2 1,1-2-312,1 0 1,3-9-1,1-5 1,1-4-1419,3-4 1,1-4-22,3-5 1,4-5-1,1-6 1720,3-7 0,9-30 0,3-14 0,1-6 0,0 1 0</inkml:trace>
  <inkml:trace contextRef="#ctx0" brushRef="#br0" timeOffset="1683">578 129 7849,'2'-6'715,"0"0"0,1 3 205,-3 3 0,-3 8 1,-2 8-1,-2 5-413,-2 4 1,-2 4-1,0 6 1,-1 5-126,-1 4 0,-3 7 0,0 7 0,-2 4-171,-1 3 0,2-1 1,-3 1-1,2-5-144,0-1 1,2-7 0,2-2 0,3-7-488,2-7 1,4-9 0,2-8 0,0-3-1883,1-3 1,2-4-1319,3-2 3620,0-6 0,12-51 0,2-13 0</inkml:trace>
  <inkml:trace contextRef="#ctx0" brushRef="#br0" timeOffset="1684">629 206 7849,'-4'2'617,"0"1"1,0 4-1,-4 2 1,1 3 182,-2 3 0,-2 5 1,0 6-1,-1 6-246,-1 6 1,-1 5-1,0 5 1,-1 4-401,1 0 1,0 3 0,2 1 0,-2 3-84,-1 3 0,2-1 0,-3-1 0,1-3-88,0-1 1,3-5 0,3-5 0,3-6-796,2-5 1,1-9-1,3-7 1,0-4-518,0-3 1,1-4 0,0-4 1328,1-4 0,3-29 0,-1-9 0</inkml:trace>
  <inkml:trace contextRef="#ctx0" brushRef="#br0" timeOffset="2022">687 161 9830,'-6'9'782,"-1"0"0,1 3 0,-1 2 0,0 7-237,-1 6 1,0 10 0,-3 6-1,0 8-380,-1 6 0,-3 4 0,0 5 0,0 1-53,-1 3 1,2-1 0,-2 2 0,-1-3-185,1-1 1,2 0-1,-1-6 1,4-6-419,2-8 0,5-7 1,2-5-1,1-6-697,1-4 0,2-8 1,1-6-1456,1-3 2642,-3-3 0,8-36 0,-2-8 0</inkml:trace>
  <inkml:trace contextRef="#ctx0" brushRef="#br0" timeOffset="2356">726 206 9576,'-7'10'0,"1"1"1095,-1 3 0,-2 9 0,-2 8 0,-1 9-640,-1 9 0,1 5 0,-1 7 0,0 3-397,0 3 0,0 2 1,1-1-1,-1-1-47,0-4 0,1-1 0,0-2 0,2 0-153,1 0 0,1-9 1,1-3-1,1-4-282,2-4 1,1-5 0,3-3 0,0-5-860,0-4 0,0-5 0,0-6 168,0-1 1,0-5 1114,0-6 0,0-3 0,0-4 0</inkml:trace>
  <inkml:trace contextRef="#ctx0" brushRef="#br0" timeOffset="2688">796 168 7818,'0'-7'274,"0"3"1,0 0 932,0-1 0,-1 2-455,-1 1 1,-1 8 0,-4 4-1,0 7-236,-1 3 0,0 7 0,-2 5 1,0 8-236,0 6 1,-1 7 0,-2 9 0,1 8-257,-1 5 0,2 4 0,0 2 0,1-1-50,0-5 0,-2-5 0,4-4 0,0-2-321,1-2 0,0-5 0,1-6 0,0-6-154,-1-6 0,4-4 0,0-6 1,3-6-549,0-5 1,0-7-1,0-3 330,3-3 1,-3-6 0,2-8 717,-1-5 0,3-31 0,1-13 0,0-6 0,0 1 0</inkml:trace>
  <inkml:trace contextRef="#ctx0" brushRef="#br0" timeOffset="3024">880 161 8823,'-7'5'375,"1"1"1,-1 3-259,1 2 0,-1 4 1,-1 8-1,-1 5 1009,-1 8 0,-1 8 0,-1 7 0,1 5-731,0 3 1,3 0 0,0 1 0,2-1-353,2 3 0,-1 2 0,-3 5 0,0 1 75,0-1 0,-1-1 0,-1 1 0,1-2-456,0 0 1,1-11-1,4-3 1,2-8-469,1-7 0,2-5 0,0-7 0,2-4-445,0-4 1,-1-7-1,1-4 283,0-4 1,-3-10 967,2-7 0,5-47 0,0-12 0</inkml:trace>
  <inkml:trace contextRef="#ctx0" brushRef="#br0" timeOffset="3078">969 7 7818,'0'-5'379,"0"3"0,-2 7 0,-1 12 1,-2 8 660,-2 10 0,-3 11 0,0 10 0,0 10-609,-1 9 0,0 7 0,-1 1 0,2-3-301,1-4 1,0-1 0,1-3 0,-1-2-62,1 0 0,2-1 0,1-4 0,1 0-434,-1 1 0,-1-2 0,0-6 1,2-9-107,2-7 1,1-8-1,1-5 1,0-5-685,0-7 1,2-8-1,0-10 319,0-4 1,1-8-1,-1-7 836,-1-5 0,6-26 0,0-10 0</inkml:trace>
  <inkml:trace contextRef="#ctx0" brushRef="#br0" timeOffset="3079">1053 78 7818,'-11'13'328,"0"0"1,4 2-1,-2 3 1,3 3 587,1 2 1,-3 9 0,2 8 0,-1 8-331,0 8 1,0 6-1,-1 3 1,-1 2-348,1 1 1,1 1 0,2 0-1,0-3-192,0 1 0,1-4 0,-2 2 0,-1-4-171,1-2 1,0-6-1,2-8 1,2-3-646,1-3 1,1-2-1,0-7 1,0-3-379,0 0 0,0-5 0,0-4 0,0-4-18,0-5 1165,0-4 0,-3-17 0,0-6 0</inkml:trace>
  <inkml:trace contextRef="#ctx0" brushRef="#br0" timeOffset="3710">1066 168 8271,'-6'3'443,"2"1"1,0 2 0,3 1-1,-2 2 242,2 4 0,-2 7 0,1 8 0,0 9-200,-1 6 0,2 11 0,-4 6 0,1 6-326,1 4 1,-3 3 0,2 1-1,-2-3-29,-1-1 1,1-5-1,0 2 1,0-2-45,2-3 1,-2-1-1,2-10 1,0-3-469,0-1 0,2-5 0,0-2 0,2-7-409,0-3 1,0 0 0,2-2 0,0-3-660,-1-3 0,0-9 0,-1-12 1450,0-6 0,3-4 0,0-55 0,4-13 0</inkml:trace>
  <inkml:trace contextRef="#ctx0" brushRef="#br0" timeOffset="3768">1162 181 8725,'-4'2'829,"1"6"1,3 5-1,0 6-321,0 6 0,0 9 0,0 9 1,0 9-218,0 7 0,0 6 0,-2 6 0,-1-1-187,0 1 1,-1 0-1,-3-1 1,1-1 30,-1-5 0,1-2 0,-1-10 0,2 0-157,1-2 1,-1-5-1,2-3 1,1-5-299,-1-3 1,3-7-1,-2-3 1,1-3-2372,1-5 1899,0-4 1,0-7 0,0-5 0,1-5 137,1-5 0,-2-4 0,3-7 654,-3-3 0,6-24 0,1-6 0</inkml:trace>
  <inkml:trace contextRef="#ctx0" brushRef="#br0" timeOffset="4262">1284 161 8686,'-7'0'2304,"3"0"-1711,0 0 1,2 1-1,0 1-143,1 3 0,1 3 1,1 3-1,1 4-146,0 5 1,1 5-1,-2 9 1,1 5-160,0 5 0,-2 8 1,0 2-1,0 5-36,-3 3 1,0 6-1,-4 0 1,-1-1 16,-1-1 1,1-2-1,1 0 1,1-1-116,0-4 1,-1-4 0,1-6 0,1-2-153,1-3 0,3 0 0,-1-4 0,4-1-449,2-2 1,-1-7-1,-1-3 1,-1-5-657,-1-7 1,0 0 0,0-7 306,0 0 0,-1-3 939,-1-5 0,-7-47 0,-5-19 0</inkml:trace>
  <inkml:trace contextRef="#ctx0" brushRef="#br0" timeOffset="4931">1361 104 8139,'-1'-4'41,"-1"2"0,0 1 53,-2 1 1,1 4 0,-2 3 0,3 5 147,1 4 0,-1 7 0,0 4 1,0 7-28,-1 8 0,2 8 1,-1 5-1,1 2-13,-1 1 1,1 1-1,-1 0 1,1 3-45,1-1 1,0 0 0,-1-4-1,0 0-68,-1-1 1,-3-1-1,1-4 1,0-5-63,0-4 0,2-5 1,-2-3-1,1-2-99,2-2 1,0-4-1,1-2 1,0 0-100,0 1 0,0-2 0,0-2 0,0-3-401,0-1 0,0-3 0,0 1 0,1-2-1445,1-2 2016,-1-2 0,1-11 0,-2-2 0</inkml:trace>
  <inkml:trace contextRef="#ctx0" brushRef="#br0" timeOffset="5383">1463 52 8097,'-3'-3'399,"2"0"0,-3 3 226,-1 0 1,0 1-1,0 2 1,0 5-196,0 4 1,2 9-1,-1 2 1,1 8-210,-1 7 1,3 7 0,-1 12 0,1 5-118,1 2 0,0 3 1,0-2-1,0 0-32,0 0 0,0-7 0,-1 2 0,0-2-116,-1 1 0,-3 4 1,1 3-1,0 1-179,0-2 1,-1-5-1,-1-2 1,0-4-33,2-2 0,1-10 1,3-6-1,0-6-205,0-6 1,0-5-1,1-5 1,0-2-1978,1-4 2437,3-1 0,-1-17 0,2-5 0</inkml:trace>
  <inkml:trace contextRef="#ctx0" brushRef="#br0" timeOffset="5779">1527 129 8097,'-10'3'218,"1"-1"0,2 2 0,-1 1 345,0 1 1,-1 4 0,3 3-1,-1 6-1,1 3 1,0 10 0,2 5 0,2 7-175,1 7 1,1 3 0,0 4 0,1-1-256,1-2 0,-1 0 1,4-3-1,0 1-371,0 0 1,0 0 0,-2 5 0,1 2-11,-1 2 1,-1-4 0,-1-3-1,-2-5-208,-4-2 1,0-8 0,0-3-1,2-4 62,0-6 1,0-3-1,2-6 1,-1-2-661,0-3 0,1-4 1054,1-7 0,-2-45 0,-2-17 0</inkml:trace>
  <inkml:trace contextRef="#ctx0" brushRef="#br0" timeOffset="6168">1534 117 8097,'-4'0'774,"-1"0"0,3 0-88,-2 0 0,2 3 0,0 5 0,2 6-281,0 7 1,0 13 0,0 10 0,2 13-106,0 12 0,3 10 1,-1 8-1,1-3-276,-1-5 0,0-5 1,-3-5-1,2 0-86,1 3 1,-2-8 0,1 1 0,0-6-211,-1-4 1,-2-1 0,1-4-1,1-5-68,0-7 0,1-7 1,-2-6-1,2-6-512,0-6 0,0-3 0,1-7 0,0-3-360,0-3 0,-1-9 1212,-3-3 0,2 3 0,2 0 0</inkml:trace>
  <inkml:trace contextRef="#ctx0" brushRef="#br0" timeOffset="6519">1592 290 9397,'-5'2'587,"2"1"0,0 0 88,1 2 0,2 5 0,0 6 0,0 8-373,3 9 1,0 13 0,4 12 0,0 9-174,1 6 0,-3 4 0,2-3 0,-2-4-138,-2-8 0,1-7 0,-3-9 1,1-5-471,0-5 1,-1-12 0,1-5 0,0-7-1031,-1-3 1,1-5 474,0-2 1,-2-7 0,3-7 1033,-3-6 0,6-35 0,1-12 0</inkml:trace>
  <inkml:trace contextRef="#ctx0" brushRef="#br0" timeOffset="6861">1675 168 8001,'-6'0'108,"0"3"0,1 2 0,1 3 648,1 5 1,1 7 0,3 9 0,1 8-238,2 8 0,2 9 1,1 9-1,-1 3-340,0 2 1,0-5 0,-1-6 0,-1-7-54,-2-5 1,1-7 0,-3-5 0,2-5-417,0-7 1,1-4-1,-2-5-1318,1-1 1,3-6 877,-3-7 0,2-5 0,-2-9 0,0-4 343,-2-5 0,2-2 1,1-4-1,-2-4 387,0-2 0,-1-1 0,0-7 0,0-10 0,0-8 0,0-7 0,0 0 0</inkml:trace>
  <inkml:trace contextRef="#ctx0" brushRef="#br0" timeOffset="7217">1739 251 7905,'4'-32'0,"0"5"-33,-1 6 0,1 11 0,-2 8 370,0 5 1,-2 6 0,0 1 0,0 3 187,0 2 1,0 2 0,0 3 0,1 2 1,1 3 1,-1 4 0,2 4 0,-1 1-52,0 5 1,3 6 0,-1 5 0,0 4-262,0 1 1,-2-3 0,0-1-1,1-4-126,-1-3 0,2-9 0,-1-8 0,0-7-1161,-1-7 0,1-4 0,-1-4 1,-1-6-1,2-6 1,-1-5 353,0-5 1,1-5 0,-1-3-1,0-5 396,-1-1 0,1-2 1,-1-1-1,1-2 322,0-2 0,-2-3 0,0-3 0,0-3 0,0-4 0,0 0 0,0 1 0,0 5 292,0 8 1,1 8 361,1 8 1,0 9 0,1 7-167,0 5 0,1 4 0,-1 4 0,0 3-44,0 1 1,2 5 0,-2 1-1,2 4-171,-1 3 1,-1 2 0,2 5-1,0 1-105,0 1 1,-2 0 0,1 1 0,-1 1-138,-2 0 0,1-3 0,-1 0 0,1-5-267,0-7 1,0-4 0,1-7 0,-1-2-526,1-3 1,-3-3 0,2-5-154,-1-3 1,-1-3-1,0-6 1,0-1 604,0-3 1,0-5-1,0 0 1,0-3 308,0-3 0,0-1 0,0-18 0,0-9 0,0-4 0,0 0 0</inkml:trace>
  <inkml:trace contextRef="#ctx0" brushRef="#br0" timeOffset="7292">1931 187 8001,'0'-6'290,"0"-1"1,1 4 0,1 4 206,0 5 1,1 4-1,-2 8 1,2 3-57,0 3 1,0 5 0,0 4 0,1 5-120,-1 4 1,-1 4 0,2 1 0,-1 0-149,-2-4 0,1-6 0,-1-5 0,1-6-557,0-4 0,1-6 1,-1-3-510,2-6 1,-3-4-1,2-5 1,-1-1-122,0 0 0,3-7 1,-3-4 1012,-1-4 0,9-59 0,0-20 0</inkml:trace>
  <inkml:trace contextRef="#ctx0" brushRef="#br0" timeOffset="7941">2053 206 8001,'-2'5'0,"-1"-1"428,0 1 1,1 1 0,0 0 0,2 0 132,0 1 0,0 3 0,0 2 0,0 3-254,0 1 0,0 1 0,2 3 0,1 0-228,0 1 1,1 0 0,1 1 0,-2 0-115,0-1 1,0-1-1,-2-1 1,1-2-253,0-2 1,-1-2 0,-1-3-1,0-1-1012,0-2 1,0-4 615,0-3 0,-1-4 1,-1-4-1,0-4 683,1-2 0,0-2 0,1-4 0,0 1 0,2-27 0,2-13 0,-1-4 0,1 0 0</inkml:trace>
  <inkml:trace contextRef="#ctx0" brushRef="#br0" timeOffset="8255">2092 136 8001,'3'-7'480,"0"1"1,-2 3-99,1 3 0,-1 3 1,1 4-1,-1 2-93,-1 1 0,2 2 0,1 2 0,0 1-248,-1 2 1,3 4 0,-3 1 0,1 1-78,0 1 1,0-2 0,-2-1-1,2-1-415,-2-1 1,0-5 0,-1-3-972,3-3 0,-3-6 1422,2-4 0,13-53 0,3-19 0</inkml:trace>
  <inkml:trace contextRef="#ctx0" brushRef="#br0" timeOffset="8256">2214 174 8001,'-4'3'584,"2"1"1,1 2 0,1 0 0,0 1-319,0-1 1,2 3-1,1-1 1,-1 1-258,1 0 1,-3-2 0,3 2-1,-1-2-275,0-1 1,1 0 0,-1-1-645,0-1 0,0-1-1745,-2-1 2655,3-2 0,12-49 0,5-11 0</inkml:trace>
  <inkml:trace contextRef="#ctx0" brushRef="#br0" timeOffset="8257">2310 129 8001,'0'7'617,"0"-1"0,0 1 102,0-1 1,-2 3 0,0 2 0,0 1-293,2 1 1,0 0 0,0 0 0,0-1-471,0 1 0,0-2 0,0-1 0,0-1-847,0-1 0,0-3 890,0-1 0,-3-8 0,-1 0 0</inkml:trace>
</inkml:ink>
</file>

<file path=ppt/ink/ink1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19:24.937"/>
    </inkml:context>
    <inkml:brush xml:id="br0">
      <inkml:brushProperty name="width" value="0.08571" units="cm"/>
      <inkml:brushProperty name="height" value="0.08571" units="cm"/>
      <inkml:brushProperty name="color" value="#FFFFFF"/>
    </inkml:brush>
  </inkml:definitions>
  <inkml:trace contextRef="#ctx0" brushRef="#br0">12 3040 8039,'-6'0'-569,"1"0"1229,5 0-16,0 0-280,0-5 1,5-1-261,2-6 1,3 1-1,2-1-53,-1 1 0,1 0 0,-1-1 0,0 1-1,1-1 0,-1 0 0,2-2 1,1-1-30,1 1 0,0-3 0,-3 2 0,-1 1 5,0 1 0,1 2 0,-1-2 0,1-1-12,-1-1 1,0 0 0,1 5 0,-2 1-21,-2 1 0,2 1 1,-3-5-1,3 1 8,2 0 0,-5-1 1,1 1-1,1-1 49,1 1 0,1 0 0,1-1 0,-1 1 3,1-1 1,-1-2 0,0 2 0,1 2-17,-1-1 1,-1 1 0,-1-1 0,-1 0-64,1-1 1,0 5 0,-1-1 14,0-1 0,0-1-114,3-1 273,-5 4-28,-1-3 0,-3 9-104,2-3 0,-3 1-108,3 0 1,2-2-1,0-4-22,1 1 0,3 2 1,-3-3-1,2 1 124,-1-1 1,2 3 0,-2-1 0,3-2 59,4-1 1,-2-2 0,2 1 0,-2-1 104,-2 1 0,4-4 0,1 0 0,-1 1-28,1 1 1,-3 0 0,3-2 0,1-3-85,2 1 0,-1-4 0,1 5 0,1-2-39,1-2 1,2-2 0,0 1 0,-1 0-20,-3 2 0,2 0 0,-2-3 0,3-1 88,0 0 0,1 0 0,0 0 0,0 1-16,0-1 0,3 0 0,1 0 0,-1 0-77,2 1 1,-4-1-1,4 0 1,-1 1 27,-1 3 1,2-2-1,-2 2 1,0-1 9,0 1 0,-2-2 0,-1 5 0,-1-1 6,1 1 0,0-1 1,0 4-1,0-4 22,-1-1 0,5 4 0,0-2 0,-1 1-7,2 0 1,-3-4-1,5 2 1,-3 1-12,-1-1 0,3-3 1,1 1-1,3-3 65,1-1 1,-1 1 0,-1-1 0,-2 1-124,2 3 0,1-1 1,0 5-1,-3 1 13,-3 1 1,-3 2-1,-1-2 1,0-1 20,-1-1 1,1 0 0,1 3 0,2 1-3,0 0 1,1-5 0,-3 1 0,1 1 86,2 2 0,0-4 0,-5 1 0,1 1-48,0 2 1,0 0 0,0 1 0,-1-2 2,1-2 0,3 2 0,-2-2 0,-3 4-25,1 3 0,-2-2 1,0 2-1,-1-2 16,1-1 0,1 3 0,-1 1 0,-2-1-53,-2 2 0,3-5 0,-4 5 0,1-1-53,0-1 1,-3 4 0,2-2 0,-2 1-61,-2 2 1,-3-2-1,-1 1-1655,2 2-1832,-4 1 3597,0 1 0,-35 15 0,-8 4 0</inkml:trace>
  <inkml:trace contextRef="#ctx0" brushRef="#br0" timeOffset="564">2828 520 8469,'2'-6'-107,"1"2"1,4 1 0,4 1 731,1-2 1,3 0 0,0 4 0,0 0-211,2 0 1,0 0 0,6 0 0,0 0-234,0 0 0,3 0 0,2 0 0,1 0-119,3 0 0,1 0 0,1 0 0,0 0-186,1 0 1,-5 0 0,-1 0 0,-1 0 36,-3 0 1,-2 0-1,-4 0 1,-4 0 226,-2 0 0,-5 0 51,-1 0 0,-4 2 173,1 1 0,-4 0 43,-4 5 1,3-1 0,-4 5 0,1-1-221,0 0 1,-4 2-1,3 2 1,-1 5-365,-3 6 1,3-2-1,-2 4 1,-1-2-145,-1 1 0,-1 3 0,-1-2 0,2 0-370,3 0 0,-2-1 1,4-3-1,-2 1 690,-2 2 0,-1-1 0,-1-3 0</inkml:trace>
  <inkml:trace contextRef="#ctx0" brushRef="#br0" timeOffset="2183">3889 7 7899,'-8'0'1239,"1"0"-493,4 0 0,-2 1 0,5 4 0,0 5-481,0 4 0,0 12 0,1 0 0,2 7-87,1 5 1,1 7 0,-3 5 0,2 1-5,-1 0 1,-2 3 0,-1-3 0,0-2-139,0-3 1,0-9 0,0-3 0,0-6-525,0-4 110,0-7 0,0-6 0,0-11-6,0-7 1,1-3-1,2-3 1,2-3 96,1-7 1,-2-2 0,3-8 0,1-4-51,-2-2 1,4 0 0,-2-4 0,2-2 199,2 2 1,-1 0 0,0-3-1,1 1 161,-1-1 1,1 7 0,-1 5 0,0 7 163,1 7 0,-6 3 0,-1 7 182,0 3 1,-3 7 0,1 9 22,-1 4 1,1 1 0,1 7 0,0 3 152,1 5 0,-4 5 0,3 4 0,-3 4-215,-1 2 0,0 2 0,0 1 1,0 1-220,0 1 0,0 1 1,0-6-1,0-2-138,0-4 1,0-8 0,0-4-592,0-6 1,2-9 153,2-7 1,-3-8-1,4-5 1,-1-5-10,-1-5 1,6-5 0,-2-5 0,0-6 132,1-4 1,-1 1 0,4-4-1,-3-1 185,0-2 0,0 0 0,3-1 0,-1 2 121,-2 2 0,2 1 1,-4 6-1,2 2 127,-1 8 0,-3 6 1,4 8 212,1 4 0,-3 3 1,0 8 165,0 3 1,1 9 0,-2 3 0,0 2-67,0 2 1,-1 5-1,-4 2 1,0 5-37,0 3 0,4 1 0,0 3 0,-2-3-263,0 0 0,-2-2 0,0 3 0,0 0-291,0-4 1,0-5 0,0-5 0,0-3-2272,0-4 551,0-2 1,0-16 1902,0-5 0,20-45 0,5-13 0</inkml:trace>
  <inkml:trace contextRef="#ctx0" brushRef="#br0" timeOffset="2397">4505 315 8562,'0'11'488,"0"1"1,0-1 0,0 0-141,0 1 0,0 4 0,0 5 0,0 3-245,0 2 1,0 5-1,0-3 1,0-1-247,0 1 0,0-1 0,0-4 0,0-2-1854,0-2 1997,0-2 0,0-46 0,0-11 0</inkml:trace>
  <inkml:trace contextRef="#ctx0" brushRef="#br0" timeOffset="2550">4516 64 7899,'-11'0'60,"-1"0"0,1 4 0,-1 1 326,1 1 1,5-2-387,2 4 0,23-6 0,6 3 0</inkml:trace>
  <inkml:trace contextRef="#ctx0" brushRef="#br0" timeOffset="2882">4915 338 7899,'-8'-8'166,"1"0"1,-1 0 119,2-3 1,-3 0 0,4 0 0,0-1-1,0 1 1,-4-1 0,1 1-92,-2 0 0,-1 1 1,-1 1-1,1 2-60,0 2 0,-1 3 0,1 6 0,-2 4-67,-2 6 0,2 4 1,-1 6-1,4 3-155,3 3 0,3 3 0,-3 1 0,2 1 147,3-1 1,2 4-1,4 0 1,3-2 107,3 0 1,3-7 0,1-2-1,2-5-187,2-3 0,1-6 1,4-6-1,0-2-271,0-3 1,-4-7-1,0-6 1,1-6-278,1-1 0,-3-7 0,-1 1 0,-2-3 567,0 0 0,0-41 0,-3-5 0</inkml:trace>
  <inkml:trace contextRef="#ctx0" brushRef="#br0" timeOffset="3214">5075 246 8010,'0'-11'532,"0"3"1,1 2 228,3 1 0,-2 1-243,6 4 0,-6 5 1,2 4-1,-1 5-66,1 5 0,-3 4 0,3 4 0,-2 3-236,2 3 0,-3 1 0,3 2 0,-3 0-216,-1 2 1,0 0-1,0-5 1,0-2-38,0-5 0,0-3 0,0-4-521,0-4 0,0-8 310,0-7 0,0-11 0,0-8 0,0-3 39,0-5 1,0-2-1,0-5 1,0 0 92,0-1 1,2 6-1,0 1 1,3 2-55,1-1 1,2 0 0,3 6-1,1 2-171,-1 4 0,2 2 0,1 3 0,2 2-181,2 5 1,0 1 0,2 4-1,-1 0 522,1 2 0,22 35 0,6 5 0</inkml:trace>
  <inkml:trace contextRef="#ctx0" brushRef="#br0" timeOffset="3530">5474 349 7899,'-12'4'382,"2"1"1,1 1 60,2 3 1,0 1 0,-1 2 0,1-1-15,2 1 0,1 4 0,4 3 0,0 3-29,0 0 1,0 1 0,2 0 0,1 0-283,5 0 0,2 1 0,2 0 0,-1 0-31,0-3 1,5-6-1,0-1 1,2-3-483,2-4 0,-2-4 0,1 1 0,0-4-2,-1-4 1,2-4 0,-4-7 0,1-5 276,-1-6 1,-4 1 0,-6-5 0,0-2 215,1-1 0,-5 0 0,1 1 0,-6 3 121,-4 1 0,-4 0 1,-1 4-1,-2 0-108,-1 3 1,-7 6 0,1 1 0,-6 5-370,-2 5 1,3 3 0,0 2 0,2 4 259,1 6 0,-5 57 0,-1 18 0</inkml:trace>
  <inkml:trace contextRef="#ctx0" brushRef="#br0" timeOffset="4113">6021 18 8742,'-6'2'1074,"2"3"-745,3 6 1,1 6 0,0 8-1,0 5-131,0 8 1,0 7 0,0 4 0,0 4-145,0 3 1,-2 4-1,0-2 1,-2-4-109,2-2 1,0-9 0,2-8 0,0-9-2167,0-6 2220,0-3 0,10-36 0,3-8 0</inkml:trace>
  <inkml:trace contextRef="#ctx0" brushRef="#br0" timeOffset="4689">6124 554 7907,'1'7'139,"3"-4"0,2-1 1,6-2-1,0 0 43,3 0 0,3-5 1,5-3-1,0-3 1,0-5 0,-1 0 0,1-4 0,0 1-76,0-2 1,-6 4-1,-3-1 1,-3 0-56,-4 0 0,-4 5 0,-1-3 0,-4 4-96,-6 0 1,-3 5 0,-3 0 0,-3 1 21,0 0 0,-2 3 0,-3-1 0,2 3 32,1 1 1,0 0 0,-4 1-1,1 3 17,3 4 0,-1 6 0,5 2 1,1 2 16,1 2 1,7 2 0,2 2 0,3 2 89,1 5 0,1 2 0,2 1 0,3 0 30,4 0 0,0 1 0,9-1 0,2-1-134,0-3 1,2-3 0,0-8-1,0-5-112,-1-5 0,1-1 0,0-5 0,-2-4-449,-2-6 0,3-13 1,-3-7-1,3-4-1169,0-3 1700,-4-6 0,-2-7 0,0-7 0,-1-7 0,0 0 0</inkml:trace>
  <inkml:trace contextRef="#ctx0" brushRef="#br0" timeOffset="4978">6534 292 7907,'-7'0'2084,"-1"0"-1521,5 0 0,-2 1 0,5 4 1,0 6-179,0 2 1,4 9 0,0 1-1,-1 6-169,-2 4 1,0 5 0,2 1 0,0 3-61,0 5 1,-2-3-1,-1 2 1,0-8-205,0-6 0,0-6 0,1-6-484,3-1 1,1-11-1,4-5 246,-1-12 1,-2-13-1,3-8 1,-1-3-17,0-1 0,1-6 0,0-2 0,-1-2 23,1-1 0,1 0 0,1 2 1,1 3 236,-1 0 0,0-2 0,1 6 1,-1 3 129,1 5 1,-1 10 0,0 6 79,1 3 1,-1 11 0,-1 3-1,-2 8 294,-4 6 0,1 8 0,-1 2 0,-2 2-24,-1 4 1,-1-4-1,0 9 1,0-2-164,0 0 0,0 0 0,0-4 1,0 0-597,0 0 1,0-5-1,0-2 1,0-4-1567,0-4 1887,0-3 0,21-70 0,4-17 0</inkml:trace>
  <inkml:trace contextRef="#ctx0" brushRef="#br0" timeOffset="5297">7378 235 7907,'-5'-8'416,"-3"1"1,-2-2 27,-1-1 1,3-2-1,1 1 1,-2 0 202,-1-1 1,-7 2 0,-2 3 0,-2 3-147,-2 2 0,-1 4 1,-3 2-1,-2 3-276,0 3 1,1 7-1,5 2 1,2 1-195,2-1 0,2 3 0,7-3 1,2 2-208,5 2 1,1-4-1,4 0 1,3 0-451,6-1 0,5-2 0,9-4 0,1-1 110,5 0 0,2-3 1,1-2-1,0 1 323,0-1 0,-1 0 0,-1 3 0,-3-1 380,-1 1 1,-3 5 0,-6 2 0,-5 2 302,-5 2 0,0 5 0,-7 3 0,-3 1 395,-5 3 0,-9-3 0,-4 0 0,-3-1-356,-1-2 1,-5-2 0,-2-2-1,-3 0-465,-1-3 1,-6 1 0,-1-3 0,-4-2-470,0-2 1,4-1-1,3-8 405,3-1 0,-2-40 0,-1-16 0,-5-4 0,1 0 0</inkml:trace>
</inkml:ink>
</file>

<file path=ppt/ink/ink1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19:42.520"/>
    </inkml:context>
    <inkml:brush xml:id="br0">
      <inkml:brushProperty name="width" value="0.08571" units="cm"/>
      <inkml:brushProperty name="height" value="0.08571" units="cm"/>
      <inkml:brushProperty name="color" value="#FFFFFF"/>
    </inkml:brush>
  </inkml:definitions>
  <inkml:trace contextRef="#ctx0" brushRef="#br0">1 0 9599,'0'76'0</inkml:trace>
</inkml:ink>
</file>

<file path=ppt/ink/ink1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19:42.738"/>
    </inkml:context>
    <inkml:brush xml:id="br0">
      <inkml:brushProperty name="width" value="0.08571" units="cm"/>
      <inkml:brushProperty name="height" value="0.08571" units="cm"/>
      <inkml:brushProperty name="color" value="#FFFFFF"/>
    </inkml:brush>
  </inkml:definitions>
  <inkml:trace contextRef="#ctx0" brushRef="#br0">55 0 7871,'-2'8'223,"-1"-1"1,-3 1 874,0 2 1,0-4 0,3-1-129,-1 0-1833,1-4 863,3 4 0,-10-20 0,-2-3 0</inkml:trace>
</inkml:ink>
</file>

<file path=ppt/ink/ink1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19:52.519"/>
    </inkml:context>
    <inkml:brush xml:id="br0">
      <inkml:brushProperty name="width" value="0.08571" units="cm"/>
      <inkml:brushProperty name="height" value="0.08571" units="cm"/>
      <inkml:brushProperty name="color" value="#FFFFFF"/>
    </inkml:brush>
  </inkml:definitions>
  <inkml:trace contextRef="#ctx0" brushRef="#br0">11 66 7929,'-6'7'397,"2"0"1,3 1 0,1 2 25,0 1 1,0 4 0,0 1-1,0 0-280,0 4 1,4 2 0,1 3 0,-1 5 27,1 5 1,3 0 0,-4 5 0,1 1-225,0 1 0,-1 1 1,-3-3-1,1-4-700,2-2 0,0-3 0,-4-3 753,0-6 0,9-63 0,3-21 0</inkml:trace>
  <inkml:trace contextRef="#ctx0" brushRef="#br0" timeOffset="264">283 272 7918,'0'11'1199,"0"1"0,0 3-882,0 3 1,0 6-1,0 3 1,1 1-364,3 2 0,-3 0 1,3 0-1,-2-2-246,2-1 1,-3-2 0,2-4 0,0-3-1883,1-4 2174,-3-7 0,-1-79 0,-6-25 0</inkml:trace>
  <inkml:trace contextRef="#ctx0" brushRef="#br0" timeOffset="338">326 22 7929,'-6'-1'-30,"2"-1"-181,-1-2 160,-1 0 51,-5 4 0,34 54 0,8 12 0</inkml:trace>
  <inkml:trace contextRef="#ctx0" brushRef="#br0" timeOffset="730">761 229 7929,'-7'-4'71,"0"1"1,0-5-1,-4 4 1,0-1 231,0 0 0,-1-3 1,-1 1-1,-3 1-43,-1 3 0,3-2 0,-5 1 0,1 2-116,1 1 1,-3 2 0,3 3 0,0 4-152,3 5 1,1 4 0,4 5 0,0 1-179,2 2 1,5 4 0,-1 6 0,6 2 69,4-2 0,3 2 1,2-1-1,2-2 141,4-4 1,3-7-1,1-7 1,-1-3-43,1-3 0,-1-6 0,-2-1 0,-2-3-78,-1-3 0,-1-8 0,-3-7 1,0-3-158,-2-1 1,-5-3-1,1-2 1,-1 0 0,-3-4 0,-1 5 0,-1 0 0,-1 5 132,-2 3 0,1 1 0,-2 5 290,-1 1 0,4 0 11,-3 11 1,3 2 0,1 10 0,1 2 145,3 0 0,2 9 0,4 0 0,1 4-31,0 3 1,0 2-1,0 5 1,0 4-106,0 5 0,0 2 0,-2 4 0,-2-2 71,-3-2 1,-3-1 0,-1-5 0,-1-2 112,-3-4 1,-5-7 0,-6-4-1,1-5-257,-2-2 1,0-6 0,-3 0 0,1-4-636,-1-3 1,-2-3-1,-1-6 1,1-4-482,-1-5 0,4-6 996,0-6 0,3-20 0,2-10 0,-4-7 0,0 1 0</inkml:trace>
  <inkml:trace contextRef="#ctx0" brushRef="#br0" timeOffset="1179">1012 1 8815,'0'10'232,"0"1"0,0 0 1,0 0-1,0 0 229,0 0 1,3 5 0,1 2 0,-1 2 16,2 2 1,-2 5 0,3 2 0,-1 2-273,-3 2 0,3 3 0,-2 1 1,0 2-73,-2 2 0,-1 0 0,0-1 1,0-4-132,0-2 0,0-2 0,0-3 0,0-5-908,0-5 449,0-8 1,0-9 0,0-8 0,0-6-210,0-4 0,0-3 1,1-7-1,3-6 202,3-3 1,3-5-1,1 3 1,0-1 226,-1 1 0,5 1 0,-1 4 0,0 3 136,-2 4 1,0 3 0,1 5 0,2 6 374,-2 6 1,-2 5 0,-3 4 0,0 5 479,0 4 1,1 5 0,-1 6 0,-2 3-2,-1 0 0,2 6 1,-3 3-1,-2-1-383,-1-1 1,-1-1 0,0-1 0,0 1-461,0 0 0,-1-9 1,-1-4-3315,-2-3 3403,0-7 0,-15-87 0,7 25 0,0 1 0</inkml:trace>
  <inkml:trace contextRef="#ctx0" brushRef="#br0" timeOffset="1398">1360 283 7929,'0'8'816,"0"-1"0,4-1 0,4 1-440,1-3 1,3-3 0,3-1 0,3 0-192,3 0 0,0 0 1,1 0-1,0 0-186,0 0 0,-1 0 0,1-1 0,0-2-302,0 0 0,-4-1 0,-1 4 0,-2-1-718,-1-3 1,-6 3 1020,-1-3 0,-19 3 0,-1 1 0</inkml:trace>
  <inkml:trace contextRef="#ctx0" brushRef="#br0" timeOffset="1629">1534 11 8419,'-8'0'506,"1"0"1,4 2-1,-4 1 439,3 5 1,0 1 0,5 3 0,2 3-345,0 3 0,6 8 0,-2 7 0,3 7-421,1 6 1,-2 7-1,0 5 1,-3 0-645,-1 1 0,-2-3 0,-3-1 0,0-6-181,0-9 0,0-10 1,0-6-1,0-5 645,0-4 0,0-22 0,0-7 0</inkml:trace>
</inkml:ink>
</file>

<file path=ppt/ink/ink1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19:49.731"/>
    </inkml:context>
    <inkml:brush xml:id="br0">
      <inkml:brushProperty name="width" value="0.08571" units="cm"/>
      <inkml:brushProperty name="height" value="0.08571" units="cm"/>
      <inkml:brushProperty name="color" value="#FFFFFF"/>
    </inkml:brush>
  </inkml:definitions>
  <inkml:trace contextRef="#ctx0" brushRef="#br0">587 153 7993,'-7'0'1520,"1"-1"-1191,1-3 0,-4 0 1,2-5-1,-3 2-123,-1-2 1,3 0 0,-2-2 0,-2 0-64,0 0 1,-4 0-1,1 0 1,-1 0-137,0 1 0,1-1 0,0 1 0,-2 3-150,0 3 0,0 3 0,4 1 0,-1 1-1,0 3 0,3 2 0,3 6 0,2 2 29,1 5 0,-2 6 0,3 4 1,2 2 55,1 2 1,2 6 0,2 4 0,5 8 124,1 6 1,2-2 0,0 3 0,0-2-161,0-2 1,-4-4-1,0-4 1,2-6-296,0-8 0,-2-5 1,-3-9-530,1-4 918,-4-2 0,-20-34 0,-11-10 0</inkml:trace>
  <inkml:trace contextRef="#ctx0" brushRef="#br0" timeOffset="250">32 414 7852,'-11'11'326,"0"0"1,5 0 98,3 0 1,3-4 0,3-1 0,6-1 191,4-3 0,4-1 1,6-1-1,1 0-239,2 0 0,4 0 1,-1-1-1,2-1-331,2-2 0,3-3 0,0 2 0,-1 0-346,-1 0 0,-2 2 0,-2 2 1,-4-2-436,-3 0 0,0-1 1,-8 4-1,-2 0-1350,-1 0 2084,-1 0 0,-19 19 0,-6 5 0</inkml:trace>
  <inkml:trace contextRef="#ctx0" brushRef="#br0" timeOffset="653">696 447 8455,'-8'3'432,"1"1"1,5 5 0,-3-3-252,0 0 1,4 3 0,-3-1-1,3 1 222,1 2 0,4 5 0,0 2 1,2 2-389,3 2 1,2 0 0,2 0-1,3-1-104,1 1 1,0-1 0,2-2 0,-1-2-239,1-1 0,2-2 0,1-4 0,-2-3 53,-2-3 0,2-8 0,-5-3 0,1-4 195,0-3 0,-2-8 1,-4-6-1,-1-1 163,-2 0 0,-4 0 0,3-2 0,-1 0 109,-2 2 0,-7 5 0,-3-1 0,-3 2 150,-1 1 1,-4 2 0,-4 1 0,-1 5-86,-2 2 1,-2 2-1,1 3 1,2 3-319,1 3 1,-1 2 0,1 3 0,2 3-658,3 3 1,4 4 0,4 2 0,3 1 716,3 2 0,59 41 0,-21-25 0,-1 0 0</inkml:trace>
  <inkml:trace contextRef="#ctx0" brushRef="#br0" timeOffset="984">1424 371 7852,'-11'0'347,"1"-4"0,-1 0 0,0 1-210,0-2 0,-4 4 0,1-4 0,1 1 72,1 1 0,-3-2 1,-1 2-1,1 0 7,-1 0 1,0 2 0,3 2 0,-2 3-222,2 3 0,5 4 0,2 2 0,1 3-92,2 1 0,2 5 1,1 4-1,1 2 7,3 2 1,2 3 0,6 2 0,1 3 105,2 0 0,1-3 1,-2 2-1,3-5 147,0-3 1,2-3-1,-4-8 1,-1-5-500,2-5 0,-3-3 0,4-5 0,-1-1-77,-3-3 1,-1-6-1,0-10 1,2-4-571,0-5 983,1-2 0,0-55 0,-6 36 0,-1 1 0</inkml:trace>
  <inkml:trace contextRef="#ctx0" brushRef="#br0" timeOffset="1517">1664 382 8642,'-11'4'547,"0"4"0,4-3 0,1-1-473,1 1 0,1 1 0,4 5 0,0 0 392,0 0 0,0 1 1,0 2-1,1 5-199,3 1 1,1 5 0,3 1 0,-1-1-111,2 2 1,-3-4 0,1 3-1,0 0-203,-1-1 0,4-1 1,-4-4-1,1-3-195,1-2 0,-1 2 0,4-5 0,0-3-109,0-3 0,-4-4 1,1-5-1,2-6 74,0-4 0,3-9 0,-6-7 0,3-2 94,1-2 1,0-3 0,-2-2 0,0 1 239,-2-1 1,-3 6-1,2 4 1,-2 1-18,-1 3 0,-2 6 0,-1 4 8,0 1 211,0 3 1,0 8 0,0 6 213,0 4 1,0 8 0,0 2 0,0 3 117,0 1 1,0 3-1,0 0 1,0 1-322,0 0 0,4-2 0,-1 4 0,1-1-397,1-3 0,-3-1 0,4-1 0,0-2-559,0-2 1,2 1 0,1-7 0,0-4-2328,-2-2 3012,0-2 0,28-53 0,6-11 0</inkml:trace>
  <inkml:trace contextRef="#ctx0" brushRef="#br0" timeOffset="1975">2381 382 7798,'-1'-11'0,"-2"0"0,0 0 0,-3 0 0,0 0 588,0 0 0,2-3 1,-3-1-1,-1 3 261,-2 4 1,-2-1 0,-3 6 0,-2 0-287,1 2 0,-9 2 0,4 3 0,-2 4-459,0 6 1,1-1 0,1 5-1,3 0-122,4-1 0,7 2 1,3-3-1,3 0-450,1 0 0,1-2 1,3-3-1,4 0-58,5 0 0,4 0 0,5-1 0,0 1 431,-1 0 1,2-4 0,2 1-1,0 0 243,-1 2 0,-5 2 0,-2 1 0,-1 2 168,-3-2 0,2 3 0,-3-1 0,-4 1 495,-2 0 1,-2 2-1,-4-4 1,-1 1-403,-3 1 1,-2-4 0,-6 1-1,-2-3-592,-4-3 1,-7 0 0,-1 4 0,-2-1-992,-2-3 1,-3-1-1,-2-4 1174,-1 2 0,-34-5 0,-5-5 0</inkml:trace>
</inkml:ink>
</file>

<file path=ppt/ink/ink1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19:44.019"/>
    </inkml:context>
    <inkml:brush xml:id="br0">
      <inkml:brushProperty name="width" value="0.08571" units="cm"/>
      <inkml:brushProperty name="height" value="0.08571" units="cm"/>
      <inkml:brushProperty name="color" value="#FFFFFF"/>
    </inkml:brush>
  </inkml:definitions>
  <inkml:trace contextRef="#ctx0" brushRef="#br0">54 33 8046,'-1'-7'866,"-3"0"0,3 3 344,-3-3-820,-2 4 1,5 0 0,-3 8-227,3 5 0,1 7 1,0 9-1,0 3-31,0 2 0,1 7 1,2 3-1,2 6-137,1 7 1,-4 2 0,3 5-1,-2 2-232,1 1 1,0-3 0,-4-5 0,0-5-241,0-7 0,0-7 1,0-9-1,0-6-350,0-7 1,0-9 825,0-6 0,-24-106 0,8 37 0,1 0 0</inkml:trace>
  <inkml:trace contextRef="#ctx0" brushRef="#br0" timeOffset="230">10 0 9969,'-6'5'-751,"3"-2"1179,6 4 1,3-5 0,6 2 0,3-3-80,3-1 1,4 0-1,2 0 1,3 0-312,0 0 1,-1 0 0,1-1-1,1-1-237,0-2 0,-4 0 0,2 4 0,-3-1-48,-2-2 1,-4 1 0,-2-1 0,-3 1-747,-1 2 1,-5 2 992,-3 1 0,-40 28 0,-11 10 0</inkml:trace>
  <inkml:trace contextRef="#ctx0" brushRef="#br0" timeOffset="446">32 370 8046,'-7'4'566,"0"0"-258,4 4 0,1-7 0,8 3 457,5-3 1,7-1-1,0 0 1,2-1-747,2-3 0,1 3 0,1-4 0,2 0-428,-2-2 0,0 2 1,-1 0-1,0 2-485,-3-1 0,0-3 894,2 3 0,-10 10 0,-3 6 0</inkml:trace>
  <inkml:trace contextRef="#ctx0" brushRef="#br0" timeOffset="913">500 381 8445,'-10'11'-97,"3"0"1,-2-4 0,6 0 0,0 2 408,2 1 0,1 0 0,0 2 1,0 3 87,0 3 1,1-1 0,3 2 0,3 3-337,3 2 0,1 2 0,1-5 0,1 1-127,2 0 0,-1-4 0,-2-1 0,1-1-59,2-3 0,-1-2 0,-4-3 1,-1-2-134,-2-1 1,0-1 0,4-5 0,-1-4 23,-3-6 1,3-2 0,-4-8-1,1-3 79,0-3 1,-3-2-1,2-3 1,0-1 88,0 0 1,-3 1 0,4 0 0,-3 3 71,-1 4 1,-2 6-1,-1 2 1,0 1 491,0 3-116,0 5 1,0 5 0,0 6-211,0 5 0,0 5 0,0 3 1,0 1 14,0 2 0,0 2 0,1 0 0,2 2-102,0 3 1,4-2 0,-2 4 0,0-1-230,0 1 0,2-4 1,-2 2-1,0-5-402,0-2 0,3-1 1,-1-6 542,3-3 0,1-29 0,0-5 0</inkml:trace>
  <inkml:trace contextRef="#ctx0" brushRef="#br0" timeOffset="1213">989 403 9201,'-5'11'250,"4"0"1,-3 0-1,3-1-253,1 1 0,0 5 0,0 2 0,0 4 912,0 3 0,0-2 0,1 4 0,2-2-839,0 1 1,5-1-1,-3-3 1,-1-2-475,1-2 1,-1-2-1,-3-5 95,3 0 0,-3-6 0,3-5-40,-3-6 0,-1-7 0,0-3 0,0-7 221,0-4 0,3-2 0,1-4 0,0 1 252,0-1 0,-1 4 0,3 0 0,-1 0 59,-3 1 1,4-2-1,0 6 1,1 3-86,1 6 0,-5 3 0,5 2-362,0 3 0,2 2 0,1 6 264,0 3 0,4 21 0,2 10 0</inkml:trace>
  <inkml:trace contextRef="#ctx0" brushRef="#br0" timeOffset="1429">1239 468 8019,'-5'11'138,"1"-4"0,-5-1 0,3 0 397,1 0 1,3-3-164,5 0 0,7-1 0,5-2 1,-1 0-300,2 0 0,0-2 1,3 0-1,-1-3-314,1-1 1,1 0 0,-1-2-1,-1 0-364,1 0 0,-3 2 0,-1-1 605,-3-2 0,-35 9 0,-9 1 0</inkml:trace>
  <inkml:trace contextRef="#ctx0" brushRef="#br0" timeOffset="1663">1294 218 10342,'-6'1'697,"2"3"1,3 3-1,2 8 1,1 5-424,2 8 0,4 6 0,-1 12 0,0 3-291,0 6 0,-1 9 0,1-3 1,-2-2-470,0-2 0,-4-8 0,4-6 0,-1-7-2196,-1-5 2682,1-15 0,1-54 0,1-23 0</inkml:trace>
  <inkml:trace contextRef="#ctx0" brushRef="#br0" timeOffset="2083">1500 0 8014,'-11'0'689,"5"2"0,3 1 257,2 5 1,1 2-1,0 5 1,1 3-361,2 3 1,3 5 0,5 6 0,0 5-302,0 7 0,0 10 1,-1 2-1,-2 3-251,-1 4 0,-4 1 1,0 0-1,-1-4 43,-2-6 1,0-9 0,0-10 0,0-6-1814,0-7 1058,0-5 1,0-16 0,0-5 0,0-4-40,0-3 0,3-9 0,2-6 0,0-4 301,0-3 0,-1-8 1,-1-2-1,2-3 88,1-2 0,-3 2 0,5-4 0,-1 2 104,-1 2 1,4 6 0,-3 5 0,1 6 377,0 7 0,1 10 1,-3 11-1,0 7 871,-2 8 0,1 14 0,-2 6 1,0 3-216,-2 5 0,-1 0 0,0 3 0,0 1-174,0 1 0,4 0 1,-1-4-1,0 0-512,-2-4 0,-1-1 0,1-5 1,2-3-1403,0-5 0,2-4 0,-1-12-2303,3-1 3581,-2-4 0,4-66 0,-3-17 0</inkml:trace>
  <inkml:trace contextRef="#ctx0" brushRef="#br0" timeOffset="2413">1859 620 8014,'-3'11'0,"-1"0"0,2 0 285,0 0 1,2-4 0,2-1 64,1-1 0,3-1 0,6-4 1,2-2-129,0-1 1,2-3 0,-3-6 0,3-3-219,1-3 1,0-2 0,1-2 0,-4-1 60,-2-3 1,-2 3 0,-2-2 0,-2 2-22,-1 1 0,-1 1 1,-4 0-1,0 3 3,0 3 0,-5 1 0,-3 3 0,-4 5 32,-3 4 1,-3 2 0,3 2 0,1 4 21,-2 5 1,4 7 0,-2 0-1,3 3 148,4 1 1,-2 0-1,5 4 1,2 2 45,1-1 1,1 6 0,0-2-1,1 5 5,3-1 1,2-2 0,6-1 0,1-3-138,2-4 0,4-3 1,-2-5-1,1-6-919,0-6 0,-1-4 0,2-2 0,-1-4-4310,2-6 5066,-5-10 0,16-64 0,-17 32 0,1 0 0</inkml:trace>
  <inkml:trace contextRef="#ctx0" brushRef="#br0" timeOffset="2696">2283 370 7954,'-4'6'1410,"-3"3"0,-2-4-684,2 1 0,-2-3 0,5 5-150,2 0 1,1 3-1,1 3 1,0 4-104,0 3 0,0 6 0,0 3 1,0 5-349,0 5 1,0 3 0,1 3 0,1 1-248,2-1 1,0-4 0,-4-5 0,0-8-321,0-5 1,3-7 63,1-3 1,0-11 0,-4-8 0,0-8 72,0-9 1,1-6 0,1-8 0,3-4 181,1-2 1,0-5 0,3-2 0,-2 2 99,1 2 0,2 1 0,1 7 1,1 2-175,2 2 1,-1 5 0,2 4 0,1 5-940,2 9 1136,3 3 0,29 27 0,8 4 0</inkml:trace>
  <inkml:trace contextRef="#ctx0" brushRef="#br0" timeOffset="3713">2642 338 7889,'-6'1'508,"3"2"-651,1 5 1,2 1-1,0 3 1,0 3 501,0 3 0,0 4 1,2 3-1,0 5-51,2 5 1,4 1 0,-2 3 0,1 2-198,1 2 0,-6-5 1,2-3-1,-2-4 1,2-6 0,-3-2 0,3-2-700,-3-3 266,-1-7 0,0-11 1,0-9-1,0-4 100,0-5 0,0-8 0,0-3 0,1-2 46,3-2 1,-3 1 0,4-2 0,-2-2 28,1-4 0,1 1 0,-3 0 0,3 1 66,1-1 1,1 4 0,3 0-1,-2 5 39,0 4 0,-1 12 0,4 5 265,0 7 0,-1 9 0,0 13 1,-1 4 343,-2 5 1,-3 7 0,2 3-1,0 1-93,0-1 1,-4 1 0,3 4 0,-1 0-130,-1 4 1,1-7 0,-4 1 0,1-5-241,3-5 0,-3-4-705,2-7 1,0-9-1,-1-7-20,2-10 0,3-4 0,-3-12 0,-1-3 231,2-2 1,-2-5-1,3-4 1,-1-1 129,-3 1 1,3 2 0,-2 3-1,1 1 143,1-1 1,-4 0 0,4 1-1,-1 5 101,-1 4 1,2 5 326,-1 4 1,0 6-1,4 5 1,-3 7 4,-1 6 0,-1 9 0,3 7 1,0 3 209,0 0 1,-4 6-1,3 0 1,-1 1-376,-1-3 1,1-2 0,-3-3 0,2 0-926,0-2 0,2-10 773,-1-1 0,2-38 0,5-12 0</inkml:trace>
  <inkml:trace contextRef="#ctx0" brushRef="#br0" timeOffset="4030">3143 468 7889,'-11'21'340,"0"-3"0,4 2 0,0-2 0,3 4-40,1 4 1,2-2 0,2 4 0,3-1-12,3 1 0,3 0 0,1 2 0,1-3-446,2-4 0,2 0 1,3-9-1,-2-2-124,-1-3 1,2-4 0,-2-7-1,-1-1 70,1-5 1,-1-7 0,-4-7 0,-1-5-86,1 0 1,-3-5 0,-2 3 0,-2-2 271,-1-2 0,-2 5 0,-1 2 0,-1-1 323,-3-2 0,-2 4 0,-6 2 0,-1 4-88,-2-1 0,-5 4 0,-1 2 1,-3 3 129,0 4 0,1 2 1,2 6-1,2 4-371,1 6 0,6 1 0,0 6 0,4 3-1298,4 3 1328,0-1 0,48 23 0,10 0 0</inkml:trace>
  <inkml:trace contextRef="#ctx0" brushRef="#br0" timeOffset="4363">3512 403 9621,'-6'5'504,"3"2"0,1 4 1,2 3-1,0 4-103,0 3 0,2 6 1,1 2-1,3 3-251,0 4 0,3 3 1,-6 5-1,1-1-147,1 1 0,-4-7 0,3-4 0,-3-7-186,-1-3 0,0-6-28,0-2 1,0-14 0,0-8-1,0-9 20,0-5 0,1-6 0,2-5 0,0-4 79,0-3 0,-1-1 0,0-2 0,3 1 105,1 1 1,-2 4 0,3-3 0,0 2-57,-1 2 0,4 6 0,-3 5 0,4 4-43,4 6 0,-3 6 0,2 5 0,-2 2-138,-1 1 1,4 4 0,-1 4 0,0 1-395,-2 2 0,-3 0 638,-1 0 0,-4 14 0,-4 4 0</inkml:trace>
  <inkml:trace contextRef="#ctx0" brushRef="#br0" timeOffset="4714">3839 599 8459,'-2'18'661,"-1"0"0,2-5 0,-3 2-700,3-3 0,6-6 0,2-3 1,2-1 521,2-2 1,5 0 0,1-3 0,1-3-264,0-5 1,2-7 0,4 0 0,1-2-281,-1-2 0,-1-1 0,-1-3 0,-1-1-81,-3-1 0,1-2 1,-6 4-1,-2 1 81,-2-2 0,-7 4 0,0-2 0,-4 2-3,-5 1 1,-8 2-1,-3 2 1,-2 4 102,-2 6 1,0 3 0,-1 6 0,-2 4 145,-4 6 1,1 5 0,0 5 0,3 4 73,4 4 0,1 0 0,5 8 1,3 0 69,4 3 1,3 3-1,5 0 1,2 1 103,5-1 1,6-1 0,10-2 0,2-3-192,4-4 1,2-5 0,2-4-1,0-6-1021,-1-7 0,1-5 0,-1-7 0,1-4-3058,0-6 3836,-5-4 0,3-70 0,-17 35 0,0 0 0</inkml:trace>
</inkml:ink>
</file>

<file path=ppt/ink/ink1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19:58.701"/>
    </inkml:context>
    <inkml:brush xml:id="br0">
      <inkml:brushProperty name="width" value="0.08571" units="cm"/>
      <inkml:brushProperty name="height" value="0.08571" units="cm"/>
      <inkml:brushProperty name="color" value="#FFFFFF"/>
    </inkml:brush>
  </inkml:definitions>
  <inkml:trace contextRef="#ctx0" brushRef="#br0">32 273 7786,'-7'0'904,"1"1"-97,1 3 1,-2-2-627,3 5 0,2-3 1,6 2-1,3-1 451,2-3 1,7-1 0,2-1 0,3 0-470,1 0 1,3 0 0,2 0 0,0 0-131,4 0 1,0 0 0,0 0-1,1 0-237,0 0 1,-6 0 0,3 0 0,-6 0-674,-5 0 0,1 0 1,-4 0-2104,-2 0 2980,-6 0 0,-70 10 0,-21 2 0</inkml:trace>
  <inkml:trace contextRef="#ctx0" brushRef="#br0" timeOffset="296">185 12 8018,'-6'-5'974,"-1"4"-51,4-3 1,0 3-414,-4 1 0,5 5 0,-2 2-307,3 3 1,1 5 0,0 5 0,0 4-114,0 5 0,4 3 1,0 6-1,1 5-120,0 7 1,2 3-1,-3 1 1,0 1-101,0-1 1,-2-3 0,1-3 0,-2-3-374,-1-6 1,0-9 0,2-6 0,0-5-719,2-4 1,1-8 1220,-2-3 0,13-46 0,7-13 0</inkml:trace>
  <inkml:trace contextRef="#ctx0" brushRef="#br0" timeOffset="646">489 338 7823,'-7'17'109,"1"-3"1,1-2 263,3-1 0,0 4 0,2 1 0,0-1-209,0 1 0,5 3 0,4-2 0,3 1-39,2 0 0,4-3 0,-2 2 0,1-1-173,2-3 0,2-2 0,-1-4 0,0-3-103,-2-3 1,-1-1 0,2 0-1,-2-1-131,-1-3 1,-2-6-1,-4-5 1,-2-2 219,0-3 1,-6 0 0,2-2 0,-3 0 191,-1 1 0,0-5 0,0 1 0,-1-1 144,-3 0 1,-2 3-1,-5-2 1,-1 2 5,-2 1 0,-2 1 0,-4 3 0,2 4-84,-1 2 0,-2 4 0,1 2 1,1 1-410,0 3 1,6 6 0,-1 3 212,2 3 0,-4 49 0,-1 12 0</inkml:trace>
</inkml:ink>
</file>

<file path=ppt/ink/ink1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0:04.796"/>
    </inkml:context>
    <inkml:brush xml:id="br0">
      <inkml:brushProperty name="width" value="0.08571" units="cm"/>
      <inkml:brushProperty name="height" value="0.08571" units="cm"/>
      <inkml:brushProperty name="color" value="#FFFFFF"/>
    </inkml:brush>
  </inkml:definitions>
  <inkml:trace contextRef="#ctx0" brushRef="#br0">87 294 8023,'-11'6'107,"1"3"1,-1-4 0,0-1 223,0 1 1,4 4 0,1-2 0,1 3 46,2 0 1,-1 6 0,0 2 0,2 4-138,0 3 0,2 0 0,0 4 0,0 1-135,0 1 0,2-2 1,1-1-1,4-1-221,3-3 0,5-6 1,-1-4-1,1-3 20,0-3 0,-3-4 1,4-4-1,-1 0-336,-1 0 1,2-8-1,-3-4 1,2-5 79,-2-6 0,-1 0 1,0-6-1,1-2 135,2-4 0,-4 1 1,-5-3-1,-1 4 226,-3 0 0,-1 4 1,-3 1-1,-4 3 139,-5 4 1,-7 4 0,-2 6 0,-3 2-26,-2 2 0,0 2 0,3 5 0,0 1-512,0 3 1,6 2 387,1 4 0,3 1 0,1 0 0</inkml:trace>
  <inkml:trace contextRef="#ctx0" brushRef="#br0" timeOffset="469">696 22 8410,'-21'-6'0,"-1"3"-224,0 1 0,2 2 0,1 0 0,5 2 491,2 1 1,1 0 0,0 3-1,1 0-135,3 0 1,1 2 0,4 7 0,-2 3 13,2 2 1,0 7-1,2 2 1,0 4 20,0 3 1,0 7 0,0 8-1,0 1-119,0-1 0,0 2 1,0-2-1,0 1-395,0-1 1,0-9-1,0-10 1,0-5-245,0-4 0,2-6 591,1-3 0,-1-30 0,2-10 0</inkml:trace>
  <inkml:trace contextRef="#ctx0" brushRef="#br0" timeOffset="583">348 436 8292,'-11'1'310,"1"2"1,0 0 0,3 4 45,3 2 1,5-3 0,7 0 0,8-2-591,11-1 1,3-2 0,11-1 0,3-1 233,2-3 0,44-11 0,-41 3 0,0 1 0</inkml:trace>
  <inkml:trace contextRef="#ctx0" brushRef="#br0" timeOffset="946">1099 349 8204,'-7'3'337,"-1"1"0,6 1 0,-1-3-46,6 2 0,7-1 0,6-1 0,4 0-205,3 2 0,2 0 1,1-1-1,3 0-309,2 0 1,5-2 0,0-1-1,-2 0 223,-4 0 0,16-10 0,0-2 0</inkml:trace>
  <inkml:trace contextRef="#ctx0" brushRef="#br0" timeOffset="1184">1305 11 8398,'-6'5'524,"3"3"0,2 2-132,1 5 0,0 7 1,0 9-1,-2 8-235,-1 8 1,2 7 0,-4 7-1,1 4-208,0 1 0,-4 3 0,2-3 1,0-7-442,2-6 0,3-11 0,1-9 0,0-8-142,0-5 0,1-10 634,3-6 0,-3 2 0,4 0 0</inkml:trace>
  <inkml:trace contextRef="#ctx0" brushRef="#br0" timeOffset="1517">1512 1 8286,'-11'0'553,"4"4"1,1 4-1,1 3-91,3 3 1,0 4 0,2 9 0,0 5-113,0 7 0,0 8 0,0 4 0,2 2-113,1 1 0,-2 2 0,3 1 0,-3 0-153,-1-4 1,0-8 0,0-10-1,0-5-344,0-5 0,0-7-283,0-3 0,4-9 0,1-6 0,1-7 204,2-7 0,-2-3 1,2-6-1,0-2-101,2-4 0,4-6 0,1-1 0,-2 1 73,-1 1 1,-1-2 0,1-2 0,1-1 199,2-2 0,-1 8 0,-3 1 0,-1 4 123,-3 4 0,3 7 1,-4 9 48,0 10 0,-1 9 0,-5 12 0,-2 4 406,-1 5 1,0 2 0,-3 6-1,0 0 535,0-1 0,3 5 0,-3-3 0,1-1-597,2-1 1,-1 0-1,0-6 1,2-2-3368,0-4 3018,7-6 0,21-54 0,9-16 0</inkml:trace>
  <inkml:trace contextRef="#ctx0" brushRef="#br0" timeOffset="1851">1871 555 8151,'-7'11'103,"-1"0"1,7-1-1,1-3 1,6-3-87,4-3 0,4-6 0,2-2 1,2-4-2,5-4 0,-1-2 0,3-4 1,-2-1-3,-1 0 0,0-1 1,-2-1-1,-1-1 28,-5 0 0,-3 2 0,-4 2 0,-3 0 5,-3 3 0,-7 0 0,-5 7 0,-6 5 95,-3 4 1,-2 3 0,-1 2-1,-1 6 17,-2 4 0,-3 8 0,3 5 1,-1 2 108,1 2 1,0 5 0,6 2 0,2-2-88,3-1 1,8 2 0,4 0 0,7-2-149,7-4 1,6-3 0,8-7-1,5-3-295,5-6 1,8-1-1,5-8 1,3-3-1018,4-5 1279,9-9 0,-7-8 0,10-9 0,2-2 0,6-4 0,1 1 0,0 0 0</inkml:trace>
  <inkml:trace contextRef="#ctx0" brushRef="#br0" timeOffset="2813">2948 185 8151,'-11'11'9,"0"0"1,1 1-104,3 3 0,1-2 0,4 5 0,-2 2 201,2 0 0,0 7 0,4 0 0,0 2 321,2 0 1,0 0 0,-1 5-1,2 1-178,1 2 0,-4-5 1,3-4-1,0-1-35,2-3 1,-1-1-1,1-3 1,2-3-286,0-6 1,2-1 0,0-7 0,1 0-22,3-2 0,-3-7 0,4-4 0,-2-5-33,1-6 0,3 1 0,-4-9 1,-1-2-175,0 0 0,1 2 0,1-1 0,-2-3 106,-1-2 1,-2 0 0,-2 5 0,-1 1 76,2-1 1,-3-1-1,0 2 1,-1 3 107,-3-1 0,-1 5 1,-1-1-1,0 5 339,0 3 1,-5 5-13,-2 6 1,1 6 0,0 4 25,1 4 1,2 9-1,1-1 1,0 2-93,-2 2 1,1 3 0,3 2 0,0 2-121,0 5 0,0-2 1,0 6-1,1-2-120,3 0 0,-3 5 1,4-2-1,0 0-204,2-3 1,-1-3-1,1-4 1,3-4-311,3-2 1,0-7 0,4-5-1,0-7-2323,0-2 2823,-4-7 0,32-45 0,2-15 0</inkml:trace>
  <inkml:trace contextRef="#ctx0" brushRef="#br0" timeOffset="3134">3513 305 8151,'-9'-5'110,"1"-2"1,-1 2 0,3 0 649,0 1 1,-3 4-398,5 0 0,1 4 1,3 8-1,0 2-151,0 0 1,0 6 0,0-1 0,0 4-103,0 2 1,3 9-1,1-1 1,-1 1-69,-2-1 0,-5 4 1,0-1-1,1-2-46,-2-4 0,4-7 0,-3-6-186,3-1 1,1-8 0,0-8-42,0-6 1,1-12-1,2-5 1,1-3-143,2 0 1,2-4-1,3 1 1,-1-3 37,1 0 0,0-1 1,0 0-1,0 1 190,0-1 0,0 0 0,-2 2 0,0 2 98,-2 4 1,0 4 0,3 5 0,-2 7 291,0 3 0,-6 3 0,2 7 1,-3 3 310,-1 3 1,4 6 0,-1 3-1,0 4-118,-2 2 0,-1 5 1,0-2-1,0 1-127,0 0 1,0 4 0,-1 3 0,-2-1-214,0-1 1,-2-5-1,2-1 1,0 0-861,0-1 0,2-7 1,1-2-562,0-5 0,5-7 1323,2-2 0,17-46 0,5-13 0</inkml:trace>
  <inkml:trace contextRef="#ctx0" brushRef="#br0" timeOffset="3387">3894 414 8151,'-11'5'144,"0"1"1,0 5 0,0 1 324,0 2 0,5-2 1,2 4-1,0 0-106,0 2 1,1 2-1,3 2 1,0 0-324,0 0 1,0-1 0,0 1 0,0 1-78,0 2 1,3-5-1,1 0 1,-2-3-1229,0-3 1,1-6 1264,1-1 0,9-67 0,-1-14 0</inkml:trace>
  <inkml:trace contextRef="#ctx0" brushRef="#br0" timeOffset="3636">3926 98 8151,'-21'0'581,"3"0"0,1 0 0,1 0-427,3 0 0,4 0-428,2 0 1,9 4-1,2 0 1,4-1 273,3 2 0,29 30 0,7 12 0</inkml:trace>
  <inkml:trace contextRef="#ctx0" brushRef="#br0" timeOffset="3884">4057 446 8151,'-11'2'524,"0"1"1,6 2 0,5 2-252,6-3 1,5-3 0,3-1 0,1 0 37,2 0 1,3-3 0,4-2 0,1-1-250,-1-3 0,-1 3 0,-1-1 0,0 0-294,0 1 1,-2-3-1,-1 4 1,-2 1-2366,-1-1 2597,-1 1 0,-58 28 0,-12 6 0</inkml:trace>
  <inkml:trace contextRef="#ctx0" brushRef="#br0" timeOffset="4130">4253 120 8151,'-15'0'408,"1"0"1,0 0 693,2 0 1,3 1-724,1 3 1,4 3 0,5 7 0,2 1-82,5 2 0,-2 6 0,1 6 1,0 4-232,-1 3 1,3 4 0,-6 7-1,0 3-359,-2-1 0,-2 4 0,-3-3 0,-3 1-529,-3-1 1,1-5 0,0-3 820,2-8 0,-5-11 0,-5-7 0</inkml:trace>
</inkml:ink>
</file>

<file path=ppt/ink/ink1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0:00.523"/>
    </inkml:context>
    <inkml:brush xml:id="br0">
      <inkml:brushProperty name="width" value="0.08571" units="cm"/>
      <inkml:brushProperty name="height" value="0.08571" units="cm"/>
      <inkml:brushProperty name="color" value="#FFFFFF"/>
    </inkml:brush>
  </inkml:definitions>
  <inkml:trace contextRef="#ctx0" brushRef="#br0">55 282 7968,'-11'5'510,"0"-2"1,0 4 196,0 1 0,5-2 1,3 2-667,2 0 0,5-3 0,4 0 0,2-2 144,5 1 1,3 0 0,6-4 0,3 0-53,1 0 0,1 0 0,3-2 0,0 0-89,-3-2 0,1 0 0,-5 1 0,1-1-111,0 2 1,-4-3 0,0 2 0,-7 0-613,-2 2 0,-3 1-453,1 0 1,-6 0-725,-5 0 1856,-5 5 0,-39-4 0,-10 4 0</inkml:trace>
  <inkml:trace contextRef="#ctx0" brushRef="#br0" timeOffset="291">185 108 7968,'-3'-11'85,"-1"1"293,2-1 0,1 0-89,1 0 0,0 4 0,1 1 136,2 1 1,0 1 0,3 5-76,-1 3 1,2 3-1,-3 7 1,-2 1-133,-1 2 1,0 6 0,2 6 0,0 4-163,0 3 0,-2 3 0,-1 4 0,0 2-135,0 2 1,0 6 0,0 5 0,0-1-118,0-1 0,0-7 0,0-2 0,0-4-354,0-7 0,0-10-527,0-11 1,1-9-1,2-6 1,1-8 1076,3-9 0,1-35 0,0-16 0,4-9 0,-1 0 0</inkml:trace>
  <inkml:trace contextRef="#ctx0" brushRef="#br0" timeOffset="710">425 32 7968,'0'-11'873,"0"0"1,1 5-348,3 3 1,-3 6-1,2 5 1,0 3-4,0 3 1,-1 8-1,2 7 1,0 3-264,0 5 1,1 1-1,-3 7 1,2 2-158,-2 4 0,3 2 0,-2 0 0,0-2-115,-2-4 0,-1 0 0,0-4 0,0-8-291,0-8 1,0-8 0,0-5-722,0-2 0,0-7 448,0-5 1,1-6-1,2-7 1,0-4 227,0-4 1,2-1-1,-1-9 1,2-4 25,3-3 1,1 2 0,0-2 0,1-1 177,0 0 1,4 4 0,-1 0 0,-1 5 171,0 5 1,-3 6-1,1 6 309,0 5 1,-1 8 0,-2 8 0,-2 7 461,-1 6 0,2 2 0,-2 6 0,0 2-257,0 0 0,2 2 1,-3 0-1,-1 2-372,2 2 1,-4-2 0,3-6 0,-3-3-433,-1 1 0,2-5 1,0-1-2586,2-5 2847,-1-9 0,-8-60 0,-1-19 0</inkml:trace>
  <inkml:trace contextRef="#ctx0" brushRef="#br0" timeOffset="1058">860 587 7968,'0'7'518,"0"0"0,0 1 0,1 1-355,3-1 1,2-4-1,4-4 1,3 0-68,1 0 0,3-4 0,5-5 0,-1-4 61,1-5 1,0 1 0,-1-1 0,-2-2-79,-1 0 0,-5-2 0,2 0 0,-4 2-9,-4 2 0,-2-2 1,-5 6-1,-1 0-90,-3 2 1,-3-1 0,-7 1 0,-1 4 100,-2 1 1,-1 4 0,-4 3-1,0 0 126,0 0 1,1 5-1,-1 3 1,0 5-44,0 6 0,5 2 0,3 3 0,2 3-51,1 1 0,5-3 0,2 5 0,4 2 65,4-1 1,3 4 0,8-6-1,3 2-132,2-2 1,6 0-1,0-6 1,2-4-451,2-2 0,2-8 0,2-5 0,1-3-1622,1-1 2026,5-9 0,-1-33 0,2-15 0,7-9 0,0 1 0</inkml:trace>
  <inkml:trace contextRef="#ctx0" brushRef="#br0" timeOffset="1946">2089 315 7914,'-11'-5'0,"0"-1"0,0-1-111,0 0 0,0 3 1,-1-2-1,-1 1 19,-2 3 1,0-3-1,0 1 1,-2 2 620,0 1 0,-3 5 0,3 4 0,-1 1-192,0 2 1,1 5 0,-3 3 0,3 4-174,2 3 0,0 4 0,6 0 0,0 4-115,2 2 1,4 4 0,1-4 0,4 0-178,6 2 1,3-4 0,3 1 0,4-5-181,3-5 0,1-6 0,0-5 1,3-3-625,0-4 0,4-2 932,-4-5 0,30-53 0,3-14 0</inkml:trace>
  <inkml:trace contextRef="#ctx0" brushRef="#br0" timeOffset="2244">2208 565 7924,'-17'11'209,"3"0"1,-1 0 0,3 0 0,4-1-61,2 1 1,2-3 0,5-2-1,3-2 196,3-1 0,4-2 0,2-1 0,3-1-150,1-3 1,1-2-1,4-5 1,0-1-196,-1-2 0,1 2 0,0-4 0,-2 1-102,-1 1 0,0-2 1,-5 3-1,0-2-91,-2 2 0,-3 1 0,-1 1 0,-5 0 0,-1 0 1,-4 1 0,-1-1 0,-5 0 104,-1 0 1,-7 4 0,-2 1-1,-4 1 83,-3 2 0,2 2 1,-2 1-1,2 1 14,1 3 1,0 2 0,0 5-1,2 1 68,2 3 0,2-2 0,5 5 1,1 1 207,3 2 1,-1 2-1,4 2 1,3 3 38,3 0 0,4 2 1,5-3-1,1-1-103,3 1 0,-2 1 0,5-5 1,2-4-47,0-2 0,2-3 1,0-4-1,-1-3-601,1-3 1,3-4 0,1-4 0,-2-4-519,-1-6 0,-1-4 0,-1-7 0,0-3 944,-3 0 0,3-22 0,-4-2 0</inkml:trace>
  <inkml:trace contextRef="#ctx0" brushRef="#br0" timeOffset="2557">2622 358 8333,'-6'2'708,"1"0"1,1 3-350,0 1 1,1 1 0,3 5 0,0 4 17,0 6 0,0 2 0,-1 7 0,-2 4-93,0 3 1,-1 3 0,4 5 0,0 0-229,0-4 0,0-4 1,0-9-1,0-4-338,0-2 1,1-7 53,3-6 0,-2-8 0,4-11 0,0-4-189,0-5 1,2-6 0,2-3 0,1-1-58,0-2 1,0-1 0,0-2 0,0 0 192,0 1 0,0-2 1,-1-1-1,1 0 130,0 3 0,4 1 0,-1 7 0,0 2 249,-2 3 1,-2 7 0,1 1 0,-1 7 327,-3 7 0,3 4 0,-4 7 1,0 4 146,-2 3 1,0 6 0,0 0-1,0 2-136,1 0 0,-4 0 1,2 4-1,0-2-431,0-2 0,-1 3 1,1-4-1,-2-1-443,-1-1 0,0-7 1,2-2-1751,1-1 2187,-1-7 0,-2-47 0,-7-17 0</inkml:trace>
  <inkml:trace contextRef="#ctx0" brushRef="#br0" timeOffset="2790">2980 445 8095,'-9'8'441,"2"-1"0,-2-3-372,5 3 0,7-5 0,7 2 0,4-3-32,3-1 1,1 0 0,4-1 0,0-3-62,-1-3 0,5 1 0,-1 0 0,-1 0-449,-1 0 1,-2 2 472,-3-3 0,-7 9 0,-6 0 0</inkml:trace>
  <inkml:trace contextRef="#ctx0" brushRef="#br0" timeOffset="2995">3176 195 7924,'-11'0'0,"0"0"0,1 0 251,-1 0 0,3 0 0,2 2 1,2 2 382,1 7 0,2 5 0,1 7 1,0 4-308,0 5 0,1 6 0,2 6 1,0 3-304,0 4 1,-1 1-1,0 0 1,2-4-682,-1-3 0,-1 0 0,0-10 1,3-4 656,1-4 0,6-33 0,5-9 0</inkml:trace>
  <inkml:trace contextRef="#ctx0" brushRef="#br0" timeOffset="3341">3318 587 7924,'-2'6'515,"0"-1"-1049,-2 0 1,2-4 1037,6 2 0,5-1 1,6-2-1,-1-3-342,2-4 0,0 0 0,3-9 0,-1 1-107,1 1 1,-2-5-1,0 1 1,-1-3 7,-3-1 0,-1 0 0,-2 1 0,-1 0-102,-2 3 0,-5-1 0,1 4 1,-6 2 49,-4 1 1,-4 2-1,-2 3 1,-3 3-12,-1 3 1,-1 6 0,-3 2 0,2 4 81,1 4 1,5 0-1,-2 5 1,3-1 69,1 4 0,5-1 0,3 3 0,1-1 27,2 2 1,0 3 0,0 6-1,2 1-49,1-1 0,7-1 1,4-3-1,1-1-290,1-1 1,1-6 0,4-1 0,1-6-362,0-4 0,-3-6 0,2-2 0,2-6-1380,0-5 1901,0-10 0,13-69 0,-16 34 0,0-1 0</inkml:trace>
  <inkml:trace contextRef="#ctx0" brushRef="#br0" timeOffset="3615">3698 391 7924,'-11'0'562,"2"1"-84,1 3 1,4-2 0,4 6 0,0 0 139,0 2 1,3 5 0,1 5 0,0 3-235,0 2 0,-1 7 0,3-1 0,-1 4-254,-3 0 1,3 2 0,-1 0 0,-2-3-50,-1-4 1,-1-4 0,1-5-601,3-3 1,-3-9 326,3-13 1,-2-8 0,1-14 0,1-4 76,3-5 1,0 1 0,4-3 0,0 1 32,-1-1 0,1 1 1,1 3-1,2 1-146,0-1 0,4 5 0,-2 3 0,1 2-518,2 1 0,2 5 746,1 3 0,-10 7 0,-3 2 0</inkml:trace>
</inkml:ink>
</file>

<file path=ppt/ink/ink1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0:15.232"/>
    </inkml:context>
    <inkml:brush xml:id="br0">
      <inkml:brushProperty name="width" value="0.08571" units="cm"/>
      <inkml:brushProperty name="height" value="0.08571" units="cm"/>
      <inkml:brushProperty name="color" value="#FFFFFF"/>
    </inkml:brush>
  </inkml:definitions>
  <inkml:trace contextRef="#ctx0" brushRef="#br0">61 522 6871,'-12'0'1255,"-5"0"0,12 0-553,-8 0 121,8 0-24,-4 0-383,9 0 1,7 2 0,2 2-45,2 3 0,-4 0 0,6-7-176,3 0 1,-1 2 0,1 2 0,-3 3-8,3-2 0,2-3 1,2-2-58,0 0 1,0 0 0,0 0 0,2 0 41,5 0 1,-5 0 0,5 0 0,-3 0-21,3 0 0,-5 0 0,7 0 0,-2-2-45,0-5 0,6 5 0,-6-5 0,0 3 24,2-3 0,-5 5 0,7-7 1,0 2-7,1 0 1,-6-2 0,6 5 0,-1-3 12,0 3 0,-4-5 1,4 2-1,0 1-51,0-3 0,-4 4 0,6-6 0,1 2-65,-3 5 1,0-5 0,-6 2-1,3 1 19,4-3 0,-1 6 0,2-3 1,-4 1 20,0-1 1,2 3 0,7-3 0,-2 3-6,-3 3 0,1-6 0,3-1 0,1 3-28,2 1 0,-11 3 0,11 0 0,-2 0-8,0 0 1,2-2 0,0-2 0,-2-3-14,-4 3 0,3 1 0,-3 3 1,4 0 6,2 0 0,-2 0 0,-3 0 1,-1 0-15,1 0 0,3 0 1,2 0-1,-2 0-12,-4 0 1,3-2-1,-5-2 1,1-3 51,0 3 0,-1 1 0,1 3 1,-4 0 52,0 0 1,-7 0 0,5 0 0,-5 0 82,-2 0 0,0 0 0,3 0-46,3 0 1,-10 0 0,4 0-16,-2 0 0,0 0-153,2 0 0,0 0-924,0 0-1884,-9 0-893,-2 0 3736,-9 0 0,-27-26 0,-6-8 0</inkml:trace>
  <inkml:trace contextRef="#ctx0" brushRef="#br0" timeOffset="383">2746 1 9096,'-20'0'824,"0"0"0,7 0-110,0 0 1,10 0-1,3 0-11,11 0 1,7 6 0,5 3 0,1 0-540,3 0 1,6 0 0,-4-2 0,0 4-134,0 0 0,7 7 0,-5-5 0,2 5-118,1 2 1,-3-7 0,2 1 0,-4 1-84,0 3 1,-7-5-1,5 1 1,-5-1 289,-2-2 0,-6 5 1,-3-7 540,-2 2 0,2 2-268,-11 7 0,-4 0 1,-17 0-1,-1 3-503,-4 3 0,1-1 1,-8 8-1,-3 3-1041,-2 2 1,0 2 0,3 2 1150,1 5 0,1-5 0,-7 7 0</inkml:trace>
</inkml:ink>
</file>

<file path=ppt/ink/ink1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0:23.814"/>
    </inkml:context>
    <inkml:brush xml:id="br0">
      <inkml:brushProperty name="width" value="0.08571" units="cm"/>
      <inkml:brushProperty name="height" value="0.08571" units="cm"/>
      <inkml:brushProperty name="color" value="#FFFFFF"/>
    </inkml:brush>
  </inkml:definitions>
  <inkml:trace contextRef="#ctx0" brushRef="#br0">0 239 9853,'1'-6'925,"3"2"1,-2 3 0,6 1-518,0 0 0,-2-4 1,1 1-64,2 0 0,0 2 0,2 1-107,0 0 1,-4 0 0,0 0 96,2 0 1,0 0-67,2 0 1,0 0 0,0 0-92,0 0 0,-4 0 0,0 0 19,1 0 1,2 0-64,1 0 1,0 0 0,-1 0-60,1 0 1,0 4-1,0-1 30,0 0 0,-1-1 0,1 1-80,0 0 0,4 1 0,-1-4 0,-1 1-77,-1 3 1,-1-3-1,1 2 1,1-1-59,2-2 0,0 0 0,-2 0 0,3 0 21,1 0 0,-3 0 1,3 0-1,0 0 133,0 0 1,0 0-1,2 0 1,-2 0 55,-2 0 0,3 0 0,-3 0 1,-1 0-117,2 0 0,-3 0 0,4 0 0,-2 0-46,-1 0 0,-2 0 1,0 0-1,1 0 15,1 0 0,4 0 0,-3 0 0,-1 1-20,2 2 1,-3-1 0,4 1 0,-2-2 62,-1-1 0,1 0 0,0 0 0,-1 0-22,2 0 0,-1 0 1,3 0-1,-2 0 139,0 0 1,-3 0 0,5 2 0,1 0-198,1 2 1,3-1 0,1-2 0,3 2 32,0 0 0,2 1 1,4-4-1,-1 0-33,1 0 0,0 0 0,2 0 1,1 0-46,-1 0 0,-1 0 0,-2 0 0,0 0 83,1 0 1,-2 0 0,-2 0 0,-3 0 248,1 0 0,-2 0 0,5 0 0,1 0-78,-1 0 1,-3 1 0,0 2-1,2 0-88,3 0 0,-6-2 0,5-1 1,-2 0-101,-1 0 0,-3 3 1,3 1-1,-3-2 1,-5 0 1,2-1 0,-4 1 0,2 2 146,2-2 0,-1 1 1,1-1-1,-1 2-29,-3-2 0,3-1 1,-2-1-1,3 0-4,-2 0 0,0 0 1,1 0-1,1 0-13,0 0 1,-4 0-1,-2 0 1,1 0 3,0 0 0,-3 0 1,3 0-1,-1 0 37,-3 0 0,0 0 0,1 0 0,0 0-84,-1 0 1,0 0 0,1 0-1,0 0-51,-1 0 1,0 0 0,2 0-89,3 0 1,-6 0 0,-1 0 0,-2 0-422,1 0 1,1 0-341,0 0 1,-4 0-1419,0 0 2322,-5 0 0,-30-24 0,-14-6 0</inkml:trace>
  <inkml:trace contextRef="#ctx0" brushRef="#br0" timeOffset="697">2725 1 8584,'-11'0'2078,"5"5"0,1 1 1,7 5-1888,1-1 1,3 0 0,5-2 0,1 0-106,3 0 1,-2 2 0,4 0-1,-1 1 0,1 0 1,1 0-1,4 0 1,-1-1-193,1 1 0,-4 0 0,0 0 0,1 0 34,2 0 0,-1-1 1,-1 1-1,-2 0 90,-1 0 1,-2 0 0,-3-2 0,-1 0 42,-3-2 1,1 0 234,-4 4 1,0 0 33,-4-1 1,-5 0 0,-2-2-1,-3 0-109,-1 0 1,-1 5-1,-2 3 1,-4 1-170,-3 2 0,0 0 1,-1 0-1,0-1-397,1 2 0,-1 0 1,0 1-1,1-2-594,-1-1 1,5-6 0,4 0 0,4-5-2771,1-2 3709,6-2 0,26-17 0,12-4 0</inkml:trace>
</inkml:ink>
</file>

<file path=ppt/ink/ink1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1:39.074"/>
    </inkml:context>
    <inkml:brush xml:id="br0">
      <inkml:brushProperty name="width" value="0.08571" units="cm"/>
      <inkml:brushProperty name="height" value="0.08571" units="cm"/>
      <inkml:brushProperty name="color" value="#FFFFFF"/>
    </inkml:brush>
  </inkml:definitions>
  <inkml:trace contextRef="#ctx0" brushRef="#br0">44 22 8221,'-11'-5'-22,"4"4"701,-1-3 0,5 3 1585,-4 1-2007,4 0 1,-2 5 0,5 3 0,0 4 0,0 3 0,2 5 1,0 1-1,2 5-70,-2 5 0,-1 0 1,-1 9-1,0 1-175,0 1 1,0 2-1,0 1 1,0-2-69,0-4 1,0-2 0,0-5-1,0-4 62,0-4-234,0-7 1,0-8-45,0-9 1,0-4-1,1-7 1,2-1 97,0-3 0,2 2 0,-2-6 0,1-3-7,2-2 0,-2-6 0,2 3 0,0-2 24,0 0 1,-2 0 0,2-2-1,0 0-9,0-2 1,1 4 0,4-4 0,0 3 54,-1 0 0,1 3 1,0 2-1,-1 3 125,-3 4 1,2 4 282,-1 7 1,-4 3 0,0 9 284,-3 6 0,-1 4 0,0 8 0,0 4 112,0 5 1,0 2-1,0 4 1,0 2-322,0 2 1,0-5 0,0 5 0,0-2-279,0-2 0,0-3 0,0 1 1,0-3-122,0-5 0,1-5 0,2-6 0,0-1-709,0-3 0,-1-6-31,2-3 0,-3-4 1,4-4 355,0-3 0,-4-3 0,4-2 1,-1-2 86,4-4 0,-2-4 0,0-3 0,0-4 79,0-2 0,1-6 1,4-2-1,0 1 88,-1 2 0,-2-2 0,-1 2 0,1 2 144,2 0 0,-1 6 1,0 3-1,-3 3 147,-1 4 0,2 6 1,-4 5 830,0-1-595,-2 3 0,-1 1 0,1 7-123,3 0 1,-3 6 0,3-1-1,-2 4 133,2 3 0,-3 7 1,4 1-1,-2 5-200,1 6 0,3-2 1,-3 5-1,-1-1-239,2 0 0,-4 5 0,4-2 1,-1-1-542,-1-2 0,2-6 0,-2-3 0,1-2-961,2-1 1,-2-10 1558,3 1 0,-4-27 0,1-12 0</inkml:trace>
  <inkml:trace contextRef="#ctx0" brushRef="#br0" timeOffset="578">563 400 8178,'-11'8'432,"0"-1"0,4-1 1,1 2 463,1-1 1,3-1-752,5 2 1,4-4 0,7-4-1,1 0-120,2 0 0,1-1 0,3-2 0,-2-5-103,-1-1 0,0-2 0,2 0 0,-1 0-11,-1 1 0,-4-5 1,1 1-1,-1-1-2,-4 0 0,2 3 0,-7-4 0,0 2 92,0-1 1,-2 1 0,-3 3 0,-1 0 162,-2 0 1,-5 4 0,-5 1-1,-2 1 44,-2 3 0,2-3 0,-3 1 1,0 2-111,1 1 1,-3 2 0,3 1 0,0 3-63,3 1 1,2 2-1,0 2 1,0 1 30,1 0 0,-1 5 0,7 2 0,0 2 119,1 2 1,0 4 0,4 2 0,0 1 7,0-1 1,5 5 0,2 3 0,3-1-210,0-2 1,2-5-1,2-3 1,1-3-378,2-4 0,1-4 0,4-7 0,-2-3-229,-2-3 0,3-2 1,-2-3-1,3-4-899,-1-5 1520,3-4 0,3-57 0,6-14 0</inkml:trace>
  <inkml:trace contextRef="#ctx0" brushRef="#br0" timeOffset="1115">984 314 8162,'-10'7'-1113,"-1"0"0,6-4 1113,5 0 0,5-2 0,7-1 0,2 0 0,4 0 0,-1-1 0,1-1 0,1-3 0,2-1 0,0 0 0,0-2 0,-2 0 0,-1 0 0,-5 3 0,2 0 0,-3 2 0,-2-1 0,1 1 0,-29 27 0,-7 6 0</inkml:trace>
  <inkml:trace contextRef="#ctx0" brushRef="#br0" timeOffset="1542">1060 0 7851,'-7'7'-1664,"1"1"1664,1 0 0,1 2 0,6 2 0,0 2 18,2 4 1,4 4-1,-2 3 1,1 4 242,0 2 0,-1 6 0,3 3 1,-3 2-152,-1 1 1,0 1 0,-3-2 0,2-2-416,-2 0 0,-1-5 0,-1 1 0,0-4 167,0-3 0,1-4 0,2-5 1,2-3 137,1-2 0,6-10 0,4-6 0</inkml:trace>
  <inkml:trace contextRef="#ctx0" brushRef="#br0" timeOffset="2155">1287 530 8128,'-5'6'-425,"4"4"1,-2-9 0,6 3 0,6-3 424,4-1 0,0-5 0,4-3 0,0-5 0,-1-1 0,-1-2 0,2 3 0,-2-2-40,-1-2 0,-1 4 0,-1-3 0,0 2 92,-3-1 0,-1 1 1,-1 3-1,-4 0 78,-1 0 0,-2-3 0,0-1 0,-2 2-136,-1 1 1,-3 0 0,-5-1 0,-1-1-105,-2 0 1,2 4 0,-3 1 0,2 3 137,-2 1 1,3 2 0,-2 3 0,2 1 79,1 3 1,0 2 0,1 6 0,0 3 28,3 7 0,-2 1 0,6 5 0,0 2 248,2 2 1,2 4-1,3 1 1,3 0-62,3 0 0,1 0 0,-1-6 0,2-1-290,3-1 0,-2-7 0,5 0 0,0-6-538,-1-4 0,3-6 0,-2-3 0,2-1 11,-2-2 1,1-6-1,-4-4 1,1-4 492,0-3 0,2-5 0,-4-3 0,5-34 0,-2-5 0</inkml:trace>
  <inkml:trace contextRef="#ctx0" brushRef="#br0" timeOffset="2690">1752 76 8104,'-6'-1'0,"1"-2"-840,0 0 1,4-2 2060,-2 1-338,1 3 1,6 2 0,0 9-330,-2 3 0,4 8 0,0 0 0,1 7-161,1 3 0,-6 6 0,3 4 0,-2 5-138,1 4 1,3 8-1,-2 2 1,0 0-209,0-2 0,-1-4 0,-1-2 0,2-4-370,1-4 0,-4-8 0,3-11 0,-2-3-2202,1-4 1146,4-2 1,-6-12 0,2-5 1378,1-8 0,-23-84 0,9 34 0,-1 0 0</inkml:trace>
</inkml:ink>
</file>

<file path=ppt/ink/ink1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1:53.397"/>
    </inkml:context>
    <inkml:brush xml:id="br0">
      <inkml:brushProperty name="width" value="0.08571" units="cm"/>
      <inkml:brushProperty name="height" value="0.08571" units="cm"/>
      <inkml:brushProperty name="color" value="#FFFFFF"/>
    </inkml:brush>
  </inkml:definitions>
  <inkml:trace contextRef="#ctx0" brushRef="#br0">24 113 8310,'-3'-5'-99,"-2"-1"600,-3 3 1,4 0-106,1 0 1,2 3-1,2-1-194,2 3 1,-2 7-1,4 0 1,-1 3-137,1 2 1,-3 5-1,0 3 1,0 4-42,1 3 1,-2 3 0,1 2 0,-1 2-130,-1 0 0,-3 1 0,0 0 0,-1-3-238,1-3 1,-3-4 0,4-4 0,0-1-1472,1-3 727,1-6 1086,4-5 0,7-40 0,6-13 0</inkml:trace>
  <inkml:trace contextRef="#ctx0" brushRef="#br0" timeOffset="160">217 321 8253,'-8'6'0,"1"-1"129,1 1 0,0-1 0,3 0 0,2 1 354,0 2 0,1 1 1,0 1-1,0 4-249,0 1 0,0 1 0,1 1 0,0 1-192,2 0 1,2 4-1,-1-4 1,-1 1-227,1 1 0,0-4 0,-3 0 1,2-4-363,-1-4 0,-1 0 0,0 0-716,1-3 1,-1-3 1261,2-8 0,-2-38 0,-1-17 0</inkml:trace>
  <inkml:trace contextRef="#ctx0" brushRef="#br0" timeOffset="161">249 105 8335,'-8'0'123,"0"0"1,2 2-1,1 2-684,-1 1 561,2 0 0,15 24 0,7 6 0</inkml:trace>
  <inkml:trace contextRef="#ctx0" brushRef="#br0" timeOffset="1305">554 321 8335,'-6'0'-38,"1"0"0,-1 0 404,-1 0 1,1 0 0,1-3 0,-1-2 154,-1-3 1,1 0 0,1 0-1,-1 0-444,-1 0 0,-1-2 0,-1-1 0,-1 2-179,-1 3 1,0 2 0,3 4 0,-1 1-75,-1 2 0,1 2 0,-2 7 0,3 4 108,3 4 1,-1 3 0,3 2 0,1 1 112,1 1 0,1 2 0,1-2 0,3 0 38,4 1 0,1-7 0,4 0 1,0-6-8,0-5 1,3-2 0,-2-2 0,2-4-439,-1-1 0,-1-5 1,-1-4-1,-1-5 42,-1-2 0,-2-7 1,2-3-1,-3-2-9,-3 0 1,2-4-1,-4 3 1,1 0 191,-1 4 1,0 3 0,-3 6 0,-1 3 392,-2 4 1,2 3 0,-5 6 0,1 3 234,0 4 0,1 4 0,2 6 1,-1 2-101,2 0 0,0 4 0,1 4 0,0 1-87,0 4 1,0 0 0,1 5-1,0 0-85,2 1 1,3 2 0,-1 0 0,-1 1-86,-1-3 1,-2-7-1,-1-1 1,-1-2 154,-2-4 0,-1-3 1,-5-4-1,-1-4-85,-1-3 1,-2-5-1,1-2 1,1 0-265,-1-2 0,-2-2 0,2-3 0,-3-3-732,-1-4 1,5-1 0,-5-5 0,4-3-2717,2-4 3508,1-4 0,6-25 0,2-10 0,-1-8 0,0 0 0</inkml:trace>
  <inkml:trace contextRef="#ctx0" brushRef="#br0" timeOffset="1914">795 0 8335,'-8'8'0,"0"1"0,2-1 122,1 3 1,3-2-1,-1 2 1,2-2 1022,1-1 0,0 3 0,1 4 0,1 2-612,1 1 1,2 7-1,-2 0 1,0 4-337,0 4 0,-2 1 0,2 4 1,-2-2-153,-1-1 0,0-2 0,-1 1 0,-1-4-280,-1-3 0,-2-5 1,2-4-1,1-2-1926,-2-2 1705,3-6 0,-3-8 1,4-6-1,0-2-62,0-2 1,1-5 0,2-6-1,2-1 90,3-3 1,0-2 0,0 1-1,1-1 156,1-2 1,-1 2 0,2 0 0,-2 1 211,-1 3 0,0 5 1,0 2-1,-1 4 341,-2 3 1,2 6-1,-5 3 1,0 9 362,-1 6 1,-1 4 0,0 5-1,0 1 34,0 2 1,-3 2 0,1 2 0,-1 0-325,-1 1 0,3-4 0,-1 3 0,0-2-581,-1-4 1,2-3-1,-1-4 1,1-4-1485,1-3 0,3-7 1711,3-4 0,19-71 0,5-22 0</inkml:trace>
  <inkml:trace contextRef="#ctx0" brushRef="#br0" timeOffset="1915">1027 313 8561,'-2'8'865,"-1"1"1,0-1-241,3 0 0,7-4 0,1-1 0,4-2-289,2-1 1,4 0 0,2-1 0,0-2-158,3-2 0,0-2 0,1-1 1,0-1-179,0 1 0,0 3 0,0 0 0,-1-1-567,-1-2 0,-2 3 0,-2 0 1,0-1-540,-3 2 1,0-3 1104,-4 1 0,-25 3 0,-9-1 0</inkml:trace>
  <inkml:trace contextRef="#ctx0" brushRef="#br0" timeOffset="1916">1220 89 8335,'-11'0'266,"1"0"0,-4 2 1,4 2-1,2 0 412,2 3 0,4 0 1,0 1-1,1 1-45,1 1 1,0 7-1,1 5 1,0 4-231,2 3 1,0 7-1,-3 3 1,0 4-175,0 1 1,0-1 0,0 2-1,0-1-732,0 1 1,0-4 0,0-2 0,0-6-334,0-5 0,2-7 0,1-3 836,-1-4 0,6-6 0,1-4 0</inkml:trace>
</inkml:ink>
</file>

<file path=ppt/ink/ink1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1:51.950"/>
    </inkml:context>
    <inkml:brush xml:id="br0">
      <inkml:brushProperty name="width" value="0.08571" units="cm"/>
      <inkml:brushProperty name="height" value="0.08571" units="cm"/>
      <inkml:brushProperty name="color" value="#FFFFFF"/>
    </inkml:brush>
  </inkml:definitions>
  <inkml:trace contextRef="#ctx0" brushRef="#br0">867 304 8238,'-8'11'185,"0"0"0,4 2 0,1-1 1,2 1 345,1 4 0,0 0 1,0 4-1,1-1-258,2 1 1,1-4-1,5 2 1,1-3-351,1-2 0,0-3 1,-1-4-1,2 0-146,0-2 0,-2-3 0,1 0 0,-2-3 0,2-4 1,-2-1-1,2-8 1,-2 0 30,-1-1 1,-1-2 0,-1-1 0,-2-1 156,0-2 1,1 0-1,-2-2 1,-1 0 341,-1 2 1,-1 2 0,-1-2 0,-2-1 40,-2 2 0,-3 1 0,-3 6 0,-2 3-86,-2 4 0,-4 2 0,-1 5 0,1 2-219,-1 2 1,1 3 0,3 3 0,1 2-518,2 2 0,2 1 1,6 0-1,2 0-2279,2-3 2753,5 2 0,36-2 0,12 3 0</inkml:trace>
  <inkml:trace contextRef="#ctx0" brushRef="#br0" timeOffset="604">1108 232 8238,'-8'0'0,"0"0"669,0 0 0,3 1 98,3 2 1,2 4-1,2 4 1,4 2-457,1 1 0,1 5 1,-1 3-1,-1 4-153,0 4 1,-2 1 0,2 0 0,0-1-86,0 0 1,-2-7 0,2 0-1,0-2-271,1-4 1,-1-6-1,-1-4 1,1-2-199,1-4 1,1-1 0,0-6 0,0-5 51,0-6 0,1-4 0,1-4 0,1-1 104,-1 0 0,-1-2 0,-1 2 0,0-2 138,0 0 1,0 0 0,0 1 0,-1 3 150,-2 0 1,0 5 0,-4 1 186,2 4 0,0 7 101,-3 7 0,0 6 0,0 6 1,0 3 96,0 1 0,1 6 1,0-1-1,2 3-1,-1 3 1,1 2 0,1 3 0,0 1-142,3 2 0,0-2 1,1 4-1,0-1-265,0-2 1,3-4 0,2-3 0,0-2-100,1-8 0,-1-4 1,2-8-1,0-2 19,-2-2 0,-1-3 1,2-3-1,-3-7 64,1-5 0,-2-4 0,2-5 0,1-2 86,-1 0 0,-1-2 0,1-2 0,1 0-170,-1 0 0,-1 0 0,2 0 0,-2 0-157,-1 0 1,-1 2-1,-2 2 1,-2 1-2044,-2 4 2273,-2 6 0,-30 12 0,-6 6 0</inkml:trace>
</inkml:ink>
</file>

<file path=ppt/ink/ink1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1:47.707"/>
    </inkml:context>
    <inkml:brush xml:id="br0">
      <inkml:brushProperty name="width" value="0.08571" units="cm"/>
      <inkml:brushProperty name="height" value="0.08571" units="cm"/>
      <inkml:brushProperty name="color" value="#FFFFFF"/>
    </inkml:brush>
  </inkml:definitions>
  <inkml:trace contextRef="#ctx0" brushRef="#br0">336 97 8339,'-3'-8'0,"1"0"0,-3-1 0,1-1 55,0-1 0,-2 1 0,-2 4 0,0 1-21,0-1 0,0-1 0,0 2 0,0 2 42,0 2 1,-1-1-1,-1-1 1,0 1-11,0 1 0,-2 4 0,1 1 0,2 1-112,0 4 0,1 0 0,0 4 0,1 1-28,1 2 0,0 1 0,3 1 0,1 4 68,2 1 0,0 4 0,0 0 1,0 3 77,0 3 1,2-1-1,2 3 1,0 0-82,3 0 1,-3 0 0,0-4 0,1-2-180,-1-2 0,-2-5 1,2-5-1,-2-1-978,1-3 1166,0-7 0,-28-34 0,-6-17 0</inkml:trace>
  <inkml:trace contextRef="#ctx0" brushRef="#br0" timeOffset="632">15 354 8463,'-3'4'172,"1"0"0,-3-4-872,2 3 1,1-1 938,5 3 0,2-3 0,5 1 0,1-2-85,2-1 1,1 0-1,4 0 1,2 0-158,0 0 0,-2 0 1,1 0-1,-1 0-320,0 0 0,-1-1 1,2-1-1,-2-1-988,-1 1 1311,0 2 0,0-8 0,0 0 0</inkml:trace>
  <inkml:trace contextRef="#ctx0" brushRef="#br0" timeOffset="1222">344 337 8326,'-8'3'-360,"0"0"0,3 0 1,0-3-1,1 2 1506,-1 1 140,4 0-1266,-3-3 0,5 0 0,1 3 1,1 2-6,2 3 0,-2 1 0,1 0 1,0 4-54,1 2 0,-2 0 0,1 6 0,0-1-237,1 1 0,-3-4 0,1 2 0,0-1-113,0 1 1,0-6 0,-1 1 387,1-5 0,-4-15 0,-4-4 0</inkml:trace>
  <inkml:trace contextRef="#ctx0" brushRef="#br0" timeOffset="1223">457 65 8326,'-8'0'114,"0"0"0,0 0 173,0 0 1,0 0-233,-1 0 0,5 3-195,1 3 140,2 1 0,19 33 0,5 8 0</inkml:trace>
  <inkml:trace contextRef="#ctx0" brushRef="#br0" timeOffset="1813">577 129 8340,'-8'0'-387,"0"0"1,0 0-1,0 0 771,0 0 0,3 1 50,-1 1 0,4 0 0,0 4 1,1 0-220,1 1 0,0 4 1,0 3-1,0 2-183,0 3 0,3 2 0,-1 6 0,1 3-179,0 4 0,-2-1 0,2 2 0,-1-2-117,0-1 0,-1-3 0,3-1 0,-1-3-333,-1-5 1,2-5 0,-2-5 596,0-1 0,5-54 0,-3-14 0</inkml:trace>
  <inkml:trace contextRef="#ctx0" brushRef="#br0" timeOffset="1814">657 265 8056,'4'5'487,"1"-3"1,1 2 0,1-1 0,2-1-336,3 2 0,-1-3 0,2 1 0,1 0-182,2 1 1,2-2 0,1 1 0,-2-1-295,-3-1 0,1 0 1,-4 0-1,1-1-1281,-1-1 1605,0 1 0,-17-17 0,-4 0 0</inkml:trace>
  <inkml:trace contextRef="#ctx0" brushRef="#br0" timeOffset="2404">786 41 8326,'-8'0'261,"0"0"0,1 0 65,1 3 0,0 2 0,2 3 1,1 1 15,-1 1 1,2 4 0,2 4 0,0 4-199,0 1 1,0 5 0,0 5 0,0 3-135,0 3 0,0 1 1,2 1-1,2-2-370,0-2 1,-1-1 0,1-5 0,0-2-284,-2-5 1,2-5 0,1-5 642,-1-4 0,3-8 0,-2-3 0</inkml:trace>
  <inkml:trace contextRef="#ctx0" brushRef="#br0" timeOffset="2405">930 394 8220,'0'8'-229,"0"-3"1,1 0 447,2-2 0,1 0 1,4-3-1,0 0 20,0 0 1,3-4 0,1-1 0,-1-3-104,1-3 1,-1 1 0,-1-3 0,1-1-13,-1-2 1,-1 0 0,-2 0 0,-2-1-221,-2-1 1,-2 2 0,-1-1 0,-1 3 58,-2 3 0,-2 0 0,-5 3 0,-2 1 82,0 2 0,-1 2 1,-1 6-1,1 2 12,-2 2 0,1 5 0,0 2 1,1 3 43,2 2 1,0 3 0,4-1 0,1 2 72,0 2 1,5-1 0,-2 2 0,3 1-82,3-1 1,4-1-1,4-2 1,2-1-96,1-4 0,1-2 0,1-2 0,0-4-318,0-1 0,3-4 1,0-3-1,0-1-248,0-1 1,1-4 0,1-4 0,-1-5-446,-1-2 1,-2-8 1012,2-4 0,2-39 0,-1-10 0</inkml:trace>
  <inkml:trace contextRef="#ctx0" brushRef="#br0" timeOffset="2986">1259 185 8270,'-8'0'514,"0"0"17,0 0 1,3 4 0,0 1 0,2 3-32,1 3 1,1 2 0,1 6-1,0 3-116,0 4 1,0 3-1,0 5 1,1 2-267,2 0 0,-2-2 1,4 2-1,-1-2-147,1-2 1,-3-5 0,3-9-1,-1-4-171,-3-3-252,4-3 1,-4-8 0,1-5 0,-1-6 158,-1-5 1,0-3 0,0-4 0,0-2 281,0-5 0,0 0 0,0 0 0,0 3 87,0-1 1,0 3 0,1-2 0,1 2-80,1 1 0,3 4 1,-1 1-1,2 3-48,1 3 0,0-1 1,1 5-1,1 3-114,1 2 0,2 1 0,-1 3 1,0 0-293,2 0 1,1 0 0,-1 0 0,-1 0-1482,2 0 1938,0 0 0,8 7 0,2 2 0</inkml:trace>
  <inkml:trace contextRef="#ctx0" brushRef="#br0" timeOffset="2987">1669 177 8270,'-8'5'515,"-1"1"0,2-4 0,1 3-1495,1-2 0,4 1 543,1-1 1,1-2 436,4 1 0,4 13 0,4 3 0</inkml:trace>
  <inkml:trace contextRef="#ctx0" brushRef="#br0" timeOffset="2988">1661 474 8220,'-17'12'0,"5"-3"0,1 4 0,3-2 466,3-1 1,-1 2 0,3-1-162,1-2 0,4-2-305,1-2 0,3-3 0,-2 1 0</inkml:trace>
</inkml:ink>
</file>

<file path=ppt/ink/ink1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2:01.627"/>
    </inkml:context>
    <inkml:brush xml:id="br0">
      <inkml:brushProperty name="width" value="0.08571" units="cm"/>
      <inkml:brushProperty name="height" value="0.08571" units="cm"/>
      <inkml:brushProperty name="color" value="#FFFFFF"/>
    </inkml:brush>
  </inkml:definitions>
  <inkml:trace contextRef="#ctx0" brushRef="#br0">61 0 8407,'-17'5'0,"1"0"149,1 1 1,6 3-470,5-2 0,4-1 0,4 0 0,3-1 17,2 1 0,-2-2 0,0 3 303,1 1 0,6 15 0,2 4 0</inkml:trace>
  <inkml:trace contextRef="#ctx0" brushRef="#br0" timeOffset="346">134 238 8407,'-11'7'-40,"1"0"1,1-4 0,1 4 157,1 1 0,5 2 0,-2 4 0,2 4-108,-2 1 0,3 6 0,-2 3 0,1 2-202,-2 1 0,3 0 0,-2-1 1,1-3-157,2-3 0,0-3 348,0-4 0,0-2 0,0-4 0</inkml:trace>
  <inkml:trace contextRef="#ctx0" brushRef="#br0" timeOffset="697">258 176 8348,'-6'10'19,"2"1"0,4-1 1,0 0 297,0 1 1,0 0 0,0 3 0,0 4 107,0 5 1,0 4 0,0 4 0,0 0-404,0 0 1,0 3 0,0 0 0,0-3-43,0-3 1,0-6 0,0 0-440,0-4 1,0-7 132,0-4 1,0-8 0,0-13-1,1-3 36,2-3 0,3-5 0,4-3 0,1-2 61,-1-1 1,1 0 0,2-1 0,2-1 127,1-2 0,-2 2 0,3 5 0,0 5 169,0 5 1,1 3-1,-4 6 1,-2 2 452,0 3 0,-2 9 0,-1 5 0,-1 8-20,-1 5 1,-4 3 0,0 6 0,-2 1-260,-1 2 0,0 4 0,0-1 0,0 1-190,0-1 0,0-2 0,0-5 0,0-1-1515,0-3 1463,0-2 0,14-31 0,3-8 0</inkml:trace>
  <inkml:trace contextRef="#ctx0" brushRef="#br0" timeOffset="1038">889 331 8431,'-16'5'-30,"2"-3"1,6 4 127,1-2 1,6 0 0,1-3 524,6 2 0,6-2 0,3 3 0,1-3-211,3-1 0,0 0 1,2 1-1,0 2-304,-1 0 0,2 0 1,1-3-1,1 0-283,-1 0 1,-1 0-1,-1 0 1,0 0-432,-1 0 0,-2 0 0,-2 0 0,-1 0 606,-3 0 0,-37 0 0,-11 0 0</inkml:trace>
  <inkml:trace contextRef="#ctx0" brushRef="#br0" timeOffset="1354">1023 186 8431,'-6'-10'-403,"-1"0"1,4 3 1484,0 0-571,2 4 1,1 7 0,0 7 0,0 4-300,0 4 1,3 5 0,1 3 0,-2 3-183,-1 1 1,0 2 0,2 1 0,0 4-89,-1 2 1,-1 2 0,-1-1 0,0-1-585,0-2 1,-1 1 0,-1-5 0,-1-6 641,0-6 0,2-24 0,1-11 0</inkml:trace>
  <inkml:trace contextRef="#ctx0" brushRef="#br0" timeOffset="1676">1272 41 8344,'-7'0'706,"1"2"0,1 1-125,3 4 0,1 7 1,2 3-1,1 4-226,2 3 0,-1 7 0,-3 8 0,0 5-187,0 4 0,0 4 0,0 2 0,-1 0-10,-2-4 0,0 0 1,-2-9-1,-1-4-518,0-4 0,4-11-129,-1-5 0,1-10-34,2-7 0,0-6 0,0-7 0,1-5 1,3-1 0,2-5 1,4-2-1,0-1 247,1-5 0,3 1 0,0-5 1,3 1 158,1 1 1,-2-1-1,1 4 1,2 0 175,0 0 0,-3 5 0,-2 4 0,-2 6 138,-2 6 1,-3 6 0,-1 2-1,-2 5 344,-2 8 0,0 4 1,-2 5-1,-2 2-91,-1 2 1,2-1 0,-4 4-1,2-1-160,-1 1 1,0 0 0,1 3 0,0-1-179,1-2 1,-3-3-1,2 3 1,0-1-300,2 1 1,1-5 0,0-1 0,0-3-371,0-3 0,0-2 1,1-3-1,3-3-694,3-4 0,-2-4 1250,2-6 0,0 5 0,4-8 0</inkml:trace>
  <inkml:trace contextRef="#ctx0" brushRef="#br0" timeOffset="2001">1634 497 8407,'-4'6'-131,"0"1"170,-2 1 174,4 2 1,2-5 0,8-2 0,3-6 58,3-4 1,0-2 0,-3-2 0,2-2-10,1-1 0,1-1 0,-3 3 0,2-2-65,-1 1 0,-2-3 0,-2 0 0,0-1-195,-3 0 1,-2 3 0,2-3 0,-2-2-91,-1 0 1,-3 3 0,-5 1-1,-4 1-16,-4 0 0,-5 1 0,0 5 1,-2 3 71,-4 0 1,2 6-1,-2 7 1,1 4 130,-1 1 0,5 9 0,0 0 0,4 3 344,5 4 0,4 1 0,3 1 1,0 0-124,0 0 1,8 4 0,4-1-1,5-1-163,2 0 1,1-7-1,4-2 1,1-3-471,2-4 0,-1-6 1,4-8-1,-1-2-1256,0-1 0,1-14 1568,0-6 0,12-59 0,-20 32 0,0 0 0</inkml:trace>
</inkml:ink>
</file>

<file path=ppt/ink/ink1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1:56.985"/>
    </inkml:context>
    <inkml:brush xml:id="br0">
      <inkml:brushProperty name="width" value="0.08571" units="cm"/>
      <inkml:brushProperty name="height" value="0.08571" units="cm"/>
      <inkml:brushProperty name="color" value="#FFFFFF"/>
    </inkml:brush>
  </inkml:definitions>
  <inkml:trace contextRef="#ctx0" brushRef="#br0">42 326 8308,'-10'0'231,"3"0"1,0 0-1,0 1 724,1 2 0,2 0-670,4 4 0,2-2 1,4 2-1,5-2 2,4-1 1,3-2 0,3 1 0,4-2-192,2-1 0,3 4 1,0-1-1,-1-1-335,-2 0 1,0-2-1,1 0 1,-1 0-278,-2 0 1,-1 0-1,-4 0 1,-3 0-464,-3 0 1,-3 0 978,0 0 0,-61 32 0,-14 8 0</inkml:trace>
  <inkml:trace contextRef="#ctx0" brushRef="#br0" timeOffset="331">197 57 8237,'-10'-5'587,"4"5"0,3 0 0,2 7-233,1 6 0,0 1 1,1 6-1,1 6-143,2 2 1,4 9 0,-3 3 0,2 6-96,0 5 0,-5-2 1,2 6-1,-3-2-214,-1-1 0,0-5 0,0-3 0,0-5-553,0-5 1,0-6-1,0-5 1,1-5-257,3-4 907,-3-7 0,17-44 0,-1-14 0</inkml:trace>
  <inkml:trace contextRef="#ctx0" brushRef="#br0" timeOffset="651">435 388 8237,'-1'7'459,"-1"0"0,-2 1-188,2 1 0,1 6 1,1 3-1,0 5 106,0 5 0,5 2 0,1 1 0,4 0-121,0 0 1,5-5 0,2-2 0,3-3-284,0-4 0,2-6 1,1-8-1,1-2-150,-1-1 1,3-10 0,-2-6 0,-1-8 2,-1-6 1,-5 1 0,-2-5 0,-3 1 14,-2 2 0,-3 4 0,-1 0 0,-2 2 313,-3 2 0,-6 1 1,-3 2-1,-4 0 197,-5 3 1,-4 2 0,-2 6 0,-2 1-83,-2 1 0,0 4 0,-3 0 1,2 3-397,4 3 0,3 3 0,3 6 0,2 0 127,1 2 0,24 46 0,9 8 0</inkml:trace>
  <inkml:trace contextRef="#ctx0" brushRef="#br0" timeOffset="3050">2980 491 8438,'0'-10'306,"0"0"-157,0-1 0,0 4 0,-1 0 0,-1-1 231,-2-1 0,0 2 0,1 0 0,-1 1-216,-2 0 0,-1-3 1,-3 3-1,-1-1-277,1 0 0,-4 5 0,-1-2 1,-1 3-212,-2 1 1,-2 1 0,0 3-1,0 4 30,3 4 1,-3 2-1,4 6 1,0 3 169,2 2 0,3-1 0,2 4 1,2 1 113,3 0 1,3 2-1,2 0 1,3 1 46,3-1 1,6-4 0,5-2 0,1-3 20,2-6 0,1-4 0,1-5 0,2-4-129,1-2 1,1-2 0,2-3-1,-3-7-111,-1-5 0,-1-5 0,-4-3 0,-2-4 36,0-6 1,-6 2 0,2-4-1,-2 1 99,-2-3 0,-4 1 1,-2 0-1,0 1 24,-1-1 1,-1 2-1,-4-3 1,-2 0 44,-2 2 0,-1 0 0,-3 5 1,-1-1 27,1-3 1,3 8 0,0-1 0,0 6 164,1 5 0,1 7 0,2 5 82,0 1 0,0 7 1,3 0-1,0 5-76,0 3 0,0 5 0,0 3 1,0 6-45,0 1 1,1 6-1,1 6 1,3 2-139,0 2 0,-1 4 0,3 1 0,0 1-167,-2 0 1,4 4-1,-2 3 1,3-2-218,0-3 1,0-6 0,2-6 0,0-5-1000,2-8 1344,5-6 0,6-31 0,7-7 0</inkml:trace>
  <inkml:trace contextRef="#ctx0" brushRef="#br0" timeOffset="3640">3363 378 8375,'-10'1'3,"-1"2"0,4-1 1,2 5-1,0 1 346,3 2 1,1 1 0,1 4 0,0 5-96,0 3 0,0 6 1,0 1-1,1 4-129,2-1 0,-2-1 1,3-2-1,-3-2-97,-1-4 1,1-4-1,1-1-498,2-2 0,-1-10 208,-3-4 1,0-11 0,1-9 0,2-2 78,0-2 0,2-4 0,-3-3 0,3-2 71,0-1 0,-1 0 0,3 0 0,0 0 32,-2 0 0,5 0 0,-4 1 0,4 2 6,0 4 0,-3 4 0,0 2 0,1 5-58,1 1 0,-2 8 0,0 4 0,0 5-232,-2 4 1,3 3 363,-4 2 0,9 20 0,-2 10 0</inkml:trace>
  <inkml:trace contextRef="#ctx0" brushRef="#br0" timeOffset="3795">3590 471 8356,'0'17'-24,"0"0"1,0-1-1,-1 3 1,-1-2 539,-1 1 1,-1 5 0,4 1-1,0-1-208,0-1 0,0-1 0,0 1 0,1 0-175,3-2 1,0 2 0,6-9 0,-1-3-312,2-2 1,2-6-1,-2 2 1,2-4 58,1-4 0,3-2 1,-2-8-1,1-5-21,2-4 0,1-3 0,-2-5 0,-3 0 168,-3 0 1,2 1 0,-3 1-1,-4 3 94,-4 0 0,-2-1 1,0 3-1,-2 1-47,-5 1 0,-4 6 0,-11 2 1,-1 4-50,-1 3 0,-5 2 0,3 6 0,-2 3-117,0 3 0,5 5 0,-1 3 1,4 1-427,2 3 0,8-4 0,7-2 517,1-1 0,25-6 0,6-2 0</inkml:trace>
  <inkml:trace contextRef="#ctx0" brushRef="#br0" timeOffset="4323">3994 347 8911,'-6'-2'1371,"3"-1"-1329,2-4 1,2 2 0,2 1 0,5 0 76,5 1 0,-2-2 0,4 3 0,-1-1 23,0 0 1,1 7 0,-3 3 0,1 3 2,-4 4 0,2 2 1,-6 5-1,1 0 14,-2 4 1,-3 1 0,-2 5 0,-3 0-73,-3 0 1,-2-5-1,-2-1 1,-2-4-276,-1 0 1,-3-5 0,3-3 0,1-5-251,2-5 0,1-3 0,-1-3 0,1-5-77,0-5 0,0-4 0,2-6 0,3-2 97,0-2 0,-2 1 1,4-3-1,0 3 285,2 0 1,1 0-1,0 4 1,0 4 1805,0 2-938,0 2 1,0 9-1,1 5 1,2 7-232,0 6 1,1 4-1,-4 7 1,0 4 20,0 2 0,0 5 0,0 3 0,0 5-390,0 5 0,-5 5 0,-2 10 0,-1 1-487,1 2 0,-1-2 1,5-5-1,0-6-2082,2-7 2434,1-11 0,5-9 0,1-6 0</inkml:trace>
</inkml:ink>
</file>

<file path=ppt/ink/ink1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2:35.450"/>
    </inkml:context>
    <inkml:brush xml:id="br0">
      <inkml:brushProperty name="width" value="0.08571" units="cm"/>
      <inkml:brushProperty name="height" value="0.08571" units="cm"/>
      <inkml:brushProperty name="color" value="#FFFFFF"/>
    </inkml:brush>
  </inkml:definitions>
  <inkml:trace contextRef="#ctx0" brushRef="#br0">259 239 7941,'-7'-4'140,"0"1"1,5-2-1,-3 3 344,1-2 1,2-4-1,-5 1-246,-1-2 1,2 2 0,0 0 0,0-1-110,1-1 1,-2 2-1,-4 0 1,1-1-94,0-1 1,-1 2-1,1 2 1,-2-1-113,-1 0 1,1 4 0,-3-2 0,1 4 43,1 4 1,-1 2-1,4 4 1,0 1-113,3 3 0,-1 0 0,5 5 0,1 3 45,0 0 0,2 0 0,0 0 0,2 2 94,1 4 1,3-2 0,4 0 0,1 1 63,-1-1 0,0-3 1,2 1-1,0-3 38,2-4 0,0 2 1,-3-7-1,2-1-156,1-3 0,1-6 1,-3 2-1,2-3-124,-1-1 0,-2-5 0,-1-2 0,-2-3 70,-1-4 0,-2-2 0,3-6 0,-2-2-245,-1-4 0,-2 2 0,-3-2 0,1 1 161,3 0 0,-3 1 0,2 3 1,-2 0 155,-1 3 1,0 4-1,0 6 1,-1 1 467,-2 2 28,2 2 0,-4 6 0,5 3 0,0 3-65,0 2 0,0 2 0,0 3 0,0 3-61,0 3 0,1 1 0,2 1 0,1 1-198,2 1 1,-3 1 0,4-2 0,0 1-152,-1-1 0,2-1 0,-3-1 0,0-1-413,3 1 0,-2-5 0,0-2 1,0-4-722,-1-3 1,1-1 1153,1-3 0,2-20 0,-3-1 0</inkml:trace>
  <inkml:trace contextRef="#ctx0" brushRef="#br0" timeOffset="362">445 104 8260,'-10'0'370,"3"0"0,1-1 864,2-2-792,0 1 0,4-1 1,0 6-1,1 4-260,3 3 0,-2 1 0,4 3 1,0 3-68,-1 3 0,1 5 0,1 2 0,-2 4-156,-1 4 0,-3-2 0,4 5 0,-2 0-424,1-1 1,-1-3-1,-3-5 1,0-2-406,0-2 0,1-6 870,3-5 0,-3-21 0,4-5 0</inkml:trace>
  <inkml:trace contextRef="#ctx0" brushRef="#br0" timeOffset="688">642 11 9229,'-5'-6'1760,"4"2"1,-3 5-1396,4 2 0,1 3 0,1 4 0,3 2-95,0 2 0,1 6 0,2 8 0,-1 3-217,1 3 1,-2 8 0,0 6-1,-2 3-391,-2 0 1,3 0 0,-2-3-1,0-4-52,-2-5 0,0-4 0,1-9 1,2-5 389,-2-6 0,4-18 0,0-4 0</inkml:trace>
</inkml:ink>
</file>

<file path=ppt/ink/ink1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2:46.205"/>
    </inkml:context>
    <inkml:brush xml:id="br0">
      <inkml:brushProperty name="width" value="0.08571" units="cm"/>
      <inkml:brushProperty name="height" value="0.08571" units="cm"/>
      <inkml:brushProperty name="color" value="#FFFFFF"/>
    </inkml:brush>
  </inkml:definitions>
  <inkml:trace contextRef="#ctx0" brushRef="#br0">31 279 7839,'0'10'0,"0"0"0,0 1 0,0-1 0,0 1 474,0-1 1,2 1-1,1 3 1,5 2-40,5 0 0,-1 4 0,4-3 0,1 3-254,-1 0 1,1-4-1,4-2 1,-1-2-144,1-2 1,-4-4-1,0-3 1,1-2-92,-2-1 0,-1-1 1,-5-3-1,0-7-131,1-5 0,-1-1 0,-1-3 1,-2-1 27,-3-1 1,-3-5 0,-1 1 0,0-1 172,0 3 0,-5-1 0,-3 1 0,-5 1-2,-4 1 1,-2 1 0,-2 2-1,0 2 24,1 3 0,-5 3 0,0 5 0,0 2-94,0 3 0,0 3 1,5 4-1,-1 6-425,0 2 1,6 4 0,5 2 0,6 1 479,2 0 0,16 9 0,3 2 0</inkml:trace>
  <inkml:trace contextRef="#ctx0" brushRef="#br0" timeOffset="341">838 20 7839,'-20'0'141,"4"0"1,1 0 0,1-1 228,0-2 0,-4 1 0,2-1 0,-2 2-148,1 1 0,4 0 1,0 0-1,0 0-69,-1 0 0,3-4-174,-3 1 1,4 1-1,3 5-21,3 4 0,0 3 0,0 4 1,2 3 84,1 3 1,1 5 0,0 4 0,0 4 170,0 5 0,0 4 0,0 2 1,0 4-69,0-1 1,0 3 0,0-1 0,0 0-173,0-1 0,1-3 0,1-8 0,3-6-562,0-6 1,-1-8 0,3-4-1239,1-5 1826,1-8 0,-3-70 0,-2-21 0</inkml:trace>
  <inkml:trace contextRef="#ctx0" brushRef="#br0" timeOffset="672">456 320 7839,'-10'5'104,"2"1"1,3 0 475,0 1 0,3-3 0,5 2-7,4-2 1,7 0 0,3-4 0,4 0-142,3 0 0,2-2 0,5 0 0,0-2-1061,0-2 1,0 3 0,0-1 0,-1 0 628,-2 1 0,2 9 0,-4 5 0</inkml:trace>
</inkml:ink>
</file>

<file path=ppt/ink/ink1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2:43.429"/>
    </inkml:context>
    <inkml:brush xml:id="br0">
      <inkml:brushProperty name="width" value="0.08571" units="cm"/>
      <inkml:brushProperty name="height" value="0.08571" units="cm"/>
      <inkml:brushProperty name="color" value="#FFFFFF"/>
    </inkml:brush>
  </inkml:definitions>
  <inkml:trace contextRef="#ctx0" brushRef="#br0">1 135 8365,'0'-6'3851,"0"3"-3603,0 6 0,0 7 0,1 9 1,1 4-111,2 4 0,0 4 0,-1 5 0,1 4-65,2 4 1,-4 4 0,2-3 0,-3-2-324,-1-4 0,1-5 1,1-6-1,2-5-988,-2-5 991,-1-7 0,-1-11 0,0-9 0,0-3 140,0-5 0,0-4 0,0-3 0,-1-4 146,-2-2 0,1-2 1,-1-1-1,2-2-53,1 2 1,0-3 0,0 2-1,0 2-48,0 3 1,3 2-1,2 4 1,1 1-14,2 2 0,1 4 0,2 6 0,2-1 42,1 1 1,3-1 0,-3 1 0,-1 0-47,-2-1 0,-1 5 0,1 0 0,-1 0-114,0 0 1,1 3-292,-1-4 0,-3 5-697,0-2 1181,0 3 0,-1 15 0,-2 3 0</inkml:trace>
  <inkml:trace contextRef="#ctx0" brushRef="#br0" timeOffset="803">322 352 7913,'-7'0'603,"1"1"62,1 3-1159,2-3 1,4 3 786,2-4 0,4-1 0,6-2 0,2-4-181,1-2 1,-2-2-1,2 1 1,0 0-48,0-1 1,-3-2-1,1-1 1,-4 1-83,-3 2 0,1 0 0,-5 1 0,0 0-35,-2-1 0,-2 1 0,-4 1 32,-5 2 1,-2 2 0,-4 5 0,0 0 44,0 0 0,-1 1 1,-4 3-1,1 4 39,3 5 0,-2-1 0,3 5 0,-1 3 37,4 3 0,-1 0 0,2 5 0,4 0 107,3 2 0,1 0 1,4-1-1,1-3-241,3-1 0,5 3 0,6-5 0,1-3-290,2-5 1,2-4 0,2-1 0,1 0-87,1-4 0,1-1 0,-1-6 0,4-4-1261,2-5 1670,1-5 0,3-18 0,4-10 0,4-2 0,-1 1 0</inkml:trace>
  <inkml:trace contextRef="#ctx0" brushRef="#br0" timeOffset="1289">787 228 7913,'0'-10'0,"0"-1"0,0 1 280,0 0 1,-5-1 0,-3 1 111,-4 0 1,0 3-1,-3 1 1,2 1-218,-1 3 0,-1 1 1,2 1-1,-2 2-143,-1 5 1,3 1-1,0 9 1,1 3 41,2 3 1,3 4-1,1 7 1,2 0-20,1 0 0,3-2 1,4-1-1,3 0-36,2 0 1,5-5 0,1-3 0,1-4-111,2-5 1,5-4 0,1-3-1,-1-4-245,-1-2 1,-5-3 0,-1-4-1,-1-6-52,-2-7 1,-2 0-1,-1-9 1,-3-1-14,-4 0 0,-2 1 0,-1 0 1,0 1 249,0 0 0,-1 2 0,-2 4 1,-3 2 182,0 2 1,-3 3 333,2 7 0,2 5 0,2 7 1,2 7-44,1 3 0,0 3 0,0 6 1,1 4 199,2 2 1,0 2-1,2 2 1,1 6-55,0 3 0,0 2 0,2 6 0,-3 0-94,0-1 0,-2 0 0,-3-6 0,0-3-7,0-2 0,-1-6 0,-2-3 0,-4-7-226,-2-5 1,-5-9-1,-1 0 1,0-3-368,0-4 0,-2-6 1,2-7-1,-1-5-1046,-3-3 1,5-10-1,0-4 1271,2-6 0,17-27 0,8-13 0,-1-10 0,0 0 0</inkml:trace>
  <inkml:trace contextRef="#ctx0" brushRef="#br0" timeOffset="1427">1097 269 7913,'0'12'0,"-1"0"445,-2 2 0,2 0 0,-3-2 0,2 1 71,-2 5 1,3 5-1,-2 2 1,2 0-402,1 0 0,0 3 0,0-3 0,0 1-648,0-1 1,0-4 0,1-5 0,1-1-1040,2-3 1572,-1-5 0,-8-30 0,0-11 0</inkml:trace>
  <inkml:trace contextRef="#ctx0" brushRef="#br0" timeOffset="1428">1077 0 7913,'-16'7'0,"2"0"-19,2 1 0,7-2 0,1 1-438,3 1 0,2 1 457,3 1 0,24 24 0,11 5 0</inkml:trace>
  <inkml:trace contextRef="#ctx0" brushRef="#br0" timeOffset="2025">1284 352 7913,'0'21'0,"0"1"541,0 2 1,1-1 0,1 3 0,3-1-336,0-2 0,-1 0 0,3-1 0,1-1-271,1-5 0,6-3 0,1-4 0,2-2-172,3-4 1,-6-2 0,6-3 0,-2-4 89,1-4 0,-1-7 0,-1 0 1,-5-3 2,-1-1 1,-3-3 0,-2-1 0,-4 0 184,-1-1 0,-4 2 0,-1 3 0,-4 2 243,-2 2 0,-6-3 0,-2 4 0,-3-1 105,-1 0 0,-3 5 0,-1 1 1,-1 4-32,-3 2 0,0 2 0,2 5 0,2 5-299,4 7 0,1 4 0,3 4 0,4 2-966,5 4 0,3-2 0,8 0 907,4 0 0,32 7 0,16-1 0</inkml:trace>
  <inkml:trace contextRef="#ctx0" brushRef="#br0" timeOffset="2385">1615 197 7907,'-7'0'1362,"0"0"1,5 5-1,-2 3-838,3 4 0,1 2 1,0 6-1,0 4-136,0 4 0,0 2 0,1 8 0,1 1-231,2 2 1,3-1 0,-3-3 0,1-5-149,0-4 1,1-6 0,-1-2-410,1-9 0,-4-6-83,2-8 0,0-8 0,1-7 0,-1-6 85,1-7 1,3-2 0,-1-5-1,2-2-234,1-3 0,1 0 0,-1-2 0,2 4 340,1 3 1,-1 7 0,2 7 465,-3 2 0,-1 12 1,0 7-1,-3 11 496,-4 8 0,2 10 1,-2 4-1,-1 4 115,0 3 0,1-3 0,0 4 0,1 1-684,0 2 1,-2 0-1,2-1 1,0-2-1095,-1-3 0,2-3 993,-2-1 0,3-19 0,4-4 0</inkml:trace>
</inkml:ink>
</file>

<file path=ppt/ink/ink1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2:38.930"/>
    </inkml:context>
    <inkml:brush xml:id="br0">
      <inkml:brushProperty name="width" value="0.08571" units="cm"/>
      <inkml:brushProperty name="height" value="0.08571" units="cm"/>
      <inkml:brushProperty name="color" value="#FFFFFF"/>
    </inkml:brush>
  </inkml:definitions>
  <inkml:trace contextRef="#ctx0" brushRef="#br0">300 451 7834,'0'-6'145,"-4"-3"88,-3 2 1,2 1 0,1-1 234,-1-1 0,1-1 1,-5 0-1,4 1-224,0 1 0,-3 0 1,1-4-1,-2 2-155,-1 2 0,-1-1 0,1 4 0,-2-1-80,-1 1 0,0 0 1,-3 4-1,0 1-65,0 3 1,-1 3 0,-3 5 0,3 4-132,3 4 0,2-2 1,2 8-1,1-1-16,2 2 1,2 3 0,5 1-1,0 0 151,0 0 0,5 0 1,3 0-1,5 1 105,4-1 1,1-5-1,2-2 1,-2-3-33,1-4 1,2-2 0,-3-6-1,0-2-43,-1-3 0,2-3 0,-4-2 1,0-3-62,0-3 1,-2-8 0,-3-4 0,-2-5 61,-1-3 0,-5-2 1,1-5-1,0-4 11,0-2 0,-2-2 0,3 1 0,-3-2-33,-1-1 0,-5 1 0,-2-3 0,-2 0-9,-1-2 0,-1 5 0,1 2 0,0 2 41,-1 2 0,4 4 1,2 9-1,-1 6 937,0 6-541,4 6 0,-3 6 1,5 8-162,0 5 0,0-1 0,1 6 0,2 1 24,0 4 1,4 5 0,-2 6 0,0 4-156,3 2 0,2 5 0,0 1 1,0 1-232,1 3 0,-1 0 1,0 2-1,1-1-126,-1-3 1,0-7-1,1-6 1,0-4-227,3-4 0,-6-6 0,2-8 1,0-5-1702,-1-5 2191,1-2 0,1-47 0,-1-11 0</inkml:trace>
  <inkml:trace contextRef="#ctx0" brushRef="#br0" timeOffset="350">528 668 8167,'7'3'292,"0"1"1,0-1 0,3-3 0,0 0-142,1 0 0,3-1 1,-1-2-1,1-5-79,1-5 1,-2 0 0,3-4-1,-1-1-73,-3-2 1,-1-1-1,-3 1 1,-3-1-38,0 0 0,-1 3 0,-6 0 0,-1-1 29,-4 4 0,-2-1 0,-3 3 1,-1 3-51,-5 2 0,2 6 0,-1-2 1,-1 4 125,-2 4 0,3 5 0,1 6 0,0 1 135,0 2 0,4 3 0,1 2 0,4 2-15,2 2 1,2-1-1,3 3 1,1-1-92,2 0 1,3-1 0,5-1 0,3-1 0,3-2 0,3-4 0,1-4 1,1-1-236,2-2-1,-2-7 1,2 2 0,-2-5-975,-2-2 0,-3-1 1,1-4 1112,0-5 0,6-37 0,3-14 0</inkml:trace>
  <inkml:trace contextRef="#ctx0" brushRef="#br0" timeOffset="1033">973 399 7834,'-7'0'-650,"0"0"805,5 0 0,2-4 0,7 0 0,2-1-103,1 1 1,5-3 0,2 2-1,3 1 44,1-1 0,-4 1 0,0 6 1,1 1 175,2 4 0,-3 3 1,-1 4-1,-1 3 36,-2 3 0,-5 1 1,-2 0-1,-2 4-101,-1 2 0,-2-2 0,-2 1 0,-3-3-123,-3-3 0,-2 3 0,-2-7 1,-2 1-74,-1-4 1,-1-6 0,3-3 0,-2-3-185,1-1 0,2 0 0,-1-1 0,-1-4-336,0-5 1,-1-2 0,4-5 0,-1-1 100,1-2 0,-1-1 1,1 1-1,0-1 183,-1 0 1,5 1-1,0 0 1,1 3 393,3 3 1,1 6 796,1 1 1,0 6-457,0 1 1,3 5-1,2 6 1,-1 2-48,1 1 1,2 7 0,-4 1 0,1 3-194,0 4 0,-2 1 0,2 2 1,0 4-164,-1 5 1,0 1 0,-3 1 0,0-2-374,0-3 1,0-4-1,0 2 1,0-5-1143,0-8 1,0-6 1407,0-7 0,10-73 0,1-19 0</inkml:trace>
  <inkml:trace contextRef="#ctx0" brushRef="#br0" timeOffset="1457">1304 223 8380,'-4'7'0,"1"0"400,1 1 0,-3 1 1,2 3-1,0 1 7,2 5 0,1 1 1,0 3-1,1 3-129,3 6 0,-2 3 0,4 5 1,0 1-418,-1-1 0,-2-3 0,1 0 0,0 0-629,-1-3 1,4-5 767,-4-4 0,5 3 0,-2-1 0</inkml:trace>
  <inkml:trace contextRef="#ctx0" brushRef="#br0" timeOffset="2069">1449 678 7834,'0'11'336,"1"-2"-307,2-2 0,0-3 0,3-4 69,3 0 1,0-1 0,2-2 0,2-4 190,1-2 0,-1-6 0,-1-2 0,1 0-250,0 0 0,-2 0 1,-4-4-1,-1 0 25,0 1 1,2 2-1,-4 2 1,-2 0-2,-1 0 1,-2 2 0,-2-2 0,-4 1 76,-3 3 1,0 1-1,-1 4 1,-2 4 164,-1 2 0,-1 2 0,3 2 0,-2 6 5,1 3 0,2 4 1,0 6-1,1 2 33,0 4 0,4 3 0,2 3 0,3 4-121,1 2 1,1-3 0,3-2 0,4-3-193,5-1 1,0-3 0,7-3-1,2-3-507,0-6 1,4-8-1,2-5 1,2-4-2534,1-6 3010,0-4 0,0-32 0,1-13 0,3-3 0,1-1 0</inkml:trace>
  <inkml:trace contextRef="#ctx0" brushRef="#br0" timeOffset="2411">1759 482 8761,'1'-6'69,"3"2"0,-2 4 1,6 3-1,2 1 634,3 2 1,5-2 0,1 1-1,4 0-430,4-3 0,3-1 0,1-1 0,0 0-372,0 0 0,0 0 1,-1-1-1,-2-1-77,-4-2 0,-7-2 0,-3 1-2206,-3-1 2382,-5 4 0,-33 2 0,-14 6 0</inkml:trace>
  <inkml:trace contextRef="#ctx0" brushRef="#br0" timeOffset="2641">1914 285 7825,'-6'0'1564,"2"1"0,4 3-1148,0 3 1,0-1 0,1 4-1,1 3-319,2 6 0,4 0 0,-2 10 1,0 3-219,1 5 1,-3 3-1,2 3 1,-2 2-330,-2 3 1,0-3-1,-2-3 1,1-5-450,2-5 0,-2-2 0,3-8 899,-3-1 0,13-53 0,3-21 0</inkml:trace>
  <inkml:trace contextRef="#ctx0" brushRef="#br0" timeOffset="3286">2204 409 7943,'0'7'327,"0"0"1,0 1 453,0 1 1,0 6-1,0 2 1,0 3-526,0 1 1,0 4 0,0 3 0,1 3-368,2 3 1,-1-5 0,1 1 0,-2-4-456,-1-3 1,1-1-1,2-3 1,0-1-714,-1-4 1279,0-8 0,-7-29 0,-1-11 0</inkml:trace>
  <inkml:trace contextRef="#ctx0" brushRef="#br0" timeOffset="3694">2225 130 7846,'-11'-6'-541,"1"3"1,4 3 540,3 3 0,11 26 0,3 10 0</inkml:trace>
  <inkml:trace contextRef="#ctx0" brushRef="#br0" timeOffset="3695">2380 430 7846,'0'21'300,"0"-1"0,0 1 0,0 0 0,0-1 72,0 1 0,0 0 0,0 1 0,1 1-20,2 1 0,0-1 0,3-5 0,3-2-311,0-1 1,5 2 0,0-3-1,1-1 62,0-2 0,3-5 1,-3-3-1,1-1-68,2-2 1,0-2-1,1-1 1,-3-4-201,-1-2 1,-1-6 0,-4-2 0,0-3 69,1 0 0,-4-1 0,-2-1 1,0-1 27,-3-1 1,-1 0 0,-2 3 0,-1 0 118,-2 1 1,-5 0-1,0 2 1,-5 2 74,-2 1 0,-1 1 1,-5 4-1,-1 0-16,-1 3 1,0 3-1,3 4 1,2 1-243,1 2 1,0 3-1,5 5 1,3-1-374,2 0 1,6 4 0,-2 0 0,3 0 503,1 1 0,23 5 0,6 7 0</inkml:trace>
  <inkml:trace contextRef="#ctx0" brushRef="#br0" timeOffset="3785">2887 357 7846,'-7'0'1218,"0"0"1,4 2 0,0 1-586,2 4 0,1 0 0,0 2 0,0 4-339,0 2 0,0 2 0,0 5 1,0 2-35,0 3 1,3 3-1,1 3 1,-2 0-74,-1 1 1,-1 4 0,0-3 0,0-3-92,0-3 1,0-2 0,0-5-865,0-2 417,0-11 1,0-6 0,0-13 0,0-7-255,0-6 0,0-7 0,1-7 1,2-2-69,0-4 0,5 3 1,-1 2-1,2 0 225,2 2 1,0-2 0,2 7-1,1 4 367,-2 4 1,0 8 0,-3 4 0,-1 4 468,-1 2 1,-1 4-1,2 7 1,-1 5 576,1 4 1,-3 3 0,2 2-1,1 1-287,1 0 0,-2 4 1,0 2-1,1 3-148,1 1 0,-2 4 0,-1 1 0,-1-1-473,-3 1 1,3 2 0,-2-4-1,-1-2-1166,0-3 1,-2-4-1,0-5 1109,0-3 0,-23-25 0,-6-10 0</inkml:trace>
</inkml:ink>
</file>

<file path=ppt/ink/ink1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2:57.574"/>
    </inkml:context>
    <inkml:brush xml:id="br0">
      <inkml:brushProperty name="width" value="0.08571" units="cm"/>
      <inkml:brushProperty name="height" value="0.08571" units="cm"/>
      <inkml:brushProperty name="color" value="#FFFFFF"/>
    </inkml:brush>
  </inkml:definitions>
  <inkml:trace contextRef="#ctx0" brushRef="#br0">10 42 8150,'0'-11'-170,"5"4"1,2 2 0,2-1 690,1 0 0,2 4 0,2-2 0,3 3-256,3 1 0,0 0 1,0 1-1,-2 3-184,-1 3 0,1 2 1,2 2-1,0 2 26,-3 1 0,-1 4 0,-3 1 0,-1 3-96,-2 2 0,-5 4 0,-5 0 1,0 2-78,0 1 0,-4 3 1,-3 1-1,-3-3-108,-4-3 0,1-4 1,-4-4-1,0-2-161,1-1 1,-1-5 0,5-6-1,-3-3-449,-1-3 784,-1-1 0,-36-37 0,-8-9 0</inkml:trace>
  <inkml:trace contextRef="#ctx0" brushRef="#br0" timeOffset="345">31 52 8231,'-4'-6'389,"1"-2"147,-4 5 1,4-1-204,-4 4 0,5 5 0,-2 2 1,3 2 16,1 1 1,0 5 0,0 3 0,0 1-75,0 2 0,0 4 1,0 3-1,0 3-149,0 3 0,4 3 0,-1 4 0,-1 2-207,-1 2 0,-1 4 0,0 3 1,0-5-202,0-3 0,-1-4 0,-1-1 0,-1-3-182,0-4 1,2-8 0,1-10-1,1-4 463,3-3 0,11-39 0,6-14 0</inkml:trace>
  <inkml:trace contextRef="#ctx0" brushRef="#br0" timeOffset="785">507 269 9550,'5'6'697,"1"-3"0,4-1 0,0-2 0,1 0-530,3 0 1,2 0 0,4 0-1,-2 0-65,0 0 1,-1 0 0,2 0 0,-1 0-2735,-5 0 2632,-1 0 0,-20 23 0,-5 5 0</inkml:trace>
  <inkml:trace contextRef="#ctx0" brushRef="#br0" timeOffset="1129">1076 104 8231,'-14'1'111,"0"1"-7,2 2 0,5 0 1,3 0 235,3 3 1,1 2-1,0 2 1,0 3 22,0 3 0,0 4 1,0 3-1,0 5-286,0 4 1,0 1 0,-1 5 0,-2 1-56,-4 0 0,1 3 1,-1-9-1,0-2-1004,1-3 1,2-4-532,4-4 1,0-11 1512,0-6 0,14-49 0,3-17 0</inkml:trace>
  <inkml:trace contextRef="#ctx0" brushRef="#br0" timeOffset="1482">1076 104 8231,'-10'0'1059,"-1"0"-665,1 0 0,4 4 0,3 3-44,2 2 0,5 6 1,3 3-1,3 1-84,4 2 0,-1 1 0,4 2 1,1 3-180,2 3 1,1 1-1,-2 0 1,-2 2-79,-3 1 1,1-2 0,-1 3 0,-1-4-122,-2-4 0,-4-3 1,0-5 22,1-2 1,1-9 0,0-2 152,-2-7 1,1-10-1,-4-6 1,-1-4 137,2-3 0,-1 0 0,4-6 1,-2-2-143,-1 0 1,2-4 0,-3 1-1,1-1-269,-1 0 1,1-3 0,-3 1 0,2-2-221,-2-1 1,-1 1-1,-1 2 429,0 3 0,-4 31 0,-2 7 0</inkml:trace>
  <inkml:trace contextRef="#ctx0" brushRef="#br0" timeOffset="1918">1966 21 7082,'6'5'0,"1"1"0,-9 45 0,1 11 0</inkml:trace>
  <inkml:trace contextRef="#ctx0" brushRef="#br0" timeOffset="2263">1966 249 8231,'-6'6'-38,"1"1"1,2 1 12,-1 2 1,1 0 0,3 1-1,-1 2 376,-3 1 0,3 8 0,-2 0 0,2 3-46,1 4 0,0 5 0,0 5 1,0 5 138,0 4 1,0-2 0,0-1 0,0-4-68,0-3 1,0 0-1,-2-7 1,0-6-290,-1-5 0,-5-5 1,2-5-1,-1-1 32,0-2 1,0-2-1,-3-5 1,-2 0-215,-1 0 0,0-5 0,-4-2 0,-2-2-298,0-1 1,-3 0 0,-1-2 0,-1-1-427,1 0 0,1-6 1,2 2-1,3-3-1383,3 0 2201,3-1 0,19-41 0,5-10 0</inkml:trace>
  <inkml:trace contextRef="#ctx0" brushRef="#br0" timeOffset="2610">2162 249 7909,'-3'6'-120,"-1"1"1,1-3-1,3 3 475,0 1 1,0 4-1,0 3 1,0 3 1,0 3 0,0 5 0,1 5 0,1 0-213,2 0 0,0 3 1,-1 0-1,1-3-111,2-3 0,1-6 0,3-1 1,1-6-197,-1-4 1,1-5 0,2-2 0,2-6 34,1-5 0,-3-1 0,2-9 1,-2-1-86,1-2 1,1-2 0,-2-1 0,1-2 7,-2-1 1,0-2-1,-2-3 1,0 1 102,1 3 0,-4-2 1,-2 4-1,0-1 34,-3 1 1,-1 2 0,-1 6 186,0 3 0,-4 7 1,-3 5 250,-2 4 0,3 8 0,1 8 0,2 2-27,0 5 1,-1-2 0,4 4 0,0 2-35,0 1 1,0 1 0,0 0 0,0 0-262,0 0 0,1-4 0,3 0 0,1-2-375,1-2 1,3-2 0,-1-4 0,4-4-662,2-5 1,1-4 987,-2-4 0,17-46 0,8-11 0</inkml:trace>
  <inkml:trace contextRef="#ctx0" brushRef="#br0" timeOffset="2962">2638 259 8327,'-10'0'-128,"-1"0"1,1 0 0,0 1 838,-1 3 1,6 1 0,0 7 0,1 2-220,1 3 0,0 8 1,3 5-1,0 4-243,0 3 1,0 1-1,0 2 1,0-1-155,0-1 1,0-9 0,0-1-1,0-6-309,0-5 0,3-6 0,2-5-80,0-1 0,-2-7 1,1-6-1,0-4-31,-1-5 1,5-6-1,-1-3 1,2 0-60,2-3 1,-1-1 0,0-1 0,1 0 174,-1 0 1,0 0-1,1 0 1,-1 0 218,0 0 0,0 6 1,-2 3 111,-1 3 1,-2 13 0,2 3 286,-3 11 0,-2 8 1,0 9-1,2 2 8,-2 3 1,-1 4 0,-1 2 0,0 1-417,0 2 1,0 1-1,0 0 1,0-2-950,0-3 1,0-4 0,1-4 947,3-2 0,11-17 0,7-5 0</inkml:trace>
  <inkml:trace contextRef="#ctx0" brushRef="#br0" timeOffset="3315">3176 290 8231,'-15'-9'254,"3"2"0,-1-7 0,1 3 106,2 0 1,-4 4-1,-1 2 1,-1 0-55,-2 3 1,-2 1 0,-1 3 0,0 5-3,-4 7 0,4 2 0,-2 3 0,3 4-65,3 2 0,4 3 0,1 3 0,3 0-63,6 0 1,2 0 0,1 0 0,2 0-269,5 0 1,1-4 0,11-3 0,2-3-237,6-4 1,-1-2 0,2-6 0,-1-2-210,0-4 0,3-3 1,-4-3-1,2-5 537,-1-5 0,10-63 0,-16 29 0,1-1 0</inkml:trace>
  <inkml:trace contextRef="#ctx0" brushRef="#br0" timeOffset="3410">3259 352 8231,'-11'0'-27,"1"0"264,0 0 238,4 0 0,2 0 0,9 0 1,4 0-181,4 0 0,5-1 0,0-1 0,1-3-155,2-1 1,-1 4 0,1-3-1,0 2-200,-1-1 0,1-2 1,-1 1-1,-3 0-558,-3 1 0,-2 0 0,0 3 0,-1-1 618,-1-2 0,-53 10 0,-10 6 0</inkml:trace>
  <inkml:trace contextRef="#ctx0" brushRef="#br0" timeOffset="4005">3393 124 8305,'-4'-5'1237,"1"0"-678,-4 5 0,2 8 0,-3 5 0,1 5 4,-1 7 0,-2 9 0,0 5 0,0 5-257,-1 4 0,1 4 1,0 0-1,1 1-545,2-2 0,2-11 1,5-3-1,0-7-406,0-6 1,1-7 0,4-4 0,4-5-2688,4-5 3332,0-6 0,21-54 0,5-16 0</inkml:trace>
  <inkml:trace contextRef="#ctx0" brushRef="#br0" timeOffset="4379">3559 342 8231,'-11'0'305,"1"0"0,0 1 318,-1 2 0,4 3 0,2 6-264,0 1 1,2 0-1,3 4 1,0 2-246,0 0 0,1 3 0,1 1 0,1 2-354,0 2 0,-2-1 0,0 2 0,1-4-753,2-2 0,0-6 993,0-2 0,6-35 0,6-9 0</inkml:trace>
  <inkml:trace contextRef="#ctx0" brushRef="#br0" timeOffset="4380">3590 124 7936,'-11'-6'0,"1"0"-330,0 1 1,3 1 332,0 0-3,5 3 0,20 6 0,11 6 0</inkml:trace>
  <inkml:trace contextRef="#ctx0" brushRef="#br0" timeOffset="4965">3703 331 8140,'-1'12'-23,"-2"2"1,1 2-1,-4 4 1,1 2 702,3 2 1,0 3 0,-1 4-1,0 0-387,1 0 0,0 0 0,4-1 0,2-1-208,7-2 1,0-8-1,6-2 1,1-6-103,-2-4 0,4-2 0,0-5 0,2-1-292,-3-3 0,2-6 0,-4-7 0,3-4-87,0-3 1,-4 1 0,-2-4-1,-2 1 321,-2-1 1,-1 3-1,-2-3 1,-3-1 405,-3 2 1,-1 0-1,-1 5 1,-4-2 139,-5-2 0,-2 1 0,-6 5 0,-3 2-147,-2 3 1,-4 7 0,1 3 0,2 3-368,2 1 1,0 5 0,9 2 0,0 3-442,2 4 0,5-1 0,2 3 1,4-1 483,4-3 0,25 9 0,10 1 0</inkml:trace>
  <inkml:trace contextRef="#ctx0" brushRef="#br0" timeOffset="5351">4190 238 8665,'-5'-10'1949,"4"5"1,-2 5-1323,1 6 1,2 9 0,0 5 0,0 5-206,0 5 0,-1 3 0,-1 10 0,-3 0-92,0 2 1,-1 0-1,-2-5 1,2-2-205,1-3 0,2-9 0,3-5-182,0-6 1,0-10-1,0-5 1,1-8-173,3-8 1,1-3 0,7-12 0,2-5-223,3-3 1,2-4 0,2 0-1,0-2-33,-1 1 1,1 2 0,0 0 0,0 2 352,-1 2 1,0 8-1,-3 10 1,-3 6 453,-3 6 1,-4 4 0,-1 9 0,-1 6 690,-3 9 0,0 5 0,0 9 0,2 3-262,-2 8 1,-1 5-1,-1 3 1,0 2-540,0 3 1,0 4 0,0 0 0,0-2-1143,0-6 1,0-12-1,0-6 1,0-7-5038,0-8 5965,0-10 0,-13-29 0,-5-11 0</inkml:trace>
</inkml:ink>
</file>

<file path=ppt/ink/ink1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2:55.517"/>
    </inkml:context>
    <inkml:brush xml:id="br0">
      <inkml:brushProperty name="width" value="0.08571" units="cm"/>
      <inkml:brushProperty name="height" value="0.08571" units="cm"/>
      <inkml:brushProperty name="color" value="#FFFFFF"/>
    </inkml:brush>
  </inkml:definitions>
  <inkml:trace contextRef="#ctx0" brushRef="#br0">5 269 8586,'-4'-6'519,"4"3"1,5 3 0,8 2 0,2 3-348,1 0 0,1 1 0,5 2 0,1-1-223,1 1 1,5-2 0,-2 0 0,3-2-47,1-1 1,0-2 0,0-1-1,-1 0-711,-2 0 1,-3 0 807,-4 0 0,-10 0 0,-1 0 0</inkml:trace>
  <inkml:trace contextRef="#ctx0" brushRef="#br0" timeOffset="355">202 62 8309,'0'14'328,"0"0"0,0 9 0,0 2 0,0 7-135,0 6 0,0 7 0,0 3 1,0 3-190,0 1 1,0 0 0,0 1-1,0-2-297,0-7 0,0-8 0,0-8 0,0-4-387,0-2 1,1-11 679,2-4 0,8-27 0,5-9 0</inkml:trace>
  <inkml:trace contextRef="#ctx0" brushRef="#br0" timeOffset="728">429 0 10813,'0'12'0,"0"1"357,0 5 1,0 6-1,0 4 1,1 6-32,3 4 0,-3 7 1,2 3-1,-1 4-163,-2 3 0,0-6 0,0 2 0,0-4-195,0-3 0,0-7 1,0-4-1,0-7-733,0-5 0,1-12 411,2-2 1,0-6 0,2-4 0,0-5 78,-3-5 1,4-3 0,0-6 0,1-2-5,-1-4 0,0-2 0,2-1 0,-1-1 88,1-2 1,0-2 0,0-3-1,-1 2 146,1 2 0,1 0 0,2 4 0,-1 2 153,0 5 1,0 5-1,-2 9 1,-1 4 305,1 2 1,-3 8 0,1 4 0,0 3 122,0 3 0,-3 8 0,3 0 0,0 3-145,-1 4 0,-1 2 0,1 3 0,0 4-229,-3 2 0,0-2 1,-1 0-1,1 0-459,1-1 0,1-2 0,-4-5 1,0-2-1182,0-4 1,3-10 1476,1-4 0,4-34 0,-2-6 0</inkml:trace>
  <inkml:trace contextRef="#ctx0" brushRef="#br0" timeOffset="1078">812 466 7919,'-6'10'-201,"3"0"42,2 1 0,2-6 1,2-1 384,4-3 1,4-1 0,1-1-1,3-3 25,1-3 1,-2-2 0,2-2-1,0-3-41,0-3 1,-2-2-1,2 1 1,-1 1-115,-2-2 1,-5 0 0,-2-2-1,-2 0-80,-2 1 1,0 2-1,-2 2 1,-2 0 30,-1 0 1,-3 4 0,-5-1-1,-2 4 50,-1 2 0,-1 5 0,2-1 0,-4 6 253,1 3 1,-2 8 0,4 5 0,2 2 148,0 4 0,2 7 1,1 0-1,2 4-244,3 3 1,4-3 0,4 2 0,3 3-219,2 2 0,7-5 0,3-1 0,5-7-547,3-6 0,2-10 1,5-5-1,5-4-2229,5-7 2739,-2-7 0,5-19 0,3-10 0,2-4 0,1 0 0</inkml:trace>
</inkml:ink>
</file>

<file path=ppt/ink/ink1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3:18.047"/>
    </inkml:context>
    <inkml:brush xml:id="br0">
      <inkml:brushProperty name="width" value="0.08571" units="cm"/>
      <inkml:brushProperty name="height" value="0.08571" units="cm"/>
      <inkml:brushProperty name="color" value="#FFFFFF"/>
    </inkml:brush>
  </inkml:definitions>
  <inkml:trace contextRef="#ctx0" brushRef="#br0">30 41 7951,'-9'2'269,"2"1"1,1-2 1114,3 3-719,2-3 1,-3-1-43,8 0 1,-2 0-309,5 0 1,-4 0 0,4 0-13,1 0 0,1 0 0,2 0 21,-1 0 1,0 0-1,1 0-121,-1 0 0,2-1 0,0-2 0,2 0-129,-1 1 0,-2 0 0,1 1 1,0-1-29,2-1 1,1-1 0,-2 4 0,1-1-16,-2-2 1,3 1-1,-1-1 1,-1 2 62,-2 1 0,1-1 1,0-2-1,2 0 5,-1 1 1,-2 0 0,1 2-43,1 0 0,-5 0 0,3 0 0,-2 0-3,0 0 0,2 0 1,-1 0-1,0 0-31,1 0 0,-5 0 0,1 0 0,1 0-30,2 0 0,0 0 0,0 0 0,1 0 2,-1 0 0,0 0 0,1 0 0,-1 0 45,0 0 0,1 0 1,-1 0-1,2 0-20,1 0 0,-1 0 1,2 0-1,-3 0 50,-1 0 1,2-1 0,1-1 0,0-1-43,0 0 1,-1 2-1,-1 1 1,2 0-13,0 0 1,1 0 0,-2 0 0,0 0 41,2 0 1,5 0-1,-2 0 1,2 0-242,2 0 0,0 0 1,-1 0-1,1 0 82,0 0 1,-1 0 0,1 0 0,0 0 39,0 0 1,-1 0 0,1 0-1,0 0 56,-1 0 1,0 0 0,-2 0 0,-1 0 86,2 0 0,-3 0 1,0 0-1,0 1-28,0 3 1,-2-3 0,2 2-1,0 0-33,0 0 0,-3-2 0,2 4 0,-1-2 0,-1 1 0,1 0 1,-3-1-1,-1 0-52,0-1 0,1 3 0,0-2-6,3 0 0,-3 1 0,3 0 0,-2-1-5,-2 2 1,0-4-1,0 4 1,-2-2 19,-1 0 1,-2 2 0,3-3 0,-1 3 87,1 1 0,-2-3 0,0 4 0,0 1 33,-1 1 0,-1-2 0,1 0 0,1 1-65,0 1 1,0 2 0,2 0 0,-1 2-66,1 1 0,-3-1 1,2-1-1,0 0-25,-1 2 1,3 4-1,-2-4 1,1 1 48,-1 0 1,2 4 0,-2-3 0,1 1 39,-1 0 0,2-3 1,-2 2-1,1 0-1,-1 0 1,2 2 0,-2 1 0,1 0-20,-1-2 0,2 0 0,-3 4 0,1-1 7,0 1 0,-4 3 0,4 2 0,0 0 45,-1 3 1,2-4 0,-4 0 0,1-1 5,0 1 1,-1 0 0,-1-2 0,1 1-68,2-1 1,-3 2 0,3-1 0,0 1-50,0 0 1,-3-3 0,3 2 0,-2-2-80,-1-2 1,1 2 0,1 1 0,-1 1 59,1-1 1,2-1 0,-4-1 0,0-1 39,-2 1 1,2 0 0,1 0 0,-2-1 64,-1 1 0,-1 0 0,1-1 0,2 1-54,0 0 37,1-5 0,-4 3 0,0-1-49,0 1 0,0 2 0,0-2 0,0 0-139,0-2 0,0-3 0,0 2-34,0-1 169,0-1 0,0-1 1,0 1-1,0 0 26,0 1 0,0-4 1,0 3-1,0-2 7,0-2 0,0 0 0,0 1 0,0-1-16,0 0 0,1 0 0,1-2 1,1-1-44,0 1 0,1-3 1,1 2-44,1 1 1,-3-2 0,3 1 85,-1 1 1,3-2 191,-2 1 0,4-4-93,0 4 0,-3-5 1,0 3 53,1-1 1,-2-2-1,0 1 0,3-2 0,-4 0 0,2 2-84,1 0 0,1 2 0,2-3 1,-1 1-41,0 0 1,1-2 0,-1 0-1,0 1 52,1 2 0,-1-1 0,0-3 0,1 1 23,-1 3 1,4-3 0,0 2 0,0 0 5,1 0 0,-4-2 0,4 3 0,-1-3-51,0-1 0,4 3 0,-2 1 0,1-2-33,0-1-30,1-1 0,1 0 0,0 0-12,-2 0 1,0 0-1,3 0 1,-1 0 46,2 0 0,-6 0 0,6 0 1,-3 0 78,-2 0 1,4 0-1,-3 0 1,1 0 3,-1 0 1,3 0 0,-4 0-1,1 0-64,1 0 0,-2-1 1,2-1-1,-2-2-13,-1 2 0,3 1 0,0 1 1,0 0-86,-1 0 0,2 0 0,-4 0 0,1 0 66,2 0 1,-3 0 0,0 0 0,0 0 41,2 0 1,-1 0-1,2 0 1,-1 0-29,-1 0-17,3 0 0,-6 0 0,4 0-14,2 0 0,-3 0 1,0 0-1,0 0-11,0 0 1,-2 0 0,3 0 0,0 0 47,-1 0 0,1 0 0,-5 0 0,2 0 62,-1 0 0,-1 0 0,1 0 1,1 0-25,-2 0 1,0 0-1,-2 0 1,1 0-35,-1 0 1,-3 0 0,0 0-1,1 0 12,1 0 1,-2 0-1,0 0 67,1 0 0,-3 0 81,2 0-99,0 0 39,-1 0-58,3 0-146,-8 0-106,4 0-2278,-5 0 0,-23-9 1,-6-3-1</inkml:trace>
  <inkml:trace contextRef="#ctx0" brushRef="#br0" timeOffset="1061">3506 1655 7899,'-10'6'1132,"-1"2"220,1-4 1,4 0-997,3 0 1,2-2 0,2 5-115,2 1 0,3-2 1,4-1-1,1 1-68,-1 0 0,1 1 1,3 3-1,2-1-231,0-2 0,0 2 0,-3-2 1,2 2 22,1 2 0,0-1 0,3 0 0,-3 1-10,-1-1 0,0-1 0,-3 1 0,2-1 117,-1 2 0,-2 2 0,-2-3 0,-1-1 112,-1-2 0,-1 6 0,1-3 1,-4 2 173,-1-1 0,-7 0 0,-2 0 1,-2 3 30,-1 3 1,-5-1 0,-4 3 0,-3 1-336,-2 3 1,-3 1 0,2-2-1,2 1-844,2 1 1,-2-3 0,1-4 0,2 1-2884,1-2 3672,8-6 0,11-24 0,12-9 0</inkml:trace>
  <inkml:trace contextRef="#ctx0" brushRef="#br0" timeOffset="2064">4333 1769 7911,'-10'-6'70,"3"-3"0,1 2 42,2-2 1,0-1 0,4-1 0,0 1 210,0 0 1,5-1 0,2 2 0,2 1 109,1 1 0,1 1 0,0-2 0,2 3-266,1 0 1,1 2 0,-2 3 0,4 0-78,-1 0 0,3 1 1,-2 2-1,2 4-52,-2 2 1,3 3-1,-3 2 1,1 2-106,0 0 1,-2 3 0,-4-1-1,2 1 67,-1 2 1,-5-4 0,-3 0 0,0 2 19,-3 0 0,-2 5 1,-3 2-1,-4-1-99,-2 0 1,-5 3-1,-1-3 1,-1 0-159,-2 1 0,2-6 0,-2-4 0,1-1-1924,1-2 2161,-4-2 0,-28-19 0,-13-4 0</inkml:trace>
  <inkml:trace contextRef="#ctx0" brushRef="#br0" timeOffset="2716">4365 1759 8243,'-5'5'315,"3"4"0,-4-5-141,1 2 1,2 1 0,3 3 0,0 0 414,0 1 0,0 3 1,0 1-1,0 1-309,0 2 1,0 2 0,0 1 0,0 4-68,0 2 1,0 4 0,0 2 0,0 3-233,0 1 1,0 1 0,0 3 0,0-1-492,0-2 1,0-2 0,0-6 0,0-3-414,0-2 1,0-8-1,1-5 923,2-3 0,8-65 0,5-18 0</inkml:trace>
  <inkml:trace contextRef="#ctx0" brushRef="#br0" timeOffset="2839">4861 1552 8795,'-7'0'447,"1"1"-498,2 2 1,0 0-1,3 5 1,-1 2 1057,-2 3 1,1 5 0,3 1-1,-1 4-628,-3 4 1,3 4 0,-2 5 0,2 4-229,1 4 1,-4 6 0,1 1 0,-1 2-117,0-3 1,3 1 0,-4-7-1,2-4-94,-1-5 1,1-7 0,3-5-1513,0-5 978,0-7 0,0-8 0,0-6 0,0-4 110,0-2 0,3-3 1,2-2-1,0-4 202,3-5 0,1-3 0,-1-6 0,-2 0 86,3-2 0,0 2 0,1-3 0,2 2 63,1-2 1,-1 7 0,2-2 0,-3 4 344,-1 7 0,-3-1 1,0 8-1,1 2 174,2 6 0,-4 3 1,0 2-1,0 2 48,0 4 0,-4 7 0,3 3 0,-2 3 137,0 1 1,2 4 0,-3 2 0,2 3-336,-2 1 0,-1 0 1,-1-1-1,0-1-465,0-1 0,0-2 0,0 0 0,0-4-770,0-3 0,0-7 998,0 2 0,0-2 0</inkml:trace>
  <inkml:trace contextRef="#ctx0" brushRef="#br0" timeOffset="3964">5192 2048 7915,'0'12'211,"0"2"1,0 3 199,0 2 1,0 2-1,0 1 1,1 1-4,3 1 1,1-2 0,6-4 0,0 1-225,3-4 1,-2-4 0,3-3 0,-1-2-116,4-1 1,-3-2-1,0-5 1,-2-4-99,1-4 1,1-8 0,-2 0 0,1-4-34,-2-2 0,-1-5 0,-3 3 0,-3-2 139,0 1 1,-2 4 0,-3-1-1,0 3 26,0 4 1,0-3 0,-1 4 0,-2 0 265,-4 2 0,-6 4 1,-2 2-1,-1 2-159,-2 1 1,2 2 0,0 3 0,0 0-277,-1 0 0,4 0 1,-3 1-1,1 1-694,2 2 0,3 4 0,2-2 0,1 0-1231,-1 1 1991,3 0 0,10 8 0,6 1 0</inkml:trace>
  <inkml:trace contextRef="#ctx0" brushRef="#br0" timeOffset="4585">5533 1821 8734,'0'10'1182,"5"-1"0,2-2 1,3-3-755,4-3 0,2-1 1,6 0-1,1-1-263,1-3 0,4 2 0,-3-5 1,0-1-115,1-1 1,-2 2 0,-4 1-1,0 0-727,-3 1 1,-2 2-1,-4 0-2345,-1 2 3021,-4 1 0,-34 18 0,-12 5 0</inkml:trace>
  <inkml:trace contextRef="#ctx0" brushRef="#br0" timeOffset="4586">5730 1645 8152,'-10'0'1215,"-1"0"0,4 0-473,1 0 1,3 5 0,0 1 0,2 4-309,1 0 0,0 3 0,0 3 0,1 6-234,2 3 0,0 6 0,2 6 0,0 2-74,-3 3 1,-1 7 0,-1-1 0,0 1-547,0-1 0,0 0 0,0-6 1,0 0-730,0-6 1,1-4-1,2-5 1,1-5 1148,2-4 0,15-60 0,6-12 0</inkml:trace>
  <inkml:trace contextRef="#ctx0" brushRef="#br0" timeOffset="4587">5937 2038 7915,'-5'10'477,"3"2"0,-4 2 1,2 2-321,1 0 1,2 3 0,1-1 0,1 1 112,3 2 0,2-5 1,4-2-1,1-3-189,3 0 0,-1-2 0,4-2 0,0-4-202,-1-2 0,3-2 0,-4-2 0,1-4 102,2-2 0,-3-3 0,-1-2 0,-3-3 55,0-2 1,-1-3 0,0-1 0,0-1 152,-3 1 1,-3 1 0,-4 1 0,0-1 210,0-2 0,-1 6 0,-2-2 0,-4 4 98,-3 3 1,-3 1 0,-2 0 0,-1 1-401,-3 2 0,0 5 1,-2 1-1,0 2-514,1 1 1,-1 1-1,0 2 1,2 5 415,2 5 0,-8 40 0,4 13 0</inkml:trace>
  <inkml:trace contextRef="#ctx0" brushRef="#br0" timeOffset="5257">6620 1955 7908,'-6'-4'297,"-3"3"0,2-4 81,-2 0 0,-2 4 0,1-2 1,0 0-261,-1 0 1,1 2 0,0-3 0,-1 2-181,1-1 1,-4 1 0,0-1 0,0 2 13,0 1 0,-3 4 1,-2 3-1,1 3 63,0 0 1,4 5 0,-3 2 0,0 4-19,1 3 0,-1-1 0,5 5 0,4-1-3,2 0 0,3 2 1,3-2-1,1-1-10,3-2 0,6-3 1,7-2-1,3-3 35,0-1 1,1-3 0,0-5 0,-1-3 108,1-3 1,1-1 0,1-1 0,0-3-86,-4-3 0,1-3 0,-5-5 1,1-6 5,2-5 0,-3-4 1,-1-2-1,-2-3-165,-2-3 0,-3-3 0,0-3 1,0-1-211,-2 2 1,0-4 0,-5-1-1,0 0 67,0 0 1,-1 5 0,-1 1 0,-3 4 138,-1 2 1,1 1 0,-4 4 0,3 2 124,-2 6 1,2 9 0,0 3 0,0 4 591,1 2 0,1 3 0,-2 6-106,2 7 1,0 0 0,4 8 0,0 3-116,0 4 0,0 8 0,0 4 1,0 4-94,0 3 1,0 1-1,1 3 1,2-1-70,0 2 1,5 0 0,-2 2 0,1 0-364,0-1 1,0-3 0,4-5 0,2-4-465,1-4 0,-1-9 0,-2-5 0,-1-6-446,0-4 1,4-5-1,0-2 1059,-1-3 0,3-34 0,0-7 0</inkml:trace>
  <inkml:trace contextRef="#ctx0" brushRef="#br0" timeOffset="5835">6940 1997 8267,'-3'10'0,"-2"0"225,0 1 1,1 0 0,-2 2-1,2 2 12,1 1 1,2 1 0,1 4 0,0-1 92,0 1 0,0 3 1,1 0-1,2-1-335,0-1 0,4-4 0,-3-2 1,-1-1-925,2-3 0,-3-1 929,5-5 0,-14-56 0,0-19 0</inkml:trace>
  <inkml:trace contextRef="#ctx0" brushRef="#br0" timeOffset="5836">6951 1655 7936,'-11'0'-471,"1"0"0,0 1-646,-1 3 1117,1 2 0,13 22 0,4 6 0</inkml:trace>
  <inkml:trace contextRef="#ctx0" brushRef="#br0" timeOffset="6418">7116 1945 7936,'0'17'-178,"0"0"0,0 1 0,0 2 0,0 1 673,0 0 1,0 1-1,0 2 1,1 2-33,3 1 1,-2-1 0,5-3 0,1 1-204,1-1 1,5-2 0,1-4 0,0-4-290,0-5 0,3-4 0,-1-4 1,2 0-229,-2 0 0,3-5 1,-4-6-1,1-5 75,0-3 1,-1-6-1,2 1 1,-5 0 62,-1-1 0,-5 2 0,-1-4 1,-2 2 67,-2 2 1,0 1 0,-4 2 0,-1-1 476,-4 0 0,-3 2 1,-4 0-1,-3 3-117,-3 1 0,-4 2 0,-1 3 1,-1 3-418,1 4 0,1 2 1,3 2-1,1 4-229,-1 5 0,1 4 0,3 4 337,3-1 0,26 33 0,6 11 0</inkml:trace>
  <inkml:trace contextRef="#ctx0" brushRef="#br0" timeOffset="6977">7778 2048 7936,'-4'-10'702,"-2"0"1,-4-1 0,-1 1-20,1 0 1,0-2 0,-1 0 0,1-2-433,0 1 1,-4-2 0,-1 1 0,0 1-181,0-2 0,-2 7 0,2-2 0,-1 5-98,-3 2 1,3 4 0,0 5 0,0 7-262,0 5 0,3 2 0,1 7 0,4 2-174,4 1 1,3 2-1,2 3 1,3 1 223,2 1 0,8 2 1,3-3-1,3 1 299,1 2 0,4-5 0,1-3 0,2-5 9,0-5 0,-4-8 0,2-4 0,-1-3-145,-2-4 0,-2-10 1,-4-7-1,-3-7 148,-2-5 1,-2-8 0,-1-4-1,-1-4-10,-1-6 0,-5 0 1,2-2-1,-3 1 30,-1-3 1,0 2 0,-1 3 0,-1-1 99,-2-2 1,-7-8-1,0 1 1,1 0-230,2 1 1,0 5-1,3 0 1,1 9 142,-1 7 0,2 11 119,3 11 0,0 12 1,1 5-1,1 5 53,2 3 1,4 5-1,-3 4 1,2 8 116,0 5 1,-3 5-1,1 7 1,1 5 7,0 4 1,-4 6 0,3 6 0,-2-2-303,1 0 0,0 1 0,-2 3 1,3 0-487,1-2 1,-3-4-1,4-14 1,1-8-626,1-8 0,2-8 0,-1-10 0,0-7 1009,1-5 0,13-80 0,-10 29 0,0 0 0</inkml:trace>
  <inkml:trace contextRef="#ctx0" brushRef="#br0" timeOffset="6978">8089 2090 7936,'-4'10'0,"0"0"328,-2 1 1,4-4 0,-2 0 319,3 1 1,6 0 0,1-1-1,4-3-248,0 1 1,1-4 0,2 2 0,2-1-183,1-2 1,1-4-1,4-1 1,0-1-82,-1-6 1,1 1 0,0-7 0,0-1-49,-1-4 1,1 0-1,0-5 1,-2 1-90,-2 0 0,-2-2 0,-4 4 0,-2 0 81,-2 0 1,-4 0-1,-6 6 1,-4 2 98,-2 3 0,-6 2 0,-3 3 1,-2 2-67,-4 4 0,1 2 1,-5 2-1,0 2 42,2 4 0,-3 7 0,5 4 0,2 5 175,4 5 0,0 6 0,5 4 0,3 3 116,2 0 0,6 2 0,2 2 0,6 5-113,3 0 0,7 3 0,5-8 0,6-1-46,2-2 1,6-6 0,1-5-1,0-7-921,3-5 0,5-9 1,2-9-1,0-7-2048,0-7 1,-2-12 2680,-6-6 0,-13-12 0,-1-9 0,0-6 0,0 0 0</inkml:trace>
</inkml:ink>
</file>

<file path=ppt/ink/ink1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3:37.776"/>
    </inkml:context>
    <inkml:brush xml:id="br0">
      <inkml:brushProperty name="width" value="0.08571" units="cm"/>
      <inkml:brushProperty name="height" value="0.08571" units="cm"/>
      <inkml:brushProperty name="color" value="#FFFFFF"/>
    </inkml:brush>
  </inkml:definitions>
  <inkml:trace contextRef="#ctx0" brushRef="#br0">436 206 7744,'0'-23'473,"-3"3"55,-5 5 0,6-6 0,-8 6-208,-1-5 0,6 4 0,-10 1-189,-3-3 0,6 6 0,-4-1 0,-2 3-67,-2 5 1,-3 2-1,0 6 1,0 4-79,1 9 0,-9 4 1,1 5-1,2 3 18,2 3 1,3 10 0,0-3 0,3 5-31,5 3 0,5-1 0,10 1 0,0 0-68,0 0 1,0-3 0,2-2 0,6-3-82,7 3 1,13-6 0,2 1 0,-2-3-72,-2-5 0,4-3 0,1-4 1,-1-4-310,4-1 1,-9-11-1,8 2 555,0-4 0,13-84 0,-17 30 0,0 0 0</inkml:trace>
  <inkml:trace contextRef="#ctx0" brushRef="#br0" timeOffset="348">687 366 7744,'-23'13'369,"1"7"0,-1-4 104,0 4 0,7-7 0,4-3 0,2 0-294,5 5 1,2-2 0,3 2-185,0 3 1,3 0 0,2 0 0,5-3 14,2 3 1,4 0 0,4-1 0,-2-1-131,-3 2 0,0-1 0,8 1 0,0-5-144,0-3 0,-8-2 0,1-8-122,1 0 1,4 0 0,-1-3 269,-5-5 1,3-4 0,-10-14 0,-3-2 234,-3-2 1,-2-1-1,0 6 1,-2-3 89,-6-3 1,-2 1 0,-8 7 0,3 0-55,-3 0 1,-2 8-1,-3 0 1,0-1-207,0 4 1,5 1-1,1 9 1,-4-3-988,3-3 0,1 1 1038,-6 7 0,41 30 0,10 8 0</inkml:trace>
  <inkml:trace contextRef="#ctx0" brushRef="#br0" timeOffset="598">1077 115 7744,'-13'0'1702,"-8"0"0,19 2-1512,-6 6 0,6 4 0,2 14 0,2 4-174,6 9 1,-6 6 0,6 6 0,-5 5-249,-3 3 1,0 2 0,0 7-1,2-1-131,6-6 1,-6-5-1,6-13 1,-3-5-145,3-8 507,-6-14 0,29-98 0,-19 25 0,1 0 0</inkml:trace>
  <inkml:trace contextRef="#ctx0" brushRef="#br0" timeOffset="915">1374 481 7744,'0'23'72,"-8"2"1,1 3 207,2 3 1,2-1 0,3-7-1,0 0 253,0 0 1,8 0 0,2 0 0,3 0-667,5-1 0,2-6 1,3-4-1,0-1-29,0-6 0,-1-3 0,1-2 0,0-2 124,0-6 1,0-7 0,-3-13-1,-2-5 5,-3-3 0,-2 6 1,5-9-1,-5 1 161,-3 3 1,-2-6 0,-8 10 0,0 3 193,0 3 1,0 2 0,-3 3 0,-2 2 16,-3 3 1,-10 2-1,3-2 1,-8 7-117,-7 6 0,4 2 0,-7 0 0,3 2-295,-1 6 0,1 4 0,7 11 1,0 0-762,0 0 0,10 0 1,6 0-1,4 0 833,3 0 0,92-11 0,-35-6 0,0-1 0</inkml:trace>
  <inkml:trace contextRef="#ctx0" brushRef="#br0" timeOffset="1214">1946 252 10109,'0'23'1161,"0"0"0,0 2-872,0 6 0,0 4 1,3 11-1,2 2-353,3 6 1,7-6 0,-7 6 0,-1-6 73,3-2 1,-7-11 0,5-4 0,-3-6-567,2-2 448,-4-10 1,7-21 0,-10-17 0,0-11-21,0-12 0,0 2 0,0-7 1,0 4 25,0 4 1,0-1 0,0 0 0,3 3-90,4 5 1,6 2 0,10 8 0,0-3-279,0 3 1,7 3 0,3 5 468,3 4 0,40 1 0,18 0 0,-23 6 0,-1 1 0,0-1 0</inkml:trace>
  <inkml:trace contextRef="#ctx0" brushRef="#br0" timeOffset="2223">3251 252 7512,'-2'-23'11,"-6"0"0,3 0 0,-8 0 522,3 0 0,-5 8 0,5 2 0,-3 1-91,-5-1 0,-2 5 0,-3-4-286,0 2 1,0 2-1,0 8 1,0 0-113,0 0 1,8 0 0,0 0-1,0 2-219,2 6 1,-7 5 0,7 12-70,0 6 0,3-3 0,10 10 0,0 5 133,0 8 1,0 0-1,0 10 1,0 2 9,0 4 1,0-6-1,0 0 1,0 2-118,0 3 1,3-7 0,2-8-1,2-10-798,-2-11 1016,-2-5 0,-15-72 0,-7-35 0,0-2 0,0 0 0</inkml:trace>
  <inkml:trace contextRef="#ctx0" brushRef="#br0" timeOffset="2407">2725 550 7789,'-13'15'814,"5"0"1,8-10 0,8 3-660,7-6 0,6-2 0,4 0 0,6 0-371,7 0 0,5 0 1,3 0-1,0-2 68,-1-6 0,1 6 0,0-9 0,0 4 148,0-1 0,40-30 0,-38 19 0,1 0 0</inkml:trace>
  <inkml:trace contextRef="#ctx0" brushRef="#br0" timeOffset="2543">3526 298 7789,'-15'-13'0,"0"5"150,-3 6 1,5 2-169,-2 0 0,7 0-881,-7 0 899,10 0 0,5 51 0,12 12 0</inkml:trace>
  <inkml:trace contextRef="#ctx0" brushRef="#br0" timeOffset="2728">3503 527 7789,'-10'12'1192,"5"9"-671,-10-6 0,7 5 0,-5 3-382,3 0 0,2 0 0,8 0 1,0 0-84,0 0 1,0 0 0,3 2 0,2 3-349,3 2 0,-1 9 0,-7-9 0,0 1-328,0 2 0,0-8 0,0 6 620,0-6 0,0-12 0,0-3 0</inkml:trace>
  <inkml:trace contextRef="#ctx0" brushRef="#br0" timeOffset="2815">3778 389 9551,'-13'3'1099,"6"4"1,4 6-1,3 13-1139,0 4 1,0-4 0,0 7 0,0 0-325,0 5 0,0-3 1,0 4-1,0-1-2421,0-3 2785,0 9 0,10-19 0,3 8 0</inkml:trace>
  <inkml:trace contextRef="#ctx0" brushRef="#br0" timeOffset="2950">3938 618 7789,'0'23'46,"0"-8"177,0 1 1,3-4-1,4 4 1,9-9 426,4-4 1,3-3 0,0 0 0,2 0-464,6 0 0,-3-10 0,7-6 0,-2-1-236,-5 1 0,5-4-1,-2 5 1,-3-3-507,-3 3 0,-2-3 0,0 8-1984,0-3 2540,-10 8 0,-64 5 0,-26 13 0</inkml:trace>
  <inkml:trace contextRef="#ctx0" brushRef="#br0" timeOffset="3164">4213 321 7789,'-15'2'0,"-1"6"225,-2 7 1,8-2-1,0-1 1,3 1 376,-1 0 0,0-5 1,8 7-1,0 3-388,0 2 1,0 3 0,3 2 0,2 3-113,3 3 0,7 9 0,-5 1 0,0 8-114,0 4 1,6 3 0,-6-5 0,0 2-587,0-2 1,-2 2 0,-8-4 0,2-9-823,6-4 1420,-6-5 0,19-70 0,-9-14 0</inkml:trace>
  <inkml:trace contextRef="#ctx0" brushRef="#br0" timeOffset="3516">4488 801 7789,'0'23'155,"0"-8"0,0 1 164,0 2 1,0-6-1,2 1-193,6-3 1,4-2 0,11-8 0,0 0-216,0 0 1,0-8-1,2-2 1,3-3 129,3-5 1,-1-2-1,-7-3 1,-2 0 216,-6 0 1,5 1-1,-7-1-132,0 0 0,-3 0 0,-10 0 0,0 0-119,0 0 1,0 0 0,-3 0 0,-4 1-93,-9-1 0,-11 2 0,-4 3 0,0 6 26,-2 2 1,5 2-1,-7 8 1,-1 0 37,1 0 0,7 2 0,-3 6 0,8 10-33,8 10 0,-3 0 0,10 7 0,3 1-6,3 0 1,4 2 0,6 10 0,7 3 49,6 2 1,2 1-1,2-8 1,3-1-202,2 1 0,9-8 0,-9-2 0,-2-5 108,-2-11 0,4 0 0,3-12 0,0-3 103,0-2 0,18-65 0,-3-14 0</inkml:trace>
  <inkml:trace contextRef="#ctx0" brushRef="#br0" timeOffset="3881">5197 550 7789,'0'15'907,"0"0"0,-2 0-367,-6 8 1,5 0 0,-4 0 0,4 0-312,3 0 1,0 2 0,0 3 0,0 5-101,0 3 0,0 2 0,0 8 0,0 0-15,0-1 0,0-1 0,0-4 0,0-4-102,0-3 1,0-2 145,0-9 1,0-14-101,0-16 0,0-9 0,0-27 1,0-7 11,0-4 1,3-1 0,2-8 0,3 0-129,-3 8 0,5-2 0,0 5 1,3-1-199,5-2 1,2 10 0,3-2 0,0 10 31,0 5 1,2 2 0,6 8 0,4 3-484,1 5 1,4 5 0,-9 10 706,-3 0 0,-3 61 0,-2 15 0</inkml:trace>
</inkml:ink>
</file>

<file path=ppt/ink/ink1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5:05.267"/>
    </inkml:context>
    <inkml:brush xml:id="br0">
      <inkml:brushProperty name="width" value="0.08571" units="cm"/>
      <inkml:brushProperty name="height" value="0.08571" units="cm"/>
      <inkml:brushProperty name="color" value="#FFFFFF"/>
    </inkml:brush>
  </inkml:definitions>
  <inkml:trace contextRef="#ctx0" brushRef="#br0">77 128 8061,'-11'1'-125,"2"3"1,-2-1 425,2 6 0,2-1 1,0 6-113,1 3 0,-2-3 1,4 5-1,1-2-145,1 0 1,2 6-1,2-4 1,1 3-17,1-1 0,2-1 0,-2 2 0,4-2-48,4-1 0,-4 2 0,1-4 1,1-1-90,1-2 0,2-1 0,-1-2 52,1-3 1,0-2 0,0-6 22,-1 0 1,0-7 0,-2-4 0,-3-6 23,-2-3 0,4-2 1,-5-3-1,-1-2 38,-2-3 0,-1 3 1,0-2-1,0 0 69,0-1 1,-1 4 0,-2-3 0,-2 5-35,-3 3 1,0 4 0,-6-3-1,-2 3-11,-1 6 1,0 4 0,4 7-1,-1 0-178,-3 0 0,4 1 1,-1 3-1,4 5-382,0 2 0,5 2 0,1 0 0,2-1 508,2 1 0,34 28 0,9 7 0</inkml:trace>
  <inkml:trace contextRef="#ctx0" brushRef="#br0" timeOffset="529">307 77 7920,'1'12'544,"2"1"1,1 0-367,-1 0 0,-2 1 0,-1 3 0,0 4-77,0 3 0,5 3 0,-1 1 0,-1 2-7,-2-1 0,-1 2 0,0-2 0,0-2-157,0-4 1,0 0-1,0-6 1,0-2-274,0 0 125,0-8 1,0-3-1,0-8 41,0-5 0,0-6 1,0-4-1,0-1-39,0-2 1,1-3 0,2 0 0,3-1 23,1 1 0,-3 1 0,3 1 0,-1 3 143,-3 2 1,4-3-1,0 4 1,2 1 102,-1 2 1,-4 7-1,3 1 1,1 2 123,-1 0 1,-5 1 0,4 6 0,-2 2 27,1 2 0,3 6 1,-4 4-1,-1 0-3,-1 2 0,2-1 0,0 5 0,-1-2-57,-2 2 1,-1 1-1,0 1 1,0 1-99,0-1 0,0 2 0,0 0 0,0 0-288,0-3 1,0-5 0,0 0-1412,0 0 1644,0-2 0,0-44 0,0-10 0</inkml:trace>
  <inkml:trace contextRef="#ctx0" brushRef="#br0" timeOffset="1011">574 0 6965,'8'6'42,"-4"2"1,-3 5 208,-1 4 0,4-1 0,1 6 0,-2 5-167,-2 6 1,-1 4 0,0 1 0,0 0-67,0 0 0,0 1 0,0-1 0,0 0-88,0 0 0,0-9 0,0-5 1,0-4 69,0-5 0,0-17 0,0-7 0</inkml:trace>
  <inkml:trace contextRef="#ctx0" brushRef="#br0" timeOffset="1174">702 204 8183,'-1'9'0,"-2"-1"-27,-2 2 0,1-3 0,4 2 217,0 1 0,0 1 0,0 2 0,2-1-64,2 1 1,2 0 0,4 0 0,-2-1-243,2 1 1,0-3 0,0 0 0,-2 1-141,2-1 0,2 0 1,0 3-990,1 0 1245,0-6 0,0-7 0,-1-7 0</inkml:trace>
  <inkml:trace contextRef="#ctx0" brushRef="#br0" timeOffset="1539">957 179 8183,'-13'0'149,"1"0"278,-1 0 1,4 0 0,2 1 0,0 3 22,0 5 0,4-2 1,-1 1-1,1 4-300,-1 3 0,3 5 1,-5 6-1,2 1-190,-1 2 0,-3 5 1,2 7-1,-1 3-26,-3 2 1,-1 1-1,-2 4 1,0-2-403,1-2 1,-1-3-1,0-7 1,2-3-1315,2-4 1782,4-9 0,-7-20 0,-2-9 0</inkml:trace>
</inkml:ink>
</file>

<file path=ppt/ink/ink1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3T12:46:16.728"/>
    </inkml:context>
    <inkml:brush xml:id="br0">
      <inkml:brushProperty name="width" value="0.05" units="cm"/>
      <inkml:brushProperty name="height" value="0.3" units="cm"/>
      <inkml:brushProperty name="color" value="#849398"/>
      <inkml:brushProperty name="inkEffects" value="pencil"/>
    </inkml:brush>
  </inkml:definitions>
  <inkml:trace contextRef="#ctx0" brushRef="#br0">346 386 13129 223227 33792,'-2'9'-167'0'0,"-3"3"1"0"0,-1 5 93 0 0,-3 7 1 0 0,-1 12 0 0 0,-2 9 0 0 0,-2 4 335 0 0,-1 2 0 0 0,2 0 0 0 0,0-2 0 0 0,2-6-283 0 0,2-6 1 0 0,1-3 0 0 0,3-7 0 0 0,1-2 33 0 0,1-3 1 0 0,-1-3 0 0 0,2-4-71 0 0,1-4 13 0 0,0-6 1 0 0,1-5 0 0 0,1-5 0 0 0,0-4 164 0 0,1-4 1 0 0,4-4 0 0 0,0-6 0 0 0,1-3-120 0 0,1-3 0 0 0,2-3 1 0 0,2-5-1 0 0,1-4-245-636 90,2-4 0 636 0,2-1 0 0 0,-1-3 1 0 0,0-2-145-635-39,2-4 0 635 0,1-5 1 0 0,-1-7-1 0 0,-1 0 125 0-51,-5 2 0 0 0,-2 9 0 0 0,-6 10 0 0 0,-3 7 311 0 0,-2 9 0 0 0,-5 10 1 0 0,-5 12-1 0 0,-1 4 195 0 0,-1 4 1 0 0,0 3 0 0 0,0 4 0 0 0,0 2-70 0 0,-2 4 0 0 0,-2 5 0 0 0,-2 4 0 0 0,-2 5-35 0 0,-2 5 1 0 0,2 4 0 0 0,-6 5 0 0 0,1 5-1 0 0,-1 5 1 0 0,1 4 0 0 0,1 4 0 0 0,2 0 150 0 0,3-2 1 0 0,3-3-1 0 0,4-6 1 0 0,3-3-208 0 0,1-6 0 0 0,5-10 0 0 0,2-8 0 0 0,1-5-67 0 0,1-5 0 0 0,3-4 1 0 0,1-5 70 0 0,2-1 1 0 0,0-3 0 0 0,1-2 0 0 0,0-5 141 0 0,1-2 0 0 0,5-7 0 0 0,2-5 0 0 0,1-3-113 0 0,0-4 1 0 0,2-5 0 0 0,1-3 0 0 0,1-4-369 0 0,1-3 0 0 0,2-4 1 0 0,3-5-1 0 0,4-9-315 0 0,4-8 1 0 0,-3 1 0 0 0,-1-1-1 0 0,-7 10 185 0 0,-4 12 1 0 0,-7 15-1 0 0,-6 13 1 0 0,-6 12 309 0 0,-3 10 1 0 0,-6 9 0 0 0,-4 10 0 0 0,-4 7 157 0 0,-4 9 0 0 0,-3 4 0 0 0,-3 13 0 0 0,-3 5 234 408 0,-2 4 1-408 0,0 9 0 0 0,-2 2 0 0 0,1 4-177 85 0,1 0 1-85 0,6-4 0 0 0,6-1 0 0 0,4-2-980 0 0,3-2 833 0 0,7-8 0 0 0,0 31 0 0 0,6 0 0 0 0</inkml:trace>
</inkml:ink>
</file>

<file path=ppt/ink/ink1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3T12:46:13.027"/>
    </inkml:context>
    <inkml:brush xml:id="br0">
      <inkml:brushProperty name="width" value="0.05" units="cm"/>
      <inkml:brushProperty name="height" value="0.3" units="cm"/>
      <inkml:brushProperty name="color" value="#849398"/>
      <inkml:brushProperty name="inkEffects" value="pencil"/>
    </inkml:brush>
  </inkml:definitions>
  <inkml:trace contextRef="#ctx0" brushRef="#br0">116 179 13128 219099 33800,'-6'3'-5'0'55,"1"0"-147"0"-53,1 1 0 0-1,-1 2 0 0 1,-1-2-50 0-2,0 2 1 0 0,1-2 0 0 0,1-1 0 0 0,0 1 229 0 0,0 0 1 0 0,-2-1 0 0 0,2 2 0 0 0,-2-1-13-277 0,0 1 1 277 0,2 1-1 0 0,0 0 1 0 0,-1 1 15-510 0,-1-1 1 510 0,0 1 0 0 0,1-1 0 0 0,2 1-138-453 0,0-1 0 453 0,-2 0-24-388 0,3 1 1 388 0,1-4 0 0 0,3-1 122-311 0,2-4 1 311 0,5-2 0 0 0,2-4 0 0 0,1-3-6-124 0,0-1 1 124 0,1-1 0 0 0,0 0 0 0 0,0 0 3-3 0,0 0 0 3 0,0 1 1 0 0,-1-1-1 0 0,-1 3 11 0 0,0 1 0 0 0,-3 0 0 0 0,0 0 0 0 0,-1 2-18 0 0,-3-1 1 0 0,1 4 121 0 0,-3 0-92 0 0,0 2 0 0 0,-3 0 0 0 0,0 4 0 0 0,-2 3 66 0 0,0 0 1 0 0,-2 4 0 0 0,-3 0 0 0 0,-1 1-38 0 5,1 2 0 0 1,-1 0 1 0-1,0 1-1 0 1,0-1 5 0 17,-1 1 0 0 0,1-2 0 0 0,1 0 0 0 0,0 0-42 0-20,0 1 1 0 1,1 0-1 0-1,0-1 1 0 1,2-3-40 0-4,0 0 0 0 0,2-2-24 0 0,3 0 0 0 0,1-2 0 0 0,1-2 1 0 0,3-1-39 0 0,3-1 1 0 0,0-3 0 0 0,3-2 0 0 0,0-2 75 0 0,1-2 0 0 0,1-2 0 0 0,0 0 0 0 0,0-1-15 0 0,0-1 0 0 0,-1 1 0 0 0,1 1 0 0 0,-1 0-60 0 0,-1 0 0 0 0,0 1 0 0 0,-2 2 0 0 0,-2 1-74 0 0,-2 0 0 0 0,-1 2 226 0 0,-2 0 0 0 0,-2 3 0 0 0,0 2 29 0 0,-4 0 1 0 0,-2 0 0 0 0,0 2-26 0 0,0 0 0 0 0,1 3 0 0 0,1-1 0 0 0,-1 2-12 0 0,-1 0 0 0 0,0 1 0 0 0,-1 0 0 0 0,-1 1-4 0 0,-1 3 0 0 0,-1 1 0 0 0,1 0 0 0 0,-1 0 47 0 0,1-2 1 0 0,-2 3-1 0 0,1 3 1 0 0,-1-1-15 0 0,0 1 0 0 0,3 0 1 0 0,-2-3-1 0 0,3 1-76 0 0,1-2 0 0 0,2-3 0 0 0,-1-1-113 0 0,3-1 1 0 0,4-3 0 0 0,3-2 0 0 0,2-2 64 0 0,2-2 0 0 0,2-2 1 0 0,0-5-1 0 0,1-1 4 0 0,1 0 1 0 0,2-3 0 0 0,0 1-1 0 0,-1-2 16 0 0,0 0 0 0 0,-1-2 0 0 0,-1 1 0 0 0,1 1 56 0 0,-3 0 1 0 0,-1 1 0 0 0,-2 0 0 0 0,-1 1 49 0 0,1 2 1 0 0,-4 0 92 0 0,-1 4 1 0 0,-1 2-17 0 0,-1-1 1 0 0,-2 5-1 0 0,-1-1-171 0 0,0 2 0 0 0,0 4 0 0 0,-1 0 0 0 0,-1 3 36 0 0,-1 3 0 0 0,-1 2 0 0 0,-1 1 0 0 0,-2 2 57 0 0,0 0 0 0 0,-2-1 1 0 0,3 2-1 0 0,-1 1-70 0 0,-1 1 0 0 0,2-3 0 0 0,0-1 0 0 0,2-2-76 0 0,0-3 1 0 0,4 2 0 0 0,1-4-81 0 0,1 0 1 0 0,4-4-1 0 0,2-1 1 0 0,2-3 95 0 0,2-3 0 0 0,2-1 1 0 0,0-5-1 0 0,3-3 45 0 0,1-2 0 0 0,3-4 1 0 0,-1 1-1 0 0,1-2 18 0 0,-1 0 0 0 0,1-3 0 0 0,-3 1 0 0 0,1 0 67 0 0,0 1 0 0 0,-1 2 0 0 0,-3 1 0 0 0,-2 3 64 0 0,-4 2 0 0 0,0 5 167 0 0,-4 3 0 0 0,-1 3-194 0 0,-3 1 0 0 0,-1 3 0 0 0,-4 3 1 0 0,1 1-122 0 0,-1 2 0 0 0,0 0 0 0 0,-1 3 1 0 0,-3 2 24 0 0,-1 2 1 0 0,-1 1-1 0 0,0 2 1 0 0,0 1 15 0 0,-2 1 0 0 0,-1 2 1 0 0,-2 3-1 0 0,2 2-17 0 0,0-1 1 0 0,-1 1 0 0 0,2-3-1 0 0,2-2 24 0 0,1-4 1 0 0,4-3-1 0 0,3-5-271 0 0,3-3 1 0 0,2-4-1 0 0,2-2 1 0 0,3-3-67 0 0,0-1 1 0 0,5-5 0 0 0,0 0 0 0 0,3-3 366 0 0,2-4 0 0 0,1-2 0 0 0,4-6 1 0 0,2-2-34 0 0,1-3 0 0 0,2 0 1 0 0,1-2-1 0 0,0 0 11 0 0,-1-1 0 0 0,1 0 0 0 0,-1-1 0 0 0,-2 2 16 0 0,-4 3 0 0 0,-3 5 1 0 0,-7 6-1 0 0,-2 4 76 0 0,-4 3 0 0 0,-3 5 160 0 0,-2 3 0 0 0,0 3 1 0 0,-2 2-1 0 0,-2 0-174 0 0,-2 2 1 0 0,-2 3 0 0 0,-3 5 0 0 0,-2 5-94 0 0,-2 2 1 0 0,-2 4-1 0 0,-2 2 1 0 0,-1 2 51 0 0,-1 4 0 0 0,-1 0 1 0 0,-3 4-1 0 0,1 1-48 0 0,1 0 0 0 0,4 0 0 0 0,-1-4 0 0 0,3-2-41 0 0,2-5 1 0 0,4-6 0 0 0,5-4-331 0 0,3-5 1 0 0,3-5-1 0 0,4-1 1 0 0,3-4-108 0 0,0-3 1 0 0,2 0-1 0 0,3-1 1 0 0,3-3 329 0 0,3-5 0 0 0,2-5 1 0 0,2-4-1 0 0,0-3 197 0 0,1-2 0 0 0,3-3 0 0 0,3-2 0 0 0,0-2 11 0 0,0-4 1 0 0,0 1 0 0 0,-1-4 0 0 0,-1 0 238 0 0,1-3 0 0 0,-3 4 1 0 0,-3 3-1 0 0,-3 5-313 0 0,-4 6 1 0 0,-3 5-1 0 0,-3 4 1 0 0,-2 3 19 0 0,0 3 0 0 0,-3 5 249 0 0,-4 0 0 0 0,0 2 0 0 0,-2 1 0 0 0,-2 3-120 0 0,-2 2 0 0 0,-2 2 1 0 0,-5 8-1 0 0,-2 3-272 0 0,-2 4 1 0 0,-4 6 0 0 0,-2 3 0 0 0,-2 4 147 0 0,-3 4 1 0 0,0 0 0 0 0,-2 5 0 0 0,-1 0-56 0 0,1 1 0 0 0,0 2 1 0 0,7-3-1 0 0,2-4-62 0 0,7-8 1 0 0,5-8-1 0 0,7-10 1 0 0,1-5-389 0 0,3-2 0 0 0,3-4 1 0 0,1-2-1 0 0,2-1 28 0 0,0-1 1 0 0,3-1-1 0 0,3-2 1 0 0,2-3 418 0 0,3-4 1 0 0,3-8 0 0 0,3-4-1 0 0,4-5 248 0 0,3-6 1 0 0,1 0 0 0 0,4-5-1 0 0,-1-2-38 0 0,0-4 1 0 0,4-4-1 0 0,0-6 1 0 0,1-2-89 0 0,-1 0 1 0 0,-2 6 0 0 0,-6 3 0 0 0,-3 9-138 0 0,-5 7 0 0 0,-8 11 137 0 0,-6 10 0 0 0,-6 5 0 0 0,-4 5 0 0 0,-4 2 236 0 0,-2 4 1 0 0,-4 3 0 0 0,-5 9 0 0 0,-6 6-376 0 0,-5 7 0 0 0,-3 7 0 0 0,-5 5 0 0 0,1 4 129 0 0,-1 2 1 0 0,-4 5-1 0 0,-4 4 1 0 0,-3 4-85 0 0,-1 3 1 0 0,0 4 0 0 0,1 1 0 0 0,5-7-67 0 0,4-6 1 0 0,9-13 0 0 0,9-9 0 0 0,6-8-163 0 0,4-7 1 0 0,6-4-1 0 0,3-6-445-319 0,2-4 1 319 0,3-2-1 0 0,3-4 1 0 0,1 0 122-1221 2,3 0 0 1221 0,5-7 0 0 0,3-4 0 0 0,4-8 779-812 3,4-5 1 812 0,6-9-1 0 0,3-5 1 0 0,2-5-101-403-5,3-3 0 403 0,2-5 0 0 0,4-6 1 0 0,3-6 41-56 0,5-8 1 56 0,0 0-1 0 0,3-5 1 0 0,-5 6-166 0 0,-3 7 1 0 0,-8 8 0 0 0,-7 12-1 0 0,-6 9-130 0 0,-8 9 1 0 0,-7 10 265 0 0,-8 7 1 0 0,-3 4 0 0 0,-5 1 0 0 0,-3 3 333 0 0,-3 3 1 0 0,-6 4 0 0 0,-5 9 0 0 0,-4 7-428 404 0,-4 5 0-404 0,-6 10 1 0 0,-6 6-1 0 0,-4 6-40 339 0,-3 7 0-339 0,0 2 0 0 0,-4 3 1 0 0,-2 5 17 14 0,-3 5 0-14 0,-2 5 1 0 0,1 3-1 0 0,6-6-162 0 0,7-9 0 0 0,12-13 1 0 0,9-9-1 0 0,5-7-55 0 0,7-4 1 0 0,2-9-1 0 0,4-7 1 0 0,2-4-350 0 3,1-3 0 0 1,2-5 0 0 0,1-2 0 0-1,2-1-114-473 110,2-1 1 473-1,3-1 0 0 0,3-2 0 0 1,5-5 703-1162-46,4-6 0 1162 1,5-9 1 0 0,4-10-1 0 0,4-5 207-795-56,3-6 1 795 0,5-5-1 0 0,2-7 1 0 0,3-5 38-45-11,2-3 0 45 0,1-8 0 0 0,3-5 0 0 0,3-5-200 0-1,-28 39 1 0 0,1 1-1 0 0,21-33 1 0 0,-5 12-1 0 0,-10 13-190 0 0,-8 14 0 0 0,-6 9 1 0 0,-7 12 253 6 0,-5 4 0-6 0,-6 7 1 0 0,-6 3-1 0 0,-4 3 200 1052 0,-5 2 0-1052 0,-4 5 1 0 0,-7 6-1 0 0,-5 9-392 993 0,-5 6 1-993 0,-8 12-1 0 0,-4 7 1 0 0,-3 6 8 453 0,-3 4 0-453 0,-1 7 0 0 0,-2 7 0 0 0,25-32 0 0 0,-1 1-32 27 0,-3 4 1-27 0,0 0-1 0 0,2-1 1 0 0,1 1-1 0 0,-1 1 1 0 0,1 0-1 0 0,3-4 1 0 0,1-1-62 0 0,-20 36 1 0 0,11-12 0 0 0,8-14 0 0 0,9-11-151 0 0,6-10 1 0 0,7-8 0 0 0,4-6 0 0 0,2-5-343-1007 0,4-2 0 1007 0,3-6 1 0 0,4-2-1 0 0,2-2 336-1969 0,3-2 0 1969 0,7-11 1 0 0,5-9-1 0 0,4-9 569-1219 0,3-6 1 1219 0,5-8 0 0 0,4-7-1 0 0,4-5-65-268 0,4-6 1 268 0,-1-3 0 0 0,2-8-1 0 0,1-3-130 0 0,-26 36 0 0 0,0-1 1 0 0,1-2-1 0 0,0-1 1 0 0,2-3-1 0 0,0 1 1 0 0,-1 1-1 0 0,-1 2-108 0 0,-1 1 1 0 0,0 2-1 0 0,24-29 1 0 0,-9 14-1 0 0,-9 12-374 339 0,-7 10 1-339 0,-11 13 497 2165 0,-6 6 1-2165 0,-7 7 0 0 0,-4 6 0 0 0,-3 2 315 1768 0,-3 2 1-1768 0,-7 5 0 0 0,-5 7 0 0 0,-7 9-652 1189 0,-6 11 1-1189 0,-7 6 0 0 0,-8 14 0 0 0,-4 5 220 338 0,-3 5 1-338 0,-4 8 0 0 0,-3 8 0 0 0,29-37 0 0 0,-2 1-43 0 0,0 2 1 0 0,-1 1-1 0 0,0 2 1 0 0,0 2 0 0 0,-1 0-1 0 0,1 0 1 0 0,0-1 0 0 0,1 0-12 0 0,2-2 1 0 0,0-1 0 0 0,-15 29-1 0 0,10-14 1 0 0,11-14-62-819 0,8-10 1 819 0,6-7-1 0 0,7-8 1 0 0,2-4-418-2528 0,1-6 0 2528 0,2-3 1 0 0,1-6-1 0 0,3-2 25-1715 0,3-1 0 1715 0,2-6 0 0 0,6-4 0 0 0,5-8 501-1323 0,6-7 1 1323 0,6-14 0 0 0,10-9 0 0 0,4-7 288-601 0,3-5 0 601 0,3-9 0 0 0,3-8 1 0 0,-25 35-1 0 0,1-2-186-8 0,4-5 1 8 0,0 0 0 0 0,1-2-1 0 0,1-1 1 0 0,3-6 0 0 0,1 0 0 0 0,0 0-1 0 0,0 0-134 0 0,0 0 0 0 0,0 1 0 0 0,-1 2 0 0 0,-1 1 1 0 0,-1 6-1 0 0,-1 2 0 0 0,-3 3 0 0 0,-1 3-118 969 0,24-26 1-969 0,-11 18 0 0 0,-15 14 0 0 0,-8 9-252 3751 0,-6 8 1-3751 0,-11 9 771 2362 0,-9 7 0-2362 0,-8 6 0 0 0,-10 8 0 0 0,-5 6-204 1601 0,-7 10 0-1601 0,-9 9 0 0 0,-9 15 0 0 0,-6 6 28 613 0,-5 7 0-613 0,-1 2 0 0 0,0 5 0 0 0,29-36 0 0 0,1 1-116 0 0,-2 2 1 0 0,0 1 0 0 0,-3 6-1 0 0,0 1 1 0 0,-2 4 0 0 0,1 1-1 0 0,-1 2 1 0 0,0-1-97 0 0,2 1 1 0 0,1-2 0 0 0,3-3 0 0 0,1-1-1 0 0,4-5 1 0 0,2-1 0 0 0,-20 36-210-1407 0,8-13 0 1407 0,16-19 1 0 0,7-12-1 0 0,7-6-173-3742 0,3-3 1 3742 0,3-3 0 0 0,2-3-249-2698 0,0-4 1 2698 0,0-5-1 0 0,2-5 1 0 0,4-4 159-1894 0,4-3 1 1894 0,2-4 0 0 0,8-5 0 0 0,2-8 683-809 0,5-7 0 809 0,4-9 1 0 0,3-5-1 0 0,0-4 51-18 0,1-2 1 18 0,2-5 0 0 0,3-3-1 0 0,5-6-128 0 0,3-8 0 0 0,2-5 0 0 0,6-10 0 0 0,-26 39 0 0 0,-1 0-167 0 0,3-3 0 0 0,0 1 0 0 0,0-3 1 0 0,0 0-1 0 0,0 2 0 0 0,1 1 1 0 0,-3 3-1 0 0,0 0-98 871 0,26-30 0-871 0,-9 9 0 0 0,-6 10 1 0 0,-6 8-368 3542 0,-7 8 620-778 0,-10 12 1-2764 0,-12 11 0 0 0,-11 10 0 0 0,-6 7 220 1724 0,-8 6 0-1724 0,-6 10 0 0 0,-15 12 0 0 0,-7 11-230 878 0,-9 13 1-878 0,-2 6 0 0 0,-5 9 0 0 0,30-33-1 0 0,0 1-21 29 0,-1 2 1-29 0,-1 2 0 0 0,-4 5-1 0 0,0 2 1 0 0,-3 5 0 0 0,0 2 0 0 0,-1 2-1 0 0,0 1-52 0 0,0 0 1 0 0,1 1-1 0 0,4-5 1 0 0,0-1-1 0 0,5-3 1 0 0,1-1-1 0 0,3-6 1 0 0,2-1-56-1040 0,-20 35 1 1040 0,14-18-1 0 0,10-8 1 0 0,8-8-326-4019 0,3-7 0 4019 0,5-3 0 0 0,-1-6 0 0 0,3-7-32-2922 0,3-6 1 2922 0,2-8-1 0 0,2-6 1 0 0,4-1-114-1942 0,2-1 1 1942 0,3 0-1 0 0,1-2 1 0 0,2-3 241-1149 0,3-8 0 1149 0,5-9 1 0 0,4-10-1 0 0,4-5 628-163 0,3-3 0 163 0,3-7 0 0 0,3-7 1 0 0,3-7-215 0 0,5-7 1 0 0,2-5-1 0 0,-20 31 1 0 0,-1-1-1 0 0,3-2 1 0 0,0-2-186 0 0,2-3 0 0 0,1-1 1 0 0,4-4-1 0 0,1 0 1 0 0,2-3-1 0 0,1-1 1 0 0,0 0-1 0 0,-1 1-50 970 0,-1 1 0-970 0,0 2 1 0 0,-1 2-1 0 0,1 2 1 0 0,-2 3-1 0 0,0 2 1 0 0,-2 2-1 0 0,-1 1-66 4311 0,-2 4 0-4311 0,0 1 0 0 0,19-20 1 0 0,-10 12-1 0 0,-10 14-6 4136 0,-10 12 0-4136 0,-9 10 152 3348 0,-13 10 1-3348 0,-9 10 0 0 0,-14 9 0 0 0,-11 11 308 1407 0,-9 12 0-1407 0,-4 9 0 0 0,-9 10 0 0 0,-3 5-217 40 0,-4 6 1-40 0,29-32 0 0 0,0 0 0 0 0,-2 2 0 0 0,0 0 0 0 0,-1 2 0 0 0,0 1-50 0 0,0 1 0 0 0,0 1 1 0 0,0 1-1 0 0,-1 2 1 0 0,0 3-1 0 0,0 2 0 0 0,-1 0 1 0 0,1 0-11-614 0,-1 2 0 614 0,1-1 1 0 0,4-5-1 0 0,3-1 1 0 0,2-3-1 0 0,1-1 0 0 0,-19 35-19-3861 0,7-11 1 3861 0,8-8-1 0 0,8-11 1 0 0,7-8-260-3455 0,8-11 1 3455 0,5-10 0 0 0,4-8 0 0 0,0-2-221-2547 0,2-4 0 2547 0,4-4 1 0 0,4-1-1 0 0,2-3 56-1656 0,4 0 1 1656 0,4-9 0 0 0,5-7 0 0 0,5-9 631-505 0,2-8 0 505 0,5-7 0 0 0,3-9 1 0 0,5-6 33-34 0,5-6 0 34 0,0-2 0 0 0,5-8 0 0 0,1-6-153 0 0,-26 35 0 0 0,0 0 0 0 0,4-5 0 0 0,1-1 1 0 0,2-4-1 0 0,0 0 0 0 0,1-2 0 0 0,0 1-210 0 0,0 0 0 0 0,0 1 0 0 0,-1 2 0 0 0,-1 1 0 0 0,0 1 0 0 0,-1 1 0 0 0,-1 3 0 0 0,0 1-99 2237 0,-2 2 0-2237 0,0 2 0 0 0,21-24 0 0 0,-6 12 0 0 0,-10 12 64 4103 0,-8 8 0-4103 0,-8 7 1 0 0,-8 9-1 0 0,-4 4-88 2767 0,-4 3 1-2767 0,-3 5 484 1428 0,-4 0 1-1428 0,-5 6-1 0 0,-7 5 1 0 0,-6 7-291 863 0,-7 8 0-863 0,-7 13 0 0 0,-12 11 1 0 0,-6 12 1 366 0,-6 10 0-366 0,-5 7 0 0 0,32-35 0 0 0,-1 1 0 0 0,-1 2 1 0 0,0 1 68 0 0,-2 3 0 0 0,0 2 0 0 0,-5 5 0 0 0,0 2 0 0 0,0 3 0 0 0,-1 1 0 0 0,3-2 0 0 0,1-2 51-92 0,1-1 0 92 0,3-3 0 0 0,4-5 0 0 0,3-3 0 0 0,-15 34 0 0 0,10-13 3-2756 0,9-11 0 2756 0,8-9 0 0 0,8-12 0 0 0,3-5-414-3280 0,2-4 1 3280 0,2-6 0 0 0,1-7 0 0 0,3-5-154-2263 0,3-4 0 2263 0,5-2 0 0 0,4-3 0 0 0,5-6 460-1355 0,3-7 0 1355 0,5-9 1 0 0,7-9-1 0 0,4-6 290-791 0,5-7 1 791 0,2-6-1 0 0,3-8 1 0 0,1-3-90-36 0,-1-5 1 36 0,6-7 0 0 0,-27 33 0 0 0,1-1 0 0 0,0-1 0 0 0,1-2-157 0 0,0 0 0 0 0,0-1 0 0 0,0 1 1 0 0,-1 0-1 0 0,-3 4 0 0 0,0 1 1 0 0,24-30-562 285 0,-7 11 1-285 0,-13 15 243 2965 0,-13 19 1-2965 0,-9 13-1 0 0,-12 14 1 0 0,-8 5 274 2423 0,-5 5 1-2423 0,-9 11 0 0 0,-9 12 0 0 0,-8 10 42 1272 0,-7 10 1-1272 0,-7 11 0 0 0,-4 6 0 0 0,2 2 82 47 0,0 0 1-47 0,-1 8-1 0 0,29-40 1 0 0,-1 0-1 0 0,1 2 1 0 0,1-1 169 0 0,-25 42 1 0 0,7-6 0 0 0,12-14-1 0 0,6-5-300 0 0,5-8 1 0 0,9-9-1 0 0,4-8 1 0 0,5-8-298-1660 0,2-7 1 1660 0,6-5-1 0 0,1-4 1 0 0,1-2-46-2149 0,2-2 1 2149 0,2 0-1 0 0,3-4 1 0 0,2-2 206-1412 0,3-1 0 1412 0,4-6 0 0 0,3-7 0 0 0,1-3 426-507 0,3-4 0 507 0,-1-6 0 0 0,3 0 0 0 0,1-3-114-18 0,0-5 1 18 0,4-2 0 0 0,2-3-1 0 0,1-3-273 0 0,3-4 1 0 0,0-7-1 0 0,2-2 1 0 0,-3 4-145 0 0,-3 3 1 0 0,-7 11-1 0 0,-7 12-125 0 0,-7 7 1 0 0,-10 12 0 0 0,-8 9 0 0 0,-6 5 792 14 0,-3 4 0-14 0,-8 4 1 0 0,-5 9-1 0 0,-4 7-81 455 0,-4 8 0-455 0,-3 5 1 0 0,-1 7-1 0 0,-2 3 27 113 0,0 3 0-113 0,1-2 0 0 0,2 1 0 0 0,3-1-128 8 0,2 0 1-8 0,8-5-1 0 0,5-9 1 0 0,8-8-365 0 0,5-8 0 0 0,4-7 1 0 0,3-4-1 0 0,2-3-522 0 0,2-5 0 0 0,1 0 0 0 0,3-4 0 0 0,1-1 351 0 0,2-3 1 0 0,5-4-1 0 0,4-6 1 0 0,1-4 465 0 0,2-6 0 0 0,4-6 1 0 0,0-4-1 0 0,1-3-43 0 0,2-3 1 0 0,-1-3 0 0 0,0-2-1 0 0,0 1-37 0 0,0-1 0 0 0,-1-1 0 0 0,-2 2 0 0 0,-3 5-405 0 0,-4 7 0 0 0,-5 7 1 0 0,-5 7-181 0 0,-2 3 0 0 0,-6 8 435 0 0,-2 3 0 0 0,-3 2 206 0 1,-1 5 1 0-1,-4 0-1 0 1,-1 6 1 0-1,-3 5-148 0 13,-2 4 0 0-1,-3 5 0 0 1,-2 5 0 0-1,0 2 1 0 18,0 0 1 0-1,3-3 0 0 1,0-2 0 0 0,2-3-415 0 7,4-2 0 0 1,3-5 0 0 0,3-3 1 0-1,2-3-170 0 14,2-5 0 0-1,2-3 0 0 1,3-5 0 0-1,2-4 381 0 14,4-4 0 0 1,3-7 0 0-1,3-9 0 0 0,0-4 497 0-42,0-6 1 0-1,4-3 0 0 0,0-8 0 0 1,2-2-152 0-22,1-4 0 0 0,2-10 0 0 0,3-6 0 0 0,3-7-137 0 0,5-7 1 0 0,3-5 0 0 0,-19 42 0 0 0,0 0-1 0 0,-1 1 1 0 0,0 1-265 0 0,22-45 1 0 0,0 3-1 0 0,-1 0 1 0 0,-2 5 31 909 0,-4 4 0-909 0,-7 10 1 0 0,-12 13-1 0 0,-5 11 260 2837 0,-6 9 0-2837 0,-4 15 0 0 0,-6 7 1 0 0,-4 5 271 2120 0,-5 5 0-2120 0,-4 3 1 0 0,-6 4-1 0 0,-4 6-144 1547 0,-3 4 1-1547 0,-3 10-1 0 0,-3 2 1 0 0,-3 5 23 483 0,-2 5 0-483 0,-6 4 0 0 0,2 8 0 0 0,-4 1-47 0 0,-1 4 1 0 0,-1 6-1 0 0,-4 2 1 0 0,-1 2 21 0 0,2 1 1 0 0,1-3 0 0 0,8-8 0 0 0,5-4 20 0 0,7-6 0 0 0,8-8 1 0 0,11-11-377-62 0,7-8 0 62 0,4-8 1 0 0,4-7-1 0 0,3-1-424-1333 0,0-1 0 1333 0,5-1 0 0 0,2-2 1 0 0,5-5 457-1455 0,6-6 1 1455 0,6-8-1 0 0,6-10 1 0 0,3-4 275-462 0,1-7 1 462 0,5-4-1 0 0,0-5 1 0 0,4-5 59 0 0,3-5 1 0 0,3-5 0 0 0,-1-9 0 0 0,3-4-87 0 0,1-2 0 0 0,-1 0 0 0 0,-3 11 0 0 0,-8 10-252 0 0,-7 12 1 0 0,-7 12-1 0 0,-11 11 1 0 0,-5 7-55 1124 0,-7 8 317 704 0,-2 6 0-1828 0,-8 3 0 0 0,-1 5 0 0 0,-5 4 192 1215 0,-5 8 1-1215 0,-6 8-1 0 0,-8 13 1 0 0,-7 7-184 650 0,-5 7 1-650 0,-6 9 0 0 0,-2 1 0 0 0,-3 6 2 33 0,-2 4 0-33 0,22-30 0 0 0,0 2 0 0 0,-2 1 0 0 0,0 1 0 0 0,0 1 0 0 0,0-1-52 0 0,0 1 1 0 0,1-1-1 0 0,-22 35 1 0 0,11-10 0 0 0,12-12-75 0 0,11-13 0 0 0,9-9 0 0 0,9-12 0 0 0,2-4-544-1150 0,3-3 1 1150 0,3-5-1 0 0,1-4 1 0 0,4-2-14-1885 0,2-3 0 1885 0,3-4 1 0 0,5-6-1 0 0,4-4 528-1319 0,6-7 1 1319 0,4-10-1 0 0,7-10 1 0 0,5-8 26-749 0,6-7 1 749 0,7-11-1 0 0,-28 28 1 0 0,1-1 0 0 0,0-1-1 0 0,0-1 76-10 0,0-2 0 10 0,1-1 0 0 0,1-2 0 0 0,1 0 0 0 0,0-1 0 0 0,0 0 0 0 0,0 2 0 0 0,-1 1-132 0 0,-2 2 0 0 0,-2 2 0 0 0,20-23 0 0 0,-23 25 162 520 0,-11 14 0-520 0,-15 14 1 0 0,-11 13-1 0 0,-7 6 219 2456 0,-9 7 0-2456 0,-11 9 0 0 0,-10 10 0 0 0,-9 10-63 1270 0,-4 8 1-1270 0,-6 10 0 0 0,1 2 0 0 0,-4 5-53 107 0,32-33 1-107 0,0 1-1 0 0,-3 4 1 0 0,0 1-1 0 0,-3 4 1 0 0,1 1-1 0 0,0 0 1 0 0,1 0-5 0 0,0 0 1 0 0,1 1 0 0 0,3-2 0 0 0,1 1 0 0 0,3-3 0 0 0,0 0 0 0 0,3-3 0 0 0,2-1-313-132 0,-20 37 0 132 0,9-10 0 0 0,14-12 0 0 0,6-6-415-2775 0,5-5 1 2775 0,5-8 0 0 0,5-9-1 0 0,2-7-69-3249 0,2-6 1 3249 0,2-6 0 0 0,5-3 0 0 0,2-4 48-2121 0,4-3 0 2121 0,2-3 0 0 0,6-5 0 0 0,4-7 711-1327 0,7-8 1 1327 0,6-8 0 0 0,3-9 0 0 0,1-7 108-202 0,3-5 0 202 0,3-9 0 0 0,7-7 0 0 0,6-8-166 0 0,-30 35 0 0 0,1-2 1 0 0,4-2-1 0 0,1-2 1 0 0,-1-1-1 0 0,1-1 1 0 0,1-1-1 0 0,1-1-82 0 0,1-1 0 0 0,0 0 1 0 0,-1 0-1 0 0,1 0 1 0 0,-3 4-1 0 0,0 1 0 0 0,-5 5 1 0 0,-1 1-289 2328 0,23-31 0-2328 0,-11 17 0 0 0,-10 9 238 4004 0,-9 12 1-4004 0,-12 17 0 0 0,-13 12 0 0 0,-7 6 256 2900 0,-6 2 0-2900 0,-6 6 0 0 0,-7 7 0 0 0,-5 11-220 1436 0,-6 10 0-1436 0,-11 10 0 0 0,-8 11 0 0 0,-4 6 60 221 0,-6 7 1-221 0,32-33 0 0 0,0 0 0 0 0,0 0 0 0 0,-1 1 0 0 0,-1 2 0 0 0,-1 2 97 0 0,-2 3 0 0 0,0 2 0 0 0,-3 3 0 0 0,1 2 0 0 0,-1 1 0 0 0,2 1 0 0 0,1-2 0 0 0,3 0-40-200 0,2-1 0 200 0,2-2 0 0 0,3-6 0 0 0,3 0 0 0 0,-16 36 0 0 0,11-12-195-3149 0,8-11 0 3149 0,8-10 0 0 0,10-11 0 0 0,2-5-238-3246 0,4-4 0 3246 0,2-6 1 0 0,5-7-1 0 0,2-4 32-2623 0,3-5 0 2623 0,3-4 1 0 0,6-2-1 0 0,5-7 278-1793 0,5-7 0 1793 0,8-12 0 0 0,4-8 0 0 0,4-7 370-583 0,4-7 1 583 0,5-11 0 0 0,4-6-1 0 0,2-8-238 0 0,-29 34 1 0 0,-1-1 0 0 0,1-1 0 0 0,0-2 0 0 0,5-4 0 0 0,0-1 0 0 0,1-2 0 0 0,0-1-244 0 0,1-2 0 0 0,0 1 1 0 0,-2 2-1 0 0,-1 2 1 0 0,-5 4-1 0 0,0 2 0 0 0,26-32-238 1795 0,-10 14 0-1795 0,-14 15 1 0 0,-12 16 183 5268 0,-9 9 1-5268 0,-9 10 0 0 0,-8 9 0 0 0,-2 1 635 3170 0,-2 1 0-3170 0,-4 4 0 0 0,-4 3 0 0 0,-5 7-677 1867 0,-6 6 0-1867 0,-9 10 0 0 0,-7 11 0 0 0,-3 7 61 268 0,-3 6 0-268 0,-1 7 0 0 0,-5 8 0 0 0,-1 3 176 0 0,-2 3 0 0 0,0 5 0 0 0,4 5 0 0 0,26-42 0 0 0,1 1 3 0 0,-24 42 1 0 0,10-7 0 0 0,8-10 0 0 0,9-13 26 0 0,7-10 0 0 0,6-12 0 0 0,5-4 0 0 0,2-4-292-3850 0,1-5 0 3850 0,2-5 1 0 0,1-8-1 0 0,2-3-184-4148 0,2 0 0 4148 0,1-4 0 0 0,1 1 0 0 0,4-2 280-1482 0,2-2 0 1482 0,5-6 1 0 0,6-7-1 0 0,2-6 398-327 0,3-6 0 327 0,2-5 0 0 0,3-8 0 0 0,4-5-210 0 0,5-8 1 0 0,7-7 0 0 0,4-9-1 0 0,2-1-267 0 0,1 0 0 0 0,-4 1 0 0 0,-3 3 0 0 0,-8 10 76 0 0,-8 14 0 0 0,-14 15 1 0 0,-13 22 170 1591 0,-7 4 1-1591 0,-7 2 0 0 0,-1 3-1 0 0,-1 1 190 1950 0,-1 1 0-1950 0,-4 4 0 0 0,-5 6 0 0 0,-2 7-302 1054 0,-4 5 1-1054 0,-4 10 0 0 0,-2 5-1 0 0,-2 7 283 158 0,-2 5 1-158 0,-4 8-1 0 0,-4 4 1 0 0,-1 5 41 0 0,-3 5 1 0 0,1-4 0 0 0,5 0 0 0 0,8-8-245 0 0,7-9 1 0 0,11-12 0 0 0,10-14 0 0 0,3-7-346-155 0,3-6 0 155 0,2-3 1 0 0,3-6-1 0 0,2-3-1-1579 0,1-2 1 1579 0,2-1 0 0 0,2-3 0 0 0,2-3 335-1578 0,3-5 0 1578 0,4-9 0 0 0,5-6 0 0 0,4-7 199-1000 0,4-7 1 1000 0,4-6 0 0 0,1-6 0 0 0,1-4-226-83 0,2-3 1 83 0,3-8-1 0 0,6-7 1 0 0,6-6-149 0 0,-28 36 1 0 0,1-1 0 0 0,2-2 0 0 0,1-1 0 0 0,0-1 0 0 0,1 1 0 0 0,0-1 0 0 0,0 0-73 0 0,0 1 1 0 0,0 0-1 0 0,-1 4 1 0 0,-1 2-1 0 0,25-34 1 0 0,-7 14 67 285 0,-8 11 0-285 0,-9 9 0 0 0,-9 9 0 0 0,-6 5 189 95 0,-7 6 0-95 0,-2 7 0 0 0,-10 5 117 0 0,-1 3 0 0 0,-3 2 0 0 0,-4 3 0 0 0,-3 0 39 0 0,-2 0 0 0 0,-6 6 1 0 0,-6 5-1 0 0,-6 6-122 0 0,-7 9 1 0 0,-8 10 0 0 0,-7 8 0 0 0,-6 6 8 0 0,-6 7 0 0 0,-7 10 0 0 0,33-31 1 0 0,1 1-1 0 0,-2 2 0 0 0,1 1 11 0 0,-1 3 0 0 0,0 0 0 0 0,0 1 0 0 0,0 0 0 0 0,-1 2 0 0 0,2-1 0 0 0,3-4 0 0 0,3-2 56 0 0,-21 29 1 0 0,16-20 0 0 0,21-19-1 0 0,6-10-306 0 0,7-7 1 0 0,3-8 0 0 0,2-2-265 0 0,2-4 0 0 0,6-2 0 0 0,2-6 1 0 0,6-8 732 0 0,5-9 1 0 0,4-11 0 0 0,8-10-1 0 0,3-7-109 0 0,5-5 0 0 0,2-8 0 0 0,4-5 1 0 0,2-6-202 0 0,1-5 0 0 0,-24 39 1 0 0,0-1-1 0 0,0-3 0 0 0,1 0 1 0 0,0-2-1 0 0,1-1-89 30 0,1-2 1-30 0,0 0 0 0 0,-4 6-1 0 0,-1 1 1 0 0,0 1 0 0 0,-1 1-1 0 0,18-34-346 2267 0,-6 12 0-2267 0,-12 14 0 0 0,-13 18 0 0 0,-8 13 333 3855 0,-9 9 0-3855 0,-6 8 1 0 0,-11 3-1 0 0,-3 5 246 2219 0,-4 6 0-2219 0,-2 4 0 0 0,-5 9 1 0 0,-2 4-7 972 0,-5 3 1-972 0,-1 6-1 0 0,-6 4 1 0 0,-2 3 89 273 0,0 5 0-273 0,-3 2 0 0 0,-1 4 0 0 0,-2 5 59 0 0,-4 6 1 0 0,5-2 0 0 0,1 7-1 0 0,8-5-187 0 0,7-4 0 0 0,11-9 1 0 0,10-11-1 0 0,9-9-382-84 0,8-9 1 84 0,11-9 0 0 0,7-6 0 0 0,4-2 52-1547 0,4-2 1 1547 0,2-4 0 0 0,7-3-1 0 0,4-6 324-1479 0,3-9 0 1479 0,7-12 1 0 0,5-6-1 0 0,3-8 437-663 0,1-2 0 663 0,-1-6 1 0 0,-2-6-1 0 0,2-5-293-7 0,1-8 0 7 0,-4 0 0 0 0,-5-5 0 0 0,-6 4-190 0 0,-8 3 0 0 0,-6 7 0 0 0,-8 10 0 0 0,-8 12-345 0 0,-9 14 1 0 0,-11 12-1 0 0,-9 10 1 0 0,-5 5 287 57 0,-5 5 0-57 0,-5 10 0 0 0,-7 7 0 0 0,-5 5 32 924 0,-4 6 0-924 0,-3 2 1 0 0,-3 6-1 0 0,-1 2 202 520 0,3 1 0-520 0,2 0 0 0 0,3-1 1 0 0,3 0-30 77 0,2 1 0-77 0,9-7 0 0 0,8-2 0 0 0,7-7-236 0 0,7-4 1 0 0,3-2 0 0 0,6-4 0 0 0,2-3-306 0 0,1-4 1 0 0,5-5 0 0 0,2-3 0 0 0,5 0-71 0 0,3-2 1 0 0,5-1 0 0 0,6-2-1 0 0,2-6 632 0 0,5-6 1 0 0,8-7 0 0 0,5-8 0 0 0,4-4-75 0 0,1-2 0 0 0,4-5 0 0 0,3-5 0 0 0,6-5 67 0 0,5-8 1 0 0,-3 1-1 0 0,4-6 1 0 0,-4 2-130 0 0,0 4 1 0 0,-11 7 0 0 0,-7 9 0 0 0,-12 11-225 0 0,-12 12 0 0 0,-12 10 1 0 0,-10 8 132 38 0,-5 3 0-38 0,-7 7 0 0 0,-9 6 1 0 0,-6 8 266 877 0,-7 6 0-877 0,-12 12 0 0 0,-11 10 0 0 0,-5 6-151 290 0,-2 5 1-290 0,-3 5-1 0 0,-2 4 1 0 0,31-33-1 0 0,0 1 113 0 0,-3 5 1 0 0,0-1 0 0 0,2 0 0 0 0,1-1 0 0 0,0 2 0 0 0,1-1 0 0 0,3-2 0 0 0,2-1 239 0 0,-23 36 1 0 0,12-7-1 0 0,8-9 1 0 0,8-10-682 0 0,9-9 1 0 0,4-9 0 0 0,9-8 0 0 0,3-5-124-1166 0,2-5 0 1166 0,3-6 0 0 0,5-4 0 0 0,2-1-245-2326 0,4-3 0 2326 0,2-1 1 0 0,7-3-1 0 0,5-6 635-1606 0,3-8 1 1606 0,7-10 0 0 0,7-8 0 0 0,5-8 279-680 0,6-6 1 680 0,3-6 0 0 0,4-8 0 0 0,6-8-276 0 0,-32 32 1 0 0,0-2 0 0 0,4-6 0 0 0,1-2 0 0 0,2-4 0 0 0,2 0 0 0 0,0-3 0 0 0,1 0-173 0 0,-1 1 1 0 0,0 1-1 0 0,-4 5 1 0 0,-1 1-1 0 0,-4 6 1 0 0,-1 1-1 0 0,27-26-324 1156 0,-13 15 1-1156 0,-23 24 510 3524 0,-19 15 0-3524 0,-12 12 1 0 0,-16 12-1 0 0,-8 9 143 2332 0,-10 8 0-2332 0,-14 14 0 0 0,-11 15 1 0 0,-7 9 28 646 0,31-28 0-646 0,0 1 0 0 0,0-1 0 0 0,1 1 1 0 0,-4 3-1 0 0,0 1 0 0 0,0 1 0 0 0,0 0 80 0 0,0 2 0 0 0,-1 1 0 0 0,-1 3 0 0 0,0 1 0 0 0,-1 2 0 0 0,0-1 0 0 0,2-1 0 0 0,1 0 7 0 0,3-2 1 0 0,2-2 0 0 0,2-3 0 0 0,3 0 0 0 0,-24 36 0 0 0,8-7-265-2173 0,7-7 0 2173 0,13-12 0 0 0,10-10 0 0 0,7-9-468-2651 0,5-8 0 2651 0,6-9 0 0 0,6-7 1 0 0,3-2-323-106 0,2-3 1 106 0,4-4 0 0 0,4-1 0 0 0,6-4 624 0 0,5-5 0 0 0,7-9 1 0 0,6-9-1 0 0,4-7 393 0 0,6-7 0 0 0,6-7 0 0 0,5-10 1 0 0,4-7-139 0 0,-32 29 0 0 0,1 0 0 0 0,3-6 1 0 0,1 0-1 0 0,3-7 0 0 0,1-1 0 0 0,5-3 1 0 0,2-3-177 0 0,4-4 0 0 0,2-1 0 0 0,-1 0 0 0 0,0-1 0 0 0,2-1 0 0 0,1 0 0 0 0,-4 3 0 0 0,0 1-270 0 0,-3 3 0 0 0,-1 3 0 0 0,-6 5 0 0 0,-1 3 0 0 0,-7 8 0 0 0,-2 2 1 0 0,23-22-559 1269 0,-15 17 0-1269 0,-22 18 804 4012 0,-16 11 0-4012 0,-13 8 1 0 0,-14 10-1 0 0,-6 7 394 1939 0,-8 8 1-1939 0,-9 10 0 0 0,-10 9 0 0 0,-8 11-120 108 0,-6 9 0-108 0,32-28 0 0 0,-2 2 0 0 0,-2 4 0 0 0,-2 1 0 0 0,-1 3 0 0 0,-1 0 78 0 0,-4 3 1 0 0,1 1 0 0 0,0 1 0 0 0,0 1-1 0 0,-2 3 1 0 0,-1 2 0 0 0,3 0 0 0 0,0 0-108 0 0,1 0 0 0 0,0-1 0 0 0,1 0 0 0 0,1-1 1 0 0,4-2-1 0 0,1 0 0 0 0,4-5 0 0 0,1 0-113 0 0,-22 33 0 0 0,15-13 0 0 0,12-12 0 0 0,7-8-348-5229 0,5-9 1 5229 0,7-12 0 0 0,7-6-1 0 0,3-6-503-5493 0,3-2 0 5493 0,3-5 0 0 0,7 0 0 0 0,1-4 345-1695 0,2-2 1 1695 0,8-7-1 0 0,5-7 1 0 0,9-8 459-881 0,7-9 0 881 0,3-9 0 0 0,8-10 0 0 0,2-7 176-37 0,4-7 1 37 0,-27 26 0 0 0,0-1-1 0 0,4-4 1 0 0,1-2 0 0 0,3-4 0 0 0,1 0-130 0 0,3-4 0 0 0,0-1 0 0 0,3-2 0 0 0,0-2 0 0 0,4-5 1 0 0,0 0-1 0 0,1-1 0 0 0,0 1-221 714 0,-1-1 1-714 0,0 2 0 0 0,-5 4-1 0 0,0 3 1 0 0,-4 4 0 0 0,-1 1 0 0 0,-5 5-1 0 0,-1 1-317 1072 0,-4 4 1-1072 0,-2 2-1 0 0,20-23 1 0 0,-17 19 235 0 0,-13 14 0 0 0,-16 14 0 0 0,-17 12 1 0 0,-7 4 524 0 0,-6 5 0 0 0,-8 8 0 0 0,-9 10 0 0 0,-5 9-109 0 0,-8 8 0 0 0,-9 12 0 0 0,-9 10 0 0 0,33-29 0 0 0,1 1 52 0 0,-1 2 0 0 0,0 0 0 0 0,-1 3 1 0 0,-1 1-1 0 0,-1 2 0 0 0,-2 1 1 0 0,-2 4-1 0 0,0 2-2 0 0,-4 3 1 0 0,0 2 0 0 0,2-1 0 0 0,1 0 0 0 0,-1 2 0 0 0,1 0 0 0 0,4-4 0 0 0,1-1-58 10 0,4-3 1-10 0,1-2 0 0 0,6-3-1 0 0,2-3 1 0 0,-17 31 0 0 0,13-12-3 31 0,11-13 0-31 0,12-11 0 0 0,4-10 0 0 0,5-4-624 0 0,2-5 0 0 0,3-5 0 0 0,5-4 0 0 0,3-3-73 0 0,3-3 1 0 0,5-3-1 0 0,4-4 1 0 0,5-6 669-389 0,4-7 0 389 0,5-9 0 0 0,6-7 0 0 0,4-7 21-264 0,4-7 1 264 0,2-5-1 0 0,4-8 1 0 0,4-7-69 0 0,-28 31 0 0 0,1-2 0 0 0,4-4 0 0 0,1-2 0 0 0,4-5 0 0 0,2-1 0 0 0,1-2 0 0 0,1-1-269 0 0,0 0 1 0 0,0 0-1 0 0,-1 1 1 0 0,-1 1-1 0 0,0 2 1 0 0,-1 0-1 0 0,-4 3 1 0 0,-1 2-376 2982 0,-3 3 1-2982 0,-2 2 0 0 0,16-16 0 0 0,-17 18 177 3449 0,-16 16 0-3449 0,-16 15 0 0 0,-13 7 0 0 0,-10 7 294 140 0,-10 8 1-140 0,-13 13-1 0 0,-13 12 1 0 0,-9 10 332 0 0,-10 10 0 0 0,37-27 1 0 0,0 2-1 0 0,-4 3 1 0 0,-1 0-1 0 0,1 1 1 0 0,-1 1 53 1719 0,-1 1 0-1719 0,-1 1 1 0 0,-3 6-1 0 0,-1 2 0 0 0,-2 4 1 0 0,-1 1-1 0 0,1 3 1 0 0,0 0-39 938 0,2 0 1-938 0,1-1 0 0 0,3-2 0 0 0,2-1 0 0 0,5-5 0 0 0,1-1 0 0 0,2-3 0 0 0,2 0-128-1224 0,3-3 0 1224 0,1-2 1 0 0,-14 27-1 0 0,12-10 1 0 0,9-10-225-4044 0,7-8 0 4044 0,5-8 0 0 0,6-7 0 0 0,5-8-306-2923 0,7-6 0 2923 0,6-2 0 0 0,7-7 1 0 0,4-3 145-1664 0,4-6 1 1664 0,8-9 0 0 0,10-12 0 0 0,7-9 504-901 0,4-10 1 901 0,8-10 0 0 0,6-7 0 0 0,-34 29-1 0 0,0 0-165-27 0,1-1 0 27 0,0-1 1 0 0,4-3-1 0 0,1-2 1 0 0,2-3-1 0 0,0-2 1 0 0,5-4-1 0 0,0-2-149 0 0,4-3 0 0 0,1-1 0 0 0,-1 1 0 0 0,0 0 1 0 0,1-2-1 0 0,0 1 0 0 0,-2 3 0 0 0,0 0-287 2401 0,-3 2 0-2401 0,0 2 0 0 0,-4 4 0 0 0,-1 3 0 0 0,-5 4 0 0 0,-3 3 0 0 0,25-24-345 5538 0,-19 20 0-5538 0,-21 18 0 0 0,-15 15 913 4164 0,-10 7 1-4164 0,-11 4 0 0 0,-10 7 0 0 0,-8 6-166 2032 0,-9 7 1-2032 0,-10 12 0 0 0,-4 10 0 0 0,-6 7 108 131 0,-4 7 0-131 0,0 4 0 0 0,-6 4 1 0 0,34-31-1 0 0,-1 1 18 11 0,-2 1 1-11 0,0 2-1 0 0,1 0 1 0 0,0 2 0 0 0,-3 3-1 0 0,0 1 1 0 0,1 0-1 0 0,-1 1-46-140 0,1 1 0 140 0,-1 0 0 0 0,2 0 0 0 0,1-1 0 0 0,2-2 0 0 0,0-1 0 0 0,4-3 0 0 0,1-1-17-3094 0,-23 28 1 3094 0,13-8 0 0 0,8-10 0 0 0,6-4-196-3944 0,7-5 1 3944 0,10-12-1 0 0,5-10 1 0 0,5-7-402-3110 0,2-7 1 3110 0,2-2-1 0 0,5-3 1 0 0,2 0 17-1870 0,3 0 0 1870 0,7-8 1 0 0,7-7-1 0 0,7-7 809-753 0,6-8 1 753 0,5-7 0 0 0,6-9 0 0 0,2-5-155-15 0,3-3 0 15 0,8-8 1 0 0,7-5-1 0 0,-33 30 1 0 0,-1 0-272 0 0,2-1 0 0 0,0-1 1 0 0,2-2-1 0 0,0-2 1 0 0,2-1-1 0 0,-1-1 1 0 0,1 1-1 0 0,-1 0-76 1034 0,0 0 1-1034 0,0 1-1 0 0,24-23 1 0 0,-12 12-1 0 0,-16 16-834 4081 0,-14 13 1-4081 0,-10 10 967 2804 0,-10 10 1-2804 0,-9 5-1 0 0,-10 5 1 0 0,-5 5 234 1705 0,-6 5 0-1705 0,-10 8 1 0 0,-9 13-1 0 0,-9 9-351 852 0,-8 9 0-852 0,-7 7 1 0 0,-5 7-1 0 0,35-33 1 0 0,0 2 342 0 0,1 0 0 0 0,-1 1 0 0 0,0 2 0 0 0,0 2 0 0 0,0 1 0 0 0,1 1 0 0 0,0 0 0 0 0,1 1 154 0 0,1-1 1 0 0,2-1 0 0 0,-21 33 0 0 0,11-9 0 0 0,10-12-335-1667 0,9-8 0 1667 0,9-8 0 0 0,5-12 0 0 0,4-6-249-3040 0,4-7 0 3040 0,4-5 0 0 0,3-5 1 0 0,4-1-155-1911 0,4-3 0 1911 0,3-1 1 0 0,6-4-1 0 0,4-7 328-1407 0,6-5 1 1407 0,9-12 0 0 0,8-7-1 0 0,5-6 272-545 0,3-5 1 545 0,3-4 0 0 0,4-6 0 0 0,8-6-379-86 0,-32 28 1 86 0,0 0 0 0 0,1-2 0 0 0,2 0 0 0 0,1-4 0 0 0,1 0-1 0 0,0-1 1 0 0,0 0-164 0 0,0 0 0 0 0,0 0 0 0 0,-3 1 0 0 0,-1 2 0 0 0,-2 4 1 0 0,-2 1-1 0 0,25-23-298 0 0,-16 15 0 0 0,-20 16 1 0 0,-15 15 388 2428 0,-6 6 0-2428 0,-8 4 1 0 0,-8 4-1 0 0,-7 5 697 3973 0,-6 6 1-3973 0,-12 15-1 0 0,-11 12 1 0 0,-10 9-281 1012 0,-8 7 1-1012 0,-3 7 0 0 0,32-29 0 0 0,-1 0 0 0 0,-1 2 0 0 0,0 1 86 33 0,-2 2 0-33 0,0 1 0 0 0,0-3 0 0 0,1 1 0 0 0,-1 3 0 0 0,0 1 0 0 0,2-3 0 0 0,2 1 144 0 0,2-3 0 0 0,1 0 0 0 0,-24 32 0 0 0,14-11 0 0 0,9-9-330-518 0,10-13 0 518 0,10-9 0 0 0,7-6 0 0 0,5-4-391-2521 0,1-3 1 2521 0,2-3-1 0 0,3-6 1 0 0,4-2-493-2192 0,3-2 0 2192 0,4-2 0 0 0,7-3 0 0 0,4-6 872-1258 0,6-8 0 1258 0,6-10 0 0 0,5-8 0 0 0,5-5-26-428 0,5-5 0 428 0,2-1 0 0 0,6-6 0 0 0,2-4-71-14 0,3-5 0 14 0,7-6 0 0 0,-35 33 0 0 0,0-1 0 0 0,0 0 0 0 0,-1 1-360 0 0,35-32 0 0 0,-11 11 1 0 0,-11 12-1 0 0,-10 10-970 201 0,-11 10 1331 1638 0,-11 9 1-1839 0,-10 8 0 0 0,-8 6 378 1552 0,-3 4 1-1552 0,-7 5 0 0 0,-3 5-1 0 0,-6 8-207 1114 0,-6 7 0-1114 0,-7 8 0 0 0,-6 7 1 0 0,-4 4 295 589 0,-5 3 0-589 0,-1 6 0 0 0,-3-1 1 0 0,0 2 11 0 0,1-1 1 0 0,3-7 0 0 0,8-2 0 0 0,7-6-472 0 0,7-6 1 0 0,13-11-1 0 0,5-6 177 0 0,5-6 1 0 0,5-5 0 0 0,1-3 0 0 0,3-3-607-834-53,1-2 1 834 1,1 0-1 0-1,4-3 1 0 1,4-4-602-1194 6,5-5 0 1194 1,3-7 1 0 0,7-5-1 0 0,3-4 871-402 45,2-4 1 402 0,5-6 0 0 0,3-7 0 0 0,3-1-36 0 0,3 0 0 0 0,-3 2 0 0 0,-1 3 0 0 0,-5 2-141 0 0,-3 6 0 0 0,-15 9 348 0 0,-9 9 1 0 0,-11 10 0 0 0,-6 5-1 0 0,-4 3 501 0 0,-3 2 1 0 0,-1 4-1 0 0,-3 2 1 0 0,-3 5-265 0 0,-3 5 0 0 0,-6 6 0 0 0,-6 7 1 0 0,-2 3 176 0 0,-1 3 1 0 0,-3 2-1 0 0,2 3 1 0 0,0-1-221 0 0,3-1 0 0 0,4-3 0 0 0,6-4 0 0 0,7-4-341 0 0,5-3 0 0 0,5-9 1 0 0,8-6-1 0 0,3-6-264 0 0,4-6 0 0 0,3-1 1 0 0,2-2-1 0 0,3-1 74 0 0,2-5 0 0 0,6-5 0 0 0,5-6 0 0 0,3-3 318 0 0,4-5 0 0 0,-1 0 0 0 0,1-4 0 0 0,-1-1-93 0 0,-1 0 0 0 0,2-4 0 0 0,-3 0 0 0 0,0 2-10 0 0,-3 3 1 0 0,-6 6-1 0 0,-7 5 1 0 0,-4 4 297 0 0,-4 4-98 0 0,-4 4 1 0 0,-4 4-108 0 0,0 3 0 0 0,-3 3 0 0 0,2 2 0 0 0,-2 3 43 0 0,-2 3 0 0 0,-5 5 0 0 0,-6 5 0 0 0,-6 7 175 0 0,-4 5 1 0 0,-4 1-1 0 0,-1 3 1 0 0,1 0 259 0 0,1-2 1 0 0,4-4 0 0 0,3-4 0 0 0,4-3-650 0 0,6-2 0 0 0,1-4 0 0 0,7-4 0 0 0,2-5-702 0 0,2-6 0 0 0,5-2 0 0 0,1-2 0 0 0,2-1 61 0 0,2-2 1 0 0,1-5-1 0 0,4-2 815 0 0,2-3 0 0 0,22-34 0 0 0,8-10 0 0 0</inkml:trace>
  <inkml:trace contextRef="#ctx0" brushRef="#br0" timeOffset="2358">4009 96 13123 227752 33857,'6'-4'-1179'0'0,"0"-2"1781"0"0,-2 2 0 0 0,-2 2-598 0 0,-6 2 0 0 0,-4 4 0 0 0,-6 7 0 0 0,-2 4 164 0 0,-3 3 1 0 0,-5 4 0 0 0,0 4 0 0 0,-1 3 97 0 0,-3 3 0 0 0,-4 5 0 0 0,-4 0 0 0 0,1 1-147 0 0,3-1 1 0 0,4-4-1 0 0,5-1 1 0 0,5-5-173 0 0,4-5 0 0 0,8-4 0 0 0,6-8 0 0 0,3-3-313 0 0,3-2 0 0 0,3-3 0 0 0,2 0 0 0 0,2-1 119 0 0,4-1 1 0 0,4-4 0 0 0,7-2 0 0 0,3-5 279 0 0,2-3 1 0 0,1-4 0 0 0,2-3 0 0 0,2-2 24 0 0,2-2 0 0 0,4-5 0 0 0,3-1 1 0 0,-1 0-35 0 0,0 0 1 0 0,-1-3 0 0 0,2-3-1 0 0,2-1-89 0 0,-1 2 1 0 0,-4 1 0 0 0,-6 8-1 0 0,-5 4 23 0 0,-4 2 1 0 0,-5 2 0 0 0,-5 6 96 0 0,-6 3 0 0 0,-8 5 0 0 0,-6 4 180 0 0,-5 2 1 0 0,-6 3-1 0 0,-8 6 1 0 0,-6 5 204 0 0,-5 6 1 0 0,-9 9-1 0 0,-4 4 1 0 0,-1 3-38 0 0,-1 2 0 0 0,2 0 1 0 0,0 2-1 0 0,0 1-28 0 0,0 0 0 0 0,3-4 1 0 0,9-4-1 0 0,3-2-241 0 0,6-4 1 0 0,6-3 0 0 0,6-8-392 0 0,6-5 0 0 0,5-6 0 0 0,4-3 0 0 0,2-1-218 0 0,2 0 1 0 0,2 0-1 0 0,3-2 1 0 0,4-3 431 0 0,4-4 0 0 0,5-3 1 0 0,4-5-1 0 0,3-2 71 0 0,1-1 0 0 0,5-5 0 0 0,2-3 1 0 0,4-4-47 0 0,5-3 1 0 0,2-2 0 0 0,-1-3 0 0 0,0 0-61 0 0,1-1 1 0 0,-4 3 0 0 0,-5 5 0 0 0,-10 6-69 0 0,-9 7 0 0 0,-7 5 0 0 0,-8 7 379 0 0,-2 2 0 0 0,-6 1 1 0 0,-1 3 209 0 0,-3 0 0 0 0,-4 1 0 0 0,-1 1-209 145 0,-3 2 0-145 0,-5 6 1 0 0,-4 4-1 0 0,-5 6-116 371 0,-4 5 0-371 0,-3 7 1 0 0,-1 2-1 0 0,-2 2 208 7 0,-1 0 1-7 0,-2 2 0 0 0,0 3 0 0 0,5-2-204 0 0,4-2 0 0 0,6-5 0 0 0,4-5 0 0 0,7-4-249 0 0,4-6 1 0 0,8-4 0 0 0,5-7-1 0 0,3-2-571 0 0,5-2 1 0 0,3-1 0 0 0,4-2 0 0 0,2-2 505 0 0,4-3 0 0 0,4-6 0 0 0,5-6 0 0 0,1-3 275 0 0,1-5 0 0 0,1 0 0 0 0,0-4 0 0 0,1-1-74 0 0,2 0 0 0 0,-1-6 0 0 0,1 1 0 0 0,-5 2-181 0 0,-5 2 0 0 0,-6 5 0 0 0,-6 4 0 0 0,-6 4 21 0 0,-4 6 1 0 0,-4 3 303 0 0,-3 3 1 0 0,-1 5-135 0 0,-1 2 0 0 0,-4 3 0 0 0,-2 6 1 0 0,-5 5 7 0 0,-3 4 1 0 0,-6 6-1 0 0,-6 6 1 0 0,-3 4 492 0 0,-3 3 0 0 0,-2 2 0 0 0,1-1 0 0 0,1 0 91 0 0,1-2 1 0 0,5-2 0 0 0,2-4 0 0 0,6-2-671 0 0,6-4 0 0 0,4-6 0 0 0,9-5 1 0 0,2-4-439 0 0,3-4 1 0 0,4 0-1 0 0,3-3 1 0 0,1-2 133 0 0,1-1 1 0 0,5-3 0 0 0,1-5 0 0 0,2-4 270 0 0,1-1 1 0 0,2-4-1 0 0,-3 1 1 0 0,1-2-84 0 0,-1-2 0 0 0,0-1 0 0 0,1-3 0 0 0,-2 2-4 0 0,-2 1 0 0 0,0 4 0 0 0,-8 4 197 0 0,-2 2 1 0 0,-5 6 0 0 0,-5 4 0 0 0,-4 2-15 0 0,-2 5 0 0 0,-1 2 0 0 0,-1 6 0 0 0,-4 3 246 0 0,-2 3 0 0 0,0 2 0 0 0,-4 5 0 0 0,-1 2 299 0 0,-2 3 1 0 0,-3 1-1 0 0,0 3 1 0 0,-3 0-244 0 0,-1 1 1 0 0,1 3-1 0 0,2-3 1 0 0,1-3-692 0 0,3-4 0 0 0,4-6 0 0 0,5-2 0 0 0,2-4-1463 0 0,3-4 811 0 0,4-6 0 0 0,0-5 0 0 0,3-4-821 0 0,0-2 1857 0 0,0-5 0 0 0,-23-46 0 0 0,-6-15 0 0 0</inkml:trace>
  <inkml:trace contextRef="#ctx0" brushRef="#br0" timeOffset="2693">3637 429 13123 228275 33857,'-13'-6'117'0'0,"3"-1"0"0"0,1 2 1 0 0,0 0 69 0 0,1 3 0 0 0,-1 4 0 0 0,0 4 0 0 0,-2 3-290 0 0,-1 4 1 0 0,-3 2 0 0 0,0-1-1 0 0,0 1 174 0 0,0 0 1 0 0,1-2 0 0 0,-1-1 0 0 0,2-1 584 0 0,3-3-560 0 0,0-3 0 0 0,10-6 1 0 0,3-6-1 0 0,6-5-423 0 0,6-5 1 0 0,5-4 0 0 0,3-3 0 0 0,1-3 71 0 0,3-3 0 0 0,-2-2 1 0 0,-2-3-1 0 0,1 0 234 0 0,-1-1 0 0 0,-3 0 0 0 0,-6 4 0 0 0,-5 6 197 0 0,-5 5 1 0 0,-9 11-1 0 0,-5 7 1 0 0,-6 6 65 0 0,-5 8 1 0 0,-7 8-1 0 0,-2 7 1 0 0,-4 6 205 0 0,-2 6 0 0 0,-6 5 0 0 0,-2 6 0 0 0,1 1 134 0 0,-1 5 0 0 0,2 3 0 0 0,-1 3 0 0 0,2-2-56 0 0,3-3 0 0 0,5-7 0 0 0,12-11 0 0 0,5-6-343-279 0,6-6 1 279 0,2-3 0 0 0,7-7 0 0 0,2-3-402-1369 0,2-4 1 1369 0,6-5 0 0 0,1-2-1 0 0,4-1-264-1196 0,3-1 1 1196 0,4-6 0 0 0,7-6 0 0 0,4-6 327-665 0,4-4 1 665 0,4-8 0 0 0,3-3 0 0 0,-1-2-23-228 0,1-2 1 228 0,1-3 0 0 0,3-2 0 0 0,2-2-228-14 0,1-4 1 14 0,0-2 0 0 0,-2-1-1 0 0,-1 1-281 0 0,-3 3 1 0 0,-6 7 0 0 0,-10 12 147 0 0,-8 10 0 0 0,-9 12 0 0 0,-9 12 0 0 0,-1 5 120 0 0,-1 3 0 0 0,-1 4 0 0 0,-1 6 416 0 0,-2 6 0 0 0,2 23 0 0 0,1 11 0 0 0,0 7 0 0 0,-1 0 0 0 0</inkml:trace>
</inkml:ink>
</file>

<file path=ppt/ink/ink1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45:52.911"/>
    </inkml:context>
    <inkml:brush xml:id="br0">
      <inkml:brushProperty name="width" value="0.08571" units="cm"/>
      <inkml:brushProperty name="height" value="0.08571" units="cm"/>
      <inkml:brushProperty name="color" value="#FFFFFF"/>
    </inkml:brush>
  </inkml:definitions>
  <inkml:trace contextRef="#ctx0" brushRef="#br0">911 32 7716,'0'-4'-546,"0"0"2268,0-1-1094,0-1 1,0 2 856,0-1-620,0 4 1,0-1 37,0 4 0,0 2-565,0 2 0,0-2 0,0 1 1,0-1-57,0 2 0,1 3 0,0 0 0,2 0-62,-2 1 1,0 1-1,-1 0 1,0 1-46,0 1 1,0-1 0,0 2 0,0 0-88,0 1 1,0 1 0,0-2 0,2 1-44,0-1 0,0 0 0,-2-1 0,0 0-25,0-1 0,2 1 1,0 0-1,0-1 22,-1-1 1,-1 1 0,0-1 0,0 0 87,0 0 0,0 1 0,0-2 0,0 0 11,0 1 0,2-1 1,0 2-1,-1-2-4,0 2 1,-1-2-1,0 0 1,0 1 1,0-1 1,0 1-1,0-1 1,0 0-35,0 1 0,0-1 1,0 1-1,0-1-93,0 0 1,0 2 0,0-2 0,0 1-41,0 0 0,0-1 1,0 1-1,0 0-28,0 0 0,0 1 0,0 1 0,0-2 21,0 0 1,0-3 0,0 3 0,0 0 3,0-1 0,0 0 0,0-3 1,0 2 25,0-1 1,0 1-1,0 0 1,0-2-1,0 1 0,0 0 0,0 1 0,0-2-12,0 1 1,0 0-1,0 1 1,0-1-1,0-1 0,0 1 0,0 1 0,0-1-14,0 2 1,0-3-1,0 2 1,0 0-42,0-1 1,0 1-1,0-1 1,0 1 29,0 1 1,0 0 0,-1 2 0,0-2 4,-1-1 1,0 2 0,2 0 0,0 1-32,0 1 1,0-1 0,0 0-1,0-2 26,0 2 0,0-1 1,0 1-1,0-2-23,0-1 1,0 2-1,0 0 1,0 0-43,0 0 1,0 0 0,0-1 0,0-1 67,0 0 1,0 3 0,0-2 0,0 0 3,0 1 1,0-1-1,0 1 1,0-1-42,0 0 1,0 0-1,0-1 1,0 1-42,0-1 0,0 2 1,0-3-1,0 0-12,0-1 1,-1 2 0,-1-1 0,0 1 31,1 0 1,0-2 0,1 2 0,0-1 38,0 0 1,0-1 0,0 3-1,0-2 9,0 1 1,0 1 0,0 0 0,-1-1-34,-1 0 0,2 0 0,-3-1 0,3 2-36,0 0 1,0-3 0,0 3 0,0-2 77,0 1 0,0-1 0,0-1 0,0 1-5,0 1 0,0-1 0,0-1 0,0 0 52,0 1 0,0 0 0,0 1 0,0-1-13,0 1 0,0 0 0,-1-3 0,0 0-39,-2 1 1,1-1 0,2 1-1,0-1-13,0 0 0,0 1 1,0-1-1,0 1-16,0-1 0,0-2 0,0 1 0,0 0 12,0 0 1,0 2 0,0-1-51,0 1 1,0 1 0,0 1-619,0-1 0,0-1-2435,0-1 3165,-3 0 0,-17-50 0,-8-14 0</inkml:trace>
  <inkml:trace contextRef="#ctx0" brushRef="#br0" timeOffset="1384">33 96 7715,'-3'5'489,"1"-1"1,0-2-695,2 2 0,0 1 95,0 1 1,0-2 0,1 0 0,0-1-58,1 1 0,1-2 1,-3 2 166,0 1 0,0 21 0,0 5 0</inkml:trace>
  <inkml:trace contextRef="#ctx0" brushRef="#br0" timeOffset="1629">39 270 7717,'-1'5'-171,"0"0"-109,-1-1 1,-3 1 136,3 1 1,0 1 0,2-1 17,0 0 0,0 1 1,1-1 14,1 1 0,-1-1 0,2 0 0,-1 1 110,0-1 0,0 21 0,-2 4 0</inkml:trace>
  <inkml:trace contextRef="#ctx0" brushRef="#br0" timeOffset="1630">45 513 7717,'0'7'-160,"0"-1"1,0 0 0,0 1-396,0-1 0,0 1 555,0-1 0,-2 1 0,-2-1 0</inkml:trace>
  <inkml:trace contextRef="#ctx0" brushRef="#br0" timeOffset="2876">45 751 7717,'-2'6'0,"0"0"-154,1 1 1,-2-1-1,1 1 1,0-1 104,2 0 0,-3 1 1,1-1-49,1 1 0,0-1 1,1 1-94,0-1 1,0 0 0,0 1 189,0-1 0,0 3 0,0-1 0,-3 9 0,0 1 0</inkml:trace>
  <inkml:trace contextRef="#ctx0" brushRef="#br0" timeOffset="4473">20 1014 7717,'0'6'-514,"0"0"0,0 1 0,0-1 370,0 1 0,0-1 0,0 0 205,0 1 0,0-1 0,2 1 0,0-1 122,-1 1 0,0-1 0,-1 0 0,0 1-74,0-1 1,0 1 0,0-1 0,0 1-35,0 2 0,0-2 1,0 1-1,0-1-185,0 0 0,0-1 0,0 1-139,0-1 0,0 1 1,0-1-1,0 0 178,0 1 1,0-3 0,0 0 0,0 1 162,0 1 1,0 0-1,0 1 1,0-1 10,0 1 1,0-1 0,0 1 0,0-1-112,0 0 1,0 3 0,0-1 0,0 0-122,0-1 0,0 2 1,0 0-1,0-1 129,0 1 0,0-2 0,0 3 0,0-2 0,0 1 0,0 0 0,0-1 0,0 1 0,0-2 0,0 3 0,-1 0 0,0 0 0,-1-1 0,0 0 0,2 0 0,-1-1-87,-1 1 0,1-1 1,-1 0-1,1-1 86,1 0 1,0 0 0,0 1 0,0 0 12,0 0 0,0-1 0,0 0 1,0-1 88,-2 0 1,1 3 0,-1 0 0,1-2-98,1 0 1,0 0 0,0-1 0,0 1-43,0 2 0,0-2 0,0 2 0,0-2 53,0-1 1,0 3 0,0-1 0,0 0 163,0-1 0,0 2 1,0 0-1,0 0-63,0 1 0,0 0 0,0 0 1,0-1-96,0 0 0,0 2 0,0-3 0,0 1-321,0 0 1,0-1 299,0 3 0,-3 8 0,0 4 0</inkml:trace>
  <inkml:trace contextRef="#ctx0" brushRef="#br0" timeOffset="4474">1553 109 7826,'0'7'-496,"0"-1"0,0 0 0,0 1 496,0-1 0,8 21 0,3 4 0</inkml:trace>
  <inkml:trace contextRef="#ctx0" brushRef="#br0" timeOffset="4475">1623 379 7712,'-3'6'-154,"0"0"1,2 1-33,-1-1 1,1 1 0,-1-1 0,1 0 55,1 1 1,0-3 0,0 0-109,0 1 238,0 1 0,6 9 0,1 2 0</inkml:trace>
  <inkml:trace contextRef="#ctx0" brushRef="#br0" timeOffset="5902">1630 654 7712,'0'7'-145,"0"-1"0,0 1 6,0-1 1,0 0-1,0 1 1,0-1 39,0 1 0,0-3 1,0 0-1,0 1 66,0 1 0,0 0 0,0 1 33,0-1 0,-3 15 0,-1 3 0</inkml:trace>
  <inkml:trace contextRef="#ctx0" brushRef="#br0" timeOffset="5903">1636 924 7712,'-1'10'-39,"-1"-2"1,2-1-1,-3 0 1,3-1-13,0 1 1,0 1-1,0 1 1,0-1-100,0-1 0,0-1 0,0 1 1,0-1-241,0 0 1,0 1 389,0-1 0,0 6 0,0 2 0</inkml:trace>
  <inkml:trace contextRef="#ctx0" brushRef="#br0" timeOffset="5904">1604 1302 7712,'0'7'-213,"-2"1"0,0 1 0,0-1-27,2-1 1,0 1-1,0 1 1,0-1 239,0-1 0,0-1 0,0 1 0,0-1 0,5 15 0,2 3 0</inkml:trace>
  <inkml:trace contextRef="#ctx0" brushRef="#br0" timeOffset="5905">1604 1668 7712,'0'10'0,"0"-2"-160,0-1 1,-2 0 0,0-1 0,0 1 152,2-1 0,0 1 1,0-1-1,0 0 31,0 1 0,0-3 0,0 0 0,0 1-88,0 1 1,0 0-1,2 1 1,0-1-108,-1 1 0,0-1 0,-1 1 0,0 1 171,0 1 0,0 19 0,0 3 0</inkml:trace>
  <inkml:trace contextRef="#ctx0" brushRef="#br0" timeOffset="5906">1630 1989 7712,'-1'9'0,"0"0"0,-2-2 0,1-3 0,2 1 0,0 0 0,0-2 0,0-1 0</inkml:trace>
</inkml:ink>
</file>

<file path=ppt/ink/ink1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3T12:46:20.974"/>
    </inkml:context>
    <inkml:brush xml:id="br0">
      <inkml:brushProperty name="width" value="0.05" units="cm"/>
      <inkml:brushProperty name="height" value="0.3" units="cm"/>
      <inkml:brushProperty name="color" value="#849398"/>
      <inkml:brushProperty name="inkEffects" value="pencil"/>
    </inkml:brush>
  </inkml:definitions>
  <inkml:trace contextRef="#ctx0" brushRef="#br0">1829 424 12448 209215 44495,'-5'-25'-22'0'480,"-1"1"760"0"-271,-3 2 1 0-1,4 2 0 0 1,-5 7 114 90-44,-2 3 1-90 1,4-2 0 0-1,-2 7-348 751-71,-2 2 0-751 0,-1 3 0 0 0,-2 5 0 0 0,0 5-150 542-41,-1 3 0-542 1,0 9 1 0-1,-3 3-1 0 1,-3 4-262 198-7,-1 1 1-198 1,3 7 0 0-1,-6 3-1 0 1,1 6-118 3-7,2 4 0-3 0,-6-1 0 0 0,4 6 1 0 0,-4 2-95 0-21,-1 2 1 0-1,0-4 0 0 0,1-1 0 0 1,3-2 8 0-19,0-3 1 0 0,10-4-1 0 0,0-6 1 0 0,10-9-100 0-1,4-8 0 0 0,4-12 0 0 0,3-5-143 0 0,5-3 0 0 0,10-4 0 0 0,5-3 0 0 0,4-7 306 0 0,1-6 0 0 0,5-6 0 0 0,2-8 0 0 0,2-1 246 0 0,3-2 0 0 0,1-7 1 0 0,3 0-1 0 0,-1-5-60 0 0,1-4 0 0 0,-6-1 0 0 0,-2 3 0 0 0,1-1 77 0 0,0 1 0 0 0,-2-1 0 0 0,-2 5 0 0 0,-10 8-191 0 0,-6 8 1 0 0,-11 7 134 0 0,-3 7 0 0 0,-5 8 1 0 0,-5 6-1 0 0,-5 6 137 0 0,-3 3 1 0 0,-3-3-1 0 0,0 5 1 0 0,-5 4-196 0 0,-4 4 1 0 0,-5 2 0 0 0,-5 12-1 0 0,-6 10 84 0 0,-2 10 0 0 0,-9 9 0 0 0,-4 4 0 0 0,-4 9-34 0 0,27-32 0 0 0,0 0 1 0 0,-1 2-1 0 0,-1 1 0 0 0,-1 4 1 0 0,0 0-1 0 0,3-5 0 0 0,1-1-59 0 0,-24 36 0 0 0,16-15 0 0 0,10-19-343 0 0,8-8 1 0 0,13-19 0 0 0,9-9-115 0 0,9-11 0 0 0,4-6 1 0 0,4-7-1 0 0,3-2-44 0 0,5-3 1 0 0,4-11 0 0 0,3-9 0 0 0,2-4 397 0 0,1-1 0 0 0,5-5 0 0 0,-3-2 0 0 0,0-2 175 0 0,0-3 0 0 0,10-2 1 0 0,-2-3-1 0 0,2-4-324 0 0,0-4 0 0 0,-1-4 1 0 0,-1-2-1 0 0,-1 2-88 0 0,-4 4 0 0 0,-3 4 0 0 0,-8 13 0 0 0,-4 7-570 0 0,-5 9 0 0 0,-5 12 885 0 0,-5 5 0 0 0,-10 10 0 0 0,-10 7 1 0 0,-3 4 238 121 0,-2 4 0-121 0,-14 9 0 0 0,-6 1 1 0 0,-9 10-216 928 0,-6 9 1-928 0,-4 11-1 0 0,-8 10 1 0 0,-2 6-50 776 0,-2 4 0-776 0,-6 4 1 0 0,36-31-1 0 0,0 2 0 0 0,-2-1 1 0 0,0 2 14 140 0,1 2 0-140 0,-1 0 0 0 0,-1-2 0 0 0,1 0 0 0 0,4 0 0 0 0,2-1 0 0 0,-32 35 23 0 0,2-4 1 0 0,12-7-1 0 0,9-16 1 0 0,16-12-541 0 0,12-13 0 0 0,8-13-369 0 0,10-5 0 0 0,-2-5 0 0 0,7-3 0 0 0,2-2 223 0 0,1 2 0 0 0,2-6 0 0 0,2-1 0 0 0,3-5 596 0 0,6-5 1 0 0,-1-4-1 0 0,3-8 1 0 0,6-3 51 0 0,3-5 0 0 0,-2-11 1 0 0,5-4-1 0 0,4-6 22 0 0,5-4 1 0 0,5-17 0 0 0,-24 34 0 0 0,0-2 0 0 0,0-2 0 0 0,1-2-6 0 0,-1-1 0 0 0,0 0 0 0 0,-1 0 0 0 0,-1 0 0 0 0,-2 4 0 0 0,-1 2 0 0 0,13-40-77 0 0,-9 16 0 0 0,-16 25 1 0 0,-15 33-1 0 0,-9 8 368 0 0,-8 5 1 0 0,-13 2 0 0 0,0 2 0 0 0,-5 3-185 0 0,-5 5 0 0 0,-3 10 0 0 0,-5 7 0 0 0,-6 8-100 0 0,-3 11 0 0 0,-3 7 0 0 0,-1 13 0 0 0,-5 6 25 0 0,34-33 1 0 0,-1 1 0 0 0,-1 5 0 0 0,-1 1 0 0 0,-2 3 0 0 0,0 1 0 0 0,2 0 0 0 0,0 1-11 0 0,0-1 1 0 0,0 0 0 0 0,4-3 0 0 0,1 0 0 0 0,0 1 0 0 0,2 0 0 0 0,2-3 0 0 0,2-1-95 0 0,-21 37 1 0 0,17-16 0 0 0,16-19 0 0 0,8-13-449 0 0,7-11 1 0 0,6-3 0 0 0,8-14 0 0 0,2-2-360 0 0,3-1 0 0 0,5-4 0 0 0,11-5 0 0 0,4-10 450 0 0,4-11 1 0 0,6-11 0 0 0,2-13 0 0 0,2-8 364 0 0,3-9 0 0 0,2-5 0 0 0,-1-3 0 0 0,0-2 187 0 0,-3-2 1 0 0,-30 35 0 0 0,0-2 0 0 0,3-1 0 0 0,0-1 0 0 0,0-3 0 0 0,-1-1 30 0 0,1-2 1 0 0,-2 1 0 0 0,-2 0 0 0 0,-3 2 0 0 0,13-33 0 0 0,-9 11-64 0 0,-10 14 1 0 0,-6 19 0 0 0,-13 14-1 0 0,-4 11 133 0 0,-7 10 0 0 0,-10 6 0 0 0,-2 2 1 0 0,-5 4-202 0 0,-3 6 0 0 0,-7 9 0 0 0,0 7 0 0 0,-5 6 33 0 0,-4 7 1 0 0,-6 13 0 0 0,2 7 0 0 0,-4 9 43 46 0,-2 5 1-46 0,29-34 0 0 0,-1 2 0 0 0,-1 2 0 0 0,1 1 0 0 0,-1 2-1 0 0,0 2-19 69 0,0 1 0-69 0,1 1 1 0 0,3-1-1 0 0,1-1 0 0 0,-21 36 1 0 0,6-6-377 0 0,9-7 1 0 0,8-13 0 0 0,17-15-1 0 0,7-14-151 0 0,6-13 1 0 0,6-9 0 0 0,7-8 0 0 0,5 0-341 0 0,4 0 0 0 0,3-13 0 0 0,4-7 1 0 0,3-10 557 0 0,6-11 1 0 0,6-1-1 0 0,0-13 1 0 0,-5-1 381 0 0,-4 3 0 0 0,-1-6 0 0 0,-3 2 1 0 0,0-7 139 0 0,-6-7 0 0 0,-1 3 1 0 0,-10-3-1 0 0,-5-1-271 0 0,-4-2 1 0 0,-3 7 0 0 0,-8 8 0 0 0,-6 14 90 0 0,-6 13 0 0 0,-12 10 1 0 0,-3 12-1 0 0,-9 5-14 0 0,-4 3 1 0 0,-3 15-1 0 0,-1 9 1 0 0,-3 12 26 0 0,-5 11 1 0 0,-9 14 0 0 0,-2 13 0 0 0,34-33 0 0 0,0 1-47 0 0,1 2 0 0 0,0 2 0 0 0,1 2 0 0 0,0 2 0 0 0,-1 0 0 0 0,1 1 0 0 0,1 0 0 0 0,0 0-28 0 0,0 0 0 0 0,2-1 0 0 0,1-3 0 0 0,2-1 0 0 0,-15 35 1 0 0,11-8-551 0 0,11-11 1 0 0,8-15-1 0 0,11-14 1 0 0,3-11-766 0 0,5-8 1 0 0,10-6-1 0 0,7-6 1200 0 0,7 0 0 0 0,9-19 0 0 0,6-9 0 0 0,7-1 0 0 0,1-1 0 0 0</inkml:trace>
</inkml:ink>
</file>

<file path=ppt/ink/ink1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2:35.711"/>
    </inkml:context>
    <inkml:brush xml:id="br0">
      <inkml:brushProperty name="width" value="0.08571" units="cm"/>
      <inkml:brushProperty name="height" value="0.08571" units="cm"/>
      <inkml:brushProperty name="color" value="#FFFFFF"/>
    </inkml:brush>
  </inkml:definitions>
  <inkml:trace contextRef="#ctx0" brushRef="#br0">493 343 7712,'9'-12'235,"-6"-7"273,4 5 0,-5 2 1,-4 0-1,-5 0-115,-8 0 1,-1 5-1,-1-5 1,3 3-224,-3 4 1,-9 0 0,-3 0 0,1-2-86,-3 2 1,5 5 0,-7 8-1,-1 8-77,1 10 1,7 8 0,-5 11 0,2 5-125,1 7 1,1 5 0,11 2 0,4 0 51,2 1 0,3-3 0,10-3 0,4-4-29,7-3 1,7-4 0,8-13 0,4-6-187,1-5 0,6-5 0,-2-5 0,7-7-247,5-4 0,-7-6 0,-7-4 1,2-10-1066,2-9 1591,3-7 0,-15-29 0,-3-14 0,2-5 0,0 0 0</inkml:trace>
  <inkml:trace contextRef="#ctx0" brushRef="#br0" timeOffset="979">686 364 7712,'-22'0'4513,"1"0"-4202,9 0 0,2 10 0,10 4 0,0 5-205,0 3 0,10 9 0,2 7 0,2 9-10,0 10 1,-2 5-1,5 2 1,-5-2-187,-3-5 0,-2 3 1,-4-10-1,2-5-415,2-7 196,0-7 1,-7-24 138,0-14 0,0-12 1,0-21-1,0-1-60,0-4 1,0-10 0,0 5-1,0 0-15,0-2 1,2 7 0,3-5-1,5 5-54,1 2 0,1 7 0,5 3 0,-3 2-795,3 5 1094,2 2 0,40 31 0,10 7 0</inkml:trace>
  <inkml:trace contextRef="#ctx0" brushRef="#br0" timeOffset="1196">1093 364 7712,'-22'22'2623,"10"-1"-1858,5 1 0,5-1 0,2 0-543,0 1 1,2-1 0,5 1 0,7 2-361,6 4 1,1-4 0,0 4-1,1-4-499,-1-2 1,1-1 0,-1 0 636,0 1 0,10 9 0,3 2 0</inkml:trace>
  <inkml:trace contextRef="#ctx0" brushRef="#br0" timeOffset="1197">1628 279 8106,'-21'9'793,"6"-6"1,3 6-1,0 1-248,1 4 0,3-2 0,-3 2 0,-1 5-200,0 7 1,0 0 0,-5 10 0,5 2 80,3 3 1,-6 11 0,6 5 0,-3 5-299,-5 2 0,1 1 0,-1-1 1,3 0 12,-3 0 1,5 1 0,0-4 0,3-6-666,4-12 0,3-10 0,2-11 524,0-1 0,9-38 0,3-9 0</inkml:trace>
  <inkml:trace contextRef="#ctx0" brushRef="#br0" timeOffset="1198">2035 364 7712,'-14'0'1534,"-1"0"-541,-1 0 1,-3 0-1,-3 0-546,1 0 1,-1 3 0,1 2 0,0 4-569,-1 3 0,1-5 0,-1 5 0,3 0-269,5 0 1,-3-5-1,10 7-62,2 3 1,-4 2 0,4 2 22,8 1 0,-1-8 0,12 0 0,3 3 275,2 2 0,5 2 1,2 1-1,2 2 261,-1 4 1,-4-4 0,-1 7-1,-1 0 157,1 5 0,-8-3 0,-2 0 1,0 0 230,0 1 1,-8-6-1,3 6 1,-4-3-108,-3-5 1,-3 5 0,-4-3 0,-7-2-312,-5-2 1,-2-5-1,-1-2 1,-2-5-498,-4-3 0,4-2 1,-7-7-1,3 0 420,-1 0 0,12-46 0,5-22 0,2-3 0,-1-1 0</inkml:trace>
  <inkml:trace contextRef="#ctx0" brushRef="#br0" timeOffset="1311">2206 621 9140,'19'3'-196,"-4"4"0,4-5 1,-5 5-1,5-4-83,2-3 0,3 0 1,2 0-1,3-3 682,-3-4 0,5 5 1,-3-8-1,-1 3-834,-4 0 0,-3-2 0,-4 4 431,-2-2 0,-85 0 0,-15 7 0</inkml:trace>
  <inkml:trace contextRef="#ctx0" brushRef="#br0" timeOffset="1456">2313 236 9992,'0'21'761,"0"3"0,0 5-573,0 6 0,0 15 0,0 7 0,3 8-180,4 6 1,-5 5-1,5 10 1,-2-3-524,2-4 0,-2-6 0,9-11 515,3-5 0,50-23 0,13-15 0</inkml:trace>
  <inkml:trace contextRef="#ctx0" brushRef="#br0" timeOffset="1886">2934 536 7712,'-9'-12'193,"4"-5"0,-9 8 1,-3-1 108,-2 1 0,-2-6 0,-1 8 0,1 0 184,-1-2 0,1 6 0,0-4 0,-1 7-268,1 7 1,2-2 0,2 9-1,5 3-256,3 2 0,2 5 1,7 2-1,0 5 25,0 2 1,0 3-1,2 7 1,3-1 22,2 1 1,9 0-1,-1 0 1,4-3-74,2-4 0,3 2 1,2-9-1,3-5-219,-3-8 1,-2 1 0,-3-10-10,1-2 1,-1-3 0,-2-4 0,-2-8-70,-3-11 0,-7-3 0,5-12 0,0-4 13,0-8 0,-7-4 0,4-5 1,-2 4 257,0 1 1,0 7 0,-7-5-1,0 7 493,0 7 1,0 5 277,0 10 1,-2 9 0,-3 7-281,-2 10 0,0 7 0,7 12 0,0 4-84,0 8 0,2 5 1,3 1-1,2 4-196,-2 4 0,5-5 0,-3 5 1,0-7-458,2-8 1,-4 6 0,9-8-1,1 0-1022,-3-4 1,7-5 1356,-5-3 0,-5-9 0,1-2 0</inkml:trace>
  <inkml:trace contextRef="#ctx0" brushRef="#br0" timeOffset="2150">3448 22 10357,'-2'-12'3148,"-5"5"-2671,5 4 1,-8 13 0,10 4 0,2 7-264,6 8 1,-4 14-1,8 14 1,0 7-89,0 8 1,-5 13 0,5 13-1,-2-1-560,-6-4 1,1 0-1,0-5 1,2-7-740,-2-5 1,-3-14 0,0-14-1695,6-10 2867,-6-7 0,-12-77 0,-13-15 0</inkml:trace>
  <inkml:trace contextRef="#ctx0" brushRef="#br0" timeOffset="3099">3984 429 7821,'-22'0'3293,"11"0"1,1 2-4855,10 5 1,2-4 1560,6 4 0,3 43 0,11 9 0</inkml:trace>
  <inkml:trace contextRef="#ctx0" brushRef="#br0" timeOffset="3250">4069 921 7821,'-21'22'0,"0"-3"4656,-1-5-1201,10 5-4482,3-17 1027,18 8 0,13-10 0,11 0 0</inkml:trace>
</inkml:ink>
</file>

<file path=ppt/ink/ink1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2:32.998"/>
    </inkml:context>
    <inkml:brush xml:id="br0">
      <inkml:brushProperty name="width" value="0.08571" units="cm"/>
      <inkml:brushProperty name="height" value="0.08571" units="cm"/>
      <inkml:brushProperty name="color" value="#FFFFFF"/>
    </inkml:brush>
  </inkml:definitions>
  <inkml:trace contextRef="#ctx0" brushRef="#br0">641 172 7872,'-2'-14'2276,"-5"0"1,-5-1-1757,-9-6 0,-1-1 0,1 3 0,-1 3-210,1 1 0,-3 8 1,-2-5-1,-5 3-337,-2 4 0,-1 3 0,-4 2 0,3 2-201,-4 5 0,1 5 0,3 12 0,4 2-273,0 3 0,7 9 0,-2-5 0,7 0 135,5-4 1,9 2 0,-2 0 0,4 0 89,3 0 1,3 4-1,4-6 1,7 0 135,5 1 1,3-3 0,1 6 0,4-2 112,1-5 1,3 5 0,-5-2-1,5-1-7,2 3 1,-6-7-1,1 4 1,-4-1 122,-3 1 0,1-2 0,-3 8 1,-5-1 365,-7 0 0,3-7 0,-3 5 0,-2 0 40,-3 5 0,-4-5 1,-3 0-1,-5-3-50,-2 1 1,-4 7 0,-10-8-1,-3 1-271,3 2 1,-5-7 0,0 4-1,0-4-192,0-3 0,-5-2 1,6-4-1,-1-8-936,0-5 1,0-2 0,5-5 953,-3-9 0,24-37 0,10-17 0,2-13 0,0 0 0</inkml:trace>
  <inkml:trace contextRef="#ctx0" brushRef="#br0" timeOffset="280">791 793 10153,'0'14'522,"0"1"1,0-1 0,0 7 0,0 1-485,0-1 0,0 8 0,0 2 0,0 2-378,0 5 0,0 3 1,3 1-1,1 1-877,4 0 1,-1-2 1216,-7-6 0,-10-13 0,-2-13 0</inkml:trace>
  <inkml:trace contextRef="#ctx0" brushRef="#br0" timeOffset="429">770 579 7748,'-22'10'1489,"1"1"-1489,9 1 0,50-21 0,22-15 0</inkml:trace>
  <inkml:trace contextRef="#ctx0" brushRef="#br0" timeOffset="697">1070 365 7748,'-12'0'1741,"2"0"0,10 2-1479,0 5 0,0-2 0,0 9 0,0 3 64,0 2 0,3 12 0,1 7 0,4 10-138,-4 9 1,-1 5-1,-1 4 1,3 3-481,2 3 0,0 6 0,-7-9 0,0-4-588,0-6 0,0-11 0,3-1-1309,4-9 2189,-5-16 0,17-89 0,-7-28 0</inkml:trace>
  <inkml:trace contextRef="#ctx0" brushRef="#br0" timeOffset="880">1284 750 7748,'-7'22'879,"0"-1"0,-1 1 0,8-1 0,0 0-560,0 1 1,0-1 0,0 1 0,0 2-319,0 4 1,3-2-1,2 10 1,2 2-84,-2 2 0,4-4 0,-2-3 1,-2 1-809,-3-1 1,5-7 0,1 3 889,-4-5 0,-1-41 0,-3-9 0</inkml:trace>
  <inkml:trace contextRef="#ctx0" brushRef="#br0" timeOffset="1013">1262 472 7748,'-21'0'1590,"0"0"0,2 2-3598,4 5 2008,6-4 0,-1 16 0,-2-7 0</inkml:trace>
  <inkml:trace contextRef="#ctx0" brushRef="#br0" timeOffset="1331">1776 815 7887,'-9'-12'573,"4"-7"1,-7 4-174,3-4 1,-1 5 0,6 0-1,-6-3-135,-2-2 1,-2 0 0,-5 2 0,2 6-87,3 1 1,-3 3 0,-9 7 0,-3 2-101,3 5 1,2 8 0,3 13-1,2 10-54,5 10 1,-3-1 0,10 11 0,2 3 128,3 8 1,2-4-1,0 1 1,2-9 20,5-4 0,12-3 0,10-10 1,-1-4-562,3-7 1,-4-8 0,6-7 0,0-7-683,1-4 1,-6-8-1,5-7 1068,-2-9 0,-1-48 0,-3-22 0,2-3 0,0 0 0</inkml:trace>
  <inkml:trace contextRef="#ctx0" brushRef="#br0" timeOffset="1646">1948 900 7738,'-10'22'414,"6"-10"1,-8-3-9,2 1 0,3 2 1,7 9 55,0 0 0,0 8 0,2-1 0,5-1-505,8-4 1,4-1 0,2-1 0,1 1-182,-1-1 1,0 1 0,1-3 0,-1-5 120,1-7 1,-1 3 0,1-3 0,-1-3-93,0-1 1,1-13 0,-1-4 0,1-7 113,-1-8 0,-7 3 1,-2-10-1,0-2 215,0-2 1,-7-3 0,2 0 0,-5 0 375,-2 0 1,-7 3 0,-5 2 0,-4 4 12,-8 4 1,-5 1 0,3 8 0,-5 2-198,-2 4 1,-3 6 0,-4 9 0,2 2-324,2 5 0,7 5 1,-2 12-1,5 2-728,7 3 1,10 6 0,-3-4 0,2 0-1071,6 0 0,8-2 1795,3-8 0,86 1 0,-39-12 0,-1 1 0</inkml:trace>
  <inkml:trace contextRef="#ctx0" brushRef="#br0" timeOffset="2033">2483 558 7738,'-12'14'105,"5"0"306,5 3 1,2-5-1,0 2 1,0 5 515,0 7 1,0 0 0,0 10 0,0 2-326,0 3 0,0 4 0,0 2 0,2 6-433,5 2 1,-4-8 0,6 3 0,-2-7-179,1-7 1,-1 2-1,-5-12-1413,5-7 819,-4-7 1,8-24 0,-6-10 0,2-13 67,-2-13 1,7-7-1,0-11 1,2-6 133,0-6 0,-2 4 0,5 3 0,-3 7 209,3 6 0,0 4 0,-1 8 0,-1 4 302,1 8 1,-4 18 0,0 11-1,0 10 597,0 9 1,-7 14 0,2 11 0,-3 11 360,4 14 0,-6 10 1,5 11-1,-5 1-644,-2 0 0,3-1 1,2-1-1,2-4-1070,-2-1 1,6-12 0,1-6 0,3-13 645,-1-10 0,-28-59 0,-1-8 0</inkml:trace>
</inkml:ink>
</file>

<file path=ppt/ink/ink1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6:43.291"/>
    </inkml:context>
    <inkml:brush xml:id="br0">
      <inkml:brushProperty name="width" value="0.08571" units="cm"/>
      <inkml:brushProperty name="height" value="0.08571" units="cm"/>
      <inkml:brushProperty name="color" value="#FFFFFF"/>
    </inkml:brush>
  </inkml:definitions>
  <inkml:trace contextRef="#ctx0" brushRef="#br0">784 120 7807,'-5'-7'227,"3"-3"0,-7 2 210,1-3 1,2 3 0,0 1 0,3 1 228,-1-1 0,-6 0 0,4-2-112,-1 1 1,-3 4 0,2-2-241,-3 1 1,-1-4 0,0 6 0,0 0-115,-5 2 0,4 1 0,-3 0 0,3 0-106,1 0 0,-3 0 0,-3 0 0,1 0-98,0 0 1,-1 0 0,4 0 0,-3 1-50,-1 3 0,2-2 0,-4 7 0,0 0 96,1 2 1,-3 1 0,4-1 0,-2 1 36,0 0 0,2 4 0,-3 1 1,1 0 34,-2 0 1,5 5 0,-2-3 0,0 4-133,1 1 0,3 3 1,-2 1-1,1 0-23,0 1 1,0 1-1,5 6 1,0-1 89,3 1 0,-1-2 0,4-1 0,0-3-17,-1-1 0,2 5 0,4-4 1,0 1-11,0 1 1,0-5 0,0 2 0,1 0 21,3 3 1,-1-3 0,5 0-1,1-2 14,2 1 0,-3 4 0,-1-4 0,3-2 22,0-1 0,4-1 1,0 0-1,2-1 2,-2 1 0,3-2 0,1 0 0,1-4-1,1 0 1,3 2-1,0-1 1,1 0 19,0-4 0,0-2 1,0-1-1,-1-1-86,1-3 1,0 1-1,1-4 1,2 1-141,0-1 1,1-1 0,-5-4 0,3 0-26,1 0 0,-2 0 0,4 0 1,0-2 98,-2-1 1,1 1-1,-5-3 1,1 1 60,0 0 0,3-4 0,-2 3 0,-4-1 171,-3 1 0,2-2 0,-3 1 0,0 0-97,0-4 1,1 0 0,-4-2-1,2 0-59,-1 0 1,2-4 0,0-1 0,0-1-47,0-4 0,0 2 0,-2-2 1,1 3 20,-1-3 1,-3 0 0,0 0 0,0 0 119,0 3 1,0 0-1,0-2 1,-1 2 3,-4 2 1,3 0 0,-5 3-1,0-4-66,0 0 0,1 3 1,-3 0-1,0 0 37,0-1 1,2 3 0,-1-4 0,-1 1 42,-2 0 1,-1-1-1,0 2 1,0-1 115,0 2 0,0-4 0,0 3 0,0 1-113,0 0 0,-4-2 0,0 0 0,0 1-6,-1-2 1,0 3 0,-4-3-1,2 1-111,2 0 0,-5-1 0,3 3 0,0-2-83,-1 2 1,0-4-1,-3 2 1,2 1 35,1-2 0,0 3 1,-4-3-1,0 1 56,0 0 1,5 1 0,-1 3 0,-1 0 37,-2 0 0,-1 0 0,0 0 0,2 0-13,2 1 1,-3-1 0,4 4-1,-5-1 49,1 0 0,3 0 1,0 0-1,-1 1-6,-2-1 0,1 2 0,1-1 1,0 1-124,1 0 0,-4-3 0,1 5 0,-1-2-182,0-2 1,0 3-1,0-1 1,0 0-748,0 1 1,0 3 0,0-2-650,1 0 1,-1 4 0,0-4 1598,0 4 0,0 17 0,0 4 0</inkml:trace>
  <inkml:trace contextRef="#ctx0" brushRef="#br0" timeOffset="714">582 441 7825,'-1'-7'1442,"-3"2"1,-3 0-926,-5 2 1,5-6-1,0 4 1,1 0-335,-1 0 1,0 0-1,-2 2 1,1-1-25,-2 1 0,0 2 1,-2 1-1,0 0-184,0 0 0,-3 0 1,-1 0-1,1 0-282,2 0 1,1 5-1,0 3 1,0 1-55,1 0 0,-1 1 0,1-3 0,3 5 5,4-1 0,-1 1 0,1 0 0,1 0 185,2 0 0,6 1 0,3 1 0,3 2 177,1-1 0,1 2 1,3 0-1,2 0 103,1 0 1,3 3 0,-3-3 0,1 0 75,0 0 0,-5 4 0,4-4 0,-2 1 101,-3 4 1,-1-4 0,-1 0-1,-1-1 27,-3-2 0,-2 2 0,-3-1 1,1 0 95,-1 1 1,-3-4 0,-4 3-1,-4-3-186,-3-1 1,-1 0 0,-1 0-1,-1-2-333,-2-1 0,-4 1 0,3-3 0,0-1-611,0-2 1,-1-2-1,4-2 1,-2-2 720,2-2 0,5-55 0,7 20 0,-1 0 0</inkml:trace>
  <inkml:trace contextRef="#ctx0" brushRef="#br0" timeOffset="1170">808 690 7173,'-7'0'5092,"2"0"-4801,5 0 1,0 2 0,0 1-214,0 5 1,0 7-1,0 0 1,0 1-125,0 2 1,1 0 0,2 6 0,1 0-232,-1-1 1,-2 0 0,0-2 0,2-3-194,1 0 0,0 1 0,-4-3-1101,0-1 1571,0-7 0,-11-30 0,-2-10 0</inkml:trace>
  <inkml:trace contextRef="#ctx0" brushRef="#br0" timeOffset="1297">808 595 7825,'-12'4'2061,"0"-1"-146,0 0-2824,6-1 909,0-2 0,17 0 0,2 0 0</inkml:trace>
</inkml:ink>
</file>

<file path=ppt/ink/ink1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6:50.875"/>
    </inkml:context>
    <inkml:brush xml:id="br0">
      <inkml:brushProperty name="width" value="0.08571" units="cm"/>
      <inkml:brushProperty name="height" value="0.08571" units="cm"/>
      <inkml:brushProperty name="color" value="#FFFFFF"/>
    </inkml:brush>
  </inkml:definitions>
  <inkml:trace contextRef="#ctx0" brushRef="#br0">916 60 7609,'-12'0'-86,"0"0"983,0 0 0,0 1-148,0 4 1,0-4-384,1 3 1,2-3 0,2-1-95,-3 0 1,0 1-1,-2 2-85,0 1 0,0 1 0,0-2-69,1 1 1,-1 4 0,0-5 0,0 2-8,0 0 0,0 0 0,0 4 0,-1-1-7,-3 1 0,3 2 1,-3 1-1,2 0-13,-2 0 1,1 0-1,-3 1 1,0 1-3,4 2 0,-1 0 0,1-3 0,-2 2-22,2 0 1,-3 3 0,1-4 0,1 3 10,2 2 1,-3-3 0,0 2 0,2 1 12,1-1 1,-1 2 0,0 4 0,-2 0 37,2 0 1,-1-1-1,1 1 1,-3 0-27,3 0 1,-1-1 0,1 1-1,-2 0-8,2 0 0,1-1 0,2 1 0,2 0-122,0 0 1,2-4-1,-3-1 1,0 3-19,2 0 0,4-2 0,-4-1 0,0 3 78,2 0 0,-4-2 1,6-1-1,1 3 80,-3 0 1,5 2-1,-4 0 1,0-1-31,2 1 1,-1 0 0,4 0-1,0 0 0,0-1 1,-5 1 0,2 0 0,0 0-66,2-1 0,1 1 0,0 0 0,0 0-51,0-1 0,0-2 1,0 1-1,0 0 42,0 0 0,4-2 0,-1 3 1,0 0 55,-1 0 0,-1-6 1,2 7-1,0-2 4,0 1 1,2-2 0,1 0 0,-1 1-7,0 0 0,1-5 0,-2 2 0,2 3-59,1 0 0,2-3 0,-4-2 0,2-2 15,3 2 1,-5 0 0,4-3 0,0 4-21,2-1 0,-4-2 0,1 1 1,2-1 70,0 0 1,2-1 0,-1 1 0,-2-1 61,-1-2 0,1 4 0,4-1 0,2 1-40,0 1 1,-5-3 0,6 1 0,-3 0-95,-1 1 0,0-3 0,0 3 0,1-3 20,3-1 1,-3 0 0,4 0 0,-1-1 28,0 1 1,1-4-1,-3 1 1,3 0 114,2 1 1,-4 0-1,2 0 1,-2-2-32,2 1 0,0 1 1,-3 1-1,3-2-76,1 0 1,-1-6 0,1 6 0,0-2 11,1 0 0,-1 2 0,4-4 0,-4 1 13,0-1 1,2 0 0,-1-2-1,1 1 61,-1-1 0,0-3 0,2 0 1,-1 2-106,1 2 0,-2-3 0,-1 4 0,0-5-71,1 0 1,1 0-1,2 0 1,0 0-2,-3 0 1,1 0 0,4 0 0,-2 0 65,-2-5 1,2 4 0,-3-5 0,1 3 92,-1-1 0,-3 0 1,4 3-1,0-2 53,-2-1 0,3 0 0,-4 3 0,-2-2-126,2-1 1,0 0 0,3 3 0,-3-2-32,0-1 1,-2-1 0,5 2 0,0-2-92,-2-2 0,1 4 0,-4-4 0,4 0 88,0 1 0,2 2 0,-5-3 0,-1 1 102,2-1 0,-2 3 0,4-4 0,-2 0 25,-3 1 1,1-3-1,0 3 1,2 0-115,1-2 0,-4 1 0,2-2 0,-1 1-93,0 1 0,0 0 0,4-4 0,-2 0-16,-2 0 0,2 0 0,-2 0 0,1-1 162,1-3 0,-4 3 1,4-3-1,-5 3 75,0 1 0,5 0 1,-2 0-1,0 0-64,-2 1 1,-1-1-1,-1 0 1,3 0-145,1 0 1,-1-1 0,2-1 0,-3-2 20,-1 1 0,-1 0 0,1 1 0,0-2 20,0 2 0,0-3 0,0 0 0,0 2-42,0-2 0,-1 3 1,-2-1-1,-1 1 4,1 2 0,1-3 0,1-1 1,-2 1-1,-1 2 1,-1-3 0,2 0 0,-1 1 52,1-3 0,-2 5 0,-1-3 1,1 2-8,0-2 1,-4 1-1,4-3 1,0 1-2,0 2 1,-5-2 0,3 0 0,-1-1 21,0 1 0,1 0 0,-2 3 1,1-2 37,-1 2 0,-2 0 0,-1 3 0,1-1 42,4 0 1,-5 0-1,5 0 1,-4 0-72,-1 0 1,0 0 0,0 0 0,0-1-3,0-2 1,0 1 0,0-3 0,0 1-55,0 0 1,0 1-1,0 1 1,0 0-14,0-2 0,0 0 1,0 3-1,0-1 57,0-3 0,0 0 0,0 3 0,0-2 79,0 2 0,-4 0 0,0 2 0,0-1-19,-1-2 1,4 1-1,-4-1 1,4 1-48,1 2 1,-4 0 0,0 1-1,1-1-2,2 0 0,-3 0 0,1 0 0,0 0 18,1 0 1,-2 0 0,1 0-1,-2 1-31,0-1 1,4 0 0,-5 1-1,3 2-51,-1 1 0,-4 0 0,4-4 0,0 0 35,-2 1 1,4-1-1,-5 0 1,2 0-29,2 0 1,-2 0 0,0 0 0,0 0 117,-1 1 1,-2 2 0,3 1 0,-2-1-9,-1-1 0,1-2 0,0 0 0,0 0-38,1 0 1,2 4-1,-4 0 1,0-1 3,1-1 1,-2-2 0,4 0 0,0 0-54,0 0 0,-5 0 1,3 0-65,1 1 0,-3-1 0,3 1 0,1 2 97,0 0 1,-5 4 0,4-5-1,-2 2 146,0-1 1,0-2-125,-4 0 1,0-1 0,0 0-34,0 0 0,5 1 0,-1 2-21,-1 1 0,-1 0 0,1-3 0,1 2-19,-1 1 0,3 4 1,-1-4-1,0 1-16,1 0 1,-1 0 0,-2 4 0,1-2-10,-1-1 1,-1 2-1,1-3 1,1 0 8,-1 1 1,0 2 0,0-3 0,1 2 51,-1 2 1,-3-2 0,2 0-1,1 0-13,1-1 1,0-2-1,-4 3-65,0-2 0,0 5 0,2-3 0,1 0-34,1 2 0,0-2 1,-4 2 28,0-1 0,0-1 0,0 2 0,0-1 20,0 1 0,0 2 0,2 0 0,1-2 9,1-1 1,0 0 0,-4 3-1,0-2 34,0-1 0,2-1 1,1 2-1,1-1 45,-2 1 1,0 1-1,-2-1 1,0-1-8,0 2 1,0 1 0,0-1 0,0-1-45,0 0 1,1-1 0,-1 4 0,0 0-52,0 0 0,-4 0 0,0-2 1,2-1-119,1 0 1,1-1 0,0 4 100,0 0 1,0 0-1,0 0 1,0 0 106,0 0 0,0 0 0,1 0 0,-1 0 11,0 0 1,0 0-1,0 0 1,0 0 26,0 0 1,0 0 0,1 1 0,-3 2-32,-1 0 0,1 2 1,-1-4-1,1 2-60,2 0 1,0 2 0,1-5-1,-1 1 11,0 3 1,0-3 0,0 3-1,0-2-17,0-2 0,3 0 0,-2 3 19,-1 1 0,-3 1 1,3-2-1,0 1-59,0-1 0,0-1 1,0 1-1,1 1-103,-1-1 1,0 2-1,0 0-356,0 2 1,0-3 0,0 2-198,0-1 0,4 1 0,1-3 0,-1 2-959,1 2 1,0-5-1,5 4 1690,-2-1 0,5-15 0,6 3 0</inkml:trace>
</inkml:ink>
</file>

<file path=ppt/ink/ink1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7:04.852"/>
    </inkml:context>
    <inkml:brush xml:id="br0">
      <inkml:brushProperty name="width" value="0.08571" units="cm"/>
      <inkml:brushProperty name="height" value="0.08571" units="cm"/>
      <inkml:brushProperty name="color" value="#FFFFFF"/>
    </inkml:brush>
  </inkml:definitions>
  <inkml:trace contextRef="#ctx0" brushRef="#br0">249 191 7789,'-11'2'461,"-1"1"1,4-1 571,0 1-865,6 4 0,-4 0 12,6 5 0,1-6-28,4-2 1,1 1 0,6-1-13,0-1 1,-1-2-1,1-1 36,0 0 1,0-5-62,0-3 0,0-2 0,-1-2 52,-4 0 1,-1 0 0,-6 0 69,0 0 1,0 0 0,0-1-1,-1 0 128,-4 1 0,3-2 1,-6 6-1,-1-1 3,-2 0 0,-1 0 0,0 5 0,-3 2-164,-1 0 1,0 2 0,4 0 0,0 2-65,0 2 0,5 2 0,0 6 0,0 0-237,1 0 1,3 0 0,-1 0-1,2 0-122,2-1 1,0 1-1,0 0 1,2 0-68,2 0 0,-1 0 1,6 0-1,3 0 84,2-1 0,2-3 0,-3-1 1,2-1-19,1 1 1,-1-4 0,-1 1-1,0-3 20,2-1 0,0-1 0,-4-3 0,-1-4 214,1-3 0,-1-1 0,-2-1 1,-2-2 115,-2 0 0,-1-5 0,-4 3 1,0-1 109,0 1 0,-4-3 1,-1 5-1,-3 1 133,-5 0 1,1-1 0,-5 2 0,-1 4 6,-1 2 1,-2 2-1,0 2 1,1 0-197,-1 0 0,-1 6 0,2 2 0,1 3 34,2 5 1,1-1-1,4 5 1,0-1-195,0-1 0,5 3 0,4-2 1,1 2-227,2 1 0,0 2 0,0-4 1,2 0 54,1 0 1,4 3-1,6-4 1,2-3-37,1-3 0,4 0 1,-3-3-1,2-1-200,1-2 0,-1-2 0,-1-2 0,0 0 244,-4 0 1,3-2 0,-1-2 0,-1-4 207,-2-2 1,-2-6 0,-2-2 0,-3 0 145,-1-3 0,1-1 1,-3 0-1,0 0 58,0 2 1,-7 1 0,-4-4 0,-3 3 73,-1 5 0,0-2 0,-5 3 0,-2 2-52,-4 1 1,-1-1-1,2 9 1,1 0-79,1 2 1,0 1 0,-2 0 0,1 1-71,1 3 1,5 3 0,-2 6 0,3 1-154,2 2 0,-1 2 1,9-3-1,1 4-157,2-1 0,1 5 0,0-3 0,0 2 19,0 2 1,6-5-1,5 1 1,4 0-142,-1-1 0,3 0 0,1-6 1,-1-2-54,0 0 0,4-2 1,-1-1-1,1-4-21,-2-3 1,4-1 0,-5-1 0,2-3 177,0-4 1,-4-4-1,2-3 1,0-2 143,-4-1 0,-2-2 0,-3-4 0,-2 1 191,-2-1 0,-1 2 1,-4 0-1,0 2 188,0-1 1,-9 3 0,-3-1 0,-3 2 90,-2 3 1,-1 1 0,-6 1 0,0 1-148,0 3 0,-3 3 1,-1 5-1,0 0-114,-1 0 0,5 9 0,-5 4 0,4 3-15,1 1 1,6 4 0,2 0 0,4 1-72,4 2 0,3-1 0,5 1 0,0 0-222,0 0 1,3-5 0,4-1 0,6 1-137,4 0 0,-1-5 0,4 2 0,1-4 33,1-4 1,-2 1 0,0-5-1,1-1-223,1-2 0,2-1 0,-1-1 0,1-3 169,0-4 1,-4-3 0,0-2-1,-1-3 235,0-4 0,-3-2 1,-7-2-1,-2 1 230,-2-1 1,3 4 0,-4 0 0,-3 0-48,-4 2 0,-3-4 0,-6 5 0,-1 0 117,-3 0 1,-3 3 0,-4 6-1,-1 3 26,0-1 0,0 5 0,2-3 0,1 4-71,1 4 1,0 3 0,-2 5 0,3 1-19,2 2 1,4 3-1,3 2 1,1 0-16,6 2 0,1 0 1,2 2-1,0-2-163,0-2 0,5 3 0,4-5 0,1 1-251,2-4 1,4-1 0,1-4 0,0-1-602,0-1 1,0-5 0,0 1-390,2-3 0,-6-1 1,-1 0 1239,-1 0 0,-6-21 0,0-5 0</inkml:trace>
</inkml:ink>
</file>

<file path=ppt/ink/ink1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7:49.225"/>
    </inkml:context>
    <inkml:brush xml:id="br0">
      <inkml:brushProperty name="width" value="0.08571" units="cm"/>
      <inkml:brushProperty name="height" value="0.08571" units="cm"/>
      <inkml:brushProperty name="color" value="#FFFFFF"/>
    </inkml:brush>
  </inkml:definitions>
  <inkml:trace contextRef="#ctx0" brushRef="#br0">60 119 7792,'-6'6'173,"1"1"1,-4-4 400,1 1 1,2 1-357,-2-1 0,3-1-294,5 5 1,0-4 219,0 4 0,1-2 1,2 3-1,2 0 92,1-1 1,-2 3-1,4 1 1,1 0-5,-4-1 0,7 1 0,-6 0 0,2-1-222,0-3 0,0 2 0,5-2-81,3 3 0,-7-5 1,3-2-1,-2-2-65,1-2 0,1 0 0,0-2 0,-2-2 91,-2-4 0,2-2 0,-5-2 0,1-1 8,3-3 1,-3 3 0,-2-4 0,-3 1 475,-1 0 0,0 0 0,0 4 0,0 0 125,0 0 1,-5 1 0,-3-1-228,-2 0 0,-2 1 1,0 3-1,0 3-98,0 0 1,0 3 0,0-5-1,1 2-65,-1 2 0,-6 1 1,0 2-136,-1 0 1,6 0 0,5 0 0,-1 2-77,-1 1 0,1 0 0,3 6-42,1 0 0,-1 1 0,3 2 0,0 1-15,0 3 1,2-3 0,2 3 0,2-1-149,0 0 0,3-1 1,-2 1-1,4-2-88,3-1 1,1 0 0,-1-1 0,1-2 82,0-1 1,1-5 0,2 0-1,0-1 105,0-2 0,-1 0 1,1 0-1,1-2 82,-2-1 1,0-8 0,-2-6-1,0 0 107,-1 0 0,0-4 0,-2 2 1,-3 0 126,0 4 1,-1-2 0,-2 1 0,1 1 139,-1 2 0,-8-3 1,-2 1 5,-4 0 1,-1 3-1,0 3 1,1 2 122,-1 2 0,-2 1 0,0 4 0,-2 0-258,1 0 1,1 0 0,-1 0 0,0 0-89,0 0 0,2 1 0,1 3 0,0 4-85,0 3 1,1 0 0,-1 1-1,3 2-5,1 1 0,6-1 0,-2 3 0,3 0-80,1 3 1,0-2 0,0 1 0,1-2-48,3-3 0,3 4 0,5-2 1,0-2-120,-1-1 1,2-5-1,2-1 1,2 0-65,2-1 1,-5-4 0,2 2-1,-2-2-40,2-2 1,-3-4 0,3-1 0,-2-2 186,-2-3 0,-1-1 0,1-4 0,0 0 195,0 0 0,-6-2 0,-1 0 0,-4 0 184,-1 0 0,0-1 0,0 4 0,0-2 152,0 1 0,-1 0 0,-4 1 1,-2-1-43,-4 0 1,-1 2 0,0 2 0,1 2-85,-1 1 0,-2 4 0,0-2 1,-2 0-73,1 3 0,1 2 1,-1 1-1,0 0-128,0 0 0,2 5 1,2 3-1,2 3-80,1 1 1,1 1 0,0 2 0,2 2-52,5 1 0,0 0 0,0 4 0,0-2-41,0 1 0,0-3 0,5 1 1,2-2-188,4-3 1,2-1 0,2-1 0,0-1-46,0-3 1,-1 1-1,1-5 1,1-2 86,-1 0 0,2-2 1,-2-2-1,0-1 118,-2-5 0,-1-3 1,-1-2-1,-2-1 214,-1-2 1,-6-4-1,4 3 1,-2-2 151,-1-2 1,2 4-1,-5 1 1,-2 3 201,-2 1 1,2 0 0,-6 0 0,-1 2-13,-2 2 1,-1-1 0,0 5 0,1 1-137,-1 2 1,0 1 0,0 0-1,0 0-60,0 0 0,0 5 0,0 3-346,1 2 1,4 4 0,2 0 0,3 4-21,-2 0 1,3-4-1,-3 3 1,3 0-35,1-2 0,4 1 1,1-4-1,0 0-5,0-1 1,5 0 0,-3-1 0,4-4-124,1-1 0,-4-1 1,0-4-1,1 0 16,2 0 0,-4-1 0,1-2 0,1-2 253,-3-1 1,0-4 0,-3-4 0,1-2 137,-1 1 0,-2-2 0,-1 2 0,0 0 78,0 1 0,-4 3 1,-1 0-1,-2 2 20,-2 1 1,2 4 0,-1-2 0,-1 0 362,-1 4 0,-2 0 1,0 2-1,0 2-174,0 1 1,4 4 0,0 3 0,1 0-303,0-2 0,2 0 0,5 3 0,0 1-316,0 0 0,0 0 1,0 0-129,0 0 1,0-4 0,1-1 0,2-1-569,0 1 1,7-5 358,-3 2 1,0-3 0,0 1-785,-2 2 1,0-3 1362,0 3 0,-5-3 0,6-1 0</inkml:trace>
</inkml:ink>
</file>

<file path=ppt/ink/ink1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7:56.424"/>
    </inkml:context>
    <inkml:brush xml:id="br0">
      <inkml:brushProperty name="width" value="0.08571" units="cm"/>
      <inkml:brushProperty name="height" value="0.08571" units="cm"/>
      <inkml:brushProperty name="color" value="#FFFFFF"/>
    </inkml:brush>
  </inkml:definitions>
  <inkml:trace contextRef="#ctx0" brushRef="#br0">1391 60 7997,'-5'-6'-192,"3"-1"0,-3 5 34,0-3 1,3 0 0,-3 3 620,0-3 0,2 2 0,-4 1 366,2-1 0,0 1-208,1-2 0,1 1-51,-4 0 1,-1 1-248,-4-2 1,0 3 0,0 1-98,0 0 1,0 0 0,0 0 0,1 0 10,-1 0 1,-2 0-1,0 0 1,-3 1-1,-1 3 1,1-2 0,-1 1 0,0 0-37,-1 1 0,1-1 1,-4 3-1,3 1-61,-3-1 1,2-1 0,-3 2-1,0 1-85,-2-1 1,3 3 0,2-3 0,-1 1 24,-1 0 0,-2 0 0,0 4 0,0 0 22,1 0 0,0-1 1,2 3-1,1 0-21,-1 2 1,-1 1 0,-1-3 0,2 3-50,1-3 1,0 4 0,-3 1-1,0 1-41,3-1 0,-1-2 1,4 2-1,0 1 13,0-1 0,-3 1 1,4-3-1,0 2 15,-1 3 0,4-2 0,-3 2 1,3-3 13,1 3 0,-1 0 1,-2 2-1,-1 0 4,2-1 0,1 1 0,1 0 0,0 0 8,0-1 0,-3 5 0,2 0 1,3-2-10,-1-1 1,1-1 0,-2 0-1,1 0-6,3-1 1,-1 1 0,4 0-1,-1 0 15,1-1 0,-4 1 1,3 0-1,-3 0 4,1-1 1,6 1 0,-3 0 0,0 0-50,2-1 1,-3 1-1,3 0 1,0 0 3,0-1 0,2 1 0,1 0 0,0 0 0,0 0 0,0-1 1,0 3-1,0 0 6,0 2 1,0 4-1,0-3 1,1 0 35,3 0 1,-2 2 0,3-3-1,-1-1 61,-1 2 1,5-3 0,-2 3 0,0-1-42,3-1 1,-2 5 0,1-4-1,1-2 35,2-1 1,0-1 0,-3 1 0,1 2-2,0 0-1,2 1 1,1-5 0,-1 1 16,1 0 0,0 0 0,1-1 0,2 1-33,0 0 0,2-1 1,-6-2-1,3-3-1,1-1 0,-1 3 1,3-3-1,-2 1 12,1-1 0,2 3 0,-4-3 0,3 0-17,2 0 1,-4 3 0,4-4 0,-1-2-67,1 0 1,-1 1 0,3 1 0,-1-1-21,2-2 0,0-1 1,2 0-1,-2 0-5,-2 0 0,6 0 0,-2-1 0,1 1 18,0 0 0,-1-1 0,0-3 0,0 1 12,-1 0 0,1 0 1,0 0-1,0-2 9,0-2 0,-1 5 1,1-4-1,1 1-43,3-3 0,-3 1 1,2 0-1,-1 0-11,-3 1 1,1-2 0,0-4 0,0 0 13,0 0 1,3 0-1,1 0 1,-3 0 22,-4 0 1,2 0 0,-3 0 0,2 0-13,2 0 1,-1 0 0,1 0 0,0-1 9,0-3 0,-1-2 0,1-3 0,0 1 5,0-1 1,-1 2 0,3-1 0,0-1 72,2-1 1,-1-2 0,-3 0-1,0 0 44,0 0 1,3 0 0,0-1 0,-3-2-73,-4 0 0,0-1 0,4 4 0,0 0-78,0 0 0,-4 0 0,-2 1 1,1-1-26,-1 0 0,0 1 1,2 2-1,-3 1-13,1-1 0,-4-2 0,5-1 0,-1 0 142,1 1 1,-5-1 0,3 1-1,0 0 0,-2-1 0,5 3 0,-4-7 1,-1 3-48,2 2 1,-3-1-1,3 0 1,-1 0-15,0 0 1,-1-4-1,-1 0 1,1 1-8,0 2 1,1 1 0,-3 0 0,2-1 10,1-3 0,-1 4 0,-3-5 1,0 4-59,0 1 1,-4 0 0,0-1 0,0-1-20,-2-2 0,5 0 0,-5 4 0,3 0-48,-1 0 1,-2 0-1,3 0 1,-2 0 61,-2-5 0,3 5 1,-2-5-1,-1 4 31,0 1 1,3 0 0,-3 0 0,1 0 27,-1 1 1,3-1-1,-4 0 1,-1 0-25,3 0 0,-4 0 0,5 0 0,-2-3-21,-2-1 1,3 0 0,-3 4 0,1 0 4,1 0 0,-2-3 0,4-1 0,-2 1 54,-2 2 1,2 1-1,-1 0 1,0 0 46,1 0 0,-4 0 0,4 0 0,-5 1 35,0-1 0,5 0 0,-1 0 0,-1-1-27,3-3 0,-3 3 0,3-4 0,-1 1 17,-2 0 0,3-4 0,-1 5 0,0-2 7,0 0 1,-1 4 0,-3-3 0,2 3-40,1 1 0,0-1 1,-4-1-1,0-2-20,0 1 1,0 2 0,0 1-1,0 0 35,0 0 0,0 0 1,0 0-1,0 1 35,0-1 0,-4 0 0,0 0 0,0 0-15,-1 0 0,4 0 0,-5 0 0,2 0-62,1 1 1,-3-3 0,3 0 0,-2-1-49,-1 0 0,2 1 0,-3 2 0,0 1 0,1-1 0,2 0 0,-3 0 0,1 0 0,-1 0 0,0 0 0,-2-1 0,3-1-3,1-3 0,-4 2 0,4 3 0,0 0 0,0 0 1,-3-3 0,2-2-1,0 3 8,-3 1 1,2-3-1,-1 0 1,-1 0-6,-2-1 0,-1 4 0,0-3 0,0 1 0,0 0 0,1 0 0,-1-3 0,0 0 0,0 4 0,-1 1 0,-2 0 0,0-2 0,0-1 0,6 2 0,1 4 0,-1 3 0,-2-3 0,-1 0 0,2-2 0,1 2 0,0 1 0,1-1 0,-4 3 0,1-1 0,-1 1 0,0-1 0,0-3 0,0 3 0,-4-2 0,1 1 0,0 1 0,2-1 0,1 0 0,0 4 0,0-1 0,0-4 0,0 3 0,0 1 0,0 0 0,1 4 0,-1-3 0,1 0 0,2-1 0,1 1 0,0-1 0,-4 3 0,0-5 0,0 1 0,1-1 0,-1-1 0,0 0 0,0-1 0,0 3 0,0-3 0,0 3 0,0 0 0,1-1 0,-1 1 0,0-3 0,0 3 0,0-1 0,0 0 0,-3 2 0,-2-2 0,3 2 0,1 1 0,1 2 0,0-3 0,-1-1 0,-3 1 0,7 3 0,-3-2 0,1 1 0,1 0 0,-6-4 0,0 2 0,2 0 0,0 3 0,1-2 0,-1 1 0,-3 0 0,2-1 0,3 3 0,0-3 0,0 3 0,-1-3 0,-1 0 0,-3 3 0,3 1 0,-1-3 0,1-1 0,-3 3 0,-1 1 0,3 1 0,-2 0 0,1 0 0,0 0 0,-3 0 0,2 1 0,3 1 0,1 3 0,1 0 0,0-3 0,0 3 0,4-2 0,1-3-1006,-3 0 1,1 2 0,-1 0-72,3 3 0,-1-2 1,-4-1-3270,0 1 4346,5-1 0,-19 8 0,0-3 0</inkml:trace>
</inkml:ink>
</file>

<file path=ppt/ink/ink1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8:04.954"/>
    </inkml:context>
    <inkml:brush xml:id="br0">
      <inkml:brushProperty name="width" value="0.08571" units="cm"/>
      <inkml:brushProperty name="height" value="0.08571" units="cm"/>
      <inkml:brushProperty name="color" value="#FFFFFF"/>
    </inkml:brush>
  </inkml:definitions>
  <inkml:trace contextRef="#ctx0" brushRef="#br0">226 144 7724,'-12'0'1,"0"0"576,0 0 1,0 0 106,0 0 1,0 3-1,1 2-545,-1 2 0,5 1 0,3 4 1,3 0 26,1 0 0,0 4 0,0 1 0,0 0 135,0 0 0,4 3 1,1-3-1,1 0-113,4 0 0,0-1 0,4-5 0,0-3-36,2-4 0,4-3 1,-3-1-1,0 0-108,1 0 0,1-5 1,-3-5-1,0-4-52,1-6 0,-4-2 0,2-2 0,-5-1 151,-2-3 0,-5 3 0,1-2 0,-3 1-27,-1 3 1,-5-1 0,-4 2 0,-4 0 22,-4 2 1,-4 7-1,1 0 1,-2 5 19,-2 3 1,1 1-1,-1 4 1,0 1-40,0 3 0,6 3 1,1 5-1,1 0-1,0 0 0,4 3 1,5 2-1,2 0-12,3 0 0,0 5 1,2-4-1,2 2-105,1 0 1,3-5 0,4 0 0,1-1-217,2-3 0,3 1 0,-2-1 0,3-3-113,-3-4 0,3-3 1,1-1-1,-1 0 95,0 0 1,-2-1 0,-3-3 0,0-4 135,0-3 1,-2-1 0,0-1-1,-3-2 130,-2 0 1,-1-2-1,-4 2 1,0-1 104,0 2 0,-6-4 1,-2 3-2,-2 1 0,-6 2 0,0 2 0,2 3 72,0 2 0,1 1 0,-1 4 0,-2 2-76,2 2 1,0 2-1,2 8 1,0 0-108,1 1 1,0 7 0,3-2-1,4 1 4,3-1 1,1 2 0,0-2 0,0 1-11,0-1 1,5-3 0,3-5 0,3 0-296,0 0 0,3-5 0,0 0 0,2-1 5,-2-4 1,3-2 0,1-4-1,-1-4 228,0-2 0,-1-4 1,-4-1-1,-2-5 173,-2-3 0,1 3 0,-3 0 0,-1-1 96,1-1 0,-3 2 0,-4 2 1,-3-1-55,-4 0 0,-6 7 0,-3-2 1,-2 6-150,-2 3 0,-5-3 1,-2 4-1,2 3-183,0 4 1,3 3-1,-1 6 1,0 2 140,0 1 0,6-1 1,2 6-1,4 2 112,4 0 0,-1 0 0,5-1 1,1-2-93,2-2 0,6 3 0,3-4 0,4-2 22,4 0 1,-1-2 0,4-2 0,1 0-26,-1-3 1,3-4 0,-2 1 0,1-3-67,-1-1 1,1-3 0,-4-4-1,0-3-1,1-3 1,-3-3 0,-3 1-1,0-5-6,0-3 1,-4 0 0,-1 0 0,-2 2 10,-3 1 1,-2 0-1,-4-2 1,-4 2 67,-2 5 1,-4 1 0,0 2 0,-3 2 93,-1 2 0,-2 3 0,-4 5 0,2 0 139,2 0 1,1 5-1,5 3 1,-2 2 53,1 2 0,4 4 0,1 1 0,3 0 13,2 0 0,1 5 1,4-4-1,0 1-377,0-4 1,2 2 0,0-1 0,3-1-1546,2-2 0,5-2 0,4-3 1616,-2 1 0,10-28 0,1-2 0</inkml:trace>
</inkml:ink>
</file>

<file path=ppt/ink/ink1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8:15.939"/>
    </inkml:context>
    <inkml:brush xml:id="br0">
      <inkml:brushProperty name="width" value="0.08571" units="cm"/>
      <inkml:brushProperty name="height" value="0.08571" units="cm"/>
      <inkml:brushProperty name="color" value="#FFFFFF"/>
    </inkml:brush>
  </inkml:definitions>
  <inkml:trace contextRef="#ctx0" brushRef="#br0">36 47 9344,'6'6'-240,"-4"0"204,6-1 1,-4-4-58,4 3 116,-1-2 1,4-8 142,-3-2 1,-3-2 0,-6-1 211,-3 3 1,2-1 0,-7 5-188,1 1 1,-4-2 0,1 1-57,-1 1 0,4 3 1,0 4-278,-1 4 1,4 3 0,0 1-674,4 0 1,1-5 814,0 1 0,37-5 0,9 3 0</inkml:trace>
</inkml:ink>
</file>

<file path=ppt/ink/ink1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7:59.608"/>
    </inkml:context>
    <inkml:brush xml:id="br0">
      <inkml:brushProperty name="width" value="0.08571" units="cm"/>
      <inkml:brushProperty name="height" value="0.08571" units="cm"/>
      <inkml:brushProperty name="color" value="#FFFFFF"/>
    </inkml:brush>
  </inkml:definitions>
  <inkml:trace contextRef="#ctx0" brushRef="#br0">3471 369 7557,'-6'-6'708,"5"0"-158,-10 6 1,10-1 98,-3-3 1,2 3-201,-3-3 0,4 1-40,-3-1 0,-1 1 24,1-4 0,-6 4-169,3-1 1,-4-1 0,0 1-37,-1 1 0,0 2 0,0 1-47,0 0 0,-1-2 0,-4 0-136,-2-2 1,2 0 0,1 4-1,3 0 20,1 0 0,-1 0 0,-2 0 0,-1 0-38,1 0 1,1 4 0,0 0 0,-2 0 19,1 1 1,-2-2 0,1 3 0,0 1-45,-1-1 1,4-1-1,-4 1 1,1 0-24,0 1 1,0-2-1,3 2 1,-1 1 97,-2-1 0,0 2 0,4-4 0,0 2-21,0 2 1,0-2 0,0-1 0,0 1-13,0-1 1,1 1-1,-1 3 1,0-3-40,0 3 0,5-4 0,-2 2 0,0 1-1,-2 2 0,4 1 0,-1 0-44,-1-1 0,2 1 0,0 0 0,2 0-26,2 0 0,2 0 1,1 0-1,-1 0 53,-3 0 0,3-1 1,-4 1-1,4 0 77,1 0 0,0 0 1,0 0-1,1 0 22,4 0 1,-4-1 0,3 1-1,-2 0-29,3 0 1,-3 0-1,5 0 1,-2 0-15,-2 0 1,4-4 0,-2-1 0,4 3-38,-1 0 1,-1 2 0,5 0 79,0 0 1,0 0 0,0 0 13,0 0 0,-1-4 0,1-1 0,0 1-24,0-1 0,0 2 0,0-4 0,0 1 32,0-1 1,4 3 0,0-3 0,-2 1 33,-1-1 1,3 0 0,0-3 0,0 3-73,1-3 1,-4 3-1,4 0 1,-1-3-6,0-1 0,4 3 0,-4 1 1,0-3-17,1-1 0,-4-1 0,5 0 1,-3 0 39,1 0 1,1 0-1,-2 0 1,2 0 100,1 0 0,-4 0 0,4 0 0,-2 0-12,-1 0 0,2-1 0,0-1 0,1-3-110,0 3 1,4 0 0,-5 1 0,0-1-26,0-3 1,3 2 0,-3 3 0,0-2-60,0-2 0,0 3 0,-2-3 0,1 3 3,-1 1 1,-1-4 0,1 0-1,0 1-6,0 2 0,-2 1 1,-1 0-1,0-2 12,0-1 0,0 1 1,0-2-1,0 3-18,0 1 0,-1-4 1,1 0-1,0 0 10,0-1 1,0 3 0,-2-3-1,-1 0-56,-1-3 1,1 1-1,2 0 1,0 2-51,-3-2 0,2 2 0,-2-2 12,3-3 1,1 0 0,0-2 51,0 0 0,-5 4 0,0 1 1,-1-2 119,1 3 0,-3-3 0,2 4 0,1-2 7,0-3 0,-4 4 1,1-2-1,-2 0-20,2 1 0,-2-3 0,1 2 3,-1-3 0,2 3 0,-1 1 69,0-3 0,-1 0 1,-2-2 152,0 0 0,0 0 0,0 0-32,0 0 0,-5 4 0,0 1-139,-2-3 0,4 1 0,-4-1-126,2 3 1,-4-1 0,2-4 16,1 0 1,-4 4 0,5 1 0,0 1 31,-1 0 0,1 1 0,1-1 0,-2-1 129,-1 1 0,-3 1 0,5-2-66,-1-3 0,-2 1 0,-3 0 1,2 2-37,1 2 0,0-4 0,-3 2-66,-1 1 0,4-3 0,-1 3 35,0 0 0,-1-2 1,-2-3-35,0 3 0,4-1 0,0 3 83,-1 0 1,2 3 0,1-2 0,-1 1 154,0 0 0,4 0 1,-6 4 13,1 0 0,1 0 1,-1-1 157,-1-3 1,-2 3 0,-1-3-200,1 2 1,2 2-1,1 0 1,-1 0-202,-1 0 0,-2 0 0,0 0 0,0 0 0,0 0 0,1 0 0,-1 0 0,0 0 0,0 0 0,0 0 0,0 0-172,0 0 1,0 0 0,1 0 0,-1 0-1218,0 0 1,4 0-1,-1 0 1,1 0-4779,-3 0 6167,4 0 0,13-32 0,7-7 0</inkml:trace>
  <inkml:trace contextRef="#ctx0" brushRef="#br0" timeOffset="2796">1557 2187 9050,'-5'-7'1324,"4"2"1,-6 1-659,3 1-630,3-2-205,-4 5-356,5 0 306,0 0 1,5 0 187,3 0 1,2 0 149,2 0 0,0 0 4,0 0 0,-2-5 56,-1-2 0,-4-5 0,-5 1 59,0-1 0,0 0 0,-2 1 148,-1 3 0,-4 2 0,-5 3-91,0 0 0,0-2 1,0 5-1,0 0-96,1 0 1,-1 5 0,1 0 0,2 1-151,1 3 1,4 2 0,-2 1 0,0 0-58,4-1 0,-4 1 0,2 0 0,2 0-85,0 0 1,4 0 0,0 0-1,4 0-50,0-1 0,-2-2 0,4-3 0,1 0-39,2-4 0,1-1 1,0-1-1,-1 0 12,1 0 1,0-1 0,0-3 0,0-3 152,0-5 0,-4 1 0,-1-2 1,2-2 113,-3 0 0,1-2 1,-5 5-1,3 0 119,-3 1 0,-1-1 0,-2 0 0,-3 1 161,-4 3 1,-4-1 0,-2 4-118,-2-2 1,0 4 0,4 0 0,0 1-90,0 2 1,1 5-1,-1 4 1,0 0-92,0-1 0,2 2 0,0 0 0,4 3-107,0 3 1,2 1 0,4-2 0,0 0-43,0 0 1,0-2-1,2-1 1,1-1-179,6 1 1,1-1 0,2-2-1,0-2-34,0-2 1,0-1 0,-1-4 0,1 0 91,0 0 0,0-1 0,0-3 0,0-4 101,0-3 0,0-1 1,-1-3-1,0-2 54,-3-2 0,-1 4 0,-5-6 0,2 1 243,-1 2 0,-2 1 0,-2 4 0,-3-2 139,-4 0 1,-3 3 0,-1 5 0,-1 2-54,-2 2 1,1 2 0,-3 1-1,1 0-120,0 0 0,1 0 0,3 1 0,0 3-104,0 4 0,4 2 1,2 2-1,0 0-227,4 0 1,0 0 0,2 0 0,0 0-203,0-1 0,0-2 0,2-1 1,1 1-26,6 1 1,-3-3 0,2-2 0,1-1 105,2 0 0,1 0 1,-1-4-1,1 0 54,0 0 0,0-1 233,0-3 1,-2-3-1,-1-5 261,-6 0 1,-3 0 0,-3 2 37,-6 2 1,3-1 0,-2 5 0,-1 0 4,-2-2 0,-1 5 0,0-3 0,1 3-130,-1 1 0,-4 0 1,0 1-1,3 3-255,3 4 0,0 2 0,3-1 0,-1-1-423,1 1 0,4 1 1,-1 4-1,3 0 94,1 2 0,1 0 1,3-3-1,4 2 135,2 0 1,2 1 0,2-4 0,1 0 160,5 0 0,-3-6 0,0-1 0,-1-4 200,0-1 0,0 0 1,-4-1-1,0-4 199,0-2 1,-4-5-1,-2-4 1,0-4 32,-4-3 1,-1 0-1,-1 0 1,0 3-114,0-1 0,-3 1 1,-4-2-1,-1 1-44,-1 1 1,-8 5-1,5 0 1,-1 3-6,-1 4 0,2-1 0,0 5 0,1 1-115,-1 2 1,3 1 0,2 1 0,-1 3-232,1 4 1,1 3 0,3 2-1,-1 2 98,2 0 0,0 6 0,2-1 0,0 2 18,0 2 1,4 0-1,2-1 1,0-2 67,3-1 1,2-6 0,1 2 0,0-3-2,-1-1 0,1-4 0,0-1 1,0-2-23,0-2 1,0-3 0,0-5 0,-2-2 41,-2-4 0,-3-2 1,-5-2-1,0-2 82,0-1 0,0 3 0,-1-1 0,-3 3 184,-4 1 0,-2 2 0,-2 1 1,0 2-493,0 2 1,0 0 0,-1 5-1,-1 2-3933,-3 2 4136,2 2 0,-13 33 0,-4 5 0</inkml:trace>
  <inkml:trace contextRef="#ctx0" brushRef="#br0" timeOffset="4046">179 892 7794,'-12'-4'351,"0"0"0,6-1 0,1 2 820,-1-1 1,3 0-257,-5 4-999,6 0 1,-3 5 0,6 4 58,3 1 1,-2 2-1,6 0 1,2 0 32,0 0 0,2-1 0,0 1 1,0 0-4,0 0 1,0-4 0,0-1-1,0-2 67,-1-3 0,1 0 1,0-2-1,0 0 171,0 0 0,-2-5 1,-1-5-1,-6-3-96,-1-3 0,-2-5 0,0 3 1,0-2-38,0 0 1,-5 4 0,-4-3 0,-2 2 77,-5-2 0,1 4 0,-3 1 0,-1 3 182,0 4 0,0 4 0,-3-1 1,0 2-17,2 2 0,6 6 1,-1 2-1,0 4-183,-1 3 1,6 0 0,0 4 0,3-2-101,4 2 1,3-3 0,0 3 0,0-2-382,0-3 1,5 1-1,4 0 72,6 6 1,-2-8 0,3-1 0,-3-3 72,-1-3 0,1 0 0,1-6 0,3 0 70,2 0 0,-3 0 1,2-2-1,-1-2 88,-2-4 0,1-6 0,-3-3 0,-3-2 76,1-2 0,-2-1 1,0-2-1,-6 0 176,-1 0 0,-2 2 1,0 1-1,-2 2 137,-1 2 1,-9 1 0,-5 6 0,0 0-202,0 3 1,-4 4-1,1-1 1,-2 3-135,-2 1 1,2 0-1,1 1 1,0 3-112,1 4 1,3 4 0,0 2 0,5 3-55,0 2 0,4-3 0,1 3 0,2-2-11,2 2 1,2-3-1,2 3 1,3-1 70,4 0 1,3-3 0,1 2 0,0-1-32,5 0 0,-3-4 0,6-5 1,0-2-41,-2-3 0,5 0 0,-5-2 1,2-2 44,0-2 1,-5-4 0,4-6-1,-2-3 88,-2-2 1,-6-1-1,-3-2 1,1 1 22,0 1 1,-4 2 0,-1-2 0,-4 3-3,-1 0 1,-8 3 0,1 0 0,-7 3 46,-1 4 1,2 2-1,-2-2 1,-1 2-23,1 3 1,0 4 0,-4 3 0,4 2 24,1 3 1,1 4 0,4 3 0,0 1 15,0-1 0,4 4 0,2-1 0,0 0-27,3 0 0,3 1 0,0-4 0,5-2-116,2 2 1,4-7-1,1 0 1,1-2-155,3-2 1,-2-3 0,1 1 0,-1-2-660,-3-2 1,1-4 0,0-1 864,0-2 0,-4-30 0,-4-14 0,2-4 0,0 0 0</inkml:trace>
  <inkml:trace contextRef="#ctx0" brushRef="#br0" timeOffset="21607">1557 488 7521,'0'-12'1611,"-3"0"-839,-2 0 1,1 1-1,3 0 229,-3 3 0,1-2-657,-4 1 0,0-1 0,-3 0 0,3 1-240,-3 6 1,0-2-1,-3 0 1,-1 3-63,-3 0 1,0 2 0,2 0 0,-6 0-310,-1 0 1,-2 2 0,2 2 0,1 4-86,1 2 1,4 6 0,-3 0 0,2 0-2,3 1 0,5 0 0,2 4 1,2-3 113,3 0 0,0 3 1,2-3-1,2 2 91,1 0 1,4-2 0,6 4 0,1-3 95,3 3 1,2-2 0,-2 2-1,1-3 89,-1-2 1,4 2-1,-3-2 1,2 1 92,0-1 0,-2 4 0,4-1 0,-4 1 128,-1-1 0,-1 2 0,-6-4 0,0 2 31,-3 0 1,-4 0 0,1 4-1,-2-2 94,-2-2 0,-6 1 0,-2-3 1,-2-1 41,-2 0 1,-4-2 0,-1-3 0,-1 0-179,-4 0 0,-4 0 0,-2-2 0,2-2-301,1-4 0,1-2 1,0-2-1,2 0-565,2 0 0,-1-9 0,5-5 1,3-3-2730,4-4 3348,3-2 0,19-5 0,6-5 0,1-1 0,0-1 0</inkml:trace>
  <inkml:trace contextRef="#ctx0" brushRef="#br0" timeOffset="21845">1724 738 12721,'0'11'236,"0"3"1,0 1-1,0 5-121,0 3 0,0 0 0,0 3 0,0 0-139,0 2 1,0 5-1,0-3 1,0 0-317,0-2 1,0-3-1,0-1 1,0-2-896,0-2 0,0-3 1235,0-5 0,-21-73 0,7 20 0,1 1 0</inkml:trace>
  <inkml:trace contextRef="#ctx0" brushRef="#br0" timeOffset="21978">1688 643 7922,'-12'0'487,"2"1"-81,2 3-406,2-3 0,6 4 0,0-5 0</inkml:trace>
  <inkml:trace contextRef="#ctx0" brushRef="#br0" timeOffset="23348">1498 72 7872,'-12'0'0,"0"0"156,0 0 1,0 0 0,1 0 259,-1 0 1,3 0 0,2 0-226,-3 0 1,0-1-1,-2-2 1,2-2-124,2-2 1,-3 3 0,3-4 78,-2-1 0,-2 0 0,0 1 0,0 3 26,0 0 1,-4 3 0,0-2 0,2 3 101,1 1 1,-3 0 0,-1 0-1,-1 1-20,1 3 1,0 3 0,3 5 0,-2 0-107,1 0 0,-2-1 0,1 1 0,2 2-66,1 1 0,-1-1 1,0 6-1,-2 2-86,2 0 0,0 2 0,2 1 0,1 3 35,-1 4 0,0 0 0,0 2 0,0-3 67,0 2 1,4 0 0,1 0 0,1-1-45,0 1 1,3 0-1,-3 0 1,3-3-21,-2-1 1,2 7 0,3-5-1,0 0-122,0-1 1,0-3 0,0 4-1,0 1 94,0-2 0,0 3 0,0-5 0,1 0 91,3 1 1,-1 0 0,3 3 0,0-5-15,1-2 0,0-1 1,2 1-1,-1 1-3,2 3 1,0-2-1,2-5 1,0 0 8,0-3 0,-1 1 1,1 2-1,0 0-16,0-3 0,0-2 0,1 1 0,1 1-42,3-1 1,2-4-1,-2 2 1,2-3-58,2-1 0,1 3 0,2-1 0,0-4-44,0 0 0,1 1 0,2-1 1,4 0-48,-1-2 0,1-6 0,-4 2 0,4-3 159,-1-1 0,4 0 0,-3 0 0,1 0 121,-1 0 0,-4 0 0,2-1 1,-2-3 69,1-4 0,0-2 0,-4-1 0,-1 2-22,1 1 0,4-4 0,0-3 1,-3-2-67,-4 0 0,1 2 0,-2-4 0,2-2-54,2-2 1,-4 0-1,-1-1 1,-1 0 5,1 0 0,-4 0 0,4 1 1,-2 0 62,-3 3 0,0-2 1,-3 2-1,1-2-10,0-2 1,-4 0 0,1 2 0,-1 0-30,3 3 0,-3-1 0,0-4 1,0 1-120,-2-1 1,5 0 0,-5 0 0,3 1-76,-1-1 0,-2 4 0,3 0 0,-2-1 159,-2-1 1,3-1-1,-4 2 1,-1 2 109,-2 2 1,-1 0 0,0 3 0,0-3 84,0-2 0,-1 4 0,-2-2 0,-2 2-124,-2-2 0,3-3 1,-4 1-1,-1-1-182,-2 1 0,4-1 1,-1-4-1,-2 0 48,0 0 1,-2 2 0,0 1 0,0 2 112,0 2 0,0 0 1,0 3-1,-1-3-41,-3 3 1,3 1 0,-4 1 0,1 0-118,1 0 0,-5 0 0,3 1 0,0-1-138,-1 0 1,-3-2-1,2 0 1,0-3 68,-1-2 1,1 5 0,-1-3 0,0 0 131,-2 2 1,1-1 0,0 4-1,1 2 170,-1 2 1,-1-2 0,-2 6-1,0 2-239,0 1 0,2 1 0,1 0 1,1 0-380,-1 0 1,2 3 0,1 1 0,0 1-410,4 0 0,-3-4 0,1 3 0,3-1-3550,4 1 4365,-2-3 0,-6 20 0,-8-1 0</inkml:trace>
</inkml:ink>
</file>

<file path=ppt/ink/ink1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8:33.870"/>
    </inkml:context>
    <inkml:brush xml:id="br0">
      <inkml:brushProperty name="width" value="0.08571" units="cm"/>
      <inkml:brushProperty name="height" value="0.08571" units="cm"/>
      <inkml:brushProperty name="color" value="#FFFFFF"/>
    </inkml:brush>
  </inkml:definitions>
  <inkml:trace contextRef="#ctx0" brushRef="#br0">95 119 7984,'-10'2'104,"2"2"1,-3-3 520,4 3 0,-4 1 182,-1-1 0,5 6-389,3-2 1,3 2-376,1 2 0,4 0 0,1-2 0,2-1-80,2 0 0,2-5 0,0 3 0,2 2-37,-2-3 0,2 0 0,-2-3 0,1 1 14,0-1 1,0-2 0,0-1 0,-1 0 22,2 0 1,-2 0 0,2 0 7,-2 0 0,0-1 0,-4-3 0,-3-4 13,-3-2 1,4-2 0,-1 0 0,-1 0 120,-2 0 0,-2 0 0,-4 0 1,-2-1 119,2-3 0,-7 7 0,4-2 0,-1-1 40,-4 1 1,2 4-1,-2 0 1,1 2 12,-4 2 0,2 1 0,-2 0 1,4-3 41,-1 3 0,2 0 1,0 4-140,3 2 0,-1-1 1,3 3-1,1 0-153,0 1 1,1 0 0,4 7-1,0 1-83,0 0 0,1 7 1,2-4-1,2 2-20,2 0 0,1-6 0,3 3 0,2-2 3,-2-4 0,2 4 0,-2-8 0,1 0 36,0-4 1,4-1 0,-1-2-1,0 0-118,-2 0 1,3-5 0,0-5 0,-2-3 16,0-3 1,-3-5-1,2 1 1,-2-1 82,2 1 0,-7-1 0,0 4 0,-3 0 121,2 0 0,-2 0 0,-3 6 0,-1 0 120,-3 4 0,-2-5 0,-6 7 0,-2-4-7,-1 1 0,0 5 0,-5 0 1,-2 2-12,0 1 0,3 0 0,-1 1 0,-1 2-27,-2 5 0,3 7 0,2 3 1,-1 0 87,2 3 1,5-3 0,1 1 0,1-1-29,3 2 0,2-5 0,5 3 0,0-1-228,0-2 0,1 2 1,3-1-1,4-1-9,3-2 1,5-3-1,1 0 1,0-3-125,0-3 1,4 1 0,-2-5 0,1 0-5,0 0 1,-5-5 0,4-1-1,-1-4 17,1-2 0,-5-4 1,3 0-1,-1-3 75,0 1 1,-4-4-1,-4 1 1,0 1-2,-2 0 1,4-2 0,-6 5-1,-2 0 114,-1 0 0,-2 1 0,-1 4 0,-4 1 192,0-1 1,-2 3 0,-5 2 0,-2-1 17,-1 1 0,0 2 0,1 5 1,-2 0-182,-2 0 1,0 0 0,-1 0 0,4 1-5,-1 3 0,3 3 1,-3 5-1,3 0-89,2 0 1,-3 1 0,8 1 0,1 4-70,2 0 0,3-3 1,1 4-1,0-1-30,0 2 0,1-6 1,3 3-1,4-3-24,3-2 1,0 3-1,2-9 1,-1 3-9,4-2 1,-1-4 0,3 1 0,1-3-56,-1-1 1,-2-5 0,3-3 0,-2-4 77,-2-4 0,-2 1 0,-3-3 0,-1-1 87,-1 1 1,-4-2 0,3-2-1,-1 1 48,-4 1 1,-1 5 0,-2 0 0,-3 2 227,-4 1 1,-2 3 0,-4 3 0,-1 1 80,-5 2 0,1 2 0,0 2 0,1 2-61,-1 1 0,4 4 0,-4 2 0,1 3-107,4 4 1,3 2 0,1-2 0,4 2-87,1 1 1,1-1 0,4 0-1,0-2-192,0-3 1,0 0 0,1-4-1,2 0-171,6-3 0,5-4 0,2 1 1,-1-3-511,-2-1 0,-1 0 0,-1 0-618,2 0 0,-2-4 1431,2 0 0,-7-16 0,-1 1 0</inkml:trace>
</inkml:ink>
</file>

<file path=ppt/ink/ink1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8:40.785"/>
    </inkml:context>
    <inkml:brush xml:id="br0">
      <inkml:brushProperty name="width" value="0.08571" units="cm"/>
      <inkml:brushProperty name="height" value="0.08571" units="cm"/>
      <inkml:brushProperty name="color" value="#FFFFFF"/>
    </inkml:brush>
  </inkml:definitions>
  <inkml:trace contextRef="#ctx0" brushRef="#br0">1439 2377 7784,'-9'-4'7,"2"1"0,2-2 1059,-2 5 0,-1 0 156,-4 0 1,0 0-694,0 0 0,4 0 0,1 0-177,-3 0 0,0 5 0,-2-2-196,0 0 1,4 2 0,0-1 0,-1 0 22,-2 1 0,-1-3 0,0 3 0,1-1 16,-1 0 0,0 0 1,-2-3-1,0 2-43,-2 1 1,0 0-1,3-3 1,-1 2-20,-2 1 0,-4-1 0,4-3 0,2 0-47,0 0 0,-1 0 0,-1 0 0,0 0-132,-1 0 1,2 0 0,-4-3 0,2-2-20,-2-2 0,-1-1 1,-2-4-1,0 0 151,3 0 1,-1 0-1,-4 2 1,0 1 34,1 1 1,3 0 0,0-3 0,-1 2 44,-2 1 1,5 0-1,1-4 1,1 2-102,0 1 0,-5-2 0,2 0 1,1-3-61,2-1 1,-1 2-1,-1 0 1,1-2-106,-5 0 0,4-5 0,-1 4 1,0 0 37,2-1 0,-3 3 1,-3-6-1,2 0 64,1 1 1,4-2 0,-2 6 0,-1-2 52,1 0 0,3 0 0,0-4 0,1 3 8,2 1 1,1-5 0,-1 4 0,0-2-90,0 0 0,2 0 1,0-4-1,3 1-64,2-1 0,-3 0 0,3 0 0,-1 1-6,1-1 0,0-1 0,2-1 0,-1-3 94,2 3 1,-4 0 0,2 0 0,1-3 24,-2-2 1,3 9 0,-2-2 0,3 1 25,1 1 0,-2-2 0,-1 2 0,0 0-24,0 3 1,2 1 0,1-4 0,0 3-76,0-3 0,0 0 0,0-2 1,0 0 93,0 1 1,0 3-1,0 0 1,0 0-53,0 2 1,0-3-1,0 4 1,0 2 65,0-2 0,0 3 0,1-1 0,2 1-152,0 3 1,3-1 0,-3 0 0,2-2-74,1-1 0,-2 2 1,4-3-1,2 1 83,0-1 1,2 2-1,0-5 1,0 1 142,0 0 0,4-2 1,1-4-1,1 2 25,4 2 1,-4-3 0,3 3 0,3-4 212,3-3 1,1 2 0,-2-3-1,3 3-83,2 1 1,-3 1 0,2-1-1,0 1-91,1 3 1,-5-2-1,2 4 1,-1-2-22,0 0 0,0 2 0,3-4 0,-1 4-23,-3 1 0,1-1 1,-1 5-1,2 0 6,-2 2 0,-1 2 1,-1-1-1,0 0 8,0 2 1,-1 2-1,3-2 1,0 4-56,2 3 1,1-4 0,-3 2 0,2 0 44,-2 2 0,-1 1 0,1 0 0,-1 0 78,4 0 0,-2 1 0,-3 2 0,1 0 66,3 0 1,-3 0-1,2 0 1,-1 0-24,-3 0 0,6 2 0,-2-1 0,1-1-9,1-1 0,-4 1 0,2 3 0,-2-1-196,-1 0 0,4 5 0,0-2 0,-2 1 32,-1-1 1,0 2 0,2-2 0,2 3 66,2 1 1,-5 0 0,2 1 0,-4 1-4,0 2 0,4 0 1,0-4-1,-2 0-78,-1 0 1,-1 3-1,-1 1 1,3 0 32,1 1 0,-5-3 1,1 3-1,-2-2 21,-2 1 1,3 5-1,-2-2 1,2 0-53,-3 1 1,2-1 0,-3 2 0,0-1-82,3 1 1,-4-2-1,-1 0 1,-2 1-54,3-1 0,-5 3 0,5-3 0,0 1 63,-2-1 1,1 1 0,-4 2-1,1 0 25,4-3 1,-9 1 0,4 4-1,-1-2 16,-1-2 0,2 2 1,0-2-1,0 1-2,0-1 0,-1 3 0,-2-3 1,-1 2-98,1 2 0,0-4 0,0-2 1,-2 0 16,-2 1 0,3-3 0,-4 3 0,1 1 41,0-1 1,-4 2 0,4-4 0,-1 1 53,0 4 1,0-5 0,-4 0 0,1-1-4,4 0 0,-5 5 1,5-3-1,-4 1-20,-1-4 1,0 3 0,0-2 0,0 0-11,0 1 1,0-3 0,0 5 0,-1-2-5,-4-3 1,3 5 0,-5-1 0,1 2-13,-1 0 1,3-4-1,-2 3 1,-1-1-18,0 0 1,4-3 0,-4 0 0,0-1-41,0-2 0,5 0 0,-3-1 0,1 1 12,0 0 0,-4-4 0,4 0 0,0 1 35,-2 2 1,0 1-1,-6 0 19,0-1 1,0 3 0,0 1 0,0 0 18,0-1 1,1 0-1,-1-2 1,-1 1-15,-3 3 1,4-3 0,-1 2 0,4-5-18,0-2 1,-3-2 0,2 4-1,1-3 2,1-2 0,0 3 0,-4-4 27,0-2 1,0 4 0,0-1-1,0 0 92,1 0 1,-2 4-1,-2-4 1,-2 1-34,-2 3 0,4 2 0,-4-1 0,1 0 9,-1-2 0,1-1 0,-3 4 1,2-2 10,2 0 1,0-3 0,2 3-1,0-2 34,0-2 1,1 0-1,3-2 1,-1 1 27,0-1 0,0 2 1,0-1-1,-1-1-31,-3-2 1,3 3 0,-4 0 0,1-1-71,0 3 1,-4-3 0,3 3 0,0 1 16,0 0 1,-4-4 0,2 4-1,0 0-50,-1-1 1,0-2 0,-3 4 0,3 0-11,0-2 0,5 4 0,-2-5 0,1 0-315,0 1 1,0 2-1,4-3 1,0 0-985,0 0 1,5 1-2171,-1-3 3493,5-1 0,-7-23 0,3-12 0</inkml:trace>
</inkml:ink>
</file>

<file path=ppt/ink/ink1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8:46.703"/>
    </inkml:context>
    <inkml:brush xml:id="br0">
      <inkml:brushProperty name="width" value="0.08571" units="cm"/>
      <inkml:brushProperty name="height" value="0.08571" units="cm"/>
      <inkml:brushProperty name="color" value="#FFFFFF"/>
    </inkml:brush>
  </inkml:definitions>
  <inkml:trace contextRef="#ctx0" brushRef="#br0">618 476 7776,'6'0'992,"0"0"0,-5-2-360,3-2 1,-3 2-56,3-6 0,-2 4 0,-2-4-102,0-1 1,-2 2 0,-2-1-277,-4-1 0,-2 2 1,-2 1-1,0-1-46,0 0 0,-1 5 0,-1-2 0,-3 3-232,-2 1 0,0 5 1,-3 3-1,1 3-233,0 1 1,-4 0-1,6 3 1,-1 1 10,1-2 0,4 4 1,-1-3-1,4 0 19,4-2 0,3-1 0,4 0 0,-2 0 90,-1 0 0,2-5 1,4 1-1,4 1 104,0-3 0,2 5 0,4-4 0,0 4 83,0 1 1,-1 0 0,3 0-1,1 0 133,5 0 0,-1 0 0,0 3 0,-1 2-7,0 2 1,0 1 0,4 4 0,-3-1 27,-2 1 0,2 0 0,-3 0 0,-2-2 115,0-2 0,-6 1 0,-1-6 0,-2 0 196,-3-1 1,0 1-1,-2 1 1,-2-1 60,-2-2 0,-2-1 0,-8 1 0,0 1-199,-2 2 1,-5 4-1,2-4 1,-1 0-246,1 1 0,1-4 1,-4 1-1,4-3-368,0-3 1,3-5 0,3 1 0,0-3-1374,0-1 1,2-7 0,2-6 1663,4-9 0,7-15 0,3-8 0,0-6 0,1 0 0</inkml:trace>
  <inkml:trace contextRef="#ctx0" brushRef="#br0" timeOffset="433">879 666 7776,'-7'0'193,"-1"0"1,4 0 1928,-4 0-1460,5 0 1,-3 5-439,6 3 0,0-2 1,0 3-1,2-1-22,2 4 0,-3 0 0,4 5 0,0 2-40,-1 4 0,4 1 0,-3 3 1,0 2-109,0 1 1,3-2-1,-4 4 1,0 0-333,1-2 0,-3-5 0,1-5 0,0 0-724,1-2 0,-3-1-1882,3-5 2884,-2-5 0,-23-66 0,8 20 0,-1 0 0</inkml:trace>
  <inkml:trace contextRef="#ctx0" brushRef="#br0" timeOffset="580">832 559 7776,'-12'5'719,"4"1"1,0 2 3097,-2 1-2991,5-6-4760,0 2 3934,5-5 0,0-5 0,0-2 0</inkml:trace>
  <inkml:trace contextRef="#ctx0" brushRef="#br0" timeOffset="2100">630 24 7789,'-11'1'0,"2"2"-123,1 1 0,4 0 1,-2-3-1,-1 2 679,0 1 1,3 0-1,-3-4-1,-3 0 1,-1 0 0,0 0-225,-1 0 1,0 0-1,0 0-95,0 0 1,0 1 0,0 2 0,0 1-48,1-1 0,-1 2 0,-2-1 0,2 0-46,0 1 0,-3-3 1,6 5-1,-4 0-59,-4-1 0,5-2 0,5 4 0,-3 1-28,0-4 1,-2 7-1,0-5 1,0 4-8,0 1 1,1 0-1,-1 0 1,0 0-15,0 0 1,4 3-1,0 1 1,-3 0 23,-3 1 0,1 0 0,-3 4 1,3-2 61,1-2 1,0 4 0,0-1 0,0 1-20,0-2 0,4 0 0,1-4 0,-1 2 24,1 1 1,-2-2-1,5 3 1,0-2-53,-1-2 1,3 2 0,-2-2 0,3 2-91,1 0 1,0-4 0,0 4 0,0-1-83,0-1 0,0 5 0,0-4 0,1 0 135,3 1 0,-2-3 0,3 3 0,-1 0 58,0 2 0,1 0 1,-3-1-1,4 1 55,0-1 1,-1 1 0,1 2 0,0-3-16,1-1 1,0 3-1,2-3 1,-1 1-37,2-1 1,-2 3-1,2-3 1,-2 0-16,1 0 0,2 4 0,0-2 0,1 0-15,0-4 1,0 2-1,0-1 1,0 0 5,0 1 1,0-3 0,-1 1-1,1-1 40,0-3 0,0 1 0,0 0 0,1-1-3,3-3 0,-3 2 1,4-2-1,-1 3 50,0 1 1,1-4 0,-2-1-1,2 1 4,1-1 1,1 2 0,2-4 0,-2 0-53,-2 1 0,2 2 0,-1-4 0,0 0 12,3 1 1,2-3 0,0 1 0,1-1 42,0-2 0,0-2 0,-1 0 1,1-2-6,0 1 0,0-3 0,-1-1 0,1-1 22,0 0 1,-4 4 0,0-3 0,-1 1-92,0 0 1,3 3 0,-3-3 0,1 3-116,0-2 0,-4-2 0,4 1 0,-1 0-1,-1-4 0,4 1 0,-5 0 0,0 1-4,0-1 0,4-2 0,-2-2 0,-1-2 18,-2 0 1,-1-3 0,-1 4 0,2-3-79,-1-2 0,-3 3 0,0-4 0,-1 1 32,-3 0 0,2-6 1,-2 4-1,2 0 54,-2-1 1,1 1-1,-4-1 1,1 2 136,-1-1 0,0-1 1,-2 0-1,1 0-37,-1 2 1,-1 1-1,1-5 1,1 0-17,-1 1 1,-3 3 0,0 0-1,0-1-17,0-1 1,-3 2-1,-1-1 1,-1 2-23,0 1 1,3-4 0,-5 5 0,1 0 32,-1 0 0,4 0 0,-2 2 0,1-1-7,0 1 0,-5-2 1,2 2-1,0 0-49,-2 2 1,6-3 0,-5 0 0,-1 2-72,3 1 0,-5-3 0,4-2 0,-4 1-109,-1 0 0,0 0 1,0 2-1,0 0 53,0 0 0,0 2 0,2 1 0,1 1 178,1-1 1,0 1 0,-4 2 120,0 0 0,0 3 0,0-3 0,0 2-74,0 2 0,1-3 1,-1 3-1,0-1-12,0 1 0,-1-3 0,-1 3 0,-4-2-132,0-2 1,-2 3-1,-4-3 1,0 2 24,1 0 0,-3-2 0,0 5 0,-1 1-7,0 2 1,6 1-1,3 0 1,-1 0-191,1 0 1,3 0 0,-1 0 0,3 0-1205,1 0 0,0 0-5156,0 0 3007,5 0 3548,2 0 0,0-21 0,-2-6 0</inkml:trace>
</inkml:ink>
</file>

<file path=ppt/ink/ink1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8:51.041"/>
    </inkml:context>
    <inkml:brush xml:id="br0">
      <inkml:brushProperty name="width" value="0.08571" units="cm"/>
      <inkml:brushProperty name="height" value="0.08571" units="cm"/>
      <inkml:brushProperty name="color" value="#FFFFFF"/>
    </inkml:brush>
  </inkml:definitions>
  <inkml:trace contextRef="#ctx0" brushRef="#br0">95 132 7855,'-12'5'239,"4"-4"0,2 5 353,0-1 0,-1-3 1,1 5 160,0-2 1,3 0-443,-1 0 0,-1 1 1,0 6-53,3 0 1,-1-3-1,1 1 1,-2 4-56,1-1 1,2 1 0,1 2-1,-2 4 18,-1 3 0,1 4 0,-2 1 0,3 0-135,1 1 0,0-3 1,0 4-1,0 1-111,0-1 1,0-2 0,0 2 0,0 1 48,0-1 1,4 0 0,1 2 0,1-3-39,-1 0 1,2-3 0,-1 5-1,0-3-8,4-6 0,-3 2 0,0-4 0,3 2 27,0 2 0,2-2 0,-2-2 0,0-3 5,-2 1 0,0-5 0,4 2 0,-1-1 6,1-2 0,0 0 1,0-1-1,1 1-5,3 0 1,-3-4-1,3-2 1,-1 1-25,0 0 1,0-3-1,4 2 1,-1 0 8,0-4 0,-1 0 0,2-2 0,2 0 47,2 0 0,-3 0 0,-1 0 0,1 0 47,-1 0 0,2 0 0,-4-2 0,0 0 49,0-2 1,0-4 0,-2 2-1,2 0 12,2-3 1,-5 2-1,3 0 1,0-3 6,-2-1 0,1-2 1,-4-1-1,-1-2 24,1 2 1,0-3 0,0-1 0,0 0 27,0-4 0,-4 0 0,-1-2 0,-1 1-86,1-1 0,-5-4 0,3 0 0,0 2-94,-1 1 0,1 1 0,-2 0 1,1 1-6,-2-1 1,-1 0 0,-1 2 0,0 0 8,0 2 1,0 1 0,0-5-1,0 2 21,0 2 0,0-2 0,0 1 0,0-2 1,0-5 0,0 4 0,0-1 0,0 4-85,0 0 0,-3-1 0,-1-1 0,-1 3 80,0 4 0,3 3 1,-5 1-1,1-1-29,-1-2 0,4 5 0,-2-2 0,1 2-38,0-1 0,-5-1 0,2 0 0,0 1 63,-2 4 1,3-4 0,-3 3 0,1-2-70,-2-2 0,0 0 1,-2 0-1,0 0 42,0 1 1,0 2 0,0 1 0,-1 1 80,-3 0 0,3-3 1,-3 7-1,1 0 143,0 2 0,1 1 1,-1 0-1,0 0-75,-1 0 1,2 0 0,-4 0 0,0 0-46,4 0 0,-3 0 0,0 1 0,-2 2-189,-2 0 1,0 6 0,-1-4 0,3 1-102,-3 3 0,0-2 0,0 1 0,0 1-410,3 2 0,0 5 0,-2-1 0,3 0-969,0-1 1,3-2-1,3 0 1544,0 5 0,10 11 0,4 10 0</inkml:trace>
</inkml:ink>
</file>

<file path=ppt/ink/ink1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8:55.969"/>
    </inkml:context>
    <inkml:brush xml:id="br0">
      <inkml:brushProperty name="width" value="0.08571" units="cm"/>
      <inkml:brushProperty name="height" value="0.08571" units="cm"/>
      <inkml:brushProperty name="color" value="#FFFFFF"/>
    </inkml:brush>
  </inkml:definitions>
  <inkml:trace contextRef="#ctx0" brushRef="#br0">203 1 7911,'-12'0'413,"5"4"1,-2-1 71,0 0 1,3-1-1,-2-2 123,-1 0 0,1 4 157,0 0 1,5 1-629,-5-2 0,5 0 0,-1 5-77,3 1 1,1 2-1,0 1 1,0 0-120,0-1 0,0 3 1,0 1-1,0 0-119,0 0 0,1-2 1,2-1-1,3 0-156,0-1 0,2 0 0,4-1 164,-1-3 1,1-4-1,0 1 1,-1-4 272,-3-4 0,2 1 1,-2-4-1,1-3 80,-1-1 0,1-4 0,-4-1 1,-2 2 78,3 1 0,-5 1 1,3-1-1,-3 2 167,-1-2 1,-1 2 0,-3-1-1,-3 0-164,1 0 1,-5 1-1,3 0 1,-2 2-181,-2 0 0,0 6 0,0 0 0,0 2-28,0 1 1,1 0-1,-1 0 1,0 1-151,0 2 1,0 5 0,0 4 0,2 0-36,2 5 0,-2 1 0,5 5 0,0-3 86,-1 0 1,3-1 0,3 1 0,0-3-106,0 0 1,0-3 0,5 1 0,2-2-121,-2-1 1,7-4 0,-3-2 0,4 0-31,2-3 1,2-2 0,-5-1 0,0-1 172,-1-3 1,1 1 0,0-5 0,-1-1 302,-3-2 1,2-5 0,-3 1 0,0-2 158,-4 0 0,-1 5 1,-2-4-1,0 1-33,0-1 0,-2 3 0,0-3 0,-4 5-22,-1 2 1,-2-1 0,-5 2 0,-2-2-204,2 3 1,0 0 0,-2 4 0,1-1-120,1 2 0,-4 2 1,2 2-1,2 4 0,1 0 0,5 3 1,0 6-1,0 1-125,1-1 1,2 3 0,5 1 0,0 1-8,0-1 0,0 0 0,1 0 1,3-2-52,4 1 1,3-5-1,1 1 1,1-3 52,3-3 1,-4-6 0,6 3 0,-2-4 126,-1-1 1,5 0 0,-3 0-1,-3-3 11,-1-4 0,0-2 1,0-8-1,1 2 233,-4-2 0,-2-3 0,1 3 0,-2 0 63,-1 0 1,-3 0 0,-3 2 0,0 0 10,0 0 1,0 2-1,-5 1 1,-3 2-124,-3 2 0,3-1 0,0 4 0,-1 2-95,-1-3 0,-2 4 0,0-1 0,-1 2-182,-3 1 1,3 4 0,-3 4 0,4 3-39,4 1 1,-2 4 0,3 1 0,-1 2 79,0 2 1,5 1 0,0 2-1,1-2-31,2-1 0,2-1 1,1-3-1,6 0-18,1 1 1,2-6 0,0-5 0,1-1-95,3 0 0,-3-3 0,3 1 0,-3-4 159,-1-4 1,4-2-1,-1-6 1,-1-1 261,-5-3 1,2 3 0,-5-5 0,1 2 12,-3 1 1,-1-3 0,-1 4 0,2-2 78,-1 2 0,-3 1 1,-3 1-1,-2 1-41,-2 3 0,-1-2 1,-4 5-1,0 0-98,1 0 0,-1 1 1,0 4-1,0 0-131,0 0 0,0 4 0,0 1 0,0 2-57,1 2 1,-1 6 0,1 2 0,2 1 7,0 4 0,7-2 1,-3 2-1,1-4-355,0-1 0,0 0 0,6-2-632,1 1 0,0-2 0,5-4 0,1-4 1018,2-1 0,12-6 0,1-5 0</inkml:trace>
</inkml:ink>
</file>

<file path=ppt/ink/ink1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9:08.284"/>
    </inkml:context>
    <inkml:brush xml:id="br0">
      <inkml:brushProperty name="width" value="0.08571" units="cm"/>
      <inkml:brushProperty name="height" value="0.08571" units="cm"/>
      <inkml:brushProperty name="color" value="#FFFFFF"/>
    </inkml:brush>
  </inkml:definitions>
  <inkml:trace contextRef="#ctx0" brushRef="#br0">131 120 7823,'-12'0'0,"4"0"0,0 0 316,-1 0 0,3 0 530,-3 0 0,6 0-507,-5 0 0,5 1-167,-1 3 1,2 3-105,2 5 0,6-1 0,2 1-199,2 0 0,2-1 0,0-2 0,0-1 13,0 1 1,1-3 0,2-1-1,0-2 61,0 1 0,-2 1 1,-1-5-1,0 0 57,0 0 0,-1-2 1,-2-1-1,-1-2 184,1-2 1,-4 0 0,0-5-1,0 0 114,-2 0 1,1 0 0,-4 0 0,0 1 77,0-1 1,-5 0 0,-3 0-1,-3 0-21,-1 0 1,0 1 0,1 2-1,-1 2-152,0 2 1,-4 0 0,1 2 0,0-1-76,1 1 1,-1 3 0,-1 0-1,1 0-160,2 5 0,3-3 0,1 6 0,1 3-127,-1 3 0,3-1 1,1 5-1,1-2 2,0-1 1,0 5 0,4-4-1,0 0 8,0 1 1,1-3 0,3 3-14,4 0 1,2-4 0,2 1-1,0-4-7,0-6 1,0 1 0,0-2 0,0 0 121,0-1 0,-1-4 0,1-1 1,0-5 48,0-3 0,0-5 0,0-1 0,0 0 91,0 0 0,-1-4 0,-4 2 0,-2 1 138,-5 1 1,5 0 0,-1 0 0,-3 0 97,-4 0 0,1 2 0,-6 6 0,-1 1-3,-2-1 1,-1 4-1,-1 1 1,-2 3-231,0 1 1,-2 0 0,5 0 0,-3 0-44,-1 0 1,0 1 0,4 3 0,0 3-107,0 5 1,2-1 0,1 1 0,1 1-12,-1 3 1,3-2-1,2 3 1,2-2-161,-2 1 1,2 0-1,-2-3 1,4 0 67,4-1 0,-1 5 1,4-7-1,-1-3-83,1 0 1,1 1-1,3-4 1,1-1-80,0-2 1,0-1-1,0-1 303,0-3 1,0-2-1,0-3 1,-1 1 178,-4-1 1,3-1-1,-5-4 1,0 0 58,0-2 0,-1 0 0,-4 4 1,0 1 110,0-1 1,-1 0 0,-3 0 4,-4 0 1,2 4 0,-2 1 0,-1 2-129,-2 2 0,-5 2 0,0 1 0,2 0-172,0 0 1,2 0 0,0 1 0,1 3-16,-1 4 0,4 3 1,0 1-1,0 0-170,1 0 1,2 0 0,5-1 0,0 2-43,0 3 1,0-2 0,0 1 0,1-1-9,3-2 0,1-5 0,7 1 0,-2 0-22,3-1 0,1-2 0,-2-5 1,2 0 84,1 0 1,0-1-1,5-3 1,-1-6 110,0-4 1,3-4 0,-7-2-1,0 0 59,-2-1 0,-2 2 0,-2 1 0,-3 1 351,0 2 1,-3-2-1,-3 1 20,-5 1 0,-2 3 0,-8 3 0,-1 3-86,1 1 1,-2 1 0,0 4 0,0 0-108,0 0 1,-3 0 0,4 1 0,2 2-330,0 0 0,2 8 1,0 0-1,2 3-191,2 1 0,-1 2 0,5 0 1,1 2-47,2 1 1,1 2 0,0-2 0,1-3-12,3 0 1,3-4 0,5 3 0,-1-4 123,1-4 1,0-3 0,0-5 0,0 0 155,0 0 1,4 0 0,0-1 0,-1-3 135,-3-4 0,-1-3 0,-2-2 0,-1-2 156,1 0 0,-3-5 1,-2 3-1,-3-1 14,-1 1 0,0-3 0,0 5 0,-1 1 181,-3 5 0,1-2 1,-5 5-1,-1-2-88,-2 0 0,-1 6 0,0-3 0,0 5-360,1 0 1,-1 0 0,1 5 0,2 2-996,1-2 1,4 7 0,-2-5 0,1 5-1593,2 4 2630,1-2 0,17 17 0,7 7 0,1 1 0,0 0 0</inkml:trace>
  <inkml:trace contextRef="#ctx0" brushRef="#br0" timeOffset="2167">916 215 7837,'-12'0'-140,"3"0"1,1-2 791,-1-1 0,3 1 163,-2-2 1,-1 3-457,-3 1 0,5 0 215,-1 0-374,6 0 0,-4 5-112,6 3 1,0 3 0,0 1 0,0-1-137,0 1 0,4-4 0,1 0 0,2 0-120,2-1 0,-2 2 1,1-6-1,1 2 56,2 0 0,1-3 0,0 1 103,0-1 0,-1-4 1,1-1 113,0-6 0,-4-1 1,-2-2-1,-1-1 109,-2-3 1,3 3-1,-3-4 1,0 0 42,-1 2 0,-4-5 0,-1 4 0,-2 1 77,-2-3 1,0 5-1,-6-3 1,-2 3-40,-1 1 0,-1 4 0,2 1 1,0 2-59,0 2 1,-2 3-1,1 0 1,1 0-107,2 5 1,1 0 0,0 5-1,2 1-157,2 2 1,2 2 0,3-2 0,-1 1-143,1 2 0,2 1 1,1-2-1,0 1 65,0-2 0,4 0 0,1-2 0,2-1-133,2 1 1,1-4-1,2-2 1,0 0-80,0-3 1,0 2-1,0-1 1,1-1 71,3-2 0,-3-2 1,3-2-1,-2-3 149,3 0 1,-5-6 0,5-4-1,-4 1 150,-1-2 0,-2 2 0,-1-4 0,-2 1 117,-2-1 0,0 3 0,-5-2 0,0 1 102,0 2 1,-5 2 0,0 1-1,-2 1 111,-2-1 0,-6 1 1,0 2-1,-1 2-57,-2 2 0,6 1 1,-5 4-1,0 0-106,2 0 0,-2 1 1,6 2-1,-1 2-153,0 2 1,4 1 0,0 4 0,0 0-238,2-1 0,0 5 1,6 0-1,0 0-55,0 1 0,0-3 0,0 5 0,0-2 15,0-2 0,6-1 0,0 1 0,2-1-43,0-3 1,0-1 0,4-5 0,0 1-2,-1-1 1,1-1 0,0-4 0,1-1 68,-1-3 0,0 1 0,0-6 0,-1-3 184,1-3 1,0-2 0,0 2 0,-2-5 129,-2-3 0,2 3 0,-7 2 0,0-1 59,-1 1 1,-2 4 0,-2-3-1,-1 5 189,0 0 0,-7 1 0,2 3 0,-3 4-80,-6 3 0,5 1 0,-5 0 1,5 1-218,0 3 1,0 4-1,-1 6 1,1 4-144,0 0 1,5 2 0,0 4 0,2 0 56,2-1 0,2 1 0,1 0 0,0-2-165,0-2 1,6 1-1,1-5-250,3-1 1,8-4-1,1-2 55,-1-6 1,-2-3 0,-7-3 0,-1-6 50,1-1 0,2-3 0,0-3 1,-3-3 145,1 1 1,-7-4 0,4 3 0,-2-1 177,-1 0 1,2 6 0,-5-2 0,-2 3 228,-2 1 0,2 0 1,-7 1 103,0 4 0,-1 1 1,-2 6-1,0 0-136,0 0 0,1 1 1,2 4-1,1 4-135,-1 5 0,3 0 0,-1 3 1,2-2-71,2 1 0,1 4 0,2-3 1,0 0-165,0 0 0,0 0 0,2-2-133,2 1 1,3 0 0,5-5 27,0-3 0,0-3 0,-1-5 180,1 0 1,-4-5-1,-2-3 1,1-3 99,0-1 0,-5-1 1,2-3-1,-2-2 67,-2-1 0,0-2 0,0 4 0,0-1 43,0 1 1,-2 2 0,-1 3 0,-2 1 174,-1 3 1,-2-1 0,-4 5-59,0 1 0,4 2 0,0 1-517,-1 0 0,-1 5 0,3 3 0,3 3-1358,3 1 1,1 0 1632,0 0 0,15 26 0,6 7 0</inkml:trace>
</inkml:ink>
</file>

<file path=ppt/ink/ink1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9:18.883"/>
    </inkml:context>
    <inkml:brush xml:id="br0">
      <inkml:brushProperty name="width" value="0.08571" units="cm"/>
      <inkml:brushProperty name="height" value="0.08571" units="cm"/>
      <inkml:brushProperty name="color" value="#FFFFFF"/>
    </inkml:brush>
  </inkml:definitions>
  <inkml:trace contextRef="#ctx0" brushRef="#br0">726 59 7990,'-12'0'-20,"4"0"0,-1 0 710,1 0 1,1 0-74,-1 0 0,0 0-330,-4 0 0,1 0-133,-1 0 0,0 0 1,0 0-9,0 0 1,4 0-1,0 0-30,-1 0 1,-2 0-1,-1 0 1,1 0 58,-1 0 1,0 2 0,0 1-1,0 1-17,0-1 0,-4-3 0,0 2 0,1 1-39,3 0 0,-5 1 1,2-4-1,0 2 10,2 2 1,-3-3 0,0 3 0,2-1-26,1 1 1,-3-3 0,-1 3 0,0-2-142,-1 3 0,3-3 0,1 6 1,0 0 126,-2-2 0,0 6 1,5-7-1,-1 4-55,0-1 1,0-1 0,0 5 0,0 0-16,0 0 0,4 0 1,1 0-1,1 1-52,-1 3 0,0-2 1,0 5-1,2 0 0,-1-1 1,5-2-1,-4 4 1,0-1 12,2 0 1,-1 4 0,4-5 0,0 1 44,0 2 1,0-1-1,0 2 1,0-1 52,0-1 1,4-5 0,1 4 0,2-1 28,2 1 0,-3-5 0,2 2 0,1-2 69,2-2 0,0 0 1,-2-1-1,-1 1-73,1 0 1,2 0-1,1 0 1,0-2-43,5-2 1,-5 3 0,5-4 0,-3 3 9,2-3 0,-2 3 1,6-5-1,0 0 42,-2 1 1,5 2 0,-3-3-1,1 0 17,-2 0 0,4 4 1,-3-6-1,3 2-2,0 0 0,0-4 0,-2 5 1,-3-3-35,-1 1 1,5 1 0,-3-2 0,3 1-75,-2-1 0,2-2 0,-4-1 0,2 0-45,0 0 0,-2 0 0,3 0 0,-2 0 20,-2 0 0,0 0 1,-2 0-1,0-1 123,0-3 0,2 3 1,-1-4-1,-1 5 42,-2 0 1,3 0 0,-1 0-1,0-2-57,-2-2 1,3 3 0,0-4-1,0 5-34,1 0 1,-3-5-1,5 0 1,-1 0-57,1 0 1,1-4-1,2 2 1,-1-1-122,-1 0 1,-1 4 0,1-4-1,0 0 5,2 2 1,-4-4 0,0 5 0,0 0 51,-4-1 0,3-2 0,0 3 1,-3 0 45,-1 0 0,-1-3 0,0 2 0,0 1 60,0 0 0,0-5 0,-1 3 0,1-4-2,0 0 1,0-1-1,0 0 1,-2 0-12,-2 0 0,3 0 1,-3 0-1,1 0 26,-1 1 1,-1-1 0,-5 0 0,2 0 35,-1 0 1,-2 0-1,-1 0 1,0 0 35,0 0 1,0 1 0,0-1 0,0 0-101,0 0 0,0 0 0,-1 0 1,-2-1-72,-1-4 1,0 5 0,3-6 0,-1 2-65,-3 1 1,0-1-1,3 3 1,-4-2 34,0-1 0,1 0 0,-2 4 1,-1 0 174,1 0 1,-3 1-1,2-1 1,-3 0 84,-1 0 0,-1 0 0,-1 0 1,-4 0-119,0 0 0,2 1 0,-3-1 0,-3 0-36,0 0 1,-6 0 0,0 0 0,2 2-26,1 2 1,1-3-1,-1 4 1,-2-3 177,0 3 1,-2-3-1,2 6 1,-1 1 32,2 2 0,-3-3 0,0 0 0,0 1-127,0 2 0,-4 2 0,1 2 1,-1 3-317,2 0 1,0 1 0,4 2-1,0-1-709,0 1 0,3 1 0,1 2 0,2 0-1357,1 0 1,10-4 2275,-2 0 0,13 11 0,1 5 0</inkml:trace>
</inkml:ink>
</file>

<file path=ppt/ink/ink1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9:30.916"/>
    </inkml:context>
    <inkml:brush xml:id="br0">
      <inkml:brushProperty name="width" value="0.08571" units="cm"/>
      <inkml:brushProperty name="height" value="0.08571" units="cm"/>
      <inkml:brushProperty name="color" value="#FFFFFF"/>
    </inkml:brush>
  </inkml:definitions>
  <inkml:trace contextRef="#ctx0" brushRef="#br0">1355 1106 7809,'0'-9'298,"0"1"0,-4 1 1,-2-4 397,0 3 1,2-3 0,-3 4-336,2-4 0,0 3 0,1 0 0,-4 0-101,-2 2 0,2-4 0,-1 5 0,0 0-90,-2 0 0,-4-1 1,-1 3-1,1 0-123,2 0 1,0 1 0,-2 4 0,0 1-125,0 0 1,2 7 0,1-2 0,0 2-212,0 2 1,0 0 0,2 0 0,1 1-49,1 3 0,5-3 1,-1 3-1,2-2 104,2 3 0,2-3 0,2 4 0,4 1 157,2-1 1,4 3 0,0 1 0,2-1 52,-1-1 1,3 0 0,0 2-1,2-1 50,0-1 1,-6-5-1,4 4 1,-2 0 264,-1-1 1,2-2 0,-7 2 0,-2 1 74,-4-1 0,1-2 1,-1 3-1,-3-2-22,-3-3 1,-4 1-1,-6-1 1,0 2-128,0-1 1,-4-2 0,-1-2 0,-1-2-375,1-1 0,0-5 0,2 0 0,0-1-558,0-2 1,2 0 0,1 0 0,0-2 712,0-1 0,11-36 0,2-12 0</inkml:trace>
  <inkml:trace contextRef="#ctx0" brushRef="#br0" timeOffset="382">1569 1367 7809,'-8'0'-803,"0"0"0,4 0 869,-4 0 347,5 5 0,-2 2 283,5 5 1,0 0 0,0-1-396,0 1 0,0 1 0,0 2 0,0 2-141,0 1 0,4 3 0,0 2 0,-1 0-354,-2-3 0,-1 2 1,0-4-1,0 1-1271,0-3 1,-1-5 1464,-4-2 0,-1-31 0,-6-11 0</inkml:trace>
  <inkml:trace contextRef="#ctx0" brushRef="#br0" timeOffset="580">1557 1106 7809,'-8'0'0,"0"0"-735,-1 0 0,-2 0 735,0 0 0,4-2 0,2-2 0,5 3 0,5-4 0,17 41 0,10 11 0</inkml:trace>
  <inkml:trace contextRef="#ctx0" brushRef="#br0" timeOffset="1930">1296 2816 7804,'-11'-1'148,"3"-3"1,-2 1-1,5-4 486,-1 2 1,2-2 0,-3 2-3,2-2 1,-3 3 339,4-4-664,0 5 1,3-2-303,-4 5 1,5 1-1,-5 3 1,4 4-192,1 3 1,0 1-1,1-1-91,4 1 0,-5 0 0,6 0 105,0 0 1,0-2 0,5-1-1,1-6 103,1-1 1,-4-2 0,1 0 0,4-2 85,-1-1 1,0-4 0,-1-5-1,0 0-36,0 0 1,-5-1 0,0-1 0,0-3 190,-1 3 1,-3 1-1,1 1 1,-2-1 85,-2-3 0,-2 6 1,-2-1-1,-2 0 104,-1 1 0,-8 2 0,3 1 0,-1 2-21,0 3 0,1 0 1,1 2-1,-1 0-193,0 0 0,0 5 0,-1 3 0,3 3-63,2 1 0,-1 3 0,4 2 0,-1 2-57,1 2 1,1-2 0,4 0 0,0-2-176,0 2 0,4 0 1,1 1-1,2-5-56,2-1 1,1-3 0,2 0-1,1-3-110,-1-4 1,3 1-1,1-1 1,-1-1 34,-2-2 0,0-6 0,2-3 0,0-3 227,0-1 1,-3-1 0,-3-1 0,-2-3 136,-2-2 0,3 1 1,-4-4-1,-1 4 130,-2 1 0,-1-3 0,0 4 0,-1 2 31,-4 0 1,-1 3 0,-6-1 0,0 0-21,1 0 1,-3 5-1,-1 2 1,-2 1-31,-1 0 1,2 2-1,-2 4 1,1 3-27,2 2 0,-2 5 0,1 5 1,1 0-71,2 1 1,5 1 0,2-3-1,0 0-180,4 1 1,0-2 0,2 3 0,2-1-14,2-2 1,2-2-1,6-1 1,0 0-117,0 0 0,4-2 1,-1 0-1,2-4-84,0-1 0,-4-1 0,3-4 1,-3 0 69,-1 0 1,0-1 0,0-3 0,0-4 144,0-3 0,-2-2 0,-1-1 0,-2-3 83,-2-2 0,3-1 1,-4-4-1,-1 2 67,-2 2 1,-1-1-1,-1 5 1,-2 0 157,-1-1 1,-6 4 0,3-2 0,-4 6 52,0 6 1,-3-3 0,-1 2 0,0 2-49,0 5 0,2 4 0,1 5 0,1 1-61,-1 3 1,1 2 0,2 6 0,2 0-207,2 0 1,0-1 0,5 0 0,0-3-176,0-5 0,5-1 1,0-2-1,2 0-96,2-1 1,2-4 0,1-3 0,-1-3 118,1-1 1,0-1-1,0-3 1,0-4 140,0-2 1,-5-6-1,0-1 1,-2-2 184,-2-2 0,-1 4 1,-2 0-1,0 1 333,0 0 0,-6 0 0,-2 6 113,-2 2 1,-2-1 0,0 4-1,-1 4-300,-4 4 0,5 0 1,-5 4-1,6 3-794,3 0 0,-3 2 0,4 0 0,1 0-2892,2 0 3396,-3-6 0,12-1 0,-5-5 0</inkml:trace>
  <inkml:trace contextRef="#ctx0" brushRef="#br0" timeOffset="4883">36 1462 7842,'-6'6'-542,"-2"-2"1,2-1 648,-2 1 546,5-3 162,-2 5 394,5-6-733,0 0 0,0 5 0,1 2-116,3-1 1,-2 5 0,1-4-143,-1 4 1,-2-3-1,0 0 1,0 1-145,0 2 0,1 1 0,2 0 0,1 0-7,-2-1 0,1 1 0,0 0 0,1 0 91,-2 0 0,1 4 0,0-1 1,1 0 42,-2-2 0,1 0 0,0 2 0,1 0 2,-2 0 0,-1-1 1,1 1-1,1 1-9,1-1 1,-1-2 0,-3 0 0,0 2-47,0 0 0,5 1 0,-2-2 0,0 0-91,-2 2 0,1 1 0,1-3 1,0 2-47,0-1 0,2-2 0,-1 1 0,0 0 36,1 1 0,-2 2 0,4-5 1,-1-1 35,1 1 1,-3 0 0,3 2 0,-1 0 14,1 1 1,-3 2 0,4-6 0,-1 1 32,0 0 1,3 0-1,-3 0 1,1 0 6,0 0 1,0 3 0,4 1-123,-1-1 0,0-2 0,-1-2 0,-2-2-31,1-1 1,1-2-1,2 4 1,0-3-20,0 3 0,-2-3 0,0-1 0,-2 0 66,1 1 0,1 0 1,2 2-1,-2-1 121,-1 1 0,1-2 0,-2 1-84,3 1 0,0-2 1,1 0-61,0 3 1,0-5 0,0 0 39,0 1 0,0-1 1,0 4 7,-1-1 1,1-2 0,0 4 15,0-2 1,0-2 0,0 4-39,0-3 0,0 2 0,0 2-27,-1 1 0,1-4 0,-4-2 0,1 1-53,0 0 1,-3-4 0,2 2 0,1-1 11,2 0 1,-3 3 0,0-1 0,1-1 42,1 1 1,2 1 0,0-2 0,0-2 32,0 3 0,-4-3 0,1 3 1,2 0-32,-1 1 0,5-4 1,-7 1-1,2-1-4,2 0 1,4-1 0,0 1 0,-1 0 16,-3 1 1,0-2 0,0 1 0,0-1 62,0-2 1,1 4 0,2 0 0,1-2 31,-1 0 1,-1-2 0,1 1 0,0 1-82,0 3 1,-2 0 0,0-3-1,2 3-115,0-3 1,1 1 0,-3-1 0,2 3 23,1-3 1,4 3-1,-3 0 1,0-3 64,0-1 1,5-1-1,-3 0 1,4 0-17,1 0 1,-5 0 0,1 0 0,1 0-33,2 0 0,1 0 1,-2 0-1,-1 0-59,-1 0 1,0 0-1,4-1 1,-1-1 87,1-3 1,-5 0 0,0 3-1,0-3 88,-1 3 1,1-3-1,1 0 1,-3 2 17,0-3 0,-4 3 0,4-4 0,-1-1-10,-1 1 1,3-3 0,-4 2 0,3-3 24,2-1 0,0 0 1,1 1-1,-1-1-45,-2 0 0,3 0 0,-3 0 0,2 0-32,2 0 1,-3 2-1,1 0 1,-1 3-22,1-3 1,-1 0 0,2-1 0,-3 2-31,1 1 1,-5 4 0,2-4 0,0-1-55,1-2 1,-3 3 0,3 1-1,-3-3 55,-1 0 1,0-2 0,0 1 0,1 2 88,3 1 0,-6 0 0,5-5 0,-1-1 12,0-3 0,-6 2 0,1 3 0,0 0-6,2 0 1,-1 0-1,-1 0 1,-1 1-14,2-1 1,-1-2-1,0-1 1,-1 0-66,1 1 0,0-4 0,1 2 0,-3 1-37,3-2 0,1 3 0,-1-3 0,0 1 20,-3 0 0,-3-1 1,4 2-1,0 0-19,-1 1 1,2-4 0,-4 2-1,0 2 65,1 1 0,1-4 0,-2 2 0,-1 1 4,1 0 1,-2 1-1,3-2 1,0 0-24,-4 0 1,3-2 0,0 1-1,0 0-40,1-1 0,0 2 0,-4-3 0,3 1 27,2 2 0,-4 1 0,0-1 0,0-1-5,1 2 0,-2 1 0,1 1 0,-1 0 11,-2 0 1,0-4 0,0 0 0,1 2-29,3 1 1,-3 0 0,3-2-1,-2-2-91,-2-2 0,1 5 1,1-3-1,3 1-11,-3 0 0,-1-6 1,-1 5-1,0-3 79,0 0 1,4 4 0,1-3 0,-3 1 91,-1-1 1,-1 4 0,0-4 0,0 1 54,0-1 0,0 3 0,0-2 0,0 1-72,0 2 0,0-2 0,0 0 0,0 0-70,0 0 1,0 1-1,0 4 1,0-1-5,0 2 0,0-5 1,0 0-1,0 2 50,0 0 1,0 2-1,-1 0 1,-1 1 76,-3-1 1,1 0 0,3 0-12,-3 0 0,-1 0 1,-3 0-1,3 0-54,0 0 0,2 1 1,-4-1-1,0-1-24,1-3 1,2 3-1,-4-3 1,0 2-72,2 3 1,-5-5 0,4 0-1,-1 2 24,1 0 1,0-1 0,-2-2-1,1-1 74,-2 1 1,2 1-1,-2 4 1,2 0 62,-1 0 0,-2 0 0,0 1-9,-1-1 1,0 0-1,0 0-128,0 0 0,0 0 1,2 0-1,0 0-60,2 1 1,0-1 0,-2 0 0,0 0 64,2 0 1,2 0 0,-3 0 0,0-2 115,1 2 0,-1-3 0,-1 9 0,2-2 162,-1 0 0,-1 1 0,-2-1 0,1 3-141,3 0 0,-2 3 1,2-5-1,-3 2-159,-1 2 1,4-2-1,0-1 1,-1 0 23,-1-3 1,-1 2 0,2-1-1,0 0-37,0 1 0,-1-3 0,-3 2 0,-2-1 103,-1 1 1,-1-3 0,2 4 0,-2 0-15,-1-1 0,-1 0 1,-2-3-1,1 2-39,0 1 1,1 4 0,-1-4 0,-1-1-14,-1-2 1,-2 4 0,0-1 0,1-2-12,-1 0 1,-4 2 0,0 2 0,1-1 30,3 0 1,-1 4 0,-2-1 0,-1 3 77,2 1 0,-3 0 1,1 0-1,1 0-80,-3 0 0,6 0 1,-5 0-1,0 0-39,2 0 0,-1 1 0,3 2 0,0 1-111,1-2 1,-2 4 0,6 0 0,-2 0 79,-3 3 0,2-2 0,-1 1 0,0 1 36,0 1 1,5 2-1,-1 0 1,-1 0-1,-2 0 1,-1 1 0,2 2 0,1 1-65,1-2 0,0-1 0,-2 0 1,3 2-81,2 1 1,0-1 0,0-3 0,0 0 53,0 0 0,-3 0 1,4 0-1,0 0 84,-1 0 1,4-1-1,-3-2 1,2-1 73,-2 1 0,2 1 1,-1 2-1,1 0-74,2 0 0,1 0 1,-1 0-1,0-1 43,0 1 0,0-4 0,0 1 0,0 0 16,0 1 0,5-2 0,-1 0 0,-3 3-138,-3 3 1,5-5 0,-3 3 0,2-1 72,3-1 1,-3 1 0,3-2 0,0-1-7,-1 1 1,4 2-1,-4 1 1,0-1 23,1 1 1,-3 0 0,3 0 0,0 0 40,-2 0 0,6 0 1,-6 0-1,1-1 56,2 1 0,-3 0 0,3 2 0,1 0-10,0 2 0,-3 0 0,3-5 0,0 1 45,-1 0 0,-2 2 0,4 0 1,0 2 29,-1-1 0,3-2 0,-5-2 0,0 3-30,1 2 0,3-3 0,-3 3 1,3-2-106,-1 3 1,-6-3 0,4 4 0,-2-1-46,0-2 0,5 2 0,-2-1 0,0 0-45,-4 1 0,4-3 0,0 6 1,1 0-74,1-2 1,-6 5 0,6-3 0,-2 3-33,0 0 1,3 0 0,-5-3 0,2 0-198,2 1 1,-2-2 0,1-1 0,1-1-250,2-2 1,1-1 0,0-2-639,0-1 0,0 1 1306,0 0 0,16-27 0,3-5 0</inkml:trace>
  <inkml:trace contextRef="#ctx0" brushRef="#br0" timeOffset="6384">1438 772 7914,'-12'-12'-410,"4"2"1,2 1-1,0 1 310,3-1 0,-3-2 453,-2-1 1,2 2-1,-1 1 1,0 2-137,1 2 0,2 0 0,-4 2 0,-1-1-60,-2 1 1,-1 1 0,1 2 0,-1 0 16,0 0 1,-2 5 0,0 0 0,-3 2-14,-2 2 1,3 0-1,-2 2 1,-1-1 3,1 3 0,-2 2 1,-4-4-1,2 3 19,2 2 1,-3-2 0,5 5 0,-2-1-77,0 1 1,2 0 0,-2 5 0,4 0-85,3 0 0,0-1 1,0 1-1,-1 0 102,4 0 1,0 0-1,0 0 1,1 0-90,1 5 0,1-3 0,-2 4 0,3 0 151,0 1 1,-2-4 0,3 5 0,0 0-34,0-2 1,-3 5 0,2-4-1,1 4-45,0 1 0,0-2 0,5-2 0,0-1-61,0-2 0,0 4 0,0-2 1,0 0 25,0 1 0,5-6 1,0 3-1,2-1 66,2-1 1,-3 2 0,3-6 0,1 1-24,4 0 1,-1 0 0,4-2 0,0-2-36,-2-4 0,5 1 0,-2-2 0,0 0-2,3-2 1,-3-5 0,3-1 0,-1-1-4,3 1 0,0-3 0,1 2 0,-1 1 40,-4 0 1,4-4-1,-5 2 1,4-1 57,2-1 0,-7 2 0,8-5 0,0 0-83,1 0 1,3 0-1,-2 0 1,2-2-82,1-1 0,-2-4 0,2-5 0,1 0-106,-1 0 1,-4-4 0,2 0 0,-3 1 65,-1-2 0,0 3 1,0-3-1,-1 1 210,1 0 0,-4-4 0,0 3 0,0-1 78,3-3 0,-4-1 0,-2 1 0,-1 1-105,-1 0 1,5-3 0,-3 0 0,0-1-149,1 0 1,-1 0-1,-3 0 1,2 1 13,-1-1 1,-2 0-1,-1 0 1,0 1 47,0 4 1,0-3-1,-2 3 1,-1-1 102,-1 0 1,-5 5 0,2-4 0,-1 0-62,0 1 0,0 2 1,-4-4-1,1-1-68,3-1 1,-2-2 0,2 1 0,-3-3-10,-1-2 0,0 2 0,-1-6 0,-2 0-68,-1-3 1,-4 4 0,3 0 0,-2 1 163,-2-1 0,-3 5 1,-3-2-1,-2 4 129,-1 5 0,-1-3 0,-2 5 0,1 0-132,-1 0 0,-1 0 0,-2 2 0,1 0-44,-1 0 0,-4 1 0,0 2 0,2-3-180,1-1 1,0 0 0,-2 6 0,0-1-196,0-1 1,2 7 0,2-5 0,-1 3-194,0 4 1,0-2-1,1 1 1,-1 1-278,0 2 1,5 1 0,3 1 0,2 2-161,-2 1 1,7 6 0,-3-3-2748,1 3 3669,6 8 0,-6 37 0,8-20 0,0 0 0</inkml:trace>
</inkml:ink>
</file>

<file path=ppt/ink/ink1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9:38.578"/>
    </inkml:context>
    <inkml:brush xml:id="br0">
      <inkml:brushProperty name="width" value="0.08571" units="cm"/>
      <inkml:brushProperty name="height" value="0.08571" units="cm"/>
      <inkml:brushProperty name="color" value="#FFFFFF"/>
    </inkml:brush>
  </inkml:definitions>
  <inkml:trace contextRef="#ctx0" brushRef="#br0">144 72 7870,'-9'4'852,"1"0"0,1 2-50,-5-3 0,4 0-452,0 5 0,4 0 1,-3 4-1,1 0-78,-1 0 1,5-1 0,-4 1 0,2 2 76,0 1 0,-1 0 1,2 3-1,-1 1-121,1-1 0,-2 2 1,1 5-1,1 1-58,-3 3 1,5 0 0,-4-2-1,0 5-119,2 2 1,-1-2 0,4-1-1,0 3-137,0 0 0,0 1 1,0 1-1,0-2 95,0-2 0,0 2 0,0-3 0,1 1-26,3-1 1,-2-4 0,7-1 0,0-3 18,2-4 1,1 5 0,-1 4 0,1-1 28,0 2 0,0-6 0,0 3 0,0 1-58,0-2 0,0 0 1,3-1-1,1-1-126,-1 1 1,2-5 0,0-2 0,1-1-144,3 0 0,-2-4 1,1-6-1,1-1 39,2-2 1,0-2 0,1-2 0,0-3 225,0-4 0,-1-4 1,2-2-1,2-3 364,0-2 1,1-2 0,-4-5-1,-2-3-11,-2-2 0,5 1 0,-4-3 0,-1 1 7,-2-1 0,2-1 0,-3-2 0,0 0-107,1 1 0,-2-1 1,-6 0-1,-1 2-95,-1 2 0,-5-5 0,1 4 0,-3 0-2,-1-1 1,0 1-1,0-1 1,-1-1-91,-3-1 1,1-4-1,-5 2 1,1-3-175,0-1 0,-3-6 0,3-2 1,-1 4 38,0 5 1,0 5-1,-4 4 1,0 5 403,1 2 1,2 10 0,1 4-1,-2 3 148,-4 2 0,0 3 1,-1-1-1,1 3-120,3 1 0,-7 0 0,0 0 0,-2 0-338,0 0 1,0 1-1,-3 2 1,-3 1-161,-1-2 0,2 0 1,-3-1-1,3 2-507,1 1 0,1 1 0,-1-3 0,0 3-716,0-3 1,6 3 1388,1 0 0,10 14 0,2 1 0</inkml:trace>
</inkml:ink>
</file>

<file path=ppt/ink/ink1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9:50.997"/>
    </inkml:context>
    <inkml:brush xml:id="br0">
      <inkml:brushProperty name="width" value="0.08571" units="cm"/>
      <inkml:brushProperty name="height" value="0.08571" units="cm"/>
      <inkml:brushProperty name="color" value="#FFFFFF"/>
    </inkml:brush>
  </inkml:definitions>
  <inkml:trace contextRef="#ctx0" brushRef="#br0">112 155 7898,'-12'6'277,"3"3"885,-4-3-653,12 0 1,-5-7-1,6-4 91,0-4 1,0 1-164,0-1 0,0 4-382,0-4 1,4 7-1,1 2-134,-2 8 1,-1 5-1,-2 0 1,0 1-38,0 0 0,4 0 1,1 0-1,-1 0-47,3 0 0,-4 0 166,6 0 1,0-2-1,6-2 19,-1-6 1,-5-4 0,-2-4 0,1-6 56,0-2 1,-3-3 0,2-2 0,-1-2 60,-2 2 0,-3-3 0,-1 1 0,0 2 158,0 2 0,0 0 1,-1 1-1,-3 0 152,0 1 0,-7 3 1,2 1 195,-4-2 1,0 5-400,-1 1 0,-1 4 0,3 2-268,3 4 1,1 4 0,5 8 4,-2 2 0,1 1 0,4-3 0,0 2-100,0-2 1,0 3 0,1-2 0,2-1-35,2-1 1,4-2 0,-4 0-1,-1-1-284,3-4 0,0 2 0,8-7 85,-1-1 1,-5-1 0,0-4-1,0-2 206,-1-6 0,3-2 0,-5-2 0,0-2 265,0-2 0,4 1 1,-6-5-1,-1 1 197,-1-1 1,-2 4-1,-2-2 1,-1 2 41,-1-1 1,-7 2 0,2 7 0,-4 0-20,-1-1 1,0 5 0,1 2-1,-1 2-100,-1 2 1,0 0 0,-2 2 0,-2 2-87,2 6 1,3 2 0,4 2 0,2 0-91,2 0 1,-4 1-1,5 2 1,2 2-96,2-3 1,1 5-1,0-1 1,1 0-84,4 0 1,3-1 0,5-5-1,2 0-185,-1 0 1,0-5 0,0-1 0,-1-2 25,1-3 1,-4-1 0,-1-2 0,2 0 156,2 0 1,-1-6-1,-1-4 1,-2-2 116,2-2 0,-5-4 0,-1-3 1,-2 1 163,1 0 0,-2-3 0,2 3 1,-2 0 28,-2-1 1,-6-2 0,-2 4-1,-1 2 114,0 2 1,-1 3-1,-4 2 1,1 6 100,-1 2 0,-2 2 0,-1 0-107,-2 0 0,1 6 1,4 4-1,1 3-138,4 6 0,2-2 0,7 6 0,0 0-203,0-1 1,0 5 0,0-4 0,0 1-198,0 0 1,7 1 0,1-7-1,1-1 16,0-1 0,1-7 0,4-1 0,-1-2-137,1-3 0,-4-1 1,-1-2-1,2-2 33,2-3 0,-4-2 0,-2-7 0,1-2 271,0-2 0,-5-4 0,2-5 0,-4 3 73,-1 1 1,0-1 0,0-3 0,0 0 20,0 4 0,-6 1 0,-3 5 252,-4-1 0,-5 1 0,-1 7 0,2 5 79,1 4 0,3 7 1,-1 4-1,0 1-109,0 4 1,2 5 0,2 3 0,6 3-181,2 3 0,2-2 1,0 0-1,0-4-792,0-5 0,6 2 1,4-1-1,2-3 707,2-5 0,0-48 0,0-18 0</inkml:trace>
</inkml:ink>
</file>

<file path=ppt/ink/ink1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9:52.410"/>
    </inkml:context>
    <inkml:brush xml:id="br0">
      <inkml:brushProperty name="width" value="0.08571" units="cm"/>
      <inkml:brushProperty name="height" value="0.08571" units="cm"/>
      <inkml:brushProperty name="color" value="#FFFFFF"/>
    </inkml:brush>
  </inkml:definitions>
  <inkml:trace contextRef="#ctx0" brushRef="#br0">168 1 7882,'-14'0'0,"0"6"0,-1 3 0,1 3 0,1 7 0,-1 0 0,0-1 738,0 2 1,0-3-1,2 6 1,2-3-309,6-3 1,-2-2 0,0-1 0,3 0-382,2 0 0,1 0 0,1-2 1,2-1-44,3-1 0,4-6 1,0 4-1,2 0-172,2-1 1,0-2 0,0 3 0,1-1-35,4 1 1,-3-5-1,2 2 1,-2-2 56,-3 2 0,1-4 0,0 4 0,0-4 174,0-1 1,0-6 0,0-3 121,0-4 0,-5-2 1,-1-2-1,-2-1 145,-3 1 0,-1-4 0,-2 1 1,0 0-24,0 0 1,-6 0-1,-3 3 1,-2-2-48,1 2 1,-7 1-1,4 2 1,-3 2-14,0 3 0,-4-3 0,-1 8 1,-1 1-97,3 2 0,-1 2 0,0 4 1,0 6-59,0 6 1,3 0 0,6 6 0,3 2-87,1 1 1,3 2 0,4-2 0,0-1-262,0-1 1,6-6 0,5 4 0,5-4-69,2-5 0,5-1 0,-3-7 0,3-2 168,1-2 1,-2-1 0,1 0 0,0-1 119,-1-4 0,-1-3 0,-3-7 1,0-2 135,-1-2 0,-3-4 0,-3 3 0,-3 0 188,-1 0 1,-3-1 0,-4 5 0,0-5 37,0-1 1,-2 5-1,-3 0 1,-4 5 21,-3 3 1,-7 1 0,1-1 0,-1 4 31,-1 4 1,3 2 0,-6 2 0,-1 3-315,3 2 0,1 6 0,5 6 0,0 2-112,-4 2 1,9 5-1,-3 2 1,5 1 67,5-1 0,2-1 1,1-3-1,0 0-110,0-4 0,8 1 0,4-10 1,5-1-213,0 0 1,0-7 0,0-2 0,2-2 55,-2-2 1,3-2 0,-2-2-1,-1-5 189,-1-4 1,-3-5-1,-2-2 1,-2-1 111,2 1 0,-5-5 0,0 4 0,-1-2 157,-1-1 1,1 5 0,-7-2 0,-1 1 136,-1 3 0,-7 1 1,2 2-1,-4 2-45,-1 2 0,0 4 1,-2 6-1,-1 0-195,-1 0 1,-1 2 0,6 2 0,-1 6-19,0 2 1,1 2-1,4 2 1,2 1-151,1 1 1,5 5 0,-4-3-1,4 0-58,1 1 1,4-2-1,2-6 1,3 1-111,1 0 0,3-6 1,1-2-1,0-1 83,-1-1 0,1 2 0,0-6 0,0-2 116,0-3 1,0-3-1,-1-6 1,-2-1 207,-2-4 0,-6 2 0,2-4 0,-4-1 136,-1 0 1,0 5 0,0-2 0,-1 4 82,-4 1 1,-3 5 0,-6 1 0,0 1-84,0 4 0,0 2 0,-1 1 1,-2 0-140,-2 0 1,1 7-1,4 2 1,-1 5-25,1 4 1,5-2 0,1 4-1,2-2-249,3 1 0,2 0 1,1-5-1,0 1-284,0 4 0,4-9 1,2 3-1,2-4-40,3-1 1,1-5 0,3 2 0,-1-3 187,0-2 1,-5 0 0,0-2 0,2-3 251,1-4 0,-4-4 0,-2-2 0,-1-2 91,-1-2 1,1-5 0,-3 2 0,1 0-8,2 3 0,-1 4 0,-4 1 0,-2 0 308,-2 0 0,1 1 1,-7 5-128,0 3 1,-3 3-1,-1 4 1,0 4-235,1 8 0,3 2 0,1 5 0,0 1-578,1-1 0,1 3 1,7 4 554,0 0 0,11 2 0,4 4 0,0 3 0,0 1 0</inkml:trace>
</inkml:ink>
</file>

<file path=ppt/ink/ink1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0:06.728"/>
    </inkml:context>
    <inkml:brush xml:id="br0">
      <inkml:brushProperty name="width" value="0.08571" units="cm"/>
      <inkml:brushProperty name="height" value="0.08571" units="cm"/>
      <inkml:brushProperty name="color" value="#FFFFFF"/>
    </inkml:brush>
  </inkml:definitions>
  <inkml:trace contextRef="#ctx0" brushRef="#br0">98 28 7752,'-10'5'648,"1"0"1,6 1 0,-3-3 24,0 1 0,2 1-314,-5-5 0,6 2 1,-3 1 29,0 1 1,4 2 0,-4-2-142,0 0 0,4 7-260,-2-2 0,2 4 0,2 0-266,0 2 1,0-1-1,2 0 98,2 0 1,3-1 0,3 0 0,0-2 27,0-2 0,-2-6 0,1 2 129,2-3 0,2-2 0,0 0 0,1 0-27,1 0 0,-3-2 0,-1-3 0,-2-4-42,2-4 0,0-1 1,0-1-1,-4-2 201,-1-1 0,4-2 1,-6 7-1,-1-1 446,-1 0 0,-2 0 1,0 0 117,0 0 1,-6 5-1,-3 1-253,-4 2 1,-1-3-1,0 4-287,1 1 1,-1 3 0,0 1 0,-1 1-4,1 5 1,5-3 0,0 4 0,0 1-86,1 0 1,-4 1 0,4 5 0,-1 0 20,-1 0 1,7 0 0,-3 0 0,1-1-231,1 2 0,-1-1 1,5 0-1,0 0-157,0-1 1,2 0 0,2-2-1,6-2-99,2 2 1,2-3-1,0 0 1,0-2 123,0-3 1,-1-2 0,1-1 0,1 0 256,-1 0 0,0 0 1,-1-1-1,1-4 142,0-4 1,0 1 0,0-1 0,-2-2 64,-2-2 1,1-1-1,-5 1 1,0-1 71,0 0 1,-1 0 0,-5-1 0,0 2 373,0-1 0,-1 0 0,-4 0-122,-4 0 0,-4 2 0,-3 2 0,-1 4-293,-1 0 0,-5 5 0,4-4 1,1 3-10,-2 2 0,4 2 0,-4 1 0,1 3 8,0 2 1,3 1-1,5 5-365,1 0 0,3 0 1,-3 0-1,5 0-111,4-1 1,1 2-1,0-1 0,0 0 0,6 0 1,2-1-1,3 0-33,3-3 0,-3 0 1,7-3-1,-2-1 21,-2 0 0,5-1 0,1-5 0,0 0 30,0 0 0,-2 0 1,-2 0-1,1-2 127,2-3 1,-1 2-1,-5-6 1,-3-2 197,0-2 0,-3-1 0,3 1 0,-6-1 112,-2 0 1,-2 0-1,0-1 1,0 2 273,0-1 0,-6 0 1,-2 0-1,-1 0-3,-1 0 0,-3 5 0,-6 1 1,0 0-131,-1 1 1,4 4 0,-4-3 0,2 5-82,-1 1 1,-1 5 0,3 1 0,-2 2-103,2 3 1,6 1-1,2 2 1,0 1-191,1 4 1,2-4 0,6 4 0,0-3-188,0-2 1,2 4-1,2 1 1,6-2-156,2-2 0,2-5 0,0-1 1,1 1 53,4-3 0,-2 1 1,5-5-1,-2 2 104,-3-2 1,3-2-1,-2-2 1,-1-2 90,-1-2 1,-3-6-1,-3 2 1,0-2 110,1 1 1,-4-7 0,1 4 0,-2-3 182,-3 1 0,-1 1 1,-2 0-1,0-1 211,0 2 1,-2-1-1,-2 0 1,-6 1 105,-2 4 1,-3-2 0,-2 5-1,-4 0-122,-1 0 1,4 1 0,-4 5 0,1 0-96,-1 0 0,5 2 1,-2 2-1,4 4-161,1 0 0,1 4 0,2-3 1,4 4-149,1 1 0,1 0 0,5 2 0,0 1-131,0 1 0,2 1 0,2-6 0,5 1-221,4 0 0,1-4 0,1-2 1,3-1-99,0 1 1,1-5 0,-4 2-1,2-4 208,2-1 0,-1 0 0,-4 0 0,0-1 167,0-4 0,-1-2 1,-3-6-1,-2 0 109,-2-1 1,4 4 0,-6-9 0,-1 4 292,-1 1 0,-2-5 0,0 1 1,0 0 125,0 3 0,-6 2 0,-4 3 1,-2 2-6,-2 2 1,-1-4 0,-2 6-1,-2 1-110,2 1 1,-3 2 0,1 0-1,2 2-105,2 2 1,0 4 0,1 6 0,2 0-163,3 0 0,-2 1 1,6 3-1,2 0-319,2-1 1,1-1 0,1-2 0,4-1-247,4 1 0,4-1 1,0-2-1,1-3 151,1-2 1,3-1 0,1-5-1,-2 0 132,-2 0 1,-1 0 0,0-2 0,0-3 205,0-4 1,-4 1 0,-3-1 0,-1-2 278,-2-2 0,-3 0 0,-1-1 224,0 0 1,-6 5-1,-3-1-8,-4-1 0,-1 5 1,0 2 14,0 2 1,0 2-1,0 0-233,0 0 0,5 0 1,1 2-866,2 2 1,-3 3-582,4 8 0,1-1 1,4 0-1536,0 0 2772,6-7 0,14 25 0,9-1 0</inkml:trace>
</inkml:ink>
</file>

<file path=ppt/ink/ink1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0:08.014"/>
    </inkml:context>
    <inkml:brush xml:id="br0">
      <inkml:brushProperty name="width" value="0.08571" units="cm"/>
      <inkml:brushProperty name="height" value="0.08571" units="cm"/>
      <inkml:brushProperty name="color" value="#FFFFFF"/>
    </inkml:brush>
  </inkml:definitions>
  <inkml:trace contextRef="#ctx0" brushRef="#br0">469 71 7841,'-10'-8'1205,"1"3"1,4 2 0,-4 0-349,-2-2 0,-2-4 1,0 2-450,-1 0 1,-2 4 0,-1-4-1,-2 3-160,2-1 0,-3 1 0,0 4 0,-2 1-152,-3 4 0,-1 2 0,0 7 1,1 2-238,1 3 0,3-2 0,-2 4 1,4 2-215,4-2 1,2-2-1,4 2 1,4-1-87,4-3 0,1 3 0,1-1 1,4-2 138,4-1 1,8-1 0,2 2 0,-1 2 283,2-2 1,-3-2 0,7 0 0,1-1 34,1-1 0,-3 3 0,0 1 0,1 1-24,-2-1 0,4 3 1,-5-1-1,2-2 15,-5-1 1,2 2 0,-1 1 0,-4-1 187,-4 2 1,-5-4-1,-6 4 1,0 1 483,0 2 0,-1-3 0,-6 0 0,-5 0-52,-5 4 0,-8-3 1,2 1-1,-4-1-261,0 2 0,-1-6 0,0 1 0,0-3-460,0-1 0,0-4 0,0-3 1,1 0-696,-2-4 0,6-8 1,2-4-1,1-5-3484,3-5 4272,7-2 0,20-22 0,11-11 0,2-2 0,0-1 0</inkml:trace>
  <inkml:trace contextRef="#ctx0" brushRef="#br0" timeOffset="382">691 503 8045,'-7'0'2924,"0"1"-2506,7 4 0,2-1 1,1 5-94,2 2 1,1 1 0,-3 3 0,2 2-232,-2 2 0,3 1 0,-2-2 0,0 5-79,-3-2 0,1 5 1,1-4-1,1 1-595,-1 0 1,0-5-1,-3 0 1,0-2 579,0-2 0,-26-56 0,-5-14 0</inkml:trace>
  <inkml:trace contextRef="#ctx0" brushRef="#br0" timeOffset="528">677 363 7827,'-13'2'3906,"-1"3"-3335,6-3-571,2 3 0,30-23 0,7-5 0</inkml:trace>
</inkml:ink>
</file>

<file path=ppt/ink/ink1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0:10.696"/>
    </inkml:context>
    <inkml:brush xml:id="br0">
      <inkml:brushProperty name="width" value="0.08571" units="cm"/>
      <inkml:brushProperty name="height" value="0.08571" units="cm"/>
      <inkml:brushProperty name="color" value="#FFFFFF"/>
    </inkml:brush>
  </inkml:definitions>
  <inkml:trace contextRef="#ctx0" brushRef="#br0">1200 43 7872,'-8'-6'1100,"-4"4"0,4-9-848,-6 7 1,6-3 0,2 4 174,0-2 1,3 1-396,-6 4 0,-1 0 1,-2 1-131,2 4 0,3 2 0,3 7 0,0 2 79,1 3 0,-3 1 1,1 5-1,2-2 83,1 1 1,2 8 0,0 2-1,0 0 4,0 0 0,0 5 0,0-4 0,0 2-12,0 1 1,5-1 0,1 5 0,2-2 33,3-3 1,-4 2 0,2-5-1,-2 0-17,1 0 0,0-1 1,3-5-1,-2 0-63,2 0 0,1-2 0,0-2 0,-1-6-50,-2-3 1,1 4-1,4 0 1,-1-2 43,2-2 1,-1-1 0,0 0 0,0 0-144,-1 0 0,3 0 0,1-2 1,2-1 19,-2-2 1,-2 0 0,-1-1-1,0-1 91,0-1 1,4-4 0,2 2-1,-2-3 47,2-1 1,-4 0-1,4-1 1,-2-2 23,1-1 0,4-8 0,-4 4 0,-1-5 12,2-1 1,-4 1 0,2 3 0,-2 0 94,-2 0 1,0-3 0,-2-1 0,-1 0 129,-1 1 0,-3 3 1,4 1-1,-3-2-16,-2-2 0,0-1 1,-3-1-1,2-2-55,-2-1 1,4-3 0,-3 2-1,-1-2-62,-2-1 1,-1-5-1,0 4 1,0-1-29,0 0 1,0-2-1,0 5 1,0-3 17,0 1 0,-4 0 0,0-5 0,-2 2-23,0 2 1,3-2-1,-4 3 1,-1-4-83,0 0 0,3 3 0,-2 1 0,-1 0-22,0 1 1,4-3 0,-4 7-1,0-1 116,0-1 0,1 4 0,-5-2 0,3 2 79,-2 2 1,-1 0 0,-2 1 0,0-2 5,0 1 1,-4 5 0,-1 1 0,0 2-241,-1 3 1,5-3 0,-5 1 0,1 2-540,1 2 0,-5 1 1,3 1-1,4 2-740,0 2 0,-2 4 0,-1-3 0,2 2 1308,2 3 0,1 19 0,1 8 0,-2 4 0,1 0 0</inkml:trace>
  <inkml:trace contextRef="#ctx0" brushRef="#br0" timeOffset="1600">1493 935 7597,'-9'-7'820,"0"2"0,3-1 1084,-2 1-1229,-2 1 0,-4 4-13,0 0 0,0 0-306,0 0 0,0 0 0,0 0-172,1 0 0,-2 0 1,1 1-1,0 2 65,1 2 0,-1 0 0,0-5 0,0 1 2,-1 4 0,2-4 0,-2 4 0,-3-4 31,0-1 0,-2 5 1,3 1-1,-4 0-66,-1 1 0,4-1 0,-5-3 0,-2 3-134,-1 2 0,-1 0 0,2 2 0,2 0-15,-2 0 1,-1 3-1,-2 1 1,0-2-23,0-2 0,1 2 0,-1-3 0,-1 4-31,2 1 0,-1 0 0,0-1 0,0 2 73,0-1 1,-3 0-1,2-1 1,3 3-6,-1 2 0,1-2 1,-2 4-1,0-1-14,0 0 0,1 4 0,3-3 0,1 0-31,-3 0 0,5 4 0,-1-4 0,2 0-70,3 0 1,2 3 0,1-3-1,-1 1-43,2-1 1,3 0-1,1-3 1,0 3-23,1 1 0,-3-2 0,5 3 1,0 0 37,0-1 1,-4-2-1,6 4 1,-1 1-34,-1-3 1,4 5 0,-2-2-1,1 1 78,-2-2 0,4 8 1,-5-5-1,5 0 55,1-1 1,0-1-1,0 3 1,0 1 54,0 0 0,0 0 0,0 0 0,0 0 3,0 0 0,0-1 1,0 0-1,0-2-63,0-2 1,1 0 0,2 5-1,4 0 25,1 0 0,-3 0 0,4-1 0,0-3 118,-1-1 1,3 5 0,-5 4-1,1-5-71,4-2 1,-3-2-1,1 5 1,3 0-49,-1 0 1,4-2-1,-1-1 1,0-2-26,-1 2 1,6 2 0,2-1-1,-1-1 27,0-2 1,4 0-1,0 5 1,0 0-11,-1 0 0,3-5 0,-6-1 1,1 0-23,4-1 1,0 1 0,-1 1 0,-1-2-18,-3-1 1,0-5-1,-2 5 1,4-1 29,-1-1 0,0 1 0,-6-5 0,2 0 25,2-1 0,2-3 0,-5-1 1,5 2-32,0 2 1,-2-4-1,2-1 1,1-1-39,0 1 1,1-3 0,5 2 0,0 0 0,0-4 0,0-2 0,0-1 1,1 0-17,3 0 1,0 0 0,3 0 0,1 2-6,-1 2 1,-3-2 0,0 3 0,-1-3 37,1-2 1,3 0 0,2 0 0,-5 0 58,-2 0 0,3 0 0,1 0 0,-1 0-5,1 0 0,-1 0 1,-5 0-1,0-2 47,0-3 0,3 3 0,-2-4 0,-2 2-77,-1-1 1,-4-1 0,1 3 0,0-3 33,-1-2 0,0 3 1,-5-3-1,2 1 95,-2-1 1,3 0 0,0-3 0,0 2-112,0-2 0,0-1 1,-3-2-1,2 0-39,-2 0 1,3-5-1,-1-1 1,0 0-102,1 0 0,0-5 0,3 2 0,-5-2-53,-2 2 0,2-3 0,1 3 0,-2-4 110,-1-1 0,-2 5 1,0 0-1,-1 0 68,1 0 0,-1-1 0,-3 4 0,-1 0-30,-3 0 0,3-4 1,-3 4-1,0 0 8,1 0 1,2-4 0,-3 4 0,0-2 17,0-2 1,-1-3 0,-3 0-1,1-2 18,1 2 1,1-6 0,-5-1 0,0 0-42,0 0 0,0 1 1,0 5-1,0 0 0,0 0 0,0 2 0,-2 1 0,-1 3-10,-1 2 0,-2-4 0,2 0 1,-2 0-56,-1 1 0,2-4 0,-3 4 0,0-4-33,1 0 1,2-3-1,-4-1 1,0-1-135,0 1 0,-2 1 0,2 0 0,0 0 74,0-3 0,0 1 0,-4 6 1,2 0 126,2 3 1,0 5 0,-3-4 0,1 1 2,1 4 1,1 2 0,-4 0-1,3-2 5,0-2 1,1 1-1,-5 4 1,0-2-56,0-3 1,4 2 0,-3-4 0,-3-1 47,1 0 0,-1 3 1,2-2-1,-1-1 140,-4 1 0,3 4 0,-7-3 1,2 6 75,-1-1 0,4 1 0,-6 0 1,1 2-121,1 3 0,1-4 0,4 6 0,-2-3-215,2 1 1,2 5 0,1-5-1,-1 2-211,1-1 1,1 0 0,-1-3 0,0 4-443,0 0 1,0-3 0,0 2 0,0-1-236,0-1 0,0 3 0,0-4 1,0 3-343,0 1 1,0-1 0,0 2-301,1-3 1663,-1 6 0,-1-2 0,1 5 0</inkml:trace>
</inkml:ink>
</file>

<file path=ppt/ink/ink1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0:14.442"/>
    </inkml:context>
    <inkml:brush xml:id="br0">
      <inkml:brushProperty name="width" value="0.08571" units="cm"/>
      <inkml:brushProperty name="height" value="0.08571" units="cm"/>
      <inkml:brushProperty name="color" value="#FFFFFF"/>
    </inkml:brush>
  </inkml:definitions>
  <inkml:trace contextRef="#ctx0" brushRef="#br0">503 42 8389,'-7'-8'693,"0"-3"1,-8 7 1,1 1 1,5-3 0,0 0-453,-2 3 0,3 2 0,-1 1-80,-2 0 1,-1 0 0,-2 0-82,0 0 0,0 0 0,0 1 1,1 2-55,-2 3 0,-3 4 1,-1 0-1,2 2-85,2 2 1,0 0 0,1 0 0,0 0-44,1-1 1,3 3 0,1 1 0,-2 2 106,-1-2 0,3 0 0,-1 0 0,1 3 59,1 2 0,-4-3 0,4 4 0,-1 1 106,-1 3 1,3 0 0,-4 2 0,1-1 44,0-1 1,4 2-1,-1-2 1,3 1-96,-1 0 0,0 1 0,5 3 0,0-1-103,0-5 1,0 2 0,0-6-1,0 2-68,0 4 0,1-8 1,3 7-1,1-4 165,-2-1 0,0-1 1,0 4-1,2-3-10,-2-2 0,-2 3 0,1-2 0,1 0-61,1 4 0,6-5 0,-4 0 0,2-2-60,2 2 0,-2 0 0,1-3 0,2 1 1,2 0 0,0-3 0,2-2 0,-1 2 91,0-1 1,0 0 0,-1-1-1,3 1 21,2 0 1,-2 0-1,4 1 1,-1-4-36,-1-1 1,3 1 0,-4-5 0,3 0-49,2 1 1,-1-3 0,4-4 0,-2 0-21,2 0 1,-3 0 0,0 0 0,-1 0 60,1 0 1,-4 0-1,6 0 1,-1 0 54,-1 0 0,2-1 0,-3-2 0,-1-4 25,0 0 1,0 2 0,-3-3 0,2 1-13,-2-1 1,3 3-1,-2-5 1,1 0-150,1-3 0,-4-1 1,4 0-1,-2 1 53,2-1 0,-2-2 0,-4-1 0,0-2 76,0 2 1,0 2 0,0 2-1,-1 3-42,1 0 1,-4 1-1,-1-5 1,1 0-50,-3 0 0,6 1 0,-4-2 1,2 1-61,-2 0 1,3 1 0,-2-1 0,0-2 69,0-2 0,3-2 0,-6-4 0,2 4 54,1 0 0,-3 3 0,4-6 0,-3-1 69,-2 2 0,-1 2 0,-5 6 0,1-1 54,4-4 0,-3 4 0,2-4 1,-2 4-87,-2 1 0,0-2 0,-2-1 0,-1-1-77,-2 1 1,-4 1 0,3 0 0,0-2-100,0-5 1,-5 1 0,3-2 0,-2 0-71,2-3 1,-1 1 0,-1 2 0,0 1 78,0 3 0,2-3 0,0 5 0,0 1 112,1 1 1,-3 2-1,-2 0 1,1 1 94,1-2 1,2 6 0,-7 0 0,1-2-97,1-2 0,-6 4 0,0 0 0,1-2-95,-3-1 1,6-3 0,-5 1 0,1 1 89,1-1 0,-5 0 1,3 1-1,-3 3 267,-1 0 0,-2 7 0,-2-1 0,-1 2-76,2 2 1,-6 0 0,1 2-1,0 1-290,3 1 0,1 6 0,1-4 1,0 0 110,4 0 0,-4 3 0,6-4 1,-1 0-806,4 1 1,2-3 0,2 5-5382,0-2 6121,1-2 0,-2 16 0,1 3 0</inkml:trace>
  <inkml:trace contextRef="#ctx0" brushRef="#br0" timeOffset="2349">1758 670 7794,'-9'0'-88,"0"0"1084,5 0-889,-2 0 0,6 1 0,2 2 0,2 2 16,6-2 1,-3 3 0,3 0 0,1 1-88,1-1 1,2-2 0,0-2-1,0 2-103,-1 0 0,2 0 0,-1-4 0,0 0 49,0 0 1,-1 0-1,1 0 179,0 0 1,-5-4-1,0-2 234,-4-2 1,1-1 0,-9-5-164,-1 0 1,1 0 0,-7 2 0,0 1-131,-3 1 0,-1 6 0,1-4 0,-1 0-44,0 0 1,0 6-1,-1-4 1,2 3 98,-1-1 0,0 2 1,0-2-66,0 2 0,5 8 1,-1 3-146,0 4 0,3 1 0,1 0 0,2 2-110,-1 2 0,0-3 1,5 4-1,0-4-30,0-1 0,5 1 1,1-1-1,2 0-3,3-1 0,-4-3 0,3-3 1,1 0 103,1-4 1,2 3 0,0-2-1,0 0 121,-1-3 0,2-6 1,-1-1-1,0-1 128,0-4 1,-5-2-1,-1 0 1,-2-3 102,-3-2 1,-2 2-1,-1-3 1,0 4 55,0 1 0,-6 0 0,-3 0 0,-3 0-21,-2 0 1,0 4-1,-2 3 1,-1 1-187,-2 2 1,1-2-1,4 2 1,0 1-97,0 1 1,0 2 0,0 0-111,0 0 1,7 6-1,1 2 1,0 1-104,2 0 0,-1 1 0,5 4 0,0 0 26,0 0 0,2 1 1,1 2-1,3 2 86,2-2 0,-4-1 0,6-2 0,1 0-14,1-1 1,2 1 0,0-1-1,0-4 26,0-4 0,0-4 0,2-1 0,1 0 54,1 0 0,1-1 0,-5-6 1,-2-5 156,-3-5 1,4-1-1,-6 2 1,1-1 188,-3-1 1,-3-3-1,-2 4 1,-2-2 69,-3 3 1,-3 0 0,-6 2 0,0 0-95,1 0 0,-6 2 0,0 2 0,3 6-159,0 2 1,-2 2 0,-1 0 0,2 0-224,1 0 0,7 2 0,0 2 0,-1 6-245,3 2 1,0 2-1,7 0 1,0 2 11,0 2 0,0-1 0,1 5 0,3-1 53,1 1 1,5-5-1,0 2 1,2-4 31,2-1 1,5-1-1,0-4 1,-1-4 180,2-4 1,-4-1-1,4 0 1,-2 0 193,1 0 0,-2-6 0,-7-3 0,-1-5 78,-4-5 0,5 4 0,-5-4 0,-2 2 67,-2-2 0,-1 4 0,-1-4 0,-4 4 111,-5 1 0,-1 0 1,-4 2-1,1 2-60,0 5 0,-1-1 1,-2 2-1,-2 0-271,3 3 1,0 1 0,2 0 0,1 1-230,4 5 0,-2-4 0,5 6 1,0 0-896,0 0 0,1-4 0,5 6-2681,0 1 3735,6 1 0,21 1 0,10 0 0,5 2 0,-1-1 0</inkml:trace>
  <inkml:trace contextRef="#ctx0" brushRef="#br0" timeOffset="3716">2693 642 7886,'-14'0'510,"0"0"0,0 0-79,0 0 0,5 2-362,-1 2 1,7-1 0,-1 6-158,2 2 1,2-3 0,0 1 60,0 2 0,2 1 0,2 2 12,6 1 1,-3-1 0,3-2 0,0-1 15,3-2 0,-4-4 1,0 2-1,3 0 9,-1-4 1,4-2 0,-1-1 62,0 0 0,-2-1 0,-1-4 0,-4-4 141,0-4 1,-1 0-1,-3-1 1,2 0 159,-2-1 1,-2-3-1,-2-1 1,-4 2-64,-4 2 0,-4 1 0,-1 0 0,-1 2-62,-3 2 1,1-1-1,-7 7 1,1-1-57,1-1 0,-3 4 0,5-2 0,0 4-142,0 4 1,1 4-1,5 4 1,0 0-67,0-3 0,7 0 0,2 5 0,4 0-261,1 0 1,0 1-1,0 2 1,1 2 115,4-2 0,2-1 0,7-2 1,0-1-180,0 1 0,1 0 1,-2-1-1,1-3 133,0 0 0,0-7 1,2 1-1,1-2 142,1-2 1,1 0 0,-5 0 0,-1-2 65,2-2 0,-6-4 0,0-6 0,1-1 151,-3-4 0,4 4 0,-6-4 0,-2 2 185,-2-2 1,-1 4 0,-1-4 0,-4 4-1,-4 1 0,-3 2 0,-2 1 0,-2 2-78,-2 4 0,0-4 0,-3 3 0,-1 3-62,0 2 1,5 1 0,-3 0-1,1 1-188,1 4 0,-1 2 0,7 3 1,1 0-305,2 1 1,6 1 0,-2 2 0,4 0-122,1 0 0,0-1 0,1 1 0,4 1 176,4-1 0,3 0 0,2-1 0,0 1 118,1 0 0,-2-5 0,1-1 0,0-2 204,0-3 0,-5 1 1,1-1-1,0 1-50,3-1 0,-4-1 0,0-4 5,2-2 1,0-4 0,-1-6 0,-6 0 19,-3 0 0,-1 0 0,0 1 0,0-1 145,0 0 1,-5 1 0,-5 3 0,-2 0 57,-2-1 1,0 3-1,0 1 1,0 0-83,0 4 0,0 2 0,0 1 0,0 0-139,1 0 0,-2 1 0,1 4-86,0 4 1,7 4 0,2 0 0,3 1-225,2 1 1,0-1 0,0 1 0,2 0 3,3-1 0,2 3 0,7-7 0,0 2 115,1 2 1,-2-6-1,1-3 1,0-4 107,0-1 0,0 0 0,0 0 48,0 0 1,0-1 0,-1-4 0,-3-6 53,0-6 1,-7 1 0,1-4 0,-3 2 151,-1-1 0,-1 1 0,-2 3 0,-3 1 157,-2 1 0,-1-1 0,-5 1-34,0 4 1,0 3 0,0 6-256,0 0 0,2 1 0,0 2 1,5 4-286,1 0 0,1 3 1,5 4-1,0-1-169,0 1 0,0 1 0,0-1 1,0 0-121,0-1 0,5 1 0,1-1 0,0-3-336,1 0 1,3-6-1,0 5 831,2-4 0,2-31 0,0-13 0</inkml:trace>
  <inkml:trace contextRef="#ctx0" brushRef="#br0" timeOffset="5033">2260 307 7814,'-14'-8'-61,"1"4"0,-1 1 0,0-1 0,-1 0 160,1 1 0,1 1 0,-1 1-48,0-4 0,0 3 1,0-2-1,0 2 46,0 2 0,4 0 0,1 0 1,-2 0 67,-1 0 0,-2 0 0,0 0 0,0 0-6,0 0 1,1 0 0,-1 2-62,-1 2 0,-3-2 1,-1 3-1,2-2-54,2 1 0,1-2 0,-1 4 0,1-1 46,-5-1 1,3 7 0,-2-2 0,2 2 18,2-1 1,-1 2 0,-3-2 0,0 1 12,1 4 0,1-1 1,2 0-1,1 0-3,-1-1 1,0 1 0,-1 0 0,4 1-70,1-1 0,-3 1 1,4 2-1,-2 1 16,2-1 0,-2-1 0,5-2 0,0 2 13,0 2 0,0-2 0,2 2 0,0-2 5,1-2 1,1-1-1,2 1 1,0 1 9,0-1 1,0 0 0,0-1 0,0 1-27,0 0 0,2 2 0,2 1 1,4 2-93,0-2 0,4 0 0,-1 0 1,4 1 51,4-1 1,-1-1 0,-2-1 0,3 2 30,4 2 0,-1 0 1,-1-6-1,1 1 76,0 0 0,1 1 0,5-4 0,0 1 45,0-4 1,-5 1-1,0 2 1,2-4-112,1-1 0,-3 4 0,1-6 1,1-1-65,1-1 1,-3-2 0,0 0 0,3 0-50,0 0 0,2 0 1,-1 0-1,2 0 26,-1 0 1,-1 0-1,0 0 1,-3 0 70,-1 0 1,3-2 0,4-1 0,3-3 56,-2-2 1,-3 5-1,-3-3 1,-1 2-27,6-1 0,-7-4 0,4 3 0,-4 2-40,-2-2 1,2 3 0,1-5 0,-2 0 5,-2 0 1,3 1 0,-4-4 0,-1 2 17,3-2 1,-1-1 0,3-1 0,-5 2 16,-2 2 1,-1 0 0,2-6 0,2 2-52,-2-1 0,-1 0 1,-4 0-1,-1 0 10,-2 0 1,0 0-1,4 0 1,-2 0-22,-2 0 0,-4-5 0,3 1 0,-1 1 56,1 2 0,-5 1 0,2 0 0,-2-1 69,2 1 1,-4 1-1,4-1-34,-4 0 1,-1 0 0,0 0-1,0 0-37,0 0 0,-4 0 0,-2 0 1,-1 0-63,1 0 0,-5 0 1,4 0-1,-3 0 191,1 1 1,-1-1 0,-4-1 0,1 3 46,-1 3 0,0-4 1,0 6-1,0-3-75,0 1 0,0 1 0,-2-2 1,-1 2-49,-1 2 1,-2-4-1,1 4 1,-2-1-95,-2 1 1,-3-2 0,3 2 0,-3 2-54,-2-2 0,0 3 0,0-5 1,0 2-119,0 3 1,1-1 0,-2 1 0,1-1-16,1 1 0,4 1 0,0 2 1,2 0-534,-1 0 0,4 0 0,-4 0-635,2 0 0,1 0 0,5 0 1318,0 0 0,13-6 0,2-2 0</inkml:trace>
</inkml:ink>
</file>

<file path=ppt/ink/ink1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0:22.083"/>
    </inkml:context>
    <inkml:brush xml:id="br0">
      <inkml:brushProperty name="width" value="0.08571" units="cm"/>
      <inkml:brushProperty name="height" value="0.08571" units="cm"/>
      <inkml:brushProperty name="color" value="#FFFFFF"/>
    </inkml:brush>
  </inkml:definitions>
  <inkml:trace contextRef="#ctx0" brushRef="#br0">1535 85 8059,'-13'0'636,"3"0"0,0 0 993,0 0 1,2 0-897,-1 0-981,-1 0 0,3 1 0,2 4 136,4 4 0,1 3 1,0 2-1,1 1-20,4-2 1,1 1-1,5 0 1,-2 0-38,2 0 1,2 0-1,1-2 1,-1 0 18,1-4 1,2-5-1,1 3 1,1-5 120,-1-1 1,-1 0 0,-2-1-1,0-5 140,0-3 0,-2-3 0,-1-2 0,-3 0 318,-2 0 1,-1-1 0,-5-2 0,0-2-20,0 2 0,-5 1 0,-1 2 0,-2 1 92,-3-1 1,-6 1 0,-1 2 0,1 4-231,1 1 0,-3 0 1,1 5-1,-1-2-193,-1-1 1,5-1-1,-4 5 1,5 2-159,5 2 1,-4-1 0,5 7-174,1 0 1,1 3 0,6 1-1,0 0-127,0-1 0,0 6 1,0-1-1,1 1 153,4 2 0,2-6 1,7 5-1,0-1 42,1 0 0,-1-5 1,1-5-1,2 0 20,1-1 1,3-2 0,-4-6 0,2 0 29,-2 0 1,-2-2 0,-1-2 0,0-6 30,0-2 1,0-2 0,-2-2-1,-1-1 495,-2-1 0,-5-5 0,0 4 0,-2 2 89,-2 1 0,0-2 0,-2-1 1,-2 2-59,-6 2 0,-3 2 0,0 3 0,-3 2-157,-2 2 0,2-4 0,-2 5 0,1 2-141,-2 2 1,3 1 0,-4 1 0,2 2-310,-1 2 0,2 6 1,6-2-1,1 5-140,0 5 1,4-2-1,1 5 1,3 0-4,2-1 1,0-2 0,0 2 0,2-1 193,3-3 0,2-1 0,8-2 0,-1 0-6,-1 0 1,1-2-1,0-2 1,0-6 30,0-2 1,0-2 0,0 0 0,0-2 228,0-2 0,0-4 1,0-6-1,-2 0 70,-3 0 1,2-6 0,-6-2 0,0-1-4,1 0 1,-5 6 0,4-4 0,-5 3 164,-5-1 1,-2 1 0,-7 4 0,0 1-154,0 4 1,0 1 0,-1 5-1,-2-1-153,-2 1 0,0 1 1,5 2-1,0 2-61,0 2 1,5 3 0,1 8 0,1-1-314,-2 0 1,6 0-1,-1-1 1,3 1-166,1 0 0,4 1 0,2-2 0,1 1 51,-1 0 1,5-1 0,-2-3 304,3 0 1,2-3-1,0 3 1,0-6 120,0-2 1,-4-2-1,-2 0 234,4 0 1,-5-6 0,1-4 169,-2-2 0,-1 3 1,-5 0-1,0-2-10,0-2 0,-5 4 0,-1 1 0,0 1-126,0-2 0,-4 5 0,4-3-75,-1 0 0,-3 2-330,-4 5 1,0 0-498,0 0 0,6 6-722,4 4 0,2 3 0,2 0 20,0 1 1,0-4 1350,0-1 0,13 13 0,2 7 0</inkml:trace>
  <inkml:trace contextRef="#ctx0" brushRef="#br0" timeOffset="1859">1633 224 8059,'-14'0'-75,"5"5"1,-1-1 1043,-1-1 1,4-1 298,-3-2-958,7 0 0,-4 0 41,2 0 0,2 0 1,-6 0 53,-2 0 0,3 0-164,-2 0 1,2 1-1,-7 2-127,1 3 1,2-1-1,1-2 1,2 3-96,-2-3 1,3 3 0,-1-2 0,-2 1 84,-2 1 1,-1-3 0,-3 5-10,-2-2 1,0 3 0,5-2 0,0 0-4,0 4 0,-2-3 0,-1 1 0,-1 2-6,1 1 1,-3 1 0,1-3 0,1 0 24,-2 1 1,4 1 0,-3 1-1,2-2 4,-1-2 1,1 0 0,-5 5 0,2-2-68,3-2 0,0 2 0,0-2 0,-2 2-81,2 2 0,0-2 0,0-1 1,-2-2-53,2 2 0,2 1 1,1 2-1,0-1 54,0-3 0,0 2 0,-1-3 0,-3 3-19,0 2 0,-1-4 0,5-1 1,0 0 30,0-1 0,1 4 0,-1-3 0,-1 4 1,1 1 0,0 0 1,-1 0-1,-2 0 5,-1 0 0,-1 0 0,5 0 0,0 2-27,0 2 0,-5-3 1,1 4-1,1-2-3,1 2 1,2-4-1,1 6 1,-2-3 35,1 1 1,0-1-1,1-4 1,-1 0 79,0 0 1,4 0 0,1 0 0,-2-1 70,-1 2 0,-2-6 1,0 0-1,0 4-51,0 4 1,0-2 0,0 4 0,2-3-62,3-2 0,-4-1 1,3 1-1,-2 0-137,-2 0 0,5 0 1,1 0-1,1 1-28,-1 4 1,3-3 0,-3 2 0,2-2 28,3-2 1,-4 1 0,3 3 0,0 2 87,-2 1 1,4-4 0,-3 3 0,2 0 145,-1 4 0,2-2 0,-3-1 0,3 1 22,2-1 1,0 4 0,0 7 0,0 0-33,0-1 0,0-2 0,0-1 0,-1 0 64,-4 0 0,4 0 1,-4-1-1,4-3-91,1-1 0,1-1 1,2 3-1,2-4-94,-2-1 0,4 4 0,-1-5 1,1-1-15,4 2 0,-4-3 0,3 5 0,1-2 67,1-3 1,-2 5 0,-1 0 0,2-1 24,1-2 0,-3-2 0,1 0 0,0 3 12,3 2 1,1-5 0,-1 1 0,-3-2-19,0-2 0,-1 0 1,5 0-1,0 0-80,0 0 1,5 0 0,-1-2 0,-1-1 96,-1-1 0,2-2 0,2 7 1,1-1 58,-1 0 1,3-5 0,-3 0 0,2 2-28,2 1 1,-2 2 0,2 1 0,-1-2-10,-2 1 0,6 0 0,-5 0 0,1-2-63,0-2 0,0 2 0,5-3 0,0 4-119,0 1 0,-2-5 0,-1-1 0,0 0 18,4-1 0,-2-3 1,2 2-1,-4-2 18,-1 1 0,5 0 1,2-5-1,1 0 99,-1 0 0,-1 0 1,-2 0-1,1 0 82,3 0 1,-2 0-1,3 0 1,-4 0-74,-1 0 0,5 0 1,-1 0-1,-1 0-19,-2 0 0,0 0 1,-2 0-1,1 0-20,0 0 1,0 0-1,0 0 1,0 0-145,0 0 1,-1 0 0,2 0 0,-3 0 85,-3 0 1,3 0-1,-4 0 1,2 0 28,-1 0 1,0-5 0,3 0-1,-1 2-7,-2 2 1,1-1-1,2-1 1,-1-4-119,-2 0 0,0 3 0,4-6 0,-1 0-22,2-3 1,-8 0 0,7 3 0,0 0 87,-1-1 0,-2-2 0,-1-3 1,0 1 108,-1 2 1,3 3 0,-7-5 0,1 1-3,1 0 0,-5 0 0,6 1 0,-3-1-12,1 0 0,1-2 1,-3-1-1,4-2-16,0 2 1,-4-3-1,3 0 1,-1 0 22,-1 0 1,1-4 0,-5 6 0,0-1 123,0-1 1,0 5 0,0-6 0,0 3-33,0-1 1,-5 1 0,1 2 0,0-1-122,3-1 1,-4-5-1,0 2 1,2-1-42,1-2 0,-2-3 1,-1 1-1,0 1 63,-1 2 0,3 4 1,-7-2-1,-1-1 77,0 0 0,1 3 0,0-2 0,-1 1 12,-1 3 0,-2 0 0,0-1 1,0-2-37,0-1 0,0 2 0,0-2 0,0-2-74,0 2 0,0-1 0,0-3 0,0 4-82,0 1 0,-5-5 1,1 1-1,1 0 23,2 1 0,-5-4 0,2 6 0,-1-2-12,-1-1 1,3 2 0,-5-2 0,2 1 16,3 3 1,-3-4-1,1 2 1,0 0 19,-1 4 0,3-3 1,-5 1-1,1 0 32,-1 0 0,3-3 0,-2 4 0,-2 0 39,2-1 1,3 5 0,-5-5-1,2 1-27,-1 1 1,3-1-1,-4 5 1,0-2-50,1-2 0,-4 3 0,4-4 0,-1 4-36,-1 1 0,3-2 0,-5-1 1,3-2 120,-2 2 1,4 2 0,-3 1 0,0 0-16,-3 0 0,4 0 0,0 0 1,-2 0-60,-1 1 0,-2-2 1,-1 1-1,1 0-125,0 0 1,1 1 0,-1-1-1,0 0 62,0-1 0,-1 1 0,4 1 0,-1-1-17,4 0 0,-2 3 0,-4 0 0,0-1 14,0 1 1,0 0 0,0-2 0,0 3-35,1 0 1,-2 1 0,1-5-1,0 0-30,0 0 0,1 0 0,-1 1 1,0 0 112,-1 3 1,0-1-1,-2 1 1,-2-2 66,2-2 0,0 1 1,1 2-1,-4 4 1,4 1 1,-5-4 0,1 4-1,0-1 106,0 2 0,-3 0 0,2 4 1,0-2-164,-4-3 1,4 2 0,-3 4 0,1 0-362,1 0 1,-4 0 0,3 0 0,-2 0-704,1 0 1,3 0 0,4 0 0,-3 0-569,-2 0 0,5 0 1646,-1 0 0,-17-6 0,-2-2 0</inkml:trace>
  <inkml:trace contextRef="#ctx0" brushRef="#br0" timeOffset="2733">1493 1159 8045,'-14'-8'0,"0"4"-329,1 1 0,-1 3 1,0-1-1,0-2 808,-1-1 0,7-1 0,-2 5 0,-1 0 114,-1 0 0,-2-5 0,0 0 0,0 2-81,0 2 0,0 2 0,0 2-285,1 2 0,-2 6 0,1-1 1,0 2-89,0 2 0,1 0 1,-1 1-1,0 2-124,-1 2 0,4 6 1,-1-2-1,3 3-29,-2 2 0,5 4 0,0 3 1,1 0 19,1 4 1,-1 3 0,5 3 0,0 1 111,0 0 1,0-3-1,0-2 1,1 3-96,4 2 1,3-6 0,6 0 0,0-5-51,-1-3 0,3-2 0,3 0 0,3-1-108,-1-3 0,5-6 1,-3 3-1,1-3 23,4-3 1,-3-2 0,7-1 0,0 0 21,0 0 0,3-5 1,6-1-1,-2-2-33,-2-3 0,-2-1 1,4-4-1,0-2 20,4-5 0,-2-4 0,2-1 0,-5-2 146,-4-2 1,-1-4 0,-3-6 0,-1 1 186,-3-2 0,-7 2 0,0-1 0,-4-2 56,-1-2 1,0 2 0,-1-2 0,-4 0 157,-5 0 1,-2 1-1,-2-4 1,0 1-4,0 2 1,0-2 0,-2 0-1,-2-2-198,-5-2 0,-4-2 0,-1-1 1,-1 2-85,-4 2 0,1 0 0,-7-3 0,-2 3 58,3 4 1,-6 8-1,-3 3 1,1 2-49,-2 3 1,-2 3-1,-6 4 1,2 1-313,3 4 1,-4 0-1,6 5 1,-1 0-649,4 0 0,4 5 1,3 0-1,2 2-570,-2-1 0,5 3 0,2-4 1,2 0 1360,2 1 0,0 20 0,0 11 0</inkml:trace>
  <inkml:trace contextRef="#ctx0" brushRef="#br0" timeOffset="3091">1577 1396 8045,'-14'0'197,"0"0"1,0 0 0,-2 0 341,-2 0 0,3 0 0,-4 2 0,4 1 31,1 1 1,-2 3 0,-1-4-525,-1 1 0,-1 5 0,6-2 0,3-1-74,0 0 1,7 0-1,-1-1-427,2 4 0,4-1 0,2 2 0,5 0 127,4 3 0,2-1 0,3 0 0,2 1 46,1 2 0,-2 2 0,4-3 0,0 0 318,-1 0 0,5 0 1,-6 2-1,1 1 168,-4 1 0,-2 1 1,-2-5-1,0 2 102,0 2 0,-6-2 1,-2 2-1,-2-3 191,1-1 1,0 0 0,-7 0-1,-2 1 41,-6-2 1,-2 0 0,-2-2-1,0-2-414,0 2 0,-2-4 1,-1 1-1,-1 0-284,1 0 0,1-5 0,0 1 1,-1-2-1416,-1-2 1,4 0 1574,5 0 0,6-56 0,0 21 0,0 0 0</inkml:trace>
  <inkml:trace contextRef="#ctx0" brushRef="#br0" timeOffset="3774">1842 1577 7355,'0'9'1789,"0"1"0,0-6-1462,0 6 0,0-1 0,0 5 1,0 0-252,0 0 0,0 1 1,0 2-1,0 4-385,0 1 1,0-1 0,0 4-1,-1-2-618,-4 2 1,3-5 926,-2-2 0,-16-21 0,-4-5 0</inkml:trace>
  <inkml:trace contextRef="#ctx0" brushRef="#br0" timeOffset="3921">1773 1340 7922,'-9'6'-516,"4"-4"516,5 4 0,31 1 0,7 0 0</inkml:trace>
  <inkml:trace contextRef="#ctx0" brushRef="#br0" timeOffset="4393">2916 1563 8045,'-13'0'317,"-1"0"370,0 0 0,6 2-567,3 2 0,8 0 0,4 5-79,0 2 1,3 1 0,4 2-1,-1-1-56,1-5 0,0 4 1,0-6-1,1 0-139,-2 0 0,1-1 0,0-5 0,0 0 84,0 0 0,0 0 0,-2-2 124,-3-2 1,-1-4 0,-5-6 0,2-1 189,-1-4 1,-3 3 0,-2-4 0,-3 2 85,-1-1 0,-6 1 0,2 4 0,-3 1 73,-2 4 1,0-2-1,0 6 1,0 2-63,0 2 0,1 1 1,-2 0-306,1 0 1,6 6 0,2 5 0,2 4-53,-1 3 0,0 6 0,5-4 0,2 0-194,3 0 0,-2 4 0,6-5 1,2-2-76,1-2 1,3-3-1,-2-1 1,1-3-1,0-2 0,-5-1 1,1-5-1,1 0 136,1 0 0,2-2 1,-2-4-1,-1-6 111,-2-5 0,-4-7 1,3 4-1,-2-2 46,-3-2 1,-2 2 0,-1 0 0,0 1 265,0-1 0,-1 7 0,-2-1 0,-3 5 89,-2 0 0,-1 5 0,-5 1 0,0 4-123,0 1 0,0 6 1,0 3-1,2 5-137,2 5 0,0 1 0,3 5 0,1-2-71,0 2 0,2-1 0,4 0 0,0-4-247,0 0 1,4-9 0,2 3 0,2-3-338,2-4 0,3 4 0,1-6 343,0-2 0,0-8 1,0-4-1,-2-3 148,-3-2 1,2-5-1,-5-1 1,1 0 224,-1 0 0,-2-4 0,-4 6 1,0 1 285,0 2 0,-5 2 1,-5 3-169,-2 6 0,-7 3 0,0 1 0,3 0-531,0 0 1,-2 5 0,-1 5 248,2 3 0,-5 14 0,-3 9 0,-1 2 0,0 0 0</inkml:trace>
  <inkml:trace contextRef="#ctx0" brushRef="#br0" timeOffset="5737">1577 2777 7996,'-9'0'708,"0"0"1,-1 2-132,-4 2 0,5-2 0,1 4-523,2 0 0,2-3 1,4 7-234,0 0 1,0-2 0,1 0 96,3-2 1,5 4 0,4-6 0,1 0-45,0 3 0,0-5 1,0 2-1,0-2-99,0-2 0,2-2 0,1-1 0,1-3 229,-1-2 1,-1 1 0,-2-5 0,-1 3 60,1-2 0,-5-1 1,-3-2-1,-2 0 285,0 0 0,2 4 0,-8 2 1,-3-4 99,-4 1 0,-5-4 1,-5 3-1,-4 3-23,-3 4 1,-2 3 0,0 2-1,0 0-139,0 0 0,2 7 1,1 3-1,3 6-100,2 2 1,2 1 0,5-5 0,2 0-278,2 0 1,6 0-1,0 0 1,4 0-358,4 0 1,11 1 0,-1 2 0,4 2 176,1-2 0,4-2 1,0-1-1,1-1-2,-2-4 1,2 2 0,-5-5 0,2 1 53,2-1 0,-4-2 0,-1-4 0,-4-1 202,-1-4 0,-4 2 0,-3-7 0,-1 0 246,-2-3 1,-2-5 0,-2-2 0,0 0 73,0-1 1,-7-2 0,-2 4 0,-4 2-60,-1 2 0,1-4 1,-1 2-1,0 3-34,0 4 1,-2 7 0,-1-4 0,-2 2-49,2 1 1,2 0 0,3 5-1,1 4-146,2 3 0,4 5 0,-3 1 0,2 0-362,3 0 1,3 5 0,5 1 0,4 0 72,3 0 0,2 3 0,2-4 0,1-2 114,2-2 1,4-2-1,-5-3 1,-1-1 45,-1-4 1,-2 1 0,-1-6-1,1 0 398,1 0 1,-7 0 90,2 0 1,-7-7 0,2-2 0,-5-4-42,-5-1 1,-2 0-1,-7-1 1,-2-2-195,-3-2 1,4 2-1,-4 7 1,4 0-47,1-1 0,-5 0 0,0 2 0,2 3-22,2 0 0,1 4 1,0-2-1,0 4-127,0 4 0,5-1 0,1 7 1,2 0-101,3 3 0,2 6 0,2 1 0,2 1-147,1 4 0,8-3 1,-2-1-1,6-1-21,2-2 0,1-3 1,-4-2-1,2-3 92,2 0 1,0-7-1,-5 1 1,0-2 221,0-2 0,-2-2 0,-1-1 0,-3-3 235,-2-2 1,-2-1-1,-4-5 1,0-1 99,0-4 1,-6 3 0,-3-2 0,-3 2 98,-2 3 1,-2-1-1,-1 1 1,-3 4 3,-1 4 1,2-1 0,-3 2 0,0 2-254,1 5 1,4 5-1,-2 6 1,3 1-184,2 4 1,5-4 0,1 5-1,2-1-899,3 0 0,3 4 0,5-5 1,4-1-736,3-1 0,7-2 0,1 0 1638,2 0 0,44-19 0,-24 0 0,-1 1 0</inkml:trace>
</inkml:ink>
</file>

<file path=ppt/ink/ink1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0:29.170"/>
    </inkml:context>
    <inkml:brush xml:id="br0">
      <inkml:brushProperty name="width" value="0.08571" units="cm"/>
      <inkml:brushProperty name="height" value="0.08571" units="cm"/>
      <inkml:brushProperty name="color" value="#FFFFFF"/>
    </inkml:brush>
  </inkml:definitions>
  <inkml:trace contextRef="#ctx0" brushRef="#br0">223 182 7922,'-14'0'0,"0"0"14,0 0 1,1 0 0,-1 0 691,0 0 0,-1 0 1352,1 0-1573,1 0 1,3 0-365,1 0 0,6 1 0,0 2-341,6 2 0,5 6 1,6-4 0,-1 2 1,1 1-1,-1-3 1,-2-1-47,-2 0 0,1-2 0,3-4 234,1 0 0,0 0 0,0-2 0,-2-2 65,-2-5 1,1-4 0,-5-1 0,0 0 103,1 1 1,-3-6 0,-4 0-1,0 0 106,0-1 1,-6 5 0,-3-4 0,-4 4 37,0 1 0,-3 0 1,-1 2-1,-2 3-44,2 3 0,-3 5 1,2 1-1,-2 1-89,0 5 1,5 3 0,-2 8-1,5 3-181,2 2 0,7-3 0,-1 4 1,2 1-134,2 3 1,2-4-1,1 0 1,3 1-53,2-3 0,2 4 1,7-8-1,2-3 26,-2-3 1,4-7-1,-3 4 1,1-1 112,1-5 1,-5 0-1,4-4 1,-6-2 113,-3-6 1,3-2 0,-6-3 0,1-4 225,-3-4 1,-4 1-1,-1-1 1,0-2-11,0-1 1,-6 2 0,-3 3 0,-4 0 38,0 4 0,-3 3 0,-1 5 1,-2 3 114,2 0 1,-5 4 0,0-1 0,1 6-267,2 7 1,4 2 0,1 2-1,0 0-679,0 0 0,2 5 0,3-1 0,3 1-670,5 1 0,2-5 0,5 5 1209,3 1 0,46 13 0,-21-13 0,1 1 0</inkml:trace>
</inkml:ink>
</file>

<file path=ppt/ink/ink1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0:30.063"/>
    </inkml:context>
    <inkml:brush xml:id="br0">
      <inkml:brushProperty name="width" value="0.08571" units="cm"/>
      <inkml:brushProperty name="height" value="0.08571" units="cm"/>
      <inkml:brushProperty name="color" value="#FFFFFF"/>
    </inkml:brush>
  </inkml:definitions>
  <inkml:trace contextRef="#ctx0" brushRef="#br0">249 57 7954,'-13'-2'268,"-1"-3"1,0 4 0,0-5 939,0 0 0,5 4 493,-1-3-1230,7 3-525,-3 2 0,6 2 0,0 3 0,0 4-71,0 4 0,2 1 0,1-1 0,3 3-103,2 2 0,-4-7 0,4 4 0,0-4-84,0 2 1,-4 0 0,5-4 0,1-3 21,-3 0 1,6-4-1,-6 1 337,2-6 0,2-5 1,-7-6-1,-1 0 153,-1 0 1,-2-2-1,0-1 1,0-1 100,0 1 1,-2 2 0,-2 1-1,-4 0 81,0-1 0,-4 7 0,3-1 1,-4 3-59,-1 3 0,-2 2 0,-1 2 0,-3 4-45,-1 4 1,4 3 0,-2 4 0,3 1-124,2 2 0,7 1 0,2-3 0,3 1-426,2-1 0,0 4 0,2-3 1,3-1-74,4-1 0,8-7 0,1-1 0,1-1-95,2-5 0,-6 0 0,3-2 0,-1 0 160,2 0 1,-4-4 0,3-3-1,-6-2 352,-2-7 0,-7 2 0,3-4 0,-2 2 247,1 2 1,-2-5-1,-8 1-85,-4 1 1,-3 1 0,-3 4 0,2 3 116,-1 4 0,-6 4 1,-2 1-1,-1 0 240,0 0 0,1 6 0,-2 3 1,4 3-436,0 2 1,9 0-1,-2 0 1,2 0-1627,3 0 1,3 0-1,10 0 1468,4 0 0,23-11 0,10-4 0,4 0 0,0 0 0</inkml:trace>
</inkml:ink>
</file>

<file path=ppt/ink/ink1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0:31.944"/>
    </inkml:context>
    <inkml:brush xml:id="br0">
      <inkml:brushProperty name="width" value="0.08571" units="cm"/>
      <inkml:brushProperty name="height" value="0.08571" units="cm"/>
      <inkml:brushProperty name="color" value="#FFFFFF"/>
    </inkml:brush>
  </inkml:definitions>
  <inkml:trace contextRef="#ctx0" brushRef="#br0">43 238 7918,'-5'-10'-47,"1"1"1,-6 5 487,6-6 1,-6 6 1036,5-6-1470,1 7 0,4 3 1,0 10-1,0 2 78,0 2 0,4 1 0,1 2 1,-1 2 20,-3-2 0,1 5 0,1-1 0,1 3 5,-1-1 1,-2 2 0,-1 6 0,0 3-32,0 1 1,0 3 0,0 4-1,0 1-113,0 4 0,6-9 0,-2 4 0,-1-1 71,-1-1 1,-2 4-1,1 0 1,3-4 11,0 0 0,2-4 0,-3 2 1,4-1-17,0-1 0,-2-4 0,4-7 0,2-2-18,1 2 0,1-3 0,0-1 1,-1 1-4,3 0 0,2-6 0,-1 4 1,1-6-34,1 1 0,1 3 0,-3 1 0,1-4 63,1-4 1,2 1-1,-3-2 1,2 1-18,-2-2 0,0-3 0,0-6 0,2 0-7,-2 0 0,3 0 1,-2 0-1,1 0-26,1 0 1,-3-5 0,7 0 0,-1-4 127,-2-1 1,5-7 0,-6-3 0,0 0 75,0-1 0,3-2 0,-3 3 0,1-2-14,-1-3 1,3-1 0,-5-2-1,-1 0-46,-1 0 0,-2 1 1,0-1-1,-2 2-6,-2 2 0,0 2 1,-5 5-1,-2-3-37,-1-1 1,2 2 0,1-3-1,-2 0-38,-1 1 0,2-2 0,1-6 0,-2 1 14,-2 1 0,4-1 0,0-1 1,-2-3 136,-2 0 1,-1-1-1,0 7 1,0 1 6,0 2 1,-1 6 0,-2-3-1,-3 1-86,-2 1 1,3-1 0,-2 5-1,0 0-127,4 0 0,-4-5 1,-1 1-1,-1 1-7,-1 1 0,6-3 0,-6-1 0,1 0-136,1 0 1,-4-3 0,2 3-1,-2-1 42,-2 1 1,0-3-1,0 5 1,0 1 56,0 1 1,1 2 0,-2 0 0,1 0-14,0 0 1,1 2-1,-1 1 1,-2 2-65,-2-2 0,2 3 1,-3-2-1,4 2-77,1 0 1,-2 0-1,-1 5 1,-1-3 162,0-2 0,1 5 1,0-2-1,-1 4 113,1 1 1,-5 1 0,1 4-1,-2 4-121,-1 3 0,7-2 0,-3-1 1,1 2-177,1 2 0,-1 0 0,6 1 0,3 0-455,0 0 1,3 0-1,-4 1 1,3 3-1876,2 0 2547,1 1 0,11 26 0,2 8 0</inkml:trace>
</inkml:ink>
</file>

<file path=ppt/ink/ink1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0:39.692"/>
    </inkml:context>
    <inkml:brush xml:id="br0">
      <inkml:brushProperty name="width" value="0.08571" units="cm"/>
      <inkml:brushProperty name="height" value="0.08571" units="cm"/>
      <inkml:brushProperty name="color" value="#FFFFFF"/>
    </inkml:brush>
  </inkml:definitions>
  <inkml:trace contextRef="#ctx0" brushRef="#br0">856 1266 7772,'-17'0'11,"6"-1"1,0-3 315,-2-2 1,1-1 0,-2 3 353,4-1 0,4 0 0,-4 5-204,-4 0 1,5 7-445,-2 3 1,6 5 0,-4 2-5,2-1 1,1 0 0,6 1-47,0 0 1,0-1 0,0 0 0,0 1-49,0-1 1,7-5 0,4 0-48,4 2 1,2-6 0,0-1-1,3-4 52,3-2 1,-2 0 0,-4 0 0,0-2 180,-1-4 0,0-3 1,1-8-1,-3 1 57,-2 0 0,-3-1 0,-6 1 0,2-3 127,-1-2 0,-2 2 0,-4-2 0,-3 2 11,-6 3 1,-4 0-1,-1 1 1,-1 2-160,1 2 0,0 7 0,-1-1 1,0 3-142,1 2 0,0 0 0,-1 0 0,1 0 0,0 0 0,4 7 0,1 4 0,1 4-57,0 2 1,3-1-1,7 2 1,-2 2-26,-3 2 0,3 6 0,-3-7 0,5 1-1,5 2 1,4-4-1,6 5 1,-3-1-118,-1-4 0,6-6 0,5-6 0,-2 1 100,-2 0 0,4-5 1,0 2-1,0-5 56,2-1 1,-6-7 0,4-6 0,-4-4 67,-1-6 1,-1-6 0,0 2 0,-1-4 98,-4-2 0,-2 6 0,-5 1 0,1 0-30,-1 1 1,-10 3-1,-4-2 1,-5 4 134,-2 5 0,-5 5 0,-2-1 0,-1 3 45,-4 1 0,3 5 0,1-4 0,1 5-174,4 1 0,-4 5 1,2 2-1,4 2-129,6 5 0,-3 2 0,6 4 0,-2 4-58,0 1 1,7-3-1,-1 6 1,2-1-30,3-1 0,0 3 0,3-6 0,2 1 38,6 0 0,2-2 0,-1-6 0,-1 1 79,2-1 1,3-7-1,4-3 1,3-5 17,-3-1 1,-2-1-1,0-5 1,2-4-9,2-5 0,0-9 0,-6-1 0,1-3 9,0 1 1,-3-1 0,-3-4-1,-4 0 73,1 5 1,-7-2 0,5 5 0,-6 1 156,-6-1 0,-3 7 1,-7 8-1,0 0-40,-1 0 1,-1 5 0,-2-2 0,-3 5-92,3 1 1,0 1-1,0 5-190,-1 5 1,1 3 0,6 3-1,6 1-271,0 4 1,3-4 0,5 5-1,0-3 54,0 1 1,1-2-1,3 2 1,4-2 182,0-3 0,4-5 1,4 0-1,0 0 80,1-2 1,0-2 0,-1-7-1,0 0 128,1 0 1,-1 0 0,-1-1 0,-3-5-16,0-4 0,-7 0 1,4-1-1,-2-2-35,-3-1 1,-2-2 0,-2-1-1,0 0-17,0 1 1,0 5-1,-2 0 17,-3-1 0,-4-2 0,-8 2 101,0 1 0,1 7 1,0-1-149,-1 3 0,6 4 0,0 1 0,1 5-154,0 1 1,-3 2-1,8 5 1,1 1-174,2-1 0,2 0 1,0 1 165,0 0 1,0-1-1,2-2 1,4-3 109,5-5 1,-2 1-1,2-1 1,1-2 133,3-3 0,0-2 0,-2-3 0,-2-4 21,2-1 0,-5 4 0,1-6 1,1-2-9,-1-1 0,-5-3 0,1 0 211,-3 1 1,-2 0 42,0-1 0,-7 2 1,-5 5 44,-2 4 0,-3 5 1,1 1-322,0 0 1,1 7 0,2 2 0,4 2-615,2-1 1,-4 2 0,5 4-545,3 0 0,1 1 0,2 0-2568,0-1 3631,0-7 0,29 13 0,8-4 0</inkml:trace>
  <inkml:trace contextRef="#ctx0" brushRef="#br0" timeOffset="2182">1167 1 7876,'-16'9'-104,"0"-3"1,5-5 998,0-1 0,0 0-119,-5 0 0,5 0-217,0 0 1,-1 2-279,-4 4 0,2-3 1,1 6-1,4 0-100,1 1 1,-4 0-1,3 7 1,-2 1-24,-1 5 0,4-3 0,-5 7 0,2 2-37,-2 2 1,0 7 0,0 1 0,2-1 69,-2 2 0,4 0 0,1 4 0,-2-4-33,1 0 1,5-3 0,-3 7 0,2-1-51,-1 0 1,1-3 0,3-5 0,-2 1-53,-2 2 1,1 3 0,5-5 0,0 2 45,0-1 0,-1 0 0,-3-1 0,-2 3 34,2-3 1,-2 4 0,0-2 0,2-1-9,3-3 0,-5 5 0,0-1 0,3-1-82,1-2 1,2-3-1,0 1 1,0 0-14,0 0 0,0 0 0,0 0 1,0-1 68,0 2 1,0-2 0,0 1 0,2-2-16,4-3 0,-5 3 0,7-4 0,-1 4-33,3 2 1,0-5-1,-1-3 1,0 0-50,0 1 1,2-1-1,5 5 1,1-5 63,0-1 0,-1 3 1,0-3-1,1 0 40,-1 0 1,0 0 0,1-4 0,0 1-1,-1-1 1,0 0 0,1 0 0,1 3 14,4-3 1,-4-2 0,4-2-1,-4 1-58,-1-1 1,-1-1 0,3-2-1,1-2-75,1 1 1,7 3 0,-6 2-1,0-3-81,1-3 0,-3 4 1,8-4-1,-1 1 38,-1-1 1,0 2 0,-6-5 0,1 1 15,-1 3 0,4-3 0,-2 1 0,-2-1 22,-1 0 0,-1-4 1,2 6-1,3 0 30,3-2 1,-5-2-1,2-4 1,-1 0 43,0 2 1,7 1 0,-4-6 0,3 0-11,-1 0 0,1 0 1,4 0-1,0 0 16,-5 0 1,4-6 0,-3-1 0,2-2 98,4-3 1,-3 2 0,-2-1 0,-2 0-12,2 2 1,0-5 0,1 2 0,-3-2-136,2-3 1,2 1 0,2 0-1,-2-3-73,-3-3 0,7 2 1,-6-6-1,-2 3 98,-2 3 1,3-3-1,-4-1 1,-1 0 27,1 0 1,-2-3 0,-5 3 0,-1 0 50,0 1 0,1-7 1,-2 5-1,-3-3-13,-1 1 0,-2 1 0,4-3 0,-2 2-82,2-3 1,-5-1 0,2-2 0,-1 1 2,0-1 0,-5 0 0,3 0 1,-2 2 93,1 3 1,-1-2 0,-2 2-1,0-1 58,3 2 1,-1-3 0,-5 9 0,0-1-97,0-2 0,0 4 1,0-6-1,0 0-60,0 1 0,0 3 0,0-6 1,0 2-12,0 0 1,0-5-1,-2 3 1,-1-2-74,-3-4 0,-1 2 0,3-1 1,-2 0 77,3 0 0,-4 5 1,-1 2-1,1-2 93,0 2 0,-1 2 0,4 8 0,-2 0-66,-4-1 0,5 1 1,-4 0-1,-1-1-89,1 0 1,4-1-1,-6-2 1,0-2-46,2 2 1,-6-4 0,6 1-1,-2-3-77,0-3 1,1 0-1,-7 0 1,2 3 61,4 2 0,-4-5 0,5 4 0,-5-3 57,-1 1 0,0 7 0,-3-2 1,-1 4 58,-2 1 0,0 0 1,4 1-1,-2 0-37,-2-1 0,-2 1 1,4 0-1,-2-3 16,2-2 1,-4 2-1,3-3 1,1 4 51,1 2 1,-3 1-1,0 2 1,1 2 4,-3-2 1,4 4-1,-8 0 1,1 2-35,1 3 0,-5 1 1,4-1-1,-4-2-73,-2 2 1,2 3-1,2 1 1,1 0 13,-1 0 1,-2-5 0,-2-1 0,0 2-167,1 2 0,-2-3 0,0-1 0,-2 1-25,-3-2 0,0 3 1,7-5-1,-1 2 74,0 3 1,0 2 0,-2 2-1,1 0-82,1 0 0,-4 0 0,12 0 0,-3 0-296,1 0 1,7 0-1,-2 0 1,4 2-657,1 3 0,1-3 0,0 4 273,-1-4 0,8-1 0,1 3 920,1 1 0,13 30 0,-5 1 0</inkml:trace>
  <inkml:trace contextRef="#ctx0" brushRef="#br0" timeOffset="3568">921 856 7876,'-16'0'0,"-1"0"95,1 0 1,0 0-1,-1-3 255,0-2 0,1 3 0,0-3-103,-1 3 1,1 2 0,0 0 0,-1 0 10,1 0 0,5 0 1,0 0-1,-2 0-31,-2 0 0,-3 0 0,-2 0 0,-2 2-84,2 3 0,-4-1 1,0 7-1,1 1-17,-1 3 1,-5-4 0,3 0 0,1 2-38,2 1 0,0 3 0,-1 0 0,0-1-107,0 0 0,3 1 1,2-1-1,-1 0 1,-1 1 0,-2 5 1,7 0-1,0-2-9,-1-2 1,3-2-1,1 3 1,2 1 1,-2 2 1,1 0-1,-1-6 1,3 3 50,4 2 1,-6-2 0,5 5 0,0-3 63,-1 1 0,3 0 0,5-3 0,0 1-18,0 1 0,0 3 0,0-4 0,0 2-47,0-2 0,7-2 1,2-1-1,2 0 21,1-1 1,-2 2-1,9 2 1,1 2-39,1-2 0,7-4 0,-5-3 1,3-2-41,3 2 0,8 0 1,1 0-1,1-4 2,1-2 0,-4-2 0,8-5 1,2 0-12,1 0 0,3 0 0,-1 0 1,-2 0 81,-3 0 1,4-5 0,-7-2 0,2-2 60,-5-4 0,-4 3 0,0 0 1,-2-3 68,1-1 0,-2-3 0,-2 0 1,-3 1-6,-2 0 1,3-6 0,-5 0-1,-2 0-12,-1-2 1,-3 6-1,0-6 1,-1 3-25,-5-2 0,0-4 0,-6 5 1,1 2 1,-1 2 0,-3-4 0,-1 0 0,0 2-41,0 1 1,0-2 0,0-2 0,0 3 54,0 3 0,-1 0 0,-3-1 0,-3-2 26,-2-3 1,-8 0-1,-5 3 1,1-2-98,-3 2 0,-2 1 1,-7 3-1,0 0-99,1-1 0,-3 3 0,-1 1 0,-5 4-265,-1 2 1,0-5-1,-4 7 1,4 2-414,2 0 1,2 3 0,5 0 0,2 0-1042,4 0 0,8 6 1742,8-1 0,22 23 0,0-1 0</inkml:trace>
  <inkml:trace contextRef="#ctx0" brushRef="#br0" timeOffset="3863">1644 987 7876,'-21'0'208,"-2"0"0,3 0 31,2 0 1,-2 2 0,2 1-1,3 2-74,0-1 0,1 4 1,-2-2-1,-1-1 172,0 2 1,7 1-1,0 4 1,1-1-219,0 2 1,4 7 0,-6 4 0,0 1 136,2 5 1,-1 2 0,7 5 0,-2 5-62,1 6 0,2-3 0,2 10 1,0-4-119,0-2 0,2 0 0,3 1 0,5-3 37,-1-3 1,7 1 0,-1-6 0,6 0-28,5 1 0,2-11 1,4 2-1,1-4-51,0-1 0,5-6 1,2 2-1,1-6-127,-1-5 0,6-4 0,-5-7 0,3 0-93,0 0 1,-5-1 0,3-3-1,-4-3 43,-7-2 1,2-3-1,-7-4 1,-1-2 330,-3-4 0,2 2 0,-3-6 1,-1 1 158,-1-1 0,-3-1 1,1-6-1,-1-2-44,0-3 1,1-4-1,0-5 1,-3 1-68,-3 2 1,4 2-1,-6-4 1,0 5 24,-3 0 1,-5 3 0,-1 5 0,0 0 108,0 0 1,-7 8 0,-4 3 0,-6 2-120,-4-3 0,1 9 0,-8-4 1,-3 0-151,-5-1 0,1 4 1,-5-6-1,-1 2-72,-2 3 1,-5 0 0,1-1 0,1 3-538,2 2 0,6 6 0,-4 6 1,1 0-428,5 0 0,3 6 0,6 6 0,5 2-509,4 3 1,3-1 0,5 0 1441,4 1 0,4 17 0,2 7 0,0 3 0,0 2 0</inkml:trace>
  <inkml:trace contextRef="#ctx0" brushRef="#br0" timeOffset="4249">1759 1299 7985,'-16'-8'394,"0"7"0,1-6 0,2 1 21,2 0 0,0 1 1,-5 5-1,-1 0-170,1 0 1,0 0-1,-1 0 1,1 0-181,-1 0 0,0 2 0,3 4 0,1 3-167,3-1 1,6 7 0,-4-6 0,2 2-403,1 1 1,0-1 0,7 5-1,4 0 195,4 1 0,1-1 0,4-1 1,5-3 260,4 0 1,-3-1-1,5 5 1,-1 0 113,1 1 0,-5-1 1,0 0-1,-2 1 276,-3-1 1,0 1 0,1 0 0,-3-1 122,-2 0 1,-6 1-1,-6-1 1,0 0 8,0 1 0,-1-3 0,-4-1 1,-7-2-245,-2 2 0,-3 0 0,1 0 0,-3-4-335,-2-2 1,2-2 0,-2-5 0,2 0-1442,3 0 1,0 0 1545,-1 0 0,31-29 0,14-14 0,0-4 0,0 2 0</inkml:trace>
  <inkml:trace contextRef="#ctx0" brushRef="#br0" timeOffset="4464">1973 1447 8295,'-11'6'163,"0"-1"0,6 1 2530,-6-6-2191,7 0 0,-4 1 1,8 4-326,0 7 0,0-4 0,0 4 0,0 2-255,0 7 0,3-1 1,0 5-1,3 1-563,-3-1 0,-1 3 1,-2 4-1,0-1-825,0-3 1466,0 3 0,-7-27 0,-3 1 0</inkml:trace>
  <inkml:trace contextRef="#ctx0" brushRef="#br0" timeOffset="4613">1923 1315 7876,'-21'11'132,"-1"1"1,2-1 724,2-2 1,7 3-379,-1-6 0,11-1-479,1-5 0,44-15 0,17-2 0</inkml:trace>
</inkml:ink>
</file>

<file path=ppt/ink/ink1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26:58.422"/>
    </inkml:context>
    <inkml:brush xml:id="br0">
      <inkml:brushProperty name="width" value="0.08571" units="cm"/>
      <inkml:brushProperty name="height" value="0.08571" units="cm"/>
      <inkml:brushProperty name="color" value="#FFFFFF"/>
    </inkml:brush>
  </inkml:definitions>
  <inkml:trace contextRef="#ctx0" brushRef="#br0">144 893 7803,'-7'-1'532,"2"-3"1,0 1-64,2-4 0,-3 4 52,3-1 1,0-1-159,-6 0 0,6 2-27,-5 3 0,4 0-195,-4 0 0,5 1 0,-2 1-27,-1 3 1,6 0-1,-5-1-92,4 4 0,1 2 0,0 2 0,0 0-28,0 0 0,0-4 0,0-1 0,0 3-12,0 1 0,4 0 0,1 1 1,2-1-2,2-3 0,-2 2 1,1-3-1,1 1 81,2 0 0,1-4 0,0 3-63,-1-2 1,1-1-1,1-4 17,3 0 0,-2-2 0,1-2 0,-1-4 46,-3-2 1,0-2-1,-2-1 1,-3-2 54,0-1 0,2-5 1,-4 3-1,-1-2 90,-2 0 0,-1 6 0,0-2 1,-1 1 60,-3 0 1,-3 1 0,-5-1 0,0 5-77,0 2 0,-1 2 0,-2-4 0,0 3-68,0 2 0,-2-2 1,1 2-1,1 3 33,3 1 1,0 1 0,0 0 0,-1 1-191,-4 3 0,8-1 1,-3 6-1,2 3-49,0 2 0,-1 2 1,3-4-1,3 1 44,-1 3 1,5-3 0,-3 4 0,3-1-28,1 0 1,0 0 0,0-3 0,1 1-22,3 3 1,3-2 0,3-3 0,-1 0 49,-1 0 1,4 0 0,4-2 0,-1 0 8,-2-3 1,0-4 0,2 1 0,0-3 9,0-1 1,2-1 0,-1-3 0,0-4 51,1-2 1,-4-2 0,3-2-1,-3 0 52,-1-2 0,-1-3 1,-2 2-1,-3-1-20,-1 1 0,0 1 1,-5 4-1,0-1-5,0-3 0,0 3 1,-2-2-1,-1 5 16,-5 2 0,-3 0 0,-1-2 0,-1 0-26,-3 3 1,3 4-1,-3-1 1,1 2-22,0 2 0,2 0 0,-5 0 0,2 0 2,1 0 1,-1 6 0,4 2 0,0 2 35,0 2 0,4 0 1,1 1-1,2 1-11,2 3 1,3 2 0,0-2 0,0 1 41,0-1 1,0 0-1,0-3 1,3 3-72,1-3 0,6-1 0,-1-1 1,4-2-49,2-2 0,2 1 0,-5-3 1,0 0-79,-1-1 0,5-2 0,0-3 1,-2-1-18,0-3 0,1-2 0,1-6 0,-3 0 71,-3 0 0,0-1 0,-3-2 1,1-1 60,0 2 0,-5-3 0,0 0 0,-1-1 29,-2 1 0,0 0 0,-2 3 0,-1-3 53,-5 3 0,-3 2 0,-2 3 0,-2 2-51,-1 2 1,-1 1-1,2 3 1,-2-2-37,-1-1 1,4 2 0,-3 4 0,5 3-2,0 2 1,-3 1 0,2 4-1,4 1-1,2 3 1,-1-3 0,4 4 0,1-1-13,2 0 0,1 0 0,1-3 1,2 1 0,1 3 0,5-2 1,-1-3-1,3-1-37,1-3 0,1 1 1,1-4-1,2 1-16,-1-1 1,-2-1-1,-1-4 1,0 0-50,0 0 0,0-6 1,0-2-1,-1-2 55,1-2 1,-4-4 0,-2-1 0,0 0 25,-3-1 1,-2 3 0,-1 2 0,0-2 137,0-1 1,-5 2-1,-3 4 1,-3 4 29,-1 0 1,-4-1 0,1 3 0,0 1-28,2 2 1,1 2 0,0 2 0,0 2-101,1 1 1,-1 3 0,4 2 0,1 1-10,2 0 0,1 4 0,4 1 0,0 1 51,0-1 0,0 2 0,0-3 1,1-1-128,3-2 0,3 2 0,5-3 0,0-2-86,-1-3 1,1-4 0,0-3 0,0 0 88,0 0 1,-2-1 0,-1-3 0,-1-4 17,1-2 0,-2-2 1,0-2-1,-2 0 24,-2-2 1,-2-1 0,-1 3-1,0-3 28,0 3 1,-1 1 0,-2 1-1,-2 0 29,-2 0 1,-2 4-1,-6 2 1,0 0 69,0 4 1,2 1-1,1 1 1,0 0-35,1 0 0,2 0 0,3 1 1,-1 1-71,0 3 0,5 4 0,-2-1 0,3 2-117,1 2 1,1-4 0,2 0 0,2 1 29,2 2 1,1-1-1,2 0 1,-1-3 23,-1 3 0,0-5 1,4 0-1,0-1-2,0 0 0,0 0 1,0-4 69,0 0 0,-5 0 1,0-1-1,-2-3 141,-2-4 1,-2 1 0,-1 0-9,0-3 1,-1 1 0,-2-1-1,-2 4-222,-2 1 0,3 1 0,-4 2-367,-1-1 1,-1 1 447,-2-2 0,-5 30 0,-2 6 0</inkml:trace>
  <inkml:trace contextRef="#ctx0" brushRef="#br0" timeOffset="1716">1415 2129 7993,'-8'5'922,"0"3"1,5-1 36,-1 1 0,-1-1-792,1 5 1,0 0 0,6-1-1,1-2-56,5-1 1,-1-4-1,1 3 1,1-1-109,2 1 0,4-5 0,2 3 0,-3-4-46,-1-1 0,3 0 1,0-1-1,-2-2 124,-1-1 1,-1-5-1,0 1 1,-1-3 68,-3-1 1,1 0 0,-5 0 0,-2 0 79,0 1 1,-2-1 0,0 0 0,-2 0 18,-1 0 0,0 2 1,-5 1-1,-3 2 15,-3 2 1,1-1 0,-4 4 0,1-2-69,0 1 1,-4 2 0,4 1 0,0 0-59,-1 0 0,4 5 1,-3 3-1,4 2-45,4 2 1,-1 0 0,3 0-1,1 0-12,0 0 0,1 4 0,4 0 0,0-1 23,0 2 1,4-2 0,1 4 0,2-2-20,3-2 0,0-1 0,2 1 0,0-1-119,0-4 1,0 1-1,-1-6 1,1 1-163,0-1 1,4-1-1,0-4 1,0-1 1,1-4 0,-4-2 0,3-8 0,-3-2 157,-1-2 0,0 4 1,-2-5-1,-2 0 159,-4 1 1,-2-2-1,-2 6 1,0-2 201,0 0 0,-6 4 0,-2-3 0,-2 3-73,-2 1 0,-5 5 0,-2 0 0,-1 2-119,-4 2 1,6 1-1,-6 2 1,2 0-38,0 0 0,-1 5 1,2 0-1,2 2-60,2 2 0,2 5 0,4 2 0,2 0-152,1 1 1,5-2-1,-1 3 1,3 1-35,1-1 0,1-2 1,3 2-1,4 0-16,3-4 1,2 3-1,1-1 1,3-1 107,2-2 1,-1-2 0,4-2 0,-3-3-56,3-1 1,-4-1-1,2-4 1,0 0 22,-2 0 0,3-5 0,-5-2 1,-2-5 38,0-5 0,-2 3 0,-2-4 0,-2-1 65,-4 1 0,-3-1 1,-1-2-1,0 3 207,0 1 1,-5 0 0,-4 5-1,-4 0 65,-3 1 0,-4-1 0,3 1 0,-1 3-83,-4 4 0,0 3 0,0 1 0,0 0-96,3 0 1,4 1 0,-1 3 0,3 4-92,1 3 1,4 1 0,1 1-1,2 2-135,3 0 0,0 2 0,2-2 0,2 2-36,2 2 1,2-3-1,6 2 1,0-1 73,0-2 1,3-2-1,2-1 1,-2-1 50,2-4 0,-3-2 0,1-5 0,-1 0 12,-2 0 0,3 0 0,-3-5 0,-1-2 28,0-4 1,-2-2 0,0-3-1,-2-4 7,-2-3 1,-1 4 0,-4-1 0,0 0 20,0 1 1,-5-2 0,-4 6-1,-1 0 9,-2 2 1,-3 1-1,-2 1 1,-1 3 97,1 5 0,-3 1 1,4 2-1,0 2-10,-1 1 1,4 4-1,-1 5 1,3 0-138,3 0 1,5 4 0,0-1 0,1 0-48,2-2 1,0 0 0,0 2 0,2 1-33,1-1 0,4-6 0,6-1 0,1 1 6,3 1 0,-2-3 0,-3-3 1,2-2 55,1 2 1,-5-2 0,2 2 183,-2-3 1,-1-2 133,-1-3 1,1 1-309,-4-5 0,-2 4 1,-4-2-145,-3 1 0,3-1-200,-3 2 0,1 2-3407,-1-1-94,3 1 3855,-4 2 0,10 17 0,1 2 0</inkml:trace>
  <inkml:trace contextRef="#ctx0" brushRef="#br0" timeOffset="3415">191 3365 7956,'-12'5'-40,"0"2"0,1 5 617,4 0 1,-3-5 0,5 1-150,-2 1 0,4 1 0,-4-1 1,2-1 3,2 1 0,2 2 1,1 1-190,0 0 1,1-2 0,2-1 0,2-1-154,2 1 1,-1-2-1,3-1 1,-1 1-120,1 0 1,3-4-1,3 1 1,1-3-83,-2-1 1,0 0 0,-2-1 0,3-3 47,1-4 0,0-3 1,-5-1-1,-3-1 137,1-3 0,-3-1 1,2-4-1,-4 2 180,-2 2 1,-2-4 0,0 3 0,0-1 52,0 3 0,-6 0 1,-3 3-1,-5 3-5,-1-1 0,-5 2 0,3 1 0,-2 4-36,-2 3 0,0 1 0,0 0 1,1 1-60,-1 3 0,4 3 1,1 5-1,2 0-36,-3 5 1,8-5 0,-1 5 0,3-3-125,4 2 0,3-3 0,0 3 0,0-2-156,0 2 1,0-3 0,5 3-1,2-2-73,4-2 0,5 0 1,0-2-1,0-1-12,1-1 1,0-4 0,4 2-1,-1 0-24,1-3 0,2-2 1,-1-2-1,0-2 2,2-1 0,-7-7 0,5 1 0,-3-6 133,-4-3 0,-2 4 0,-2-4 0,-3 0 148,1 1 0,-6 2 0,0-2 0,-3 1 83,-3 2 0,-4 2 0,-6 1 0,-2 0 150,-1 1 1,-5-1 0,1 3 0,-2 3-18,-2 1 0,0 1 0,1 4 0,-3 1-64,-1 3 1,3 3 0,-1 5 0,5 0-14,3 5 0,1-3 1,4 4-1,1 1-155,4-1 0,2-2 0,5 3 0,0-1-55,0 1 1,5-5 0,2 4 0,4-3-79,1 1 1,4 0 0,1-4 0,2 0-118,1 0 1,-1-5 0,1 0 0,0-2 5,-1-2 0,1-1 1,-3-2-1,0 0 41,1 0 0,-1-6 0,-3-3 1,2-5 45,-1-1 1,-6-2-1,-2 1 1,-1-4 228,1-2 1,-4-1 0,1 2 0,-4 1 189,-4-1 1,-3 3-1,-5-1 0,0 2-87,1 2 1,-6 3-1,0 3 1,-1 3-43,-3 0 0,2 3 0,1 3 0,-1 0-151,1 0 1,3 3 0,-1 3 0,3 2-87,2 4 1,-1 2 0,5 4 0,3 1 54,3-1 0,1 2 1,0 3-1,1-2 23,3-1 1,3-5 0,5 4 0,0-2-45,5-2 1,-4-2 0,4-3 0,0-1-83,2 0 0,-1-7 0,-2 2 0,-3-2-55,-1-2 1,0-2 0,0-2 0,-2-4 104,-2-2 0,1-2 0,-5-1 0,-1-2 18,-2-1 1,-1-4 0,-1 3 0,-2 0 19,-1 0 0,-5-3 0,1 4 0,-2 1 12,-2 3 1,0 0 0,0 1 0,-1 2 46,-3 1 1,3 6 0,-4-3-1,5 4 43,0 1 1,0 1 0,0 4-72,0 2 1,6 4-1,1 2 1,4 2-32,1 0 0,0 1 0,1-4 0,2 0-16,1 0 0,6 0 0,-4 0 1,2 0-71,0 0 0,0-6 0,4 0 0,0-3 136,0 1 0,-5 0 1,1-4 36,1 0 0,-2-1 0,-1-3 17,0-4 0,-2-2 1,-4-2-1,0 0-139,0 0 1,0 0-1,0 0 102,0 0 1,-5 1 0,-2 2 16,1 1 0,-1 6 0,3-3-314,-4 5 1,1 3-1,1 3 1,0 0-773,3 3 0,-2 3 1,2 3 1016,0 1 0,-9 47 0,6-27 0,-1 0 0</inkml:trace>
  <inkml:trace contextRef="#ctx0" brushRef="#br0" timeOffset="-201482.73">1972 2219 7893,'-7'-9'-282,"3"1"766,-6 8 0,4 0 217,-4 0 1,4 0-713,-6 0 1,9 8 55,-2 3 1,3 3 0,2 2 15,0 1 0,2-6 1,1 0-1,5 2-72,1 1 0,-3-2 1,4-1 17,3 1 0,1-3 0,3 0 0,-1-1 15,1-5 0,-1-1 0,1-2-60,-1 0 0,0-7 0,-1-4 0,-2-4 111,-2-1 0,-7-1 0,3 1 0,-2 0 92,1-1 1,0 0-1,-6 1 1,0 0 4,0-1 0,-6 1 0,-2 0 0,-1-1 30,-3 1 1,-1 5-1,0 1 1,2 3-49,-1 4 1,-3 1-1,-2 2 1,1 0-115,-1 0 0,7 0 0,-1 0-52,-2 0 0,0 7 0,2 4-36,5 4 1,5 1-1,1 1 1,0-1-7,0 0 1,0 1-1,1-1 1,3 0 36,2 1 1,6-6-1,-3 0 1,3 2-39,-1 1 1,-1 1-1,7-4 1,-1-5-66,1-5 1,-1-1 0,0 0 0,1 0 59,-1 0 1,1-1 0,0-7 0,-1-7 46,0-5 0,-1-7 0,-2 3 0,-4-1 152,-2-4 0,-2 3 1,-5 1-1,0 1 91,0 4 1,-1 1-1,-5 3 1,-5 1-5,-3 5 1,-3-4 0,1 9-1,0 1-117,-1 3 0,-5 1 0,0 0 0,2 1-45,2 5 0,7 3 0,0 8 0,-2-1-70,-2 0 1,5 3 0,0 1 0,3 4-14,4 1 1,0-3 0,3 3 0,0-1-85,0-4 1,8-1 0,1-3 0,4 0-38,3 1 1,-7-1-1,11-1 1,0-4 25,-1-6 1,-1-3-1,-2-2 1,1 0-7,0 0 1,0-2-1,2-3 1,-1-8 62,-3-7 0,-3 0 1,5-6-1,-3 1 139,-2-1 0,-5 5 1,-6-5-1,3 2 85,1 4 0,-1 2 1,-9 1-1,-6 1 56,-3-1 0,-3 8 1,0 2-1,1 2-29,0-1 0,-1 1 0,-1 6 0,-2 5-168,-2 4 0,0 0 1,8 1-1,0 2-88,4 1 0,0 3 1,0-1-1,4 1-161,4-1 0,2 0 0,0 1 0,0-1-42,0 0 1,2-5-1,4-1 1,3-1-332,0 0 1,6-4-1,-4 5 598,3-3 0,17-9 0,4-7 0</inkml:trace>
  <inkml:trace contextRef="#ctx0" brushRef="#br0" timeOffset="-200813.73">3271 345 7893,'-11'6'-16,"0"-1"0,0 7 1,-3-5-1,0 0 386,4 0 1,4 4 0,-3-3 249,1 1 0,3 2-617,5 5 0,0-5 1,2-2-11,4-2 1,3 5 0,7-7 82,0-1 1,-5 3-1,1-2-31,0-1 0,-3-3 0,2 2-27,2 2 1,-4-3 0,2 3-5,2-3 0,-4-4 0,2-3 181,2-6 0,-6-4 1,0-1 16,0-1 0,-4-4 0,2-1 0,-3 2 48,-2 1 0,-7 3 1,-4 1-94,-4 4 1,-2-1 0,1 6 0,-3 2-112,-2 3 1,2 1 0,-2 1 0,1 5-36,-2 4 1,4 5 0,-5 4 0,6 2 31,0 7 0,6-2 1,1 1-1,4 0-22,2-1 1,2 3 0,2-7 0,2-2-149,3-2 1,6-2-1,9-1 1,2-4-4,-2-5 0,4-4 0,0-2 0,-1 0 55,1 0 1,-2-8-1,-5-3 1,-1-4 49,0-1 0,1 0 0,-2-1 0,-3 1 35,-1 0 0,-7-1 0,1 0 1,-3 1 80,-2 0 0,0-1 1,-2 1-1,-1 0 69,-3-1 0,-6 6 0,1 2 1,-4 2 82,-2 3 1,6-3 0,1 2 0,-4 1-103,0 2 1,3 4-1,0 3-272,-2 6 0,1 4 1,-1 3-1,4 2-13,1 2 1,3 0 0,5-4-1,0 2 37,0 2 1,0 0 0,0-6 0,2-1 15,3-4 0,-1 2 0,5-6 0,0 0-19,1 1 1,1-2 0,5-6 92,0 0 0,-5-6 0,-2-2 1,-1-1 71,-4-3 0,2-5 0,0-3 0,-2-2 248,-3 2 0,-1 1 1,-1 3-126,-5 0 1,-3 2-1,-7 2 1,-1 5-162,1 0 1,5 5-1,0-4 1,-2 5-478,-2 1 0,4 5 0,2 2 0,2 2-855,3 5 1,3 0-1,1 2 1305,0 0 0,14 13 0,8 3 0,1 4 0,0 0 0</inkml:trace>
  <inkml:trace contextRef="#ctx0" brushRef="#br0" timeOffset="-199176.73">3238 1002 7662,'-17'0'-152,"6"0"1,2 3 938,2 2 0,-6-3 178,2 3 0,4-1-855,1 1 1,5-1 0,1 7-195,0 2 1,0-4 0,1 2 17,5 2 0,-3-4 0,8 0 0,2-2-91,2-3 1,1-3-1,1-1 1,0 0 97,-1 0 1,-6 0 0,2 0 0,0 0 115,3 0 0,1-6 0,-1-5 52,-4-4 0,2-2 1,-8 1-1,-1 0-30,-2-1 1,-2 0-1,0 1 1,-2 0 25,-3-1 0,-5 3 1,-6 1-1,-1 4-10,1 2 0,0 1 0,-1 6 0,-1 0-51,-4 0 1,4 2 0,-4 3-1,4 6-29,1 4 1,2 1 0,3 1-1,3-1-32,1 0 0,3 7 0,5-2 0,0 0-92,0-3 0,5-2 0,3 0 0,2-1 27,9-4 0,-3 2 1,6-8-1,-1-1 87,0-2 0,-2-2 0,2 0 0,-2 0 30,-3 0 1,0-7 0,1-4 0,-1-3 5,1-4 1,-8 2-1,-2-2 1,-1-2 36,-1-2 0,1 0 1,-6 5-1,0 1 28,0 0 0,-8 2 1,-3 0-1,-3 5 12,-3 2 0,-1 2 1,-2 5-1,-2 0-60,2 0 1,0 7 0,0 4 0,-2 3 0,2 3 1,3 1-1,4 2 1,5 2 10,0-2 0,-3 4 0,6-1 0,1 1-66,3 0 0,2 0 0,4-4 0,6 2-52,4-2 1,3-7 0,2-4 0,4-2-8,2-3 1,-6-2 0,1-2 0,-2 0 34,-3 0 0,7-6 0,-3-1 0,-4-2 46,-3-4 1,-4-7-1,4-2 1,-4 2 1,-2 2 1,-2-4 0,-5 0-1,0 2 73,0 1 0,-1-1 0,-5 2 0,-4 4 52,-5-1 0,-2 6 0,1-1 0,-1 4 34,1 2 1,-6 2 0,0 2 0,2 0 25,2 0 1,-2 2 0,1 3-1,5 6-123,-1 3 1,6 3 0,0 0-1,1-1-225,5 0 1,1 1-1,2-1-41,0 0 1,2 2 0,1-2-1,5-2-111,1-3 1,-3 2-1,4-7 1,1-1-250,-1 2 0,4-5 1,-3 4-434,4-5 1,-5-1 281,2 0 1,-4-7 322,4-4 0,-5-3 292,-7-3 1,0 1 466,0 0 0,0 4 0,-1 3 501,-5 2 0,2 1-152,-7 6 0,6 0-432,-7 0 1,9 2-409,-2 4 1,3-3-441,2 8-19,0 1-220,7 4 330,2 0 1,2-7-1233,0-4 987,-7-2 0,3-6 690,-7-2 0,-15-11 0,-3-9 0</inkml:trace>
  <inkml:trace contextRef="#ctx0" brushRef="#br0" timeOffset="-198008.73">3287 1101 7893,'-16'0'-3,"0"6"1,-1-1 932,0-1 1,1-3-308,0-1 0,-1 0-247,1 0 1,0 0-110,-1 0 1,0 0 0,3 3-163,3 2 0,-4-3 0,6 6 0,-2-3-55,0 0 1,1 2-1,-7-1-113,0 5 1,1-2-1,-1 2 1,1 0 5,0-2 1,-1 6 0,1-4 0,-2 3 143,-4 3 1,3-1-1,-4 1 1,0-1 59,2 0 0,-7 3 1,5 1-1,-1 1 193,0 0 1,0 2 0,4 0 0,-1-2-73,1 3 1,-4-6 0,2 6 0,2-2-158,1 0 1,3 2-1,-1-4 1,1 1-46,0-1 1,-7-1-1,2-3 1,1 3 11,1 2 0,3-2 1,0 2-1,-1 0-10,1 1 0,-3-2 0,2 5 0,-2 1-37,4-1 0,3-2 0,-5 2 0,1 1-43,0-1 1,4-5 0,3 4-1,0-2 38,0 0 1,4 1 0,-5-3 0,3 3-6,4-3 0,-5 0 0,2 0 0,3 4 38,1 1 0,-3-5 0,-1 4 0,2-2 53,3 0 1,1 6 0,0-2 0,0 0-10,0-4 0,0 2 1,1-3-1,3 2-56,2 0 0,1-3 0,-4 6 0,3 0-6,-2-1 1,3-3 0,0 3 0,1 1-22,-1 0 0,0-6 1,-3 3-1,1-1 121,-1 0 1,3 6 0,1-7-1,-1-1 38,0-1 0,4 3 1,-3 0-1,-1 0-50,0 2 0,6-7 0,-2 6 0,3-3-41,3 1 0,-6-2 0,0 2 1,1-2-17,3-3 1,2 1-1,-1-1 1,0 0-26,1 1 1,0 0 0,-1-1 0,2 0-31,4 1 0,-4-1 0,4 0 0,-2 1-18,2 0 0,2-7 1,5 1-1,-3 2 13,-3 2 1,6-4 0,-3-1-1,2 4 51,-1 0 1,-2-3 0,4-2 0,-3 1-7,-2-2 0,5-2 0,-1 3 0,1-1 22,-2-5 0,4 4 0,-3-1 0,3-2 79,2-3 0,-1-1 0,2 0 0,-2 0-24,1 0 1,6 0 0,-2 0-1,1 0-82,-4 0 0,-1 0 1,0 2-1,-1 1-51,1 3 0,1 0 1,-2-6-1,1 0 6,0 0 0,5 0 0,1 0 0,-3-2 20,-1-4 1,-5 2-1,0-6 1,-2-1-38,1 2 1,2-6 0,1 4 0,0-2-62,-5 2 0,4-3 1,-4 3-1,3-4 97,-3-1 0,4 0 1,-5-3-1,1-1 78,1-2 0,-1-5 1,6 3-1,-1-2-15,1-3 0,-3-2 1,0-2-1,4 1-47,-5-2 1,3 2 0,-4-1 0,1 0-110,-2 0 0,3 0 0,-9 2 1,-1 2 37,-1 2 0,-3 5 1,1-4-1,-1 1 96,1-1 1,-6 1-1,0-4 1,0 1-25,-2-2 0,3 0 0,-4-3 0,-1 0 57,1 0 1,-3 0 0,-5 0 0,2 0-19,3 1 0,-3-2 1,4 2-1,-5-1-32,-1 0 0,0 2 0,-1 4 0,-3 3 46,-1 0 1,-6 6 0,3-6 0,-1 2 17,-4 0 0,4 1 1,-2 4-1,-2-1-65,-1-4 1,-1 4-1,3-6 1,-2 2-154,-4 0 1,2-7 0,-6 2 0,2-5-127,-2 0 1,2-7 0,-6 0-1,1 3 68,-1 2 0,1 1 0,-4 2 1,1 4 159,-1 4 0,-3 0 0,2 1 1,0 3 157,3 7 0,2 3 1,-4 5-1,1-3-104,-2-3 0,1 7 1,1-4-1,2-1-127,2-3 1,-5 2 0,4-3 0,-3-5-247,1-3 1,1-4-1,-3 4 1,1-4 69,-1-1 1,0 5 0,0-4-1,1 4 42,-1 4 0,-2-5 0,-2 13 0,1-2 79,-2 5 0,2 2 1,-1 3-1,-1 0-585,2 0 0,4 3 0,3 2 0,-1 5-1012,1-2 0,9 5 1,-3-5 1726,5 0 0,3 4 0,11 4 0</inkml:trace>
  <inkml:trace contextRef="#ctx0" brushRef="#br0" timeOffset="-197331.73">3320 1775 7879,'-16'0'0,"5"0"0,-1 0 0,0 0 293,-2 0 0,-3 0 0,0 0 76,1 0 0,0 0 1,-1 2-1,1 2-90,0 1 0,-1 1 1,2-5-1,3 5-70,1 5 1,0-2 0,-6 2 0,1 2-36,0 1 1,-1 8-1,2 2 1,0 0-75,-1 0 1,9 5 0,-10-2 0,5 4-75,3 2 0,-5 2 0,8 1 1,-2 3-26,1-3 0,1 1 0,6-1 0,0 3-53,0-3 0,6 4 0,1-1 0,2-3 170,4-1 1,-4-2 0,2-1 0,2 1 48,1 0 0,3 0 1,1-2-1,2-2-95,2-1 1,5-3 0,-3 2 0,2-4-23,3-6 1,2 0 0,2 0-1,0-3-84,0-3 1,1 2-1,3-7 1,3-1-209,2 2 1,-6-5 0,3 4 0,-4-5 54,-2-1 1,-1-7 0,2-2 0,-4-2 249,-2 0 0,1-2 0,-5-7 0,1-2 55,4 2 0,-5-3 0,-2-1 0,-2-2 110,2-3 0,-4-2 1,4-2-1,-4 0 1,-1 0 1,-1 0 0,0-2 0,2-1 15,-2-2 0,-2-1 0,-3 7 0,-3-2 50,-1 2 1,-6-1 0,5 2 0,-4 2-55,-2 1 1,-2 2 0,-4-3-1,-4 2-42,-5-2 0,0 3 0,1-1 1,-1 0-171,-3 1 1,-4-7-1,0 2 1,-3-5-64,-1-1 1,-5 5 0,2 2-1,-6 2 101,-3-1 1,-2 7 0,3 4 0,-3 7-85,-2 4 0,3 2 0,-4 5 0,-1 1-322,2 5 0,2 3 0,7 6 0,0-3-654,0 0 1,2-2 0,4 5 0,5-3-475,4 0 1,1-7 1466,1 6 0,6-7 0,4 3 0</inkml:trace>
  <inkml:trace contextRef="#ctx0" brushRef="#br0" timeOffset="-197047.73">3402 2038 7835,'0'-11'567,"0"0"0,-7 7 239,-4-1 0,-4 3 0,-1 2-588,-1 0 0,0 0 0,-4 2 0,-1 3-92,2 6 1,2-2 0,4 2 0,0 2-367,4 2 1,4 1 0,-3 1-230,1-1 0,3 1 0,7-1 0,4 1 140,4-1 1,5-5 0,4-1 0,1 4 206,1 0 1,3 2 0,-4 1 0,2 1 237,-2 4 1,0-4 0,0 6 0,0-2 139,-5 0 0,2 0 0,-9-4 0,4 2 248,-1 2 1,-8 0 0,3-5-1,-5-1 0,-1 1 1,-1-1-1,-5-1 1,-7-3-258,-7 0 1,0-4 0,-5 5-1,-1-4-291,1-2 1,-3 5 0,-3-5-1,2 0-683,1 1 1,8-3-1,-2-5 1,4 0 726,2 0 0,21-36 0,6-10 0</inkml:trace>
  <inkml:trace contextRef="#ctx0" brushRef="#br0" timeOffset="-196409.73">3649 2285 7835,'-11'0'3541,"0"0"-2974,7 0 1,-3 7-407,7 4 1,0 9 0,0 2 0,0-1-172,0 3 1,0 2-1,0 7 1,0-1-551,0 2 0,-6-1 0,1-2 0,1-4-894,2-5 1454,2-4 0,-21-45 0,-7-12 0</inkml:trace>
  <inkml:trace contextRef="#ctx0" brushRef="#br0" timeOffset="-196210.73">3550 1956 7835,'-16'5'0,"0"2"0,-2 1 630,2-1 1,7 1 401,4-3 1,3-5-1033,2 0 0,15-44 0,2-18 0</inkml:trace>
  <inkml:trace contextRef="#ctx0" brushRef="#br0" timeOffset="-195795.73">2991 230 7860,'-10'0'-735,"-1"0"1,5 0 1168,-5 0 1,2 2 0,-2 4-152,5 5 1,-1-2 0,2 2 0,1 4-53,2 5 1,-4 0 0,1 7 0,2 2-47,1 2 1,2 9 0,0 4 0,0 4-89,0 1 0,0 6 0,0 1 0,0 3-24,0 2 0,7-3 1,2-2-1,2-3 78,0-3 1,0 6 0,5-12 0,1-4-3,-1-4 0,6-3 0,0 2 0,-2 0-65,-1-3 1,3 3 0,-1-11 0,2 1-272,0 5 1,1-6 0,3-3 0,-3-2-117,-1-3 1,-3 1 0,8-3 0,-1-3 170,-1-5 1,-2-5 0,-6-1 0,2 0 130,2 0 1,0-1-1,-6-5 1,0-7 165,2-7 0,-2 0 1,0-7-1,1-2 45,-1-3 1,2-6 0,2-2-1,2 0-86,-2 0 1,-1-12-1,-3 3 1,0-2 4,1 0 1,-3 0 0,-1-4 0,-3-3 17,-4-1 1,0 0-1,-8 7 1,-3-3-24,-6 2 0,-4-2 0,-1 4 0,-2 3 2,-4 2 1,-2 3 0,-5-3 0,1-1-21,-1 0 0,-2-4 1,-1 11-1,-2 1 67,1 4 1,-5 1 0,0 12 0,2 3-140,1 6 1,2 6 0,0 7 0,0 0-325,0 0 1,6 10 0,2 4-1,1 6-525,4 0 1,-3 4 0,5-1 814,4 3 0,-3 14 0,-1 6 0,-4 7 0,0 0 0</inkml:trace>
  <inkml:trace contextRef="#ctx0" brushRef="#br0" timeOffset="-194200.73">2154 1775 7833,'8'0'643,"7"0"0,-15-2-286,0-3 1,-7 3 0,-8-5 0,2 1-125,2 1 0,0-3 0,-5 5 1,-1-5-57,1-1 0,0 6 1,-1-5-1,-1 3-65,-4-1 1,2-1 0,-7 4 0,-3-3-81,0 2 0,-5 3 0,-4 1 1,-2 1-78,-2 5 1,-4 1 0,5 6-1,-2-3 51,1 4 0,0 0 0,-1 3 0,6-1 48,4 1 1,0-1-1,2 0 1,-1 3 13,0 2 0,7-2 0,5 5 0,2-3 98,3 2 1,-1 0-1,3-3 1,1 2-126,2-2 1,6 4 0,-5-1-1,3 3 6,4 3 0,-5-3 1,2 1-1,3 1-2,1-2 0,2 4 0,2-4 0,3 2-151,7-1 0,2-7 0,2 4 0,3-3 39,3 2 1,-4 0-1,5-3 1,1 2 133,4-2 1,3 4 0,2-2-1,-1-2-3,2-2 0,-2-3 1,3-3-1,2 0-66,0 0 1,10-4 0,-4-3 0,5-3-102,1-2 0,6-2 1,0-3-1,-3-4 51,0-1 0,-3-4 0,0 3 1,0-4 58,1-1 1,-8 1 0,-4 2 0,-5 3-8,-5-4 1,3 5-1,-6-2 1,1 1 194,-5 0 1,-8-4 0,-2 4 0,2 0 43,2-1 0,1 0 0,-1-6 0,-2 1-56,-2 0 0,-2-6 0,3 0 0,-3 0 100,-1-2 1,3 4 0,-6-8 0,-1 1 38,-2 2 1,-2-1 0,0 6 0,0-2 28,0 2 0,-2-4 0,-4 2 0,-3 1-88,0-3 0,-8 5 0,3-2 0,-8 2 14,-3 3 1,3-6 0,-6 0 0,-3 2-168,-5 1 0,-1 3 0,-4 0 0,-2-1-74,1 1 0,-2 5 0,-5 2 1,0 0-505,-1-1 1,3 7 0,3-3 0,6 5-739,3 1 0,9 5 0,5 3-2165,2 1 3371,10 2 0,24 20 0,13 3 0</inkml:trace>
</inkml:ink>
</file>

<file path=ppt/ink/ink1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0:56.709"/>
    </inkml:context>
    <inkml:brush xml:id="br0">
      <inkml:brushProperty name="width" value="0.08571" units="cm"/>
      <inkml:brushProperty name="height" value="0.08571" units="cm"/>
      <inkml:brushProperty name="color" value="#FFFFFF"/>
    </inkml:brush>
  </inkml:definitions>
  <inkml:trace contextRef="#ctx0" brushRef="#br0">34 111 7824,'0'-9'252,"0"2"1,0 9 438,0 3 1,0-1 0,0 7-527,0 2 1,0 1 0,0 2 0,2 1-133,3 0 0,-1-1 0,7-2 1,2 0 7,1-4 1,3 0 0,-1 1 36,0-6 0,1-4 0,-1-1 0,0 0 113,1 0 0,-6-6 0,0-5 1,0-4 51,-2-2 0,-1 1 0,-8-2 0,0-2 103,0-2 1,0 0 0,-3 5 0,-2 1-48,-6 0 1,-3 1 0,-3 2 0,0 4-223,1 2 1,0-4 0,-3 6 0,-1 1-176,-1 2 1,-2 2 0,7 2-63,0 3 0,5-1 1,2 7-1,1 3-3,4 6 1,3-1 0,1 3 0,0-2 10,0 1 0,5-2 0,3 5 0,1-3-58,4 2 0,-4-2 0,2-5 0,2-1 6,1-4 0,3 2 1,-1-8-1,0-1-40,1-2 1,-1-2 0,0-2 220,1-3 0,-6-4 0,-1-8 1,-2-1 202,1-4 1,-5 2 0,1-6 0,-2 0 87,-3 1 1,0 0 0,0-3 0,-3 6 11,-2 4 0,-4 2 0,-7 1 0,-1 4-40,0 6-1,1-3 1,0 2 0,-1 5-117,1 5 1,0 5 0,-1 7 0,0 1-138,1-1 0,7 6 0,2 2 0,1-1-109,1 1 1,-1 4-1,8-5 1,2 1-64,1 0 0,8-3 0,-2-4 0,3 0 20,3-1 1,0-5 0,-1-2 0,0-1-10,1-5 0,-1-1 0,0-4 1,1-4 172,0-5 0,-1-9 0,-2-3 0,0-1 211,-4 0 1,-6-5 0,2 4 0,-5-3 59,-1 1 0,0 7 0,-1-2 1,-5 4 3,-5 1 1,-3 3 0,-3 2 0,1 7 49,-1 3 0,0 2 0,1 0 1,0 2-304,-1 3 0,1-1 0,0 7 0,-1 2-629,0 2 1,8 3 0,4 2 0,3 2 608,2-2 0,6 12 0,3 5 0,0 4 0,0-1 0</inkml:trace>
</inkml:ink>
</file>

<file path=ppt/ink/ink1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0:57.038"/>
    </inkml:context>
    <inkml:brush xml:id="br0">
      <inkml:brushProperty name="width" value="0.08571" units="cm"/>
      <inkml:brushProperty name="height" value="0.08571" units="cm"/>
      <inkml:brushProperty name="color" value="#FFFFFF"/>
    </inkml:brush>
  </inkml:definitions>
  <inkml:trace contextRef="#ctx0" brushRef="#br0">2022 280 7844,'0'-10'858,"0"4"1,0 7 0,0 4-604,0 6 0,0 4 0,2 2-222,4-1 0,-5 0 0,6-1 1,-1-2-177,0-2 0,6-7 1,-3 3-1,2-2 37,0 0 1,1 1 0,4-6 0,-1-2 230,-5-3 1,5 1 0,-6-7 0,2-2 92,0-1 1,-7-3 0,3 1 0,-2 0 12,1-1 0,0-5 1,-9 0-1,-2 2-29,-6 2 1,-4 4 0,-1 0 0,0 5 30,-1 2 0,-4 2 0,-3 5 0,0 0-32,0 0 1,-3 1-1,5 5 1,2 5-106,2 4 1,3 1 0,2 0-1,4 3-338,2 2 0,1-2 0,6 3 0,2-2-62,3 2 1,4-4 0,8 4 0,0-4 52,-1-1 1,2-6-1,2-2 1,4 0 101,2 0 1,-6-6 0,4 3-1,-3-4 136,1-2 0,0-2 0,-6-4 0,1-4 118,0-5 1,-1-4-1,-2-1 1,-3-1 84,-5 1 1,-4 0 0,-2 0 0,-2-3 8,-4 3 1,-3 3 0,-7 0 0,-3 2 13,-2 4 0,1-1 0,-6 6 1,2 1-101,4-3 0,-4 7 0,3-5 0,1 6-158,1 6 1,3-3-1,1 8 1,2 2-305,2 1 1,7 5-1,-1 1 1,4 1 132,1 0 1,1 2-1,4-1 1,7-2 45,2-1 1,4-3 0,2-2 0,3 0 149,-3-4 1,3-6 0,1 2 0,0-5 145,0-1 1,-3-1 0,-4-5 0,-3-4 86,-2-5 1,0-4-1,-4-1 1,-1-4-20,0-1 1,-1 5-1,-8-2 1,-2 2 94,-2-2 0,-6 10 0,-1-6 0,-5 6-87,-4 3 1,-2-4 0,4 7-1,-2 3-203,2 1 1,-4 2-1,3 2 1,1 1-501,1 3 1,8 7 0,1-2-140,-4 3 1,8 3 0,0 0 0,4-1 639,2 0 0,15 21 0,6 9 0,3 3 0,-2 0 0</inkml:trace>
  <inkml:trace contextRef="#ctx0" brushRef="#br0" timeOffset="1411">2071 921 7860,'-16'-9'807,"-1"3"0,1-2-272,0 3 0,7-2-276,3 2 0,4 5-255,2 0 1,0 7 0,0 9-19,0 1 0,0 1 0,0 2 0,2 2-105,4-2 0,-2-2 1,6-1-1,1-1 22,-2 0 0,6-4 0,-4-3 0,5-2-6,6-3 0,-4-3 0,5-1 0,-5-1 107,-2-5 0,0-3 1,1-8-1,-3-1 96,-2-4 1,0 2 0,-4-6 0,-1 1 137,0 0 1,-1 5-1,-8-2 1,-4 3-34,-5 3 0,-3 2 0,-2 0 0,-3 5 3,-2 2 1,2 2 0,-5 5 0,3 0-22,-2 0 0,0 7 0,3 4 0,-3 3-119,3 3 1,4 5 0,3 2-1,4-1-119,2 1 1,2 4 0,5-5 0,0 1-94,0 0 0,6-3 1,6-4-1,2-1-75,3 0 0,4-1 1,3-4-1,0-5 116,0-4 0,3-2 0,-5 0 0,-2 0 92,-2 0 1,-1-8 0,1-4 0,1-7 49,-3-2 1,4-7-1,-11 5 1,1-1 68,-5 0 1,-4-3-1,-1 4 1,0 3 80,0 2 1,-6 2-1,-4-1 1,-3 3 82,-3 3 1,3-2 0,-10 7-1,0 3-87,2 1 0,-3 2 1,4 2-1,-2 3-175,2 7 0,7-4 0,2 4 0,0 0-63,2 3 0,1 7 0,8 0 0,0-1-148,0 3 1,0-5 0,3 4 0,2-1 5,6 0 1,3 0 0,3-6 0,0 0 103,-1 2 1,0-10 0,1-2 0,-1-4 61,0-2 0,1 0 0,0 0 0,-1-2 2,0-4 1,-5-8 0,-2-10 0,0 0-72,1 0 0,-6 1 1,1 3-1,-4-2 86,-1 2 0,-1-2 0,-4 4 0,-7 3 234,-2 0 0,-5 8 0,-1 2-20,-2 3 0,0 2 1,6 2-1,2 3-50,3 6 1,-4 4 0,6 1 0,-2 0-91,0 1 0,7-1 1,-1 1-1,3-1-167,2 1 1,2-1-1,3-1-142,6-5 0,4 4 0,1-9-15,1-1 0,-1-3 370,0-1 0,-6-1 104,-5-5 1,-3-3-251,-2-8 1,-2 9 0,-3 0-445,-6 1 0,2 5 0,-2-4-1326,-2 5 1808,-2 1 0,-16 14 0,-4 4 0</inkml:trace>
  <inkml:trace contextRef="#ctx0" brushRef="#br0" timeOffset="1799">1891 0 7860,'-17'0'538,"1"0"0,5 2 1,0 2-207,-2 1 1,4 1 0,0-4-226,2 3 1,-4-2 0,3 7-1,1-1 51,-1 0 1,-2 2 0,3 8 0,-1 1-26,1 1 1,-1 8 0,5 1 0,-3 5-87,3 3 0,-1 8 0,0-5 1,-1 3 90,1 0 0,2 6 0,2 2 0,0-3 24,0-3 0,0-2 0,0 5 0,2-1-64,4-4 1,-3-2-1,8-6 1,1 3-76,-3-3 0,5-3 0,-3-4 0,4-2 27,1 3 1,0-1 0,1 0 0,0-2-14,-1 3 0,0-6 1,2-1-1,3-1-30,1 0 0,5 0 0,-3-6 0,1-1-191,5-4 0,0 2 1,4-6-1,0 0-35,4 0 1,-3-1-1,3-6 1,-1 0-42,1 0 1,-3-6 0,1-1-1,-6 0 348,-8 0 0,1-6 1,0 4-1,-3-2 163,-3 0 0,0-1 1,-2-9-1,-3-2-42,-1-3 0,1 0 0,4-3 1,0 1-163,1-1 0,-1-2 1,0-3-1,1-3 29,0-1 0,-3-2 0,-1 3 0,-4-1 203,-2 2 0,4 1 0,-5 2 0,-2 0-49,-3 0 1,-1 0-1,0-2 1,0-1-67,0-3 1,-5 1 0,-3 5 0,-1 0-33,-4 1 0,4-7 0,-2 1 1,-2 1-104,-1 3 0,-8 1 1,-2 0-1,1 0 41,-1 1 0,-5 6 1,1 2-1,-3 2-10,-2 0 0,-5 2 0,0 9 0,-1 6-108,-1 3 1,5 2 0,-3 2 0,4 3-773,0 6 1,9-2 0,3 2 0,5 2-3083,7 1 3902,-5 3 0,-1 36 0,-10 9 0</inkml:trace>
  <inkml:trace contextRef="#ctx0" brushRef="#br0" timeOffset="3285">839 2416 8155,'-11'0'3231,"0"0"-2503,7 0-855,-3 0 1,9 0 43,3 0 0,4 0 0,8 2 0,0 1-45,-1 3 0,2-1 1,3-5-1,0 0 43,-1 0 0,0 0 0,0 0 1,3 0 67,-3 0 1,-3-7-1,0-4 1,0-3 7,-1-3 1,0 0 0,-1 1-1,-4 0 48,-5-1 1,-5-1-1,-1-2 1,-1-2 215,-5 2 1,-3 8 0,-8 2 0,-1 1 13,-4 0 1,2 5 0,-6-2 0,1 5-57,-1 1 1,5 1 0,-5 5 0,3 6-23,2 2 0,3 4 0,3 2-199,4 2 0,4 0 0,7-6 0,0 3-77,0 2 1,0 0-1,0 5 1,2-3-33,3-3 1,5-2 0,6-2-1,2 2-26,4-2 0,-3-6 0,2 0 1,-2-3 66,-3-4 0,0 0 0,1-3 0,-1 0 36,0 0 1,-1-8 0,-2-3 0,-2-3 73,2-2 0,-6-7 1,0 0-1,-1-1 67,0 0 1,-1-3 0,-5 5 0,-2 0 62,-4-2 0,3 11 1,-8-3-1,-2 3 6,-1 4 0,-1 0 0,2 5 0,2-1-18,-1 1 1,-3 4 0,-2 5-163,1 7 0,1 2 0,4 3 0,6-1-25,3 0 1,2 1 0,0-1 0,0 0-43,0 1 0,0 0 1,2-1-1,3 0-105,6 1 1,4-6 0,1 0 103,1 2 1,-1-6 0,0-2 15,1-2 1,0-3-1,-3-3 1,-1-2 171,-2-6 0,-8-4 0,3-1 0,-4-1-4,-2 1 1,0 0-1,-2 1 1,-1 2-2,-3 2 1,-7 2-1,2-3 1,-3 2 104,-3 3 0,6 1 0,0 6 0,-1 0-71,-3 0 1,-2 0-1,3 3 1,1 0-137,2 3 1,6 6 0,-4-1 0,1 3-148,5 3 0,0-6 0,3 0 0,0 2-183,0 1 1,0-2 0,3-1-368,2 1 0,-2-3 0,9 0-129,0-1 0,-3-2 0,2-6-1221,2 0 2044,-6 0 0,16-38 0,-6-7 0</inkml:trace>
  <inkml:trace contextRef="#ctx0" brushRef="#br0" timeOffset="4800">1003 1890 7872,'-7'-9'-415,"-4"4"1,-3 3-1,-3 2 628,0 0 0,7 0 0,-1 0 0,-2 0 226,-2 0 0,4 0 0,0 0 0,-2 0-20,-1 0 1,-3 0 0,1 2-225,0 3 1,-1-3-1,1 3 1,-3-1-37,-2 1 0,6-3 0,-5 6 0,0-3-19,1 1 0,1 1 0,2-4 1,0 5-92,-1 1 1,-1-6-1,-2 5 1,-2-2 7,2-1 0,2 0 1,-1-3-1,-1 2-36,-1 1 1,-3 0-1,4-5 1,-3 3-29,3 2 0,0-3 1,0 3-1,-2-1-45,2 1 1,2-1 0,2 6 0,-1-2 97,0 1 1,1 1 0,0 3 0,-1-3 81,1 3 0,0 2 0,-1 1 0,3 1 0,2-1 0,0 1 0,4-1 0,1 0-161,0 1 0,-4-6 1,5 0-45,2 2 1,3 1-1,1 3 8,0-1 1,0 0 0,0 3 0,0 1 160,0 2 0,0 5 1,0-3-1,0 0 47,0-1 1,1 5 0,3-7 0,4 2-61,1 0 1,0-5 0,4 4 0,-2-3-27,2-3 1,3-2 0,4 0 0,4-4-41,1 4 0,-3 0 0,6 1 0,1-3 39,2-1 0,-4-6 0,1 7 0,1-1-16,2-2 1,0 3 0,-2-4-1,-4-1-28,-1 1 0,6 3 1,-5-5-1,1 2-18,-4-1 1,1-2 0,1-5-1,2 0-40,3 0 1,0 0-1,1 0 1,-4 0-20,4 0 0,-5-1 1,3-3-1,-1-3 125,-1-2 0,0 4 0,-6-5 0,1 1 3,-1 0 0,-1 3 0,-1-3 0,2 0 9,2 0 1,0 0 0,-6-4-1,1 2-57,-1-1 1,0 3-1,3-3 1,1 0-75,2-3 0,0 0 1,-6 3-1,-1 0 18,-5 0 1,5-3-1,-4-1 1,4-1 27,2 1 0,-7 0 1,0-1-1,-1 1 38,0 0 1,0-2 0,4 2 16,-2 0 1,-6-1 0,4 1 0,1 0 79,-1-1 0,-6 0 1,5 1 10,-2 0 0,-3-1 1,2 1-1,-3 0 116,-2-1 1,0 6 0,-2 0 0,-3 0-67,-6 2 1,2-6 0,-3 5-1,0-4 217,-3 4 0,-1-5 0,-1 4 1,1-3-144,0-3 1,-7 6 0,2 0-1,-1-1-265,-2-3 0,0-1 0,-5 1 0,2 2-154,-2 2 1,-1 1-1,1-5 1,2 2-359,-2 2 0,3 2 0,0-2 0,3 3-1571,3 1 1,1 6 2094,3-5 0,36 4 0,9 2 0</inkml:trace>
  <inkml:trace contextRef="#ctx0" brushRef="#br0" timeOffset="6606">2220 1052 7872,'0'-9'544,"-3"2"19,-2 7 1,1 0-52,-7 0 0,0 0-235,-5 0 0,5 0 1,0 1-67,-1 5 0,-3-2 1,-1 5-87,-1-2 0,0 6 0,-1-2 0,-2 3-87,-2 2 0,-5 2 0,3-2 0,1 2-22,-1 4 1,-6-2 0,3 5 0,-2-1 77,1-4 1,-1 4 0,6 0 0,-1-1 41,0 1 1,2-2 0,6-5-1,-1-3-58,1-3 0,0 4 1,-1-4-1,1 2-44,-1-2 0,0 3 0,3-3 0,1 4-6,3 1 1,-2-5 0,-4 0 0,0 2 81,-1 1 1,0 8 0,1 0 0,0-2-52,-1-1 0,6-3 0,-1 0 0,-3 1 29,1-1 0,-6 1 1,8-1-1,-2 1-39,-3-1 1,1 0 0,0 3-1,1 1-66,4 1 1,-4 2-1,6-7 1,-2 2 24,0 4 0,2-2 0,-4 8 0,4 1 77,2 2 0,-4 2 1,4 0-1,-1 0 108,1-1 1,2 3-1,3 2 1,-2 1-58,-1-1 0,-1-3 1,6-3-1,0-1-117,0-3 1,0 1-1,0 2 1,0-3-29,0-4 1,0-3 0,0 0-1,0 4 47,0 1 0,0-5 0,0 4 1,0-2 62,0-1 1,0 7 0,2-6 0,2-2 11,1-2 1,1 4-1,-6 0 1,0-2-87,0-2 1,5-1 0,0 1 0,-1 2 39,-2 2 0,3 2 1,1-4-1,-1 2-52,3-2 1,-7 4 0,7 0-1,-3-1 88,1 1 0,1-2 0,-4-6 0,5 3-104,1 2 1,-3-2-1,3 3 1,0-4 12,0-2 0,2 6 0,6 0 0,-1-2-18,0-1 0,1-3 1,-1-1-1,2-3 22,4-1 1,-3 0-1,4 4 1,-1-3 6,0-1 0,6 1 0,-5 2 0,1-1-50,0-3 1,3 2 0,-3 2 0,1-1-13,4-2 0,-3 0 1,0 3-1,0 0 2,-1-4 0,-5 1 0,4 6 0,-2-2-23,-1-4 0,3 3 0,-4-5 0,2 2-49,-1 0 1,2-6 0,-1 5 0,0-1-61,2 0 0,-6-6 0,5 3 0,1-4 93,4-2 0,-5 2 0,1 1 0,-2 3 83,0-2 1,7-3-1,-3-1 1,1 0 183,1 0 0,-3 0 1,6 0-1,-2 0-10,1 0 0,4 0 1,-6 0-1,1 0-109,-2 0 0,8 0 1,-6 0-1,-2-1-129,-1-5 0,3 4 0,-3-5 0,1 2 72,1-1 1,-8-2-1,3 5 1,0-3 146,-2 3 0,3-1 0,-4 0 0,2-1 163,-2 1 0,0-3 1,0-1-1,2 2-171,-1-2 1,2-4 0,0 1 0,1-4-155,0-2 1,3-4-1,-4-3 1,-2-2-32,3-3 1,-5-2 0,4-2 0,-1 0 124,0 0 0,2 1 0,-4-1 1,2 2 120,-2 3 0,-3-3 1,-5 6-1,-1-3-25,2 1 0,0-1 1,-1-4-1,-1-1-166,2 0 0,2-5 1,0-2-1,-3-1-32,-1 1 1,0-9 0,5 3 0,-1 2 106,-4 2 0,3 2 0,-4 4 0,1-3 192,-1 3 1,-6 6 0,2 5 0,-3 0-164,3-1 0,-4 0 1,5-3-1,-1 1-171,-1-1 1,3 4 0,-5-5 0,2-2-43,-1-5 1,-2 1 0,0 5-1,2-1 109,1-2 0,1-3 0,-6 6 0,0 2 124,0 2 0,0 1 0,0-3 0,-3 3-14,-2 3 0,3 1 0,-5 5 0,1 1-139,1-1 1,-1 1-1,5 0 1,-3-1-64,-1 1 0,-3-1 0,5 1 0,-5-1 77,-1 1 1,3 0 0,-2-3 0,-1-1 6,-1-2 0,5-1 1,-6 3-1,0-3-64,2 3 0,-5 2 0,2 1 1,-2 0-79,-3-6 0,6 6 0,0-6 0,-2 5 57,-1 2 1,3-1-1,0 1 1,0-1 60,2 1 1,-6 0 0,5-1 0,-4 1 92,4-1 1,-5 3-1,4 1 1,-3 2-4,-3-2 0,0 0 0,1 0 0,1 2-78,5-1 0,-5 3 0,2-2 0,-5-1-11,-4 4 0,4-7 1,3 4-1,-3-1-2,-1 1 0,2-4 0,0 6 0,0-2 10,1 0 1,0 5-1,-1-3 1,1 2 123,0 3 0,-7 1 0,2-1 1,1-1 177,1 1 0,-2 2 0,-3 2 1,0 0-214,0 0 0,-3 2 0,3 2 0,0 1-93,1-1 0,-5-3 0,4-1 1,1 0-3,-1 0 1,-5 0-1,1 0 1,-1 0-41,2 0 1,-4 0-1,3 0 1,-3 0-188,-2 0 1,1 0 0,1 0-1,1 0-187,3 0 0,0 7 1,-5 3-1,5 1-546,5 0 1,4-6-1,2 5-4334,-1-3 1225,8-2 4074,1-5 0,30 29 0,6 7 0</inkml:trace>
</inkml:ink>
</file>

<file path=ppt/ink/ink1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1:04.985"/>
    </inkml:context>
    <inkml:brush xml:id="br0">
      <inkml:brushProperty name="width" value="0.08571" units="cm"/>
      <inkml:brushProperty name="height" value="0.08571" units="cm"/>
      <inkml:brushProperty name="color" value="#FFFFFF"/>
    </inkml:brush>
  </inkml:definitions>
  <inkml:trace contextRef="#ctx0" brushRef="#br0">280 62 7872,'-25'6'0,"3"1"372,4 3 0,2-1 1,-2 3-1,2-3 43,0-1 0,2 4 0,0-1 1,4 2 46,-3-2 1,0 3-1,0-2-243,2 2 1,5 2-1,-3 1-123,2-1 0,-1 1 1,5 0-1,-2-1 57,2 0 1,0 6 0,1 2-1,-1-1-7,-3 2 1,1 4 0,5-2 0,0 4-30,0 2 0,0 0 1,0 0-1,2 1-133,3 5 0,4-10 0,8 4 0,-1-5-145,0-2 0,3 6 0,1-7 0,4 2 53,1 1 0,-4-8 0,5 1 0,0 0 94,0 1 0,1-4 0,4 4 0,-2-4 17,-1-1 1,1-1 0,8 0 0,-1 1 26,-5 0 1,1-1-1,-3-2 1,3 0 8,6-4 1,-8-6 0,3 1 0,-2-5 32,0-5 0,-4 0 0,0-10 0,1-5 155,-2-4 0,2-4 1,-5-4-1,-1-3-22,1-3 0,-4 3 1,2-4-1,-2 5 35,-3 1 0,1-1 0,-3-3 1,-3-1 83,-5 1 0,1 2 1,-2 1-1,-1-3 90,-2-1 1,-4-8 0,-3 4 0,-6-2-56,-4 1 1,-1-1 0,-1-4-1,-1 4-14,-4 6 1,2 3 0,-8 2 0,-1 0-21,-2 1 0,-4 6 1,-1 6-1,-3 7-98,3 8 1,-6-3 0,0 3 0,-1 3-295,-1 6 1,6-1 0,-5 9 0,1 0-573,0 2 0,6 2 0,-1-3 1,6-5-268,3 0 0,7 3 0,-5-6-1457,3-1 1,3 0 233,9 1 1,3-1 2128,8 7 0,22 29 0,6 12 0</inkml:trace>
</inkml:ink>
</file>

<file path=ppt/ink/ink1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1:05.690"/>
    </inkml:context>
    <inkml:brush xml:id="br0">
      <inkml:brushProperty name="width" value="0.08571" units="cm"/>
      <inkml:brushProperty name="height" value="0.08571" units="cm"/>
      <inkml:brushProperty name="color" value="#FFFFFF"/>
    </inkml:brush>
  </inkml:definitions>
  <inkml:trace contextRef="#ctx0" brushRef="#br0">248 34 7872,'-15'-3'400,"2"0"679,2-2 0,1-1 1,-8 6-489,2 0 1,5-5 0,1-1 0,-4 2-352,0 3 1,-2 1 0,-1 0 0,0 1-358,1 5 0,5 1 0,0 6-39,-2-2 1,6 0 0,1 5-1,5 1-420,1 0 0,0-6 1,0-1-1,1 4 125,5 0 0,3 2 1,8 0-1,-1 2 284,0-2 1,7 0 0,-1 1-1,-3-1 140,0 0 1,-3 1-1,0 0 1,2-1 47,-2 0 0,0-2 0,-2-1 1,-1-2 275,-2 2 1,-6-4-1,0 3 287,-4-1 0,-1 4 1,-1 2-101,-4-1 1,-5-5 0,-6 0-1,-1 0-286,1-2 1,-3 0 0,-2-4 0,0 0-844,2-1 0,5-3 0,4-1-2389,-3 0 3034,5 0 0,37-58 0,-5 21 0,-2 1 0</inkml:trace>
</inkml:ink>
</file>

<file path=ppt/ink/ink1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1:06.310"/>
    </inkml:context>
    <inkml:brush xml:id="br0">
      <inkml:brushProperty name="width" value="0.08571" units="cm"/>
      <inkml:brushProperty name="height" value="0.08571" units="cm"/>
      <inkml:brushProperty name="color" value="#FFFFFF"/>
    </inkml:brush>
  </inkml:definitions>
  <inkml:trace contextRef="#ctx0" brushRef="#br0">50 214 7872,'-12'0'250,"1"0"350,-1 0 0,4 1 147,3 5 1,3-3-513,2 8 1,0-5 0,0 5-282,0 1 0,5 4 0,1 2 0,-2 2-236,-3 1 0,5 3 0,-1-3 0,-1 3-1459,-2 1 1741,-2-5 0,0-4 0,0-8 0</inkml:trace>
  <inkml:trace contextRef="#ctx0" brushRef="#br0" timeOffset="1">82 0 7872,'-16'5'0,"0"3"529,-1 1 0,6-5 1,2 3-557,1 0 0,3-2 27,5 5 0,36-6 0,10 3 0</inkml:trace>
</inkml:ink>
</file>

<file path=ppt/ink/ink1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1:28.203"/>
    </inkml:context>
    <inkml:brush xml:id="br0">
      <inkml:brushProperty name="width" value="0.08571" units="cm"/>
      <inkml:brushProperty name="height" value="0.08571" units="cm"/>
      <inkml:brushProperty name="color" value="#FFFFFF"/>
    </inkml:brush>
  </inkml:definitions>
  <inkml:trace contextRef="#ctx0" brushRef="#br0">132 95 7879,'-12'0'497,"0"0"315,0 0-472,5 0 1,2 2 0,5 2 0,1 3-137,3 4 1,-1 2 0,3 2-1,-1 2-122,-2 2 1,3-5 0,-1 2 0,2-3-70,1-1 1,-1 0 0,1 0-310,1 0 1,-2-6 0,1-2 188,1-2 0,-2-4 1,-1-2-1,1-3 233,0-4 0,-5-5 0,2-1 0,-2 0 75,-2 0 0,0-4 0,-2 4 0,-1-1-51,0-3 0,-5 4 0,2-1 1,0 3 28,-3-1 0,2 0 1,-1 5-1,0 2 158,2 1 1,-5 6-1,3-3-210,-2 4 1,-2 2-1,1 5 1,2 6-99,1 6 1,5 4 0,-2 4-1,1 0 2,0 2 0,0 4 1,4-5-1,1-2-191,4-4 1,1 1 0,6-7 0,0 0-94,0-1 1,0-8-1,0-2 1,0-2 149,-1-2 0,1-2 0,0-2 0,0-4 138,0-2 1,0-8-1,-2 0 1,-2-2 263,-4 0 0,-2 4 0,-2-2 0,0-1-101,0 1 0,-2 4 0,-2-3 0,-4 4 171,-2 1 1,-4 0-1,0 0 1,-3 2-219,-2 2 1,3 3-1,-2 5 1,-1 0-80,1 0 0,4 5 0,-3 3 0,5 2-129,0 2 0,4 6 0,1 1 0,2 4-94,2 1 0,2 0 0,1 0 0,1-1-74,3 1 1,0-6 0,6-2 0,4-2-156,-1-2 0,1-7 1,1 0-1,1-4 157,-2-1 0,4 0 1,-3-1-1,1-4 177,2-2 1,-6-8-1,4-2 1,-2-1 107,-2-3 1,0-5 0,-2 1 0,-2 3 185,-4 0 1,-3 3-1,-1 1 1,-1 0 193,-3 4 0,0 0 1,-7 4-203,-2 2 1,-1 2-1,0 3 1,0-1-1,-2 1 20,1 2 1,3 2-1,0 4 1,0 2-240,0 3 0,0 4 0,1 1 1,3 2-171,4 1 1,3-2 0,1 2 0,0 1-162,0 0 0,1-5 0,3 2 0,4-3 79,3-1 1,1-1 0,0-4-1,0-1 91,0-1 1,-1-4-1,1 3 1,0-4 192,0-4 0,-2-2 0,-1-6 0,-2 0 330,-2 0 0,0-4 0,-5 0 0,0 1 16,0-3 1,-2 5 0,-2-3 0,-5 3-49,-6 1 0,1 1 1,-6 4-1,1 3-238,0 2 1,-3 2-1,5 0 1,0 2-1210,0 2 0,2 2 0,8 6 1096,3 0 0,24 11 0,11 3 0,2 3 0,1 0 0</inkml:trace>
</inkml:ink>
</file>

<file path=ppt/ink/ink1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1:29.715"/>
    </inkml:context>
    <inkml:brush xml:id="br0">
      <inkml:brushProperty name="width" value="0.08571" units="cm"/>
      <inkml:brushProperty name="height" value="0.08571" units="cm"/>
      <inkml:brushProperty name="color" value="#FFFFFF"/>
    </inkml:brush>
  </inkml:definitions>
  <inkml:trace contextRef="#ctx0" brushRef="#br0">60 178 8006,'-8'-1'1158,"0"-3"575,6 3-1247,-3-5 0,5 8 1,0 2-187,0 4 1,0 2-1,0 2-345,0 0 0,3 0 0,3-1 1,-1-2-297,0-1 0,5-4 0,-3 2 148,4 0 1,1-3 0,0-3 0,0-5 117,0-2 1,-2-5 0,-1 1-1,-2-2 275,-2-3 1,3-1 0,-4-4 0,-1 2 199,-2 2 0,-1-3 1,-1 3-1,-4 0 33,-2 0 1,-4 1 0,0 4-1,-1 1-166,0 3 1,0-1-1,0 5 1,0 1-114,0 2 1,0 1-1,1 1 1,-1 2-125,0 1 1,4 10 0,1-3 0,2 4-77,2 2 0,2 0 1,1 4-1,0-2-98,0-2 0,0 3 0,1-5 0,3 0-33,4-2 0,3-1 1,1 0-1,0-1 16,-1-4 0,1-2 1,0-5-1,1 0-23,3 0 1,-3 0 0,3-6-1,-3-5 145,-1-3 1,0-7-1,-1 2 1,-2 0 142,-1-1 0,-6 1 1,2-2-1,-2 3 35,-2 1 0,-6 1 0,-2 4 0,-2 1 47,-2 3 0,0-1 1,-1 5-1,-2 1-10,0 2 1,-3 2-1,4 3 1,-2 4 183,1 3 0,3 1 1,3 0-1,1 1-196,-1 2 0,4-1 1,0 3-1,0-1-129,2 0 1,-1-1-1,4-3 1,1 0-131,3 0 1,-2-4 0,7-1-1,0 0-275,2-1 1,1-3 0,-1 1 154,1-3 0,0-1 0,0 0 0,0-1 181,0-3 0,-5 1 0,0-5 0,0-1 63,-1-2 1,-3-1 0,1 0 0,-3 0 117,-1 1 0,0-1 0,0 0 90,0 0 1,-5 4 0,-3 2-30,-2 1 0,-2 0 0,0 5-95,0 0 0,4 0 0,0 2 1,0 1 10,2 6 0,-4 1 0,6 2 0,1 0-12,3 0 0,0 4 0,0-1-263,0 0 1,0-2 0,0-1 0,0-1-197,5-4 0,-3 0 0,6-4 4,1 1 1,2-1 0,1-3 189,0-5 1,-2-1-1,-1-6 1,-1 0 256,1 0 1,-3 0-1,-2 0 1,-3 0 256,-1 0 0,0 1 1,0-1 36,0 0 0,-1 1 0,-3 3 0,-4 5 17,-2 1 1,-2 2-1,0 0-383,0 0 0,0 4 1,0 2-1,1 0-872,4 3 1,-3 2 0,6 1-4748,1-1 5587,3 1 0,20 0 0,7 0 0</inkml:trace>
</inkml:ink>
</file>

<file path=ppt/ink/ink1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1:31.089"/>
    </inkml:context>
    <inkml:brush xml:id="br0">
      <inkml:brushProperty name="width" value="0.08571" units="cm"/>
      <inkml:brushProperty name="height" value="0.08571" units="cm"/>
      <inkml:brushProperty name="color" value="#FFFFFF"/>
    </inkml:brush>
  </inkml:definitions>
  <inkml:trace contextRef="#ctx0" brushRef="#br0">166 0 7992,'-12'1'0,"1"3"153,-1 4 0,1-1 1,2 0-1,3-1 351,0 1 1,1-3-1,2 4-335,0 1 0,-2 1 1,5 2-1,2 0 31,2 0 0,-3 0 1,4 0-19,1 0 0,-1-1 0,4 1-414,-1 0 0,0-1-95,4-3 1,-1-3 274,1-5 1,-5-5 0,-2-3 0,0-3 117,-2-1 1,1-1-1,-4-1 1,0-2 98,0 1 1,-1 2 0,-3 1 0,-3 0 72,1 0 0,-3 5 0,3 0 0,0 1 54,-3-1 1,2 4 0,-1-1-122,-1 3 1,-2 1 0,-1 1-42,0 3 0,2 3 0,2 6 0,2 2-42,1 0 1,4 5 0,-3-2 0,3-1-85,1 0 0,1 4 0,2-3 0,2 1-118,2-4 1,0-3 0,5-2-1,0-4-35,0 0 0,0-3 0,0-3 0,0-1 100,-1-3 0,-2-3 0,-1-4 0,-1-3 59,0-1 0,-2-2 0,-5-4 0,0 2 178,0 2 0,-1-3 0,-2 4 0,-2 2-60,-2 0 0,-1 2 0,-4 2 0,1 2 232,-1 4 1,-4 3-1,0 1 1,2 0 55,0 0 1,2 5 0,1 3 0,-1 2-561,0 2 1,4 5-1,2 0 1,0 0-748,3 0 0,2-2 0,1-3 891,0 0 0,32-5 0,7-2 0</inkml:trace>
</inkml:ink>
</file>

<file path=ppt/ink/ink1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1:31.817"/>
    </inkml:context>
    <inkml:brush xml:id="br0">
      <inkml:brushProperty name="width" value="0.08571" units="cm"/>
      <inkml:brushProperty name="height" value="0.08571" units="cm"/>
      <inkml:brushProperty name="color" value="#FFFFFF"/>
    </inkml:brush>
  </inkml:definitions>
  <inkml:trace contextRef="#ctx0" brushRef="#br0">96 24 7930,'-13'13'0,"1"1"386,0 3 1,5-2 0,0-3 0,2 0-9,2 0 0,-2 0 0,1 0 0,1-1-267,2 1 0,2-4 0,2 0 1,2 2-150,2 0 0,0-2 0,2-1 0,-1-1 10,1 0 0,1-3 0,1 3 0,-2-3-107,-1 2 1,1-2-1,2-3 107,1 0 1,-4-1 0,-2-3 135,0-4 1,2-6 0,-5-2 0,0 2 107,-1 0 0,-2 1 1,0-1-1,0-3 19,0 3 0,-5-3 0,0 1 0,-1 2 31,-3 0 1,2 6 0,0 1 0,1-1-45,-1 1 0,0-2 1,-5 5-174,0 1 0,-1 3 0,3 4-43,2 4 1,-1 4 0,5 2 0,1 3-74,2 2 1,1-3 0,0 3 0,0-1-8,0 0 1,5-3 0,3 1-1,2-3-56,2-1 0,1-4 0,-1-1 0,0-2-47,-1-3 1,1 0 0,0-4 0,1-2 136,3-4 0,-7-2 0,3-4 0,-2 0 145,-4-2 0,-1-3 0,-5 2 1,0-1 169,0 1 1,0 1 0,-1 4 0,-3 0 45,-4 1 0,-2-1 0,-2 0 0,0 1-2,0 3 1,0 3 0,-1 5 0,-2 0-133,-1 0 1,1 0 0,2 0-1,1 3-89,0 4 0,1 2 0,-1 8 0,1 0-104,4 3 1,-3 2-1,6 2 1,1 0-77,2-1 0,2 1 0,4-2 0,4-2-200,6-4 0,-1-3 0,4-2 1,1-3-106,-1-4 1,-2-3-1,3-1 1,-2 0 128,-2 0 0,0-5 0,-1-4 0,-4-4 257,0-4 1,-4-2 0,-2 3 0,-3 0 306,-1-1 1,0 4 0,0-3-1,-1 3 192,-3 1 1,-2 4 0,-6 1-1,-2 2-42,-2 3 0,3 0 1,-3 2-1,3 0-460,2 0 1,-1 0 0,0 2 0,1 1-457,3 5 0,-1-1 0,5 1 0,1 1-3199,1 2 3659,2 0 0,22 17 0,5 4 0</inkml:trace>
</inkml:ink>
</file>

<file path=ppt/ink/ink1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4:59.916"/>
    </inkml:context>
    <inkml:brush xml:id="br0">
      <inkml:brushProperty name="width" value="0.08571" units="cm"/>
      <inkml:brushProperty name="height" value="0.08571" units="cm"/>
      <inkml:brushProperty name="color" value="#FFFFFF"/>
    </inkml:brush>
  </inkml:definitions>
  <inkml:trace contextRef="#ctx0" brushRef="#br0">315 105 7726,'-12'0'-669,"1"0"1397,-3 0 0,4 2-269,-1 4 0,1-2 0,-4 6-258,3-3 0,5 7 0,-4-2-115,2 3 0,3-3 0,5 0-49,0 1 1,0 3-1,0 1 1,0 1 14,0-1 0,0 2 1,2 1-1,1-1-29,3-3 1,6-3 0,-4 5 0,-1-1-49,1 1 1,4-7-1,-4-1 1,1-2-62,5-4 0,-4-2 0,1-2 14,3 0 1,1 0-1,3-2 141,-1-4 1,-7-4 0,-2-7 0,-2-1 54,-1 1 1,1-1 0,-6 1-1,0-1 47,0 1 0,0-1 1,0 1-1,-2 0 112,-4-1 0,3 6 1,-7 1-1,0-1-1,0 2 1,1 1-1,-5 5 1,3-2-24,-3 2 1,-2 2 0,-1 2-207,-1 0 1,1 6 0,1 2 0,3 2-9,1 3 1,6 3 0,-3 1-104,1 1 1,2-1 0,6 0-1,0 1-59,0-1 1,0 1-1,2-1 1,4 1-83,6-1 0,-3-5 0,3-2 1,1-3-53,3-3 0,1-2 0,1-2 0,-1 0 120,1 0 1,-1-2 0,1-2 0,-3-5 99,-3-7 1,3 6 0,-5-11 0,0 0 159,-4 1 0,-4 1 1,-2 1-1,0 1 158,0 0 0,0-1 1,-2 1-1,-4-1-96,-6 1 1,-3 5-1,-3 2 1,1 1-4,-1-1 1,-1 6 0,-2-2-71,-3 4 0,1 2 1,6 2-58,-1 4 1,1-2 0,1 8-1,3 3-48,1 6 0,8-1 0,-4 5 1,2 0-21,1 4 1,-1-3 0,6-1 0,2-2-43,4 0 0,-3 3 0,9-5-145,2 2 0,1-1 0,3-9 0,-1-3-120,1-2 0,-1-2 1,0-6-1,1 0 59,-1 0 0,1-8 0,-1-4 1,-1-3 243,-5-3 1,5-1 0,-6-3-1,-1-1 94,-3 2 1,2-1 0,-2 1 0,-2-2 346,-2 1 1,-4 3-1,-4 2-132,-6-1 1,-3 3 0,-3 1-1,1 4-128,-1 3 0,1 1 0,-1 6 1,1 0-87,-1 0 0,1 0 0,0 0 0,-1 2-80,1 3 1,5 5-1,2 8 1,1-1-54,-1 1 0,6-1 1,-2 2-1,4 3 7,2 1 1,0 6 0,0-4 0,0 1-40,0-1 0,8-2 0,4-5 0,3-1-142,3 1 0,-1-7 1,1-1-1,-1-2 2,0-4 1,1-3 0,-1-2 0,1-5 10,-1-6 0,1-3 0,-1-3 0,1-1 133,-1-5 1,-5 3-1,-2-6 1,-3 2 225,-3 3 0,-2 1 0,-2 0 0,0-3 236,0 3 1,-2 7 0,-4 3 0,-7-3-63,-9-1 1,3 3-1,-4 2 1,1 3-130,-1 3 0,2 2 1,-6 2-1,1 0-124,5 0 0,2 0 0,1 2 1,1 2-90,-1 1 1,7 7 0,-1-4-1,0 1 11,3 5 1,1-4 0,8 1 0,0 3-101,0 1 0,0-3 0,0 0 0,0 1-69,0 3 1,2 1 0,4-1-1,5-3-16,5-1 0,-5-2 0,1 3 0,2-3-54,1-2 0,8-2 1,1-6-1,-3 0 49,-2 0 0,-1-8 0,-1-4 0,1-5 112,-1-6 1,1 1-1,-3-7 1,-3 0 241,-6 2 1,-4-4-1,-2 6 1,0-1 252,0 1 0,-2 2 1,-4 3-1,-6 1-47,-3 2 1,-8-5-1,-1 12 1,1-1-242,-2-1 0,3 8 0,-5-3 1,2 1-169,4 0 0,-1 0 0,1 6 1,0 2 0,5 4 0,-1-2 1,5 5-1,-2 1-84,3 0 0,1 1 0,6 7 17,-2-1 0,1 1 0,5-1 0,1 1-14,5-1 0,-2 1 0,8-1 1,1 1 4,3-1 1,1-1 0,3-3-1,1-1-63,2 1 0,1-5 0,-5-2 0,2-4 109,3-2 1,1 0-1,-4-2 1,3-4 112,-3-5 0,-2-5 0,-3-1 0,-3-1 78,-1 1 1,-8-7 0,2 1 0,-4 2 98,-2 1 1,0 3-1,-2-1 1,-4 1-4,-6-1 1,-3 3 0,-3 1 0,1 5-84,-1 1 0,-5-4 0,0 6 0,1 3-85,3 1 1,-4 2-1,0 0 1,1 0-55,3 0 1,1 7-1,3 5 1,1 4-4,3 1 0,5 2 0,-4 3 0,2 3-72,4 2 0,2-4 0,2 7 0,2-1 9,4-2 0,4 0 0,7-6 0,1 3-122,-1-3 1,1-4 0,1-5 0,3-6-26,1-4 0,2-2 0,-4 0 0,3 0 91,-3 0 0,-2-8 1,-3-4-1,-2-3 113,-3-3 1,-1-5-1,1 0 1,-5 2 133,-4 1 0,-2-3 1,0 0-1,0 1 158,0 3 1,-2 1 0,-4 3 0,-5 1-6,-5 3 1,-1 1-1,-1-2 1,1 6-18,-1 4 1,1-3 0,0-1-156,-1 2 0,1 2 0,-1 2 0,1 0 0,7 2 0,4 4-124,4 5 0,2 5 1,0 1-95,0 1 1,2-1 0,2 1-1,4-1-186,2 1 1,-5-3-1,7-1-415,2-3 1,1 1-540,3 6 0,-1-9 1263,0-3 0,-7-58 0,-2-16 0</inkml:trace>
</inkml:ink>
</file>

<file path=ppt/ink/ink1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5:31.567"/>
    </inkml:context>
    <inkml:brush xml:id="br0">
      <inkml:brushProperty name="width" value="0.08571" units="cm"/>
      <inkml:brushProperty name="height" value="0.08571" units="cm"/>
      <inkml:brushProperty name="color" value="#FFFFFF"/>
    </inkml:brush>
  </inkml:definitions>
  <inkml:trace contextRef="#ctx0" brushRef="#br0">175 2151 7944,'-20'0'1677,"1"0"0,9 0 323,-9 0 151,12 0-1481,-6 0 1,26 0 0,7 0-236,5 0 1,5 0 0,-1 0 0,0 0-149,0 0 0,3 0 1,4 0-1,2 0-118,-2 0 1,9 0-1,0 0 1,4 0-51,-1 0 1,1 0 0,9 4 0,0 2 8,0 4 1,0-1 0,0-9 0,-3 0 16,-6 0 1,6 0-1,-10 0 1,3 0 31,1 0 1,-14 0 0,4 0 0,-7 0 23,-3 0 1,0 0-1,0 0-115,1 0 0,-11 0-1646,0 0-2147,-12 0-1257,6 0 2020,-13 0 2944,0 0 0,-52 39 0,-13 10 0</inkml:trace>
  <inkml:trace contextRef="#ctx0" brushRef="#br0" timeOffset="495">58 2820 7800,'-19'0'552,"3"3"1468,3 7-905,3-7 1,10 7-208,0-20 1,13 7-362,6-7 0,7 7 0,3 3 0,0 0 0,0 0 0,1 0 0,-1 0-86,0 0 0,0 0 0,3 0 0,4 0-80,2 0 0,4 0 1,-3 0-1,6 0-80,1 0 1,8 0-1,-5 0 1,6 0-26,3 0 0,0 0 0,-3 0 0,-3 0 79,-4 0 1,0 0 0,7-3 0,-3-4-59,-3-2 1,-4-1 0,3 10 0,-9 0-37,-7 0 0,1-10 0,2 0-74,4 4 0,0 3 0,-10 3-76,0 0 1,-10 0 0,0 0-162,4 0 1,-7 0 0,0 3-201,-3 7 1,10-7-303,-4 7 0,-6-4-3048,-3 4-604,-7-7 4204,-3 10 0,-64-26 0,-17-3 0</inkml:trace>
  <inkml:trace contextRef="#ctx0" brushRef="#br0" timeOffset="1676">901 0 8406,'-29'0'2015,"13"0"0,3 4-888,13 5 1,3 7-603,7 14 1,6-1 0,13 0-1,-3 0-201,-7 0 0,17 10 1,-7 3-1,3 0-83,1 0 0,-4 9 1,0-2-1,3 9-71,7 10 1,-7-7-1,10 10 1,-3-3-151,0 0 1,12 9-1,-5-6 1,2 0-44,0 0 0,-9-3 1,10-6-1,-1 2-14,-3 4 1,7 0-1,-10-13 1,0-4 83,0-2 1,6-1 0,-9 7-1,-3-3-2,-4-4 0,-3-12 0,0 6 0,0-3-23,0-1 1,-3 1-1,-3-10 1,-7 0 55,-3 0 0,6 0 0,-6 0-48,3 0 1,-6 0-1,6 1 1,-3-1 6,-7 0 1,-2-10 0,-1-3 0,3 0-52,4 1 0,0-8 0,-7 7-150,7-3 1,-7 10-80,6-4 0,-2-6 0,-1 0-164,4 0 0,3-7 279,-3 14 0,-7-10 0,10 6 51,0-3 137,-10-4 1,13-9 0,-9 4 731,2 5 144,1-6 349,-10 10-1052,0 0 0,-3 0 1,-4 10-1,-6-7-100,-3-3 0,7 6 0,-8-6 0,1 3-159,0 7 1,6 3 0,-9 6-1,-4 4 4,-2 2 1,-4 14 0,-1-4 0,1 7-18,0 4 0,-9 12 1,-4 9-1,19-35 1,0 1 23,-2 2 0,-1 1 0,-1 5 0,-1 1 0,-1-3 0,0 0 0,1 1 0,1 0 21,3 1 1,-1-1 0,-1-6 0,1 0 0,4 1 0,3 0 0,-18 40-65,4-11 0,3-9 0,3-20 0,4-6-32,2 0 0,10-9 0,-6 5 0,3-5-66,7-4 1,-7 0 0,0 0 0,0 0 36,0 0 1,-6 0 0,9 0-1,1-3-133,-4-7 1,6 7 0,-9-6-373,3 6 0,3 3-1070,10 0-907,0-13 1863,0-3 1,0-39 0,0-6 0</inkml:trace>
</inkml:ink>
</file>

<file path=ppt/ink/ink1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6:02.893"/>
    </inkml:context>
    <inkml:brush xml:id="br0">
      <inkml:brushProperty name="width" value="0.08571" units="cm"/>
      <inkml:brushProperty name="height" value="0.08571" units="cm"/>
      <inkml:brushProperty name="color" value="#FFFFFF"/>
    </inkml:brush>
  </inkml:definitions>
  <inkml:trace contextRef="#ctx0" brushRef="#br0">1351 1062 7889,'-15'0'237,"1"-1"1,3-3 279,0-1 1,6 1 0,-4 4 79,-4 0 0,5 0 0,-2 0-412,-2 0 1,3 0 0,0 0 0,-3 0 25,-1 0 0,2 0 0,1 1 0,-2 2-74,-1 2 1,-2 6 0,-1-5-1,0 2-112,-4 4 1,2 1 0,-3 3-1,1-1 32,-1 1 0,-4-2 1,5 4-1,1 0 13,2 2 1,2 2 0,0-3 0,0 1-29,-1-1 1,7-1 0,0 0 0,0 4-16,1 2 0,5-5 1,-2 2-1,3-1-71,2 1 0,0 1 1,0-2-1,0 5 24,0 4 1,5-4-1,2 1 1,-1 3 97,1 4 1,5-1 0,-4 3 0,3-3-36,-1-1 1,0-4 0,3 0-1,-1 1 46,-2-1 0,1-2 0,3 2 0,4-1 29,2 0 1,-4-4 0,5-1 0,-4-4-67,-3-2 1,7 0 0,1 1 0,0-2-69,-1 1 0,5-6 0,-4-2 0,2-2-1,2 0 0,1-1 0,0-4 0,-2 0-43,2 0 0,-3 0 0,1 0 0,1 0 65,-2 0 1,2-1-1,-4-2 1,2-4 35,3-2 0,-4 4 0,1-4 1,0-3 17,-1-1 1,-3 2 0,4 1 0,-2-2 52,-4-1 1,-1-2 0,-1-1 0,-2 1 33,2 0 1,-1 0-1,0-1 1,-2 2-47,-2-2 1,2 1 0,-4 0-1,1-2 19,0-3 1,-7 3 0,4-5 0,-2 2-24,0 0 0,5-5 1,-5 2-1,-1 0 48,-3-4 1,-1 3 0,2-1 0,2 0-67,0 2 1,1-5 0,-5 6-1,0 0-79,0 1 0,0-5 1,0 6-1,-2 1 45,-2 3 0,2-1 0,-5-2 1,2-1 34,0 1 1,-2 1 0,4 0-1,-4-5 8,-1 0 1,-1 4 0,-2-1 0,0 1 1,0-1 0,2 4 0,-1-5 1,0 5-13,2 0 0,-6 1 0,6-1 0,-2 2 52,-1-1 1,2-1 0,-7 3 0,1 1 42,0 2 0,0 5 0,-1-3 0,1 1-60,0 3 1,0-3 0,0 3 0,0-1-154,0-2 1,-6 5 0,1-3-1,2 3-288,0 2 0,2 0 1,-2 0-1,-3 0-617,3 0 0,-4 0 0,1 0 0,1 0-78,-2 0 0,5 0 1,-5 2-1,2 1-861,0 3 1885,-1 6 0,0 16 0,-3 12 0</inkml:trace>
  <inkml:trace contextRef="#ctx0" brushRef="#br0" timeOffset="614">1320 1396 7304,'0'-15'-18,"0"5"887,0 0 0,0 0 674,0-6-1246,0 1 1,-1 1 0,-4 5-191,-5 4 1,1 3-1,0 2 1,-4 0-130,-1 0 0,0 7 1,-2 1-1,1 2-290,1 0 0,0 0 0,2 6 0,2-2-56,-2 2 0,5-1 0,1-1 0,1-3-42,-1-1 0,1 1 1,5 4 324,0 0 1,2-2-1,1-1 1,4-2 96,2 2 0,1 0 0,5 0 0,0-2 171,1 1 1,-2 3-1,1 1 1,1 1 60,-2-2 1,2-3 0,-3-1 0,-1 2 179,-1 1 1,-3 2 0,2 1 35,-5-1 0,2-5 0,-3 0-249,0 2 0,-4-1 0,-4 1 0,-2-1-261,-2 0 0,-3-2 0,-3-1 0,-2-2-586,1-2 1,-1 3-1,2 0 636,-2 1 0,8-38 0,1-6 0</inkml:trace>
  <inkml:trace contextRef="#ctx0" brushRef="#br0" timeOffset="1473">1472 1563 8924,'-8'0'816,"1"1"0,7 5-684,0 4 1,1-2 0,3 4 0,1 4-227,-1 2 1,-1 4 0,0-4 0,3 4-435,-4 2 1,2-4 0,-1 3 0,2 0 527,-1-5 0,-16-48 0,-5-15 0</inkml:trace>
  <inkml:trace contextRef="#ctx0" brushRef="#br0" timeOffset="1793">1457 1396 7889,'-5'10'0,"-2"-1"246,-1-3 0,2-1 0,-1-3 1539,0 3-2641,-5-3 856,10 5 0,29-28 0,15-4 0</inkml:trace>
  <inkml:trace contextRef="#ctx0" brushRef="#br0" timeOffset="3295">1366 592 7622,'-14'2'0,"3"1"-40,1 2 1,4 0 0,-4-5 258,-1 0 1,-3 0 0,-1 0 104,-1 0 1,7 0 0,-1 0-111,-2 0 1,-2 0-1,0 0-62,-2 0 1,1 0 0,0 0-1,0 0-91,-1 0 1,1 2-1,0 1 1,0 4-39,-1 1 1,-4 3 0,0 4 0,0-2-19,-2-2 1,5 7 0,-3-2-1,1 0 98,-1 1 0,4-2 1,-5 2-1,4 2-6,2 1 1,0 0 0,-1-5-1,2 2 216,-1 3 0,4-3 0,1 3 0,-1-3-88,-3-2 1,-1 5 0,1 0 0,3 1-188,0 1 0,3-4 0,-4 6 1,2 0-47,-2-1 1,4-3 0,-1 4 0,1-1 65,0 2 0,3-7 0,-4 3 1,0 1-7,1 3 1,5 0 0,-4-2 0,2 1-4,0-1 0,0-3 1,4 5-1,-3 3-39,-1 1 0,0-4 0,5 0 0,0 0 26,0-1 1,0 4 0,0-4 0,0 1-18,0 0 1,0-1 0,0 3 0,0-3 58,0-2 0,1 3 0,3-4 0,3 2-20,1-1 1,-3 5-1,4-4 1,-1 2 23,0 1 0,-3-7 0,6 8 1,-2-2 21,0-2 0,5 4 0,-6-5 0,2 0-3,0 0 0,0 3 0,6-3 1,-2 0-49,2-1 1,-1 2 0,0-5 0,0 2-48,1-1 0,-1-2 1,-1-2-1,2 0 33,-1 0 0,6 6 1,-1-1-1,0-4 95,1-3 0,-3 0 0,3-3 1,-1 4 45,1 1 1,4-5 0,-5 0 0,0 0-6,3-1 0,-1 2 1,5-4-1,-2 0-105,2 0 0,0-3 1,1-2-1,1 1-61,3 3 0,-3-1 0,-4-5 0,2 0 16,1 0 1,3 0-1,-1 0 1,-1 0-59,-4 0 1,2 0 0,-5 0-1,1 0-39,4 0 1,-3 0 0,0 0 0,-1-2-56,1-3 1,-1 1 0,4-3-1,-2-2-31,-4 0 1,4 4 0,-3-5 0,0-2 168,0-1 0,0 3 0,-4-1 0,2 0 84,-1-3 1,3-1-1,0 2 1,0 1 50,0 2 0,-2-1 0,-5-3 0,1-2-76,-2 1 0,2-5 0,-1-1 0,0 3-36,0 2 1,1-5 0,-2 1 0,2 0 2,-1-2 1,1 3-1,-2-4 1,0-1 32,-4 1 0,4 2 0,-5-3 0,3 1-13,-1 0 1,2-1 0,-5-3 0,2 4-29,0 0 1,-1-2 0,1 3 0,-3-1 7,0-4 1,-4 5 0,5 1-1,-1 3 32,-4-2 0,-1 3 1,-2-5-1,2 2 10,3-1 0,-3-1 0,3 4 0,-3-3-56,-2-4 1,0 7 0,0-4 0,0 2-27,0-1 1,0-6 0,0 4-1,0 0-70,0 3 1,0-3 0,0 1-1,0 1 98,0-1 0,-6-3 0,1 4 0,2 1 34,1-2 1,-3 3 0,-2-4 0,1 1-46,-1 4 0,-4-5 0,5 3 0,-1 2 5,0 0 1,-5-1 0,4-1 0,-2 1 82,0 2 0,2 2 0,-4 0 0,2 0-32,-2-1 0,3 3 1,0-1-1,-3 3-33,-1-1 0,2-5 1,1 7-1,-2-4-23,-2-1 0,0 5 1,-2 0-1,3-2-33,3-1 0,-3-3 0,2 2 1,-3 0 9,0 4 1,-2-4-1,-1 4 1,-1-1 149,-3 0 1,0-2-1,2 4 1,-1 1-48,1 3 0,-4-2 0,-1 0 1,-1 1-89,0-1 0,4-3 0,-4 3 0,-2 0-31,-2 0 0,4-2 0,0 2 0,0 0-100,1 0 0,-4-3 0,3 5 0,-2 2-83,1 1 0,2-3 0,6 0 0,-4 2-327,-1 1 1,2 2-1,-3 2 1,3 1-193,2 2 1,2 5 0,2-3-1,0 0-1185,0-1 1,-1 6 1911,2-1 0,12-18 0,4-4 0</inkml:trace>
  <inkml:trace contextRef="#ctx0" brushRef="#br0" timeOffset="3864">1442 562 7889,'-15'0'1277,"1"-2"1,2-1-574,3-2 0,3-1-186,-4 6-501,0 0 0,0 0-364,-1 0 1,8 7 174,-1 4 1,2 2 0,4 1 0,2-3 72,6-1 1,-1-1 0,1 2 0,2-2 49,2-2 1,0-1-1,2-2 1,-1 1 88,0-2 0,0-1 1,0-4 80,1-3 0,-3 2 1,-1-7-1,-3-2 74,-3-1 1,-1-3-1,-5 1 1,0 0 29,0 0 0,0-1 1,-2 2-1,-3-2-56,-5 1 0,-2 5 0,-1 2 0,-1 1-87,-2 4 0,-3-1 0,4 1 0,0-3-82,-1 3 0,3 3 0,1 3 0,2 4-123,-1 2 0,2-1 1,0 4-1,3-2 56,3 2 1,1 2 0,2 0-1,0 2-69,0-1 0,2 0 0,1 0 34,1 1 0,9-7 0,-3 0 0,3-2 48,3-3 1,-2-3 0,2-1-1,-1 0 72,0 0 1,4-1 0,-3-5 0,-2-2 48,-1-1 1,-1-4 0,0 2-1,-4-2 94,-1-2 0,-2 0 0,-5-1 137,0 2 1,-1 5-1,-3 2 1,-3 3-156,-1-2 1,-2 1 0,-6 5 0,2 0-156,-2 0 0,1 5 1,0 2-1,0 1-3,0 4 1,5-4-1,1 3-232,2 1 1,-2 1 0,3 2-206,3 0 1,1-4 0,4-4 150,3 0 1,4-1 0,5-6 269,2 0 0,4-6 1,-2-1-1,-2 0 126,-5-6 1,0 5 0,2-2 0,-3-2 137,-5-1 1,2 3-1,-2-1 221,-2 0 1,-3-3-418,-5-1 0,-3 7 1,-8 2-1,2 5-60,-2 1 0,1 0 0,0 0 0,0 1-20,0 5 1,-1 4 0,2 8 0,0 4 8,3 2 0,-2-4 0,5 5 1,-1 1-68,5-3 1,2 4-1,2-6 1,0-1-190,0 2 0,2-10 1,2 2-1,6-1-5,4-6 0,3 6 0,1-8 0,3-2 125,-3-1 0,4-7 0,-1-2 0,-3-2 238,-2-2 0,-5-3 0,-1-3 1,0-2 177,-1-1 1,-3 0 0,-6 5-1,0-2 58,0-3 0,0 8 1,-1-3-1,-4 1-83,-6 1 1,3 3 0,-2 1-1,-2 3-171,-1 3 1,-3-4 0,1 2-1,0 1-115,0 2 0,0 2 0,-1 0-100,2 0 1,3 0 13,1 0 1,2 2-1,-2 3-186,4 6 1,5 2 65,1 2 1,5 0 0,2-1 0,1-4-718,4-5 0,2 2 988,0-2 0,35-7 0,8-6 0</inkml:trace>
  <inkml:trace contextRef="#ctx0" brushRef="#br0" timeOffset="5157">1639 2428 7889,'-15'0'417,"0"0"26,0 0 0,-1 1 0,1 5-265,0 3 1,5 0 0,2 1 0,-1 2-90,0 1 1,7 2 0,-4 1 0,5-1-201,1 0 1,0 0 0,1 0 0,5 0-14,3 0 1,0-4 0,1-1 0,2 0 28,1-2 0,-3 4 0,0-7 0,3-2 52,0-1 1,2-2-1,0 0 54,0 0 0,-5 0 0,1-2 98,0-2 0,-4-5 1,0-6-1,-2 0 20,0-1 0,0 1 1,-5 0-1,0 0 43,0 0 1,-2 0 0,-2 0 5,-7-1 1,-3 3 0,-1 1-1,0 3-40,0 3 0,0 1 0,0 5 0,2 2 23,2 3 1,-3 1 0,5 8-1,-5-1-36,-1 4 0,5 3 0,1-1 0,3 3-71,2 2 1,3-6 0,1 4-176,0 0 0,1-5 1,5 3-1,3-5-43,5-5 0,1-3 0,0-7 1,2 0-67,3 0 1,-3-2 0,3-3-1,-3-5 167,-2-4 0,0-6 0,1-1 0,-3-2 154,-3 1 1,-1 1-1,-6 2 1,2-1 79,-2 1 1,-3-2-1,-3 1 1,-3 2-4,-3 7 0,-3-1 0,-6 5 0,-2 0-14,1 1 0,0 1 0,1 6 0,-3 3-24,3 0 1,1 8 0,2 1 0,0 3-20,-1 4 0,9 7 1,0-3-1,1 1-61,1 1 1,0-8-1,7 4 1,1-2-131,2 0 0,8-1 0,-4-7 1,5-4-191,1-1 1,6-2-1,0-5 1,1-2 140,0-3 0,0-3 0,-3-8 0,1 2 162,-2-2 1,-3-4 0,-3 0 0,-4-1 118,-1-1 1,0 6 0,-3-4 0,0 3 232,0 2 0,-10-1 1,-1 1-1,-6 2 33,-1 3 0,2 3 1,-8 7-1,0 0-362,0 0 0,2 0 0,-5 0 1,0 2-837,5 3 1,3-2-1,3 5 1,2 1-2307,-2 0 3086,5 0 0,7 7 0,9-1 0</inkml:trace>
  <inkml:trace contextRef="#ctx0" brushRef="#br0" timeOffset="8095">1123 152 7889,'-9'2'-258,"-2"1"1042,-1 3 1,4-1-504,-2-5 0,-1 0 0,-3 0-108,-2 0 0,6 0 0,0 0-20,-1 0 0,-3 4 0,-1 1-62,-1-1 0,2 4 0,-2 1 0,1 1-30,0 0 0,0-5 0,-1 5 0,1 2-31,0 1 1,2 3 0,1-2 0,2 0-6,-2-3 0,-1 2 0,-3-3 0,1 3-30,0 3 0,5-1 0,0 0 0,-2 2 27,-1 3 0,-3-3 1,1 3-1,0-2 59,0 3 0,-1-4 0,1 4 0,2 0 8,3-1 0,-4 2 0,5-4 0,-4 3-17,3-3 1,-3 4 0,3-1-1,-2-1-22,2 2 1,-3-4 0,4 6 0,-1 0-52,0-1 0,1-3 0,-3 3 0,3 2 63,-3-2 0,3-3 1,-1 4-1,0-1 28,1 1 1,-4-4-1,3 6 1,-2-1-3,2-2 0,-2 4 0,6-5 0,-1 0-9,0 0 0,-3 3 0,5-3 0,0 0-37,-2 0 1,5 0 0,-3-2-1,3 3-78,2 2 0,0 2 0,-1-6 0,-3 3 26,0 3 1,-1-4 0,5 2 0,0 1 56,0-2 1,0 5 0,0-4 0,0 3 56,0 3 0,0-6 1,0 0-1,0 2 40,0 2 1,0-4 0,0-2 0,0 1-53,0-1 0,5 3 1,-1 3-1,1-4-69,2-5 1,-5 2 0,3 0 0,-1 2 6,1 3 1,-2-4 0,5 1 0,1-1 1,0 1 1,-5-3 0,5 2 0,-1 0 79,0 1 0,-3-4 0,4 3 1,0 2 58,-2-2 0,2 1 0,3 1 0,-4-4-20,-1 2 0,5-1 0,-4 5 0,2-4-64,1-1 1,-6 0 0,5-3 0,0 1-111,-1-2 1,4 4 0,-3-2 0,2-1-30,-2-2 0,3 0 0,-3 1 0,4 3 103,1-3 0,1-2 0,-2 0 0,3-1 37,4 0 0,-5 0 0,4 1 0,-2-1-19,-4 0 1,7-4-1,1 2 1,0 0-21,-1-1 0,1 0 0,-3 1 0,1-1-46,-2-2 1,7 0-1,-2 3 1,2-1-10,1-1 0,-6-6 1,5 3-1,0 0 28,-1 1 1,5-5 0,-6 2 0,3-1 60,-1 0 1,-5 0 0,3-5 0,1 2-14,0 3 0,-4-4 1,5 4-1,0-3 26,-1-2 0,0 0 0,-6 0 0,4 0-96,1 0 1,-2 0 0,3 0-1,-3 0-55,-2 0 0,3 0 1,0 0-1,0 0 74,-1 0 1,5 0 0,-4 0-1,2-2 78,3-3 0,-4 4 1,0-4-1,-1 3 116,-3 2 0,3-1 1,-2-3-1,1-1-67,1 1 1,-6 1 0,4-1 0,-3 0-121,-2 1 1,6-1 0,-1 1 0,-2-4-85,0-1 1,2 3 0,0-6 0,0 1-31,2 2 0,-5-6 1,3 5-1,-3 0 8,-2-1 1,6 2-1,-3-4 1,-3 1 33,-3 0 0,-2 2 0,5-1 0,1 0 22,-2 1 1,1-3 0,1 6 0,-2-2 27,2-5 1,-1 2 0,-1-1 0,-3 2 33,-1-2 1,1-2 0,4 1 0,0 1 15,0 3 0,-5-2 0,0-4 0,2 2-42,1 2 1,1-2 0,-2 3 0,-2-3-9,2-3 0,-3 6 1,0 0-1,3-2-21,1-1 0,-2 2 0,-2 2 1,-2-3 3,2-2 1,1-1-1,3 0-30,-2 0 0,2 0 0,-4-3 1,1 0 39,0-2 1,-2-1 0,4 7 0,-2-4-3,2-2 1,-1 2 0,2-5-1,-3-2 31,1 2 1,-2 3 0,0-4-1,-2 1 12,2 0 1,-4-2-1,4 0 1,-3 3-50,-2 1 1,3-1 0,-2-5 0,-2 3-33,-1 2 1,2 0 0,2 4-1,-3-5 24,-1 0 1,-2 5 0,1-2 0,3 2 10,1 4 0,0-7 1,-5 1-1,0 2 51,0 0 1,0 2 0,1-3 0,3-1-23,1 1 1,0-2-1,-5 0 1,0 3 28,0 1 1,0 1 0,0 2-1,0-2 7,0 1 0,0 0 0,0 0 0,0-1-20,0 1 1,0 1 0,0-2 0,0 1-26,0 0 1,0 0-1,0-1 1,0 0-29,0-4 0,0 2 1,0-3-1,0 1 29,0-1 0,0 1 1,0 3-1,0-2-13,0-1 1,-5 0-1,0 5 1,1 0 81,3-1 1,-4 2-1,0-4 1,1 0 34,3-2 1,-4 4 0,-1 7-1,2-3-60,-3-1 0,5-3 0,-3 1 0,2 0-47,-3 0 1,4-1 0,-7 1 0,2 0-35,4 0 1,-4-1-1,1 2 1,-1-2-2,0 1 0,-4 0 1,5 0-1,-1 0 77,0-1 1,-4 2-1,2-2 1,-1 3-23,0 3 0,5-3 0,-5 2 6,-1-3 1,-2-1 0,1 0 0,3 2 5,-4 2 0,5-2 0,0 3 0,-1-1 0,1 0 1,0-3 0,-4 6 0,3-2-23,3 0 1,-6 0 0,1-6 0,-2 2-36,-2-2 0,2 1 1,-1 0-1,2 0 3,0-1 0,-4 1 0,5 2 0,-2 1-2,-2 2 1,0 0 0,-1-5 0,1 2 25,0 2 0,2-3 1,1 7-1,2-4 56,-2 1 0,-2 5 0,-1-3-59,1 1 1,-2-3 0,1 3-22,-1-1 1,2 4-1,-2-1 1,1 2 3,0-2 1,0 3 0,-1-5 0,2 2 52,-2 0 1,1-1 0,0 2 0,0-1 69,0 2 0,-6-4 0,1 0 1,2 1-23,1-1 0,-3 0 0,0 3 0,0-2-23,4-2 1,-4 4 0,-1-3-1,3 2-28,1 1 1,2-3 0,-2 3 0,-2-1-56,-1 1 0,0 3 1,3 1-1,-1 0 42,-2 0 1,-2 0 0,3 0 0,-1 0-44,2 0 1,0 0 0,2 0 0,-3 0 26,-1 0 1,0 0-1,2 0 1,0 0-36,-2 0 1,0 0-1,4 0 1,0 0-87,-5 0 1,5 0 0,-4 0-1,2 0-189,4 0 0,-4 0 1,0 0-1,-2 0-578,1 0 0,2 0 0,3 0-487,-2 0 0,1 0 1,0 0-266,0 0 1,4 5 1626,1 0 0,7 20 0,-4 1 0</inkml:trace>
  <inkml:trace contextRef="#ctx0" brushRef="#br0" timeOffset="8431">1427 31 7901,'-14'10'300,"2"-1"-87,3-2 0,3 2 0,-2-2 125,1 2 1,1-6 0,2 3-58,-1 1 0,0 2-302,5 6 1,1-5 20,5 1 0,-3-9 1,7 3-117,2-3 0,-3-2 0,0 0 22,3 0 1,-3 0 0,0 0 235,4 0 0,0-2-2,2-3 1,-6 3 0,-3-9 54,1-1 0,-5-1 1,3-3-60,-3 2 0,-2 3 1,0 2-1,-2-2-61,-3 2 1,-2 2 0,-5 3 0,2-1-50,-1 2 1,2 1-1,-1 2 1,-2 0-53,-2 0 0,0 0 0,-2 2 17,1 3 0,1-2 0,4 7 0,4 0 3,-1-1 1,5 4 0,-3-3 5,3 3 0,2 3 0,0-1-143,0 0 0,7-5 1,4 0 84,2 2 1,2-5 0,0-2-1,1-3 43,-2-2 0,2 0 0,-1 0 0,0-2 63,0-3 0,0-3 89,1-8 1,-3 1-1,-3 0 10,-5 0 1,-3-1 0,-4 3 0,-1 1-52,-2 3 1,-7 0-1,2-3 1,-4 4-48,-1 1 0,0-3 0,0 4 0,0 4-68,-1 0 0,2 2 1,-2 2-1,1 2 26,0 7 1,2-1 0,0 3-1,5 4-13,2 0 1,1 5 0,5-2-1,0 0 21,0 2 1,0-5-1,1 3 1,4-3-22,5-1 1,4-3 0,1-1 0,0-4-7,0-1 0,1-2 0,0-5 0,2 0-35,3 0 0,-1-5 0,-5-2 0,1-3 66,-2-7 0,2 2 0,-1-7 0,-1 1 91,-5 1 1,-2 0 0,-7 3 0,0-1 41,0-2 0,0-1 0,-1 8 0,-5 1 77,-3 2 0,-7 5 1,-2-4-1,-2 2-90,1 5 1,2 0 0,2 2-1,0 0-158,0 0 1,-1 2 0,2 0 0,0 5-166,3 2 0,0 1 1,4 5-128,-2 0 1,6 1 0,-1-2 12,2 2 1,2-1 0,2 0 0,1 0-413,1 1 0,9-7 1,-3 2 709,3 1 0,23-6 0,4 1 0</inkml:trace>
  <inkml:trace contextRef="#ctx0" brushRef="#br0" timeOffset="9813">2580 546 7815,'-16'0'240,"1"0"0,0 0 724,0 0-780,6 0-131,2 0 0,7 2 1,0 3 13,0 6 0,7-5 0,2 1 0,1-2-18,0 0 0,0 0 0,5-5 36,1 0 1,-2 0 0,2 0-18,-1 0 1,-1-1 0,-3-3-1,-2-3 9,-2-1 1,0 0 0,-5-4 0,3 1 47,-1 0 0,-2-3 0,-2-1 85,0 0 0,-7 2 1,-3 0-102,-4 4 0,-1 5 1,0-1-1,0 3-98,-1 2 1,7 0-1,-2 2 1,1 3 5,2 5 0,-4-1 0,7 1 0,1 1-76,3 3 1,1 6-1,0 0 62,0-1 0,0-2 0,1-2 0,3 0-37,1 1 1,7-8-1,-2-1 1,4-2-42,0 0 1,2 0 0,-1-5 0,0 0 43,0 0 0,-4-1 0,-2-3 1,3-3 76,2-2 0,-1 0 1,-2-7 118,-7 1 1,-2 0-1,-2 0 38,0-1 0,-2 7 0,-2 0 0,-7 1-50,-2 0 1,-2 4 0,0-1-1,-1 3-39,1 2 1,0 0 0,0 0 0,-1 2-139,2 3 0,0-1 0,2 5 1,4 3-137,1 1 1,2-2 0,5-1 0,0 2-61,0 1 1,0 2-1,0 1 1,1-1 84,5 0 0,2-2 1,7-1-1,1-2 92,-2 2 1,2-5 0,-1-3 0,0-2 28,0-2 1,1 0-1,-1 0 114,0 0 1,-5-4 0,-2-3 0,-1-2 186,-4-2 0,4-5 0,-2-2-90,-1-3 0,-8 5 0,-3 2 0,-1-1-77,-4 3 1,4-3 0,-2 5 0,-2-2-54,-1 2 1,2 1-1,1 7 1,-1-4-292,-3 3 1,4 1-1,0 2-172,-2 0 1,0 7 0,2 3 0,3 4-138,1 0 0,4 2 1,-3-1-1,3 0 533,2 0 0,27 41 0,7 10 0</inkml:trace>
  <inkml:trace contextRef="#ctx0" brushRef="#br0" timeOffset="11679">2944 1487 7726,'-11'5'-191,"2"0"1,3 2 695,-4-2 0,6-2-75,-1 8 0,4-6-225,1 4 1,1 2 0,3 4-68,1 0 0,5-5 1,-3 0-1,1 1-127,4-4 0,-3 6 0,1-6-165,2 1 0,1-5 1,2 2 173,0-3 0,-4-2 160,-1 0 1,-6-2 0,5-3 92,-2-5 0,-2-4 1,-7 0-68,-3-2 0,-2 1 0,-4 1 1,1 3-61,-3 1 1,2 4 0,-1-1 0,2 0-31,-2 3 1,-2 2-1,0 2-137,-2 0 1,1 2 0,0 3 0,1 5 13,4 4 1,2 2-1,5 3 1,-2 1-53,1-1 0,2 0 0,2-1 1,2 2 23,3-1 1,-1-4-1,5-3 1,3-4-132,2-1 1,1 3 0,0-5 107,1-2 0,-2-6 0,2-4 0,-1-1 117,0-4 1,-5-1 0,-1-2 0,-2-1 68,-4 1 1,-1 0 0,-2 0-1,0-1 37,0 2 1,0-2-1,0 1 1,-2 1 6,-3 5 1,-4-3-1,-6 6-78,0 3 1,0 1 0,-1 2 0,2 2-39,-2 3 1,1 4 0,0 6-1,1 2 45,4 3 0,-1-2 0,6 8 0,-1-1-32,-1-1 1,6 3 0,-4-7 0,4-2-214,1-1 0,5-2 1,1-1-1,3-4-286,3-5 0,1-3 1,2-2-1,0 0-308,0 0 1,1-7 0,-2-3 242,2-4 1,-7 5 0,-3 0 0,-1 0 494,0 1 0,-53 52 0,-20 8 0</inkml:trace>
  <inkml:trace contextRef="#ctx0" brushRef="#br0" timeOffset="12066">2367 2852 7841,'-8'10'753,"1"-1"-264,0-2 1,5-1-175,-3 0 1,3-4-194,2 9 0,7-8 1,2 4 17,0-1 1,4-4 0,-5 5-285,0 0 1,1-5 22,-4 3 137,4-3 0,0-8 0,0-1-20,-2-1 0,-2-2 1,-6-5-1,-3 0 27,-1-1 0,-7 3 0,2 1 0,-4 2 60,-1-2 1,0 4 0,0 0-1,-1 1 82,2 3 0,-2 3 0,1 1 0,1 1 54,-2 5 0,1 3 1,1 10-66,4 1 1,4 0 0,6-4-1,0-1-95,0 0 1,0 0 0,1 1 0,4-2-111,5 2 0,-1-6 0,0-2 1,4-1-60,1-3 0,-5-4 1,2 0 86,0 0 1,1 0-1,0-4 1,-4-3 58,-1-1 0,-2-2 0,-5-6 0,0 2-15,0-2 0,0-4 0,-2 0 1,-1 1-90,-2 2 1,-7 3 0,2 3 122,-4 1 0,-6 5 0,0-3 0,2 1 102,0 3 0,4 10 0,-2 5 0,1 6 47,0 3 0,5 5 0,1-3 1,3 2-64,2 3 1,2-5 0,2-2-1,0-4-166,0 0 1,2-1 0,3 1-264,6-2 1,2-5-1,2-4 1,0-3-682,1-2 0,-2 0-1605,2 0 2574,-1 0 0,-27 7 0,-7 1 0</inkml:trace>
  <inkml:trace contextRef="#ctx0" brushRef="#br0" timeOffset="12463">1275 3171 7841,'-5'15'105,"0"1"1,-1-7-1,6 1 1,-1 0 367,-4-1 1,4 5-532,-5-5 0,10 0 0,3 0 0,1-3-44,4-3 0,1-1 1,3-2-1,-3-2 176,-3-2 0,3 2 1,-3-5-1,3 0 69,-4-3 0,5 2 0,-5-3 67,-1 0 1,-2-3-1,-6 0-92,0-2 0,0 1 0,0-1 1,-1 3-28,-4 3 0,-2-4 0,-5 6 0,2-2 31,-1-1 0,-3 9 0,-1-5 9,-1 0 1,-4 5 0,0-3-98,1 3 0,8 2 0,1 2 0,-1 3-91,3 6 1,1 2 0,7 2 24,0 0 0,0 1 1,0-2-1,0 2-19,0-1 0,7-1 0,1-3 1,3-2-66,-1-2 0,1 2 0,8-4 0,1-1 7,-1-2 0,-2-4 0,-2-2 0,-1-2 133,-5-2 0,5-3 0,-5-3 0,-1-2 59,-3 1 1,-4-1 0,-1 2 0,0-2 41,0 1 1,-1 1 0,-4 3 0,-7 2 25,-7 2 0,3 2 0,-4 4 0,2-2 17,4-2 0,-6 1 1,-1 9-1,2 3-54,2 1 0,4 5 1,1-5-1,4 5-147,1 1 0,-3 1 1,5-2-165,2 2 0,1-1 0,4-1 0,1-3-121,2-1 1,7-4 0,-3 2-1,5 0-1114,1 1 1432,1-6 0,19-3 0,5-8 0</inkml:trace>
  <inkml:trace contextRef="#ctx0" brushRef="#br0" timeOffset="13766">410 2412 7803,'-15'-4'1048,"0"-2"828,7 1-639,-6 5-475,12 0-586,-4 0 0,6 7 1,0 3-267,0 4 0,0 0 1,0 2-167,0-1 0,4 0 0,3 0 0,2-1-40,2-4 0,-2 2 0,2-5 123,0 1 0,3-5 207,0 2 0,0-5 1,-3-5-1,-7-4 147,-2-5 1,-2-1 0,0-1 0,-2 0-69,-2-5 1,0 4 0,-6-3 0,-2 3 7,-1 2 0,-3 1 1,1 3-1,0 2 8,0 2 0,-5 3 1,-1 4-1,3 0-106,1 0 1,2 6-1,2 5 1,1 2-55,1 2 1,9 0 0,-4 1 0,5 0 11,1 5 1,0-4 0,0 2-1,1-1-144,5-3 1,-4 0-1,9-2 1,1-1 72,1-2 0,2-7 1,0 3-1,1-5-53,-1-1 1,-5-1 0,-1-3 0,4-3 118,0-1 0,-3-7 0,-1-5 0,-2 2 107,-5 0 0,0-2 1,-2 0-1,0 1 37,0 3 1,-6 0 0,-4 3 0,-4 1 2,-1 2 1,0 7 0,0-2-1,0 3 66,-1 2 0,1 0 0,1 2 0,3 3-86,1 4 0,1 0 0,0 1 0,2 2-263,0 2 0,5 0 1,-3 2-1,3-1-473,2 0 1,0-5 0,2-1 632,3-2 0,17-9 0,10-7 0</inkml:trace>
  <inkml:trace contextRef="#ctx0" brushRef="#br0" timeOffset="14491">123 1442 7943,'-9'6'1151,"0"-4"-750,4 3 1,3 4-227,-2 1 1,2-2 0,2 2-194,0 2 0,0-4 0,0 3-66,0 0 1,2 3-1,1 1-98,2 0 1,7-5 82,-2 0 1,3-6 353,3 1-79,-1-3 1,-1-9 0,-5-4-60,-4-2 1,-3-2-1,-2 0 1,-2-1-27,-3 1 1,3 1 0,-4-2 0,-1 1 7,-3 0 1,1 2-1,0 0 1,-3 5 6,-1 2 0,2-5 0,1 6 0,-2 2-21,-1 1 1,3 2 0,0 2-62,-3 3 0,2 3 1,1 7-1,5 1-46,3-1 1,2 0 0,0 0-1,0 1-3,0-2 1,2 1-1,3-1 1,3-2-48,1-2 1,4-7 0,-2 3-31,2-5 1,2-1 0,0 0 71,1 0 0,-2-7 1,0-3-1,-2-3 58,-2-3 1,-7 1 0,3 1 0,-5-2 71,-1 1 1,0 0 0,0 0 0,0-1 18,0 1 0,-7 5 0,-3 1 0,-3 2 9,-3-2 1,2 5 0,-2-1-100,1 3 1,0 2 0,0 0 2,-1 0 0,3 7 0,1 4-22,2 2 0,7 2 0,-2 0-44,3 1 0,2-1 0,0 0-325,0 0 1,2-6 0,1-2-1,3-3-1391,3 1 1750,-6 0 0,44-38 0,5-9 0</inkml:trace>
  <inkml:trace contextRef="#ctx0" brushRef="#br0" timeOffset="15781">456 668 7893,'-16'0'-170,"2"0"1,0 2 136,4 3 1,2-3 191,2 3 0,5-2-296,-5 2 1,6-4 215,6 5 0,-3 1 0,8-2-16,0-3 1,3 0 0,0-2 48,2 0 0,-1-6 0,-1-4 149,-5-4 1,3 4 0,-6 0 79,-3-1 1,-1 2-1,-2-2-134,0 0 0,0 2 1,-2 1-1,-3 1-69,-5 4 1,-3-4-1,-3 2 1,1 2-85,-1 1 1,-4 2 0,1 0-1,-1 2-1,4 3 0,1-2 0,0 7 0,0 2-21,-1 2 1,7-5 0,0 2 0,2 0-63,3 3 0,3 1 0,1 0 1,0 0-62,0 1 1,7-7 0,3 0 0,3 0-66,3-1 1,-1-5 0,0 2 71,0-3 1,5-2 0,1 0 82,-3 0 0,-2-2 0,-2-3 1,-2-5 42,-2-3 0,-5-2 1,4-1-1,-3 1 79,-2 0 0,-3 0 0,-1 0 0,0 0 33,0 0 0,-1-1 0,-5 3 0,-3 1-21,-5 2 1,4 7 0,0-2 0,-2 3 67,-1 2 1,-3 0 0,1 0-174,0 0 0,5 2 0,1 3-70,2 5 0,3-2 0,4 2-100,0 2 0,0 2 0,1 1-62,4 0 0,4-5 0,6-2 24,0-1 1,0-2 0,1-5 168,-2 0 0,-3 0 191,-1 0 1,-6-1 16,0-4 0,-2 1 1,-4-4-110,-2 1 0,0 2 0,-6 5 0,-2 0-377,-1 0 0,2 1 0,2 3 0,-2 3 289,3 1 0,-12 43 0,3 15 0</inkml:trace>
</inkml:ink>
</file>

<file path=ppt/ink/ink1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6:22.623"/>
    </inkml:context>
    <inkml:brush xml:id="br0">
      <inkml:brushProperty name="width" value="0.08571" units="cm"/>
      <inkml:brushProperty name="height" value="0.08571" units="cm"/>
      <inkml:brushProperty name="color" value="#FFFFFF"/>
    </inkml:brush>
  </inkml:definitions>
  <inkml:trace contextRef="#ctx0" brushRef="#br0">1153 501 8026,'-15'0'21,"6"0"1,-4 0 616,3 0 0,1 0 1,-1 0-125,-2 0 1,-1 0-297,-2 0 0,0 0 0,-1 2-54,1 3 0,2-2 0,1 7 0,2 2-109,-2 1 1,-1 1-1,-3-3 1,3 0-10,3 1 1,-4 1 0,4 2 0,-3 0 4,-3 0 0,2 1 1,-2-1-1,1 0 17,0 0 0,2 2 0,0 2 0,3 1 5,-1-1 1,-3-1 0,-3 2-1,-1 3 8,-3 2 0,1 3 0,5-2 0,0 2 91,0 3 1,-1-1 0,2 0 0,-2 0-30,1 0 0,0-4 0,0-2 0,1-1-20,4 1 0,-3-6 1,3 5-1,-2-3-28,1 0 0,-2 5 0,3-4 0,-3 2-90,-3-1 0,6 3 0,0-3 0,-2 1-73,-1 4 1,3-3-1,1 0 1,1-1 34,0 1 0,2-1 0,-2 4 0,0-2 120,-1 2 1,4 1-1,-3 1 1,-1-2-20,1-1 1,3 6 0,-3-6 0,-1 2 35,0 2 1,4 0 0,-3 1 0,1-1-42,4 1 0,-1-1 0,1 2 1,-2 0 19,2-1 1,1 3 0,2-9-1,0 3-36,0 3 0,0-1 0,0 0 0,0-2 3,0-2 0,0 3 1,0-4-1,0 4 34,0 1 1,2 1 0,1-2 0,2 2-51,-2-1 1,1 4 0,-1-2 0,3-3 78,-3-1 0,0 1 0,0 3 1,2 0-60,-1-1 0,-1 2 0,1-7 0,1 2-6,-2 2 1,0-1 0,1-2-1,2-1 15,3 1 1,-5-1 0,2 3 0,-1-2 15,0 0 0,6 5 0,-5-8 0,1 1 7,0 0 0,3 0 0,-4 4 1,1-2-11,0-2 1,0-2 0,-3 4-1,5-2-35,0-4 0,2 4 1,-4-3-1,2 0 1,3 0 1,-5 4 0,4-6 0,0 0-40,3 2 1,-3-5-1,-2 4 1,3-1 44,1 1 1,3-1 0,-1-4 0,0-1-2,0-1 1,1 2 0,-2-1 0,2 0 18,-1 0 1,0 1-1,2-1 1,1-2 3,3-3 0,1 4 1,-4-4-1,2 3-24,-1 3 1,3-3 0,0-1 0,-1-2-60,2 2 0,-1-1 0,-4 1 0,4-3 1,2-2 0,-1 3 0,4-4 0,-2 1-11,2 0 1,2 3 0,0-3 0,-2 0 26,-2-1 0,0 1 0,5-4 0,-1 4 92,-4 1 0,2-3 1,-4 4-1,0 0 38,4-2 1,-3-1 0,-1 2 0,-1 1-59,-3-1 0,2-3 0,-1 4 0,0-1-36,-4 0 0,4-4 1,1 1-1,-1-2-30,2 3 0,-1-5 0,6 4 0,-3-4-17,-2-1 0,5 6 0,-2-1 0,4-2 60,1-1 1,-1-2 0,-2 0 0,-2 2-5,2 3 0,2-3 0,-1 2 1,-1-2 18,-1-2 0,-3 0 0,4 0 1,-2 0-45,2 0 0,-3 0 1,0-2-1,-1-1-34,1-2 0,-1-2 0,4 4 0,-2-4 36,2-1 1,-2 5-1,0-4 1,2 1-23,1 1 0,-3 0 0,-1 4 0,-1-2-21,1-2 1,0-1 0,1 6 0,-3-1 23,0-5 1,-5 5 0,5-5 0,0 0-13,3 1 1,-2-5 0,1 3 0,-2 1-57,-4-1 0,6-5 0,-1 2 0,2-2 8,-5 2 0,3-4 1,1 4-1,1-1 34,0 0 0,-6-2 1,3 3-1,-2-2 112,0 2 1,6-4 0,-5 5-1,1-5 18,0-1 1,3-1 0,-2 0 0,-2-3-31,1-1 0,0 0 1,-3 4-1,3 1-24,1 0 0,-3 0 1,4 1-1,0 3-71,-1 0 1,-3 2 0,4-7-1,-1 1-84,1 0 1,-5 0 0,2 1 0,-1 3 14,1 0 1,4 1 0,-5-5 0,-1 0 5,-2 0 0,-2 1 0,0 3 0,0 0 57,1 0 0,-1-1 0,0 0 0,0 2 127,1-2 1,-2-1 0,2-3-26,-1 1 1,0 0 0,0 0 0,0-1-47,1 2 0,-7-2 0,2 1 0,1 0-16,1 0 0,2 0 1,-2-2-1,0-1 46,-4-3 1,0 1 0,3 5 0,-2-1 19,2 2 0,-4-4 1,2 0-1,0-2-32,-1 1 0,4-3 1,-4 0-1,1 1-11,0-1 0,-5-1 1,4 3-1,-2-3-50,2 0 0,-4-4 1,4 4-1,-1 1 16,0 1 0,-4-6 0,3 3 0,-3-1-28,1 0 0,1 4 0,-5-2 0,3-1 37,1 1 0,0 4 0,-5-3 0,2 2 82,2 0 0,-2-3 0,3 5 1,-1-2-40,1 1 0,-3-3 0,3 1 0,-3-3-41,-2-3 1,1 4-1,2-2 1,2 2-51,-1 0 0,-3-1 1,-1-3-1,2 2 27,3-2 1,-3 4 0,3 2 0,-4 1 3,-1 0 1,0-5-1,0 4 1,0 3 142,0 1 1,0 1 0,0 2 0,0-2-10,0 1 0,0-6 0,0 1 0,0 0-172,0-1 1,0 3-1,0-3 1,-1 1-133,-4-1 0,3-4 1,-3 5-1,3 0 90,2-3 0,0 7 1,0-6-1,0 2 101,0-1 1,-5-1-1,0 4 1,2-3 128,2 3 1,-1-4 0,-1 2 0,-3 1-46,3 3 1,-4-2 0,2 0 0,2-2-143,1 1 1,-3 1 0,0 0-1,0-3 11,-2 2 0,5 3 1,-2 0-1,0 2 178,-1-2 1,1 1-1,-4 0 1,0-2-60,-1-3 1,4 8 0,-4-3-1,2 1-9,-2 1 0,4-2 0,-5 0 0,0-1-55,1 1 0,-4 0 1,4 0-1,-1-2-153,0-3 0,5 3 0,-5-4 0,0 5 66,1 1 0,-4-1 1,5 2-1,-3-2 32,1 1 0,6-6 1,-7 1-1,1 2-70,2 1 1,-4 2 0,5-1 93,-2 2 0,1-1 1,-4-1 19,3 1 0,3 0 1,-4 0 55,-2-1 0,4 3 0,-1 1 0,2 2-73,4-1 1,-5 2 0,-1-1-1,-1 0-36,0 1 1,2-4-1,-4 4 1,2-1-19,-2 1 1,4 0 0,-2-3 64,-3 2 0,0 0 1,-2-3-29,0 2 0,-1-3 0,2 7 27,-2-2 0,6 0 0,0 6 1,0-3 9,2-3 1,-6 5 0,4-2 17,-4-1 0,0 4 0,-2-6 0,1 1-20,0 0 1,0 3 0,-1-4 19,1 2 1,0-3-1,0 5 1,0 0-28,0-2 0,0 5 0,-1-4 0,1 1-78,0 0 1,2-2 0,1 3 0,1-3 6,0 0 1,-3 3 0,-1-3 0,0 2-113,0 0 0,-2-1 0,-2 2 1,-1-1 160,2 1 0,1 3 1,0 1-1,-2 0 73,-1 0 0,0-5 0,5 0 0,0 2 1,-1 1 0,1 2 0,-1 0 0,-3 0-67,-1 0 0,0-5 0,4 0 1,1 1-48,0 2 0,-2 2 0,-1 0 0,-3 0-52,3 0 1,-4 0 0,0 0 0,0 0 27,0 0 0,-3 0 0,3 0 0,0 0 50,0 0 1,-5 0 0,4 0 0,-1 0 47,4 0 1,-2 0 0,2 0 0,1 0-57,2 0 1,-3 0 0,0 0 0,-1 0-27,0 0 0,2 0 0,-4 0 0,0 0-68,5 0 0,-5 0 0,-1 0 0,-1 0 61,0 0 0,0 0 0,-1 2 0,0 2-16,-1 1 0,-1 5 0,-3-4 0,1 1-4,0 0 1,4 3-1,1-3 1,0 1 184,2 5 0,-4-7 1,7-1-1,1-2-77,2 2 1,0-3 0,-2 3 0,-1-3-42,1-2 0,-2 5 0,1 0 0,0 0-52,-3 2 1,5-5 0,-6 3-1,1-3-18,-1 4 0,4-3 0,-4 6 0,2-2-11,4-5 1,-4 5 0,0 0 0,0 2-27,1 2 0,-5-2 0,4 0 0,0-2-22,0 2 0,1 2 1,2 3-1,-1 0 4,1-4 0,2 2 1,2-5-1,0 1-45,0 4 0,-1-3 0,1-2 0,1 2-86,5 0 1,-5-4-1,4 3-1324,-3-1 1,2-2-2518,2-5 4114,5 0 0,9-42 0,10-24 0,2-2 0,0 1 0</inkml:trace>
  <inkml:trace contextRef="#ctx0" brushRef="#br0" timeOffset="1199">2184 168 10423,'-10'0'1497,"0"0"-1757,7 0 1,-4 1 0,7 4 112,0 5 0,0-1 0,0 0 0,2 2 3,3-3 0,2 6 0,4-6 0,0 3 116,0-2 1,3 0-1,0 1 1,2-4 9,-1 1 1,1-5-1,-2 3 1,4-3 88,2-2 1,-4-5 0,3-2 0,-6-3 135,-2-7 1,-3 0-1,4-6 1,-4-1 19,-1 0 1,-2 4 0,-5-3-1,-2-1 3,-2 0 0,-5 6 0,-7-2 1,1 4 27,0 7 1,-5-4 0,0 8 0,0 2-140,-3 1 0,5 2 1,-5 2-1,1 3-75,3 5 1,2 3 0,2 3 0,0-1-44,0 0 1,5 5 0,1 0 0,2-1-144,5-2 1,0 3 0,2 1-1,0-3-27,0-1 0,6-2 1,4-2-1,4-1 46,1-1 1,1-3 0,4 2 0,0-5 94,-2-3 1,4-2 0,0 0-1,0 0 49,-1 0 0,5-2 0,-5-3 0,-2-5-60,3-3 0,-4 2 0,2 2 0,-6-4-17,-3 0 0,1-2 0,-8 0 0,0-1 77,-3 2 0,-2-2 0,-4 1 77,-5 0 1,-4 6 0,-1 3 0,-2 1 3,-3-1 1,2 1 0,-6 7 0,0 1-50,0 3 1,6 5 0,-2-1-1,3 4 13,2 1 1,1 1-1,5-2 1,2 3-66,0 4 0,5-5 0,-3 4 0,3-2-82,2-4 0,5-3 0,2-1 0,2 0 34,2-2 0,5-1 1,2-7-1,2 0 80,-1 0 0,3 0 0,-2 0 0,0-1 55,2-5 1,-5-2 0,3-7-1,-3-1-34,-2 2 1,-1-2 0,-4 1 0,-4 0-42,1 0 0,-5 0 0,3-1 0,-3 2-48,-2-2 1,-7 3-1,-3 1 1,-3 1 52,-3 0 1,1 4 0,0 2 0,0 3 36,-1 2 0,1 0 0,0 0 0,0 0 6,0 0 1,0 5-1,2 2 1,1 2 61,1 2 0,8 5 0,-2 2 0,4 2 26,1-1 0,0-2 1,0-2-1,0 0-161,0 0 0,6 1 0,4-3 0,4-1-151,1-2 1,1-7-1,3 2 1,3-3 36,1-2 0,-2 0 0,3-2 1,-3-1 162,-2-2 0,-2-7 0,-2 2 1,-1-3 107,-5-3 0,-2 1 0,-7 0 0,0 0-58,0 0 0,0-1 0,-1 2 0,-5 0-9,-3 3 1,-5 0 0,-3 6 0,-2 1-5,-1 3 1,-5 1-1,3 0 1,1 0-47,-2 0 1,1 5-1,4 2 1,-3 1-201,3 4 0,7 2 1,2 0-1,2 2-328,4-1 0,1 0 1,2 0-1,0 0 500,0 1 0,48 19 0,10 5 0</inkml:trace>
  <inkml:trace contextRef="#ctx0" brushRef="#br0" timeOffset="3040">4323 2139 7997,'-15'0'0,"-1"0"0,1 0 451,1 0 1,0 2 517,3 3 0,0-1-719,6 5 0,0 2 0,6 3-82,5 2 1,-3-1-1,5 0 1,1 0-218,-1 1 1,3-7 0,3 2 0,1-1-113,1-2 1,-1-1 0,0-7 0,0 0 95,1 0 1,4 0 0,0-2 0,-1-5 105,-3-8 1,0 0 0,-1-7 0,-1 2 148,-5 0 1,3-6 0,-7 4-1,-2 1 320,-1-1 0,-2-3 0,-2 4 0,-2 3 5,-7 1 1,-3 3-1,-2 3 1,-2 2-198,-3 2 0,-4 2 0,3 5 0,0 0-113,0 0 1,0 7 0,4 4 0,-2 3-124,1 6 0,2-2 1,4 3-1,3 1-156,4 3 0,5-2 0,1-1 0,0-2-119,0 0 0,1 6 1,5-6-1,4-2 18,3-1 1,4-4-1,2-1 1,1-4 23,-2-1 0,1-2 0,-1-5 0,2 0 133,-1 0 0,-2 0 1,-2-1-1,-2-5 76,-2-3 0,0-7 1,-6-2-1,-1-3 148,-2 3 1,-2-4 0,0 0 0,-2-2-24,-3-3 1,-3 5 0,-8 1 0,1 3-15,0 2 0,0-6 1,-2 10-1,-2 2 31,-1 2 1,-2 3-1,4 5 1,-2 0-86,1 0 0,2 5 1,4 2-1,1 1-167,1 4 1,8 6 0,-1 5 0,2-2-10,2 1 1,0 3 0,0-3 0,2 2-135,2 3 0,5-5 0,8-2 0,1-3-107,2-2 1,2-1 0,-3-5 0,1-3 77,-2-5 0,0-1 1,-2 0-1,2-1 231,-4-5 1,3-2-1,-10-7 1,0 0 83,0 0 1,-2-5 0,-5 0 0,-2 0 410,-3 4 0,-2 0 1,-5 2-1,2 0-10,-2 4 1,-1-2 0,-3 7 0,2 1-364,-2 3 0,-4 1 1,0 0-1,1 0-1079,2 0 1,7 6 0,1 5-4091,-4 2 5040,6 3 0,28 5 0,12 3 0</inkml:trace>
  <inkml:trace contextRef="#ctx0" brushRef="#br0" timeOffset="3909">2215 4247 8082,'-16'0'5362,"8"2"-5759,3 3 1,3-2-1,2 8 294,0 0 0,2-2 0,3 1 0,5 0 8,4-1 0,0 4 0,4-3-2,2 4 0,-4-6 1,5-3 111,-4-3 0,-2-2 1,0 0 102,0 0 0,-1-2 0,-4-3 1,-4-5 197,1-4 1,-5 0 0,3-4 0,-5 2 8,-5 1 1,-5-9-1,-9 9-119,-1-3 1,0 7-1,5 2 1,-2 2-25,-4 5 0,5 0 0,-6 2 0,1 2-54,1 2 1,0 5 0,6 7 0,3-2-94,1 1 1,6 1 0,-1 0 0,4 3-151,1 1 0,0 0 0,0-4 0,1-3-158,4-3 0,4 3 0,7-4 0,5 0-33,4-4 1,-1-3 0,-1-2-1,1 0 83,-1 0 1,2-7 0,2-4 0,-4-2 65,-1-2 1,-2 0-1,-6-2 1,-3-2 532,-1-1 0,-6-1 0,1 7-36,-3-2 0,-9 1 0,-4 1 0,-3 5-25,-6 4 0,0 3 0,-3 2 1,0 0-72,-1 0 1,3 5-1,-2 2 1,1 1-65,4 4 1,0 1 0,4 3 0,0-2-177,4 2 0,-2-1 0,7 1 1,1-2-87,3 2 0,1-1 1,1 0-1,5 0-225,4 1 1,5-7 0,4 0 0,3-2-5,1-4 0,-5-2 0,5-1 0,-1-1 128,3-4 0,-3 2 0,-2-8 1,-3-2 246,-2-6 0,-1 3 1,-3-4-1,-2 1 70,-3-1 0,0 3 0,-6-4 0,-2 5 157,-3 0 0,-4 7 1,-6-2-1,-2 2-20,-3 0 1,2 2 0,-6 7 0,0 0-93,0 0 0,5 7 0,-5 2 0,2 0-134,3 2 0,3-2 0,2 7 0,4-2-76,5 2 0,3-1 0,2 1 1,0-2-569,0 2 1,4-3-1,4-1 1,7-2 598,2 2 0,47-39 0,10-9 0</inkml:trace>
  <inkml:trace contextRef="#ctx0" brushRef="#br0" timeOffset="5194">61 2321 7963,'10'5'1190,"0"0"1,-5 2-1027,5-2 0,0 3 0,6 6-161,-2-4 1,-3-4 0,-1-4 0,1 2-8,3 1 1,-4 0 0,0-5 0,2 0 26,2 0 0,0-7 0,2-3 38,-1-3 0,-7-3 0,-2 1 1,-5 0 48,-1 0 0,0 5 0,0 0 1,-1-2-32,-5-1 0,-2-1 0,-9 3 0,-1 5 7,-3-1 0,-4 6 0,5-5 0,0 6 5,-3 6 0,7-3 1,-4 8-1,3 0 37,2 3 0,-1 1 0,3 0 1,1 2-22,2 3 0,7-3 1,-2 5-1,3-2-51,2 0 0,0 6 0,2-6 0,3 0-99,5 1 1,3-5 0,4 1 0,2-5-102,1-1 1,2-4 0,-3-2 0,3-3 66,1-2 0,-3-2 0,3-3 1,0-5 47,-5-4 0,4-5 0,-1-4 1,-3-1 55,-1-2 1,-9-3 0,-3-2 0,-3 3 157,-2 3 1,0-4 0,-2 6 0,-3-3 64,-5 1 1,-8 7 0,-4-3-1,-2 5-123,-3 0 1,3 8-1,1 1 1,-1 2-45,1 0 1,3 0 0,-5 6 0,4 4-99,3 6 0,5 2 1,6 3-1,-2-2-87,0 2 1,6 4 0,-2 2 0,4 0-25,1 0 0,1 5 1,4-4-1,5 1-22,3-4 1,3-3 0,-1-2 0,0 1 53,0-2 1,2-5 0,2-4-1,2-3 61,3-2 1,-3 0 0,2-4 0,-1-4 182,-4-7 0,-1-6 0,-4 3 0,0-4 69,-3-1 0,-7-3 0,2-2 0,-3 0-93,-2 3 1,-7 5 0,-3-4-1,-4 3-70,-1 2 0,-5 4 0,-2 3 0,0 4-70,0 1 1,-3 2 0,3 5-1,0 0 5,0 0 0,-3 7 0,5 2 1,1 7 30,2 4 0,4-3 0,3 5 0,5 0-33,3 3 0,2 2 1,0 0-1,0-4-33,0 0 1,7 2-1,3-5 1,5-2-97,5 0 0,-3-5 0,5-3 1,-2-5 36,0-3 1,1-2 0,-6 0-1,0 0 175,0 0 1,-4-7 0,-4-3 153,0-3 0,-1-8 0,-6 1 0,0 1 94,0 2 1,-7 2 0,-3 0-135,-4 0 1,-1 5 0,0 2-220,0 1 1,-1 2 0,2 5-720,-2 0 1,3 1 0,3 4 751,4 6 0,38 43 0,11 11 0</inkml:trace>
</inkml:ink>
</file>

<file path=ppt/ink/ink1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8:28.109"/>
    </inkml:context>
    <inkml:brush xml:id="br0">
      <inkml:brushProperty name="width" value="0.08571" units="cm"/>
      <inkml:brushProperty name="height" value="0.08571" units="cm"/>
      <inkml:brushProperty name="color" value="#FFFFFF"/>
    </inkml:brush>
  </inkml:definitions>
  <inkml:trace contextRef="#ctx0" brushRef="#br0">1422 1078 7827,'-12'-6'1622,"5"-3"-974,0 5 0,2-3 1,-1 1-168,1 0 1,0 3 0,1-1 26,-4 4 0,2-5 0,-1 1-11,-3 2 0,4 0 1,-1-1-242,-2 0 0,-1-2 0,-2 5 1,1 0-59,-1 0 1,0 2-1,-3 1 1,0 1-20,1 2 0,1-2 1,1 3-1,-2 0-127,-2-1 1,-3 0 0,4 3 0,0-1 5,-2 1 0,4 1 0,-3 1 0,1 1-40,-1-1 0,1 2 0,2 1 1,-1 2 59,-1 2 1,0-2 0,3 2 0,1-1 33,-1 1 1,5 1-1,-1 3 1,-1-2-10,-1-1 1,2 0 0,2 5 0,0-2-33,4 1 0,-3-1 0,2-2 0,0-1-64,1 2 0,1 1 0,-2 0 1,0 0-43,0-3 0,2 3 1,1-5-1,1 2-4,3 0 0,-3 1 0,4 1 0,0 0 8,-2-2 0,2-3 0,-3 3 0,4 1 27,0 2 0,-2-3 1,3-1-1,1-1 4,-1 1 0,2-2 0,-5 1 0,3 0-67,2-3 1,1 0 0,1 0 0,-3 1 40,0-1 1,-1-1-1,5-1 1,1-1-43,2 0 1,-2 1-1,2-2 1,-1-1-81,1-2 1,-1-3-1,4 2 1,0 0-33,0-3 0,1 1 0,3 1 0,-2-2 126,-1 3 0,1-5 1,0 2-1,1-1 104,-2-2 1,0 0 0,3 0 0,-2 0 53,-1 0 1,-3 0 0,2 0 0,-1-2 17,1-1 1,-3 2-1,-1-5 1,-1 3 36,-1-2 0,3-3 0,1 2 0,-3-3-1,0 2 1,0-1-1,1-3 1,1-1-85,-1 1 1,3 0 0,-2-1 0,1 1-77,0-1 0,-1-3 0,2-1 0,-1 1-7,-1-2 0,-2 4 0,2-5 1,0 0 96,-1 0 1,-1 4-1,-3-3 1,-1 2-14,-2 0 0,-3-2 0,3 3 0,-3-1 76,-1 1 1,3 0-1,-3 0 1,0-1-31,-2 0 1,-1-1 0,0 0 0,0 2 19,0-3 1,0 3 0,0-5 0,0 0 22,0 1 1,-4-4 0,-1 3 0,0-1 58,0 1 0,-3-3 0,3 3 0,-1-2-14,-3 2 0,-1-2 0,-2 1 0,1 0-72,-1 1 0,0-3 0,1 4 0,0-1-199,0 0 1,-2 0 0,-2-2 0,0 1-133,1 6 0,2-5 0,-1 1 0,-2 1 74,1 2 0,-6 0 0,4 1 0,-2-1-79,-3 1 0,0 2 0,-2 1 0,0 3-202,1-1 1,-2 2 0,1-3-1,0 2-475,1 4 0,-2-1 0,2 1 0,2 1-1126,1 3 1,5 0 2001,-1 5 0,23 41 0,6 17 0</inkml:trace>
  <inkml:trace contextRef="#ctx0" brushRef="#br0" timeOffset="731">1273 1319 7988,'-8'-1'992,"2"-3"0,2-2-693,6-1 1,2-2 0,8 6 0,1-2-337,2 1 1,-2 2-1,3-2 1,0 1 23,-1 0 0,4 2 0,-3-3 0,-3 2 39,0 2 0,3 2 0,-1 2 0,-1 2 150,-2 1 0,-3 3 1,-2-2-1,0 2 66,-1 1 1,1 4 0,-4 1 0,0-1-86,0 1 0,-1-3 1,-4 2-1,-1-1-176,0 2 0,-7-4 0,3 4 0,-3-4-385,-2 0 1,-3 4-1,-1-2 1,-1 1-833,1-3 1236,-5 0 0,-23-1 0,-10 1 0</inkml:trace>
  <inkml:trace contextRef="#ctx0" brushRef="#br0" timeOffset="902">1261 1319 11228,'0'11'250,"0"1"1,0 5 0,0 3 0,0 5-116,0 6 1,0 3 0,0 5 0,0 1-331,0 1 1,0 3 0,0-6-1,-3-2 195,-1 1 0,5 2 0,5 2 0</inkml:trace>
  <inkml:trace contextRef="#ctx0" brushRef="#br0" timeOffset="3250">1147 654 8083,'-12'0'-229,"1"0"0,1-1 0,1-2 0,1 0 310,-1 0 0,3 1 0,-2 4 0,-1 1 13,-1 0 1,-2 6-1,2-2 1,-3 0-48,-3 0 1,4 1-1,-4 4 1,4-1-86,0 1 0,1-1 0,-2 1 1,-1-1 13,-2 0 0,3 1 0,3 0 0,3-1 101,-2 1 1,0-1 0,0-1 0,2-1 69,-2-1 1,2-2 0,0 3 0,-1-2-41,1 3 1,-3 0 0,3 1-93,-4 0 0,1 1 0,1 0 1,2-1 16,-2 1 0,-1-1 0,0 0 0,1 1-12,1-1 0,0 4 0,-2 1 1,1-2-33,1-1 0,2 0 1,-2 0-1,1 3 57,2-3 0,-2 2 0,1-1 0,0 1 17,-3-1 1,2 3-1,0-1 1,-1 1 5,2-1 0,-4 3 0,6-2 0,-2 0-26,-4-1 1,4 3-1,0-3 1,-1 2-15,1-2 0,2 4 1,-2-2-1,1 1-37,2 0 0,2-3 0,1 2 0,0-1-66,0 1 0,0-2 1,0 1-1,0 1 81,0 0 0,0 1 1,0 4-1,-2-1 63,-2-3 1,4 3 0,-4-3 0,2 3-18,2 0 0,0 0 1,0-2-1,0-1-26,0 2 1,0-1 0,0 1 0,0-4-67,0 0 0,0 0 0,2-4 0,0 4 60,2 1 0,4-4 1,-1 1-1,1 0 26,-1-1 0,-2 0 0,1 2 0,1 0 53,-1-2 0,0 3 1,2-3-1,1 1-18,0-1 0,1 3 0,1-2 0,0-1 2,1-1 0,-1-1 0,1-1 0,0 1-48,-1-2 0,0 2 1,1 0-1,-1-1-40,1 1 1,-1 0 0,1-2 0,-1-1-6,0-2 0,5 0 1,-1 4-1,-1-3 6,-1 0 0,-2-1 1,1 2-1,-1-2 50,1 2 1,0-2 0,-1-1-1,0 0 53,0 1 0,1-1 0,0 3 0,-1-3-59,1 0 1,-1 1-1,0-1 1,1-2-34,-1 2 1,1-2 0,0-1-1,3 2 9,0 2 1,0-5-1,-3 3 1,-1-1 17,1 0 0,-1 1 1,2-3-1,1 2 67,1-1 0,1-1 1,-6 1-1,2 1 17,0-2 0,-1-1 1,1 1-1,0 0-43,-2 3 1,2-2 0,1-3-71,2 0 0,-2 0 0,3 0 1,-4 0-25,-1 0 1,5 0 0,-1 0 48,-1 0 1,-2 0-1,0 0 1,0 0-6,-1 0 0,1 0 1,0 0-1,-2 0-7,2 0 1,-1-3 0,1-2 0,0 1-7,-1-1 1,0 4 0,1-4 0,-1 1 8,1 0 1,-1-1-1,1 3-18,-1-2 0,0 0 0,1 3 0,0-2-48,-1 0 0,-3-1 1,-1 2-1,2-1-125,1 0 1,2-1 0,-1 3 3,1-3 0,0 3 1,-1-3-1,0 1 78,0 0 0,-3 1 1,0-2-1,1 2 100,1-2 1,-2 3-1,-1-4-5,2-1 1,1 2-1,2-5-16,-1 1 0,1 2 0,-2-3 0,-1 1-37,-1 0 0,-4 1 1,3-1-1,1-1 9,-2-1 1,3 3-1,-4-1 1,1-2 169,-2 0 1,4 3 0,-3-1 0,0 0-8,1-3 1,-2 4 0,-1-2 0,2 1-73,2-3 0,-4 1 0,5-2 0,0 1-102,-2-1 1,2 0 0,-2 1 0,-1-1 29,0 1 1,3 0 0,-3-1 0,0 1 101,0-1 0,3 0 1,-3 2-1,0 1-37,0 2 0,0-1 0,-3-3 1,4 1-36,0 2 0,-2-2 1,2 2-1,1-2-92,-1-1 0,-2-1 0,2 0 0,0 1 120,1 0 1,-5-1 0,4 1 8,-2-1 0,-2 1 1,3 0-1,-1 3 118,0 0 1,-1 1 0,-3-5-128,0 0 0,4 1 0,0-1 1,-2 1-52,0 0 1,-1-1 0,2 1 0,1-2 49,-2-2 0,-1 2 0,1-2 0,1 1 36,0-1 1,1 2 0,-4-3 0,0 4 78,0 0 0,0 1 0,0-1-85,0 0 0,0 1 1,0 0-1,0-1-88,0 1 1,0-1 0,0-1 0,0 0-20,0-3 0,0 1 0,0 2 0,1 0 96,3-3 1,-3-3 0,3 4 0,-2 0 97,-2 2 1,0-1 0,0-2-1,0 1 121,0-1 0,-2 5 0,-1-3-123,0 0 1,-6-4-1,2 3-98,1 1 0,-1-3 0,4 2 0,-4 1-41,1 1 0,-3-2 0,5-1 0,-3 2 24,-2-3 1,0 3-1,0-4 1,2 1 104,-2 4 0,-1 0 0,1 0 0,2-1 62,-2-2 1,0 6 0,0 1 0,2 2 86,-2 1 1,-1-4 0,-2 2-95,1-2 0,-1-2 0,0 1-372,1-1 0,0 5 0,1-1 0,0 0 12,3 2 1,-1-4-1,-3 4 1,0-3 127,4 2 0,-3 1 0,2-3 0,-3 1 61,-5-1 1,6 4-1,-4 0 1,0 1-17,2 0 0,-1-3 0,1 2 0,0-1-78,1 2 1,0-5 0,0 5 0,-1-3-58,0-2 0,1 0 1,-1 0-1,0 2 79,-4-2 1,3-1 0,-6-2 0,3 1 39,2-1 0,-4 1 0,0 1 0,-1 1 2,0 1 1,4 2-1,-3-3 1,1 2-29,3 2 1,-2-2-1,1 3 1,0 1-88,2 2 0,2-3 0,0 0 0,0 2-40,-1 1 0,0-1 0,1 0 1,-1-3 51,1 4 1,0-1 0,-1 2 0,1 0-95,-1 0 1,0 0-1,0 0 1,-2 0-341,-1 0 1,-1 0 0,4 0-1,2 0-595,-2 0 0,2 5 0,1 2 1134,1-1 0,26 14 0,3-1 0</inkml:trace>
  <inkml:trace contextRef="#ctx0" brushRef="#br0" timeOffset="4758">1422 550 8066,'-18'0'-68,"3"0"0,3 0 408,0 0 0,0 0 0,1 0 1,-1 0 475,1 0 1,0 0 0,-1 0-627,1 0 0,3 0 0,2 2 0,-1 1-50,1 1 0,3 0 0,-1 1-205,4 2 1,0-1 0,0 1 0,0 3-143,0 0 1,0 1-1,3 2 1,2 2-50,1-1 1,-1 2 0,2-5 0,2 1-116,1-1 0,2 1 1,-1-2 150,0-3 1,1-1 0,1-6-1,1 0 166,1 0 0,-3-1 0,-5-4 0,2-2 86,1-3 1,2-3 0,-1-1 0,0-3 319,-4-1 0,2-1 1,-5-4-1,-2 2 125,-1 2 1,-1 1 0,-1 4-1,-2-2-46,-5 3 1,-2 1-1,-2 3 1,-1 2-148,-2 3 1,-2 0 0,-3 4-1,2 0-338,2 0 0,0 4 0,1 0 1,0 3-103,1 2 1,2 1 0,3 2-1,3 0-46,1 4 0,-3-3 0,4 2 0,2-1-1,1 1 0,1-2 1,0 2-1,0-2 54,0-1 0,5-1 0,2 0 0,3-1 58,2-1 0,1-5 0,1-4 0,1 0 79,0 0 1,1 0 0,-1-1 0,-1-2 77,-1-6 0,-2-1 0,0-1 1,0 0 37,-3-1 0,1-4 1,-6 1-1,0 0 121,-2-2 0,-1 5 0,0-5 1,0 2 19,0-1 1,-4 1-1,-1 4 1,-2-1-112,-1 1 0,-3 0 1,0 3-1,0 2-71,0 0 0,-1 3 0,0 3 0,1 0-72,-1 0 1,5 1 0,-1 2 0,1 5-163,0 2 1,2 3 0,5 1 0,0 3-111,0 0 1,0-2 0,0 1 0,2 0-32,1-1 0,4-4 0,3-3 0,-1-1 199,-2 0 0,1 2 1,3-6-1,1 0 119,0-2 1,-1-1 0,0-1 0,-1-2 136,-2-6 1,3-1 0,-5-2-1,0-2-2,-2-1 0,-1-1 0,-1 4 0,2 1 55,-1 0 0,-2-1 0,-2 2 0,-2 1-68,-1 2 1,-5 4-1,1-1 1,-2 3-85,-2 1 0,1 0 1,0 2-1,0 4-60,-1 6 1,0 4-1,1-3 1,0 5-42,4-1 0,-2-2 0,5 3 0,2-1-254,1-4 0,1 0 0,1-1 1,1 0 3,2-1 0,6-5 0,1-2 0,3-3 82,-1-1 1,4-1 0,0-3 0,-1-3 26,0-3 0,0-6 0,-4 1 0,-2 1 200,-2 1 0,-2 2 0,-4-1 89,3 1 0,-7 5 0,-6 1 0,-1 4-330,-3 1 0,0 0 239,1 0 0,-26 41 0,-7 10 0</inkml:trace>
  <inkml:trace contextRef="#ctx0" brushRef="#br0" timeOffset="5883">1377 2408 8102,'-8'-6'410,"0"2"1,4 3-135,-3 1 1,4 1 0,-2 2 0,1 2-183,0 1 0,0 6 0,1 4 0,-1 1-64,1 0 1,2 2 0,1-3 0,0 1-266,0-1 1,0 3 0,0-4 0,0 0-89,0-2 0,4-2 0,1-1 0,1-1 138,3-1 0,-2-5 1,0 0-1,2-2 242,2-1 1,-1-1 0,-1-2 0,-2-6 66,2-1 0,-4-1 0,0 0 0,-1-1 159,-1 0 0,2 1 0,-5-1 0,0 1 154,0 0 1,-5-1 0,1 1-169,-2-1 0,-3 2 1,-2 1-1,0 3-63,0 0 0,-1 3 1,0 3-184,1 0 0,-1 1 0,2 3 1,1 2-138,2 1 0,3 3 0,-3-3 0,3 4-61,1 0 1,2 1-1,1-1 1,0 0-77,0 1 0,4-5 0,0 2 0,3-2 117,2-1 0,1 1 0,1-5 1,1 2 81,-1-1 1,1-2 0,0-1 0,-1 0 50,0 0 0,0-5 0,1-3 64,0-2 1,-6-2-1,-1 1 1,-1-1 73,0 1 1,0 0 0,-4-1-1,0 1 50,0-1 1,-4 0 0,-1 2 0,-2 1-25,-2 2 1,-1 1-1,-2-2 1,1 3 6,0 0 0,0 4 1,-1-2-1,0 4-196,1 3 0,-1 5 1,2 0-1,1 3-109,2 4 1,4-1 0,0-3 0,1-1-162,2 1 0,0-1 0,2 0 0,1 1-55,5-1 1,2-5 0,1-1 0,1-4 106,-1-1 0,1 0 0,0 0 0,-1 0 231,0 0 0,0-1 0,0-4 0,-3-2 427,1-3 0,-7-2 1,3 1-1,-1 0-104,0-1 1,0 5 0,-4-2-1,-1 2-6,-4 1 0,3-3 0,-6 5 0,-1 1 123,-1 2 0,-2 1 1,1 0-635,0 0 0,0 0 0,0 1 207,4 3 0,1 13 0,6 7 0</inkml:trace>
  <inkml:trace contextRef="#ctx0" brushRef="#br0" timeOffset="9166">1033 173 8171,'-9'0'-12,"2"0"251,-2 0 0,3 0-116,-2 0 1,4 0-1,-3 0-31,-2 4 1,2-2 0,0 2-14,-2 2 0,-1-3 0,-2 3-57,0-1 0,5 0 0,0-2 1,-2 1-10,-1 3 1,-2-3 0,-1 2 0,-1 1 3,-1-1 1,-2 1 0,3 1 0,-1 0 22,1 1 1,-3 1-1,1 2 1,-1-1 20,1 0 0,-1 0 0,3 1 0,-1 0-4,1-1 0,1 0 0,1-3 0,1 0 40,0 1 1,-1 1 0,1 1-17,-1 1 1,0 0 0,1-1-1,0 0 2,-1 1 1,5-1 0,-1 2 0,-1 1-66,-1 2 0,2 0 0,1-2 0,-2 2-53,-1 2 0,0-2 0,1 2 0,0-1 71,0 1 0,3-4 0,0 1 1,-1 0-27,1-1 0,2-1 1,-3 3-1,-1-2-8,2 2 1,-4-4-1,3 3 1,0-2-11,-1-2 1,4 1 0,-3-2 0,-1-1-1,1-2 1,-3 2-1,4 3 1,-1 2 12,-1 1 1,4 1-1,-2-5 1,-1 1 30,1-1 0,-1 0 0,-1 2 0,4 0-8,-2-1 1,4 1 0,-5-5-1,3 2-5,1 2 1,0-1 0,1 1 0,-2-1-28,1 1 1,1-1 0,0 0 0,-2 1 29,1 0 1,1-1 0,2 1 0,-3-2-19,-1 2 0,1 1 1,3 1-1,0 1 20,0 0 0,0 1 1,0 0-1,0 1-14,0 0 1,-5 3-1,1-1 1,2 2-12,1-2 0,1 3 0,0-5 0,0 2 8,0 0 0,0-4 0,0 4 1,0-3-4,0-1 1,0-3 0,0 1-1,0 1-45,0 1 1,0 0 0,0-2 0,0 1-16,0 1 0,0 4 0,0-3 0,0-1 7,0 2 1,0-5-1,0 4 1,0-3 28,0 3 1,0-4 0,0 4 0,0-3 17,0-2 1,-4 4-1,0 0 1,2 1 19,0 0 1,2-3 0,0 4-1,0-2 4,0 0 1,0 1-1,0-4 1,0 3-8,0-1 0,0 2 0,0-4 0,0 0 14,0 4 0,0-4 0,0 4 1,0-3 18,0 3 0,0-3 1,0 2-1,0-2-36,0-2 0,4 0 1,0 1-1,-1-1-17,-2 1 1,-1 0 0,1-1 0,1 1-91,2-2 1,1 2 0,-2 0 61,1-1 1,4 1 0,-3 0 0,1-2 43,3 2 1,-3-4-1,2 0 1,0 0 21,-2 3 0,4 0 0,-3 0 0,2 1-43,0-1 1,3 1 0,-3-1-1,0 1-7,2-1 0,-2-1 0,2 0 0,1-3 8,0 2 0,-1 1 0,1 0 0,0-1 102,-2-1 0,2-2 0,-1 4-50,1-3 1,0-1 0,-1 3 0,0-1-18,-4 1 1,3-3-1,-2 1 7,2 2 1,0-2 0,-1-1 0,-3 0 38,0 1 1,2-3 0,0 3 0,1-1-2,-1 0 0,2-2 1,-2 3-35,2 2 1,0 1 0,-1 0 0,-3-1-16,0 0 1,2-3-1,0 3 1,1-2-6,-2 2 0,3 0 0,-3 0 0,1-1 61,-1 1 0,1-3 0,3 2-174,1 1 1,-1 0 0,0 0 0,-3-3 47,0-1 0,-1 3 0,4-4 57,-4 3 1,3-1 0,-1 3-25,1-1 0,-3-6 1,-1 4-1,1-3-23,-1 1 0,2 1 0,3-2 24,1 1 1,-5-1-1,1-1-13,1 2 1,1-3-1,0 4 1,-1-1 18,-1-1 0,0 1 0,3-4 1,0 2-3,-4 1 1,3-2-1,-2 4 52,2-4 0,1-1 1,1 0-1,-2 1 17,-2 3 1,2-3 0,-3 3-33,4-2 1,0-2 0,1 0 0,-1 1 0,1 2 0,-1-1 0,0 2-9,1-3 1,0-1 0,-1 0-1,1 0 1,-2 0 0,2 4 0,0 0-36,-1-2 1,1-1 0,0-1 0,-2 0-10,2 0 1,0 0-1,-1 0 66,1 0 0,-1 0 0,0 0 0,1 0-30,-1 0 0,1 0 0,0 0 0,-1 0 1,0 0 1,0 0-1,1 0-8,0 0 0,-1 0 1,1 0-1,0 0-2,-2 0 1,2 0-1,1 0 1,1 0 5,1 0 0,0-1 1,-3-1-1,-1-2 40,1 1 1,-1-2 0,1 1 0,-1 2-13,0 1 1,1-4-1,0 1 1,-1 1-26,1-3 1,-1 5 0,0-6 0,1 2-12,-1 2 0,1-2 1,0 1-1,-2 0-21,-3 0 1,3 2-1,-2-3 1,2 1-6,2 0 0,-1-3 0,1 3 17,-1 2 0,0-4 0,1 1 0,-1 0 5,1 0 0,0 0 1,-1 2-1,-1-2-9,-2-1 0,2 2 1,-2-2-1,2-1-20,2 1 0,-1 2 1,0-2-1,0 0 49,1-1 1,0 3 0,-1-3 0,1 1 38,-1 0 1,-3-1-1,-1-1 1,2 2-43,1 0 1,-2-1-1,-1 2 1,2-1 5,1 2 0,-1-5 0,-2 0 1,2 1 9,1 0 1,2-2 0,-1 3-34,0-4 0,1 1 1,-2 1-1,-1 2 11,-1 3 1,-5-4 0,4 3 0,-1-1-4,0-3 0,1 2 1,2-1-1,-1 0-34,0-3 0,3 4 0,0 0 0,1-3-27,0 0 1,-2-1-1,0-1 47,1 1 0,-3-1 0,7 0 0,-5 2 31,-2 3 0,-1-4 0,1 4 1,0-3-14,1-2 1,-4 5 0,0-1 0,0 0-1,3-3 0,-4 3 0,2 0 0,-3 0 52,2-3 1,2 0 0,-1-1-6,0 2 0,-4-2 0,3 0 0,-1 1-24,-1-1 0,3 0 0,-3 0 0,1-2-32,3-1 0,-3-4 0,3 3 0,1 1-9,-1-2 1,1 4 0,-3-5 0,1-1-14,-2 2 0,5 3 0,-5-1 0,2 2 25,-2 2 0,2-1 0,-4 1 1,2-1 13,-1 0 1,-1 1-1,0 0 1,3-1-30,-3 1 0,0-1 1,1 1-1,1-2-54,-2-2 0,4 0 1,-2-2-1,2-1 42,-1 0 0,3 4 0,-5-2 0,0 0 47,-2 1 1,3 0 0,0 4-1,-1-1 98,-2 0 0,-1 1 1,0-1-1,0 1-6,0 0 0,0-1 0,0 1 0,0-1-136,0 0 1,0 1-1,0-1 1,0-3-93,0 0 0,0-4 0,0 4 0,0 0 23,0-3 0,0 6 0,0-5 1,0 2 84,0 0 0,0 0 0,0 3 0,0 0 141,0 1 0,0 0 0,0 0 1,-1-1-97,-4 0 0,4 1 0,-2-1 0,1 1-69,2 0 0,-4-5 1,1 1-1,0 1-87,2 2 1,1-1-1,-2-2 1,0 0 37,-2 1 0,0 2 1,4 0-1,0-1 103,0-2 0,-1 6 0,-2-2 0,0 1 110,0-1 1,2 0 0,-1-1-78,-1 1 1,1-1 0,-3 0 0,2 2-35,-2-2 0,1 0 0,1 1 0,-1-1-32,2 1 1,-4 0 0,3-1 0,-1 1 4,-2-1 0,5 0 1,-6 0-1,1-2-8,0-2 0,3 1 1,-3 4-1,3-1-6,-1 1 1,-1 0 0,2-1-1,-1 1 12,2-1 1,-3 4 0,1 1 0,2-2 48,0-1 1,1 0-1,-2 1 1,0 1 4,0-1 1,-3-1-1,2-2-29,-2 1 0,2 0 0,-2-1-38,0 0 0,-3 1 0,3-1 6,-1 1 0,-3 0 1,2-1 17,-2 1 0,3-1 1,-1 0-1,0 1 37,-3 0 1,1 3 0,1 0 0,1-1 10,-1-1 0,-1 3 0,-2-1 0,2 0-66,-2 2 0,0-3 0,1 4 0,-1 0-15,0 0 1,2-5-1,-2 4 1,2-1-58,2 0 0,-2 2 0,2-1 0,-2-1-15,-2 1 1,5 2 0,-1-3 88,-1-2 1,-1 0 0,-1 0 0,-1 2 24,0 3 1,2-5 0,-2 2 13,0 1 1,2 0 0,0 3-3,-2-1 0,4-4 0,-7 5 0,2-1-20,1-1 1,0 3 0,1-5-80,0 2 1,0-3 0,-1 3 0,0 0-61,1 0 0,-1-3 1,1 4-1,0 1 93,-1-3 1,0 5-1,1-2 1,-1 1 68,1 2 1,0 0-1,-1 0 1,1 0 82,-1 0 0,0 0 0,1 0-73,0 0 0,0 0 0,0-1 0,3-2-15,-1 0 0,2-1-26,-5 4 1,1-2 0,0 0-48,-1-2 1,5-1 0,-2 3 25,1-3 1,-3 1 0,0 1 17,0-1 0,-1-4 1,1 3-15,-1-1 0,1 2 0,-1-2-14,1 1 0,3 1 0,0 2 3,0-1 1,-3 2-1,0-5-13,-1 2 0,2 2 26,-2-2 1,0 3 0,1 0-9,-1-3 0,0 3 0,1-4 11,0 5 1,0 0 0,-1 0 15,0 0 1,1 0 0,-1 0 0,1 0-13,0 0 0,-1 0 1,1 0-1,-1 0 7,0 0 1,2 0 0,-2 0-1,0 3-2,1 1 0,-1 0 0,0-4 0,2 0-24,-2 0 1,1 0 0,-1 0 0,2 1-10,2 3 0,-2-2 0,3 1 1,-4-2-347,0-1 1,-1 0-1,1 2-279,-1 2 0,2-2 0,1 5 0,3-1-726,0 0 0,2-2 1385,-1 3 0,20 12 0,-2 5 0</inkml:trace>
  <inkml:trace contextRef="#ctx0" brushRef="#br0" timeOffset="10771">1239 115 7687,'-12'0'-789,"5"0"1317,-1 0 1,4 0 382,-3 0-453,4 0 1,-3 1-40,6 3-392,0-2 0,2 6-40,2-4 1,1 1 0,4-2 0,-1 0-50,1 0 0,-3 2 1,1-1-1,2-1 12,1-2 0,2 0 0,0 1 0,-1 2 27,1-1 0,-1-1 1,0-2 75,1 0 1,-1-5-1,-1 0 1,-1 0 119,-1 0 1,-5-4-1,2 3 1,-2-2 94,2 1 0,-3-1 0,-6-3-2,-3-1 1,-3 1-1,-2 0 1,0 3-84,1 0 0,-1 4 0,-3-2 0,0 0-66,1 4 0,1-3 1,1 1-1,-3 2-21,0 1 0,1 2 0,5 1 1,2 3-173,-2 1 1,2 2 0,1 3 0,-1 1-22,1 0 1,3 2-1,0 2 1,2-2-62,1-1 0,1-2 0,1 1 0,3-2-63,1-2 0,3 0 0,1-3 0,2-2 119,0 3 1,-1-5 0,1 2 0,0-3 73,-2-3 1,2 0 0,0-3-1,-1-1 29,1 1 0,-2-1 0,-1-5 0,-3 0 197,-1 1 0,3-1 1,-4 1-1,-2 0 44,-1-1 1,-2 1 0,-1-1 0,-4 0-23,0 1 0,-2 0 1,-3 1-1,-2 0-17,-2 3 0,2 4 1,-2 0-1,1 1-90,-2 2 1,4 0-1,-3 0 1,1 0-113,4 0 1,1 4 0,3 1 0,0 1-110,-1 4 1,5 0 0,-2 1-1,3 0-83,1 1 0,1 0 1,3-1-64,4 1 1,-2-5 0,1 1 0,2-1 26,1 0 1,2-2 0,0-5 0,1 0 104,2 0 1,-2 0-1,1-2 1,0 0 110,-3-2 1,1-4 0,-2 0 0,-3-2 65,-2-2 1,-1 1 0,0-1 0,-2 0 293,0 1 1,-4 0 0,-1 1-28,-4 1 1,0 1 0,-1 4 0,-2 2-213,-4 0 0,1 2 0,-2 0 0,3 0-316,0 0 0,2 2 0,1 0 0,2 3-261,2 1 1,-2 3 0,3 2 466,1 0 0,48 11 0,12 2 0</inkml:trace>
  <inkml:trace contextRef="#ctx0" brushRef="#br0" timeOffset="11737">2270 356 8208,'-6'-5'-11,"-4"-1"0,4-2 344,-1 0 1,-3 4 0,3-2 128,-4 0 0,4 3 0,-1 3-124,0 0 1,1 0-1,-1 0-241,-1 0 1,4 5 0,0 1 0,1 2-140,1 0 1,-1-1 0,4 5 0,0-1-115,0 1 0,0 0 0,1-2 7,3 2 1,-2-2 0,6-1 0,1-2 81,1-2 0,-2 2 0,-1-3 1,2-1 111,1-2 0,2-1 0,0-1 0,-1-3-20,1-4 1,-5-2 0,1-2 0,-1 1 29,0-1 1,-2-3 0,-4 0-1,2 0 94,0-2 0,1 4 0,-5-1 0,-3 1 78,-4 1 0,-2 2 0,-2 1 0,2 3 20,-2 0 0,-1 2 0,-1 4 0,-1 0-169,0 0 0,3 1 0,2 4 1,1 2-76,1 3 0,6-2 0,-3 0 0,1 1-193,0 1 1,0 1 0,5 0-1,4 1-58,2 0 0,3-1 0,2 0 1,-1-3 64,0 0 1,5-4-1,0 2 1,1 0 105,0 1 0,2-4 0,-5 0 0,1-2 9,-2-1 0,2-1 0,1-2 0,-4-1 114,-4-2 0,2-3 0,-6-1 0,-2-2 158,0 0 0,-2 1 1,-2-1-1,-2 0 15,-3 1 0,-4 3 0,0 1 0,-1 0 7,-4 0 0,2 2 1,-4 5-1,2 0-76,1 0 1,-1 1 0,1 3 0,2 4-70,4 2 0,-1 2 0,3 3 1,1 1-146,3 2 1,1-3 0,2 3 0,0 0-258,0 0 0,5-4 0,2 2 0,4-4-126,0-1 1,1-3 0,0-1-27,-1-3 1,-3 0 181,-1-4 1,-3 0 0,2-1-1,0-3-1264,-4-4 1555,-1 4 0,-6-12 0,-2 3 0</inkml:trace>
  <inkml:trace contextRef="#ctx0" brushRef="#br0" timeOffset="13142">2684 1308 8047,'6'4'2532,"-1"-2"-2383,-5 8 0,0-7 0,1 3-234,3-1 1,-2 0-1,2-2-90,2 1 1,-3 5 54,4-2 1,1 2-1,3 0 130,1-2 0,-5-4 1,1 1-1,0-3 115,3-1 1,0 0 0,1 0 247,0 0 1,-5 0 134,0 0 0,-4-5-381,1-2 0,-3-3 1,-2-1-1,-3 2-51,-3 2 0,-3 0 1,-2 0-1,0 1-42,1 1 1,-1 4-1,1-3 1,0 3-28,-1 1 1,1 0 0,-1 1-1,0 3-115,1 3 0,1 4 0,2 0 0,5 1 48,1 0 1,2-1 0,0 0-1,0 0-105,0 1 1,2 0-1,1-1 1,5-1 46,2-2 0,1 1 0,1-4 1,0 0 137,-1 1 0,1-3 0,-1-3 0,0 0 77,1 0 0,-5-2 0,0-1 43,-2-5 0,3-1 0,-5-3 0,0 0 228,-1 1 0,-4-1 0,-2 0-229,-3 1 1,-4 0 0,0 1 0,-1 2-91,1 4 1,0-1 0,-1 1 0,1 2-99,-1 0 1,0 4 0,1 2-1,0 3 2,-1 4 1,5 1 0,0 2 0,2 2-9,3-3 0,-4 4 0,3 0 0,0-1-160,2 0 1,6 0 0,3-4-1,2-1-19,1 0 1,1-1-1,-1-1 1,0-6 107,1-2 0,0-1 0,-1 0 0,1-1 106,-1-2 0,-3-4 0,-2-5 0,-1-3 150,-3 0 1,0-1-1,-2 3 1,0 0 181,0-3 1,-5 1 0,-2 4-1,-2 0-73,-2 4 0,2 0 0,-7 5 0,-1-2-216,-2 1 1,2 3 0,1 4 0,1 4-199,5 2 0,-5 3 0,9 1 0,-1 3-970,4 0 0,2-2 0,2 4 1145,2-3 0,19 23 0,9 8 0,3 4 0,1-1 0</inkml:trace>
  <inkml:trace contextRef="#ctx0" brushRef="#br0" timeOffset="14889">2305 2477 8208,'-11'0'-41,"-1"0"148,0 0 1,5 0 520,0 0 1,4 1-545,0 3 0,1 2 1,4 6-25,1 0 1,4-1 0,3 1-91,2-1 0,-5-1 1,2 0-1,0-3-50,1 2 0,2-5 0,-2 1 1,2-4-6,-1-1 0,1 0 0,0 0 0,-1 0 157,0 0 1,1-6 0,-2-1-1,-1-3 88,-1-2 0,-5 1 0,4 0 0,-2-1 87,-2 1 0,-2-1 1,-1 0-1,-1 2-51,-4 3 1,-2-2 0,-7 5-126,-1 2 0,-1 0 0,1 4 0,0 1-136,1 5 1,-2 2-1,-2 1 1,2 1 29,0 0 1,1 3 0,7 0-1,2 0-123,0 2 1,3-5 0,3 4-1,0-3-6,0-2 0,0-3 0,4-2 0,4 0 28,2 1 0,2-5 0,-1 2 1,1-2 137,0-2 0,-2 0 0,2-2 0,-1 0 133,1-2 1,0-4 0,-2-1 0,-1-1-14,-2-1 0,-4 0 0,0-1 1,-1 0 60,-2 1 0,0-1 0,0 1-55,0 0 0,-5 3 0,-2 1 0,-5 3-80,-4 1 0,4 2 1,-5 1-1,2 1-14,-1 3 1,0 2 0,3 7-1,1 1-29,2 2 1,1 3 0,-1-3 0,1 1-19,6 4 0,2-5 1,1 1-1,0-2-118,0 1 0,3-1 1,2-5-1,1-1-50,3-2 0,1-4 1,2 1-1,0-2 131,-1-2 0,1-2 0,-2-2 114,-2-3 0,0 1 1,-3-3-6,-4 0 0,-1 1-24,-3 0-35,2-2 0,-45 24 0,-5 0 0</inkml:trace>
  <inkml:trace contextRef="#ctx0" brushRef="#br0" timeOffset="15967">1308 2902 8574,'-6'15'280,"-1"0"0,1 0 0,-1-2 0,1 1 150,0 2 1,1 3 0,-1-4 0,1-1-532,2-1 1,3 2-1,3 0-33,1-1 0,5-6 0,-2-3 0,4-2-203,0 2 0,1-1 0,-1-4 261,0 0 0,1-6 0,-1 0 0,-1-2 137,-2 0 1,2 1 0,-3-5 322,-1 1 1,-1 0-1,-5-1 1,0 1-35,0-1 1,0 5 0,-1-1-1,-1-1 30,-3-1 0,-3 0 0,0 0 0,-2 4-51,-2 2 1,1-2-1,-1 3 1,1 0-185,0 0 1,-1 2-1,1 1 1,-1 0-119,0 0 0,2 5 1,-2 3-1,2 2-66,2 2 1,-1-1-1,5 0 1,0 1-305,0-1 0,2 1 0,-1-1 0,5 1-211,2-1 0,5-3 1,-2-2-1,3-1 170,2-2 1,0-2 0,2-1 0,2 0 260,-2 0 0,2 0 0,0-1 0,-3-3 107,0-4 0,-3 2 0,-2-2 0,-2 0 417,-2-3 1,-2 0 0,2-1 121,-3 1 0,-6 0 0,-3 3 1,-4 2-101,-2 0 0,-1 3 1,-2 3-1,-1 0-143,0 0 1,2 3 0,-1 3 0,0 0-163,3 2 0,1-1 0,1 1 0,2 1-472,3 1 0,-2-3 0,5 1-851,2 0 1,5-2-1,6-2 1,1-3 1204,6-1 0,32-5 0,14-1 0</inkml:trace>
  <inkml:trace contextRef="#ctx0" brushRef="#br0" timeOffset="17023">310 2466 7917,'-11'-7'-219,"3"2"1,0 5 618,-1 0 0,4 2 1,0 0-1,1 3-91,0 1 1,0 2-1,1 3 1,-1 1-76,1 0 0,2-1 0,1 1 0,0-1-190,0 0 0,0 1 0,0-1 0,1 0 91,3-4 0,2 3 0,6-3-318,-1-1 1,1-1 0,0-5-1,-1 0-83,0 0 0,0-1 1,1-1-1,-2-4 307,-2 0 0,2-6 0,-3-2 0,-1-1 293,-2 2 1,-2-2 0,1 0-1,1 0 67,-1-2 0,-3 4 0,-4-2 0,-4 2-46,-2 2 0,-2 1 0,1 1 1,-1 3-86,0 0 0,-2 2 0,-2 4 1,2 0-269,1 0 0,2 0 1,-1 1-1,1 4-60,0 2 0,3 3 0,1 2 0,3-1-230,1 1 1,2-1-1,1 0 1,0 1 50,0 0 1,0-1 0,1 1 0,2-1-59,0 0 0,6-2 1,-1-3-1,2-2-37,1-1 1,1-2 0,-1-1 287,1 0 0,-5-1 0,0-2 0,-2-6 112,-2-1 0,-2-1 0,-1 0 1,0-2 24,0-2 1,-1 2 0,-2-3 0,-2 4 166,-2 0 1,0 5 0,-5 0 0,1 2 10,-1 3 1,0 0-1,-2 2 1,-1 0-173,0 0 0,2 4 0,3 1 0,-1 2-611,3 2 0,2 0 0,3 0-1368,0-2 1880,4 0 0,41-10 0,14-5 0</inkml:trace>
  <inkml:trace contextRef="#ctx0" brushRef="#br0" timeOffset="17200">92 1445 8141,'-4'-7'0,"-1"0"230,-2 2 1,5-4 533,-2 1 0,3 2 74,1-1-695,0 4 1,0-1-1,0 8 1,0 3-4,0 3 1,0 2-1,0 1 1,1 1-164,3 1 1,-3 2 0,3-3 0,-2 1-200,-2-1 1,3-1 0,2-2 2,1 1 1,3-2 0,2-3 178,0-3 0,-3-2 0,0-4 1,-1-2 54,-1-3 1,3-5 0,-3-1 0,-2-4-9,2-1 0,-3-1 0,-3-3 0,0 2 33,0 0 0,0 3 1,0-2-1,0 3 22,-4-1 1,-2 6 0,-6-2-1,0 5 13,1 3 1,-1 1 0,0 5 0,-2 3 8,-2 3 0,1 5 0,3 4 0,1 3 24,0 2 1,1 2-1,2-1 1,4-2 8,3-1 0,1-1 0,0 1 1,0-3-132,0-4 1,3 0-1,4-2 1,2-3-35,4-3 1,0-2-1,0-2 1,1-2-94,2-2 0,3-3 1,-4-7-1,-1-3 72,-1-1 0,-1 4 1,-2-5-1,2-2 45,0-1 0,-6 3 0,-2 2 0,-3-1 48,-1 5 1,0-2 0,-1 2 0,-4 3 50,-6 3 1,-1 4-1,-4 3 1,0 0 96,1 0 0,-4 6 0,2 2 0,0 5 51,1 2 1,-1 4 0,5-1 0,-1-1-42,3 4 0,2-5 1,0-1-1,5-1-499,1 2 0,2-7 0,2 1-357,1-4 1,4-2 673,5-4 0,-1 0 0,0 0 0</inkml:trace>
  <inkml:trace contextRef="#ctx0" brushRef="#br0" timeOffset="17201">470 539 8102,'-11'0'-143,"0"1"196,-1 3 0,5 1 0,0 5 0,2-3 436,2 2 0,-1 1 1,-1 2-106,3-1 0,0 0-295,2 1 1,2-2 0,2-3-118,3-2 0,3-4 0,2-1 1,1-1-9,2-4 0,-5-2 0,5-6 0,-3-3 96,-4 2 0,4 0 1,-5-1-1,1 1 171,-1-1 0,-4 3 0,0 0 0,-2-1 65,-1-1 1,-1 2-1,-2-1 1,-6 4-94,-5 0 0,0 3 1,-5-1-1,-1 3-25,2 1 1,-4 1 0,3 4 0,-1 2-119,-4 3 1,5 4 0,2 1 0,-1 2-104,5 2 0,1 3 1,5 1-1,1 0 94,2 0 0,2-2 0,0-5 0,3 3-138,3-3 1,5-1 0,-2-3 0,5-2-133,3-3 1,-1 1 0,4-5 0,-2 0 3,-1 0 1,1-6 0,0-1-1,-3-5 110,0-3 0,1 1 1,-1-4-1,-3 2 43,0 1 1,-3-1-1,-1 0 1,-1 1 161,-3-2 1,0 8-1,-4-1 1,-2 0 184,-3 4 0,-3 0 0,-2 3 0,0-1-102,-4 2 0,4 4 0,-4 4 0,3 0-114,3 2 1,-2 3 0,0-1 0,2-1-56,3-1 0,-2-1 0,5 5 0,-1-1-123,1 0 0,2 1 0,-2 0 0,4-1-256,4 1 0,-1-5 1,5-1-1,0 0-358,3-4 0,0 3 723,1 0 0,19-23 0,7-7 0</inkml:trace>
</inkml:ink>
</file>

<file path=ppt/ink/ink1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8:50.110"/>
    </inkml:context>
    <inkml:brush xml:id="br0">
      <inkml:brushProperty name="width" value="0.08571" units="cm"/>
      <inkml:brushProperty name="height" value="0.08571" units="cm"/>
      <inkml:brushProperty name="color" value="#FFFFFF"/>
    </inkml:brush>
  </inkml:definitions>
  <inkml:trace contextRef="#ctx0" brushRef="#br0">1192 92 8225,'-6'-5'478,"0"3"1,4-2 196,-3-2 0,1 5-219,0-3 1,1 3-1,-5 1-68,-1 0 0,-1 0 0,-1 1 1,0 2-142,-1 0 1,-1 6 0,-1 0 0,-1-1-31,1 0 1,2 2 0,0-4-1,0 2-23,1 0 1,1-5 0,1 5-1,1 0-151,-1-2 1,-1 4 0,-1-2-68,-1 2 1,0-2-1,1 0 1,0 0 30,-1 3 0,-1-4 1,-1 2-1,-1 3 26,1 2 1,-3 1-1,3-4 1,-2 1 71,0-1 1,1 0-1,-3 1 1,2 0-96,2-1 1,1 1 0,2-1 0,0 0-33,-1 1 0,0-1 0,1 1 0,0 0-11,4-1 0,-3 0 0,2 1 1,-2-1-22,-1 1 0,3 3 1,1 0-1,-3 0 42,0 3 1,-1-6 0,-1 5 0,1-2 60,-1 0 0,5 4 0,-1-4 0,-1 1-23,-1 0 0,2-3 0,0 2 1,1 0-3,1 0 0,-4-2 0,3 1 0,-1-1 44,1-1 1,0 3 0,-2 1-1,2-3-12,-2 0 0,3 2 0,-3 1 1,2-1-45,1 2 1,-3-5 0,4 5 0,-1-2-41,-3 1 0,0 3 0,0-3 0,1 0-27,-1 2 1,3 1-1,-2-3 1,0 0 29,2 1 0,-3 0 1,4-3-1,-1 2 12,-3 2 0,3 0 1,-1 2-1,1-2 37,0-1 0,1 2 0,-1-3 0,-1 1 11,1 0 0,0 2 1,-3-3-1,3 1-53,1-1 1,-3 4-1,3-4 1,-1 1-77,-3-1 1,2 5 0,1-2-1,-1 1 52,1-1 1,3 2 0,0-6 0,0 0 42,-1 2 1,3-1-1,-3 4 1,2-4 25,-2 0 0,3-1 1,-3 4-1,1 0 12,0-1 0,1 2 0,-2-4 1,2 3-19,-2 1 1,3 0 0,-4 0-1,1-1-89,0 2 1,0-3-1,3 1 1,-2 0-3,-1-1 0,1 0 1,3-4-1,0 2 14,0 2 1,0-2 0,-2 1 0,0 1 61,-2 0 0,0-4 1,4 2-1,0 1-1,0 3 0,0-4 1,0 0-1,0 0-1,0-1 1,0 5-1,0-2 1,0 0-19,0-3 1,0 2-1,0 0 1,0-1-28,0 0 1,0 1 0,0-3-1,2 2-14,1-3 1,-2 4 0,3 0 0,-2-1 20,-2 0 1,1 2 0,1-5 0,2 3 4,-1-3 1,2 4 0,-1 0 0,-1-1 36,-2 1 1,2-1 0,3-1 0,-2 4 53,2-1 0,-1 2 0,-2-4 1,0 2-51,0 2 0,2-2 0,-2-2 0,2-1-27,-1 0 0,-1 5 0,3-6 1,1 1-16,-1-2 1,-2 2 0,2 0-1,1-1 44,-1-1 1,0-1-1,3-1 1,-2 0 87,-2 0 1,4 3 0,-2-1-1,0 3 7,0-2 1,-2 2 0,2-1 0,0 1-64,0 0 1,2-1 0,-4 2 0,0 1-45,0 0 1,4-2-1,-3 1 1,2-1-30,0-1 1,-4-3 0,3 1 0,1 1 77,-2 1 0,4 1 0,-1-4 0,-1-2 9,0 2 0,2 0 1,-4-1-1,1 1 55,2-1 0,-3 0 0,3 1 0,-2 1-8,2 2 1,1-2 0,-1 3-1,-2 0-87,2-2 1,0 2-1,-1-4 1,0-1-54,1 0 1,0 1 0,0-1 0,-1 1 43,1 0 1,1-1 0,1 0 0,1 1-17,-1-1 1,0 1 0,1-1 0,0 1 39,-1-1 0,1 2 0,-1 1 0,0 1 67,1-1 0,-1-1 0,1-2 0,0 1-50,-1-1 0,0 4 0,0 1 1,1-2-35,0-1 1,-1-2 0,1 1 0,-1-1-13,0 1 0,1-1 0,1-1 0,0-1-43,3-1 1,-1 0 0,-3 3-1,-1-1 29,1-2 0,-1 1 0,1-4 1,-1 1 20,0 3 1,1-3 0,0 1 0,-1-1-14,1 0 0,-2-2 0,2 2 0,0 1 28,-1-1 1,2-1 0,1 2 0,2 0-13,-3 0 0,2 2 0,-2-4 0,3 0 1,-3 0 1,4 1 0,-2-3 0,1 4 28,0-1 0,-1 0 1,2-3-1,1 2-13,0 1 1,-4-3 0,2 2 0,0-1-33,-1-1 0,6 1 0,-4-2 0,2 0-35,0 2 0,-3 0 0,3-4 0,0 0 0,-1 0 1,2 3-1,-3 1 1,0-1 57,-1-1 0,3-2 0,-3 0 0,2 0 63,-2 0 1,3 0 0,-3 0 0,3 0-65,1 0 0,0 0 0,0 0 1,-1 0-47,-3 0 1,4-5 0,-2 1 0,1 2-31,0 1 1,-3-3-1,2 0 1,-1 2 31,1 0 0,-2-2 0,1 1 0,0-1 49,-3-1 1,4 4 0,-1-5 0,1 3 14,-2-1 1,0-1 0,1 2 0,1-2 4,2-1 0,-3 3 0,-1-2 0,0 1 6,-2 0 1,7-4-1,-3 4 1,1-2-67,0 2 1,-3-4 0,3 3 0,1-1 2,2-3 0,-3 2 0,0 1 0,1 0 3,2-1 1,-3 4 0,0-5-1,0 2-28,-1 0 0,4 2 0,-4-2 0,1-1-14,0 1 0,0-1 0,2-2 0,0 2 13,-2-2 0,-4 3 1,5-2-1,0-1 31,1-1 1,-2 2 0,0 1 0,2-2 120,1-1 1,-3-2-1,0 1 1,1-1 30,2 1 0,1 0 1,-1-1-1,2 0-127,-1 1 1,3-1 0,1 1-1,-1 0-107,-2-1 0,-1-4 0,0 2 1,-1-1 75,2 3 0,-1 0 1,-1 1-1,-2-1-6,-1 1 1,-4 0-1,3 3 1,-1 0-27,-4-1 0,0-1 0,-1-2 0,0 1-104,-2-1 0,1 1 0,-3 0 0,1 1 92,0 2 1,-1-2 0,1 2-1,-1-4 42,0-3 0,1 2 1,1-2-1,-4 2 53,-1 2 1,4-1 0,-2-3 0,0-1-13,0-3 0,-2 5 0,1-4 0,1 0-67,-1 0 1,0 0-1,2-3 1,1 4 26,0 1 0,-3-5 1,1 2-1,1-1 18,-1 1 1,1-2-1,-3 4 1,2-1 66,2-2 0,-5-1 0,2 1 0,-2 2 59,0 2 0,3-4 1,-1 2-1,-2-1-110,2 0 1,1 0-1,-3-3 1,0 0-95,1-1 0,-3 7 0,5-8 0,-1 2-9,1-4 0,-4 2 0,4-3 0,-2 3 53,-2 1 1,1 0-1,1 1 1,-2-2 108,2 1 0,-3 1 0,1 0 0,-2 1 32,-1 2 1,5 0-1,-2-4 1,1 0-107,2 1 1,-5-2-1,6 1 1,-1 1-35,0-1 0,-1-1 0,1 2 1,-1 0-79,-2 3 0,-1-3 0,1 3 0,1-3 141,-2-1 1,1 4-1,-1 2 1,3-1 94,-4 0 0,1 1 0,-2-3 0,0 3-1,0 1 0,1 2 0,2-4 0,0 2-97,0 1 1,0-1 0,0 0 0,0-3-115,0-1 0,-1 2 0,0-1 1,2 0 53,-1 1 1,-1-3 0,-2 3-1,0-1 71,0 0 0,0 4 0,0 1 0,0-1 19,0 0 0,0 2 0,0-2 1,0 2-4,0 2 0,0-1 0,0 0 0,0 1-131,0 0 1,0-5-1,0 2 1,0-1-60,0 2 1,0 2 0,0-2 0,0-1 103,0-1 1,0-1 0,0 5 0,0 0 136,0-1 0,0 1 0,0-1 0,0 1 43,0-1 1,0 1-1,0 0-132,0-1 0,0 0 1,0 1-1,0-1-64,0 2 0,0-6 1,0 1-1,0-1 17,0 0 1,0 3 0,0-3 0,0 0 49,0 1 0,0-1 0,0 1 0,0-1 181,0-2 0,0 4 0,0-2 0,0 4 76,0 0 0,-5 1 0,1-1-176,-3 0 0,4 2 0,-2-2 1,1 1-67,1-1 1,-3 0 0,5 1-1,-5 0-35,0-1 1,2 1 0,-2-1-1,-1 1 62,1-1 1,1 0 0,-2-3 0,0 1 20,1-1 0,-5 2 1,4 2-1,0 0-25,0-1 1,-1 1-1,-2-1 1,1 0-77,1 1 0,0 0 0,-3 0-32,-1-1 1,1 0 0,1 1-1,1-2-24,1-2 1,0 3 0,-2-1-1,1 3 35,2 1 0,-1-6 0,-3 5 117,-1-4 0,1-1 0,0 3 0,3 2-43,0 2 0,0-2 0,-3 3-52,0-3 0,-1-1 0,0 3 0,1-1-37,-1 0 0,2 3 1,1-1-1,2-2-29,-2-1 1,-1-2 0,-2 1 0,0-1 5,-4 0 0,3 1 1,-2 0-1,1 1 113,-1 2 1,2-2-1,-3 2 1,0-1 15,1 2 0,-4-2 0,3 3 0,3 0-34,0-3 0,0 3 0,-1-1 0,0 1-127,4 0 0,-2 2 0,4-2 0,-2-1 88,-1 1 1,0-1 0,1-2-1,0 3 17,3 1 0,-1-4 0,-4 3 0,1-2 12,0 1 0,3 3 0,0-2 0,-2-1 21,-4 1 1,2 1-1,-6-1 1,4 1-3,-1 3 1,-2-4-1,3 3 1,-2 0-116,3 2 1,-2-3 0,1 1 0,-1-2 134,1 1 1,2 2 0,0-2 0,0 2-36,1-2 1,-2 3 0,-1-4 0,-2 1 23,3 0 1,4 0 0,1 4 0,-2-1-28,-4-3 0,1 2 0,-2-1 1,2 2-36,2 1 1,-4-4 0,-2 0 0,0 2-53,1 0 0,-3 2 1,2 0-1,-1 0-3,-2 0 0,2 0 1,-1 0-1,0 0 0,1 0 1,-4 0 0,5 0 0,-2 0 117,0 0 1,4 0-1,-1 0 1,0 0 27,1 0 1,-4 0 0,4 0-1,1 0-150,1 0 0,1 0 0,1 0 1,-1 0 47,2 0 1,-2 0 0,0 0 0,1 0-23,-1 0 1,0 0 0,2 2 0,-2 0-2,1 2 0,-1 0 0,0-4 0,1 0 21,0 0 1,-1 0 0,1 0-1,-2 0-17,-2 0 0,2 0 1,-3 1-1,0 1-86,1 2 0,-5 0 0,2-2 0,-1 0 93,-1 2 1,5 0 0,-3-1 0,1 1-17,-2-1 0,6-2 0,-3-1 0,4 1 25,0 3 0,0-2 0,1 1 1,-1-2 16,1-1 0,0 5 0,-1-2 0,-1 0-30,-2-2 1,2-1 0,-2 1 0,3 2 37,0 0 1,-1 2 0,-1-4 0,-1 1 15,1 2 1,-3 0-1,2-2 1,-1-1-12,0 4 1,3-1 0,-3-1 0,1 1-69,-1-1 1,1 2 0,2-1 0,-1-2-190,-1-1 1,-1 3-1,6 0-949,-2-2 1,0 4-98,1-3 0,0 3 0,4-3 1307,3 5 0,23-3 0,7 1 0</inkml:trace>
</inkml:ink>
</file>

<file path=ppt/ink/ink1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8:53.274"/>
    </inkml:context>
    <inkml:brush xml:id="br0">
      <inkml:brushProperty name="width" value="0.08571" units="cm"/>
      <inkml:brushProperty name="height" value="0.08571" units="cm"/>
      <inkml:brushProperty name="color" value="#FFFFFF"/>
    </inkml:brush>
  </inkml:definitions>
  <inkml:trace contextRef="#ctx0" brushRef="#br0">104 183 8090,'-11'0'-102,"-1"0"413,0 0 0,5 0 535,0 0 0,2 0 399,-2 0-982,4 0 1,-1 2 0,4 2 33,0 3 0,0 0-233,0 1 0,0-1-165,4 5 1,-1-6 0,4-2-1,2-3 57,1-1 1,-2 0-1,0 0 1,1-1 138,1-3 0,1 1 0,1-5 0,-1 0 84,1-3 1,-5-2-1,1 0 1,0-3 83,-2 3 0,-1 0 1,-4 0-1,2-1-6,1-2 1,-2 2 0,-4 2 0,-4 0-101,0 1 0,-1 0 1,-5 3-1,1 2-32,-1 0 0,1-1 0,-1 3 0,1 2-149,0 0 0,-1 4 0,0 1 0,1 5 28,-1 2 1,2 2 0,1-1-1,3 2-60,1 2 1,-3-1-1,5 4 1,0-1-56,2-4 1,1 2 0,0-2-1,1 3-50,3-3 0,2 0 1,6-2-1,0-3-42,-2 0 0,6-1 0,-1 0 0,1-2 102,0-5 1,-3 0 0,3 0-1,0 0 90,-1-5 0,0 3 0,-4-6 0,1-1 78,0-1 0,-2-2 1,-1 1-1,-3-1 97,-1 2 1,3-2 0,-4 0-1,-2 1 118,-1-1 0,-1 0 0,-1 2-155,-3-2 1,-6 2-1,-6 2 1,3 4-98,0 3 1,0 1-1,-1 0 1,-2 0-85,-2 0 1,3 5 0,-3 3 0,1 2-124,3 2 0,1-2 0,2 2 0,1 0-80,2-1 1,-1 1-1,5 0 1,2-2-406,1 2 0,1-4 0,1 0 0,2-1 66,5-1 1,2 4 0,2-3 0,-1-1 427,1-1 0,0-1 0,-1 0 53,0-2 0,1 0 1,-1-2-108,1 0 1,-5 0 179,1 0 0,-4 0 0,2-2 223,-1-1 1,-1-4 805,-4-4 0,0 0-499,0-1 0,0 5 1,-1 0-1,-2 1 156,-1 0 0,0 1-434,-1-2 1,-1 0-255,-5 0 1,-1 2-1,1 5-62,-1 0 1,4 1-1,2 3 1,0 3 55,-1 3 1,5 2 0,-3-1 0,1 2 46,1 2 1,-2-2 0,5 2 0,2-2-67,2-1 1,-2-5 0,6 1 5,1 1 0,1 0 0,2-1 0,3-5 83,0-2 1,0-1 0,-3 0 0,-1-1 63,0-2 1,1-4 0,0-4 0,-2-1 27,-3 1 1,3-4 0,-3-1-1,-1 1 106,-2-2 1,-3 5 0,-1-4-1,0 3 108,0-3 0,-5 3 1,-2-2-1,-3 3 56,-2 5 0,-4-2 0,0 5 0,-2 1-109,-2 3 0,2 0 0,1 0 0,-2 4-131,1 4 0,5 2 1,-3 2-1,5 1-203,3 2 0,-1-1 1,5 4-1,2-2-60,1-2 0,1 3 0,0 0 0,1-1-99,2 0 1,5 0 0,2-5-1,2-1-53,-1-2 1,5 1-1,0-6 1,1 0 99,0-1 1,2-2-1,-3-2 1,2-1 78,2-5 1,-2-4-1,0-3 1,-1-3 108,-4 1 0,0-5 0,-1 4 0,-2-1 283,-2 0 1,-3 1 0,-5-1 0,0 2 96,0 1 0,-9 3 1,-2-3-1,-4 6-14,-1 1 0,-2 0 1,-5 5-1,1-2-153,3 1 0,-3 3 1,5 4-1,-2 3-196,0 2 0,1 1 0,-1 5 0,5 0-189,5 3 0,0 0 0,5-2 0,1 1-131,3 0 1,0-2 0,0 2 0,0-1-122,4 1 1,-1-3-1,4-4 1,2-2-19,1 0 0,6 1 1,-1-3-1,-1-2 33,-1 0 0,-2-4 0,1-1 257,-1-5 0,1-2 1,-2-2 160,-2 1 1,-4 0 0,-4-1 210,0 0 1,-1 2 0,-2 1-335,-5 2 0,1 4 1,0-1-1,-2 4-2840,-1 0 2939,-2 4 0,1 33 0,-1 13 0</inkml:trace>
</inkml:ink>
</file>

<file path=ppt/ink/ink1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8:54.928"/>
    </inkml:context>
    <inkml:brush xml:id="br0">
      <inkml:brushProperty name="width" value="0.08571" units="cm"/>
      <inkml:brushProperty name="height" value="0.08571" units="cm"/>
      <inkml:brushProperty name="color" value="#FFFFFF"/>
    </inkml:brush>
  </inkml:definitions>
  <inkml:trace contextRef="#ctx0" brushRef="#br0">115 23 8090,'-11'-7'0,"-1"1"0,1 4 826,-1-2 1,5 0-119,-1 4 1,5 1-631,-1 3 0,3-1 1,1 4-1,0 3-52,0 0 0,1 1 0,2 0 0,2 1 16,2-1 1,-1 1 0,2 0 0,0-2-91,2 2 1,0-2 0,1-1 0,0-2 48,1-2 1,-1-1 0,2-4 0,1 0 14,2 0 1,-1 0 0,-4 0 0,1-2 69,-1-2 0,-3-2 0,-2-5 1,-1-2 143,-3-2 1,0 2 0,-2-2 0,-2 2 58,-1 1 1,-4 1-1,-4 0 1,-2 4-68,-2 4 1,-3-3-1,-4 2 1,2 2-82,1 1 0,0 5 0,-2 5 0,1 1-105,5 6 1,-1-2 0,1 5 0,3 1-82,4-3 0,5 5 0,0-3 0,1 2-8,2 2 1,2-1 0,1-3 0,7-4-18,3-2 0,0-1 0,2-1 0,-1 0-68,1-4 1,-2-2-1,3-5 1,-2 0-6,1 0 1,-3-1 0,4-3 0,-4-5 115,0-5 1,0 2-1,-2-5 1,-3 2 196,-3-1 0,-2-3 0,-2 3 0,0-1 95,0 0 1,-6 2 0,-1 4 0,-3 0-33,-2 4 0,-3 1 1,-2 3-1,-1-1-48,-2 1 1,2 7-1,0 4 1,2 2-130,2 2 1,-1 3 0,2 2-1,4-1-300,2 1 1,0 2 0,3-3-1,3 1-85,3 0 1,5-2 0,6-5 0,2-1-208,4-2 0,1-4 0,1 1 0,-2-3 315,1-1 0,-2-4 0,-2-1 0,-2-1 671,-3-3 1,-4-1-1,1-2 97,-4 1 1,-4-1 0,-4 1 0,-4 0-78,-2-1 1,-2 5-1,2 0 1,-2 2-466,0 2 1,-3 2 0,0 1 0,0 0-866,3 0 1,2 1 0,1 3 859,1 4 0,-5 45 0,-2 21 0,-3 5 0,-1 0 0</inkml:trace>
</inkml:ink>
</file>

<file path=ppt/ink/ink1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8:56.250"/>
    </inkml:context>
    <inkml:brush xml:id="br0">
      <inkml:brushProperty name="width" value="0.08571" units="cm"/>
      <inkml:brushProperty name="height" value="0.08571" units="cm"/>
      <inkml:brushProperty name="color" value="#FFFFFF"/>
    </inkml:brush>
  </inkml:definitions>
  <inkml:trace contextRef="#ctx0" brushRef="#br0">253 35 8090,'-11'-7'0,"-1"4"421,1 2 1,3-4-1,1 1 1802,-3-3-141,6 4-1919,-2-2 1,6 10-1,0 3 1,-3 4 89,-1 3 0,0-1 0,4 5 0,0 0-335,0-1 0,0 3 0,0-7 1,1 1-260,3-2 0,2-3 0,2 1 0,0-3-31,1-5 1,1-1-1,1-2 1,1-2 265,-1-1 1,-3-4 0,0-5-1,-1 0 354,0-3 0,2 2 1,-6-4-1,1 2 15,1 0 1,-4-4 0,2 4 0,-6 0 27,-4 3 1,-1 1 0,-2 0 0,-3 3-86,0 5 0,-5 1 0,-1 2 1,-2 2 80,-2 1 0,1 5 1,2 7-1,2 3-134,1 0 1,2 3-1,4-2 1,0 3-225,4 2 1,1-5 0,6-2 0,0 1-111,0 1 1,7-6-1,4 1 1,3-5-59,4-6 1,1-1 0,4-2-1,1 0-81,-2 0 1,0-2 0,-2-5 0,-1-5 199,2 0 1,-4-6 0,-2 0-1,-2-1 176,-2 0 0,-5 1 0,-2-2 0,-3 2 81,-1 1 0,-6 2 0,-6 4 1,-5 0 247,-5 4 0,-2 2 0,-2 5 0,-2 0 245,-1 0 1,4 5 0,-2 2-1,3 4-152,1 0 0,5 2 1,2 1-1,4 3-535,1 1 0,4-5 0,3 4 0,3-2-512,1 1 0,1 0 0,3-1 0,4-1-1472,2 1 2041,6-3 0,18-5 0,7-3 0</inkml:trace>
</inkml:ink>
</file>

<file path=ppt/ink/ink1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8:57.336"/>
    </inkml:context>
    <inkml:brush xml:id="br0">
      <inkml:brushProperty name="width" value="0.08571" units="cm"/>
      <inkml:brushProperty name="height" value="0.08571" units="cm"/>
      <inkml:brushProperty name="color" value="#FFFFFF"/>
    </inkml:brush>
  </inkml:definitions>
  <inkml:trace contextRef="#ctx0" brushRef="#br0">184 138 8077,'-11'-6'-3,"0"2"370,-1 3 0,5 1 0,-1 0 605,-2 0 0,0 0 884,-1 0-1385,0 0 1,4 1-270,4 3 0,1 2 0,2 6-222,0 0 0,0-1 0,2 0 1,0 0-110,2 1 1,4-4 0,-1 0 0,1-1-211,-1-1 1,1 3-1,3-5 1,1-1 113,0-2 0,-1-1 0,-1-1 0,-1-3 297,-1-3 1,-2-4-1,3-2 1,-2 0 248,-3-3 0,0-3 0,-4 3 1,0-1-5,0 0 0,-4-2 0,0 4 0,-3 1-7,-2 1 1,-5 1-1,-3 2 1,1 3-22,0 3 1,-3 3 0,1 1 0,2 0-146,0 0 0,-3 5 0,3 3 0,3 6-193,4 0 1,3 6 0,3-3 0,0-1 18,0 1 1,2-1 0,2-2-1,3 2-180,4-3 1,4 0-1,1-3 1,3-2-51,-3-4 0,4-3 1,-2-1-1,0 0 131,2 0 0,-5-1 0,4-3 0,-4-5 127,-5-5 0,3 0 0,-3-5 0,0-1 9,-4-2 1,2 3 0,-1 0 0,-3 0 193,-3 1 0,-1 2 0,-4 5 0,-3 2 187,0 1 1,-5 6 0,0-2 0,-1 3-27,0 1 0,2 9 0,-5 2 0,0 4-265,1 1 1,2-3 0,6 6-1,0-1-209,2-1 1,6-1-1,-2 2 1,3-2-788,1-2 0,1-3 0,3-1 0,5-3 899,5 2 0,19-29 0,9-7 0</inkml:trace>
</inkml:ink>
</file>

<file path=ppt/ink/ink1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9:03.505"/>
    </inkml:context>
    <inkml:brush xml:id="br0">
      <inkml:brushProperty name="width" value="0.08571" units="cm"/>
      <inkml:brushProperty name="height" value="0.08571" units="cm"/>
      <inkml:brushProperty name="color" value="#FFFFFF"/>
    </inkml:brush>
  </inkml:definitions>
  <inkml:trace contextRef="#ctx0" brushRef="#br0">47 184 8072,'-11'0'308,"2"0"407,2 0 1,3 0 836,-4 0-1498,6 0 1,2 4 7,8 1 0,-2 2 0,0-2 0,1 0 141,-1 0 0,-2 4-186,4-1 0,-2-2 0,3 0 0,-1 0-111,1-4 1,-3-1-1,1-1 1,2-1 68,-3-2 1,4 0-1,-4-5 1,2-2 82,0-4 1,-5 0 0,4-4 0,-2 1 142,-2 4 0,-2 0 0,-1-1 149,0 0 1,-4 0-1,-1 1 1,-2 3 61,-1 1 1,-3 7 0,0-2-228,0 3 0,-1 1 1,2 1-192,2 3 1,-1-2-1,5 7 1,0 0-32,0 1 1,2 1 0,-2 0-1,3 1 19,1 0 1,0-1-1,0 2 1,0 1-123,0 2 0,1-3 1,2-4-1,1-1-61,3 1 0,-1-3 0,3 0 0,-1 0 45,2-4 1,-4-1-1,1-1 126,2 0 0,0-1 1,-1-2-1,-3-5 272,0-2 1,-4-2-1,3 1 1,-2-1 20,-2 0 1,0 1 0,0 0-1,-2-1-76,-2 1 1,2 0 0,-5 2 0,1 2-62,0-2 1,2 3-1,-4 3-114,0 2 1,-3 1-16,0 0 0,0 4 1,2 4-1,2 2 72,3 2 0,0 4 0,4-1 0,0 0-71,0 2 0,0-4 1,0 2-1,1-2-182,3-2-1,2-1 1,6 0 0,0-4 11,-1-2 0,1 1 1,0-7-1,3-1 87,-1-5 0,2-3 1,-4-1-1,3-4 127,0-3 0,-3 1 0,-5 1 0,-3-1 221,-1-1 0,-2 2 0,-1-4 0,0 3 65,0 2 1,-5 0-1,-3 5 1,-3 0-171,-4-1 0,0 5 1,-2 4-1,-1 1-111,0 2 1,2 2 0,-2 1 0,2 5-33,2 3 0,1 1 1,2 4-1,1 3-80,1 3 1,0-3 0,6 0 0,0 0-20,2-1 0,2 2 0,2-3 1,2 0-30,1-1 0,2-2 0,4-4 0,0-3-36,4 2 1,-4-4 0,4-1 0,-3-3 42,-2-1 0,0-1 1,1-3-1,-2-4 89,-2-2 0,2-3 0,-3-1 1,0-2 38,1-3 0,-5 2 0,0-4 0,-2 3 63,-1 2 1,0-1 0,0 3 0,0-2 92,0 3 1,-1 4 0,-2 1-6,-5-1 1,1 4 0,0 1-145,-2 3 0,-1 2 1,-1 3-1,3 3-5,0 4 0,0 5 1,-3 0-1,2 2 16,2 2 1,4 2-1,-1 0 1,-1-1-93,2-2 0,-1-4 0,4 2 0,1 1-311,3-5 1,-2-5 0,6-4 256,2-3 1,0-1-1,1 0 1,-1-2 119,-2-6 1,1 1-1,-4-11 1,0 3 160,0 0 0,-1-5 0,-4 4 0,0 0 183,0-2 1,-1 4-1,-3 2-331,-4 0 0,-2 5 0,-2 1-706,1 0 0,3 3 1,2 4 679,0 2 0,14 34 0,4 13 0</inkml:trace>
</inkml:ink>
</file>

<file path=ppt/ink/ink1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9:32.499"/>
    </inkml:context>
    <inkml:brush xml:id="br0">
      <inkml:brushProperty name="width" value="0.08571" units="cm"/>
      <inkml:brushProperty name="height" value="0.08571" units="cm"/>
      <inkml:brushProperty name="color" value="#FFFFFF"/>
    </inkml:brush>
  </inkml:definitions>
  <inkml:trace contextRef="#ctx0" brushRef="#br0">313 18 7766,'-19'-9'3281,"6"7"-2908,0-5 1,2 14 0,-4 6-280,2 4 1,2 3 0,-4 2-1,2 1-214,-3 3 0,-1 7 0,0-5 0,2 3-72,2 3 1,0 1-1,-7 0 1,1-5-45,-1-2 1,7 5 0,2-7-238,2-2 0,3-9 350,6-2 1,2-9 0,5 3 148,6-5 0,4-4 1,3-3-1,-1-1 69,1 1 0,-1-3 0,3-1 0,2 0-15,2 1 1,0-1 0,-5 5-1,3-3-50,2 3 1,7-5 0,-7 1 0,0-1-97,2 0 0,-6 3 1,4 4-1,-5-3-221,-1-1 0,0-1 0,-1 7-857,1 0 1144,-10 0 0,-70 18 0,-27 3 0</inkml:trace>
  <inkml:trace contextRef="#ctx0" brushRef="#br0" timeOffset="331">313 96 9070,'-11'0'563,"3"9"1,8 4-1,0 6-450,0 7 1,0-2 0,0 11 0,0 4-65,0 4 1,0 11 0,0-4 0,-2 2-185,-5 0 0,5-8 0,-5 3 0,3-1-227,-2 0 1,3-7 0,-3-9 0,4-2-1081,2-4 1442,0-11 0,-9-30 0,-2-16 0</inkml:trace>
  <inkml:trace contextRef="#ctx0" brushRef="#br0" timeOffset="550">801 213 9420,'0'20'116,"0"-1"1,0 1 0,0 1 0,0 3 10,0 2 0,0 9 0,3-3 0,1 3-33,2-2 1,1 4 0,-7-7 0,2 0-131,5-4 0,-5-4 0,4-3 0,-1-1-11,1-5 0,-2-4 40,9-9 1,-6-3 0,6-3 0,0-9-50,-2-9 0,6 0 1,-6-9-1,2-1-167,0-3 0,-6 4 1,3 3-1,1 2-325,0 4 0,-7-4 0,5 2 548,0 2 0,-16 19 0,5 8 0</inkml:trace>
  <inkml:trace contextRef="#ctx0" brushRef="#br0" timeOffset="1570">1309 447 7776,'-20'0'379,"7"0"1,0 0 692,-2 0-944,7 0-218,-1 0 0,11 0 0,5 0 43,6 0 0,4 0 1,2-2-1,1-2-153,-1-3 1,1-1 0,0 3 120,-1-1 0,1-7 1,-1 4 95,1-2 1,-1 0 0,-2-4 59,-4 2 1,3 0 0,-10-6 66,-1-1 0,-3 1 0,-4 1 67,-5 5 0,3-2 1,-9 9-1,-3 1-63,-1 3 1,-2 2-1,-1 0 1,1 0-92,-1 0 1,1 2 0,-1 5 0,0 6 1,1 4 0,-1 3 0,1-1 0,2 1-6,4-1 0,-3 1 0,10-1 0,-1 3 9,-1 4 0,5-2 0,-3 6 0,4-2 2,2-4 1,0 4 0,2 1 0,4-1-84,8 0 1,1-2 0,0-9-1,0-1 25,7-3 0,-3-3 0,7 3 0,-4-6-406,-2-5 0,-1-2 1,1 0-1,-1 0-283,1 0 1,-1-9 0,1-4 682,-1-4 0,9-46 0,3-11 0</inkml:trace>
  <inkml:trace contextRef="#ctx0" brushRef="#br0" timeOffset="1987">1758 76 11233,'11'0'721,"6"7"-900,-4-1 1,5 1-1,1-7-304,1 0 0,-7 0 0,0 0-203,2 0 1,-4 0 685,2 0 0,-35 9 0,-2 1 0</inkml:trace>
</inkml:ink>
</file>

<file path=ppt/ink/ink1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9:37.085"/>
    </inkml:context>
    <inkml:brush xml:id="br0">
      <inkml:brushProperty name="width" value="0.08571" units="cm"/>
      <inkml:brushProperty name="height" value="0.08571" units="cm"/>
      <inkml:brushProperty name="color" value="#FFFFFF"/>
    </inkml:brush>
  </inkml:definitions>
  <inkml:trace contextRef="#ctx0" brushRef="#br0">177 0 10619,'-3'11'594,"-3"-5"1,4-1-793,-5 1 1,3 5 0,0 9-588,-3-1 1,-6 7 784,7 0 0,-20 22 0,-7 8 0,0 3 0,1-1 0</inkml:trace>
</inkml:ink>
</file>

<file path=ppt/ink/ink1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9:38.944"/>
    </inkml:context>
    <inkml:brush xml:id="br0">
      <inkml:brushProperty name="width" value="0.08571" units="cm"/>
      <inkml:brushProperty name="height" value="0.08571" units="cm"/>
      <inkml:brushProperty name="color" value="#FFFFFF"/>
    </inkml:brush>
  </inkml:definitions>
  <inkml:trace contextRef="#ctx0" brushRef="#br0">137 0 8662,'-2'20'878,"-3"0"0,-1-1-731,1 1 0,3 1 0,0 3 0,-2 2-153,-3-2 1,-2 4 0,5-2 48,-2-2 0,-1-2 0,5-5 0,-2-2-1192,-3-2 541,1-8 1,8 10 477,4-9 1,-4-1 0,7-10 0,0-1 29,4 2 1,-2 1 0,2 3 231,2 0 1,-4 0-1,2 0 8,2 0 1,2 0 0,1 3 0,-3 1-16,-2 2 0,0 7 1,4-4-1,-2 2 76,-2 4 1,-2 2 0,2 3 0,-4-1 125,0 1 1,-7 0 0,4-1 0,-4 1 11,-2-1 0,-2 7 0,-2 0 0,-5-2-92,-2-2 1,-2 4 0,-6 0 0,-1-5-209,1-5 1,-1 1 0,1-6-1,-3 0-471,-4-5 0,4 3 0,-4-3 0,5-1-468,1-3 0,1-4 900,-1-5 0,1 5 0,-1-7 0</inkml:trace>
  <inkml:trace contextRef="#ctx0" brushRef="#br0" timeOffset="231">39 59 8043,'0'-11'366,"2"3"163,5 8 0,-3 0 0,9 0-181,2 0 0,-4 0 0,2 0 0,5 0-123,5 0 0,-1 0 1,6 0-1,-2 0-82,0 0 0,7 0 0,-5 0 0,0 0-228,0 0 1,-2 0 0,-6 0 0,0 0-42,-1 0 0,1 0 0,-3 2-860,-4 4 1,-2-4 985,-5 5 0,-56 12 0,-6 3 0</inkml:trace>
  <inkml:trace contextRef="#ctx0" brushRef="#br0" timeOffset="1369">683 313 7946,'0'-11'1812,"0"2"-1558,0 9 1,2 2 0,3 5 0,4 6-98,1 4 0,-5 5 1,3 2-1,-1 4-102,-1 2 0,3 1 0,-5 4 1,3-3-44,-3 3 0,5 0 0,0-3 0,-1-6-98,1-4 0,4-3 0,-4 1-10,1-1 0,-3-8 109,6-4 1,-6-7 0,3-7 0,1-6 22,0-4 1,-4-9 0,6-2 0,0-1-82,-3 1 1,6-4 0,-8 3 0,1-1-247,0-5 1,6 5 0,-4 0-1,2 1-16,0 6 1,-2 1 0,2 2-1,-5 1-476,1-1 1,-7 7-533,5 0 1315,-5 9 0,-11 39 0,-2 19 0</inkml:trace>
  <inkml:trace contextRef="#ctx0" brushRef="#br0" timeOffset="1851">1171 625 7255,'0'13'1243,"0"0"0,0-6 0,0 6-1216,0 2 1,0 2 0,-2 3-771,-4-1 1,1 1 742,-8-1 0,-43 36 0,-18 8 0</inkml:trace>
  <inkml:trace contextRef="#ctx0" brushRef="#br0" timeOffset="1852">1562 528 8043,'-13'10'0,"2"-1"139,2 0 1021,3-7-902,6 7 1,8-9 0,5 0-1,5 0-99,1 0 1,1-3-1,-1-1-78,1-2 0,-1-3 1,1 5-1,-1-5-89,1-2 1,-7 5-1,0-5 1,0 0-106,-2 0 0,4-2 0,-8-7 107,-3 1 0,-2-1 1,-2 1 46,0-1 0,-2 1 1,-5 2-1,-6 1-9,-4 3 0,-2 7 0,-3-5 1,-2 2-129,-2 5 1,-2 2 0,4 4-1,-2 4 24,2 7 1,2 5 0,3 1 0,-1 1 60,1-1 1,1 3 0,5 2 0,5 4 84,-1 3 0,7-1 1,-5 5-1,5-3 155,2 3 0,0 0 0,0-1 1,2-1 90,5 1 0,-3-5 0,9-3 0,2-5-478,3-1 1,3-7 0,3-2 0,4-3-311,3-3 1,-5-3 0,6-2 0,3-2-163,2-5 0,-4-6 0,-1-11 630,3-2 0,3-21 0,4-10 0,5-1 0,-1-1 0</inkml:trace>
  <inkml:trace contextRef="#ctx0" brushRef="#br0" timeOffset="2088">2167 293 8479,'-11'0'5489,"5"0"-5207,12 0 1,-1 0 0,8 0-158,2 0 1,2 0 0,3-2-372,-1-4 0,-6 3 0,0-3-1109,2 4 1,3 2-997,1 0 2351,1 0 0,-27 0 0,-6 0 0</inkml:trace>
</inkml:ink>
</file>

<file path=ppt/ink/ink1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41:13.625"/>
    </inkml:context>
    <inkml:brush xml:id="br0">
      <inkml:brushProperty name="width" value="0.06" units="cm"/>
      <inkml:brushProperty name="height" value="0.06" units="cm"/>
      <inkml:brushProperty name="color" value="#E71224"/>
    </inkml:brush>
  </inkml:definitions>
  <inkml:trace contextRef="#ctx0" brushRef="#br0">145 14 7799,'-4'-3'66,"-1"1"0,0 0 1,-2 2 356,1 0 0,1 0 0,0 0 0,0 0 171,-1 0 1,-1 1-1,0 0-156,0 1 0,0 3 0,0-2 0,1 1-95,-1 1 0,0 2 0,0 2 0,0 1-146,0 0 1,1-1 0,1 3 0,1 0-47,1 1 0,0 1 0,3 0 0,0 0-118,0-1 0,1 0 0,1 0 0,3-2-64,1 1 1,1 1 0,1-1-1,0-1 35,1-1 1,3-1-1,-2-2 1,1-1-11,1-2 1,1 2 0,1-4-1,-1 0 39,1-2 0,0 0 1,0 0-1,0-4-17,-1-2 0,1-2 1,-1-4-1,-1 0 71,0-1 1,-4 0 0,2 0-1,-1 1 125,-2 0 1,0-3-1,-4 4 1,0-2 75,0 2 0,0-2 0,-3 2 1,-1 0 69,-1 2 1,-1-1-1,-3 0 1,2 0-109,-2 0 0,-2 2 0,-1 3 0,0 0-117,2 0 0,-3-1 0,0 1 0,0 1-41,0 1 0,-1 1 1,1 2-1,-1 0-104,-1 0 1,1 0 0,0 0 0,-1 0 10,2 0 1,-3 3 0,3 1 0,0 2-108,1 1 0,-1 0 0,3 0 1,1 0 54,-1 0 1,2 2 0,1 0-1,1 0-30,2-2 1,0 3 0,1 1 0,0 1-117,0-1 0,1-2 0,1 3 0,3-1 77,1 0 0,3 1 1,0-3-1,0 0-61,1-2 1,1 0 0,2-1-1,-1 0 268,0-2 0,-1-2 0,3 0 0,0-2-54,0-2 1,-3-3 0,0-3-1,-1-2 42,1-1 1,-2 0 0,0-4 0,-2 0 25,-3-1 1,2 0-1,-4 2 1,-1 0 98,0 0 0,-2 1 1,-1 0-1,-2 0 43,-3 2 1,-2 2 0,-1 0 0,0 2-144,-3 0 0,0 3 0,0 1 0,-1 1 32,0-1 1,0 2-1,1 3 1,1 3-97,0 1 0,2 1 1,-2 2-1,3 1-31,1 0 1,1 2 0,1 2 0,2 0 2,1-1 0,0 0 0,1 0 1,1-2-126,3 1 0,-1 1 1,4 0-1,1 0-49,3-2 0,-1-2 0,3 0 0,1-2 51,-1 0 1,2-3 0,-3-2 0,2-1 22,-1-1 1,0-1 0,1-1-1,-1-3 11,-1-1 0,1-1 0,-1-2 1,-2-3 29,0-1 1,-2-1 0,-2 0 0,0 1 65,-1-1 1,-3 0 0,2 1 0,-4 1 194,-2 0 1,-2 2 0,-2-3-1,-1 3 51,-3 0 0,-1 3 1,0 2-1,-1 1-23,0 0 0,0 1 0,0 3 1,1 0-137,2 3 1,-1 1 0,2 6 0,0 0-193,0 1 0,3 2 0,3-1 0,1 3-144,1 1 0,2 2 1,0-2-1,0 0-4,3-2 0,1-1 1,3-1-1,2-1 92,3-1 0,-1-1 0,0-4 1,1-1-11,1-1 0,0-2 0,0-2 0,-2-3 26,1-2 1,-1-3 0,1-4-1,-1-2 64,0-1 0,-2 1 0,-4-1 1,-1 0 126,-1-1 0,0 1 0,-4 3 0,-2 0 326,-1 1 0,-3 2 0,-2 3 1,-3 1-94,-1 2 0,0 0 0,1 4 1,1 0-105,-2 0 1,1 1 0,0 2 0,1 2-259,1 3 1,1 2 0,2 3 0,1-2-69,1 1 1,2 1 0,3 1 0,0 0-57,0 0 1,1-1-1,1 0 1,3-1-18,1-3 0,3-1 0,1-2 0,0-1 162,0-3 1,0-1 0,-2-1 0,2 0 46,-2 0 1,2-1 0,-1-1-1,0-4 33,-2-2 1,-2-1 0,-1-2 0,1-1-10,-1 2 1,-1-3 0,-3 1 0,0 0 47,0 0 1,-1 0 0,-1 3 0,-3 0 179,-1 2 0,-1 0 0,0 1 0,0 1-13,-2 3 1,1 1-1,-1 1 1,1 1-207,1 1 0,0 2 0,0 3 0,1 1-73,2 1 1,-2-1-1,4 4 1,0-1-239,2 0 0,0 0 0,0-3 1,0 1-25,0 0 0,3-2 0,1-1 0,2-1 157,1-3 1,0 1-1,1 0 1,0-2 198,2 0 0,-1-3 0,-2-1 1,-1-1 92,-2-2 0,2 0 0,-2-1 0,0-2-44,-2 0 1,1-2 0,0 1 0,-2 0-113,0 0 0,-2 1 1,0 2-1,-2 0 127,-1 0 1,-1 1-1,-2 1 1,1 3 71,-1 1 1,-3 1-1,1 1 1,1 1-120,0 3 1,4 2-1,-1 1 1,0 2-67,2 1 1,-3-2-1,4 2 1,0-1-104,2 1 0,0-3 1,0 2-1,3-3-141,1 0 0,2-2 0,2-1 98,1-1 0,-3-1 0,3-3 158,-1-1 0,0 0 0,-3-2 0,-1-2 7,-1 0 1,0-3 0,-1 0 0,0 1-7,0 0 1,-2-1 0,0-1 83,-3 2 0,-1 1 0,-2 2 0,1 1 199,0 1 1,1 1 0,-3 2-9,0 3 1,0 1-1,1 2 1,1 1-188,0 0 1,3 1 0,0 0-1,1 1-408,1 0 0,0-1 0,0-2 0,0 1-245,0 0 0,3 0 0,0-1 0,1 0-381,1-2 1,-1-2 0,0 1-439,2 0 1,-2-2 641,0 1 1,-2-4 446,0-3 0,-1 1 0,-2 0 279,-1-2 0,-11-12 0,-6-4 0</inkml:trace>
</inkml:ink>
</file>

<file path=ppt/ink/ink1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40:36.079"/>
    </inkml:context>
    <inkml:brush xml:id="br0">
      <inkml:brushProperty name="width" value="0.08571" units="cm"/>
      <inkml:brushProperty name="height" value="0.08571" units="cm"/>
      <inkml:brushProperty name="color" value="#FFFFFF"/>
    </inkml:brush>
  </inkml:definitions>
  <inkml:trace contextRef="#ctx0" brushRef="#br0">1398 944 7796,'-2'-10'-167,"-4"4"824,4-3-58,-6-1 0,8-2 441,0 1-661,-7 7 1,3-4-59,-8 8 0,6 0-213,-5 0 1,-1 0-41,-5 0 1,-1 0-1,3 2 1,1 2 145,2 2 1,1 1-1,-5-1 1,1 4-31,-3 0 0,9 5 1,-13-3-1,1 3-24,1 3 0,1-1 0,4 1 0,1-1-36,2 1 0,1 5 0,-7-2 0,3-3-87,3-5 1,-2-1-1,7 5 1,-1 1-13,0-1 0,0 1 0,5-1 0,-3 1 58,2-1 0,0 1 1,0-1-1,-2 1 56,2-1 0,2 1 0,2 1 0,0 2-22,0 3 1,-5 5-1,-1-6 1,2 0-56,2 3 1,2-7 0,0 6 0,0-2-83,0 1 0,6-1 0,0-6 0,-1 3 32,3 3 1,-4-3-1,8 3 1,-1-4 53,-1-1 1,6-1-1,-5 1 1,5-1 3,1 1 0,1-1 0,-1 1 0,1-3-9,-1-3 1,1 3 0,-1-5 0,2 2-8,5-1 1,-5-5 0,4 4 0,-3-1-15,-3 1 1,3-6 0,1 2 0,2-4 13,-1-2 0,3 0 0,-2 0 1,0 0-1,3 0 1,-7 0 0,6 0 0,-1 0-13,-1 0 0,6-2 0,-6-4 0,1-4-51,1 1 0,-6-7 0,4 4 0,-3-1-11,-3 1 0,7-9 0,-1 3 0,-2-1-20,-1 0 0,-3 1 1,1-1-1,-3-3 60,-3-1 1,3-2 0,-5 4 0,2-5 83,-1-1 1,-5 4 0,4-4 0,-2 1 12,-5 5 0,-1-4 1,0 0-1,2-1 22,2 1 1,0 2-1,-6 5 1,0-1 41,0-4 0,-2 3 0,-2-3 1,-2 4-2,2 1 0,-3 1 0,1-3 0,2-1-43,2-2 1,-4-1 0,-2 7 0,1-1 43,-1 1 1,-6 0 0,4-1 0,-1 1-68,-1-1 0,1 7 0,-7-1 1,1-2-105,-1-1 1,-1 3 0,-3 2 0,-3 1-447,-2-1 1,-2 4 0,-6-4 0,0 1-484,0-1 1,0 6 0,0-2-1,0 4 125,0 2 0,2 0 1,4 0-1,6 2-303,4 4 1,1-2 1096,1 8 0,23 23 0,5 11 0</inkml:trace>
  <inkml:trace contextRef="#ctx0" brushRef="#br0" timeOffset="541">1346 1171 8235,'-10'0'935,"2"-2"0,10-2 1,4-2-849,6 2 1,-3 1 0,3-1 0,1-4-63,3-2 1,7 6 0,1-2 0,-3 5-57,-2 1 1,-1 0 0,-1 0-1,1 0 57,-1 0 0,1 7 1,-1 5-1,-1 3 41,-5 3 1,3 5-1,-8 1 1,-2-1-63,-3 2 0,-1-4 1,0 7-1,0-3-57,0-4 1,-7-1-1,-5-3 1,-2 0-202,3 1 0,-5-1 0,3-1 0,-7-3-258,-3-1 0,0-8 0,5 2 511,1-4 0,-24-18 0,-6-3 0</inkml:trace>
  <inkml:trace contextRef="#ctx0" brushRef="#br0" timeOffset="1575">1311 1188 7950,'-10'2'1173,"4"4"1,4 4-1,2 7-959,0 1 1,0-7 0,0 3-1,0 3-32,0 5 0,2 9 0,2-2 0,2 4-90,-2 2 1,-2 6-1,-2 1 1,0 3-235,0 3 0,2-5 1,1-2-1,3-4-519,-2-2 1,-2-2 0,-2-4-1,2-6 661,4-3 0,4-65 0,7-15 0</inkml:trace>
  <inkml:trace contextRef="#ctx0" brushRef="#br0" timeOffset="3801">106 1328 7822,'-18'8'592,"8"-6"68,-5 6-401,13-8 1,-6 2-96,8 3 0,2-3 0,2 6-118,2 0 0,6-4 0,-5 5-78,3-1 0,-4-2 0,3-4 0,1 2-168,0 2 1,2-1 130,5-5 0,0-7 0,-1-5 89,-4-3 1,1 3-1,-7 0 1,-2-1 151,-2-3 1,-2-1 0,0-1 45,0 1 0,0-1 1,-2 3-1,-4 1 10,-6 3 1,3 7-1,-3-4 1,-1 2-25,-3 0 1,-1 0-1,-1 6 1,1 0-73,-1 0 0,7 6 1,-1 2-1,-2 2-116,-1 3 1,3 3 0,2 1 0,3 1-110,3-1 0,2 1 1,2-1-1,0 1-28,0-1 0,2 1 1,2-1-1,3-1-28,3-5 1,2 5 0,5-7 31,1 1 0,-1-2 0,1-8 11,-1 0 1,1 0 0,-1 0 0,0-2 30,1-4 1,-1-4-1,1-7 1,-1-2 66,1-5 0,-7 5 1,-1-4-1,-2 3 232,-4 3 0,-2-1 1,-2 1 80,0-1 0,-8 3 1,-4 1-112,-3 3 1,-3 7-1,1-2 1,-1 4-77,1 2 1,-1 0-1,3 2 1,1 2-62,3 2 0,1 7 0,-4-1-16,3 3 1,7 3-1,-2 1-120,4 4 0,2-7 0,0 5 0,0 1 30,0-3 1,8 0 0,4-1-22,3-1 1,-3 1 0,-1-3 9,3-3 0,1 2 1,3-9 38,-1-1 0,-5-2 0,-2-4 13,-2-4 0,3-3 0,-5-11 0,-2-1 18,-2-2 1,-2-1 0,0 5 0,0-2 97,0-3 1,0 1-1,-2 6 1,-4-1 46,-6 1 1,-1 5 0,-1 2-1,3 3-66,-3 3 1,-2 2 0,-1 2 0,0 0-38,-1 0 1,6 2 0,1 4 0,-1 5-87,2 5 0,-3 1 0,7 1 1,2-1-119,2 1 1,2-1 0,0 1-1,2-1-21,4 0 0,-2-5 0,8 0 60,1 1 1,3-5 60,1-2 1,1-4 13,-1-2 0,-7-8 1,-3-2-1,-1-1-740,0-1 1,0 6 0,-6-5 777,0-3 0,0-40 0,0-12 0</inkml:trace>
  <inkml:trace contextRef="#ctx0" brushRef="#br0" timeOffset="4749">1485 71 7830,'-9'0'653,"-7"0"1,14 2 0,-6 2 0,3 3-513,-1 3 1,0-4-278,6 5 0,0 1 0,2 4 41,4-5 0,-2 3 0,7-8-63,3-2 0,1-3 0,3-1 148,-1 0 1,-5 0 0,-1 0-1,1-1 186,-2-5 1,0 2-1,-7-8 240,3-1 0,0-3-215,-6-1 0,-2 5 1,-4 2 10,-5 3 1,-5 1-1,-1 6-29,-1 0 1,1 0 0,-1 0-81,1 0 1,5 6 0,2 1-1,1 1 29,-1 0 0,6 5 1,-2-1-149,4 4 0,2 1-98,0 0 1,0 1-30,0-1 0,8-7 0,2-2-76,0 0 1,5-6 0,-3 3 93,3-3 0,3-9 0,-1-5 58,1-4 1,-9-1 0,-1-1 0,-2 1 75,0 0 0,0-1 0,-6 1 0,0-1 232,0 1 0,0 5 0,-2 0 0,-4 1 1,-6 1 1,2-4 0,-1 9 0,-3 1-81,-1 2 1,-3 2 0,1 0 0,-1 2-92,1 4 0,-1-3 0,1 9 1,-1 2-8,1 1 0,5 3 0,1-1-33,-3 1 0,6 5 0,3 0-77,3-1 1,2-3 0,0-2-45,0 1 0,2-1 0,3-1-4,7-4 0,4-5 0,1-7 0,2 0-134,5 0 0,-5-2 0,4-3 0,-3-5 83,-3 0 1,1-5 0,-3 3-1,-1-4 190,-3-1 0,-5 5 1,4 1 88,-2-3 0,-2-1 0,-8-1 145,-4 4 1,-4-1 0,-7 7 0,-1 0 154,1-2 1,-1 6-1,1-3-224,-1 3 1,1 2 0,-1 0-182,1 0 1,5 2 0,3 3-161,1 7 0,0 2 0,4-1 0,-2-1-573,3 1 1,3 3 0,3 1 703,3 1 0,47 15 0,5 4 0</inkml:trace>
  <inkml:trace contextRef="#ctx0" brushRef="#br0" timeOffset="6958">2830 1328 7857,'-17'0'429,"-1"0"1,1 0 459,-1 0 1,1 0-628,-1 0 1,9 2-1,1 2-101,0 2 0,6 2-24,-4-3 0,4-1 0,2 8-37,0 1 1,2-3 0,2 2 7,2 1 1,6-3 0,-5 0-127,3-2 0,-4-1 0,6-3-49,1 2 0,-3 0 0,1-6 0,1-2-107,-2-4 1,5 2 0,-5-7-1,2-1 43,-1 2 0,-5-5 0,4 3 0,-2-3 179,-5-3 1,1 1 0,0-1-1,2 1 380,-2-1 0,-4 1 1,-6-1-42,-6 1 0,-3 7 0,-3 4 0,1 4-78,0 2 1,-1 0-1,1 0 1,1 2-254,4 4 1,-1-2 0,5 8-1,0 1-81,1 3 0,-5 1 1,6 1-48,2-1 1,2 1 0,2-1-1,0 1 37,0-1 1,0 0 0,0 1-72,0-1 0,8 1-307,4-1 1,3-7 267,3-4 0,-1-6 1,-1-6 63,-5-6 1,3 3 0,-8-3 0,0-2 79,1-1 0,-5-3 0,4-1 0,-4-2 139,-2-3 0,0 1 0,-2 6 81,-4-1 0,2 7 1,-7 1-1,-1 0 1,2 0 1,-5 7 0,3-3-80,-3 4 0,3 2 0,2 2 0,1 4-136,-1 5 1,6-1 0,-4 2-1,2 1-345,1 3 1,-1 1 0,6 1 0,0-1-772,0 1 1,2-7 1110,4 1 0,19 30 0,12 15 0</inkml:trace>
  <inkml:trace contextRef="#ctx0" brushRef="#br0" timeOffset="7634">1468 2481 7474,'-18'0'750,"9"0"-636,1 0 0,8 2 0,0 4 37,0 5 0,2-1 0,2 2-2,2 1 1,5-3 0,-3 0-262,2-3 0,1 5 0,7-6-5,-1-2 1,1-4 0,-1-6-1,-1-6-9,-5-3 0,5-3 0,-5 1 0,3-3 257,-2-3 1,-5 4 0,-7-5 0,0 5 190,0 1 0,0 1 1,-1 1-1,-5 3 22,-6 1 1,-9 8 0,-3-1 0,3 3-52,2 2 1,-5 0-1,1 0 1,2 2-129,1 3 1,3-1 0,1 8 0,3 1-170,1 3 1,8 1-1,-2 1 1,4-1-33,2 1 1,0-1-1,0 1 1,0-1-30,0 1 0,2-1 0,4-1 0,6-3 18,3-1 1,1-6 0,-2 3-1,-3-1-2,3-4 0,1-2 0,3-2 0,-1 0-5,1 0 0,-1-6 1,-1-2-1,-3-1-2,-1-5 1,-2-7 0,3-2 0,-3 1 43,-2 3 1,-3-5 0,-5 1 0,0 2 138,0 1 1,0 3-1,-1 0 1,-5 1 116,-6 4 0,-3-1 0,-3 7 0,1 2-144,-1 2 0,1 2 0,-1 0 0,1 2-61,-1 4 1,1 4 0,-1 7 0,3 1-20,3-1 0,-1 2 0,5 3 0,0 1-7,0-2 0,2 5 0,6-3 0,0-2-20,0-1 1,8-3-1,4 1 1,3-1-48,3 0 0,1-7 0,3-2 0,3-2 24,2 0 1,-6-3-1,3-6 1,-5-5-42,-1-2 1,-1-2-1,0-5 1,-1 0 64,-4-1 1,1-1-1,-7-3 1,-2-1 66,-2 2 1,-2-1 0,0 1 0,-2-2 115,-4 1 1,-4 5 0,-7 3-1,-1 5 78,1 1 0,0-4 0,-1 6 0,1 3-108,-1 1 0,1 2 1,-1 2-1,1 3-39,-1 7 0,7 4 0,1 1 1,2 0-105,4 1 1,0-1 0,1 1 0,-3-1-374,2 1 0,4-1 1,4 1-1,3-3-1601,3-3 1,2 3 1969,5-3 0,16-12 0,4-2 0</inkml:trace>
  <inkml:trace contextRef="#ctx0" brushRef="#br0" timeOffset="8708">1538 2481 7857,'-18'0'-376,"1"0"1900,-1 0-394,1 0-561,7 0 0,4 0-735,12 0 1,4 0 0,5-2-10,-3-4 0,4 4 115,-5-4 1,3 2 0,-1 0-63,-1-1 0,-8-3 13,2 2 1,1 2 295,-1-7 0,-2 7-57,-10-2 1,2 4-1,-7 2 102,-3 0 0,-1 2 1,-1 4-1,3 3 44,1 1 1,2 6 0,-3-7-1,1 3-20,-2 0 0,5-1-502,-3 7 48,8-1 0,-2-1 92,12-5 0,4-3 0,5-10 1,-1-2-278,-2-2 1,-7-7-1,7 1 225,2-3 0,-7-3 0,-1 1 0,-4-1 255,-2 1 0,0-1 0,0 1 58,0-1 1,-8 7 0,-3 1 13,-5 2 0,-1 1 0,-1 3-564,1-2 0,7 2 395,4 10 0,20 35 0,5 15 0</inkml:trace>
  <inkml:trace contextRef="#ctx0" brushRef="#br0" timeOffset="14415">1363 193 8955,'-10'0'906,"3"0"-959,7 0 1271,0 0-829,-8 0-220,6 0 0,-14 0-4,5 0 1,1 0-68,-2 0 0,7 0 1,-5 2-1,0 2-27,0 2 1,5-1 0,-7-5-48,-2 0 1,-1 0 0,-1 2 0,3 2 49,1 2 1,0 2 0,-5-4-5,0 2 1,-1 5-1,1-3 1,-1 0-7,1-1 1,1 1-1,3-4 1,1 4-4,-2 2 0,-1-5 0,-3 5-12,1-2 1,-1 5-1,1-3-68,-1 0 0,7 3 0,-1-5 64,-1 2 1,3-4-1,-2 3 1,1 1 88,1 0 0,-6-4 0,5 5 113,-5 3 0,-1-4-174,-1 1 1,1-1 0,-1 3-37,1-1 0,-1-6-62,1 6 1,0-3-1,1 5-67,4-2 1,-3-1 79,3 7 1,-3-1-1,-1 1 1,3-3 15,1-3 0,6 3 0,-6-3 54,-1 3 1,3-3 0,-1 0 20,-3 1 0,0 3 1,1-1-25,1-3 0,6 2 0,-3-7 0,-1 1-25,0 0 1,4 5-1,-5-1-36,-3 4 1,4 1 0,1 1-12,1-1 1,-4-5 0,5-1 69,-3 3 0,4-1 0,-4 1 0,3-2 116,3 1 0,-4-3 0,0 0 1,0-1-142,1 1 0,-1 0 0,4 3 0,-2-1-94,2 2 0,-3-5 0,-1 3 96,-2 1 0,4 3 1,-3 1 63,1 1 0,0-6 0,4-1 96,-2 3 1,-5 1-1,3 3-68,-2-1 1,6 1 0,-1-1-121,3 1 0,-4-1 1,0 1 26,2-1 1,2-5 0,2-1 0,0 3 82,0 1 1,0-3-1,0 0 1,-2 1 18,-4 3 0,4-5 1,-3 1-1,3 2-92,2 1 0,-2 3 1,-2-1-21,-2 1 1,0-1 0,6 1-37,0-1 0,0 0 0,0 1 38,0-1 1,0 1 0,0-1 116,0 1 0,0-1 0,0 1-20,0-1 1,2-1-1,2-3 1,2-1-61,-2 2 1,4-5 0,-3 3 0,1 0 2,2-3 1,-4 7-1,5-5-1,-1 5 1,4-4 0,-4-3 0,-1 1-36,1 0 1,4-5 0,-4 5-1,-1 0-2,1 0 0,4-5 0,-4 5 1,-1 0-18,1 0 1,4-5 0,-5 5 0,3 0-2,4-1 0,-5-3 1,3 6-16,2 1 1,-1-3 0,1 0-1,-3-2 78,3-4 0,-4 3 0,1 1 53,3 2 0,1-4 0,3 5-42,-1 3 0,-1-4 1,-2-1-1,-3 1-32,3 0 0,-5-5 0,3 5-67,2-2 1,1 4-1,3-5 1,-1 1 12,1 0 0,-7 0 0,1-5 0,1 3 84,3-2 0,-4 4 0,-1-2 1,1 0-5,-2 1 1,5-3-1,-3 6 21,3-2 0,3 3 1,-1-5 8,1-2 1,-7 4 0,1-2-73,2-2 1,1-1 0,3 1-48,-1 2 0,0 0 16,1-6 0,-1 2 1,1 2 9,-1 2 1,-5-1-1,0-5 1,1 0 7,3 0 0,-5 0 0,1 0 1,2 0-28,1 0 1,3 0-1,-1 0-15,1 0 0,-1 0 0,0-2-6,1-3 0,-1 3 1,1-4 16,-1 4 1,1 2 0,-1 0 72,1 0 0,-7 0 1,1 0 26,2 0 0,-5 0 0,3 0-67,2 0 1,-5 6-115,3 0 0,-6 1 1,5-3 39,3 2 1,-4 0 34,1-6 1,1 0 29,5 0 0,-5 0 0,0 0-1,1 0 1,-3 0 0,2 0-40,1 0 0,-3 0 1,1 0-8,3 0 0,-4 0 0,1 0 24,3 0 0,-4 0 1,1 0 13,3 0 1,-4 0-101,1 0 1,1 0 18,5 0 0,-5 0 0,0 0-86,1 0 1,-3 0-71,2 0 0,-1 0 183,7 0 0,-1 0 254,1 0 0,-1 0-74,1 0 0,-1 0-148,0 0 0,1 0 10,-1 0 1,1-2-1,-1-2-2,1-2 0,-7 0 0,-1 4 0,0-1 26,0-3 1,-5 0 0,5 4 0,0-2 18,-1-2 1,-3-1-1,6 3-39,2-2 0,-5 0 0,1 4 0,0-2-17,-1-2 1,-3 1 0,6 3-27,1-4 0,-3 4 1,0-6-1,0 2-52,-1 0 0,3-7 0,5 3 100,1 0 1,-7-3-1,-1 5 1,0 0 131,0 1 0,-5-5 0,7 4-60,2-2 0,-1 5 0,1-7-61,-3-2 0,1-1 1,5-1-21,1 5 0,-6-5 0,-1 6 0,1-1 29,-2-1 1,3 1 0,-5-7 39,2 1 0,-1-1 1,5 1-1,-4-1 7,-3 1 1,5 5 0,-4 0 0,0-1-52,-1-3 0,1 1 0,-4 1 0,4 3 8,1-3 1,-3-1-1,4-3 19,-2 1 0,3-1 1,-5 1-1,0 1 16,2 4 1,-6-3 0,5 3 0,-1-3-24,0-3 1,2 7 0,-4-1 0,2-2 25,-3-1 1,1-1 0,0 3 0,2 1 45,-2-1 0,0 3 0,0-2-42,1-1 0,3-3 1,-4-1-86,2-1 0,0 7 1,-6-1-1,2 0-39,4 3 0,-5-7 1,7 4 116,0-3 0,-6-3 0,4 1 155,-4 0 0,0 5 0,2 0 54,1-1 1,1 3 0,-6-2-22,0-1 0,0 3 0,0-2-260,0-1 0,0-3-25,0-1 1,0-1 0,0 1 15,0-1 1,0 1 0,0-1 160,0 1 0,0 5 1,0 1 120,0-3 1,-6-1 0,1-3-67,1 1 1,-4 5 0,2 0 98,2-1 1,-4-3-488,3-1 0,-7-1 0,6 1 0,0 1 47,-1 5 1,5-5 0,-6 5 256,0-5 1,4-1-1,-5-1 1,-1 3-10,0 3 1,6-4 0,-4 7 0,1-3-59,-5 0 1,4 7 0,1-5-1,1 0-7,0 1 0,-8-3-88,3-6 0,-5 1 0,1-1-45,3 1 1,-2 5 0,7 3 0,-1-1 91,0 0 1,-4 4 0,5-3 0,-1-1 7,0 0 1,-3 5-1,3-5 1,-2 0-3,-4 0 1,5 7 0,-1-5-1,0 2 54,1 0 0,-3-7-1,-5 1 0,-1 2 1,1 0-28,-1 3 0,1-5 1,1 4-39,5-1 1,-5 3-1,4-4-25,-3 2 0,-3-5 0,1 1-7,-1-3 1,1 3 0,0 0 33,-1-1 1,1-1 0,-1 1 0,1 3 12,-1 2 0,1-4 1,-1 5-1,1-1 6,-1 0 0,1-3 0,-1 3 0,1 0-14,-1 0 0,1 2 0,0 6 0,-1-2-28,1-3 1,-1 3 0,1-4 0,-1 4-51,1 2 1,-1 0 0,1-2-1,-1-2-206,1-2 1,-1 0 0,1 6 0,0 0-148,-1 0 0,1 0 1,-3 0-1,-1 0-144,-2 0 1,5 6 0,6 0 0,-1 0-1314,-3 2 0,1-4-2040,3 7 3933,4 1 0,55-2 0,11-3 0</inkml:trace>
</inkml:ink>
</file>

<file path=ppt/ink/ink1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129"/>
    </inkml:context>
    <inkml:brush xml:id="br0">
      <inkml:brushProperty name="width" value="0.08571" units="cm"/>
      <inkml:brushProperty name="height" value="0.08571" units="cm"/>
      <inkml:brushProperty name="color" value="#FFFFFF"/>
    </inkml:brush>
  </inkml:definitions>
  <inkml:trace contextRef="#ctx0" brushRef="#br0">60 119 7792,'-6'6'173,"1"1"1,-4-4 400,1 1 1,2 1-357,-2-1 0,3-1-294,5 5 1,0-4 219,0 4 0,1-2 1,2 3-1,2 0 92,1-1 1,-2 3-1,4 1 1,1 0-5,-4-1 0,7 1 0,-6 0 0,2-1-222,0-3 0,0 2 0,5-2-81,3 3 0,-7-5 1,3-2-1,-2-2-65,1-2 0,1 0 0,0-2 0,-2-2 91,-2-4 0,2-2 0,-5-2 0,1-1 8,3-3 1,-3 3 0,-2-4 0,-3 1 475,-1 0 0,0 0 0,0 4 0,0 0 125,0 0 1,-5 1 0,-3-1-228,-2 0 0,-2 1 1,0 3-1,0 3-98,0 0 1,0 3 0,0-5-1,1 2-65,-1 2 0,-6 1 1,0 2-136,-1 0 1,6 0 0,5 0 0,-1 2-77,-1 1 0,1 0 0,3 6-42,1 0 0,-1 1 0,3 2 0,0 1-15,0 3 1,2-3 0,2 3 0,2-1-149,0 0 0,3-1 1,-2 1-1,4-2-88,3-1 1,1 0 0,-1-1 0,1-2 82,0-1 1,1-5 0,2 0-1,0-1 105,0-2 0,-1 0 1,1 0-1,1-2 82,-2-1 1,0-8 0,-2-6-1,0 0 107,-1 0 0,0-4 0,-2 2 1,-3 0 126,0 4 1,-1-2 0,-2 1 0,1 1 139,-1 2 0,-8-3 1,-2 1 5,-4 0 1,-1 3-1,0 3 1,1 2 122,-1 2 0,-2 1 0,0 4 0,-2 0-258,1 0 1,1 0 0,-1 0 0,0 0-89,0 0 0,2 1 0,1 3 0,0 4-85,0 3 1,1 0 0,-1 1-1,3 2-5,1 1 0,6-1 0,-2 3 0,3 0-80,1 3 1,0-2 0,0 1 0,1-2-48,3-3 0,3 4 0,5-2 1,0-2-120,-1-1 1,2-5-1,2-1 1,2 0-65,2-1 1,-5-4 0,2 2-1,-2-2-40,2-2 1,-3-4 0,3-1 0,-2-2 186,-2-3 0,-1-1 0,1-4 0,0 0 195,0 0 0,-6-2 0,-1 0 0,-4 0 184,-1 0 0,0-1 0,0 4 0,0-2 152,0 1 0,-1 0 0,-4 1 1,-2-1-43,-4 0 1,-1 2 0,0 2 0,1 2-85,-1 1 0,-2 4 0,0-2 1,-2 0-73,1 3 0,1 2 1,-1 1-1,0 0-128,0 0 0,2 5 1,2 3-1,2 3-80,1 1 1,1 1 0,0 2 0,2 2-52,5 1 0,0 0 0,0 4 0,0-2-41,0 1 0,0-3 0,5 1 1,2-2-188,4-3 1,2-1 0,2-1 0,0-1-46,0-3 1,-1 1-1,1-5 1,1-2 86,-1 0 0,2-2 1,-2-2-1,0-1 118,-2-5 0,-1-3 1,-1-2-1,-2-1 214,-1-2 1,-6-4-1,4 3 1,-2-2 151,-1-2 1,2 4-1,-5 1 1,-2 3 201,-2 1 1,2 0 0,-6 0 0,-1 2-13,-2 2 1,-1-1 0,0 5 0,1 1-137,-1 2 1,0 1 0,0 0-1,0 0-60,0 0 0,0 5 0,0 3-346,1 2 1,4 4 0,2 0 0,3 4-21,-2 0 1,3-4-1,-3 3 1,3 0-35,1-2 0,4 1 1,1-4-1,0 0-5,0-1 1,5 0 0,-3-1 0,4-4-124,1-1 0,-4-1 1,0-4-1,1 0 16,2 0 0,-4-1 0,1-2 0,1-2 253,-3-1 1,0-4 0,-3-4 0,1-2 137,-1 1 0,-2-2 0,-1 2 0,0 0 78,0 1 0,-4 3 1,-1 0-1,-2 2 20,-2 1 1,2 4 0,-1-2 0,-1 0 362,-1 4 0,-2 0 1,0 2-1,0 2-174,0 1 1,4 4 0,0 3 0,1 0-303,0-2 0,2 0 0,5 3 0,0 1-316,0 0 0,0 0 1,0 0-129,0 0 1,0-4 0,1-1 0,2-1-569,0 1 1,7-5 358,-3 2 1,0-3 0,0 1-785,-2 2 1,0-3 1362,0 3 0,-5-3 0,6-1 0</inkml:trace>
</inkml:ink>
</file>

<file path=ppt/ink/ink1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130"/>
    </inkml:context>
    <inkml:brush xml:id="br0">
      <inkml:brushProperty name="width" value="0.08571" units="cm"/>
      <inkml:brushProperty name="height" value="0.08571" units="cm"/>
      <inkml:brushProperty name="color" value="#FFFFFF"/>
    </inkml:brush>
  </inkml:definitions>
  <inkml:trace contextRef="#ctx0" brushRef="#br0">1391 60 7997,'-5'-6'-192,"3"-1"0,-3 5 34,0-3 1,3 0 0,-3 3 620,0-3 0,2 2 0,-4 1 366,2-1 0,0 1-208,1-2 0,1 1-51,-4 0 1,-1 1-248,-4-2 1,0 3 0,0 1-98,0 0 1,0 0 0,0 0 0,1 0 10,-1 0 1,-2 0-1,0 0 1,-3 1-1,-1 3 1,1-2 0,-1 1 0,0 0-37,-1 1 0,1-1 1,-4 3-1,3 1-61,-3-1 1,2-1 0,-3 2-1,0 1-85,-2-1 1,3 3 0,2-3 0,-1 1 24,-1 0 0,-2 0 0,0 4 0,0 0 22,1 0 0,0-1 1,2 3-1,1 0-21,-1 2 1,-1 1 0,-1-3 0,2 3-50,1-3 1,0 4 0,-3 1-1,0 1-41,3-1 0,-1-2 1,4 2-1,0 1 13,0-1 0,-3 1 1,4-3-1,0 2 15,-1 3 0,4-2 0,-3 2 1,3-3 13,1 3 0,-1 0 1,-2 2-1,-1 0 4,2-1 0,1 1 0,1 0 0,0 0 8,0-1 0,-3 5 0,2 0 1,3-2-10,-1-1 1,1-1 0,-2 0-1,1 0-6,3-1 1,-1 1 0,4 0-1,-1 0 15,1-1 0,-4 1 1,3 0-1,-3 0 4,1-1 1,6 1 0,-3 0 0,0 0-50,2-1 1,-3 1-1,3 0 1,0 0 3,0-1 0,2 1 0,1 0 0,0 0 0,0 0 0,0-1 1,0 3-1,0 0 6,0 2 1,0 4-1,0-3 1,1 0 35,3 0 1,-2 2 0,3-3-1,-1-1 61,-1 2 1,5-3 0,-2 3 0,0-1-42,3-1 1,-2 5 0,1-4-1,1-2 35,2-1 1,0-1 0,-3 1 0,1 2-2,0 0-1,2 1 1,1-5 0,-1 1 16,1 0 0,0 0 0,1-1 0,2 1-33,0 0 0,2-1 1,-6-2-1,3-3-1,1-1 0,-1 3 1,3-3-1,-2 1 12,1-1 0,2 3 0,-4-3 0,3 0-17,2 0 1,-4 3 0,4-4 0,-1-2-67,1 0 1,-1 1 0,3 1 0,-1-1-21,2-2 0,0-1 1,2 0-1,-2 0-5,-2 0 0,6 0 0,-2-1 0,1 1 18,0 0 0,-1-1 0,0-3 0,0 1 12,-1 0 0,1 0 1,0 0-1,0-2 9,0-2 0,-1 5 1,1-4-1,1 1-43,3-3 0,-3 1 1,2 0-1,-1 0-11,-3 1 1,1-2 0,0-4 0,0 0 13,0 0 1,3 0-1,1 0 1,-3 0 22,-4 0 1,2 0 0,-3 0 0,2 0-13,2 0 1,-1 0 0,1 0 0,0-1 9,0-3 0,-1-2 0,1-3 0,0 1 5,0-1 1,-1 2 0,3-1 0,0-1 72,2-1 1,-1-2 0,-3 0-1,0 0 44,0 0 1,3 0 0,0-1 0,-3-2-73,-4 0 0,0-1 0,4 4 0,0 0-78,0 0 0,-4 0 0,-2 1 1,1-1-26,-1 0 0,0 1 1,2 2-1,-3 1-13,1-1 0,-4-2 0,5-1 0,-1 0 142,1 1 1,-5-1 0,3 1-1,0 0 0,-2-1 0,5 3 0,-4-7 1,-1 3-48,2 2 1,-3-1-1,3 0 1,-1 0-15,0 0 1,-1-4-1,-1 0 1,1 1-8,0 2 1,1 1 0,-3 0 0,2-1 10,1-3 0,-1 4 0,-3-5 1,0 4-59,0 1 1,-4 0 0,0-1 0,0-1-20,-2-2 0,5 0 0,-5 4 0,3 0-48,-1 0 1,-2 0-1,3 0 1,-2 0 61,-2-5 0,3 5 1,-2-5-1,-1 4 31,0 1 1,3 0 0,-3 0 0,1 0 27,-1 1 1,3-1-1,-4 0 1,-1 0-25,3 0 0,-4 0 0,5 0 0,-2-3-21,-2-1 1,3 0 0,-3 4 0,1 0 4,1 0 0,-2-3 0,4-1 0,-2 1 54,-2 2 1,2 1-1,-1 0 1,0 0 46,1 0 0,-4 0 0,4 0 0,-5 1 35,0-1 0,5 0 0,-1 0 0,-1-1-27,3-3 0,-3 3 0,3-4 0,-1 1 17,-2 0 0,3-4 0,-1 5 0,0-2 7,0 0 1,-1 4 0,-3-3 0,2 3-40,1 1 0,0-1 1,-4-1-1,0-2-20,0 1 1,0 2 0,0 1-1,0 0 35,0 0 0,0 0 1,0 0-1,0 1 35,0-1 0,-4 0 0,0 0 0,0 0-15,-1 0 0,4 0 0,-5 0 0,2 0-62,1 1 1,-3-3 0,3 0 0,-2-1-49,-1 0 0,2 1 0,-3 2 0,0 1 0,1-1 0,2 0 0,-3 0 0,1 0 0,-1 0 0,0 0 0,-2-1 0,3-1-3,1-3 0,-4 2 0,4 3 0,0 0 0,0 0 1,-3-3 0,2-2-1,0 3 8,-3 1 1,2-3-1,-1 0 1,-1 0-6,-2-1 0,-1 4 0,0-3 0,0 1 0,0 0 0,1 0 0,-1-3 0,0 0 0,0 4 0,-1 1 0,-2 0 0,0-2 0,0-1 0,6 2 0,1 4 0,-1 3 0,-2-3 0,-1 0 0,2-2 0,1 2 0,0 1 0,1-1 0,-4 3 0,1-1 0,-1 1 0,0-1 0,0-3 0,0 3 0,-4-2 0,1 1 0,0 1 0,2-1 0,1 0 0,0 4 0,0-1 0,0-4 0,0 3 0,0 1 0,0 0 0,1 4 0,-1-3 0,1 0 0,2-1 0,1 1 0,0-1 0,-4 3 0,0-5 0,0 1 0,1-1 0,-1-1 0,0 0 0,0-1 0,0 3 0,0-3 0,0 3 0,0 0 0,1-1 0,-1 1 0,0-3 0,0 3 0,0-1 0,0 0 0,-3 2 0,-2-2 0,3 2 0,1 1 0,1 2 0,0-3 0,-1-1 0,-3 1 0,7 3 0,-3-2 0,1 1 0,1 0 0,-6-4 0,0 2 0,2 0 0,0 3 0,1-2 0,-1 1 0,-3 0 0,2-1 0,3 3 0,0-3 0,0 3 0,-1-3 0,-1 0 0,-3 3 0,3 1 0,-1-3 0,1-1 0,-3 3 0,-1 1 0,3 1 0,-2 0 0,1 0 0,0 0 0,-3 0 0,2 1 0,3 1 0,1 3 0,1 0 0,0-3 0,0 3 0,4-2 0,1-3-1006,-3 0 1,1 2 0,-1 0-72,3 3 0,-1-2 1,-4-1-3270,0 1 4346,5-1 0,-19 8 0,0-3 0</inkml:trace>
</inkml:ink>
</file>

<file path=ppt/ink/ink1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131"/>
    </inkml:context>
    <inkml:brush xml:id="br0">
      <inkml:brushProperty name="width" value="0.08571" units="cm"/>
      <inkml:brushProperty name="height" value="0.08571" units="cm"/>
      <inkml:brushProperty name="color" value="#FFFFFF"/>
    </inkml:brush>
  </inkml:definitions>
  <inkml:trace contextRef="#ctx0" brushRef="#br0">226 144 7724,'-12'0'1,"0"0"576,0 0 1,0 0 106,0 0 1,0 3-1,1 2-545,-1 2 0,5 1 0,3 4 1,3 0 26,1 0 0,0 4 0,0 1 0,0 0 135,0 0 0,4 3 1,1-3-1,1 0-113,4 0 0,0-1 0,4-5 0,0-3-36,2-4 0,4-3 1,-3-1-1,0 0-108,1 0 0,1-5 1,-3-5-1,0-4-52,1-6 0,-4-2 0,2-2 0,-5-1 151,-2-3 0,-5 3 0,1-2 0,-3 1-27,-1 3 1,-5-1 0,-4 2 0,-4 0 22,-4 2 1,-4 7-1,1 0 1,-2 5 19,-2 3 1,1 1-1,-1 4 1,0 1-40,0 3 0,6 3 1,1 5-1,1 0-1,0 0 0,4 3 1,5 2-1,2 0-12,3 0 0,0 5 1,2-4-1,2 2-105,1 0 1,3-5 0,4 0 0,1-1-217,2-3 0,3 1 0,-2-1 0,3-3-113,-3-4 0,3-3 1,1-1-1,-1 0 95,0 0 1,-2-1 0,-3-3 0,0-4 135,0-3 1,-2-1 0,0-1-1,-3-2 130,-2 0 1,-1-2-1,-4 2 1,0-1 104,0 2 0,-6-4 1,-2 3-2,-2 1 0,-6 2 0,0 2 0,2 3 72,0 2 0,1 1 0,-1 4 0,-2 2-76,2 2 1,0 2-1,2 8 1,0 0-108,1 1 1,0 7 0,3-2-1,4 1 4,3-1 1,1 2 0,0-2 0,0 1-11,0-1 1,5-3 0,3-5 0,3 0-296,0 0 0,3-5 0,0 0 0,2-1 5,-2-4 1,3-2 0,1-4-1,-1-4 228,0-2 0,-1-4 1,-4-1-1,-2-5 173,-2-3 0,1 3 0,-3 0 0,-1-1 96,1-1 0,-3 2 0,-4 2 1,-3-1-55,-4 0 0,-6 7 0,-3-2 1,-2 6-150,-2 3 0,-5-3 1,-2 4-1,2 3-183,0 4 1,3 3-1,-1 6 1,0 2 140,0 1 0,6-1 1,2 6-1,4 2 112,4 0 0,-1 0 0,5-1 1,1-2-93,2-2 0,6 3 0,3-4 0,4-2 22,4 0 1,-1-2 0,4-2 0,1 0-26,-1-3 1,3-4 0,-2 1 0,1-3-67,-1-1 1,1-3 0,-4-4-1,0-3-1,1-3 1,-3-3 0,-3 1-1,0-5-6,0-3 1,-4 0 0,-1 0 0,-2 2 10,-3 1 1,-2 0-1,-4-2 1,-4 2 67,-2 5 1,-4 1 0,0 2 0,-3 2 93,-1 2 0,-2 3 0,-4 5 0,2 0 139,2 0 1,1 5-1,5 3 1,-2 2 53,1 2 0,4 4 0,1 1 0,3 0 13,2 0 0,1 5 1,4-4-1,0 1-377,0-4 1,2 2 0,0-1 0,3-1-1546,2-2 0,5-2 0,4-3 1616,-2 1 0,10-28 0,1-2 0</inkml:trace>
</inkml:ink>
</file>

<file path=ppt/ink/ink1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134"/>
    </inkml:context>
    <inkml:brush xml:id="br0">
      <inkml:brushProperty name="width" value="0.08571" units="cm"/>
      <inkml:brushProperty name="height" value="0.08571" units="cm"/>
      <inkml:brushProperty name="color" value="#FFFFFF"/>
    </inkml:brush>
  </inkml:definitions>
  <inkml:trace contextRef="#ctx0" brushRef="#br0">1557 2187 9050,'-5'-7'1324,"4"2"1,-6 1-659,3 1-630,3-2-205,-4 5-356,5 0 306,0 0 1,5 0 187,3 0 1,2 0 149,2 0 0,0 0 4,0 0 0,-2-5 56,-1-2 0,-4-5 0,-5 1 59,0-1 0,0 0 0,-2 1 148,-1 3 0,-4 2 0,-5 3-91,0 0 0,0-2 1,0 5-1,0 0-96,1 0 1,-1 5 0,1 0 0,2 1-151,1 3 1,4 2 0,-2 1 0,0 0-58,4-1 0,-4 1 0,2 0 0,2 0-85,0 0 1,4 0 0,0 0-1,4 0-50,0-1 0,-2-2 0,4-3 0,1 0-39,2-4 0,1-1 1,0-1-1,-1 0 12,1 0 1,0-1 0,0-3 0,0-3 152,0-5 0,-4 1 0,-1-2 1,2-2 113,-3 0 0,1-2 1,-5 5-1,3 0 119,-3 1 0,-1-1 0,-2 0 0,-3 1 161,-4 3 1,-4-1 0,-2 4-118,-2-2 1,0 4 0,4 0 0,0 1-90,0 2 1,1 5-1,-1 4 1,0 0-92,0-1 0,2 2 0,0 0 0,4 3-107,0 3 1,2 1 0,4-2 0,0 0-43,0 0 1,0-2-1,2-1 1,1-1-179,6 1 1,1-1 0,2-2-1,0-2-34,0-2 1,0-1 0,-1-4 0,1 0 91,0 0 0,0-1 0,0-3 0,0-4 101,0-3 0,0-1 1,-1-3-1,0-2 54,-3-2 0,-1 4 0,-5-6 0,2 1 243,-1 2 0,-2 1 0,-2 4 0,-3-2 139,-4 0 1,-3 3 0,-1 5 0,-1 2-54,-2 2 1,1 2 0,-3 1-1,1 0-120,0 0 0,1 0 0,3 1 0,0 3-104,0 4 0,4 2 1,2 2-1,0 0-227,4 0 1,0 0 0,2 0 0,0 0-203,0-1 0,0-2 0,2-1 1,1 1-26,6 1 1,-3-3 0,2-2 0,1-1 105,2 0 0,1 0 1,-1-4-1,1 0 54,0 0 0,0-1 233,0-3 1,-2-3-1,-1-5 261,-6 0 1,-3 0 0,-3 2 37,-6 2 1,3-1 0,-2 5 0,-1 0 4,-2-2 0,-1 5 0,0-3 0,1 3-130,-1 1 0,-4 0 1,0 1-1,3 3-255,3 4 0,0 2 0,3-1 0,-1-1-423,1 1 0,4 1 1,-1 4-1,3 0 94,1 2 0,1 0 1,3-3-1,4 2 135,2 0 1,2 1 0,2-4 0,1 0 160,5 0 0,-3-6 0,0-1 0,-1-4 200,0-1 0,0 0 1,-4-1-1,0-4 199,0-2 1,-4-5-1,-2-4 1,0-4 32,-4-3 1,-1 0-1,-1 0 1,0 3-114,0-1 0,-3 1 1,-4-2-1,-1 1-44,-1 1 1,-8 5-1,5 0 1,-1 3-6,-1 4 0,2-1 0,0 5 0,1 1-115,-1 2 1,3 1 0,2 1 0,-1 3-232,1 4 1,1 3 0,3 2-1,-1 2 98,2 0 0,0 6 0,2-1 0,0 2 18,0 2 1,4 0-1,2-1 1,0-2 67,3-1 1,2-6 0,1 2 0,0-3-2,-1-1 0,1-4 0,0-1 1,0-2-23,0-2 1,0-3 0,0-5 0,-2-2 41,-2-4 0,-3-2 1,-5-2-1,0-2 82,0-1 0,0 3 0,-1-1 0,-3 3 184,-4 1 0,-2 2 0,-2 1 1,0 2-493,0 2 1,0 0 0,-1 5-1,-1 2-3933,-3 2 4136,2 2 0,-13 33 0,-4 5 0</inkml:trace>
  <inkml:trace contextRef="#ctx0" brushRef="#br0" timeOffset="1">179 892 7794,'-12'-4'351,"0"0"0,6-1 0,1 2 820,-1-1 1,3 0-257,-5 4-999,6 0 1,-3 5 0,6 4 58,3 1 1,-2 2-1,6 0 1,2 0 32,0 0 0,2-1 0,0 1 1,0 0-4,0 0 1,0-4 0,0-1-1,0-2 67,-1-3 0,1 0 1,0-2-1,0 0 171,0 0 0,-2-5 1,-1-5-1,-6-3-96,-1-3 0,-2-5 0,0 3 1,0-2-38,0 0 1,-5 4 0,-4-3 0,-2 2 77,-5-2 0,1 4 0,-3 1 0,-1 3 182,0 4 0,0 4 0,-3-1 1,0 2-17,2 2 0,6 6 1,-1 2-1,0 4-183,-1 3 1,6 0 0,0 4 0,3-2-101,4 2 1,3-3 0,0 3 0,0-2-382,0-3 1,5 1-1,4 0 72,6 6 1,-2-8 0,3-1 0,-3-3 72,-1-3 0,1 0 0,1-6 0,3 0 70,2 0 0,-3 0 1,2-2-1,-1-2 88,-2-4 0,1-6 0,-3-3 0,-3-2 76,1-2 0,-2-1 1,0-2-1,-6 0 176,-1 0 0,-2 2 1,0 1-1,-2 2 137,-1 2 1,-9 1 0,-5 6 0,0 0-202,0 3 1,-4 4-1,1-1 1,-2 3-135,-2 1 1,2 0-1,1 1 1,0 3-112,1 4 1,3 4 0,0 2 0,5 3-55,0 2 0,4-3 0,1 3 0,2-2-11,2 2 1,2-3-1,2 3 1,3-1 70,4 0 1,3-3 0,1 2 0,0-1-32,5 0 0,-3-4 0,6-5 1,0-2-41,-2-3 0,5 0 0,-5-2 1,2-2 44,0-2 1,-5-4 0,4-6-1,-2-3 88,-2-2 1,-6-1-1,-3-2 1,1 1 22,0 1 1,-4 2 0,-1-2 0,-4 3-3,-1 0 1,-8 3 0,1 0 0,-7 3 46,-1 4 1,2 2-1,-2-2 1,-1 2-23,1 3 1,0 4 0,-4 3 0,4 2 24,1 3 1,1 4 0,4 3 0,0 1 15,0-1 0,4 4 0,2-1 0,0 0-27,3 0 0,3 1 0,0-4 0,5-2-116,2 2 1,4-7-1,1 0 1,1-2-155,3-2 1,-2-3 0,1 1 0,-1-2-660,-3-2 1,1-4 0,0-1 864,0-2 0,-4-30 0,-4-14 0,2-4 0,0 0 0</inkml:trace>
  <inkml:trace contextRef="#ctx0" brushRef="#br0" timeOffset="2">1557 488 7521,'0'-12'1611,"-3"0"-839,-2 0 1,1 1-1,3 0 229,-3 3 0,1-2-657,-4 1 0,0-1 0,-3 0 0,3 1-240,-3 6 1,0-2-1,-3 0 1,-1 3-63,-3 0 1,0 2 0,2 0 0,-6 0-310,-1 0 1,-2 2 0,2 2 0,1 4-86,1 2 1,4 6 0,-3 0 0,2 0-2,3 1 0,5 0 0,2 4 1,2-3 113,3 0 0,0 3 1,2-3-1,2 2 91,1 0 1,4-2 0,6 4 0,1-3 95,3 3 1,2-2 0,-2 2-1,1-3 89,-1-2 1,4 2-1,-3-2 1,2 1 92,0-1 0,-2 4 0,4-1 0,-4 1 128,-1-1 0,-1 2 0,-6-4 0,0 2 31,-3 0 1,-4 0 0,1 4-1,-2-2 94,-2-2 0,-6 1 0,-2-3 1,-2-1 41,-2 0 1,-4-2 0,-1-3 0,-1 0-179,-4 0 0,-4 0 0,-2-2 0,2-2-301,1-4 0,1-2 1,0-2-1,2 0-565,2 0 0,-1-9 0,5-5 1,3-3-2730,4-4 3348,3-2 0,19-5 0,6-5 0,1-1 0,0-1 0</inkml:trace>
  <inkml:trace contextRef="#ctx0" brushRef="#br0" timeOffset="3">1724 738 12721,'0'11'236,"0"3"1,0 1-1,0 5-121,0 3 0,0 0 0,0 3 0,0 0-139,0 2 1,0 5-1,0-3 1,0 0-317,0-2 1,0-3-1,0-1 1,0-2-896,0-2 0,0-3 1235,0-5 0,-21-73 0,7 20 0,1 1 0</inkml:trace>
  <inkml:trace contextRef="#ctx0" brushRef="#br0" timeOffset="4">1688 643 7922,'-12'0'487,"2"1"-81,2 3-406,2-3 0,6 4 0,0-5 0</inkml:trace>
  <inkml:trace contextRef="#ctx0" brushRef="#br0" timeOffset="5">1498 72 7872,'-12'0'0,"0"0"156,0 0 1,0 0 0,1 0 259,-1 0 1,3 0 0,2 0-226,-3 0 1,0-1-1,-2-2 1,2-2-124,2-2 1,-3 3 0,3-4 78,-2-1 0,-2 0 0,0 1 0,0 3 26,0 0 1,-4 3 0,0-2 0,2 3 101,1 1 1,-3 0 0,-1 0-1,-1 1-20,1 3 1,0 3 0,3 5 0,-2 0-107,1 0 0,-2-1 0,1 1 0,2 2-66,1 1 0,-1-1 1,0 6-1,-2 2-86,2 0 0,0 2 0,2 1 0,1 3 35,-1 4 0,0 0 0,0 2 0,0-3 67,0 2 1,4 0 0,1 0 0,1-1-45,0 1 1,3 0-1,-3 0 1,3-3-21,-2-1 1,2 7 0,3-5-1,0 0-122,0-1 1,0-3 0,0 4-1,0 1 94,0-2 0,0 3 0,0-5 0,1 0 91,3 1 1,-1 0 0,3 3 0,0-5-15,1-2 0,0-1 1,2 1-1,-1 1-3,2 3 1,0-2-1,2-5 1,0 0 8,0-3 0,-1 1 1,1 2-1,0 0-16,0-3 0,0-2 0,1 1 0,1 1-42,3-1 1,2-4-1,-2 2 1,2-3-58,2-1 0,1 3 0,2-1 0,0-4-44,0 0 0,1 1 0,2-1 1,4 0-48,-1-2 0,1-6 0,-4 2 0,4-3 159,-1-1 0,4 0 0,-3 0 0,1 0 121,-1 0 0,-4 0 0,2-1 1,-2-3 69,1-4 0,0-2 0,-4-1 0,-1 2-22,1 1 0,4-4 0,0-3 1,-3-2-67,-4 0 0,1 2 0,-2-4 0,2-2-54,2-2 1,-4 0-1,-1-1 1,-1 0 5,1 0 0,-4 0 0,4 1 1,-2 0 62,-3 3 0,0-2 1,-3 2-1,1-2-10,0-2 1,-4 0 0,1 2 0,-1 0-30,3 3 0,-3-1 0,0-4 1,0 1-120,-2-1 1,5 0 0,-5 0 0,3 1-76,-1-1 0,-2 4 0,3 0 0,-2-1 159,-2-1 1,3-1-1,-4 2 1,-1 2 109,-2 2 1,-1 0 0,0 3 0,0-3 84,0-2 0,-1 4 0,-2-2 0,-2 2-124,-2-2 0,3-3 1,-4 1-1,-1-1-182,-2 1 0,4-1 1,-1-4-1,-2 0 48,0 0 1,-2 2 0,0 1 0,0 2 112,0 2 0,0 0 1,0 3-1,-1-3-41,-3 3 1,3 1 0,-4 1 0,1 0-118,1 0 0,-5 0 0,3 1 0,0-1-138,-1 0 1,-3-2-1,2 0 1,0-3 68,-1-2 1,1 5 0,-1-3 0,0 0 131,-2 2 1,1-1 0,0 4-1,1 2 170,-1 2 1,-1-2 0,-2 6-1,0 2-239,0 1 0,2 1 0,1 0 1,1 0-380,-1 0 1,2 3 0,1 1 0,0 1-410,4 0 0,-3-4 0,1 3 0,3-1-3550,4 1 4365,-2-3 0,-6 20 0,-8-1 0</inkml:trace>
</inkml:ink>
</file>

<file path=ppt/ink/ink1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140"/>
    </inkml:context>
    <inkml:brush xml:id="br0">
      <inkml:brushProperty name="width" value="0.08571" units="cm"/>
      <inkml:brushProperty name="height" value="0.08571" units="cm"/>
      <inkml:brushProperty name="color" value="#FFFFFF"/>
    </inkml:brush>
  </inkml:definitions>
  <inkml:trace contextRef="#ctx0" brushRef="#br0">95 119 7984,'-10'2'104,"2"2"1,-3-3 520,4 3 0,-4 1 182,-1-1 0,5 6-389,3-2 1,3 2-376,1 2 0,4 0 0,1-2 0,2-1-80,2 0 0,2-5 0,0 3 0,2 2-37,-2-3 0,2 0 0,-2-3 0,1 1 14,0-1 1,0-2 0,0-1 0,-1 0 22,2 0 1,-2 0 0,2 0 7,-2 0 0,0-1 0,-4-3 0,-3-4 13,-3-2 1,4-2 0,-1 0 0,-1 0 120,-2 0 0,-2 0 0,-4 0 1,-2-1 119,2-3 0,-7 7 0,4-2 0,-1-1 40,-4 1 1,2 4-1,-2 0 1,1 2 12,-4 2 0,2 1 0,-2 0 1,4-3 41,-1 3 0,2 0 1,0 4-140,3 2 0,-1-1 1,3 3-1,1 0-153,0 1 1,1 0 0,4 7-1,0 1-83,0 0 0,1 7 1,2-4-1,2 2-20,2 0 0,1-6 0,3 3 0,2-2 3,-2-4 0,2 4 0,-2-8 0,1 0 36,0-4 1,4-1 0,-1-2-1,0 0-118,-2 0 1,3-5 0,0-5 0,-2-3 16,0-3 1,-3-5-1,2 1 1,-2-1 82,2 1 0,-7-1 0,0 4 0,-3 0 121,2 0 0,-2 0 0,-3 6 0,-1 0 120,-3 4 0,-2-5 0,-6 7 0,-2-4-7,-1 1 0,0 5 0,-5 0 1,-2 2-12,0 1 0,3 0 0,-1 1 0,-1 2-27,-2 5 0,3 7 0,2 3 1,-1 0 87,2 3 1,5-3 0,1 1 0,1-1-29,3 2 0,2-5 0,5 3 0,0-1-228,0-2 0,1 2 1,3-1-1,4-1-9,3-2 1,5-3-1,1 0 1,0-3-125,0-3 1,4 1 0,-2-5 0,1 0-5,0 0 1,-5-5 0,4-1-1,-1-4 17,1-2 0,-5-4 1,3 0-1,-1-3 75,0 1 1,-4-4-1,-4 1 1,0 1-2,-2 0 1,4-2 0,-6 5-1,-2 0 114,-1 0 0,-2 1 0,-1 4 0,-4 1 192,0-1 1,-2 3 0,-5 2 0,-2-1 17,-1 1 0,0 2 0,1 5 1,-2 0-182,-2 0 1,0 0 0,-1 0 0,4 1-5,-1 3 0,3 3 1,-3 5-1,3 0-89,2 0 1,-3 1 0,8 1 0,1 4-70,2 0 0,3-3 1,1 4-1,0-1-30,0 2 0,1-6 1,3 3-1,4-3-24,3-2 1,0 3-1,2-9 1,-1 3-9,4-2 1,-1-4 0,3 1 0,1-3-56,-1-1 1,-2-5 0,3-3 0,-2-4 77,-2-4 0,-2 1 0,-3-3 0,-1-1 87,-1 1 1,-4-2 0,3-2-1,-1 1 48,-4 1 1,-1 5 0,-2 0 0,-3 2 227,-4 1 1,-2 3 0,-4 3 0,-1 1 80,-5 2 0,1 2 0,0 2 0,1 2-61,-1 1 0,4 4 0,-4 2 0,1 3-107,4 4 1,3 2 0,1-2 0,4 2-87,1 1 1,1-1 0,4 0-1,0-2-192,0-3 1,0 0 0,1-4-1,2 0-171,6-3 0,5-4 0,2 1 1,-1-3-511,-2-1 0,-1 0 0,-1 0-618,2 0 0,-2-4 1431,2 0 0,-7-16 0,-1 1 0</inkml:trace>
</inkml:ink>
</file>

<file path=ppt/ink/ink1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141"/>
    </inkml:context>
    <inkml:brush xml:id="br0">
      <inkml:brushProperty name="width" value="0.08571" units="cm"/>
      <inkml:brushProperty name="height" value="0.08571" units="cm"/>
      <inkml:brushProperty name="color" value="#FFFFFF"/>
    </inkml:brush>
  </inkml:definitions>
  <inkml:trace contextRef="#ctx0" brushRef="#br0">1439 2377 7784,'-9'-4'7,"2"1"0,2-2 1059,-2 5 0,-1 0 156,-4 0 1,0 0-694,0 0 0,4 0 0,1 0-177,-3 0 0,0 5 0,-2-2-196,0 0 1,4 2 0,0-1 0,-1 0 22,-2 1 0,-1-3 0,0 3 0,1-1 16,-1 0 0,0 0 1,-2-3-1,0 2-43,-2 1 1,0 0-1,3-3 1,-1 2-20,-2 1 0,-4-1 0,4-3 0,2 0-47,0 0 0,-1 0 0,-1 0 0,0 0-132,-1 0 1,2 0 0,-4-3 0,2-2-20,-2-2 0,-1-1 1,-2-4-1,0 0 151,3 0 1,-1 0-1,-4 2 1,0 1 34,1 1 1,3 0 0,0-3 0,-1 2 44,-2 1 1,5 0-1,1-4 1,1 2-102,0 1 0,-5-2 0,2 0 1,1-3-61,2-1 1,-1 2-1,-1 0 1,1-2-106,-5 0 0,4-5 0,-1 4 1,0 0 37,2-1 0,-3 3 1,-3-6-1,2 0 64,1 1 1,4-2 0,-2 6 0,-1-2 52,1 0 0,3 0 0,0-4 0,1 3 8,2 1 1,1-5 0,-1 4 0,0-2-90,0 0 0,2 0 1,0-4-1,3 1-64,2-1 0,-3 0 0,3 0 0,-1 1-6,1-1 0,0-1 0,2-1 0,-1-3 94,2 3 1,-4 0 0,2 0 0,1-3 24,-2-2 1,3 9 0,-2-2 0,3 1 25,1 1 0,-2-2 0,-1 2 0,0 0-24,0 3 1,2 1 0,1-4 0,0 3-76,0-3 0,0 0 0,0-2 1,0 0 93,0 1 1,0 3-1,0 0 1,0 0-53,0 2 1,0-3-1,0 4 1,0 2 65,0-2 0,0 3 0,1-1 0,2 1-152,0 3 1,3-1 0,-3 0 0,2-2-74,1-1 0,-2 2 1,4-3-1,2 1 83,0-1 1,2 2-1,0-5 1,0 1 142,0 0 0,4-2 1,1-4-1,1 2 25,4 2 1,-4-3 0,3 3 0,3-4 212,3-3 1,1 2 0,-2-3-1,3 3-83,2 1 1,-3 1 0,2-1-1,0 1-91,1 3 1,-5-2-1,2 4 1,-1-2-22,0 0 0,0 2 0,3-4 0,-1 4-23,-3 1 0,1-1 1,-1 5-1,2 0 6,-2 2 0,-1 2 1,-1-1-1,0 0 8,0 2 1,-1 2-1,3-2 1,0 4-56,2 3 1,1-4 0,-3 2 0,2 0 44,-2 2 0,-1 1 0,1 0 0,-1 0 78,4 0 0,-2 1 0,-3 2 0,1 0 66,3 0 1,-3 0-1,2 0 1,-1 0-24,-3 0 0,6 2 0,-2-1 0,1-1-9,1-1 0,-4 1 0,2 3 0,-2-1-196,-1 0 0,4 5 0,0-2 0,-2 1 32,-1-1 1,0 2 0,2-2 0,2 3 66,2 1 1,-5 0 0,2 1 0,-4 1-4,0 2 0,4 0 1,0-4-1,-2 0-78,-1 0 1,-1 3-1,-1 1 1,3 0 32,1 1 0,-5-3 1,1 3-1,-2-2 21,-2 1 1,3 5-1,-2-2 1,2 0-53,-3 1 1,2-1 0,-3 2 0,0-1-82,3 1 1,-4-2-1,-1 0 1,-2 1-54,3-1 0,-5 3 0,5-3 0,0 1 63,-2-1 1,1 1 0,-4 2-1,1 0 25,4-3 1,-9 1 0,4 4-1,-1-2 16,-1-2 0,2 2 1,0-2-1,0 1-2,0-1 0,-1 3 0,-2-3 1,-1 2-98,1 2 0,0-4 0,0-2 1,-2 0 16,-2 1 0,3-3 0,-4 3 0,1 1 41,0-1 1,-4 2 0,4-4 0,-1 1 53,0 4 1,0-5 0,-4 0 0,1-1-4,4 0 0,-5 5 1,5-3-1,-4 1-20,-1-4 1,0 3 0,0-2 0,0 0-11,0 1 1,0-3 0,0 5 0,-1-2-5,-4-3 1,3 5 0,-5-1 0,1 2-13,-1 0 1,3-4-1,-2 3 1,-1-1-18,0 0 1,4-3 0,-4 0 0,0-1-41,0-2 0,5 0 0,-3-1 0,1 1 12,0 0 0,-4-4 0,4 0 0,0 1 35,-2 2 1,0 1-1,-6 0 19,0-1 1,0 3 0,0 1 0,0 0 18,0-1 1,1 0-1,-1-2 1,-1 1-15,-3 3 1,4-3 0,-1 2 0,4-5-18,0-2 1,-3-2 0,2 4-1,1-3 2,1-2 0,0 3 0,-4-4 27,0-2 1,0 4 0,0-1-1,0 0 92,1 0 1,-2 4-1,-2-4 1,-2 1-34,-2 3 0,4 2 0,-4-1 0,1 0 9,-1-2 0,1-1 0,-3 4 1,2-2 10,2 0 1,0-3 0,2 3-1,0-2 34,0-2 1,1 0-1,3-2 1,-1 1 27,0-1 0,0 2 1,0-1-1,-1-1-31,-3-2 1,3 3 0,-4 0 0,1-1-71,0 3 1,-4-3 0,3 3 0,0 1 16,0 0 1,-4-4 0,2 4-1,0 0-50,-1-1 1,0-2 0,-3 4 0,3 0-11,0-2 0,5 4 0,-2-5 0,1 0-315,0 1 1,0 2-1,4-3 1,0 0-985,0 0 1,5 1-2171,-1-3 3493,5-1 0,-7-23 0,3-12 0</inkml:trace>
</inkml:ink>
</file>

<file path=ppt/ink/ink1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142"/>
    </inkml:context>
    <inkml:brush xml:id="br0">
      <inkml:brushProperty name="width" value="0.08571" units="cm"/>
      <inkml:brushProperty name="height" value="0.08571" units="cm"/>
      <inkml:brushProperty name="color" value="#FFFFFF"/>
    </inkml:brush>
  </inkml:definitions>
  <inkml:trace contextRef="#ctx0" brushRef="#br0">618 476 7776,'6'0'992,"0"0"0,-5-2-360,3-2 1,-3 2-56,3-6 0,-2 4 0,-2-4-102,0-1 1,-2 2 0,-2-1-277,-4-1 0,-2 2 1,-2 1-1,0-1-46,0 0 0,-1 5 0,-1-2 0,-3 3-232,-2 1 0,0 5 1,-3 3-1,1 3-233,0 1 1,-4 0-1,6 3 1,-1 1 10,1-2 0,4 4 1,-1-3-1,4 0 19,4-2 0,3-1 0,4 0 0,-2 0 90,-1 0 0,2-5 1,4 1-1,4 1 104,0-3 0,2 5 0,4-4 0,0 4 83,0 1 1,-1 0 0,3 0-1,1 0 133,5 0 0,-1 0 0,0 3 0,-1 2-7,0 2 1,0 1 0,4 4 0,-3-1 27,-2 1 0,2 0 0,-3 0 0,-2-2 115,0-2 0,-6 1 0,-1-6 0,-2 0 196,-3-1 1,0 1-1,-2 1 1,-2-1 60,-2-2 0,-2-1 0,-8 1 0,0 1-199,-2 2 1,-5 4-1,2-4 1,-1 0-246,1 1 0,1-4 1,-4 1-1,4-3-368,0-3 1,3-5 0,3 1 0,0-3-1374,0-1 1,2-7 0,2-6 1663,4-9 0,7-15 0,3-8 0,0-6 0,1 0 0</inkml:trace>
  <inkml:trace contextRef="#ctx0" brushRef="#br0" timeOffset="1">879 666 7776,'-7'0'193,"-1"0"1,4 0 1928,-4 0-1460,5 0 1,-3 5-439,6 3 0,0-2 1,0 3-1,2-1-22,2 4 0,-3 0 0,4 5 0,0 2-40,-1 4 0,4 1 0,-3 3 1,0 2-109,0 1 1,3-2-1,-4 4 1,0 0-333,1-2 0,-3-5 0,1-5 0,0 0-724,1-2 0,-3-1-1882,3-5 2884,-2-5 0,-23-66 0,8 20 0,-1 0 0</inkml:trace>
  <inkml:trace contextRef="#ctx0" brushRef="#br0" timeOffset="2">832 559 7776,'-12'5'719,"4"1"1,0 2 3097,-2 1-2991,5-6-4760,0 2 3934,5-5 0,0-5 0,0-2 0</inkml:trace>
  <inkml:trace contextRef="#ctx0" brushRef="#br0" timeOffset="3">630 24 7789,'-11'1'0,"2"2"-123,1 1 0,4 0 1,-2-3-1,-1 2 679,0 1 1,3 0-1,-3-4-1,-3 0 1,-1 0 0,0 0-225,-1 0 1,0 0-1,0 0-95,0 0 1,0 1 0,0 2 0,0 1-48,1-1 0,-1 2 0,-2-1 0,2 0-46,0 1 0,-3-3 1,6 5-1,-4 0-59,-4-1 0,5-2 0,5 4 0,-3 1-28,0-4 1,-2 7-1,0-5 1,0 4-8,0 1 1,1 0-1,-1 0 1,0 0-15,0 0 1,4 3-1,0 1 1,-3 0 23,-3 1 0,1 0 0,-3 4 1,3-2 61,1-2 1,0 4 0,0-1 0,0 1-20,0-2 0,4 0 0,1-4 0,-1 2 24,1 1 1,-2-2-1,5 3 1,0-2-53,-1-2 1,3 2 0,-2-2 0,3 2-91,1 0 1,0-4 0,0 4 0,0-1-83,0-1 0,0 5 0,0-4 0,1 0 135,3 1 0,-2-3 0,3 3 0,-1 0 58,0 2 0,1 0 1,-3-1-1,4 1 55,0-1 1,-1 1 0,1 2 0,0-3-16,1-1 1,0 3-1,2-3 1,-1 1-37,2-1 1,-2 3-1,2-3 1,-2 0-16,1 0 0,2 4 0,0-2 0,1 0-15,0-4 1,0 2-1,0-1 1,0 0 5,0 1 1,0-3 0,-1 1-1,1-1 40,0-3 0,0 1 0,0 0 0,1-1-3,3-3 0,-3 2 1,4-2-1,-1 3 50,0 1 1,1-4 0,-2-1-1,2 1 4,1-1 1,1 2 0,2-4 0,-2 0-53,-2 1 0,2 2 0,-1-4 0,0 0 12,3 1 1,2-3 0,0 1 0,1-1 42,0-2 0,0-2 0,-1 0 1,1-2-6,0 1 0,0-3 0,-1-1 0,1-1 22,0 0 1,-4 4 0,0-3 0,-1 1-92,0 0 1,3 3 0,-3-3 0,1 3-116,0-2 0,-4-2 0,4 1 0,-1 0-1,-1-4 0,4 1 0,-5 0 0,0 1-4,0-1 0,4-2 0,-2-2 0,-1-2 18,-2 0 1,-1-3 0,-1 4 0,2-3-79,-1-2 0,-3 3 0,0-4 0,-1 1 32,-3 0 0,2-6 1,-2 4-1,2 0 54,-2-1 1,1 1-1,-4-1 1,1 2 136,-1-1 0,0-1 1,-2 0-1,1 0-37,-1 2 1,-1 1-1,1-5 1,1 0-17,-1 1 1,-3 3 0,0 0-1,0-1-17,0-1 1,-3 2-1,-1-1 1,-1 2-23,0 1 1,3-4 0,-5 5 0,1 0 32,-1 0 0,4 0 0,-2 2 0,1-1-7,0 1 0,-5-2 1,2 2-1,0 0-49,-2 2 1,6-3 0,-5 0 0,-1 2-72,3 1 0,-5-3 0,4-2 0,-4 1-109,-1 0 0,0 0 1,0 2-1,0 0 53,0 0 0,0 2 0,2 1 0,1 1 178,1-1 1,0 1 0,-4 2 120,0 0 0,0 3 0,0-3 0,0 2-74,0 2 0,1-3 1,-1 3-1,0-1-12,0 1 0,-1-3 0,-1 3 0,-4-2-132,0-2 1,-2 3-1,-4-3 1,0 2 24,1 0 0,-3-2 0,0 5 0,-1 1-7,0 2 1,6 1-1,3 0 1,-1 0-191,1 0 1,3 0 0,-1 0 0,3 0-1205,1 0 0,0 0-5156,0 0 3007,5 0 3548,2 0 0,0-21 0,-2-6 0</inkml:trace>
</inkml:ink>
</file>

<file path=ppt/ink/ink1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146"/>
    </inkml:context>
    <inkml:brush xml:id="br0">
      <inkml:brushProperty name="width" value="0.08571" units="cm"/>
      <inkml:brushProperty name="height" value="0.08571" units="cm"/>
      <inkml:brushProperty name="color" value="#FFFFFF"/>
    </inkml:brush>
  </inkml:definitions>
  <inkml:trace contextRef="#ctx0" brushRef="#br0">95 132 7855,'-12'5'239,"4"-4"0,2 5 353,0-1 0,-1-3 1,1 5 160,0-2 1,3 0-443,-1 0 0,-1 1 1,0 6-53,3 0 1,-1-3-1,1 1 1,-2 4-56,1-1 1,2 1 0,1 2-1,-2 4 18,-1 3 0,1 4 0,-2 1 0,3 0-135,1 1 0,0-3 1,0 4-1,0 1-111,0-1 1,0-2 0,0 2 0,0 1 48,0-1 1,4 0 0,1 2 0,1-3-39,-1 0 1,2-3 0,-1 5-1,0-3-8,4-6 0,-3 2 0,0-4 0,3 2 27,0 2 0,2-2 0,-2-2 0,0-3 5,-2 1 0,0-5 0,4 2 0,-1-1 6,1-2 0,0 0 1,0-1-1,1 1-5,3 0 1,-3-4-1,3-2 1,-1 1-25,0 0 1,0-3-1,4 2 1,-1 0 8,0-4 0,-1 0 0,2-2 0,2 0 47,2 0 0,-3 0 0,-1 0 0,1 0 47,-1 0 0,2 0 0,-4-2 0,0 0 49,0-2 1,0-4 0,-2 2-1,2 0 12,2-3 1,-5 2-1,3 0 1,0-3 6,-2-1 0,1-2 1,-4-1-1,-1-2 24,1 2 1,0-3 0,0-1 0,0 0 27,0-4 0,-4 0 0,-1-2 0,-1 1-86,1-1 0,-5-4 0,3 0 0,0 2-94,-1 1 0,1 1 0,-2 0 1,1 1-6,-2-1 1,-1 0 0,-1 2 0,0 0 8,0 2 1,0 1 0,0-5-1,0 2 21,0 2 0,0-2 0,0 1 0,0-2 1,0-5 0,0 4 0,0-1 0,0 4-85,0 0 0,-3-1 0,-1-1 0,-1 3 80,0 4 0,3 3 1,-5 1-1,1-1-29,-1-2 0,4 5 0,-2-2 0,1 2-38,0-1 0,-5-1 0,2 0 0,0 1 63,-2 4 1,3-4 0,-3 3 0,1-2-70,-2-2 0,0 0 1,-2 0-1,0 0 42,0 1 1,0 2 0,0 1 0,-1 1 80,-3 0 0,3-3 1,-3 7-1,1 0 143,0 2 0,1 1 1,-1 0-1,0 0-75,-1 0 1,2 0 0,-4 0 0,0 0-46,4 0 0,-3 0 0,0 1 0,-2 2-189,-2 0 1,0 6 0,-1-4 0,3 1-102,-3 3 0,0-2 0,0 1 0,0 1-410,3 2 0,0 5 0,-2-1 0,3 0-969,0-1 1,3-2-1,3 0 1544,0 5 0,10 11 0,4 10 0</inkml:trace>
</inkml:ink>
</file>

<file path=ppt/ink/ink1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147"/>
    </inkml:context>
    <inkml:brush xml:id="br0">
      <inkml:brushProperty name="width" value="0.08571" units="cm"/>
      <inkml:brushProperty name="height" value="0.08571" units="cm"/>
      <inkml:brushProperty name="color" value="#FFFFFF"/>
    </inkml:brush>
  </inkml:definitions>
  <inkml:trace contextRef="#ctx0" brushRef="#br0">203 1 7911,'-12'0'413,"5"4"1,-2-1 71,0 0 1,3-1-1,-2-2 123,-1 0 0,1 4 157,0 0 1,5 1-629,-5-2 0,5 0 0,-1 5-77,3 1 1,1 2-1,0 1 1,0 0-120,0-1 0,0 3 1,0 1-1,0 0-119,0 0 0,1-2 1,2-1-1,3 0-156,0-1 0,2 0 0,4-1 164,-1-3 1,1-4-1,0 1 1,-1-4 272,-3-4 0,2 1 1,-2-4-1,1-3 80,-1-1 0,1-4 0,-4-1 1,-2 2 78,3 1 0,-5 1 1,3-1-1,-3 2 167,-1-2 1,-1 2 0,-3-1-1,-3 0-164,1 0 1,-5 1-1,3 0 1,-2 2-181,-2 0 0,0 6 0,0 0 0,0 2-28,0 1 1,1 0-1,-1 0 1,0 1-151,0 2 1,0 5 0,0 4 0,2 0-36,2 5 0,-2 1 0,5 5 0,0-3 86,-1 0 1,3-1 0,3 1 0,0-3-106,0 0 1,0-3 0,5 1 0,2-2-121,-2-1 1,7-4 0,-3-2 0,4 0-31,2-3 1,2-2 0,-5-1 0,0-1 172,-1-3 1,1 1 0,0-5 0,-1-1 302,-3-2 1,2-5 0,-3 1 0,0-2 158,-4 0 0,-1 5 1,-2-4-1,0 1-33,0-1 0,-2 3 0,0-3 0,-4 5-22,-1 2 1,-2-1 0,-5 2 0,-2-2-204,2 3 1,0 0 0,-2 4 0,1-1-120,1 2 0,-4 2 1,2 2-1,2 4 0,1 0 0,5 3 1,0 6-1,0 1-125,1-1 1,2 3 0,5 1 0,0 1-8,0-1 0,0 0 0,1 0 1,3-2-52,4 1 1,3-5-1,1 1 1,1-3 52,3-3 1,-4-6 0,6 3 0,-2-4 126,-1-1 1,5 0 0,-3 0-1,-3-3 11,-1-4 0,0-2 1,0-8-1,1 2 233,-4-2 0,-2-3 0,1 3 0,-2 0 63,-1 0 1,-3 0 0,-3 2 0,0 0 10,0 0 1,0 2-1,-5 1 1,-3 2-124,-3 2 0,3-1 0,0 4 0,-1 2-95,-1-3 0,-2 4 0,0-1 0,-1 2-182,-3 1 1,3 4 0,-3 4 0,4 3-39,4 1 1,-2 4 0,3 1 0,-1 2 79,0 2 1,5 1 0,0 2-1,1-2-31,2-1 0,2-1 1,1-3-1,6 0-18,1 1 1,2-6 0,0-5 0,1-1-95,3 0 0,-3-3 0,3 1 0,-3-4 159,-1-4 1,4-2-1,-1-6 1,-1-1 261,-5-3 1,2 3 0,-5-5 0,1 2 12,-3 1 1,-1-3 0,-1 4 0,2-2 78,-1 2 0,-3 1 1,-3 1-1,-2 1-41,-2 3 0,-1-2 1,-4 5-1,0 0-98,1 0 0,-1 1 1,0 4-1,0 0-131,0 0 0,0 4 0,0 1 0,0 2-57,1 2 1,-1 6 0,1 2 0,2 1 7,0 4 0,7-2 1,-3 2-1,1-4-355,0-1 0,0 0 0,6-2-632,1 1 0,0-2 0,5-4 0,1-4 1018,2-1 0,12-6 0,1-5 0</inkml:trace>
</inkml:ink>
</file>

<file path=ppt/ink/ink1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148"/>
    </inkml:context>
    <inkml:brush xml:id="br0">
      <inkml:brushProperty name="width" value="0.08571" units="cm"/>
      <inkml:brushProperty name="height" value="0.08571" units="cm"/>
      <inkml:brushProperty name="color" value="#FFFFFF"/>
    </inkml:brush>
  </inkml:definitions>
  <inkml:trace contextRef="#ctx0" brushRef="#br0">131 120 7823,'-12'0'0,"4"0"0,0 0 316,-1 0 0,3 0 530,-3 0 0,6 0-507,-5 0 0,5 1-167,-1 3 1,2 3-105,2 5 0,6-1 0,2 1-199,2 0 0,2-1 0,0-2 0,0-1 13,0 1 1,1-3 0,2-1-1,0-2 61,0 1 0,-2 1 1,-1-5-1,0 0 57,0 0 0,-1-2 1,-2-1-1,-1-2 184,1-2 1,-4 0 0,0-5-1,0 0 114,-2 0 1,1 0 0,-4 0 0,0 1 77,0-1 1,-5 0 0,-3 0-1,-3 0-21,-1 0 1,0 1 0,1 2-1,-1 2-152,0 2 1,-4 0 0,1 2 0,0-1-76,1 1 1,-1 3 0,-1 0-1,1 0-160,2 5 0,3-3 0,1 6 0,1 3-127,-1 3 0,3-1 1,1 5-1,1-2 2,0-1 1,0 5 0,4-4-1,0 0 8,0 1 1,1-3 0,3 3-14,4 0 1,2-4 0,2 1-1,0-4-7,0-6 1,0 1 0,0-2 0,0 0 121,0-1 0,-1-4 0,1-1 1,0-5 48,0-3 0,0-5 0,0-1 0,0 0 91,0 0 0,-1-4 0,-4 2 0,-2 1 138,-5 1 1,5 0 0,-1 0 0,-3 0 97,-4 0 0,1 2 0,-6 6 0,-1 1-3,-2-1 1,-1 4-1,-1 1 1,-2 3-231,0 1 1,-2 0 0,5 0 0,-3 0-44,-1 0 1,0 1 0,4 3 0,0 3-107,0 5 1,2-1 0,1 1 0,1 1-12,-1 3 1,3-2-1,2 3 1,2-2-161,-2 1 1,2 0-1,-2-3 1,4 0 67,4-1 0,-1 5 1,4-7-1,-1-3-83,1 0 1,1 1-1,3-4 1,1-1-80,0-2 1,0-1-1,0-1 303,0-3 1,0-2-1,0-3 1,-1 1 178,-4-1 1,3-1-1,-5-4 1,0 0 58,0-2 0,-1 0 0,-4 4 1,0 1 110,0-1 1,-1 0 0,-3 0 4,-4 0 1,2 4 0,-2 1 0,-1 2-129,-2 2 0,-5 2 0,0 1 0,2 0-172,0 0 1,2 0 0,0 1 0,1 3-16,-1 4 0,4 3 1,0 1-1,0 0-170,1 0 1,2 0 0,5-1 0,0 2-43,0 3 1,0-2 0,0 1 0,1-1-9,3-2 0,1-5 0,7 1 0,-2 0-22,3-1 0,1-2 0,-2-5 1,2 0 84,1 0 1,0-1-1,5-3 1,-1-6 110,0-4 1,3-4 0,-7-2-1,0 0 59,-2-1 0,-2 2 0,-2 1 0,-3 1 351,0 2 1,-3-2-1,-3 1 20,-5 1 0,-2 3 0,-8 3 0,-1 3-86,1 1 1,-2 1 0,0 4 0,0 0-108,0 0 1,-3 0 0,4 1 0,2 2-330,0 0 0,2 8 1,0 0-1,2 3-191,2 1 0,-1 2 0,5 0 1,1 2-47,2 1 1,1 2 0,0-2 0,1-3-12,3 0 1,3-4 0,5 3 0,-1-4 123,1-4 1,0-3 0,0-5 0,0 0 155,0 0 1,4 0 0,0-1 0,-1-3 135,-3-4 0,-1-3 0,-2-2 0,-1-2 156,1 0 0,-3-5 1,-2 3-1,-3-1 14,-1 1 0,0-3 0,0 5 0,-1 1 181,-3 5 0,1-2 1,-5 5-1,-1-2-88,-2 0 0,-1 6 0,0-3 0,0 5-360,1 0 1,-1 0 0,1 5 0,2 2-996,1-2 1,4 7 0,-2-5 0,1 5-1593,2 4 2630,1-2 0,17 17 0,7 7 0,1 1 0,0 0 0</inkml:trace>
  <inkml:trace contextRef="#ctx0" brushRef="#br0" timeOffset="1">916 215 7837,'-12'0'-140,"3"0"1,1-2 791,-1-1 0,3 1 163,-2-2 1,-1 3-457,-3 1 0,5 0 215,-1 0-374,6 0 0,-4 5-112,6 3 1,0 3 0,0 1 0,0-1-137,0 1 0,4-4 0,1 0 0,2 0-120,2-1 0,-2 2 1,1-6-1,1 2 56,2 0 0,1-3 0,0 1 103,0-1 0,-1-4 1,1-1 113,0-6 0,-4-1 1,-2-2-1,-1-1 109,-2-3 1,3 3-1,-3-4 1,0 0 42,-1 2 0,-4-5 0,-1 4 0,-2 1 77,-2-3 1,0 5-1,-6-3 1,-2 3-40,-1 1 0,-1 4 0,2 1 1,0 2-59,0 2 1,-2 3-1,1 0 1,1 0-107,2 5 1,1 0 0,0 5-1,2 1-157,2 2 1,2 2 0,3-2 0,-1 1-143,1 2 0,2 1 1,1-2-1,0 1 65,0-2 0,4 0 0,1-2 0,2-1-133,2 1 1,1-4-1,2-2 1,0 0-80,0-3 1,0 2-1,0-1 1,1-1 71,3-2 0,-3-2 1,3-2-1,-2-3 149,3 0 1,-5-6 0,5-4-1,-4 1 150,-1-2 0,-2 2 0,-1-4 0,-2 1 117,-2-1 0,0 3 0,-5-2 0,0 1 102,0 2 1,-5 2 0,0 1-1,-2 1 111,-2-1 0,-6 1 1,0 2-1,-1 2-57,-2 2 0,6 1 1,-5 4-1,0 0-106,2 0 0,-2 1 1,6 2-1,-1 2-153,0 2 1,4 1 0,0 4 0,0 0-238,2-1 0,0 5 1,6 0-1,0 0-55,0 1 0,0-3 0,0 5 0,0-2 15,0-2 0,6-1 0,0 1 0,2-1-43,0-3 1,0-1 0,4-5 0,0 1-2,-1-1 1,1-1 0,0-4 0,1-1 68,-1-3 0,0 1 0,0-6 0,-1-3 184,1-3 1,0-2 0,0 2 0,-2-5 129,-2-3 0,2 3 0,-7 2 0,0-1 59,-1 1 1,-2 4 0,-2-3-1,-1 5 189,0 0 0,-7 1 0,2 3 0,-3 4-80,-6 3 0,5 1 0,-5 0 1,5 1-218,0 3 1,0 4-1,-1 6 1,1 4-144,0 0 1,5 2 0,0 4 0,2 0 56,2-1 0,2 1 0,1 0 0,0-2-165,0-2 1,6 1-1,1-5-250,3-1 1,8-4-1,1-2 55,-1-6 1,-2-3 0,-7-3 0,-1-6 50,1-1 0,2-3 0,0-3 1,-3-3 145,1 1 1,-7-4 0,4 3 0,-2-1 177,-1 0 1,2 6 0,-5-2 0,-2 3 228,-2 1 0,2 0 1,-7 1 103,0 4 0,-1 1 1,-2 6-1,0 0-136,0 0 0,1 1 1,2 4-1,1 4-135,-1 5 0,3 0 0,-1 3 1,2-2-71,2 1 0,1 4 0,2-3 1,0 0-165,0 0 0,0 0 0,2-2-133,2 1 1,3 0 0,5-5 27,0-3 0,0-3 0,-1-5 180,1 0 1,-4-5-1,-2-3 1,1-3 99,0-1 0,-5-1 1,2-3-1,-2-2 67,-2-1 0,0-2 0,0 4 0,0-1 43,0 1 1,-2 2 0,-1 3 0,-2 1 174,-1 3 1,-2-1 0,-4 5-59,0 1 0,4 2 0,0 1-517,-1 0 0,-1 5 0,3 3 0,3 3-1358,3 1 1,1 0 1632,0 0 0,15 26 0,6 7 0</inkml:trace>
</inkml:ink>
</file>

<file path=ppt/ink/ink1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150"/>
    </inkml:context>
    <inkml:brush xml:id="br0">
      <inkml:brushProperty name="width" value="0.08571" units="cm"/>
      <inkml:brushProperty name="height" value="0.08571" units="cm"/>
      <inkml:brushProperty name="color" value="#FFFFFF"/>
    </inkml:brush>
  </inkml:definitions>
  <inkml:trace contextRef="#ctx0" brushRef="#br0">726 59 7990,'-12'0'-20,"4"0"0,-1 0 710,1 0 1,1 0-74,-1 0 0,0 0-330,-4 0 0,1 0-133,-1 0 0,0 0 1,0 0-9,0 0 1,4 0-1,0 0-30,-1 0 1,-2 0-1,-1 0 1,1 0 58,-1 0 1,0 2 0,0 1-1,0 1-17,0-1 0,-4-3 0,0 2 0,1 1-39,3 0 0,-5 1 1,2-4-1,0 2 10,2 2 1,-3-3 0,0 3 0,2-1-26,1 1 1,-3-3 0,-1 3 0,0-2-142,-1 3 0,3-3 0,1 6 1,0 0 126,-2-2 0,0 6 1,5-7-1,-1 4-55,0-1 1,0-1 0,0 5 0,0 0-16,0 0 0,4 0 1,1 0-1,1 1-52,-1 3 0,0-2 1,0 5-1,2 0 0,-1-1 1,5-2-1,-4 4 1,0-1 12,2 0 1,-1 4 0,4-5 0,0 1 44,0 2 1,0-1-1,0 2 1,0-1 52,0-1 1,4-5 0,1 4 0,2-1 28,2 1 0,-3-5 0,2 2 0,1-2 69,2-2 0,0 0 1,-2-1-1,-1 1-73,1 0 1,2 0-1,1 0 1,0-2-43,5-2 1,-5 3 0,5-4 0,-3 3 9,2-3 0,-2 3 1,6-5-1,0 0 42,-2 1 1,5 2 0,-3-3-1,1 0 17,-2 0 0,4 4 1,-3-6-1,3 2-2,0 0 0,0-4 0,-2 5 1,-3-3-35,-1 1 1,5 1 0,-3-2 0,3 1-75,-2-1 0,2-2 0,-4-1 0,2 0-45,0 0 0,-2 0 0,3 0 0,-2 0 20,-2 0 0,0 0 1,-2 0-1,0-1 123,0-3 0,2 3 1,-1-4-1,-1 5 42,-2 0 1,3 0 0,-1 0-1,0-2-57,-2-2 1,3 3 0,0-4-1,0 5-34,1 0 1,-3-5-1,5 0 1,-1 0-57,1 0 1,1-4-1,2 2 1,-1-1-122,-1 0 1,-1 4 0,1-4-1,0 0 5,2 2 1,-4-4 0,0 5 0,0 0 51,-4-1 0,3-2 0,0 3 1,-3 0 45,-1 0 0,-1-3 0,0 2 0,0 1 60,0 0 0,0-5 0,-1 3 0,1-4-2,0 0 1,0-1-1,0 0 1,-2 0-12,-2 0 0,3 0 1,-3 0-1,1 0 26,-1 1 1,-1-1 0,-5 0 0,2 0 35,-1 0 1,-2 0-1,-1 0 1,0 0 35,0 0 1,0 1 0,0-1 0,0 0-101,0 0 0,0 0 0,-1 0 1,-2-1-72,-1-4 1,0 5 0,3-6 0,-1 2-65,-3 1 1,0-1-1,3 3 1,-4-2 34,0-1 0,1 0 0,-2 4 1,-1 0 174,1 0 1,-3 1-1,2-1 1,-3 0 84,-1 0 0,-1 0 0,-1 0 1,-4 0-119,0 0 0,2 1 0,-3-1 0,-3 0-36,0 0 1,-6 0 0,0 0 0,2 2-26,1 2 1,1-3-1,-1 4 1,-2-3 177,0 3 1,-2-3-1,2 6 1,-1 1 32,2 2 0,-3-3 0,0 0 0,0 1-127,0 2 0,-4 2 0,1 2 1,-1 3-317,2 0 1,0 1 0,4 2-1,0-1-709,0 1 0,3 1 0,1 2 0,2 0-1357,1 0 1,10-4 2275,-2 0 0,13 11 0,1 5 0</inkml:trace>
</inkml:ink>
</file>

<file path=ppt/ink/ink1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151"/>
    </inkml:context>
    <inkml:brush xml:id="br0">
      <inkml:brushProperty name="width" value="0.08571" units="cm"/>
      <inkml:brushProperty name="height" value="0.08571" units="cm"/>
      <inkml:brushProperty name="color" value="#FFFFFF"/>
    </inkml:brush>
  </inkml:definitions>
  <inkml:trace contextRef="#ctx0" brushRef="#br0">1355 1106 7809,'0'-9'298,"0"1"0,-4 1 1,-2-4 397,0 3 1,2-3 0,-3 4-336,2-4 0,0 3 0,1 0 0,-4 0-101,-2 2 0,2-4 0,-1 5 0,0 0-90,-2 0 0,-4-1 1,-1 3-1,1 0-123,2 0 1,0 1 0,-2 4 0,0 1-125,0 0 1,2 7 0,1-2 0,0 2-212,0 2 1,0 0 0,2 0 0,1 1-49,1 3 0,5-3 1,-1 3-1,2-2 104,2 3 0,2-3 0,2 4 0,4 1 157,2-1 1,4 3 0,0 1 0,2-1 52,-1-1 1,3 0 0,0 2-1,2-1 50,0-1 1,-6-5-1,4 4 1,-2 0 264,-1-1 1,2-2 0,-7 2 0,-2 1 74,-4-1 0,1-2 1,-1 3-1,-3-2-22,-3-3 1,-4 1-1,-6-1 1,0 2-128,0-1 1,-4-2 0,-1-2 0,-1-2-375,1-1 0,0-5 0,2 0 0,0-1-558,0-2 1,2 0 0,1 0 0,0-2 712,0-1 0,11-36 0,2-12 0</inkml:trace>
  <inkml:trace contextRef="#ctx0" brushRef="#br0" timeOffset="1">1569 1367 7809,'-8'0'-803,"0"0"0,4 0 869,-4 0 347,5 5 0,-2 2 283,5 5 1,0 0 0,0-1-396,0 1 0,0 1 0,0 2 0,0 2-141,0 1 0,4 3 0,0 2 0,-1 0-354,-2-3 0,-1 2 1,0-4-1,0 1-1271,0-3 1,-1-5 1464,-4-2 0,-1-31 0,-6-11 0</inkml:trace>
  <inkml:trace contextRef="#ctx0" brushRef="#br0" timeOffset="2">1557 1106 7809,'-8'0'0,"0"0"-735,-1 0 0,-2 0 735,0 0 0,4-2 0,2-2 0,5 3 0,5-4 0,17 41 0,10 11 0</inkml:trace>
  <inkml:trace contextRef="#ctx0" brushRef="#br0" timeOffset="3">1296 2816 7804,'-11'-1'148,"3"-3"1,-2 1-1,5-4 486,-1 2 1,2-2 0,-3 2-3,2-2 1,-3 3 339,4-4-664,0 5 1,3-2-303,-4 5 1,5 1-1,-5 3 1,4 4-192,1 3 1,0 1-1,1-1-91,4 1 0,-5 0 0,6 0 105,0 0 1,0-2 0,5-1-1,1-6 103,1-1 1,-4-2 0,1 0 0,4-2 85,-1-1 1,0-4 0,-1-5-1,0 0-36,0 0 1,-5-1 0,0-1 0,0-3 190,-1 3 1,-3 1-1,1 1 1,-2-1 85,-2-3 0,-2 6 1,-2-1-1,-2 0 104,-1 1 0,-8 2 0,3 1 0,-1 2-21,0 3 0,1 0 1,1 2-1,-1 0-193,0 0 0,0 5 0,-1 3 0,3 3-63,2 1 0,-1 3 0,4 2 0,-1 2-57,1 2 1,1-2 0,4 0 0,0-2-176,0 2 0,4 0 1,1 1-1,2-5-56,2-1 1,1-3 0,2 0-1,1-3-110,-1-4 1,3 1-1,1-1 1,-1-1 34,-2-2 0,0-6 0,2-3 0,0-3 227,0-1 1,-3-1 0,-3-1 0,-2-3 136,-2-2 0,3 1 1,-4-4-1,-1 4 130,-2 1 0,-1-3 0,0 4 0,-1 2 31,-4 0 1,-1 3 0,-6-1 0,0 0-21,1 0 1,-3 5-1,-1 2 1,-2 1-31,-1 0 1,2 2-1,-2 4 1,1 3-27,2 2 0,-2 5 0,1 5 1,1 0-71,2 1 1,5 1 0,2-3-1,0 0-180,4 1 1,0-2 0,2 3 0,2-1-14,2-2 1,2-2-1,6-1 1,0 0-117,0 0 0,4-2 1,-1 0-1,2-4-84,0-1 0,-4-1 0,3-4 1,-3 0 69,-1 0 1,0-1 0,0-3 0,0-4 144,0-3 0,-2-2 0,-1-1 0,-2-3 83,-2-2 0,3-1 1,-4-4-1,-1 2 67,-2 2 1,-1-1-1,-1 5 1,-2 0 157,-1-1 1,-6 4 0,3-2 0,-4 6 52,0 6 1,-3-3 0,-1 2 0,0 2-49,0 5 0,2 4 0,1 5 0,1 1-61,-1 3 1,1 2 0,2 6 0,2 0-207,2 0 1,0-1 0,5 0 0,0-3-176,0-5 0,5-1 1,0-2-1,2 0-96,2-1 1,2-4 0,1-3 0,-1-3 118,1-1 1,0-1-1,0-3 1,0-4 140,0-2 1,-5-6-1,0-1 1,-2-2 184,-2-2 0,-1 4 1,-2 0-1,0 1 333,0 0 0,-6 0 0,-2 6 113,-2 2 1,-2-1 0,0 4-1,-1 4-300,-4 4 0,5 0 1,-5 4-1,6 3-794,3 0 0,-3 2 0,4 0 0,1 0-2892,2 0 3396,-3-6 0,12-1 0,-5-5 0</inkml:trace>
  <inkml:trace contextRef="#ctx0" brushRef="#br0" timeOffset="4">36 1462 7842,'-6'6'-542,"-2"-2"1,2-1 648,-2 1 546,5-3 162,-2 5 394,5-6-733,0 0 0,0 5 0,1 2-116,3-1 1,-2 5 0,1-4-143,-1 4 1,-2-3-1,0 0 1,0 1-145,0 2 0,1 1 0,2 0 0,1 0-7,-2-1 0,1 1 0,0 0 0,1 0 91,-2 0 0,1 4 0,0-1 1,1 0 42,-2-2 0,1 0 0,0 2 0,1 0 2,-2 0 0,-1-1 1,1 1-1,1 1-9,1-1 1,-1-2 0,-3 0 0,0 2-47,0 0 0,5 1 0,-2-2 0,0 0-91,-2 2 0,1 1 0,1-3 1,0 2-47,0-1 0,2-2 0,-1 1 0,0 0 36,1 1 0,-2 2 0,4-5 1,-1-1 35,1 1 1,-3 0 0,3 2 0,-1 0 14,1 1 1,-3 2 0,4-6 0,-1 1 32,0 0 1,3 0-1,-3 0 1,1 0 6,0 0 1,0 3 0,4 1-123,-1-1 0,0-2 0,-1-2 0,-2-2-31,1-1 1,1-2-1,2 4 1,0-3-20,0 3 0,-2-3 0,0-1 0,-2 0 66,1 1 0,1 0 1,2 2-1,-2-1 121,-1 1 0,1-2 0,-2 1-84,3 1 0,0-2 1,1 0-61,0 3 1,0-5 0,0 0 39,0 1 0,0-1 1,0 4 7,-1-1 1,1-2 0,0 4 15,0-2 1,0-2 0,0 4-39,0-3 0,0 2 0,0 2-27,-1 1 0,1-4 0,-4-2 0,1 1-53,0 0 1,-3-4 0,2 2 0,1-1 11,2 0 1,-3 3 0,0-1 0,1-1 42,1 1 1,2 1 0,0-2 0,0-2 32,0 3 0,-4-3 0,1 3 1,2 0-32,-1 1 0,5-4 1,-7 1-1,2-1-4,2 0 1,4-1 0,0 1 0,-1 0 16,-3 1 1,0-2 0,0 1 0,0-1 62,0-2 1,1 4 0,2 0 0,1-2 31,-1 0 1,-1-2 0,1 1 0,0 1-82,0 3 1,-2 0 0,0-3-1,2 3-115,0-3 1,1 1 0,-3-1 0,2 3 23,1-3 1,4 3-1,-3 0 1,0-3 64,0-1 1,5-1-1,-3 0 1,4 0-17,1 0 1,-5 0 0,1 0 0,1 0-33,2 0 0,1 0 1,-2 0-1,-1 0-59,-1 0 1,0 0-1,4-1 1,-1-1 87,1-3 1,-5 0 0,0 3-1,0-3 88,-1 3 1,1-3-1,1 0 1,-3 2 17,0-3 0,-4 3 0,4-4 0,-1-1-10,-1 1 1,3-3 0,-4 2 0,3-3 24,2-1 0,0 0 1,1 1-1,-1-1-45,-2 0 0,3 0 0,-3 0 0,2 0-32,2 0 1,-3 2-1,1 0 1,-1 3-22,1-3 1,-1 0 0,2-1 0,-3 2-31,1 1 1,-5 4 0,2-4 0,0-1-55,1-2 1,-3 3 0,3 1-1,-3-3 55,-1 0 1,0-2 0,0 1 0,1 2 88,3 1 0,-6 0 0,5-5 0,-1-1 12,0-3 0,-6 2 0,1 3 0,0 0-6,2 0 1,-1 0-1,-1 0 1,-1 1-14,2-1 1,-1-2-1,0-1 1,-1 0-66,1 1 0,0-4 0,1 2 0,-3 1-37,3-2 0,1 3 0,-1-3 0,0 1 20,-3 0 0,-3-1 1,4 2-1,0 0-19,-1 1 1,2-4 0,-4 2-1,0 2 65,1 1 0,1-4 0,-2 2 0,-1 1 4,1 0 1,-2 1-1,3-2 1,0 0-24,-4 0 1,3-2 0,0 1-1,0 0-40,1-1 0,0 2 0,-4-3 0,3 1 27,2 2 0,-4 1 0,0-1 0,0-1-5,1 2 0,-2 1 0,1 1 0,-1 0 11,-2 0 1,0-4 0,0 0 0,1 2-29,3 1 1,-3 0 0,3-2-1,-2-2-91,-2-2 0,1 5 1,1-3-1,3 1-11,-3 0 0,-1-6 1,-1 5-1,0-3 79,0 0 1,4 4 0,1-3 0,-3 1 91,-1-1 1,-1 4 0,0-4 0,0 1 54,0-1 0,0 3 0,0-2 0,0 1-72,0 2 0,0-2 0,0 0 0,0 0-70,0 0 1,0 1-1,0 4 1,0-1-5,0 2 0,0-5 1,0 0-1,0 2 50,0 0 1,0 2-1,-1 0 1,-1 1 76,-3-1 1,1 0 0,3 0-12,-3 0 0,-1 0 1,-3 0-1,3 0-54,0 0 0,2 1 1,-4-1-1,0-1-24,1-3 1,2 3-1,-4-3 1,0 2-72,2 3 1,-5-5 0,4 0-1,-1 2 24,1 0 1,0-1 0,-2-2-1,1-1 74,-2 1 1,2 1-1,-2 4 1,2 0 62,-1 0 0,-2 0 0,0 1-9,-1-1 1,0 0-1,0 0-128,0 0 0,0 0 1,2 0-1,0 0-60,2 1 1,0-1 0,-2 0 0,0 0 64,2 0 1,2 0 0,-3 0 0,0-2 115,1 2 0,-1-3 0,-1 9 0,2-2 162,-1 0 0,-1 1 0,-2-1 0,1 3-141,3 0 0,-2 3 1,2-5-1,-3 2-159,-1 2 1,4-2-1,0-1 1,-1 0 23,-1-3 1,-1 2 0,2-1-1,0 0-37,0 1 0,-1-3 0,-3 2 0,-2-1 103,-1 1 1,-1-3 0,2 4 0,-2 0-15,-1-1 0,-1 0 1,-2-3-1,1 2-39,0 1 1,1 4 0,-1-4 0,-1-1-14,-1-2 1,-2 4 0,0-1 0,1-2-12,-1 0 1,-4 2 0,0 2 0,1-1 30,3 0 1,-1 4 0,-2-1 0,-1 3 77,2 1 0,-3 0 1,1 0-1,1 0-80,-3 0 0,6 0 1,-5 0-1,0 0-39,2 0 0,-1 1 0,3 2 0,0 1-111,1-2 1,-2 4 0,6 0 0,-2 0 79,-3 3 0,2-2 0,-1 1 0,0 1 36,0 1 1,5 2-1,-1 0 1,-1 0-1,-2 0 1,-1 1 0,2 2 0,1 1-65,1-2 0,0-1 0,-2 0 1,3 2-81,2 1 1,0-1 0,0-3 0,0 0 53,0 0 0,-3 0 1,4 0-1,0 0 84,-1 0 1,4-1-1,-3-2 1,2-1 73,-2 1 0,2 1 1,-1 2-1,1 0-74,2 0 0,1 0 1,-1 0-1,0-1 43,0 1 0,0-4 0,0 1 0,0 0 16,0 1 0,5-2 0,-1 0 0,-3 3-138,-3 3 1,5-5 0,-3 3 0,2-1 72,3-1 1,-3 1 0,3-2 0,0-1-7,-1 1 1,4 2-1,-4 1 1,0-1 23,1 1 1,-3 0 0,3 0 0,0 0 40,-2 0 0,6 0 1,-6 0-1,1-1 56,2 1 0,-3 0 0,3 2 0,1 0-10,0 2 0,-3 0 0,3-5 0,0 1 45,-1 0 0,-2 2 0,4 0 1,0 2 29,-1-1 0,3-2 0,-5-2 0,0 3-30,1 2 0,3-3 0,-3 3 1,3-2-106,-1 3 1,-6-3 0,4 4 0,-2-1-46,0-2 0,5 2 0,-2-1 0,0 0-45,-4 1 0,4-3 0,0 6 1,1 0-74,1-2 1,-6 5 0,6-3 0,-2 3-33,0 0 1,3 0 0,-5-3 0,2 0-198,2 1 1,-2-2 0,1-1 0,1-1-250,2-2 1,1-1 0,0-2-639,0-1 0,0 1 1306,0 0 0,16-27 0,3-5 0</inkml:trace>
  <inkml:trace contextRef="#ctx0" brushRef="#br0" timeOffset="5">1438 772 7914,'-12'-12'-410,"4"2"1,2 1-1,0 1 310,3-1 0,-3-2 453,-2-1 1,2 2-1,-1 1 1,0 2-137,1 2 0,2 0 0,-4 2 0,-1-1-60,-2 1 1,-1 1 0,1 2 0,-1 0 16,0 0 1,-2 5 0,0 0 0,-3 2-14,-2 2 1,3 0-1,-2 2 1,-1-1 3,1 3 0,-2 2 1,-4-4-1,2 3 19,2 2 1,-3-2 0,5 5 0,-2-1-77,0 1 1,2 0 0,-2 5 0,4 0-85,3 0 0,0-1 1,0 1-1,-1 0 102,4 0 1,0 0-1,0 0 1,1 0-90,1 5 0,1-3 0,-2 4 0,3 0 151,0 1 1,-2-4 0,3 5 0,0 0-34,0-2 1,-3 5 0,2-4-1,1 4-45,0 1 0,0-2 0,5-2 0,0-1-61,0-2 0,0 4 0,0-2 1,0 0 25,0 1 0,5-6 1,0 3-1,2-1 66,2-1 1,-3 2 0,3-6 0,1 1-24,4 0 1,-1 0 0,4-2 0,0-2-36,-2-4 0,5 1 0,-2-2 0,0 0-2,3-2 1,-3-5 0,3-1 0,-1-1-4,3 1 0,0-3 0,1 2 0,-1 1 40,-4 0 1,4-4-1,-5 2 1,4-1 57,2-1 0,-7 2 0,8-5 0,0 0-83,1 0 1,3 0-1,-2 0 1,2-2-82,1-1 0,-2-4 0,2-5 0,1 0-106,-1 0 1,-4-4 0,2 0 0,-3 1 65,-1-2 0,0 3 1,0-3-1,-1 1 210,1 0 0,-4-4 0,0 3 0,0-1 78,3-3 0,-4-1 0,-2 1 0,-1 1-105,-1 0 1,5-3 0,-3 0 0,0-1-149,1 0 1,-1 0-1,-3 0 1,2 1 13,-1-1 1,-2 0-1,-1 0 1,0 1 47,0 4 1,0-3-1,-2 3 1,-1-1 102,-1 0 1,-5 5 0,2-4 0,-1 0-62,0 1 0,0 2 1,-4-4-1,1-1-68,3-1 1,-2-2 0,2 1 0,-3-3-10,-1-2 0,0 2 0,-1-6 0,-2 0-68,-1-3 1,-4 4 0,3 0 0,-2 1 163,-2-1 0,-3 5 1,-3-2-1,-2 4 129,-1 5 0,-1-3 0,-2 5 0,1 0-132,-1 0 0,-1 0 0,-2 2 0,1 0-44,-1 0 0,-4 1 0,0 2 0,2-3-180,1-1 1,0 0 0,-2 6 0,0-1-196,0-1 1,2 7 0,2-5 0,-1 3-194,0 4 1,0-2-1,1 1 1,-1 1-278,0 2 1,5 1 0,3 1 0,2 2-161,-2 1 1,7 6 0,-3-3-2748,1 3 3669,6 8 0,-6 37 0,8-20 0,0 0 0</inkml:trace>
</inkml:ink>
</file>

<file path=ppt/ink/ink1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158"/>
    </inkml:context>
    <inkml:brush xml:id="br0">
      <inkml:brushProperty name="width" value="0.08571" units="cm"/>
      <inkml:brushProperty name="height" value="0.08571" units="cm"/>
      <inkml:brushProperty name="color" value="#FFFFFF"/>
    </inkml:brush>
  </inkml:definitions>
  <inkml:trace contextRef="#ctx0" brushRef="#br0">112 155 7898,'-12'6'277,"3"3"885,-4-3-653,12 0 1,-5-7-1,6-4 91,0-4 1,0 1-164,0-1 0,0 4-382,0-4 1,4 7-1,1 2-134,-2 8 1,-1 5-1,-2 0 1,0 1-38,0 0 0,4 0 1,1 0-1,-1 0-47,3 0 0,-4 0 166,6 0 1,0-2-1,6-2 19,-1-6 1,-5-4 0,-2-4 0,1-6 56,0-2 1,-3-3 0,2-2 0,-1-2 60,-2 2 0,-3-3 0,-1 1 0,0 2 158,0 2 0,0 0 1,-1 1-1,-3 0 152,0 1 0,-7 3 1,2 1 195,-4-2 1,0 5-400,-1 1 0,-1 4 0,3 2-268,3 4 1,1 4 0,5 8 4,-2 2 0,1 1 0,4-3 0,0 2-100,0-2 1,0 3 0,1-2 0,2-1-35,2-1 1,4-2 0,-4 0-1,-1-1-284,3-4 0,0 2 0,8-7 85,-1-1 1,-5-1 0,0-4-1,0-2 206,-1-6 0,3-2 0,-5-2 0,0-2 265,0-2 0,4 1 1,-6-5-1,-1 1 197,-1-1 1,-2 4-1,-2-2 1,-1 2 41,-1-1 1,-7 2 0,2 7 0,-4 0-20,-1-1 1,0 5 0,1 2-1,-1 2-100,-1 2 1,0 0 0,-2 2 0,-2 2-87,2 6 1,3 2 0,4 2 0,2 0-91,2 0 1,-4 1-1,5 2 1,2 2-96,2-3 1,1 5-1,0-1 1,1 0-84,4 0 1,3-1 0,5-5-1,2 0-185,-1 0 1,0-5 0,0-1 0,-1-2 25,1-3 1,-4-1 0,-1-2 0,2 0 156,2 0 1,-1-6-1,-1-4 1,-2-2 116,2-2 0,-5-4 0,-1-3 1,-2 1 163,1 0 0,-2-3 0,2 3 1,-2 0 28,-2-1 1,-6-2 0,-2 4-1,-1 2 114,0 2 1,-1 3-1,-4 2 1,1 6 100,-1 2 0,-2 2 0,-1 0-107,-2 0 0,1 6 1,4 4-1,1 3-138,4 6 0,2-2 0,7 6 0,0 0-203,0-1 1,0 5 0,0-4 0,0 1-198,0 0 1,7 1 0,1-7-1,1-1 16,0-1 0,1-7 0,4-1 0,-1-2-137,1-3 0,-4-1 1,-1-2-1,2-2 33,2-3 0,-4-2 0,-2-7 0,1-2 271,0-2 0,-5-4 0,2-5 0,-4 3 73,-1 1 1,0-1 0,0-3 0,0 0 20,0 4 0,-6 1 0,-3 5 252,-4-1 0,-5 1 0,-1 7 0,2 5 79,1 4 0,3 7 1,-1 4-1,0 1-109,0 4 1,2 5 0,2 3 0,6 3-181,2 3 0,2-2 1,0 0-1,0-4-792,0-5 0,6 2 1,4-1-1,2-3 707,2-5 0,0-48 0,0-18 0</inkml:trace>
</inkml:ink>
</file>

<file path=ppt/ink/ink1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159"/>
    </inkml:context>
    <inkml:brush xml:id="br0">
      <inkml:brushProperty name="width" value="0.08571" units="cm"/>
      <inkml:brushProperty name="height" value="0.08571" units="cm"/>
      <inkml:brushProperty name="color" value="#FFFFFF"/>
    </inkml:brush>
  </inkml:definitions>
  <inkml:trace contextRef="#ctx0" brushRef="#br0">168 1 7882,'-14'0'0,"0"6"0,-1 3 0,1 3 0,1 7 0,-1 0 0,0-1 738,0 2 1,0-3-1,2 6 1,2-3-309,6-3 1,-2-2 0,0-1 0,3 0-382,2 0 0,1 0 0,1-2 1,2-1-44,3-1 0,4-6 1,0 4-1,2 0-172,2-1 1,0-2 0,0 3 0,1-1-35,4 1 1,-3-5-1,2 2 1,-2-2 56,-3 2 0,1-4 0,0 4 0,0-4 174,0-1 1,0-6 0,0-3 121,0-4 0,-5-2 1,-1-2-1,-2-1 145,-3 1 0,-1-4 0,-2 1 1,0 0-24,0 0 1,-6 0-1,-3 3 1,-2-2-48,1 2 1,-7 1-1,4 2 1,-3 2-14,0 3 0,-4-3 0,-1 8 1,-1 1-97,3 2 0,-1 2 0,0 4 1,0 6-59,0 6 1,3 0 0,6 6 0,3 2-87,1 1 1,3 2 0,4-2 0,0-1-262,0-1 1,6-6 0,5 4 0,5-4-69,2-5 0,5-1 0,-3-7 0,3-2 168,1-2 1,-2-1 0,1 0 0,0-1 119,-1-4 0,-1-3 0,-3-7 1,0-2 135,-1-2 0,-3-4 0,-3 3 0,-3 0 188,-1 0 1,-3-1 0,-4 5 0,0-5 37,0-1 1,-2 5-1,-3 0 1,-4 5 21,-3 3 1,-7 1 0,1-1 0,-1 4 31,-1 4 1,3 2 0,-6 2 0,-1 3-315,3 2 0,1 6 0,5 6 0,0 2-112,-4 2 1,9 5-1,-3 2 1,5 1 67,5-1 0,2-1 1,1-3-1,0 0-110,0-4 0,8 1 0,4-10 1,5-1-213,0 0 1,0-7 0,0-2 0,2-2 55,-2-2 1,3-2 0,-2-2-1,-1-5 189,-1-4 1,-3-5-1,-2-2 1,-2-1 111,2 1 0,-5-5 0,0 4 0,-1-2 157,-1-1 1,1 5 0,-7-2 0,-1 1 136,-1 3 0,-7 1 1,2 2-1,-4 2-45,-1 2 0,0 4 1,-2 6-1,-1 0-195,-1 0 1,-1 2 0,6 2 0,-1 6-19,0 2 1,1 2-1,4 2 1,2 1-151,1 1 1,5 5 0,-4-3-1,4 0-58,1 1 1,4-2-1,2-6 1,3 1-111,1 0 0,3-6 1,1-2-1,0-1 83,-1-1 0,1 2 0,0-6 0,0-2 116,0-3 1,0-3-1,-1-6 1,-2-1 207,-2-4 0,-6 2 0,2-4 0,-4-1 136,-1 0 1,0 5 0,0-2 0,-1 4 82,-4 1 1,-3 5 0,-6 1 0,0 1-84,0 4 0,0 2 0,-1 1 1,-2 0-140,-2 0 1,1 7-1,4 2 1,-1 5-25,1 4 1,5-2 0,1 4-1,2-2-249,3 1 0,2 0 1,1-5-1,0 1-284,0 4 0,4-9 1,2 3-1,2-4-40,3-1 1,1-5 0,3 2 0,-1-3 187,0-2 1,-5 0 0,0-2 0,2-3 251,1-4 0,-4-4 0,-2-2 0,-1-2 91,-1-2 1,1-5 0,-3 2 0,1 0-8,2 3 0,-1 4 0,-4 1 0,-2 0 308,-2 0 0,1 1 1,-7 5-128,0 3 1,-3 3-1,-1 4 1,0 4-235,1 8 0,3 2 0,1 5 0,0 1-578,1-1 0,1 3 1,7 4 554,0 0 0,11 2 0,4 4 0,0 3 0,0 1 0</inkml:trace>
</inkml:ink>
</file>

<file path=ppt/ink/ink1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160"/>
    </inkml:context>
    <inkml:brush xml:id="br0">
      <inkml:brushProperty name="width" value="0.08571" units="cm"/>
      <inkml:brushProperty name="height" value="0.08571" units="cm"/>
      <inkml:brushProperty name="color" value="#FFFFFF"/>
    </inkml:brush>
  </inkml:definitions>
  <inkml:trace contextRef="#ctx0" brushRef="#br0">98 28 7752,'-10'5'648,"1"0"1,6 1 0,-3-3 24,0 1 0,2 1-314,-5-5 0,6 2 1,-3 1 29,0 1 1,4 2 0,-4-2-142,0 0 0,4 7-260,-2-2 0,2 4 0,2 0-266,0 2 1,0-1-1,2 0 98,2 0 1,3-1 0,3 0 0,0-2 27,0-2 0,-2-6 0,1 2 129,2-3 0,2-2 0,0 0 0,1 0-27,1 0 0,-3-2 0,-1-3 0,-2-4-42,2-4 0,0-1 1,0-1-1,-4-2 201,-1-1 0,4-2 1,-6 7-1,-1-1 446,-1 0 0,-2 0 1,0 0 117,0 0 1,-6 5-1,-3 1-253,-4 2 1,-1-3-1,0 4-287,1 1 1,-1 3 0,0 1 0,-1 1-4,1 5 1,5-3 0,0 4 0,0 1-86,1 0 1,-4 1 0,4 5 0,-1 0 20,-1 0 1,7 0 0,-3 0 0,1-1-231,1 2 0,-1-1 1,5 0-1,0 0-157,0-1 1,2 0 0,2-2-1,6-2-99,2 2 1,2-3-1,0 0 1,0-2 123,0-3 1,-1-2 0,1-1 0,1 0 256,-1 0 0,0 0 1,-1-1-1,1-4 142,0-4 1,0 1 0,0-1 0,-2-2 64,-2-2 1,1-1-1,-5 1 1,0-1 71,0 0 1,-1 0 0,-5-1 0,0 2 373,0-1 0,-1 0 0,-4 0-122,-4 0 0,-4 2 0,-3 2 0,-1 4-293,-1 0 0,-5 5 0,4-4 1,1 3-10,-2 2 0,4 2 0,-4 1 0,1 3 8,0 2 1,3 1-1,5 5-365,1 0 0,3 0 1,-3 0-1,5 0-111,4-1 1,1 2-1,0-1 0,0 0 0,6 0 1,2-1-1,3 0-33,3-3 0,-3 0 1,7-3-1,-2-1 21,-2 0 0,5-1 0,1-5 0,0 0 30,0 0 0,-2 0 1,-2 0-1,1-2 127,2-3 1,-1 2-1,-5-6 1,-3-2 197,0-2 0,-3-1 0,3 1 0,-6-1 112,-2 0 1,-2 0-1,0-1 1,0 2 273,0-1 0,-6 0 1,-2 0-1,-1 0-3,-1 0 0,-3 5 0,-6 1 1,0 0-131,-1 1 1,4 4 0,-4-3 0,2 5-82,-1 1 1,-1 5 0,3 1 0,-2 2-103,2 3 1,6 1-1,2 2 1,0 1-191,1 4 1,2-4 0,6 4 0,0-3-188,0-2 1,2 4-1,2 1 1,6-2-156,2-2 0,2-5 0,0-1 1,1 1 53,4-3 0,-2 1 1,5-5-1,-2 2 104,-3-2 1,3-2-1,-2-2 1,-1-2 90,-1-2 1,-3-6-1,-3 2 1,0-2 110,1 1 1,-4-7 0,1 4 0,-2-3 182,-3 1 0,-1 1 1,-2 0-1,0-1 211,0 2 1,-2-1-1,-2 0 1,-6 1 105,-2 4 1,-3-2 0,-2 5-1,-4 0-122,-1 0 1,4 1 0,-4 5 0,1 0-96,-1 0 0,5 2 1,-2 2-1,4 4-161,1 0 0,1 4 0,2-3 1,4 4-149,1 1 0,1 0 0,5 2 0,0 1-131,0 1 0,2 1 0,2-6 0,5 1-221,4 0 0,1-4 0,1-2 1,3-1-99,0 1 1,1-5 0,-4 2-1,2-4 208,2-1 0,-1 0 0,-4 0 0,0-1 167,0-4 0,-1-2 1,-3-6-1,-2 0 109,-2-1 1,4 4 0,-6-9 0,-1 4 292,-1 1 0,-2-5 0,0 1 1,0 0 125,0 3 0,-6 2 0,-4 3 1,-2 2-6,-2 2 1,-1-4 0,-2 6-1,-2 1-110,2 1 1,-3 2 0,1 0-1,2 2-105,2 2 1,0 4 0,1 6 0,2 0-163,3 0 0,-2 1 1,6 3-1,2 0-319,2-1 1,1-1 0,1-2 0,4-1-247,4 1 0,4-1 1,0-2-1,1-3 151,1-2 1,3-1 0,1-5-1,-2 0 132,-2 0 1,-1 0 0,0-2 0,0-3 205,0-4 1,-4 1 0,-3-1 0,-1-2 278,-2-2 0,-3 0 0,-1-1 224,0 0 1,-6 5-1,-3-1-8,-4-1 0,-1 5 1,0 2 14,0 2 1,0 2-1,0 0-233,0 0 0,5 0 1,1 2-866,2 2 1,-3 3-582,4 8 0,1-1 1,4 0-1536,0 0 2772,6-7 0,14 25 0,9-1 0</inkml:trace>
</inkml:ink>
</file>

<file path=ppt/ink/ink1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161"/>
    </inkml:context>
    <inkml:brush xml:id="br0">
      <inkml:brushProperty name="width" value="0.08571" units="cm"/>
      <inkml:brushProperty name="height" value="0.08571" units="cm"/>
      <inkml:brushProperty name="color" value="#FFFFFF"/>
    </inkml:brush>
  </inkml:definitions>
  <inkml:trace contextRef="#ctx0" brushRef="#br0">469 71 7841,'-10'-8'1205,"1"3"1,4 2 0,-4 0-349,-2-2 0,-2-4 1,0 2-450,-1 0 1,-2 4 0,-1-4-1,-2 3-160,2-1 0,-3 1 0,0 4 0,-2 1-152,-3 4 0,-1 2 0,0 7 1,1 2-238,1 3 0,3-2 0,-2 4 1,4 2-215,4-2 1,2-2-1,4 2 1,4-1-87,4-3 0,1 3 0,1-1 1,4-2 138,4-1 1,8-1 0,2 2 0,-1 2 283,2-2 1,-3-2 0,7 0 0,1-1 34,1-1 0,-3 3 0,0 1 0,1 1-24,-2-1 0,4 3 1,-5-1-1,2-2 15,-5-1 1,2 2 0,-1 1 0,-4-1 187,-4 2 1,-5-4-1,-6 4 1,0 1 483,0 2 0,-1-3 0,-6 0 0,-5 0-52,-5 4 0,-8-3 1,2 1-1,-4-1-261,0 2 0,-1-6 0,0 1 0,0-3-460,0-1 0,0-4 0,0-3 1,1 0-696,-2-4 0,6-8 1,2-4-1,1-5-3484,3-5 4272,7-2 0,20-22 0,11-11 0,2-2 0,0-1 0</inkml:trace>
  <inkml:trace contextRef="#ctx0" brushRef="#br0" timeOffset="1">691 503 8045,'-7'0'2924,"0"1"-2506,7 4 0,2-1 1,1 5-94,2 2 1,1 1 0,-3 3 0,2 2-232,-2 2 0,3 1 0,-2-2 0,0 5-79,-3-2 0,1 5 1,1-4-1,1 1-595,-1 0 1,0-5-1,-3 0 1,0-2 579,0-2 0,-26-56 0,-5-14 0</inkml:trace>
  <inkml:trace contextRef="#ctx0" brushRef="#br0" timeOffset="2">677 363 7827,'-13'2'3906,"-1"3"-3335,6-3-571,2 3 0,30-23 0,7-5 0</inkml:trace>
</inkml:ink>
</file>

<file path=ppt/ink/ink1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164"/>
    </inkml:context>
    <inkml:brush xml:id="br0">
      <inkml:brushProperty name="width" value="0.08571" units="cm"/>
      <inkml:brushProperty name="height" value="0.08571" units="cm"/>
      <inkml:brushProperty name="color" value="#FFFFFF"/>
    </inkml:brush>
  </inkml:definitions>
  <inkml:trace contextRef="#ctx0" brushRef="#br0">1200 43 7872,'-8'-6'1100,"-4"4"0,4-9-848,-6 7 1,6-3 0,2 4 174,0-2 1,3 1-396,-6 4 0,-1 0 1,-2 1-131,2 4 0,3 2 0,3 7 0,0 2 79,1 3 0,-3 1 1,1 5-1,2-2 83,1 1 1,2 8 0,0 2-1,0 0 4,0 0 0,0 5 0,0-4 0,0 2-12,0 1 1,5-1 0,1 5 0,2-2 33,3-3 1,-4 2 0,2-5-1,-2 0-17,1 0 0,0-1 1,3-5-1,-2 0-63,2 0 0,1-2 0,0-2 0,-1-6-50,-2-3 1,1 4-1,4 0 1,-1-2 43,2-2 1,-1-1 0,0 0 0,0 0-144,-1 0 0,3 0 0,1-2 1,2-1 19,-2-2 1,-2 0 0,-1-1-1,0-1 91,0-1 1,4-4 0,2 2-1,-2-3 47,2-1 1,-4 0-1,4-1 1,-2-2 23,1-1 0,4-8 0,-4 4 0,-1-5 12,2-1 1,-4 1 0,2 3 0,-2 0 94,-2 0 1,0-3 0,-2-1 0,-1 0 129,-1 1 0,-3 3 1,4 1-1,-3-2-16,-2-2 0,0-1 1,-3-1-1,2-2-55,-2-1 1,4-3 0,-3 2-1,-1-2-62,-2-1 1,-1-5-1,0 4 1,0-1-29,0 0 1,0-2-1,0 5 1,0-3 17,0 1 0,-4 0 0,0-5 0,-2 2-23,0 2 1,3-2-1,-4 3 1,-1-4-83,0 0 0,3 3 0,-2 1 0,-1 0-22,0 1 1,4-3 0,-4 7-1,0-1 116,0-1 0,1 4 0,-5-2 0,3 2 79,-2 2 1,-1 0 0,-2 1 0,0-2 5,0 1 1,-4 5 0,-1 1 0,0 2-241,-1 3 1,5-3 0,-5 1 0,1 2-540,1 2 0,-5 1 1,3 1-1,4 2-740,0 2 0,-2 4 0,-1-3 0,2 2 1308,2 3 0,1 19 0,1 8 0,-2 4 0,1 0 0</inkml:trace>
  <inkml:trace contextRef="#ctx0" brushRef="#br0" timeOffset="1">1493 935 7597,'-9'-7'820,"0"2"0,3-1 1084,-2 1-1229,-2 1 0,-4 4-13,0 0 0,0 0-306,0 0 0,0 0 0,0 0-172,1 0 0,-2 0 1,1 1-1,0 2 65,1 2 0,-1 0 0,0-5 0,0 1 2,-1 4 0,2-4 0,-2 4 0,-3-4 31,0-1 0,-2 5 1,3 1-1,-4 0-66,-1 1 0,4-1 0,-5-3 0,-2 3-134,-1 2 0,-1 0 0,2 2 0,2 0-15,-2 0 1,-1 3-1,-2 1 1,0-2-23,0-2 0,1 2 0,-1-3 0,-1 4-31,2 1 0,-1 0 0,0-1 0,0 2 73,0-1 1,-3 0-1,2-1 1,3 3-6,-1 2 0,1-2 1,-2 4-1,0-1-14,0 0 0,1 4 0,3-3 0,1 0-31,-3 0 0,5 4 0,-1-4 0,2 0-70,3 0 1,2 3 0,1-3-1,-1 1-43,2-1 1,3 0-1,1-3 1,0 3-23,1 1 0,-3-2 0,5 3 1,0 0 37,0-1 1,-4-2-1,6 4 1,-1 1-34,-1-3 1,4 5 0,-2-2-1,1 1 78,-2-2 0,4 8 1,-5-5-1,5 0 55,1-1 1,0-1-1,0 3 1,0 1 54,0 0 0,0 0 0,0 0 0,0 0 3,0 0 0,0-1 1,0 0-1,0-2-63,0-2 1,1 0 0,2 5-1,4 0 25,1 0 0,-3 0 0,4-1 0,0-3 118,-1-1 1,3 5 0,-5 4-1,1-5-71,4-2 1,-3-2-1,1 5 1,3 0-49,-1 0 1,4-2-1,-1-1 1,0-2-26,-1 2 1,6 2 0,2-1-1,-1-1 27,0-2 1,4 0-1,0 5 1,0 0-11,-1 0 0,3-5 0,-6-1 1,1 0-23,4-1 1,0 1 0,-1 1 0,-1-2-18,-3-1 1,0-5-1,-2 5 1,4-1 29,-1-1 0,0 1 0,-6-5 0,2 0 25,2-1 0,2-3 0,-5-1 1,5 2-32,0 2 1,-2-4-1,2-1 1,1-1-39,0 1 1,1-3 0,5 2 0,0 0 0,0-4 0,0-2 0,0-1 1,1 0-17,3 0 1,0 0 0,3 0 0,1 2-6,-1 2 1,-3-2 0,0 3 0,-1-3 37,1-2 1,3 0 0,2 0 0,-5 0 58,-2 0 0,3 0 0,1 0 0,-1 0-5,1 0 0,-1 0 1,-5 0-1,0-2 47,0-3 0,3 3 0,-2-4 0,-2 2-77,-1-1 1,-4-1 0,1 3 0,0-3 33,-1-2 0,0 3 1,-5-3-1,2 1 95,-2-1 1,3 0 0,0-3 0,0 2-112,0-2 0,0-1 1,-3-2-1,2 0-39,-2 0 1,3-5-1,-1-1 1,0 0-102,1 0 0,0-5 0,3 2 0,-5-2-53,-2 2 0,2-3 0,1 3 0,-2-4 110,-1-1 0,-2 5 1,0 0-1,-1 0 68,1 0 0,-1-1 0,-3 4 0,-1 0-30,-3 0 0,3-4 1,-3 4-1,0 0 8,1 0 1,2-4 0,-3 4 0,0-2 17,0-2 1,-1-3 0,-3 0-1,1-2 18,1 2 1,1-6 0,-5-1 0,0 0-42,0 0 0,0 1 1,0 5-1,0 0 0,0 0 0,0 2 0,-2 1 0,-1 3-10,-1 2 0,-2-4 0,2 0 1,-2 0-56,-1 1 0,2-4 0,-3 4 0,0-4-33,1 0 1,2-3-1,-4-1 1,0-1-135,0 1 0,-2 1 0,2 0 0,0 0 74,0-3 0,0 1 0,-4 6 1,2 0 126,2 3 1,0 5 0,-3-4 0,1 1 2,1 4 1,1 2 0,-4 0-1,3-2 5,0-2 1,1 1-1,-5 4 1,0-2-56,0-3 1,4 2 0,-3-4 0,-3-1 47,1 0 0,-1 3 1,2-2-1,-1-1 140,-4 1 0,3 4 0,-7-3 1,2 6 75,-1-1 0,4 1 0,-6 0 1,1 2-121,1 3 0,1-4 0,4 6 0,-2-3-215,2 1 1,2 5 0,1-5-1,-1 2-211,1-1 1,1 0 0,-1-3 0,0 4-443,0 0 1,0-3 0,0 2 0,0-1-236,0-1 0,0 3 0,0-4 1,0 3-343,0 1 1,0-1 0,0 2-301,1-3 1663,-1 6 0,-1-2 0,1 5 0</inkml:trace>
</inkml:ink>
</file>

<file path=ppt/ink/ink1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166"/>
    </inkml:context>
    <inkml:brush xml:id="br0">
      <inkml:brushProperty name="width" value="0.08571" units="cm"/>
      <inkml:brushProperty name="height" value="0.08571" units="cm"/>
      <inkml:brushProperty name="color" value="#FFFFFF"/>
    </inkml:brush>
  </inkml:definitions>
  <inkml:trace contextRef="#ctx0" brushRef="#br0">503 42 8389,'-7'-8'693,"0"-3"1,-8 7 1,1 1 1,5-3 0,0 0-453,-2 3 0,3 2 0,-1 1-80,-2 0 1,-1 0 0,-2 0-82,0 0 0,0 0 0,0 1 1,1 2-55,-2 3 0,-3 4 1,-1 0-1,2 2-85,2 2 1,0 0 0,1 0 0,0 0-44,1-1 1,3 3 0,1 1 0,-2 2 106,-1-2 0,3 0 0,-1 0 0,1 3 59,1 2 0,-4-3 0,4 4 0,-1 1 106,-1 3 1,3 0 0,-4 2 0,1-1 44,0-1 1,4 2-1,-1-2 1,3 1-96,-1 0 0,0 1 0,5 3 0,0-1-103,0-5 1,0 2 0,0-6-1,0 2-68,0 4 0,1-8 1,3 7-1,1-4 165,-2-1 0,0-1 1,0 4-1,2-3-10,-2-2 0,-2 3 0,1-2 0,1 0-61,1 4 0,6-5 0,-4 0 0,2-2-60,2 2 0,-2 0 0,1-3 0,2 1 1,2 0 0,0-3 0,2-2 0,-1 2 91,0-1 1,0 0 0,-1-1-1,3 1 21,2 0 1,-2 0-1,4 1 1,-1-4-36,-1-1 1,3 1 0,-4-5 0,3 0-49,2 1 1,-1-3 0,4-4 0,-2 0-21,2 0 1,-3 0 0,0 0 0,-1 0 60,1 0 1,-4 0-1,6 0 1,-1 0 54,-1 0 0,2-1 0,-3-2 0,-1-4 25,0 0 1,0 2 0,-3-3 0,2 1-13,-2-1 1,3 3-1,-2-5 1,1 0-150,1-3 0,-4-1 1,4 0-1,-2 1 53,2-1 0,-2-2 0,-4-1 0,0-2 76,0 2 1,0 2 0,0 2-1,-1 3-42,1 0 1,-4 1-1,-1-5 1,1 0-50,-3 0 0,6 1 0,-4-2 1,2 1-61,-2 0 1,3 1 0,-2-1 0,0-2 69,0-2 0,3-2 0,-6-4 0,2 4 54,1 0 0,-3 3 0,4-6 0,-3-1 69,-2 2 0,-1 2 0,-5 6 0,1-1 54,4-4 0,-3 4 0,2-4 1,-2 4-87,-2 1 0,0-2 0,-2-1 0,-1-1-77,-2 1 1,-4 1 0,3 0 0,0-2-100,0-5 1,-5 1 0,3-2 0,-2 0-71,2-3 1,-1 1 0,-1 2 0,0 1 78,0 3 0,2-3 0,0 5 0,0 1 112,1 1 1,-3 2-1,-2 0 1,1 1 94,1-2 1,2 6 0,-7 0 0,1-2-97,1-2 0,-6 4 0,0 0 0,1-2-95,-3-1 1,6-3 0,-5 1 0,1 1 89,1-1 0,-5 0 1,3 1-1,-3 3 267,-1 0 0,-2 7 0,-2-1 0,-1 2-76,2 2 1,-6 0 0,1 2-1,0 1-290,3 1 0,1 6 0,1-4 1,0 0 110,4 0 0,-4 3 0,6-4 1,-1 0-806,4 1 1,2-3 0,2 5-5382,0-2 6121,1-2 0,-2 16 0,1 3 0</inkml:trace>
  <inkml:trace contextRef="#ctx0" brushRef="#br0" timeOffset="1">1758 670 7794,'-9'0'-88,"0"0"1084,5 0-889,-2 0 0,6 1 0,2 2 0,2 2 16,6-2 1,-3 3 0,3 0 0,1 1-88,1-1 1,2-2 0,0-2-1,0 2-103,-1 0 0,2 0 0,-1-4 0,0 0 49,0 0 1,-1 0-1,1 0 179,0 0 1,-5-4-1,0-2 234,-4-2 1,1-1 0,-9-5-164,-1 0 1,1 0 0,-7 2 0,0 1-131,-3 1 0,-1 6 0,1-4 0,-1 0-44,0 0 1,0 6-1,-1-4 1,2 3 98,-1-1 0,0 2 1,0-2-66,0 2 0,5 8 1,-1 3-146,0 4 0,3 1 0,1 0 0,2 2-110,-1 2 0,0-3 1,5 4-1,0-4-30,0-1 0,5 1 1,1-1-1,2 0-3,3-1 0,-4-3 0,3-3 1,1 0 103,1-4 1,2 3 0,0-2-1,0 0 121,-1-3 0,2-6 1,-1-1-1,0-1 128,0-4 1,-5-2-1,-1 0 1,-2-3 102,-3-2 1,-2 2-1,-1-3 1,0 4 55,0 1 0,-6 0 0,-3 0 0,-3 0-21,-2 0 1,0 4-1,-2 3 1,-1 1-187,-2 2 1,1-2-1,4 2 1,0 1-97,0 1 1,0 2 0,0 0-111,0 0 1,7 6-1,1 2 1,0 1-104,2 0 0,-1 1 0,5 4 0,0 0 26,0 0 0,2 1 1,1 2-1,3 2 86,2-2 0,-4-1 0,6-2 0,1 0-14,1-1 1,2 1 0,0-1-1,0-4 26,0-4 0,0-4 0,2-1 0,1 0 54,1 0 0,1-1 0,-5-6 1,-2-5 156,-3-5 1,4-1-1,-6 2 1,1-1 188,-3-1 1,-3-3-1,-2 4 1,-2-2 69,-3 3 1,-3 0 0,-6 2 0,0 0-95,1 0 0,-6 2 0,0 2 0,3 6-159,0 2 1,-2 2 0,-1 0 0,2 0-224,1 0 0,7 2 0,0 2 0,-1 6-245,3 2 1,0 2-1,7 0 1,0 2 11,0 2 0,0-1 0,1 5 0,3-1 53,1 1 1,5-5-1,0 2 1,2-4 31,2-1 1,5-1-1,0-4 1,-1-4 180,2-4 1,-4-1-1,4 0 1,-2 0 193,1 0 0,-2-6 0,-7-3 0,-1-5 78,-4-5 0,5 4 0,-5-4 0,-2 2 67,-2-2 0,-1 4 0,-1-4 0,-4 4 111,-5 1 0,-1 0 1,-4 2-1,1 2-60,0 5 0,-1-1 1,-2 2-1,-2 0-271,3 3 1,0 1 0,2 0 0,1 1-230,4 5 0,-2-4 0,5 6 1,0 0-896,0 0 0,1-4 0,5 6-2681,0 1 3735,6 1 0,21 1 0,10 0 0,5 2 0,-1-1 0</inkml:trace>
  <inkml:trace contextRef="#ctx0" brushRef="#br0" timeOffset="2">2693 642 7886,'-14'0'510,"0"0"0,0 0-79,0 0 0,5 2-362,-1 2 1,7-1 0,-1 6-158,2 2 1,2-3 0,0 1 60,0 2 0,2 1 0,2 2 12,6 1 1,-3-1 0,3-2 0,0-1 15,3-2 0,-4-4 1,0 2-1,3 0 9,-1-4 1,4-2 0,-1-1 62,0 0 0,-2-1 0,-1-4 0,-4-4 141,0-4 1,-1 0-1,-3-1 1,2 0 159,-2-1 1,-2-3-1,-2-1 1,-4 2-64,-4 2 0,-4 1 0,-1 0 0,-1 2-62,-3 2 1,1-1-1,-7 7 1,1-1-57,1-1 0,-3 4 0,5-2 0,0 4-142,0 4 1,1 4-1,5 4 1,0 0-67,0-3 0,7 0 0,2 5 0,4 0-261,1 0 1,0 1-1,0 2 1,1 2 115,4-2 0,2-1 0,7-2 1,0-1-180,0 1 0,1 0 1,-2-1-1,1-3 133,0 0 0,0-7 1,2 1-1,1-2 142,1-2 1,1 0 0,-5 0 0,-1-2 65,2-2 0,-6-4 0,0-6 0,1-1 151,-3-4 0,4 4 0,-6-4 0,-2 2 185,-2-2 1,-1 4 0,-1-4 0,-4 4-1,-4 1 0,-3 2 0,-2 1 0,-2 2-78,-2 4 0,0-4 0,-3 3 0,-1 3-62,0 2 1,5 1 0,-3 0-1,1 1-188,1 4 0,-1 2 0,7 3 1,1 0-305,2 1 1,6 1 0,-2 2 0,4 0-122,1 0 0,0-1 0,1 1 0,4 1 176,4-1 0,3 0 0,2-1 0,0 1 118,1 0 0,-2-5 0,1-1 0,0-2 204,0-3 0,-5 1 1,1-1-1,0 1-50,3-1 0,-4-1 0,0-4 5,2-2 1,0-4 0,-1-6 0,-6 0 19,-3 0 0,-1 0 0,0 1 0,0-1 145,0 0 1,-5 1 0,-5 3 0,-2 0 57,-2-1 1,0 3-1,0 1 1,0 0-83,0 4 0,0 2 0,0 1 0,0 0-139,1 0 0,-2 1 0,1 4-86,0 4 1,7 4 0,2 0 0,3 1-225,2 1 1,0-1 0,0 1 0,2 0 3,3-1 0,2 3 0,7-7 0,0 2 115,1 2 1,-2-6-1,1-3 1,0-4 107,0-1 0,0 0 0,0 0 48,0 0 1,0-1 0,-1-4 0,-3-6 53,0-6 1,-7 1 0,1-4 0,-3 2 151,-1-1 0,-1 1 0,-2 3 0,-3 1 157,-2 1 0,-1-1 0,-5 1-34,0 4 1,0 3 0,0 6-256,0 0 0,2 1 0,0 2 1,5 4-286,1 0 0,1 3 1,5 4-1,0-1-169,0 1 0,0 1 0,0-1 1,0 0-121,0-1 0,5 1 0,1-1 0,0-3-336,1 0 1,3-6-1,0 5 831,2-4 0,2-31 0,0-13 0</inkml:trace>
  <inkml:trace contextRef="#ctx0" brushRef="#br0" timeOffset="3">2260 307 7814,'-14'-8'-61,"1"4"0,-1 1 0,0-1 0,-1 0 160,1 1 0,1 1 0,-1 1-48,0-4 0,0 3 1,0-2-1,0 2 46,0 2 0,4 0 0,1 0 1,-2 0 67,-1 0 0,-2 0 0,0 0 0,0 0-6,0 0 1,1 0 0,-1 2-62,-1 2 0,-3-2 1,-1 3-1,2-2-54,2 1 0,1-2 0,-1 4 0,1-1 46,-5-1 1,3 7 0,-2-2 0,2 2 18,2-1 1,-1 2 0,-3-2 0,0 1 12,1 4 0,1-1 1,2 0-1,1 0-3,-1-1 1,0 1 0,-1 0 0,4 1-70,1-1 0,-3 1 1,4 2-1,-2 1 16,2-1 0,-2-1 0,5-2 0,0 2 13,0 2 0,0-2 0,2 2 0,0-2 5,1-2 1,1-1-1,2 1 1,0 1 9,0-1 1,0 0 0,0-1 0,0 1-27,0 0 0,2 2 0,2 1 1,4 2-93,0-2 0,4 0 0,-1 0 1,4 1 51,4-1 1,-1-1 0,-2-1 0,3 2 30,4 2 0,-1 0 1,-1-6-1,1 1 76,0 0 0,1 1 0,5-4 0,0 1 45,0-4 1,-5 1-1,0 2 1,2-4-112,1-1 0,-3 4 0,1-6 1,1-1-65,1-1 1,-3-2 0,0 0 0,3 0-50,0 0 0,2 0 1,-1 0-1,2 0 26,-1 0 1,-1 0-1,0 0 1,-3 0 70,-1 0 1,3-2 0,4-1 0,3-3 56,-2-2 1,-3 5-1,-3-3 1,-1 2-27,6-1 0,-7-4 0,4 3 0,-4 2-40,-2-2 1,2 3 0,1-5 0,-2 0 5,-2 0 1,3 1 0,-4-4 0,-1 2 17,3-2 1,-1-1 0,3-1 0,-5 2 16,-2 2 1,-1 0 0,2-6 0,2 2-52,-2-1 0,-1 0 1,-4 0-1,-1 0 10,-2 0 1,0 0-1,4 0 1,-2 0-22,-2 0 0,-4-5 0,3 1 0,-1 1 56,1 2 0,-5 1 0,2 0 0,-2-1 69,2 1 1,-4 1-1,4-1-34,-4 0 1,-1 0 0,0 0-1,0 0-37,0 0 0,-4 0 0,-2 0 1,-1 0-63,1 0 0,-5 0 1,4 0-1,-3 0 191,1 1 1,-1-1 0,-4-1 0,1 3 46,-1 3 0,0-4 1,0 6-1,0-3-75,0 1 0,0 1 0,-2-2 1,-1 2-49,-1 2 1,-2-4-1,1 4 1,-2-1-95,-2 1 1,-3-2 0,3 2 0,-3 2-54,-2-2 0,0 3 0,0-5 1,0 2-119,0 3 1,1-1 0,-2 1 0,1-1-16,1 1 0,4 1 0,0 2 1,2 0-534,-1 0 0,4 0 0,-4 0-635,2 0 0,1 0 0,5 0 1318,0 0 0,13-6 0,2-2 0</inkml:trace>
</inkml:ink>
</file>

<file path=ppt/ink/ink1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170"/>
    </inkml:context>
    <inkml:brush xml:id="br0">
      <inkml:brushProperty name="width" value="0.08571" units="cm"/>
      <inkml:brushProperty name="height" value="0.08571" units="cm"/>
      <inkml:brushProperty name="color" value="#FFFFFF"/>
    </inkml:brush>
  </inkml:definitions>
  <inkml:trace contextRef="#ctx0" brushRef="#br0">1535 85 8059,'-13'0'636,"3"0"0,0 0 993,0 0 1,2 0-897,-1 0-981,-1 0 0,3 1 0,2 4 136,4 4 0,1 3 1,0 2-1,1 1-20,4-2 1,1 1-1,5 0 1,-2 0-38,2 0 1,2 0-1,1-2 1,-1 0 18,1-4 1,2-5-1,1 3 1,1-5 120,-1-1 1,-1 0 0,-2-1-1,0-5 140,0-3 0,-2-3 0,-1-2 0,-3 0 318,-2 0 1,-1-1 0,-5-2 0,0-2-20,0 2 0,-5 1 0,-1 2 0,-2 1 92,-3-1 1,-6 1 0,-1 2 0,1 4-231,1 1 0,-3 0 1,1 5-1,-1-2-193,-1-1 1,5-1-1,-4 5 1,5 2-159,5 2 1,-4-1 0,5 7-174,1 0 1,1 3 0,6 1-1,0 0-127,0-1 0,0 6 1,0-1-1,1 1 153,4 2 0,2-6 1,7 5-1,0-1 42,1 0 0,-1-5 1,1-5-1,2 0 20,1-1 1,3-2 0,-4-6 0,2 0 29,-2 0 1,-2-2 0,-1-2 0,0-6 30,0-2 1,0-2 0,-2-2-1,-1-1 495,-2-1 0,-5-5 0,0 4 0,-2 2 89,-2 1 0,0-2 0,-2-1 1,-2 2-59,-6 2 0,-3 2 0,0 3 0,-3 2-157,-2 2 0,2-4 0,-2 5 0,1 2-141,-2 2 1,3 1 0,-4 1 0,2 2-310,-1 2 0,2 6 1,6-2-1,1 5-140,0 5 1,4-2-1,1 5 1,3 0-4,2-1 1,0-2 0,0 2 0,2-1 193,3-3 0,2-1 0,8-2 0,-1 0-6,-1 0 1,1-2-1,0-2 1,0-6 30,0-2 1,0-2 0,0 0 0,0-2 228,0-2 0,0-4 1,0-6-1,-2 0 70,-3 0 1,2-6 0,-6-2 0,0-1-4,1 0 1,-5 6 0,4-4 0,-5 3 164,-5-1 1,-2 1 0,-7 4 0,0 1-154,0 4 1,0 1 0,-1 5-1,-2-1-153,-2 1 0,0 1 1,5 2-1,0 2-61,0 2 1,5 3 0,1 8 0,1-1-314,-2 0 1,6 0-1,-1-1 1,3 1-166,1 0 0,4 1 0,2-2 0,1 1 51,-1 0 1,5-1 0,-2-3 304,3 0 1,2-3-1,0 3 1,0-6 120,0-2 1,-4-2-1,-2 0 234,4 0 1,-5-6 0,1-4 169,-2-2 0,-1 3 1,-5 0-1,0-2-10,0-2 0,-5 4 0,-1 1 0,0 1-126,0-2 0,-4 5 0,4-3-75,-1 0 0,-3 2-330,-4 5 1,0 0-498,0 0 0,6 6-722,4 4 0,2 3 0,2 0 20,0 1 1,0-4 1350,0-1 0,13 13 0,2 7 0</inkml:trace>
  <inkml:trace contextRef="#ctx0" brushRef="#br0" timeOffset="1">1633 224 8059,'-14'0'-75,"5"5"1,-1-1 1043,-1-1 1,4-1 298,-3-2-958,7 0 0,-4 0 41,2 0 0,2 0 1,-6 0 53,-2 0 0,3 0-164,-2 0 1,2 1-1,-7 2-127,1 3 1,2-1-1,1-2 1,2 3-96,-2-3 1,3 3 0,-1-2 0,-2 1 84,-2 1 1,-1-3 0,-3 5-10,-2-2 1,0 3 0,5-2 0,0 0-4,0 4 0,-2-3 0,-1 1 0,-1 2-6,1 1 1,-3 1 0,1-3 0,1 0 24,-2 1 1,4 1 0,-3 1-1,2-2 4,-1-2 1,1 0 0,-5 5 0,2-2-68,3-2 0,0 2 0,0-2 0,-2 2-81,2 2 0,0-2 0,0-1 1,-2-2-53,2 2 0,2 1 1,1 2-1,0-1 54,0-3 0,0 2 0,-1-3 0,-3 3-19,0 2 0,-1-4 0,5-1 1,0 0 30,0-1 0,1 4 0,-1-3 0,-1 4 1,1 1 0,0 0 1,-1 0-1,-2 0 5,-1 0 0,-1 0 0,5 0 0,0 2-27,0 2 0,-5-3 1,1 4-1,1-2-3,1 2 1,2-4-1,1 6 1,-2-3 35,1 1 1,0-1-1,1-4 1,-1 0 79,0 0 1,4 0 0,1 0 0,-2-1 70,-1 2 0,-2-6 1,0 0-1,0 4-51,0 4 1,0-2 0,0 4 0,2-3-62,3-2 0,-4-1 1,3 1-1,-2 0-137,-2 0 0,5 0 1,1 0-1,1 1-28,-1 4 1,3-3 0,-3 2 0,2-2 28,3-2 1,-4 1 0,3 3 0,0 2 87,-2 1 1,4-4 0,-3 3 0,2 0 145,-1 4 0,2-2 0,-3-1 0,3 1 22,2-1 1,0 4 0,0 7 0,0 0-33,0-1 0,0-2 0,0-1 0,-1 0 64,-4 0 0,4 0 1,-4-1-1,4-3-91,1-1 0,1-1 1,2 3-1,2-4-94,-2-1 0,4 4 0,-1-5 1,1-1-15,4 2 0,-4-3 0,3 5 0,1-2 67,1-3 1,-2 5 0,-1 0 0,2-1 24,1-2 0,-3-2 0,1 0 0,0 3 12,3 2 1,1-5 0,-1 1 0,-3-2-19,0-2 0,-1 0 1,5 0-1,0 0-80,0 0 1,5 0 0,-1-2 0,-1-1 96,-1-1 0,2-2 0,2 7 1,1-1 58,-1 0 1,3-5 0,-3 0 0,2 2-28,2 1 1,-2 2 0,2 1 0,-1-2-10,-2 1 0,6 0 0,-5 0 0,1-2-63,0-2 0,0 2 0,5-3 0,0 4-119,0 1 0,-2-5 0,-1-1 0,0 0 18,4-1 0,-2-3 1,2 2-1,-4-2 18,-1 1 0,5 0 1,2-5-1,1 0 99,-1 0 0,-1 0 1,-2 0-1,1 0 82,3 0 1,-2 0-1,3 0 1,-4 0-74,-1 0 0,5 0 1,-1 0-1,-1 0-19,-2 0 0,0 0 1,-2 0-1,1 0-20,0 0 1,0 0-1,0 0 1,0 0-145,0 0 1,-1 0 0,2 0 0,-3 0 85,-3 0 1,3 0-1,-4 0 1,2 0 28,-1 0 1,0-5 0,3 0-1,-1 2-7,-2 2 1,1-1-1,2-1 1,-1-4-119,-2 0 0,0 3 0,4-6 0,-1 0-22,2-3 1,-8 0 0,7 3 0,0 0 87,-1-1 0,-2-2 0,-1-3 1,0 1 108,-1 2 1,3 3 0,-7-5 0,1 1-3,1 0 0,-5 0 0,6 1 0,-3-1-12,1 0 0,1-2 1,-3-1-1,4-2-16,0 2 1,-4-3-1,3 0 1,-1 0 22,-1 0 1,1-4 0,-5 6 0,0-1 123,0-1 1,0 5 0,0-6 0,0 3-33,0-1 1,-5 1 0,1 2 0,0-1-122,3-1 1,-4-5-1,0 2 1,2-1-42,1-2 0,-2-3 1,-1 1-1,0 1 63,-1 2 0,3 4 1,-7-2-1,-1-1 77,0 0 0,1 3 0,0-2 0,-1 1 12,-1 3 0,-2 0 0,0-1 1,0-2-37,0-1 0,0 2 0,0-2 0,0-2-74,0 2 0,0-1 0,0-3 0,0 4-82,0 1 0,-5-5 1,1 1-1,1 0 23,2 1 0,-5-4 0,2 6 0,-1-2-12,-1-1 1,3 2 0,-5-2 0,2 1 16,3 3 1,-3-4-1,1 2 1,0 0 19,-1 4 0,3-3 1,-5 1-1,1 0 32,-1 0 0,3-3 0,-2 4 0,-2 0 39,2-1 1,3 5 0,-5-5-1,2 1-27,-1 1 1,3-1-1,-4 5 1,0-2-50,1-2 0,-4 3 0,4-4 0,-1 4-36,-1 1 0,3-2 0,-5-1 1,3-2 120,-2 2 1,4 2 0,-3 1 0,0 0-16,-3 0 0,4 0 0,0 0 1,-2 0-60,-1 1 0,-2-2 1,-1 1-1,1 0-125,0 0 1,1 1 0,-1-1-1,0 0 62,0-1 0,-1 1 0,4 1 0,-1-1-17,4 0 0,-2 3 0,-4 0 0,0-1 14,0 1 1,0 0 0,0-2 0,0 3-35,1 0 1,-2 1 0,1-5-1,0 0-30,0 0 0,1 0 0,-1 1 1,0 0 112,-1 3 1,0-1-1,-2 1 1,-2-2 66,2-2 0,0 1 1,1 2-1,-4 4 1,4 1 1,-5-4 0,1 4-1,0-1 106,0 2 0,-3 0 0,2 4 1,0-2-164,-4-3 1,4 2 0,-3 4 0,1 0-362,1 0 1,-4 0 0,3 0 0,-2 0-704,1 0 1,3 0 0,4 0 0,-3 0-569,-2 0 0,5 0 1646,-1 0 0,-17-6 0,-2-2 0</inkml:trace>
  <inkml:trace contextRef="#ctx0" brushRef="#br0" timeOffset="2">1493 1159 8045,'-14'-8'0,"0"4"-329,1 1 0,-1 3 1,0-1-1,0-2 808,-1-1 0,7-1 0,-2 5 0,-1 0 114,-1 0 0,-2-5 0,0 0 0,0 2-81,0 2 0,0 2 0,0 2-285,1 2 0,-2 6 0,1-1 1,0 2-89,0 2 0,1 0 1,-1 1-1,0 2-124,-1 2 0,4 6 1,-1-2-1,3 3-29,-2 2 0,5 4 0,0 3 1,1 0 19,1 4 1,-1 3 0,5 3 0,0 1 111,0 0 1,0-3-1,0-2 1,1 3-96,4 2 1,3-6 0,6 0 0,0-5-51,-1-3 0,3-2 0,3 0 0,3-1-108,-1-3 0,5-6 1,-3 3-1,1-3 23,4-3 1,-3-2 0,7-1 0,0 0 21,0 0 0,3-5 1,6-1-1,-2-2-33,-2-3 0,-2-1 1,4-4-1,0-2 20,4-5 0,-2-4 0,2-1 0,-5-2 146,-4-2 1,-1-4 0,-3-6 0,-1 1 186,-3-2 0,-7 2 0,0-1 0,-4-2 56,-1-2 1,0 2 0,-1-2 0,-4 0 157,-5 0 1,-2 1-1,-2-4 1,0 1-4,0 2 1,0-2 0,-2 0-1,-2-2-198,-5-2 0,-4-2 0,-1-1 1,-1 2-85,-4 2 0,1 0 0,-7-3 0,-2 3 58,3 4 1,-6 8-1,-3 3 1,1 2-49,-2 3 1,-2 3-1,-6 4 1,2 1-313,3 4 1,-4 0-1,6 5 1,-1 0-649,4 0 0,4 5 1,3 0-1,2 2-570,-2-1 0,5 3 0,2-4 1,2 0 1360,2 1 0,0 20 0,0 11 0</inkml:trace>
  <inkml:trace contextRef="#ctx0" brushRef="#br0" timeOffset="3">1577 1396 8045,'-14'0'197,"0"0"1,0 0 0,-2 0 341,-2 0 0,3 0 0,-4 2 0,4 1 31,1 1 1,-2 3 0,-1-4-525,-1 1 0,-1 5 0,6-2 0,3-1-74,0 0 1,7 0-1,-1-1-427,2 4 0,4-1 0,2 2 0,5 0 127,4 3 0,2-1 0,3 0 0,2 1 46,1 2 0,-2 2 0,4-3 0,0 0 318,-1 0 0,5 0 1,-6 2-1,1 1 168,-4 1 0,-2 1 1,-2-5-1,0 2 102,0 2 0,-6-2 1,-2 2-1,-2-3 191,1-1 1,0 0 0,-7 0-1,-2 1 41,-6-2 1,-2 0 0,-2-2-1,0-2-414,0 2 0,-2-4 1,-1 1-1,-1 0-284,1 0 0,1-5 0,0 1 1,-1-2-1416,-1-2 1,4 0 1574,5 0 0,6-56 0,0 21 0,0 0 0</inkml:trace>
  <inkml:trace contextRef="#ctx0" brushRef="#br0" timeOffset="4">1842 1577 7355,'0'9'1789,"0"1"0,0-6-1462,0 6 0,0-1 0,0 5 1,0 0-252,0 0 0,0 1 1,0 2-1,0 4-385,0 1 1,0-1 0,0 4-1,-1-2-618,-4 2 1,3-5 926,-2-2 0,-16-21 0,-4-5 0</inkml:trace>
  <inkml:trace contextRef="#ctx0" brushRef="#br0" timeOffset="5">1773 1340 7922,'-9'6'-516,"4"-4"516,5 4 0,31 1 0,7 0 0</inkml:trace>
  <inkml:trace contextRef="#ctx0" brushRef="#br0" timeOffset="6">2916 1563 8045,'-13'0'317,"-1"0"370,0 0 0,6 2-567,3 2 0,8 0 0,4 5-79,0 2 1,3 1 0,4 2-1,-1-1-56,1-5 0,0 4 1,0-6-1,1 0-139,-2 0 0,1-1 0,0-5 0,0 0 84,0 0 0,0 0 0,-2-2 124,-3-2 1,-1-4 0,-5-6 0,2-1 189,-1-4 1,-3 3 0,-2-4 0,-3 2 85,-1-1 0,-6 1 0,2 4 0,-3 1 73,-2 4 1,0-2-1,0 6 1,0 2-63,0 2 0,1 1 1,-2 0-306,1 0 1,6 6 0,2 5 0,2 4-53,-1 3 0,0 6 0,5-4 0,2 0-194,3 0 0,-2 4 0,6-5 1,2-2-76,1-2 1,3-3-1,-2-1 1,1-3-1,0-2 0,-5-1 1,1-5-1,1 0 136,1 0 0,2-2 1,-2-4-1,-1-6 111,-2-5 0,-4-7 1,3 4-1,-2-2 46,-3-2 1,-2 2 0,-1 0 0,0 1 265,0-1 0,-1 7 0,-2-1 0,-3 5 89,-2 0 0,-1 5 0,-5 1 0,0 4-123,0 1 0,0 6 1,0 3-1,2 5-137,2 5 0,0 1 0,3 5 0,1-2-71,0 2 0,2-1 0,4 0 0,0-4-247,0 0 1,4-9 0,2 3 0,2-3-338,2-4 0,3 4 0,1-6 343,0-2 0,0-8 1,0-4-1,-2-3 148,-3-2 1,2-5-1,-5-1 1,1 0 224,-1 0 0,-2-4 0,-4 6 1,0 1 285,0 2 0,-5 2 1,-5 3-169,-2 6 0,-7 3 0,0 1 0,3 0-531,0 0 1,-2 5 0,-1 5 248,2 3 0,-5 14 0,-3 9 0,-1 2 0,0 0 0</inkml:trace>
  <inkml:trace contextRef="#ctx0" brushRef="#br0" timeOffset="7">1577 2777 7996,'-9'0'708,"0"0"1,-1 2-132,-4 2 0,5-2 0,1 4-523,2 0 0,2-3 1,4 7-234,0 0 1,0-2 0,1 0 96,3-2 1,5 4 0,4-6 0,1 0-45,0 3 0,0-5 1,0 2-1,0-2-99,0-2 0,2-2 0,1-1 0,1-3 229,-1-2 1,-1 1 0,-2-5 0,-1 3 60,1-2 0,-5-1 1,-3-2-1,-2 0 285,0 0 0,2 4 0,-8 2 1,-3-4 99,-4 1 0,-5-4 1,-5 3-1,-4 3-23,-3 4 1,-2 3 0,0 2-1,0 0-139,0 0 0,2 7 1,1 3-1,3 6-100,2 2 1,2 1 0,5-5 0,2 0-278,2 0 1,6 0-1,0 0 1,4 0-358,4 0 1,11 1 0,-1 2 0,4 2 176,1-2 0,4-2 1,0-1-1,1-1-2,-2-4 1,2 2 0,-5-5 0,2 1 53,2-1 0,-4-2 0,-1-4 0,-4-1 202,-1-4 0,-4 2 0,-3-7 0,-1 0 246,-2-3 1,-2-5 0,-2-2 0,0 0 73,0-1 1,-7-2 0,-2 4 0,-4 2-60,-1 2 0,1-4 1,-1 2-1,0 3-34,0 4 1,-2 7 0,-1-4 0,-2 2-49,2 1 1,2 0 0,3 5-1,1 4-146,2 3 0,4 5 0,-3 1 0,2 0-362,3 0 1,3 5 0,5 1 0,4 0 72,3 0 0,2 3 0,2-4 0,1-2 114,2-2 1,4-2-1,-5-3 1,-1-1 45,-1-4 1,-2 1 0,-1-6-1,1 0 398,1 0 1,-7 0 90,2 0 1,-7-7 0,2-2 0,-5-4-42,-5-1 1,-2 0-1,-7-1 1,-2-2-195,-3-2 1,4 2-1,-4 7 1,4 0-47,1-1 0,-5 0 0,0 2 0,2 3-22,2 0 0,1 4 1,0-2-1,0 4-127,0 4 0,5-1 0,1 7 1,2 0-101,3 3 0,2 6 0,2 1 0,2 1-147,1 4 0,8-3 1,-2-1-1,6-1-21,2-2 0,1-3 1,-4-2-1,2-3 92,2 0 1,0-7-1,-5 1 1,0-2 221,0-2 0,-2-2 0,-1-1 0,-3-3 235,-2-2 1,-2-1-1,-4-5 1,0-1 99,0-4 1,-6 3 0,-3-2 0,-3 2 98,-2 3 1,-2-1-1,-1 1 1,-3 4 3,-1 4 1,2-1 0,-3 2 0,0 2-254,1 5 1,4 5-1,-2 6 1,3 1-184,2 4 1,5-4 0,1 5-1,2-1-899,3 0 0,3 4 0,5-5 1,4-1-736,3-1 0,7-2 0,1 0 1638,2 0 0,44-19 0,-24 0 0,-1 1 0</inkml:trace>
</inkml:ink>
</file>

<file path=ppt/ink/ink1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178"/>
    </inkml:context>
    <inkml:brush xml:id="br0">
      <inkml:brushProperty name="width" value="0.08571" units="cm"/>
      <inkml:brushProperty name="height" value="0.08571" units="cm"/>
      <inkml:brushProperty name="color" value="#FFFFFF"/>
    </inkml:brush>
  </inkml:definitions>
  <inkml:trace contextRef="#ctx0" brushRef="#br0">223 182 7922,'-14'0'0,"0"0"14,0 0 1,1 0 0,-1 0 691,0 0 0,-1 0 1352,1 0-1573,1 0 1,3 0-365,1 0 0,6 1 0,0 2-341,6 2 0,5 6 1,6-4 0,-1 2 1,1 1-1,-1-3 1,-2-1-47,-2 0 0,1-2 0,3-4 234,1 0 0,0 0 0,0-2 0,-2-2 65,-2-5 1,1-4 0,-5-1 0,0 0 103,1 1 1,-3-6 0,-4 0-1,0 0 106,0-1 1,-6 5 0,-3-4 0,-4 4 37,0 1 0,-3 0 1,-1 2-1,-2 3-44,2 3 0,-3 5 1,2 1-1,-2 1-89,0 5 1,5 3 0,-2 8-1,5 3-181,2 2 0,7-3 0,-1 4 1,2 1-134,2 3 1,2-4-1,1 0 1,3 1-53,2-3 0,2 4 1,7-8-1,2-3 26,-2-3 1,4-7-1,-3 4 1,1-1 112,1-5 1,-5 0-1,4-4 1,-6-2 113,-3-6 1,3-2 0,-6-3 0,1-4 225,-3-4 1,-4 1-1,-1-1 1,0-2-11,0-1 1,-6 2 0,-3 3 0,-4 0 38,0 4 0,-3 3 0,-1 5 1,-2 3 114,2 0 1,-5 4 0,0-1 0,1 6-267,2 7 1,4 2 0,1 2-1,0 0-679,0 0 0,2 5 0,3-1 0,3 1-670,5 1 0,2-5 0,5 5 1209,3 1 0,46 13 0,-21-13 0,1 1 0</inkml:trace>
</inkml:ink>
</file>

<file path=ppt/ink/ink1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179"/>
    </inkml:context>
    <inkml:brush xml:id="br0">
      <inkml:brushProperty name="width" value="0.08571" units="cm"/>
      <inkml:brushProperty name="height" value="0.08571" units="cm"/>
      <inkml:brushProperty name="color" value="#FFFFFF"/>
    </inkml:brush>
  </inkml:definitions>
  <inkml:trace contextRef="#ctx0" brushRef="#br0">249 57 7954,'-13'-2'268,"-1"-3"1,0 4 0,0-5 939,0 0 0,5 4 493,-1-3-1230,7 3-525,-3 2 0,6 2 0,0 3 0,0 4-71,0 4 0,2 1 0,1-1 0,3 3-103,2 2 0,-4-7 0,4 4 0,0-4-84,0 2 1,-4 0 0,5-4 0,1-3 21,-3 0 1,6-4-1,-6 1 337,2-6 0,2-5 1,-7-6-1,-1 0 153,-1 0 1,-2-2-1,0-1 1,0-1 100,0 1 1,-2 2 0,-2 1-1,-4 0 81,0-1 0,-4 7 0,3-1 1,-4 3-59,-1 3 0,-2 2 0,-1 2 0,-3 4-45,-1 4 1,4 3 0,-2 4 0,3 1-124,2 2 0,7 1 0,2-3 0,3 1-426,2-1 0,0 4 0,2-3 1,3-1-74,4-1 0,8-7 0,1-1 0,1-1-95,2-5 0,-6 0 0,3-2 0,-1 0 160,2 0 1,-4-4 0,3-3-1,-6-2 352,-2-7 0,-7 2 0,3-4 0,-2 2 247,1 2 1,-2-5-1,-8 1-85,-4 1 1,-3 1 0,-3 4 0,2 3 116,-1 4 0,-6 4 1,-2 1-1,-1 0 240,0 0 0,1 6 0,-2 3 1,4 3-436,0 2 1,9 0-1,-2 0 1,2 0-1627,3 0 1,3 0-1,10 0 1468,4 0 0,23-11 0,10-4 0,4 0 0,0 0 0</inkml:trace>
</inkml:ink>
</file>

<file path=ppt/ink/ink1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181"/>
    </inkml:context>
    <inkml:brush xml:id="br0">
      <inkml:brushProperty name="width" value="0.08571" units="cm"/>
      <inkml:brushProperty name="height" value="0.08571" units="cm"/>
      <inkml:brushProperty name="color" value="#FFFFFF"/>
    </inkml:brush>
  </inkml:definitions>
  <inkml:trace contextRef="#ctx0" brushRef="#br0">856 1266 7772,'-17'0'11,"6"-1"1,0-3 315,-2-2 1,1-1 0,-2 3 353,4-1 0,4 0 0,-4 5-204,-4 0 1,5 7-445,-2 3 1,6 5 0,-4 2-5,2-1 1,1 0 0,6 1-47,0 0 1,0-1 0,0 0 0,0 1-49,0-1 1,7-5 0,4 0-48,4 2 1,2-6 0,0-1-1,3-4 52,3-2 1,-2 0 0,-4 0 0,0-2 180,-1-4 0,0-3 1,1-8-1,-3 1 57,-2 0 0,-3-1 0,-6 1 0,2-3 127,-1-2 0,-2 2 0,-4-2 0,-3 2 11,-6 3 1,-4 0-1,-1 1 1,-1 2-160,1 2 0,0 7 0,-1-1 1,0 3-142,1 2 0,0 0 0,-1 0 0,1 0 0,0 0 0,4 7 0,1 4 0,1 4-57,0 2 1,3-1-1,7 2 1,-2 2-26,-3 2 0,3 6 0,-3-7 0,5 1-1,5 2 1,4-4-1,6 5 1,-3-1-118,-1-4 0,6-6 0,5-6 0,-2 1 100,-2 0 0,4-5 1,0 2-1,0-5 56,2-1 1,-6-7 0,4-6 0,-4-4 67,-1-6 1,-1-6 0,0 2 0,-1-4 98,-4-2 0,-2 6 0,-5 1 0,1 0-30,-1 1 1,-10 3-1,-4-2 1,-5 4 134,-2 5 0,-5 5 0,-2-1 0,-1 3 45,-4 1 0,3 5 0,1-4 0,1 5-174,4 1 0,-4 5 1,2 2-1,4 2-129,6 5 0,-3 2 0,6 4 0,-2 4-58,0 1 1,7-3-1,-1 6 1,2-1-30,3-1 0,0 3 0,3-6 0,2 1 38,6 0 0,2-2 0,-1-6 0,-1 1 79,2-1 1,3-7-1,4-3 1,3-5 17,-3-1 1,-2-1-1,0-5 1,2-4-9,2-5 0,0-9 0,-6-1 0,1-3 9,0 1 1,-3-1 0,-3-4-1,-4 0 73,1 5 1,-7-2 0,5 5 0,-6 1 156,-6-1 0,-3 7 1,-7 8-1,0 0-40,-1 0 1,-1 5 0,-2-2 0,-3 5-92,3 1 1,0 1-1,0 5-190,-1 5 1,1 3 0,6 3-1,6 1-271,0 4 1,3-4 0,5 5-1,0-3 54,0 1 1,1-2-1,3 2 1,4-2 182,0-3 0,4-5 1,4 0-1,0 0 80,1-2 1,0-2 0,-1-7-1,0 0 128,1 0 1,-1 0 0,-1-1 0,-3-5-16,0-4 0,-7 0 1,4-1-1,-2-2-35,-3-1 1,-2-2 0,-2-1-1,0 0-17,0 1 1,0 5-1,-2 0 17,-3-1 0,-4-2 0,-8 2 101,0 1 0,1 7 1,0-1-149,-1 3 0,6 4 0,0 1 0,1 5-154,0 1 1,-3 2-1,8 5 1,1 1-174,2-1 0,2 0 1,0 1 165,0 0 1,0-1-1,2-2 1,4-3 109,5-5 1,-2 1-1,2-1 1,1-2 133,3-3 0,0-2 0,-2-3 0,-2-4 21,2-1 0,-5 4 0,1-6 1,1-2-9,-1-1 0,-5-3 0,1 0 211,-3 1 1,-2 0 42,0-1 0,-7 2 1,-5 5 44,-2 4 0,-3 5 1,1 1-322,0 0 1,1 7 0,2 2 0,4 2-615,2-1 1,-4 2 0,5 4-545,3 0 0,1 1 0,2 0-2568,0-1 3631,0-7 0,29 13 0,8-4 0</inkml:trace>
  <inkml:trace contextRef="#ctx0" brushRef="#br0" timeOffset="1">1167 1 7876,'-16'9'-104,"0"-3"1,5-5 998,0-1 0,0 0-119,-5 0 0,5 0-217,0 0 1,-1 2-279,-4 4 0,2-3 1,1 6-1,4 0-100,1 1 1,-4 0-1,3 7 1,-2 1-24,-1 5 0,4-3 0,-5 7 0,2 2-37,-2 2 1,0 7 0,0 1 0,2-1 69,-2 2 0,4 0 0,1 4 0,-2-4-33,1 0 1,5-3 0,-3 7 0,2-1-51,-1 0 1,1-3 0,3-5 0,-2 1-53,-2 2 1,1 3 0,5-5 0,0 2 45,0-1 0,-1 0 0,-3-1 0,-2 3 34,2-3 1,-2 4 0,0-2 0,2-1-9,3-3 0,-5 5 0,0-1 0,3-1-82,1-2 1,2-3-1,0 1 1,0 0-14,0 0 0,0 0 0,0 0 1,0-1 68,0 2 1,0-2 0,0 1 0,2-2-16,4-3 0,-5 3 0,7-4 0,-1 4-33,3 2 1,0-5-1,-1-3 1,0 0-50,0 1 1,2-1-1,5 5 1,1-5 63,0-1 0,-1 3 1,0-3-1,1 0 40,-1 0 1,0 0 0,1-4 0,0 1-1,-1-1 1,0 0 0,1 0 0,1 3 14,4-3 1,-4-2 0,4-2-1,-4 1-58,-1-1 1,-1-1 0,3-2-1,1-2-75,1 1 1,7 3 0,-6 2-1,0-3-81,1-3 0,-3 4 1,8-4-1,-1 1 38,-1-1 1,0 2 0,-6-5 0,1 1 15,-1 3 0,4-3 0,-2 1 0,-2-1 22,-1 0 0,-1-4 1,2 6-1,3 0 30,3-2 1,-5-2-1,2-4 1,-1 0 43,0 2 1,7 1 0,-4-6 0,3 0-11,-1 0 0,1 0 1,4 0-1,0 0 16,-5 0 1,4-6 0,-3-1 0,2-2 98,4-3 1,-3 2 0,-2-1 0,-2 0-12,2 2 1,0-5 0,1 2 0,-3-2-136,2-3 1,2 1 0,2 0-1,-2-3-73,-3-3 0,7 2 1,-6-6-1,-2 3 98,-2 3 1,3-3-1,-4-1 1,-1 0 27,1 0 1,-2-3 0,-5 3 0,-1 0 50,0 1 0,1-7 1,-2 5-1,-3-3-13,-1 1 0,-2 1 0,4-3 0,-2 2-82,2-3 1,-5-1 0,2-2 0,-1 1 2,0-1 0,-5 0 0,3 0 1,-2 2 93,1 3 1,-1-2 0,-2 2-1,0-1 58,3 2 1,-1-3 0,-5 9 0,0-1-97,0-2 0,0 4 1,0-6-1,0 0-60,0 1 0,0 3 0,0-6 1,0 2-12,0 0 1,0-5-1,-2 3 1,-1-2-74,-3-4 0,-1 2 0,3-1 1,-2 0 77,3 0 0,-4 5 1,-1 2-1,1-2 93,0 2 0,-1 2 0,4 8 0,-2 0-66,-4-1 0,5 1 1,-4 0-1,-1-1-89,1 0 1,4-1-1,-6-2 1,0-2-46,2 2 1,-6-4 0,6 1-1,-2-3-77,0-3 1,1 0-1,-7 0 1,2 3 61,4 2 0,-4-5 0,5 4 0,-5-3 57,-1 1 0,0 7 0,-3-2 1,-1 4 58,-2 1 0,0 0 1,4 1-1,-2 0-37,-2-1 0,-2 1 1,4 0-1,-2-3 16,2-2 1,-4 2-1,3-3 1,1 4 51,1 2 1,-3 1-1,0 2 1,1 2 4,-3-2 1,4 4-1,-8 0 1,1 2-35,1 3 0,-5 1 1,4-1-1,-4-2-73,-2 2 1,2 3-1,2 1 1,1 0 13,-1 0 1,-2-5 0,-2-1 0,0 2-167,1 2 0,-2-3 0,0-1 0,-2 1-25,-3-2 0,0 3 1,7-5-1,-1 2 74,0 3 1,0 2 0,-2 2-1,1 0-82,1 0 0,-4 0 0,12 0 0,-3 0-296,1 0 1,7 0-1,-2 0 1,4 2-657,1 3 0,1-3 0,0 4 273,-1-4 0,8-1 0,1 3 920,1 1 0,13 30 0,-5 1 0</inkml:trace>
  <inkml:trace contextRef="#ctx0" brushRef="#br0" timeOffset="2">921 856 7876,'-16'0'0,"-1"0"95,1 0 1,0 0-1,-1-3 255,0-2 0,1 3 0,0-3-103,-1 3 1,1 2 0,0 0 0,-1 0 10,1 0 0,5 0 1,0 0-1,-2 0-31,-2 0 0,-3 0 0,-2 0 0,-2 2-84,2 3 0,-4-1 1,0 7-1,1 1-17,-1 3 1,-5-4 0,3 0 0,1 2-38,2 1 0,0 3 0,-1 0 0,0-1-107,0 0 0,3 1 1,2-1-1,-1 0 1,-1 1 0,-2 5 1,7 0-1,0-2-9,-1-2 1,3-2-1,1 3 1,2 1 1,-2 2 1,1 0-1,-1-6 1,3 3 50,4 2 1,-6-2 0,5 5 0,0-3 63,-1 1 0,3 0 0,5-3 0,0 1-18,0 1 0,0 3 0,0-4 0,0 2-47,0-2 0,7-2 1,2-1-1,2 0 21,1-1 1,-2 2-1,9 2 1,1 2-39,1-2 0,7-4 0,-5-3 1,3-2-41,3 2 0,8 0 1,1 0-1,1-4 2,1-2 0,-4-2 0,8-5 1,2 0-12,1 0 0,3 0 0,-1 0 1,-2 0 81,-3 0 1,4-5 0,-7-2 0,2-2 60,-5-4 0,-4 3 0,0 0 1,-2-3 68,1-1 0,-2-3 0,-2 0 1,-3 1-6,-2 0 1,3-6 0,-5 0-1,-2 0-12,-1-2 1,-3 6-1,0-6 1,-1 3-25,-5-2 0,0-4 0,-6 5 1,1 2 1,-1 2 0,-3-4 0,-1 0 0,0 2-41,0 1 1,0-2 0,0-2 0,0 3 54,0 3 0,-1 0 0,-3-1 0,-3-2 26,-2-3 1,-8 0-1,-5 3 1,1-2-98,-3 2 0,-2 1 1,-7 3-1,0 0-99,1-1 0,-3 3 0,-1 1 0,-5 4-265,-1 2 1,0-5-1,-4 7 1,4 2-414,2 0 1,2 3 0,5 0 0,2 0-1042,4 0 0,8 6 1742,8-1 0,22 23 0,0-1 0</inkml:trace>
  <inkml:trace contextRef="#ctx0" brushRef="#br0" timeOffset="3">1644 987 7876,'-21'0'208,"-2"0"0,3 0 31,2 0 1,-2 2 0,2 1-1,3 2-74,0-1 0,1 4 1,-2-2-1,-1-1 172,0 2 1,7 1-1,0 4 1,1-1-219,0 2 1,4 7 0,-6 4 0,0 1 136,2 5 1,-1 2 0,7 5 0,-2 5-62,1 6 0,2-3 0,2 10 1,0-4-119,0-2 0,2 0 0,3 1 0,5-3 37,-1-3 1,7 1 0,-1-6 0,6 0-28,5 1 0,2-11 1,4 2-1,1-4-51,0-1 0,5-6 1,2 2-1,1-6-127,-1-5 0,6-4 0,-5-7 0,3 0-93,0 0 1,-5-1 0,3-3-1,-4-3 43,-7-2 1,2-3-1,-7-4 1,-1-2 330,-3-4 0,2 2 0,-3-6 1,-1 1 158,-1-1 0,-3-1 1,1-6-1,-1-2-44,0-3 1,1-4-1,0-5 1,-3 1-68,-3 2 1,4 2-1,-6-4 1,0 5 24,-3 0 1,-5 3 0,-1 5 0,0 0 108,0 0 1,-7 8 0,-4 3 0,-6 2-120,-4-3 0,1 9 0,-8-4 1,-3 0-151,-5-1 0,1 4 1,-5-6-1,-1 2-72,-2 3 1,-5 0 0,1-1 0,1 3-538,2 2 0,6 6 0,-4 6 1,1 0-428,5 0 0,3 6 0,6 6 0,5 2-509,4 3 1,3-1 0,5 0 1441,4 1 0,4 17 0,2 7 0,0 3 0,0 2 0</inkml:trace>
  <inkml:trace contextRef="#ctx0" brushRef="#br0" timeOffset="4">1759 1299 7985,'-16'-8'394,"0"7"0,1-6 0,2 1 21,2 0 0,0 1 1,-5 5-1,-1 0-170,1 0 1,0 0-1,-1 0 1,1 0-181,-1 0 0,0 2 0,3 4 0,1 3-167,3-1 1,6 7 0,-4-6 0,2 2-403,1 1 1,0-1 0,7 5-1,4 0 195,4 1 0,1-1 0,4-1 1,5-3 260,4 0 1,-3-1-1,5 5 1,-1 0 113,1 1 0,-5-1 1,0 0-1,-2 1 276,-3-1 1,0 1 0,1 0 0,-3-1 122,-2 0 1,-6 1-1,-6-1 1,0 0 8,0 1 0,-1-3 0,-4-1 1,-7-2-245,-2 2 0,-3 0 0,1 0 0,-3-4-335,-2-2 1,2-2 0,-2-5 0,2 0-1442,3 0 1,0 0 1545,-1 0 0,31-29 0,14-14 0,0-4 0,0 2 0</inkml:trace>
  <inkml:trace contextRef="#ctx0" brushRef="#br0" timeOffset="5">1973 1447 8295,'-11'6'163,"0"-1"0,6 1 2530,-6-6-2191,7 0 0,-4 1 1,8 4-326,0 7 0,0-4 0,0 4 0,0 2-255,0 7 0,3-1 1,0 5-1,3 1-563,-3-1 0,-1 3 1,-2 4-1,0-1-825,0-3 1466,0 3 0,-7-27 0,-3 1 0</inkml:trace>
  <inkml:trace contextRef="#ctx0" brushRef="#br0" timeOffset="6">1923 1315 7876,'-21'11'132,"-1"1"1,2-1 724,2-2 1,7 3-379,-1-6 0,11-1-479,1-5 0,44-15 0,17-2 0</inkml:trace>
</inkml:ink>
</file>

<file path=ppt/ink/ink1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191"/>
    </inkml:context>
    <inkml:brush xml:id="br0">
      <inkml:brushProperty name="width" value="0.08571" units="cm"/>
      <inkml:brushProperty name="height" value="0.08571" units="cm"/>
      <inkml:brushProperty name="color" value="#FFFFFF"/>
    </inkml:brush>
  </inkml:definitions>
  <inkml:trace contextRef="#ctx0" brushRef="#br0">1972 2219 7893,'-7'-9'-282,"3"1"766,-6 8 0,4 0 217,-4 0 1,4 0-713,-6 0 1,9 8 55,-2 3 1,3 3 0,2 2 15,0 1 0,2-6 1,1 0-1,5 2-72,1 1 0,-3-2 1,4-1 17,3 1 0,1-3 0,3 0 0,-1-1 15,1-5 0,-1-1 0,1-2-60,-1 0 0,0-7 0,-1-4 0,-2-4 111,-2-1 0,-7-1 0,3 1 0,-2 0 92,1-1 1,0 0-1,-6 1 1,0 0 4,0-1 0,-6 1 0,-2 0 0,-1-1 30,-3 1 1,-1 5-1,0 1 1,2 3-49,-1 4 1,-3 1-1,-2 2 1,1 0-115,-1 0 0,7 0 0,-1 0-52,-2 0 0,0 7 0,2 4-36,5 4 1,5 1-1,1 1 1,0-1-7,0 0 1,0 1-1,1-1 1,3 0 36,2 1 1,6-6-1,-3 0 1,3 2-39,-1 1 1,-1 1-1,7-4 1,-1-5-66,1-5 1,-1-1 0,0 0 0,1 0 59,-1 0 1,1-1 0,0-7 0,-1-7 46,0-5 0,-1-7 0,-2 3 0,-4-1 152,-2-4 0,-2 3 1,-5 1-1,0 1 91,0 4 1,-1 1-1,-5 3 1,-5 1-5,-3 5 1,-3-4 0,1 9-1,0 1-117,-1 3 0,-5 1 0,0 0 0,2 1-45,2 5 0,7 3 0,0 8 0,-2-1-70,-2 0 1,5 3 0,0 1 0,3 4-14,4 1 1,0-3 0,3 3 0,0-1-85,0-4 1,8-1 0,1-3 0,4 0-38,3 1 1,-7-1-1,11-1 1,0-4 25,-1-6 1,-1-3-1,-2-2 1,1 0-7,0 0 1,0-2-1,2-3 1,-1-8 62,-3-7 0,-3 0 1,5-6-1,-3 1 139,-2-1 0,-5 5 1,-6-5-1,3 2 85,1 4 0,-1 2 1,-9 1-1,-6 1 56,-3-1 0,-3 8 1,0 2-1,1 2-29,0-1 0,-1 1 0,-1 6 0,-2 5-168,-2 4 0,0 0 1,8 1-1,0 2-88,4 1 0,0 3 1,0-1-1,4 1-161,4-1 0,2 0 0,0 1 0,0-1-42,0 0 1,2-5-1,4-1 1,3-1-332,0 0 1,6-4-1,-4 5 598,3-3 0,17-9 0,4-7 0</inkml:trace>
  <inkml:trace contextRef="#ctx0" brushRef="#br0" timeOffset="1">3271 345 7893,'-11'6'-16,"0"-1"0,0 7 1,-3-5-1,0 0 386,4 0 1,4 4 0,-3-3 249,1 1 0,3 2-617,5 5 0,0-5 1,2-2-11,4-2 1,3 5 0,7-7 82,0-1 1,-5 3-1,1-2-31,0-1 0,-3-3 0,2 2-27,2 2 1,-4-3 0,2 3-5,2-3 0,-4-4 0,2-3 181,2-6 0,-6-4 1,0-1 16,0-1 0,-4-4 0,2-1 0,-3 2 48,-2 1 0,-7 3 1,-4 1-94,-4 4 1,-2-1 0,1 6 0,-3 2-112,-2 3 1,2 1 0,-2 1 0,1 5-36,-2 4 1,4 5 0,-5 4 0,6 2 31,0 7 0,6-2 1,1 1-1,4 0-22,2-1 1,2 3 0,2-7 0,2-2-149,3-2 1,6-2-1,9-1 1,2-4-4,-2-5 0,4-4 0,0-2 0,-1 0 55,1 0 1,-2-8-1,-5-3 1,-1-4 49,0-1 0,1 0 0,-2-1 0,-3 1 35,-1 0 0,-7-1 0,1 0 1,-3 1 80,-2 0 0,0-1 1,-2 1-1,-1 0 69,-3-1 0,-6 6 0,1 2 1,-4 2 82,-2 3 1,6-3 0,1 2 0,-4 1-103,0 2 1,3 4-1,0 3-272,-2 6 0,1 4 1,-1 3-1,4 2-13,1 2 1,3 0 0,5-4-1,0 2 37,0 2 1,0 0 0,0-6 0,2-1 15,3-4 0,-1 2 0,5-6 0,0 0-19,1 1 1,1-2 0,5-6 92,0 0 0,-5-6 0,-2-2 1,-1-1 71,-4-3 0,2-5 0,0-3 0,-2-2 248,-3 2 0,-1 1 1,-1 3-126,-5 0 1,-3 2-1,-7 2 1,-1 5-162,1 0 1,5 5-1,0-4 1,-2 5-478,-2 1 0,4 5 0,2 2 0,2 2-855,3 5 1,3 0-1,1 2 1305,0 0 0,14 13 0,8 3 0,1 4 0,0 0 0</inkml:trace>
  <inkml:trace contextRef="#ctx0" brushRef="#br0" timeOffset="2">3238 1002 7662,'-17'0'-152,"6"0"1,2 3 938,2 2 0,-6-3 178,2 3 0,4-1-855,1 1 1,5-1 0,1 7-195,0 2 1,0-4 0,1 2 17,5 2 0,-3-4 0,8 0 0,2-2-91,2-3 1,1-3-1,1-1 1,0 0 97,-1 0 1,-6 0 0,2 0 0,0 0 115,3 0 0,1-6 0,-1-5 52,-4-4 0,2-2 1,-8 1-1,-1 0-30,-2-1 1,-2 0-1,0 1 1,-2 0 25,-3-1 0,-5 3 1,-6 1-1,-1 4-10,1 2 0,0 1 0,-1 6 0,-1 0-51,-4 0 1,4 2 0,-4 3-1,4 6-29,1 4 1,2 1 0,3 1-1,3-1-32,1 0 0,3 7 0,5-2 0,0 0-92,0-3 0,5-2 0,3 0 0,2-1 27,9-4 0,-3 2 1,6-8-1,-1-1 87,0-2 0,-2-2 0,2 0 0,-2 0 30,-3 0 1,0-7 0,1-4 0,-1-3 5,1-4 1,-8 2-1,-2-2 1,-1-2 36,-1-2 0,1 0 1,-6 5-1,0 1 28,0 0 0,-8 2 1,-3 0-1,-3 5 12,-3 2 0,-1 2 1,-2 5-1,-2 0-60,2 0 1,0 7 0,0 4 0,-2 3 0,2 3 1,3 1-1,4 2 1,5 2 10,0-2 0,-3 4 0,6-1 0,1 1-66,3 0 0,2 0 0,4-4 0,6 2-52,4-2 1,3-7 0,2-4 0,4-2-8,2-3 1,-6-2 0,1-2 0,-2 0 34,-3 0 0,7-6 0,-3-1 0,-4-2 46,-3-4 1,-4-7-1,4-2 1,-4 2 1,-2 2 1,-2-4 0,-5 0-1,0 2 73,0 1 0,-1-1 0,-5 2 0,-4 4 52,-5-1 0,-2 6 0,1-1 0,-1 4 34,1 2 1,-6 2 0,0 2 0,2 0 25,2 0 1,-2 2 0,1 3-1,5 6-123,-1 3 1,6 3 0,0 0-1,1-1-225,5 0 1,1 1-1,2-1-41,0 0 1,2 2 0,1-2-1,5-2-111,1-3 1,-3 2-1,4-7 1,1-1-250,-1 2 0,4-5 1,-3 4-434,4-5 1,-5-1 281,2 0 1,-4-7 322,4-4 0,-5-3 292,-7-3 1,0 1 466,0 0 0,0 4 0,-1 3 501,-5 2 0,2 1-152,-7 6 0,6 0-432,-7 0 1,9 2-409,-2 4 1,3-3-441,2 8-19,0 1-220,7 4 330,2 0 1,2-7-1233,0-4 987,-7-2 0,3-6 690,-7-2 0,-15-11 0,-3-9 0</inkml:trace>
  <inkml:trace contextRef="#ctx0" brushRef="#br0" timeOffset="3">3287 1101 7893,'-16'0'-3,"0"6"1,-1-1 932,0-1 1,1-3-308,0-1 0,-1 0-247,1 0 1,0 0-110,-1 0 1,0 0 0,3 3-163,3 2 0,-4-3 0,6 6 0,-2-3-55,0 0 1,1 2-1,-7-1-113,0 5 1,1-2-1,-1 2 1,1 0 5,0-2 1,-1 6 0,1-4 0,-2 3 143,-4 3 1,3-1-1,-4 1 1,0-1 59,2 0 0,-7 3 1,5 1-1,-1 1 193,0 0 1,0 2 0,4 0 0,-1-2-73,1 3 1,-4-6 0,2 6 0,2-2-158,1 0 1,3 2-1,-1-4 1,1 1-46,0-1 1,-7-1-1,2-3 1,1 3 11,1 2 0,3-2 1,0 2-1,-1 0-10,1 1 0,-3-2 0,2 5 0,-2 1-37,4-1 0,3-2 0,-5 2 0,1 1-43,0-1 1,4-5 0,3 4-1,0-2 38,0 0 1,4 1 0,-5-3 0,3 3-6,4-3 0,-5 0 0,2 0 0,3 4 38,1 1 0,-3-5 0,-1 4 0,2-2 53,3 0 1,1 6 0,0-2 0,0 0-10,0-4 0,0 2 1,1-3-1,3 2-56,2 0 0,1-3 0,-4 6 0,3 0-6,-2-1 1,3-3 0,0 3 0,1 1-22,-1 0 0,0-6 1,-3 3-1,1-1 121,-1 0 1,3 6 0,1-7-1,-1-1 38,0-1 0,4 3 1,-3 0-1,-1 0-50,0 2 0,6-7 0,-2 6 0,3-3-41,3 1 0,-6-2 0,0 2 1,1-2-17,3-3 1,2 1-1,-1-1 1,0 0-26,1 1 1,0 0 0,-1-1 0,2 0-31,4 1 0,-4-1 0,4 0 0,-2 1-18,2 0 0,2-7 1,5 1-1,-3 2 13,-3 2 1,6-4 0,-3-1-1,2 4 51,-1 0 1,-2-3 0,4-2 0,-3 1-7,-2-2 0,5-2 0,-1 3 0,1-1 22,-2-5 0,4 4 0,-3-1 0,3-2 79,2-3 0,-1-1 0,2 0 0,-2 0-24,1 0 1,6 0 0,-2 0-1,1 0-82,-4 0 0,-1 0 1,0 2-1,-1 1-51,1 3 0,1 0 1,-2-6-1,1 0 6,0 0 0,5 0 0,1 0 0,-3-2 20,-1-4 1,-5 2-1,0-6 1,-2-1-38,1 2 1,2-6 0,1 4 0,0-2-62,-5 2 0,4-3 1,-4 3-1,3-4 97,-3-1 0,4 0 1,-5-3-1,1-1 78,1-2 0,-1-5 1,6 3-1,-1-2-15,1-3 0,-3-2 1,0-2-1,4 1-47,-5-2 1,3 2 0,-4-1 0,1 0-110,-2 0 0,3 0 0,-9 2 1,-1 2 37,-1 2 0,-3 5 1,1-4-1,-1 1 96,1-1 1,-6 1-1,0-4 1,0 1-25,-2-2 0,3 0 0,-4-3 0,-1 0 57,1 0 1,-3 0 0,-5 0 0,2 0-19,3 1 0,-3-2 1,4 2-1,-5-1-32,-1 0 0,0 2 0,-1 4 0,-3 3 46,-1 0 1,-6 6 0,3-6 0,-1 2 17,-4 0 0,4 1 1,-2 4-1,-2-1-65,-1-4 1,-1 4-1,3-6 1,-2 2-154,-4 0 1,2-7 0,-6 2 0,2-5-127,-2 0 1,2-7 0,-6 0-1,1 3 68,-1 2 0,1 1 0,-4 2 1,1 4 159,-1 4 0,-3 0 0,2 1 1,0 3 157,3 7 0,2 3 1,-4 5-1,1-3-104,-2-3 0,1 7 1,1-4-1,2-1-127,2-3 1,-5 2 0,4-3 0,-3-5-247,1-3 1,1-4-1,-3 4 1,1-4 69,-1-1 1,0 5 0,0-4-1,1 4 42,-1 4 0,-2-5 0,-2 13 0,1-2 79,-2 5 0,2 2 1,-1 3-1,-1 0-585,2 0 0,4 3 0,3 2 0,-1 5-1012,1-2 0,9 5 1,-3-5 1726,5 0 0,3 4 0,11 4 0</inkml:trace>
  <inkml:trace contextRef="#ctx0" brushRef="#br0" timeOffset="4">3320 1775 7879,'-16'0'0,"5"0"0,-1 0 0,0 0 293,-2 0 0,-3 0 0,0 0 76,1 0 0,0 0 1,-1 2-1,1 2-90,0 1 0,-1 1 1,2-5-1,3 5-70,1 5 1,0-2 0,-6 2 0,1 2-36,0 1 1,-1 8-1,2 2 1,0 0-75,-1 0 1,9 5 0,-10-2 0,5 4-75,3 2 0,-5 2 0,8 1 1,-2 3-26,1-3 0,1 1 0,6-1 0,0 3-53,0-3 0,6 4 0,1-1 0,2-3 170,4-1 1,-4-2 0,2-1 0,2 1 48,1 0 0,3 0 1,1-2-1,2-2-95,2-1 1,5-3 0,-3 2 0,2-4-23,3-6 1,2 0 0,2 0-1,0-3-84,0-3 1,1 2-1,3-7 1,3-1-209,2 2 1,-6-5 0,3 4 0,-4-5 54,-2-1 1,-1-7 0,2-2 0,-4-2 249,-2 0 0,1-2 0,-5-7 0,1-2 55,4 2 0,-5-3 0,-2-1 0,-2-2 110,2-3 0,-4-2 1,4-2-1,-4 0 1,-1 0 1,-1 0 0,0-2 0,2-1 15,-2-2 0,-2-1 0,-3 7 0,-3-2 50,-1 2 1,-6-1 0,5 2 0,-4 2-55,-2 1 1,-2 2 0,-4-3-1,-4 2-42,-5-2 0,0 3 0,1-1 1,-1 0-171,-3 1 1,-4-7-1,0 2 1,-3-5-64,-1-1 1,-5 5 0,2 2-1,-6 2 101,-3-1 1,-2 7 0,3 4 0,-3 7-85,-2 4 0,3 2 0,-4 5 0,-1 1-322,2 5 0,2 3 0,7 6 0,0-3-654,0 0 1,2-2 0,4 5 0,5-3-475,4 0 1,1-7 1466,1 6 0,6-7 0,4 3 0</inkml:trace>
  <inkml:trace contextRef="#ctx0" brushRef="#br0" timeOffset="5">3402 2038 7835,'0'-11'567,"0"0"0,-7 7 239,-4-1 0,-4 3 0,-1 2-588,-1 0 0,0 0 0,-4 2 0,-1 3-92,2 6 1,2-2 0,4 2 0,0 2-367,4 2 1,4 1 0,-3 1-230,1-1 0,3 1 0,7-1 0,4 1 140,4-1 1,5-5 0,4-1 0,1 4 206,1 0 1,3 2 0,-4 1 0,2 1 237,-2 4 1,0-4 0,0 6 0,0-2 139,-5 0 0,2 0 0,-9-4 0,4 2 248,-1 2 1,-8 0 0,3-5-1,-5-1 0,-1 1 1,-1-1-1,-5-1 1,-7-3-258,-7 0 1,0-4 0,-5 5-1,-1-4-291,1-2 1,-3 5 0,-3-5-1,2 0-683,1 1 1,8-3-1,-2-5 1,4 0 726,2 0 0,21-36 0,6-10 0</inkml:trace>
  <inkml:trace contextRef="#ctx0" brushRef="#br0" timeOffset="6">3649 2285 7835,'-11'0'3541,"0"0"-2974,7 0 1,-3 7-407,7 4 1,0 9 0,0 2 0,0-1-172,0 3 1,0 2-1,0 7 1,0-1-551,0 2 0,-6-1 0,1-2 0,1-4-894,2-5 1454,2-4 0,-21-45 0,-7-12 0</inkml:trace>
  <inkml:trace contextRef="#ctx0" brushRef="#br0" timeOffset="7">3550 1956 7835,'-16'5'0,"0"2"0,-2 1 630,2-1 1,7 1 401,4-3 1,3-5-1033,2 0 0,15-44 0,2-18 0</inkml:trace>
  <inkml:trace contextRef="#ctx0" brushRef="#br0" timeOffset="8">2991 230 7860,'-10'0'-735,"-1"0"1,5 0 1168,-5 0 1,2 2 0,-2 4-152,5 5 1,-1-2 0,2 2 0,1 4-53,2 5 1,-4 0 0,1 7 0,2 2-47,1 2 1,2 9 0,0 4 0,0 4-89,0 1 0,0 6 0,0 1 0,0 3-24,0 2 0,7-3 1,2-2-1,2-3 78,0-3 1,0 6 0,5-12 0,1-4-3,-1-4 0,6-3 0,0 2 0,-2 0-65,-1-3 1,3 3 0,-1-11 0,2 1-272,0 5 1,1-6 0,3-3 0,-3-2-117,-1-3 1,-3 1 0,8-3 0,-1-3 170,-1-5 1,-2-5 0,-6-1 0,2 0 130,2 0 1,0-1-1,-6-5 1,0-7 165,2-7 0,-2 0 1,0-7-1,1-2 45,-1-3 1,2-6 0,2-2-1,2 0-86,-2 0 1,-1-12-1,-3 3 1,0-2 4,1 0 1,-3 0 0,-1-4 0,-3-3 17,-4-1 1,0 0-1,-8 7 1,-3-3-24,-6 2 0,-4-2 0,-1 4 0,-2 3 2,-4 2 1,-2 3 0,-5-3 0,1-1-21,-1 0 0,-2-4 1,-1 11-1,-2 1 67,1 4 1,-5 1 0,0 12 0,2 3-140,1 6 1,2 6 0,0 7 0,0 0-325,0 0 1,6 10 0,2 4-1,1 6-525,4 0 1,-3 4 0,5-1 814,4 3 0,-3 14 0,-1 6 0,-4 7 0,0 0 0</inkml:trace>
</inkml:ink>
</file>

<file path=ppt/ink/ink1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201"/>
    </inkml:context>
    <inkml:brush xml:id="br0">
      <inkml:brushProperty name="width" value="0.08571" units="cm"/>
      <inkml:brushProperty name="height" value="0.08571" units="cm"/>
      <inkml:brushProperty name="color" value="#FFFFFF"/>
    </inkml:brush>
  </inkml:definitions>
  <inkml:trace contextRef="#ctx0" brushRef="#br0">34 111 7824,'0'-9'252,"0"2"1,0 9 438,0 3 1,0-1 0,0 7-527,0 2 1,0 1 0,0 2 0,2 1-133,3 0 0,-1-1 0,7-2 1,2 0 7,1-4 1,3 0 0,-1 1 36,0-6 0,1-4 0,-1-1 0,0 0 113,1 0 0,-6-6 0,0-5 1,0-4 51,-2-2 0,-1 1 0,-8-2 0,0-2 103,0-2 1,0 0 0,-3 5 0,-2 1-48,-6 0 1,-3 1 0,-3 2 0,0 4-223,1 2 1,0-4 0,-3 6 0,-1 1-176,-1 2 1,-2 2 0,7 2-63,0 3 0,5-1 1,2 7-1,1 3-3,4 6 1,3-1 0,1 3 0,0-2 10,0 1 0,5-2 0,3 5 0,1-3-58,4 2 0,-4-2 0,2-5 0,2-1 6,1-4 0,3 2 1,-1-8-1,0-1-40,1-2 1,-1-2 0,0-2 220,1-3 0,-6-4 0,-1-8 1,-2-1 202,1-4 1,-5 2 0,1-6 0,-2 0 87,-3 1 1,0 0 0,0-3 0,-3 6 11,-2 4 0,-4 2 0,-7 1 0,-1 4-40,0 6-1,1-3 1,0 2 0,-1 5-117,1 5 1,0 5 0,-1 7 0,0 1-138,1-1 0,7 6 0,2 2 0,1-1-109,1 1 1,-1 4-1,8-5 1,2 1-64,1 0 0,8-3 0,-2-4 0,3 0 20,3-1 1,0-5 0,-1-2 0,0-1-10,1-5 0,-1-1 0,0-4 1,1-4 172,0-5 0,-1-9 0,-2-3 0,0-1 211,-4 0 1,-6-5 0,2 4 0,-5-3 59,-1 1 0,0 7 0,-1-2 1,-5 4 3,-5 1 1,-3 3 0,-3 2 0,1 7 49,-1 3 0,0 2 0,1 0 1,0 2-304,-1 3 0,1-1 0,0 7 0,-1 2-629,0 2 1,8 3 0,4 2 0,3 2 608,2-2 0,6 12 0,3 5 0,0 4 0,0-1 0</inkml:trace>
</inkml:ink>
</file>

<file path=ppt/ink/ink1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202"/>
    </inkml:context>
    <inkml:brush xml:id="br0">
      <inkml:brushProperty name="width" value="0.08571" units="cm"/>
      <inkml:brushProperty name="height" value="0.08571" units="cm"/>
      <inkml:brushProperty name="color" value="#FFFFFF"/>
    </inkml:brush>
  </inkml:definitions>
  <inkml:trace contextRef="#ctx0" brushRef="#br0">2022 280 7844,'0'-10'858,"0"4"1,0 7 0,0 4-604,0 6 0,0 4 0,2 2-222,4-1 0,-5 0 0,6-1 1,-1-2-177,0-2 0,6-7 1,-3 3-1,2-2 37,0 0 1,1 1 0,4-6 0,-1-2 230,-5-3 1,5 1 0,-6-7 0,2-2 92,0-1 1,-7-3 0,3 1 0,-2 0 12,1-1 0,0-5 1,-9 0-1,-2 2-29,-6 2 1,-4 4 0,-1 0 0,0 5 30,-1 2 0,-4 2 0,-3 5 0,0 0-32,0 0 1,-3 1-1,5 5 1,2 5-106,2 4 1,3 1 0,2 0-1,4 3-338,2 2 0,1-2 0,6 3 0,2-2-62,3 2 1,4-4 0,8 4 0,0-4 52,-1-1 1,2-6-1,2-2 1,4 0 101,2 0 1,-6-6 0,4 3-1,-3-4 136,1-2 0,0-2 0,-6-4 0,1-4 118,0-5 1,-1-4-1,-2-1 1,-3-1 84,-5 1 1,-4 0 0,-2 0 0,-2-3 8,-4 3 1,-3 3 0,-7 0 0,-3 2 13,-2 4 0,1-1 0,-6 6 1,2 1-101,4-3 0,-4 7 0,3-5 0,1 6-158,1 6 1,3-3-1,1 8 1,2 2-305,2 1 1,7 5-1,-1 1 1,4 1 132,1 0 1,1 2-1,4-1 1,7-2 45,2-1 1,4-3 0,2-2 0,3 0 149,-3-4 1,3-6 0,1 2 0,0-5 145,0-1 1,-3-1 0,-4-5 0,-3-4 86,-2-5 1,0-4-1,-4-1 1,-1-4-20,0-1 1,-1 5-1,-8-2 1,-2 2 94,-2-2 0,-6 10 0,-1-6 0,-5 6-87,-4 3 1,-2-4 0,4 7-1,-2 3-203,2 1 1,-4 2-1,3 2 1,1 1-501,1 3 1,8 7 0,1-2-140,-4 3 1,8 3 0,0 0 0,4-1 639,2 0 0,15 21 0,6 9 0,3 3 0,-2 0 0</inkml:trace>
  <inkml:trace contextRef="#ctx0" brushRef="#br0" timeOffset="1">2071 921 7860,'-16'-9'807,"-1"3"0,1-2-272,0 3 0,7-2-276,3 2 0,4 5-255,2 0 1,0 7 0,0 9-19,0 1 0,0 1 0,0 2 0,2 2-105,4-2 0,-2-2 1,6-1-1,1-1 22,-2 0 0,6-4 0,-4-3 0,5-2-6,6-3 0,-4-3 0,5-1 0,-5-1 107,-2-5 0,0-3 1,1-8-1,-3-1 96,-2-4 1,0 2 0,-4-6 0,-1 1 137,0 0 1,-1 5-1,-8-2 1,-4 3-34,-5 3 0,-3 2 0,-2 0 0,-3 5 3,-2 2 1,2 2 0,-5 5 0,3 0-22,-2 0 0,0 7 0,3 4 0,-3 3-119,3 3 1,4 5 0,3 2-1,4-1-119,2 1 1,2 4 0,5-5 0,0 1-94,0 0 0,6-3 1,6-4-1,2-1-75,3 0 0,4-1 1,3-4-1,0-5 116,0-4 0,3-2 0,-5 0 0,-2 0 92,-2 0 1,-1-8 0,1-4 0,1-7 49,-3-2 1,4-7-1,-11 5 1,1-1 68,-5 0 1,-4-3-1,-1 4 1,0 3 80,0 2 1,-6 2-1,-4-1 1,-3 3 82,-3 3 1,3-2 0,-10 7-1,0 3-87,2 1 0,-3 2 1,4 2-1,-2 3-175,2 7 0,7-4 0,2 4 0,0 0-63,2 3 0,1 7 0,8 0 0,0-1-148,0 3 1,0-5 0,3 4 0,2-1 5,6 0 1,3 0 0,3-6 0,0 0 103,-1 2 1,0-10 0,1-2 0,-1-4 61,0-2 0,1 0 0,0 0 0,-1-2 2,0-4 1,-5-8 0,-2-10 0,0 0-72,1 0 0,-6 1 1,1 3-1,-4-2 86,-1 2 0,-1-2 0,-4 4 0,-7 3 234,-2 0 0,-5 8 0,-1 2-20,-2 3 0,0 2 1,6 2-1,2 3-50,3 6 1,-4 4 0,6 1 0,-2 0-91,0 1 0,7-1 1,-1 1-1,3-1-167,2 1 1,2-1-1,3-1-142,6-5 0,4 4 0,1-9-15,1-1 0,-1-3 370,0-1 0,-6-1 104,-5-5 1,-3-3-251,-2-8 1,-2 9 0,-3 0-445,-6 1 0,2 5 0,-2-4-1326,-2 5 1808,-2 1 0,-16 14 0,-4 4 0</inkml:trace>
  <inkml:trace contextRef="#ctx0" brushRef="#br0" timeOffset="2">1891 0 7860,'-17'0'538,"1"0"0,5 2 1,0 2-207,-2 1 1,4 1 0,0-4-226,2 3 1,-4-2 0,3 7-1,1-1 51,-1 0 1,-2 2 0,3 8 0,-1 1-26,1 1 1,-1 8 0,5 1 0,-3 5-87,3 3 0,-1 8 0,0-5 1,-1 3 90,1 0 0,2 6 0,2 2 0,0-3 24,0-3 0,0-2 0,0 5 0,2-1-64,4-4 1,-3-2-1,8-6 1,1 3-76,-3-3 0,5-3 0,-3-4 0,4-2 27,1 3 1,0-1 0,1 0 0,0-2-14,-1 3 0,0-6 1,2-1-1,3-1-30,1 0 0,5 0 0,-3-6 0,1-1-191,5-4 0,0 2 1,4-6-1,0 0-35,4 0 1,-3-1-1,3-6 1,-1 0-42,1 0 1,-3-6 0,1-1-1,-6 0 348,-8 0 0,1-6 1,0 4-1,-3-2 163,-3 0 0,0-1 1,-2-9-1,-3-2-42,-1-3 0,1 0 0,4-3 1,0 1-163,1-1 0,-1-2 1,0-3-1,1-3 29,0-1 0,-3-2 0,-1 3 0,-4-1 203,-2 2 0,4 1 0,-5 2 0,-2 0-49,-3 0 1,-1 0-1,0-2 1,0-1-67,0-3 1,-5 1 0,-3 5 0,-1 0-33,-4 1 0,4-7 0,-2 1 1,-2 1-104,-1 3 0,-8 1 1,-2 0-1,1 0 41,-1 1 0,-5 6 1,1 2-1,-3 2-10,-2 0 0,-5 2 0,0 9 0,-1 6-108,-1 3 1,5 2 0,-3 2 0,4 3-773,0 6 1,9-2 0,3 2 0,5 2-3083,7 1 3902,-5 3 0,-1 36 0,-10 9 0</inkml:trace>
  <inkml:trace contextRef="#ctx0" brushRef="#br0" timeOffset="3">839 2416 8155,'-11'0'3231,"0"0"-2503,7 0-855,-3 0 1,9 0 43,3 0 0,4 0 0,8 2 0,0 1-45,-1 3 0,2-1 1,3-5-1,0 0 43,-1 0 0,0 0 0,0 0 1,3 0 67,-3 0 1,-3-7-1,0-4 1,0-3 7,-1-3 1,0 0 0,-1 1-1,-4 0 48,-5-1 1,-5-1-1,-1-2 1,-1-2 215,-5 2 1,-3 8 0,-8 2 0,-1 1 13,-4 0 1,2 5 0,-6-2 0,1 5-57,-1 1 1,5 1 0,-5 5 0,3 6-23,2 2 0,3 4 0,3 2-199,4 2 0,4 0 0,7-6 0,0 3-77,0 2 1,0 0-1,0 5 1,2-3-33,3-3 1,5-2 0,6-2-1,2 2-26,4-2 0,-3-6 0,2 0 1,-2-3 66,-3-4 0,0 0 0,1-3 0,-1 0 36,0 0 1,-1-8 0,-2-3 0,-2-3 73,2-2 0,-6-7 1,0 0-1,-1-1 67,0 0 1,-1-3 0,-5 5 0,-2 0 62,-4-2 0,3 11 1,-8-3-1,-2 3 6,-1 4 0,-1 0 0,2 5 0,2-1-18,-1 1 1,-3 4 0,-2 5-163,1 7 0,1 2 0,4 3 0,6-1-25,3 0 1,2 1 0,0-1 0,0 0-43,0 1 0,0 0 1,2-1-1,3 0-105,6 1 1,4-6 0,1 0 103,1 2 1,-1-6 0,0-2 15,1-2 1,0-3-1,-3-3 1,-1-2 171,-2-6 0,-8-4 0,3-1 0,-4-1-4,-2 1 1,0 0-1,-2 1 1,-1 2-2,-3 2 1,-7 2-1,2-3 1,-3 2 104,-3 3 0,6 1 0,0 6 0,-1 0-71,-3 0 1,-2 0-1,3 3 1,1 0-137,2 3 1,6 6 0,-4-1 0,1 3-148,5 3 0,0-6 0,3 0 0,0 2-183,0 1 1,0-2 0,3-1-368,2 1 0,-2-3 0,9 0-129,0-1 0,-3-2 0,2-6-1221,2 0 2044,-6 0 0,16-38 0,-6-7 0</inkml:trace>
  <inkml:trace contextRef="#ctx0" brushRef="#br0" timeOffset="4">1003 1890 7872,'-7'-9'-415,"-4"4"1,-3 3-1,-3 2 628,0 0 0,7 0 0,-1 0 0,-2 0 226,-2 0 0,4 0 0,0 0 0,-2 0-20,-1 0 1,-3 0 0,1 2-225,0 3 1,-1-3-1,1 3 1,-3-1-37,-2 1 0,6-3 0,-5 6 0,0-3-19,1 1 0,1 1 0,2-4 1,0 5-92,-1 1 1,-1-6-1,-2 5 1,-2-2 7,2-1 0,2 0 1,-1-3-1,-1 2-36,-1 1 1,-3 0-1,4-5 1,-3 3-29,3 2 0,0-3 1,0 3-1,-2-1-45,2 1 1,2-1 0,2 6 0,-1-2 97,0 1 1,1 1 0,0 3 0,-1-3 81,1 3 0,0 2 0,-1 1 0,3 1 0,2-1 0,0 1 0,4-1 0,1 0-161,0 1 0,-4-6 1,5 0-45,2 2 1,3 1-1,1 3 8,0-1 1,0 0 0,0 3 0,0 1 160,0 2 0,0 5 1,0-3-1,0 0 47,0-1 1,1 5 0,3-7 0,4 2-61,1 0 1,0-5 0,4 4 0,-2-3-27,2-3 1,3-2 0,4 0 0,4-4-41,1 4 0,-3 0 0,6 1 0,1-3 39,2-1 0,-4-6 0,1 7 0,1-1-16,2-2 1,0 3 0,-2-4-1,-4-1-28,-1 1 0,6 3 1,-5-5-1,1 2-18,-4-1 1,1-2 0,1-5-1,2 0-40,3 0 1,0 0-1,1 0 1,-4 0-20,4 0 0,-5-1 1,3-3-1,-1-3 125,-1-2 0,0 4 0,-6-5 0,1 1 3,-1 0 0,-1 3 0,-1-3 0,2 0 9,2 0 1,0 0 0,-6-4-1,1 2-57,-1-1 1,0 3-1,3-3 1,1 0-75,2-3 0,0 0 1,-6 3-1,-1 0 18,-5 0 1,5-3-1,-4-1 1,4-1 27,2 1 0,-7 0 1,0-1-1,-1 1 38,0 0 1,0-2 0,4 2 16,-2 0 1,-6-1 0,4 1 0,1 0 79,-1-1 0,-6 0 1,5 1 10,-2 0 0,-3-1 1,2 1-1,-3 0 116,-2-1 1,0 6 0,-2 0 0,-3 0-67,-6 2 1,2-6 0,-3 5-1,0-4 217,-3 4 0,-1-5 0,-1 4 1,1-3-144,0-3 1,-7 6 0,2 0-1,-1-1-265,-2-3 0,0-1 0,-5 1 0,2 2-154,-2 2 1,-1 1-1,1-5 1,2 2-359,-2 2 0,3 2 0,0-2 0,3 3-1571,3 1 1,1 6 2094,3-5 0,36 4 0,9 2 0</inkml:trace>
  <inkml:trace contextRef="#ctx0" brushRef="#br0" timeOffset="5">2220 1052 7872,'0'-9'544,"-3"2"19,-2 7 1,1 0-52,-7 0 0,0 0-235,-5 0 0,5 0 1,0 1-67,-1 5 0,-3-2 1,-1 5-87,-1-2 0,0 6 0,-1-2 0,-2 3-87,-2 2 0,-5 2 0,3-2 0,1 2-22,-1 4 1,-6-2 0,3 5 0,-2-1 77,1-4 1,-1 4 0,6 0 0,-1-1 41,0 1 1,2-2 0,6-5-1,-1-3-58,1-3 0,0 4 1,-1-4-1,1 2-44,-1-2 0,0 3 0,3-3 0,1 4-6,3 1 1,-2-5 0,-4 0 0,0 2 81,-1 1 1,0 8 0,1 0 0,0-2-52,-1-1 0,6-3 0,-1 0 0,-3 1 29,1-1 0,-6 1 1,8-1-1,-2 1-39,-3-1 1,1 0 0,0 3-1,1 1-66,4 1 1,-4 2-1,6-7 1,-2 2 24,0 4 0,2-2 0,-4 8 0,4 1 77,2 2 0,-4 2 1,4 0-1,-1 0 108,1-1 1,2 3-1,3 2 1,-2 1-58,-1-1 0,-1-3 1,6-3-1,0-1-117,0-3 1,0 1-1,0 2 1,0-3-29,0-4 1,0-3 0,0 0-1,0 4 47,0 1 0,0-5 0,0 4 1,0-2 62,0-1 1,0 7 0,2-6 0,2-2 11,1-2 1,1 4-1,-6 0 1,0-2-87,0-2 1,5-1 0,0 1 0,-1 2 39,-2 2 0,3 2 1,1-4-1,-1 2-52,3-2 1,-7 4 0,7 0-1,-3-1 88,1 1 0,1-2 0,-4-6 0,5 3-104,1 2 1,-3-2-1,3 3 1,0-4 12,0-2 0,2 6 0,6 0 0,-1-2-18,0-1 0,1-3 1,-1-1-1,2-3 22,4-1 1,-3 0-1,4 4 1,-1-3 6,0-1 0,6 1 0,-5 2 0,1-1-50,0-3 1,3 2 0,-3 2 0,1-1-13,4-2 0,-3 0 1,0 3-1,0 0 2,-1-4 0,-5 1 0,4 6 0,-2-2-23,-1-4 0,3 3 0,-4-5 0,2 2-49,-1 0 1,2-6 0,-1 5 0,0-1-61,2 0 0,-6-6 0,5 3 0,1-4 93,4-2 0,-5 2 0,1 1 0,-2 3 83,0-2 1,7-3-1,-3-1 1,1 0 183,1 0 0,-3 0 1,6 0-1,-2 0-10,1 0 0,4 0 1,-6 0-1,1 0-109,-2 0 0,8 0 1,-6 0-1,-2-1-129,-1-5 0,3 4 0,-3-5 0,1 2 72,1-1 1,-8-2-1,3 5 1,0-3 146,-2 3 0,3-1 0,-4 0 0,2-1 163,-2 1 0,0-3 1,0-1-1,2 2-171,-1-2 1,2-4 0,0 1 0,1-4-155,0-2 1,3-4-1,-4-3 1,-2-2-32,3-3 1,-5-2 0,4-2 0,-1 0 124,0 0 0,2 1 0,-4-1 1,2 2 120,-2 3 0,-3-3 1,-5 6-1,-1-3-25,2 1 0,0-1 1,-1-4-1,-1-1-166,2 0 0,2-5 1,0-2-1,-3-1-32,-1 1 1,0-9 0,5 3 0,-1 2 106,-4 2 0,3 2 0,-4 4 0,1-3 192,-1 3 1,-6 6 0,2 5 0,-3 0-164,3-1 0,-4 0 1,5-3-1,-1 1-171,-1-1 1,3 4 0,-5-5 0,2-2-43,-1-5 1,-2 1 0,0 5-1,2-1 109,1-2 0,1-3 0,-6 6 0,0 2 124,0 2 0,0 1 0,0-3 0,-3 3-14,-2 3 0,3 1 0,-5 5 0,1 1-139,1-1 1,-1 1-1,5 0 1,-3-1-64,-1 1 0,-3-1 0,5 1 0,-5-1 77,-1 1 1,3 0 0,-2-3 0,-1-1 6,-1-2 0,5-1 1,-6 3-1,0-3-64,2 3 0,-5 2 0,2 1 1,-2 0-79,-3-6 0,6 6 0,0-6 0,-2 5 57,-1 2 1,3-1-1,0 1 1,0-1 60,2 1 1,-6 0 0,5-1 0,-4 1 92,4-1 1,-5 3-1,4 1 1,-3 2-4,-3-2 0,0 0 0,1 0 0,1 2-78,5-1 0,-5 3 0,2-2 0,-5-1-11,-4 4 0,4-7 1,3 4-1,-3-1-2,-1 1 0,2-4 0,0 6 0,0-2 10,1 0 1,0 5-1,-1-3 1,1 2 123,0 3 0,-7 1 0,2-1 1,1-1 177,1 1 0,-2 2 0,-3 2 1,0 0-214,0 0 0,-3 2 0,3 2 0,0 1-93,1-1 0,-5-3 0,4-1 1,1 0-3,-1 0 1,-5 0-1,1 0 1,-1 0-41,2 0 1,-4 0-1,3 0 1,-3 0-188,-2 0 1,1 0 0,1 0-1,1 0-187,3 0 0,0 7 1,-5 3-1,5 1-546,5 0 1,4-6-1,2 5-4334,-1-3 1225,8-2 4074,1-5 0,30 29 0,6 7 0</inkml:trace>
</inkml:ink>
</file>

<file path=ppt/ink/ink1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208"/>
    </inkml:context>
    <inkml:brush xml:id="br0">
      <inkml:brushProperty name="width" value="0.08571" units="cm"/>
      <inkml:brushProperty name="height" value="0.08571" units="cm"/>
      <inkml:brushProperty name="color" value="#FFFFFF"/>
    </inkml:brush>
  </inkml:definitions>
  <inkml:trace contextRef="#ctx0" brushRef="#br0">280 62 7872,'-25'6'0,"3"1"372,4 3 0,2-1 1,-2 3-1,2-3 43,0-1 0,2 4 0,0-1 1,4 2 46,-3-2 1,0 3-1,0-2-243,2 2 1,5 2-1,-3 1-123,2-1 0,-1 1 1,5 0-1,-2-1 57,2 0 1,0 6 0,1 2-1,-1-1-7,-3 2 1,1 4 0,5-2 0,0 4-30,0 2 0,0 0 1,0 0-1,2 1-133,3 5 0,4-10 0,8 4 0,-1-5-145,0-2 0,3 6 0,1-7 0,4 2 53,1 1 0,-4-8 0,5 1 0,0 0 94,0 1 0,1-4 0,4 4 0,-2-4 17,-1-1 1,1-1 0,8 0 0,-1 1 26,-5 0 1,1-1-1,-3-2 1,3 0 8,6-4 1,-8-6 0,3 1 0,-2-5 32,0-5 0,-4 0 0,0-10 0,1-5 155,-2-4 0,2-4 1,-5-4-1,-1-3-22,1-3 0,-4 3 1,2-4-1,-2 5 35,-3 1 0,1-1 0,-3-3 1,-3-1 83,-5 1 0,1 2 1,-2 1-1,-1-3 90,-2-1 1,-4-8 0,-3 4 0,-6-2-56,-4 1 1,-1-1 0,-1-4-1,-1 4-14,-4 6 1,2 3 0,-8 2 0,-1 0-21,-2 1 0,-4 6 1,-1 6-1,-3 7-98,3 8 1,-6-3 0,0 3 0,-1 3-295,-1 6 1,6-1 0,-5 9 0,1 0-573,0 2 0,6 2 0,-1-3 1,6-5-268,3 0 0,7 3 0,-5-6-1457,3-1 1,3 0 233,9 1 1,3-1 2128,8 7 0,22 29 0,6 12 0</inkml:trace>
</inkml:ink>
</file>

<file path=ppt/ink/ink1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209"/>
    </inkml:context>
    <inkml:brush xml:id="br0">
      <inkml:brushProperty name="width" value="0.08571" units="cm"/>
      <inkml:brushProperty name="height" value="0.08571" units="cm"/>
      <inkml:brushProperty name="color" value="#FFFFFF"/>
    </inkml:brush>
  </inkml:definitions>
  <inkml:trace contextRef="#ctx0" brushRef="#br0">248 34 7872,'-15'-3'400,"2"0"679,2-2 0,1-1 1,-8 6-489,2 0 1,5-5 0,1-1 0,-4 2-352,0 3 1,-2 1 0,-1 0 0,0 1-358,1 5 0,5 1 0,0 6-39,-2-2 1,6 0 0,1 5-1,5 1-420,1 0 0,0-6 1,0-1-1,1 4 125,5 0 0,3 2 1,8 0-1,-1 2 284,0-2 1,7 0 0,-1 1-1,-3-1 140,0 0 1,-3 1-1,0 0 1,2-1 47,-2 0 0,0-2 0,-2-1 1,-1-2 275,-2 2 1,-6-4-1,0 3 287,-4-1 0,-1 4 1,-1 2-101,-4-1 1,-5-5 0,-6 0-1,-1 0-286,1-2 1,-3 0 0,-2-4 0,0 0-844,2-1 0,5-3 0,4-1-2389,-3 0 3034,5 0 0,37-58 0,-5 21 0,-2 1 0</inkml:trace>
</inkml:ink>
</file>

<file path=ppt/ink/ink1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210"/>
    </inkml:context>
    <inkml:brush xml:id="br0">
      <inkml:brushProperty name="width" value="0.08571" units="cm"/>
      <inkml:brushProperty name="height" value="0.08571" units="cm"/>
      <inkml:brushProperty name="color" value="#FFFFFF"/>
    </inkml:brush>
  </inkml:definitions>
  <inkml:trace contextRef="#ctx0" brushRef="#br0">50 214 7872,'-12'0'250,"1"0"350,-1 0 0,4 1 147,3 5 1,3-3-513,2 8 1,0-5 0,0 5-282,0 1 0,5 4 0,1 2 0,-2 2-236,-3 1 0,5 3 0,-1-3 0,-1 3-1459,-2 1 1741,-2-5 0,0-4 0,0-8 0</inkml:trace>
  <inkml:trace contextRef="#ctx0" brushRef="#br0" timeOffset="1">82 0 7872,'-16'5'0,"0"3"529,-1 1 0,6-5 1,2 3-557,1 0 0,3-2 27,5 5 0,36-6 0,10 3 0</inkml:trace>
</inkml:ink>
</file>

<file path=ppt/ink/ink1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212"/>
    </inkml:context>
    <inkml:brush xml:id="br0">
      <inkml:brushProperty name="width" value="0.08571" units="cm"/>
      <inkml:brushProperty name="height" value="0.08571" units="cm"/>
      <inkml:brushProperty name="color" value="#FFFFFF"/>
    </inkml:brush>
  </inkml:definitions>
  <inkml:trace contextRef="#ctx0" brushRef="#br0">132 95 7879,'-12'0'497,"0"0"315,0 0-472,5 0 1,2 2 0,5 2 0,1 3-137,3 4 1,-1 2 0,3 2-1,-1 2-122,-2 2 1,3-5 0,-1 2 0,2-3-70,1-1 1,-1 0 0,1 0-310,1 0 1,-2-6 0,1-2 188,1-2 0,-2-4 1,-1-2-1,1-3 233,0-4 0,-5-5 0,2-1 0,-2 0 75,-2 0 0,0-4 0,-2 4 0,-1-1-51,0-3 0,-5 4 0,2-1 1,0 3 28,-3-1 0,2 0 1,-1 5-1,0 2 158,2 1 1,-5 6-1,3-3-210,-2 4 1,-2 2-1,1 5 1,2 6-99,1 6 1,5 4 0,-2 4-1,1 0 2,0 2 0,0 4 1,4-5-1,1-2-191,4-4 1,1 1 0,6-7 0,0 0-94,0-1 1,0-8-1,0-2 1,0-2 149,-1-2 0,1-2 0,0-2 0,0-4 138,0-2 1,0-8-1,-2 0 1,-2-2 263,-4 0 0,-2 4 0,-2-2 0,0-1-101,0 1 0,-2 4 0,-2-3 0,-4 4 171,-2 1 1,-4 0-1,0 0 1,-3 2-219,-2 2 1,3 3-1,-2 5 1,-1 0-80,1 0 0,4 5 0,-3 3 0,5 2-129,0 2 0,4 6 0,1 1 0,2 4-94,2 1 0,2 0 0,1 0 0,1-1-74,3 1 1,0-6 0,6-2 0,4-2-156,-1-2 0,1-7 1,1 0-1,1-4 157,-2-1 0,4 0 1,-3-1-1,1-4 177,2-2 1,-6-8-1,4-2 1,-2-1 107,-2-3 1,0-5 0,-2 1 0,-2 3 185,-4 0 1,-3 3-1,-1 1 1,-1 0 193,-3 4 0,0 0 1,-7 4-203,-2 2 1,-1 2-1,0 3 1,0-1-1,-2 1 20,1 2 1,3 2-1,0 4 1,0 2-240,0 3 0,0 4 0,1 1 1,3 2-171,4 1 1,3-2 0,1 2 0,0 1-162,0 0 0,1-5 0,3 2 0,4-3 79,3-1 1,1-1 0,0-4-1,0-1 91,0-1 1,-1-4-1,1 3 1,0-4 192,0-4 0,-2-2 0,-1-6 0,-2 0 330,-2 0 0,0-4 0,-5 0 0,0 1 16,0-3 1,-2 5 0,-2-3 0,-5 3-49,-6 1 0,1 1 1,-6 4-1,1 3-238,0 2 1,-3 2-1,5 0 1,0 2-1210,0 2 0,2 2 0,8 6 1096,3 0 0,24 11 0,11 3 0,2 3 0,1 0 0</inkml:trace>
</inkml:ink>
</file>

<file path=ppt/ink/ink1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213"/>
    </inkml:context>
    <inkml:brush xml:id="br0">
      <inkml:brushProperty name="width" value="0.08571" units="cm"/>
      <inkml:brushProperty name="height" value="0.08571" units="cm"/>
      <inkml:brushProperty name="color" value="#FFFFFF"/>
    </inkml:brush>
  </inkml:definitions>
  <inkml:trace contextRef="#ctx0" brushRef="#br0">60 178 8006,'-8'-1'1158,"0"-3"575,6 3-1247,-3-5 0,5 8 1,0 2-187,0 4 1,0 2-1,0 2-345,0 0 0,3 0 0,3-1 1,-1-2-297,0-1 0,5-4 0,-3 2 148,4 0 1,1-3 0,0-3 0,0-5 117,0-2 1,-2-5 0,-1 1-1,-2-2 275,-2-3 1,3-1 0,-4-4 0,-1 2 199,-2 2 0,-1-3 1,-1 3-1,-4 0 33,-2 0 1,-4 1 0,0 4-1,-1 1-166,0 3 1,0-1-1,0 5 1,0 1-114,0 2 1,0 1-1,1 1 1,-1 2-125,0 1 1,4 10 0,1-3 0,2 4-77,2 2 0,2 0 1,1 4-1,0-2-98,0-2 0,0 3 0,1-5 0,3 0-33,4-2 0,3-1 1,1 0-1,0-1 16,-1-4 0,1-2 1,0-5-1,1 0-23,3 0 1,-3 0 0,3-6-1,-3-5 145,-1-3 1,0-7-1,-1 2 1,-2 0 142,-1-1 0,-6 1 1,2-2-1,-2 3 35,-2 1 0,-6 1 0,-2 4 0,-2 1 47,-2 3 0,0-1 1,-1 5-1,-2 1-10,0 2 1,-3 2-1,4 3 1,-2 4 183,1 3 0,3 1 1,3 0-1,1 1-196,-1 2 0,4-1 1,0 3-1,0-1-129,2 0 1,-1-1-1,4-3 1,1 0-131,3 0 1,-2-4 0,7-1-1,0 0-275,2-1 1,1-3 0,-1 1 154,1-3 0,0-1 0,0 0 0,0-1 181,0-3 0,-5 1 0,0-5 0,0-1 63,-1-2 1,-3-1 0,1 0 0,-3 0 117,-1 1 0,0-1 0,0 0 90,0 0 1,-5 4 0,-3 2-30,-2 1 0,-2 0 0,0 5-95,0 0 0,4 0 0,0 2 1,0 1 10,2 6 0,-4 1 0,6 2 0,1 0-12,3 0 0,0 4 0,0-1-263,0 0 1,0-2 0,0-1 0,0-1-197,5-4 0,-3 0 0,6-4 4,1 1 1,2-1 0,1-3 189,0-5 1,-2-1-1,-1-6 1,-1 0 256,1 0 1,-3 0-1,-2 0 1,-3 0 256,-1 0 0,0 1 1,0-1 36,0 0 0,-1 1 0,-3 3 0,-4 5 17,-2 1 1,-2 2-1,0 0-383,0 0 0,0 4 1,0 2-1,1 0-872,4 3 1,-3 2 0,6 1-4748,1-1 5587,3 1 0,20 0 0,7 0 0</inkml:trace>
</inkml:ink>
</file>

<file path=ppt/ink/ink1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214"/>
    </inkml:context>
    <inkml:brush xml:id="br0">
      <inkml:brushProperty name="width" value="0.08571" units="cm"/>
      <inkml:brushProperty name="height" value="0.08571" units="cm"/>
      <inkml:brushProperty name="color" value="#FFFFFF"/>
    </inkml:brush>
  </inkml:definitions>
  <inkml:trace contextRef="#ctx0" brushRef="#br0">166 0 7992,'-12'1'0,"1"3"153,-1 4 0,1-1 1,2 0-1,3-1 351,0 1 1,1-3-1,2 4-335,0 1 0,-2 1 1,5 2-1,2 0 31,2 0 0,-3 0 1,4 0-19,1 0 0,-1-1 0,4 1-414,-1 0 0,0-1-95,4-3 1,-1-3 274,1-5 1,-5-5 0,-2-3 0,0-3 117,-2-1 1,1-1-1,-4-1 1,0-2 98,0 1 1,-1 2 0,-3 1 0,-3 0 72,1 0 0,-3 5 0,3 0 0,0 1 54,-3-1 1,2 4 0,-1-1-122,-1 3 1,-2 1 0,-1 1-42,0 3 0,2 3 0,2 6 0,2 2-42,1 0 1,4 5 0,-3-2 0,3-1-85,1 0 0,1 4 0,2-3 0,2 1-118,2-4 1,0-3 0,5-2-1,0-4-35,0 0 0,0-3 0,0-3 0,0-1 100,-1-3 0,-2-3 0,-1-4 0,-1-3 59,0-1 0,-2-2 0,-5-4 0,0 2 178,0 2 0,-1-3 0,-2 4 0,-2 2-60,-2 0 0,-1 2 0,-4 2 0,1 2 232,-1 4 1,-4 3-1,0 1 1,2 0 55,0 0 1,2 5 0,1 3 0,-1 2-561,0 2 1,4 5-1,2 0 1,0 0-748,3 0 0,2-2 0,1-3 891,0 0 0,32-5 0,7-2 0</inkml:trace>
</inkml:ink>
</file>

<file path=ppt/ink/ink1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215"/>
    </inkml:context>
    <inkml:brush xml:id="br0">
      <inkml:brushProperty name="width" value="0.08571" units="cm"/>
      <inkml:brushProperty name="height" value="0.08571" units="cm"/>
      <inkml:brushProperty name="color" value="#FFFFFF"/>
    </inkml:brush>
  </inkml:definitions>
  <inkml:trace contextRef="#ctx0" brushRef="#br0">96 24 7930,'-13'13'0,"1"1"386,0 3 1,5-2 0,0-3 0,2 0-9,2 0 0,-2 0 0,1 0 0,1-1-267,2 1 0,2-4 0,2 0 1,2 2-150,2 0 0,0-2 0,2-1 0,-1-1 10,1 0 0,1-3 0,1 3 0,-2-3-107,-1 2 1,1-2-1,2-3 107,1 0 1,-4-1 0,-2-3 135,0-4 1,2-6 0,-5-2 0,0 2 107,-1 0 0,-2 1 1,0-1-1,0-3 19,0 3 0,-5-3 0,0 1 0,-1 2 31,-3 0 1,2 6 0,0 1 0,1-1-45,-1 1 0,0-2 1,-5 5-174,0 1 0,-1 3 0,3 4-43,2 4 1,-1 4 0,5 2 0,1 3-74,2 2 1,1-3 0,0 3 0,0-1-8,0 0 1,5-3 0,3 1-1,2-3-56,2-1 0,1-4 0,-1-1 0,0-2-47,-1-3 1,1 0 0,0-4 0,1-2 136,3-4 0,-7-2 0,3-4 0,-2 0 145,-4-2 0,-1-3 0,-5 2 1,0-1 169,0 1 1,0 1 0,-1 4 0,-3 0 45,-4 1 0,-2-1 0,-2 0 0,0 1-2,0 3 1,0 3 0,-1 5 0,-2 0-133,-1 0 1,1 0 0,2 0-1,1 3-89,0 4 0,1 2 0,-1 8 0,1 0-104,4 3 1,-3 2-1,6 2 1,1 0-77,2-1 0,2 1 0,4-2 0,4-2-200,6-4 0,-1-3 0,4-2 1,1-3-106,-1-4 1,-2-3-1,3-1 1,-2 0 128,-2 0 0,0-5 0,-1-4 0,-4-4 257,0-4 1,-4-2 0,-2 3 0,-3 0 306,-1-1 1,0 4 0,0-3-1,-1 3 192,-3 1 1,-2 4 0,-6 1-1,-2 2-42,-2 3 0,3 0 1,-3 2-1,3 0-460,2 0 1,-1 0 0,0 2 0,1 1-457,3 5 0,-1-1 0,5 1 0,1 1-3199,1 2 3659,2 0 0,22 17 0,5 4 0</inkml:trace>
</inkml:ink>
</file>

<file path=ppt/ink/ink1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37:13.122"/>
    </inkml:context>
    <inkml:brush xml:id="br0">
      <inkml:brushProperty name="width" value="0.08571" units="cm"/>
      <inkml:brushProperty name="height" value="0.08571" units="cm"/>
      <inkml:brushProperty name="color" value="#FFFFFF"/>
    </inkml:brush>
  </inkml:definitions>
  <inkml:trace contextRef="#ctx0" brushRef="#br0">315 105 7726,'-12'0'-669,"1"0"1397,-3 0 0,4 2-269,-1 4 0,1-2 0,-4 6-258,3-3 0,5 7 0,-4-2-115,2 3 0,3-3 0,5 0-49,0 1 1,0 3-1,0 1 1,0 1 14,0-1 0,0 2 1,2 1-1,1-1-29,3-3 1,6-3 0,-4 5 0,-1-1-49,1 1 1,4-7-1,-4-1 1,1-2-62,5-4 0,-4-2 0,1-2 14,3 0 1,1 0-1,3-2 141,-1-4 1,-7-4 0,-2-7 0,-2-1 54,-1 1 1,1-1 0,-6 1-1,0-1 47,0 1 0,0-1 1,0 1-1,-2 0 112,-4-1 0,3 6 1,-7 1-1,0-1-1,0 2 1,1 1-1,-5 5 1,3-2-24,-3 2 1,-2 2 0,-1 2-207,-1 0 1,1 6 0,1 2 0,3 2-9,1 3 1,6 3 0,-3 1-104,1 1 1,2-1 0,6 0-1,0 1-59,0-1 1,0 1-1,2-1 1,4 1-83,6-1 0,-3-5 0,3-2 1,1-3-53,3-3 0,1-2 0,1-2 0,-1 0 120,1 0 1,-1-2 0,1-2 0,-3-5 99,-3-7 1,3 6 0,-5-11 0,0 0 159,-4 1 0,-4 1 1,-2 1-1,0 1 158,0 0 0,0-1 1,-2 1-1,-4-1-96,-6 1 1,-3 5-1,-3 2 1,1 1-4,-1-1 1,-1 6 0,-2-2-71,-3 4 0,1 2 1,6 2-58,-1 4 1,1-2 0,1 8-1,3 3-48,1 6 0,8-1 0,-4 5 1,2 0-21,1 4 1,-1-3 0,6-1 0,2-2-43,4 0 0,-3 3 0,9-5-145,2 2 0,1-1 0,3-9 0,-1-3-120,1-2 0,-1-2 1,0-6-1,1 0 59,-1 0 0,1-8 0,-1-4 1,-1-3 243,-5-3 1,5-1 0,-6-3-1,-1-1 94,-3 2 1,2-1 0,-2 1 0,-2-2 346,-2 1 1,-4 3-1,-4 2-132,-6-1 1,-3 3 0,-3 1-1,1 4-128,-1 3 0,1 1 0,-1 6 1,1 0-87,-1 0 0,1 0 0,0 0 0,-1 2-80,1 3 1,5 5-1,2 8 1,1-1-54,-1 1 0,6-1 1,-2 2-1,4 3 7,2 1 1,0 6 0,0-4 0,0 1-40,0-1 0,8-2 0,4-5 0,3-1-142,3 1 0,-1-7 1,1-1-1,-1-2 2,0-4 1,1-3 0,-1-2 0,1-5 10,-1-6 0,1-3 0,-1-3 0,1-1 133,-1-5 1,-5 3-1,-2-6 1,-3 2 225,-3 3 0,-2 1 0,-2 0 0,0-3 236,0 3 1,-2 7 0,-4 3 0,-7-3-63,-9-1 1,3 3-1,-4 2 1,1 3-130,-1 3 0,2 2 1,-6 2-1,1 0-124,5 0 0,2 0 0,1 2 1,1 2-90,-1 1 1,7 7 0,-1-4-1,0 1 11,3 5 1,1-4 0,8 1 0,0 3-101,0 1 0,0-3 0,0 0 0,0 1-69,0 3 1,2 1 0,4-1-1,5-3-16,5-1 0,-5-2 0,1 3 0,2-3-54,1-2 0,8-2 1,1-6-1,-3 0 49,-2 0 0,-1-8 0,-1-4 0,1-5 112,-1-6 1,1 1-1,-3-7 1,-3 0 241,-6 2 1,-4-4-1,-2 6 1,0-1 252,0 1 0,-2 2 1,-4 3-1,-6 1-47,-3 2 1,-8-5-1,-1 12 1,1-1-242,-2-1 0,3 8 0,-5-3 1,2 1-169,4 0 0,-1 0 0,1 6 1,0 2 0,5 4 0,-1-2 1,5 5-1,-2 1-84,3 0 0,1 1 0,6 7 17,-2-1 0,1 1 0,5-1 0,1 1-14,5-1 0,-2 1 0,8-1 1,1 1 4,3-1 1,1-1 0,3-3-1,1-1-63,2 1 0,1-5 0,-5-2 0,2-4 109,3-2 1,1 0-1,-4-2 1,3-4 112,-3-5 0,-2-5 0,-3-1 0,-3-1 78,-1 1 1,-8-7 0,2 1 0,-4 2 98,-2 1 1,0 3-1,-2-1 1,-4 1-4,-6-1 1,-3 3 0,-3 1 0,1 5-84,-1 1 0,-5-4 0,0 6 0,1 3-85,3 1 1,-4 2-1,0 0 1,1 0-55,3 0 1,1 7-1,3 5 1,1 4-4,3 1 0,5 2 0,-4 3 0,2 3-72,4 2 0,2-4 0,2 7 0,2-1 9,4-2 0,4 0 0,7-6 0,1 3-122,-1-3 1,1-4 0,1-5 0,3-6-26,1-4 0,2-2 0,-4 0 0,3 0 91,-3 0 0,-2-8 1,-3-4-1,-2-3 113,-3-3 1,-1-5-1,1 0 1,-5 2 133,-4 1 0,-2-3 1,0 0-1,0 1 158,0 3 1,-2 1 0,-4 3 0,-5 1-6,-5 3 1,-1 1-1,-1-2 1,1 6-18,-1 4 1,1-3 0,0-1-156,-1 2 0,1 2 0,-1 2 0,1 0 0,7 2 0,4 4-124,4 5 0,2 5 1,0 1-95,0 1 1,2-1 0,2 1-1,4-1-186,2 1 1,-5-3-1,7-1-415,2-3 1,1 1-540,3 6 0,-1-9 1263,0-3 0,-7-58 0,-2-16 0</inkml:trace>
</inkml:ink>
</file>

<file path=ppt/ink/ink1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40:54.433"/>
    </inkml:context>
    <inkml:brush xml:id="br0">
      <inkml:brushProperty name="width" value="0.08571" units="cm"/>
      <inkml:brushProperty name="height" value="0.08571" units="cm"/>
      <inkml:brushProperty name="color" value="#FFFFFF"/>
    </inkml:brush>
  </inkml:definitions>
  <inkml:trace contextRef="#ctx0" brushRef="#br0">3586 2143 7833,'-4'-2'0,"0"-1"0,-1 0 292,2-2 0,-2 1 0,3 0 0,0-1 346,-1-1 0,2 2 0,-1-1 0,1 1-165,-2 1 1,2-3 0,-3 2 0,1-1-227,-1 0 0,0 3 0,-2 2 0,-1 0 19,1 0 1,-3 1 0,0 2-1,-1 4-36,-1 0 0,1 3 1,0 0-1,0 1-126,2-1 1,2 1 0,1 2-1,1 0-107,-1 0 0,2-3 0,1 1 1,2 0-67,2-1 0,-1 2 1,4-2-1,2 0-48,1-2 1,0-1-1,-1-2 1,2-2-64,2 0 0,-1-1 1,0-2-1,-1-1 155,1-1 1,0-1 0,2-4 0,-2 0 168,-1-1 1,0 0 0,-3-3 0,1-1 73,2-2 0,-4 0 0,0-1 1,-1 2-23,-3 0 1,0 0-1,-1 0 1,-1 1-60,-1 1 0,-1 0 0,-4 2 0,-2 2-47,-2 0 1,-1 0 0,-1 1 0,1 2-54,-1 2 1,-1 2 0,0 2 0,-1 2 25,1 2 0,-2 3 1,1 2-1,1 2 95,0 2 1,4-1 0,0 2 0,2 0-26,3-2 1,1 1 0,-1-2 0,3 1-218,1-2 0,4-1 0,2 0 0,1-1-135,2-1 0,2-1 0,3-3 0,0-1-104,0-2 1,0 1 0,0-3 0,-1 0 69,1 0 0,0-3 0,0-2 0,0-1 212,0-3 1,-1 2-1,-2-3 1,0 0 56,-1 0 0,-2-1 0,1-1 1,-3 1 151,-3 0 0,1 3 0,-1-1 1,-1 0 64,-3 1 0,-1 0 1,-4 3-1,1 1-6,-1-1 0,-1 2 1,-1 1-1,-1 1-270,1 1 0,-2 0 0,3 0 0,0 0-761,1 0 1,0 3 0,2 1-1354,1 2 1,-1 0 2156,2 0 0,7 15 0,3 3 0</inkml:trace>
  <inkml:trace contextRef="#ctx0" brushRef="#br0" timeOffset="2698">982 1848 7779,'-1'-4'796,"0"2"-361,-1-1 1,0 1 0,1-1 48,-1 0 0,0-1 0,-1 1-26,0-1 1,-2 1 0,1-2-227,-2 0 1,0 4 0,-1-1-1,1 1-26,-1 1 1,-1 0-1,-1 0 1,-1 0-34,1 0 1,-2 0-1,0 0 1,-1 0-96,-1 0 0,0 0 1,0 0-1,-2 1-38,0 1 0,-2-1 1,2 2-1,-2-1-52,-1 0 1,1 2-1,-2-2 1,1 0 163,-2 1 0,1-2 1,2 2-1,-1-1-62,0 0 1,-4 1-1,1-2 1,0 1-46,1 0 1,1 1-1,0 0 1,0 0-25,-1 2 1,3-1-1,1 0 1,-1 0 17,1 0 1,0 2 0,-1-2-1,1 1 28,0 2 1,3-1 0,-2 1 0,1-1-18,1 1 1,0-1 0,1 0 0,-1 1-74,0-1 1,0 3 0,1 0-1,1 0 2,0 1 0,2 1 0,-1 0 1,1 0-18,1 0 0,0 1 0,1-1 1,-2 1-12,1 1 1,-1-1 0,0 1-1,2 0 145,-1 0 0,3 0 1,0-1-1,1 1 23,1 0 0,-1 0 1,2 0-1,1-1-65,0-1 0,1 1 0,0-2 1,1 2-14,1-2 0,1 2 0,4-3 1,-1 0 27,0 1 0,1 0 0,0 0 1,1-1 26,0 0 0,3 2 1,-2-3-1,1 1 20,2 0 0,0-2 0,1 2 0,-1-1-2,1 0 0,2-2 0,1 1 0,0 0-61,2-2 1,3 0 0,0 0 0,1 0-87,0-1 1,-2-1 0,3 0-1,0 1 97,0-1 0,-3-1 0,2 1 0,-2-1 56,-1 0 0,2 2 0,1-2 0,-2 0-84,0 1 1,0-2 0,0 1 0,0-1-8,2-1 1,-2 2-1,-2 0 1,-1 0-65,1-2 0,0 0 0,-1 0 0,-1 0 73,-1 0 0,-1 0 0,2 0 0,-1 0 78,-1 0 1,4 0 0,-3 0 0,0-2 49,0 0 0,1-3 1,1 1-1,-1-2-131,-1 0 1,0-1 0,2 0 0,0-1-43,-1 0 1,2-2 0,-2 3-1,-1-3-111,1 0 0,1 2 0,-2-2 0,-1 0 64,0 0 1,-1 1 0,0-1 0,-1 0 112,-2 0 0,2 2 0,-4-3 0,0 0 321,-1-1 1,2 1-1,-1 0 1,-2 0 59,-1-1 1,-1-2 0,1-1 0,-2-1-154,0-1 1,-1-2 0,-1 1-1,0-3-141,1 0 0,1-1 0,-4 1 0,-1 0 51,0 1 0,-3 3 1,-1 1-1,-3 1 102,-1 3 1,0-1-1,-3 5 1,-1 0-300,-1 1 0,1 1 0,-3 2 0,-1 1 0,0 0 0,-2 3 0,1-3 0,0 3-1105,0 0 0,0 0 0,2 0 0,2 0-1851,2 0 0,0 0 2956,3 0 0,0-3 0,4-1 0</inkml:trace>
  <inkml:trace contextRef="#ctx0" brushRef="#br0" timeOffset="4003">1951 168 7873,'-5'0'1107,"1"0"-411,0 0 0,-2 0-495,2 2 1,-1 2 0,3 2 0,0 1-29,2-1 1,-3 1 0,1 0 0,0 1-13,-1 3 0,3 4 0,-3 2 1,0 2-146,-1 3 0,0 1 1,0 5-1,0 1 85,0 0 1,-2 3-1,3-2 1,-2 0-13,1 0 1,1 1 0,-2-3 0,1-1-42,1-1 0,0 2 1,2 0-1,-1 0-2,0-1 1,2 0 0,0-4 0,0 0 80,0 1 1,0-1 0,0 2 0,0-1-49,0 0 0,2-3 0,2 3 1,0 0-23,1 1 1,-2-2 0,2-2 0,-1-1-37,1-1 1,3 0-1,1 0 1,-1-1-76,2-1 1,-3-3 0,4 2 0,0-1 69,-1 0 1,2 0-1,-1-3 1,1-1-10,1 0 0,2-3 1,2 0-1,0-1-89,0-3 0,-2 1 0,2-2 0,1 0 27,0 0 0,1-1 0,-1-2 0,-1 0 67,1 0 1,0-3 0,1-1 0,-2-2 111,-2-1 0,0-1 0,0-2 1,0-1 59,1-3 1,-2-1-1,0 1 1,0-2-12,-1 0 1,0-1 0,0-3 0,-1 1 21,1 0 1,0 0-1,0-1 1,0-1 37,-1 0 1,1-3-1,-2 3 1,-1-1 19,-1 0 0,3 2 0,-2-4 1,0 0-63,-2-1 1,1 1-1,0 2 1,0-1-59,0 0 1,-2 0-1,1 0 1,0 1-126,-2 2 1,0 1-1,-1 1 1,-1 0-8,1 1 1,-2 2 0,0-2 0,-1-1 38,0-1 0,0 1 0,-1 0 0,0 1-46,1-1 0,0-1 1,-2-2-1,0 0-56,0 0 0,0 2 1,0 1-1,0 1 5,0-1 0,0 0 0,0 1 0,0 2 54,0 2 1,-2 0 0,-2 0 0,0 1-61,0 1 1,-1 0-1,0 1 1,0 0-36,0-1 1,1 1 0,-2-1-1,1 1-133,1 0 0,0-2 0,-2 1 0,1-1 96,1 2 0,0-2 0,-4 2 1,1-1 169,-2 0 0,-2 3 1,2-2-1,-1 1 165,-1 1 0,-2 3 0,-1 0 0,-1 1 20,0 1 0,0 0 0,-1 3 1,0 0-96,-2 0 1,2 0-1,0 0 1,1 0-101,-2 0 0,0 0 1,-1 0-1,-1 0-58,1 3 1,1-3 0,-3 3 0,1-1-77,0 0 1,2 3 0,0 0 0,-1 0-90,-1 2 0,0-1 0,1 1 0,0 0-398,1 1 0,2-1 1,0 3-1,1-2-881,-1 1 0,4 0 1477,1 0 0,2 15 0,2 7 0</inkml:trace>
  <inkml:trace contextRef="#ctx0" brushRef="#br0" timeOffset="5983">2047 3169 8245,'-9'0'0,"1"0"38,0 0 1,1 1-1,0 0 1,1 2-260,0-2 1,-1 3-1,1-1 684,-1 1 1,3 1-1,1-2 1,0 0-35,1 2 1,2 1 0,-1 0 0,-1 1-129,0-1 1,0 3-1,2 2 1,0 2-116,0 2 1,-1-1 0,0 3 0,-1 2-56,0 1 1,0 1-1,-1 3 1,0 0-16,0 1 1,-1 0 0,1 1 0,0 0-21,0-1 0,-1 1 0,2 0 0,0-1-4,-1 1 0,2-2 0,-2 0 0,1 1 20,0 0 1,0-3-1,2 1 1,0 1-22,0 1 0,0 0 0,0 0 0,0-2 34,0 1 0,0 1 1,0 0-1,0-1 4,0-3 1,0 1 0,0 0-1,0-1-52,0 1 1,0-2-1,1 1 1,0-3-23,1-1 0,3 0 0,-1 2 0,0-1-93,0-1 1,0 0-1,2 2 1,-1 0 8,-1 1 0,1-2 0,1 0 1,1-2 45,-1 0 0,2 2 0,2-2 1,-1 0 6,0-3 0,3 0 0,-2-3 0,2 2-17,1-2 1,0 2-1,0-4 1,1 0-4,0-1 0,1 2 1,2-1-1,0 0 8,-1-3 1,3-2-1,-2-1 1,1 0-7,2-1 1,-2 0 0,0-1 0,-1-1 39,1-1 1,-2 1 0,1-4-1,-1 0 51,1 0 1,-2-2 0,1 1 0,0-1 14,1 1 1,-3-3 0,1 0 0,-2 0 20,0 0 0,0-3 0,0 2 0,-1-3-96,-1 1 1,1-3 0,-2-1 0,1 0-27,-1-2 0,0-1 1,1 0-1,-3 0-50,0-1 1,-2 1-1,0-2 1,1-1 113,-1 2 0,0 0 0,-1 1 1,-2-1 16,0-2 0,2 2 0,-1-3 0,-1 0 6,0 0 0,-1-1 0,1-4 0,0-1-80,0 0 0,0-2 0,-2 3 0,1-2 20,0 0 1,-1 3 0,-1 2 0,0 0 0,0 0-1,0 1 1,0 1 0,0 1-23,0 2 0,-3 0 0,1 1 0,0 1-17,-1-2 1,2 5 0,-3-4 0,1 1-11,-1 1 0,2-1 0,-2 1 0,-1-2-76,2 0 1,-3 0 0,2 2 0,-2-1-45,0 1 1,2-1 0,-1 1-1,0 1 24,0 0 1,-2 3 0,1-2 0,0 1 30,2 1 0,-2 1 1,2 1-1,-2 0-8,0 0 1,-1-1 0,2 2 0,0 0 24,0 1 1,1 1 0,-2-2-1,1-1 83,1 1 1,-1-2 0,-3 2 0,0-1 54,0-2 0,-1 3 0,-1-2 0,0 0 143,-1 2 1,-3 1 0,-2 3 0,0 0-49,-2 2 1,1 1 0,0 3 0,-3 0 28,0 0 0,-2 2 1,3 1-1,-1 0-333,-1 2 0,1 1 1,-2 0-1,2 0-638,1-2 0,2 1 0,1-2 0,0 0-613,2 0 0,1 1 1,2-1 1380,3 1 0,3 0 0,3 2 0</inkml:trace>
  <inkml:trace contextRef="#ctx0" brushRef="#br0" timeOffset="7279">4292 1842 7824,'-3'-5'-108,"-1"1"0,0 3 1,0-2 339,-1 0 0,-1 0 0,0-1 1,-1 1 313,1 0 0,0 2 0,-1-1 0,1-1-146,-1 1 1,0 0 0,-1 2 0,-1 0-203,-1 0 0,2-2 0,-3 0 0,-1 0-29,0 2 1,-1 0 0,0 0 0,-1 0-8,-1 0 0,-3 0 0,1 0 0,-2 0-86,0 0 1,-1 0 0,-1 2 0,-3 0 36,-1-1 0,0 0 0,-1-1 0,0 1-14,-2 1 1,1-1-1,-3 2 1,2-1-56,1 0 1,0 1-1,0-1 1,-1 1-112,1 1 0,-2 1 0,2-2 0,2 0 9,0 2 1,0 1 0,-2 1 0,1 1-12,2 1 0,1 0 0,-1-1 0,1 1 40,1 1 0,1 0 0,3 1 1,2 0 16,0 0 0,1 1 0,3-1 0,1 0 52,0 0 0,3 1 0,0 1 0,1 1 24,0 1 1,1-1 0,0 2 0,1 1 26,1-1 0,0 3 0,0 3 0,1-2 70,0 0 1,2 0 0,-1 0 0,2 0 6,0-1 0,0 1 0,0-3 0,2-1-73,3-1 1,1 1 0,3-1 0,1-1-52,0 0 0,3-2 1,-1 2-1,3 0-19,1-2 0,0 3 1,3-5-1,-1 2 35,2-2 0,2 2 0,-2-3 0,3 0 66,-1 1 0,0-2 1,2-1-1,2-1-28,1 0 0,3-1 0,-2-2 1,1 1-75,-1-1 1,4-1 0,-1 0 0,-1-1 51,-1-1 0,2 0 0,-1 0 0,0-1-61,0-1 1,1-1 0,-3-2 0,1 1-24,-1-1 0,2-1 1,-4 0-1,-1 0-107,0 2 0,0-2 1,0 1-1,0-2 117,-1-2 1,0 0 0,-3 0 0,0-1 157,-1 0 0,-1-2 0,1 2 0,-2-2-5,-1-1 0,3 0 0,-1 0 0,-1 0 76,1 0 1,1 1 0,-4-1 0,1 0 86,0 0 1,0-2 0,1 0-1,-2 1-177,0 0 0,-1 2 1,0-1-1,0 0-69,-1 0 0,-4 0 0,-1 0 0,-2 1 23,0-1 0,-1-2 0,0-1 0,-2 0-6,-2 1 0,-1-1 0,-1 1 0,-1-1-16,-1-1 1,-2-1-1,-3 4 1,-1-1-39,0-1 1,-4 0-1,2-1 1,-3 2 148,-2 2 0,1 0 1,-3 0-1,-1 1-23,-1 1 1,0 3-1,0 3 1,0 1-343,-1 1 0,1-1 0,0 2 0,0 0-774,-1 2 1,1 0-1,-1 0 1,0 0-654,1 2 0,1 0 0,5 1 0,1 1 1608,1 0 0,-6 14 0,0 6 0</inkml:trace>
</inkml:ink>
</file>

<file path=ppt/ink/ink1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3T12:41:40.507"/>
    </inkml:context>
    <inkml:brush xml:id="br0">
      <inkml:brushProperty name="width" value="0.05" units="cm"/>
      <inkml:brushProperty name="height" value="0.3" units="cm"/>
      <inkml:brushProperty name="color" value="#849398"/>
      <inkml:brushProperty name="inkEffects" value="pencil"/>
    </inkml:brush>
  </inkml:definitions>
  <inkml:trace contextRef="#ctx0" brushRef="#br0">117 917 12570 205024 42039,'-4'9'-162'0'0,"3"-2"0"0"0,-3 0 1 0 0,1 1 130 0 0,0-2 1 0 0,0 1 0 0 0,2 2 0 0 0,-1 0 98 0 0,-1 0 1 0 0,-1 0 0 0 0,2 0 0 0 0,-1 0-27 0 0,1 0 0 0 0,1 0 1 0 0,1 0-61 0 0,0 0 0 0 0,0-3 92 0 0,0 0 1 0 0,4-5 0 0 0,2-2 27 0 0,2-7 0 0 0,1-2 1 0 0,0-5-1 0 0,0-1-85 0 0,0-1 0 0 0,0-2 0 0 0,0-1 1 0 0,1-1 18 0 0,2-2 0 0 0,-5 0 1 0 0,2-1-1 0 0,-1 3-31 0 0,0 2 1 0 0,-2 2 0 0 0,-1 2 0 0 0,-1 3 251 0 0,-2 2 0 0 0,2 4-130 0 0,-1 0 0 0 0,-4 9 0 0 0,-5 3 0 0 0,-3 8-3 0 0,-3 6 1 0 0,1 6 0 0 0,-4 5 0 0 0,0 1 119 0 0,1 2 1 0 0,-3 1 0 0 0,2 4 0 0 0,-3 3-81 0 0,-3 2 1 0 0,5 0 0 0 0,-1-2-1 0 0,3-4-73 0 0,3-4 1 0 0,2-7 0 0 0,3-7 0 0 0,3-4-190 0 0,2-4 0 0 0,2-6 0 0 0,2-3 0 0 0,3-3 6 0 0,2-3 0 0 0,4-3 0 0 0,2-7 1 0 0,2-5 100 0 0,3-5 0 0 0,2-4 0 0 0,0-3 1 0 0,2-3-77 0 0,0-2 1 0 0,2-2-1 0 0,-3-2 1 0 0,0-4 101 0 0,0-4 1 0 0,2 2 0 0 0,-3-4-1 0 0,-1 0-19 0 0,-1-2 0 0 0,-1 2 0 0 0,-1 3 1 0 0,-2 6-85 0 0,-3 7 1 0 0,-6 8 0 0 0,-2 5 0 0 0,-1 4 49 0 0,0 4 0 0 0,-1 6 0 0 0,-5 3 89 0 0,-3 2 0 0 0,-2 2 1 0 0,-1 2-1 0 0,-1 4 46 0 0,-2 4 1 0 0,1 4 0 0 0,-4 7 0 0 0,-2 6-7 0 0,-3 7 0 0 0,1 5 0 0 0,-2 6 1 0 0,1 1 9 0 0,-1 1 1 0 0,1 5-1 0 0,-3 0 1 0 0,1 3-54 0 0,2 3 0 0 0,2-4 1 0 0,3-1-1 0 0,3-6-61 0 0,2-5 1 0 0,5-9 0 0 0,2-10 0 0 0,3-8-216 0 0,3-5 0 0 0,5-6 0 0 0,5-2 0 0 0,1-4-10 0 0,2-5 1 0 0,1-2 0 0 0,1-10 0 0 0,2-5 152 0 0,4-5 1 0 0,-3-5 0 0 0,6-6-1 0 0,-1-4-2 0 0,0-4 0 0 0,2-4 0 0 0,1-7 0 0 0,1-3 72 0 0,-1-4 0 0 0,-1-8 0 0 0,-2 1 0 0 0,0-2 83 0 0,-2-2 1 0 0,-3 13 0 0 0,-7 7 0 0 0,-4 16-64 0 0,-3 11 1 0 0,-6 11-1 0 0,-1 9 99 0 0,-5 5 0 0 0,-3 4 0 0 0,-2 3 1 0 0,-2 4-4 0 0,-3 4 0 0 0,-3 7 1 0 0,-3 7-1 0 0,-3 3-57 0 0,-1 5 1 0 0,-3 7 0 0 0,-1 5 0 0 0,-1 5 1 0 0,1 3 0 0 0,1 2 1 0 0,1 3-1 0 0,-1 5-5 0 0,-2 5 1 0 0,3 0-1 0 0,0-1 1 0 0,6-6-55 0 0,5-5 0 0 0,3-8 1 0 0,5-11-1 0 0,3-7-128 0 0,5-9 0 0 0,2-7 0 0 0,6-8 0 0 0,3-3-218 0 0,2-2 1 0 0,2-5-1 0 0,4-4 1 0 0,2-6 208 0 0,3-7 1 0 0,2-9-1 0 0,2-6 1 0 0,1-5 53 0 0,1-3 0 0 0,3-6 1 0 0,-2-4-1 0 0,2-6 90 0 0,4-4 1 0 0,-5-4 0 0 0,3-5 0 0 0,-2-1 40 0 0,-1-1 0 0 0,-6 4 0 0 0,-1 8 0 0 0,-5 10-125 0 0,-6 11 0 0 0,-7 13 165 0 0,-4 11 1 0 0,-9 8 0 0 0,-4 8 0 0 0,-3 5 179 0 0,-3 6 1 0 0,-2 5-1 0 0,-3 8 1 0 0,-3 6-128 0 0,-2 6 1 0 0,-5 10 0 0 0,-2 8-1 0 0,-2 6-6 0 0,-4 8 0 0 0,2 2 0 0 0,-2 8 1 0 0,2 1-66 0 0,1 4 0 0 0,0 0 0 0 0,2 3 0 0 0,4-6-88 0 0,6-10 1 0 0,6-13 0 0 0,6-13 0 0 0,6-8-27 0 0,4-5 0 0 0,3-10 0 0 0,2-5 0 0 0,4-6-369 0 0,4-5 1 0 0,3-3 0 0 0,5-4 0 0 0,2-6 63 0 0,3-7 1 0 0,2-9-1 0 0,2-9 1 0 0,2-6 240 0 0,3-7 0 0 0,2-5 1 0 0,1-5-1 0 0,0-6 98 0 0,0-7 0 0 0,3-7 0 0 0,2-6 0 0 0,0-5 103 0 0,-2-2 1 0 0,-6 3 0 0 0,-3-1-1 0 0,-3 8 11 0 0,-3 9 1 0 0,-6 18-22 0 0,-6 15 1 0 0,-10 18 0 0 0,-5 16-1 0 0,-5 6-66 0 0,-4 5 0 0 0,-3 7 1 0 0,-6 6-1 0 0,-4 9 316 0 0,-4 10 0 0 0,-3 8 0 0 0,-4 11 0 0 0,-1 6-111 0 0,-2 5 1 0 0,0 9 0 0 0,-4 6 0 0 0,20-39 0 0 0,0 2-109 0 0,-1 0 1 0 0,2 2 0 0 0,0 1 0 0 0,1 0 0 0 0,0 2 0 0 0,1 0 0 0 0,0 0-1 0 0,0-1 23 0 0,1 1 1 0 0,0-2-1 0 0,-12 33 1 0 0,6-12 0 0 0,8-13-174 0 0,6-11 1 0 0,4-6-1 0 0,7-9 1 0 0,1-7-313 0 0,2-8 0 0 0,6-9 1 0 0,6-4-1 0 0,3-3-161 0 0,3-3 1 0 0,0-7 0 0 0,5-10-1 0 0,3-9 287 0 0,2-9 1 0 0,-1-11 0 0 0,3-7 0 0 0,1-5 229 0 0,1-3 1 0 0,1-8 0 0 0,0-4-1 0 0,-1-9 26 0 0,-16 38 0 0 0,-2-2 1 0 0,1 1-1 0 0,0-1 1 0 0,0-6-1 0 0,0 0 1 0 0,0 0-1 0 0,-1 1 32 0 0,0 1 0 0 0,-1 0 0 0 0,-1 3 0 0 0,0 1 0 0 0,9-38 0 0 0,-4 15 99 0 0,-4 17 0 0 0,-4 17 0 0 0,-6 17 0 0 0,-3 10 1 0 0,-6 5 184 0 0,-3 4 1 0 0,-3 3 0 0 0,-2 3 0 0 0,-2 6-206 0 0,-1 7 0 0 0,-5 11 0 0 0,-5 12 0 0 0,-4 11-22 270 0,-5 9 0-270 0,2 12 1 0 0,-7 9-1 0 0,0 6-11 130 0,1 5 1-130 0,17-41 0 0 0,0 2 0 0 0,-1 2 0 0 0,1 1-1 0 0,-1 2 1 0 0,1-1 49 0 0,0 0 0 0 0,1-1 0 0 0,2-4 0 0 0,1 0 0 0 0,-13 42 0 0 0,4-13-57 0 0,4-10 1 0 0,10-19 0 0 0,5-11 0 0 0,5-11-360 0 0,4-8 1 0 0,5-8 0 0 0,5-5 0 0 0,1-5-298 0 0,2-3 0 0 0,2-7 1 0 0,3-7-1 0 0,3-11 317-487 0,2-10 0 487 0,2-8 0 0 0,2-10 0 0 0,3-8 216-881 0,2-6 0 881 0,1-14 0 0 0,2-7 0 0 0,-18 40 0 0 0,-1 0 65-141 0,0-1 0 141 0,0-2 0 0 0,0-4 0 0 0,0-2 1 0 0,0-1-1 0 0,0 0 0 0 0,1-3 0 0 0,0 0-21 0 0,1-2 1 0 0,-1 0 0 0 0,-3 8 0 0 0,0 1 0 0 0,-1 5 0 0 0,0 2 0 0 0,10-31-15 0 0,-5 15 0 0 0,-6 13 0 0 0,-4 15 24 0 0,-4 9 0 0 0,-4 11 369 0 0,-6 11 0 0 0,-2 3 0 0 0,-5 4 1 0 0,-2 7-276 474 0,-3 9 1-474 0,-6 10 0 0 0,-4 15 0 0 0,-4 10 31 628 0,-4 8 0-628 0,1 11 0 0 0,-2 8 0 0 0,-3 5-56 78 0,17-40 1-78 0,-1 0 0 0 0,1-1 0 0 0,0 0-1 0 0,1 3 1 0 0,-1 0 0 0 0,2-2 0 0 0,0-1 141 0 0,-15 43 0 0 0,5-12 0 0 0,7-11 0 0 0,7-11-135 0 0,6-12 0 0 0,5-9 1 0 0,6-17-1 0 0,4-3-481 0 0,4-5 0 0 0,3-4 0 0 0,4-6 0 0 0,0-3-245 0 0,3-5 1 0 0,3-6 0 0 0,6-11 0 0 0,2-10 327 0 0,0-10 0 0 0,3-8 0 0 0,-2-6 1 0 0,2-8 236 0 0,1-8 0 0 0,3-8 0 0 0,-19 37 1 0 0,0-1-1 0 0,0-1 0 0 0,0-1 27 0 0,0-3 0 0 0,0 0 0 0 0,-1-2 0 0 0,1-1 1 0 0,-2-2-1 0 0,0 1 0 0 0,-1 1 0 0 0,-1 2-150 0 0,0 3 1 0 0,-2 3-1 0 0,11-31 1 0 0,-11 27 312 0 0,-5 14 1 0 0,-5 18 0 0 0,-7 14 0 0 0,-3 4 217 0 0,-2 2 0 0 0,-4 7 0 0 0,-2 4 0 0 0,-3 6-157 60 0,-5 8 0-60 0,-4 11 0 0 0,-3 12 0 0 0,-4 9 40 472 0,-2 7 0-472 0,-4 11 0 0 0,0 6 0 0 0,2 1-20 65 0,3 3 1-65 0,-1 1-1 0 0,3 4 1 0 0,0-3-166 0 0,2-6 0 0 0,10-13 0 0 0,6-17 1 0 0,6-10-14 0 0,5-9 0 0 0,3-4 0 0 0,4-11-429 0 0,5-6 0 0 0,1-5 0 0 0,5-7 0 0 0,1-3-180 0 0,1-5 0 0 0,2-6 0 0 0,2-9 0 0 0,3-7 327 0 0,2-6 1 0 0,4-11-1 0 0,1-7 1 0 0,1-4 256 0 0,2-8 0 0 0,1-3 1 0 0,1-13-1 0 0,0-7-18 0 0,-18 42 0 0 0,-1-1 0 0 0,2 1 1 0 0,-2 0-1 0 0,17-43 0 0 0,-3 8-19 0 0,-4 11 1 0 0,-7 15 0 0 0,-3 19 0 0 0,-7 13 11 0 0,-6 10 1 0 0,-4 9-1 0 0,-2 4 580 0 0,-1 4 1 0 0,-5 0 0 0 0,0 5 0 0 0,-4 4-369 0 0,-2 6 0 0 0,-5 10 0 0 0,-5 11 0 0 0,-2 9-41 0 0,-1 9 0 0 0,-4 10 0 0 0,-1 6 0 0 0,-3 4-3 0 0,-1 4 0 0 0,1-2 0 0 0,2-2 0 0 0,4-3-104 0 0,4-5 0 0 0,4-9 0 0 0,7-9 0 0 0,5-12-328 0 0,5-9 0 0 0,7-7 0 0 0,3-8 0 0 0,3-5-221 0 0,3-5 0 0 0,0-3 0 0 0,5-2 1 0 0,3-4 40 0 0,2-7 1 0 0,5-4-1 0 0,3-11 1 0 0,0-5 157 0 0,1-8 0 0 0,1-6 0 0 0,3-10 0 0 0,1-4 288 0 0,0-6 0 0 0,-3-5-1 0 0,-1-4 1 0 0,-1-3-106 0 0,-2-1 0 0 0,-2 1 0 0 0,-4 8 1 0 0,-5 15 7 0 0,-5 16 0 0 0,-7 17 96 0 0,-3 16 0 0 0,-7 7 0 0 0,-5 11 0 0 0,-5 3 339 0 0,-3 2 0 0 0,-5 13 1 0 0,-2 8-1 0 0,-3 10-121 0 0,-3 9 0 0 0,1 11 0 0 0,-5 5 0 0 0,-3 6-34 0 0,-4 6 0 0 0,20-39 0 0 0,-1 0 0 0 0,-1 2 0 0 0,1 0 1 0 0,-1 0-1 0 0,1 1 44 0 0,-1-1 0 0 0,1-1 0 0 0,1-1 0 0 0,0-1 0 0 0,-15 34 1 0 0,10-14-179 0 0,8-14 1 0 0,9-13-1 0 0,6-9 1 0 0,3-6-608 0 0,3-8 1 0 0,5-3 0 0 0,5-9-1 0 0,1-2-195 0 0,2-3 1 0 0,1-5 0 0 0,2-8 0 0 0,2-7 443-274 0,3-6 1 274 0,5-9 0 0 0,2-9 0 0 0,1-7 265-488 0,2-6 0 488 0,-3-7 0 0 0,1-4 0 0 0,0-4 47-42 0,0-7 0 42 0,-14 34 0 0 0,-1-1 0 0 0,2-3 0 0 0,0 0 0 0 0,0 0 0 0 0,-1 0 42 0 0,1 0 0 0 0,0 1 0 0 0,18-39 0 0 0,-5 7 0 0 0,-5 15-25 0 0,-5 18 1 0 0,-11 19 168 0 0,-5 24 1 0 0,-8 6 0 0 0,-4 9 0 0 0,-3 1 235 0 0,-3 2 0 0 0,-6 8 1 0 0,-7 11-1 0 0,-4 11-302 0 0,-4 10 0 0 0,-5 14 0 0 0,-2 9 0 0 0,-1 7-31 0 0,-2 5 0 0 0,20-36 1 0 0,-2 1-1 0 0,0 2 1 0 0,-1 1-1 0 0,-2 1 1 0 0,1 1 53 0 0,-2 1 1 0 0,1-1-1 0 0,-1-1 1 0 0,2-1-1 0 0,1-1 1 0 0,2-1 0 0 0,1-4-1 0 0,2-1 47 0 0,-16 37 0 0 0,13-19 0 0 0,10-19 0 0 0,6-10-180 0 0,5-9 0 0 0,3-7 0 0 0,3-8 1 0 0,4-5-703 0 0,4-3 1 0 0,2-4 0 0 0,4-7-1 0 0,0-7-8-419 0,2-6 0 419 0,5-9 0 0 0,1-9 1 0 0,3-8 510-986 0,2-7 1 986 0,6-10-1 0 0,-2-7 1 0 0,0-3 144-307 0,1-3 1 307 0,-1-7-1 0 0,3-10 1 0 0,-18 43-1 0 0,0-1 16 0 0,1-4 0 0 0,-1 1 1 0 0,1-2-1 0 0,-1 1 1 0 0,-1 2-1 0 0,0 0 1 0 0,0 3-1 0 0,0 1 4 0 0,18-39 0 0 0,-6 13 0 0 0,-6 19 1 0 0,-8 15 37 0 0,-5 13 0 0 0,-6 11 0 0 0,-2 4 165 0 0,-2 2 1 0 0,-2 5-1 0 0,-2 2 1 0 0,-3 2 116 767 0,-2 1 0-767 0,-2 0 0 0 0,-1 0 1 0 0,-1 1-225 1084 0,1 2 1-1084 0,-2 5 0 0 0,0 5 0 0 0,-1 2-214 633 0,-2 4 1-633 0,-1 3 0 0 0,-1 7 0 0 0,0 3-58 242 0,0 4 0-242 0,-4 10 0 0 0,-1 1 0 0 0,-1 5 184 4 0,0 2 1-4 0,3 3-1 0 0,-2 1 1 0 0,1 0 124 0 0,3 0 1 0 0,4-10 0 0 0,4-9 0 0 0,4-9-55 0 0,4-8 0 0 0,3-6 1 0 0,3-10-1 0 0,3-4-275 0 0,2-4 1 0 0,1-3 0 0 0,1-5 0 0 0,1-3 90 0 0,4-5 0 0 0,5-5 1 0 0,2-7-1 0 0,1-5 92 0 0,2-6 0 0 0,4-4 0 0 0,1-7 1 0 0,-1 0 49 0 0,-1-3 1 0 0,2-4 0 0 0,1-8 0 0 0,0-2-17 0 0,0-2 1 0 0,-2 5-1 0 0,-5 11 1 0 0,-4 8 34 0 0,-4 11 185 0 0,-7 8 1 0 0,-6 22 0 0 0,-6 5 0 0 0,-3 5 164 0 0,-2 2 1 0 0,-2 4 0 0 0,-2 5-1 0 0,-3 4-151 0 0,-2 5 1 0 0,-4 7-1 0 0,-1 10 1 0 0,-1 3-51 0 0,-2 5 1 0 0,-1 3 0 0 0,-1 3 0 0 0,0-1-115 0 0,0 0 1 0 0,4 1 0 0 0,3-8 0 0 0,5-4-148 0 0,6-6 1 0 0,1-6 0 0 0,6-9-173 0 0,3-7 0 0 0,3-6 1 0 0,6-9-1 0 0,2-1-67 0 0,3-2 0 0 0,2-7 1 0 0,2-8-1 0 0,2-6 169 0 0,3-5 1 0 0,6-4-1 0 0,2-6 1 0 0,1-4 49 0 0,0-4 0 0 0,-3-4 1 0 0,2-6-1 0 0,-1-2 82 0 0,-2-3 1 0 0,-1 3 0 0 0,-3 3 0 0 0,-1 5-109 0 0,-3 6 0 0 0,-7 10 1 0 0,-4 11 230 0 0,-3 8 1 0 0,-6 10 0 0 0,-1 6 245 0 0,-5 5 1 0 0,-3 3 0 0 0,-2 2 0 0 0,-2 3 64 0 0,-3 5 1 0 0,-2 11-1 0 0,-1 9 1 0 0,-3 5-93 0 0,-3 6 1 0 0,-3 7 0 0 0,-2 5 0 0 0,-1 2-102 0 0,1-1 0 0 0,2 1 0 0 0,4-9 0 0 0,5-5-84 0 0,5-5 1 0 0,4-9-1 0 0,4-9-542 0 0,5-7 0 0 0,4-9 1 0 0,6-7-1 0 0,1-3-67 0 0,1-3 1 0 0,4-3 0 0 0,0-6 0 0 0,3-4 213 0 0,2-4 1 0 0,7-7-1 0 0,-1-7 1 0 0,2-5 59 0 0,2-6 0 0 0,0-4 0 0 0,2-6 0 0 0,-1 0 78 0 0,-1-2 1 0 0,2-3-1 0 0,-4 4 1 0 0,-2 3 115 0 0,-2 4 0 0 0,-6 6 1 0 0,-2 8-1 0 0,-7 11 276 0 0,-6 9 1 0 0,-3 10 124 0 0,-1 5 0 0 0,-4 5 0 0 0,-3 7 0 0 0,-3 4 39 0 0,-2 4 1 0 0,-7 7 0 0 0,1 6-1 0 0,-2 3-130 0 0,-2 3 1 0 0,0 2-1 0 0,-3 5 1 0 0,2 0-37 0 0,1-1 1 0 0,-1 1 0 0 0,4-8 0 0 0,4-1-213 0 0,1-3 0 0 0,3-4 0 0 0,5-7-464 0 0,3-5 1 0 0,6-8 0 0 0,3-8 0 0 0,2-3-173 0 0,1-2 1 0 0,3-8-1 0 0,3-2 1 0 0,3-6 223 0 0,3-5 1 0 0,2-6 0 0 0,4-3 0 0 0,0-3 145 0 0,0-2 0 0 0,1 0 0 0 0,1-5 1 0 0,0-1 140 0 0,-3 0 0 0 0,-3 2 1 0 0,-6 10-1 0 0,-2 5 183 0 0,-3 5 271 0 0,-6 7 0 0 0,-6 11 1 0 0,-6 10-1 0 0,-3 7-135 0 0,-3 4 0 0 0,-2 5 0 0 0,-4 3 1 0 0,0 4 124 0 0,0 4 1 0 0,-3 5-1 0 0,0 1 1 0 0,1-1 8 0 0,1-1 1 0 0,1 1-1 0 0,-1 1 1 0 0,0-1-451 0 0,1-1 1 0 0,3-9 0 0 0,9-4-425 0 0,3-4 0 0 0,3-7 129 0 0,3-4 1 0 0,5-9 0 0 0,6-8 0 0 0,2-5-118 0 0,3-4 1 0 0,2-3 0 0 0,0-7-1 0 0,3-1 139 0 0,2-2 1 0 0,1-5 0 0 0,0-3-1 0 0,0-1 176 0 0,0-1 1 0 0,-1 0 0 0 0,-1-3 0 0 0,-2 3 156 0 0,-1 3 1 0 0,-2 7-1 0 0,-5 11-2 0 0,-3 6 1 0 0,-7 7 0 0 0,-5 12 511 0 0,-5 6 0 0 0,-7 5 0 0 0,-3 5 0 0 0,-2 5-3 0 0,-1 5 1 0 0,-1 4-1 0 0,-1 3 1 0 0,-2 3-132 0 0,-1 2 0 0 0,-1 3 1 0 0,-2 1-1 0 0,1-1-152 0 0,1-1 1 0 0,5-5-1 0 0,1-2 1 0 0,6-4-261 0 0,5-5 0 0 0,4-9 0 0 0,7-12-587 0 0,5-5 1 0 0,1-4 0 0 0,5-4 0 0 0,2-6 124 0 0,3-7 1 0 0,0-5 0 0 0,5-6 0 0 0,1-2 178 0 0,0-3 1 0 0,3-3 0 0 0,-5-2-1 0 0,2-1 126 0 0,1 1 1 0 0,-1-2 0 0 0,-2 3 0 0 0,-3 2 73 0 0,-3 4 0 0 0,-4 8 1 0 0,-2 5 522 0 0,-2 5 1 0 0,-6 8 0 0 0,-4 5 229 0 0,-5 5 0 0 0,-4 6 0 0 0,-2 3 0 0 0,-2 3-396 0 0,0 5 0 0 0,-3 4 0 0 0,-4 5 0 0 0,-2 3 9 0 0,-1 4 0 0 0,3 2 1 0 0,-2-2-1 0 0,1 2-10 0 0,0 1 1 0 0,-2 0 0 0 0,4 1 0 0 0,3-5-312 0 0,2-6 1 0 0,6-5 0 0 0,5-9-306 0 0,2-2 0 0 0,5-6 0 0 0,3-7 0 0 0,3-4 64 0 0,2-4 1 0 0,5-9 0 0 0,0-5 0 0 0,4-4 32 0 0,2-4 0 0 0,-1-5 0 0 0,4-1 1 0 0,2-4 105 0 0,0-4 0 0 0,1 1 1 0 0,-1 0-1 0 0,2 1 242 0 0,-1 2 0 0 0,-2 0 0 0 0,-3 3 0 0 0,-4 7 523 0 0,-4 8 0 0 0,-7 8-177 0 0,-6 9 1 0 0,-6 4 0 0 0,-3 9 0 0 0,-3 3 130 0 0,-3 5 0 0 0,-3 5 0 0 0,-5 8 0 0 0,-2 3-147 0 0,-1 4 0 0 0,2 5 0 0 0,-3-1 0 0 0,-1 3-69 0 0,-4 3 1 0 0,1 2 0 0 0,-2 4 0 0 0,2-1-143 0 0,1-2 1 0 0,7-6-1 0 0,4-8 1 0 0,5-7-449 0 0,6-6 0 0 0,3-11 0 0 0,3-5 0 0 0,2-3-183 0 0,3-3 1 0 0,5-5 0 0 0,2-4 0 0 0,2-5-66 0 0,4-6 0 0 0,0-5 0 0 0,5-7 0 0 0,1-5 226 0 0,1-3 0 0 0,1-2 1 0 0,-1 1-1 0 0,2-3 170 0 0,2-2 0 0 0,-5 3 1 0 0,1 2-1 0 0,-3 3 354 0 0,-3 3 1 0 0,-1 2 0 0 0,-3 6 0 0 0,-3 5 286 0 0,-4 8 1 0 0,-6 4-227 0 0,0 8 0 0 0,-3 0 0 0 0,-3 8 1 0 0,-3 3 52 0 0,-2 2 0 0 0,-2 7 1 0 0,-2 8-1 0 0,-4 7-44 0 0,-4 6 1 0 0,-3 7 0 0 0,-4 4 0 0 0,-1 4 217 0 0,-2 4 0 0 0,2-2 0 0 0,0-2 0 0 0,3-5-230 0 0,4-3 1 0 0,7-7 0 0 0,5-6 0 0 0,5-8-504 0 0,3-8 0 0 0,5-6 1 0 0,2-7-1 0 0,3-3-378 0 0,3-2 0 0 0,-1-5 1 0 0,4-2-1 0 0,2-4-233 0 0,2-5 0 0 0,4-5 0 0 0,5-11 0 0 0,1-5 264 0 0,1-5 1 0 0,4-7-1 0 0,-2-2 1 0 0,1-4 325 0 0,0-3 0 0 0,-2 6 0 0 0,0 1 0 0 0,-5 7 203 0 0,-3 7 0 0 0,-6 5 1 0 0,-5 9 366 0 0,-2 7 1 0 0,-8 7 0 0 0,-3 11 0 0 0,-4 3 384 0 0,-5 2 0 0 0,0 5 1 0 0,-5 2-1 0 0,0 4-418 0 0,1 5 0 0 0,-4 1 1 0 0,1 8-1 0 0,-3 2-55 0 0,0 3 1 0 0,0 3 0 0 0,-1 5 0 0 0,-3 4 35 0 0,-2 6 1 0 0,-5 7 0 0 0,-1 8 0 0 0,-1-1 144 0 0,0-1 1 0 0,7-8 0 0 0,3-3 0 0 0,5-10-670 0 0,7-12 1 0 0,7-9 0 0 0,2-12 0 0 0,4-5-114 0 0,4-3 0 0 0,3-3 0 0 0,2-5 0 0 0,2-3-619 0 0,0-5 1 0 0,5-4-1 0 0,4-9 1 0 0,1-6 310 0 0,2-7 1 0 0,2-10 0 0 0,3-9 0 0 0,3-6 269 0 0,2-5 0 0 0,1-2 1 0 0,0-2-1 0 0,0 3 383 0 0,0 3 1 0 0,-3 7-1 0 0,-3 6 1 0 0,-5 10 356 0 0,-8 14 1 0 0,-6 11 52 0 0,-5 12 0 0 0,-6 4 0 0 0,-7 9 0 0 0,-3 2 345 0 0,-2 3 0 0 0,-5 7 0 0 0,0 6 1 0 0,-4 7-512 0 0,-2 6 1 0 0,-1 7 0 0 0,-4 3 0 0 0,-2 7 122 0 0,-3 8 1 0 0,-3 4 0 0 0,-2 11 0 0 0,-2 3-36 0 0,-1 1 0 0 0,7-6 1 0 0,3-9-1 0 0,9-12-123 0 0,10-15 0 0 0,8-11 0 0 0,9-15 0 0 0,5-3-846 0 0,3-5 1 0 0,-1-4 0 0 0,3-6 0 0 0,1-3-266-711 0,1-5 1 711 0,6-9 0 0 0,3-9 0 0 0,3-7 343-1012 0,0-7 1 1012 0,2-6-1 0 0,0-10 1 0 0,2-3 264-463 0,4-5 0 463 0,-1 4 0 0 0,2-1 0 0 0,-4 3 136-81 0,-4 3 0 81 0,-2 5 0 0 0,-3 6 1 0 0,-2 8 151 0 0,-5 10 1 0 0,-7 11 289 0 0,-5 7 1 0 0,-8 8-1 0 0,-2 8 1 0 0,-5 5 77 0 0,-3 6 0 0 0,-7 5 0 0 0,1 8 0 0 0,-4 5-216 0 0,-3 5 1 0 0,-5 7-1 0 0,-3 4 1 0 0,-3 5 235 0 0,-3 6 1 0 0,2 4-1 0 0,-2 4 1 0 0,2 1 251 0 0,1 0 1 0 0,4-4 0 0 0,4-5 0 0 0,7-9-367 0 0,9-12 1 0 0,6-13 0 0 0,7-11-618 0 0,2-5 0 0 0,-1-7 1 0 0,4-4-1 0 0,1-4-221 0 0,1-4 1 0 0,4-6-1 0 0,2-5 1 0 0,2-5-109-192 0,3-5 0 192 0,4-10 1 0 0,-1-2-1 0 0,2-5-46-483 0,4-4 0 483 0,-2 2 0 0 0,2-2 1 0 0,-3 2 271-107 0,0 1 0 107 0,-3 5 0 0 0,-2 3 0 0 0,-5 7 150 0 0,-6 9 0 0 0,-5 11 319 0 0,-7 10 1 0 0,-6 5 0 0 0,-6 7 0 0 0,-2 4 682 0 0,-1 4 0 0 0,-3 4 1 0 0,-1 6-1 0 0,-1 2 25 0 0,-2 3 0 0 0,2 4 0 0 0,-1 1 1 0 0,-1 2-189 0 0,-1 4 0 0 0,3-5 1 0 0,3 1-1 0 0,4-5-329 0 0,4-4 0 0 0,3-7 0 0 0,3-8-1310 0 0,3-5 0 0 0,2-8-109 0 0,1-5 1 0 0,0-4-132 0 0,0-5 1 0 0,0 3 0 0 0,-1 0 485 0 0,-2-1 1 0 0,-2 3 0 0 0,-4 1 0 0 0,0 2 848 0 0,0 1 0 0 0,-71 36 0 0 0,30-14 0 0 0,1 1 0 0 0</inkml:trace>
</inkml:ink>
</file>

<file path=ppt/ink/ink1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3T12:41:43.724"/>
    </inkml:context>
    <inkml:brush xml:id="br0">
      <inkml:brushProperty name="width" value="0.05" units="cm"/>
      <inkml:brushProperty name="height" value="0.3" units="cm"/>
      <inkml:brushProperty name="color" value="#849398"/>
      <inkml:brushProperty name="inkEffects" value="pencil"/>
    </inkml:brush>
  </inkml:definitions>
  <inkml:trace contextRef="#ctx0" brushRef="#br0">216 944 12570 202857 42039,'-6'-3'-48'0'0,"0"0"1"0"0,-1 1 165 0 0,-1 1 1 0 0,1 2-1 0 0,-1 2 1 0 0,-2 4 324 0 0,0 4 0 0 0,-3 4 1 0 0,1 6-1 0 0,0 4-98 0 0,-1 4 1 0 0,3 5-1 0 0,-3 8 1 0 0,1 6-167 0 0,0 4 0 0 0,0 3 0 0 0,4 2 1 0 0,2 0-31 0 0,0-5 1 0 0,1-5 0 0 0,-1-6 0 0 0,2-5-52 0 0,0-5 1 0 0,3-8 0 0 0,-2-5-58 0 0,2-5 0 0 0,5-7-259 0 0,2-3 1 0 0,2-6 0 0 0,1-5 0 0 0,0-6-10 0 0,3-7 1 0 0,2-5 0 0 0,4-5 0 0 0,0-5-69 0 0,0-5 1 0 0,0-4 0 0 0,-1-2 0 0 0,-1-2-30 0 0,-1-1 0 0 0,-4 3 1 0 0,0 0-1 0 0,-3 2 94 0 0,-2 3 0 0 0,-4 7 0 0 0,1 9 106 0 0,-2 7-35 0 0,-5 9 0 0 0,-1 6 0 0 0,-4 4 0 0 0,0 1 426 0 0,0 2 0 0 0,0 2 0 0 0,0 5 0 0 0,0 2 351 0 0,0 3 0 0 0,0 3 0 0 0,-1 3 0 0 0,-1 4-133 0 0,-1 4 0 0 0,-1 8 0 0 0,2 7 1 0 0,-2 6-42 0 0,-1 3 0 0 0,3 4 0 0 0,-1 1 0 0 0,3 0-45 0 0,0 0 1 0 0,4-9 0 0 0,2-8-1 0 0,3-7-318 0 0,3-7 1 0 0,2-5 0 0 0,4-8-1 0 0,0-3-396 0 0,3-4 0 0 0,-2-3 0 0 0,3-5 0 0 0,-1-2 8 0 0,0-3 1 0 0,4-6 0 0 0,-2-3-1 0 0,1-6 70 0 0,0-6 1 0 0,0-2 0 0 0,2-6 0 0 0,-1-2-71 0 0,-1 0 0 0 0,-5 0 1 0 0,0 0-1 0 0,-3-2 26 0 0,0-3 0 0 0,-3 5 0 0 0,-1 2 0 0 0,-2 3 168 0 0,-1 3 1 0 0,-1 8 0 0 0,-2 5 507 0 0,-3 6 1 0 0,-2 4 0 0 0,-1 10-131 0 0,0 5 0 0 0,3 3 1 0 0,0 8-1 0 0,-1 3 123 0 0,-1 4 1 0 0,2 10 0 0 0,0 2-1 0 0,-1 4 94 0 0,-1 2 0 0 0,0-3 1 0 0,2 0-1 0 0,2 1-84 0 0,0 1 0 0 0,3-3 1 0 0,-2-3-1 0 0,3-5-234 0 0,3-3 1 0 0,2-6-1 0 0,4-5 1 0 0,0-5-371 0 0,0-5 0 0 0,0-6 1 0 0,1-1-1 0 0,1-4-323 0 0,1-4 1 0 0,1-6-1 0 0,-2-4 1 0 0,2-4 202 0 0,1-4 0 0 0,-2-5 0 0 0,2-4 1 0 0,-1-2-38 0 0,-2-1 0 0 0,2-4 0 0 0,-1-1 0 0 0,-1-1 75 0 0,-1 0 1 0 0,-5 5 0 0 0,-2 2 0 0 0,-2 7 85 0 0,-1 6 0 0 0,-1 8 512 0 0,-2 5 0 0 0,1 5 0 0 0,-3 8 1 0 0,0 4 146 0 0,0 3 0 0 0,0 6 0 0 0,-2 1 0 0 0,2 6 14 0 0,1 5 0 0 0,-3 4 1 0 0,1 6-1 0 0,-1 2 80 0 0,1 0 1 0 0,-2 2 0 0 0,3-3 0 0 0,0 1-183 0 0,2 1 1 0 0,2-5-1 0 0,1-3 1 0 0,0-5-364 0 0,0-6 0 0 0,1-4 0 0 0,2-5 0 0 0,3-5-334 0 0,2-5 1 0 0,1-3-1 0 0,1-3 1 0 0,1-4-127-3 0,1-6 1 3 0,3-5 0 0 0,-3-4 0 0 0,0-3 76-159 0,1-2 1 159 0,-2-5 0 0 0,3-1 0 0 0,-1 0 154-90 0,-2-1 0 90 0,-1 4 0 0 0,-1-1 0 0 0,0 2 109-2 0,0 1 1 2 0,-4 4 0 0 0,-1 3-1 0 0,-1 4 139 0 0,0 4 396 0 0,0 2 0 0 0,-3 6 0 0 0,-1 4-177 0 0,-2 5 1 0 0,2 1 0 0 0,-2 2-1 0 0,2 3 128 0 0,1 2 1 0 0,-3 3 0 0 0,-1 4-1 0 0,0 2 7 0 0,0 1 0 0 0,1-2 1 0 0,2 2-1 0 0,-1-1-311 0 0,-1-2 1 0 0,0-1 0 0 0,3-2 0 0 0,0-3-263 0 0,0-2 0 0 0,1-2 0 0 0,2-2-85 0 0,3-2 1 0 0,-1-2 0 0 0,1-6 0 0 0,1-3-264 0 0,1-4 0 0 0,2-6 0 0 0,1 0 0 0 0,2-5-30 0 0,1-4 0 0 0,-2 0 1 0 0,2-2-1 0 0,1-1 107 0 0,-1 2 1 0 0,-1 1-1 0 0,-4 5 1 0 0,0 0 546 0 0,0 2 0 0 0,-4 8 244 0 0,-2 0 0 0 0,-3 10 0 0 0,-3 3 1 0 0,-4 7 136 0 0,-4 7 1 0 0,1 1 0 0 0,-3 5-1 0 0,1 1 162 0 0,0 1 0 0 0,0 1 0 0 0,3-1 0 0 0,1-1-139 0 0,-1-1 0 0 0,3-4 0 0 0,0 4 0 0 0,0 0-286 0 0,1-1 0 0 0,1-4 1 0 0,4-5-1 0 0,0-1-233 0 0,0-2 0 0 0,1-5 0 0 0,2-3 0 0 0,3-2-582 0 0,2-1 0 0 0,1-1 1 0 0,1-3-1 0 0,0-5 43 0 0,2-5 0 0 0,4-4 0 0 0,-1-3 0 0 0,2-4 158 0 0,1-4 0 0 0,0 2 1 0 0,0-3-1 0 0,-1 2 287 0 0,-2 1 0 0 0,2 3 0 0 0,-3 1 0 0 0,0 2 31 0 0,-2 4 1 0 0,-5 4 0 0 0,-2 6 561 0 0,-1 1 0 0 0,-1 5-158 0 0,-3 1 1 0 0,0 4 0 0 0,-1 5 0 0 0,-1 0 92 0 0,-1 0 1 0 0,0 1-1 0 0,2 2 1 0 0,-1 3 51 0 0,-1 2 1 0 0,-4 2 0 0 0,2 1 0 0 0,-1 2-30 0 0,0 1 0 0 0,3-2 0 0 0,-2 1 1 0 0,1-1-645 0 0,2-4 0 0 0,1 0 0 0 0,2-5-221 0 0,2-1 0 0 0,5-5 0 0 0,5-4 0 0 0,1-6-83 0 0,2-8 0 0 0,5-4 0 0 0,3-10 0 0 0,1-3-5 0 0,-1-1 1 0 0,2-3 0 0 0,-3-4 0 0 0,1-1 244 0 0,0-1 1 0 0,-2 1 0 0 0,0 6-1 0 0,-5 5 528 0 0,-3 5 1 0 0,-3 7 295 0 0,-5 3 1 0 0,-2 7 0 0 0,-5 5 181 0 0,-2 5 0 0 0,1 3 1 0 0,-4 2-1 0 0,-1 2-77 0 0,-1 3 1 0 0,-1 6 0 0 0,-1 3 0 0 0,-1 3-102 0 0,-1 3 0 0 0,0-2 0 0 0,2 2 0 0 0,-1-2-211 0 0,-1-1 0 0 0,1 2 1 0 0,4-2-1 0 0,2-6-509 0 0,1-4 0 0 0,1-4 1 0 0,4-5-426 0 0,2-2 1 0 0,3-3 0 0 0,5-7 0 0 0,2-5 31 0 0,1-5 1 0 0,4-7 0 0 0,3-3 0 0 0,-1-5 182 0 0,-1-4 1 0 0,2-2-1 0 0,0-1 1 0 0,2 0 164 0 0,2 0 0 0 0,-2 0 1 0 0,0 1-1 0 0,-1 2 89 0 0,-2 3 0 0 0,-1 1 0 0 0,-2 4-525 0 0,-2 5 537 0 0,-6 11 1 0 0,-6 2 0 0 0,-5 10 0 0 0,-2 4 314 0 0,-1 4 0 0 0,-4 4 0 0 0,-4 6 0 0 0,0 4 513 0 0,0 4 0 0 0,-3 3 0 0 0,1 5 0 0 0,-2 1 9 0 0,-1 1 1 0 0,4-1-1 0 0,2-4 1 0 0,2-2-426 0 0,1-1 1 0 0,4 1 0 0 0,2-7 0 0 0,2-5-274 0 0,1-6 0 0 0,4-5 0 0 0,2-3 1 0 0,3-3-312 0 0,3-2 1 0 0,-1-6 0 0 0,4-4 0 0 0,1-6-133 0 0,1-5 0 0 0,4-2 0 0 0,1-6 0 0 0,0-2-89 0 0,0-3 0 0 0,2-3 1 0 0,-1-4-1 0 0,1-4-3 0 0,1-3 0 0 0,3-2 1 0 0,-5 2-1 0 0,0-1-80 0 0,-2 1 1 0 0,0 6-1 0 0,-4 7 214 0 0,-6 10 1 0 0,-6 11 778 0 0,-8 13 0 0 0,-2 9 0 0 0,-5 8 0 0 0,-1 4 313 0 0,-1 5 0 0 0,-4 3 0 0 0,2 7 0 0 0,-1 0 33 0 0,0 0 1 0 0,1 0 0 0 0,-2 1 0 0 0,2 1-157 0 0,1 1 0 0 0,1 0 0 0 0,3-3 0 0 0,1-1-215 0 0,2-2 1 0 0,-1-3-1 0 0,5-7 1 0 0,2-6-565 0 0,2-4 1 0 0,5-7-1 0 0,0-3 1 0 0,3-3-389 0 0,2-3 1 0 0,1-2-1 0 0,-1-6 1 0 0,2-2 72 0 0,0-5 0 0 0,5-9 0 0 0,-2-1 0 0 0,1-3-12 0 0,2-3 1 0 0,1-1-1 0 0,-1-2 1 0 0,2-1 70 0 0,1-1 1 0 0,-3 0-1 0 0,0 4 1 0 0,-2 2 139 0 0,-3 3 0 0 0,1 4 1 0 0,-5 5 512 0 0,-3 6 0 0 0,-3 9 0 0 0,-6 6 240 0 0,-2 5 1 0 0,-2 4 0 0 0,-4 4 0 0 0,0 5-56 0 0,0 5 0 0 0,-1 4 0 0 0,-1 2 0 0 0,-2 2 256 0 0,-1 1 0 0 0,4 1 0 0 0,-3 3 1 0 0,1 0 94 0 0,0 0 1 0 0,1-4 0 0 0,4-3 22 0 0,1-4-883 0 0,4-3 1 0 0,-2-5 0 0 0,5-3-168 0 0,2-5 0 0 0,2-5 0 0 0,5-7 0 0 0,1-3-20 0 0,1-2 1 0 0,4-6 0 0 0,-2-3 0 0 0,4-4-536 0 0,3-2 0 0 0,-2-1 1 0 0,2-3-1 0 0,-2 1 2 0 0,-1 2 1 0 0,0 1-1 0 0,0 3 1 0 0,-1-2 247 0 0,-2-1 1 0 0,1 6 0 0 0,-4-1 0 0 0,-2 2-573 0 0,-3 2 1327 0 0,1 1 1 0 0,-11 13 0 0 0,0 7 0 0 0,-5 9 563 0 0,-4 7 1 0 0,-3 4-1 0 0,-5 4 1 0 0,-1 4 117 0 0,1 3 0 0 0,-2 1 0 0 0,2-3 0 0 0,2-1-127 0 0,2-2 1 0 0,5-2-1 0 0,-1-5 1 0 0,2-1-194 0 0,1-4 0 0 0,5-5-799 0 0,4-10 0 0 0,1-2 1 0 0,5-5-1 0 0,2-3-211-25 0,3-5 1 25 0,0-4 0 0 0,4-6 0 0 0,0-2-74-154 0,-1-2 0 154 0,3-3 1 0 0,-3-1-1 0 0,1 0-35-70 0,0 0 1 70 0,-1 0 0 0 0,1 1 0 0 0,-3 1 99-23 0,-2 1 1 23 0,-1 4-1 0 0,-1-1 458-1 0,-2 2 1 1 0,-3 6-1 0 0,-6 4 261 0 0,-3 5 0 0 0,-2 7 0 0 0,-1 3 0 0 0,0 2 23 0 0,0 1 1 0 0,-3 4-1 0 0,-1 2 1 0 0,-1 1 13 0 0,-2-1 0 0 0,2 2 0 0 0,-1-2 0 0 0,0 1-34 0 0,1-1 0 0 0,-3 2 0 0 0,2-2 1 0 0,-2 1-105 0 0,-1-1 0 0 0,2 1 1 0 0,0-3-1 0 0,1 0-176 0 0,-1 0 1 0 0,2-1-1 0 0,0-3 1 0 0,0-1-330 0 0,0-2 1 0 0,3 0-1 0 0,-1-3-631 0 0,2-1 0 0 0,1-2 575 0 0,0-3 0 0 0,1-1 0 0 0,2-5 1 0 0,3 0 110 0 0,2 0 0 0 0,-2 0 1 0 0,0 0-1 0 0,0 1 287 0 0,-1 2 0 0 0,-1-1 0 0 0,-3 3 0 0 0,0 0 210 0 0,-1 0 0 0 0,2 1 0 0 0,-6 4 1 0 0,0 2 179 0 0,-2 3 1 0 0,-2 3 0 0 0,-1 2-176 0 0,0 1-60 0 0,0 4 0 0 0,0-3 0 0 0,0 2 0 0 0,0 0 162 0 0,0 1 0 0 0,1-2 0 0 0,1 0 1 0 0,2 0-122 0 0,1 0 0 0 0,-2-2 0 0 0,2 2 0 0 0,0-1 74 0 0,1-2 0 0 0,0-1 0 0 0,3 0 1 0 0,0 0-64 0 0,0-1 1 0 0,3 2 0 0 0,1-5-13 0 0,1 2 0 0 0,-2-2-448-1 0,3 0 0 1 0,1-4 1 0 0,5 0-23-106 0,3-4 1 106 0,-1 0-1 0 0,1-5 1 0 0,0-2 30-173 0,-1-2 0 173 0,3-2 0 0 0,-3 2 1 0 0,1-1 172-163 0,0 1 0 163 0,-4-2 1 0 0,1 0-1 0 0,-2 0 54-109 0,-1 0 1 109 0,0 1-1 0 0,-1 2 1 0 0,-2-1 82-35 0,-3-1 1 35 0,-2 1 0 0 0,-2 4 0 0 0,-2 2 159-1 0,-3 1 1 1 0,1 1-1 0 0,-1 3 1 0 0,-1 0 93 0 0,-1 0 1 0 0,2 4 0 0 0,1 2 0 0 0,1 3-28 0 0,2 3 0 0 0,-1 3 1 0 0,2 5-1 0 0,2 2-64 0 0,0 1 0 0 0,4 0 0 0 0,1 3 0 0 0,2-1 31 0 0,1 0 0 0 0,0-1 0 0 0,1-6 1 0 0,2-1-286-34 0,3-2 0 34 0,2 0 1 0 0,1-6-1 0 0,1-4-279-103 0,2-3 0 103 0,-2-2 0 0 0,3-1 0 0 0,-1-2-102-122 0,0-3 1 122 0,3-6 0 0 0,-2-3 0 0 0,0-3-238-127 0,0-3 1 127 0,1 1-1 0 0,-4-3 1 0 0,-2 0-880-109 0,0 0 1 109 0,-3-1 1557-59 0,1-3 0 59 0,-24-44 0 0 0,-3-10 0 0 0</inkml:trace>
  <inkml:trace contextRef="#ctx0" brushRef="#br0" timeOffset="2672">755 414 12565 202790 42123,'-9'13'-112'0'0,"-1"0"1"0"0,-1 4 0 0 0,-2 0 641 0 0,-1 2 1 0 0,2 6-1 0 0,-3 2 1 0 0,0 5-112 0 0,1 3 0 0 0,-2 2 0 0 0,4 2 0 0 0,1 2-120 0 0,1 3 1 0 0,1 0-1 0 0,0-3 1 0 0,1-4-159 0 0,3-3 0 0 0,0-5 1 0 0,3 1-1 0 0,-1-4-478 0 0,1-5 0 0 0,1-4 54 0 0,1-8 0 0 0,4-5 0 0 0,2-4-6 0 0,1-5 1 0 0,5-4 0 0 0,1-4 0 0 0,1-5 97 0 0,2-5 0 0 0,1-3 0 0 0,1-2 0 0 0,0-2 67 0 0,0-3 0 0 0,3-5 0 0 0,0-1 0 0 0,-1 0 124 0 0,-1-1 1 0 0,-4 3-1 0 0,0-4 1 0 0,1 1 25 0 0,1 2 0 0 0,-6 5 0 0 0,-3 4 0 0 0,-3 5 270 0 0,-3 6 1 0 0,-3 8-114 0 0,-5 7 1 0 0,-1 7 0 0 0,-7 5 0 0 0,-1 6 31 0 0,-2 5 0 0 0,1 7 0 0 0,-6 6 0 0 0,1 3 292 0 0,0 3 1 0 0,-3 5 0 0 0,3 4-1 0 0,0 2-35 0 0,-1 2 0 0 0,3 2 0 0 0,-2 3 0 0 0,3 1-201 0 0,4-2 0 0 0,2-7 0 0 0,6-12 0 0 0,3-6-344 0 0,2-7 0 0 0,5-5 1 0 0,2-5-1 0 0,2-6-388 0 0,0-4 1 0 0,2-3 0 0 0,1-2 0 0 0,2-3 44 0 0,1-4 1 0 0,-2-3 0 0 0,2-6 0 0 0,0-3 134 0 0,0-2 1 0 0,1-6-1 0 0,3-5 1 0 0,0-3 202 0 0,0-3 1 0 0,0-3-1 0 0,1-6 1 0 0,1-3-10 0 0,1-2 0 0 0,0-4 0 0 0,-3 0 0 0 0,-1 3-108 0 0,-2 2 0 0 0,0 6 0 0 0,-6 11 247 0 0,-4 11 1 0 0,-4 13-1 0 0,-5 11 1 0 0,-4 5 255 0 0,-3 3 1 0 0,-5 5 0 0 0,1 3-1 0 0,-2 4-98 0 0,-1 4 0 0 0,-3 7 1 0 0,0 5-1 0 0,0 5 210 0 0,-1 2 1 0 0,2 7-1 0 0,-4 6 1 0 0,-1 7 158 0 0,-1 5 1 0 0,2 5 0 0 0,2-6 0 0 0,2-2-235 0 0,3-6 0 0 0,7-6 1 0 0,1-9-1 0 0,5-11-579 0 0,3-9 0 0 0,8-10 1 0 0,3-5-1 0 0,2-5-212 0 0,4-3 0 0 0,-1-2 0 0 0,2-3 1 0 0,2-6 95 0 0,0-7 0 0 0,1-6 1 0 0,1-7-1 0 0,3-4 22 0 0,2-4 0 0 0,-2-2 0 0 0,0-6 1 0 0,2-3 228 0 0,3-5 0 0 0,-1-1 0 0 0,1-6 0 0 0,-3-3 63 0 0,-2-4 1 0 0,-1-6-1 0 0,0 2 1 0 0,-5 5-97 0 0,-5 9 1 0 0,-7 13-1 0 0,-3 13 1 0 0,-2 10 131 0 0,-1 8 0 0 0,-4 8 0 0 0,-2 4 0 0 0,-3 4 137 0 0,-3 4 1 0 0,1 3 0 0 0,-3 3 0 0 0,0 4 388 0 0,0 4 1 0 0,-1 8 0 0 0,-3 8 0 0 0,-1 7-174 0 0,-2 7 1 0 0,-1 2 0 0 0,-3 7-1 0 0,2 3-60 0 0,1 3 0 0 0,-2 1 1 0 0,3 3-1 0 0,2-1-160 0 0,3-4 1 0 0,3-11 0 0 0,5-6 0 0 0,2-7-260 0 0,3-6 1 0 0,3-8 0 0 0,3-9-470 0 0,3-7 0 0 0,2-5 0 0 0,1-5 0 0 0,0-1 203 0 0,0-2 1 0 0,3-6 0 0 0,1-6 0 0 0,0-3 227 0 0,0-3 1 0 0,3-5-1 0 0,0-6 1 0 0,3-1 188 0 0,2-4 0 0 0,1-10 0 0 0,-1-3 0 0 0,3-6-104 0 0,2-3 1 0 0,1-6 0 0 0,0-6-1 0 0,0-3-12 0 0,0 1 0 0 0,-8 13 0 0 0,-4 12 0 0 0,-6 15 173 0 0,-3 14 1 0 0,-3 12 0 0 0,-7 7 311 0 0,-5 5 1 0 0,0 7 0 0 0,-6 4 0 0 0,-2 5 6 0 0,-3 6 0 0 0,0 4 0 0 0,-3 6 1 0 0,0 2 109 0 0,0 6 0 0 0,1 2 0 0 0,-3 5 1 0 0,-1 2-8 0 0,1 1 1 0 0,1 0-1 0 0,-1 7 1 0 0,2 3-217 0 0,1 2 0 0 0,3-8 0 0 0,6-3 0 0 0,5-10-176 0 0,3-9 0 0 0,3-6 0 0 0,6-8 0 0 0,4-6-580 0 0,3-7 0 0 0,4-5 1 0 0,-2-6-1 0 0,2-2-101 0 0,4-3 0 0 0,0-7 0 0 0,4-6 0 0 0,0-7 338 0 0,0-6 1 0 0,1-5 0 0 0,3-4 0 0 0,-1-4 128 0 0,-2-1 1 0 0,1-3-1 0 0,-3-3 1 0 0,1-6 22 0 0,2-8 0 0 0,-3 1 1 0 0,1-6-1 0 0,-2 4-109 0 0,-4 5 0 0 0,-3 10 1 0 0,-6 12-1 0 0,-2 12 205 0 0,-3 11 0 0 0,-3 10 1 0 0,-2 5-1 0 0,-2 3 477 0 0,-1 2 0 0 0,-1 3 0 0 0,-3-2 0 0 0,0 1-97 0 0,0 2 1 0 0,0 6 0 0 0,-1 5 0 0 0,-2 6-134 0 0,-3 4 0 0 0,-2 12 1 0 0,-3 9-1 0 0,-2 7 39 0 0,-1 7 1 0 0,-1 1 0 0 0,-3 5-1 0 0,0 2 16 0 0,0 3 0 0 0,1-5 0 0 0,3-1 0 0 0,6-9-256 0 0,7-12 1 0 0,6-16 0 0 0,7-10 0 0 0,3-8-428 0 0,2-6 1 0 0,5-3-1 0 0,1-5 1 0 0,1-3-221 0 0,0-5 1 0 0,4-9 0 0 0,4-9 0 0 0,1-5 139 0 0,0-3 1 0 0,-1-6 0 0 0,2-4 0 0 0,0-6 292 0 0,2-4 0 0 0,-3-4 1 0 0,3-5-1 0 0,-1-2-7 0 0,0-3 0 0 0,0-2 1 0 0,-2 2-1 0 0,-5 7-191 0 0,-6 12 1 0 0,-5 19 484 0 0,-8 13 0 0 0,-4 11 0 0 0,-3 7 0 0 0,-3 6 380 0 0,-2 5 1 0 0,-1 1 0 0 0,2 5-1 0 0,-2 4-112 0 0,-1 3 0 0 0,0 6 0 0 0,-2 9 1 0 0,0 4 109 0 0,-3 4 1 0 0,1 3-1 0 0,-3 5 1 0 0,3 1-100 0 0,0 1 0 0 0,0 4 0 0 0,2-3 0 0 0,3-3-295 0 0,4-4 0 0 0,6-12 0 0 0,0-7 1 0 0,2-6-352 0 0,1-5 0 0 0,4-10 1 0 0,2-5-1 0 0,2-4-357 0 0,1-2 0 0 0,1-4 0 0 0,1-3 0 0 0,2-4 214 0 0,1-4 0 0 0,1-7 1 0 0,2-4-1 0 0,1-5 149 0 0,0-4 1 0 0,0 1 0 0 0,1-6 0 0 0,1 1 1 0 0,1-3 1 0 0,4-4-1 0 0,-1-3 1 0 0,1-3-50 0 0,-1 0 0 0 0,-2 8 0 0 0,-5 3 0 0 0,-2 6-499 0 0,-3 5 1 0 0,-3 12 1063 0 0,-3 9 0 0 0,-6 8 0 0 0,-7 11 0 0 0,-3 3-65 0 0,-2 5 1 0 0,-4 4 0 0 0,1 6 0 0 0,-2 3 258 0 0,-1 5 0 0 0,0 1 1 0 0,0 4-1 0 0,0 0 202 0 0,0 0 0 0 0,0 2 1 0 0,0 4-1 0 0,1 0-242 0 0,2-4 1 0 0,3 1 0 0 0,6-6 0 0 0,3-3-279 0 0,2-4 1 0 0,2-9-1 0 0,2-6 1 0 0,4-7 10 0 0,4-4 0 0 0,0-3 1 0 0,4-5-1 0 0,1-4-837 0 0,1-4 1 0 0,1-4 0 0 0,0-7 0 0 0,1-5-135 0 0,2-5 1 0 0,-2-3 0 0 0,2-1 0 0 0,-1-1 306 0 0,1-1 1 0 0,-4-3 0 0 0,3-4-1 0 0,-1-1 0 0 0,-3-2 0 0 0,1 2 1 0 0,-5-1-1 0 0,-1 4-162 0 0,-1 4 1 0 0,-5 14 723 0 0,-2 7 1 0 0,-3 11 0 0 0,-3 7 0 0 0,-3 6 500 0 0,-2 5 1 0 0,-2 3 0 0 0,-1 6-1 0 0,-1 3 30 0 0,1 4 1 0 0,-2 6 0 0 0,0 0-1 0 0,0 1 45 0 0,0-1 1 0 0,1 2-1 0 0,3-3 1 0 0,0 0-344 0 0,0-2 0 0 0,3-6 0 0 0,1-3 0 0 0,1-4-556 0 0,2-2 1 0 0,2-6 0 0 0,3-6-296 0 0,3-2 0 0 0,1-2 0 0 0,0-2 0 0 0,-1-3-110 0 0,1-2 0 0 0,1-2 0 0 0,0-1 0 0 0,-1-4-45 0 0,-1-2 1 0 0,0 2 0 0 0,3 0-1 0 0,0-1 239 0 0,0-1 0 0 0,-3 0 0 0 0,0 1 0 0 0,0 2 377 0 0,-1 1 0 0 0,-1 4 0 0 0,-3 4 0 0 0,1 0 551 0 0,1 0 0 0 0,-1 4 1 0 0,-5 2 133 0 0,-3 7 0 0 0,-2 3 1 0 0,-1 6-1 0 0,0 3 278 0 0,0 2 1 0 0,-3 2-1 0 0,0 4 1 0 0,1 2-306 0 0,1 2 1 0 0,2-1-1 0 0,1-1 1 0 0,2-2-407 0 0,1-1 0 0 0,1-3 0 0 0,3-2 0 0 0,1-3-420 0 0,2-5 1 0 0,-1-4 0 0 0,4-4 0 0 0,1-3-586 0 0,1-2 1 0 0,1-2 0 0 0,1-3 0 0 0,1-4-94 0 0,1-3 0 0 0,0-6 1 0 0,-3 0-1 0 0,0-4 395 0 0,0-2 1 0 0,0-1-1 0 0,0-4 1 0 0,0-2 206 0 0,0-3 1 0 0,0 2 0 0 0,-1-1-1 0 0,-1 2 202 0 0,-1 4 1 0 0,-4 1 0 0 0,1 7 659 0 0,-2 4 1 0 0,-5 7-1 0 0,-2 5 1 0 0,-3 4 23 0 0,-3 4 0 0 0,2 3 0 0 0,-1 3 0 0 0,3 3-366 0 0,2 2 0 0 0,0 4 0 0 0,-2 0 0 0 0,2 0-884 0 0,3 1 1 0 0,-1-2 0 0 0,1 3 686 0 0,1 2 0 0 0,-23 37 0 0 0,-5 10 0 0 0</inkml:trace>
  <inkml:trace contextRef="#ctx0" brushRef="#br0" timeOffset="5896">269 350 12538 199551 42651,'0'-19'-323'0'359,"0"-1"0"0"0,7 7 647 0-315,-1 0 1 0-1,1 26-1 0 0,-9 6 1 0 1,-5 16 160 0-44,-6 11 1 0 1,-4 11 0 0 0,-3 8-1 0-1,-2 1-105 0 0,-4 1 1 0 0,4-5 0 0 0,-4 5 0 0 0,4-3-104 0 0,2-6 1 0 0,1 4-1 0 0,-1-17 1 0 0,3-1-60 0 0,4-2 1 0 0,4-12-422 0 0,9-4 0 0 0,2-13 0 0 0,5-6 0 0 0,6-9-187 0 0,4-11 1 0 0,12-5 0 0 0,3-21 0 0 0,5-9 72 0 0,3-7 1 0 0,6-10 0 0 0,-1-3-1 0 0,-1-2 98 0 0,-3-4 0 0 0,5-2 1 0 0,0-3-1 0 0,-4 1 168 0 0,-8-1 1 0 0,-1 11 0 0 0,-11 9-1 0 0,-7 14 224 0 0,-4 10 1 0 0,-9 11-1 0 0,-12 19 292 0 0,-10 18 0 0 0,-13 16 1 0 0,0 19-1 0 0,-4 9 129 0 0,-2 6 1 0 0,0 18 0 0 0,-1-1 0 0 0,-1 8-303 0 0,18-42 0 0 0,0 2 1 0 0,2-1-1 0 0,1 2 1 0 0,-3 0-1 0 0,0 2 1 0 0,2 0-1 0 0,3 0 26 0 0,1 2 1 0 0,1-1 0 0 0,-1 0 0 0 0,1-1 0 0 0,-6 40 0 0 0,7-10-254 0 0,4-13 0 0 0,9-20 0 0 0,13-24 0 0 0,11-9-426 0 0,6-8 0 0 0,11-9 0 0 0,9-12 0 0 0,3-14-111 0 0,3-13 0 0 0,3-18 0 0 0,4-16 0 0 0,-30 35 0 0 0,-1-2 258 0 0,0-4 1 0 0,-1 0 0 0 0,3-2 0 0 0,-1 0 0 0 0,-5-1 0 0 0,-2 0 0 0 0,2 0 0 0 0,1-1 58 0 0,0 2 1 0 0,-2-2 0 0 0,-3-3-1 0 0,-2-1 1 0 0,1 0 0 0 0,-1-1 0 0 0,-3 1-1 0 0,-1-1 50 0 0,-1 2 1 0 0,-2 1 0 0 0,7-44 0 0 0,-9 11 0 0 0,-3 18 384 0 0,-3 16 0 0 0,-5 16 0 0 0,-7 22 0 0 0,-8 9 262 0 0,-9 8 0 0 0,2 16 0 0 0,-6 13 0 0 0,2 6-32 0 0,-1 7 0 0 0,-5 13 0 0 0,3 15 0 0 0,-1 9 70 0 0,-5 9 1 0 0,7 1 0 0 0,-1 1 0 0 0,3-2-595 0 0,0 2 1 0 0,0 0 0 0 0,8-3 0 0 0,3-6-1003 0 0,2-4 0 0 0,8-11 0 0 0,1-5 0 0 0,8-6 1016 0 0,9-6 0 0 0,-13-23 0 0 0,-2-12 0 0 0</inkml:trace>
</inkml:ink>
</file>

<file path=ppt/ink/ink1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42:00.095"/>
    </inkml:context>
    <inkml:brush xml:id="br0">
      <inkml:brushProperty name="width" value="0.08571" units="cm"/>
      <inkml:brushProperty name="height" value="0.08571" units="cm"/>
      <inkml:brushProperty name="color" value="#FFFFFF"/>
    </inkml:brush>
  </inkml:definitions>
  <inkml:trace contextRef="#ctx0" brushRef="#br0">1 235 8633,'4'-5'474,"-2"1"0,4 4-191,1 0 1,2 0-1,0 1 1,1 2-101,-1 3 1,0 3-1,1 1 1,-1 2-28,1 0 0,-1 5 1,0-1-1,1 1-46,-1 2 1,-3-1 0,1-1 0,-1-2-131,-1 2 0,2 0 0,-3-2 0,-1-3 30,1-5 0,-3 1-131,2-1 108,-2-3 0,0-4 0,1-6 0,2-3 162,2 0 0,0-5 0,3-2 0,2-5-72,1-4 0,0-3 1,3 0-1,2 0-53,1 0 0,1-3 0,-1-1 0,1 2-48,0 1 0,0 2 0,-2 3 1,-1 5-255,-3 5 0,-3 5 0,-2 2 0,0 1-417,-2 2 1,-3 1 0,3 3 694,2 0 0,-8-17 0,-1-3 0</inkml:trace>
</inkml:ink>
</file>

<file path=ppt/ink/ink1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43:41.560"/>
    </inkml:context>
    <inkml:brush xml:id="br0">
      <inkml:brushProperty name="width" value="0.08571" units="cm"/>
      <inkml:brushProperty name="height" value="0.08571" units="cm"/>
      <inkml:brushProperty name="color" value="#FFFFFF"/>
    </inkml:brush>
    <inkml:brush xml:id="br1">
      <inkml:brushProperty name="width" value="0.11429" units="cm"/>
      <inkml:brushProperty name="height" value="0.11429" units="cm"/>
      <inkml:brushProperty name="color" value="#FFFFFF"/>
    </inkml:brush>
  </inkml:definitions>
  <inkml:trace contextRef="#ctx0" brushRef="#br0">1 78 7772,'0'4'-1249,"1"0"1305,1-1 0,-2 0 163,3-1 0,-3-1 1,1 3-5,1-1 1,-1 0-60,1-1 0,2 1 47,0 1 1,0 2-127,0-2 0,-2 0 0,2 0 37,1 1 0,-1-1 0,0 0 0,-1 1-49,1 1 1,-1 0-1,2 1 1,0-1-27,0 0 0,0 1 1,0-1-1,-1 1-58,1-1 0,1 1 1,0 0-1,1 0 19,-1 0 0,1 3 1,-1-4-1,0 1 44,1 0 1,-1-2 0,1-1 0,-1 1 11,1 1 0,-1 0 0,1 1 0,-1-1 10,1 1 1,0-1 0,1 1 0,0-1-65,0 0 1,-1 1-1,0-1 1,-1 2-14,1 0 0,-1-1 0,1 2 0,-1-2-7,1 0 0,0-1 1,1 1-1,0-1 8,0 0 0,-1 1 1,0-1-1,-1 1 8,1-1 1,-1 0 0,1-1 0,1-1 32,1 1 0,-1 0 1,0 0-1,0 0 33,0 0 1,1-2-1,-3 2 1,1 0-22,-1 0 1,1 0 0,-1-1 0,1 0-5,-1 0 0,0 2 1,2-3-1,-1 2 50,-1-1 0,4 0 0,-3 3 0,0-1 19,0 1 0,2-2 1,-1 0-1,1 0-138,0 0 1,-1 0 0,2 2 0,0-1 42,0 1 1,-1-1 0,2 1 0,0-1-12,1 1 1,1-1 0,0 0 0,0 0 4,0-1 1,0 0 0,0 0 0,0 0 20,0 2 0,0-1 0,0-1 0,-1-1 4,1 1 0,0 1 0,0-1 0,0 0 4,0 0 1,2-1-1,0 2 1,0 0-17,1-2 0,-2 2 0,3-1 1,-1 0-2,1 2 1,-1-3 0,2 0 0,0 1-72,-1-2 1,0 3 0,0-2 0,0 0 41,0 0 0,1-2 1,-2 3-1,0 0 0,2 0 0,0 0 0,0-2 1,-1 1 24,1-1 1,1 1 0,0 1 0,1-1 42,-1 1 1,0-1 0,1 0 0,-1-1 4,0 1 0,1-1 0,-1 2 0,1-2-56,-1-1 1,1 0-1,1 1 1,0 0 4,0-1 1,1 1-1,1-1 1,-1 0-19,0 1 0,0-3 0,-1 3 1,1-2-42,-1 1 1,2-1-1,-1 1 1,1-1 16,-1-1 0,1 1 0,0 0 0,1 1 109,2 0 0,-4-2 0,4 0 1,-3 0-58,0 0 0,1-2 0,2 0 1,-1 1 1,-2 0 0,3 0 0,-3 0 0,2-1-25,1 0 0,-1 1 0,0 1 1,-2-2-17,2 0 0,1-1 0,1 2 1,1-1-2,-1 0 0,0-1 0,-1 0 0,2 1-6,2-1 1,-1 0 0,-1 1 0,-1-2-17,1 0 0,0-1 0,2 3 0,0-1 17,-1 0 1,0-1 0,-3 1 0,0-1 26,2-1 0,1 1 0,2 0 0,-2 0 0,0 0 0,2-1 0,-1 0 0,1-1 23,-1 0 1,2 0 0,-2-1 0,2 0-23,3-2 1,-5 2 0,3-1 0,-2 0 13,1-1 1,1 1-1,1-2 1,0 1-18,0 1 1,-1-1 0,-1 0 0,0 0-29,1 0 0,-4 1 0,0-2 0,-1 1-2,0 1 1,3 0 0,0 0 0,1-1 39,-3 2 0,1-3 0,-2 1 0,2 0 36,1-1 0,-2-1 0,0 1 1,1 0-66,-1 1 0,-1 0 0,2-1 1,-2 1-68,-3 0 0,0 0 0,-3 3 0,1-1 17,1 1 0,-1-1 0,0 1 0,0-1 53,-3 1 1,1-1 0,-1 1 0,0 0 38,-1-1 0,-3 1 1,0-1-1,1 0 87,-1-2 0,1 2 0,1-1 0,-2 0-33,0 2 1,1-1 0,-2-1 0,0 0-51,-2 2 1,0 0 0,0 1 0,0 0 9,0-2 0,-2 1 0,-1-1 0,0 1-3,0-1 1,-1 1-1,1 0 1,-1 0-25,-1 1 0,-1 0 1,0 1-1,-1 0-14,0 0 1,1 0-1,-1-1 1,1 1-59,-1-1 1,1 1 0,-1 0-104,1-1 1,-3 1-1322,0 0 1484,1-1 0,-51-24 0,-12-6 0</inkml:trace>
  <inkml:trace contextRef="#ctx0" brushRef="#br1" timeOffset="2138">4825 149 11255,'-4'0'399,"0"0"0,2 0 0,-2-1-342,1-1 0,-2 2 70,1-3 1,-2 1-1,0-1-32,-1-1 1,3 3 0,0-2 0,-1 0 16,-1-1 0,-1 0 1,1 0-1,-1 1-5,1-1 1,-1 0 0,0-2 0,-1 1-7,0 1 1,-2 0-1,3-3 1,-2 1-2,1 2 0,-1-2 1,0 2-1,1-1-34,-2 1 1,2-2-1,-2 2 1,0 0-60,0 0 0,2 0 1,-1 0-1,0 1-60,1 0 0,-1 2 0,3-1 0,-1-1-18,1 1 1,-1 0-1,2 1 1,0 0-152,0-1 0,3 0 0,-2 2-891,-1 0-81,2 0 1,0 0 1225,3 2 1,11 8 0,4 3 0</inkml:trace>
  <inkml:trace contextRef="#ctx0" brushRef="#br1" timeOffset="2284">4909 188 10156,'-6'0'45,"-1"0"0,1 0 151,-1 0 1,3 0 0,0 0 14,-1 0 0,2 3 1,0 1-1,1 2-28,0 0 0,-3 3 0,3 0 0,-1 2-42,0 3 1,-2-1 0,1 4 0,-1 1-36,0 1 1,-1 0 0,2 2 0,-2-1 19,0 2 0,0-1 0,-1-1 0,1-2 38,-1 0 0,1 0 0,-1-1 0,1-1-30,2-1 1,-2-1-1,3-1 1,-1 0-22,-1 0 0,3 0 0,-1-1 0,-1-1-44,0-3 0,3 2 1,-2-2-1,1 0-61,0-1 0,-1 0 1,1-1-99,0 1 0,0-3 1,1 0-1447,-1-2 1506,2 1 1,0-41 0,3-8-1</inkml:trace>
</inkml:ink>
</file>

<file path=ppt/ink/ink1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43:48.973"/>
    </inkml:context>
    <inkml:brush xml:id="br0">
      <inkml:brushProperty name="width" value="0.08571" units="cm"/>
      <inkml:brushProperty name="height" value="0.08571" units="cm"/>
      <inkml:brushProperty name="color" value="#FFFFFF"/>
    </inkml:brush>
  </inkml:definitions>
  <inkml:trace contextRef="#ctx0" brushRef="#br0">207 138 8173,'-9'2'744,"3"3"1,4-1-77,2 8 0,8-8 0,3 1-426,4-3 1,5-13-1,2-1 1,5 5 78,0 3 0,6 14 0,-5-2 1,5-6-84,1-2 0,3-8 1,1 0-1,2 1-178,-2-1 1,0-5 0,1 1 0,1-1-108,-2 1 1,-2-3 0,-1 6 0,-3-3-460,-3 1 1,-4 5 0,-8-4-833,0 3 0,-9 1 668,-8 6 0,-8 0 0,-9 2 1,-2 4 669,-4 5 0,-26 16 0,-13 7 0,-8 4 0,1-1 0</inkml:trace>
  <inkml:trace contextRef="#ctx0" brushRef="#br0" timeOffset="489">534 190 8173,'0'-11'1001,"0"-1"0,0 7 88,0-7-43,0 8-794,0-3 1,0 9-1,0 3 1,0 7-112,0 3 1,0 8 0,0 4-1,0 3-194,0 7 0,0 9 1,0 0-1,0 3-85,0 3 1,-6 3 0,1-1-1,1-4-351,2-1 0,0-6 0,-2-3 1,-1-6-2446,1-5 2934,2-4 0,25-108 0,-9 30 0,0-1 0</inkml:trace>
  <inkml:trace contextRef="#ctx0" brushRef="#br0" timeOffset="883">810 18 8000,'-10'-7'300,"1"5"2697,3-4-2509,4 4 1,-6 4-1,8 4 1,0 5-207,0 4 1,2 10-1,2 6 1,2 5-137,-2 4 1,-3 10 0,-1 0 0,0 7-89,0 4 0,0-3 0,0 3 1,0-2-130,0-3 1,0-10 0,0-6 0,0-6-562,0-5 0,2-6 56,4-12 1,-2-5 0,5-12 193,-1-5 0,0-12 1,-2-6-1,3-3 85,1-3 1,5-1 0,-4-2 0,5-2 88,1 1 0,0-3 0,-2 2 0,-1 2 143,-3 1 1,1 5 0,5 1-1,-2 5 281,-3 1 0,3 9 293,-3 11 1,-3 5 0,1 7 0,-3 11 79,-3 8 1,-2 7-1,-2 1 1,0 1-195,0-1 1,0 2 0,0 3-1,0 1-258,0-2 0,0-7 0,0-3 0,0 1-851,0-2 0,0-2 0,0-8-3030,0 0 3744,8-7 0,17-64 0,11-22 0</inkml:trace>
  <inkml:trace contextRef="#ctx0" brushRef="#br0" timeOffset="1217">1274 500 8136,'0'17'417,"0"1"978,0-1-1282,0 0 1,8-7 0,5-5 0,7-5-69,3-5 1,5-5-1,-5-7 1,0-2-36,2-4 1,-4 2-1,6-6 1,0 0-36,-1 0 1,-5 4 0,2-3 0,-5-1 5,-7 0 1,2 6 0,-7-4-1,-2 2 119,-2 0 0,-6 6 0,-5 7 0,-9 3 98,-1 3 1,-8 4-1,-1 6 1,-5 5-8,-1 5 0,-1 3 1,1 4-1,0 5 48,-1 5 0,6 1 1,3 1-1,1 1 155,4 4 0,4-2 0,5 8 0,6 0-9,4-2 0,4 4 0,6-10 0,9-3-454,10-5 0,7-9 0,5 0 1,3-7-646,2-8 0,2-6 1,7-6-1,5-6-407,5-3 0,-4-10 1121,-2-4 0,-12-13 0,2-9 0,3-5 0,0 1 0</inkml:trace>
  <inkml:trace contextRef="#ctx0" brushRef="#br0" timeOffset="2921">2583 414 8136,'-2'-15'-5,"-2"1"0,-2 3 279,2-2 1,3-3 0,-1-1 0,-2 0 8,-2 0 0,-2-6 0,5 0 1,-3 2-189,2 2 1,-6-4 0,-1 0 0,-2 2-54,1 1 0,-3 3 0,3 0 0,-3 0-151,-2 0 0,0 5 0,-1 3 0,1 1 0,2 4 0,1 8 0,3 5-88,-2 7 1,5-3-1,0 12 1,3 0 203,-1 4 1,0 9 0,4 4 0,-2 2 94,-1 4 1,-1 1-1,6 3 1,-2 2 20,-4 3 0,4-3 0,-3 3 0,1-3-70,-2-3 1,4-5 0,-4-2-1,4-4-1185,2-7-413,0-6 1545,0-18 0,-15-62 0,-4-24 0</inkml:trace>
  <inkml:trace contextRef="#ctx0" brushRef="#br0" timeOffset="3884">2066 690 8081,'-11'1'1194,"-1"5"-915,1-4 0,1 4 1,7-10-33,6-2 0,7-5 0,7 3 0,0 0-90,1 1 0,4-7 0,3 5 0,0-3-249,0 1 0,4 5 0,-4-3 1,1-1-334,5 1 0,2 5 0,-1-4 0,-1 2-392,-3 1 0,-5-1 0,4 6 817,-2 0 0,-2 30 0,-6 9 0</inkml:trace>
  <inkml:trace contextRef="#ctx0" brushRef="#br0" timeOffset="3885">2600 535 8081,'-8'-10'-525,"4"2"2598,-7 8-577,0 0-1273,1 0 0,2 8 0,8 4 0,0 3-55,0 2 1,6 0-1,0 2 1,-2 2-180,-2 2 0,-1 8 1,3-4-1,2 1-148,-2 1 0,-2-8 1,-2 2-1,0-4-268,0-2 0,0-5 164,0-1 0,0-9 0,0-4 151,0-13 1,0-4 0,0-10-1,2-1-77,3-3 0,3-1 0,5 1 0,-3 3 158,-2 1 1,5 6 0,-3-4 0,1 0 21,1 1 0,-7 7 1,7-1-1,-1 7-107,-1 0 1,5 5-55,-3 2 0,-3 4 1,1 4-229,-3 4 1,5 4-1,-4 5 1,-1-2 397,1-1 0,-2-1 0,-6 45 0,0 9 0</inkml:trace>
  <inkml:trace contextRef="#ctx0" brushRef="#br0" timeOffset="3886">2807 724 7916,'0'11'-57,"0"1"182,0-8 1,1 3 0,5-7 0,4-2-59,-1-3 1,7-3 0,-5-5-1,4 1-40,3-1 0,-7-2 0,1-3 1,-1 1-64,-1 0 0,5 0 0,-6-1 0,1 1-70,-4 0 1,-2 0 0,-1 0 0,3-1 6,-2 1 0,-2 6 1,-4-1-1,-4 1-16,-5 1 0,-1 3 0,-3 7 1,-4 1 159,0 5 1,-2 4 0,0 7-1,-2 2 227,2 4 0,2-2 1,3 8-1,3-1 43,1-1 0,7 6 1,-5-5-1,2 3-17,5-2 1,1 3-1,4-5 1,1 2-19,3-1 1,8-12-1,-3 1 1,4-4-701,3-3 0,-1-2 1,0-8-1,0 0-1611,0 0 2031,1-8 0,22-55 0,6-21 0</inkml:trace>
  <inkml:trace contextRef="#ctx0" brushRef="#br0" timeOffset="4415">3168 690 8141,'0'9'833,"2"-3"1,4-10-667,5-2 1,3-7 0,-1 1 0,-2-3-58,3-2 0,1-6 0,2 0 1,1 0-126,-1-2 1,-2 6-1,-2-6 1,-3 2-55,-2 0 0,-3 0 0,-5 6 162,0 0 1,-2 2 0,-3 3-1,-7 6 40,-3 4 0,-4 4 0,-2 6 1,-4 7 29,-2 6 1,0 10 0,-1-2 0,3 5 70,0 6 1,10-1-1,-4 6 1,3 1 51,9-2 0,3 4 1,4-6-1,0 0-128,0 0 0,13-7 0,6-10 0,6-4-424,6-6 1,9-9-1,4-2 1,2-8-2564,0-8 2829,0-11 0,-2-29 0,2-14 0,3-9 0,1 1 0</inkml:trace>
  <inkml:trace contextRef="#ctx0" brushRef="#br0" timeOffset="4416">104 1860 8538,'17'10'266,"0"3"0,1-7 1,-1-2-114,0-2 0,2-2 0,2-2 0,4-2 123,2-2 0,-6-7 0,4 1 0,-2-3-229,0-2 1,0-1 0,-6 1 0,0 0-269,0 0 0,-2 0 0,-1-3 1,-5-1-26,-1-2 1,-2 1 0,-8 4 0,-4 1 51,-5 0 0,-5 0 0,-3 1 0,-2 3-25,-2 2 0,-7 7 0,1-2 0,-4 4 261,-1 2 0,5 0 1,1 2-1,-1 4 10,2 5 0,-5 4 0,5 3 0,0 1 18,4 4 0,10-4 0,1 6 0,1 0 60,1 3 1,3-1 0,7 2-1,0 1 61,0 3 1,1 7-1,5 0 1,6-2 2,3-1 0,2-8 1,0-1-1,1 1-202,-1-2 0,2-2 1,2-10-1,4-4-321,2-5 1,-1 2 0,5-4 0,-2-6-688,1-8 1,3-7 1015,1-6 0,24-50 0,-27 27 0,1 0 0</inkml:trace>
  <inkml:trace contextRef="#ctx0" brushRef="#br0" timeOffset="5552">706 1516 8039,'-17'0'-302,"6"0"0,1 2 658,2 3 1,-3-1 0,5 8 116,2 1 1,3 4-1,-1 4 1,-2 4-370,-2 2 0,0 4 1,6 7-1,0 4-225,0 2 1,0-4 0,0 4 0,0 0-269,0 0 1,6-6 0,0 3 0,-2-7-118,-2-5 1,-2-4-1,0-8 506,0 0 0,7-38 0,3-10 0</inkml:trace>
  <inkml:trace contextRef="#ctx0" brushRef="#br0" timeOffset="6170">827 1963 7397,'0'18'-288,"2"-9"0,2-1 604,1-1 1,9-5 0,-3 4-1,5-4-176,1-2 0,6-8 1,2-3-1,-1-4-8,1-3 1,-2 1 0,-6-2 0,1-2-164,-1-2 1,-2 0 0,-1 4 0,-5-2-52,-1-2 0,-2 0 0,-8 6 1,-4 0 2,-6-1 0,-3 3 0,-4 2 0,-2 3 79,-2 2 1,-8 3 0,3 7 0,-5 3 72,-1 7 1,1 5-1,3 4 1,3 4 215,2 2 0,-4 1 1,6 7-1,4-1-37,6 1 1,5-1 0,8 1 0,0-3-345,0-3 0,4 1 0,6-7 0,9 0-323,6 2 1,3-8-1,7 3 1,-1-9-98,1-3 1,-1-3 0,2-5 511,4 0 0,19-25 0,11-11 0,8-2 0,0 0 0</inkml:trace>
  <inkml:trace contextRef="#ctx0" brushRef="#br0" timeOffset="6171">1498 1791 8167,'-17'-2'0,"0"-1"-398,0-3 1,-1-2 0,1 4 0,0-1 593,0 1 1,0-4-1,-1 2 1,1 3 14,0 1 1,5 2 0,1 0 0,-2 2-46,-3 3 0,5 5 0,1 9 0,1 2 66,-1 2 0,6 8 0,-1-3 0,3 5-81,2 1 1,0-1 0,0-1 0,0-1-184,0-1 0,7 5 0,5-12 0,3-2-206,2-2 0,2-4 0,2-3 0,4-7-288,2-3 1,0-4 0,3-3 0,-3-7-35,-2-3 1,-2-2 559,-6 0 0,0-39 0,1-9 0</inkml:trace>
  <inkml:trace contextRef="#ctx0" brushRef="#br0" timeOffset="6172">1567 1912 8167,'-11'0'95,"-1"2"750,-1 3-564,5-3 1,2 6-1,12-8-200,6 0 1,3 0 0,4 0-1,2 0-154,2 0 1,8-6 0,-5 0 0,1 1-125,-4-3 1,2 6 0,-2-5 0,0 1-630,2 0 0,-6 0 826,4 6 0,-35 16 0,-9 3 0</inkml:trace>
  <inkml:trace contextRef="#ctx0" brushRef="#br0" timeOffset="6173">1705 1619 8021,'-17'0'-57,"5"0"607,1 0 0,1 8 1,-1 3-327,5 5 1,4 3 0,2 4 0,0 5-71,0 5 1,0 1 0,0 3 0,2 1-284,4 2 1,-4 8 0,3-4 0,-3 0-441,-2-4 1,6-9 0,0-3 0,-1 1-1347,3-2 1915,-6-10 0,21-48 0,-4-16 0</inkml:trace>
  <inkml:trace contextRef="#ctx0" brushRef="#br0" timeOffset="6840">1894 1808 7749,'-9'18'267,"-1"-7"1,6 1 309,-2 1 0,1 2 1,5 4-1,0 2-313,0 2 0,0 2 0,0-4 0,2 4-137,3 2 0,-3 0 0,4 1 0,-4-3-56,-2 0 0,0-6 0,0 4-1306,0-4 863,0-9 1,0-10-1,0-13 1,0-7 90,0-3 1,6-7-1,-1 1 1,-1-3 139,-2-3 0,0 1 0,2 1 1,2 5 86,-3 5 1,5-2 0,0 2-148,1 2 0,3 2 0,5 3-332,0 5 1,0 3 532,1 8 0,-9 0 0,-1 0 0</inkml:trace>
  <inkml:trace contextRef="#ctx0" brushRef="#br0" timeOffset="6841">2170 1912 8050,'-10'11'-657,"2"-1"628,1-3 1,3 7-1,-6-3 475,3 5 1,1 1-1,6 2 1,0 2-312,0 2 1,0 2 0,0-4 0,0 4-150,0 1 0,6-4 1,1 0-1,3-2-155,3-3 0,3-2 0,1-3 0,0-7-123,0-3 1,0-2 0,1 0-1,-1-2 180,0-3 0,6-7 1,0-11-1,-2-4 105,-2 1 1,-7-7 0,-3 4 0,1-3 142,-1-3 0,-5 3 0,2 1 0,-4 5 94,-2 1 0,-8-4 1,-3 6-1,-5 2-103,-1 2 1,-8 7 0,-1 3 0,-3 1-76,0 4 0,0 4 0,-3 6 0,3 6-230,6 3 0,-2 4 0,4 2 0,4 2-502,4-2 0,9-2 1,-2-2 679,4 1 0,10-9 0,78-24 0,-30 1 0,1-1 0</inkml:trace>
  <inkml:trace contextRef="#ctx0" brushRef="#br0" timeOffset="6842">2531 1791 8050,'-11'0'1037,"-1"0"601,8 0-1376,-3 0 1,7 8 0,0 5 0,0 8-53,0 8 1,0 5-1,0 5 1,0 3-30,0 2 1,0 0-1,0 4 1,0-4-250,0-2 0,0-8 0,0-7 0,2-4-707,3-8 1,-3-7 484,4-14 0,2-11 0,-1-12 0,1-5 14,0-6 0,5-4 0,-2-8 1,5 0-78,1 1 0,-2 5 0,-1 0 0,-1 0 154,6 2 1,-4 2 0,5 7 0,-7 3 341,0 3 0,3 10 0,1 9 252,0 3 0,-5 3 1,-3 10-1,1 7 166,-1 8 1,-5 0 0,2 8 0,-4 2-101,-2 1 1,2 8 0,2 2 0,1 0-316,-1 0 0,-2 6 0,-2-2 0,0 4-355,0 2 0,-2-8 0,-2-4 0,-1-4-806,1-2 0,0-5 1,0-2 1014,-2-2 0,-15-71 0,2-23 0</inkml:trace>
</inkml:ink>
</file>

<file path=ppt/ink/ink1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41:58.806"/>
    </inkml:context>
    <inkml:brush xml:id="br0">
      <inkml:brushProperty name="width" value="0.08571" units="cm"/>
      <inkml:brushProperty name="height" value="0.08571" units="cm"/>
      <inkml:brushProperty name="color" value="#FFFFFF"/>
    </inkml:brush>
  </inkml:definitions>
  <inkml:trace contextRef="#ctx0" brushRef="#br0">10 3147 8389,'-5'-1'390,"2"-2"1,2 1-1,1-5-255,0 0 1,0-2 0,0-3-1,0 0 24,0 0 1,0-3 0,0 0 0,0-3-20,0-1 0,1 1 0,1-1 0,1 0-41,-1 0 1,2 0 0,0 1 0,-1-1-24,1 0 1,-2-1 0,3-1-1,0-1 41,1 2 0,-3 0 1,3 1-1,0-1 18,-1-2 1,4 2 0,-4-3 0,1 1-9,1 1 0,-1-2 0,3 2 0,0-2 4,-3-1 1,2 0 0,-2-2 0,3 2-22,0 1 0,-3 0 1,1 1-1,0-2-3,1 0 0,2 1 0,-1 3 0,1-1-36,-1-1 0,1-3 0,2 3 0,0 1-17,0 2 0,2 0 0,1-1 0,1-1-7,-1-1 0,0 0 0,2 2 1,-2 0 31,2-2 1,4-3 0,1 3-1,0 0 28,1-1 1,-3 3 0,2-3 0,1 0 35,2-2 0,-2 1 0,0 0 0,0 0 15,2 0 0,1 0 0,1-2 0,-2 2-71,1 1 0,-1-3 0,2 1 1,3-1-36,3 1 1,-3-1 0,2 3-1,-1-1-27,1-2 0,3 0 0,-1-1 1,0 2 79,0-1 0,1 2 0,4-2 0,0-1-2,2 0 0,3-3 0,-3 5 1,2-3-26,2 0 1,0 0-1,0 0 1,-1 0-68,1 0 0,0 3 0,2 0 0,0-2-132,0 0 1,-1-1 0,-1 0 0,-1 0-6,1 0 0,4 0 1,0 2-1,-2 1 160,-2-1 1,-1 2 0,4-1-1,0-1-55,-1-1 0,2 2 1,-6 0-1,3 0 311,1 1 0,3-3 0,1 2 1,-2-1 85,-1 0 1,-1-1 0,0 2 0,-1-1-273,1 1 1,-3-2-1,-1 3 1,0-1-30,0 0 1,-4 4 0,1-1 0,-5 3-69,-3 4 0,-4-2 0,-2 5 0,-2 0-113,-1 2 1,-5 1 0,-5 2-788,1 1 1,-4 4-1437,3-2 0,-6 3 1308,-1 1 0,-4 1 0,1 4 1021,-6 4 0,-69 30 0,26-14 0,0 0 0</inkml:trace>
</inkml:ink>
</file>

<file path=ppt/ink/ink1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42:02.007"/>
    </inkml:context>
    <inkml:brush xml:id="br0">
      <inkml:brushProperty name="width" value="0.08571" units="cm"/>
      <inkml:brushProperty name="height" value="0.08571" units="cm"/>
      <inkml:brushProperty name="color" value="#FFFFFF"/>
    </inkml:brush>
  </inkml:definitions>
  <inkml:trace contextRef="#ctx0" brushRef="#br0">301 66 7974,'-4'-5'-184,"2"-2"1,-3 3 104,1-1 0,-4 1 0,2-1 599,-2 1 1,0-2 0,1 2 0,-1-1 32,1 1 1,-2 1 0,-2 3-1,-2 0-400,2 0 1,-3 1 0,1 3 0,-2 5-58,-2 2 1,3 7 0,-2 1 0,-1 6-124,0 5 1,2 0-1,2 5 1,2 1-59,-2 4 0,7-3 0,0 2 0,4-3-14,2-1 1,1-3 0,2-1 0,4-5-54,5-4 0,2-4 0,5-2 0,1-3-185,2-3 0,-1-5 0,4-2 0,0-3-219,-1-3 0,3-3 1,-3-7 555,0-2 0,2-26 0,0-11 0,2-4 0,-1-1 0</inkml:trace>
  <inkml:trace contextRef="#ctx0" brushRef="#br0" timeOffset="11565">621 912 7792,'-6'-4'240,"3"-3"442,2 3 0,1 5 0,0 10 0,0 6-203,0 7 0,3 5 0,1 3 0,-1 5-243,1 6 1,-3 4 0,3 2-1,-1 2-26,0 2 1,0-5 0,-3 0 0,0-5-114,0-1 1,0-9 0,0-9 0,0-7-533,0-4 0,2-7 55,1-3 0,-2-6 1,2-3-1,-2-3 151,-1 0 0,0-6 0,1-3 0,1-6-54,1-3 0,1-2 0,-2 2 0,3 2-10,0 3 1,0 2-1,2 2 1,0-1 181,0 0 0,1 8 0,2 2 0,-1 4 254,0 3 1,1 2 0,0 3 0,2 4 284,0 5 0,1 0 0,-4 6 1,1 2 64,-1 0 1,0 3 0,0-1 0,-3 0 20,-3 1 0,-2-3 1,-1 4-1,-1-1-223,-2-2 0,-3-1 1,-6-2-1,0-2-250,0 0 1,-1-5-1,-1-1 1,-1-4-220,-1-2 0,1 0 0,1-5 0,-1-2-1113,0 0 1,4-5 0,-2-1 1290,3-6 0,21-45 0,6-10 0</inkml:trace>
  <inkml:trace contextRef="#ctx0" brushRef="#br0" timeOffset="23778">1071 1361 7711,'-20'19'221,"7"-6"0,3-1 275,1 3 1,1-4 0,3 2-188,-1 2 0,0 2 1,6 2-177,0 1 0,2-1 1,4 0-118,7 0 0,-2-1 0,1-4-96,3-1 0,3-2 0,1 2 0,0-7-57,0-4 1,1-2 0,-1 0-61,0 0 1,0-8-1,-2-5 186,-4-4 1,2-2-1,-8-3 1,-1-1 180,3-3 1,-7-2 0,4 5 0,-4-3 90,-2 2 0,-2-3 1,-2 1-1,-5 2-55,-1 3 0,3 2 1,-6 2-1,-2 2-84,-2 2 1,-2 6 0,0-3-1,0 1-111,-1 5 0,1 2 0,0 2 1,0 0-427,-1 0 1,7 2 0,1 4-438,-3 7 0,6 4 1,3 3 851,4-1 0,27 9 0,7 2 0</inkml:trace>
  <inkml:trace contextRef="#ctx0" brushRef="#br0" timeOffset="24103">1359 1245 7843,'-19'0'1876,"0"0"1,8 9-1614,5 3 1,6 3 0,4 3 0,2-1-144,-1 4 1,-1 9 0,0-2-1,3 2-162,-3 4 1,-2 2-1,0 3 1,3-3 6,1-4 0,0-4 0,-6-9 1,0 1-281,0-1 0,0-6 125,0 0 0,3-18 0,1-1 1,2-11-11,-1-9 1,-1-4 0,0-10-1,5-3 76,1-2 0,1 0 0,4 6 0,-2 1-99,2-1 0,-4 9 0,-1 3 1,1 1 261,0 0 0,-5 9 0,5 8 0,-1 3 301,1 0 1,-4-1-1,3 9 1,-1 5 67,-5 6 1,5 4 0,-3 2-1,1 0-119,1 1 1,-6 5 0,5 3-1,-5 2-275,-2 4 0,0 0 1,0 1-1,0-5-692,0-3 1,0 6 0,0-6-1919,0 3 2596,0-6 0,0-13 0,0-14 0</inkml:trace>
  <inkml:trace contextRef="#ctx0" brushRef="#br0" timeOffset="24527">1976 1399 7732,'-11'-8'963,"-6"-3"-107,4-8 0,-2-1 1,2 1-519,7 0 0,-5 0 0,0-1-224,1 1 0,-1 6-91,5 0 0,-5 9-156,-8-2 0,8 6 0,5 6 1,1 9-56,-1 9 0,4-1 0,-5 9 0,5 2 180,2 3 0,2 1 1,3 1-1,1-3 34,-2-4 1,7 3 0,0-8 0,1 1-7,1 0 1,0-4-1,6-9-56,1-3 0,-1-7 0,0 1 0,0-6-1,1-6 1,-3-14 0,-2-12-1,-2-4 127,2-3 1,-5-1 0,1-3-1,-2-4 82,-5-2 1,0 4 0,0-7-1,3 1 21,-3 2 0,-2 2 0,-2 8 0,0-1 6,0-5 1,0 13 0,0-1 0,-2 10 208,-4 4 0,4 6-104,-5 0-77,5 9 0,2-3 1,0 14 109,0 6 0,0 6 0,0 6 1,0 8 93,0 3 1,6 13-1,1 7 1,-3 8-255,-2 4 0,5 3 1,1 6-1,1-2-742,-1-4 1,7 1 0,-4-10-1,2-6-1537,0-9 1,2-15 2101,10-6 0,5-48 0,9-12 0</inkml:trace>
</inkml:ink>
</file>

<file path=ppt/ink/ink1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8:28.061"/>
    </inkml:context>
    <inkml:brush xml:id="br0">
      <inkml:brushProperty name="width" value="0.08571" units="cm"/>
      <inkml:brushProperty name="height" value="0.08571" units="cm"/>
      <inkml:brushProperty name="color" value="#FFFFFF"/>
    </inkml:brush>
  </inkml:definitions>
  <inkml:trace contextRef="#ctx0" brushRef="#br0">51 300 7885,'-5'6'-107,"-1"-3"1,0 0 0,-1-1 342,-1 1 0,4 2 0,0-3 0,0 2 33,1 2 0,0 2 1,3 4-168,0 1 0,0 2 0,0-3 0,1 3-29,2 0 0,-1 1 0,5 2 0,1-1-12,1 0 1,-3-2 0,1 0 0,2-2-170,3 0 1,-4 0 0,2-6 0,-1-1-7,0-2 1,1 0-1,0-4 1,0 0 31,0 0 0,0-6 0,0-3 1,-1-4 79,-2-3 1,1 0-1,-5-6 1,-1 0 107,-1-1 0,3-1 0,-1 4 0,-2 0 79,-3 0 0,0 3 0,-5 1 0,-1 2-52,-1 2 0,-2 0 1,-1 4-1,-2 0-61,2 1 0,-2 5 1,0-2-1,2 3-241,1 1 1,4 0 0,0 0 0,1 1-911,0 3 1,-2 1 1078,5 5 0,9 18 0,5 5 0</inkml:trace>
  <inkml:trace contextRef="#ctx0" brushRef="#br0" timeOffset="311">282 300 7885,'-10'0'377,"0"0"257,4 0 0,2 2-336,4 1 1,3 4-1,2 6 1,0 4-203,3 2 0,-2 4 1,0 1-1,2-1 28,1 2 1,1-4 0,0 2 0,0-3-90,0-3 1,0-2 0,-1-5 0,-1-1-70,-1-3 0,-1-2 0,3-8 115,-2-2 1,2-9 0,-2-5 0,0-6-87,0-3 1,2-2 0,-3-1 0,0-2-60,1 2 1,-5 2 0,3 3 0,-2 3-1344,0 3 1407,1 1 0,-4 63 0,0 15 0</inkml:trace>
  <inkml:trace contextRef="#ctx0" brushRef="#br0" timeOffset="2802">724 401 7885,'-3'-10'335,"-2"1"154,0 2 0,-2-2 0,-3 3-142,0-3 1,0 2 0,-1 1 0,-2 1-273,0-1 1,-2 4-1,3-1 1,-1 2-111,0 1 0,2 4 0,1 4 0,0 3-42,0 2 1,3 5 0,2-1 0,0 2 33,3 1 1,2 0-1,3 0 1,4 0 50,2 0 0,2 1 0,2-2 0,1-4-33,2-5 0,-3-1 0,3-4 0,-1-1-49,1 1 1,-4-3-1,2-6 1,-3-2-99,-1-3 0,0-6 0,0-1 0,-1-3-95,-2-2 0,0 0 0,-3-1 1,-1-2-33,2 2 0,-4 1 0,2 2 1,-2 2 113,-1 4 0,0 2 495,0 1 0,0 5 1,0 5 91,0 6 0,0 7 0,0 4 0,0 2 116,0 1 0,0 3 0,0 2 0,0 0-377,0-1 0,0 3 0,0-4 0,1 0-802,3-2 0,-2-2 0,3-2 661,0-4 0,12-20 0,-1-5 0</inkml:trace>
  <inkml:trace contextRef="#ctx0" brushRef="#br0" timeOffset="4434">915 89 8824,'0'10'692,"0"1"0,0 4 0,0 6 1,0 8-410,0 7 1,0 7 0,0 1 0,0 2-745,0 2 0,1-3 1,2-3-1,3-5-124,0-7 1,2-5 584,-1-9 0,7-32 0,1-13 0</inkml:trace>
  <inkml:trace contextRef="#ctx0" brushRef="#br0" timeOffset="4435">1046 431 7885,'0'7'440,"0"-1"0,1-3-249,2 0 0,3-2 0,4-2 0,0-2 84,0-4 0,0-2 1,0-1-1,0-1-254,0-3 1,0 3 0,-1-3-1,-1-1-42,-2-1 1,-3 0-1,0-1 1,-2 0-140,-1 2 1,0-3 0,0 3 0,-1 2 130,-2 2 1,-3 0 0,-4 7 0,0 2 206,0 1 1,-3 7 0,-1 4 0,2 6 163,1 7 1,4 2 0,0 7 0,1 1 34,0 4 0,2-1 1,4-1-1,1 1 40,2 0 0,3-5 0,5-1 1,1-6-518,1-6 0,5-4 0,-1-5 0,2-2-205,1-4 0,-3-7 0,0-6 1,-1-6-35,0-3 0,-1-6 0,-4 0 0,0-3-22,-1-2 0,2 2 1,-6-6-1,0 3 85,1 1 1,-5 4-1,2 3 1,-2 2 267,1 0 0,-2 2 0,3 3 723,-3 2-392,-1 8 1,0 2 0,0 8 0,1 2 79,2 3 1,-2 2 0,4 3-1,-2 3 169,1 2 1,0 2 0,-2 2-1,3 3-331,0 0 0,-2 1 0,1-3 1,-1-1-355,1 2 1,4-5 0,-3 0 0,2-5-400,0-4 1,-4-6-1,4-1 13,0-3 1,1-7-1,0-5 1,-1-8-115,1-7 1,1-3 0,-1-1 0,0 0 297,-1 0 0,0 0 0,2 0 0,-2 0 117,0-1 0,0 7 0,2 3 1,-1 4 122,-2 2 0,-2 3 0,2 5 570,2 4 0,-3 3 1,-1 2-1,-1 4 209,1 3 1,2 0 0,-2 6 0,-1 2-86,2 2 0,-3 0 1,3 7-1,0-1-490,-3 1 0,-1-3 0,0 3 1,2-1-652,0-3 0,4-2 1,-4-2-3048,-1-1 3569,4-5 0,-1-38 0,5-14 0</inkml:trace>
  <inkml:trace contextRef="#ctx0" brushRef="#br0" timeOffset="4436">1709 270 10603,'11'0'363,"2"0"1,0-1 0,3-1 0,2-3-52,1 0 0,2-2 0,2-2 0,0 1-336,-1 2 1,0 0 0,-1-2 0,0 2-504,-1-2 0,1 3 0,-7 1 0,-2 1 527,-1-1 0,-32 1 0,-8 3 0</inkml:trace>
  <inkml:trace contextRef="#ctx0" brushRef="#br0" timeOffset="4437">1890 9 7885,'-10'-4'1087,"3"2"846,0-1 0,5 4-1163,-1 6 0,-2 4 0,2 11 1,1 5-375,0 7 1,2 9-1,0 9 1,0 7-420,0 7 1,2 2 0,0-1-1,2-5 12,2-4 1,-1-5 0,3-10-1,-1-7 504,1-7-493,1-9 0,-17-5 0,-4-5 0</inkml:trace>
</inkml:ink>
</file>

<file path=ppt/ink/ink1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47:00.816"/>
    </inkml:context>
    <inkml:brush xml:id="br0">
      <inkml:brushProperty name="width" value="0.08571" units="cm"/>
      <inkml:brushProperty name="height" value="0.08571" units="cm"/>
      <inkml:brushProperty name="color" value="#FFFFFF"/>
    </inkml:brush>
  </inkml:definitions>
  <inkml:trace contextRef="#ctx0" brushRef="#br0">1351 1062 7889,'-15'0'237,"1"-1"1,3-3 279,0-1 1,6 1 0,-4 4 79,-4 0 0,5 0 0,-2 0-412,-2 0 1,3 0 0,0 0 0,-3 0 25,-1 0 0,2 0 0,1 1 0,-2 2-74,-1 2 1,-2 6 0,-1-5-1,0 2-112,-4 4 1,2 1 0,-3 3-1,1-1 32,-1 1 0,-4-2 1,5 4-1,1 0 13,2 2 1,2 2 0,0-3 0,0 1-29,-1-1 1,7-1 0,0 0 0,0 4-16,1 2 0,5-5 1,-2 2-1,3-1-71,2 1 0,0 1 1,0-2-1,0 5 24,0 4 1,5-4-1,2 1 1,-1 3 97,1 4 1,5-1 0,-4 3 0,3-3-36,-1-1 1,0-4 0,3 0-1,-1 1 46,-2-1 0,1-2 0,3 2 0,4-1 29,2 0 1,-4-4 0,5-1 0,-4-4-67,-3-2 1,7 0 0,1 1 0,0-2-69,-1 1 0,5-6 0,-4-2 0,2-2-1,2 0 0,1-1 0,0-4 0,-2 0-43,2 0 0,-3 0 0,1 0 0,1 0 65,-2 0 1,2-1-1,-4-2 1,2-4 35,3-2 0,-4 4 0,1-4 1,0-3 17,-1-1 1,-3 2 0,4 1 0,-2-2 52,-4-1 1,-1-2 0,-1-1 0,-2 1 33,2 0 1,-1 0-1,0-1 1,-2 2-47,-2-2 1,2 1 0,-4 0-1,1-2 19,0-3 1,-7 3 0,4-5 0,-2 2-24,0 0 0,5-5 1,-5 2-1,-1 0 48,-3-4 1,-1 3 0,2-1 0,2 0-67,0 2 1,1-5 0,-5 6-1,0 0-79,0 1 0,0-5 1,0 6-1,-2 1 45,-2 3 0,2-1 0,-5-2 1,2-1 34,0 1 1,-2 1 0,4 0-1,-4-5 8,-1 0 1,-1 4 0,-2-1 0,0 1 1,0-1 0,2 4 0,-1-5 1,0 5-13,2 0 0,-6 1 0,6-1 0,-2 2 52,-1-1 1,2-1 0,-7 3 0,1 1 42,0 2 0,0 5 0,-1-3 0,1 1-60,0 3 1,0-3 0,0 3 0,0-1-154,0-2 1,-6 5 0,1-3-1,2 3-288,0 2 0,2 0 1,-2 0-1,-3 0-617,3 0 0,-4 0 0,1 0 0,1 0-78,-2 0 0,5 0 1,-5 2-1,2 1-861,0 3 1885,-1 6 0,0 16 0,-3 12 0</inkml:trace>
  <inkml:trace contextRef="#ctx0" brushRef="#br0" timeOffset="1">1320 1396 7304,'0'-15'-18,"0"5"887,0 0 0,0 0 674,0-6-1246,0 1 1,-1 1 0,-4 5-191,-5 4 1,1 3-1,0 2 1,-4 0-130,-1 0 0,0 7 1,-2 1-1,1 2-290,1 0 0,0 0 0,2 6 0,2-2-56,-2 2 0,5-1 0,1-1 0,1-3-42,-1-1 0,1 1 1,5 4 324,0 0 1,2-2-1,1-1 1,4-2 96,2 2 0,1 0 0,5 0 0,0-2 171,1 1 1,-2 3-1,1 1 1,1 1 60,-2-2 1,2-3 0,-3-1 0,-1 2 179,-1 1 1,-3 2 0,2 1 35,-5-1 0,2-5 0,-3 0-249,0 2 0,-4-1 0,-4 1 0,-2-1-261,-2 0 0,-3-2 0,-3-1 0,-2-2-586,1-2 1,-1 3-1,2 0 636,-2 1 0,8-38 0,1-6 0</inkml:trace>
  <inkml:trace contextRef="#ctx0" brushRef="#br0" timeOffset="2">1472 1563 8924,'-8'0'816,"1"1"0,7 5-684,0 4 1,1-2 0,3 4 0,1 4-227,-1 2 1,-1 4 0,0-4 0,3 4-435,-4 2 1,2-4 0,-1 3 0,2 0 527,-1-5 0,-16-48 0,-5-15 0</inkml:trace>
  <inkml:trace contextRef="#ctx0" brushRef="#br0" timeOffset="3">1457 1396 7889,'-5'10'0,"-2"-1"246,-1-3 0,2-1 0,-1-3 1539,0 3-2641,-5-3 856,10 5 0,29-28 0,15-4 0</inkml:trace>
  <inkml:trace contextRef="#ctx0" brushRef="#br0" timeOffset="4">1366 592 7622,'-14'2'0,"3"1"-40,1 2 1,4 0 0,-4-5 258,-1 0 1,-3 0 0,-1 0 104,-1 0 1,7 0 0,-1 0-111,-2 0 1,-2 0-1,0 0-62,-2 0 1,1 0 0,0 0-1,0 0-91,-1 0 1,1 2-1,0 1 1,0 4-39,-1 1 1,-4 3 0,0 4 0,0-2-19,-2-2 1,5 7 0,-3-2-1,1 0 98,-1 1 0,4-2 1,-5 2-1,4 2-6,2 1 1,0 0 0,-1-5-1,2 2 216,-1 3 0,4-3 0,1 3 0,-1-3-88,-3-2 1,-1 5 0,1 0 0,3 1-188,0 1 0,3-4 0,-4 6 1,2 0-47,-2-1 1,4-3 0,-1 4 0,1-1 65,0 2 0,3-7 0,-4 3 1,0 1-7,1 3 1,5 0 0,-4-2 0,2 1-4,0-1 0,0-3 1,4 5-1,-3 3-39,-1 1 0,0-4 0,5 0 0,0 0 26,0-1 1,0 4 0,0-4 0,0 1-18,0 0 1,0-1 0,0 3 0,0-3 58,0-2 0,1 3 0,3-4 0,3 2-20,1-1 1,-3 5-1,4-4 1,-1 2 23,0 1 0,-3-7 0,6 8 1,-2-2 21,0-2 0,5 4 0,-6-5 0,2 0-3,0 0 0,0 3 0,6-3 1,-2 0-49,2-1 1,-1 2 0,0-5 0,0 2-48,1-1 0,-1-2 1,-1-2-1,2 0 33,-1 0 0,6 6 1,-1-1-1,0-4 95,1-3 0,-3 0 0,3-3 1,-1 4 45,1 1 1,4-5 0,-5 0 0,0 0-6,3-1 0,-1 2 1,5-4-1,-2 0-105,2 0 0,0-3 1,1-2-1,1 1-61,3 3 0,-3-1 0,-4-5 0,2 0 16,1 0 1,3 0-1,-1 0 1,-1 0-59,-4 0 1,2 0 0,-5 0-1,1 0-39,4 0 1,-3 0 0,0 0 0,-1-2-56,1-3 1,-1 1 0,4-3-1,-2-2-31,-4 0 1,4 4 0,-3-5 0,0-2 168,0-1 0,0 3 0,-4-1 0,2 0 84,-1-3 1,3-1-1,0 2 1,0 1 50,0 2 0,-2-1 0,-5-3 0,1-2-76,-2 1 0,2-5 0,-1-1 0,0 3-36,0 2 1,1-5 0,-2 1 0,2 0 2,-1-2 1,1 3-1,-2-4 1,0-1 32,-4 1 0,4 2 0,-5-3 0,3 1-13,-1 0 1,2-1 0,-5-3 0,2 4-29,0 0 1,-1-2 0,1 3 0,-3-1 7,0-4 1,-4 5 0,5 1-1,-1 3 32,-4-2 0,-1 3 1,-2-5-1,2 2 10,3-1 0,-3-1 0,3 4 0,-3-3-56,-2-4 1,0 7 0,0-4 0,0 2-27,0-1 1,0-6 0,0 4-1,0 0-70,0 3 1,0-3 0,0 1-1,0 1 98,0-1 0,-6-3 0,1 4 0,2 1 34,1-2 1,-3 3 0,-2-4 0,1 1-46,-1 4 0,-4-5 0,5 3 0,-1 2 5,0 0 1,-5-1 0,4-1 0,-2 1 82,0 2 0,2 2 0,-4 0 0,2 0-32,-2-1 0,3 3 1,0-1-1,-3 3-33,-1-1 0,2-5 1,1 7-1,-2-4-23,-2-1 0,0 5 1,-2 0-1,3-2-33,3-1 0,-3-3 0,2 2 1,-3 0 9,0 4 1,-2-4-1,-1 4 1,-1-1 149,-3 0 1,0-2-1,2 4 1,-1 1-48,1 3 0,-4-2 0,-1 0 1,-1 1-89,0-1 0,4-3 0,-4 3 0,-2 0-31,-2 0 0,4-2 0,0 2 0,0 0-100,1 0 0,-4-3 0,3 5 0,-2 2-83,1 1 0,2-3 0,6 0 0,-4 2-327,-1 1 1,2 2-1,-3 2 1,3 1-193,2 2 1,2 5 0,2-3-1,0 0-1185,0-1 1,-1 6 1911,2-1 0,12-18 0,4-4 0</inkml:trace>
  <inkml:trace contextRef="#ctx0" brushRef="#br0" timeOffset="5">1442 562 7889,'-15'0'1277,"1"-2"1,2-1-574,3-2 0,3-1-186,-4 6-501,0 0 0,0 0-364,-1 0 1,8 7 174,-1 4 1,2 2 0,4 1 0,2-3 72,6-1 1,-1-1 0,1 2 0,2-2 49,2-2 1,0-1-1,2-2 1,-1 1 88,0-2 0,0-1 1,0-4 80,1-3 0,-3 2 1,-1-7-1,-3-2 74,-3-1 1,-1-3-1,-5 1 1,0 0 29,0 0 0,0-1 1,-2 2-1,-3-2-56,-5 1 0,-2 5 0,-1 2 0,-1 1-87,-2 4 0,-3-1 0,4 1 0,0-3-82,-1 3 0,3 3 0,1 3 0,2 4-123,-1 2 0,2-1 1,0 4-1,3-2 56,3 2 1,1 2 0,2 0-1,0 2-69,0-1 0,2 0 0,1 0 34,1 1 0,9-7 0,-3 0 0,3-2 48,3-3 1,-2-3 0,2-1-1,-1 0 72,0 0 1,4-1 0,-3-5 0,-2-2 48,-1-1 1,-1-4 0,0 2-1,-4-2 94,-1-2 0,-2 0 0,-5-1 137,0 2 1,-1 5-1,-3 2 1,-3 3-156,-1-2 1,-2 1 0,-6 5 0,2 0-156,-2 0 0,1 5 1,0 2-1,0 1-3,0 4 1,5-4-1,1 3-232,2 1 1,-2 1 0,3 2-206,3 0 1,1-4 0,4-4 150,3 0 1,4-1 0,5-6 269,2 0 0,4-6 1,-2-1-1,-2 0 126,-5-6 1,0 5 0,2-2 0,-3-2 137,-5-1 1,2 3-1,-2-1 221,-2 0 1,-3-3-418,-5-1 0,-3 7 1,-8 2-1,2 5-60,-2 1 0,1 0 0,0 0 0,0 1-20,0 5 1,-1 4 0,2 8 0,0 4 8,3 2 0,-2-4 0,5 5 1,-1 1-68,5-3 1,2 4-1,2-6 1,0-1-190,0 2 0,2-10 1,2 2-1,6-1-5,4-6 0,3 6 0,1-8 0,3-2 125,-3-1 0,4-7 0,-1-2 0,-3-2 238,-2-2 0,-5-3 0,-1-3 1,0-2 177,-1-1 1,-3 0 0,-6 5-1,0-2 58,0-3 0,0 8 1,-1-3-1,-4 1-83,-6 1 1,3 3 0,-2 1-1,-2 3-171,-1 3 1,-3-4 0,1 2-1,0 1-115,0 2 0,0 2 0,-1 0-100,2 0 1,3 0 13,1 0 1,2 2-1,-2 3-186,4 6 1,5 2 65,1 2 1,5 0 0,2-1 0,1-4-718,4-5 0,2 2 988,0-2 0,35-7 0,8-6 0</inkml:trace>
  <inkml:trace contextRef="#ctx0" brushRef="#br0" timeOffset="6">1639 2428 7889,'-15'0'417,"0"0"26,0 0 0,-1 1 0,1 5-265,0 3 1,5 0 0,2 1 0,-1 2-90,0 1 1,7 2 0,-4 1 0,5-1-201,1 0 1,0 0 0,1 0 0,5 0-14,3 0 1,0-4 0,1-1 0,2 0 28,1-2 0,-3 4 0,0-7 0,3-2 52,0-1 1,2-2-1,0 0 54,0 0 0,-5 0 0,1-2 98,0-2 0,-4-5 1,0-6-1,-2 0 20,0-1 0,0 1 1,-5 0-1,0 0 43,0 0 1,-2 0 0,-2 0 5,-7-1 1,-3 3 0,-1 1-1,0 3-40,0 3 0,0 1 0,0 5 0,2 2 23,2 3 1,-3 1 0,5 8-1,-5-1-36,-1 4 0,5 3 0,1-1 0,3 3-71,2 2 1,3-6 0,1 4-176,0 0 0,1-5 1,5 3-1,3-5-43,5-5 0,1-3 0,0-7 1,2 0-67,3 0 1,-3-2 0,3-3-1,-3-5 167,-2-4 0,0-6 0,1-1 0,-3-2 154,-3 1 1,-1 1-1,-6 2 1,2-1 79,-2 1 1,-3-2-1,-3 1 1,-3 2-4,-3 7 0,-3-1 0,-6 5 0,-2 0-14,1 1 0,0 1 0,1 6 0,-3 3-24,3 0 1,1 8 0,2 1 0,0 3-20,-1 4 0,9 7 1,0-3-1,1 1-61,1 1 1,0-8-1,7 4 1,1-2-131,2 0 0,8-1 0,-4-7 1,5-4-191,1-1 1,6-2-1,0-5 1,1-2 140,0-3 0,0-3 0,-3-8 0,1 2 162,-2-2 1,-3-4 0,-3 0 0,-4-1 118,-1-1 1,0 6 0,-3-4 0,0 3 232,0 2 0,-10-1 1,-1 1-1,-6 2 33,-1 3 0,2 3 1,-8 7-1,0 0-362,0 0 0,2 0 0,-5 0 1,0 2-837,5 3 1,3-2-1,3 5 1,2 1-2307,-2 0 3086,5 0 0,7 7 0,9-1 0</inkml:trace>
  <inkml:trace contextRef="#ctx0" brushRef="#br0" timeOffset="7">1123 152 7889,'-9'2'-258,"-2"1"1042,-1 3 1,4-1-504,-2-5 0,-1 0 0,-3 0-108,-2 0 0,6 0 0,0 0-20,-1 0 0,-3 4 0,-1 1-62,-1-1 0,2 4 0,-2 1 0,1 1-30,0 0 0,0-5 0,-1 5 0,1 2-31,0 1 1,2 3 0,1-2 0,2 0-6,-2-3 0,-1 2 0,-3-3 0,1 3-30,0 3 0,5-1 0,0 0 0,-2 2 27,-1 3 0,-3-3 1,1 3-1,0-2 59,0 3 0,-1-4 0,1 4 0,2 0 8,3-1 0,-4 2 0,5-4 0,-4 3-17,3-3 1,-3 4 0,3-1-1,-2-1-22,2 2 1,-3-4 0,4 6 0,-1 0-52,0-1 0,1-3 0,-3 3 0,3 2 63,-3-2 0,3-3 1,-1 4-1,0-1 28,1 1 1,-4-4-1,3 6 1,-2-1-3,2-2 0,-2 4 0,6-5 0,-1 0-9,0 0 0,-3 3 0,5-3 0,0 0-37,-2 0 1,5 0 0,-3-2-1,3 3-78,2 2 0,0 2 0,-1-6 0,-3 3 26,0 3 1,-1-4 0,5 2 0,0 1 56,0-2 1,0 5 0,0-4 0,0 3 56,0 3 0,0-6 1,0 0-1,0 2 40,0 2 1,0-4 0,0-2 0,0 1-53,0-1 0,5 3 1,-1 3-1,1-4-69,2-5 1,-5 2 0,3 0 0,-1 2 6,1 3 1,-2-4 0,5 1 0,1-1 1,0 1 1,-5-3 0,5 2 0,-1 0 79,0 1 0,-3-4 0,4 3 1,0 2 58,-2-2 0,2 1 0,3 1 0,-4-4-20,-1 2 0,5-1 0,-4 5 0,2-4-64,1-1 1,-6 0 0,5-3 0,0 1-111,-1-2 1,4 4 0,-3-2 0,2-1-30,-2-2 0,3 0 0,-3 1 0,4 3 103,1-3 0,1-2 0,-2 0 0,3-1 37,4 0 0,-5 0 0,4 1 0,-2-1-19,-4 0 1,7-4-1,1 2 1,0 0-21,-1-1 0,1 0 0,-3 1 0,1-1-46,-2-2 1,7 0-1,-2 3 1,2-1-10,1-1 0,-6-6 1,5 3-1,0 0 28,-1 1 1,5-5 0,-6 2 0,3-1 60,-1 0 1,-5 0 0,3-5 0,1 2-14,0 3 0,-4-4 1,5 4-1,0-3 26,-1-2 0,0 0 0,-6 0 0,4 0-96,1 0 1,-2 0 0,3 0-1,-3 0-55,-2 0 0,3 0 1,0 0-1,0 0 74,-1 0 1,5 0 0,-4 0-1,2-2 78,3-3 0,-4 4 1,0-4-1,-1 3 116,-3 2 0,3-1 1,-2-3-1,1-1-67,1 1 1,-6 1 0,4-1 0,-3 0-121,-2 1 1,6-1 0,-1 1 0,-2-4-85,0-1 1,2 3 0,0-6 0,0 1-31,2 2 0,-5-6 1,3 5-1,-3 0 8,-2-1 1,6 2-1,-3-4 1,-3 1 33,-3 0 0,-2 2 0,5-1 0,1 0 22,-2 1 1,1-3 0,1 6 0,-2-2 27,2-5 1,-1 2 0,-1-1 0,-3 2 33,-1-2 1,1-2 0,4 1 0,0 1 15,0 3 0,-5-2 0,0-4 0,2 2-42,1 2 1,1-2 0,-2 3 0,-2-3-9,2-3 0,-3 6 1,0 0-1,3-2-21,1-1 0,-2 2 0,-2 2 1,-2-3 3,2-2 1,1-1-1,3 0-30,-2 0 0,2 0 0,-4-3 1,1 0 39,0-2 1,-2-1 0,4 7 0,-2-4-3,2-2 1,-1 2 0,2-5-1,-3-2 31,1 2 1,-2 3 0,0-4-1,-2 1 12,2 0 1,-4-2-1,4 0 1,-3 3-50,-2 1 1,3-1 0,-2-5 0,-2 3-33,-1 2 1,2 0 0,2 4-1,-3-5 24,-1 0 1,-2 5 0,1-2 0,3 2 10,1 4 0,0-7 1,-5 1-1,0 2 51,0 0 1,0 2 0,1-3 0,3-1-23,1 1 1,0-2-1,-5 0 1,0 3 28,0 1 1,0 1 0,0 2-1,0-2 7,0 1 0,0 0 0,0 0 0,0-1-20,0 1 1,0 1 0,0-2 0,0 1-26,0 0 1,0 0-1,0-1 1,0 0-29,0-4 0,0 2 1,0-3-1,0 1 29,0-1 0,0 1 1,0 3-1,0-2-13,0-1 1,-5 0-1,0 5 1,1 0 81,3-1 1,-4 2-1,0-4 1,1 0 34,3-2 1,-4 4 0,-1 7-1,2-3-60,-3-1 0,5-3 0,-3 1 0,2 0-47,-3 0 1,4-1 0,-7 1 0,2 0-35,4 0 1,-4-1-1,1 2 1,-1-2-2,0 1 0,-4 0 1,5 0-1,-1 0 77,0-1 1,-4 2-1,2-2 1,-1 3-23,0 3 0,5-3 0,-5 2 6,-1-3 1,-2-1 0,1 0 0,3 2 5,-4 2 0,5-2 0,0 3 0,-1-1 0,1 0 1,0-3 0,-4 6 0,3-2-23,3 0 1,-6 0 0,1-6 0,-2 2-36,-2-2 0,2 1 1,-1 0-1,2 0 3,0-1 0,-4 1 0,5 2 0,-2 1-2,-2 2 1,0 0 0,-1-5 0,1 2 25,0 2 0,2-3 1,1 7-1,2-4 56,-2 1 0,-2 5 0,-1-3-59,1 1 1,-2-3 0,1 3-22,-1-1 1,2 4-1,-2-1 1,1 2 3,0-2 1,0 3 0,-1-5 0,2 2 52,-2 0 1,1-1 0,0 2 0,0-1 69,0 2 0,-6-4 0,1 0 1,2 1-23,1-1 0,-3 0 0,0 3 0,0-2-23,4-2 1,-4 4 0,-1-3-1,3 2-28,1 1 1,2-3 0,-2 3 0,-2-1-56,-1 1 0,0 3 1,3 1-1,-1 0 42,-2 0 1,-2 0 0,3 0 0,-1 0-44,2 0 1,0 0 0,2 0 0,-3 0 26,-1 0 1,0 0-1,2 0 1,0 0-36,-2 0 1,0 0-1,4 0 1,0 0-87,-5 0 1,5 0 0,-4 0-1,2 0-189,4 0 0,-4 0 1,0 0-1,-2 0-578,1 0 0,2 0 0,3 0-487,-2 0 0,1 0 1,0 0-266,0 0 1,4 5 1626,1 0 0,7 20 0,-4 1 0</inkml:trace>
  <inkml:trace contextRef="#ctx0" brushRef="#br0" timeOffset="8">1427 31 7901,'-14'10'300,"2"-1"-87,3-2 0,3 2 0,-2-2 125,1 2 1,1-6 0,2 3-58,-1 1 0,0 2-302,5 6 1,1-5 20,5 1 0,-3-9 1,7 3-117,2-3 0,-3-2 0,0 0 22,3 0 1,-3 0 0,0 0 235,4 0 0,0-2-2,2-3 1,-6 3 0,-3-9 54,1-1 0,-5-1 1,3-3-60,-3 2 0,-2 3 1,0 2-1,-2-2-61,-3 2 1,-2 2 0,-5 3 0,2-1-50,-1 2 1,2 1-1,-1 2 1,-2 0-53,-2 0 0,0 0 0,-2 2 17,1 3 0,1-2 0,4 7 0,4 0 3,-1-1 1,5 4 0,-3-3 5,3 3 0,2 3 0,0-1-143,0 0 0,7-5 1,4 0 84,2 2 1,2-5 0,0-2-1,1-3 43,-2-2 0,2 0 0,-1 0 0,0-2 63,0-3 0,0-3 89,1-8 1,-3 1-1,-3 0 10,-5 0 1,-3-1 0,-4 3 0,-1 1-52,-2 3 1,-7 0-1,2-3 1,-4 4-48,-1 1 0,0-3 0,0 4 0,0 4-68,-1 0 0,2 2 1,-2 2-1,1 2 26,0 7 1,2-1 0,0 3-1,5 4-13,2 0 1,1 5 0,5-2-1,0 0 21,0 2 1,0-5-1,1 3 1,4-3-22,5-1 1,4-3 0,1-1 0,0-4-7,0-1 0,1-2 0,0-5 0,2 0-35,3 0 0,-1-5 0,-5-2 0,1-3 66,-2-7 0,2 2 0,-1-7 0,-1 1 91,-5 1 1,-2 0 0,-7 3 0,0-1 41,0-2 0,0-1 0,-1 8 0,-5 1 77,-3 2 0,-7 5 1,-2-4-1,-2 2-90,1 5 1,2 0 0,2 2-1,0 0-158,0 0 1,-1 2 0,2 0 0,0 5-166,3 2 0,0 1 1,4 5-128,-2 0 1,6 1 0,-1-2 12,2 2 1,2-1 0,2 0 0,1 0-413,1 1 0,9-7 1,-3 2 709,3 1 0,23-6 0,4 1 0</inkml:trace>
  <inkml:trace contextRef="#ctx0" brushRef="#br0" timeOffset="9">2580 546 7815,'-16'0'240,"1"0"0,0 0 724,0 0-780,6 0-131,2 0 0,7 2 1,0 3 13,0 6 0,7-5 0,2 1 0,1-2-18,0 0 0,0 0 0,5-5 36,1 0 1,-2 0 0,2 0-18,-1 0 1,-1-1 0,-3-3-1,-2-3 9,-2-1 1,0 0 0,-5-4 0,3 1 47,-1 0 0,-2-3 0,-2-1 85,0 0 0,-7 2 1,-3 0-102,-4 4 0,-1 5 1,0-1-1,0 3-98,-1 2 1,7 0-1,-2 2 1,1 3 5,2 5 0,-4-1 0,7 1 0,1 1-76,3 3 1,1 6-1,0 0 62,0-1 0,0-2 0,1-2 0,3 0-37,1 1 1,7-8-1,-2-1 1,4-2-42,0 0 1,2 0 0,-1-5 0,0 0 43,0 0 0,-4-1 0,-2-3 1,3-3 76,2-2 0,-1 0 1,-2-7 118,-7 1 1,-2 0-1,-2 0 38,0-1 0,-2 7 0,-2 0 0,-7 1-50,-2 0 1,-2 4 0,0-1-1,-1 3-39,1 2 1,0 0 0,0 0 0,-1 2-139,2 3 0,0-1 0,2 5 1,4 3-137,1 1 1,2-2 0,5-1 0,0 2-61,0 1 1,0 2-1,0 1 1,1-1 84,5 0 0,2-2 1,7-1-1,1-2 92,-2 2 1,2-5 0,-1-3 0,0-2 28,0-2 1,1 0-1,-1 0 114,0 0 1,-5-4 0,-2-3 0,-1-2 186,-4-2 0,4-5 0,-2-2-90,-1-3 0,-8 5 0,-3 2 0,-1-1-77,-4 3 1,4-3 0,-2 5 0,-2-2-54,-1 2 1,2 1-1,1 7 1,-1-4-292,-3 3 1,4 1-1,0 2-172,-2 0 1,0 7 0,2 3 0,3 4-138,1 0 0,4 2 1,-3-1-1,3 0 533,2 0 0,27 41 0,7 10 0</inkml:trace>
  <inkml:trace contextRef="#ctx0" brushRef="#br0" timeOffset="10">2944 1487 7726,'-11'5'-191,"2"0"1,3 2 695,-4-2 0,6-2-75,-1 8 0,4-6-225,1 4 1,1 2 0,3 4-68,1 0 0,5-5 1,-3 0-1,1 1-127,4-4 0,-3 6 0,1-6-165,2 1 0,1-5 1,2 2 173,0-3 0,-4-2 160,-1 0 1,-6-2 0,5-3 92,-2-5 0,-2-4 1,-7 0-68,-3-2 0,-2 1 0,-4 1 1,1 3-61,-3 1 1,2 4 0,-1-1 0,2 0-31,-2 3 1,-2 2-1,0 2-137,-2 0 1,1 2 0,0 3 0,1 5 13,4 4 1,2 2-1,5 3 1,-2 1-53,1-1 0,2 0 0,2-1 1,2 2 23,3-1 1,-1-4-1,5-3 1,3-4-132,2-1 1,1 3 0,0-5 107,1-2 0,-2-6 0,2-4 0,-1-1 117,0-4 1,-5-1 0,-1-2 0,-2-1 68,-4 1 1,-1 0 0,-2 0-1,0-1 37,0 2 1,0-2-1,0 1 1,-2 1 6,-3 5 1,-4-3-1,-6 6-78,0 3 1,0 1 0,-1 2 0,2 2-39,-2 3 1,1 4 0,0 6-1,1 2 45,4 3 0,-1-2 0,6 8 0,-1-1-32,-1-1 1,6 3 0,-4-7 0,4-2-214,1-1 0,5-2 1,1-1-1,3-4-286,3-5 0,1-3 1,2-2-1,0 0-308,0 0 1,1-7 0,-2-3 242,2-4 1,-7 5 0,-3 0 0,-1 0 494,0 1 0,-53 52 0,-20 8 0</inkml:trace>
  <inkml:trace contextRef="#ctx0" brushRef="#br0" timeOffset="11">2367 2852 7841,'-8'10'753,"1"-1"-264,0-2 1,5-1-175,-3 0 1,3-4-194,2 9 0,7-8 1,2 4 17,0-1 1,4-4 0,-5 5-285,0 0 1,1-5 22,-4 3 137,4-3 0,0-8 0,0-1-20,-2-1 0,-2-2 1,-6-5-1,-3 0 27,-1-1 0,-7 3 0,2 1 0,-4 2 60,-1-2 1,0 4 0,0 0-1,-1 1 82,2 3 0,-2 3 0,1 1 0,1 1 54,-2 5 0,1 3 1,1 10-66,4 1 1,4 0 0,6-4-1,0-1-95,0 0 1,0 0 0,1 1 0,4-2-111,5 2 0,-1-6 0,0-2 1,4-1-60,1-3 0,-5-4 1,2 0 86,0 0 1,1 0-1,0-4 1,-4-3 58,-1-1 0,-2-2 0,-5-6 0,0 2-15,0-2 0,0-4 0,-2 0 1,-1 1-90,-2 2 1,-7 3 0,2 3 122,-4 1 0,-6 5 0,0-3 0,2 1 102,0 3 0,4 10 0,-2 5 0,1 6 47,0 3 0,5 5 0,1-3 1,3 2-64,2 3 1,2-5 0,2-2-1,0-4-166,0 0 1,2-1 0,3 1-264,6-2 1,2-5-1,2-4 1,0-3-682,1-2 0,-2 0-1605,2 0 2574,-1 0 0,-27 7 0,-7 1 0</inkml:trace>
  <inkml:trace contextRef="#ctx0" brushRef="#br0" timeOffset="12">1275 3171 7841,'-5'15'105,"0"1"1,-1-7-1,6 1 1,-1 0 367,-4-1 1,4 5-532,-5-5 0,10 0 0,3 0 0,1-3-44,4-3 0,1-1 1,3-2-1,-3-2 176,-3-2 0,3 2 1,-3-5-1,3 0 69,-4-3 0,5 2 0,-5-3 67,-1 0 1,-2-3-1,-6 0-92,0-2 0,0 1 0,0-1 1,-1 3-28,-4 3 0,-2-4 0,-5 6 0,2-2 31,-1-1 0,-3 9 0,-1-5 9,-1 0 1,-4 5 0,0-3-98,1 3 0,8 2 0,1 2 0,-1 3-91,3 6 1,1 2 0,7 2 24,0 0 0,0 1 1,0-2-1,0 2-19,0-1 0,7-1 0,1-3 1,3-2-66,-1-2 0,1 2 0,8-4 0,1-1 7,-1-2 0,-2-4 0,-2-2 0,-1-2 133,-5-2 0,5-3 0,-5-3 0,-1-2 59,-3 1 1,-4-1 0,-1 2 0,0-2 41,0 1 1,-1 1 0,-4 3 0,-7 2 25,-7 2 0,3 2 0,-4 4 0,2-2 17,4-2 0,-6 1 1,-1 9-1,2 3-54,2 1 0,4 5 1,1-5-1,4 5-147,1 1 0,-3 1 1,5-2-165,2 2 0,1-1 0,4-1 0,1-3-121,2-1 1,7-4 0,-3 2-1,5 0-1114,1 1 1432,1-6 0,19-3 0,5-8 0</inkml:trace>
  <inkml:trace contextRef="#ctx0" brushRef="#br0" timeOffset="13">410 2412 7803,'-15'-4'1048,"0"-2"828,7 1-639,-6 5-475,12 0-586,-4 0 0,6 7 1,0 3-267,0 4 0,0 0 1,0 2-167,0-1 0,4 0 0,3 0 0,2-1-40,2-4 0,-2 2 0,2-5 123,0 1 0,3-5 207,0 2 0,0-5 1,-3-5-1,-7-4 147,-2-5 1,-2-1 0,0-1 0,-2 0-69,-2-5 1,0 4 0,-6-3 0,-2 3 7,-1 2 0,-3 1 1,1 3-1,0 2 8,0 2 0,-5 3 1,-1 4-1,3 0-106,1 0 1,2 6-1,2 5 1,1 2-55,1 2 1,9 0 0,-4 1 0,5 0 11,1 5 1,0-4 0,0 2-1,1-1-144,5-3 1,-4 0-1,9-2 1,1-1 72,1-2 0,2-7 1,0 3-1,1-5-53,-1-1 1,-5-1 0,-1-3 0,4-3 118,0-1 0,-3-7 0,-1-5 0,-2 2 107,-5 0 0,0-2 1,-2 0-1,0 1 37,0 3 1,-6 0 0,-4 3 0,-4 1 2,-1 2 1,0 7 0,0-2-1,0 3 66,-1 2 0,1 0 0,1 2 0,3 3-86,1 4 0,1 0 0,0 1 0,2 2-263,0 2 0,5 0 1,-3 2-1,3-1-473,2 0 1,0-5 0,2-1 632,3-2 0,17-9 0,10-7 0</inkml:trace>
  <inkml:trace contextRef="#ctx0" brushRef="#br0" timeOffset="14">123 1442 7943,'-9'6'1151,"0"-4"-750,4 3 1,3 4-227,-2 1 1,2-2 0,2 2-194,0 2 0,0-4 0,0 3-66,0 0 1,2 3-1,1 1-98,2 0 1,7-5 82,-2 0 1,3-6 353,3 1-79,-1-3 1,-1-9 0,-5-4-60,-4-2 1,-3-2-1,-2 0 1,-2-1-27,-3 1 1,3 1 0,-4-2 0,-1 1 7,-3 0 1,1 2-1,0 0 1,-3 5 6,-1 2 0,2-5 0,1 6 0,-2 2-21,-1 1 1,3 2 0,0 2-62,-3 3 0,2 3 1,1 7-1,5 1-46,3-1 1,2 0 0,0 0-1,0 1-3,0-2 1,2 1-1,3-1 1,3-2-48,1-2 1,4-7 0,-2 3-31,2-5 1,2-1 0,0 0 71,1 0 0,-2-7 1,0-3-1,-2-3 58,-2-3 1,-7 1 0,3 1 0,-5-2 71,-1 1 1,0 0 0,0 0 0,0-1 18,0 1 0,-7 5 0,-3 1 0,-3 2 9,-3-2 1,2 5 0,-2-1-100,1 3 1,0 2 0,0 0 2,-1 0 0,3 7 0,1 4-22,2 2 0,7 2 0,-2 0-44,3 1 0,2-1 0,0 0-325,0 0 1,2-6 0,1-2-1,3-3-1391,3 1 1750,-6 0 0,44-38 0,5-9 0</inkml:trace>
  <inkml:trace contextRef="#ctx0" brushRef="#br0" timeOffset="15">456 668 7893,'-16'0'-170,"2"0"1,0 2 136,4 3 1,2-3 191,2 3 0,5-2-296,-5 2 1,6-4 215,6 5 0,-3 1 0,8-2-16,0-3 1,3 0 0,0-2 48,2 0 0,-1-6 0,-1-4 149,-5-4 1,3 4 0,-6 0 79,-3-1 1,-1 2-1,-2-2-134,0 0 0,0 2 1,-2 1-1,-3 1-69,-5 4 1,-3-4-1,-3 2 1,1 2-85,-1 1 1,-4 2 0,1 0-1,-1 2-1,4 3 0,1-2 0,0 7 0,0 2-21,-1 2 1,7-5 0,0 2 0,2 0-63,3 3 0,3 1 0,1 0 1,0 0-62,0 1 1,7-7 0,3 0 0,3 0-66,3-1 1,-1-5 0,0 2 71,0-3 1,5-2 0,1 0 82,-3 0 0,-2-2 0,-2-3 1,-2-5 42,-2-3 0,-5-2 1,4-1-1,-3 1 79,-2 0 0,-3 0 0,-1 0 0,0 0 33,0 0 0,-1-1 0,-5 3 0,-3 1-21,-5 2 1,4 7 0,0-2 0,-2 3 67,-1 2 1,-3 0 0,1 0-174,0 0 0,5 2 0,1 3-70,2 5 0,3-2 0,4 2-100,0 2 0,0 2 0,1 1-62,4 0 0,4-5 0,6-2 24,0-1 1,0-2 0,1-5 168,-2 0 0,-3 0 191,-1 0 1,-6-1 16,0-4 0,-2 1 1,-4-4-110,-2 1 0,0 2 0,-6 5 0,-2 0-377,-1 0 0,2 1 0,2 3 0,-2 3 289,3 1 0,-12 43 0,3 15 0</inkml:trace>
</inkml:ink>
</file>

<file path=ppt/ink/ink1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47:00.832"/>
    </inkml:context>
    <inkml:brush xml:id="br0">
      <inkml:brushProperty name="width" value="0.08571" units="cm"/>
      <inkml:brushProperty name="height" value="0.08571" units="cm"/>
      <inkml:brushProperty name="color" value="#FFFFFF"/>
    </inkml:brush>
  </inkml:definitions>
  <inkml:trace contextRef="#ctx0" brushRef="#br0">1153 501 8026,'-15'0'21,"6"0"1,-4 0 616,3 0 0,1 0 1,-1 0-125,-2 0 1,-1 0-297,-2 0 0,0 0 0,-1 2-54,1 3 0,2-2 0,1 7 0,2 2-109,-2 1 1,-1 1-1,-3-3 1,3 0-10,3 1 1,-4 1 0,4 2 0,-3 0 4,-3 0 0,2 1 1,-2-1-1,1 0 17,0 0 0,2 2 0,0 2 0,3 1 5,-1-1 1,-3-1 0,-3 2-1,-1 3 8,-3 2 0,1 3 0,5-2 0,0 2 91,0 3 1,-1-1 0,2 0 0,-2 0-30,1 0 0,0-4 0,0-2 0,1-1-20,4 1 0,-3-6 1,3 5-1,-2-3-28,1 0 0,-2 5 0,3-4 0,-3 2-90,-3-1 0,6 3 0,0-3 0,-2 1-73,-1 4 1,3-3-1,1 0 1,1-1 34,0 1 0,2-1 0,-2 4 0,0-2 120,-1 2 1,4 1-1,-3 1 1,-1-2-20,1-1 1,3 6 0,-3-6 0,-1 2 35,0 2 1,4 0 0,-3 1 0,1-1-42,4 1 0,-1-1 0,1 2 1,-2 0 19,2-1 1,1 3 0,2-9-1,0 3-36,0 3 0,0-1 0,0 0 0,0-2 3,0-2 0,0 3 1,0-4-1,0 4 34,0 1 1,2 1 0,1-2 0,2 2-51,-2-1 1,1 4 0,-1-2 0,3-3 78,-3-1 0,0 1 0,0 3 1,2 0-60,-1-1 0,-1 2 0,1-7 0,1 2-6,-2 2 1,0-1 0,1-2-1,2-1 15,3 1 1,-5-1 0,2 3 0,-1-2 15,0 0 0,6 5 0,-5-8 0,1 1 7,0 0 0,3 0 0,-4 4 1,1-2-11,0-2 1,0-2 0,-3 4-1,5-2-35,0-4 0,2 4 1,-4-3-1,2 0 1,3 0 1,-5 4 0,4-6 0,0 0-40,3 2 1,-3-5-1,-2 4 1,3-1 44,1 1 1,3-1 0,-1-4 0,0-1-2,0-1 1,1 2 0,-2-1 0,2 0 18,-1 0 1,0 1-1,2-1 1,1-2 3,3-3 0,1 4 1,-4-4-1,2 3-24,-1 3 1,3-3 0,0-1 0,-1-2-60,2 2 0,-1-1 0,-4 1 0,4-3 1,2-2 0,-1 3 0,4-4 0,-2 1-11,2 0 1,2 3 0,0-3 0,-2 0 26,-2-1 0,0 1 0,5-4 0,-1 4 92,-4 1 0,2-3 1,-4 4-1,0 0 38,4-2 1,-3-1 0,-1 2 0,-1 1-59,-3-1 0,2-3 0,-1 4 0,0-1-36,-4 0 0,4-4 1,1 1-1,-1-2-30,2 3 0,-1-5 0,6 4 0,-3-4-17,-2-1 0,5 6 0,-2-1 0,4-2 60,1-1 1,-1-2 0,-2 0 0,-2 2-5,2 3 0,2-3 0,-1 2 1,-1-2 18,-1-2 0,-3 0 0,4 0 1,-2 0-45,2 0 0,-3 0 1,0-2-1,-1-1-34,1-2 0,-1-2 0,4 4 0,-2-4 36,2-1 1,-2 5-1,0-4 1,2 1-23,1 1 0,-3 0 0,-1 4 0,-1-2-21,1-2 1,0-1 0,1 6 0,-3-1 23,0-5 1,-5 5 0,5-5 0,0 0-13,3 1 1,-2-5 0,1 3 0,-2 1-57,-4-1 0,6-5 0,-1 2 0,2-2 8,-5 2 0,3-4 1,1 4-1,1-1 34,0 0 0,-6-2 1,3 3-1,-2-2 112,0 2 1,6-4 0,-5 5-1,1-5 18,0-1 1,3-1 0,-2 0 0,-2-3-31,1-1 0,0 0 1,-3 4-1,3 1-24,1 0 0,-3 0 1,4 1-1,0 3-71,-1 0 1,-3 2 0,4-7-1,-1 1-84,1 0 1,-5 0 0,2 1 0,-1 3 14,1 0 1,4 1 0,-5-5 0,-1 0 5,-2 0 0,-2 1 0,0 3 0,0 0 57,1 0 0,-1-1 0,0 0 0,0 2 127,1-2 1,-2-1 0,2-3-26,-1 1 1,0 0 0,0 0 0,0-1-47,1 2 0,-7-2 0,2 1 0,1 0-16,1 0 0,2 0 1,-2-2-1,0-1 46,-4-3 1,0 1 0,3 5 0,-2-1 19,2 2 0,-4-4 1,2 0-1,0-2-32,-1 1 0,4-3 1,-4 0-1,1 1-11,0-1 0,-5-1 1,4 3-1,-2-3-50,2 0 0,-4-4 1,4 4-1,-1 1 16,0 1 0,-4-6 0,3 3 0,-3-1-28,1 0 0,1 4 0,-5-2 0,3-1 37,1 1 0,0 4 0,-5-3 0,2 2 82,2 0 0,-2-3 0,3 5 1,-1-2-40,1 1 0,-3-3 0,3 1 0,-3-3-41,-2-3 1,1 4-1,2-2 1,2 2-51,-1 0 0,-3-1 1,-1-3-1,2 2 27,3-2 1,-3 4 0,3 2 0,-4 1 3,-1 0 1,0-5-1,0 4 1,0 3 142,0 1 1,0 1 0,0 2 0,0-2-10,0 1 0,0-6 0,0 1 0,0 0-172,0-1 1,0 3-1,0-3 1,-1 1-133,-4-1 0,3-4 1,-3 5-1,3 0 90,2-3 0,0 7 1,0-6-1,0 2 101,0-1 1,-5-1-1,0 4 1,2-3 128,2 3 1,-1-4 0,-1 2 0,-3 1-46,3 3 1,-4-2 0,2 0 0,2-2-143,1 1 1,-3 1 0,0 0-1,0-3 11,-2 2 0,5 3 1,-2 0-1,0 2 178,-1-2 1,1 1-1,-4 0 1,0-2-60,-1-3 1,4 8 0,-4-3-1,2 1-9,-2 1 0,4-2 0,-5 0 0,0-1-55,1 1 0,-4 0 1,4 0-1,-1-2-153,0-3 0,5 3 0,-5-4 0,0 5 66,1 1 0,-4-1 1,5 2-1,-3-2 32,1 1 0,6-6 1,-7 1-1,1 2-70,2 1 1,-4 2 0,5-1 93,-2 2 0,1-1 1,-4-1 19,3 1 0,3 0 1,-4 0 55,-2-1 0,4 3 0,-1 1 0,2 2-73,4-1 1,-5 2 0,-1-1-1,-1 0-36,0 1 1,2-4-1,-4 4 1,2-1-19,-2 1 1,4 0 0,-2-3 64,-3 2 0,0 0 1,-2-3-29,0 2 0,-1-3 0,2 7 27,-2-2 0,6 0 0,0 6 1,0-3 9,2-3 1,-6 5 0,4-2 17,-4-1 0,0 4 0,-2-6 0,1 1-20,0 0 1,0 3 0,-1-4 19,1 2 1,0-3-1,0 5 1,0 0-28,0-2 0,0 5 0,-1-4 0,1 1-78,0 0 1,2-2 0,1 3 0,1-3 6,0 0 1,-3 3 0,-1-3 0,0 2-113,0 0 0,-2-1 0,-2 2 1,-1-1 160,2 1 0,1 3 1,0 1-1,-2 0 73,-1 0 0,0-5 0,5 0 0,0 2 1,-1 1 0,1 2 0,-1 0 0,-3 0-67,-1 0 0,0-5 0,4 0 1,1 1-48,0 2 0,-2 2 0,-1 0 0,-3 0-52,3 0 1,-4 0 0,0 0 0,0 0 27,0 0 0,-3 0 0,3 0 0,0 0 50,0 0 1,-5 0 0,4 0 0,-1 0 47,4 0 1,-2 0 0,2 0 0,1 0-57,2 0 1,-3 0 0,0 0 0,-1 0-27,0 0 0,2 0 0,-4 0 0,0 0-68,5 0 0,-5 0 0,-1 0 0,-1 0 61,0 0 0,0 0 0,-1 2 0,0 2-16,-1 1 0,-1 5 0,-3-4 0,1 1-4,0 0 1,4 3-1,1-3 1,0 1 184,2 5 0,-4-7 1,7-1-1,1-2-77,2 2 1,0-3 0,-2 3 0,-1-3-42,1-2 0,-2 5 0,1 0 0,0 0-52,-3 2 1,5-5 0,-6 3-1,1-3-18,-1 4 0,4-3 0,-4 6 0,2-2-11,4-5 1,-4 5 0,0 0 0,0 2-27,1 2 0,-5-2 0,4 0 0,0-2-22,0 2 0,1 2 1,2 3-1,-1 0 4,1-4 0,2 2 1,2-5-1,0 1-45,0 4 0,-1-3 0,1-2 0,1 2-86,5 0 1,-5-4-1,4 3-1324,-3-1 1,2-2-2518,2-5 4114,5 0 0,9-42 0,10-24 0,2-2 0,0 1 0</inkml:trace>
  <inkml:trace contextRef="#ctx0" brushRef="#br0" timeOffset="1">2184 168 10423,'-10'0'1497,"0"0"-1757,7 0 1,-4 1 0,7 4 112,0 5 0,0-1 0,0 0 0,2 2 3,3-3 0,2 6 0,4-6 0,0 3 116,0-2 1,3 0-1,0 1 1,2-4 9,-1 1 1,1-5-1,-2 3 1,4-3 88,2-2 1,-4-5 0,3-2 0,-6-3 135,-2-7 1,-3 0-1,4-6 1,-4-1 19,-1 0 1,-2 4 0,-5-3-1,-2-1 3,-2 0 0,-5 6 0,-7-2 1,1 4 27,0 7 1,-5-4 0,0 8 0,0 2-140,-3 1 0,5 2 1,-5 2-1,1 3-75,3 5 1,2 3 0,2 3 0,0-1-44,0 0 1,5 5 0,1 0 0,2-1-144,5-2 1,0 3 0,2 1-1,0-3-27,0-1 0,6-2 1,4-2-1,4-1 46,1-1 1,1-3 0,4 2 0,0-5 94,-2-3 1,4-2 0,0 0-1,0 0 49,-1 0 0,5-2 0,-5-3 0,-2-5-60,3-3 0,-4 2 0,2 2 0,-6-4-17,-3 0 0,1-2 0,-8 0 0,0-1 77,-3 2 0,-2-2 0,-4 1 77,-5 0 1,-4 6 0,-1 3 0,-2 1 3,-3-1 1,2 1 0,-6 7 0,0 1-50,0 3 1,6 5 0,-2-1-1,3 4 13,2 1 1,1 1-1,5-2 1,2 3-66,0 4 0,5-5 0,-3 4 0,3-2-82,2-4 0,5-3 0,2-1 0,2 0 34,2-2 0,5-1 1,2-7-1,2 0 80,-1 0 0,3 0 0,-2 0 0,0-1 55,2-5 1,-5-2 0,3-7-1,-3-1-34,-2 2 1,-1-2 0,-4 1 0,-4 0-42,1 0 0,-5 0 0,3-1 0,-3 2-48,-2-2 1,-7 3-1,-3 1 1,-3 1 52,-3 0 1,1 4 0,0 2 0,0 3 36,-1 2 0,1 0 0,0 0 0,0 0 6,0 0 1,0 5-1,2 2 1,1 2 61,1 2 0,8 5 0,-2 2 0,4 2 26,1-1 0,0-2 1,0-2-1,0 0-161,0 0 0,6 1 0,4-3 0,4-1-151,1-2 1,1-7-1,3 2 1,3-3 36,1-2 0,-2 0 0,3-2 1,-3-1 162,-2-2 0,-2-7 0,-2 2 1,-1-3 107,-5-3 0,-2 1 0,-7 0 0,0 0-58,0 0 0,0-1 0,-1 2 0,-5 0-9,-3 3 1,-5 0 0,-3 6 0,-2 1-5,-1 3 1,-5 1-1,3 0 1,1 0-47,-2 0 1,1 5-1,4 2 1,-3 1-201,3 4 0,7 2 1,2 0-1,2 2-328,4-1 0,1 0 1,2 0-1,0 0 500,0 1 0,48 19 0,10 5 0</inkml:trace>
  <inkml:trace contextRef="#ctx0" brushRef="#br0" timeOffset="2">4323 2139 7997,'-15'0'0,"-1"0"0,1 0 451,1 0 1,0 2 517,3 3 0,0-1-719,6 5 0,0 2 0,6 3-82,5 2 1,-3-1-1,5 0 1,1 0-218,-1 1 1,3-7 0,3 2 0,1-1-113,1-2 1,-1-1 0,0-7 0,0 0 95,1 0 1,4 0 0,0-2 0,-1-5 105,-3-8 1,0 0 0,-1-7 0,-1 2 148,-5 0 1,3-6 0,-7 4-1,-2 1 320,-1-1 0,-2-3 0,-2 4 0,-2 3 5,-7 1 1,-3 3-1,-2 3 1,-2 2-198,-3 2 0,-4 2 0,3 5 0,0 0-113,0 0 1,0 7 0,4 4 0,-2 3-124,1 6 0,2-2 1,4 3-1,3 1-156,4 3 0,5-2 0,1-1 0,0-2-119,0 0 0,1 6 1,5-6-1,4-2 18,3-1 1,4-4-1,2-1 1,1-4 23,-2-1 0,1-2 0,-1-5 0,2 0 133,-1 0 0,-2 0 1,-2-1-1,-2-5 76,-2-3 0,0-7 1,-6-2-1,-1-3 148,-2 3 1,-2-4 0,0 0 0,-2-2-24,-3-3 1,-3 5 0,-8 1 0,1 3-15,0 2 0,0-6 1,-2 10-1,-2 2 31,-1 2 1,-2 3-1,4 5 1,-2 0-86,1 0 0,2 5 1,4 2-1,1 1-167,1 4 1,8 6 0,-1 5 0,2-2-10,2 1 1,0 3 0,0-3 0,2 2-135,2 3 0,5-5 0,8-2 0,1-3-107,2-2 1,2-1 0,-3-5 0,1-3 77,-2-5 0,0-1 1,-2 0-1,2-1 231,-4-5 1,3-2-1,-10-7 1,0 0 83,0 0 1,-2-5 0,-5 0 0,-2 0 410,-3 4 0,-2 0 1,-5 2-1,2 0-10,-2 4 1,-1-2 0,-3 7 0,2 1-364,-2 3 0,-4 1 1,0 0-1,1 0-1079,2 0 1,7 6 0,1 5-4091,-4 2 5040,6 3 0,28 5 0,12 3 0</inkml:trace>
  <inkml:trace contextRef="#ctx0" brushRef="#br0" timeOffset="3">2215 4247 8082,'-16'0'5362,"8"2"-5759,3 3 1,3-2-1,2 8 294,0 0 0,2-2 0,3 1 0,5 0 8,4-1 0,0 4 0,4-3-2,2 4 0,-4-6 1,5-3 111,-4-3 0,-2-2 1,0 0 102,0 0 0,-1-2 0,-4-3 1,-4-5 197,1-4 1,-5 0 0,3-4 0,-5 2 8,-5 1 1,-5-9-1,-9 9-119,-1-3 1,0 7-1,5 2 1,-2 2-25,-4 5 0,5 0 0,-6 2 0,1 2-54,1 2 1,0 5 0,6 7 0,3-2-94,1 1 1,6 1 0,-1 0 0,4 3-151,1 1 0,0 0 0,0-4 0,1-3-158,4-3 0,4 3 0,7-4 0,5 0-33,4-4 1,-1-3 0,-1-2-1,1 0 83,-1 0 1,2-7 0,2-4 0,-4-2 65,-1-2 1,-2 0-1,-6-2 1,-3-2 532,-1-1 0,-6-1 0,1 7-36,-3-2 0,-9 1 0,-4 1 0,-3 5-25,-6 4 0,0 3 0,-3 2 1,0 0-72,-1 0 1,3 5-1,-2 2 1,1 1-65,4 4 1,0 1 0,4 3 0,0-2-177,4 2 0,-2-1 0,7 1 1,1-2-87,3 2 0,1-1 1,1 0-1,5 0-225,4 1 1,5-7 0,4 0 0,3-2-5,1-4 0,-5-2 0,5-1 0,-1-1 128,3-4 0,-3 2 0,-2-8 1,-3-2 246,-2-6 0,-1 3 1,-3-4-1,-2 1 70,-3-1 0,0 3 0,-6-4 0,-2 5 157,-3 0 0,-4 7 1,-6-2-1,-2 2-20,-3 0 1,2 2 0,-6 7 0,0 0-93,0 0 0,5 7 0,-5 2 0,2 0-134,3 2 0,3-2 0,2 7 0,4-2-76,5 2 0,3-1 0,2 1 1,0-2-569,0 2 1,4-3-1,4-1 1,7-2 598,2 2 0,47-39 0,10-9 0</inkml:trace>
  <inkml:trace contextRef="#ctx0" brushRef="#br0" timeOffset="4">61 2321 7963,'10'5'1190,"0"0"1,-5 2-1027,5-2 0,0 3 0,6 6-161,-2-4 1,-3-4 0,-1-4 0,1 2-8,3 1 1,-4 0 0,0-5 0,2 0 26,2 0 0,0-7 0,2-3 38,-1-3 0,-7-3 0,-2 1 1,-5 0 48,-1 0 0,0 5 0,0 0 1,-1-2-32,-5-1 0,-2-1 0,-9 3 0,-1 5 7,-3-1 0,-4 6 0,5-5 0,0 6 5,-3 6 0,7-3 1,-4 8-1,3 0 37,2 3 0,-1 1 0,3 0 1,1 2-22,2 3 0,7-3 1,-2 5-1,3-2-51,2 0 0,0 6 0,2-6 0,3 0-99,5 1 1,3-5 0,4 1 0,2-5-102,1-1 1,2-4 0,-3-2 0,3-3 66,1-2 0,-3-2 0,3-3 1,0-5 47,-5-4 0,4-5 0,-1-4 1,-3-1 55,-1-2 1,-9-3 0,-3-2 0,-3 3 157,-2 3 1,0-4 0,-2 6 0,-3-3 64,-5 1 1,-8 7 0,-4-3-1,-2 5-123,-3 0 1,3 8-1,1 1 1,-1 2-45,1 0 1,3 0 0,-5 6 0,4 4-99,3 6 0,5 2 1,6 3-1,-2-2-87,0 2 1,6 4 0,-2 2 0,4 0-25,1 0 0,1 5 1,4-4-1,5 1-22,3-4 1,3-3 0,-1-2 0,0 1 53,0-2 1,2-5 0,2-4-1,2-3 61,3-2 1,-3 0 0,2-4 0,-1-4 182,-4-7 0,-1-6 0,-4 3 0,0-4 69,-3-1 0,-7-3 0,2-2 0,-3 0-93,-2 3 1,-7 5 0,-3-4-1,-4 3-70,-1 2 0,-5 4 0,-2 3 0,0 4-70,0 1 1,-3 2 0,3 5-1,0 0 5,0 0 0,-3 7 0,5 2 1,1 7 30,2 4 0,4-3 0,3 5 0,5 0-33,3 3 0,2 2 1,0 0-1,0-4-33,0 0 1,7 2-1,3-5 1,5-2-97,5 0 0,-3-5 0,5-3 1,-2-5 36,0-3 1,1-2 0,-6 0-1,0 0 175,0 0 1,-4-7 0,-4-3 153,0-3 0,-1-8 0,-6 1 0,0 1 94,0 2 1,-7 2 0,-3 0-135,-4 0 1,-1 5 0,0 2-220,0 1 1,-1 2 0,2 5-720,-2 0 1,3 1 0,3 4 751,4 6 0,38 43 0,11 11 0</inkml:trace>
</inkml:ink>
</file>

<file path=ppt/ink/ink1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47:10.266"/>
    </inkml:context>
    <inkml:brush xml:id="br0">
      <inkml:brushProperty name="width" value="0.08571" units="cm"/>
      <inkml:brushProperty name="height" value="0.08571" units="cm"/>
      <inkml:brushProperty name="color" value="#FFFFFF"/>
    </inkml:brush>
  </inkml:definitions>
  <inkml:trace contextRef="#ctx0" brushRef="#br0">1422 1078 7827,'-12'-6'1622,"5"-3"-974,0 5 0,2-3 1,-1 1-168,1 0 1,0 3 0,1-1 26,-4 4 0,2-5 0,-1 1-11,-3 2 0,4 0 1,-1-1-242,-2 0 0,-1-2 0,-2 5 1,1 0-59,-1 0 1,0 2-1,-3 1 1,0 1-20,1 2 0,1-2 1,1 3-1,-2 0-127,-2-1 1,-3 0 0,4 3 0,0-1 5,-2 1 0,4 1 0,-3 1 0,1 1-40,-1-1 0,1 2 0,2 1 1,-1 2 59,-1 2 1,0-2 0,3 2 0,1-1 33,-1 1 1,5 1-1,-1 3 1,-1-2-10,-1-1 1,2 0 0,2 5 0,0-2-33,4 1 0,-3-1 0,2-2 0,0-1-64,1 2 0,1 1 0,-2 0 1,0 0-43,0-3 0,2 3 1,1-5-1,1 2-4,3 0 0,-3 1 0,4 1 0,0 0 8,-2-2 0,2-3 0,-3 3 0,4 1 27,0 2 0,-2-3 1,3-1-1,1-1 4,-1 1 0,2-2 0,-5 1 0,3 0-67,2-3 1,1 0 0,1 0 0,-3 1 40,0-1 1,-1-1-1,5-1 1,1-1-43,2 0 1,-2 1-1,2-2 1,-1-1-81,1-2 1,-1-3-1,4 2 1,0 0-33,0-3 0,1 1 0,3 1 0,-2-2 126,-1 3 0,1-5 1,0 2-1,1-1 104,-2-2 1,0 0 0,3 0 0,-2 0 53,-1 0 1,-3 0 0,2 0 0,-1-2 17,1-1 1,-3 2-1,-1-5 1,-1 3 36,-1-2 0,3-3 0,1 2 0,-3-3-1,0 2 1,0-1-1,1-3 1,1-1-85,-1 1 1,3 0 0,-2-1 0,1 1-77,0-1 0,-1-3 0,2-1 0,-1 1-7,-1-2 0,-2 4 0,2-5 1,0 0 96,-1 0 1,-1 4-1,-3-3 1,-1 2-14,-2 0 0,-3-2 0,3 3 0,-3-1 76,-1 1 1,3 0-1,-3 0 1,0-1-31,-2 0 1,-1-1 0,0 0 0,0 2 19,0-3 1,0 3 0,0-5 0,0 0 22,0 1 1,-4-4 0,-1 3 0,0-1 58,0 1 0,-3-3 0,3 3 0,-1-2-14,-3 2 0,-1-2 0,-2 1 0,1 0-72,-1 1 0,0-3 0,1 4 0,0-1-199,0 0 1,-2 0 0,-2-2 0,0 1-133,1 6 0,2-5 0,-1 1 0,-2 1 74,1 2 0,-6 0 0,4 1 0,-2-1-79,-3 1 0,0 2 0,-2 1 0,0 3-202,1-1 1,-2 2 0,1-3-1,0 2-475,1 4 0,-2-1 0,2 1 0,2 1-1126,1 3 1,5 0 2001,-1 5 0,23 41 0,6 17 0</inkml:trace>
  <inkml:trace contextRef="#ctx0" brushRef="#br0" timeOffset="3">1147 654 8083,'-12'0'-229,"1"0"0,1-1 0,1-2 0,1 0 310,-1 0 0,3 1 0,-2 4 0,-1 1 13,-1 0 1,-2 6-1,2-2 1,-3 0-48,-3 0 1,4 1-1,-4 4 1,4-1-86,0 1 0,1-1 0,-2 1 1,-1-1 13,-2 0 0,3 1 0,3 0 0,3-1 101,-2 1 1,0-1 0,0-1 0,2-1 69,-2-1 1,2-2 0,0 3 0,-1-2-41,1 3 1,-3 0 0,3 1-93,-4 0 0,1 1 0,1 0 1,2-1 16,-2 1 0,-1-1 0,0 0 0,1 1-12,1-1 0,0 4 0,-2 1 1,1-2-33,1-1 0,2 0 1,-2 0-1,1 3 57,2-3 0,-2 2 0,1-1 0,0 1 17,-3-1 1,2 3-1,0-1 1,-1 1 5,2-1 0,-4 3 0,6-2 0,-2 0-26,-4-1 1,4 3-1,0-3 1,-1 2-15,1-2 0,2 4 1,-2-2-1,1 1-37,2 0 0,2-3 0,1 2 0,0-1-66,0 1 0,0-2 1,0 1-1,0 1 81,0 0 0,0 1 1,0 4-1,-2-1 63,-2-3 1,4 3 0,-4-3 0,2 3-18,2 0 0,0 0 1,0-2-1,0-1-26,0 2 1,0-1 0,0 1 0,0-4-67,0 0 0,0 0 0,2-4 0,0 4 60,2 1 0,4-4 1,-1 1-1,1 0 26,-1-1 0,-2 0 0,1 2 0,1 0 53,-1-2 0,0 3 1,2-3-1,1 1-18,0-1 0,1 3 0,1-2 0,0-1 2,1-1 0,-1-1 0,1-1 0,0 1-48,-1-2 0,0 2 1,1 0-1,-1-1-40,1 1 1,-1 0 0,1-2 0,-1-1-6,0-2 0,5 0 1,-1 4-1,-1-3 6,-1 0 0,-2-1 1,1 2-1,-1-2 50,1 2 1,0-2 0,-1-1-1,0 0 53,0 1 0,1-1 0,0 3 0,-1-3-59,1 0 1,-1 1-1,0-1 1,1-2-34,-1 2 1,1-2 0,0-1-1,3 2 9,0 2 1,0-5-1,-3 3 1,-1-1 17,1 0 0,-1 1 1,2-3-1,1 2 67,1-1 0,1-1 1,-6 1-1,2 1 17,0-2 0,-1-1 1,1 1-1,0 0-43,-2 3 1,2-2 0,1-3-71,2 0 0,-2 0 0,3 0 1,-4 0-25,-1 0 1,5 0 0,-1 0 48,-1 0 1,-2 0-1,0 0 1,0 0-6,-1 0 0,1 0 1,0 0-1,-2 0-7,2 0 1,-1-3 0,1-2 0,0 1-7,-1-1 1,0 4 0,1-4 0,-1 1 8,1 0 1,-1-1-1,1 3-18,-1-2 0,0 0 0,1 3 0,0-2-48,-1 0 0,-3-1 1,-1 2-1,2-1-125,1 0 1,2-1 0,-1 3 3,1-3 0,0 3 1,-1-3-1,0 1 78,0 0 0,-3 1 1,0-2-1,1 2 100,1-2 1,-2 3-1,-1-4-5,2-1 1,1 2-1,2-5-16,-1 1 0,1 2 0,-2-3 0,-1 1-37,-1 0 0,-4 1 1,3-1-1,1-1 9,-2-1 1,3 3-1,-4-1 1,1-2 169,-2 0 1,4 3 0,-3-1 0,0 0-8,1-3 1,-2 4 0,-1-2 0,2 1-73,2-3 0,-4 1 0,5-2 0,0 1-102,-2-1 1,2 0 0,-2 1 0,-1-1 29,0 1 1,3 0 0,-3-1 0,0 1 101,0-1 0,3 0 1,-3 2-1,0 1-37,0 2 0,0-1 0,-3-3 1,4 1-36,0 2 0,-2-2 1,2 2-1,1-2-92,-1-1 0,-2-1 0,2 0 0,0 1 120,1 0 1,-5-1 0,4 1 8,-2-1 0,-2 1 1,3 0-1,-1 3 118,0 0 1,-1 1 0,-3-5-128,0 0 0,4 1 0,0-1 1,-2 1-52,0 0 1,-1-1 0,2 1 0,1-2 49,-2-2 0,-1 2 0,1-2 0,1 1 36,0-1 1,1 2 0,-4-3 0,0 4 78,0 0 0,0 1 0,0-1-85,0 0 0,0 1 1,0 0-1,0-1-88,0 1 1,0-1 0,0-1 0,0 0-20,0-3 0,0 1 0,0 2 0,1 0 96,3-3 1,-3-3 0,3 4 0,-2 0 97,-2 2 1,0-1 0,0-2-1,0 1 121,0-1 0,-2 5 0,-1-3-123,0 0 1,-6-4-1,2 3-98,1 1 0,-1-3 0,4 2 0,-4 1-41,1 1 0,-3-2 0,5-1 0,-3 2 24,-2-3 1,0 3-1,0-4 1,2 1 104,-2 4 0,-1 0 0,1 0 0,2-1 62,-2-2 1,0 6 0,0 1 0,2 2 86,-2 1 1,-1-4 0,-2 2-95,1-2 0,-1-2 0,0 1-372,1-1 0,0 5 0,1-1 0,0 0 12,3 2 1,-1-4-1,-3 4 1,0-3 127,4 2 0,-3 1 0,2-3 0,-3 1 61,-5-1 1,6 4-1,-4 0 1,0 1-17,2 0 0,-1-3 0,1 2 0,0-1-78,1 2 1,0-5 0,0 5 0,-1-3-58,0-2 0,1 0 1,-1 0-1,0 2 79,-4-2 1,3-1 0,-6-2 0,3 1 39,2-1 0,-4 1 0,0 1 0,-1 1 2,0 1 1,4 2-1,-3-3 1,1 2-29,3 2 1,-2-2-1,1 3 1,0 1-88,2 2 0,2-3 0,0 0 0,0 2-40,-1 1 0,0-1 0,1 0 1,-1-3 51,1 4 1,0-1 0,-1 2 0,1 0-95,-1 0 1,0 0-1,0 0 1,-2 0-341,-1 0 1,-1 0 0,4 0-1,2 0-595,-2 0 0,2 5 0,1 2 1134,1-1 0,26 14 0,3-1 0</inkml:trace>
  <inkml:trace contextRef="#ctx0" brushRef="#br0" timeOffset="4">1422 550 8066,'-18'0'-68,"3"0"0,3 0 408,0 0 0,0 0 0,1 0 1,-1 0 475,1 0 1,0 0 0,-1 0-627,1 0 0,3 0 0,2 2 0,-1 1-50,1 1 0,3 0 0,-1 1-205,4 2 1,0-1 0,0 1 0,0 3-143,0 0 1,0 1-1,3 2 1,2 2-50,1-1 1,-1 2 0,2-5 0,2 1-116,1-1 0,2 1 1,-1-2 150,0-3 1,1-1 0,1-6-1,1 0 166,1 0 0,-3-1 0,-5-4 0,2-2 86,1-3 1,2-3 0,-1-1 0,0-3 319,-4-1 0,2-1 1,-5-4-1,-2 2 125,-1 2 1,-1 1 0,-1 4-1,-2-2-46,-5 3 1,-2 1-1,-2 3 1,-1 2-148,-2 3 1,-2 0 0,-3 4-1,2 0-338,2 0 0,0 4 0,1 0 1,0 3-103,1 2 1,2 1 0,3 2-1,3 0-46,1 4 0,-3-3 0,4 2 0,2-1-1,1 1 0,1-2 1,0 2-1,0-2 54,0-1 0,5-1 0,2 0 0,3-1 58,2-1 0,1-5 0,1-4 0,1 0 79,0 0 1,1 0 0,-1-1 0,-1-2 77,-1-6 0,-2-1 0,0-1 1,0 0 37,-3-1 0,1-4 1,-6 1-1,0 0 121,-2-2 0,-1 5 0,0-5 1,0 2 19,0-1 1,-4 1-1,-1 4 1,-2-1-112,-1 1 0,-3 0 1,0 3-1,0 2-71,0 0 0,-1 3 0,0 3 0,1 0-72,-1 0 1,5 1 0,-1 2 0,1 5-163,0 2 1,2 3 0,5 1 0,0 3-111,0 0 1,0-2 0,0 1 0,2 0-32,1-1 0,4-4 0,3-3 0,-1-1 199,-2 0 0,1 2 1,3-6-1,1 0 119,0-2 1,-1-1 0,0-1 0,-1-2 136,-2-6 1,3-1 0,-5-2-1,0-2-2,-2-1 0,-1-1 0,-1 4 0,2 1 55,-1 0 0,-2-1 0,-2 2 0,-2 1-68,-1 2 1,-5 4-1,1-1 1,-2 3-85,-2 1 0,1 0 1,0 2-1,0 4-60,-1 6 1,0 4-1,1-3 1,0 5-42,4-1 0,-2-2 0,5 3 0,2-1-254,1-4 0,1 0 0,1-1 1,1 0 3,2-1 0,6-5 0,1-2 0,3-3 82,-1-1 1,4-1 0,0-3 0,-1-3 26,0-3 0,0-6 0,-4 1 0,-2 1 200,-2 1 0,-2 2 0,-4-1 89,3 1 0,-7 5 0,-6 1 0,-1 4-330,-3 1 0,0 0 239,1 0 0,-26 41 0,-7 10 0</inkml:trace>
  <inkml:trace contextRef="#ctx0" brushRef="#br0" timeOffset="5">1377 2408 8102,'-8'-6'410,"0"2"1,4 3-135,-3 1 1,4 1 0,-2 2 0,1 2-183,0 1 0,0 6 0,1 4 0,-1 1-64,1 0 1,2 2 0,1-3 0,0 1-266,0-1 1,0 3 0,0-4 0,0 0-89,0-2 0,4-2 0,1-1 0,1-1 138,3-1 0,-2-5 1,0 0-1,2-2 242,2-1 1,-1-1 0,-1-2 0,-2-6 66,2-1 0,-4-1 0,0 0 0,-1-1 159,-1 0 0,2 1 0,-5-1 0,0 1 154,0 0 1,-5-1 0,1 1-169,-2-1 0,-3 2 1,-2 1-1,0 3-63,0 0 0,-1 3 1,0 3-184,1 0 0,-1 1 0,2 3 1,1 2-138,2 1 0,3 3 0,-3-3 0,3 4-61,1 0 1,2 1-1,1-1 1,0 0-77,0 1 0,4-5 0,0 2 0,3-2 117,2-1 0,1 1 0,1-5 1,1 2 81,-1-1 1,1-2 0,0-1 0,-1 0 50,0 0 0,0-5 0,1-3 64,0-2 1,-6-2-1,-1 1 1,-1-1 73,0 1 1,0 0 0,-4-1-1,0 1 50,0-1 1,-4 0 0,-1 2 0,-2 1-25,-2 2 1,-1 1-1,-2-2 1,1 3 6,0 0 0,0 4 1,-1-2-1,0 4-196,1 3 0,-1 5 1,2 0-1,1 3-109,2 4 1,4-1 0,0-3 0,1-1-162,2 1 0,0-1 0,2 0 0,1 1-55,5-1 1,2-5 0,1-1 0,1-4 106,-1-1 0,1 0 0,0 0 0,-1 0 231,0 0 0,0-1 0,0-4 0,-3-2 427,1-3 0,-7-2 1,3 1-1,-1 0-104,0-1 1,0 5 0,-4-2-1,-1 2-6,-4 1 0,3-3 0,-6 5 0,-1 1 123,-1 2 0,-2 1 1,1 0-635,0 0 0,0 0 0,0 1 207,4 3 0,1 13 0,6 7 0</inkml:trace>
  <inkml:trace contextRef="#ctx0" brushRef="#br0" timeOffset="6">1033 173 8171,'-9'0'-12,"2"0"251,-2 0 0,3 0-116,-2 0 1,4 0-1,-3 0-31,-2 4 1,2-2 0,0 2-14,-2 2 0,-1-3 0,-2 3-57,0-1 0,5 0 0,0-2 1,-2 1-10,-1 3 1,-2-3 0,-1 2 0,-1 1 3,-1-1 1,-2 1 0,3 1 0,-1 0 22,1 1 1,-3 1-1,1 2 1,-1-1 20,1 0 0,-1 0 0,3 1 0,-1 0-4,1-1 0,1 0 0,1-3 0,1 0 40,0 1 1,-1 1 0,1 1-17,-1 1 1,0 0 0,1-1-1,0 0 2,-1 1 1,5-1 0,-1 2 0,-1 1-66,-1 2 0,2 0 0,1-2 0,-2 2-53,-1 2 0,0-2 0,1 2 0,0-1 71,0 1 0,3-4 0,0 1 1,-1 0-27,1-1 0,2-1 1,-3 3-1,-1-2-8,2 2 1,-4-4-1,3 3 1,0-2-11,-1-2 1,4 1 0,-3-2 0,-1-1-1,1-2 1,-3 2-1,4 3 1,-1 2 12,-1 1 1,4 1-1,-2-5 1,-1 1 30,1-1 0,-1 0 0,-1 2 0,4 0-8,-2-1 1,4 1 0,-5-5-1,3 2-5,1 2 1,0-1 0,1 1 0,-2-1-28,1 1 1,1-1 0,0 0 0,-2 1 29,1 0 1,1-1 0,2 1 0,-3-2-19,-1 2 0,1 1 1,3 1-1,0 1 20,0 0 0,0 1 1,0 0-1,0 1-14,0 0 1,-5 3-1,1-1 1,2 2-12,1-2 0,1 3 0,0-5 0,0 2 8,0 0 0,0-4 0,0 4 1,0-3-4,0-1 1,0-3 0,0 1-1,0 1-45,0 1 1,0 0 0,0-2 0,0 1-16,0 1 0,0 4 0,0-3 0,0-1 7,0 2 1,0-5-1,0 4 1,0-3 28,0 3 1,0-4 0,0 4 0,0-3 17,0-2 1,-4 4-1,0 0 1,2 1 19,0 0 1,2-3 0,0 4-1,0-2 4,0 0 1,0 1-1,0-4 1,0 3-8,0-1 0,0 2 0,0-4 0,0 0 14,0 4 0,0-4 0,0 4 1,0-3 18,0 3 0,0-3 1,0 2-1,0-2-36,0-2 0,4 0 1,0 1-1,-1-1-17,-2 1 1,-1 0 0,1-1 0,1 1-91,2-2 1,1 2 0,-2 0 61,1-1 1,4 1 0,-3 0 0,1-2 43,3 2 1,-3-4-1,2 0 1,0 0 21,-2 3 0,4 0 0,-3 0 0,2 1-43,0-1 1,3 1 0,-3-1-1,0 1-7,2-1 0,-2-1 0,2 0 0,1-3 8,0 2 0,-1 1 0,1 0 0,0-1 102,-2-1 0,2-2 0,-1 4-50,1-3 1,0-1 0,-1 3 0,0-1-18,-4 1 1,3-3-1,-2 1 7,2 2 1,0-2 0,-1-1 0,-3 0 38,0 1 1,2-3 0,0 3 0,1-1-2,-1 0 0,2-2 1,-2 3-35,2 2 1,0 1 0,-1 0 0,-3-1-16,0 0 1,2-3-1,0 3 1,1-2-6,-2 2 0,3 0 0,-3 0 0,1-1 61,-1 1 0,1-3 0,3 2-174,1 1 1,-1 0 0,0 0 0,-3-3 47,0-1 0,-1 3 0,4-4 57,-4 3 1,3-1 0,-1 3-25,1-1 0,-3-6 1,-1 4-1,1-3-23,-1 1 0,2 1 0,3-2 24,1 1 1,-5-1-1,1-1-13,1 2 1,1-3-1,0 4 1,-1-1 18,-1-1 0,0 1 0,3-4 1,0 2-3,-4 1 1,3-2-1,-2 4 52,2-4 0,1-1 1,1 0-1,-2 1 17,-2 3 1,2-3 0,-3 3-33,4-2 1,0-2 0,1 0 0,-1 1 0,1 2 0,-1-1 0,0 2-9,1-3 1,0-1 0,-1 0-1,1 0 1,-2 0 0,2 4 0,0 0-36,-1-2 1,1-1 0,0-1 0,-2 0-10,2 0 1,0 0-1,-1 0 66,1 0 0,-1 0 0,0 0 0,1 0-30,-1 0 0,1 0 0,0 0 0,-1 0 1,0 0 1,0 0-1,1 0-8,0 0 0,-1 0 1,1 0-1,0 0-2,-2 0 1,2 0-1,1 0 1,1 0 5,1 0 0,0-1 1,-3-1-1,-1-2 40,1 1 1,-1-2 0,1 1 0,-1 2-13,0 1 1,1-4-1,0 1 1,-1 1-26,1-3 1,-1 5 0,0-6 0,1 2-12,-1 2 0,1-2 1,0 1-1,-2 0-21,-3 0 1,3 2-1,-2-3 1,2 1-6,2 0 0,-1-3 0,1 3 17,-1 2 0,0-4 0,1 1 0,-1 0 5,1 0 0,0 0 1,-1 2-1,-1-2-9,-2-1 0,2 2 1,-2-2-1,2-1-20,2 1 0,-1 2 1,0-2-1,0 0 49,1-1 1,0 3 0,-1-3 0,1 1 38,-1 0 1,-3-1-1,-1-1 1,2 2-43,1 0 1,-2-1-1,-1 2 1,2-1 5,1 2 0,-1-5 0,-2 0 1,2 1 9,1 0 1,2-2 0,-1 3-34,0-4 0,1 1 1,-2 1-1,-1 2 11,-1 3 1,-5-4 0,4 3 0,-1-1-4,0-3 0,1 2 1,2-1-1,-1 0-34,0-3 0,3 4 0,0 0 0,1-3-27,0 0 1,-2-1-1,0-1 47,1 1 0,-3-1 0,7 0 0,-5 2 31,-2 3 0,-1-4 0,1 4 1,0-3-14,1-2 1,-4 5 0,0-1 0,0 0-1,3-3 0,-4 3 0,2 0 0,-3 0 52,2-3 1,2 0 0,-1-1-6,0 2 0,-4-2 0,3 0 0,-1 1-24,-1-1 0,3 0 0,-3 0 0,1-2-32,3-1 0,-3-4 0,3 3 0,1 1-9,-1-2 1,1 4 0,-3-5 0,1-1-14,-2 2 0,5 3 0,-5-1 0,2 2 25,-2 2 0,2-1 0,-4 1 1,2-1 13,-1 0 1,-1 1-1,0 0 1,3-1-30,-3 1 0,0-1 1,1 1-1,1-2-54,-2-2 0,4 0 1,-2-2-1,2-1 42,-1 0 0,3 4 0,-5-2 0,0 0 47,-2 1 1,3 0 0,0 4-1,-1-1 98,-2 0 0,-1 1 1,0-1-1,0 1-6,0 0 0,0-1 0,0 1 0,0-1-136,0 0 1,0 1-1,0-1 1,0-3-93,0 0 0,0-4 0,0 4 0,0 0 23,0-3 0,0 6 0,0-5 1,0 2 84,0 0 0,0 0 0,0 3 0,0 0 141,0 1 0,0 0 0,0 0 1,-1-1-97,-4 0 0,4 1 0,-2-1 0,1 1-69,2 0 0,-4-5 1,1 1-1,0 1-87,2 2 1,1-1-1,-2-2 1,0 0 37,-2 1 0,0 2 1,4 0-1,0-1 103,0-2 0,-1 6 0,-2-2 0,0 1 110,0-1 1,2 0 0,-1-1-78,-1 1 1,1-1 0,-3 0 0,2 2-35,-2-2 0,1 0 0,1 1 0,-1-1-32,2 1 1,-4 0 0,3-1 0,-1 1 4,-2-1 0,5 0 1,-6 0-1,1-2-8,0-2 0,3 1 1,-3 4-1,3-1-6,-1 1 1,-1 0 0,2-1-1,-1 1 12,2-1 1,-3 4 0,1 1 0,2-2 48,0-1 1,1 0-1,-2 1 1,0 1 4,0-1 1,-3-1-1,2-2-29,-2 1 0,2 0 0,-2-1-38,0 0 0,-3 1 0,3-1 6,-1 1 0,-3 0 1,2-1 17,-2 1 0,3-1 1,-1 0-1,0 1 37,-3 0 1,1 3 0,1 0 0,1-1 10,-1-1 0,-1 3 0,-2-1 0,2 0-66,-2 2 0,0-3 0,1 4 0,-1 0-15,0 0 1,2-5-1,-2 4 1,2-1-58,2 0 0,-2 2 0,2-1 0,-2-1-15,-2 1 1,5 2 0,-1-3 88,-1-2 1,-1 0 0,-1 0 0,-1 2 24,0 3 1,2-5 0,-2 2 13,0 1 1,2 0 0,0 3-3,-2-1 0,4-4 0,-7 5 0,2-1-20,1-1 1,0 3 0,1-5-80,0 2 1,0-3 0,-1 3 0,0 0-61,1 0 0,-1-3 1,1 4-1,0 1 93,-1-3 1,0 5-1,1-2 1,-1 1 68,1 2 1,0 0-1,-1 0 1,1 0 82,-1 0 0,0 0 0,1 0-73,0 0 0,0 0 0,0-1 0,3-2-15,-1 0 0,2-1-26,-5 4 1,1-2 0,0 0-48,-1-2 1,5-1 0,-2 3 25,1-3 1,-3 1 0,0 1 17,0-1 0,-1-4 1,1 3-15,-1-1 0,1 2 0,-1-2-14,1 1 0,3 1 0,0 2 3,0-1 1,-3 2-1,0-5-13,-1 2 0,2 2 26,-2-2 1,0 3 0,1 0-9,-1-3 0,0 3 0,1-4 11,0 5 1,0 0 0,-1 0 15,0 0 1,1 0 0,-1 0 0,1 0-13,0 0 0,-1 0 1,1 0-1,-1 0 7,0 0 1,2 0 0,-2 0-1,0 3-2,1 1 0,-1 0 0,0-4 0,2 0-24,-2 0 1,1 0 0,-1 0 0,2 1-10,2 3 0,-2-2 0,3 1 1,-4-2-347,0-1 1,-1 0-1,1 2-279,-1 2 0,2-2 0,1 5 0,3-1-726,0 0 0,2-2 1385,-1 3 0,20 12 0,-2 5 0</inkml:trace>
  <inkml:trace contextRef="#ctx0" brushRef="#br0" timeOffset="7">1239 115 7687,'-12'0'-789,"5"0"1317,-1 0 1,4 0 382,-3 0-453,4 0 1,-3 1-40,6 3-392,0-2 0,2 6-40,2-4 1,1 1 0,4-2 0,-1 0-50,1 0 0,-3 2 1,1-1-1,2-1 12,1-2 0,2 0 0,0 1 0,-1 2 27,1-1 0,-1-1 1,0-2 75,1 0 1,-1-5-1,-1 0 1,-1 0 119,-1 0 1,-5-4-1,2 3 1,-2-2 94,2 1 0,-3-1 0,-6-3-2,-3-1 1,-3 1-1,-2 0 1,0 3-84,1 0 0,-1 4 0,-3-2 0,0 0-66,1 4 0,1-3 1,1 1-1,-3 2-21,0 1 0,1 2 0,5 1 1,2 3-173,-2 1 1,2 2 0,1 3 0,-1 1-22,1 0 1,3 2-1,0 2 1,2-2-62,1-1 0,1-2 0,1 1 0,3-2-63,1-2 0,3 0 0,1-3 0,2-2 119,0 3 1,-1-5 0,1 2 0,0-3 73,-2-3 1,2 0 0,0-3-1,-1-1 29,1 1 0,-2-1 0,-1-5 0,-3 0 197,-1 1 0,3-1 1,-4 1-1,-2 0 44,-1-1 1,-2 1 0,-1-1 0,-4 0-23,0 1 0,-2 0 1,-3 1-1,-2 0-17,-2 3 0,2 4 1,-2 0-1,1 1-90,-2 2 1,4 0-1,-3 0 1,1 0-113,4 0 1,1 4 0,3 1 0,0 1-110,-1 4 1,5 0 0,-2 1-1,3 0-83,1 1 0,1 0 1,3-1-64,4 1 1,-2-5 0,1 1 0,2-1 26,1 0 1,2-2 0,0-5 0,1 0 104,2 0 1,-2 0-1,1-2 1,0 0 110,-3-2 1,1-4 0,-2 0 0,-3-2 65,-2-2 1,-1 1 0,0-1 0,-2 0 293,0 1 1,-4 0 0,-1 1-28,-4 1 1,0 1 0,-1 4 0,-2 2-213,-4 0 0,1 2 0,-2 0 0,3 0-316,0 0 0,2 2 0,1 0 0,2 3-261,2 1 1,-2 3 0,3 2 466,1 0 0,48 11 0,12 2 0</inkml:trace>
  <inkml:trace contextRef="#ctx0" brushRef="#br0" timeOffset="8">2270 356 8208,'-6'-5'-11,"-4"-1"0,4-2 344,-1 0 1,-3 4 0,3-2 128,-4 0 0,4 3 0,-1 3-124,0 0 1,1 0-1,-1 0-241,-1 0 1,4 5 0,0 1 0,1 2-140,1 0 1,-1-1 0,4 5 0,0-1-115,0 1 0,0 0 0,1-2 7,3 2 1,-2-2 0,6-1 0,1-2 81,1-2 0,-2 2 0,-1-3 1,2-1 111,1-2 0,2-1 0,0-1 0,-1-3-20,1-4 1,-5-2 0,1-2 0,-1 1 29,0-1 1,-2-3 0,-4 0-1,2 0 94,0-2 0,1 4 0,-5-1 0,-3 1 78,-4 1 0,-2 2 0,-2 1 0,2 3 20,-2 0 0,-1 2 0,-1 4 0,-1 0-169,0 0 0,3 1 0,2 4 1,1 2-76,1 3 0,6-2 0,-3 0 0,1 1-193,0 1 1,0 1 0,5 0-1,4 1-58,2 0 0,3-1 0,2 0 1,-1-3 64,0 0 1,5-4-1,0 2 1,1 0 105,0 1 0,2-4 0,-5 0 0,1-2 9,-2-1 0,2-1 0,1-2 0,-4-1 114,-4-2 0,2-3 0,-6-1 0,-2-2 158,0 0 0,-2 1 1,-2-1-1,-2 0 15,-3 1 0,-4 3 0,0 1 0,-1 0 7,-4 0 0,2 2 1,-4 5-1,2 0-76,1 0 1,-1 1 0,1 3 0,2 4-70,4 2 0,-1 2 0,3 3 1,1 1-146,3 2 1,1-3 0,2 3 0,0 0-258,0 0 0,5-4 0,2 2 0,4-4-126,0-1 1,1-3 0,0-1-27,-1-3 1,-3 0 181,-1-4 1,-3 0 0,2-1-1,0-3-1264,-4-4 1555,-1 4 0,-6-12 0,-2 3 0</inkml:trace>
  <inkml:trace contextRef="#ctx0" brushRef="#br0" timeOffset="9">2684 1308 8047,'6'4'2532,"-1"-2"-2383,-5 8 0,0-7 0,1 3-234,3-1 1,-2 0-1,2-2-90,2 1 1,-3 5 54,4-2 1,1 2-1,3 0 130,1-2 0,-5-4 1,1 1-1,0-3 115,3-1 1,0 0 0,1 0 247,0 0 1,-5 0 134,0 0 0,-4-5-381,1-2 0,-3-3 1,-2-1-1,-3 2-51,-3 2 0,-3 0 1,-2 0-1,0 1-42,1 1 1,-1 4-1,1-3 1,0 3-28,-1 1 1,1 0 0,-1 1-1,0 3-115,1 3 0,1 4 0,2 0 0,5 1 48,1 0 1,2-1 0,0 0-1,0 0-105,0 1 1,2 0-1,1-1 1,5-1 46,2-2 0,1 1 0,1-4 1,0 0 137,-1 1 0,1-3 0,-1-3 0,0 0 77,1 0 0,-5-2 0,0-1 43,-2-5 0,3-1 0,-5-3 0,0 0 228,-1 1 0,-4-1 0,-2 0-229,-3 1 1,-4 0 0,0 1 0,-1 2-91,1 4 1,0-1 0,-1 1 0,1 2-99,-1 0 1,0 4 0,1 2-1,0 3 2,-1 4 1,5 1 0,0 2 0,2 2-9,3-3 0,-4 4 0,3 0 0,0-1-160,2 0 1,6 0 0,3-4-1,2-1-19,1 0 1,1-1-1,-1-1 1,0-6 107,1-2 0,0-1 0,-1 0 0,1-1 106,-1-2 0,-3-4 0,-2-5 0,-1-3 150,-3 0 1,0-1-1,-2 3 1,0 0 181,0-3 1,-5 1 0,-2 4-1,-2 0-73,-2 4 0,2 0 0,-7 5 0,-1-2-216,-2 1 1,2 3 0,1 4 0,1 4-199,5 2 0,-5 3 0,9 1 0,-1 3-970,4 0 0,2-2 0,2 4 1145,2-3 0,19 23 0,9 8 0,3 4 0,1-1 0</inkml:trace>
  <inkml:trace contextRef="#ctx0" brushRef="#br0" timeOffset="10">2305 2477 8208,'-11'0'-41,"-1"0"148,0 0 1,5 0 520,0 0 1,4 1-545,0 3 0,1 2 1,4 6-25,1 0 1,4-1 0,3 1-91,2-1 0,-5-1 1,2 0-1,0-3-50,1 2 0,2-5 0,-2 1 1,2-4-6,-1-1 0,1 0 0,0 0 0,-1 0 157,0 0 1,1-6 0,-2-1-1,-1-3 88,-1-2 0,-5 1 0,4 0 0,-2-1 87,-2 1 0,-2-1 1,-1 0-1,-1 2-51,-4 3 1,-2-2 0,-7 5-126,-1 2 0,-1 0 0,1 4 0,0 1-136,1 5 1,-2 2-1,-2 1 1,2 1 29,0 0 1,1 3 0,7 0-1,2 0-123,0 2 1,3-5 0,3 4-1,0-3-6,0-2 0,0-3 0,4-2 0,4 0 28,2 1 0,2-5 0,-1 2 1,1-2 137,0-2 0,-2 0 0,2-2 0,-1 0 133,1-2 1,0-4 0,-2-1 0,-1-1-14,-2-1 0,-4 0 0,0-1 1,-1 0 60,-2 1 0,0-1 0,0 1-55,0 0 0,-5 3 0,-2 1 0,-5 3-80,-4 1 0,4 2 1,-5 1-1,2 1-14,-1 3 1,0 2 0,3 7-1,1 1-29,2 2 1,1 3 0,-1-3 0,1 1-19,6 4 0,2-5 1,1 1-1,0-2-118,0 1 0,3-1 1,2-5-1,1-1-50,3-2 0,1-4 1,2 1-1,0-2 131,-1-2 0,1-2 0,-2-2 114,-2-3 0,0 1 1,-3-3-6,-4 0 0,-1 1-24,-3 0-35,2-2 0,-45 24 0,-5 0 0</inkml:trace>
  <inkml:trace contextRef="#ctx0" brushRef="#br0" timeOffset="11">1308 2902 8574,'-6'15'280,"-1"0"0,1 0 0,-1-2 0,1 1 150,0 2 1,1 3 0,-1-4 0,1-1-532,2-1 1,3 2-1,3 0-33,1-1 0,5-6 0,-2-3 0,4-2-203,0 2 0,1-1 0,-1-4 261,0 0 0,1-6 0,-1 0 0,-1-2 137,-2 0 1,2 1 0,-3-5 322,-1 1 1,-1 0-1,-5-1 1,0 1-35,0-1 1,0 5 0,-1-1-1,-1-1 30,-3-1 0,-3 0 0,0 0 0,-2 4-51,-2 2 1,1-2-1,-1 3 1,1 0-185,0 0 1,-1 2-1,1 1 1,-1 0-119,0 0 0,2 5 1,-2 3-1,2 2-66,2 2 1,-1-1-1,5 0 1,0 1-305,0-1 0,2 1 0,-1-1 0,5 1-211,2-1 0,5-3 1,-2-2-1,3-1 170,2-2 1,0-2 0,2-1 0,2 0 260,-2 0 0,2 0 0,0-1 0,-3-3 107,0-4 0,-3 2 0,-2-2 0,-2 0 417,-2-3 1,-2 0 0,2-1 121,-3 1 0,-6 0 0,-3 3 1,-4 2-101,-2 0 0,-1 3 1,-2 3-1,-1 0-143,0 0 1,2 3 0,-1 3 0,0 0-163,3 2 0,1-1 0,1 1 0,2 1-472,3 1 0,-2-3 0,5 1-851,2 0 1,5-2-1,6-2 1,1-3 1204,6-1 0,32-5 0,14-1 0</inkml:trace>
  <inkml:trace contextRef="#ctx0" brushRef="#br0" timeOffset="12">310 2466 7917,'-11'-7'-219,"3"2"1,0 5 618,-1 0 0,4 2 1,0 0-1,1 3-91,0 1 1,0 2-1,1 3 1,-1 1-76,1 0 0,2-1 0,1 1 0,0-1-190,0 0 0,0 1 0,0-1 0,1 0 91,3-4 0,2 3 0,6-3-318,-1-1 1,1-1 0,0-5-1,-1 0-83,0 0 0,0-1 1,1-1-1,-2-4 307,-2 0 0,2-6 0,-3-2 0,-1-1 293,-2 2 1,-2-2 0,1 0-1,1 0 67,-1-2 0,-3 4 0,-4-2 0,-4 2-46,-2 2 0,-2 1 0,1 1 1,-1 3-86,0 0 0,-2 2 0,-2 4 1,2 0-269,1 0 0,2 0 1,-1 1-1,1 4-60,0 2 0,3 3 0,1 2 0,3-1-230,1 1 1,2-1-1,1 0 1,0 1 50,0 0 1,0-1 0,1 1 0,2-1-59,0 0 0,6-2 1,-1-3-1,2-2-37,1-1 1,1-2 0,-1-1 287,1 0 0,-5-1 0,0-2 0,-2-6 112,-2-1 0,-2-1 0,-1 0 1,0-2 24,0-2 1,-1 2 0,-2-3 0,-2 4 166,-2 0 1,0 5 0,-5 0 0,1 2 10,-1 3 1,0 0-1,-2 2 1,-1 0-173,0 0 0,2 4 0,3 1 0,-1 2-611,3 2 0,2 0 0,3 0-1368,0-2 1880,4 0 0,41-10 0,14-5 0</inkml:trace>
  <inkml:trace contextRef="#ctx0" brushRef="#br0" timeOffset="13">92 1445 8141,'-4'-7'0,"-1"0"230,-2 2 1,5-4 533,-2 1 0,3 2 74,1-1-695,0 4 1,0-1-1,0 8 1,0 3-4,0 3 1,0 2-1,0 1 1,1 1-164,3 1 1,-3 2 0,3-3 0,-2 1-200,-2-1 1,3-1 0,2-2 2,1 1 1,3-2 0,2-3 178,0-3 0,-3-2 0,0-4 1,-1-2 54,-1-3 1,3-5 0,-3-1 0,-2-4-9,2-1 0,-3-1 0,-3-3 0,0 2 33,0 0 0,0 3 1,0-2-1,0 3 22,-4-1 1,-2 6 0,-6-2-1,0 5 13,1 3 1,-1 1 0,0 5 0,-2 3 8,-2 3 0,1 5 0,3 4 0,1 3 24,0 2 1,1 2-1,2-1 1,4-2 8,3-1 0,1-1 0,0 1 1,0-3-132,0-4 1,3 0-1,4-2 1,2-3-35,4-3 1,0-2-1,0-2 1,1-2-94,2-2 0,3-3 1,-4-7-1,-1-3 72,-1-1 0,-1 4 1,-2-5-1,2-2 45,0-1 0,-6 3 0,-2 2 0,-3-1 48,-1 5 1,0-2 0,-1 2 0,-4 3 50,-6 3 1,-1 4-1,-4 3 1,0 0 96,1 0 0,-4 6 0,2 2 0,0 5 51,1 2 1,-1 4 0,5-1 0,-1-1-42,3 4 0,2-5 1,0-1-1,5-1-499,1 2 0,2-7 0,2 1-357,1-4 1,4-2 673,5-4 0,-1 0 0,0 0 0</inkml:trace>
  <inkml:trace contextRef="#ctx0" brushRef="#br0" timeOffset="14">470 539 8102,'-11'0'-143,"0"1"196,-1 3 0,5 1 0,0 5 0,2-3 436,2 2 0,-1 1 1,-1 2-106,3-1 0,0 0-295,2 1 1,2-2 0,2-3-118,3-2 0,3-4 0,2-1 1,1-1-9,2-4 0,-5-2 0,5-6 0,-3-3 96,-4 2 0,4 0 1,-5-1-1,1 1 171,-1-1 0,-4 3 0,0 0 0,-2-1 65,-1-1 1,-1 2-1,-2-1 1,-6 4-94,-5 0 0,0 3 1,-5-1-1,-1 3-25,2 1 1,-4 1 0,3 4 0,-1 2-119,-4 3 1,5 4 0,2 1 0,-1 2-104,5 2 0,1 3 1,5 1-1,1 0 94,2 0 0,2-2 0,0-5 0,3 3-138,3-3 1,5-1 0,-2-3 0,5-2-133,3-3 1,-1 1 0,4-5 0,-2 0 3,-1 0 1,1-6 0,0-1-1,-3-5 110,0-3 0,1 1 1,-1-4-1,-3 2 43,0 1 1,-3-1-1,-1 0 1,-1 1 161,-3-2 1,0 8-1,-4-1 1,-2 0 184,-3 4 0,-3 0 0,-2 3 0,0-1-102,-4 2 0,4 4 0,-4 4 0,3 0-114,3 2 1,-2 3 0,0-1 0,2-1-56,3-1 0,-2-1 0,5 5 0,-1-1-123,1 0 0,2 1 0,-2 0 0,4-1-256,4 1 0,-1-5 1,5-1-1,0 0-358,3-4 0,0 3 723,1 0 0,19-23 0,7-7 0</inkml:trace>
</inkml:ink>
</file>

<file path=ppt/ink/ink1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47:10.281"/>
    </inkml:context>
    <inkml:brush xml:id="br0">
      <inkml:brushProperty name="width" value="0.08571" units="cm"/>
      <inkml:brushProperty name="height" value="0.08571" units="cm"/>
      <inkml:brushProperty name="color" value="#FFFFFF"/>
    </inkml:brush>
  </inkml:definitions>
  <inkml:trace contextRef="#ctx0" brushRef="#br0">1192 92 8225,'-6'-5'478,"0"3"1,4-2 196,-3-2 0,1 5-219,0-3 1,1 3-1,-5 1-68,-1 0 0,-1 0 0,-1 1 1,0 2-142,-1 0 1,-1 6 0,-1 0 0,-1-1-31,1 0 1,2 2 0,0-4-1,0 2-23,1 0 1,1-5 0,1 5-1,1 0-151,-1-2 1,-1 4 0,-1-2-68,-1 2 1,0-2-1,1 0 1,0 0 30,-1 3 0,-1-4 1,-1 2-1,-1 3 26,1 2 1,-3 1-1,3-4 1,-2 1 71,0-1 1,1 0-1,-3 1 1,2 0-96,2-1 1,1 1 0,2-1 0,0 0-33,-1 1 0,0-1 0,1 1 0,0 0-11,4-1 0,-3 0 0,2 1 1,-2-1-22,-1 1 0,3 3 1,1 0-1,-3 0 42,0 3 1,-1-6 0,-1 5 0,1-2 60,-1 0 0,5 4 0,-1-4 0,-1 1-23,-1 0 0,2-3 0,0 2 1,1 0-3,1 0 0,-4-2 0,3 1 0,-1-1 44,1-1 1,0 3 0,-2 1-1,2-3-12,-2 0 0,3 2 0,-3 1 1,2-1-45,1 2 1,-3-5 0,4 5 0,-1-2-41,-3 1 0,0 3 0,0-3 0,1 0-27,-1 2 1,3 1-1,-2-3 1,0 0 29,2 1 0,-3 0 1,4-3-1,-1 2 12,-3 2 0,3 0 1,-1 2-1,1-2 37,0-1 0,1 2 0,-1-3 0,-1 1 11,1 0 0,0 2 1,-3-3-1,3 1-53,1-1 1,-3 4-1,3-4 1,-1 1-77,-3-1 1,2 5 0,1-2-1,-1 1 52,1-1 1,3 2 0,0-6 0,0 0 42,-1 2 1,3-1-1,-3 4 1,2-4 25,-2 0 0,3-1 1,-3 4-1,1 0 12,0-1 0,1 2 0,-2-4 1,2 3-19,-2 1 1,3 0 0,-4 0-1,1-1-89,0 2 1,0-3-1,3 1 1,-2 0-3,-1-1 0,1 0 1,3-4-1,0 2 14,0 2 1,0-2 0,-2 1 0,0 1 61,-2 0 0,0-4 1,4 2-1,0 1-1,0 3 0,0-4 1,0 0-1,0 0-1,0-1 1,0 5-1,0-2 1,0 0-19,0-3 1,0 2-1,0 0 1,0-1-28,0 0 1,0 1 0,0-3-1,2 2-14,1-3 1,-2 4 0,3 0 0,-2-1 20,-2 0 1,1 2 0,1-5 0,2 3 4,-1-3 1,2 4 0,-1 0 0,-1-1 36,-2 1 1,2-1 0,3-1 0,-2 4 53,2-1 0,-1 2 0,-2-4 1,0 2-51,0 2 0,2-2 0,-2-2 0,2-1-27,-1 0 0,-1 5 0,3-6 1,1 1-16,-1-2 1,-2 2 0,2 0-1,1-1 44,-1-1 1,0-1-1,3-1 1,-2 0 87,-2 0 1,4 3 0,-2-1-1,0 3 7,0-2 1,-2 2 0,2-1 0,0 1-64,0 0 1,2-1 0,-4 2 0,0 1-45,0 0 1,4-2-1,-3 1 1,2-1-30,0-1 1,-4-3 0,3 1 0,1 1 77,-2 1 0,4 1 0,-1-4 0,-1-2 9,0 2 0,2 0 1,-4-1-1,1 1 55,2-1 0,-3 0 0,3 1 0,-2 1-8,2 2 1,1-2 0,-1 3-1,-2 0-87,2-2 1,0 2-1,-1-4 1,0-1-54,1 0 1,0 1 0,0-1 0,-1 1 43,1 0 1,1-1 0,1 0 0,1 1-17,-1-1 1,0 1 0,1-1 0,0 1 39,-1-1 0,1 2 0,-1 1 0,0 1 67,1-1 0,-1-1 0,1-2 0,0 1-50,-1-1 0,0 4 0,0 1 1,1-2-35,0-1 1,-1-2 0,1 1 0,-1-1-13,0 1 0,1-1 0,1-1 0,0-1-43,3-1 1,-1 0 0,-3 3-1,-1-1 29,1-2 0,-1 1 0,1-4 1,-1 1 20,0 3 1,1-3 0,0 1 0,-1-1-14,1 0 0,-2-2 0,2 2 0,0 1 28,-1-1 1,2-1 0,1 2 0,2 0-13,-3 0 0,2 2 0,-2-4 0,3 0 1,-3 0 1,4 1 0,-2-3 0,1 4 28,0-1 0,-1 0 1,2-3-1,1 2-13,0 1 1,-4-3 0,2 2 0,0-1-33,-1-1 0,6 1 0,-4-2 0,2 0-35,0 2 0,-3 0 0,3-4 0,0 0 0,-1 0 1,2 3-1,-3 1 1,0-1 57,-1-1 0,3-2 0,-3 0 0,2 0 63,-2 0 1,3 0 0,-3 0 0,3 0-65,1 0 0,0 0 0,0 0 1,-1 0-47,-3 0 1,4-5 0,-2 1 0,1 2-31,0 1 1,-3-3-1,2 0 1,-1 2 31,1 0 0,-2-2 0,1 1 0,0-1 49,-3-1 1,4 4 0,-1-5 0,1 3 14,-2-1 1,0-1 0,1 2 0,1-2 4,2-1 0,-3 3 0,-1-2 0,0 1 6,-2 0 1,7-4-1,-3 4 1,1-2-67,0 2 1,-3-4 0,3 3 0,1-1 2,2-3 0,-3 2 0,0 1 0,1 0 3,2-1 1,-3 4 0,0-5-1,0 2-28,-1 0 0,4 2 0,-4-2 0,1-1-14,0 1 0,0-1 0,2-2 0,0 2 13,-2-2 0,-4 3 1,5-2-1,0-1 31,1-1 1,-2 2 0,0 1 0,2-2 120,1-1 1,-3-2-1,0 1 1,1-1 30,2 1 0,1 0 1,-1-1-1,2 0-127,-1 1 1,3-1 0,1 1-1,-1 0-107,-2-1 0,-1-4 0,0 2 1,-1-1 75,2 3 0,-1 0 1,-1 1-1,-2-1-6,-1 1 1,-4 0-1,3 3 1,-1 0-27,-4-1 0,0-1 0,-1-2 0,0 1-104,-2-1 0,1 1 0,-3 0 0,1 1 92,0 2 1,-1-2 0,1 2-1,-1-4 42,0-3 0,1 2 1,1-2-1,-4 2 53,-1 2 1,4-1 0,-2-3 0,0-1-13,0-3 0,-2 5 0,1-4 0,1 0-67,-1 0 1,0 0-1,2-3 1,1 4 26,0 1 0,-3-5 1,1 2-1,1-1 18,-1 1 1,1-2-1,-3 4 1,2-1 66,2-2 0,-5-1 0,2 1 0,-2 2 59,0 2 0,3-4 1,-1 2-1,-2-1-110,2 0 1,1 0-1,-3-3 1,0 0-95,1-1 0,-3 7 0,5-8 0,-1 2-9,1-4 0,-4 2 0,4-3 0,-2 3 53,-2 1 1,1 0-1,1 1 1,-2-2 108,2 1 0,-3 1 0,1 0 0,-2 1 32,-1 2 1,5 0-1,-2-4 1,1 0-107,2 1 1,-5-2-1,6 1 1,-1 1-35,0-1 0,-1-1 0,1 2 1,-1 0-79,-2 3 0,-1-3 0,1 3 0,1-3 141,-2-1 1,1 4-1,-1 2 1,3-1 94,-4 0 0,1 1 0,-2-3 0,0 3-1,0 1 0,1 2 0,2-4 0,0 2-97,0 1 1,0-1 0,0 0 0,0-3-115,0-1 0,-1 2 0,0-1 1,2 0 53,-1 1 1,-1-3 0,-2 3-1,0-1 71,0 0 0,0 4 0,0 1 0,0-1 19,0 0 0,0 2 0,0-2 1,0 2-4,0 2 0,0-1 0,0 0 0,0 1-131,0 0 1,0-5-1,0 2 1,0-1-60,0 2 1,0 2 0,0-2 0,0-1 103,0-1 1,0-1 0,0 5 0,0 0 136,0-1 0,0 1 0,0-1 0,0 1 43,0-1 1,0 1-1,0 0-132,0-1 0,0 0 1,0 1-1,0-1-64,0 2 0,0-6 1,0 1-1,0-1 17,0 0 1,0 3 0,0-3 0,0 0 49,0 1 0,0-1 0,0 1 0,0-1 181,0-2 0,0 4 0,0-2 0,0 4 76,0 0 0,-5 1 0,1-1-176,-3 0 0,4 2 0,-2-2 1,1 1-67,1-1 1,-3 0 0,5 1-1,-5 0-35,0-1 1,2 1 0,-2-1-1,-1 1 62,1-1 1,1 0 0,-2-3 0,0 1 20,1-1 0,-5 2 1,4 2-1,0 0-25,0-1 1,-1 1-1,-2-1 1,1 0-77,1 1 0,0 0 0,-3 0-32,-1-1 1,1 0 0,1 1-1,1-2-24,1-2 1,0 3 0,-2-1-1,1 3 35,2 1 0,-1-6 0,-3 5 117,-1-4 0,1-1 0,0 3 0,3 2-43,0 2 0,0-2 0,-3 3-52,0-3 0,-1-1 0,0 3 0,1-1-37,-1 0 0,2 3 1,1-1-1,2-2-29,-2-1 1,-1-2 0,-2 1 0,0-1 5,-4 0 0,3 1 1,-2 0-1,1 1 113,-1 2 1,2-2-1,-3 2 1,0-1 15,1 2 0,-4-2 0,3 3 0,3 0-34,0-3 0,0 3 0,-1-1 0,0 1-127,4 0 0,-2 2 0,4-2 0,-2-1 88,-1 1 1,0-1 0,1-2-1,0 3 17,3 1 0,-1-4 0,-4 3 0,1-2 12,0 1 0,3 3 0,0-2 0,-2-1 21,-4 1 1,2 1-1,-6-1 1,4 1-3,-1 3 1,-2-4-1,3 3 1,-2 0-116,3 2 1,-2-3 0,1 1 0,-1-2 134,1 1 1,2 2 0,0-2 0,0 2-36,1-2 1,-2 3 0,-1-4 0,-2 1 23,3 0 1,4 0 0,1 4 0,-2-1-28,-4-3 0,1 2 0,-2-1 1,2 2-36,2 1 1,-4-4 0,-2 0 0,0 2-53,1 0 0,-3 2 1,2 0-1,-1 0-3,-2 0 0,2 0 1,-1 0-1,0 0 0,1 0 1,-4 0 0,5 0 0,-2 0 117,0 0 1,4 0-1,-1 0 1,0 0 27,1 0 1,-4 0 0,4 0-1,1 0-150,1 0 0,1 0 0,1 0 1,-1 0 47,2 0 1,-2 0 0,0 0 0,1 0-23,-1 0 1,0 0 0,2 2 0,-2 0-2,1 2 0,-1 0 0,0-4 0,1 0 21,0 0 1,-1 0 0,1 0-1,-2 0-17,-2 0 0,2 0 1,-3 1-1,0 1-86,1 2 0,-5 0 0,2-2 0,-1 0 93,-1 2 1,5 0 0,-3-1 0,1 1-17,-2-1 0,6-2 0,-3-1 0,4 1 25,0 3 0,0-2 0,1 1 1,-1-2 16,1-1 0,0 5 0,-1-2 0,-1 0-30,-2-2 1,2-1 0,-2 1 0,3 2 37,0 0 1,-1 2 0,-1-4 0,-1 1 15,1 2 1,-3 0-1,2-2 1,-1-1-12,0 4 1,3-1 0,-3-1 0,1 1-69,-1-1 1,1 2 0,2-1 0,-1-2-190,-1-1 1,-1 3-1,6 0-949,-2-2 1,0 4-98,1-3 0,0 3 0,4-3 1307,3 5 0,23-3 0,7 1 0</inkml:trace>
</inkml:ink>
</file>

<file path=ppt/ink/ink1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48:01.704"/>
    </inkml:context>
    <inkml:brush xml:id="br0">
      <inkml:brushProperty name="width" value="0.08571" units="cm"/>
      <inkml:brushProperty name="height" value="0.08571" units="cm"/>
      <inkml:brushProperty name="color" value="#FFFFFF"/>
    </inkml:brush>
  </inkml:definitions>
  <inkml:trace contextRef="#ctx0" brushRef="#br0">35 55 7784,'-5'0'3629,"1"0"-1810,2-3-1551,-4 2 1,5 1 0,-1 4 0,1 2-55,1 1 1,1 3 0,1 2 0,0 3-54,-1 3 0,2 3 1,0 3-1,-1 2-119,1 1 1,-2 2-1,1-1 1,-1 0-181,-1-2 0,2-4 1,0 0-1,0-3-846,-2-4 0,0-1-2043,0-3 636,0-4 2391,0-7 0,-3-34 0,0-10 0</inkml:trace>
  <inkml:trace contextRef="#ctx0" brushRef="#br0" timeOffset="429">21 68 8067,'-6'-1'401,"2"-1"0,-2 1 1,4-4-174,1 0 0,0 1 0,1 0 289,0-2 0,1 1 0,0 0 0,3 0-288,2 0 0,-1 2 0,4-1 0,-1 1-165,1 1 1,-1-1-1,3 1 1,-1 1-154,1 0 1,-1 1 0,2 0 0,-1 1-45,-2 1 0,3 2 1,-3 2-1,1 2 69,0 1 0,-2-2 1,-3 3-1,0 0 98,0 1 0,-2-1 0,-1 1 0,-1-1-8,-1 1 0,0-2 0,0 1 0,-1 0 31,-1-2 1,-2 2 0,-3-1 0,0 1 43,-2 0 1,2 1 0,-3-2 0,0-1 44,-1 0 0,0-1 0,1 1 1,0 1 14,2-3 0,-2 0 1,1-2-1,1 0 203,1-2 1,0 1-1,0-1-232,1 0 0,2-2-238,2-2 1,1 0-96,1-2 1,1 1 0,1-1-84,2-1 1,2 2 0,2 0 0,0 0 119,1 1 0,1 0 0,-2 1 0,2 0 139,0-2 1,0 1 0,2 2 0,0 0 59,0 0 1,0 1-1,1 1 1,-1 3 41,-1 1 0,-2-1 0,2 1 0,-2 2 79,0 2 0,-2-1 0,0 2 0,-1 0 173,-2 0 0,-1 2 0,-3-1 0,0 2-57,0-2 1,-3 0-1,-1 2 1,-2-1-8,-1 1 0,-2-3 1,-1-1-1,1 0-40,-1-2 0,-2 0 1,1-2-1,-1 1-543,1 0 1,-2-3 0,2-2-1,-2-1-754,0-1 0,-1-1 1,1-2 1071,2-4 0,-5-24 0,2-8 0</inkml:trace>
</inkml:ink>
</file>

<file path=ppt/ink/ink1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48:22.031"/>
    </inkml:context>
    <inkml:brush xml:id="br0">
      <inkml:brushProperty name="width" value="0.08571" units="cm"/>
      <inkml:brushProperty name="height" value="0.08571" units="cm"/>
      <inkml:brushProperty name="color" value="#FFFFFF"/>
    </inkml:brush>
  </inkml:definitions>
  <inkml:trace contextRef="#ctx0" brushRef="#br0">149 81 7972,'-5'0'-115,"1"0"137,-2 0 1,3 0-1,-1-1 499,1-1 1,-2 1 263,0-1 1,-1 1-690,0 1 1,0 1-1,1 1 1,2 3 12,0 1 1,2 0 0,-3 1 0,1 0-61,1 0 0,2 2 0,0 0 0,0 2-98,0 1 0,0 0 1,0 0-1,2-1-43,0 1 0,3-2 0,0 1 0,2-2 52,2 0 1,-2-5 0,3-2-1,-1-1 50,0-1 0,2 0 0,-1-1 0,-1-1 94,1-2 0,1-3 1,-1-2-1,0-2 93,-1 1 1,0-3 0,-4 2 0,-1-2 126,2 0 0,-3 2 0,-1 0 0,-1 1-39,-1-1 0,-1 2 0,-1-1 0,-3 0-77,-1 2 0,-3-1 0,0 1 0,0 3-145,-1-1 1,1 0 0,-2 1 0,1 1-160,0 1 0,2 1 0,-3 2 0,1 0-1,-1 0 0,3 3 1,-3 2-1,1 1 3,2 0 0,1 3 1,0 1-1,0 0 25,0 2 0,2 4 0,-1 1 0,3 0 33,0-1 0,0 1 0,3-1 1,0 0-102,0 1 0,1-1 0,1-3 0,3 0 69,1-2 0,1-1 0,2-4 0,2-1-102,-1-1 0,3-2 0,-2 0 0,2-2 122,0-2 0,-2-3 0,1-3 1,0-2 156,0-3 1,2 1 0,-2-4-1,0 0 18,0 0 1,-4 0-1,1 1 1,-2-1 72,0 1 0,-3 1 0,-2 1 1,-1-1 47,-1 1 1,-3-1 0,-3 1 0,-1 2-107,-2 2 0,-2 2 0,1 1 0,0 1-124,-2 0 0,-1 4 0,0-2 0,1 3-119,1 0 0,0 3 1,-2 1-1,1 2-72,1 1 1,3 3 0,-2 2 0,1 2 42,0 4 0,0 0 0,3 0 0,1 0 99,1 2 0,2 0 0,0 0 0,1-1-20,1-1 1,3-1 0,2-5-1,1 0-48,3 0 1,-1-5-1,4 1 1,-1-4-14,-1-1 0,3-1 1,-2-2-1,2 0 131,0-3 0,1-3 0,-1-3 0,1-3 85,-1-2 1,0 0 0,-1-3 0,-2 0 57,0-1 1,-1 3 0,-2-3-1,-1 0 46,-2 1 0,-1-2 0,-4 3 0,-2 1-71,-3-2 0,-2 4 0,-3-1 1,-1 2-88,-1 3 1,-1 0-1,-1 3 1,0 1-4,0 3 0,-2 1 0,1 3 0,1 1-83,-2 4 1,3 4-1,-1 1 1,2 1-18,2 3 1,2-1-1,0 3 1,0 0-102,3-1 0,4 1 0,0-2 0,1-1-101,1-1 1,3 0-1,2-2 1,4 0 90,2-3 1,0-2 0,2-1 0,1-1 34,0-3 0,1-1 0,0-1 0,1-1 117,-1-1 1,1-3 0,0-3 0,-1-2 129,-1 0 1,-1-4 0,0-2-1,-2 2-25,-2-1 0,-2 2 0,-3-1 0,-1 0 200,-3-1 1,0 1-1,-1 0 1,-4 2-37,-4 0 0,0 2 1,-3-1-1,-2 1-267,-1 2 1,-1 1 0,1 1-1,-1 1-139,-2 3 0,3 1 0,0 2 0,1 1 2,0 3 0,1 4 1,-1 2-1,2 2 31,0 0 0,0 3 1,4 2-1,1 0 92,2 0 1,4-1 0,-2 1-1,3 0-120,0-2 0,3 0 0,3-3 0,3 0-17,2-2 0,2-1 1,3-4-1,0-1 101,0-1 1,-2-2-1,2-1 1,-2-1 41,0-3 0,-1-4 1,1 0-1,-2-3 235,-1-2 0,1-1 1,-3 0-1,-1-2 24,-3 0 0,0 1 0,-2-1 0,-2 2-62,0 2 1,-4 0 0,-2-2-1,-1 1-83,0 1 0,-4 2 0,-1 1 1,-2 2-15,0 2 0,0 2 1,1 0-1,1 1-90,-1 1 0,-1 4 1,0 3-1,1 3-78,1 3 1,2 1 0,-1 2-1,1 2-28,3 1 0,0 1 0,4 0 0,0-2-78,1-3 0,4 0 1,2-3-1,1-1 7,0-5 0,3 0 0,1-3 0,1-2 93,1 0 1,-3-3-1,1-2 1,-1-1 124,0-3 0,0-3 0,-2 0 1,-1-2 7,1 0 1,-1-1 0,-1 2 0,-3 0 104,-1 0 0,-1 2 1,0-2-1,-1 2 63,-1 3 0,-2-1 0,-4 4 1,0 0 124,-1 2 0,-3 1 1,2 1-1,-2 2-174,-2 2 1,5 1 0,-5 7 0,1-1-155,1 2 0,1 3 0,1 0 0,2-2-211,2 1 0,3-2 0,1 0 0,1-1-828,1-1 1,4-3-1,3 1 1033,3-1 0,27-14 0,6-2 0</inkml:trace>
</inkml:ink>
</file>

<file path=ppt/ink/ink1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48:24.376"/>
    </inkml:context>
    <inkml:brush xml:id="br0">
      <inkml:brushProperty name="width" value="0.08571" units="cm"/>
      <inkml:brushProperty name="height" value="0.08571" units="cm"/>
      <inkml:brushProperty name="color" value="#FFFFFF"/>
    </inkml:brush>
  </inkml:definitions>
  <inkml:trace contextRef="#ctx0" brushRef="#br0">142 149 7830,'-3'-4'1434,"2"0"-592,-1 2 0,1 1-60,-2-1 0,3 1-262,-3-2 1,2 3-232,-1-3 1,-2 3-373,-3 0 0,3 2 1,0 1-1,0 1-80,1 1 0,1 1 1,0 0-1,1 2 56,1 1 1,0-2 0,1 2 0,1-1-36,3-1 1,1-1-1,2 0 1,2-1 44,1 0 1,-1-4-1,2 2 1,-1-3 109,1 0 1,1-3-1,0-1 1,1-3 113,-1-2 1,-2 0 0,-2-3 0,-2 0 109,0 0 0,-3 0 0,-2-2 0,-1 1 9,-1-1 0,-2 1 1,-2 0-1,-2 1 129,-2 1 1,-2 3 0,-1-1 0,-2 2-170,-1 3 1,-1-2 0,-1 4-1,0 1-104,0 0 1,2 4 0,-3 2 0,2 3-37,-1 1 1,1 3-1,3 1 1,1 3-126,2 1 0,0-1 0,3 2 0,1-1-100,3 1 1,1 0 0,2-1-1,1-1-12,3 1 0,3-2 0,2-2 0,0-2-30,2-2 0,1 0 1,0-2-1,1-3 92,-1-3 1,0-1-1,0 0 1,-1 0 100,0 0 0,2-5 1,-3-3-1,2-1 218,0-3 0,-2-2 0,0-1 1,-1 0 67,-2 0 1,-2-2 0,0 1 0,-3-1-64,0-2 0,0 3 0,-3-1 1,-1 1-36,-1 1 0,-4-3 0,-4 3 1,0 1-40,-2 2 1,-2 5-1,-1-1 1,-1 4 4,-1 1 0,2 1 0,-2 2 1,1 1-61,1 4 1,-3 0-1,2 6 1,1 2-203,1 2 1,1 0 0,2 3 0,2 0 12,2 2 1,3 0 0,2 0 0,1 0-135,1 1 1,1-1 0,1-1 0,3-1 11,3-2 1,3-3-1,2-1 1,1-1-13,-1-2 1,1-3 0,-1-3 0,1-3 131,2 0 1,-2 0 0,2-3-1,-2-2 117,0-3 1,-1-3 0,0-3 0,0-1 147,-2 0 0,-2-3 0,-3 1 0,-3 1 72,0-1 0,-1-1 1,-2 3-1,0 0 77,-3 1 1,-1 0-1,-5 1 1,-2-1-44,-2 1 1,-1 2 0,-1 3 0,-1 3-112,1 3 0,-1-1 1,0 0-1,1 3-134,1 1 1,3 4-1,0 4 1,2 2-104,0 1 0,3 2 0,1 0 1,1 1-92,1 1 1,1 2 0,2-3-1,0 0-120,3 0 1,1-2-1,5 0 1,1 0 77,1-2 1,2-1-1,-2-4 1,2-1 28,0-3 1,0-1 0,0-1 0,-1 0 133,-1 0 1,-2-4 0,0-2 0,0-3 138,0-2 0,-2 0 0,-3-2 0,1-1-10,-1 1 1,-1-1-1,-3 1 1,0 0 24,0 2 0,-1-1 1,-2 3-1,-3 1 167,-2 0 0,-4 2 0,3 2 0,-2 2 26,-1 1 0,0 1 0,-1 1 0,2 1-155,2 2 0,-1 2 0,1 2 0,2 0-194,1 1 1,1 2 0,3-2 0,0 0-225,2 1 1,0-3 0,2 3 0,1-1-626,1 0 0,0 0 0,3-2 903,0-1 0,14 7 0,5 1 0</inkml:trace>
</inkml:ink>
</file>

<file path=ppt/ink/ink1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48:25.664"/>
    </inkml:context>
    <inkml:brush xml:id="br0">
      <inkml:brushProperty name="width" value="0.08571" units="cm"/>
      <inkml:brushProperty name="height" value="0.08571" units="cm"/>
      <inkml:brushProperty name="color" value="#FFFFFF"/>
    </inkml:brush>
  </inkml:definitions>
  <inkml:trace contextRef="#ctx0" brushRef="#br0">121 108 8054,'-7'0'477,"2"0"1,1 0 392,-1 0 0,-1 1 1,-1 0-632,0 2 0,1 2 0,1-1 0,1 2-272,1 1 1,0 2 0,2 1 0,-1 0 40,0 2 1,1 3-1,2 1 1,1-1-77,3-1 1,1-1 0,1 1 0,2-2-40,2 0 1,0-3-1,0-4 1,1-1 39,1-1 1,2-1 0,1-3 0,-2-2 87,-2-4 0,1 0 1,-2-4-1,1-2 88,-1-2 1,-1 0 0,-3-2 0,-1 0 37,-2 0 0,2-1 0,-4-2 1,-1 2 56,0 3 1,-4-2 0,-2 1 0,-3 2 114,-1 2 0,-3 3 1,1 2-1,-1 0-169,-2 0 0,-2 4 1,0 0-1,-1 3-123,1 3 0,-3 1 0,2 5 0,-1 2 33,0 2 0,6 1 0,-2 2 1,2 2-107,2 1 0,0 4 1,4-1-1,2 0-83,1-1 1,3-1 0,3 0 0,4-1-30,3-1 1,3-2 0,1-5 0,0-2 24,2-1 0,0-2 1,3-2-1,-1-2 56,0-1 0,-1-2 0,1-2 0,0-3 86,0-5 1,-1-2 0,-2-2 0,0-2 105,-3 0 0,1-3 0,-4-2 1,-1 2 128,0 2 1,-5 0 0,0 0 0,-3 0 54,-3-1 0,-1 3 0,-5 0 0,-2 2-128,-2 0 0,-3 2 0,0 0 1,-1 3-1,1 2 0,-2 1 0,2 1 0,-2 3-273,0 1 0,-1 4 0,0 3 0,2 2 52,1 3 0,0 5 1,3 1-1,2 1 30,2 0 1,2 1-1,1 2 1,1 2-67,3-2 1,4 0-1,4-1 1,2 0-19,3-2 0,2 0 0,3-3 1,2-2-53,1-3 1,2-6 0,0-1 0,0-3 29,2 0 0,-1-3 1,-2-3-1,0-3 118,-2-5 0,0-4 1,-2 0-1,-1-1 124,-1-1 0,-6 0 0,-2 2 0,-2 0 190,-2 2 0,-5 0 1,-3 3-1,-3 0 6,-5 2 1,-4 1 0,0 3-1,-2 1-191,-2 2 1,0 1 0,-3 4 0,1 1-96,0 2 1,1 5 0,2 3 0,2 1 57,1 3 1,2 0 0,4 2-1,3-2-149,4-2 1,4-1-1,1 1 1,3-1-374,1 1 0,7-4 0,4-1 0,1-4 99,3 0 1,0-4 0,1 2 0,1-3 203,-1-3 1,-1 0 0,0-5 0,-2 0 76,-1-1 1,0-3-1,-3 1 1,-2-2 146,-2 0 0,-4-2 0,-3 1 0,-2 1 130,0 0 0,-2 3 0,-4 1 0,-2 1 150,-3 1 1,0-1 0,-2 6 0,-1 1 27,0 0 1,-1 2 0,0 2 0,-1 3-238,1 2 0,3 4 0,1-1 0,0 2-571,0 0 1,2-2 0,5 1 0,1 0 410,3 0 0,12 11 0,3 1 0</inkml:trace>
</inkml:ink>
</file>

<file path=ppt/ink/ink1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01"/>
    </inkml:context>
    <inkml:brush xml:id="br0">
      <inkml:brushProperty name="width" value="0.08571" units="cm"/>
      <inkml:brushProperty name="height" value="0.08571" units="cm"/>
      <inkml:brushProperty name="color" value="#FFFFFF"/>
    </inkml:brush>
  </inkml:definitions>
  <inkml:trace contextRef="#ctx0" brushRef="#br0">784 120 7807,'-5'-7'227,"3"-3"0,-7 2 210,1-3 1,2 3 0,0 1 0,3 1 228,-1-1 0,-6 0 0,4-2-112,-1 1 1,-3 4 0,2-2-241,-3 1 1,-1-4 0,0 6 0,0 0-115,-5 2 0,4 1 0,-3 0 0,3 0-106,1 0 0,-3 0 0,-3 0 0,1 0-98,0 0 1,-1 0 0,4 0 0,-3 1-50,-1 3 0,2-2 0,-4 7 0,0 0 96,1 2 1,-3 1 0,4-1 0,-2 1 36,0 0 0,2 4 0,-3 1 1,1 0 34,-2 0 1,5 5 0,-2-3 0,0 4-133,1 1 0,3 3 1,-2 1-1,1 0-23,0 1 1,0 1-1,5 6 1,0-1 89,3 1 0,-1-2 0,4-1 0,0-3-17,-1-1 0,2 5 0,4-4 1,0 1-11,0 1 1,0-5 0,0 2 0,1 0 21,3 3 1,-1-3 0,5 0-1,1-2 14,2 1 0,-3 4 0,-1-4 0,3-2 22,0-1 0,4-1 1,0 0-1,2-1 2,-2 1 0,3-2 0,1 0 0,1-4-1,1 0 1,3 2-1,0-1 1,1 0 19,0-4 0,0-2 1,0-1-1,-1-1-86,1-3 1,0 1-1,1-4 1,2 1-141,0-1 1,1-1 0,-5-4 0,3 0-26,1 0 0,-2 0 0,4 0 1,0-2 98,-2-1 1,1 1-1,-5-3 1,1 1 60,0 0 0,3-4 0,-2 3 0,-4-1 171,-3 1 0,2-2 0,-3 1 0,0 0-97,0-4 1,1 0 0,-4-2-1,2 0-59,-1 0 1,2-4 0,0-1 0,0-1-47,0-4 0,0 2 0,-2-2 1,1 3 20,-1-3 1,-3 0 0,0 0 0,0 0 119,0 3 1,0 0-1,0-2 1,-1 2 3,-4 2 1,3 0 0,-5 3-1,0-4-66,0 0 0,1 3 1,-3 0-1,0 0 37,0-1 1,2 3 0,-1-4 0,-1 1 42,-2 0 1,-1-1-1,0 2 1,0-1 115,0 2 0,0-4 0,0 3 0,0 1-113,0 0 0,-4-2 0,0 0 0,0 1-6,-1-2 1,0 3 0,-4-3-1,2 1-111,2 0 0,-5-1 0,3 3 0,0-2-83,-1 2 1,0-4-1,-3 2 1,2 1 35,1-2 0,0 3 1,-4-3-1,0 1 56,0 0 1,5 1 0,-1 3 0,-1 0 37,-2 0 0,-1 0 0,0 0 0,2 0-13,2 1 1,-3-1 0,4 4-1,-5-1 49,1 0 0,3 0 1,0 0-1,-1 1-6,-2-1 0,1 2 0,1-1 1,0 1-124,1 0 0,-4-3 0,1 5 0,-1-2-182,0-2 1,0 3-1,0-1 1,0 0-748,0 1 1,0 3 0,0-2-650,1 0 1,-1 4 0,0-4 1598,0 4 0,0 17 0,0 4 0</inkml:trace>
  <inkml:trace contextRef="#ctx0" brushRef="#br0" timeOffset="1">582 441 7825,'-1'-7'1442,"-3"2"1,-3 0-926,-5 2 1,5-6-1,0 4 1,1 0-335,-1 0 1,0 0-1,-2 2 1,1-1-25,-2 1 0,0 2 1,-2 1-1,0 0-184,0 0 0,-3 0 1,-1 0-1,1 0-282,2 0 1,1 5-1,0 3 1,0 1-55,1 0 0,-1 1 0,1-3 0,3 5 5,4-1 0,-1 1 0,1 0 0,1 0 185,2 0 0,6 1 0,3 1 0,3 2 177,1-1 0,1 2 1,3 0-1,2 0 103,1 0 1,3 3 0,-3-3 0,1 0 75,0 0 0,-5 4 0,4-4 0,-2 1 101,-3 4 1,-1-4 0,-1 0-1,-1-1 27,-3-2 0,-2 2 0,-3-1 1,1 0 95,-1 1 1,-3-4 0,-4 3-1,-4-3-186,-3-1 1,-1 0 0,-1 0-1,-1-2-333,-2-1 0,-4 1 0,3-3 0,0-1-611,0-2 1,-1-2-1,4-2 1,-2-2 720,2-2 0,5-55 0,7 20 0,-1 0 0</inkml:trace>
  <inkml:trace contextRef="#ctx0" brushRef="#br0" timeOffset="2">808 690 7173,'-7'0'5092,"2"0"-4801,5 0 1,0 2 0,0 1-214,0 5 1,0 7-1,0 0 1,0 1-125,0 2 1,1 0 0,2 6 0,1 0-232,-1-1 1,-2 0 0,0-2 0,2-3-194,1 0 0,0 1 0,-4-3-1101,0-1 1571,0-7 0,-11-30 0,-2-10 0</inkml:trace>
  <inkml:trace contextRef="#ctx0" brushRef="#br0" timeOffset="3">808 595 7825,'-12'4'2061,"0"-1"-146,0 0-2824,6-1 909,0-2 0,17 0 0,2 0 0</inkml:trace>
</inkml:ink>
</file>

<file path=ppt/ink/ink1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05"/>
    </inkml:context>
    <inkml:brush xml:id="br0">
      <inkml:brushProperty name="width" value="0.08571" units="cm"/>
      <inkml:brushProperty name="height" value="0.08571" units="cm"/>
      <inkml:brushProperty name="color" value="#FFFFFF"/>
    </inkml:brush>
  </inkml:definitions>
  <inkml:trace contextRef="#ctx0" brushRef="#br0">916 60 7609,'-12'0'-86,"0"0"983,0 0 0,0 1-148,0 4 1,0-4-384,1 3 1,2-3 0,2-1-95,-3 0 1,0 1-1,-2 2-85,0 1 0,0 1 0,0-2-69,1 1 1,-1 4 0,0-5 0,0 2-8,0 0 0,0 0 0,0 4 0,-1-1-7,-3 1 0,3 2 1,-3 1-1,2 0-13,-2 0 1,1 0-1,-3 1 1,0 1-3,4 2 0,-1 0 0,1-3 0,-2 2-22,2 0 1,-3 3 0,1-4 0,1 3 10,2 2 1,-3-3 0,0 2 0,2 1 12,1-1 1,-1 2 0,0 4 0,-2 0 37,2 0 1,-1-1-1,1 1 1,-3 0-27,3 0 1,-1-1 0,1 1-1,-2 0-8,2 0 0,1-1 0,2 1 0,2 0-122,0 0 1,2-4-1,-3-1 1,0 3-19,2 0 0,4-2 0,-4-1 0,0 3 78,2 0 0,-4-2 1,6-1-1,1 3 80,-3 0 1,5 2-1,-4 0 1,0-1-31,2 1 1,-1 0 0,4 0-1,0 0 0,0-1 1,-5 1 0,2 0 0,0 0-66,2-1 0,1 1 0,0 0 0,0 0-51,0-1 0,0-2 1,0 1-1,0 0 42,0 0 0,4-2 0,-1 3 1,0 0 55,-1 0 0,-1-6 1,2 7-1,0-2 4,0 1 1,2-2 0,1 0 0,-1 1-7,0 0 0,1-5 0,-2 2 0,2 3-59,1 0 0,2-3 0,-4-2 0,2-2 15,3 2 1,-5 0 0,4-3 0,0 4-21,2-1 0,-4-2 0,1 1 1,2-1 70,0 0 1,2-1 0,-1 1 0,-2-1 61,-1-2 0,1 4 0,4-1 0,2 1-40,0 1 1,-5-3 0,6 1 0,-3 0-95,-1 1 0,0-3 0,0 3 0,1-3 20,3-1 1,-3 0 0,4 0 0,-1-1 28,0 1 1,1-4-1,-3 1 1,3 0 114,2 1 1,-4 0-1,2 0 1,-2-2-32,2 1 0,0 1 1,-3 1-1,3-2-76,1 0 1,-1-6 0,1 6 0,0-2 11,1 0 0,-1 2 0,4-4 0,-4 1 13,0-1 1,2 0 0,-1-2-1,1 1 61,-1-1 0,0-3 0,2 0 1,-1 2-106,1 2 0,-2-3 0,-1 4 0,0-5-71,1 0 1,1 0-1,2 0 1,0 0-2,-3 0 1,1 0 0,4 0 0,-2 0 65,-2-5 1,2 4 0,-3-5 0,1 3 92,-1-1 0,-3 0 1,4 3-1,0-2 53,-2-1 0,3 0 0,-4 3 0,-2-2-126,2-1 1,0 0 0,3 3 0,-3-2-32,0-1 1,-2-1 0,5 2 0,0-2-92,-2-2 0,1 4 0,-4-4 0,4 0 88,0 1 0,2 2 0,-5-3 0,-1 1 102,2-1 0,-2 3 0,4-4 0,-2 0 25,-3 1 1,1-3-1,0 3 1,2 0-115,1-2 0,-4 1 0,2-2 0,-1 1-93,0 1 0,0 0 0,4-4 0,-2 0-16,-2 0 0,2 0 0,-2 0 0,1-1 162,1-3 0,-4 3 1,4-3-1,-5 3 75,0 1 0,5 0 1,-2 0-1,0 0-64,-2 1 1,-1-1-1,-1 0 1,3 0-145,1 0 1,-1-1 0,2-1 0,-3-2 20,-1 1 0,-1 0 0,1 1 0,0-2 20,0 2 0,0-3 0,0 0 0,0 2-42,0-2 0,-1 3 1,-2-1-1,-1 1 4,1 2 0,1-3 0,1-1 1,-2 1-1,-1 2 1,-1-3 0,2 0 0,-1 1 52,1-3 0,-2 5 0,-1-3 1,1 2-8,0-2 1,-4 1-1,4-3 1,0 1-2,0 2 1,-5-2 0,3 0 0,-1-1 21,0 1 0,1 0 0,-2 3 1,1-2 37,-1 2 0,-2 0 0,-1 3 0,1-1 42,4 0 1,-5 0-1,5 0 1,-4 0-72,-1 0 1,0 0 0,0 0 0,0-1-3,0-2 1,0 1 0,0-3 0,0 1-55,0 0 1,0 1-1,0 1 1,0 0-14,0-2 0,0 0 1,0 3-1,0-1 57,0-3 0,0 0 0,0 3 0,0-2 79,0 2 0,-4 0 0,0 2 0,0-1-19,-1-2 1,4 1-1,-4-1 1,4 1-48,1 2 1,-4 0 0,0 1-1,1-1-2,2 0 0,-3 0 0,1 0 0,0 0 18,1 0 1,-2 0 0,1 0-1,-2 1-31,0-1 1,4 0 0,-5 1-1,3 2-51,-1 1 0,-4 0 0,4-4 0,0 0 35,-2 1 1,4-1-1,-5 0 1,2 0-29,2 0 1,-2 0 0,0 0 0,0 0 117,-1 1 1,-2 2 0,3 1 0,-2-1-9,-1-1 0,1-2 0,0 0 0,0 0-38,1 0 1,2 4-1,-4 0 1,0-1 3,1-1 1,-2-2 0,4 0 0,0 0-54,0 0 0,-5 0 1,3 0-65,1 1 0,-3-1 0,3 1 0,1 2 97,0 0 1,-5 4 0,4-5-1,-2 2 146,0-1 1,0-2-125,-4 0 1,0-1 0,0 0-34,0 0 0,5 1 0,-1 2-21,-1 1 0,-1 0 0,1-3 0,1 2-19,-1 1 0,3 4 1,-1-4-1,0 1-16,1 0 1,-1 0 0,-2 4 0,1-2-10,-1-1 1,-1 2-1,1-3 1,1 0 8,-1 1 1,0 2 0,0-3 0,1 2 51,-1 2 1,-3-2 0,2 0-1,1 0-13,1-1 1,0-2-1,-4 3-65,0-2 0,0 5 0,2-3 0,1 0-34,1 2 0,0-2 1,-4 2 28,0-1 0,0-1 0,0 2 0,0-1 20,0 1 0,0 2 0,2 0 0,1-2 9,1-1 1,0 0 0,-4 3-1,0-2 34,0-1 0,2-1 1,1 2-1,1-1 45,-2 1 1,0 1-1,-2-1 1,0-1-8,0 2 1,0 1 0,0-1 0,0-1-45,0 0 1,1-1 0,-1 4 0,0 0-52,0 0 0,-4 0 0,0-2 1,2-1-119,1 0 1,1-1 0,0 4 100,0 0 1,0 0-1,0 0 1,0 0 106,0 0 0,0 0 0,1 0 0,-1 0 11,0 0 1,0 0-1,0 0 1,0 0 26,0 0 1,0 0 0,1 1 0,-3 2-32,-1 0 0,1 2 1,-1-4-1,1 2-60,2 0 1,0 2 0,1-5-1,-1 1 11,0 3 1,0-3 0,0 3-1,0-2-17,0-2 0,3 0 0,-2 3 19,-1 1 0,-3 1 1,3-2-1,0 1-59,0-1 0,0-1 1,0 1-1,1 1-103,-1-1 1,0 2-1,0 0-356,0 2 1,0-3 0,0 2-198,0-1 0,4 1 0,1-3 0,-1 2-959,1 2 1,0-5-1,5 4 1690,-2-1 0,5-15 0,6 3 0</inkml:trace>
</inkml:ink>
</file>

<file path=ppt/ink/ink1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06"/>
    </inkml:context>
    <inkml:brush xml:id="br0">
      <inkml:brushProperty name="width" value="0.08571" units="cm"/>
      <inkml:brushProperty name="height" value="0.08571" units="cm"/>
      <inkml:brushProperty name="color" value="#FFFFFF"/>
    </inkml:brush>
  </inkml:definitions>
  <inkml:trace contextRef="#ctx0" brushRef="#br0">249 191 7789,'-11'2'461,"-1"1"1,4-1 571,0 1-865,6 4 0,-4 0 12,6 5 0,1-6-28,4-2 1,1 1 0,6-1-13,0-1 1,-1-2-1,1-1 36,0 0 1,0-5-62,0-3 0,0-2 0,-1-2 52,-4 0 1,-1 0 0,-6 0 69,0 0 1,0 0 0,0-1-1,-1 0 128,-4 1 0,3-2 1,-6 6-1,-1-1 3,-2 0 0,-1 0 0,0 5 0,-3 2-164,-1 0 1,0 2 0,4 0 0,0 2-65,0 2 0,5 2 0,0 6 0,0 0-237,1 0 1,3 0 0,-1 0-1,2 0-122,2-1 1,0 1-1,0 0 1,2 0-68,2 0 0,-1 0 1,6 0-1,3 0 84,2-1 0,2-3 0,-3-1 1,2-1-19,1 1 1,-1-4 0,-1 1-1,0-3 20,2-1 0,0-1 0,-4-3 0,-1-4 214,1-3 0,-1-1 0,-2-1 1,-2-2 115,-2 0 0,-1-5 0,-4 3 1,0-1 109,0 1 0,-4-3 1,-1 5-1,-3 1 133,-5 0 1,1-1 0,-5 2 0,-1 4 6,-1 2 1,-2 2-1,0 2 1,1 0-197,-1 0 0,-1 6 0,2 2 0,1 3 34,2 5 1,1-1-1,4 5 1,0-1-195,0-1 0,5 3 0,4-2 1,1 2-227,2 1 0,0 2 0,0-4 1,2 0 54,1 0 1,4 3-1,6-4 1,2-3-37,1-3 0,4 0 1,-3-3-1,2-1-200,1-2 0,-1-2 0,-1-2 0,0 0 244,-4 0 1,3-2 0,-1-2 0,-1-4 207,-2-2 1,-2-6 0,-2-2 0,-3 0 145,-1-3 0,1-1 1,-3 0-1,0 0 58,0 2 1,-7 1 0,-4-4 0,-3 3 73,-1 5 0,0-2 0,-5 3 0,-2 2-52,-4 1 1,-1-1-1,2 9 1,1 0-79,1 2 1,0 1 0,-2 0 0,1 1-71,1 3 1,5 3 0,-2 6 0,3 1-154,2 2 0,-1 2 1,9-3-1,1 4-157,2-1 0,1 5 0,0-3 0,0 2 19,0 2 1,6-5-1,5 1 1,4 0-142,-1-1 0,3 0 0,1-6 1,-1-2-54,0 0 0,4-2 1,-1-1-1,1-4-21,-2-3 1,4-1 0,-5-1 0,2-3 177,0-4 1,-4-4-1,2-3 1,0-2 143,-4-1 0,-2-2 0,-3-4 0,-2 1 191,-2-1 0,-1 2 1,-4 0-1,0 2 188,0-1 1,-9 3 0,-3-1 0,-3 2 90,-2 3 1,-1 1 0,-6 1 0,0 1-148,0 3 0,-3 3 1,-1 5-1,0 0-114,-1 0 0,5 9 0,-5 4 0,4 3-15,1 1 1,6 4 0,2 0 0,4 1-72,4 2 0,3-1 0,5 1 0,0 0-222,0 0 1,3-5 0,4-1 0,6 1-137,4 0 0,-1-5 0,4 2 0,1-4 33,1-4 1,-2 1 0,0-5-1,1-1-223,1-2 0,2-1 0,-1-1 0,1-3 169,0-4 1,-4-3 0,0-2-1,-1-3 235,0-4 0,-3-2 1,-7-2-1,-2 1 230,-2-1 1,3 4 0,-4 0 0,-3 0-48,-4 2 0,-3-4 0,-6 5 0,-1 0 117,-3 0 1,-3 3 0,-4 6-1,-1 3 26,0-1 0,0 5 0,2-3 0,1 4-71,1 4 1,0 3 0,-2 5 0,3 1-19,2 2 1,4 3-1,3 2 1,1 0-16,6 2 0,1 0 1,2 2-1,0-2-163,0-2 0,5 3 0,4-5 0,1 1-251,2-4 1,4-1 0,1-4 0,0-1-602,0-1 1,0-5 0,0 1-390,2-3 0,-6-1 1,-1 0 1239,-1 0 0,-6-21 0,0-5 0</inkml:trace>
</inkml:ink>
</file>

<file path=ppt/ink/ink1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07"/>
    </inkml:context>
    <inkml:brush xml:id="br0">
      <inkml:brushProperty name="width" value="0.08571" units="cm"/>
      <inkml:brushProperty name="height" value="0.08571" units="cm"/>
      <inkml:brushProperty name="color" value="#FFFFFF"/>
    </inkml:brush>
  </inkml:definitions>
  <inkml:trace contextRef="#ctx0" brushRef="#br0">60 119 7792,'-6'6'173,"1"1"1,-4-4 400,1 1 1,2 1-357,-2-1 0,3-1-294,5 5 1,0-4 219,0 4 0,1-2 1,2 3-1,2 0 92,1-1 1,-2 3-1,4 1 1,1 0-5,-4-1 0,7 1 0,-6 0 0,2-1-222,0-3 0,0 2 0,5-2-81,3 3 0,-7-5 1,3-2-1,-2-2-65,1-2 0,1 0 0,0-2 0,-2-2 91,-2-4 0,2-2 0,-5-2 0,1-1 8,3-3 1,-3 3 0,-2-4 0,-3 1 475,-1 0 0,0 0 0,0 4 0,0 0 125,0 0 1,-5 1 0,-3-1-228,-2 0 0,-2 1 1,0 3-1,0 3-98,0 0 1,0 3 0,0-5-1,1 2-65,-1 2 0,-6 1 1,0 2-136,-1 0 1,6 0 0,5 0 0,-1 2-77,-1 1 0,1 0 0,3 6-42,1 0 0,-1 1 0,3 2 0,0 1-15,0 3 1,2-3 0,2 3 0,2-1-149,0 0 0,3-1 1,-2 1-1,4-2-88,3-1 1,1 0 0,-1-1 0,1-2 82,0-1 1,1-5 0,2 0-1,0-1 105,0-2 0,-1 0 1,1 0-1,1-2 82,-2-1 1,0-8 0,-2-6-1,0 0 107,-1 0 0,0-4 0,-2 2 1,-3 0 126,0 4 1,-1-2 0,-2 1 0,1 1 139,-1 2 0,-8-3 1,-2 1 5,-4 0 1,-1 3-1,0 3 1,1 2 122,-1 2 0,-2 1 0,0 4 0,-2 0-258,1 0 1,1 0 0,-1 0 0,0 0-89,0 0 0,2 1 0,1 3 0,0 4-85,0 3 1,1 0 0,-1 1-1,3 2-5,1 1 0,6-1 0,-2 3 0,3 0-80,1 3 1,0-2 0,0 1 0,1-2-48,3-3 0,3 4 0,5-2 1,0-2-120,-1-1 1,2-5-1,2-1 1,2 0-65,2-1 1,-5-4 0,2 2-1,-2-2-40,2-2 1,-3-4 0,3-1 0,-2-2 186,-2-3 0,-1-1 0,1-4 0,0 0 195,0 0 0,-6-2 0,-1 0 0,-4 0 184,-1 0 0,0-1 0,0 4 0,0-2 152,0 1 0,-1 0 0,-4 1 1,-2-1-43,-4 0 1,-1 2 0,0 2 0,1 2-85,-1 1 0,-2 4 0,0-2 1,-2 0-73,1 3 0,1 2 1,-1 1-1,0 0-128,0 0 0,2 5 1,2 3-1,2 3-80,1 1 1,1 1 0,0 2 0,2 2-52,5 1 0,0 0 0,0 4 0,0-2-41,0 1 0,0-3 0,5 1 1,2-2-188,4-3 1,2-1 0,2-1 0,0-1-46,0-3 1,-1 1-1,1-5 1,1-2 86,-1 0 0,2-2 1,-2-2-1,0-1 118,-2-5 0,-1-3 1,-1-2-1,-2-1 214,-1-2 1,-6-4-1,4 3 1,-2-2 151,-1-2 1,2 4-1,-5 1 1,-2 3 201,-2 1 1,2 0 0,-6 0 0,-1 2-13,-2 2 1,-1-1 0,0 5 0,1 1-137,-1 2 1,0 1 0,0 0-1,0 0-60,0 0 0,0 5 0,0 3-346,1 2 1,4 4 0,2 0 0,3 4-21,-2 0 1,3-4-1,-3 3 1,3 0-35,1-2 0,4 1 1,1-4-1,0 0-5,0-1 1,5 0 0,-3-1 0,4-4-124,1-1 0,-4-1 1,0-4-1,1 0 16,2 0 0,-4-1 0,1-2 0,1-2 253,-3-1 1,0-4 0,-3-4 0,1-2 137,-1 1 0,-2-2 0,-1 2 0,0 0 78,0 1 0,-4 3 1,-1 0-1,-2 2 20,-2 1 1,2 4 0,-1-2 0,-1 0 362,-1 4 0,-2 0 1,0 2-1,0 2-174,0 1 1,4 4 0,0 3 0,1 0-303,0-2 0,2 0 0,5 3 0,0 1-316,0 0 0,0 0 1,0 0-129,0 0 1,0-4 0,1-1 0,2-1-569,0 1 1,7-5 358,-3 2 1,0-3 0,0 1-785,-2 2 1,0-3 1362,0 3 0,-5-3 0,6-1 0</inkml:trace>
</inkml:ink>
</file>

<file path=ppt/ink/ink1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08"/>
    </inkml:context>
    <inkml:brush xml:id="br0">
      <inkml:brushProperty name="width" value="0.08571" units="cm"/>
      <inkml:brushProperty name="height" value="0.08571" units="cm"/>
      <inkml:brushProperty name="color" value="#FFFFFF"/>
    </inkml:brush>
  </inkml:definitions>
  <inkml:trace contextRef="#ctx0" brushRef="#br0">1391 60 7997,'-5'-6'-192,"3"-1"0,-3 5 34,0-3 1,3 0 0,-3 3 620,0-3 0,2 2 0,-4 1 366,2-1 0,0 1-208,1-2 0,1 1-51,-4 0 1,-1 1-248,-4-2 1,0 3 0,0 1-98,0 0 1,0 0 0,0 0 0,1 0 10,-1 0 1,-2 0-1,0 0 1,-3 1-1,-1 3 1,1-2 0,-1 1 0,0 0-37,-1 1 0,1-1 1,-4 3-1,3 1-61,-3-1 1,2-1 0,-3 2-1,0 1-85,-2-1 1,3 3 0,2-3 0,-1 1 24,-1 0 0,-2 0 0,0 4 0,0 0 22,1 0 0,0-1 1,2 3-1,1 0-21,-1 2 1,-1 1 0,-1-3 0,2 3-50,1-3 1,0 4 0,-3 1-1,0 1-41,3-1 0,-1-2 1,4 2-1,0 1 13,0-1 0,-3 1 1,4-3-1,0 2 15,-1 3 0,4-2 0,-3 2 1,3-3 13,1 3 0,-1 0 1,-2 2-1,-1 0 4,2-1 0,1 1 0,1 0 0,0 0 8,0-1 0,-3 5 0,2 0 1,3-2-10,-1-1 1,1-1 0,-2 0-1,1 0-6,3-1 1,-1 1 0,4 0-1,-1 0 15,1-1 0,-4 1 1,3 0-1,-3 0 4,1-1 1,6 1 0,-3 0 0,0 0-50,2-1 1,-3 1-1,3 0 1,0 0 3,0-1 0,2 1 0,1 0 0,0 0 0,0 0 0,0-1 1,0 3-1,0 0 6,0 2 1,0 4-1,0-3 1,1 0 35,3 0 1,-2 2 0,3-3-1,-1-1 61,-1 2 1,5-3 0,-2 3 0,0-1-42,3-1 1,-2 5 0,1-4-1,1-2 35,2-1 1,0-1 0,-3 1 0,1 2-2,0 0-1,2 1 1,1-5 0,-1 1 16,1 0 0,0 0 0,1-1 0,2 1-33,0 0 0,2-1 1,-6-2-1,3-3-1,1-1 0,-1 3 1,3-3-1,-2 1 12,1-1 0,2 3 0,-4-3 0,3 0-17,2 0 1,-4 3 0,4-4 0,-1-2-67,1 0 1,-1 1 0,3 1 0,-1-1-21,2-2 0,0-1 1,2 0-1,-2 0-5,-2 0 0,6 0 0,-2-1 0,1 1 18,0 0 0,-1-1 0,0-3 0,0 1 12,-1 0 0,1 0 1,0 0-1,0-2 9,0-2 0,-1 5 1,1-4-1,1 1-43,3-3 0,-3 1 1,2 0-1,-1 0-11,-3 1 1,1-2 0,0-4 0,0 0 13,0 0 1,3 0-1,1 0 1,-3 0 22,-4 0 1,2 0 0,-3 0 0,2 0-13,2 0 1,-1 0 0,1 0 0,0-1 9,0-3 0,-1-2 0,1-3 0,0 1 5,0-1 1,-1 2 0,3-1 0,0-1 72,2-1 1,-1-2 0,-3 0-1,0 0 44,0 0 1,3 0 0,0-1 0,-3-2-73,-4 0 0,0-1 0,4 4 0,0 0-78,0 0 0,-4 0 0,-2 1 1,1-1-26,-1 0 0,0 1 1,2 2-1,-3 1-13,1-1 0,-4-2 0,5-1 0,-1 0 142,1 1 1,-5-1 0,3 1-1,0 0 0,-2-1 0,5 3 0,-4-7 1,-1 3-48,2 2 1,-3-1-1,3 0 1,-1 0-15,0 0 1,-1-4-1,-1 0 1,1 1-8,0 2 1,1 1 0,-3 0 0,2-1 10,1-3 0,-1 4 0,-3-5 1,0 4-59,0 1 1,-4 0 0,0-1 0,0-1-20,-2-2 0,5 0 0,-5 4 0,3 0-48,-1 0 1,-2 0-1,3 0 1,-2 0 61,-2-5 0,3 5 1,-2-5-1,-1 4 31,0 1 1,3 0 0,-3 0 0,1 0 27,-1 1 1,3-1-1,-4 0 1,-1 0-25,3 0 0,-4 0 0,5 0 0,-2-3-21,-2-1 1,3 0 0,-3 4 0,1 0 4,1 0 0,-2-3 0,4-1 0,-2 1 54,-2 2 1,2 1-1,-1 0 1,0 0 46,1 0 0,-4 0 0,4 0 0,-5 1 35,0-1 0,5 0 0,-1 0 0,-1-1-27,3-3 0,-3 3 0,3-4 0,-1 1 17,-2 0 0,3-4 0,-1 5 0,0-2 7,0 0 1,-1 4 0,-3-3 0,2 3-40,1 1 0,0-1 1,-4-1-1,0-2-20,0 1 1,0 2 0,0 1-1,0 0 35,0 0 0,0 0 1,0 0-1,0 1 35,0-1 0,-4 0 0,0 0 0,0 0-15,-1 0 0,4 0 0,-5 0 0,2 0-62,1 1 1,-3-3 0,3 0 0,-2-1-49,-1 0 0,2 1 0,-3 2 0,0 1 0,1-1 0,2 0 0,-3 0 0,1 0 0,-1 0 0,0 0 0,-2-1 0,3-1-3,1-3 0,-4 2 0,4 3 0,0 0 0,0 0 1,-3-3 0,2-2-1,0 3 8,-3 1 1,2-3-1,-1 0 1,-1 0-6,-2-1 0,-1 4 0,0-3 0,0 1 0,0 0 0,1 0 0,-1-3 0,0 0 0,0 4 0,-1 1 0,-2 0 0,0-2 0,0-1 0,6 2 0,1 4 0,-1 3 0,-2-3 0,-1 0 0,2-2 0,1 2 0,0 1 0,1-1 0,-4 3 0,1-1 0,-1 1 0,0-1 0,0-3 0,0 3 0,-4-2 0,1 1 0,0 1 0,2-1 0,1 0 0,0 4 0,0-1 0,0-4 0,0 3 0,0 1 0,0 0 0,1 4 0,-1-3 0,1 0 0,2-1 0,1 1 0,0-1 0,-4 3 0,0-5 0,0 1 0,1-1 0,-1-1 0,0 0 0,0-1 0,0 3 0,0-3 0,0 3 0,0 0 0,1-1 0,-1 1 0,0-3 0,0 3 0,0-1 0,0 0 0,-3 2 0,-2-2 0,3 2 0,1 1 0,1 2 0,0-3 0,-1-1 0,-3 1 0,7 3 0,-3-2 0,1 1 0,1 0 0,-6-4 0,0 2 0,2 0 0,0 3 0,1-2 0,-1 1 0,-3 0 0,2-1 0,3 3 0,0-3 0,0 3 0,-1-3 0,-1 0 0,-3 3 0,3 1 0,-1-3 0,1-1 0,-3 3 0,-1 1 0,3 1 0,-2 0 0,1 0 0,0 0 0,-3 0 0,2 1 0,3 1 0,1 3 0,1 0 0,0-3 0,0 3 0,4-2 0,1-3-1006,-3 0 1,1 2 0,-1 0-72,3 3 0,-1-2 1,-4-1-3270,0 1 4346,5-1 0,-19 8 0,0-3 0</inkml:trace>
</inkml:ink>
</file>

<file path=ppt/ink/ink1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09"/>
    </inkml:context>
    <inkml:brush xml:id="br0">
      <inkml:brushProperty name="width" value="0.08571" units="cm"/>
      <inkml:brushProperty name="height" value="0.08571" units="cm"/>
      <inkml:brushProperty name="color" value="#FFFFFF"/>
    </inkml:brush>
  </inkml:definitions>
  <inkml:trace contextRef="#ctx0" brushRef="#br0">226 144 7724,'-12'0'1,"0"0"576,0 0 1,0 0 106,0 0 1,0 3-1,1 2-545,-1 2 0,5 1 0,3 4 1,3 0 26,1 0 0,0 4 0,0 1 0,0 0 135,0 0 0,4 3 1,1-3-1,1 0-113,4 0 0,0-1 0,4-5 0,0-3-36,2-4 0,4-3 1,-3-1-1,0 0-108,1 0 0,1-5 1,-3-5-1,0-4-52,1-6 0,-4-2 0,2-2 0,-5-1 151,-2-3 0,-5 3 0,1-2 0,-3 1-27,-1 3 1,-5-1 0,-4 2 0,-4 0 22,-4 2 1,-4 7-1,1 0 1,-2 5 19,-2 3 1,1 1-1,-1 4 1,0 1-40,0 3 0,6 3 1,1 5-1,1 0-1,0 0 0,4 3 1,5 2-1,2 0-12,3 0 0,0 5 1,2-4-1,2 2-105,1 0 1,3-5 0,4 0 0,1-1-217,2-3 0,3 1 0,-2-1 0,3-3-113,-3-4 0,3-3 1,1-1-1,-1 0 95,0 0 1,-2-1 0,-3-3 0,0-4 135,0-3 1,-2-1 0,0-1-1,-3-2 130,-2 0 1,-1-2-1,-4 2 1,0-1 104,0 2 0,-6-4 1,-2 3-2,-2 1 0,-6 2 0,0 2 0,2 3 72,0 2 0,1 1 0,-1 4 0,-2 2-76,2 2 1,0 2-1,2 8 1,0 0-108,1 1 1,0 7 0,3-2-1,4 1 4,3-1 1,1 2 0,0-2 0,0 1-11,0-1 1,5-3 0,3-5 0,3 0-296,0 0 0,3-5 0,0 0 0,2-1 5,-2-4 1,3-2 0,1-4-1,-1-4 228,0-2 0,-1-4 1,-4-1-1,-2-5 173,-2-3 0,1 3 0,-3 0 0,-1-1 96,1-1 0,-3 2 0,-4 2 1,-3-1-55,-4 0 0,-6 7 0,-3-2 1,-2 6-150,-2 3 0,-5-3 1,-2 4-1,2 3-183,0 4 1,3 3-1,-1 6 1,0 2 140,0 1 0,6-1 1,2 6-1,4 2 112,4 0 0,-1 0 0,5-1 1,1-2-93,2-2 0,6 3 0,3-4 0,4-2 22,4 0 1,-1-2 0,4-2 0,1 0-26,-1-3 1,3-4 0,-2 1 0,1-3-67,-1-1 1,1-3 0,-4-4-1,0-3-1,1-3 1,-3-3 0,-3 1-1,0-5-6,0-3 1,-4 0 0,-1 0 0,-2 2 10,-3 1 1,-2 0-1,-4-2 1,-4 2 67,-2 5 1,-4 1 0,0 2 0,-3 2 93,-1 2 0,-2 3 0,-4 5 0,2 0 139,2 0 1,1 5-1,5 3 1,-2 2 53,1 2 0,4 4 0,1 1 0,3 0 13,2 0 0,1 5 1,4-4-1,0 1-377,0-4 1,2 2 0,0-1 0,3-1-1546,2-2 0,5-2 0,4-3 1616,-2 1 0,10-28 0,1-2 0</inkml:trace>
</inkml:ink>
</file>

<file path=ppt/ink/ink1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10"/>
    </inkml:context>
    <inkml:brush xml:id="br0">
      <inkml:brushProperty name="width" value="0.08571" units="cm"/>
      <inkml:brushProperty name="height" value="0.08571" units="cm"/>
      <inkml:brushProperty name="color" value="#FFFFFF"/>
    </inkml:brush>
  </inkml:definitions>
  <inkml:trace contextRef="#ctx0" brushRef="#br0">36 47 9344,'6'6'-240,"-4"0"204,6-1 1,-4-4-58,4 3 116,-1-2 1,4-8 142,-3-2 1,-3-2 0,-6-1 211,-3 3 1,2-1 0,-7 5-188,1 1 1,-4-2 0,1 1-57,-1 1 0,4 3 1,0 4-278,-1 4 1,4 3 0,0 1-674,4 0 1,1-5 814,0 1 0,37-5 0,9 3 0</inkml:trace>
</inkml:ink>
</file>

<file path=ppt/ink/ink1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11"/>
    </inkml:context>
    <inkml:brush xml:id="br0">
      <inkml:brushProperty name="width" value="0.08571" units="cm"/>
      <inkml:brushProperty name="height" value="0.08571" units="cm"/>
      <inkml:brushProperty name="color" value="#FFFFFF"/>
    </inkml:brush>
  </inkml:definitions>
  <inkml:trace contextRef="#ctx0" brushRef="#br0">3471 369 7557,'-6'-6'708,"5"0"-158,-10 6 1,10-1 98,-3-3 1,2 3-201,-3-3 0,4 1-40,-3-1 0,-1 1 24,1-4 0,-6 4-169,3-1 1,-4-1 0,0 1-37,-1 1 0,0 2 0,0 1-47,0 0 0,-1-2 0,-4 0-136,-2-2 1,2 0 0,1 4-1,3 0 20,1 0 0,-1 0 0,-2 0 0,-1 0-38,1 0 1,1 4 0,0 0 0,-2 0 19,1 1 1,-2-2 0,1 3 0,0 1-45,-1-1 1,4-1-1,-4 1 1,1 0-24,0 1 1,0-2-1,3 2 1,-1 1 97,-2-1 0,0 2 0,4-4 0,0 2-21,0 2 1,0-2 0,0-1 0,0 1-13,0-1 1,1 1-1,-1 3 1,0-3-40,0 3 0,5-4 0,-2 2 0,0 1-1,-2 2 0,4 1 0,-1 0-44,-1-1 0,2 1 0,0 0 0,2 0-26,2 0 0,2 0 1,1 0-1,-1 0 53,-3 0 0,3-1 1,-4 1-1,4 0 77,1 0 0,0 0 1,0 0-1,1 0 22,4 0 1,-4-1 0,3 1-1,-2 0-29,3 0 1,-3 0-1,5 0 1,-2 0-15,-2 0 1,4-4 0,-2-1 0,4 3-38,-1 0 1,-1 2 0,5 0 79,0 0 1,0 0 0,0 0 13,0 0 0,-1-4 0,1-1 0,0 1-24,0-1 0,0 2 0,0-4 0,0 1 32,0-1 1,4 3 0,0-3 0,-2 1 33,-1-1 1,3 0 0,0-3 0,0 3-73,1-3 1,-4 3-1,4 0 1,-1-3-6,0-1 0,4 3 0,-4 1 1,0-3-17,1-1 0,-4-1 0,5 0 1,-3 0 39,1 0 1,1 0-1,-2 0 1,2 0 100,1 0 0,-4 0 0,4 0 0,-2 0-12,-1 0 0,2-1 0,0-1 0,1-3-110,0 3 1,4 0 0,-5 1 0,0-1-26,0-3 1,3 2 0,-3 3 0,0-2-60,0-2 0,0 3 0,-2-3 0,1 3 3,-1 1 1,-1-4 0,1 0-1,0 1-6,0 2 0,-2 1 1,-1 0-1,0-2 12,0-1 0,0 1 1,0-2-1,0 3-18,0 1 0,-1-4 1,1 0-1,0 0 10,0-1 1,0 3 0,-2-3-1,-1 0-56,-1-3 1,1 1-1,2 0 1,0 2-51,-3-2 0,2 2 0,-2-2 12,3-3 1,1 0 0,0-2 51,0 0 0,-5 4 0,0 1 1,-1-2 119,1 3 0,-3-3 0,2 4 0,1-2 7,0-3 0,-4 4 1,1-2-1,-2 0-20,2 1 0,-2-3 0,1 2 3,-1-3 0,2 3 0,-1 1 69,0-3 0,-1 0 1,-2-2 152,0 0 0,0 0 0,0 0-32,0 0 0,-5 4 0,0 1-139,-2-3 0,4 1 0,-4-1-126,2 3 1,-4-1 0,2-4 16,1 0 1,-4 4 0,5 1 0,0 1 31,-1 0 0,1 1 0,1-1 0,-2-1 129,-1 1 0,-3 1 0,5-2-66,-1-3 0,-2 1 0,-3 0 1,2 2-37,1 2 0,0-4 0,-3 2-66,-1 1 0,4-3 0,-1 3 35,0 0 0,-1-2 1,-2-3-35,0 3 0,4-1 0,0 3 83,-1 0 1,2 3 0,1-2 0,-1 1 154,0 0 0,4 0 1,-6 4 13,1 0 0,1 0 1,-1-1 157,-1-3 1,-2 3 0,-1-3-200,1 2 1,2 2-1,1 0 1,-1 0-202,-1 0 0,-2 0 0,0 0 0,0 0 0,0 0 0,1 0 0,-1 0 0,0 0 0,0 0 0,0 0 0,0 0-172,0 0 1,0 0 0,1 0 0,-1 0-1218,0 0 1,4 0-1,-1 0 1,1 0-4779,-3 0 6167,4 0 0,13-32 0,7-7 0</inkml:trace>
  <inkml:trace contextRef="#ctx0" brushRef="#br0" timeOffset="1">1557 2187 9050,'-5'-7'1324,"4"2"1,-6 1-659,3 1-630,3-2-205,-4 5-356,5 0 306,0 0 1,5 0 187,3 0 1,2 0 149,2 0 0,0 0 4,0 0 0,-2-5 56,-1-2 0,-4-5 0,-5 1 59,0-1 0,0 0 0,-2 1 148,-1 3 0,-4 2 0,-5 3-91,0 0 0,0-2 1,0 5-1,0 0-96,1 0 1,-1 5 0,1 0 0,2 1-151,1 3 1,4 2 0,-2 1 0,0 0-58,4-1 0,-4 1 0,2 0 0,2 0-85,0 0 1,4 0 0,0 0-1,4 0-50,0-1 0,-2-2 0,4-3 0,1 0-39,2-4 0,1-1 1,0-1-1,-1 0 12,1 0 1,0-1 0,0-3 0,0-3 152,0-5 0,-4 1 0,-1-2 1,2-2 113,-3 0 0,1-2 1,-5 5-1,3 0 119,-3 1 0,-1-1 0,-2 0 0,-3 1 161,-4 3 1,-4-1 0,-2 4-118,-2-2 1,0 4 0,4 0 0,0 1-90,0 2 1,1 5-1,-1 4 1,0 0-92,0-1 0,2 2 0,0 0 0,4 3-107,0 3 1,2 1 0,4-2 0,0 0-43,0 0 1,0-2-1,2-1 1,1-1-179,6 1 1,1-1 0,2-2-1,0-2-34,0-2 1,0-1 0,-1-4 0,1 0 91,0 0 0,0-1 0,0-3 0,0-4 101,0-3 0,0-1 1,-1-3-1,0-2 54,-3-2 0,-1 4 0,-5-6 0,2 1 243,-1 2 0,-2 1 0,-2 4 0,-3-2 139,-4 0 1,-3 3 0,-1 5 0,-1 2-54,-2 2 1,1 2 0,-3 1-1,1 0-120,0 0 0,1 0 0,3 1 0,0 3-104,0 4 0,4 2 1,2 2-1,0 0-227,4 0 1,0 0 0,2 0 0,0 0-203,0-1 0,0-2 0,2-1 1,1 1-26,6 1 1,-3-3 0,2-2 0,1-1 105,2 0 0,1 0 1,-1-4-1,1 0 54,0 0 0,0-1 233,0-3 1,-2-3-1,-1-5 261,-6 0 1,-3 0 0,-3 2 37,-6 2 1,3-1 0,-2 5 0,-1 0 4,-2-2 0,-1 5 0,0-3 0,1 3-130,-1 1 0,-4 0 1,0 1-1,3 3-255,3 4 0,0 2 0,3-1 0,-1-1-423,1 1 0,4 1 1,-1 4-1,3 0 94,1 2 0,1 0 1,3-3-1,4 2 135,2 0 1,2 1 0,2-4 0,1 0 160,5 0 0,-3-6 0,0-1 0,-1-4 200,0-1 0,0 0 1,-4-1-1,0-4 199,0-2 1,-4-5-1,-2-4 1,0-4 32,-4-3 1,-1 0-1,-1 0 1,0 3-114,0-1 0,-3 1 1,-4-2-1,-1 1-44,-1 1 1,-8 5-1,5 0 1,-1 3-6,-1 4 0,2-1 0,0 5 0,1 1-115,-1 2 1,3 1 0,2 1 0,-1 3-232,1 4 1,1 3 0,3 2-1,-1 2 98,2 0 0,0 6 0,2-1 0,0 2 18,0 2 1,4 0-1,2-1 1,0-2 67,3-1 1,2-6 0,1 2 0,0-3-2,-1-1 0,1-4 0,0-1 1,0-2-23,0-2 1,0-3 0,0-5 0,-2-2 41,-2-4 0,-3-2 1,-5-2-1,0-2 82,0-1 0,0 3 0,-1-1 0,-3 3 184,-4 1 0,-2 2 0,-2 1 1,0 2-493,0 2 1,0 0 0,-1 5-1,-1 2-3933,-3 2 4136,2 2 0,-13 33 0,-4 5 0</inkml:trace>
  <inkml:trace contextRef="#ctx0" brushRef="#br0" timeOffset="2">179 892 7794,'-12'-4'351,"0"0"0,6-1 0,1 2 820,-1-1 1,3 0-257,-5 4-999,6 0 1,-3 5 0,6 4 58,3 1 1,-2 2-1,6 0 1,2 0 32,0 0 0,2-1 0,0 1 1,0 0-4,0 0 1,0-4 0,0-1-1,0-2 67,-1-3 0,1 0 1,0-2-1,0 0 171,0 0 0,-2-5 1,-1-5-1,-6-3-96,-1-3 0,-2-5 0,0 3 1,0-2-38,0 0 1,-5 4 0,-4-3 0,-2 2 77,-5-2 0,1 4 0,-3 1 0,-1 3 182,0 4 0,0 4 0,-3-1 1,0 2-17,2 2 0,6 6 1,-1 2-1,0 4-183,-1 3 1,6 0 0,0 4 0,3-2-101,4 2 1,3-3 0,0 3 0,0-2-382,0-3 1,5 1-1,4 0 72,6 6 1,-2-8 0,3-1 0,-3-3 72,-1-3 0,1 0 0,1-6 0,3 0 70,2 0 0,-3 0 1,2-2-1,-1-2 88,-2-4 0,1-6 0,-3-3 0,-3-2 76,1-2 0,-2-1 1,0-2-1,-6 0 176,-1 0 0,-2 2 1,0 1-1,-2 2 137,-1 2 1,-9 1 0,-5 6 0,0 0-202,0 3 1,-4 4-1,1-1 1,-2 3-135,-2 1 1,2 0-1,1 1 1,0 3-112,1 4 1,3 4 0,0 2 0,5 3-55,0 2 0,4-3 0,1 3 0,2-2-11,2 2 1,2-3-1,2 3 1,3-1 70,4 0 1,3-3 0,1 2 0,0-1-32,5 0 0,-3-4 0,6-5 1,0-2-41,-2-3 0,5 0 0,-5-2 1,2-2 44,0-2 1,-5-4 0,4-6-1,-2-3 88,-2-2 1,-6-1-1,-3-2 1,1 1 22,0 1 1,-4 2 0,-1-2 0,-4 3-3,-1 0 1,-8 3 0,1 0 0,-7 3 46,-1 4 1,2 2-1,-2-2 1,-1 2-23,1 3 1,0 4 0,-4 3 0,4 2 24,1 3 1,1 4 0,4 3 0,0 1 15,0-1 0,4 4 0,2-1 0,0 0-27,3 0 0,3 1 0,0-4 0,5-2-116,2 2 1,4-7-1,1 0 1,1-2-155,3-2 1,-2-3 0,1 1 0,-1-2-660,-3-2 1,1-4 0,0-1 864,0-2 0,-4-30 0,-4-14 0,2-4 0,0 0 0</inkml:trace>
  <inkml:trace contextRef="#ctx0" brushRef="#br0" timeOffset="3">1557 488 7521,'0'-12'1611,"-3"0"-839,-2 0 1,1 1-1,3 0 229,-3 3 0,1-2-657,-4 1 0,0-1 0,-3 0 0,3 1-240,-3 6 1,0-2-1,-3 0 1,-1 3-63,-3 0 1,0 2 0,2 0 0,-6 0-310,-1 0 1,-2 2 0,2 2 0,1 4-86,1 2 1,4 6 0,-3 0 0,2 0-2,3 1 0,5 0 0,2 4 1,2-3 113,3 0 0,0 3 1,2-3-1,2 2 91,1 0 1,4-2 0,6 4 0,1-3 95,3 3 1,2-2 0,-2 2-1,1-3 89,-1-2 1,4 2-1,-3-2 1,2 1 92,0-1 0,-2 4 0,4-1 0,-4 1 128,-1-1 0,-1 2 0,-6-4 0,0 2 31,-3 0 1,-4 0 0,1 4-1,-2-2 94,-2-2 0,-6 1 0,-2-3 1,-2-1 41,-2 0 1,-4-2 0,-1-3 0,-1 0-179,-4 0 0,-4 0 0,-2-2 0,2-2-301,1-4 0,1-2 1,0-2-1,2 0-565,2 0 0,-1-9 0,5-5 1,3-3-2730,4-4 3348,3-2 0,19-5 0,6-5 0,1-1 0,0-1 0</inkml:trace>
  <inkml:trace contextRef="#ctx0" brushRef="#br0" timeOffset="4">1724 738 12721,'0'11'236,"0"3"1,0 1-1,0 5-121,0 3 0,0 0 0,0 3 0,0 0-139,0 2 1,0 5-1,0-3 1,0 0-317,0-2 1,0-3-1,0-1 1,0-2-896,0-2 0,0-3 1235,0-5 0,-21-73 0,7 20 0,1 1 0</inkml:trace>
  <inkml:trace contextRef="#ctx0" brushRef="#br0" timeOffset="5">1688 643 7922,'-12'0'487,"2"1"-81,2 3-406,2-3 0,6 4 0,0-5 0</inkml:trace>
  <inkml:trace contextRef="#ctx0" brushRef="#br0" timeOffset="6">1498 72 7872,'-12'0'0,"0"0"156,0 0 1,0 0 0,1 0 259,-1 0 1,3 0 0,2 0-226,-3 0 1,0-1-1,-2-2 1,2-2-124,2-2 1,-3 3 0,3-4 78,-2-1 0,-2 0 0,0 1 0,0 3 26,0 0 1,-4 3 0,0-2 0,2 3 101,1 1 1,-3 0 0,-1 0-1,-1 1-20,1 3 1,0 3 0,3 5 0,-2 0-107,1 0 0,-2-1 0,1 1 0,2 2-66,1 1 0,-1-1 1,0 6-1,-2 2-86,2 0 0,0 2 0,2 1 0,1 3 35,-1 4 0,0 0 0,0 2 0,0-3 67,0 2 1,4 0 0,1 0 0,1-1-45,0 1 1,3 0-1,-3 0 1,3-3-21,-2-1 1,2 7 0,3-5-1,0 0-122,0-1 1,0-3 0,0 4-1,0 1 94,0-2 0,0 3 0,0-5 0,1 0 91,3 1 1,-1 0 0,3 3 0,0-5-15,1-2 0,0-1 1,2 1-1,-1 1-3,2 3 1,0-2-1,2-5 1,0 0 8,0-3 0,-1 1 1,1 2-1,0 0-16,0-3 0,0-2 0,1 1 0,1 1-42,3-1 1,2-4-1,-2 2 1,2-3-58,2-1 0,1 3 0,2-1 0,0-4-44,0 0 0,1 1 0,2-1 1,4 0-48,-1-2 0,1-6 0,-4 2 0,4-3 159,-1-1 0,4 0 0,-3 0 0,1 0 121,-1 0 0,-4 0 0,2-1 1,-2-3 69,1-4 0,0-2 0,-4-1 0,-1 2-22,1 1 0,4-4 0,0-3 1,-3-2-67,-4 0 0,1 2 0,-2-4 0,2-2-54,2-2 1,-4 0-1,-1-1 1,-1 0 5,1 0 0,-4 0 0,4 1 1,-2 0 62,-3 3 0,0-2 1,-3 2-1,1-2-10,0-2 1,-4 0 0,1 2 0,-1 0-30,3 3 0,-3-1 0,0-4 1,0 1-120,-2-1 1,5 0 0,-5 0 0,3 1-76,-1-1 0,-2 4 0,3 0 0,-2-1 159,-2-1 1,3-1-1,-4 2 1,-1 2 109,-2 2 1,-1 0 0,0 3 0,0-3 84,0-2 0,-1 4 0,-2-2 0,-2 2-124,-2-2 0,3-3 1,-4 1-1,-1-1-182,-2 1 0,4-1 1,-1-4-1,-2 0 48,0 0 1,-2 2 0,0 1 0,0 2 112,0 2 0,0 0 1,0 3-1,-1-3-41,-3 3 1,3 1 0,-4 1 0,1 0-118,1 0 0,-5 0 0,3 1 0,0-1-138,-1 0 1,-3-2-1,2 0 1,0-3 68,-1-2 1,1 5 0,-1-3 0,0 0 131,-2 2 1,1-1 0,0 4-1,1 2 170,-1 2 1,-1-2 0,-2 6-1,0 2-239,0 1 0,2 1 0,1 0 1,1 0-380,-1 0 1,2 3 0,1 1 0,0 1-410,4 0 0,-3-4 0,1 3 0,3-1-3550,4 1 4365,-2-3 0,-6 20 0,-8-1 0</inkml:trace>
</inkml:ink>
</file>

<file path=ppt/ink/ink1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18"/>
    </inkml:context>
    <inkml:brush xml:id="br0">
      <inkml:brushProperty name="width" value="0.08571" units="cm"/>
      <inkml:brushProperty name="height" value="0.08571" units="cm"/>
      <inkml:brushProperty name="color" value="#FFFFFF"/>
    </inkml:brush>
  </inkml:definitions>
  <inkml:trace contextRef="#ctx0" brushRef="#br0">95 119 7984,'-10'2'104,"2"2"1,-3-3 520,4 3 0,-4 1 182,-1-1 0,5 6-389,3-2 1,3 2-376,1 2 0,4 0 0,1-2 0,2-1-80,2 0 0,2-5 0,0 3 0,2 2-37,-2-3 0,2 0 0,-2-3 0,1 1 14,0-1 1,0-2 0,0-1 0,-1 0 22,2 0 1,-2 0 0,2 0 7,-2 0 0,0-1 0,-4-3 0,-3-4 13,-3-2 1,4-2 0,-1 0 0,-1 0 120,-2 0 0,-2 0 0,-4 0 1,-2-1 119,2-3 0,-7 7 0,4-2 0,-1-1 40,-4 1 1,2 4-1,-2 0 1,1 2 12,-4 2 0,2 1 0,-2 0 1,4-3 41,-1 3 0,2 0 1,0 4-140,3 2 0,-1-1 1,3 3-1,1 0-153,0 1 1,1 0 0,4 7-1,0 1-83,0 0 0,1 7 1,2-4-1,2 2-20,2 0 0,1-6 0,3 3 0,2-2 3,-2-4 0,2 4 0,-2-8 0,1 0 36,0-4 1,4-1 0,-1-2-1,0 0-118,-2 0 1,3-5 0,0-5 0,-2-3 16,0-3 1,-3-5-1,2 1 1,-2-1 82,2 1 0,-7-1 0,0 4 0,-3 0 121,2 0 0,-2 0 0,-3 6 0,-1 0 120,-3 4 0,-2-5 0,-6 7 0,-2-4-7,-1 1 0,0 5 0,-5 0 1,-2 2-12,0 1 0,3 0 0,-1 1 0,-1 2-27,-2 5 0,3 7 0,2 3 1,-1 0 87,2 3 1,5-3 0,1 1 0,1-1-29,3 2 0,2-5 0,5 3 0,0-1-228,0-2 0,1 2 1,3-1-1,4-1-9,3-2 1,5-3-1,1 0 1,0-3-125,0-3 1,4 1 0,-2-5 0,1 0-5,0 0 1,-5-5 0,4-1-1,-1-4 17,1-2 0,-5-4 1,3 0-1,-1-3 75,0 1 1,-4-4-1,-4 1 1,0 1-2,-2 0 1,4-2 0,-6 5-1,-2 0 114,-1 0 0,-2 1 0,-1 4 0,-4 1 192,0-1 1,-2 3 0,-5 2 0,-2-1 17,-1 1 0,0 2 0,1 5 1,-2 0-182,-2 0 1,0 0 0,-1 0 0,4 1-5,-1 3 0,3 3 1,-3 5-1,3 0-89,2 0 1,-3 1 0,8 1 0,1 4-70,2 0 0,3-3 1,1 4-1,0-1-30,0 2 0,1-6 1,3 3-1,4-3-24,3-2 1,0 3-1,2-9 1,-1 3-9,4-2 1,-1-4 0,3 1 0,1-3-56,-1-1 1,-2-5 0,3-3 0,-2-4 77,-2-4 0,-2 1 0,-3-3 0,-1-1 87,-1 1 1,-4-2 0,3-2-1,-1 1 48,-4 1 1,-1 5 0,-2 0 0,-3 2 227,-4 1 1,-2 3 0,-4 3 0,-1 1 80,-5 2 0,1 2 0,0 2 0,1 2-61,-1 1 0,4 4 0,-4 2 0,1 3-107,4 4 1,3 2 0,1-2 0,4 2-87,1 1 1,1-1 0,4 0-1,0-2-192,0-3 1,0 0 0,1-4-1,2 0-171,6-3 0,5-4 0,2 1 1,-1-3-511,-2-1 0,-1 0 0,-1 0-618,2 0 0,-2-4 1431,2 0 0,-7-16 0,-1 1 0</inkml:trace>
</inkml:ink>
</file>

<file path=ppt/ink/ink1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19"/>
    </inkml:context>
    <inkml:brush xml:id="br0">
      <inkml:brushProperty name="width" value="0.08571" units="cm"/>
      <inkml:brushProperty name="height" value="0.08571" units="cm"/>
      <inkml:brushProperty name="color" value="#FFFFFF"/>
    </inkml:brush>
  </inkml:definitions>
  <inkml:trace contextRef="#ctx0" brushRef="#br0">1439 2377 7784,'-9'-4'7,"2"1"0,2-2 1059,-2 5 0,-1 0 156,-4 0 1,0 0-694,0 0 0,4 0 0,1 0-177,-3 0 0,0 5 0,-2-2-196,0 0 1,4 2 0,0-1 0,-1 0 22,-2 1 0,-1-3 0,0 3 0,1-1 16,-1 0 0,0 0 1,-2-3-1,0 2-43,-2 1 1,0 0-1,3-3 1,-1 2-20,-2 1 0,-4-1 0,4-3 0,2 0-47,0 0 0,-1 0 0,-1 0 0,0 0-132,-1 0 1,2 0 0,-4-3 0,2-2-20,-2-2 0,-1-1 1,-2-4-1,0 0 151,3 0 1,-1 0-1,-4 2 1,0 1 34,1 1 1,3 0 0,0-3 0,-1 2 44,-2 1 1,5 0-1,1-4 1,1 2-102,0 1 0,-5-2 0,2 0 1,1-3-61,2-1 1,-1 2-1,-1 0 1,1-2-106,-5 0 0,4-5 0,-1 4 1,0 0 37,2-1 0,-3 3 1,-3-6-1,2 0 64,1 1 1,4-2 0,-2 6 0,-1-2 52,1 0 0,3 0 0,0-4 0,1 3 8,2 1 1,1-5 0,-1 4 0,0-2-90,0 0 0,2 0 1,0-4-1,3 1-64,2-1 0,-3 0 0,3 0 0,-1 1-6,1-1 0,0-1 0,2-1 0,-1-3 94,2 3 1,-4 0 0,2 0 0,1-3 24,-2-2 1,3 9 0,-2-2 0,3 1 25,1 1 0,-2-2 0,-1 2 0,0 0-24,0 3 1,2 1 0,1-4 0,0 3-76,0-3 0,0 0 0,0-2 1,0 0 93,0 1 1,0 3-1,0 0 1,0 0-53,0 2 1,0-3-1,0 4 1,0 2 65,0-2 0,0 3 0,1-1 0,2 1-152,0 3 1,3-1 0,-3 0 0,2-2-74,1-1 0,-2 2 1,4-3-1,2 1 83,0-1 1,2 2-1,0-5 1,0 1 142,0 0 0,4-2 1,1-4-1,1 2 25,4 2 1,-4-3 0,3 3 0,3-4 212,3-3 1,1 2 0,-2-3-1,3 3-83,2 1 1,-3 1 0,2-1-1,0 1-91,1 3 1,-5-2-1,2 4 1,-1-2-22,0 0 0,0 2 0,3-4 0,-1 4-23,-3 1 0,1-1 1,-1 5-1,2 0 6,-2 2 0,-1 2 1,-1-1-1,0 0 8,0 2 1,-1 2-1,3-2 1,0 4-56,2 3 1,1-4 0,-3 2 0,2 0 44,-2 2 0,-1 1 0,1 0 0,-1 0 78,4 0 0,-2 1 0,-3 2 0,1 0 66,3 0 1,-3 0-1,2 0 1,-1 0-24,-3 0 0,6 2 0,-2-1 0,1-1-9,1-1 0,-4 1 0,2 3 0,-2-1-196,-1 0 0,4 5 0,0-2 0,-2 1 32,-1-1 1,0 2 0,2-2 0,2 3 66,2 1 1,-5 0 0,2 1 0,-4 1-4,0 2 0,4 0 1,0-4-1,-2 0-78,-1 0 1,-1 3-1,-1 1 1,3 0 32,1 1 0,-5-3 1,1 3-1,-2-2 21,-2 1 1,3 5-1,-2-2 1,2 0-53,-3 1 1,2-1 0,-3 2 0,0-1-82,3 1 1,-4-2-1,-1 0 1,-2 1-54,3-1 0,-5 3 0,5-3 0,0 1 63,-2-1 1,1 1 0,-4 2-1,1 0 25,4-3 1,-9 1 0,4 4-1,-1-2 16,-1-2 0,2 2 1,0-2-1,0 1-2,0-1 0,-1 3 0,-2-3 1,-1 2-98,1 2 0,0-4 0,0-2 1,-2 0 16,-2 1 0,3-3 0,-4 3 0,1 1 41,0-1 1,-4 2 0,4-4 0,-1 1 53,0 4 1,0-5 0,-4 0 0,1-1-4,4 0 0,-5 5 1,5-3-1,-4 1-20,-1-4 1,0 3 0,0-2 0,0 0-11,0 1 1,0-3 0,0 5 0,-1-2-5,-4-3 1,3 5 0,-5-1 0,1 2-13,-1 0 1,3-4-1,-2 3 1,-1-1-18,0 0 1,4-3 0,-4 0 0,0-1-41,0-2 0,5 0 0,-3-1 0,1 1 12,0 0 0,-4-4 0,4 0 0,0 1 35,-2 2 1,0 1-1,-6 0 19,0-1 1,0 3 0,0 1 0,0 0 18,0-1 1,1 0-1,-1-2 1,-1 1-15,-3 3 1,4-3 0,-1 2 0,4-5-18,0-2 1,-3-2 0,2 4-1,1-3 2,1-2 0,0 3 0,-4-4 27,0-2 1,0 4 0,0-1-1,0 0 92,1 0 1,-2 4-1,-2-4 1,-2 1-34,-2 3 0,4 2 0,-4-1 0,1 0 9,-1-2 0,1-1 0,-3 4 1,2-2 10,2 0 1,0-3 0,2 3-1,0-2 34,0-2 1,1 0-1,3-2 1,-1 1 27,0-1 0,0 2 1,0-1-1,-1-1-31,-3-2 1,3 3 0,-4 0 0,1-1-71,0 3 1,-4-3 0,3 3 0,0 1 16,0 0 1,-4-4 0,2 4-1,0 0-50,-1-1 1,0-2 0,-3 4 0,3 0-11,0-2 0,5 4 0,-2-5 0,1 0-315,0 1 1,0 2-1,4-3 1,0 0-985,0 0 1,5 1-2171,-1-3 3493,5-1 0,-7-23 0,3-12 0</inkml:trace>
</inkml:ink>
</file>

<file path=ppt/ink/ink1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20"/>
    </inkml:context>
    <inkml:brush xml:id="br0">
      <inkml:brushProperty name="width" value="0.08571" units="cm"/>
      <inkml:brushProperty name="height" value="0.08571" units="cm"/>
      <inkml:brushProperty name="color" value="#FFFFFF"/>
    </inkml:brush>
  </inkml:definitions>
  <inkml:trace contextRef="#ctx0" brushRef="#br0">618 476 7776,'6'0'992,"0"0"0,-5-2-360,3-2 1,-3 2-56,3-6 0,-2 4 0,-2-4-102,0-1 1,-2 2 0,-2-1-277,-4-1 0,-2 2 1,-2 1-1,0-1-46,0 0 0,-1 5 0,-1-2 0,-3 3-232,-2 1 0,0 5 1,-3 3-1,1 3-233,0 1 1,-4 0-1,6 3 1,-1 1 10,1-2 0,4 4 1,-1-3-1,4 0 19,4-2 0,3-1 0,4 0 0,-2 0 90,-1 0 0,2-5 1,4 1-1,4 1 104,0-3 0,2 5 0,4-4 0,0 4 83,0 1 1,-1 0 0,3 0-1,1 0 133,5 0 0,-1 0 0,0 3 0,-1 2-7,0 2 1,0 1 0,4 4 0,-3-1 27,-2 1 0,2 0 0,-3 0 0,-2-2 115,0-2 0,-6 1 0,-1-6 0,-2 0 196,-3-1 1,0 1-1,-2 1 1,-2-1 60,-2-2 0,-2-1 0,-8 1 0,0 1-199,-2 2 1,-5 4-1,2-4 1,-1 0-246,1 1 0,1-4 1,-4 1-1,4-3-368,0-3 1,3-5 0,3 1 0,0-3-1374,0-1 1,2-7 0,2-6 1663,4-9 0,7-15 0,3-8 0,0-6 0,1 0 0</inkml:trace>
  <inkml:trace contextRef="#ctx0" brushRef="#br0" timeOffset="1">879 666 7776,'-7'0'193,"-1"0"1,4 0 1928,-4 0-1460,5 0 1,-3 5-439,6 3 0,0-2 1,0 3-1,2-1-22,2 4 0,-3 0 0,4 5 0,0 2-40,-1 4 0,4 1 0,-3 3 1,0 2-109,0 1 1,3-2-1,-4 4 1,0 0-333,1-2 0,-3-5 0,1-5 0,0 0-724,1-2 0,-3-1-1882,3-5 2884,-2-5 0,-23-66 0,8 20 0,-1 0 0</inkml:trace>
  <inkml:trace contextRef="#ctx0" brushRef="#br0" timeOffset="2">832 559 7776,'-12'5'719,"4"1"1,0 2 3097,-2 1-2991,5-6-4760,0 2 3934,5-5 0,0-5 0,0-2 0</inkml:trace>
  <inkml:trace contextRef="#ctx0" brushRef="#br0" timeOffset="3">630 24 7789,'-11'1'0,"2"2"-123,1 1 0,4 0 1,-2-3-1,-1 2 679,0 1 1,3 0-1,-3-4-1,-3 0 1,-1 0 0,0 0-225,-1 0 1,0 0-1,0 0-95,0 0 1,0 1 0,0 2 0,0 1-48,1-1 0,-1 2 0,-2-1 0,2 0-46,0 1 0,-3-3 1,6 5-1,-4 0-59,-4-1 0,5-2 0,5 4 0,-3 1-28,0-4 1,-2 7-1,0-5 1,0 4-8,0 1 1,1 0-1,-1 0 1,0 0-15,0 0 1,4 3-1,0 1 1,-3 0 23,-3 1 0,1 0 0,-3 4 1,3-2 61,1-2 1,0 4 0,0-1 0,0 1-20,0-2 0,4 0 0,1-4 0,-1 2 24,1 1 1,-2-2-1,5 3 1,0-2-53,-1-2 1,3 2 0,-2-2 0,3 2-91,1 0 1,0-4 0,0 4 0,0-1-83,0-1 0,0 5 0,0-4 0,1 0 135,3 1 0,-2-3 0,3 3 0,-1 0 58,0 2 0,1 0 1,-3-1-1,4 1 55,0-1 1,-1 1 0,1 2 0,0-3-16,1-1 1,0 3-1,2-3 1,-1 1-37,2-1 1,-2 3-1,2-3 1,-2 0-16,1 0 0,2 4 0,0-2 0,1 0-15,0-4 1,0 2-1,0-1 1,0 0 5,0 1 1,0-3 0,-1 1-1,1-1 40,0-3 0,0 1 0,0 0 0,1-1-3,3-3 0,-3 2 1,4-2-1,-1 3 50,0 1 1,1-4 0,-2-1-1,2 1 4,1-1 1,1 2 0,2-4 0,-2 0-53,-2 1 0,2 2 0,-1-4 0,0 0 12,3 1 1,2-3 0,0 1 0,1-1 42,0-2 0,0-2 0,-1 0 1,1-2-6,0 1 0,0-3 0,-1-1 0,1-1 22,0 0 1,-4 4 0,0-3 0,-1 1-92,0 0 1,3 3 0,-3-3 0,1 3-116,0-2 0,-4-2 0,4 1 0,-1 0-1,-1-4 0,4 1 0,-5 0 0,0 1-4,0-1 0,4-2 0,-2-2 0,-1-2 18,-2 0 1,-1-3 0,-1 4 0,2-3-79,-1-2 0,-3 3 0,0-4 0,-1 1 32,-3 0 0,2-6 1,-2 4-1,2 0 54,-2-1 1,1 1-1,-4-1 1,1 2 136,-1-1 0,0-1 1,-2 0-1,1 0-37,-1 2 1,-1 1-1,1-5 1,1 0-17,-1 1 1,-3 3 0,0 0-1,0-1-17,0-1 1,-3 2-1,-1-1 1,-1 2-23,0 1 1,3-4 0,-5 5 0,1 0 32,-1 0 0,4 0 0,-2 2 0,1-1-7,0 1 0,-5-2 1,2 2-1,0 0-49,-2 2 1,6-3 0,-5 0 0,-1 2-72,3 1 0,-5-3 0,4-2 0,-4 1-109,-1 0 0,0 0 1,0 2-1,0 0 53,0 0 0,0 2 0,2 1 0,1 1 178,1-1 1,0 1 0,-4 2 120,0 0 0,0 3 0,0-3 0,0 2-74,0 2 0,1-3 1,-1 3-1,0-1-12,0 1 0,-1-3 0,-1 3 0,-4-2-132,0-2 1,-2 3-1,-4-3 1,0 2 24,1 0 0,-3-2 0,0 5 0,-1 1-7,0 2 1,6 1-1,3 0 1,-1 0-191,1 0 1,3 0 0,-1 0 0,3 0-1205,1 0 0,0 0-5156,0 0 3007,5 0 3548,2 0 0,0-21 0,-2-6 0</inkml:trace>
</inkml:ink>
</file>

<file path=ppt/ink/ink1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24"/>
    </inkml:context>
    <inkml:brush xml:id="br0">
      <inkml:brushProperty name="width" value="0.08571" units="cm"/>
      <inkml:brushProperty name="height" value="0.08571" units="cm"/>
      <inkml:brushProperty name="color" value="#FFFFFF"/>
    </inkml:brush>
  </inkml:definitions>
  <inkml:trace contextRef="#ctx0" brushRef="#br0">95 132 7855,'-12'5'239,"4"-4"0,2 5 353,0-1 0,-1-3 1,1 5 160,0-2 1,3 0-443,-1 0 0,-1 1 1,0 6-53,3 0 1,-1-3-1,1 1 1,-2 4-56,1-1 1,2 1 0,1 2-1,-2 4 18,-1 3 0,1 4 0,-2 1 0,3 0-135,1 1 0,0-3 1,0 4-1,0 1-111,0-1 1,0-2 0,0 2 0,0 1 48,0-1 1,4 0 0,1 2 0,1-3-39,-1 0 1,2-3 0,-1 5-1,0-3-8,4-6 0,-3 2 0,0-4 0,3 2 27,0 2 0,2-2 0,-2-2 0,0-3 5,-2 1 0,0-5 0,4 2 0,-1-1 6,1-2 0,0 0 1,0-1-1,1 1-5,3 0 1,-3-4-1,3-2 1,-1 1-25,0 0 1,0-3-1,4 2 1,-1 0 8,0-4 0,-1 0 0,2-2 0,2 0 47,2 0 0,-3 0 0,-1 0 0,1 0 47,-1 0 0,2 0 0,-4-2 0,0 0 49,0-2 1,0-4 0,-2 2-1,2 0 12,2-3 1,-5 2-1,3 0 1,0-3 6,-2-1 0,1-2 1,-4-1-1,-1-2 24,1 2 1,0-3 0,0-1 0,0 0 27,0-4 0,-4 0 0,-1-2 0,-1 1-86,1-1 0,-5-4 0,3 0 0,0 2-94,-1 1 0,1 1 0,-2 0 1,1 1-6,-2-1 1,-1 0 0,-1 2 0,0 0 8,0 2 1,0 1 0,0-5-1,0 2 21,0 2 0,0-2 0,0 1 0,0-2 1,0-5 0,0 4 0,0-1 0,0 4-85,0 0 0,-3-1 0,-1-1 0,-1 3 80,0 4 0,3 3 1,-5 1-1,1-1-29,-1-2 0,4 5 0,-2-2 0,1 2-38,0-1 0,-5-1 0,2 0 0,0 1 63,-2 4 1,3-4 0,-3 3 0,1-2-70,-2-2 0,0 0 1,-2 0-1,0 0 42,0 1 1,0 2 0,0 1 0,-1 1 80,-3 0 0,3-3 1,-3 7-1,1 0 143,0 2 0,1 1 1,-1 0-1,0 0-75,-1 0 1,2 0 0,-4 0 0,0 0-46,4 0 0,-3 0 0,0 1 0,-2 2-189,-2 0 1,0 6 0,-1-4 0,3 1-102,-3 3 0,0-2 0,0 1 0,0 1-410,3 2 0,0 5 0,-2-1 0,3 0-969,0-1 1,3-2-1,3 0 1544,0 5 0,10 11 0,4 10 0</inkml:trace>
</inkml:ink>
</file>

<file path=ppt/ink/ink1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25"/>
    </inkml:context>
    <inkml:brush xml:id="br0">
      <inkml:brushProperty name="width" value="0.08571" units="cm"/>
      <inkml:brushProperty name="height" value="0.08571" units="cm"/>
      <inkml:brushProperty name="color" value="#FFFFFF"/>
    </inkml:brush>
  </inkml:definitions>
  <inkml:trace contextRef="#ctx0" brushRef="#br0">203 1 7911,'-12'0'413,"5"4"1,-2-1 71,0 0 1,3-1-1,-2-2 123,-1 0 0,1 4 157,0 0 1,5 1-629,-5-2 0,5 0 0,-1 5-77,3 1 1,1 2-1,0 1 1,0 0-120,0-1 0,0 3 1,0 1-1,0 0-119,0 0 0,1-2 1,2-1-1,3 0-156,0-1 0,2 0 0,4-1 164,-1-3 1,1-4-1,0 1 1,-1-4 272,-3-4 0,2 1 1,-2-4-1,1-3 80,-1-1 0,1-4 0,-4-1 1,-2 2 78,3 1 0,-5 1 1,3-1-1,-3 2 167,-1-2 1,-1 2 0,-3-1-1,-3 0-164,1 0 1,-5 1-1,3 0 1,-2 2-181,-2 0 0,0 6 0,0 0 0,0 2-28,0 1 1,1 0-1,-1 0 1,0 1-151,0 2 1,0 5 0,0 4 0,2 0-36,2 5 0,-2 1 0,5 5 0,0-3 86,-1 0 1,3-1 0,3 1 0,0-3-106,0 0 1,0-3 0,5 1 0,2-2-121,-2-1 1,7-4 0,-3-2 0,4 0-31,2-3 1,2-2 0,-5-1 0,0-1 172,-1-3 1,1 1 0,0-5 0,-1-1 302,-3-2 1,2-5 0,-3 1 0,0-2 158,-4 0 0,-1 5 1,-2-4-1,0 1-33,0-1 0,-2 3 0,0-3 0,-4 5-22,-1 2 1,-2-1 0,-5 2 0,-2-2-204,2 3 1,0 0 0,-2 4 0,1-1-120,1 2 0,-4 2 1,2 2-1,2 4 0,1 0 0,5 3 1,0 6-1,0 1-125,1-1 1,2 3 0,5 1 0,0 1-8,0-1 0,0 0 0,1 0 1,3-2-52,4 1 1,3-5-1,1 1 1,1-3 52,3-3 1,-4-6 0,6 3 0,-2-4 126,-1-1 1,5 0 0,-3 0-1,-3-3 11,-1-4 0,0-2 1,0-8-1,1 2 233,-4-2 0,-2-3 0,1 3 0,-2 0 63,-1 0 1,-3 0 0,-3 2 0,0 0 10,0 0 1,0 2-1,-5 1 1,-3 2-124,-3 2 0,3-1 0,0 4 0,-1 2-95,-1-3 0,-2 4 0,0-1 0,-1 2-182,-3 1 1,3 4 0,-3 4 0,4 3-39,4 1 1,-2 4 0,3 1 0,-1 2 79,0 2 1,5 1 0,0 2-1,1-2-31,2-1 0,2-1 1,1-3-1,6 0-18,1 1 1,2-6 0,0-5 0,1-1-95,3 0 0,-3-3 0,3 1 0,-3-4 159,-1-4 1,4-2-1,-1-6 1,-1-1 261,-5-3 1,2 3 0,-5-5 0,1 2 12,-3 1 1,-1-3 0,-1 4 0,2-2 78,-1 2 0,-3 1 1,-3 1-1,-2 1-41,-2 3 0,-1-2 1,-4 5-1,0 0-98,1 0 0,-1 1 1,0 4-1,0 0-131,0 0 0,0 4 0,0 1 0,0 2-57,1 2 1,-1 6 0,1 2 0,2 1 7,0 4 0,7-2 1,-3 2-1,1-4-355,0-1 0,0 0 0,6-2-632,1 1 0,0-2 0,5-4 0,1-4 1018,2-1 0,12-6 0,1-5 0</inkml:trace>
</inkml:ink>
</file>

<file path=ppt/ink/ink1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26"/>
    </inkml:context>
    <inkml:brush xml:id="br0">
      <inkml:brushProperty name="width" value="0.08571" units="cm"/>
      <inkml:brushProperty name="height" value="0.08571" units="cm"/>
      <inkml:brushProperty name="color" value="#FFFFFF"/>
    </inkml:brush>
  </inkml:definitions>
  <inkml:trace contextRef="#ctx0" brushRef="#br0">131 120 7823,'-12'0'0,"4"0"0,0 0 316,-1 0 0,3 0 530,-3 0 0,6 0-507,-5 0 0,5 1-167,-1 3 1,2 3-105,2 5 0,6-1 0,2 1-199,2 0 0,2-1 0,0-2 0,0-1 13,0 1 1,1-3 0,2-1-1,0-2 61,0 1 0,-2 1 1,-1-5-1,0 0 57,0 0 0,-1-2 1,-2-1-1,-1-2 184,1-2 1,-4 0 0,0-5-1,0 0 114,-2 0 1,1 0 0,-4 0 0,0 1 77,0-1 1,-5 0 0,-3 0-1,-3 0-21,-1 0 1,0 1 0,1 2-1,-1 2-152,0 2 1,-4 0 0,1 2 0,0-1-76,1 1 1,-1 3 0,-1 0-1,1 0-160,2 5 0,3-3 0,1 6 0,1 3-127,-1 3 0,3-1 1,1 5-1,1-2 2,0-1 1,0 5 0,4-4-1,0 0 8,0 1 1,1-3 0,3 3-14,4 0 1,2-4 0,2 1-1,0-4-7,0-6 1,0 1 0,0-2 0,0 0 121,0-1 0,-1-4 0,1-1 1,0-5 48,0-3 0,0-5 0,0-1 0,0 0 91,0 0 0,-1-4 0,-4 2 0,-2 1 138,-5 1 1,5 0 0,-1 0 0,-3 0 97,-4 0 0,1 2 0,-6 6 0,-1 1-3,-2-1 1,-1 4-1,-1 1 1,-2 3-231,0 1 1,-2 0 0,5 0 0,-3 0-44,-1 0 1,0 1 0,4 3 0,0 3-107,0 5 1,2-1 0,1 1 0,1 1-12,-1 3 1,3-2-1,2 3 1,2-2-161,-2 1 1,2 0-1,-2-3 1,4 0 67,4-1 0,-1 5 1,4-7-1,-1-3-83,1 0 1,1 1-1,3-4 1,1-1-80,0-2 1,0-1-1,0-1 303,0-3 1,0-2-1,0-3 1,-1 1 178,-4-1 1,3-1-1,-5-4 1,0 0 58,0-2 0,-1 0 0,-4 4 1,0 1 110,0-1 1,-1 0 0,-3 0 4,-4 0 1,2 4 0,-2 1 0,-1 2-129,-2 2 0,-5 2 0,0 1 0,2 0-172,0 0 1,2 0 0,0 1 0,1 3-16,-1 4 0,4 3 1,0 1-1,0 0-170,1 0 1,2 0 0,5-1 0,0 2-43,0 3 1,0-2 0,0 1 0,1-1-9,3-2 0,1-5 0,7 1 0,-2 0-22,3-1 0,1-2 0,-2-5 1,2 0 84,1 0 1,0-1-1,5-3 1,-1-6 110,0-4 1,3-4 0,-7-2-1,0 0 59,-2-1 0,-2 2 0,-2 1 0,-3 1 351,0 2 1,-3-2-1,-3 1 20,-5 1 0,-2 3 0,-8 3 0,-1 3-86,1 1 1,-2 1 0,0 4 0,0 0-108,0 0 1,-3 0 0,4 1 0,2 2-330,0 0 0,2 8 1,0 0-1,2 3-191,2 1 0,-1 2 0,5 0 1,1 2-47,2 1 1,1 2 0,0-2 0,1-3-12,3 0 1,3-4 0,5 3 0,-1-4 123,1-4 1,0-3 0,0-5 0,0 0 155,0 0 1,4 0 0,0-1 0,-1-3 135,-3-4 0,-1-3 0,-2-2 0,-1-2 156,1 0 0,-3-5 1,-2 3-1,-3-1 14,-1 1 0,0-3 0,0 5 0,-1 1 181,-3 5 0,1-2 1,-5 5-1,-1-2-88,-2 0 0,-1 6 0,0-3 0,0 5-360,1 0 1,-1 0 0,1 5 0,2 2-996,1-2 1,4 7 0,-2-5 0,1 5-1593,2 4 2630,1-2 0,17 17 0,7 7 0,1 1 0,0 0 0</inkml:trace>
  <inkml:trace contextRef="#ctx0" brushRef="#br0" timeOffset="1">916 215 7837,'-12'0'-140,"3"0"1,1-2 791,-1-1 0,3 1 163,-2-2 1,-1 3-457,-3 1 0,5 0 215,-1 0-374,6 0 0,-4 5-112,6 3 1,0 3 0,0 1 0,0-1-137,0 1 0,4-4 0,1 0 0,2 0-120,2-1 0,-2 2 1,1-6-1,1 2 56,2 0 0,1-3 0,0 1 103,0-1 0,-1-4 1,1-1 113,0-6 0,-4-1 1,-2-2-1,-1-1 109,-2-3 1,3 3-1,-3-4 1,0 0 42,-1 2 0,-4-5 0,-1 4 0,-2 1 77,-2-3 1,0 5-1,-6-3 1,-2 3-40,-1 1 0,-1 4 0,2 1 1,0 2-59,0 2 1,-2 3-1,1 0 1,1 0-107,2 5 1,1 0 0,0 5-1,2 1-157,2 2 1,2 2 0,3-2 0,-1 1-143,1 2 0,2 1 1,1-2-1,0 1 65,0-2 0,4 0 0,1-2 0,2-1-133,2 1 1,1-4-1,2-2 1,0 0-80,0-3 1,0 2-1,0-1 1,1-1 71,3-2 0,-3-2 1,3-2-1,-2-3 149,3 0 1,-5-6 0,5-4-1,-4 1 150,-1-2 0,-2 2 0,-1-4 0,-2 1 117,-2-1 0,0 3 0,-5-2 0,0 1 102,0 2 1,-5 2 0,0 1-1,-2 1 111,-2-1 0,-6 1 1,0 2-1,-1 2-57,-2 2 0,6 1 1,-5 4-1,0 0-106,2 0 0,-2 1 1,6 2-1,-1 2-153,0 2 1,4 1 0,0 4 0,0 0-238,2-1 0,0 5 1,6 0-1,0 0-55,0 1 0,0-3 0,0 5 0,0-2 15,0-2 0,6-1 0,0 1 0,2-1-43,0-3 1,0-1 0,4-5 0,0 1-2,-1-1 1,1-1 0,0-4 0,1-1 68,-1-3 0,0 1 0,0-6 0,-1-3 184,1-3 1,0-2 0,0 2 0,-2-5 129,-2-3 0,2 3 0,-7 2 0,0-1 59,-1 1 1,-2 4 0,-2-3-1,-1 5 189,0 0 0,-7 1 0,2 3 0,-3 4-80,-6 3 0,5 1 0,-5 0 1,5 1-218,0 3 1,0 4-1,-1 6 1,1 4-144,0 0 1,5 2 0,0 4 0,2 0 56,2-1 0,2 1 0,1 0 0,0-2-165,0-2 1,6 1-1,1-5-250,3-1 1,8-4-1,1-2 55,-1-6 1,-2-3 0,-7-3 0,-1-6 50,1-1 0,2-3 0,0-3 1,-3-3 145,1 1 1,-7-4 0,4 3 0,-2-1 177,-1 0 1,2 6 0,-5-2 0,-2 3 228,-2 1 0,2 0 1,-7 1 103,0 4 0,-1 1 1,-2 6-1,0 0-136,0 0 0,1 1 1,2 4-1,1 4-135,-1 5 0,3 0 0,-1 3 1,2-2-71,2 1 0,1 4 0,2-3 1,0 0-165,0 0 0,0 0 0,2-2-133,2 1 1,3 0 0,5-5 27,0-3 0,0-3 0,-1-5 180,1 0 1,-4-5-1,-2-3 1,1-3 99,0-1 0,-5-1 1,2-3-1,-2-2 67,-2-1 0,0-2 0,0 4 0,0-1 43,0 1 1,-2 2 0,-1 3 0,-2 1 174,-1 3 1,-2-1 0,-4 5-59,0 1 0,4 2 0,0 1-517,-1 0 0,-1 5 0,3 3 0,3 3-1358,3 1 1,1 0 1632,0 0 0,15 26 0,6 7 0</inkml:trace>
</inkml:ink>
</file>

<file path=ppt/ink/ink1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28"/>
    </inkml:context>
    <inkml:brush xml:id="br0">
      <inkml:brushProperty name="width" value="0.08571" units="cm"/>
      <inkml:brushProperty name="height" value="0.08571" units="cm"/>
      <inkml:brushProperty name="color" value="#FFFFFF"/>
    </inkml:brush>
  </inkml:definitions>
  <inkml:trace contextRef="#ctx0" brushRef="#br0">726 59 7990,'-12'0'-20,"4"0"0,-1 0 710,1 0 1,1 0-74,-1 0 0,0 0-330,-4 0 0,1 0-133,-1 0 0,0 0 1,0 0-9,0 0 1,4 0-1,0 0-30,-1 0 1,-2 0-1,-1 0 1,1 0 58,-1 0 1,0 2 0,0 1-1,0 1-17,0-1 0,-4-3 0,0 2 0,1 1-39,3 0 0,-5 1 1,2-4-1,0 2 10,2 2 1,-3-3 0,0 3 0,2-1-26,1 1 1,-3-3 0,-1 3 0,0-2-142,-1 3 0,3-3 0,1 6 1,0 0 126,-2-2 0,0 6 1,5-7-1,-1 4-55,0-1 1,0-1 0,0 5 0,0 0-16,0 0 0,4 0 1,1 0-1,1 1-52,-1 3 0,0-2 1,0 5-1,2 0 0,-1-1 1,5-2-1,-4 4 1,0-1 12,2 0 1,-1 4 0,4-5 0,0 1 44,0 2 1,0-1-1,0 2 1,0-1 52,0-1 1,4-5 0,1 4 0,2-1 28,2 1 0,-3-5 0,2 2 0,1-2 69,2-2 0,0 0 1,-2-1-1,-1 1-73,1 0 1,2 0-1,1 0 1,0-2-43,5-2 1,-5 3 0,5-4 0,-3 3 9,2-3 0,-2 3 1,6-5-1,0 0 42,-2 1 1,5 2 0,-3-3-1,1 0 17,-2 0 0,4 4 1,-3-6-1,3 2-2,0 0 0,0-4 0,-2 5 1,-3-3-35,-1 1 1,5 1 0,-3-2 0,3 1-75,-2-1 0,2-2 0,-4-1 0,2 0-45,0 0 0,-2 0 0,3 0 0,-2 0 20,-2 0 0,0 0 1,-2 0-1,0-1 123,0-3 0,2 3 1,-1-4-1,-1 5 42,-2 0 1,3 0 0,-1 0-1,0-2-57,-2-2 1,3 3 0,0-4-1,0 5-34,1 0 1,-3-5-1,5 0 1,-1 0-57,1 0 1,1-4-1,2 2 1,-1-1-122,-1 0 1,-1 4 0,1-4-1,0 0 5,2 2 1,-4-4 0,0 5 0,0 0 51,-4-1 0,3-2 0,0 3 1,-3 0 45,-1 0 0,-1-3 0,0 2 0,0 1 60,0 0 0,0-5 0,-1 3 0,1-4-2,0 0 1,0-1-1,0 0 1,-2 0-12,-2 0 0,3 0 1,-3 0-1,1 0 26,-1 1 1,-1-1 0,-5 0 0,2 0 35,-1 0 1,-2 0-1,-1 0 1,0 0 35,0 0 1,0 1 0,0-1 0,0 0-101,0 0 0,0 0 0,-1 0 1,-2-1-72,-1-4 1,0 5 0,3-6 0,-1 2-65,-3 1 1,0-1-1,3 3 1,-4-2 34,0-1 0,1 0 0,-2 4 1,-1 0 174,1 0 1,-3 1-1,2-1 1,-3 0 84,-1 0 0,-1 0 0,-1 0 1,-4 0-119,0 0 0,2 1 0,-3-1 0,-3 0-36,0 0 1,-6 0 0,0 0 0,2 2-26,1 2 1,1-3-1,-1 4 1,-2-3 177,0 3 1,-2-3-1,2 6 1,-1 1 32,2 2 0,-3-3 0,0 0 0,0 1-127,0 2 0,-4 2 0,1 2 1,-1 3-317,2 0 1,0 1 0,4 2-1,0-1-709,0 1 0,3 1 0,1 2 0,2 0-1357,1 0 1,10-4 2275,-2 0 0,13 11 0,1 5 0</inkml:trace>
</inkml:ink>
</file>

<file path=ppt/ink/ink1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29"/>
    </inkml:context>
    <inkml:brush xml:id="br0">
      <inkml:brushProperty name="width" value="0.08571" units="cm"/>
      <inkml:brushProperty name="height" value="0.08571" units="cm"/>
      <inkml:brushProperty name="color" value="#FFFFFF"/>
    </inkml:brush>
  </inkml:definitions>
  <inkml:trace contextRef="#ctx0" brushRef="#br0">1355 1106 7809,'0'-9'298,"0"1"0,-4 1 1,-2-4 397,0 3 1,2-3 0,-3 4-336,2-4 0,0 3 0,1 0 0,-4 0-101,-2 2 0,2-4 0,-1 5 0,0 0-90,-2 0 0,-4-1 1,-1 3-1,1 0-123,2 0 1,0 1 0,-2 4 0,0 1-125,0 0 1,2 7 0,1-2 0,0 2-212,0 2 1,0 0 0,2 0 0,1 1-49,1 3 0,5-3 1,-1 3-1,2-2 104,2 3 0,2-3 0,2 4 0,4 1 157,2-1 1,4 3 0,0 1 0,2-1 52,-1-1 1,3 0 0,0 2-1,2-1 50,0-1 1,-6-5-1,4 4 1,-2 0 264,-1-1 1,2-2 0,-7 2 0,-2 1 74,-4-1 0,1-2 1,-1 3-1,-3-2-22,-3-3 1,-4 1-1,-6-1 1,0 2-128,0-1 1,-4-2 0,-1-2 0,-1-2-375,1-1 0,0-5 0,2 0 0,0-1-558,0-2 1,2 0 0,1 0 0,0-2 712,0-1 0,11-36 0,2-12 0</inkml:trace>
  <inkml:trace contextRef="#ctx0" brushRef="#br0" timeOffset="1">1569 1367 7809,'-8'0'-803,"0"0"0,4 0 869,-4 0 347,5 5 0,-2 2 283,5 5 1,0 0 0,0-1-396,0 1 0,0 1 0,0 2 0,0 2-141,0 1 0,4 3 0,0 2 0,-1 0-354,-2-3 0,-1 2 1,0-4-1,0 1-1271,0-3 1,-1-5 1464,-4-2 0,-1-31 0,-6-11 0</inkml:trace>
  <inkml:trace contextRef="#ctx0" brushRef="#br0" timeOffset="2">1557 1106 7809,'-8'0'0,"0"0"-735,-1 0 0,-2 0 735,0 0 0,4-2 0,2-2 0,5 3 0,5-4 0,17 41 0,10 11 0</inkml:trace>
  <inkml:trace contextRef="#ctx0" brushRef="#br0" timeOffset="3">1296 2816 7804,'-11'-1'148,"3"-3"1,-2 1-1,5-4 486,-1 2 1,2-2 0,-3 2-3,2-2 1,-3 3 339,4-4-664,0 5 1,3-2-303,-4 5 1,5 1-1,-5 3 1,4 4-192,1 3 1,0 1-1,1-1-91,4 1 0,-5 0 0,6 0 105,0 0 1,0-2 0,5-1-1,1-6 103,1-1 1,-4-2 0,1 0 0,4-2 85,-1-1 1,0-4 0,-1-5-1,0 0-36,0 0 1,-5-1 0,0-1 0,0-3 190,-1 3 1,-3 1-1,1 1 1,-2-1 85,-2-3 0,-2 6 1,-2-1-1,-2 0 104,-1 1 0,-8 2 0,3 1 0,-1 2-21,0 3 0,1 0 1,1 2-1,-1 0-193,0 0 0,0 5 0,-1 3 0,3 3-63,2 1 0,-1 3 0,4 2 0,-1 2-57,1 2 1,1-2 0,4 0 0,0-2-176,0 2 0,4 0 1,1 1-1,2-5-56,2-1 1,1-3 0,2 0-1,1-3-110,-1-4 1,3 1-1,1-1 1,-1-1 34,-2-2 0,0-6 0,2-3 0,0-3 227,0-1 1,-3-1 0,-3-1 0,-2-3 136,-2-2 0,3 1 1,-4-4-1,-1 4 130,-2 1 0,-1-3 0,0 4 0,-1 2 31,-4 0 1,-1 3 0,-6-1 0,0 0-21,1 0 1,-3 5-1,-1 2 1,-2 1-31,-1 0 1,2 2-1,-2 4 1,1 3-27,2 2 0,-2 5 0,1 5 1,1 0-71,2 1 1,5 1 0,2-3-1,0 0-180,4 1 1,0-2 0,2 3 0,2-1-14,2-2 1,2-2-1,6-1 1,0 0-117,0 0 0,4-2 1,-1 0-1,2-4-84,0-1 0,-4-1 0,3-4 1,-3 0 69,-1 0 1,0-1 0,0-3 0,0-4 144,0-3 0,-2-2 0,-1-1 0,-2-3 83,-2-2 0,3-1 1,-4-4-1,-1 2 67,-2 2 1,-1-1-1,-1 5 1,-2 0 157,-1-1 1,-6 4 0,3-2 0,-4 6 52,0 6 1,-3-3 0,-1 2 0,0 2-49,0 5 0,2 4 0,1 5 0,1 1-61,-1 3 1,1 2 0,2 6 0,2 0-207,2 0 1,0-1 0,5 0 0,0-3-176,0-5 0,5-1 1,0-2-1,2 0-96,2-1 1,2-4 0,1-3 0,-1-3 118,1-1 1,0-1-1,0-3 1,0-4 140,0-2 1,-5-6-1,0-1 1,-2-2 184,-2-2 0,-1 4 1,-2 0-1,0 1 333,0 0 0,-6 0 0,-2 6 113,-2 2 1,-2-1 0,0 4-1,-1 4-300,-4 4 0,5 0 1,-5 4-1,6 3-794,3 0 0,-3 2 0,4 0 0,1 0-2892,2 0 3396,-3-6 0,12-1 0,-5-5 0</inkml:trace>
  <inkml:trace contextRef="#ctx0" brushRef="#br0" timeOffset="4">36 1462 7842,'-6'6'-542,"-2"-2"1,2-1 648,-2 1 546,5-3 162,-2 5 394,5-6-733,0 0 0,0 5 0,1 2-116,3-1 1,-2 5 0,1-4-143,-1 4 1,-2-3-1,0 0 1,0 1-145,0 2 0,1 1 0,2 0 0,1 0-7,-2-1 0,1 1 0,0 0 0,1 0 91,-2 0 0,1 4 0,0-1 1,1 0 42,-2-2 0,1 0 0,0 2 0,1 0 2,-2 0 0,-1-1 1,1 1-1,1 1-9,1-1 1,-1-2 0,-3 0 0,0 2-47,0 0 0,5 1 0,-2-2 0,0 0-91,-2 2 0,1 1 0,1-3 1,0 2-47,0-1 0,2-2 0,-1 1 0,0 0 36,1 1 0,-2 2 0,4-5 1,-1-1 35,1 1 1,-3 0 0,3 2 0,-1 0 14,1 1 1,-3 2 0,4-6 0,-1 1 32,0 0 1,3 0-1,-3 0 1,1 0 6,0 0 1,0 3 0,4 1-123,-1-1 0,0-2 0,-1-2 0,-2-2-31,1-1 1,1-2-1,2 4 1,0-3-20,0 3 0,-2-3 0,0-1 0,-2 0 66,1 1 0,1 0 1,2 2-1,-2-1 121,-1 1 0,1-2 0,-2 1-84,3 1 0,0-2 1,1 0-61,0 3 1,0-5 0,0 0 39,0 1 0,0-1 1,0 4 7,-1-1 1,1-2 0,0 4 15,0-2 1,0-2 0,0 4-39,0-3 0,0 2 0,0 2-27,-1 1 0,1-4 0,-4-2 0,1 1-53,0 0 1,-3-4 0,2 2 0,1-1 11,2 0 1,-3 3 0,0-1 0,1-1 42,1 1 1,2 1 0,0-2 0,0-2 32,0 3 0,-4-3 0,1 3 1,2 0-32,-1 1 0,5-4 1,-7 1-1,2-1-4,2 0 1,4-1 0,0 1 0,-1 0 16,-3 1 1,0-2 0,0 1 0,0-1 62,0-2 1,1 4 0,2 0 0,1-2 31,-1 0 1,-1-2 0,1 1 0,0 1-82,0 3 1,-2 0 0,0-3-1,2 3-115,0-3 1,1 1 0,-3-1 0,2 3 23,1-3 1,4 3-1,-3 0 1,0-3 64,0-1 1,5-1-1,-3 0 1,4 0-17,1 0 1,-5 0 0,1 0 0,1 0-33,2 0 0,1 0 1,-2 0-1,-1 0-59,-1 0 1,0 0-1,4-1 1,-1-1 87,1-3 1,-5 0 0,0 3-1,0-3 88,-1 3 1,1-3-1,1 0 1,-3 2 17,0-3 0,-4 3 0,4-4 0,-1-1-10,-1 1 1,3-3 0,-4 2 0,3-3 24,2-1 0,0 0 1,1 1-1,-1-1-45,-2 0 0,3 0 0,-3 0 0,2 0-32,2 0 1,-3 2-1,1 0 1,-1 3-22,1-3 1,-1 0 0,2-1 0,-3 2-31,1 1 1,-5 4 0,2-4 0,0-1-55,1-2 1,-3 3 0,3 1-1,-3-3 55,-1 0 1,0-2 0,0 1 0,1 2 88,3 1 0,-6 0 0,5-5 0,-1-1 12,0-3 0,-6 2 0,1 3 0,0 0-6,2 0 1,-1 0-1,-1 0 1,-1 1-14,2-1 1,-1-2-1,0-1 1,-1 0-66,1 1 0,0-4 0,1 2 0,-3 1-37,3-2 0,1 3 0,-1-3 0,0 1 20,-3 0 0,-3-1 1,4 2-1,0 0-19,-1 1 1,2-4 0,-4 2-1,0 2 65,1 1 0,1-4 0,-2 2 0,-1 1 4,1 0 1,-2 1-1,3-2 1,0 0-24,-4 0 1,3-2 0,0 1-1,0 0-40,1-1 0,0 2 0,-4-3 0,3 1 27,2 2 0,-4 1 0,0-1 0,0-1-5,1 2 0,-2 1 0,1 1 0,-1 0 11,-2 0 1,0-4 0,0 0 0,1 2-29,3 1 1,-3 0 0,3-2-1,-2-2-91,-2-2 0,1 5 1,1-3-1,3 1-11,-3 0 0,-1-6 1,-1 5-1,0-3 79,0 0 1,4 4 0,1-3 0,-3 1 91,-1-1 1,-1 4 0,0-4 0,0 1 54,0-1 0,0 3 0,0-2 0,0 1-72,0 2 0,0-2 0,0 0 0,0 0-70,0 0 1,0 1-1,0 4 1,0-1-5,0 2 0,0-5 1,0 0-1,0 2 50,0 0 1,0 2-1,-1 0 1,-1 1 76,-3-1 1,1 0 0,3 0-12,-3 0 0,-1 0 1,-3 0-1,3 0-54,0 0 0,2 1 1,-4-1-1,0-1-24,1-3 1,2 3-1,-4-3 1,0 2-72,2 3 1,-5-5 0,4 0-1,-1 2 24,1 0 1,0-1 0,-2-2-1,1-1 74,-2 1 1,2 1-1,-2 4 1,2 0 62,-1 0 0,-2 0 0,0 1-9,-1-1 1,0 0-1,0 0-128,0 0 0,0 0 1,2 0-1,0 0-60,2 1 1,0-1 0,-2 0 0,0 0 64,2 0 1,2 0 0,-3 0 0,0-2 115,1 2 0,-1-3 0,-1 9 0,2-2 162,-1 0 0,-1 1 0,-2-1 0,1 3-141,3 0 0,-2 3 1,2-5-1,-3 2-159,-1 2 1,4-2-1,0-1 1,-1 0 23,-1-3 1,-1 2 0,2-1-1,0 0-37,0 1 0,-1-3 0,-3 2 0,-2-1 103,-1 1 1,-1-3 0,2 4 0,-2 0-15,-1-1 0,-1 0 1,-2-3-1,1 2-39,0 1 1,1 4 0,-1-4 0,-1-1-14,-1-2 1,-2 4 0,0-1 0,1-2-12,-1 0 1,-4 2 0,0 2 0,1-1 30,3 0 1,-1 4 0,-2-1 0,-1 3 77,2 1 0,-3 0 1,1 0-1,1 0-80,-3 0 0,6 0 1,-5 0-1,0 0-39,2 0 0,-1 1 0,3 2 0,0 1-111,1-2 1,-2 4 0,6 0 0,-2 0 79,-3 3 0,2-2 0,-1 1 0,0 1 36,0 1 1,5 2-1,-1 0 1,-1 0-1,-2 0 1,-1 1 0,2 2 0,1 1-65,1-2 0,0-1 0,-2 0 1,3 2-81,2 1 1,0-1 0,0-3 0,0 0 53,0 0 0,-3 0 1,4 0-1,0 0 84,-1 0 1,4-1-1,-3-2 1,2-1 73,-2 1 0,2 1 1,-1 2-1,1 0-74,2 0 0,1 0 1,-1 0-1,0-1 43,0 1 0,0-4 0,0 1 0,0 0 16,0 1 0,5-2 0,-1 0 0,-3 3-138,-3 3 1,5-5 0,-3 3 0,2-1 72,3-1 1,-3 1 0,3-2 0,0-1-7,-1 1 1,4 2-1,-4 1 1,0-1 23,1 1 1,-3 0 0,3 0 0,0 0 40,-2 0 0,6 0 1,-6 0-1,1-1 56,2 1 0,-3 0 0,3 2 0,1 0-10,0 2 0,-3 0 0,3-5 0,0 1 45,-1 0 0,-2 2 0,4 0 1,0 2 29,-1-1 0,3-2 0,-5-2 0,0 3-30,1 2 0,3-3 0,-3 3 1,3-2-106,-1 3 1,-6-3 0,4 4 0,-2-1-46,0-2 0,5 2 0,-2-1 0,0 0-45,-4 1 0,4-3 0,0 6 1,1 0-74,1-2 1,-6 5 0,6-3 0,-2 3-33,0 0 1,3 0 0,-5-3 0,2 0-198,2 1 1,-2-2 0,1-1 0,1-1-250,2-2 1,1-1 0,0-2-639,0-1 0,0 1 1306,0 0 0,16-27 0,3-5 0</inkml:trace>
  <inkml:trace contextRef="#ctx0" brushRef="#br0" timeOffset="5">1438 772 7914,'-12'-12'-410,"4"2"1,2 1-1,0 1 310,3-1 0,-3-2 453,-2-1 1,2 2-1,-1 1 1,0 2-137,1 2 0,2 0 0,-4 2 0,-1-1-60,-2 1 1,-1 1 0,1 2 0,-1 0 16,0 0 1,-2 5 0,0 0 0,-3 2-14,-2 2 1,3 0-1,-2 2 1,-1-1 3,1 3 0,-2 2 1,-4-4-1,2 3 19,2 2 1,-3-2 0,5 5 0,-2-1-77,0 1 1,2 0 0,-2 5 0,4 0-85,3 0 0,0-1 1,0 1-1,-1 0 102,4 0 1,0 0-1,0 0 1,1 0-90,1 5 0,1-3 0,-2 4 0,3 0 151,0 1 1,-2-4 0,3 5 0,0 0-34,0-2 1,-3 5 0,2-4-1,1 4-45,0 1 0,0-2 0,5-2 0,0-1-61,0-2 0,0 4 0,0-2 1,0 0 25,0 1 0,5-6 1,0 3-1,2-1 66,2-1 1,-3 2 0,3-6 0,1 1-24,4 0 1,-1 0 0,4-2 0,0-2-36,-2-4 0,5 1 0,-2-2 0,0 0-2,3-2 1,-3-5 0,3-1 0,-1-1-4,3 1 0,0-3 0,1 2 0,-1 1 40,-4 0 1,4-4-1,-5 2 1,4-1 57,2-1 0,-7 2 0,8-5 0,0 0-83,1 0 1,3 0-1,-2 0 1,2-2-82,1-1 0,-2-4 0,2-5 0,1 0-106,-1 0 1,-4-4 0,2 0 0,-3 1 65,-1-2 0,0 3 1,0-3-1,-1 1 210,1 0 0,-4-4 0,0 3 0,0-1 78,3-3 0,-4-1 0,-2 1 0,-1 1-105,-1 0 1,5-3 0,-3 0 0,0-1-149,1 0 1,-1 0-1,-3 0 1,2 1 13,-1-1 1,-2 0-1,-1 0 1,0 1 47,0 4 1,0-3-1,-2 3 1,-1-1 102,-1 0 1,-5 5 0,2-4 0,-1 0-62,0 1 0,0 2 1,-4-4-1,1-1-68,3-1 1,-2-2 0,2 1 0,-3-3-10,-1-2 0,0 2 0,-1-6 0,-2 0-68,-1-3 1,-4 4 0,3 0 0,-2 1 163,-2-1 0,-3 5 1,-3-2-1,-2 4 129,-1 5 0,-1-3 0,-2 5 0,1 0-132,-1 0 0,-1 0 0,-2 2 0,1 0-44,-1 0 0,-4 1 0,0 2 0,2-3-180,1-1 1,0 0 0,-2 6 0,0-1-196,0-1 1,2 7 0,2-5 0,-1 3-194,0 4 1,0-2-1,1 1 1,-1 1-278,0 2 1,5 1 0,3 1 0,2 2-161,-2 1 1,7 6 0,-3-3-2748,1 3 3669,6 8 0,-6 37 0,8-20 0,0 0 0</inkml:trace>
</inkml:ink>
</file>

<file path=ppt/ink/ink1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35"/>
    </inkml:context>
    <inkml:brush xml:id="br0">
      <inkml:brushProperty name="width" value="0.08571" units="cm"/>
      <inkml:brushProperty name="height" value="0.08571" units="cm"/>
      <inkml:brushProperty name="color" value="#FFFFFF"/>
    </inkml:brush>
  </inkml:definitions>
  <inkml:trace contextRef="#ctx0" brushRef="#br0">144 72 7870,'-9'4'852,"1"0"0,1 2-50,-5-3 0,4 0-452,0 5 0,4 0 1,-3 4-1,1 0-78,-1 0 1,5-1 0,-4 1 0,2 2 76,0 1 0,-1 0 1,2 3-1,-1 1-121,1-1 0,-2 2 1,1 5-1,1 1-58,-3 3 1,5 0 0,-4-2-1,0 5-119,2 2 1,-1-2 0,4-1-1,0 3-137,0 0 0,0 1 1,0 1-1,0-2 95,0-2 0,0 2 0,0-3 0,1 1-26,3-1 1,-2-4 0,7-1 0,0-3 18,2-4 1,1 5 0,-1 4 0,1-1 28,0 2 0,0-6 0,0 3 0,0 1-58,0-2 0,0 0 1,3-1-1,1-1-126,-1 1 1,2-5 0,0-2 0,1-1-144,3 0 0,-2-4 1,1-6-1,1-1 39,2-2 1,0-2 0,1-2 0,0-3 225,0-4 0,-1-4 1,2-2-1,2-3 364,0-2 1,1-2 0,-4-5-1,-2-3-11,-2-2 0,5 1 0,-4-3 0,-1 1 7,-2-1 0,2-1 0,-3-2 0,0 0-107,1 1 0,-2-1 1,-6 0-1,-1 2-95,-1 2 0,-5-5 0,1 4 0,-3 0-2,-1-1 1,0 1-1,0-1 1,-1-1-91,-3-1 1,1-4-1,-5 2 1,1-3-175,0-1 0,-3-6 0,3-2 1,-1 4 38,0 5 1,0 5-1,-4 4 1,0 5 403,1 2 1,2 10 0,1 4-1,-2 3 148,-4 2 0,0 3 1,-1-1-1,1 3-120,3 1 0,-7 0 0,0 0 0,-2 0-338,0 0 1,0 1-1,-3 2 1,-3 1-161,-1-2 0,2 0 1,-3-1-1,3 2-507,1 1 0,1 1 0,-1-3 0,0 3-716,0-3 1,6 3 1388,1 0 0,10 14 0,2 1 0</inkml:trace>
</inkml:ink>
</file>

<file path=ppt/ink/ink1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36"/>
    </inkml:context>
    <inkml:brush xml:id="br0">
      <inkml:brushProperty name="width" value="0.08571" units="cm"/>
      <inkml:brushProperty name="height" value="0.08571" units="cm"/>
      <inkml:brushProperty name="color" value="#FFFFFF"/>
    </inkml:brush>
  </inkml:definitions>
  <inkml:trace contextRef="#ctx0" brushRef="#br0">112 155 7898,'-12'6'277,"3"3"885,-4-3-653,12 0 1,-5-7-1,6-4 91,0-4 1,0 1-164,0-1 0,0 4-382,0-4 1,4 7-1,1 2-134,-2 8 1,-1 5-1,-2 0 1,0 1-38,0 0 0,4 0 1,1 0-1,-1 0-47,3 0 0,-4 0 166,6 0 1,0-2-1,6-2 19,-1-6 1,-5-4 0,-2-4 0,1-6 56,0-2 1,-3-3 0,2-2 0,-1-2 60,-2 2 0,-3-3 0,-1 1 0,0 2 158,0 2 0,0 0 1,-1 1-1,-3 0 152,0 1 0,-7 3 1,2 1 195,-4-2 1,0 5-400,-1 1 0,-1 4 0,3 2-268,3 4 1,1 4 0,5 8 4,-2 2 0,1 1 0,4-3 0,0 2-100,0-2 1,0 3 0,1-2 0,2-1-35,2-1 1,4-2 0,-4 0-1,-1-1-284,3-4 0,0 2 0,8-7 85,-1-1 1,-5-1 0,0-4-1,0-2 206,-1-6 0,3-2 0,-5-2 0,0-2 265,0-2 0,4 1 1,-6-5-1,-1 1 197,-1-1 1,-2 4-1,-2-2 1,-1 2 41,-1-1 1,-7 2 0,2 7 0,-4 0-20,-1-1 1,0 5 0,1 2-1,-1 2-100,-1 2 1,0 0 0,-2 2 0,-2 2-87,2 6 1,3 2 0,4 2 0,2 0-91,2 0 1,-4 1-1,5 2 1,2 2-96,2-3 1,1 5-1,0-1 1,1 0-84,4 0 1,3-1 0,5-5-1,2 0-185,-1 0 1,0-5 0,0-1 0,-1-2 25,1-3 1,-4-1 0,-1-2 0,2 0 156,2 0 1,-1-6-1,-1-4 1,-2-2 116,2-2 0,-5-4 0,-1-3 1,-2 1 163,1 0 0,-2-3 0,2 3 1,-2 0 28,-2-1 1,-6-2 0,-2 4-1,-1 2 114,0 2 1,-1 3-1,-4 2 1,1 6 100,-1 2 0,-2 2 0,-1 0-107,-2 0 0,1 6 1,4 4-1,1 3-138,4 6 0,2-2 0,7 6 0,0 0-203,0-1 1,0 5 0,0-4 0,0 1-198,0 0 1,7 1 0,1-7-1,1-1 16,0-1 0,1-7 0,4-1 0,-1-2-137,1-3 0,-4-1 1,-1-2-1,2-2 33,2-3 0,-4-2 0,-2-7 0,1-2 271,0-2 0,-5-4 0,2-5 0,-4 3 73,-1 1 1,0-1 0,0-3 0,0 0 20,0 4 0,-6 1 0,-3 5 252,-4-1 0,-5 1 0,-1 7 0,2 5 79,1 4 0,3 7 1,-1 4-1,0 1-109,0 4 1,2 5 0,2 3 0,6 3-181,2 3 0,2-2 1,0 0-1,0-4-792,0-5 0,6 2 1,4-1-1,2-3 707,2-5 0,0-48 0,0-18 0</inkml:trace>
</inkml:ink>
</file>

<file path=ppt/ink/ink1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37"/>
    </inkml:context>
    <inkml:brush xml:id="br0">
      <inkml:brushProperty name="width" value="0.08571" units="cm"/>
      <inkml:brushProperty name="height" value="0.08571" units="cm"/>
      <inkml:brushProperty name="color" value="#FFFFFF"/>
    </inkml:brush>
  </inkml:definitions>
  <inkml:trace contextRef="#ctx0" brushRef="#br0">168 1 7882,'-14'0'0,"0"6"0,-1 3 0,1 3 0,1 7 0,-1 0 0,0-1 738,0 2 1,0-3-1,2 6 1,2-3-309,6-3 1,-2-2 0,0-1 0,3 0-382,2 0 0,1 0 0,1-2 1,2-1-44,3-1 0,4-6 1,0 4-1,2 0-172,2-1 1,0-2 0,0 3 0,1-1-35,4 1 1,-3-5-1,2 2 1,-2-2 56,-3 2 0,1-4 0,0 4 0,0-4 174,0-1 1,0-6 0,0-3 121,0-4 0,-5-2 1,-1-2-1,-2-1 145,-3 1 0,-1-4 0,-2 1 1,0 0-24,0 0 1,-6 0-1,-3 3 1,-2-2-48,1 2 1,-7 1-1,4 2 1,-3 2-14,0 3 0,-4-3 0,-1 8 1,-1 1-97,3 2 0,-1 2 0,0 4 1,0 6-59,0 6 1,3 0 0,6 6 0,3 2-87,1 1 1,3 2 0,4-2 0,0-1-262,0-1 1,6-6 0,5 4 0,5-4-69,2-5 0,5-1 0,-3-7 0,3-2 168,1-2 1,-2-1 0,1 0 0,0-1 119,-1-4 0,-1-3 0,-3-7 1,0-2 135,-1-2 0,-3-4 0,-3 3 0,-3 0 188,-1 0 1,-3-1 0,-4 5 0,0-5 37,0-1 1,-2 5-1,-3 0 1,-4 5 21,-3 3 1,-7 1 0,1-1 0,-1 4 31,-1 4 1,3 2 0,-6 2 0,-1 3-315,3 2 0,1 6 0,5 6 0,0 2-112,-4 2 1,9 5-1,-3 2 1,5 1 67,5-1 0,2-1 1,1-3-1,0 0-110,0-4 0,8 1 0,4-10 1,5-1-213,0 0 1,0-7 0,0-2 0,2-2 55,-2-2 1,3-2 0,-2-2-1,-1-5 189,-1-4 1,-3-5-1,-2-2 1,-2-1 111,2 1 0,-5-5 0,0 4 0,-1-2 157,-1-1 1,1 5 0,-7-2 0,-1 1 136,-1 3 0,-7 1 1,2 2-1,-4 2-45,-1 2 0,0 4 1,-2 6-1,-1 0-195,-1 0 1,-1 2 0,6 2 0,-1 6-19,0 2 1,1 2-1,4 2 1,2 1-151,1 1 1,5 5 0,-4-3-1,4 0-58,1 1 1,4-2-1,2-6 1,3 1-111,1 0 0,3-6 1,1-2-1,0-1 83,-1-1 0,1 2 0,0-6 0,0-2 116,0-3 1,0-3-1,-1-6 1,-2-1 207,-2-4 0,-6 2 0,2-4 0,-4-1 136,-1 0 1,0 5 0,0-2 0,-1 4 82,-4 1 1,-3 5 0,-6 1 0,0 1-84,0 4 0,0 2 0,-1 1 1,-2 0-140,-2 0 1,1 7-1,4 2 1,-1 5-25,1 4 1,5-2 0,1 4-1,2-2-249,3 1 0,2 0 1,1-5-1,0 1-284,0 4 0,4-9 1,2 3-1,2-4-40,3-1 1,1-5 0,3 2 0,-1-3 187,0-2 1,-5 0 0,0-2 0,2-3 251,1-4 0,-4-4 0,-2-2 0,-1-2 91,-1-2 1,1-5 0,-3 2 0,1 0-8,2 3 0,-1 4 0,-4 1 0,-2 0 308,-2 0 0,1 1 1,-7 5-128,0 3 1,-3 3-1,-1 4 1,0 4-235,1 8 0,3 2 0,1 5 0,0 1-578,1-1 0,1 3 1,7 4 554,0 0 0,11 2 0,4 4 0,0 3 0,0 1 0</inkml:trace>
</inkml:ink>
</file>

<file path=ppt/ink/ink1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38"/>
    </inkml:context>
    <inkml:brush xml:id="br0">
      <inkml:brushProperty name="width" value="0.08571" units="cm"/>
      <inkml:brushProperty name="height" value="0.08571" units="cm"/>
      <inkml:brushProperty name="color" value="#FFFFFF"/>
    </inkml:brush>
  </inkml:definitions>
  <inkml:trace contextRef="#ctx0" brushRef="#br0">98 28 7752,'-10'5'648,"1"0"1,6 1 0,-3-3 24,0 1 0,2 1-314,-5-5 0,6 2 1,-3 1 29,0 1 1,4 2 0,-4-2-142,0 0 0,4 7-260,-2-2 0,2 4 0,2 0-266,0 2 1,0-1-1,2 0 98,2 0 1,3-1 0,3 0 0,0-2 27,0-2 0,-2-6 0,1 2 129,2-3 0,2-2 0,0 0 0,1 0-27,1 0 0,-3-2 0,-1-3 0,-2-4-42,2-4 0,0-1 1,0-1-1,-4-2 201,-1-1 0,4-2 1,-6 7-1,-1-1 446,-1 0 0,-2 0 1,0 0 117,0 0 1,-6 5-1,-3 1-253,-4 2 1,-1-3-1,0 4-287,1 1 1,-1 3 0,0 1 0,-1 1-4,1 5 1,5-3 0,0 4 0,0 1-86,1 0 1,-4 1 0,4 5 0,-1 0 20,-1 0 1,7 0 0,-3 0 0,1-1-231,1 2 0,-1-1 1,5 0-1,0 0-157,0-1 1,2 0 0,2-2-1,6-2-99,2 2 1,2-3-1,0 0 1,0-2 123,0-3 1,-1-2 0,1-1 0,1 0 256,-1 0 0,0 0 1,-1-1-1,1-4 142,0-4 1,0 1 0,0-1 0,-2-2 64,-2-2 1,1-1-1,-5 1 1,0-1 71,0 0 1,-1 0 0,-5-1 0,0 2 373,0-1 0,-1 0 0,-4 0-122,-4 0 0,-4 2 0,-3 2 0,-1 4-293,-1 0 0,-5 5 0,4-4 1,1 3-10,-2 2 0,4 2 0,-4 1 0,1 3 8,0 2 1,3 1-1,5 5-365,1 0 0,3 0 1,-3 0-1,5 0-111,4-1 1,1 2-1,0-1 0,0 0 0,6 0 1,2-1-1,3 0-33,3-3 0,-3 0 1,7-3-1,-2-1 21,-2 0 0,5-1 0,1-5 0,0 0 30,0 0 0,-2 0 1,-2 0-1,1-2 127,2-3 1,-1 2-1,-5-6 1,-3-2 197,0-2 0,-3-1 0,3 1 0,-6-1 112,-2 0 1,-2 0-1,0-1 1,0 2 273,0-1 0,-6 0 1,-2 0-1,-1 0-3,-1 0 0,-3 5 0,-6 1 1,0 0-131,-1 1 1,4 4 0,-4-3 0,2 5-82,-1 1 1,-1 5 0,3 1 0,-2 2-103,2 3 1,6 1-1,2 2 1,0 1-191,1 4 1,2-4 0,6 4 0,0-3-188,0-2 1,2 4-1,2 1 1,6-2-156,2-2 0,2-5 0,0-1 1,1 1 53,4-3 0,-2 1 1,5-5-1,-2 2 104,-3-2 1,3-2-1,-2-2 1,-1-2 90,-1-2 1,-3-6-1,-3 2 1,0-2 110,1 1 1,-4-7 0,1 4 0,-2-3 182,-3 1 0,-1 1 1,-2 0-1,0-1 211,0 2 1,-2-1-1,-2 0 1,-6 1 105,-2 4 1,-3-2 0,-2 5-1,-4 0-122,-1 0 1,4 1 0,-4 5 0,1 0-96,-1 0 0,5 2 1,-2 2-1,4 4-161,1 0 0,1 4 0,2-3 1,4 4-149,1 1 0,1 0 0,5 2 0,0 1-131,0 1 0,2 1 0,2-6 0,5 1-221,4 0 0,1-4 0,1-2 1,3-1-99,0 1 1,1-5 0,-4 2-1,2-4 208,2-1 0,-1 0 0,-4 0 0,0-1 167,0-4 0,-1-2 1,-3-6-1,-2 0 109,-2-1 1,4 4 0,-6-9 0,-1 4 292,-1 1 0,-2-5 0,0 1 1,0 0 125,0 3 0,-6 2 0,-4 3 1,-2 2-6,-2 2 1,-1-4 0,-2 6-1,-2 1-110,2 1 1,-3 2 0,1 0-1,2 2-105,2 2 1,0 4 0,1 6 0,2 0-163,3 0 0,-2 1 1,6 3-1,2 0-319,2-1 1,1-1 0,1-2 0,4-1-247,4 1 0,4-1 1,0-2-1,1-3 151,1-2 1,3-1 0,1-5-1,-2 0 132,-2 0 1,-1 0 0,0-2 0,0-3 205,0-4 1,-4 1 0,-3-1 0,-1-2 278,-2-2 0,-3 0 0,-1-1 224,0 0 1,-6 5-1,-3-1-8,-4-1 0,-1 5 1,0 2 14,0 2 1,0 2-1,0 0-233,0 0 0,5 0 1,1 2-866,2 2 1,-3 3-582,4 8 0,1-1 1,4 0-1536,0 0 2772,6-7 0,14 25 0,9-1 0</inkml:trace>
</inkml:ink>
</file>

<file path=ppt/ink/ink1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39"/>
    </inkml:context>
    <inkml:brush xml:id="br0">
      <inkml:brushProperty name="width" value="0.08571" units="cm"/>
      <inkml:brushProperty name="height" value="0.08571" units="cm"/>
      <inkml:brushProperty name="color" value="#FFFFFF"/>
    </inkml:brush>
  </inkml:definitions>
  <inkml:trace contextRef="#ctx0" brushRef="#br0">469 71 7841,'-10'-8'1205,"1"3"1,4 2 0,-4 0-349,-2-2 0,-2-4 1,0 2-450,-1 0 1,-2 4 0,-1-4-1,-2 3-160,2-1 0,-3 1 0,0 4 0,-2 1-152,-3 4 0,-1 2 0,0 7 1,1 2-238,1 3 0,3-2 0,-2 4 1,4 2-215,4-2 1,2-2-1,4 2 1,4-1-87,4-3 0,1 3 0,1-1 1,4-2 138,4-1 1,8-1 0,2 2 0,-1 2 283,2-2 1,-3-2 0,7 0 0,1-1 34,1-1 0,-3 3 0,0 1 0,1 1-24,-2-1 0,4 3 1,-5-1-1,2-2 15,-5-1 1,2 2 0,-1 1 0,-4-1 187,-4 2 1,-5-4-1,-6 4 1,0 1 483,0 2 0,-1-3 0,-6 0 0,-5 0-52,-5 4 0,-8-3 1,2 1-1,-4-1-261,0 2 0,-1-6 0,0 1 0,0-3-460,0-1 0,0-4 0,0-3 1,1 0-696,-2-4 0,6-8 1,2-4-1,1-5-3484,3-5 4272,7-2 0,20-22 0,11-11 0,2-2 0,0-1 0</inkml:trace>
  <inkml:trace contextRef="#ctx0" brushRef="#br0" timeOffset="1">691 503 8045,'-7'0'2924,"0"1"-2506,7 4 0,2-1 1,1 5-94,2 2 1,1 1 0,-3 3 0,2 2-232,-2 2 0,3 1 0,-2-2 0,0 5-79,-3-2 0,1 5 1,1-4-1,1 1-595,-1 0 1,0-5-1,-3 0 1,0-2 579,0-2 0,-26-56 0,-5-14 0</inkml:trace>
  <inkml:trace contextRef="#ctx0" brushRef="#br0" timeOffset="2">677 363 7827,'-13'2'3906,"-1"3"-3335,6-3-571,2 3 0,30-23 0,7-5 0</inkml:trace>
</inkml:ink>
</file>

<file path=ppt/ink/ink1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42"/>
    </inkml:context>
    <inkml:brush xml:id="br0">
      <inkml:brushProperty name="width" value="0.08571" units="cm"/>
      <inkml:brushProperty name="height" value="0.08571" units="cm"/>
      <inkml:brushProperty name="color" value="#FFFFFF"/>
    </inkml:brush>
  </inkml:definitions>
  <inkml:trace contextRef="#ctx0" brushRef="#br0">1200 43 7872,'-8'-6'1100,"-4"4"0,4-9-848,-6 7 1,6-3 0,2 4 174,0-2 1,3 1-396,-6 4 0,-1 0 1,-2 1-131,2 4 0,3 2 0,3 7 0,0 2 79,1 3 0,-3 1 1,1 5-1,2-2 83,1 1 1,2 8 0,0 2-1,0 0 4,0 0 0,0 5 0,0-4 0,0 2-12,0 1 1,5-1 0,1 5 0,2-2 33,3-3 1,-4 2 0,2-5-1,-2 0-17,1 0 0,0-1 1,3-5-1,-2 0-63,2 0 0,1-2 0,0-2 0,-1-6-50,-2-3 1,1 4-1,4 0 1,-1-2 43,2-2 1,-1-1 0,0 0 0,0 0-144,-1 0 0,3 0 0,1-2 1,2-1 19,-2-2 1,-2 0 0,-1-1-1,0-1 91,0-1 1,4-4 0,2 2-1,-2-3 47,2-1 1,-4 0-1,4-1 1,-2-2 23,1-1 0,4-8 0,-4 4 0,-1-5 12,2-1 1,-4 1 0,2 3 0,-2 0 94,-2 0 1,0-3 0,-2-1 0,-1 0 129,-1 1 0,-3 3 1,4 1-1,-3-2-16,-2-2 0,0-1 1,-3-1-1,2-2-55,-2-1 1,4-3 0,-3 2-1,-1-2-62,-2-1 1,-1-5-1,0 4 1,0-1-29,0 0 1,0-2-1,0 5 1,0-3 17,0 1 0,-4 0 0,0-5 0,-2 2-23,0 2 1,3-2-1,-4 3 1,-1-4-83,0 0 0,3 3 0,-2 1 0,-1 0-22,0 1 1,4-3 0,-4 7-1,0-1 116,0-1 0,1 4 0,-5-2 0,3 2 79,-2 2 1,-1 0 0,-2 1 0,0-2 5,0 1 1,-4 5 0,-1 1 0,0 2-241,-1 3 1,5-3 0,-5 1 0,1 2-540,1 2 0,-5 1 1,3 1-1,4 2-740,0 2 0,-2 4 0,-1-3 0,2 2 1308,2 3 0,1 19 0,1 8 0,-2 4 0,1 0 0</inkml:trace>
  <inkml:trace contextRef="#ctx0" brushRef="#br0" timeOffset="1">1493 935 7597,'-9'-7'820,"0"2"0,3-1 1084,-2 1-1229,-2 1 0,-4 4-13,0 0 0,0 0-306,0 0 0,0 0 0,0 0-172,1 0 0,-2 0 1,1 1-1,0 2 65,1 2 0,-1 0 0,0-5 0,0 1 2,-1 4 0,2-4 0,-2 4 0,-3-4 31,0-1 0,-2 5 1,3 1-1,-4 0-66,-1 1 0,4-1 0,-5-3 0,-2 3-134,-1 2 0,-1 0 0,2 2 0,2 0-15,-2 0 1,-1 3-1,-2 1 1,0-2-23,0-2 0,1 2 0,-1-3 0,-1 4-31,2 1 0,-1 0 0,0-1 0,0 2 73,0-1 1,-3 0-1,2-1 1,3 3-6,-1 2 0,1-2 1,-2 4-1,0-1-14,0 0 0,1 4 0,3-3 0,1 0-31,-3 0 0,5 4 0,-1-4 0,2 0-70,3 0 1,2 3 0,1-3-1,-1 1-43,2-1 1,3 0-1,1-3 1,0 3-23,1 1 0,-3-2 0,5 3 1,0 0 37,0-1 1,-4-2-1,6 4 1,-1 1-34,-1-3 1,4 5 0,-2-2-1,1 1 78,-2-2 0,4 8 1,-5-5-1,5 0 55,1-1 1,0-1-1,0 3 1,0 1 54,0 0 0,0 0 0,0 0 0,0 0 3,0 0 0,0-1 1,0 0-1,0-2-63,0-2 1,1 0 0,2 5-1,4 0 25,1 0 0,-3 0 0,4-1 0,0-3 118,-1-1 1,3 5 0,-5 4-1,1-5-71,4-2 1,-3-2-1,1 5 1,3 0-49,-1 0 1,4-2-1,-1-1 1,0-2-26,-1 2 1,6 2 0,2-1-1,-1-1 27,0-2 1,4 0-1,0 5 1,0 0-11,-1 0 0,3-5 0,-6-1 1,1 0-23,4-1 1,0 1 0,-1 1 0,-1-2-18,-3-1 1,0-5-1,-2 5 1,4-1 29,-1-1 0,0 1 0,-6-5 0,2 0 25,2-1 0,2-3 0,-5-1 1,5 2-32,0 2 1,-2-4-1,2-1 1,1-1-39,0 1 1,1-3 0,5 2 0,0 0 0,0-4 0,0-2 0,0-1 1,1 0-17,3 0 1,0 0 0,3 0 0,1 2-6,-1 2 1,-3-2 0,0 3 0,-1-3 37,1-2 1,3 0 0,2 0 0,-5 0 58,-2 0 0,3 0 0,1 0 0,-1 0-5,1 0 0,-1 0 1,-5 0-1,0-2 47,0-3 0,3 3 0,-2-4 0,-2 2-77,-1-1 1,-4-1 0,1 3 0,0-3 33,-1-2 0,0 3 1,-5-3-1,2 1 95,-2-1 1,3 0 0,0-3 0,0 2-112,0-2 0,0-1 1,-3-2-1,2 0-39,-2 0 1,3-5-1,-1-1 1,0 0-102,1 0 0,0-5 0,3 2 0,-5-2-53,-2 2 0,2-3 0,1 3 0,-2-4 110,-1-1 0,-2 5 1,0 0-1,-1 0 68,1 0 0,-1-1 0,-3 4 0,-1 0-30,-3 0 0,3-4 1,-3 4-1,0 0 8,1 0 1,2-4 0,-3 4 0,0-2 17,0-2 1,-1-3 0,-3 0-1,1-2 18,1 2 1,1-6 0,-5-1 0,0 0-42,0 0 0,0 1 1,0 5-1,0 0 0,0 0 0,0 2 0,-2 1 0,-1 3-10,-1 2 0,-2-4 0,2 0 1,-2 0-56,-1 1 0,2-4 0,-3 4 0,0-4-33,1 0 1,2-3-1,-4-1 1,0-1-135,0 1 0,-2 1 0,2 0 0,0 0 74,0-3 0,0 1 0,-4 6 1,2 0 126,2 3 1,0 5 0,-3-4 0,1 1 2,1 4 1,1 2 0,-4 0-1,3-2 5,0-2 1,1 1-1,-5 4 1,0-2-56,0-3 1,4 2 0,-3-4 0,-3-1 47,1 0 0,-1 3 1,2-2-1,-1-1 140,-4 1 0,3 4 0,-7-3 1,2 6 75,-1-1 0,4 1 0,-6 0 1,1 2-121,1 3 0,1-4 0,4 6 0,-2-3-215,2 1 1,2 5 0,1-5-1,-1 2-211,1-1 1,1 0 0,-1-3 0,0 4-443,0 0 1,0-3 0,0 2 0,0-1-236,0-1 0,0 3 0,0-4 1,0 3-343,0 1 1,0-1 0,0 2-301,1-3 1663,-1 6 0,-1-2 0,1 5 0</inkml:trace>
</inkml:ink>
</file>

<file path=ppt/ink/ink1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44"/>
    </inkml:context>
    <inkml:brush xml:id="br0">
      <inkml:brushProperty name="width" value="0.08571" units="cm"/>
      <inkml:brushProperty name="height" value="0.08571" units="cm"/>
      <inkml:brushProperty name="color" value="#FFFFFF"/>
    </inkml:brush>
  </inkml:definitions>
  <inkml:trace contextRef="#ctx0" brushRef="#br0">503 42 8389,'-7'-8'693,"0"-3"1,-8 7 1,1 1 1,5-3 0,0 0-453,-2 3 0,3 2 0,-1 1-80,-2 0 1,-1 0 0,-2 0-82,0 0 0,0 0 0,0 1 1,1 2-55,-2 3 0,-3 4 1,-1 0-1,2 2-85,2 2 1,0 0 0,1 0 0,0 0-44,1-1 1,3 3 0,1 1 0,-2 2 106,-1-2 0,3 0 0,-1 0 0,1 3 59,1 2 0,-4-3 0,4 4 0,-1 1 106,-1 3 1,3 0 0,-4 2 0,1-1 44,0-1 1,4 2-1,-1-2 1,3 1-96,-1 0 0,0 1 0,5 3 0,0-1-103,0-5 1,0 2 0,0-6-1,0 2-68,0 4 0,1-8 1,3 7-1,1-4 165,-2-1 0,0-1 1,0 4-1,2-3-10,-2-2 0,-2 3 0,1-2 0,1 0-61,1 4 0,6-5 0,-4 0 0,2-2-60,2 2 0,-2 0 0,1-3 0,2 1 1,2 0 0,0-3 0,2-2 0,-1 2 91,0-1 1,0 0 0,-1-1-1,3 1 21,2 0 1,-2 0-1,4 1 1,-1-4-36,-1-1 1,3 1 0,-4-5 0,3 0-49,2 1 1,-1-3 0,4-4 0,-2 0-21,2 0 1,-3 0 0,0 0 0,-1 0 60,1 0 1,-4 0-1,6 0 1,-1 0 54,-1 0 0,2-1 0,-3-2 0,-1-4 25,0 0 1,0 2 0,-3-3 0,2 1-13,-2-1 1,3 3-1,-2-5 1,1 0-150,1-3 0,-4-1 1,4 0-1,-2 1 53,2-1 0,-2-2 0,-4-1 0,0-2 76,0 2 1,0 2 0,0 2-1,-1 3-42,1 0 1,-4 1-1,-1-5 1,1 0-50,-3 0 0,6 1 0,-4-2 1,2 1-61,-2 0 1,3 1 0,-2-1 0,0-2 69,0-2 0,3-2 0,-6-4 0,2 4 54,1 0 0,-3 3 0,4-6 0,-3-1 69,-2 2 0,-1 2 0,-5 6 0,1-1 54,4-4 0,-3 4 0,2-4 1,-2 4-87,-2 1 0,0-2 0,-2-1 0,-1-1-77,-2 1 1,-4 1 0,3 0 0,0-2-100,0-5 1,-5 1 0,3-2 0,-2 0-71,2-3 1,-1 1 0,-1 2 0,0 1 78,0 3 0,2-3 0,0 5 0,0 1 112,1 1 1,-3 2-1,-2 0 1,1 1 94,1-2 1,2 6 0,-7 0 0,1-2-97,1-2 0,-6 4 0,0 0 0,1-2-95,-3-1 1,6-3 0,-5 1 0,1 1 89,1-1 0,-5 0 1,3 1-1,-3 3 267,-1 0 0,-2 7 0,-2-1 0,-1 2-76,2 2 1,-6 0 0,1 2-1,0 1-290,3 1 0,1 6 0,1-4 1,0 0 110,4 0 0,-4 3 0,6-4 1,-1 0-806,4 1 1,2-3 0,2 5-5382,0-2 6121,1-2 0,-2 16 0,1 3 0</inkml:trace>
  <inkml:trace contextRef="#ctx0" brushRef="#br0" timeOffset="1">1758 670 7794,'-9'0'-88,"0"0"1084,5 0-889,-2 0 0,6 1 0,2 2 0,2 2 16,6-2 1,-3 3 0,3 0 0,1 1-88,1-1 1,2-2 0,0-2-1,0 2-103,-1 0 0,2 0 0,-1-4 0,0 0 49,0 0 1,-1 0-1,1 0 179,0 0 1,-5-4-1,0-2 234,-4-2 1,1-1 0,-9-5-164,-1 0 1,1 0 0,-7 2 0,0 1-131,-3 1 0,-1 6 0,1-4 0,-1 0-44,0 0 1,0 6-1,-1-4 1,2 3 98,-1-1 0,0 2 1,0-2-66,0 2 0,5 8 1,-1 3-146,0 4 0,3 1 0,1 0 0,2 2-110,-1 2 0,0-3 1,5 4-1,0-4-30,0-1 0,5 1 1,1-1-1,2 0-3,3-1 0,-4-3 0,3-3 1,1 0 103,1-4 1,2 3 0,0-2-1,0 0 121,-1-3 0,2-6 1,-1-1-1,0-1 128,0-4 1,-5-2-1,-1 0 1,-2-3 102,-3-2 1,-2 2-1,-1-3 1,0 4 55,0 1 0,-6 0 0,-3 0 0,-3 0-21,-2 0 1,0 4-1,-2 3 1,-1 1-187,-2 2 1,1-2-1,4 2 1,0 1-97,0 1 1,0 2 0,0 0-111,0 0 1,7 6-1,1 2 1,0 1-104,2 0 0,-1 1 0,5 4 0,0 0 26,0 0 0,2 1 1,1 2-1,3 2 86,2-2 0,-4-1 0,6-2 0,1 0-14,1-1 1,2 1 0,0-1-1,0-4 26,0-4 0,0-4 0,2-1 0,1 0 54,1 0 0,1-1 0,-5-6 1,-2-5 156,-3-5 1,4-1-1,-6 2 1,1-1 188,-3-1 1,-3-3-1,-2 4 1,-2-2 69,-3 3 1,-3 0 0,-6 2 0,0 0-95,1 0 0,-6 2 0,0 2 0,3 6-159,0 2 1,-2 2 0,-1 0 0,2 0-224,1 0 0,7 2 0,0 2 0,-1 6-245,3 2 1,0 2-1,7 0 1,0 2 11,0 2 0,0-1 0,1 5 0,3-1 53,1 1 1,5-5-1,0 2 1,2-4 31,2-1 1,5-1-1,0-4 1,-1-4 180,2-4 1,-4-1-1,4 0 1,-2 0 193,1 0 0,-2-6 0,-7-3 0,-1-5 78,-4-5 0,5 4 0,-5-4 0,-2 2 67,-2-2 0,-1 4 0,-1-4 0,-4 4 111,-5 1 0,-1 0 1,-4 2-1,1 2-60,0 5 0,-1-1 1,-2 2-1,-2 0-271,3 3 1,0 1 0,2 0 0,1 1-230,4 5 0,-2-4 0,5 6 1,0 0-896,0 0 0,1-4 0,5 6-2681,0 1 3735,6 1 0,21 1 0,10 0 0,5 2 0,-1-1 0</inkml:trace>
  <inkml:trace contextRef="#ctx0" brushRef="#br0" timeOffset="2">2693 642 7886,'-14'0'510,"0"0"0,0 0-79,0 0 0,5 2-362,-1 2 1,7-1 0,-1 6-158,2 2 1,2-3 0,0 1 60,0 2 0,2 1 0,2 2 12,6 1 1,-3-1 0,3-2 0,0-1 15,3-2 0,-4-4 1,0 2-1,3 0 9,-1-4 1,4-2 0,-1-1 62,0 0 0,-2-1 0,-1-4 0,-4-4 141,0-4 1,-1 0-1,-3-1 1,2 0 159,-2-1 1,-2-3-1,-2-1 1,-4 2-64,-4 2 0,-4 1 0,-1 0 0,-1 2-62,-3 2 1,1-1-1,-7 7 1,1-1-57,1-1 0,-3 4 0,5-2 0,0 4-142,0 4 1,1 4-1,5 4 1,0 0-67,0-3 0,7 0 0,2 5 0,4 0-261,1 0 1,0 1-1,0 2 1,1 2 115,4-2 0,2-1 0,7-2 1,0-1-180,0 1 0,1 0 1,-2-1-1,1-3 133,0 0 0,0-7 1,2 1-1,1-2 142,1-2 1,1 0 0,-5 0 0,-1-2 65,2-2 0,-6-4 0,0-6 0,1-1 151,-3-4 0,4 4 0,-6-4 0,-2 2 185,-2-2 1,-1 4 0,-1-4 0,-4 4-1,-4 1 0,-3 2 0,-2 1 0,-2 2-78,-2 4 0,0-4 0,-3 3 0,-1 3-62,0 2 1,5 1 0,-3 0-1,1 1-188,1 4 0,-1 2 0,7 3 1,1 0-305,2 1 1,6 1 0,-2 2 0,4 0-122,1 0 0,0-1 0,1 1 0,4 1 176,4-1 0,3 0 0,2-1 0,0 1 118,1 0 0,-2-5 0,1-1 0,0-2 204,0-3 0,-5 1 1,1-1-1,0 1-50,3-1 0,-4-1 0,0-4 5,2-2 1,0-4 0,-1-6 0,-6 0 19,-3 0 0,-1 0 0,0 1 0,0-1 145,0 0 1,-5 1 0,-5 3 0,-2 0 57,-2-1 1,0 3-1,0 1 1,0 0-83,0 4 0,0 2 0,0 1 0,0 0-139,1 0 0,-2 1 0,1 4-86,0 4 1,7 4 0,2 0 0,3 1-225,2 1 1,0-1 0,0 1 0,2 0 3,3-1 0,2 3 0,7-7 0,0 2 115,1 2 1,-2-6-1,1-3 1,0-4 107,0-1 0,0 0 0,0 0 48,0 0 1,0-1 0,-1-4 0,-3-6 53,0-6 1,-7 1 0,1-4 0,-3 2 151,-1-1 0,-1 1 0,-2 3 0,-3 1 157,-2 1 0,-1-1 0,-5 1-34,0 4 1,0 3 0,0 6-256,0 0 0,2 1 0,0 2 1,5 4-286,1 0 0,1 3 1,5 4-1,0-1-169,0 1 0,0 1 0,0-1 1,0 0-121,0-1 0,5 1 0,1-1 0,0-3-336,1 0 1,3-6-1,0 5 831,2-4 0,2-31 0,0-13 0</inkml:trace>
  <inkml:trace contextRef="#ctx0" brushRef="#br0" timeOffset="3">2260 307 7814,'-14'-8'-61,"1"4"0,-1 1 0,0-1 0,-1 0 160,1 1 0,1 1 0,-1 1-48,0-4 0,0 3 1,0-2-1,0 2 46,0 2 0,4 0 0,1 0 1,-2 0 67,-1 0 0,-2 0 0,0 0 0,0 0-6,0 0 1,1 0 0,-1 2-62,-1 2 0,-3-2 1,-1 3-1,2-2-54,2 1 0,1-2 0,-1 4 0,1-1 46,-5-1 1,3 7 0,-2-2 0,2 2 18,2-1 1,-1 2 0,-3-2 0,0 1 12,1 4 0,1-1 1,2 0-1,1 0-3,-1-1 1,0 1 0,-1 0 0,4 1-70,1-1 0,-3 1 1,4 2-1,-2 1 16,2-1 0,-2-1 0,5-2 0,0 2 13,0 2 0,0-2 0,2 2 0,0-2 5,1-2 1,1-1-1,2 1 1,0 1 9,0-1 1,0 0 0,0-1 0,0 1-27,0 0 0,2 2 0,2 1 1,4 2-93,0-2 0,4 0 0,-1 0 1,4 1 51,4-1 1,-1-1 0,-2-1 0,3 2 30,4 2 0,-1 0 1,-1-6-1,1 1 76,0 0 0,1 1 0,5-4 0,0 1 45,0-4 1,-5 1-1,0 2 1,2-4-112,1-1 0,-3 4 0,1-6 1,1-1-65,1-1 1,-3-2 0,0 0 0,3 0-50,0 0 0,2 0 1,-1 0-1,2 0 26,-1 0 1,-1 0-1,0 0 1,-3 0 70,-1 0 1,3-2 0,4-1 0,3-3 56,-2-2 1,-3 5-1,-3-3 1,-1 2-27,6-1 0,-7-4 0,4 3 0,-4 2-40,-2-2 1,2 3 0,1-5 0,-2 0 5,-2 0 1,3 1 0,-4-4 0,-1 2 17,3-2 1,-1-1 0,3-1 0,-5 2 16,-2 2 1,-1 0 0,2-6 0,2 2-52,-2-1 0,-1 0 1,-4 0-1,-1 0 10,-2 0 1,0 0-1,4 0 1,-2 0-22,-2 0 0,-4-5 0,3 1 0,-1 1 56,1 2 0,-5 1 0,2 0 0,-2-1 69,2 1 1,-4 1-1,4-1-34,-4 0 1,-1 0 0,0 0-1,0 0-37,0 0 0,-4 0 0,-2 0 1,-1 0-63,1 0 0,-5 0 1,4 0-1,-3 0 191,1 1 1,-1-1 0,-4-1 0,1 3 46,-1 3 0,0-4 1,0 6-1,0-3-75,0 1 0,0 1 0,-2-2 1,-1 2-49,-1 2 1,-2-4-1,1 4 1,-2-1-95,-2 1 1,-3-2 0,3 2 0,-3 2-54,-2-2 0,0 3 0,0-5 1,0 2-119,0 3 1,1-1 0,-2 1 0,1-1-16,1 1 0,4 1 0,0 2 1,2 0-534,-1 0 0,4 0 0,-4 0-635,2 0 0,1 0 0,5 0 1318,0 0 0,13-6 0,2-2 0</inkml:trace>
</inkml:ink>
</file>

<file path=ppt/ink/ink1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48"/>
    </inkml:context>
    <inkml:brush xml:id="br0">
      <inkml:brushProperty name="width" value="0.08571" units="cm"/>
      <inkml:brushProperty name="height" value="0.08571" units="cm"/>
      <inkml:brushProperty name="color" value="#FFFFFF"/>
    </inkml:brush>
  </inkml:definitions>
  <inkml:trace contextRef="#ctx0" brushRef="#br0">1535 85 8059,'-13'0'636,"3"0"0,0 0 993,0 0 1,2 0-897,-1 0-981,-1 0 0,3 1 0,2 4 136,4 4 0,1 3 1,0 2-1,1 1-20,4-2 1,1 1-1,5 0 1,-2 0-38,2 0 1,2 0-1,1-2 1,-1 0 18,1-4 1,2-5-1,1 3 1,1-5 120,-1-1 1,-1 0 0,-2-1-1,0-5 140,0-3 0,-2-3 0,-1-2 0,-3 0 318,-2 0 1,-1-1 0,-5-2 0,0-2-20,0 2 0,-5 1 0,-1 2 0,-2 1 92,-3-1 1,-6 1 0,-1 2 0,1 4-231,1 1 0,-3 0 1,1 5-1,-1-2-193,-1-1 1,5-1-1,-4 5 1,5 2-159,5 2 1,-4-1 0,5 7-174,1 0 1,1 3 0,6 1-1,0 0-127,0-1 0,0 6 1,0-1-1,1 1 153,4 2 0,2-6 1,7 5-1,0-1 42,1 0 0,-1-5 1,1-5-1,2 0 20,1-1 1,3-2 0,-4-6 0,2 0 29,-2 0 1,-2-2 0,-1-2 0,0-6 30,0-2 1,0-2 0,-2-2-1,-1-1 495,-2-1 0,-5-5 0,0 4 0,-2 2 89,-2 1 0,0-2 0,-2-1 1,-2 2-59,-6 2 0,-3 2 0,0 3 0,-3 2-157,-2 2 0,2-4 0,-2 5 0,1 2-141,-2 2 1,3 1 0,-4 1 0,2 2-310,-1 2 0,2 6 1,6-2-1,1 5-140,0 5 1,4-2-1,1 5 1,3 0-4,2-1 1,0-2 0,0 2 0,2-1 193,3-3 0,2-1 0,8-2 0,-1 0-6,-1 0 1,1-2-1,0-2 1,0-6 30,0-2 1,0-2 0,0 0 0,0-2 228,0-2 0,0-4 1,0-6-1,-2 0 70,-3 0 1,2-6 0,-6-2 0,0-1-4,1 0 1,-5 6 0,4-4 0,-5 3 164,-5-1 1,-2 1 0,-7 4 0,0 1-154,0 4 1,0 1 0,-1 5-1,-2-1-153,-2 1 0,0 1 1,5 2-1,0 2-61,0 2 1,5 3 0,1 8 0,1-1-314,-2 0 1,6 0-1,-1-1 1,3 1-166,1 0 0,4 1 0,2-2 0,1 1 51,-1 0 1,5-1 0,-2-3 304,3 0 1,2-3-1,0 3 1,0-6 120,0-2 1,-4-2-1,-2 0 234,4 0 1,-5-6 0,1-4 169,-2-2 0,-1 3 1,-5 0-1,0-2-10,0-2 0,-5 4 0,-1 1 0,0 1-126,0-2 0,-4 5 0,4-3-75,-1 0 0,-3 2-330,-4 5 1,0 0-498,0 0 0,6 6-722,4 4 0,2 3 0,2 0 20,0 1 1,0-4 1350,0-1 0,13 13 0,2 7 0</inkml:trace>
  <inkml:trace contextRef="#ctx0" brushRef="#br0" timeOffset="1">1633 224 8059,'-14'0'-75,"5"5"1,-1-1 1043,-1-1 1,4-1 298,-3-2-958,7 0 0,-4 0 41,2 0 0,2 0 1,-6 0 53,-2 0 0,3 0-164,-2 0 1,2 1-1,-7 2-127,1 3 1,2-1-1,1-2 1,2 3-96,-2-3 1,3 3 0,-1-2 0,-2 1 84,-2 1 1,-1-3 0,-3 5-10,-2-2 1,0 3 0,5-2 0,0 0-4,0 4 0,-2-3 0,-1 1 0,-1 2-6,1 1 1,-3 1 0,1-3 0,1 0 24,-2 1 1,4 1 0,-3 1-1,2-2 4,-1-2 1,1 0 0,-5 5 0,2-2-68,3-2 0,0 2 0,0-2 0,-2 2-81,2 2 0,0-2 0,0-1 1,-2-2-53,2 2 0,2 1 1,1 2-1,0-1 54,0-3 0,0 2 0,-1-3 0,-3 3-19,0 2 0,-1-4 0,5-1 1,0 0 30,0-1 0,1 4 0,-1-3 0,-1 4 1,1 1 0,0 0 1,-1 0-1,-2 0 5,-1 0 0,-1 0 0,5 0 0,0 2-27,0 2 0,-5-3 1,1 4-1,1-2-3,1 2 1,2-4-1,1 6 1,-2-3 35,1 1 1,0-1-1,1-4 1,-1 0 79,0 0 1,4 0 0,1 0 0,-2-1 70,-1 2 0,-2-6 1,0 0-1,0 4-51,0 4 1,0-2 0,0 4 0,2-3-62,3-2 0,-4-1 1,3 1-1,-2 0-137,-2 0 0,5 0 1,1 0-1,1 1-28,-1 4 1,3-3 0,-3 2 0,2-2 28,3-2 1,-4 1 0,3 3 0,0 2 87,-2 1 1,4-4 0,-3 3 0,2 0 145,-1 4 0,2-2 0,-3-1 0,3 1 22,2-1 1,0 4 0,0 7 0,0 0-33,0-1 0,0-2 0,0-1 0,-1 0 64,-4 0 0,4 0 1,-4-1-1,4-3-91,1-1 0,1-1 1,2 3-1,2-4-94,-2-1 0,4 4 0,-1-5 1,1-1-15,4 2 0,-4-3 0,3 5 0,1-2 67,1-3 1,-2 5 0,-1 0 0,2-1 24,1-2 0,-3-2 0,1 0 0,0 3 12,3 2 1,1-5 0,-1 1 0,-3-2-19,0-2 0,-1 0 1,5 0-1,0 0-80,0 0 1,5 0 0,-1-2 0,-1-1 96,-1-1 0,2-2 0,2 7 1,1-1 58,-1 0 1,3-5 0,-3 0 0,2 2-28,2 1 1,-2 2 0,2 1 0,-1-2-10,-2 1 0,6 0 0,-5 0 0,1-2-63,0-2 0,0 2 0,5-3 0,0 4-119,0 1 0,-2-5 0,-1-1 0,0 0 18,4-1 0,-2-3 1,2 2-1,-4-2 18,-1 1 0,5 0 1,2-5-1,1 0 99,-1 0 0,-1 0 1,-2 0-1,1 0 82,3 0 1,-2 0-1,3 0 1,-4 0-74,-1 0 0,5 0 1,-1 0-1,-1 0-19,-2 0 0,0 0 1,-2 0-1,1 0-20,0 0 1,0 0-1,0 0 1,0 0-145,0 0 1,-1 0 0,2 0 0,-3 0 85,-3 0 1,3 0-1,-4 0 1,2 0 28,-1 0 1,0-5 0,3 0-1,-1 2-7,-2 2 1,1-1-1,2-1 1,-1-4-119,-2 0 0,0 3 0,4-6 0,-1 0-22,2-3 1,-8 0 0,7 3 0,0 0 87,-1-1 0,-2-2 0,-1-3 1,0 1 108,-1 2 1,3 3 0,-7-5 0,1 1-3,1 0 0,-5 0 0,6 1 0,-3-1-12,1 0 0,1-2 1,-3-1-1,4-2-16,0 2 1,-4-3-1,3 0 1,-1 0 22,-1 0 1,1-4 0,-5 6 0,0-1 123,0-1 1,0 5 0,0-6 0,0 3-33,0-1 1,-5 1 0,1 2 0,0-1-122,3-1 1,-4-5-1,0 2 1,2-1-42,1-2 0,-2-3 1,-1 1-1,0 1 63,-1 2 0,3 4 1,-7-2-1,-1-1 77,0 0 0,1 3 0,0-2 0,-1 1 12,-1 3 0,-2 0 0,0-1 1,0-2-37,0-1 0,0 2 0,0-2 0,0-2-74,0 2 0,0-1 0,0-3 0,0 4-82,0 1 0,-5-5 1,1 1-1,1 0 23,2 1 0,-5-4 0,2 6 0,-1-2-12,-1-1 1,3 2 0,-5-2 0,2 1 16,3 3 1,-3-4-1,1 2 1,0 0 19,-1 4 0,3-3 1,-5 1-1,1 0 32,-1 0 0,3-3 0,-2 4 0,-2 0 39,2-1 1,3 5 0,-5-5-1,2 1-27,-1 1 1,3-1-1,-4 5 1,0-2-50,1-2 0,-4 3 0,4-4 0,-1 4-36,-1 1 0,3-2 0,-5-1 1,3-2 120,-2 2 1,4 2 0,-3 1 0,0 0-16,-3 0 0,4 0 0,0 0 1,-2 0-60,-1 1 0,-2-2 1,-1 1-1,1 0-125,0 0 1,1 1 0,-1-1-1,0 0 62,0-1 0,-1 1 0,4 1 0,-1-1-17,4 0 0,-2 3 0,-4 0 0,0-1 14,0 1 1,0 0 0,0-2 0,0 3-35,1 0 1,-2 1 0,1-5-1,0 0-30,0 0 0,1 0 0,-1 1 1,0 0 112,-1 3 1,0-1-1,-2 1 1,-2-2 66,2-2 0,0 1 1,1 2-1,-4 4 1,4 1 1,-5-4 0,1 4-1,0-1 106,0 2 0,-3 0 0,2 4 1,0-2-164,-4-3 1,4 2 0,-3 4 0,1 0-362,1 0 1,-4 0 0,3 0 0,-2 0-704,1 0 1,3 0 0,4 0 0,-3 0-569,-2 0 0,5 0 1646,-1 0 0,-17-6 0,-2-2 0</inkml:trace>
  <inkml:trace contextRef="#ctx0" brushRef="#br0" timeOffset="2">1493 1159 8045,'-14'-8'0,"0"4"-329,1 1 0,-1 3 1,0-1-1,0-2 808,-1-1 0,7-1 0,-2 5 0,-1 0 114,-1 0 0,-2-5 0,0 0 0,0 2-81,0 2 0,0 2 0,0 2-285,1 2 0,-2 6 0,1-1 1,0 2-89,0 2 0,1 0 1,-1 1-1,0 2-124,-1 2 0,4 6 1,-1-2-1,3 3-29,-2 2 0,5 4 0,0 3 1,1 0 19,1 4 1,-1 3 0,5 3 0,0 1 111,0 0 1,0-3-1,0-2 1,1 3-96,4 2 1,3-6 0,6 0 0,0-5-51,-1-3 0,3-2 0,3 0 0,3-1-108,-1-3 0,5-6 1,-3 3-1,1-3 23,4-3 1,-3-2 0,7-1 0,0 0 21,0 0 0,3-5 1,6-1-1,-2-2-33,-2-3 0,-2-1 1,4-4-1,0-2 20,4-5 0,-2-4 0,2-1 0,-5-2 146,-4-2 1,-1-4 0,-3-6 0,-1 1 186,-3-2 0,-7 2 0,0-1 0,-4-2 56,-1-2 1,0 2 0,-1-2 0,-4 0 157,-5 0 1,-2 1-1,-2-4 1,0 1-4,0 2 1,0-2 0,-2 0-1,-2-2-198,-5-2 0,-4-2 0,-1-1 1,-1 2-85,-4 2 0,1 0 0,-7-3 0,-2 3 58,3 4 1,-6 8-1,-3 3 1,1 2-49,-2 3 1,-2 3-1,-6 4 1,2 1-313,3 4 1,-4 0-1,6 5 1,-1 0-649,4 0 0,4 5 1,3 0-1,2 2-570,-2-1 0,5 3 0,2-4 1,2 0 1360,2 1 0,0 20 0,0 11 0</inkml:trace>
  <inkml:trace contextRef="#ctx0" brushRef="#br0" timeOffset="3">1577 1396 8045,'-14'0'197,"0"0"1,0 0 0,-2 0 341,-2 0 0,3 0 0,-4 2 0,4 1 31,1 1 1,-2 3 0,-1-4-525,-1 1 0,-1 5 0,6-2 0,3-1-74,0 0 1,7 0-1,-1-1-427,2 4 0,4-1 0,2 2 0,5 0 127,4 3 0,2-1 0,3 0 0,2 1 46,1 2 0,-2 2 0,4-3 0,0 0 318,-1 0 0,5 0 1,-6 2-1,1 1 168,-4 1 0,-2 1 1,-2-5-1,0 2 102,0 2 0,-6-2 1,-2 2-1,-2-3 191,1-1 1,0 0 0,-7 0-1,-2 1 41,-6-2 1,-2 0 0,-2-2-1,0-2-414,0 2 0,-2-4 1,-1 1-1,-1 0-284,1 0 0,1-5 0,0 1 1,-1-2-1416,-1-2 1,4 0 1574,5 0 0,6-56 0,0 21 0,0 0 0</inkml:trace>
  <inkml:trace contextRef="#ctx0" brushRef="#br0" timeOffset="4">1842 1577 7355,'0'9'1789,"0"1"0,0-6-1462,0 6 0,0-1 0,0 5 1,0 0-252,0 0 0,0 1 1,0 2-1,0 4-385,0 1 1,0-1 0,0 4-1,-1-2-618,-4 2 1,3-5 926,-2-2 0,-16-21 0,-4-5 0</inkml:trace>
  <inkml:trace contextRef="#ctx0" brushRef="#br0" timeOffset="5">1773 1340 7922,'-9'6'-516,"4"-4"516,5 4 0,31 1 0,7 0 0</inkml:trace>
  <inkml:trace contextRef="#ctx0" brushRef="#br0" timeOffset="6">2916 1563 8045,'-13'0'317,"-1"0"370,0 0 0,6 2-567,3 2 0,8 0 0,4 5-79,0 2 1,3 1 0,4 2-1,-1-1-56,1-5 0,0 4 1,0-6-1,1 0-139,-2 0 0,1-1 0,0-5 0,0 0 84,0 0 0,0 0 0,-2-2 124,-3-2 1,-1-4 0,-5-6 0,2-1 189,-1-4 1,-3 3 0,-2-4 0,-3 2 85,-1-1 0,-6 1 0,2 4 0,-3 1 73,-2 4 1,0-2-1,0 6 1,0 2-63,0 2 0,1 1 1,-2 0-306,1 0 1,6 6 0,2 5 0,2 4-53,-1 3 0,0 6 0,5-4 0,2 0-194,3 0 0,-2 4 0,6-5 1,2-2-76,1-2 1,3-3-1,-2-1 1,1-3-1,0-2 0,-5-1 1,1-5-1,1 0 136,1 0 0,2-2 1,-2-4-1,-1-6 111,-2-5 0,-4-7 1,3 4-1,-2-2 46,-3-2 1,-2 2 0,-1 0 0,0 1 265,0-1 0,-1 7 0,-2-1 0,-3 5 89,-2 0 0,-1 5 0,-5 1 0,0 4-123,0 1 0,0 6 1,0 3-1,2 5-137,2 5 0,0 1 0,3 5 0,1-2-71,0 2 0,2-1 0,4 0 0,0-4-247,0 0 1,4-9 0,2 3 0,2-3-338,2-4 0,3 4 0,1-6 343,0-2 0,0-8 1,0-4-1,-2-3 148,-3-2 1,2-5-1,-5-1 1,1 0 224,-1 0 0,-2-4 0,-4 6 1,0 1 285,0 2 0,-5 2 1,-5 3-169,-2 6 0,-7 3 0,0 1 0,3 0-531,0 0 1,-2 5 0,-1 5 248,2 3 0,-5 14 0,-3 9 0,-1 2 0,0 0 0</inkml:trace>
  <inkml:trace contextRef="#ctx0" brushRef="#br0" timeOffset="7">1577 2777 7996,'-9'0'708,"0"0"1,-1 2-132,-4 2 0,5-2 0,1 4-523,2 0 0,2-3 1,4 7-234,0 0 1,0-2 0,1 0 96,3-2 1,5 4 0,4-6 0,1 0-45,0 3 0,0-5 1,0 2-1,0-2-99,0-2 0,2-2 0,1-1 0,1-3 229,-1-2 1,-1 1 0,-2-5 0,-1 3 60,1-2 0,-5-1 1,-3-2-1,-2 0 285,0 0 0,2 4 0,-8 2 1,-3-4 99,-4 1 0,-5-4 1,-5 3-1,-4 3-23,-3 4 1,-2 3 0,0 2-1,0 0-139,0 0 0,2 7 1,1 3-1,3 6-100,2 2 1,2 1 0,5-5 0,2 0-278,2 0 1,6 0-1,0 0 1,4 0-358,4 0 1,11 1 0,-1 2 0,4 2 176,1-2 0,4-2 1,0-1-1,1-1-2,-2-4 1,2 2 0,-5-5 0,2 1 53,2-1 0,-4-2 0,-1-4 0,-4-1 202,-1-4 0,-4 2 0,-3-7 0,-1 0 246,-2-3 1,-2-5 0,-2-2 0,0 0 73,0-1 1,-7-2 0,-2 4 0,-4 2-60,-1 2 0,1-4 1,-1 2-1,0 3-34,0 4 1,-2 7 0,-1-4 0,-2 2-49,2 1 1,2 0 0,3 5-1,1 4-146,2 3 0,4 5 0,-3 1 0,2 0-362,3 0 1,3 5 0,5 1 0,4 0 72,3 0 0,2 3 0,2-4 0,1-2 114,2-2 1,4-2-1,-5-3 1,-1-1 45,-1-4 1,-2 1 0,-1-6-1,1 0 398,1 0 1,-7 0 90,2 0 1,-7-7 0,2-2 0,-5-4-42,-5-1 1,-2 0-1,-7-1 1,-2-2-195,-3-2 1,4 2-1,-4 7 1,4 0-47,1-1 0,-5 0 0,0 2 0,2 3-22,2 0 0,1 4 1,0-2-1,0 4-127,0 4 0,5-1 0,1 7 1,2 0-101,3 3 0,2 6 0,2 1 0,2 1-147,1 4 0,8-3 1,-2-1-1,6-1-21,2-2 0,1-3 1,-4-2-1,2-3 92,2 0 1,0-7-1,-5 1 1,0-2 221,0-2 0,-2-2 0,-1-1 0,-3-3 235,-2-2 1,-2-1-1,-4-5 1,0-1 99,0-4 1,-6 3 0,-3-2 0,-3 2 98,-2 3 1,-2-1-1,-1 1 1,-3 4 3,-1 4 1,2-1 0,-3 2 0,0 2-254,1 5 1,4 5-1,-2 6 1,3 1-184,2 4 1,5-4 0,1 5-1,2-1-899,3 0 0,3 4 0,5-5 1,4-1-736,3-1 0,7-2 0,1 0 1638,2 0 0,44-19 0,-24 0 0,-1 1 0</inkml:trace>
</inkml:ink>
</file>

<file path=ppt/ink/ink1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56"/>
    </inkml:context>
    <inkml:brush xml:id="br0">
      <inkml:brushProperty name="width" value="0.08571" units="cm"/>
      <inkml:brushProperty name="height" value="0.08571" units="cm"/>
      <inkml:brushProperty name="color" value="#FFFFFF"/>
    </inkml:brush>
  </inkml:definitions>
  <inkml:trace contextRef="#ctx0" brushRef="#br0">223 182 7922,'-14'0'0,"0"0"14,0 0 1,1 0 0,-1 0 691,0 0 0,-1 0 1352,1 0-1573,1 0 1,3 0-365,1 0 0,6 1 0,0 2-341,6 2 0,5 6 1,6-4 0,-1 2 1,1 1-1,-1-3 1,-2-1-47,-2 0 0,1-2 0,3-4 234,1 0 0,0 0 0,0-2 0,-2-2 65,-2-5 1,1-4 0,-5-1 0,0 0 103,1 1 1,-3-6 0,-4 0-1,0 0 106,0-1 1,-6 5 0,-3-4 0,-4 4 37,0 1 0,-3 0 1,-1 2-1,-2 3-44,2 3 0,-3 5 1,2 1-1,-2 1-89,0 5 1,5 3 0,-2 8-1,5 3-181,2 2 0,7-3 0,-1 4 1,2 1-134,2 3 1,2-4-1,1 0 1,3 1-53,2-3 0,2 4 1,7-8-1,2-3 26,-2-3 1,4-7-1,-3 4 1,1-1 112,1-5 1,-5 0-1,4-4 1,-6-2 113,-3-6 1,3-2 0,-6-3 0,1-4 225,-3-4 1,-4 1-1,-1-1 1,0-2-11,0-1 1,-6 2 0,-3 3 0,-4 0 38,0 4 0,-3 3 0,-1 5 1,-2 3 114,2 0 1,-5 4 0,0-1 0,1 6-267,2 7 1,4 2 0,1 2-1,0 0-679,0 0 0,2 5 0,3-1 0,3 1-670,5 1 0,2-5 0,5 5 1209,3 1 0,46 13 0,-21-13 0,1 1 0</inkml:trace>
</inkml:ink>
</file>

<file path=ppt/ink/ink1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57"/>
    </inkml:context>
    <inkml:brush xml:id="br0">
      <inkml:brushProperty name="width" value="0.08571" units="cm"/>
      <inkml:brushProperty name="height" value="0.08571" units="cm"/>
      <inkml:brushProperty name="color" value="#FFFFFF"/>
    </inkml:brush>
  </inkml:definitions>
  <inkml:trace contextRef="#ctx0" brushRef="#br0">249 57 7954,'-13'-2'268,"-1"-3"1,0 4 0,0-5 939,0 0 0,5 4 493,-1-3-1230,7 3-525,-3 2 0,6 2 0,0 3 0,0 4-71,0 4 0,2 1 0,1-1 0,3 3-103,2 2 0,-4-7 0,4 4 0,0-4-84,0 2 1,-4 0 0,5-4 0,1-3 21,-3 0 1,6-4-1,-6 1 337,2-6 0,2-5 1,-7-6-1,-1 0 153,-1 0 1,-2-2-1,0-1 1,0-1 100,0 1 1,-2 2 0,-2 1-1,-4 0 81,0-1 0,-4 7 0,3-1 1,-4 3-59,-1 3 0,-2 2 0,-1 2 0,-3 4-45,-1 4 1,4 3 0,-2 4 0,3 1-124,2 2 0,7 1 0,2-3 0,3 1-426,2-1 0,0 4 0,2-3 1,3-1-74,4-1 0,8-7 0,1-1 0,1-1-95,2-5 0,-6 0 0,3-2 0,-1 0 160,2 0 1,-4-4 0,3-3-1,-6-2 352,-2-7 0,-7 2 0,3-4 0,-2 2 247,1 2 1,-2-5-1,-8 1-85,-4 1 1,-3 1 0,-3 4 0,2 3 116,-1 4 0,-6 4 1,-2 1-1,-1 0 240,0 0 0,1 6 0,-2 3 1,4 3-436,0 2 1,9 0-1,-2 0 1,2 0-1627,3 0 1,3 0-1,10 0 1468,4 0 0,23-11 0,10-4 0,4 0 0,0 0 0</inkml:trace>
</inkml:ink>
</file>

<file path=ppt/ink/ink1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58"/>
    </inkml:context>
    <inkml:brush xml:id="br0">
      <inkml:brushProperty name="width" value="0.08571" units="cm"/>
      <inkml:brushProperty name="height" value="0.08571" units="cm"/>
      <inkml:brushProperty name="color" value="#FFFFFF"/>
    </inkml:brush>
  </inkml:definitions>
  <inkml:trace contextRef="#ctx0" brushRef="#br0">43 238 7918,'-5'-10'-47,"1"1"1,-6 5 487,6-6 1,-6 6 1036,5-6-1470,1 7 0,4 3 1,0 10-1,0 2 78,0 2 0,4 1 0,1 2 1,-1 2 20,-3-2 0,1 5 0,1-1 0,1 3 5,-1-1 1,-2 2 0,-1 6 0,0 3-32,0 1 1,0 3 0,0 4-1,0 1-113,0 4 0,6-9 0,-2 4 0,-1-1 71,-1-1 1,-2 4-1,1 0 1,3-4 11,0 0 0,2-4 0,-3 2 1,4-1-17,0-1 0,-2-4 0,4-7 0,2-2-18,1 2 0,1-3 0,0-1 1,-1 1-4,3 0 0,2-6 0,-1 4 1,1-6-34,1 1 0,1 3 0,-3 1 0,1-4 63,1-4 1,2 1-1,-3-2 1,2 1-18,-2-2 0,0-3 0,0-6 0,2 0-7,-2 0 0,3 0 1,-2 0-1,1 0-26,1 0 1,-3-5 0,7 0 0,-1-4 127,-2-1 1,5-7 0,-6-3 0,0 0 75,0-1 0,3-2 0,-3 3 0,1-2-14,-1-3 1,3-1 0,-5-2-1,-1 0-46,-1 0 0,-2 1 1,0-1-1,-2 2-6,-2 2 0,0 2 1,-5 5-1,-2-3-37,-1-1 1,2 2 0,1-3-1,-2 0-38,-1 1 0,2-2 0,1-6 0,-2 1 14,-2 1 0,4-1 0,0-1 1,-2-3 136,-2 0 1,-1-1-1,0 7 1,0 1 6,0 2 1,-1 6 0,-2-3-1,-3 1-86,-2 1 1,3-1 0,-2 5-1,0 0-127,4 0 0,-4-5 1,-1 1-1,-1 1-7,-1 1 0,6-3 0,-6-1 0,1 0-136,1 0 1,-4-3 0,2 3-1,-2-1 42,-2 1 1,0-3-1,0 5 1,0 1 56,0 1 1,1 2 0,-2 0 0,1 0-14,0 0 1,1 2-1,-1 1 1,-2 2-65,-2-2 0,2 3 1,-3-2-1,4 2-77,1 0 1,-2 0-1,-1 5 1,-1-3 162,0-2 0,1 5 1,0-2-1,-1 4 113,1 1 1,-5 1 0,1 4-1,-2 4-121,-1 3 0,7-2 0,-3-1 1,1 2-177,1 2 0,-1 0 0,6 1 0,3 0-455,0 0 1,3 0-1,-4 1 1,3 3-1876,2 0 2547,1 1 0,11 26 0,2 8 0</inkml:trace>
</inkml:ink>
</file>

<file path=ppt/ink/ink1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59"/>
    </inkml:context>
    <inkml:brush xml:id="br0">
      <inkml:brushProperty name="width" value="0.08571" units="cm"/>
      <inkml:brushProperty name="height" value="0.08571" units="cm"/>
      <inkml:brushProperty name="color" value="#FFFFFF"/>
    </inkml:brush>
  </inkml:definitions>
  <inkml:trace contextRef="#ctx0" brushRef="#br0">856 1266 7772,'-17'0'11,"6"-1"1,0-3 315,-2-2 1,1-1 0,-2 3 353,4-1 0,4 0 0,-4 5-204,-4 0 1,5 7-445,-2 3 1,6 5 0,-4 2-5,2-1 1,1 0 0,6 1-47,0 0 1,0-1 0,0 0 0,0 1-49,0-1 1,7-5 0,4 0-48,4 2 1,2-6 0,0-1-1,3-4 52,3-2 1,-2 0 0,-4 0 0,0-2 180,-1-4 0,0-3 1,1-8-1,-3 1 57,-2 0 0,-3-1 0,-6 1 0,2-3 127,-1-2 0,-2 2 0,-4-2 0,-3 2 11,-6 3 1,-4 0-1,-1 1 1,-1 2-160,1 2 0,0 7 0,-1-1 1,0 3-142,1 2 0,0 0 0,-1 0 0,1 0 0,0 0 0,4 7 0,1 4 0,1 4-57,0 2 1,3-1-1,7 2 1,-2 2-26,-3 2 0,3 6 0,-3-7 0,5 1-1,5 2 1,4-4-1,6 5 1,-3-1-118,-1-4 0,6-6 0,5-6 0,-2 1 100,-2 0 0,4-5 1,0 2-1,0-5 56,2-1 1,-6-7 0,4-6 0,-4-4 67,-1-6 1,-1-6 0,0 2 0,-1-4 98,-4-2 0,-2 6 0,-5 1 0,1 0-30,-1 1 1,-10 3-1,-4-2 1,-5 4 134,-2 5 0,-5 5 0,-2-1 0,-1 3 45,-4 1 0,3 5 0,1-4 0,1 5-174,4 1 0,-4 5 1,2 2-1,4 2-129,6 5 0,-3 2 0,6 4 0,-2 4-58,0 1 1,7-3-1,-1 6 1,2-1-30,3-1 0,0 3 0,3-6 0,2 1 38,6 0 0,2-2 0,-1-6 0,-1 1 79,2-1 1,3-7-1,4-3 1,3-5 17,-3-1 1,-2-1-1,0-5 1,2-4-9,2-5 0,0-9 0,-6-1 0,1-3 9,0 1 1,-3-1 0,-3-4-1,-4 0 73,1 5 1,-7-2 0,5 5 0,-6 1 156,-6-1 0,-3 7 1,-7 8-1,0 0-40,-1 0 1,-1 5 0,-2-2 0,-3 5-92,3 1 1,0 1-1,0 5-190,-1 5 1,1 3 0,6 3-1,6 1-271,0 4 1,3-4 0,5 5-1,0-3 54,0 1 1,1-2-1,3 2 1,4-2 182,0-3 0,4-5 1,4 0-1,0 0 80,1-2 1,0-2 0,-1-7-1,0 0 128,1 0 1,-1 0 0,-1-1 0,-3-5-16,0-4 0,-7 0 1,4-1-1,-2-2-35,-3-1 1,-2-2 0,-2-1-1,0 0-17,0 1 1,0 5-1,-2 0 17,-3-1 0,-4-2 0,-8 2 101,0 1 0,1 7 1,0-1-149,-1 3 0,6 4 0,0 1 0,1 5-154,0 1 1,-3 2-1,8 5 1,1 1-174,2-1 0,2 0 1,0 1 165,0 0 1,0-1-1,2-2 1,4-3 109,5-5 1,-2 1-1,2-1 1,1-2 133,3-3 0,0-2 0,-2-3 0,-2-4 21,2-1 0,-5 4 0,1-6 1,1-2-9,-1-1 0,-5-3 0,1 0 211,-3 1 1,-2 0 42,0-1 0,-7 2 1,-5 5 44,-2 4 0,-3 5 1,1 1-322,0 0 1,1 7 0,2 2 0,4 2-615,2-1 1,-4 2 0,5 4-545,3 0 0,1 1 0,2 0-2568,0-1 3631,0-7 0,29 13 0,8-4 0</inkml:trace>
  <inkml:trace contextRef="#ctx0" brushRef="#br0" timeOffset="1">1167 1 7876,'-16'9'-104,"0"-3"1,5-5 998,0-1 0,0 0-119,-5 0 0,5 0-217,0 0 1,-1 2-279,-4 4 0,2-3 1,1 6-1,4 0-100,1 1 1,-4 0-1,3 7 1,-2 1-24,-1 5 0,4-3 0,-5 7 0,2 2-37,-2 2 1,0 7 0,0 1 0,2-1 69,-2 2 0,4 0 0,1 4 0,-2-4-33,1 0 1,5-3 0,-3 7 0,2-1-51,-1 0 1,1-3 0,3-5 0,-2 1-53,-2 2 1,1 3 0,5-5 0,0 2 45,0-1 0,-1 0 0,-3-1 0,-2 3 34,2-3 1,-2 4 0,0-2 0,2-1-9,3-3 0,-5 5 0,0-1 0,3-1-82,1-2 1,2-3-1,0 1 1,0 0-14,0 0 0,0 0 0,0 0 1,0-1 68,0 2 1,0-2 0,0 1 0,2-2-16,4-3 0,-5 3 0,7-4 0,-1 4-33,3 2 1,0-5-1,-1-3 1,0 0-50,0 1 1,2-1-1,5 5 1,1-5 63,0-1 0,-1 3 1,0-3-1,1 0 40,-1 0 1,0 0 0,1-4 0,0 1-1,-1-1 1,0 0 0,1 0 0,1 3 14,4-3 1,-4-2 0,4-2-1,-4 1-58,-1-1 1,-1-1 0,3-2-1,1-2-75,1 1 1,7 3 0,-6 2-1,0-3-81,1-3 0,-3 4 1,8-4-1,-1 1 38,-1-1 1,0 2 0,-6-5 0,1 1 15,-1 3 0,4-3 0,-2 1 0,-2-1 22,-1 0 0,-1-4 1,2 6-1,3 0 30,3-2 1,-5-2-1,2-4 1,-1 0 43,0 2 1,7 1 0,-4-6 0,3 0-11,-1 0 0,1 0 1,4 0-1,0 0 16,-5 0 1,4-6 0,-3-1 0,2-2 98,4-3 1,-3 2 0,-2-1 0,-2 0-12,2 2 1,0-5 0,1 2 0,-3-2-136,2-3 1,2 1 0,2 0-1,-2-3-73,-3-3 0,7 2 1,-6-6-1,-2 3 98,-2 3 1,3-3-1,-4-1 1,-1 0 27,1 0 1,-2-3 0,-5 3 0,-1 0 50,0 1 0,1-7 1,-2 5-1,-3-3-13,-1 1 0,-2 1 0,4-3 0,-2 2-82,2-3 1,-5-1 0,2-2 0,-1 1 2,0-1 0,-5 0 0,3 0 1,-2 2 93,1 3 1,-1-2 0,-2 2-1,0-1 58,3 2 1,-1-3 0,-5 9 0,0-1-97,0-2 0,0 4 1,0-6-1,0 0-60,0 1 0,0 3 0,0-6 1,0 2-12,0 0 1,0-5-1,-2 3 1,-1-2-74,-3-4 0,-1 2 0,3-1 1,-2 0 77,3 0 0,-4 5 1,-1 2-1,1-2 93,0 2 0,-1 2 0,4 8 0,-2 0-66,-4-1 0,5 1 1,-4 0-1,-1-1-89,1 0 1,4-1-1,-6-2 1,0-2-46,2 2 1,-6-4 0,6 1-1,-2-3-77,0-3 1,1 0-1,-7 0 1,2 3 61,4 2 0,-4-5 0,5 4 0,-5-3 57,-1 1 0,0 7 0,-3-2 1,-1 4 58,-2 1 0,0 0 1,4 1-1,-2 0-37,-2-1 0,-2 1 1,4 0-1,-2-3 16,2-2 1,-4 2-1,3-3 1,1 4 51,1 2 1,-3 1-1,0 2 1,1 2 4,-3-2 1,4 4-1,-8 0 1,1 2-35,1 3 0,-5 1 1,4-1-1,-4-2-73,-2 2 1,2 3-1,2 1 1,1 0 13,-1 0 1,-2-5 0,-2-1 0,0 2-167,1 2 0,-2-3 0,0-1 0,-2 1-25,-3-2 0,0 3 1,7-5-1,-1 2 74,0 3 1,0 2 0,-2 2-1,1 0-82,1 0 0,-4 0 0,12 0 0,-3 0-296,1 0 1,7 0-1,-2 0 1,4 2-657,1 3 0,1-3 0,0 4 273,-1-4 0,8-1 0,1 3 920,1 1 0,13 30 0,-5 1 0</inkml:trace>
  <inkml:trace contextRef="#ctx0" brushRef="#br0" timeOffset="2">921 856 7876,'-16'0'0,"-1"0"95,1 0 1,0 0-1,-1-3 255,0-2 0,1 3 0,0-3-103,-1 3 1,1 2 0,0 0 0,-1 0 10,1 0 0,5 0 1,0 0-1,-2 0-31,-2 0 0,-3 0 0,-2 0 0,-2 2-84,2 3 0,-4-1 1,0 7-1,1 1-17,-1 3 1,-5-4 0,3 0 0,1 2-38,2 1 0,0 3 0,-1 0 0,0-1-107,0 0 0,3 1 1,2-1-1,-1 0 1,-1 1 0,-2 5 1,7 0-1,0-2-9,-1-2 1,3-2-1,1 3 1,2 1 1,-2 2 1,1 0-1,-1-6 1,3 3 50,4 2 1,-6-2 0,5 5 0,0-3 63,-1 1 0,3 0 0,5-3 0,0 1-18,0 1 0,0 3 0,0-4 0,0 2-47,0-2 0,7-2 1,2-1-1,2 0 21,1-1 1,-2 2-1,9 2 1,1 2-39,1-2 0,7-4 0,-5-3 1,3-2-41,3 2 0,8 0 1,1 0-1,1-4 2,1-2 0,-4-2 0,8-5 1,2 0-12,1 0 0,3 0 0,-1 0 1,-2 0 81,-3 0 1,4-5 0,-7-2 0,2-2 60,-5-4 0,-4 3 0,0 0 1,-2-3 68,1-1 0,-2-3 0,-2 0 1,-3 1-6,-2 0 1,3-6 0,-5 0-1,-2 0-12,-1-2 1,-3 6-1,0-6 1,-1 3-25,-5-2 0,0-4 0,-6 5 1,1 2 1,-1 2 0,-3-4 0,-1 0 0,0 2-41,0 1 1,0-2 0,0-2 0,0 3 54,0 3 0,-1 0 0,-3-1 0,-3-2 26,-2-3 1,-8 0-1,-5 3 1,1-2-98,-3 2 0,-2 1 1,-7 3-1,0 0-99,1-1 0,-3 3 0,-1 1 0,-5 4-265,-1 2 1,0-5-1,-4 7 1,4 2-414,2 0 1,2 3 0,5 0 0,2 0-1042,4 0 0,8 6 1742,8-1 0,22 23 0,0-1 0</inkml:trace>
  <inkml:trace contextRef="#ctx0" brushRef="#br0" timeOffset="3">1644 987 7876,'-21'0'208,"-2"0"0,3 0 31,2 0 1,-2 2 0,2 1-1,3 2-74,0-1 0,1 4 1,-2-2-1,-1-1 172,0 2 1,7 1-1,0 4 1,1-1-219,0 2 1,4 7 0,-6 4 0,0 1 136,2 5 1,-1 2 0,7 5 0,-2 5-62,1 6 0,2-3 0,2 10 1,0-4-119,0-2 0,2 0 0,3 1 0,5-3 37,-1-3 1,7 1 0,-1-6 0,6 0-28,5 1 0,2-11 1,4 2-1,1-4-51,0-1 0,5-6 1,2 2-1,1-6-127,-1-5 0,6-4 0,-5-7 0,3 0-93,0 0 1,-5-1 0,3-3-1,-4-3 43,-7-2 1,2-3-1,-7-4 1,-1-2 330,-3-4 0,2 2 0,-3-6 1,-1 1 158,-1-1 0,-3-1 1,1-6-1,-1-2-44,0-3 1,1-4-1,0-5 1,-3 1-68,-3 2 1,4 2-1,-6-4 1,0 5 24,-3 0 1,-5 3 0,-1 5 0,0 0 108,0 0 1,-7 8 0,-4 3 0,-6 2-120,-4-3 0,1 9 0,-8-4 1,-3 0-151,-5-1 0,1 4 1,-5-6-1,-1 2-72,-2 3 1,-5 0 0,1-1 0,1 3-538,2 2 0,6 6 0,-4 6 1,1 0-428,5 0 0,3 6 0,6 6 0,5 2-509,4 3 1,3-1 0,5 0 1441,4 1 0,4 17 0,2 7 0,0 3 0,0 2 0</inkml:trace>
  <inkml:trace contextRef="#ctx0" brushRef="#br0" timeOffset="4">1759 1299 7985,'-16'-8'394,"0"7"0,1-6 0,2 1 21,2 0 0,0 1 1,-5 5-1,-1 0-170,1 0 1,0 0-1,-1 0 1,1 0-181,-1 0 0,0 2 0,3 4 0,1 3-167,3-1 1,6 7 0,-4-6 0,2 2-403,1 1 1,0-1 0,7 5-1,4 0 195,4 1 0,1-1 0,4-1 1,5-3 260,4 0 1,-3-1-1,5 5 1,-1 0 113,1 1 0,-5-1 1,0 0-1,-2 1 276,-3-1 1,0 1 0,1 0 0,-3-1 122,-2 0 1,-6 1-1,-6-1 1,0 0 8,0 1 0,-1-3 0,-4-1 1,-7-2-245,-2 2 0,-3 0 0,1 0 0,-3-4-335,-2-2 1,2-2 0,-2-5 0,2 0-1442,3 0 1,0 0 1545,-1 0 0,31-29 0,14-14 0,0-4 0,0 2 0</inkml:trace>
  <inkml:trace contextRef="#ctx0" brushRef="#br0" timeOffset="5">1973 1447 8295,'-11'6'163,"0"-1"0,6 1 2530,-6-6-2191,7 0 0,-4 1 1,8 4-326,0 7 0,0-4 0,0 4 0,0 2-255,0 7 0,3-1 1,0 5-1,3 1-563,-3-1 0,-1 3 1,-2 4-1,0-1-825,0-3 1466,0 3 0,-7-27 0,-3 1 0</inkml:trace>
  <inkml:trace contextRef="#ctx0" brushRef="#br0" timeOffset="6">1923 1315 7876,'-21'11'132,"-1"1"1,2-1 724,2-2 1,7 3-379,-1-6 0,11-1-479,1-5 0,44-15 0,17-2 0</inkml:trace>
</inkml:ink>
</file>

<file path=ppt/ink/ink1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66"/>
    </inkml:context>
    <inkml:brush xml:id="br0">
      <inkml:brushProperty name="width" value="0.08571" units="cm"/>
      <inkml:brushProperty name="height" value="0.08571" units="cm"/>
      <inkml:brushProperty name="color" value="#FFFFFF"/>
    </inkml:brush>
  </inkml:definitions>
  <inkml:trace contextRef="#ctx0" brushRef="#br0">144 893 7803,'-7'-1'532,"2"-3"1,0 1-64,2-4 0,-3 4 52,3-1 1,0-1-159,-6 0 0,6 2-27,-5 3 0,4 0-195,-4 0 0,5 1 0,-2 1-27,-1 3 1,6 0-1,-5-1-92,4 4 0,1 2 0,0 2 0,0 0-28,0 0 0,0-4 0,0-1 0,0 3-12,0 1 0,4 0 0,1 1 1,2-1-2,2-3 0,-2 2 1,1-3-1,1 1 81,2 0 0,1-4 0,0 3-63,-1-2 1,1-1-1,1-4 17,3 0 0,-2-2 0,1-2 0,-1-4 46,-3-2 1,0-2-1,-2-1 1,-3-2 54,0-1 0,2-5 1,-4 3-1,-1-2 90,-2 0 0,-1 6 0,0-2 1,-1 1 60,-3 0 1,-3 1 0,-5-1 0,0 5-77,0 2 0,-1 2 0,-2-4 0,0 3-68,0 2 0,-2-2 1,1 2-1,1 3 33,3 1 1,0 1 0,0 0 0,-1 1-191,-4 3 0,8-1 1,-3 6-1,2 3-49,0 2 0,-1 2 1,3-4-1,3 1 44,-1 3 1,5-3 0,-3 4 0,3-1-28,1 0 1,0 0 0,0-3 0,1 1-22,3 3 1,3-2 0,3-3 0,-1 0 49,-1 0 1,4 0 0,4-2 0,-1 0 8,-2-3 1,0-4 0,2 1 0,0-3 9,0-1 1,2-1 0,-1-3 0,0-4 51,1-2 1,-4-2 0,3-2-1,-3 0 52,-1-2 0,-1-3 1,-2 2-1,-3-1-20,-1 1 0,0 1 1,-5 4-1,0-1-5,0-3 0,0 3 1,-2-2-1,-1 5 16,-5 2 0,-3 0 0,-1-2 0,-1 0-26,-3 3 1,3 4-1,-3-1 1,1 2-22,0 2 0,2 0 0,-5 0 0,2 0 2,1 0 1,-1 6 0,4 2 0,0 2 35,0 2 0,4 0 1,1 1-1,2 1-11,2 3 1,3 2 0,0-2 0,0 1 41,0-1 1,0 0-1,0-3 1,3 3-72,1-3 0,6-1 0,-1-1 1,4-2-49,2-2 0,2 1 0,-5-3 1,0 0-79,-1-1 0,5-2 0,0-3 1,-2-1-18,0-3 0,1-2 0,1-6 0,-3 0 71,-3 0 0,0-1 0,-3-2 1,1-1 60,0 2 0,-5-3 0,0 0 0,-1-1 29,-2 1 0,0 0 0,-2 3 0,-1-3 53,-5 3 0,-3 2 0,-2 3 0,-2 2-51,-1 2 1,-1 1-1,2 3 1,-2-2-37,-1-1 1,4 2 0,-3 4 0,5 3-2,0 2 1,-3 1 0,2 4-1,4 1-1,2 3 1,-1-3 0,4 4 0,1-1-13,2 0 0,1 0 0,1-3 1,2 1 0,1 3 0,5-2 1,-1-3-1,3-1-37,1-3 0,1 1 1,1-4-1,2 1-16,-1-1 1,-2-1-1,-1-4 1,0 0-50,0 0 0,0-6 1,0-2-1,-1-2 55,1-2 1,-4-4 0,-2-1 0,0 0 25,-3-1 1,-2 3 0,-1 2 0,0-2 137,0-1 1,-5 2-1,-3 4 1,-3 4 29,-1 0 1,-4-1 0,1 3 0,0 1-28,2 2 1,1 2 0,0 2 0,0 2-101,1 1 1,-1 3 0,4 2 0,1 1-10,2 0 0,1 4 0,4 1 0,0 1 51,0-1 0,0 2 0,0-3 1,1-1-128,3-2 0,3 2 0,5-3 0,0-2-86,-1-3 1,1-4 0,0-3 0,0 0 88,0 0 1,-2-1 0,-1-3 0,-1-4 17,1-2 0,-2-2 1,0-2-1,-2 0 24,-2-2 1,-2-1 0,-1 3-1,0-3 28,0 3 1,-1 1 0,-2 1-1,-2 0 29,-2 0 1,-2 4-1,-6 2 1,0 0 69,0 4 1,2 1-1,1 1 1,0 0-35,1 0 0,2 0 0,3 1 1,-1 1-71,0 3 0,5 4 0,-2-1 0,3 2-117,1 2 1,1-4 0,2 0 0,2 1 29,2 2 1,1-1-1,2 0 1,-1-3 23,-1 3 0,0-5 1,4 0-1,0-1-2,0 0 0,0 0 1,0-4 69,0 0 0,-5 0 1,0-1-1,-2-3 141,-2-4 1,-2 1 0,-1 0-9,0-3 1,-1 1 0,-2-1-1,-2 4-222,-2 1 0,3 1 0,-4 2-367,-1-1 1,-1 1 447,-2-2 0,-5 30 0,-2 6 0</inkml:trace>
  <inkml:trace contextRef="#ctx0" brushRef="#br0" timeOffset="1">1415 2129 7993,'-8'5'922,"0"3"1,5-1 36,-1 1 0,-1-1-792,1 5 1,0 0 0,6-1-1,1-2-56,5-1 1,-1-4-1,1 3 1,1-1-109,2 1 0,4-5 0,2 3 0,-3-4-46,-1-1 0,3 0 1,0-1-1,-2-2 124,-1-1 1,-1-5-1,0 1 1,-1-3 68,-3-1 1,1 0 0,-5 0 0,-2 0 79,0 1 1,-2-1 0,0 0 0,-2 0 18,-1 0 0,0 2 1,-5 1-1,-3 2 15,-3 2 1,1-1 0,-4 4 0,1-2-69,0 1 1,-4 2 0,4 1 0,0 0-59,-1 0 0,4 5 1,-3 3-1,4 2-45,4 2 1,-1 0 0,3 0-1,1 0-12,0 0 0,1 4 0,4 0 0,0-1 23,0 2 1,4-2 0,1 4 0,2-2-20,3-2 0,0-1 0,2 1 0,0-1-119,0-4 1,0 1-1,-1-6 1,1 1-163,0-1 1,4-1-1,0-4 1,0-1 1,1-4 0,-4-2 0,3-8 0,-3-2 157,-1-2 0,0 4 1,-2-5-1,-2 0 159,-4 1 1,-2-2-1,-2 6 1,0-2 201,0 0 0,-6 4 0,-2-3 0,-2 3-73,-2 1 0,-5 5 0,-2 0 0,-1 2-119,-4 2 1,6 1-1,-6 2 1,2 0-38,0 0 0,-1 5 1,2 0-1,2 2-60,2 2 0,2 5 0,4 2 0,2 0-152,1 1 1,5-2-1,-1 3 1,3 1-35,1-1 0,1-2 1,3 2-1,4 0-16,3-4 1,2 3-1,1-1 1,3-1 107,2-2 1,-1-2 0,4-2 0,-3-3-56,3-1 1,-4-1-1,2-4 1,0 0 22,-2 0 0,3-5 0,-5-2 1,-2-5 38,0-5 0,-2 3 0,-2-4 0,-2-1 65,-4 1 0,-3-1 1,-1-2-1,0 3 207,0 1 1,-5 0 0,-4 5-1,-4 0 65,-3 1 0,-4-1 0,3 1 0,-1 3-83,-4 4 0,0 3 0,0 1 0,0 0-96,3 0 1,4 1 0,-1 3 0,3 4-92,1 3 1,4 1 0,1 1-1,2 2-135,3 0 0,0 2 0,2-2 0,2 2-36,2 2 1,2-3-1,6 2 1,0-1 73,0-2 1,3-2-1,2-1 1,-2-1 50,2-4 0,-3-2 0,1-5 0,-1 0 12,-2 0 0,3 0 0,-3-5 0,-1-2 28,0-4 1,-2-2 0,0-3-1,-2-4 7,-2-3 1,-1 4 0,-4-1 0,0 0 20,0 1 1,-5-2 0,-4 6-1,-1 0 9,-2 2 1,-3 1-1,-2 1 1,-1 3 97,1 5 0,-3 1 1,4 2-1,0 2-10,-1 1 1,4 4-1,-1 5 1,3 0-138,3 0 1,5 4 0,0-1 0,1 0-48,2-2 1,0 0 0,0 2 0,2 1-33,1-1 0,4-6 0,6-1 0,1 1 6,3 1 0,-2-3 0,-3-3 1,2-2 55,1 2 1,-5-2 0,2 2 183,-2-3 1,-1-2 133,-1-3 1,1 1-309,-4-5 0,-2 4 1,-4-2-145,-3 1 0,3-1-200,-3 2 0,1 2-3407,-1-1-94,3 1 3855,-4 2 0,10 17 0,1 2 0</inkml:trace>
  <inkml:trace contextRef="#ctx0" brushRef="#br0" timeOffset="2">191 3365 7956,'-12'5'-40,"0"2"0,1 5 617,4 0 1,-3-5 0,5 1-150,-2 1 0,4 1 0,-4-1 1,2-1 3,2 1 0,2 2 1,1 1-190,0 0 1,1-2 0,2-1 0,2-1-154,2 1 1,-1-2-1,3-1 1,-1 1-120,1 0 1,3-4-1,3 1 1,1-3-83,-2-1 1,0 0 0,-2-1 0,3-3 47,1-4 0,0-3 1,-5-1-1,-3-1 137,1-3 0,-3-1 1,2-4-1,-4 2 180,-2 2 1,-2-4 0,0 3 0,0-1 52,0 3 0,-6 0 1,-3 3-1,-5 3-5,-1-1 0,-5 2 0,3 1 0,-2 4-36,-2 3 0,0 1 0,0 0 1,1 1-60,-1 3 0,4 3 1,1 5-1,2 0-36,-3 5 1,8-5 0,-1 5 0,3-3-125,4 2 0,3-3 0,0 3 0,0-2-156,0 2 1,0-3 0,5 3-1,2-2-73,4-2 0,5 0 1,0-2-1,0-1-12,1-1 1,0-4 0,4 2-1,-1 0-24,1-3 0,2-2 1,-1-2-1,0-2 2,2-1 0,-7-7 0,5 1 0,-3-6 133,-4-3 0,-2 4 0,-2-4 0,-3 0 148,1 1 0,-6 2 0,0-2 0,-3 1 83,-3 2 0,-4 2 0,-6 1 0,-2 0 150,-1 1 1,-5-1 0,1 3 0,-2 3-18,-2 1 0,0 1 0,1 4 0,-3 1-64,-1 3 1,3 3 0,-1 5 0,5 0-14,3 5 0,1-3 1,4 4-1,1 1-155,4-1 0,2-2 0,5 3 0,0-1-55,0 1 1,5-5 0,2 4 0,4-3-79,1 1 1,4 0 0,1-4 0,2 0-118,1 0 1,-1-5 0,1 0 0,0-2 5,-1-2 0,1-1 1,-3-2-1,0 0 41,1 0 0,-1-6 0,-3-3 1,2-5 45,-1-1 1,-6-2-1,-2 1 1,-1-4 228,1-2 1,-4-1 0,1 2 0,-4 1 189,-4-1 1,-3 3-1,-5-1 0,0 2-87,1 2 1,-6 3-1,0 3 1,-1 3-43,-3 0 0,2 3 0,1 3 0,-1 0-151,1 0 1,3 3 0,-1 3 0,3 2-87,2 4 1,-1 2 0,5 4 0,3 1 54,3-1 0,1 2 1,0 3-1,1-2 23,3-1 1,3-5 0,5 4 0,0-2-45,5-2 1,-4-2 0,4-3 0,0-1-83,2 0 0,-1-7 0,-2 2 0,-3-2-55,-1-2 1,0-2 0,0-2 0,-2-4 104,-2-2 0,1-2 0,-5-1 0,-1-2 18,-2-1 1,-1-4 0,-1 3 0,-2 0 19,-1 0 0,-5-3 0,1 4 0,-2 1 12,-2 3 1,0 0 0,0 1 0,-1 2 46,-3 1 1,3 6 0,-4-3-1,5 4 43,0 1 1,0 1 0,0 4-72,0 2 1,6 4-1,1 2 1,4 2-32,1 0 0,0 1 0,1-4 0,2 0-16,1 0 0,6 0 0,-4 0 1,2 0-71,0 0 0,0-6 0,4 0 0,0-3 136,0 1 0,-5 0 1,1-4 36,1 0 0,-2-1 0,-1-3 17,0-4 0,-2-2 1,-4-2-1,0 0-139,0 0 1,0 0-1,0 0 102,0 0 1,-5 1 0,-2 2 16,1 1 0,-1 6 0,3-3-314,-4 5 1,1 3-1,1 3 1,0 0-773,3 3 0,-2 3 1,2 3 1016,0 1 0,-9 47 0,6-27 0,-1 0 0</inkml:trace>
  <inkml:trace contextRef="#ctx0" brushRef="#br0" timeOffset="3">1972 2219 7893,'-7'-9'-282,"3"1"766,-6 8 0,4 0 217,-4 0 1,4 0-713,-6 0 1,9 8 55,-2 3 1,3 3 0,2 2 15,0 1 0,2-6 1,1 0-1,5 2-72,1 1 0,-3-2 1,4-1 17,3 1 0,1-3 0,3 0 0,-1-1 15,1-5 0,-1-1 0,1-2-60,-1 0 0,0-7 0,-1-4 0,-2-4 111,-2-1 0,-7-1 0,3 1 0,-2 0 92,1-1 1,0 0-1,-6 1 1,0 0 4,0-1 0,-6 1 0,-2 0 0,-1-1 30,-3 1 1,-1 5-1,0 1 1,2 3-49,-1 4 1,-3 1-1,-2 2 1,1 0-115,-1 0 0,7 0 0,-1 0-52,-2 0 0,0 7 0,2 4-36,5 4 1,5 1-1,1 1 1,0-1-7,0 0 1,0 1-1,1-1 1,3 0 36,2 1 1,6-6-1,-3 0 1,3 2-39,-1 1 1,-1 1-1,7-4 1,-1-5-66,1-5 1,-1-1 0,0 0 0,1 0 59,-1 0 1,1-1 0,0-7 0,-1-7 46,0-5 0,-1-7 0,-2 3 0,-4-1 152,-2-4 0,-2 3 1,-5 1-1,0 1 91,0 4 1,-1 1-1,-5 3 1,-5 1-5,-3 5 1,-3-4 0,1 9-1,0 1-117,-1 3 0,-5 1 0,0 0 0,2 1-45,2 5 0,7 3 0,0 8 0,-2-1-70,-2 0 1,5 3 0,0 1 0,3 4-14,4 1 1,0-3 0,3 3 0,0-1-85,0-4 1,8-1 0,1-3 0,4 0-38,3 1 1,-7-1-1,11-1 1,0-4 25,-1-6 1,-1-3-1,-2-2 1,1 0-7,0 0 1,0-2-1,2-3 1,-1-8 62,-3-7 0,-3 0 1,5-6-1,-3 1 139,-2-1 0,-5 5 1,-6-5-1,3 2 85,1 4 0,-1 2 1,-9 1-1,-6 1 56,-3-1 0,-3 8 1,0 2-1,1 2-29,0-1 0,-1 1 0,-1 6 0,-2 5-168,-2 4 0,0 0 1,8 1-1,0 2-88,4 1 0,0 3 1,0-1-1,4 1-161,4-1 0,2 0 0,0 1 0,0-1-42,0 0 1,2-5-1,4-1 1,3-1-332,0 0 1,6-4-1,-4 5 598,3-3 0,17-9 0,4-7 0</inkml:trace>
  <inkml:trace contextRef="#ctx0" brushRef="#br0" timeOffset="4">3271 345 7893,'-11'6'-16,"0"-1"0,0 7 1,-3-5-1,0 0 386,4 0 1,4 4 0,-3-3 249,1 1 0,3 2-617,5 5 0,0-5 1,2-2-11,4-2 1,3 5 0,7-7 82,0-1 1,-5 3-1,1-2-31,0-1 0,-3-3 0,2 2-27,2 2 1,-4-3 0,2 3-5,2-3 0,-4-4 0,2-3 181,2-6 0,-6-4 1,0-1 16,0-1 0,-4-4 0,2-1 0,-3 2 48,-2 1 0,-7 3 1,-4 1-94,-4 4 1,-2-1 0,1 6 0,-3 2-112,-2 3 1,2 1 0,-2 1 0,1 5-36,-2 4 1,4 5 0,-5 4 0,6 2 31,0 7 0,6-2 1,1 1-1,4 0-22,2-1 1,2 3 0,2-7 0,2-2-149,3-2 1,6-2-1,9-1 1,2-4-4,-2-5 0,4-4 0,0-2 0,-1 0 55,1 0 1,-2-8-1,-5-3 1,-1-4 49,0-1 0,1 0 0,-2-1 0,-3 1 35,-1 0 0,-7-1 0,1 0 1,-3 1 80,-2 0 0,0-1 1,-2 1-1,-1 0 69,-3-1 0,-6 6 0,1 2 1,-4 2 82,-2 3 1,6-3 0,1 2 0,-4 1-103,0 2 1,3 4-1,0 3-272,-2 6 0,1 4 1,-1 3-1,4 2-13,1 2 1,3 0 0,5-4-1,0 2 37,0 2 1,0 0 0,0-6 0,2-1 15,3-4 0,-1 2 0,5-6 0,0 0-19,1 1 1,1-2 0,5-6 92,0 0 0,-5-6 0,-2-2 1,-1-1 71,-4-3 0,2-5 0,0-3 0,-2-2 248,-3 2 0,-1 1 1,-1 3-126,-5 0 1,-3 2-1,-7 2 1,-1 5-162,1 0 1,5 5-1,0-4 1,-2 5-478,-2 1 0,4 5 0,2 2 0,2 2-855,3 5 1,3 0-1,1 2 1305,0 0 0,14 13 0,8 3 0,1 4 0,0 0 0</inkml:trace>
  <inkml:trace contextRef="#ctx0" brushRef="#br0" timeOffset="5">3238 1002 7662,'-17'0'-152,"6"0"1,2 3 938,2 2 0,-6-3 178,2 3 0,4-1-855,1 1 1,5-1 0,1 7-195,0 2 1,0-4 0,1 2 17,5 2 0,-3-4 0,8 0 0,2-2-91,2-3 1,1-3-1,1-1 1,0 0 97,-1 0 1,-6 0 0,2 0 0,0 0 115,3 0 0,1-6 0,-1-5 52,-4-4 0,2-2 1,-8 1-1,-1 0-30,-2-1 1,-2 0-1,0 1 1,-2 0 25,-3-1 0,-5 3 1,-6 1-1,-1 4-10,1 2 0,0 1 0,-1 6 0,-1 0-51,-4 0 1,4 2 0,-4 3-1,4 6-29,1 4 1,2 1 0,3 1-1,3-1-32,1 0 0,3 7 0,5-2 0,0 0-92,0-3 0,5-2 0,3 0 0,2-1 27,9-4 0,-3 2 1,6-8-1,-1-1 87,0-2 0,-2-2 0,2 0 0,-2 0 30,-3 0 1,0-7 0,1-4 0,-1-3 5,1-4 1,-8 2-1,-2-2 1,-1-2 36,-1-2 0,1 0 1,-6 5-1,0 1 28,0 0 0,-8 2 1,-3 0-1,-3 5 12,-3 2 0,-1 2 1,-2 5-1,-2 0-60,2 0 1,0 7 0,0 4 0,-2 3 0,2 3 1,3 1-1,4 2 1,5 2 10,0-2 0,-3 4 0,6-1 0,1 1-66,3 0 0,2 0 0,4-4 0,6 2-52,4-2 1,3-7 0,2-4 0,4-2-8,2-3 1,-6-2 0,1-2 0,-2 0 34,-3 0 0,7-6 0,-3-1 0,-4-2 46,-3-4 1,-4-7-1,4-2 1,-4 2 1,-2 2 1,-2-4 0,-5 0-1,0 2 73,0 1 0,-1-1 0,-5 2 0,-4 4 52,-5-1 0,-2 6 0,1-1 0,-1 4 34,1 2 1,-6 2 0,0 2 0,2 0 25,2 0 1,-2 2 0,1 3-1,5 6-123,-1 3 1,6 3 0,0 0-1,1-1-225,5 0 1,1 1-1,2-1-41,0 0 1,2 2 0,1-2-1,5-2-111,1-3 1,-3 2-1,4-7 1,1-1-250,-1 2 0,4-5 1,-3 4-434,4-5 1,-5-1 281,2 0 1,-4-7 322,4-4 0,-5-3 292,-7-3 1,0 1 466,0 0 0,0 4 0,-1 3 501,-5 2 0,2 1-152,-7 6 0,6 0-432,-7 0 1,9 2-409,-2 4 1,3-3-441,2 8-19,0 1-220,7 4 330,2 0 1,2-7-1233,0-4 987,-7-2 0,3-6 690,-7-2 0,-15-11 0,-3-9 0</inkml:trace>
  <inkml:trace contextRef="#ctx0" brushRef="#br0" timeOffset="6">3287 1101 7893,'-16'0'-3,"0"6"1,-1-1 932,0-1 1,1-3-308,0-1 0,-1 0-247,1 0 1,0 0-110,-1 0 1,0 0 0,3 3-163,3 2 0,-4-3 0,6 6 0,-2-3-55,0 0 1,1 2-1,-7-1-113,0 5 1,1-2-1,-1 2 1,1 0 5,0-2 1,-1 6 0,1-4 0,-2 3 143,-4 3 1,3-1-1,-4 1 1,0-1 59,2 0 0,-7 3 1,5 1-1,-1 1 193,0 0 1,0 2 0,4 0 0,-1-2-73,1 3 1,-4-6 0,2 6 0,2-2-158,1 0 1,3 2-1,-1-4 1,1 1-46,0-1 1,-7-1-1,2-3 1,1 3 11,1 2 0,3-2 1,0 2-1,-1 0-10,1 1 0,-3-2 0,2 5 0,-2 1-37,4-1 0,3-2 0,-5 2 0,1 1-43,0-1 1,4-5 0,3 4-1,0-2 38,0 0 1,4 1 0,-5-3 0,3 3-6,4-3 0,-5 0 0,2 0 0,3 4 38,1 1 0,-3-5 0,-1 4 0,2-2 53,3 0 1,1 6 0,0-2 0,0 0-10,0-4 0,0 2 1,1-3-1,3 2-56,2 0 0,1-3 0,-4 6 0,3 0-6,-2-1 1,3-3 0,0 3 0,1 1-22,-1 0 0,0-6 1,-3 3-1,1-1 121,-1 0 1,3 6 0,1-7-1,-1-1 38,0-1 0,4 3 1,-3 0-1,-1 0-50,0 2 0,6-7 0,-2 6 0,3-3-41,3 1 0,-6-2 0,0 2 1,1-2-17,3-3 1,2 1-1,-1-1 1,0 0-26,1 1 1,0 0 0,-1-1 0,2 0-31,4 1 0,-4-1 0,4 0 0,-2 1-18,2 0 0,2-7 1,5 1-1,-3 2 13,-3 2 1,6-4 0,-3-1-1,2 4 51,-1 0 1,-2-3 0,4-2 0,-3 1-7,-2-2 0,5-2 0,-1 3 0,1-1 22,-2-5 0,4 4 0,-3-1 0,3-2 79,2-3 0,-1-1 0,2 0 0,-2 0-24,1 0 1,6 0 0,-2 0-1,1 0-82,-4 0 0,-1 0 1,0 2-1,-1 1-51,1 3 0,1 0 1,-2-6-1,1 0 6,0 0 0,5 0 0,1 0 0,-3-2 20,-1-4 1,-5 2-1,0-6 1,-2-1-38,1 2 1,2-6 0,1 4 0,0-2-62,-5 2 0,4-3 1,-4 3-1,3-4 97,-3-1 0,4 0 1,-5-3-1,1-1 78,1-2 0,-1-5 1,6 3-1,-1-2-15,1-3 0,-3-2 1,0-2-1,4 1-47,-5-2 1,3 2 0,-4-1 0,1 0-110,-2 0 0,3 0 0,-9 2 1,-1 2 37,-1 2 0,-3 5 1,1-4-1,-1 1 96,1-1 1,-6 1-1,0-4 1,0 1-25,-2-2 0,3 0 0,-4-3 0,-1 0 57,1 0 1,-3 0 0,-5 0 0,2 0-19,3 1 0,-3-2 1,4 2-1,-5-1-32,-1 0 0,0 2 0,-1 4 0,-3 3 46,-1 0 1,-6 6 0,3-6 0,-1 2 17,-4 0 0,4 1 1,-2 4-1,-2-1-65,-1-4 1,-1 4-1,3-6 1,-2 2-154,-4 0 1,2-7 0,-6 2 0,2-5-127,-2 0 1,2-7 0,-6 0-1,1 3 68,-1 2 0,1 1 0,-4 2 1,1 4 159,-1 4 0,-3 0 0,2 1 1,0 3 157,3 7 0,2 3 1,-4 5-1,1-3-104,-2-3 0,1 7 1,1-4-1,2-1-127,2-3 1,-5 2 0,4-3 0,-3-5-247,1-3 1,1-4-1,-3 4 1,1-4 69,-1-1 1,0 5 0,0-4-1,1 4 42,-1 4 0,-2-5 0,-2 13 0,1-2 79,-2 5 0,2 2 1,-1 3-1,-1 0-585,2 0 0,4 3 0,3 2 0,-1 5-1012,1-2 0,9 5 1,-3-5 1726,5 0 0,3 4 0,11 4 0</inkml:trace>
  <inkml:trace contextRef="#ctx0" brushRef="#br0" timeOffset="7">3320 1775 7879,'-16'0'0,"5"0"0,-1 0 0,0 0 293,-2 0 0,-3 0 0,0 0 76,1 0 0,0 0 1,-1 2-1,1 2-90,0 1 0,-1 1 1,2-5-1,3 5-70,1 5 1,0-2 0,-6 2 0,1 2-36,0 1 1,-1 8-1,2 2 1,0 0-75,-1 0 1,9 5 0,-10-2 0,5 4-75,3 2 0,-5 2 0,8 1 1,-2 3-26,1-3 0,1 1 0,6-1 0,0 3-53,0-3 0,6 4 0,1-1 0,2-3 170,4-1 1,-4-2 0,2-1 0,2 1 48,1 0 0,3 0 1,1-2-1,2-2-95,2-1 1,5-3 0,-3 2 0,2-4-23,3-6 1,2 0 0,2 0-1,0-3-84,0-3 1,1 2-1,3-7 1,3-1-209,2 2 1,-6-5 0,3 4 0,-4-5 54,-2-1 1,-1-7 0,2-2 0,-4-2 249,-2 0 0,1-2 0,-5-7 0,1-2 55,4 2 0,-5-3 0,-2-1 0,-2-2 110,2-3 0,-4-2 1,4-2-1,-4 0 1,-1 0 1,-1 0 0,0-2 0,2-1 15,-2-2 0,-2-1 0,-3 7 0,-3-2 50,-1 2 1,-6-1 0,5 2 0,-4 2-55,-2 1 1,-2 2 0,-4-3-1,-4 2-42,-5-2 0,0 3 0,1-1 1,-1 0-171,-3 1 1,-4-7-1,0 2 1,-3-5-64,-1-1 1,-5 5 0,2 2-1,-6 2 101,-3-1 1,-2 7 0,3 4 0,-3 7-85,-2 4 0,3 2 0,-4 5 0,-1 1-322,2 5 0,2 3 0,7 6 0,0-3-654,0 0 1,2-2 0,4 5 0,5-3-475,4 0 1,1-7 1466,1 6 0,6-7 0,4 3 0</inkml:trace>
  <inkml:trace contextRef="#ctx0" brushRef="#br0" timeOffset="8">3402 2038 7835,'0'-11'567,"0"0"0,-7 7 239,-4-1 0,-4 3 0,-1 2-588,-1 0 0,0 0 0,-4 2 0,-1 3-92,2 6 1,2-2 0,4 2 0,0 2-367,4 2 1,4 1 0,-3 1-230,1-1 0,3 1 0,7-1 0,4 1 140,4-1 1,5-5 0,4-1 0,1 4 206,1 0 1,3 2 0,-4 1 0,2 1 237,-2 4 1,0-4 0,0 6 0,0-2 139,-5 0 0,2 0 0,-9-4 0,4 2 248,-1 2 1,-8 0 0,3-5-1,-5-1 0,-1 1 1,-1-1-1,-5-1 1,-7-3-258,-7 0 1,0-4 0,-5 5-1,-1-4-291,1-2 1,-3 5 0,-3-5-1,2 0-683,1 1 1,8-3-1,-2-5 1,4 0 726,2 0 0,21-36 0,6-10 0</inkml:trace>
  <inkml:trace contextRef="#ctx0" brushRef="#br0" timeOffset="9">3649 2285 7835,'-11'0'3541,"0"0"-2974,7 0 1,-3 7-407,7 4 1,0 9 0,0 2 0,0-1-172,0 3 1,0 2-1,0 7 1,0-1-551,0 2 0,-6-1 0,1-2 0,1-4-894,2-5 1454,2-4 0,-21-45 0,-7-12 0</inkml:trace>
  <inkml:trace contextRef="#ctx0" brushRef="#br0" timeOffset="10">3550 1956 7835,'-16'5'0,"0"2"0,-2 1 630,2-1 1,7 1 401,4-3 1,3-5-1033,2 0 0,15-44 0,2-18 0</inkml:trace>
  <inkml:trace contextRef="#ctx0" brushRef="#br0" timeOffset="11">2991 230 7860,'-10'0'-735,"-1"0"1,5 0 1168,-5 0 1,2 2 0,-2 4-152,5 5 1,-1-2 0,2 2 0,1 4-53,2 5 1,-4 0 0,1 7 0,2 2-47,1 2 1,2 9 0,0 4 0,0 4-89,0 1 0,0 6 0,0 1 0,0 3-24,0 2 0,7-3 1,2-2-1,2-3 78,0-3 1,0 6 0,5-12 0,1-4-3,-1-4 0,6-3 0,0 2 0,-2 0-65,-1-3 1,3 3 0,-1-11 0,2 1-272,0 5 1,1-6 0,3-3 0,-3-2-117,-1-3 1,-3 1 0,8-3 0,-1-3 170,-1-5 1,-2-5 0,-6-1 0,2 0 130,2 0 1,0-1-1,-6-5 1,0-7 165,2-7 0,-2 0 1,0-7-1,1-2 45,-1-3 1,2-6 0,2-2-1,2 0-86,-2 0 1,-1-12-1,-3 3 1,0-2 4,1 0 1,-3 0 0,-1-4 0,-3-3 17,-4-1 1,0 0-1,-8 7 1,-3-3-24,-6 2 0,-4-2 0,-1 4 0,-2 3 2,-4 2 1,-2 3 0,-5-3 0,1-1-21,-1 0 0,-2-4 1,-1 11-1,-2 1 67,1 4 1,-5 1 0,0 12 0,2 3-140,1 6 1,2 6 0,0 7 0,0 0-325,0 0 1,6 10 0,2 4-1,1 6-525,4 0 1,-3 4 0,5-1 814,4 3 0,-3 14 0,-1 6 0,-4 7 0,0 0 0</inkml:trace>
  <inkml:trace contextRef="#ctx0" brushRef="#br0" timeOffset="12">2154 1775 7833,'8'0'643,"7"0"0,-15-2-286,0-3 1,-7 3 0,-8-5 0,2 1-125,2 1 0,0-3 0,-5 5 1,-1-5-57,1-1 0,0 6 1,-1-5-1,-1 3-65,-4-1 1,2-1 0,-7 4 0,-3-3-81,0 2 0,-5 3 0,-4 1 1,-2 1-78,-2 5 1,-4 1 0,5 6-1,-2-3 51,1 4 0,0 0 0,-1 3 0,6-1 48,4 1 1,0-1-1,2 0 1,-1 3 13,0 2 0,7-2 0,5 5 0,2-3 98,3 2 1,-1 0-1,3-3 1,1 2-126,2-2 1,6 4 0,-5-1-1,3 3 6,4 3 0,-5-3 1,2 1-1,3 1-2,1-2 0,2 4 0,2-4 0,3 2-151,7-1 0,2-7 0,2 4 0,3-3 39,3 2 1,-4 0-1,5-3 1,1 2 133,4-2 1,3 4 0,2-2-1,-1-2-3,2-2 0,-2-3 1,3-3-1,2 0-66,0 0 1,10-4 0,-4-3 0,5-3-102,1-2 0,6-2 1,0-3-1,-3-4 51,0-1 0,-3-4 0,0 3 1,0-4 58,1-1 1,-8 1 0,-4 2 0,-5 3-8,-5-4 1,3 5-1,-6-2 1,1 1 194,-5 0 1,-8-4 0,-2 4 0,2 0 43,2-1 0,1 0 0,-1-6 0,-2 1-56,-2 0 0,-2-6 0,3 0 0,-3 0 100,-1-2 1,3 4 0,-6-8 0,-1 1 38,-2 2 1,-2-1 0,0 6 0,0-2 28,0 2 0,-2-4 0,-4 2 0,-3 1-88,0-3 0,-8 5 0,3-2 0,-8 2 14,-3 3 1,3-6 0,-6 0 0,-3 2-168,-5 1 0,-1 3 0,-4 0 0,-2-1-74,1 1 0,-2 5 0,-5 2 1,0 0-505,-1-1 1,3 7 0,3-3 0,6 5-739,3 1 0,9 5 0,5 3-2165,2 1 3371,10 2 0,24 20 0,13 3 0</inkml:trace>
</inkml:ink>
</file>

<file path=ppt/ink/ink1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79"/>
    </inkml:context>
    <inkml:brush xml:id="br0">
      <inkml:brushProperty name="width" value="0.08571" units="cm"/>
      <inkml:brushProperty name="height" value="0.08571" units="cm"/>
      <inkml:brushProperty name="color" value="#FFFFFF"/>
    </inkml:brush>
  </inkml:definitions>
  <inkml:trace contextRef="#ctx0" brushRef="#br0">34 111 7824,'0'-9'252,"0"2"1,0 9 438,0 3 1,0-1 0,0 7-527,0 2 1,0 1 0,0 2 0,2 1-133,3 0 0,-1-1 0,7-2 1,2 0 7,1-4 1,3 0 0,-1 1 36,0-6 0,1-4 0,-1-1 0,0 0 113,1 0 0,-6-6 0,0-5 1,0-4 51,-2-2 0,-1 1 0,-8-2 0,0-2 103,0-2 1,0 0 0,-3 5 0,-2 1-48,-6 0 1,-3 1 0,-3 2 0,0 4-223,1 2 1,0-4 0,-3 6 0,-1 1-176,-1 2 1,-2 2 0,7 2-63,0 3 0,5-1 1,2 7-1,1 3-3,4 6 1,3-1 0,1 3 0,0-2 10,0 1 0,5-2 0,3 5 0,1-3-58,4 2 0,-4-2 0,2-5 0,2-1 6,1-4 0,3 2 1,-1-8-1,0-1-40,1-2 1,-1-2 0,0-2 220,1-3 0,-6-4 0,-1-8 1,-2-1 202,1-4 1,-5 2 0,1-6 0,-2 0 87,-3 1 1,0 0 0,0-3 0,-3 6 11,-2 4 0,-4 2 0,-7 1 0,-1 4-40,0 6-1,1-3 1,0 2 0,-1 5-117,1 5 1,0 5 0,-1 7 0,0 1-138,1-1 0,7 6 0,2 2 0,1-1-109,1 1 1,-1 4-1,8-5 1,2 1-64,1 0 0,8-3 0,-2-4 0,3 0 20,3-1 1,0-5 0,-1-2 0,0-1-10,1-5 0,-1-1 0,0-4 1,1-4 172,0-5 0,-1-9 0,-2-3 0,0-1 211,-4 0 1,-6-5 0,2 4 0,-5-3 59,-1 1 0,0 7 0,-1-2 1,-5 4 3,-5 1 1,-3 3 0,-3 2 0,1 7 49,-1 3 0,0 2 0,1 0 1,0 2-304,-1 3 0,1-1 0,0 7 0,-1 2-629,0 2 1,8 3 0,4 2 0,3 2 608,2-2 0,6 12 0,3 5 0,0 4 0,0-1 0</inkml:trace>
</inkml:ink>
</file>

<file path=ppt/ink/ink1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80"/>
    </inkml:context>
    <inkml:brush xml:id="br0">
      <inkml:brushProperty name="width" value="0.08571" units="cm"/>
      <inkml:brushProperty name="height" value="0.08571" units="cm"/>
      <inkml:brushProperty name="color" value="#FFFFFF"/>
    </inkml:brush>
  </inkml:definitions>
  <inkml:trace contextRef="#ctx0" brushRef="#br0">2022 280 7844,'0'-10'858,"0"4"1,0 7 0,0 4-604,0 6 0,0 4 0,2 2-222,4-1 0,-5 0 0,6-1 1,-1-2-177,0-2 0,6-7 1,-3 3-1,2-2 37,0 0 1,1 1 0,4-6 0,-1-2 230,-5-3 1,5 1 0,-6-7 0,2-2 92,0-1 1,-7-3 0,3 1 0,-2 0 12,1-1 0,0-5 1,-9 0-1,-2 2-29,-6 2 1,-4 4 0,-1 0 0,0 5 30,-1 2 0,-4 2 0,-3 5 0,0 0-32,0 0 1,-3 1-1,5 5 1,2 5-106,2 4 1,3 1 0,2 0-1,4 3-338,2 2 0,1-2 0,6 3 0,2-2-62,3 2 1,4-4 0,8 4 0,0-4 52,-1-1 1,2-6-1,2-2 1,4 0 101,2 0 1,-6-6 0,4 3-1,-3-4 136,1-2 0,0-2 0,-6-4 0,1-4 118,0-5 1,-1-4-1,-2-1 1,-3-1 84,-5 1 1,-4 0 0,-2 0 0,-2-3 8,-4 3 1,-3 3 0,-7 0 0,-3 2 13,-2 4 0,1-1 0,-6 6 1,2 1-101,4-3 0,-4 7 0,3-5 0,1 6-158,1 6 1,3-3-1,1 8 1,2 2-305,2 1 1,7 5-1,-1 1 1,4 1 132,1 0 1,1 2-1,4-1 1,7-2 45,2-1 1,4-3 0,2-2 0,3 0 149,-3-4 1,3-6 0,1 2 0,0-5 145,0-1 1,-3-1 0,-4-5 0,-3-4 86,-2-5 1,0-4-1,-4-1 1,-1-4-20,0-1 1,-1 5-1,-8-2 1,-2 2 94,-2-2 0,-6 10 0,-1-6 0,-5 6-87,-4 3 1,-2-4 0,4 7-1,-2 3-203,2 1 1,-4 2-1,3 2 1,1 1-501,1 3 1,8 7 0,1-2-140,-4 3 1,8 3 0,0 0 0,4-1 639,2 0 0,15 21 0,6 9 0,3 3 0,-2 0 0</inkml:trace>
  <inkml:trace contextRef="#ctx0" brushRef="#br0" timeOffset="1">2071 921 7860,'-16'-9'807,"-1"3"0,1-2-272,0 3 0,7-2-276,3 2 0,4 5-255,2 0 1,0 7 0,0 9-19,0 1 0,0 1 0,0 2 0,2 2-105,4-2 0,-2-2 1,6-1-1,1-1 22,-2 0 0,6-4 0,-4-3 0,5-2-6,6-3 0,-4-3 0,5-1 0,-5-1 107,-2-5 0,0-3 1,1-8-1,-3-1 96,-2-4 1,0 2 0,-4-6 0,-1 1 137,0 0 1,-1 5-1,-8-2 1,-4 3-34,-5 3 0,-3 2 0,-2 0 0,-3 5 3,-2 2 1,2 2 0,-5 5 0,3 0-22,-2 0 0,0 7 0,3 4 0,-3 3-119,3 3 1,4 5 0,3 2-1,4-1-119,2 1 1,2 4 0,5-5 0,0 1-94,0 0 0,6-3 1,6-4-1,2-1-75,3 0 0,4-1 1,3-4-1,0-5 116,0-4 0,3-2 0,-5 0 0,-2 0 92,-2 0 1,-1-8 0,1-4 0,1-7 49,-3-2 1,4-7-1,-11 5 1,1-1 68,-5 0 1,-4-3-1,-1 4 1,0 3 80,0 2 1,-6 2-1,-4-1 1,-3 3 82,-3 3 1,3-2 0,-10 7-1,0 3-87,2 1 0,-3 2 1,4 2-1,-2 3-175,2 7 0,7-4 0,2 4 0,0 0-63,2 3 0,1 7 0,8 0 0,0-1-148,0 3 1,0-5 0,3 4 0,2-1 5,6 0 1,3 0 0,3-6 0,0 0 103,-1 2 1,0-10 0,1-2 0,-1-4 61,0-2 0,1 0 0,0 0 0,-1-2 2,0-4 1,-5-8 0,-2-10 0,0 0-72,1 0 0,-6 1 1,1 3-1,-4-2 86,-1 2 0,-1-2 0,-4 4 0,-7 3 234,-2 0 0,-5 8 0,-1 2-20,-2 3 0,0 2 1,6 2-1,2 3-50,3 6 1,-4 4 0,6 1 0,-2 0-91,0 1 0,7-1 1,-1 1-1,3-1-167,2 1 1,2-1-1,3-1-142,6-5 0,4 4 0,1-9-15,1-1 0,-1-3 370,0-1 0,-6-1 104,-5-5 1,-3-3-251,-2-8 1,-2 9 0,-3 0-445,-6 1 0,2 5 0,-2-4-1326,-2 5 1808,-2 1 0,-16 14 0,-4 4 0</inkml:trace>
  <inkml:trace contextRef="#ctx0" brushRef="#br0" timeOffset="2">1891 0 7860,'-17'0'538,"1"0"0,5 2 1,0 2-207,-2 1 1,4 1 0,0-4-226,2 3 1,-4-2 0,3 7-1,1-1 51,-1 0 1,-2 2 0,3 8 0,-1 1-26,1 1 1,-1 8 0,5 1 0,-3 5-87,3 3 0,-1 8 0,0-5 1,-1 3 90,1 0 0,2 6 0,2 2 0,0-3 24,0-3 0,0-2 0,0 5 0,2-1-64,4-4 1,-3-2-1,8-6 1,1 3-76,-3-3 0,5-3 0,-3-4 0,4-2 27,1 3 1,0-1 0,1 0 0,0-2-14,-1 3 0,0-6 1,2-1-1,3-1-30,1 0 0,5 0 0,-3-6 0,1-1-191,5-4 0,0 2 1,4-6-1,0 0-35,4 0 1,-3-1-1,3-6 1,-1 0-42,1 0 1,-3-6 0,1-1-1,-6 0 348,-8 0 0,1-6 1,0 4-1,-3-2 163,-3 0 0,0-1 1,-2-9-1,-3-2-42,-1-3 0,1 0 0,4-3 1,0 1-163,1-1 0,-1-2 1,0-3-1,1-3 29,0-1 0,-3-2 0,-1 3 0,-4-1 203,-2 2 0,4 1 0,-5 2 0,-2 0-49,-3 0 1,-1 0-1,0-2 1,0-1-67,0-3 1,-5 1 0,-3 5 0,-1 0-33,-4 1 0,4-7 0,-2 1 1,-2 1-104,-1 3 0,-8 1 1,-2 0-1,1 0 41,-1 1 0,-5 6 1,1 2-1,-3 2-10,-2 0 0,-5 2 0,0 9 0,-1 6-108,-1 3 1,5 2 0,-3 2 0,4 3-773,0 6 1,9-2 0,3 2 0,5 2-3083,7 1 3902,-5 3 0,-1 36 0,-10 9 0</inkml:trace>
  <inkml:trace contextRef="#ctx0" brushRef="#br0" timeOffset="3">839 2416 8155,'-11'0'3231,"0"0"-2503,7 0-855,-3 0 1,9 0 43,3 0 0,4 0 0,8 2 0,0 1-45,-1 3 0,2-1 1,3-5-1,0 0 43,-1 0 0,0 0 0,0 0 1,3 0 67,-3 0 1,-3-7-1,0-4 1,0-3 7,-1-3 1,0 0 0,-1 1-1,-4 0 48,-5-1 1,-5-1-1,-1-2 1,-1-2 215,-5 2 1,-3 8 0,-8 2 0,-1 1 13,-4 0 1,2 5 0,-6-2 0,1 5-57,-1 1 1,5 1 0,-5 5 0,3 6-23,2 2 0,3 4 0,3 2-199,4 2 0,4 0 0,7-6 0,0 3-77,0 2 1,0 0-1,0 5 1,2-3-33,3-3 1,5-2 0,6-2-1,2 2-26,4-2 0,-3-6 0,2 0 1,-2-3 66,-3-4 0,0 0 0,1-3 0,-1 0 36,0 0 1,-1-8 0,-2-3 0,-2-3 73,2-2 0,-6-7 1,0 0-1,-1-1 67,0 0 1,-1-3 0,-5 5 0,-2 0 62,-4-2 0,3 11 1,-8-3-1,-2 3 6,-1 4 0,-1 0 0,2 5 0,2-1-18,-1 1 1,-3 4 0,-2 5-163,1 7 0,1 2 0,4 3 0,6-1-25,3 0 1,2 1 0,0-1 0,0 0-43,0 1 0,0 0 1,2-1-1,3 0-105,6 1 1,4-6 0,1 0 103,1 2 1,-1-6 0,0-2 15,1-2 1,0-3-1,-3-3 1,-1-2 171,-2-6 0,-8-4 0,3-1 0,-4-1-4,-2 1 1,0 0-1,-2 1 1,-1 2-2,-3 2 1,-7 2-1,2-3 1,-3 2 104,-3 3 0,6 1 0,0 6 0,-1 0-71,-3 0 1,-2 0-1,3 3 1,1 0-137,2 3 1,6 6 0,-4-1 0,1 3-148,5 3 0,0-6 0,3 0 0,0 2-183,0 1 1,0-2 0,3-1-368,2 1 0,-2-3 0,9 0-129,0-1 0,-3-2 0,2-6-1221,2 0 2044,-6 0 0,16-38 0,-6-7 0</inkml:trace>
  <inkml:trace contextRef="#ctx0" brushRef="#br0" timeOffset="4">1003 1890 7872,'-7'-9'-415,"-4"4"1,-3 3-1,-3 2 628,0 0 0,7 0 0,-1 0 0,-2 0 226,-2 0 0,4 0 0,0 0 0,-2 0-20,-1 0 1,-3 0 0,1 2-225,0 3 1,-1-3-1,1 3 1,-3-1-37,-2 1 0,6-3 0,-5 6 0,0-3-19,1 1 0,1 1 0,2-4 1,0 5-92,-1 1 1,-1-6-1,-2 5 1,-2-2 7,2-1 0,2 0 1,-1-3-1,-1 2-36,-1 1 1,-3 0-1,4-5 1,-3 3-29,3 2 0,0-3 1,0 3-1,-2-1-45,2 1 1,2-1 0,2 6 0,-1-2 97,0 1 1,1 1 0,0 3 0,-1-3 81,1 3 0,0 2 0,-1 1 0,3 1 0,2-1 0,0 1 0,4-1 0,1 0-161,0 1 0,-4-6 1,5 0-45,2 2 1,3 1-1,1 3 8,0-1 1,0 0 0,0 3 0,0 1 160,0 2 0,0 5 1,0-3-1,0 0 47,0-1 1,1 5 0,3-7 0,4 2-61,1 0 1,0-5 0,4 4 0,-2-3-27,2-3 1,3-2 0,4 0 0,4-4-41,1 4 0,-3 0 0,6 1 0,1-3 39,2-1 0,-4-6 0,1 7 0,1-1-16,2-2 1,0 3 0,-2-4-1,-4-1-28,-1 1 0,6 3 1,-5-5-1,1 2-18,-4-1 1,1-2 0,1-5-1,2 0-40,3 0 1,0 0-1,1 0 1,-4 0-20,4 0 0,-5-1 1,3-3-1,-1-3 125,-1-2 0,0 4 0,-6-5 0,1 1 3,-1 0 0,-1 3 0,-1-3 0,2 0 9,2 0 1,0 0 0,-6-4-1,1 2-57,-1-1 1,0 3-1,3-3 1,1 0-75,2-3 0,0 0 1,-6 3-1,-1 0 18,-5 0 1,5-3-1,-4-1 1,4-1 27,2 1 0,-7 0 1,0-1-1,-1 1 38,0 0 1,0-2 0,4 2 16,-2 0 1,-6-1 0,4 1 0,1 0 79,-1-1 0,-6 0 1,5 1 10,-2 0 0,-3-1 1,2 1-1,-3 0 116,-2-1 1,0 6 0,-2 0 0,-3 0-67,-6 2 1,2-6 0,-3 5-1,0-4 217,-3 4 0,-1-5 0,-1 4 1,1-3-144,0-3 1,-7 6 0,2 0-1,-1-1-265,-2-3 0,0-1 0,-5 1 0,2 2-154,-2 2 1,-1 1-1,1-5 1,2 2-359,-2 2 0,3 2 0,0-2 0,3 3-1571,3 1 1,1 6 2094,3-5 0,36 4 0,9 2 0</inkml:trace>
  <inkml:trace contextRef="#ctx0" brushRef="#br0" timeOffset="5">2220 1052 7872,'0'-9'544,"-3"2"19,-2 7 1,1 0-52,-7 0 0,0 0-235,-5 0 0,5 0 1,0 1-67,-1 5 0,-3-2 1,-1 5-87,-1-2 0,0 6 0,-1-2 0,-2 3-87,-2 2 0,-5 2 0,3-2 0,1 2-22,-1 4 1,-6-2 0,3 5 0,-2-1 77,1-4 1,-1 4 0,6 0 0,-1-1 41,0 1 1,2-2 0,6-5-1,-1-3-58,1-3 0,0 4 1,-1-4-1,1 2-44,-1-2 0,0 3 0,3-3 0,1 4-6,3 1 1,-2-5 0,-4 0 0,0 2 81,-1 1 1,0 8 0,1 0 0,0-2-52,-1-1 0,6-3 0,-1 0 0,-3 1 29,1-1 0,-6 1 1,8-1-1,-2 1-39,-3-1 1,1 0 0,0 3-1,1 1-66,4 1 1,-4 2-1,6-7 1,-2 2 24,0 4 0,2-2 0,-4 8 0,4 1 77,2 2 0,-4 2 1,4 0-1,-1 0 108,1-1 1,2 3-1,3 2 1,-2 1-58,-1-1 0,-1-3 1,6-3-1,0-1-117,0-3 1,0 1-1,0 2 1,0-3-29,0-4 1,0-3 0,0 0-1,0 4 47,0 1 0,0-5 0,0 4 1,0-2 62,0-1 1,0 7 0,2-6 0,2-2 11,1-2 1,1 4-1,-6 0 1,0-2-87,0-2 1,5-1 0,0 1 0,-1 2 39,-2 2 0,3 2 1,1-4-1,-1 2-52,3-2 1,-7 4 0,7 0-1,-3-1 88,1 1 0,1-2 0,-4-6 0,5 3-104,1 2 1,-3-2-1,3 3 1,0-4 12,0-2 0,2 6 0,6 0 0,-1-2-18,0-1 0,1-3 1,-1-1-1,2-3 22,4-1 1,-3 0-1,4 4 1,-1-3 6,0-1 0,6 1 0,-5 2 0,1-1-50,0-3 1,3 2 0,-3 2 0,1-1-13,4-2 0,-3 0 1,0 3-1,0 0 2,-1-4 0,-5 1 0,4 6 0,-2-2-23,-1-4 0,3 3 0,-4-5 0,2 2-49,-1 0 1,2-6 0,-1 5 0,0-1-61,2 0 0,-6-6 0,5 3 0,1-4 93,4-2 0,-5 2 0,1 1 0,-2 3 83,0-2 1,7-3-1,-3-1 1,1 0 183,1 0 0,-3 0 1,6 0-1,-2 0-10,1 0 0,4 0 1,-6 0-1,1 0-109,-2 0 0,8 0 1,-6 0-1,-2-1-129,-1-5 0,3 4 0,-3-5 0,1 2 72,1-1 1,-8-2-1,3 5 1,0-3 146,-2 3 0,3-1 0,-4 0 0,2-1 163,-2 1 0,0-3 1,0-1-1,2 2-171,-1-2 1,2-4 0,0 1 0,1-4-155,0-2 1,3-4-1,-4-3 1,-2-2-32,3-3 1,-5-2 0,4-2 0,-1 0 124,0 0 0,2 1 0,-4-1 1,2 2 120,-2 3 0,-3-3 1,-5 6-1,-1-3-25,2 1 0,0-1 1,-1-4-1,-1-1-166,2 0 0,2-5 1,0-2-1,-3-1-32,-1 1 1,0-9 0,5 3 0,-1 2 106,-4 2 0,3 2 0,-4 4 0,1-3 192,-1 3 1,-6 6 0,2 5 0,-3 0-164,3-1 0,-4 0 1,5-3-1,-1 1-171,-1-1 1,3 4 0,-5-5 0,2-2-43,-1-5 1,-2 1 0,0 5-1,2-1 109,1-2 0,1-3 0,-6 6 0,0 2 124,0 2 0,0 1 0,0-3 0,-3 3-14,-2 3 0,3 1 0,-5 5 0,1 1-139,1-1 1,-1 1-1,5 0 1,-3-1-64,-1 1 0,-3-1 0,5 1 0,-5-1 77,-1 1 1,3 0 0,-2-3 0,-1-1 6,-1-2 0,5-1 1,-6 3-1,0-3-64,2 3 0,-5 2 0,2 1 1,-2 0-79,-3-6 0,6 6 0,0-6 0,-2 5 57,-1 2 1,3-1-1,0 1 1,0-1 60,2 1 1,-6 0 0,5-1 0,-4 1 92,4-1 1,-5 3-1,4 1 1,-3 2-4,-3-2 0,0 0 0,1 0 0,1 2-78,5-1 0,-5 3 0,2-2 0,-5-1-11,-4 4 0,4-7 1,3 4-1,-3-1-2,-1 1 0,2-4 0,0 6 0,0-2 10,1 0 1,0 5-1,-1-3 1,1 2 123,0 3 0,-7 1 0,2-1 1,1-1 177,1 1 0,-2 2 0,-3 2 1,0 0-214,0 0 0,-3 2 0,3 2 0,0 1-93,1-1 0,-5-3 0,4-1 1,1 0-3,-1 0 1,-5 0-1,1 0 1,-1 0-41,2 0 1,-4 0-1,3 0 1,-3 0-188,-2 0 1,1 0 0,1 0-1,1 0-187,3 0 0,0 7 1,-5 3-1,5 1-546,5 0 1,4-6-1,2 5-4334,-1-3 1225,8-2 4074,1-5 0,30 29 0,6 7 0</inkml:trace>
</inkml:ink>
</file>

<file path=ppt/ink/ink1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86"/>
    </inkml:context>
    <inkml:brush xml:id="br0">
      <inkml:brushProperty name="width" value="0.08571" units="cm"/>
      <inkml:brushProperty name="height" value="0.08571" units="cm"/>
      <inkml:brushProperty name="color" value="#FFFFFF"/>
    </inkml:brush>
  </inkml:definitions>
  <inkml:trace contextRef="#ctx0" brushRef="#br0">280 62 7872,'-25'6'0,"3"1"372,4 3 0,2-1 1,-2 3-1,2-3 43,0-1 0,2 4 0,0-1 1,4 2 46,-3-2 1,0 3-1,0-2-243,2 2 1,5 2-1,-3 1-123,2-1 0,-1 1 1,5 0-1,-2-1 57,2 0 1,0 6 0,1 2-1,-1-1-7,-3 2 1,1 4 0,5-2 0,0 4-30,0 2 0,0 0 1,0 0-1,2 1-133,3 5 0,4-10 0,8 4 0,-1-5-145,0-2 0,3 6 0,1-7 0,4 2 53,1 1 0,-4-8 0,5 1 0,0 0 94,0 1 0,1-4 0,4 4 0,-2-4 17,-1-1 1,1-1 0,8 0 0,-1 1 26,-5 0 1,1-1-1,-3-2 1,3 0 8,6-4 1,-8-6 0,3 1 0,-2-5 32,0-5 0,-4 0 0,0-10 0,1-5 155,-2-4 0,2-4 1,-5-4-1,-1-3-22,1-3 0,-4 3 1,2-4-1,-2 5 35,-3 1 0,1-1 0,-3-3 1,-3-1 83,-5 1 0,1 2 1,-2 1-1,-1-3 90,-2-1 1,-4-8 0,-3 4 0,-6-2-56,-4 1 1,-1-1 0,-1-4-1,-1 4-14,-4 6 1,2 3 0,-8 2 0,-1 0-21,-2 1 0,-4 6 1,-1 6-1,-3 7-98,3 8 1,-6-3 0,0 3 0,-1 3-295,-1 6 1,6-1 0,-5 9 0,1 0-573,0 2 0,6 2 0,-1-3 1,6-5-268,3 0 0,7 3 0,-5-6-1457,3-1 1,3 0 233,9 1 1,3-1 2128,8 7 0,22 29 0,6 12 0</inkml:trace>
</inkml:ink>
</file>

<file path=ppt/ink/ink1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87"/>
    </inkml:context>
    <inkml:brush xml:id="br0">
      <inkml:brushProperty name="width" value="0.08571" units="cm"/>
      <inkml:brushProperty name="height" value="0.08571" units="cm"/>
      <inkml:brushProperty name="color" value="#FFFFFF"/>
    </inkml:brush>
  </inkml:definitions>
  <inkml:trace contextRef="#ctx0" brushRef="#br0">248 34 7872,'-15'-3'400,"2"0"679,2-2 0,1-1 1,-8 6-489,2 0 1,5-5 0,1-1 0,-4 2-352,0 3 1,-2 1 0,-1 0 0,0 1-358,1 5 0,5 1 0,0 6-39,-2-2 1,6 0 0,1 5-1,5 1-420,1 0 0,0-6 1,0-1-1,1 4 125,5 0 0,3 2 1,8 0-1,-1 2 284,0-2 1,7 0 0,-1 1-1,-3-1 140,0 0 1,-3 1-1,0 0 1,2-1 47,-2 0 0,0-2 0,-2-1 1,-1-2 275,-2 2 1,-6-4-1,0 3 287,-4-1 0,-1 4 1,-1 2-101,-4-1 1,-5-5 0,-6 0-1,-1 0-286,1-2 1,-3 0 0,-2-4 0,0 0-844,2-1 0,5-3 0,4-1-2389,-3 0 3034,5 0 0,37-58 0,-5 21 0,-2 1 0</inkml:trace>
</inkml:ink>
</file>

<file path=ppt/ink/ink1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88"/>
    </inkml:context>
    <inkml:brush xml:id="br0">
      <inkml:brushProperty name="width" value="0.08571" units="cm"/>
      <inkml:brushProperty name="height" value="0.08571" units="cm"/>
      <inkml:brushProperty name="color" value="#FFFFFF"/>
    </inkml:brush>
  </inkml:definitions>
  <inkml:trace contextRef="#ctx0" brushRef="#br0">50 214 7872,'-12'0'250,"1"0"350,-1 0 0,4 1 147,3 5 1,3-3-513,2 8 1,0-5 0,0 5-282,0 1 0,5 4 0,1 2 0,-2 2-236,-3 1 0,5 3 0,-1-3 0,-1 3-1459,-2 1 1741,-2-5 0,0-4 0,0-8 0</inkml:trace>
  <inkml:trace contextRef="#ctx0" brushRef="#br0" timeOffset="1">82 0 7872,'-16'5'0,"0"3"529,-1 1 0,6-5 1,2 3-557,1 0 0,3-2 27,5 5 0,36-6 0,10 3 0</inkml:trace>
</inkml:ink>
</file>

<file path=ppt/ink/ink1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90"/>
    </inkml:context>
    <inkml:brush xml:id="br0">
      <inkml:brushProperty name="width" value="0.08571" units="cm"/>
      <inkml:brushProperty name="height" value="0.08571" units="cm"/>
      <inkml:brushProperty name="color" value="#FFFFFF"/>
    </inkml:brush>
  </inkml:definitions>
  <inkml:trace contextRef="#ctx0" brushRef="#br0">132 95 7879,'-12'0'497,"0"0"315,0 0-472,5 0 1,2 2 0,5 2 0,1 3-137,3 4 1,-1 2 0,3 2-1,-1 2-122,-2 2 1,3-5 0,-1 2 0,2-3-70,1-1 1,-1 0 0,1 0-310,1 0 1,-2-6 0,1-2 188,1-2 0,-2-4 1,-1-2-1,1-3 233,0-4 0,-5-5 0,2-1 0,-2 0 75,-2 0 0,0-4 0,-2 4 0,-1-1-51,0-3 0,-5 4 0,2-1 1,0 3 28,-3-1 0,2 0 1,-1 5-1,0 2 158,2 1 1,-5 6-1,3-3-210,-2 4 1,-2 2-1,1 5 1,2 6-99,1 6 1,5 4 0,-2 4-1,1 0 2,0 2 0,0 4 1,4-5-1,1-2-191,4-4 1,1 1 0,6-7 0,0 0-94,0-1 1,0-8-1,0-2 1,0-2 149,-1-2 0,1-2 0,0-2 0,0-4 138,0-2 1,0-8-1,-2 0 1,-2-2 263,-4 0 0,-2 4 0,-2-2 0,0-1-101,0 1 0,-2 4 0,-2-3 0,-4 4 171,-2 1 1,-4 0-1,0 0 1,-3 2-219,-2 2 1,3 3-1,-2 5 1,-1 0-80,1 0 0,4 5 0,-3 3 0,5 2-129,0 2 0,4 6 0,1 1 0,2 4-94,2 1 0,2 0 0,1 0 0,1-1-74,3 1 1,0-6 0,6-2 0,4-2-156,-1-2 0,1-7 1,1 0-1,1-4 157,-2-1 0,4 0 1,-3-1-1,1-4 177,2-2 1,-6-8-1,4-2 1,-2-1 107,-2-3 1,0-5 0,-2 1 0,-2 3 185,-4 0 1,-3 3-1,-1 1 1,-1 0 193,-3 4 0,0 0 1,-7 4-203,-2 2 1,-1 2-1,0 3 1,0-1-1,-2 1 20,1 2 1,3 2-1,0 4 1,0 2-240,0 3 0,0 4 0,1 1 1,3 2-171,4 1 1,3-2 0,1 2 0,0 1-162,0 0 0,1-5 0,3 2 0,4-3 79,3-1 1,1-1 0,0-4-1,0-1 91,0-1 1,-1-4-1,1 3 1,0-4 192,0-4 0,-2-2 0,-1-6 0,-2 0 330,-2 0 0,0-4 0,-5 0 0,0 1 16,0-3 1,-2 5 0,-2-3 0,-5 3-49,-6 1 0,1 1 1,-6 4-1,1 3-238,0 2 1,-3 2-1,5 0 1,0 2-1210,0 2 0,2 2 0,8 6 1096,3 0 0,24 11 0,11 3 0,2 3 0,1 0 0</inkml:trace>
</inkml:ink>
</file>

<file path=ppt/ink/ink1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91"/>
    </inkml:context>
    <inkml:brush xml:id="br0">
      <inkml:brushProperty name="width" value="0.08571" units="cm"/>
      <inkml:brushProperty name="height" value="0.08571" units="cm"/>
      <inkml:brushProperty name="color" value="#FFFFFF"/>
    </inkml:brush>
  </inkml:definitions>
  <inkml:trace contextRef="#ctx0" brushRef="#br0">60 178 8006,'-8'-1'1158,"0"-3"575,6 3-1247,-3-5 0,5 8 1,0 2-187,0 4 1,0 2-1,0 2-345,0 0 0,3 0 0,3-1 1,-1-2-297,0-1 0,5-4 0,-3 2 148,4 0 1,1-3 0,0-3 0,0-5 117,0-2 1,-2-5 0,-1 1-1,-2-2 275,-2-3 1,3-1 0,-4-4 0,-1 2 199,-2 2 0,-1-3 1,-1 3-1,-4 0 33,-2 0 1,-4 1 0,0 4-1,-1 1-166,0 3 1,0-1-1,0 5 1,0 1-114,0 2 1,0 1-1,1 1 1,-1 2-125,0 1 1,4 10 0,1-3 0,2 4-77,2 2 0,2 0 1,1 4-1,0-2-98,0-2 0,0 3 0,1-5 0,3 0-33,4-2 0,3-1 1,1 0-1,0-1 16,-1-4 0,1-2 1,0-5-1,1 0-23,3 0 1,-3 0 0,3-6-1,-3-5 145,-1-3 1,0-7-1,-1 2 1,-2 0 142,-1-1 0,-6 1 1,2-2-1,-2 3 35,-2 1 0,-6 1 0,-2 4 0,-2 1 47,-2 3 0,0-1 1,-1 5-1,-2 1-10,0 2 1,-3 2-1,4 3 1,-2 4 183,1 3 0,3 1 1,3 0-1,1 1-196,-1 2 0,4-1 1,0 3-1,0-1-129,2 0 1,-1-1-1,4-3 1,1 0-131,3 0 1,-2-4 0,7-1-1,0 0-275,2-1 1,1-3 0,-1 1 154,1-3 0,0-1 0,0 0 0,0-1 181,0-3 0,-5 1 0,0-5 0,0-1 63,-1-2 1,-3-1 0,1 0 0,-3 0 117,-1 1 0,0-1 0,0 0 90,0 0 1,-5 4 0,-3 2-30,-2 1 0,-2 0 0,0 5-95,0 0 0,4 0 0,0 2 1,0 1 10,2 6 0,-4 1 0,6 2 0,1 0-12,3 0 0,0 4 0,0-1-263,0 0 1,0-2 0,0-1 0,0-1-197,5-4 0,-3 0 0,6-4 4,1 1 1,2-1 0,1-3 189,0-5 1,-2-1-1,-1-6 1,-1 0 256,1 0 1,-3 0-1,-2 0 1,-3 0 256,-1 0 0,0 1 1,0-1 36,0 0 0,-1 1 0,-3 3 0,-4 5 17,-2 1 1,-2 2-1,0 0-383,0 0 0,0 4 1,0 2-1,1 0-872,4 3 1,-3 2 0,6 1-4748,1-1 5587,3 1 0,20 0 0,7 0 0</inkml:trace>
</inkml:ink>
</file>

<file path=ppt/ink/ink1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92"/>
    </inkml:context>
    <inkml:brush xml:id="br0">
      <inkml:brushProperty name="width" value="0.08571" units="cm"/>
      <inkml:brushProperty name="height" value="0.08571" units="cm"/>
      <inkml:brushProperty name="color" value="#FFFFFF"/>
    </inkml:brush>
  </inkml:definitions>
  <inkml:trace contextRef="#ctx0" brushRef="#br0">166 0 7992,'-12'1'0,"1"3"153,-1 4 0,1-1 1,2 0-1,3-1 351,0 1 1,1-3-1,2 4-335,0 1 0,-2 1 1,5 2-1,2 0 31,2 0 0,-3 0 1,4 0-19,1 0 0,-1-1 0,4 1-414,-1 0 0,0-1-95,4-3 1,-1-3 274,1-5 1,-5-5 0,-2-3 0,0-3 117,-2-1 1,1-1-1,-4-1 1,0-2 98,0 1 1,-1 2 0,-3 1 0,-3 0 72,1 0 0,-3 5 0,3 0 0,0 1 54,-3-1 1,2 4 0,-1-1-122,-1 3 1,-2 1 0,-1 1-42,0 3 0,2 3 0,2 6 0,2 2-42,1 0 1,4 5 0,-3-2 0,3-1-85,1 0 0,1 4 0,2-3 0,2 1-118,2-4 1,0-3 0,5-2-1,0-4-35,0 0 0,0-3 0,0-3 0,0-1 100,-1-3 0,-2-3 0,-1-4 0,-1-3 59,0-1 0,-2-2 0,-5-4 0,0 2 178,0 2 0,-1-3 0,-2 4 0,-2 2-60,-2 0 0,-1 2 0,-4 2 0,1 2 232,-1 4 1,-4 3-1,0 1 1,2 0 55,0 0 1,2 5 0,1 3 0,-1 2-561,0 2 1,4 5-1,2 0 1,0 0-748,3 0 0,2-2 0,1-3 891,0 0 0,32-5 0,7-2 0</inkml:trace>
</inkml:ink>
</file>

<file path=ppt/ink/ink1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93"/>
    </inkml:context>
    <inkml:brush xml:id="br0">
      <inkml:brushProperty name="width" value="0.08571" units="cm"/>
      <inkml:brushProperty name="height" value="0.08571" units="cm"/>
      <inkml:brushProperty name="color" value="#FFFFFF"/>
    </inkml:brush>
  </inkml:definitions>
  <inkml:trace contextRef="#ctx0" brushRef="#br0">96 24 7930,'-13'13'0,"1"1"386,0 3 1,5-2 0,0-3 0,2 0-9,2 0 0,-2 0 0,1 0 0,1-1-267,2 1 0,2-4 0,2 0 1,2 2-150,2 0 0,0-2 0,2-1 0,-1-1 10,1 0 0,1-3 0,1 3 0,-2-3-107,-1 2 1,1-2-1,2-3 107,1 0 1,-4-1 0,-2-3 135,0-4 1,2-6 0,-5-2 0,0 2 107,-1 0 0,-2 1 1,0-1-1,0-3 19,0 3 0,-5-3 0,0 1 0,-1 2 31,-3 0 1,2 6 0,0 1 0,1-1-45,-1 1 0,0-2 1,-5 5-174,0 1 0,-1 3 0,3 4-43,2 4 1,-1 4 0,5 2 0,1 3-74,2 2 1,1-3 0,0 3 0,0-1-8,0 0 1,5-3 0,3 1-1,2-3-56,2-1 0,1-4 0,-1-1 0,0-2-47,-1-3 1,1 0 0,0-4 0,1-2 136,3-4 0,-7-2 0,3-4 0,-2 0 145,-4-2 0,-1-3 0,-5 2 1,0-1 169,0 1 1,0 1 0,-1 4 0,-3 0 45,-4 1 0,-2-1 0,-2 0 0,0 1-2,0 3 1,0 3 0,-1 5 0,-2 0-133,-1 0 1,1 0 0,2 0-1,1 3-89,0 4 0,1 2 0,-1 8 0,1 0-104,4 3 1,-3 2-1,6 2 1,1 0-77,2-1 0,2 1 0,4-2 0,4-2-200,6-4 0,-1-3 0,4-2 1,1-3-106,-1-4 1,-2-3-1,3-1 1,-2 0 128,-2 0 0,0-5 0,-1-4 0,-4-4 257,0-4 1,-4-2 0,-2 3 0,-3 0 306,-1-1 1,0 4 0,0-3-1,-1 3 192,-3 1 1,-2 4 0,-6 1-1,-2 2-42,-2 3 0,3 0 1,-3 2-1,3 0-460,2 0 1,-1 0 0,0 2 0,1 1-457,3 5 0,-1-1 0,5 1 0,1 1-3199,1 2 3659,2 0 0,22 17 0,5 4 0</inkml:trace>
</inkml:ink>
</file>

<file path=ppt/ink/ink1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02.500"/>
    </inkml:context>
    <inkml:brush xml:id="br0">
      <inkml:brushProperty name="width" value="0.08571" units="cm"/>
      <inkml:brushProperty name="height" value="0.08571" units="cm"/>
      <inkml:brushProperty name="color" value="#FFFFFF"/>
    </inkml:brush>
  </inkml:definitions>
  <inkml:trace contextRef="#ctx0" brushRef="#br0">315 105 7726,'-12'0'-669,"1"0"1397,-3 0 0,4 2-269,-1 4 0,1-2 0,-4 6-258,3-3 0,5 7 0,-4-2-115,2 3 0,3-3 0,5 0-49,0 1 1,0 3-1,0 1 1,0 1 14,0-1 0,0 2 1,2 1-1,1-1-29,3-3 1,6-3 0,-4 5 0,-1-1-49,1 1 1,4-7-1,-4-1 1,1-2-62,5-4 0,-4-2 0,1-2 14,3 0 1,1 0-1,3-2 141,-1-4 1,-7-4 0,-2-7 0,-2-1 54,-1 1 1,1-1 0,-6 1-1,0-1 47,0 1 0,0-1 1,0 1-1,-2 0 112,-4-1 0,3 6 1,-7 1-1,0-1-1,0 2 1,1 1-1,-5 5 1,3-2-24,-3 2 1,-2 2 0,-1 2-207,-1 0 1,1 6 0,1 2 0,3 2-9,1 3 1,6 3 0,-3 1-104,1 1 1,2-1 0,6 0-1,0 1-59,0-1 1,0 1-1,2-1 1,4 1-83,6-1 0,-3-5 0,3-2 1,1-3-53,3-3 0,1-2 0,1-2 0,-1 0 120,1 0 1,-1-2 0,1-2 0,-3-5 99,-3-7 1,3 6 0,-5-11 0,0 0 159,-4 1 0,-4 1 1,-2 1-1,0 1 158,0 0 0,0-1 1,-2 1-1,-4-1-96,-6 1 1,-3 5-1,-3 2 1,1 1-4,-1-1 1,-1 6 0,-2-2-71,-3 4 0,1 2 1,6 2-58,-1 4 1,1-2 0,1 8-1,3 3-48,1 6 0,8-1 0,-4 5 1,2 0-21,1 4 1,-1-3 0,6-1 0,2-2-43,4 0 0,-3 3 0,9-5-145,2 2 0,1-1 0,3-9 0,-1-3-120,1-2 0,-1-2 1,0-6-1,1 0 59,-1 0 0,1-8 0,-1-4 1,-1-3 243,-5-3 1,5-1 0,-6-3-1,-1-1 94,-3 2 1,2-1 0,-2 1 0,-2-2 346,-2 1 1,-4 3-1,-4 2-132,-6-1 1,-3 3 0,-3 1-1,1 4-128,-1 3 0,1 1 0,-1 6 1,1 0-87,-1 0 0,1 0 0,0 0 0,-1 2-80,1 3 1,5 5-1,2 8 1,1-1-54,-1 1 0,6-1 1,-2 2-1,4 3 7,2 1 1,0 6 0,0-4 0,0 1-40,0-1 0,8-2 0,4-5 0,3-1-142,3 1 0,-1-7 1,1-1-1,-1-2 2,0-4 1,1-3 0,-1-2 0,1-5 10,-1-6 0,1-3 0,-1-3 0,1-1 133,-1-5 1,-5 3-1,-2-6 1,-3 2 225,-3 3 0,-2 1 0,-2 0 0,0-3 236,0 3 1,-2 7 0,-4 3 0,-7-3-63,-9-1 1,3 3-1,-4 2 1,1 3-130,-1 3 0,2 2 1,-6 2-1,1 0-124,5 0 0,2 0 0,1 2 1,1 2-90,-1 1 1,7 7 0,-1-4-1,0 1 11,3 5 1,1-4 0,8 1 0,0 3-101,0 1 0,0-3 0,0 0 0,0 1-69,0 3 1,2 1 0,4-1-1,5-3-16,5-1 0,-5-2 0,1 3 0,2-3-54,1-2 0,8-2 1,1-6-1,-3 0 49,-2 0 0,-1-8 0,-1-4 0,1-5 112,-1-6 1,1 1-1,-3-7 1,-3 0 241,-6 2 1,-4-4-1,-2 6 1,0-1 252,0 1 0,-2 2 1,-4 3-1,-6 1-47,-3 2 1,-8-5-1,-1 12 1,1-1-242,-2-1 0,3 8 0,-5-3 1,2 1-169,4 0 0,-1 0 0,1 6 1,0 2 0,5 4 0,-1-2 1,5 5-1,-2 1-84,3 0 0,1 1 0,6 7 17,-2-1 0,1 1 0,5-1 0,1 1-14,5-1 0,-2 1 0,8-1 1,1 1 4,3-1 1,1-1 0,3-3-1,1-1-63,2 1 0,1-5 0,-5-2 0,2-4 109,3-2 1,1 0-1,-4-2 1,3-4 112,-3-5 0,-2-5 0,-3-1 0,-3-1 78,-1 1 1,-8-7 0,2 1 0,-4 2 98,-2 1 1,0 3-1,-2-1 1,-4 1-4,-6-1 1,-3 3 0,-3 1 0,1 5-84,-1 1 0,-5-4 0,0 6 0,1 3-85,3 1 1,-4 2-1,0 0 1,1 0-55,3 0 1,1 7-1,3 5 1,1 4-4,3 1 0,5 2 0,-4 3 0,2 3-72,4 2 0,2-4 0,2 7 0,2-1 9,4-2 0,4 0 0,7-6 0,1 3-122,-1-3 1,1-4 0,1-5 0,3-6-26,1-4 0,2-2 0,-4 0 0,3 0 91,-3 0 0,-2-8 1,-3-4-1,-2-3 113,-3-3 1,-1-5-1,1 0 1,-5 2 133,-4 1 0,-2-3 1,0 0-1,0 1 158,0 3 1,-2 1 0,-4 3 0,-5 1-6,-5 3 1,-1 1-1,-1-2 1,1 6-18,-1 4 1,1-3 0,0-1-156,-1 2 0,1 2 0,-1 2 0,1 0 0,7 2 0,4 4-124,4 5 0,2 5 1,0 1-95,0 1 1,2-1 0,2 1-1,4-1-186,2 1 1,-5-3-1,7-1-415,2-3 1,1 1-540,3 6 0,-1-9 1263,0-3 0,-7-58 0,-2-16 0</inkml:trace>
</inkml:ink>
</file>

<file path=ppt/ink/ink1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10.814"/>
    </inkml:context>
    <inkml:brush xml:id="br0">
      <inkml:brushProperty name="width" value="0.08571" units="cm"/>
      <inkml:brushProperty name="height" value="0.08571" units="cm"/>
      <inkml:brushProperty name="color" value="#FFFFFF"/>
    </inkml:brush>
  </inkml:definitions>
  <inkml:trace contextRef="#ctx0" brushRef="#br0">493 343 7712,'9'-12'235,"-6"-7"273,4 5 0,-5 2 1,-4 0-1,-5 0-115,-8 0 1,-1 5-1,-1-5 1,3 3-224,-3 4 1,-9 0 0,-3 0 0,1-2-86,-3 2 1,5 5 0,-7 8-1,-1 8-77,1 10 1,7 8 0,-5 11 0,2 5-125,1 7 1,1 5 0,11 2 0,4 0 51,2 1 0,3-3 0,10-3 0,4-4-29,7-3 1,7-4 0,8-13 0,4-6-187,1-5 0,6-5 0,-2-5 0,7-7-247,5-4 0,-7-6 0,-7-4 1,2-10-1066,2-9 1591,3-7 0,-15-29 0,-3-14 0,2-5 0,0 0 0</inkml:trace>
  <inkml:trace contextRef="#ctx0" brushRef="#br0" timeOffset="1">686 364 7712,'-22'0'4513,"1"0"-4202,9 0 0,2 10 0,10 4 0,0 5-205,0 3 0,10 9 0,2 7 0,2 9-10,0 10 1,-2 5-1,5 2 1,-5-2-187,-3-5 0,-2 3 1,-4-10-1,2-5-415,2-7 196,0-7 1,-7-24 138,0-14 0,0-12 1,0-21-1,0-1-60,0-4 1,0-10 0,0 5-1,0 0-15,0-2 1,2 7 0,3-5-1,5 5-54,1 2 0,1 7 0,5 3 0,-3 2-795,3 5 1094,2 2 0,40 31 0,10 7 0</inkml:trace>
  <inkml:trace contextRef="#ctx0" brushRef="#br0" timeOffset="2">1093 364 7712,'-22'22'2623,"10"-1"-1858,5 1 0,5-1 0,2 0-543,0 1 1,2-1 0,5 1 0,7 2-361,6 4 1,1-4 0,0 4-1,1-4-499,-1-2 1,1-1 0,-1 0 636,0 1 0,10 9 0,3 2 0</inkml:trace>
  <inkml:trace contextRef="#ctx0" brushRef="#br0" timeOffset="3">1628 279 8106,'-21'9'793,"6"-6"1,3 6-1,0 1-248,1 4 0,3-2 0,-3 2 0,-1 5-200,0 7 1,0 0 0,-5 10 0,5 2 80,3 3 1,-6 11 0,6 5 0,-3 5-299,-5 2 0,1 1 0,-1-1 1,3 0 12,-3 0 1,5 1 0,0-4 0,3-6-666,4-12 0,3-10 0,2-11 524,0-1 0,9-38 0,3-9 0</inkml:trace>
  <inkml:trace contextRef="#ctx0" brushRef="#br0" timeOffset="4">2035 364 7712,'-14'0'1534,"-1"0"-541,-1 0 1,-3 0-1,-3 0-546,1 0 1,-1 3 0,1 2 0,0 4-569,-1 3 0,1-5 0,-1 5 0,3 0-269,5 0 1,-3-5-1,10 7-62,2 3 1,-4 2 0,4 2 22,8 1 0,-1-8 0,12 0 0,3 3 275,2 2 0,5 2 1,2 1-1,2 2 261,-1 4 1,-4-4 0,-1 7-1,-1 0 157,1 5 0,-8-3 0,-2 0 1,0 0 230,0 1 1,-8-6-1,3 6 1,-4-3-108,-3-5 1,-3 5 0,-4-3 0,-7-2-312,-5-2 1,-2-5-1,-1-2 1,-2-5-498,-4-3 0,4-2 1,-7-7-1,3 0 420,-1 0 0,12-46 0,5-22 0,2-3 0,-1-1 0</inkml:trace>
  <inkml:trace contextRef="#ctx0" brushRef="#br0" timeOffset="5">2206 621 9140,'19'3'-196,"-4"4"0,4-5 1,-5 5-1,5-4-83,2-3 0,3 0 1,2 0-1,3-3 682,-3-4 0,5 5 1,-3-8-1,-1 3-834,-4 0 0,-3-2 0,-4 4 431,-2-2 0,-85 0 0,-15 7 0</inkml:trace>
  <inkml:trace contextRef="#ctx0" brushRef="#br0" timeOffset="6">2313 236 9992,'0'21'761,"0"3"0,0 5-573,0 6 0,0 15 0,0 7 0,3 8-180,4 6 1,-5 5-1,5 10 1,-2-3-524,2-4 0,-2-6 0,9-11 515,3-5 0,50-23 0,13-15 0</inkml:trace>
  <inkml:trace contextRef="#ctx0" brushRef="#br0" timeOffset="7">2934 536 7712,'-9'-12'193,"4"-5"0,-9 8 1,-3-1 108,-2 1 0,-2-6 0,-1 8 0,1 0 184,-1-2 0,1 6 0,0-4 0,-1 7-268,1 7 1,2-2 0,2 9-1,5 3-256,3 2 0,2 5 1,7 2-1,0 5 25,0 2 1,0 3-1,2 7 1,3-1 22,2 1 1,9 0-1,-1 0 1,4-3-74,2-4 0,3 2 1,2-9-1,3-5-219,-3-8 1,-2 1 0,-3-10-10,1-2 1,-1-3 0,-2-4 0,-2-8-70,-3-11 0,-7-3 0,5-12 0,0-4 13,0-8 0,-7-4 0,4-5 1,-2 4 257,0 1 1,0 7 0,-7-5-1,0 7 493,0 7 1,0 5 277,0 10 1,-2 9 0,-3 7-281,-2 10 0,0 7 0,7 12 0,0 4-84,0 8 0,2 5 1,3 1-1,2 4-196,-2 4 0,5-5 0,-3 5 1,0-7-458,2-8 1,-4 6 0,9-8-1,1 0-1022,-3-4 1,7-5 1356,-5-3 0,-5-9 0,1-2 0</inkml:trace>
  <inkml:trace contextRef="#ctx0" brushRef="#br0" timeOffset="8">3448 22 10357,'-2'-12'3148,"-5"5"-2671,5 4 1,-8 13 0,10 4 0,2 7-264,6 8 1,-4 14-1,8 14 1,0 7-89,0 8 1,-5 13 0,5 13-1,-2-1-560,-6-4 1,1 0-1,0-5 1,2-7-740,-2-5 1,-3-14 0,0-14-1695,6-10 2867,-6-7 0,-12-77 0,-13-15 0</inkml:trace>
  <inkml:trace contextRef="#ctx0" brushRef="#br0" timeOffset="9">3984 429 7821,'-22'0'3293,"11"0"1,1 2-4855,10 5 1,2-4 1560,6 4 0,3 43 0,11 9 0</inkml:trace>
  <inkml:trace contextRef="#ctx0" brushRef="#br0" timeOffset="10">4069 921 7821,'-21'22'0,"0"-3"4656,-1-5-1201,10 5-4482,3-17 1027,18 8 0,13-10 0,11 0 0</inkml:trace>
</inkml:ink>
</file>

<file path=ppt/ink/ink1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10.825"/>
    </inkml:context>
    <inkml:brush xml:id="br0">
      <inkml:brushProperty name="width" value="0.08571" units="cm"/>
      <inkml:brushProperty name="height" value="0.08571" units="cm"/>
      <inkml:brushProperty name="color" value="#FFFFFF"/>
    </inkml:brush>
  </inkml:definitions>
  <inkml:trace contextRef="#ctx0" brushRef="#br0">641 172 7872,'-2'-14'2276,"-5"0"1,-5-1-1757,-9-6 0,-1-1 0,1 3 0,-1 3-210,1 1 0,-3 8 1,-2-5-1,-5 3-337,-2 4 0,-1 3 0,-4 2 0,3 2-201,-4 5 0,1 5 0,3 12 0,4 2-273,0 3 0,7 9 0,-2-5 0,7 0 135,5-4 1,9 2 0,-2 0 0,4 0 89,3 0 1,3 4-1,4-6 1,7 0 135,5 1 1,3-3 0,1 6 0,4-2 112,1-5 1,3 5 0,-5-2-1,5-1-7,2 3 1,-6-7-1,1 4 1,-4-1 122,-3 1 0,1-2 0,-3 8 1,-5-1 365,-7 0 0,3-7 0,-3 5 0,-2 0 40,-3 5 0,-4-5 1,-3 0-1,-5-3-50,-2 1 1,-4 7 0,-10-8-1,-3 1-271,3 2 1,-5-7 0,0 4-1,0-4-192,0-3 0,-5-2 1,6-4-1,-1-8-936,0-5 1,0-2 0,5-5 953,-3-9 0,24-37 0,10-17 0,2-13 0,0 0 0</inkml:trace>
  <inkml:trace contextRef="#ctx0" brushRef="#br0" timeOffset="1">791 793 10153,'0'14'522,"0"1"1,0-1 0,0 7 0,0 1-485,0-1 0,0 8 0,0 2 0,0 2-378,0 5 0,0 3 1,3 1-1,1 1-877,4 0 1,-1-2 1216,-7-6 0,-10-13 0,-2-13 0</inkml:trace>
  <inkml:trace contextRef="#ctx0" brushRef="#br0" timeOffset="2">770 579 7748,'-22'10'1489,"1"1"-1489,9 1 0,50-21 0,22-15 0</inkml:trace>
  <inkml:trace contextRef="#ctx0" brushRef="#br0" timeOffset="3">1070 365 7748,'-12'0'1741,"2"0"0,10 2-1479,0 5 0,0-2 0,0 9 0,0 3 64,0 2 0,3 12 0,1 7 0,4 10-138,-4 9 1,-1 5-1,-1 4 1,3 3-481,2 3 0,0 6 0,-7-9 0,0-4-588,0-6 0,0-11 0,3-1-1309,4-9 2189,-5-16 0,17-89 0,-7-28 0</inkml:trace>
  <inkml:trace contextRef="#ctx0" brushRef="#br0" timeOffset="4">1284 750 7748,'-7'22'879,"0"-1"0,-1 1 0,8-1 0,0 0-560,0 1 1,0-1 0,0 1 0,0 2-319,0 4 1,3-2-1,2 10 1,2 2-84,-2 2 0,4-4 0,-2-3 1,-2 1-809,-3-1 1,5-7 0,1 3 889,-4-5 0,-1-41 0,-3-9 0</inkml:trace>
  <inkml:trace contextRef="#ctx0" brushRef="#br0" timeOffset="5">1262 472 7748,'-21'0'1590,"0"0"0,2 2-3598,4 5 2008,6-4 0,-1 16 0,-2-7 0</inkml:trace>
  <inkml:trace contextRef="#ctx0" brushRef="#br0" timeOffset="6">1776 815 7887,'-9'-12'573,"4"-7"1,-7 4-174,3-4 1,-1 5 0,6 0-1,-6-3-135,-2-2 1,-2 0 0,-5 2 0,2 6-87,3 1 1,-3 3 0,-9 7 0,-3 2-101,3 5 1,2 8 0,3 13-1,2 10-54,5 10 1,-3-1 0,10 11 0,2 3 128,3 8 1,2-4-1,0 1 1,2-9 20,5-4 0,12-3 0,10-10 1,-1-4-562,3-7 1,-4-8 0,6-7 0,0-7-683,1-4 1,-6-8-1,5-7 1068,-2-9 0,-1-48 0,-3-22 0,2-3 0,0 0 0</inkml:trace>
  <inkml:trace contextRef="#ctx0" brushRef="#br0" timeOffset="7">1948 900 7738,'-10'22'414,"6"-10"1,-8-3-9,2 1 0,3 2 1,7 9 55,0 0 0,0 8 0,2-1 0,5-1-505,8-4 1,4-1 0,2-1 0,1 1-182,-1-1 1,0 1 0,1-3 0,-1-5 120,1-7 1,-1 3 0,1-3 0,-1-3-93,0-1 1,1-13 0,-1-4 0,1-7 113,-1-8 0,-7 3 1,-2-10-1,0-2 215,0-2 1,-7-3 0,2 0 0,-5 0 375,-2 0 1,-7 3 0,-5 2 0,-4 4 12,-8 4 1,-5 1 0,3 8 0,-5 2-198,-2 4 1,-3 6 0,-4 9 0,2 2-324,2 5 0,7 5 1,-2 12-1,5 2-728,7 3 1,10 6 0,-3-4 0,2 0-1071,6 0 0,8-2 1795,3-8 0,86 1 0,-39-12 0,-1 1 0</inkml:trace>
  <inkml:trace contextRef="#ctx0" brushRef="#br0" timeOffset="8">2483 558 7738,'-12'14'105,"5"0"306,5 3 1,2-5-1,0 2 1,0 5 515,0 7 1,0 0 0,0 10 0,0 2-326,0 3 0,0 4 0,0 2 0,2 6-433,5 2 1,-4-8 0,6 3 0,-2-7-179,1-7 1,-1 2-1,-5-12-1413,5-7 819,-4-7 1,8-24 0,-6-10 0,2-13 67,-2-13 1,7-7-1,0-11 1,2-6 133,0-6 0,-2 4 0,5 3 0,-3 7 209,3 6 0,0 4 0,-1 8 0,-1 4 302,1 8 1,-4 18 0,0 11-1,0 10 597,0 9 1,-7 14 0,2 11 0,-3 11 360,4 14 0,-6 10 1,5 11-1,-5 1-644,-2 0 0,3-1 1,2-1-1,2-4-1070,-2-1 1,6-12 0,1-6 0,3-13 645,-1-10 0,-28-59 0,-1-8 0</inkml:trace>
</inkml:ink>
</file>

<file path=ppt/ink/ink1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0:28.390"/>
    </inkml:context>
    <inkml:brush xml:id="br0">
      <inkml:brushProperty name="width" value="0.08571" units="cm"/>
      <inkml:brushProperty name="height" value="0.08571" units="cm"/>
      <inkml:brushProperty name="color" value="#FFFFFF"/>
    </inkml:brush>
  </inkml:definitions>
  <inkml:trace contextRef="#ctx0" brushRef="#br0">175 2151 7944,'-20'0'1677,"1"0"0,9 0 323,-9 0 151,12 0-1481,-6 0 1,26 0 0,7 0-236,5 0 1,5 0 0,-1 0 0,0 0-149,0 0 0,3 0 1,4 0-1,2 0-118,-2 0 1,9 0-1,0 0 1,4 0-51,-1 0 1,1 0 0,9 4 0,0 2 8,0 4 1,0-1 0,0-9 0,-3 0 16,-6 0 1,6 0-1,-10 0 1,3 0 31,1 0 1,-14 0 0,4 0 0,-7 0 23,-3 0 1,0 0-1,0 0-115,1 0 0,-11 0-1646,0 0-2147,-12 0-1257,6 0 2020,-13 0 2944,0 0 0,-52 39 0,-13 10 0</inkml:trace>
  <inkml:trace contextRef="#ctx0" brushRef="#br0" timeOffset="1">58 2820 7800,'-19'0'552,"3"3"1468,3 7-905,3-7 1,10 7-208,0-20 1,13 7-362,6-7 0,7 7 0,3 3 0,0 0 0,0 0 0,1 0 0,-1 0-86,0 0 0,0 0 0,3 0 0,4 0-80,2 0 0,4 0 1,-3 0-1,6 0-80,1 0 1,8 0-1,-5 0 1,6 0-26,3 0 0,0 0 0,-3 0 0,-3 0 79,-4 0 1,0 0 0,7-3 0,-3-4-59,-3-2 1,-4-1 0,3 10 0,-9 0-37,-7 0 0,1-10 0,2 0-74,4 4 0,0 3 0,-10 3-76,0 0 1,-10 0 0,0 0-162,4 0 1,-7 0 0,0 3-201,-3 7 1,10-7-303,-4 7 0,-6-4-3048,-3 4-604,-7-7 4204,-3 10 0,-64-26 0,-17-3 0</inkml:trace>
  <inkml:trace contextRef="#ctx0" brushRef="#br0" timeOffset="2">901 0 8406,'-29'0'2015,"13"0"0,3 4-888,13 5 1,3 7-603,7 14 1,6-1 0,13 0-1,-3 0-201,-7 0 0,17 10 1,-7 3-1,3 0-83,1 0 0,-4 9 1,0-2-1,3 9-71,7 10 1,-7-7-1,10 10 1,-3-3-151,0 0 1,12 9-1,-5-6 1,2 0-44,0 0 0,-9-3 1,10-6-1,-1 2-14,-3 4 1,7 0-1,-10-13 1,0-4 83,0-2 1,6-1 0,-9 7-1,-3-3-2,-4-4 0,-3-12 0,0 6 0,0-3-23,0-1 1,-3 1-1,-3-10 1,-7 0 55,-3 0 0,6 0 0,-6 0-48,3 0 1,-6 0-1,6 1 1,-3-1 6,-7 0 1,-2-10 0,-1-3 0,3 0-52,4 1 0,0-8 0,-7 7-150,7-3 1,-7 10-80,6-4 0,-2-6 0,-1 0-164,4 0 0,3-7 279,-3 14 0,-7-10 0,10 6 51,0-3 137,-10-4 1,13-9 0,-9 4 731,2 5 144,1-6 349,-10 10-1052,0 0 0,-3 0 1,-4 10-1,-6-7-100,-3-3 0,7 6 0,-8-6 0,1 3-159,0 7 1,6 3 0,-9 6-1,-4 4 4,-2 2 1,-4 14 0,-1-4 0,1 7-18,0 4 0,-9 12 1,-4 9-1,19-35 1,0 1 23,-2 2 0,-1 1 0,-1 5 0,-1 1 0,-1-3 0,0 0 0,1 1 0,1 0 21,3 1 1,-1-1 0,-1-6 0,1 0 0,4 1 0,3 0 0,-18 40-65,4-11 0,3-9 0,3-20 0,4-6-32,2 0 0,10-9 0,-6 5 0,3-5-66,7-4 1,-7 0 0,0 0 0,0 0 36,0 0 1,-6 0 0,9 0-1,1-3-133,-4-7 1,6 7 0,-9-6-373,3 6 0,3 3-1070,10 0-907,0-13 1863,0-3 1,0-39 0,0-6 0</inkml:trace>
</inkml:ink>
</file>

<file path=ppt/ink/ink1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564"/>
    </inkml:context>
    <inkml:brush xml:id="br0">
      <inkml:brushProperty name="width" value="0.08571" units="cm"/>
      <inkml:brushProperty name="height" value="0.08571" units="cm"/>
      <inkml:brushProperty name="color" value="#FFFFFF"/>
    </inkml:brush>
  </inkml:definitions>
  <inkml:trace contextRef="#ctx0" brushRef="#br0">60 119 7792,'-6'6'173,"1"1"1,-4-4 400,1 1 1,2 1-357,-2-1 0,3-1-294,5 5 1,0-4 219,0 4 0,1-2 1,2 3-1,2 0 92,1-1 1,-2 3-1,4 1 1,1 0-5,-4-1 0,7 1 0,-6 0 0,2-1-222,0-3 0,0 2 0,5-2-81,3 3 0,-7-5 1,3-2-1,-2-2-65,1-2 0,1 0 0,0-2 0,-2-2 91,-2-4 0,2-2 0,-5-2 0,1-1 8,3-3 1,-3 3 0,-2-4 0,-3 1 475,-1 0 0,0 0 0,0 4 0,0 0 125,0 0 1,-5 1 0,-3-1-228,-2 0 0,-2 1 1,0 3-1,0 3-98,0 0 1,0 3 0,0-5-1,1 2-65,-1 2 0,-6 1 1,0 2-136,-1 0 1,6 0 0,5 0 0,-1 2-77,-1 1 0,1 0 0,3 6-42,1 0 0,-1 1 0,3 2 0,0 1-15,0 3 1,2-3 0,2 3 0,2-1-149,0 0 0,3-1 1,-2 1-1,4-2-88,3-1 1,1 0 0,-1-1 0,1-2 82,0-1 1,1-5 0,2 0-1,0-1 105,0-2 0,-1 0 1,1 0-1,1-2 82,-2-1 1,0-8 0,-2-6-1,0 0 107,-1 0 0,0-4 0,-2 2 1,-3 0 126,0 4 1,-1-2 0,-2 1 0,1 1 139,-1 2 0,-8-3 1,-2 1 5,-4 0 1,-1 3-1,0 3 1,1 2 122,-1 2 0,-2 1 0,0 4 0,-2 0-258,1 0 1,1 0 0,-1 0 0,0 0-89,0 0 0,2 1 0,1 3 0,0 4-85,0 3 1,1 0 0,-1 1-1,3 2-5,1 1 0,6-1 0,-2 3 0,3 0-80,1 3 1,0-2 0,0 1 0,1-2-48,3-3 0,3 4 0,5-2 1,0-2-120,-1-1 1,2-5-1,2-1 1,2 0-65,2-1 1,-5-4 0,2 2-1,-2-2-40,2-2 1,-3-4 0,3-1 0,-2-2 186,-2-3 0,-1-1 0,1-4 0,0 0 195,0 0 0,-6-2 0,-1 0 0,-4 0 184,-1 0 0,0-1 0,0 4 0,0-2 152,0 1 0,-1 0 0,-4 1 1,-2-1-43,-4 0 1,-1 2 0,0 2 0,1 2-85,-1 1 0,-2 4 0,0-2 1,-2 0-73,1 3 0,1 2 1,-1 1-1,0 0-128,0 0 0,2 5 1,2 3-1,2 3-80,1 1 1,1 1 0,0 2 0,2 2-52,5 1 0,0 0 0,0 4 0,0-2-41,0 1 0,0-3 0,5 1 1,2-2-188,4-3 1,2-1 0,2-1 0,0-1-46,0-3 1,-1 1-1,1-5 1,1-2 86,-1 0 0,2-2 1,-2-2-1,0-1 118,-2-5 0,-1-3 1,-1-2-1,-2-1 214,-1-2 1,-6-4-1,4 3 1,-2-2 151,-1-2 1,2 4-1,-5 1 1,-2 3 201,-2 1 1,2 0 0,-6 0 0,-1 2-13,-2 2 1,-1-1 0,0 5 0,1 1-137,-1 2 1,0 1 0,0 0-1,0 0-60,0 0 0,0 5 0,0 3-346,1 2 1,4 4 0,2 0 0,3 4-21,-2 0 1,3-4-1,-3 3 1,3 0-35,1-2 0,4 1 1,1-4-1,0 0-5,0-1 1,5 0 0,-3-1 0,4-4-124,1-1 0,-4-1 1,0-4-1,1 0 16,2 0 0,-4-1 0,1-2 0,1-2 253,-3-1 1,0-4 0,-3-4 0,1-2 137,-1 1 0,-2-2 0,-1 2 0,0 0 78,0 1 0,-4 3 1,-1 0-1,-2 2 20,-2 1 1,2 4 0,-1-2 0,-1 0 362,-1 4 0,-2 0 1,0 2-1,0 2-174,0 1 1,4 4 0,0 3 0,1 0-303,0-2 0,2 0 0,5 3 0,0 1-316,0 0 0,0 0 1,0 0-129,0 0 1,0-4 0,1-1 0,2-1-569,0 1 1,7-5 358,-3 2 1,0-3 0,0 1-785,-2 2 1,0-3 1362,0 3 0,-5-3 0,6-1 0</inkml:trace>
</inkml:ink>
</file>

<file path=ppt/ink/ink1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565"/>
    </inkml:context>
    <inkml:brush xml:id="br0">
      <inkml:brushProperty name="width" value="0.08571" units="cm"/>
      <inkml:brushProperty name="height" value="0.08571" units="cm"/>
      <inkml:brushProperty name="color" value="#FFFFFF"/>
    </inkml:brush>
  </inkml:definitions>
  <inkml:trace contextRef="#ctx0" brushRef="#br0">1391 60 7997,'-5'-6'-192,"3"-1"0,-3 5 34,0-3 1,3 0 0,-3 3 620,0-3 0,2 2 0,-4 1 366,2-1 0,0 1-208,1-2 0,1 1-51,-4 0 1,-1 1-248,-4-2 1,0 3 0,0 1-98,0 0 1,0 0 0,0 0 0,1 0 10,-1 0 1,-2 0-1,0 0 1,-3 1-1,-1 3 1,1-2 0,-1 1 0,0 0-37,-1 1 0,1-1 1,-4 3-1,3 1-61,-3-1 1,2-1 0,-3 2-1,0 1-85,-2-1 1,3 3 0,2-3 0,-1 1 24,-1 0 0,-2 0 0,0 4 0,0 0 22,1 0 0,0-1 1,2 3-1,1 0-21,-1 2 1,-1 1 0,-1-3 0,2 3-50,1-3 1,0 4 0,-3 1-1,0 1-41,3-1 0,-1-2 1,4 2-1,0 1 13,0-1 0,-3 1 1,4-3-1,0 2 15,-1 3 0,4-2 0,-3 2 1,3-3 13,1 3 0,-1 0 1,-2 2-1,-1 0 4,2-1 0,1 1 0,1 0 0,0 0 8,0-1 0,-3 5 0,2 0 1,3-2-10,-1-1 1,1-1 0,-2 0-1,1 0-6,3-1 1,-1 1 0,4 0-1,-1 0 15,1-1 0,-4 1 1,3 0-1,-3 0 4,1-1 1,6 1 0,-3 0 0,0 0-50,2-1 1,-3 1-1,3 0 1,0 0 3,0-1 0,2 1 0,1 0 0,0 0 0,0 0 0,0-1 1,0 3-1,0 0 6,0 2 1,0 4-1,0-3 1,1 0 35,3 0 1,-2 2 0,3-3-1,-1-1 61,-1 2 1,5-3 0,-2 3 0,0-1-42,3-1 1,-2 5 0,1-4-1,1-2 35,2-1 1,0-1 0,-3 1 0,1 2-2,0 0-1,2 1 1,1-5 0,-1 1 16,1 0 0,0 0 0,1-1 0,2 1-33,0 0 0,2-1 1,-6-2-1,3-3-1,1-1 0,-1 3 1,3-3-1,-2 1 12,1-1 0,2 3 0,-4-3 0,3 0-17,2 0 1,-4 3 0,4-4 0,-1-2-67,1 0 1,-1 1 0,3 1 0,-1-1-21,2-2 0,0-1 1,2 0-1,-2 0-5,-2 0 0,6 0 0,-2-1 0,1 1 18,0 0 0,-1-1 0,0-3 0,0 1 12,-1 0 0,1 0 1,0 0-1,0-2 9,0-2 0,-1 5 1,1-4-1,1 1-43,3-3 0,-3 1 1,2 0-1,-1 0-11,-3 1 1,1-2 0,0-4 0,0 0 13,0 0 1,3 0-1,1 0 1,-3 0 22,-4 0 1,2 0 0,-3 0 0,2 0-13,2 0 1,-1 0 0,1 0 0,0-1 9,0-3 0,-1-2 0,1-3 0,0 1 5,0-1 1,-1 2 0,3-1 0,0-1 72,2-1 1,-1-2 0,-3 0-1,0 0 44,0 0 1,3 0 0,0-1 0,-3-2-73,-4 0 0,0-1 0,4 4 0,0 0-78,0 0 0,-4 0 0,-2 1 1,1-1-26,-1 0 0,0 1 1,2 2-1,-3 1-13,1-1 0,-4-2 0,5-1 0,-1 0 142,1 1 1,-5-1 0,3 1-1,0 0 0,-2-1 0,5 3 0,-4-7 1,-1 3-48,2 2 1,-3-1-1,3 0 1,-1 0-15,0 0 1,-1-4-1,-1 0 1,1 1-8,0 2 1,1 1 0,-3 0 0,2-1 10,1-3 0,-1 4 0,-3-5 1,0 4-59,0 1 1,-4 0 0,0-1 0,0-1-20,-2-2 0,5 0 0,-5 4 0,3 0-48,-1 0 1,-2 0-1,3 0 1,-2 0 61,-2-5 0,3 5 1,-2-5-1,-1 4 31,0 1 1,3 0 0,-3 0 0,1 0 27,-1 1 1,3-1-1,-4 0 1,-1 0-25,3 0 0,-4 0 0,5 0 0,-2-3-21,-2-1 1,3 0 0,-3 4 0,1 0 4,1 0 0,-2-3 0,4-1 0,-2 1 54,-2 2 1,2 1-1,-1 0 1,0 0 46,1 0 0,-4 0 0,4 0 0,-5 1 35,0-1 0,5 0 0,-1 0 0,-1-1-27,3-3 0,-3 3 0,3-4 0,-1 1 17,-2 0 0,3-4 0,-1 5 0,0-2 7,0 0 1,-1 4 0,-3-3 0,2 3-40,1 1 0,0-1 1,-4-1-1,0-2-20,0 1 1,0 2 0,0 1-1,0 0 35,0 0 0,0 0 1,0 0-1,0 1 35,0-1 0,-4 0 0,0 0 0,0 0-15,-1 0 0,4 0 0,-5 0 0,2 0-62,1 1 1,-3-3 0,3 0 0,-2-1-49,-1 0 0,2 1 0,-3 2 0,0 1 0,1-1 0,2 0 0,-3 0 0,1 0 0,-1 0 0,0 0 0,-2-1 0,3-1-3,1-3 0,-4 2 0,4 3 0,0 0 0,0 0 1,-3-3 0,2-2-1,0 3 8,-3 1 1,2-3-1,-1 0 1,-1 0-6,-2-1 0,-1 4 0,0-3 0,0 1 0,0 0 0,1 0 0,-1-3 0,0 0 0,0 4 0,-1 1 0,-2 0 0,0-2 0,0-1 0,6 2 0,1 4 0,-1 3 0,-2-3 0,-1 0 0,2-2 0,1 2 0,0 1 0,1-1 0,-4 3 0,1-1 0,-1 1 0,0-1 0,0-3 0,0 3 0,-4-2 0,1 1 0,0 1 0,2-1 0,1 0 0,0 4 0,0-1 0,0-4 0,0 3 0,0 1 0,0 0 0,1 4 0,-1-3 0,1 0 0,2-1 0,1 1 0,0-1 0,-4 3 0,0-5 0,0 1 0,1-1 0,-1-1 0,0 0 0,0-1 0,0 3 0,0-3 0,0 3 0,0 0 0,1-1 0,-1 1 0,0-3 0,0 3 0,0-1 0,0 0 0,-3 2 0,-2-2 0,3 2 0,1 1 0,1 2 0,0-3 0,-1-1 0,-3 1 0,7 3 0,-3-2 0,1 1 0,1 0 0,-6-4 0,0 2 0,2 0 0,0 3 0,1-2 0,-1 1 0,-3 0 0,2-1 0,3 3 0,0-3 0,0 3 0,-1-3 0,-1 0 0,-3 3 0,3 1 0,-1-3 0,1-1 0,-3 3 0,-1 1 0,3 1 0,-2 0 0,1 0 0,0 0 0,-3 0 0,2 1 0,3 1 0,1 3 0,1 0 0,0-3 0,0 3 0,4-2 0,1-3-1006,-3 0 1,1 2 0,-1 0-72,3 3 0,-1-2 1,-4-1-3270,0 1 4346,5-1 0,-19 8 0,0-3 0</inkml:trace>
</inkml:ink>
</file>

<file path=ppt/ink/ink1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566"/>
    </inkml:context>
    <inkml:brush xml:id="br0">
      <inkml:brushProperty name="width" value="0.08571" units="cm"/>
      <inkml:brushProperty name="height" value="0.08571" units="cm"/>
      <inkml:brushProperty name="color" value="#FFFFFF"/>
    </inkml:brush>
  </inkml:definitions>
  <inkml:trace contextRef="#ctx0" brushRef="#br0">226 144 7724,'-12'0'1,"0"0"576,0 0 1,0 0 106,0 0 1,0 3-1,1 2-545,-1 2 0,5 1 0,3 4 1,3 0 26,1 0 0,0 4 0,0 1 0,0 0 135,0 0 0,4 3 1,1-3-1,1 0-113,4 0 0,0-1 0,4-5 0,0-3-36,2-4 0,4-3 1,-3-1-1,0 0-108,1 0 0,1-5 1,-3-5-1,0-4-52,1-6 0,-4-2 0,2-2 0,-5-1 151,-2-3 0,-5 3 0,1-2 0,-3 1-27,-1 3 1,-5-1 0,-4 2 0,-4 0 22,-4 2 1,-4 7-1,1 0 1,-2 5 19,-2 3 1,1 1-1,-1 4 1,0 1-40,0 3 0,6 3 1,1 5-1,1 0-1,0 0 0,4 3 1,5 2-1,2 0-12,3 0 0,0 5 1,2-4-1,2 2-105,1 0 1,3-5 0,4 0 0,1-1-217,2-3 0,3 1 0,-2-1 0,3-3-113,-3-4 0,3-3 1,1-1-1,-1 0 95,0 0 1,-2-1 0,-3-3 0,0-4 135,0-3 1,-2-1 0,0-1-1,-3-2 130,-2 0 1,-1-2-1,-4 2 1,0-1 104,0 2 0,-6-4 1,-2 3-2,-2 1 0,-6 2 0,0 2 0,2 3 72,0 2 0,1 1 0,-1 4 0,-2 2-76,2 2 1,0 2-1,2 8 1,0 0-108,1 1 1,0 7 0,3-2-1,4 1 4,3-1 1,1 2 0,0-2 0,0 1-11,0-1 1,5-3 0,3-5 0,3 0-296,0 0 0,3-5 0,0 0 0,2-1 5,-2-4 1,3-2 0,1-4-1,-1-4 228,0-2 0,-1-4 1,-4-1-1,-2-5 173,-2-3 0,1 3 0,-3 0 0,-1-1 96,1-1 0,-3 2 0,-4 2 1,-3-1-55,-4 0 0,-6 7 0,-3-2 1,-2 6-150,-2 3 0,-5-3 1,-2 4-1,2 3-183,0 4 1,3 3-1,-1 6 1,0 2 140,0 1 0,6-1 1,2 6-1,4 2 112,4 0 0,-1 0 0,5-1 1,1-2-93,2-2 0,6 3 0,3-4 0,4-2 22,4 0 1,-1-2 0,4-2 0,1 0-26,-1-3 1,3-4 0,-2 1 0,1-3-67,-1-1 1,1-3 0,-4-4-1,0-3-1,1-3 1,-3-3 0,-3 1-1,0-5-6,0-3 1,-4 0 0,-1 0 0,-2 2 10,-3 1 1,-2 0-1,-4-2 1,-4 2 67,-2 5 1,-4 1 0,0 2 0,-3 2 93,-1 2 0,-2 3 0,-4 5 0,2 0 139,2 0 1,1 5-1,5 3 1,-2 2 53,1 2 0,4 4 0,1 1 0,3 0 13,2 0 0,1 5 1,4-4-1,0 1-377,0-4 1,2 2 0,0-1 0,3-1-1546,2-2 0,5-2 0,4-3 1616,-2 1 0,10-28 0,1-2 0</inkml:trace>
</inkml:ink>
</file>

<file path=ppt/ink/ink1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567"/>
    </inkml:context>
    <inkml:brush xml:id="br0">
      <inkml:brushProperty name="width" value="0.08571" units="cm"/>
      <inkml:brushProperty name="height" value="0.08571" units="cm"/>
      <inkml:brushProperty name="color" value="#FFFFFF"/>
    </inkml:brush>
  </inkml:definitions>
  <inkml:trace contextRef="#ctx0" brushRef="#br0">1557 2187 9050,'-5'-7'1324,"4"2"1,-6 1-659,3 1-630,3-2-205,-4 5-356,5 0 306,0 0 1,5 0 187,3 0 1,2 0 149,2 0 0,0 0 4,0 0 0,-2-5 56,-1-2 0,-4-5 0,-5 1 59,0-1 0,0 0 0,-2 1 148,-1 3 0,-4 2 0,-5 3-91,0 0 0,0-2 1,0 5-1,0 0-96,1 0 1,-1 5 0,1 0 0,2 1-151,1 3 1,4 2 0,-2 1 0,0 0-58,4-1 0,-4 1 0,2 0 0,2 0-85,0 0 1,4 0 0,0 0-1,4 0-50,0-1 0,-2-2 0,4-3 0,1 0-39,2-4 0,1-1 1,0-1-1,-1 0 12,1 0 1,0-1 0,0-3 0,0-3 152,0-5 0,-4 1 0,-1-2 1,2-2 113,-3 0 0,1-2 1,-5 5-1,3 0 119,-3 1 0,-1-1 0,-2 0 0,-3 1 161,-4 3 1,-4-1 0,-2 4-118,-2-2 1,0 4 0,4 0 0,0 1-90,0 2 1,1 5-1,-1 4 1,0 0-92,0-1 0,2 2 0,0 0 0,4 3-107,0 3 1,2 1 0,4-2 0,0 0-43,0 0 1,0-2-1,2-1 1,1-1-179,6 1 1,1-1 0,2-2-1,0-2-34,0-2 1,0-1 0,-1-4 0,1 0 91,0 0 0,0-1 0,0-3 0,0-4 101,0-3 0,0-1 1,-1-3-1,0-2 54,-3-2 0,-1 4 0,-5-6 0,2 1 243,-1 2 0,-2 1 0,-2 4 0,-3-2 139,-4 0 1,-3 3 0,-1 5 0,-1 2-54,-2 2 1,1 2 0,-3 1-1,1 0-120,0 0 0,1 0 0,3 1 0,0 3-104,0 4 0,4 2 1,2 2-1,0 0-227,4 0 1,0 0 0,2 0 0,0 0-203,0-1 0,0-2 0,2-1 1,1 1-26,6 1 1,-3-3 0,2-2 0,1-1 105,2 0 0,1 0 1,-1-4-1,1 0 54,0 0 0,0-1 233,0-3 1,-2-3-1,-1-5 261,-6 0 1,-3 0 0,-3 2 37,-6 2 1,3-1 0,-2 5 0,-1 0 4,-2-2 0,-1 5 0,0-3 0,1 3-130,-1 1 0,-4 0 1,0 1-1,3 3-255,3 4 0,0 2 0,3-1 0,-1-1-423,1 1 0,4 1 1,-1 4-1,3 0 94,1 2 0,1 0 1,3-3-1,4 2 135,2 0 1,2 1 0,2-4 0,1 0 160,5 0 0,-3-6 0,0-1 0,-1-4 200,0-1 0,0 0 1,-4-1-1,0-4 199,0-2 1,-4-5-1,-2-4 1,0-4 32,-4-3 1,-1 0-1,-1 0 1,0 3-114,0-1 0,-3 1 1,-4-2-1,-1 1-44,-1 1 1,-8 5-1,5 0 1,-1 3-6,-1 4 0,2-1 0,0 5 0,1 1-115,-1 2 1,3 1 0,2 1 0,-1 3-232,1 4 1,1 3 0,3 2-1,-1 2 98,2 0 0,0 6 0,2-1 0,0 2 18,0 2 1,4 0-1,2-1 1,0-2 67,3-1 1,2-6 0,1 2 0,0-3-2,-1-1 0,1-4 0,0-1 1,0-2-23,0-2 1,0-3 0,0-5 0,-2-2 41,-2-4 0,-3-2 1,-5-2-1,0-2 82,0-1 0,0 3 0,-1-1 0,-3 3 184,-4 1 0,-2 2 0,-2 1 1,0 2-493,0 2 1,0 0 0,-1 5-1,-1 2-3933,-3 2 4136,2 2 0,-13 33 0,-4 5 0</inkml:trace>
  <inkml:trace contextRef="#ctx0" brushRef="#br0" timeOffset="1">179 892 7794,'-12'-4'351,"0"0"0,6-1 0,1 2 820,-1-1 1,3 0-257,-5 4-999,6 0 1,-3 5 0,6 4 58,3 1 1,-2 2-1,6 0 1,2 0 32,0 0 0,2-1 0,0 1 1,0 0-4,0 0 1,0-4 0,0-1-1,0-2 67,-1-3 0,1 0 1,0-2-1,0 0 171,0 0 0,-2-5 1,-1-5-1,-6-3-96,-1-3 0,-2-5 0,0 3 1,0-2-38,0 0 1,-5 4 0,-4-3 0,-2 2 77,-5-2 0,1 4 0,-3 1 0,-1 3 182,0 4 0,0 4 0,-3-1 1,0 2-17,2 2 0,6 6 1,-1 2-1,0 4-183,-1 3 1,6 0 0,0 4 0,3-2-101,4 2 1,3-3 0,0 3 0,0-2-382,0-3 1,5 1-1,4 0 72,6 6 1,-2-8 0,3-1 0,-3-3 72,-1-3 0,1 0 0,1-6 0,3 0 70,2 0 0,-3 0 1,2-2-1,-1-2 88,-2-4 0,1-6 0,-3-3 0,-3-2 76,1-2 0,-2-1 1,0-2-1,-6 0 176,-1 0 0,-2 2 1,0 1-1,-2 2 137,-1 2 1,-9 1 0,-5 6 0,0 0-202,0 3 1,-4 4-1,1-1 1,-2 3-135,-2 1 1,2 0-1,1 1 1,0 3-112,1 4 1,3 4 0,0 2 0,5 3-55,0 2 0,4-3 0,1 3 0,2-2-11,2 2 1,2-3-1,2 3 1,3-1 70,4 0 1,3-3 0,1 2 0,0-1-32,5 0 0,-3-4 0,6-5 1,0-2-41,-2-3 0,5 0 0,-5-2 1,2-2 44,0-2 1,-5-4 0,4-6-1,-2-3 88,-2-2 1,-6-1-1,-3-2 1,1 1 22,0 1 1,-4 2 0,-1-2 0,-4 3-3,-1 0 1,-8 3 0,1 0 0,-7 3 46,-1 4 1,2 2-1,-2-2 1,-1 2-23,1 3 1,0 4 0,-4 3 0,4 2 24,1 3 1,1 4 0,4 3 0,0 1 15,0-1 0,4 4 0,2-1 0,0 0-27,3 0 0,3 1 0,0-4 0,5-2-116,2 2 1,4-7-1,1 0 1,1-2-155,3-2 1,-2-3 0,1 1 0,-1-2-660,-3-2 1,1-4 0,0-1 864,0-2 0,-4-30 0,-4-14 0,2-4 0,0 0 0</inkml:trace>
  <inkml:trace contextRef="#ctx0" brushRef="#br0" timeOffset="2">1557 488 7521,'0'-12'1611,"-3"0"-839,-2 0 1,1 1-1,3 0 229,-3 3 0,1-2-657,-4 1 0,0-1 0,-3 0 0,3 1-240,-3 6 1,0-2-1,-3 0 1,-1 3-63,-3 0 1,0 2 0,2 0 0,-6 0-310,-1 0 1,-2 2 0,2 2 0,1 4-86,1 2 1,4 6 0,-3 0 0,2 0-2,3 1 0,5 0 0,2 4 1,2-3 113,3 0 0,0 3 1,2-3-1,2 2 91,1 0 1,4-2 0,6 4 0,1-3 95,3 3 1,2-2 0,-2 2-1,1-3 89,-1-2 1,4 2-1,-3-2 1,2 1 92,0-1 0,-2 4 0,4-1 0,-4 1 128,-1-1 0,-1 2 0,-6-4 0,0 2 31,-3 0 1,-4 0 0,1 4-1,-2-2 94,-2-2 0,-6 1 0,-2-3 1,-2-1 41,-2 0 1,-4-2 0,-1-3 0,-1 0-179,-4 0 0,-4 0 0,-2-2 0,2-2-301,1-4 0,1-2 1,0-2-1,2 0-565,2 0 0,-1-9 0,5-5 1,3-3-2730,4-4 3348,3-2 0,19-5 0,6-5 0,1-1 0,0-1 0</inkml:trace>
  <inkml:trace contextRef="#ctx0" brushRef="#br0" timeOffset="3">1724 738 12721,'0'11'236,"0"3"1,0 1-1,0 5-121,0 3 0,0 0 0,0 3 0,0 0-139,0 2 1,0 5-1,0-3 1,0 0-317,0-2 1,0-3-1,0-1 1,0-2-896,0-2 0,0-3 1235,0-5 0,-21-73 0,7 20 0,1 1 0</inkml:trace>
  <inkml:trace contextRef="#ctx0" brushRef="#br0" timeOffset="4">1688 643 7922,'-12'0'487,"2"1"-81,2 3-406,2-3 0,6 4 0,0-5 0</inkml:trace>
  <inkml:trace contextRef="#ctx0" brushRef="#br0" timeOffset="5">1498 72 7872,'-12'0'0,"0"0"156,0 0 1,0 0 0,1 0 259,-1 0 1,3 0 0,2 0-226,-3 0 1,0-1-1,-2-2 1,2-2-124,2-2 1,-3 3 0,3-4 78,-2-1 0,-2 0 0,0 1 0,0 3 26,0 0 1,-4 3 0,0-2 0,2 3 101,1 1 1,-3 0 0,-1 0-1,-1 1-20,1 3 1,0 3 0,3 5 0,-2 0-107,1 0 0,-2-1 0,1 1 0,2 2-66,1 1 0,-1-1 1,0 6-1,-2 2-86,2 0 0,0 2 0,2 1 0,1 3 35,-1 4 0,0 0 0,0 2 0,0-3 67,0 2 1,4 0 0,1 0 0,1-1-45,0 1 1,3 0-1,-3 0 1,3-3-21,-2-1 1,2 7 0,3-5-1,0 0-122,0-1 1,0-3 0,0 4-1,0 1 94,0-2 0,0 3 0,0-5 0,1 0 91,3 1 1,-1 0 0,3 3 0,0-5-15,1-2 0,0-1 1,2 1-1,-1 1-3,2 3 1,0-2-1,2-5 1,0 0 8,0-3 0,-1 1 1,1 2-1,0 0-16,0-3 0,0-2 0,1 1 0,1 1-42,3-1 1,2-4-1,-2 2 1,2-3-58,2-1 0,1 3 0,2-1 0,0-4-44,0 0 0,1 1 0,2-1 1,4 0-48,-1-2 0,1-6 0,-4 2 0,4-3 159,-1-1 0,4 0 0,-3 0 0,1 0 121,-1 0 0,-4 0 0,2-1 1,-2-3 69,1-4 0,0-2 0,-4-1 0,-1 2-22,1 1 0,4-4 0,0-3 1,-3-2-67,-4 0 0,1 2 0,-2-4 0,2-2-54,2-2 1,-4 0-1,-1-1 1,-1 0 5,1 0 0,-4 0 0,4 1 1,-2 0 62,-3 3 0,0-2 1,-3 2-1,1-2-10,0-2 1,-4 0 0,1 2 0,-1 0-30,3 3 0,-3-1 0,0-4 1,0 1-120,-2-1 1,5 0 0,-5 0 0,3 1-76,-1-1 0,-2 4 0,3 0 0,-2-1 159,-2-1 1,3-1-1,-4 2 1,-1 2 109,-2 2 1,-1 0 0,0 3 0,0-3 84,0-2 0,-1 4 0,-2-2 0,-2 2-124,-2-2 0,3-3 1,-4 1-1,-1-1-182,-2 1 0,4-1 1,-1-4-1,-2 0 48,0 0 1,-2 2 0,0 1 0,0 2 112,0 2 0,0 0 1,0 3-1,-1-3-41,-3 3 1,3 1 0,-4 1 0,1 0-118,1 0 0,-5 0 0,3 1 0,0-1-138,-1 0 1,-3-2-1,2 0 1,0-3 68,-1-2 1,1 5 0,-1-3 0,0 0 131,-2 2 1,1-1 0,0 4-1,1 2 170,-1 2 1,-1-2 0,-2 6-1,0 2-239,0 1 0,2 1 0,1 0 1,1 0-380,-1 0 1,2 3 0,1 1 0,0 1-410,4 0 0,-3-4 0,1 3 0,3-1-3550,4 1 4365,-2-3 0,-6 20 0,-8-1 0</inkml:trace>
</inkml:ink>
</file>

<file path=ppt/ink/ink1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573"/>
    </inkml:context>
    <inkml:brush xml:id="br0">
      <inkml:brushProperty name="width" value="0.08571" units="cm"/>
      <inkml:brushProperty name="height" value="0.08571" units="cm"/>
      <inkml:brushProperty name="color" value="#FFFFFF"/>
    </inkml:brush>
  </inkml:definitions>
  <inkml:trace contextRef="#ctx0" brushRef="#br0">95 119 7984,'-10'2'104,"2"2"1,-3-3 520,4 3 0,-4 1 182,-1-1 0,5 6-389,3-2 1,3 2-376,1 2 0,4 0 0,1-2 0,2-1-80,2 0 0,2-5 0,0 3 0,2 2-37,-2-3 0,2 0 0,-2-3 0,1 1 14,0-1 1,0-2 0,0-1 0,-1 0 22,2 0 1,-2 0 0,2 0 7,-2 0 0,0-1 0,-4-3 0,-3-4 13,-3-2 1,4-2 0,-1 0 0,-1 0 120,-2 0 0,-2 0 0,-4 0 1,-2-1 119,2-3 0,-7 7 0,4-2 0,-1-1 40,-4 1 1,2 4-1,-2 0 1,1 2 12,-4 2 0,2 1 0,-2 0 1,4-3 41,-1 3 0,2 0 1,0 4-140,3 2 0,-1-1 1,3 3-1,1 0-153,0 1 1,1 0 0,4 7-1,0 1-83,0 0 0,1 7 1,2-4-1,2 2-20,2 0 0,1-6 0,3 3 0,2-2 3,-2-4 0,2 4 0,-2-8 0,1 0 36,0-4 1,4-1 0,-1-2-1,0 0-118,-2 0 1,3-5 0,0-5 0,-2-3 16,0-3 1,-3-5-1,2 1 1,-2-1 82,2 1 0,-7-1 0,0 4 0,-3 0 121,2 0 0,-2 0 0,-3 6 0,-1 0 120,-3 4 0,-2-5 0,-6 7 0,-2-4-7,-1 1 0,0 5 0,-5 0 1,-2 2-12,0 1 0,3 0 0,-1 1 0,-1 2-27,-2 5 0,3 7 0,2 3 1,-1 0 87,2 3 1,5-3 0,1 1 0,1-1-29,3 2 0,2-5 0,5 3 0,0-1-228,0-2 0,1 2 1,3-1-1,4-1-9,3-2 1,5-3-1,1 0 1,0-3-125,0-3 1,4 1 0,-2-5 0,1 0-5,0 0 1,-5-5 0,4-1-1,-1-4 17,1-2 0,-5-4 1,3 0-1,-1-3 75,0 1 1,-4-4-1,-4 1 1,0 1-2,-2 0 1,4-2 0,-6 5-1,-2 0 114,-1 0 0,-2 1 0,-1 4 0,-4 1 192,0-1 1,-2 3 0,-5 2 0,-2-1 17,-1 1 0,0 2 0,1 5 1,-2 0-182,-2 0 1,0 0 0,-1 0 0,4 1-5,-1 3 0,3 3 1,-3 5-1,3 0-89,2 0 1,-3 1 0,8 1 0,1 4-70,2 0 0,3-3 1,1 4-1,0-1-30,0 2 0,1-6 1,3 3-1,4-3-24,3-2 1,0 3-1,2-9 1,-1 3-9,4-2 1,-1-4 0,3 1 0,1-3-56,-1-1 1,-2-5 0,3-3 0,-2-4 77,-2-4 0,-2 1 0,-3-3 0,-1-1 87,-1 1 1,-4-2 0,3-2-1,-1 1 48,-4 1 1,-1 5 0,-2 0 0,-3 2 227,-4 1 1,-2 3 0,-4 3 0,-1 1 80,-5 2 0,1 2 0,0 2 0,1 2-61,-1 1 0,4 4 0,-4 2 0,1 3-107,4 4 1,3 2 0,1-2 0,4 2-87,1 1 1,1-1 0,4 0-1,0-2-192,0-3 1,0 0 0,1-4-1,2 0-171,6-3 0,5-4 0,2 1 1,-1-3-511,-2-1 0,-1 0 0,-1 0-618,2 0 0,-2-4 1431,2 0 0,-7-16 0,-1 1 0</inkml:trace>
</inkml:ink>
</file>

<file path=ppt/ink/ink1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574"/>
    </inkml:context>
    <inkml:brush xml:id="br0">
      <inkml:brushProperty name="width" value="0.08571" units="cm"/>
      <inkml:brushProperty name="height" value="0.08571" units="cm"/>
      <inkml:brushProperty name="color" value="#FFFFFF"/>
    </inkml:brush>
  </inkml:definitions>
  <inkml:trace contextRef="#ctx0" brushRef="#br0">1439 2377 7784,'-9'-4'7,"2"1"0,2-2 1059,-2 5 0,-1 0 156,-4 0 1,0 0-694,0 0 0,4 0 0,1 0-177,-3 0 0,0 5 0,-2-2-196,0 0 1,4 2 0,0-1 0,-1 0 22,-2 1 0,-1-3 0,0 3 0,1-1 16,-1 0 0,0 0 1,-2-3-1,0 2-43,-2 1 1,0 0-1,3-3 1,-1 2-20,-2 1 0,-4-1 0,4-3 0,2 0-47,0 0 0,-1 0 0,-1 0 0,0 0-132,-1 0 1,2 0 0,-4-3 0,2-2-20,-2-2 0,-1-1 1,-2-4-1,0 0 151,3 0 1,-1 0-1,-4 2 1,0 1 34,1 1 1,3 0 0,0-3 0,-1 2 44,-2 1 1,5 0-1,1-4 1,1 2-102,0 1 0,-5-2 0,2 0 1,1-3-61,2-1 1,-1 2-1,-1 0 1,1-2-106,-5 0 0,4-5 0,-1 4 1,0 0 37,2-1 0,-3 3 1,-3-6-1,2 0 64,1 1 1,4-2 0,-2 6 0,-1-2 52,1 0 0,3 0 0,0-4 0,1 3 8,2 1 1,1-5 0,-1 4 0,0-2-90,0 0 0,2 0 1,0-4-1,3 1-64,2-1 0,-3 0 0,3 0 0,-1 1-6,1-1 0,0-1 0,2-1 0,-1-3 94,2 3 1,-4 0 0,2 0 0,1-3 24,-2-2 1,3 9 0,-2-2 0,3 1 25,1 1 0,-2-2 0,-1 2 0,0 0-24,0 3 1,2 1 0,1-4 0,0 3-76,0-3 0,0 0 0,0-2 1,0 0 93,0 1 1,0 3-1,0 0 1,0 0-53,0 2 1,0-3-1,0 4 1,0 2 65,0-2 0,0 3 0,1-1 0,2 1-152,0 3 1,3-1 0,-3 0 0,2-2-74,1-1 0,-2 2 1,4-3-1,2 1 83,0-1 1,2 2-1,0-5 1,0 1 142,0 0 0,4-2 1,1-4-1,1 2 25,4 2 1,-4-3 0,3 3 0,3-4 212,3-3 1,1 2 0,-2-3-1,3 3-83,2 1 1,-3 1 0,2-1-1,0 1-91,1 3 1,-5-2-1,2 4 1,-1-2-22,0 0 0,0 2 0,3-4 0,-1 4-23,-3 1 0,1-1 1,-1 5-1,2 0 6,-2 2 0,-1 2 1,-1-1-1,0 0 8,0 2 1,-1 2-1,3-2 1,0 4-56,2 3 1,1-4 0,-3 2 0,2 0 44,-2 2 0,-1 1 0,1 0 0,-1 0 78,4 0 0,-2 1 0,-3 2 0,1 0 66,3 0 1,-3 0-1,2 0 1,-1 0-24,-3 0 0,6 2 0,-2-1 0,1-1-9,1-1 0,-4 1 0,2 3 0,-2-1-196,-1 0 0,4 5 0,0-2 0,-2 1 32,-1-1 1,0 2 0,2-2 0,2 3 66,2 1 1,-5 0 0,2 1 0,-4 1-4,0 2 0,4 0 1,0-4-1,-2 0-78,-1 0 1,-1 3-1,-1 1 1,3 0 32,1 1 0,-5-3 1,1 3-1,-2-2 21,-2 1 1,3 5-1,-2-2 1,2 0-53,-3 1 1,2-1 0,-3 2 0,0-1-82,3 1 1,-4-2-1,-1 0 1,-2 1-54,3-1 0,-5 3 0,5-3 0,0 1 63,-2-1 1,1 1 0,-4 2-1,1 0 25,4-3 1,-9 1 0,4 4-1,-1-2 16,-1-2 0,2 2 1,0-2-1,0 1-2,0-1 0,-1 3 0,-2-3 1,-1 2-98,1 2 0,0-4 0,0-2 1,-2 0 16,-2 1 0,3-3 0,-4 3 0,1 1 41,0-1 1,-4 2 0,4-4 0,-1 1 53,0 4 1,0-5 0,-4 0 0,1-1-4,4 0 0,-5 5 1,5-3-1,-4 1-20,-1-4 1,0 3 0,0-2 0,0 0-11,0 1 1,0-3 0,0 5 0,-1-2-5,-4-3 1,3 5 0,-5-1 0,1 2-13,-1 0 1,3-4-1,-2 3 1,-1-1-18,0 0 1,4-3 0,-4 0 0,0-1-41,0-2 0,5 0 0,-3-1 0,1 1 12,0 0 0,-4-4 0,4 0 0,0 1 35,-2 2 1,0 1-1,-6 0 19,0-1 1,0 3 0,0 1 0,0 0 18,0-1 1,1 0-1,-1-2 1,-1 1-15,-3 3 1,4-3 0,-1 2 0,4-5-18,0-2 1,-3-2 0,2 4-1,1-3 2,1-2 0,0 3 0,-4-4 27,0-2 1,0 4 0,0-1-1,0 0 92,1 0 1,-2 4-1,-2-4 1,-2 1-34,-2 3 0,4 2 0,-4-1 0,1 0 9,-1-2 0,1-1 0,-3 4 1,2-2 10,2 0 1,0-3 0,2 3-1,0-2 34,0-2 1,1 0-1,3-2 1,-1 1 27,0-1 0,0 2 1,0-1-1,-1-1-31,-3-2 1,3 3 0,-4 0 0,1-1-71,0 3 1,-4-3 0,3 3 0,0 1 16,0 0 1,-4-4 0,2 4-1,0 0-50,-1-1 1,0-2 0,-3 4 0,3 0-11,0-2 0,5 4 0,-2-5 0,1 0-315,0 1 1,0 2-1,4-3 1,0 0-985,0 0 1,5 1-2171,-1-3 3493,5-1 0,-7-23 0,3-12 0</inkml:trace>
</inkml:ink>
</file>

<file path=ppt/ink/ink1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575"/>
    </inkml:context>
    <inkml:brush xml:id="br0">
      <inkml:brushProperty name="width" value="0.08571" units="cm"/>
      <inkml:brushProperty name="height" value="0.08571" units="cm"/>
      <inkml:brushProperty name="color" value="#FFFFFF"/>
    </inkml:brush>
  </inkml:definitions>
  <inkml:trace contextRef="#ctx0" brushRef="#br0">618 476 7776,'6'0'992,"0"0"0,-5-2-360,3-2 1,-3 2-56,3-6 0,-2 4 0,-2-4-102,0-1 1,-2 2 0,-2-1-277,-4-1 0,-2 2 1,-2 1-1,0-1-46,0 0 0,-1 5 0,-1-2 0,-3 3-232,-2 1 0,0 5 1,-3 3-1,1 3-233,0 1 1,-4 0-1,6 3 1,-1 1 10,1-2 0,4 4 1,-1-3-1,4 0 19,4-2 0,3-1 0,4 0 0,-2 0 90,-1 0 0,2-5 1,4 1-1,4 1 104,0-3 0,2 5 0,4-4 0,0 4 83,0 1 1,-1 0 0,3 0-1,1 0 133,5 0 0,-1 0 0,0 3 0,-1 2-7,0 2 1,0 1 0,4 4 0,-3-1 27,-2 1 0,2 0 0,-3 0 0,-2-2 115,0-2 0,-6 1 0,-1-6 0,-2 0 196,-3-1 1,0 1-1,-2 1 1,-2-1 60,-2-2 0,-2-1 0,-8 1 0,0 1-199,-2 2 1,-5 4-1,2-4 1,-1 0-246,1 1 0,1-4 1,-4 1-1,4-3-368,0-3 1,3-5 0,3 1 0,0-3-1374,0-1 1,2-7 0,2-6 1663,4-9 0,7-15 0,3-8 0,0-6 0,1 0 0</inkml:trace>
  <inkml:trace contextRef="#ctx0" brushRef="#br0" timeOffset="1">879 666 7776,'-7'0'193,"-1"0"1,4 0 1928,-4 0-1460,5 0 1,-3 5-439,6 3 0,0-2 1,0 3-1,2-1-22,2 4 0,-3 0 0,4 5 0,0 2-40,-1 4 0,4 1 0,-3 3 1,0 2-109,0 1 1,3-2-1,-4 4 1,0 0-333,1-2 0,-3-5 0,1-5 0,0 0-724,1-2 0,-3-1-1882,3-5 2884,-2-5 0,-23-66 0,8 20 0,-1 0 0</inkml:trace>
  <inkml:trace contextRef="#ctx0" brushRef="#br0" timeOffset="2">832 559 7776,'-12'5'719,"4"1"1,0 2 3097,-2 1-2991,5-6-4760,0 2 3934,5-5 0,0-5 0,0-2 0</inkml:trace>
  <inkml:trace contextRef="#ctx0" brushRef="#br0" timeOffset="3">630 24 7789,'-11'1'0,"2"2"-123,1 1 0,4 0 1,-2-3-1,-1 2 679,0 1 1,3 0-1,-3-4-1,-3 0 1,-1 0 0,0 0-225,-1 0 1,0 0-1,0 0-95,0 0 1,0 1 0,0 2 0,0 1-48,1-1 0,-1 2 0,-2-1 0,2 0-46,0 1 0,-3-3 1,6 5-1,-4 0-59,-4-1 0,5-2 0,5 4 0,-3 1-28,0-4 1,-2 7-1,0-5 1,0 4-8,0 1 1,1 0-1,-1 0 1,0 0-15,0 0 1,4 3-1,0 1 1,-3 0 23,-3 1 0,1 0 0,-3 4 1,3-2 61,1-2 1,0 4 0,0-1 0,0 1-20,0-2 0,4 0 0,1-4 0,-1 2 24,1 1 1,-2-2-1,5 3 1,0-2-53,-1-2 1,3 2 0,-2-2 0,3 2-91,1 0 1,0-4 0,0 4 0,0-1-83,0-1 0,0 5 0,0-4 0,1 0 135,3 1 0,-2-3 0,3 3 0,-1 0 58,0 2 0,1 0 1,-3-1-1,4 1 55,0-1 1,-1 1 0,1 2 0,0-3-16,1-1 1,0 3-1,2-3 1,-1 1-37,2-1 1,-2 3-1,2-3 1,-2 0-16,1 0 0,2 4 0,0-2 0,1 0-15,0-4 1,0 2-1,0-1 1,0 0 5,0 1 1,0-3 0,-1 1-1,1-1 40,0-3 0,0 1 0,0 0 0,1-1-3,3-3 0,-3 2 1,4-2-1,-1 3 50,0 1 1,1-4 0,-2-1-1,2 1 4,1-1 1,1 2 0,2-4 0,-2 0-53,-2 1 0,2 2 0,-1-4 0,0 0 12,3 1 1,2-3 0,0 1 0,1-1 42,0-2 0,0-2 0,-1 0 1,1-2-6,0 1 0,0-3 0,-1-1 0,1-1 22,0 0 1,-4 4 0,0-3 0,-1 1-92,0 0 1,3 3 0,-3-3 0,1 3-116,0-2 0,-4-2 0,4 1 0,-1 0-1,-1-4 0,4 1 0,-5 0 0,0 1-4,0-1 0,4-2 0,-2-2 0,-1-2 18,-2 0 1,-1-3 0,-1 4 0,2-3-79,-1-2 0,-3 3 0,0-4 0,-1 1 32,-3 0 0,2-6 1,-2 4-1,2 0 54,-2-1 1,1 1-1,-4-1 1,1 2 136,-1-1 0,0-1 1,-2 0-1,1 0-37,-1 2 1,-1 1-1,1-5 1,1 0-17,-1 1 1,-3 3 0,0 0-1,0-1-17,0-1 1,-3 2-1,-1-1 1,-1 2-23,0 1 1,3-4 0,-5 5 0,1 0 32,-1 0 0,4 0 0,-2 2 0,1-1-7,0 1 0,-5-2 1,2 2-1,0 0-49,-2 2 1,6-3 0,-5 0 0,-1 2-72,3 1 0,-5-3 0,4-2 0,-4 1-109,-1 0 0,0 0 1,0 2-1,0 0 53,0 0 0,0 2 0,2 1 0,1 1 178,1-1 1,0 1 0,-4 2 120,0 0 0,0 3 0,0-3 0,0 2-74,0 2 0,1-3 1,-1 3-1,0-1-12,0 1 0,-1-3 0,-1 3 0,-4-2-132,0-2 1,-2 3-1,-4-3 1,0 2 24,1 0 0,-3-2 0,0 5 0,-1 1-7,0 2 1,6 1-1,3 0 1,-1 0-191,1 0 1,3 0 0,-1 0 0,3 0-1205,1 0 0,0 0-5156,0 0 3007,5 0 3548,2 0 0,0-21 0,-2-6 0</inkml:trace>
</inkml:ink>
</file>

<file path=ppt/ink/ink1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579"/>
    </inkml:context>
    <inkml:brush xml:id="br0">
      <inkml:brushProperty name="width" value="0.08571" units="cm"/>
      <inkml:brushProperty name="height" value="0.08571" units="cm"/>
      <inkml:brushProperty name="color" value="#FFFFFF"/>
    </inkml:brush>
  </inkml:definitions>
  <inkml:trace contextRef="#ctx0" brushRef="#br0">95 132 7855,'-12'5'239,"4"-4"0,2 5 353,0-1 0,-1-3 1,1 5 160,0-2 1,3 0-443,-1 0 0,-1 1 1,0 6-53,3 0 1,-1-3-1,1 1 1,-2 4-56,1-1 1,2 1 0,1 2-1,-2 4 18,-1 3 0,1 4 0,-2 1 0,3 0-135,1 1 0,0-3 1,0 4-1,0 1-111,0-1 1,0-2 0,0 2 0,0 1 48,0-1 1,4 0 0,1 2 0,1-3-39,-1 0 1,2-3 0,-1 5-1,0-3-8,4-6 0,-3 2 0,0-4 0,3 2 27,0 2 0,2-2 0,-2-2 0,0-3 5,-2 1 0,0-5 0,4 2 0,-1-1 6,1-2 0,0 0 1,0-1-1,1 1-5,3 0 1,-3-4-1,3-2 1,-1 1-25,0 0 1,0-3-1,4 2 1,-1 0 8,0-4 0,-1 0 0,2-2 0,2 0 47,2 0 0,-3 0 0,-1 0 0,1 0 47,-1 0 0,2 0 0,-4-2 0,0 0 49,0-2 1,0-4 0,-2 2-1,2 0 12,2-3 1,-5 2-1,3 0 1,0-3 6,-2-1 0,1-2 1,-4-1-1,-1-2 24,1 2 1,0-3 0,0-1 0,0 0 27,0-4 0,-4 0 0,-1-2 0,-1 1-86,1-1 0,-5-4 0,3 0 0,0 2-94,-1 1 0,1 1 0,-2 0 1,1 1-6,-2-1 1,-1 0 0,-1 2 0,0 0 8,0 2 1,0 1 0,0-5-1,0 2 21,0 2 0,0-2 0,0 1 0,0-2 1,0-5 0,0 4 0,0-1 0,0 4-85,0 0 0,-3-1 0,-1-1 0,-1 3 80,0 4 0,3 3 1,-5 1-1,1-1-29,-1-2 0,4 5 0,-2-2 0,1 2-38,0-1 0,-5-1 0,2 0 0,0 1 63,-2 4 1,3-4 0,-3 3 0,1-2-70,-2-2 0,0 0 1,-2 0-1,0 0 42,0 1 1,0 2 0,0 1 0,-1 1 80,-3 0 0,3-3 1,-3 7-1,1 0 143,0 2 0,1 1 1,-1 0-1,0 0-75,-1 0 1,2 0 0,-4 0 0,0 0-46,4 0 0,-3 0 0,0 1 0,-2 2-189,-2 0 1,0 6 0,-1-4 0,3 1-102,-3 3 0,0-2 0,0 1 0,0 1-410,3 2 0,0 5 0,-2-1 0,3 0-969,0-1 1,3-2-1,3 0 1544,0 5 0,10 11 0,4 10 0</inkml:trace>
</inkml:ink>
</file>

<file path=ppt/ink/ink1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580"/>
    </inkml:context>
    <inkml:brush xml:id="br0">
      <inkml:brushProperty name="width" value="0.08571" units="cm"/>
      <inkml:brushProperty name="height" value="0.08571" units="cm"/>
      <inkml:brushProperty name="color" value="#FFFFFF"/>
    </inkml:brush>
  </inkml:definitions>
  <inkml:trace contextRef="#ctx0" brushRef="#br0">203 1 7911,'-12'0'413,"5"4"1,-2-1 71,0 0 1,3-1-1,-2-2 123,-1 0 0,1 4 157,0 0 1,5 1-629,-5-2 0,5 0 0,-1 5-77,3 1 1,1 2-1,0 1 1,0 0-120,0-1 0,0 3 1,0 1-1,0 0-119,0 0 0,1-2 1,2-1-1,3 0-156,0-1 0,2 0 0,4-1 164,-1-3 1,1-4-1,0 1 1,-1-4 272,-3-4 0,2 1 1,-2-4-1,1-3 80,-1-1 0,1-4 0,-4-1 1,-2 2 78,3 1 0,-5 1 1,3-1-1,-3 2 167,-1-2 1,-1 2 0,-3-1-1,-3 0-164,1 0 1,-5 1-1,3 0 1,-2 2-181,-2 0 0,0 6 0,0 0 0,0 2-28,0 1 1,1 0-1,-1 0 1,0 1-151,0 2 1,0 5 0,0 4 0,2 0-36,2 5 0,-2 1 0,5 5 0,0-3 86,-1 0 1,3-1 0,3 1 0,0-3-106,0 0 1,0-3 0,5 1 0,2-2-121,-2-1 1,7-4 0,-3-2 0,4 0-31,2-3 1,2-2 0,-5-1 0,0-1 172,-1-3 1,1 1 0,0-5 0,-1-1 302,-3-2 1,2-5 0,-3 1 0,0-2 158,-4 0 0,-1 5 1,-2-4-1,0 1-33,0-1 0,-2 3 0,0-3 0,-4 5-22,-1 2 1,-2-1 0,-5 2 0,-2-2-204,2 3 1,0 0 0,-2 4 0,1-1-120,1 2 0,-4 2 1,2 2-1,2 4 0,1 0 0,5 3 1,0 6-1,0 1-125,1-1 1,2 3 0,5 1 0,0 1-8,0-1 0,0 0 0,1 0 1,3-2-52,4 1 1,3-5-1,1 1 1,1-3 52,3-3 1,-4-6 0,6 3 0,-2-4 126,-1-1 1,5 0 0,-3 0-1,-3-3 11,-1-4 0,0-2 1,0-8-1,1 2 233,-4-2 0,-2-3 0,1 3 0,-2 0 63,-1 0 1,-3 0 0,-3 2 0,0 0 10,0 0 1,0 2-1,-5 1 1,-3 2-124,-3 2 0,3-1 0,0 4 0,-1 2-95,-1-3 0,-2 4 0,0-1 0,-1 2-182,-3 1 1,3 4 0,-3 4 0,4 3-39,4 1 1,-2 4 0,3 1 0,-1 2 79,0 2 1,5 1 0,0 2-1,1-2-31,2-1 0,2-1 1,1-3-1,6 0-18,1 1 1,2-6 0,0-5 0,1-1-95,3 0 0,-3-3 0,3 1 0,-3-4 159,-1-4 1,4-2-1,-1-6 1,-1-1 261,-5-3 1,2 3 0,-5-5 0,1 2 12,-3 1 1,-1-3 0,-1 4 0,2-2 78,-1 2 0,-3 1 1,-3 1-1,-2 1-41,-2 3 0,-1-2 1,-4 5-1,0 0-98,1 0 0,-1 1 1,0 4-1,0 0-131,0 0 0,0 4 0,0 1 0,0 2-57,1 2 1,-1 6 0,1 2 0,2 1 7,0 4 0,7-2 1,-3 2-1,1-4-355,0-1 0,0 0 0,6-2-632,1 1 0,0-2 0,5-4 0,1-4 1018,2-1 0,12-6 0,1-5 0</inkml:trace>
</inkml:ink>
</file>

<file path=ppt/ink/ink1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581"/>
    </inkml:context>
    <inkml:brush xml:id="br0">
      <inkml:brushProperty name="width" value="0.08571" units="cm"/>
      <inkml:brushProperty name="height" value="0.08571" units="cm"/>
      <inkml:brushProperty name="color" value="#FFFFFF"/>
    </inkml:brush>
  </inkml:definitions>
  <inkml:trace contextRef="#ctx0" brushRef="#br0">131 120 7823,'-12'0'0,"4"0"0,0 0 316,-1 0 0,3 0 530,-3 0 0,6 0-507,-5 0 0,5 1-167,-1 3 1,2 3-105,2 5 0,6-1 0,2 1-199,2 0 0,2-1 0,0-2 0,0-1 13,0 1 1,1-3 0,2-1-1,0-2 61,0 1 0,-2 1 1,-1-5-1,0 0 57,0 0 0,-1-2 1,-2-1-1,-1-2 184,1-2 1,-4 0 0,0-5-1,0 0 114,-2 0 1,1 0 0,-4 0 0,0 1 77,0-1 1,-5 0 0,-3 0-1,-3 0-21,-1 0 1,0 1 0,1 2-1,-1 2-152,0 2 1,-4 0 0,1 2 0,0-1-76,1 1 1,-1 3 0,-1 0-1,1 0-160,2 5 0,3-3 0,1 6 0,1 3-127,-1 3 0,3-1 1,1 5-1,1-2 2,0-1 1,0 5 0,4-4-1,0 0 8,0 1 1,1-3 0,3 3-14,4 0 1,2-4 0,2 1-1,0-4-7,0-6 1,0 1 0,0-2 0,0 0 121,0-1 0,-1-4 0,1-1 1,0-5 48,0-3 0,0-5 0,0-1 0,0 0 91,0 0 0,-1-4 0,-4 2 0,-2 1 138,-5 1 1,5 0 0,-1 0 0,-3 0 97,-4 0 0,1 2 0,-6 6 0,-1 1-3,-2-1 1,-1 4-1,-1 1 1,-2 3-231,0 1 1,-2 0 0,5 0 0,-3 0-44,-1 0 1,0 1 0,4 3 0,0 3-107,0 5 1,2-1 0,1 1 0,1 1-12,-1 3 1,3-2-1,2 3 1,2-2-161,-2 1 1,2 0-1,-2-3 1,4 0 67,4-1 0,-1 5 1,4-7-1,-1-3-83,1 0 1,1 1-1,3-4 1,1-1-80,0-2 1,0-1-1,0-1 303,0-3 1,0-2-1,0-3 1,-1 1 178,-4-1 1,3-1-1,-5-4 1,0 0 58,0-2 0,-1 0 0,-4 4 1,0 1 110,0-1 1,-1 0 0,-3 0 4,-4 0 1,2 4 0,-2 1 0,-1 2-129,-2 2 0,-5 2 0,0 1 0,2 0-172,0 0 1,2 0 0,0 1 0,1 3-16,-1 4 0,4 3 1,0 1-1,0 0-170,1 0 1,2 0 0,5-1 0,0 2-43,0 3 1,0-2 0,0 1 0,1-1-9,3-2 0,1-5 0,7 1 0,-2 0-22,3-1 0,1-2 0,-2-5 1,2 0 84,1 0 1,0-1-1,5-3 1,-1-6 110,0-4 1,3-4 0,-7-2-1,0 0 59,-2-1 0,-2 2 0,-2 1 0,-3 1 351,0 2 1,-3-2-1,-3 1 20,-5 1 0,-2 3 0,-8 3 0,-1 3-86,1 1 1,-2 1 0,0 4 0,0 0-108,0 0 1,-3 0 0,4 1 0,2 2-330,0 0 0,2 8 1,0 0-1,2 3-191,2 1 0,-1 2 0,5 0 1,1 2-47,2 1 1,1 2 0,0-2 0,1-3-12,3 0 1,3-4 0,5 3 0,-1-4 123,1-4 1,0-3 0,0-5 0,0 0 155,0 0 1,4 0 0,0-1 0,-1-3 135,-3-4 0,-1-3 0,-2-2 0,-1-2 156,1 0 0,-3-5 1,-2 3-1,-3-1 14,-1 1 0,0-3 0,0 5 0,-1 1 181,-3 5 0,1-2 1,-5 5-1,-1-2-88,-2 0 0,-1 6 0,0-3 0,0 5-360,1 0 1,-1 0 0,1 5 0,2 2-996,1-2 1,4 7 0,-2-5 0,1 5-1593,2 4 2630,1-2 0,17 17 0,7 7 0,1 1 0,0 0 0</inkml:trace>
  <inkml:trace contextRef="#ctx0" brushRef="#br0" timeOffset="1">916 215 7837,'-12'0'-140,"3"0"1,1-2 791,-1-1 0,3 1 163,-2-2 1,-1 3-457,-3 1 0,5 0 215,-1 0-374,6 0 0,-4 5-112,6 3 1,0 3 0,0 1 0,0-1-137,0 1 0,4-4 0,1 0 0,2 0-120,2-1 0,-2 2 1,1-6-1,1 2 56,2 0 0,1-3 0,0 1 103,0-1 0,-1-4 1,1-1 113,0-6 0,-4-1 1,-2-2-1,-1-1 109,-2-3 1,3 3-1,-3-4 1,0 0 42,-1 2 0,-4-5 0,-1 4 0,-2 1 77,-2-3 1,0 5-1,-6-3 1,-2 3-40,-1 1 0,-1 4 0,2 1 1,0 2-59,0 2 1,-2 3-1,1 0 1,1 0-107,2 5 1,1 0 0,0 5-1,2 1-157,2 2 1,2 2 0,3-2 0,-1 1-143,1 2 0,2 1 1,1-2-1,0 1 65,0-2 0,4 0 0,1-2 0,2-1-133,2 1 1,1-4-1,2-2 1,0 0-80,0-3 1,0 2-1,0-1 1,1-1 71,3-2 0,-3-2 1,3-2-1,-2-3 149,3 0 1,-5-6 0,5-4-1,-4 1 150,-1-2 0,-2 2 0,-1-4 0,-2 1 117,-2-1 0,0 3 0,-5-2 0,0 1 102,0 2 1,-5 2 0,0 1-1,-2 1 111,-2-1 0,-6 1 1,0 2-1,-1 2-57,-2 2 0,6 1 1,-5 4-1,0 0-106,2 0 0,-2 1 1,6 2-1,-1 2-153,0 2 1,4 1 0,0 4 0,0 0-238,2-1 0,0 5 1,6 0-1,0 0-55,0 1 0,0-3 0,0 5 0,0-2 15,0-2 0,6-1 0,0 1 0,2-1-43,0-3 1,0-1 0,4-5 0,0 1-2,-1-1 1,1-1 0,0-4 0,1-1 68,-1-3 0,0 1 0,0-6 0,-1-3 184,1-3 1,0-2 0,0 2 0,-2-5 129,-2-3 0,2 3 0,-7 2 0,0-1 59,-1 1 1,-2 4 0,-2-3-1,-1 5 189,0 0 0,-7 1 0,2 3 0,-3 4-80,-6 3 0,5 1 0,-5 0 1,5 1-218,0 3 1,0 4-1,-1 6 1,1 4-144,0 0 1,5 2 0,0 4 0,2 0 56,2-1 0,2 1 0,1 0 0,0-2-165,0-2 1,6 1-1,1-5-250,3-1 1,8-4-1,1-2 55,-1-6 1,-2-3 0,-7-3 0,-1-6 50,1-1 0,2-3 0,0-3 1,-3-3 145,1 1 1,-7-4 0,4 3 0,-2-1 177,-1 0 1,2 6 0,-5-2 0,-2 3 228,-2 1 0,2 0 1,-7 1 103,0 4 0,-1 1 1,-2 6-1,0 0-136,0 0 0,1 1 1,2 4-1,1 4-135,-1 5 0,3 0 0,-1 3 1,2-2-71,2 1 0,1 4 0,2-3 1,0 0-165,0 0 0,0 0 0,2-2-133,2 1 1,3 0 0,5-5 27,0-3 0,0-3 0,-1-5 180,1 0 1,-4-5-1,-2-3 1,1-3 99,0-1 0,-5-1 1,2-3-1,-2-2 67,-2-1 0,0-2 0,0 4 0,0-1 43,0 1 1,-2 2 0,-1 3 0,-2 1 174,-1 3 1,-2-1 0,-4 5-59,0 1 0,4 2 0,0 1-517,-1 0 0,-1 5 0,3 3 0,3 3-1358,3 1 1,1 0 1632,0 0 0,15 26 0,6 7 0</inkml:trace>
</inkml:ink>
</file>

<file path=ppt/ink/ink1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583"/>
    </inkml:context>
    <inkml:brush xml:id="br0">
      <inkml:brushProperty name="width" value="0.08571" units="cm"/>
      <inkml:brushProperty name="height" value="0.08571" units="cm"/>
      <inkml:brushProperty name="color" value="#FFFFFF"/>
    </inkml:brush>
  </inkml:definitions>
  <inkml:trace contextRef="#ctx0" brushRef="#br0">726 59 7990,'-12'0'-20,"4"0"0,-1 0 710,1 0 1,1 0-74,-1 0 0,0 0-330,-4 0 0,1 0-133,-1 0 0,0 0 1,0 0-9,0 0 1,4 0-1,0 0-30,-1 0 1,-2 0-1,-1 0 1,1 0 58,-1 0 1,0 2 0,0 1-1,0 1-17,0-1 0,-4-3 0,0 2 0,1 1-39,3 0 0,-5 1 1,2-4-1,0 2 10,2 2 1,-3-3 0,0 3 0,2-1-26,1 1 1,-3-3 0,-1 3 0,0-2-142,-1 3 0,3-3 0,1 6 1,0 0 126,-2-2 0,0 6 1,5-7-1,-1 4-55,0-1 1,0-1 0,0 5 0,0 0-16,0 0 0,4 0 1,1 0-1,1 1-52,-1 3 0,0-2 1,0 5-1,2 0 0,-1-1 1,5-2-1,-4 4 1,0-1 12,2 0 1,-1 4 0,4-5 0,0 1 44,0 2 1,0-1-1,0 2 1,0-1 52,0-1 1,4-5 0,1 4 0,2-1 28,2 1 0,-3-5 0,2 2 0,1-2 69,2-2 0,0 0 1,-2-1-1,-1 1-73,1 0 1,2 0-1,1 0 1,0-2-43,5-2 1,-5 3 0,5-4 0,-3 3 9,2-3 0,-2 3 1,6-5-1,0 0 42,-2 1 1,5 2 0,-3-3-1,1 0 17,-2 0 0,4 4 1,-3-6-1,3 2-2,0 0 0,0-4 0,-2 5 1,-3-3-35,-1 1 1,5 1 0,-3-2 0,3 1-75,-2-1 0,2-2 0,-4-1 0,2 0-45,0 0 0,-2 0 0,3 0 0,-2 0 20,-2 0 0,0 0 1,-2 0-1,0-1 123,0-3 0,2 3 1,-1-4-1,-1 5 42,-2 0 1,3 0 0,-1 0-1,0-2-57,-2-2 1,3 3 0,0-4-1,0 5-34,1 0 1,-3-5-1,5 0 1,-1 0-57,1 0 1,1-4-1,2 2 1,-1-1-122,-1 0 1,-1 4 0,1-4-1,0 0 5,2 2 1,-4-4 0,0 5 0,0 0 51,-4-1 0,3-2 0,0 3 1,-3 0 45,-1 0 0,-1-3 0,0 2 0,0 1 60,0 0 0,0-5 0,-1 3 0,1-4-2,0 0 1,0-1-1,0 0 1,-2 0-12,-2 0 0,3 0 1,-3 0-1,1 0 26,-1 1 1,-1-1 0,-5 0 0,2 0 35,-1 0 1,-2 0-1,-1 0 1,0 0 35,0 0 1,0 1 0,0-1 0,0 0-101,0 0 0,0 0 0,-1 0 1,-2-1-72,-1-4 1,0 5 0,3-6 0,-1 2-65,-3 1 1,0-1-1,3 3 1,-4-2 34,0-1 0,1 0 0,-2 4 1,-1 0 174,1 0 1,-3 1-1,2-1 1,-3 0 84,-1 0 0,-1 0 0,-1 0 1,-4 0-119,0 0 0,2 1 0,-3-1 0,-3 0-36,0 0 1,-6 0 0,0 0 0,2 2-26,1 2 1,1-3-1,-1 4 1,-2-3 177,0 3 1,-2-3-1,2 6 1,-1 1 32,2 2 0,-3-3 0,0 0 0,0 1-127,0 2 0,-4 2 0,1 2 1,-1 3-317,2 0 1,0 1 0,4 2-1,0-1-709,0 1 0,3 1 0,1 2 0,2 0-1357,1 0 1,10-4 2275,-2 0 0,13 11 0,1 5 0</inkml:trace>
</inkml:ink>
</file>

<file path=ppt/ink/ink1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584"/>
    </inkml:context>
    <inkml:brush xml:id="br0">
      <inkml:brushProperty name="width" value="0.08571" units="cm"/>
      <inkml:brushProperty name="height" value="0.08571" units="cm"/>
      <inkml:brushProperty name="color" value="#FFFFFF"/>
    </inkml:brush>
  </inkml:definitions>
  <inkml:trace contextRef="#ctx0" brushRef="#br0">1355 1106 7809,'0'-9'298,"0"1"0,-4 1 1,-2-4 397,0 3 1,2-3 0,-3 4-336,2-4 0,0 3 0,1 0 0,-4 0-101,-2 2 0,2-4 0,-1 5 0,0 0-90,-2 0 0,-4-1 1,-1 3-1,1 0-123,2 0 1,0 1 0,-2 4 0,0 1-125,0 0 1,2 7 0,1-2 0,0 2-212,0 2 1,0 0 0,2 0 0,1 1-49,1 3 0,5-3 1,-1 3-1,2-2 104,2 3 0,2-3 0,2 4 0,4 1 157,2-1 1,4 3 0,0 1 0,2-1 52,-1-1 1,3 0 0,0 2-1,2-1 50,0-1 1,-6-5-1,4 4 1,-2 0 264,-1-1 1,2-2 0,-7 2 0,-2 1 74,-4-1 0,1-2 1,-1 3-1,-3-2-22,-3-3 1,-4 1-1,-6-1 1,0 2-128,0-1 1,-4-2 0,-1-2 0,-1-2-375,1-1 0,0-5 0,2 0 0,0-1-558,0-2 1,2 0 0,1 0 0,0-2 712,0-1 0,11-36 0,2-12 0</inkml:trace>
  <inkml:trace contextRef="#ctx0" brushRef="#br0" timeOffset="1">1569 1367 7809,'-8'0'-803,"0"0"0,4 0 869,-4 0 347,5 5 0,-2 2 283,5 5 1,0 0 0,0-1-396,0 1 0,0 1 0,0 2 0,0 2-141,0 1 0,4 3 0,0 2 0,-1 0-354,-2-3 0,-1 2 1,0-4-1,0 1-1271,0-3 1,-1-5 1464,-4-2 0,-1-31 0,-6-11 0</inkml:trace>
  <inkml:trace contextRef="#ctx0" brushRef="#br0" timeOffset="2">1557 1106 7809,'-8'0'0,"0"0"-735,-1 0 0,-2 0 735,0 0 0,4-2 0,2-2 0,5 3 0,5-4 0,17 41 0,10 11 0</inkml:trace>
  <inkml:trace contextRef="#ctx0" brushRef="#br0" timeOffset="3">1296 2816 7804,'-11'-1'148,"3"-3"1,-2 1-1,5-4 486,-1 2 1,2-2 0,-3 2-3,2-2 1,-3 3 339,4-4-664,0 5 1,3-2-303,-4 5 1,5 1-1,-5 3 1,4 4-192,1 3 1,0 1-1,1-1-91,4 1 0,-5 0 0,6 0 105,0 0 1,0-2 0,5-1-1,1-6 103,1-1 1,-4-2 0,1 0 0,4-2 85,-1-1 1,0-4 0,-1-5-1,0 0-36,0 0 1,-5-1 0,0-1 0,0-3 190,-1 3 1,-3 1-1,1 1 1,-2-1 85,-2-3 0,-2 6 1,-2-1-1,-2 0 104,-1 1 0,-8 2 0,3 1 0,-1 2-21,0 3 0,1 0 1,1 2-1,-1 0-193,0 0 0,0 5 0,-1 3 0,3 3-63,2 1 0,-1 3 0,4 2 0,-1 2-57,1 2 1,1-2 0,4 0 0,0-2-176,0 2 0,4 0 1,1 1-1,2-5-56,2-1 1,1-3 0,2 0-1,1-3-110,-1-4 1,3 1-1,1-1 1,-1-1 34,-2-2 0,0-6 0,2-3 0,0-3 227,0-1 1,-3-1 0,-3-1 0,-2-3 136,-2-2 0,3 1 1,-4-4-1,-1 4 130,-2 1 0,-1-3 0,0 4 0,-1 2 31,-4 0 1,-1 3 0,-6-1 0,0 0-21,1 0 1,-3 5-1,-1 2 1,-2 1-31,-1 0 1,2 2-1,-2 4 1,1 3-27,2 2 0,-2 5 0,1 5 1,1 0-71,2 1 1,5 1 0,2-3-1,0 0-180,4 1 1,0-2 0,2 3 0,2-1-14,2-2 1,2-2-1,6-1 1,0 0-117,0 0 0,4-2 1,-1 0-1,2-4-84,0-1 0,-4-1 0,3-4 1,-3 0 69,-1 0 1,0-1 0,0-3 0,0-4 144,0-3 0,-2-2 0,-1-1 0,-2-3 83,-2-2 0,3-1 1,-4-4-1,-1 2 67,-2 2 1,-1-1-1,-1 5 1,-2 0 157,-1-1 1,-6 4 0,3-2 0,-4 6 52,0 6 1,-3-3 0,-1 2 0,0 2-49,0 5 0,2 4 0,1 5 0,1 1-61,-1 3 1,1 2 0,2 6 0,2 0-207,2 0 1,0-1 0,5 0 0,0-3-176,0-5 0,5-1 1,0-2-1,2 0-96,2-1 1,2-4 0,1-3 0,-1-3 118,1-1 1,0-1-1,0-3 1,0-4 140,0-2 1,-5-6-1,0-1 1,-2-2 184,-2-2 0,-1 4 1,-2 0-1,0 1 333,0 0 0,-6 0 0,-2 6 113,-2 2 1,-2-1 0,0 4-1,-1 4-300,-4 4 0,5 0 1,-5 4-1,6 3-794,3 0 0,-3 2 0,4 0 0,1 0-2892,2 0 3396,-3-6 0,12-1 0,-5-5 0</inkml:trace>
  <inkml:trace contextRef="#ctx0" brushRef="#br0" timeOffset="4">36 1462 7842,'-6'6'-542,"-2"-2"1,2-1 648,-2 1 546,5-3 162,-2 5 394,5-6-733,0 0 0,0 5 0,1 2-116,3-1 1,-2 5 0,1-4-143,-1 4 1,-2-3-1,0 0 1,0 1-145,0 2 0,1 1 0,2 0 0,1 0-7,-2-1 0,1 1 0,0 0 0,1 0 91,-2 0 0,1 4 0,0-1 1,1 0 42,-2-2 0,1 0 0,0 2 0,1 0 2,-2 0 0,-1-1 1,1 1-1,1 1-9,1-1 1,-1-2 0,-3 0 0,0 2-47,0 0 0,5 1 0,-2-2 0,0 0-91,-2 2 0,1 1 0,1-3 1,0 2-47,0-1 0,2-2 0,-1 1 0,0 0 36,1 1 0,-2 2 0,4-5 1,-1-1 35,1 1 1,-3 0 0,3 2 0,-1 0 14,1 1 1,-3 2 0,4-6 0,-1 1 32,0 0 1,3 0-1,-3 0 1,1 0 6,0 0 1,0 3 0,4 1-123,-1-1 0,0-2 0,-1-2 0,-2-2-31,1-1 1,1-2-1,2 4 1,0-3-20,0 3 0,-2-3 0,0-1 0,-2 0 66,1 1 0,1 0 1,2 2-1,-2-1 121,-1 1 0,1-2 0,-2 1-84,3 1 0,0-2 1,1 0-61,0 3 1,0-5 0,0 0 39,0 1 0,0-1 1,0 4 7,-1-1 1,1-2 0,0 4 15,0-2 1,0-2 0,0 4-39,0-3 0,0 2 0,0 2-27,-1 1 0,1-4 0,-4-2 0,1 1-53,0 0 1,-3-4 0,2 2 0,1-1 11,2 0 1,-3 3 0,0-1 0,1-1 42,1 1 1,2 1 0,0-2 0,0-2 32,0 3 0,-4-3 0,1 3 1,2 0-32,-1 1 0,5-4 1,-7 1-1,2-1-4,2 0 1,4-1 0,0 1 0,-1 0 16,-3 1 1,0-2 0,0 1 0,0-1 62,0-2 1,1 4 0,2 0 0,1-2 31,-1 0 1,-1-2 0,1 1 0,0 1-82,0 3 1,-2 0 0,0-3-1,2 3-115,0-3 1,1 1 0,-3-1 0,2 3 23,1-3 1,4 3-1,-3 0 1,0-3 64,0-1 1,5-1-1,-3 0 1,4 0-17,1 0 1,-5 0 0,1 0 0,1 0-33,2 0 0,1 0 1,-2 0-1,-1 0-59,-1 0 1,0 0-1,4-1 1,-1-1 87,1-3 1,-5 0 0,0 3-1,0-3 88,-1 3 1,1-3-1,1 0 1,-3 2 17,0-3 0,-4 3 0,4-4 0,-1-1-10,-1 1 1,3-3 0,-4 2 0,3-3 24,2-1 0,0 0 1,1 1-1,-1-1-45,-2 0 0,3 0 0,-3 0 0,2 0-32,2 0 1,-3 2-1,1 0 1,-1 3-22,1-3 1,-1 0 0,2-1 0,-3 2-31,1 1 1,-5 4 0,2-4 0,0-1-55,1-2 1,-3 3 0,3 1-1,-3-3 55,-1 0 1,0-2 0,0 1 0,1 2 88,3 1 0,-6 0 0,5-5 0,-1-1 12,0-3 0,-6 2 0,1 3 0,0 0-6,2 0 1,-1 0-1,-1 0 1,-1 1-14,2-1 1,-1-2-1,0-1 1,-1 0-66,1 1 0,0-4 0,1 2 0,-3 1-37,3-2 0,1 3 0,-1-3 0,0 1 20,-3 0 0,-3-1 1,4 2-1,0 0-19,-1 1 1,2-4 0,-4 2-1,0 2 65,1 1 0,1-4 0,-2 2 0,-1 1 4,1 0 1,-2 1-1,3-2 1,0 0-24,-4 0 1,3-2 0,0 1-1,0 0-40,1-1 0,0 2 0,-4-3 0,3 1 27,2 2 0,-4 1 0,0-1 0,0-1-5,1 2 0,-2 1 0,1 1 0,-1 0 11,-2 0 1,0-4 0,0 0 0,1 2-29,3 1 1,-3 0 0,3-2-1,-2-2-91,-2-2 0,1 5 1,1-3-1,3 1-11,-3 0 0,-1-6 1,-1 5-1,0-3 79,0 0 1,4 4 0,1-3 0,-3 1 91,-1-1 1,-1 4 0,0-4 0,0 1 54,0-1 0,0 3 0,0-2 0,0 1-72,0 2 0,0-2 0,0 0 0,0 0-70,0 0 1,0 1-1,0 4 1,0-1-5,0 2 0,0-5 1,0 0-1,0 2 50,0 0 1,0 2-1,-1 0 1,-1 1 76,-3-1 1,1 0 0,3 0-12,-3 0 0,-1 0 1,-3 0-1,3 0-54,0 0 0,2 1 1,-4-1-1,0-1-24,1-3 1,2 3-1,-4-3 1,0 2-72,2 3 1,-5-5 0,4 0-1,-1 2 24,1 0 1,0-1 0,-2-2-1,1-1 74,-2 1 1,2 1-1,-2 4 1,2 0 62,-1 0 0,-2 0 0,0 1-9,-1-1 1,0 0-1,0 0-128,0 0 0,0 0 1,2 0-1,0 0-60,2 1 1,0-1 0,-2 0 0,0 0 64,2 0 1,2 0 0,-3 0 0,0-2 115,1 2 0,-1-3 0,-1 9 0,2-2 162,-1 0 0,-1 1 0,-2-1 0,1 3-141,3 0 0,-2 3 1,2-5-1,-3 2-159,-1 2 1,4-2-1,0-1 1,-1 0 23,-1-3 1,-1 2 0,2-1-1,0 0-37,0 1 0,-1-3 0,-3 2 0,-2-1 103,-1 1 1,-1-3 0,2 4 0,-2 0-15,-1-1 0,-1 0 1,-2-3-1,1 2-39,0 1 1,1 4 0,-1-4 0,-1-1-14,-1-2 1,-2 4 0,0-1 0,1-2-12,-1 0 1,-4 2 0,0 2 0,1-1 30,3 0 1,-1 4 0,-2-1 0,-1 3 77,2 1 0,-3 0 1,1 0-1,1 0-80,-3 0 0,6 0 1,-5 0-1,0 0-39,2 0 0,-1 1 0,3 2 0,0 1-111,1-2 1,-2 4 0,6 0 0,-2 0 79,-3 3 0,2-2 0,-1 1 0,0 1 36,0 1 1,5 2-1,-1 0 1,-1 0-1,-2 0 1,-1 1 0,2 2 0,1 1-65,1-2 0,0-1 0,-2 0 1,3 2-81,2 1 1,0-1 0,0-3 0,0 0 53,0 0 0,-3 0 1,4 0-1,0 0 84,-1 0 1,4-1-1,-3-2 1,2-1 73,-2 1 0,2 1 1,-1 2-1,1 0-74,2 0 0,1 0 1,-1 0-1,0-1 43,0 1 0,0-4 0,0 1 0,0 0 16,0 1 0,5-2 0,-1 0 0,-3 3-138,-3 3 1,5-5 0,-3 3 0,2-1 72,3-1 1,-3 1 0,3-2 0,0-1-7,-1 1 1,4 2-1,-4 1 1,0-1 23,1 1 1,-3 0 0,3 0 0,0 0 40,-2 0 0,6 0 1,-6 0-1,1-1 56,2 1 0,-3 0 0,3 2 0,1 0-10,0 2 0,-3 0 0,3-5 0,0 1 45,-1 0 0,-2 2 0,4 0 1,0 2 29,-1-1 0,3-2 0,-5-2 0,0 3-30,1 2 0,3-3 0,-3 3 1,3-2-106,-1 3 1,-6-3 0,4 4 0,-2-1-46,0-2 0,5 2 0,-2-1 0,0 0-45,-4 1 0,4-3 0,0 6 1,1 0-74,1-2 1,-6 5 0,6-3 0,-2 3-33,0 0 1,3 0 0,-5-3 0,2 0-198,2 1 1,-2-2 0,1-1 0,1-1-250,2-2 1,1-1 0,0-2-639,0-1 0,0 1 1306,0 0 0,16-27 0,3-5 0</inkml:trace>
  <inkml:trace contextRef="#ctx0" brushRef="#br0" timeOffset="5">1438 772 7914,'-12'-12'-410,"4"2"1,2 1-1,0 1 310,3-1 0,-3-2 453,-2-1 1,2 2-1,-1 1 1,0 2-137,1 2 0,2 0 0,-4 2 0,-1-1-60,-2 1 1,-1 1 0,1 2 0,-1 0 16,0 0 1,-2 5 0,0 0 0,-3 2-14,-2 2 1,3 0-1,-2 2 1,-1-1 3,1 3 0,-2 2 1,-4-4-1,2 3 19,2 2 1,-3-2 0,5 5 0,-2-1-77,0 1 1,2 0 0,-2 5 0,4 0-85,3 0 0,0-1 1,0 1-1,-1 0 102,4 0 1,0 0-1,0 0 1,1 0-90,1 5 0,1-3 0,-2 4 0,3 0 151,0 1 1,-2-4 0,3 5 0,0 0-34,0-2 1,-3 5 0,2-4-1,1 4-45,0 1 0,0-2 0,5-2 0,0-1-61,0-2 0,0 4 0,0-2 1,0 0 25,0 1 0,5-6 1,0 3-1,2-1 66,2-1 1,-3 2 0,3-6 0,1 1-24,4 0 1,-1 0 0,4-2 0,0-2-36,-2-4 0,5 1 0,-2-2 0,0 0-2,3-2 1,-3-5 0,3-1 0,-1-1-4,3 1 0,0-3 0,1 2 0,-1 1 40,-4 0 1,4-4-1,-5 2 1,4-1 57,2-1 0,-7 2 0,8-5 0,0 0-83,1 0 1,3 0-1,-2 0 1,2-2-82,1-1 0,-2-4 0,2-5 0,1 0-106,-1 0 1,-4-4 0,2 0 0,-3 1 65,-1-2 0,0 3 1,0-3-1,-1 1 210,1 0 0,-4-4 0,0 3 0,0-1 78,3-3 0,-4-1 0,-2 1 0,-1 1-105,-1 0 1,5-3 0,-3 0 0,0-1-149,1 0 1,-1 0-1,-3 0 1,2 1 13,-1-1 1,-2 0-1,-1 0 1,0 1 47,0 4 1,0-3-1,-2 3 1,-1-1 102,-1 0 1,-5 5 0,2-4 0,-1 0-62,0 1 0,0 2 1,-4-4-1,1-1-68,3-1 1,-2-2 0,2 1 0,-3-3-10,-1-2 0,0 2 0,-1-6 0,-2 0-68,-1-3 1,-4 4 0,3 0 0,-2 1 163,-2-1 0,-3 5 1,-3-2-1,-2 4 129,-1 5 0,-1-3 0,-2 5 0,1 0-132,-1 0 0,-1 0 0,-2 2 0,1 0-44,-1 0 0,-4 1 0,0 2 0,2-3-180,1-1 1,0 0 0,-2 6 0,0-1-196,0-1 1,2 7 0,2-5 0,-1 3-194,0 4 1,0-2-1,1 1 1,-1 1-278,0 2 1,5 1 0,3 1 0,2 2-161,-2 1 1,7 6 0,-3-3-2748,1 3 3669,6 8 0,-6 37 0,8-20 0,0 0 0</inkml:trace>
</inkml:ink>
</file>

<file path=ppt/ink/ink1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590"/>
    </inkml:context>
    <inkml:brush xml:id="br0">
      <inkml:brushProperty name="width" value="0.08571" units="cm"/>
      <inkml:brushProperty name="height" value="0.08571" units="cm"/>
      <inkml:brushProperty name="color" value="#FFFFFF"/>
    </inkml:brush>
  </inkml:definitions>
  <inkml:trace contextRef="#ctx0" brushRef="#br0">112 155 7898,'-12'6'277,"3"3"885,-4-3-653,12 0 1,-5-7-1,6-4 91,0-4 1,0 1-164,0-1 0,0 4-382,0-4 1,4 7-1,1 2-134,-2 8 1,-1 5-1,-2 0 1,0 1-38,0 0 0,4 0 1,1 0-1,-1 0-47,3 0 0,-4 0 166,6 0 1,0-2-1,6-2 19,-1-6 1,-5-4 0,-2-4 0,1-6 56,0-2 1,-3-3 0,2-2 0,-1-2 60,-2 2 0,-3-3 0,-1 1 0,0 2 158,0 2 0,0 0 1,-1 1-1,-3 0 152,0 1 0,-7 3 1,2 1 195,-4-2 1,0 5-400,-1 1 0,-1 4 0,3 2-268,3 4 1,1 4 0,5 8 4,-2 2 0,1 1 0,4-3 0,0 2-100,0-2 1,0 3 0,1-2 0,2-1-35,2-1 1,4-2 0,-4 0-1,-1-1-284,3-4 0,0 2 0,8-7 85,-1-1 1,-5-1 0,0-4-1,0-2 206,-1-6 0,3-2 0,-5-2 0,0-2 265,0-2 0,4 1 1,-6-5-1,-1 1 197,-1-1 1,-2 4-1,-2-2 1,-1 2 41,-1-1 1,-7 2 0,2 7 0,-4 0-20,-1-1 1,0 5 0,1 2-1,-1 2-100,-1 2 1,0 0 0,-2 2 0,-2 2-87,2 6 1,3 2 0,4 2 0,2 0-91,2 0 1,-4 1-1,5 2 1,2 2-96,2-3 1,1 5-1,0-1 1,1 0-84,4 0 1,3-1 0,5-5-1,2 0-185,-1 0 1,0-5 0,0-1 0,-1-2 25,1-3 1,-4-1 0,-1-2 0,2 0 156,2 0 1,-1-6-1,-1-4 1,-2-2 116,2-2 0,-5-4 0,-1-3 1,-2 1 163,1 0 0,-2-3 0,2 3 1,-2 0 28,-2-1 1,-6-2 0,-2 4-1,-1 2 114,0 2 1,-1 3-1,-4 2 1,1 6 100,-1 2 0,-2 2 0,-1 0-107,-2 0 0,1 6 1,4 4-1,1 3-138,4 6 0,2-2 0,7 6 0,0 0-203,0-1 1,0 5 0,0-4 0,0 1-198,0 0 1,7 1 0,1-7-1,1-1 16,0-1 0,1-7 0,4-1 0,-1-2-137,1-3 0,-4-1 1,-1-2-1,2-2 33,2-3 0,-4-2 0,-2-7 0,1-2 271,0-2 0,-5-4 0,2-5 0,-4 3 73,-1 1 1,0-1 0,0-3 0,0 0 20,0 4 0,-6 1 0,-3 5 252,-4-1 0,-5 1 0,-1 7 0,2 5 79,1 4 0,3 7 1,-1 4-1,0 1-109,0 4 1,2 5 0,2 3 0,6 3-181,2 3 0,2-2 1,0 0-1,0-4-792,0-5 0,6 2 1,4-1-1,2-3 707,2-5 0,0-48 0,0-18 0</inkml:trace>
</inkml:ink>
</file>

<file path=ppt/ink/ink1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591"/>
    </inkml:context>
    <inkml:brush xml:id="br0">
      <inkml:brushProperty name="width" value="0.08571" units="cm"/>
      <inkml:brushProperty name="height" value="0.08571" units="cm"/>
      <inkml:brushProperty name="color" value="#FFFFFF"/>
    </inkml:brush>
  </inkml:definitions>
  <inkml:trace contextRef="#ctx0" brushRef="#br0">168 1 7882,'-14'0'0,"0"6"0,-1 3 0,1 3 0,1 7 0,-1 0 0,0-1 738,0 2 1,0-3-1,2 6 1,2-3-309,6-3 1,-2-2 0,0-1 0,3 0-382,2 0 0,1 0 0,1-2 1,2-1-44,3-1 0,4-6 1,0 4-1,2 0-172,2-1 1,0-2 0,0 3 0,1-1-35,4 1 1,-3-5-1,2 2 1,-2-2 56,-3 2 0,1-4 0,0 4 0,0-4 174,0-1 1,0-6 0,0-3 121,0-4 0,-5-2 1,-1-2-1,-2-1 145,-3 1 0,-1-4 0,-2 1 1,0 0-24,0 0 1,-6 0-1,-3 3 1,-2-2-48,1 2 1,-7 1-1,4 2 1,-3 2-14,0 3 0,-4-3 0,-1 8 1,-1 1-97,3 2 0,-1 2 0,0 4 1,0 6-59,0 6 1,3 0 0,6 6 0,3 2-87,1 1 1,3 2 0,4-2 0,0-1-262,0-1 1,6-6 0,5 4 0,5-4-69,2-5 0,5-1 0,-3-7 0,3-2 168,1-2 1,-2-1 0,1 0 0,0-1 119,-1-4 0,-1-3 0,-3-7 1,0-2 135,-1-2 0,-3-4 0,-3 3 0,-3 0 188,-1 0 1,-3-1 0,-4 5 0,0-5 37,0-1 1,-2 5-1,-3 0 1,-4 5 21,-3 3 1,-7 1 0,1-1 0,-1 4 31,-1 4 1,3 2 0,-6 2 0,-1 3-315,3 2 0,1 6 0,5 6 0,0 2-112,-4 2 1,9 5-1,-3 2 1,5 1 67,5-1 0,2-1 1,1-3-1,0 0-110,0-4 0,8 1 0,4-10 1,5-1-213,0 0 1,0-7 0,0-2 0,2-2 55,-2-2 1,3-2 0,-2-2-1,-1-5 189,-1-4 1,-3-5-1,-2-2 1,-2-1 111,2 1 0,-5-5 0,0 4 0,-1-2 157,-1-1 1,1 5 0,-7-2 0,-1 1 136,-1 3 0,-7 1 1,2 2-1,-4 2-45,-1 2 0,0 4 1,-2 6-1,-1 0-195,-1 0 1,-1 2 0,6 2 0,-1 6-19,0 2 1,1 2-1,4 2 1,2 1-151,1 1 1,5 5 0,-4-3-1,4 0-58,1 1 1,4-2-1,2-6 1,3 1-111,1 0 0,3-6 1,1-2-1,0-1 83,-1-1 0,1 2 0,0-6 0,0-2 116,0-3 1,0-3-1,-1-6 1,-2-1 207,-2-4 0,-6 2 0,2-4 0,-4-1 136,-1 0 1,0 5 0,0-2 0,-1 4 82,-4 1 1,-3 5 0,-6 1 0,0 1-84,0 4 0,0 2 0,-1 1 1,-2 0-140,-2 0 1,1 7-1,4 2 1,-1 5-25,1 4 1,5-2 0,1 4-1,2-2-249,3 1 0,2 0 1,1-5-1,0 1-284,0 4 0,4-9 1,2 3-1,2-4-40,3-1 1,1-5 0,3 2 0,-1-3 187,0-2 1,-5 0 0,0-2 0,2-3 251,1-4 0,-4-4 0,-2-2 0,-1-2 91,-1-2 1,1-5 0,-3 2 0,1 0-8,2 3 0,-1 4 0,-4 1 0,-2 0 308,-2 0 0,1 1 1,-7 5-128,0 3 1,-3 3-1,-1 4 1,0 4-235,1 8 0,3 2 0,1 5 0,0 1-578,1-1 0,1 3 1,7 4 554,0 0 0,11 2 0,4 4 0,0 3 0,0 1 0</inkml:trace>
</inkml:ink>
</file>

<file path=ppt/ink/ink1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592"/>
    </inkml:context>
    <inkml:brush xml:id="br0">
      <inkml:brushProperty name="width" value="0.08571" units="cm"/>
      <inkml:brushProperty name="height" value="0.08571" units="cm"/>
      <inkml:brushProperty name="color" value="#FFFFFF"/>
    </inkml:brush>
  </inkml:definitions>
  <inkml:trace contextRef="#ctx0" brushRef="#br0">98 28 7752,'-10'5'648,"1"0"1,6 1 0,-3-3 24,0 1 0,2 1-314,-5-5 0,6 2 1,-3 1 29,0 1 1,4 2 0,-4-2-142,0 0 0,4 7-260,-2-2 0,2 4 0,2 0-266,0 2 1,0-1-1,2 0 98,2 0 1,3-1 0,3 0 0,0-2 27,0-2 0,-2-6 0,1 2 129,2-3 0,2-2 0,0 0 0,1 0-27,1 0 0,-3-2 0,-1-3 0,-2-4-42,2-4 0,0-1 1,0-1-1,-4-2 201,-1-1 0,4-2 1,-6 7-1,-1-1 446,-1 0 0,-2 0 1,0 0 117,0 0 1,-6 5-1,-3 1-253,-4 2 1,-1-3-1,0 4-287,1 1 1,-1 3 0,0 1 0,-1 1-4,1 5 1,5-3 0,0 4 0,0 1-86,1 0 1,-4 1 0,4 5 0,-1 0 20,-1 0 1,7 0 0,-3 0 0,1-1-231,1 2 0,-1-1 1,5 0-1,0 0-157,0-1 1,2 0 0,2-2-1,6-2-99,2 2 1,2-3-1,0 0 1,0-2 123,0-3 1,-1-2 0,1-1 0,1 0 256,-1 0 0,0 0 1,-1-1-1,1-4 142,0-4 1,0 1 0,0-1 0,-2-2 64,-2-2 1,1-1-1,-5 1 1,0-1 71,0 0 1,-1 0 0,-5-1 0,0 2 373,0-1 0,-1 0 0,-4 0-122,-4 0 0,-4 2 0,-3 2 0,-1 4-293,-1 0 0,-5 5 0,4-4 1,1 3-10,-2 2 0,4 2 0,-4 1 0,1 3 8,0 2 1,3 1-1,5 5-365,1 0 0,3 0 1,-3 0-1,5 0-111,4-1 1,1 2-1,0-1 0,0 0 0,6 0 1,2-1-1,3 0-33,3-3 0,-3 0 1,7-3-1,-2-1 21,-2 0 0,5-1 0,1-5 0,0 0 30,0 0 0,-2 0 1,-2 0-1,1-2 127,2-3 1,-1 2-1,-5-6 1,-3-2 197,0-2 0,-3-1 0,3 1 0,-6-1 112,-2 0 1,-2 0-1,0-1 1,0 2 273,0-1 0,-6 0 1,-2 0-1,-1 0-3,-1 0 0,-3 5 0,-6 1 1,0 0-131,-1 1 1,4 4 0,-4-3 0,2 5-82,-1 1 1,-1 5 0,3 1 0,-2 2-103,2 3 1,6 1-1,2 2 1,0 1-191,1 4 1,2-4 0,6 4 0,0-3-188,0-2 1,2 4-1,2 1 1,6-2-156,2-2 0,2-5 0,0-1 1,1 1 53,4-3 0,-2 1 1,5-5-1,-2 2 104,-3-2 1,3-2-1,-2-2 1,-1-2 90,-1-2 1,-3-6-1,-3 2 1,0-2 110,1 1 1,-4-7 0,1 4 0,-2-3 182,-3 1 0,-1 1 1,-2 0-1,0-1 211,0 2 1,-2-1-1,-2 0 1,-6 1 105,-2 4 1,-3-2 0,-2 5-1,-4 0-122,-1 0 1,4 1 0,-4 5 0,1 0-96,-1 0 0,5 2 1,-2 2-1,4 4-161,1 0 0,1 4 0,2-3 1,4 4-149,1 1 0,1 0 0,5 2 0,0 1-131,0 1 0,2 1 0,2-6 0,5 1-221,4 0 0,1-4 0,1-2 1,3-1-99,0 1 1,1-5 0,-4 2-1,2-4 208,2-1 0,-1 0 0,-4 0 0,0-1 167,0-4 0,-1-2 1,-3-6-1,-2 0 109,-2-1 1,4 4 0,-6-9 0,-1 4 292,-1 1 0,-2-5 0,0 1 1,0 0 125,0 3 0,-6 2 0,-4 3 1,-2 2-6,-2 2 1,-1-4 0,-2 6-1,-2 1-110,2 1 1,-3 2 0,1 0-1,2 2-105,2 2 1,0 4 0,1 6 0,2 0-163,3 0 0,-2 1 1,6 3-1,2 0-319,2-1 1,1-1 0,1-2 0,4-1-247,4 1 0,4-1 1,0-2-1,1-3 151,1-2 1,3-1 0,1-5-1,-2 0 132,-2 0 1,-1 0 0,0-2 0,0-3 205,0-4 1,-4 1 0,-3-1 0,-1-2 278,-2-2 0,-3 0 0,-1-1 224,0 0 1,-6 5-1,-3-1-8,-4-1 0,-1 5 1,0 2 14,0 2 1,0 2-1,0 0-233,0 0 0,5 0 1,1 2-866,2 2 1,-3 3-582,4 8 0,1-1 1,4 0-1536,0 0 2772,6-7 0,14 25 0,9-1 0</inkml:trace>
</inkml:ink>
</file>

<file path=ppt/ink/ink1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593"/>
    </inkml:context>
    <inkml:brush xml:id="br0">
      <inkml:brushProperty name="width" value="0.08571" units="cm"/>
      <inkml:brushProperty name="height" value="0.08571" units="cm"/>
      <inkml:brushProperty name="color" value="#FFFFFF"/>
    </inkml:brush>
  </inkml:definitions>
  <inkml:trace contextRef="#ctx0" brushRef="#br0">469 71 7841,'-10'-8'1205,"1"3"1,4 2 0,-4 0-349,-2-2 0,-2-4 1,0 2-450,-1 0 1,-2 4 0,-1-4-1,-2 3-160,2-1 0,-3 1 0,0 4 0,-2 1-152,-3 4 0,-1 2 0,0 7 1,1 2-238,1 3 0,3-2 0,-2 4 1,4 2-215,4-2 1,2-2-1,4 2 1,4-1-87,4-3 0,1 3 0,1-1 1,4-2 138,4-1 1,8-1 0,2 2 0,-1 2 283,2-2 1,-3-2 0,7 0 0,1-1 34,1-1 0,-3 3 0,0 1 0,1 1-24,-2-1 0,4 3 1,-5-1-1,2-2 15,-5-1 1,2 2 0,-1 1 0,-4-1 187,-4 2 1,-5-4-1,-6 4 1,0 1 483,0 2 0,-1-3 0,-6 0 0,-5 0-52,-5 4 0,-8-3 1,2 1-1,-4-1-261,0 2 0,-1-6 0,0 1 0,0-3-460,0-1 0,0-4 0,0-3 1,1 0-696,-2-4 0,6-8 1,2-4-1,1-5-3484,3-5 4272,7-2 0,20-22 0,11-11 0,2-2 0,0-1 0</inkml:trace>
  <inkml:trace contextRef="#ctx0" brushRef="#br0" timeOffset="1">691 503 8045,'-7'0'2924,"0"1"-2506,7 4 0,2-1 1,1 5-94,2 2 1,1 1 0,-3 3 0,2 2-232,-2 2 0,3 1 0,-2-2 0,0 5-79,-3-2 0,1 5 1,1-4-1,1 1-595,-1 0 1,0-5-1,-3 0 1,0-2 579,0-2 0,-26-56 0,-5-14 0</inkml:trace>
  <inkml:trace contextRef="#ctx0" brushRef="#br0" timeOffset="2">677 363 7827,'-13'2'3906,"-1"3"-3335,6-3-571,2 3 0,30-23 0,7-5 0</inkml:trace>
</inkml:ink>
</file>

<file path=ppt/ink/ink1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596"/>
    </inkml:context>
    <inkml:brush xml:id="br0">
      <inkml:brushProperty name="width" value="0.08571" units="cm"/>
      <inkml:brushProperty name="height" value="0.08571" units="cm"/>
      <inkml:brushProperty name="color" value="#FFFFFF"/>
    </inkml:brush>
  </inkml:definitions>
  <inkml:trace contextRef="#ctx0" brushRef="#br0">1200 43 7872,'-8'-6'1100,"-4"4"0,4-9-848,-6 7 1,6-3 0,2 4 174,0-2 1,3 1-396,-6 4 0,-1 0 1,-2 1-131,2 4 0,3 2 0,3 7 0,0 2 79,1 3 0,-3 1 1,1 5-1,2-2 83,1 1 1,2 8 0,0 2-1,0 0 4,0 0 0,0 5 0,0-4 0,0 2-12,0 1 1,5-1 0,1 5 0,2-2 33,3-3 1,-4 2 0,2-5-1,-2 0-17,1 0 0,0-1 1,3-5-1,-2 0-63,2 0 0,1-2 0,0-2 0,-1-6-50,-2-3 1,1 4-1,4 0 1,-1-2 43,2-2 1,-1-1 0,0 0 0,0 0-144,-1 0 0,3 0 0,1-2 1,2-1 19,-2-2 1,-2 0 0,-1-1-1,0-1 91,0-1 1,4-4 0,2 2-1,-2-3 47,2-1 1,-4 0-1,4-1 1,-2-2 23,1-1 0,4-8 0,-4 4 0,-1-5 12,2-1 1,-4 1 0,2 3 0,-2 0 94,-2 0 1,0-3 0,-2-1 0,-1 0 129,-1 1 0,-3 3 1,4 1-1,-3-2-16,-2-2 0,0-1 1,-3-1-1,2-2-55,-2-1 1,4-3 0,-3 2-1,-1-2-62,-2-1 1,-1-5-1,0 4 1,0-1-29,0 0 1,0-2-1,0 5 1,0-3 17,0 1 0,-4 0 0,0-5 0,-2 2-23,0 2 1,3-2-1,-4 3 1,-1-4-83,0 0 0,3 3 0,-2 1 0,-1 0-22,0 1 1,4-3 0,-4 7-1,0-1 116,0-1 0,1 4 0,-5-2 0,3 2 79,-2 2 1,-1 0 0,-2 1 0,0-2 5,0 1 1,-4 5 0,-1 1 0,0 2-241,-1 3 1,5-3 0,-5 1 0,1 2-540,1 2 0,-5 1 1,3 1-1,4 2-740,0 2 0,-2 4 0,-1-3 0,2 2 1308,2 3 0,1 19 0,1 8 0,-2 4 0,1 0 0</inkml:trace>
  <inkml:trace contextRef="#ctx0" brushRef="#br0" timeOffset="1">1493 935 7597,'-9'-7'820,"0"2"0,3-1 1084,-2 1-1229,-2 1 0,-4 4-13,0 0 0,0 0-306,0 0 0,0 0 0,0 0-172,1 0 0,-2 0 1,1 1-1,0 2 65,1 2 0,-1 0 0,0-5 0,0 1 2,-1 4 0,2-4 0,-2 4 0,-3-4 31,0-1 0,-2 5 1,3 1-1,-4 0-66,-1 1 0,4-1 0,-5-3 0,-2 3-134,-1 2 0,-1 0 0,2 2 0,2 0-15,-2 0 1,-1 3-1,-2 1 1,0-2-23,0-2 0,1 2 0,-1-3 0,-1 4-31,2 1 0,-1 0 0,0-1 0,0 2 73,0-1 1,-3 0-1,2-1 1,3 3-6,-1 2 0,1-2 1,-2 4-1,0-1-14,0 0 0,1 4 0,3-3 0,1 0-31,-3 0 0,5 4 0,-1-4 0,2 0-70,3 0 1,2 3 0,1-3-1,-1 1-43,2-1 1,3 0-1,1-3 1,0 3-23,1 1 0,-3-2 0,5 3 1,0 0 37,0-1 1,-4-2-1,6 4 1,-1 1-34,-1-3 1,4 5 0,-2-2-1,1 1 78,-2-2 0,4 8 1,-5-5-1,5 0 55,1-1 1,0-1-1,0 3 1,0 1 54,0 0 0,0 0 0,0 0 0,0 0 3,0 0 0,0-1 1,0 0-1,0-2-63,0-2 1,1 0 0,2 5-1,4 0 25,1 0 0,-3 0 0,4-1 0,0-3 118,-1-1 1,3 5 0,-5 4-1,1-5-71,4-2 1,-3-2-1,1 5 1,3 0-49,-1 0 1,4-2-1,-1-1 1,0-2-26,-1 2 1,6 2 0,2-1-1,-1-1 27,0-2 1,4 0-1,0 5 1,0 0-11,-1 0 0,3-5 0,-6-1 1,1 0-23,4-1 1,0 1 0,-1 1 0,-1-2-18,-3-1 1,0-5-1,-2 5 1,4-1 29,-1-1 0,0 1 0,-6-5 0,2 0 25,2-1 0,2-3 0,-5-1 1,5 2-32,0 2 1,-2-4-1,2-1 1,1-1-39,0 1 1,1-3 0,5 2 0,0 0 0,0-4 0,0-2 0,0-1 1,1 0-17,3 0 1,0 0 0,3 0 0,1 2-6,-1 2 1,-3-2 0,0 3 0,-1-3 37,1-2 1,3 0 0,2 0 0,-5 0 58,-2 0 0,3 0 0,1 0 0,-1 0-5,1 0 0,-1 0 1,-5 0-1,0-2 47,0-3 0,3 3 0,-2-4 0,-2 2-77,-1-1 1,-4-1 0,1 3 0,0-3 33,-1-2 0,0 3 1,-5-3-1,2 1 95,-2-1 1,3 0 0,0-3 0,0 2-112,0-2 0,0-1 1,-3-2-1,2 0-39,-2 0 1,3-5-1,-1-1 1,0 0-102,1 0 0,0-5 0,3 2 0,-5-2-53,-2 2 0,2-3 0,1 3 0,-2-4 110,-1-1 0,-2 5 1,0 0-1,-1 0 68,1 0 0,-1-1 0,-3 4 0,-1 0-30,-3 0 0,3-4 1,-3 4-1,0 0 8,1 0 1,2-4 0,-3 4 0,0-2 17,0-2 1,-1-3 0,-3 0-1,1-2 18,1 2 1,1-6 0,-5-1 0,0 0-42,0 0 0,0 1 1,0 5-1,0 0 0,0 0 0,0 2 0,-2 1 0,-1 3-10,-1 2 0,-2-4 0,2 0 1,-2 0-56,-1 1 0,2-4 0,-3 4 0,0-4-33,1 0 1,2-3-1,-4-1 1,0-1-135,0 1 0,-2 1 0,2 0 0,0 0 74,0-3 0,0 1 0,-4 6 1,2 0 126,2 3 1,0 5 0,-3-4 0,1 1 2,1 4 1,1 2 0,-4 0-1,3-2 5,0-2 1,1 1-1,-5 4 1,0-2-56,0-3 1,4 2 0,-3-4 0,-3-1 47,1 0 0,-1 3 1,2-2-1,-1-1 140,-4 1 0,3 4 0,-7-3 1,2 6 75,-1-1 0,4 1 0,-6 0 1,1 2-121,1 3 0,1-4 0,4 6 0,-2-3-215,2 1 1,2 5 0,1-5-1,-1 2-211,1-1 1,1 0 0,-1-3 0,0 4-443,0 0 1,0-3 0,0 2 0,0-1-236,0-1 0,0 3 0,0-4 1,0 3-343,0 1 1,0-1 0,0 2-301,1-3 1663,-1 6 0,-1-2 0,1 5 0</inkml:trace>
</inkml:ink>
</file>

<file path=ppt/ink/ink1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598"/>
    </inkml:context>
    <inkml:brush xml:id="br0">
      <inkml:brushProperty name="width" value="0.08571" units="cm"/>
      <inkml:brushProperty name="height" value="0.08571" units="cm"/>
      <inkml:brushProperty name="color" value="#FFFFFF"/>
    </inkml:brush>
  </inkml:definitions>
  <inkml:trace contextRef="#ctx0" brushRef="#br0">503 42 8389,'-7'-8'693,"0"-3"1,-8 7 1,1 1 1,5-3 0,0 0-453,-2 3 0,3 2 0,-1 1-80,-2 0 1,-1 0 0,-2 0-82,0 0 0,0 0 0,0 1 1,1 2-55,-2 3 0,-3 4 1,-1 0-1,2 2-85,2 2 1,0 0 0,1 0 0,0 0-44,1-1 1,3 3 0,1 1 0,-2 2 106,-1-2 0,3 0 0,-1 0 0,1 3 59,1 2 0,-4-3 0,4 4 0,-1 1 106,-1 3 1,3 0 0,-4 2 0,1-1 44,0-1 1,4 2-1,-1-2 1,3 1-96,-1 0 0,0 1 0,5 3 0,0-1-103,0-5 1,0 2 0,0-6-1,0 2-68,0 4 0,1-8 1,3 7-1,1-4 165,-2-1 0,0-1 1,0 4-1,2-3-10,-2-2 0,-2 3 0,1-2 0,1 0-61,1 4 0,6-5 0,-4 0 0,2-2-60,2 2 0,-2 0 0,1-3 0,2 1 1,2 0 0,0-3 0,2-2 0,-1 2 91,0-1 1,0 0 0,-1-1-1,3 1 21,2 0 1,-2 0-1,4 1 1,-1-4-36,-1-1 1,3 1 0,-4-5 0,3 0-49,2 1 1,-1-3 0,4-4 0,-2 0-21,2 0 1,-3 0 0,0 0 0,-1 0 60,1 0 1,-4 0-1,6 0 1,-1 0 54,-1 0 0,2-1 0,-3-2 0,-1-4 25,0 0 1,0 2 0,-3-3 0,2 1-13,-2-1 1,3 3-1,-2-5 1,1 0-150,1-3 0,-4-1 1,4 0-1,-2 1 53,2-1 0,-2-2 0,-4-1 0,0-2 76,0 2 1,0 2 0,0 2-1,-1 3-42,1 0 1,-4 1-1,-1-5 1,1 0-50,-3 0 0,6 1 0,-4-2 1,2 1-61,-2 0 1,3 1 0,-2-1 0,0-2 69,0-2 0,3-2 0,-6-4 0,2 4 54,1 0 0,-3 3 0,4-6 0,-3-1 69,-2 2 0,-1 2 0,-5 6 0,1-1 54,4-4 0,-3 4 0,2-4 1,-2 4-87,-2 1 0,0-2 0,-2-1 0,-1-1-77,-2 1 1,-4 1 0,3 0 0,0-2-100,0-5 1,-5 1 0,3-2 0,-2 0-71,2-3 1,-1 1 0,-1 2 0,0 1 78,0 3 0,2-3 0,0 5 0,0 1 112,1 1 1,-3 2-1,-2 0 1,1 1 94,1-2 1,2 6 0,-7 0 0,1-2-97,1-2 0,-6 4 0,0 0 0,1-2-95,-3-1 1,6-3 0,-5 1 0,1 1 89,1-1 0,-5 0 1,3 1-1,-3 3 267,-1 0 0,-2 7 0,-2-1 0,-1 2-76,2 2 1,-6 0 0,1 2-1,0 1-290,3 1 0,1 6 0,1-4 1,0 0 110,4 0 0,-4 3 0,6-4 1,-1 0-806,4 1 1,2-3 0,2 5-5382,0-2 6121,1-2 0,-2 16 0,1 3 0</inkml:trace>
  <inkml:trace contextRef="#ctx0" brushRef="#br0" timeOffset="1">1758 670 7794,'-9'0'-88,"0"0"1084,5 0-889,-2 0 0,6 1 0,2 2 0,2 2 16,6-2 1,-3 3 0,3 0 0,1 1-88,1-1 1,2-2 0,0-2-1,0 2-103,-1 0 0,2 0 0,-1-4 0,0 0 49,0 0 1,-1 0-1,1 0 179,0 0 1,-5-4-1,0-2 234,-4-2 1,1-1 0,-9-5-164,-1 0 1,1 0 0,-7 2 0,0 1-131,-3 1 0,-1 6 0,1-4 0,-1 0-44,0 0 1,0 6-1,-1-4 1,2 3 98,-1-1 0,0 2 1,0-2-66,0 2 0,5 8 1,-1 3-146,0 4 0,3 1 0,1 0 0,2 2-110,-1 2 0,0-3 1,5 4-1,0-4-30,0-1 0,5 1 1,1-1-1,2 0-3,3-1 0,-4-3 0,3-3 1,1 0 103,1-4 1,2 3 0,0-2-1,0 0 121,-1-3 0,2-6 1,-1-1-1,0-1 128,0-4 1,-5-2-1,-1 0 1,-2-3 102,-3-2 1,-2 2-1,-1-3 1,0 4 55,0 1 0,-6 0 0,-3 0 0,-3 0-21,-2 0 1,0 4-1,-2 3 1,-1 1-187,-2 2 1,1-2-1,4 2 1,0 1-97,0 1 1,0 2 0,0 0-111,0 0 1,7 6-1,1 2 1,0 1-104,2 0 0,-1 1 0,5 4 0,0 0 26,0 0 0,2 1 1,1 2-1,3 2 86,2-2 0,-4-1 0,6-2 0,1 0-14,1-1 1,2 1 0,0-1-1,0-4 26,0-4 0,0-4 0,2-1 0,1 0 54,1 0 0,1-1 0,-5-6 1,-2-5 156,-3-5 1,4-1-1,-6 2 1,1-1 188,-3-1 1,-3-3-1,-2 4 1,-2-2 69,-3 3 1,-3 0 0,-6 2 0,0 0-95,1 0 0,-6 2 0,0 2 0,3 6-159,0 2 1,-2 2 0,-1 0 0,2 0-224,1 0 0,7 2 0,0 2 0,-1 6-245,3 2 1,0 2-1,7 0 1,0 2 11,0 2 0,0-1 0,1 5 0,3-1 53,1 1 1,5-5-1,0 2 1,2-4 31,2-1 1,5-1-1,0-4 1,-1-4 180,2-4 1,-4-1-1,4 0 1,-2 0 193,1 0 0,-2-6 0,-7-3 0,-1-5 78,-4-5 0,5 4 0,-5-4 0,-2 2 67,-2-2 0,-1 4 0,-1-4 0,-4 4 111,-5 1 0,-1 0 1,-4 2-1,1 2-60,0 5 0,-1-1 1,-2 2-1,-2 0-271,3 3 1,0 1 0,2 0 0,1 1-230,4 5 0,-2-4 0,5 6 1,0 0-896,0 0 0,1-4 0,5 6-2681,0 1 3735,6 1 0,21 1 0,10 0 0,5 2 0,-1-1 0</inkml:trace>
  <inkml:trace contextRef="#ctx0" brushRef="#br0" timeOffset="2">2693 642 7886,'-14'0'510,"0"0"0,0 0-79,0 0 0,5 2-362,-1 2 1,7-1 0,-1 6-158,2 2 1,2-3 0,0 1 60,0 2 0,2 1 0,2 2 12,6 1 1,-3-1 0,3-2 0,0-1 15,3-2 0,-4-4 1,0 2-1,3 0 9,-1-4 1,4-2 0,-1-1 62,0 0 0,-2-1 0,-1-4 0,-4-4 141,0-4 1,-1 0-1,-3-1 1,2 0 159,-2-1 1,-2-3-1,-2-1 1,-4 2-64,-4 2 0,-4 1 0,-1 0 0,-1 2-62,-3 2 1,1-1-1,-7 7 1,1-1-57,1-1 0,-3 4 0,5-2 0,0 4-142,0 4 1,1 4-1,5 4 1,0 0-67,0-3 0,7 0 0,2 5 0,4 0-261,1 0 1,0 1-1,0 2 1,1 2 115,4-2 0,2-1 0,7-2 1,0-1-180,0 1 0,1 0 1,-2-1-1,1-3 133,0 0 0,0-7 1,2 1-1,1-2 142,1-2 1,1 0 0,-5 0 0,-1-2 65,2-2 0,-6-4 0,0-6 0,1-1 151,-3-4 0,4 4 0,-6-4 0,-2 2 185,-2-2 1,-1 4 0,-1-4 0,-4 4-1,-4 1 0,-3 2 0,-2 1 0,-2 2-78,-2 4 0,0-4 0,-3 3 0,-1 3-62,0 2 1,5 1 0,-3 0-1,1 1-188,1 4 0,-1 2 0,7 3 1,1 0-305,2 1 1,6 1 0,-2 2 0,4 0-122,1 0 0,0-1 0,1 1 0,4 1 176,4-1 0,3 0 0,2-1 0,0 1 118,1 0 0,-2-5 0,1-1 0,0-2 204,0-3 0,-5 1 1,1-1-1,0 1-50,3-1 0,-4-1 0,0-4 5,2-2 1,0-4 0,-1-6 0,-6 0 19,-3 0 0,-1 0 0,0 1 0,0-1 145,0 0 1,-5 1 0,-5 3 0,-2 0 57,-2-1 1,0 3-1,0 1 1,0 0-83,0 4 0,0 2 0,0 1 0,0 0-139,1 0 0,-2 1 0,1 4-86,0 4 1,7 4 0,2 0 0,3 1-225,2 1 1,0-1 0,0 1 0,2 0 3,3-1 0,2 3 0,7-7 0,0 2 115,1 2 1,-2-6-1,1-3 1,0-4 107,0-1 0,0 0 0,0 0 48,0 0 1,0-1 0,-1-4 0,-3-6 53,0-6 1,-7 1 0,1-4 0,-3 2 151,-1-1 0,-1 1 0,-2 3 0,-3 1 157,-2 1 0,-1-1 0,-5 1-34,0 4 1,0 3 0,0 6-256,0 0 0,2 1 0,0 2 1,5 4-286,1 0 0,1 3 1,5 4-1,0-1-169,0 1 0,0 1 0,0-1 1,0 0-121,0-1 0,5 1 0,1-1 0,0-3-336,1 0 1,3-6-1,0 5 831,2-4 0,2-31 0,0-13 0</inkml:trace>
  <inkml:trace contextRef="#ctx0" brushRef="#br0" timeOffset="3">2260 307 7814,'-14'-8'-61,"1"4"0,-1 1 0,0-1 0,-1 0 160,1 1 0,1 1 0,-1 1-48,0-4 0,0 3 1,0-2-1,0 2 46,0 2 0,4 0 0,1 0 1,-2 0 67,-1 0 0,-2 0 0,0 0 0,0 0-6,0 0 1,1 0 0,-1 2-62,-1 2 0,-3-2 1,-1 3-1,2-2-54,2 1 0,1-2 0,-1 4 0,1-1 46,-5-1 1,3 7 0,-2-2 0,2 2 18,2-1 1,-1 2 0,-3-2 0,0 1 12,1 4 0,1-1 1,2 0-1,1 0-3,-1-1 1,0 1 0,-1 0 0,4 1-70,1-1 0,-3 1 1,4 2-1,-2 1 16,2-1 0,-2-1 0,5-2 0,0 2 13,0 2 0,0-2 0,2 2 0,0-2 5,1-2 1,1-1-1,2 1 1,0 1 9,0-1 1,0 0 0,0-1 0,0 1-27,0 0 0,2 2 0,2 1 1,4 2-93,0-2 0,4 0 0,-1 0 1,4 1 51,4-1 1,-1-1 0,-2-1 0,3 2 30,4 2 0,-1 0 1,-1-6-1,1 1 76,0 0 0,1 1 0,5-4 0,0 1 45,0-4 1,-5 1-1,0 2 1,2-4-112,1-1 0,-3 4 0,1-6 1,1-1-65,1-1 1,-3-2 0,0 0 0,3 0-50,0 0 0,2 0 1,-1 0-1,2 0 26,-1 0 1,-1 0-1,0 0 1,-3 0 70,-1 0 1,3-2 0,4-1 0,3-3 56,-2-2 1,-3 5-1,-3-3 1,-1 2-27,6-1 0,-7-4 0,4 3 0,-4 2-40,-2-2 1,2 3 0,1-5 0,-2 0 5,-2 0 1,3 1 0,-4-4 0,-1 2 17,3-2 1,-1-1 0,3-1 0,-5 2 16,-2 2 1,-1 0 0,2-6 0,2 2-52,-2-1 0,-1 0 1,-4 0-1,-1 0 10,-2 0 1,0 0-1,4 0 1,-2 0-22,-2 0 0,-4-5 0,3 1 0,-1 1 56,1 2 0,-5 1 0,2 0 0,-2-1 69,2 1 1,-4 1-1,4-1-34,-4 0 1,-1 0 0,0 0-1,0 0-37,0 0 0,-4 0 0,-2 0 1,-1 0-63,1 0 0,-5 0 1,4 0-1,-3 0 191,1 1 1,-1-1 0,-4-1 0,1 3 46,-1 3 0,0-4 1,0 6-1,0-3-75,0 1 0,0 1 0,-2-2 1,-1 2-49,-1 2 1,-2-4-1,1 4 1,-2-1-95,-2 1 1,-3-2 0,3 2 0,-3 2-54,-2-2 0,0 3 0,0-5 1,0 2-119,0 3 1,1-1 0,-2 1 0,1-1-16,1 1 0,4 1 0,0 2 1,2 0-534,-1 0 0,4 0 0,-4 0-635,2 0 0,1 0 0,5 0 1318,0 0 0,13-6 0,2-2 0</inkml:trace>
</inkml:ink>
</file>

<file path=ppt/ink/ink1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602"/>
    </inkml:context>
    <inkml:brush xml:id="br0">
      <inkml:brushProperty name="width" value="0.08571" units="cm"/>
      <inkml:brushProperty name="height" value="0.08571" units="cm"/>
      <inkml:brushProperty name="color" value="#FFFFFF"/>
    </inkml:brush>
  </inkml:definitions>
  <inkml:trace contextRef="#ctx0" brushRef="#br0">1535 85 8059,'-13'0'636,"3"0"0,0 0 993,0 0 1,2 0-897,-1 0-981,-1 0 0,3 1 0,2 4 136,4 4 0,1 3 1,0 2-1,1 1-20,4-2 1,1 1-1,5 0 1,-2 0-38,2 0 1,2 0-1,1-2 1,-1 0 18,1-4 1,2-5-1,1 3 1,1-5 120,-1-1 1,-1 0 0,-2-1-1,0-5 140,0-3 0,-2-3 0,-1-2 0,-3 0 318,-2 0 1,-1-1 0,-5-2 0,0-2-20,0 2 0,-5 1 0,-1 2 0,-2 1 92,-3-1 1,-6 1 0,-1 2 0,1 4-231,1 1 0,-3 0 1,1 5-1,-1-2-193,-1-1 1,5-1-1,-4 5 1,5 2-159,5 2 1,-4-1 0,5 7-174,1 0 1,1 3 0,6 1-1,0 0-127,0-1 0,0 6 1,0-1-1,1 1 153,4 2 0,2-6 1,7 5-1,0-1 42,1 0 0,-1-5 1,1-5-1,2 0 20,1-1 1,3-2 0,-4-6 0,2 0 29,-2 0 1,-2-2 0,-1-2 0,0-6 30,0-2 1,0-2 0,-2-2-1,-1-1 495,-2-1 0,-5-5 0,0 4 0,-2 2 89,-2 1 0,0-2 0,-2-1 1,-2 2-59,-6 2 0,-3 2 0,0 3 0,-3 2-157,-2 2 0,2-4 0,-2 5 0,1 2-141,-2 2 1,3 1 0,-4 1 0,2 2-310,-1 2 0,2 6 1,6-2-1,1 5-140,0 5 1,4-2-1,1 5 1,3 0-4,2-1 1,0-2 0,0 2 0,2-1 193,3-3 0,2-1 0,8-2 0,-1 0-6,-1 0 1,1-2-1,0-2 1,0-6 30,0-2 1,0-2 0,0 0 0,0-2 228,0-2 0,0-4 1,0-6-1,-2 0 70,-3 0 1,2-6 0,-6-2 0,0-1-4,1 0 1,-5 6 0,4-4 0,-5 3 164,-5-1 1,-2 1 0,-7 4 0,0 1-154,0 4 1,0 1 0,-1 5-1,-2-1-153,-2 1 0,0 1 1,5 2-1,0 2-61,0 2 1,5 3 0,1 8 0,1-1-314,-2 0 1,6 0-1,-1-1 1,3 1-166,1 0 0,4 1 0,2-2 0,1 1 51,-1 0 1,5-1 0,-2-3 304,3 0 1,2-3-1,0 3 1,0-6 120,0-2 1,-4-2-1,-2 0 234,4 0 1,-5-6 0,1-4 169,-2-2 0,-1 3 1,-5 0-1,0-2-10,0-2 0,-5 4 0,-1 1 0,0 1-126,0-2 0,-4 5 0,4-3-75,-1 0 0,-3 2-330,-4 5 1,0 0-498,0 0 0,6 6-722,4 4 0,2 3 0,2 0 20,0 1 1,0-4 1350,0-1 0,13 13 0,2 7 0</inkml:trace>
  <inkml:trace contextRef="#ctx0" brushRef="#br0" timeOffset="1">1633 224 8059,'-14'0'-75,"5"5"1,-1-1 1043,-1-1 1,4-1 298,-3-2-958,7 0 0,-4 0 41,2 0 0,2 0 1,-6 0 53,-2 0 0,3 0-164,-2 0 1,2 1-1,-7 2-127,1 3 1,2-1-1,1-2 1,2 3-96,-2-3 1,3 3 0,-1-2 0,-2 1 84,-2 1 1,-1-3 0,-3 5-10,-2-2 1,0 3 0,5-2 0,0 0-4,0 4 0,-2-3 0,-1 1 0,-1 2-6,1 1 1,-3 1 0,1-3 0,1 0 24,-2 1 1,4 1 0,-3 1-1,2-2 4,-1-2 1,1 0 0,-5 5 0,2-2-68,3-2 0,0 2 0,0-2 0,-2 2-81,2 2 0,0-2 0,0-1 1,-2-2-53,2 2 0,2 1 1,1 2-1,0-1 54,0-3 0,0 2 0,-1-3 0,-3 3-19,0 2 0,-1-4 0,5-1 1,0 0 30,0-1 0,1 4 0,-1-3 0,-1 4 1,1 1 0,0 0 1,-1 0-1,-2 0 5,-1 0 0,-1 0 0,5 0 0,0 2-27,0 2 0,-5-3 1,1 4-1,1-2-3,1 2 1,2-4-1,1 6 1,-2-3 35,1 1 1,0-1-1,1-4 1,-1 0 79,0 0 1,4 0 0,1 0 0,-2-1 70,-1 2 0,-2-6 1,0 0-1,0 4-51,0 4 1,0-2 0,0 4 0,2-3-62,3-2 0,-4-1 1,3 1-1,-2 0-137,-2 0 0,5 0 1,1 0-1,1 1-28,-1 4 1,3-3 0,-3 2 0,2-2 28,3-2 1,-4 1 0,3 3 0,0 2 87,-2 1 1,4-4 0,-3 3 0,2 0 145,-1 4 0,2-2 0,-3-1 0,3 1 22,2-1 1,0 4 0,0 7 0,0 0-33,0-1 0,0-2 0,0-1 0,-1 0 64,-4 0 0,4 0 1,-4-1-1,4-3-91,1-1 0,1-1 1,2 3-1,2-4-94,-2-1 0,4 4 0,-1-5 1,1-1-15,4 2 0,-4-3 0,3 5 0,1-2 67,1-3 1,-2 5 0,-1 0 0,2-1 24,1-2 0,-3-2 0,1 0 0,0 3 12,3 2 1,1-5 0,-1 1 0,-3-2-19,0-2 0,-1 0 1,5 0-1,0 0-80,0 0 1,5 0 0,-1-2 0,-1-1 96,-1-1 0,2-2 0,2 7 1,1-1 58,-1 0 1,3-5 0,-3 0 0,2 2-28,2 1 1,-2 2 0,2 1 0,-1-2-10,-2 1 0,6 0 0,-5 0 0,1-2-63,0-2 0,0 2 0,5-3 0,0 4-119,0 1 0,-2-5 0,-1-1 0,0 0 18,4-1 0,-2-3 1,2 2-1,-4-2 18,-1 1 0,5 0 1,2-5-1,1 0 99,-1 0 0,-1 0 1,-2 0-1,1 0 82,3 0 1,-2 0-1,3 0 1,-4 0-74,-1 0 0,5 0 1,-1 0-1,-1 0-19,-2 0 0,0 0 1,-2 0-1,1 0-20,0 0 1,0 0-1,0 0 1,0 0-145,0 0 1,-1 0 0,2 0 0,-3 0 85,-3 0 1,3 0-1,-4 0 1,2 0 28,-1 0 1,0-5 0,3 0-1,-1 2-7,-2 2 1,1-1-1,2-1 1,-1-4-119,-2 0 0,0 3 0,4-6 0,-1 0-22,2-3 1,-8 0 0,7 3 0,0 0 87,-1-1 0,-2-2 0,-1-3 1,0 1 108,-1 2 1,3 3 0,-7-5 0,1 1-3,1 0 0,-5 0 0,6 1 0,-3-1-12,1 0 0,1-2 1,-3-1-1,4-2-16,0 2 1,-4-3-1,3 0 1,-1 0 22,-1 0 1,1-4 0,-5 6 0,0-1 123,0-1 1,0 5 0,0-6 0,0 3-33,0-1 1,-5 1 0,1 2 0,0-1-122,3-1 1,-4-5-1,0 2 1,2-1-42,1-2 0,-2-3 1,-1 1-1,0 1 63,-1 2 0,3 4 1,-7-2-1,-1-1 77,0 0 0,1 3 0,0-2 0,-1 1 12,-1 3 0,-2 0 0,0-1 1,0-2-37,0-1 0,0 2 0,0-2 0,0-2-74,0 2 0,0-1 0,0-3 0,0 4-82,0 1 0,-5-5 1,1 1-1,1 0 23,2 1 0,-5-4 0,2 6 0,-1-2-12,-1-1 1,3 2 0,-5-2 0,2 1 16,3 3 1,-3-4-1,1 2 1,0 0 19,-1 4 0,3-3 1,-5 1-1,1 0 32,-1 0 0,3-3 0,-2 4 0,-2 0 39,2-1 1,3 5 0,-5-5-1,2 1-27,-1 1 1,3-1-1,-4 5 1,0-2-50,1-2 0,-4 3 0,4-4 0,-1 4-36,-1 1 0,3-2 0,-5-1 1,3-2 120,-2 2 1,4 2 0,-3 1 0,0 0-16,-3 0 0,4 0 0,0 0 1,-2 0-60,-1 1 0,-2-2 1,-1 1-1,1 0-125,0 0 1,1 1 0,-1-1-1,0 0 62,0-1 0,-1 1 0,4 1 0,-1-1-17,4 0 0,-2 3 0,-4 0 0,0-1 14,0 1 1,0 0 0,0-2 0,0 3-35,1 0 1,-2 1 0,1-5-1,0 0-30,0 0 0,1 0 0,-1 1 1,0 0 112,-1 3 1,0-1-1,-2 1 1,-2-2 66,2-2 0,0 1 1,1 2-1,-4 4 1,4 1 1,-5-4 0,1 4-1,0-1 106,0 2 0,-3 0 0,2 4 1,0-2-164,-4-3 1,4 2 0,-3 4 0,1 0-362,1 0 1,-4 0 0,3 0 0,-2 0-704,1 0 1,3 0 0,4 0 0,-3 0-569,-2 0 0,5 0 1646,-1 0 0,-17-6 0,-2-2 0</inkml:trace>
  <inkml:trace contextRef="#ctx0" brushRef="#br0" timeOffset="2">1493 1159 8045,'-14'-8'0,"0"4"-329,1 1 0,-1 3 1,0-1-1,0-2 808,-1-1 0,7-1 0,-2 5 0,-1 0 114,-1 0 0,-2-5 0,0 0 0,0 2-81,0 2 0,0 2 0,0 2-285,1 2 0,-2 6 0,1-1 1,0 2-89,0 2 0,1 0 1,-1 1-1,0 2-124,-1 2 0,4 6 1,-1-2-1,3 3-29,-2 2 0,5 4 0,0 3 1,1 0 19,1 4 1,-1 3 0,5 3 0,0 1 111,0 0 1,0-3-1,0-2 1,1 3-96,4 2 1,3-6 0,6 0 0,0-5-51,-1-3 0,3-2 0,3 0 0,3-1-108,-1-3 0,5-6 1,-3 3-1,1-3 23,4-3 1,-3-2 0,7-1 0,0 0 21,0 0 0,3-5 1,6-1-1,-2-2-33,-2-3 0,-2-1 1,4-4-1,0-2 20,4-5 0,-2-4 0,2-1 0,-5-2 146,-4-2 1,-1-4 0,-3-6 0,-1 1 186,-3-2 0,-7 2 0,0-1 0,-4-2 56,-1-2 1,0 2 0,-1-2 0,-4 0 157,-5 0 1,-2 1-1,-2-4 1,0 1-4,0 2 1,0-2 0,-2 0-1,-2-2-198,-5-2 0,-4-2 0,-1-1 1,-1 2-85,-4 2 0,1 0 0,-7-3 0,-2 3 58,3 4 1,-6 8-1,-3 3 1,1 2-49,-2 3 1,-2 3-1,-6 4 1,2 1-313,3 4 1,-4 0-1,6 5 1,-1 0-649,4 0 0,4 5 1,3 0-1,2 2-570,-2-1 0,5 3 0,2-4 1,2 0 1360,2 1 0,0 20 0,0 11 0</inkml:trace>
  <inkml:trace contextRef="#ctx0" brushRef="#br0" timeOffset="3">1577 1396 8045,'-14'0'197,"0"0"1,0 0 0,-2 0 341,-2 0 0,3 0 0,-4 2 0,4 1 31,1 1 1,-2 3 0,-1-4-525,-1 1 0,-1 5 0,6-2 0,3-1-74,0 0 1,7 0-1,-1-1-427,2 4 0,4-1 0,2 2 0,5 0 127,4 3 0,2-1 0,3 0 0,2 1 46,1 2 0,-2 2 0,4-3 0,0 0 318,-1 0 0,5 0 1,-6 2-1,1 1 168,-4 1 0,-2 1 1,-2-5-1,0 2 102,0 2 0,-6-2 1,-2 2-1,-2-3 191,1-1 1,0 0 0,-7 0-1,-2 1 41,-6-2 1,-2 0 0,-2-2-1,0-2-414,0 2 0,-2-4 1,-1 1-1,-1 0-284,1 0 0,1-5 0,0 1 1,-1-2-1416,-1-2 1,4 0 1574,5 0 0,6-56 0,0 21 0,0 0 0</inkml:trace>
  <inkml:trace contextRef="#ctx0" brushRef="#br0" timeOffset="4">1842 1577 7355,'0'9'1789,"0"1"0,0-6-1462,0 6 0,0-1 0,0 5 1,0 0-252,0 0 0,0 1 1,0 2-1,0 4-385,0 1 1,0-1 0,0 4-1,-1-2-618,-4 2 1,3-5 926,-2-2 0,-16-21 0,-4-5 0</inkml:trace>
  <inkml:trace contextRef="#ctx0" brushRef="#br0" timeOffset="5">1773 1340 7922,'-9'6'-516,"4"-4"516,5 4 0,31 1 0,7 0 0</inkml:trace>
  <inkml:trace contextRef="#ctx0" brushRef="#br0" timeOffset="6">2916 1563 8045,'-13'0'317,"-1"0"370,0 0 0,6 2-567,3 2 0,8 0 0,4 5-79,0 2 1,3 1 0,4 2-1,-1-1-56,1-5 0,0 4 1,0-6-1,1 0-139,-2 0 0,1-1 0,0-5 0,0 0 84,0 0 0,0 0 0,-2-2 124,-3-2 1,-1-4 0,-5-6 0,2-1 189,-1-4 1,-3 3 0,-2-4 0,-3 2 85,-1-1 0,-6 1 0,2 4 0,-3 1 73,-2 4 1,0-2-1,0 6 1,0 2-63,0 2 0,1 1 1,-2 0-306,1 0 1,6 6 0,2 5 0,2 4-53,-1 3 0,0 6 0,5-4 0,2 0-194,3 0 0,-2 4 0,6-5 1,2-2-76,1-2 1,3-3-1,-2-1 1,1-3-1,0-2 0,-5-1 1,1-5-1,1 0 136,1 0 0,2-2 1,-2-4-1,-1-6 111,-2-5 0,-4-7 1,3 4-1,-2-2 46,-3-2 1,-2 2 0,-1 0 0,0 1 265,0-1 0,-1 7 0,-2-1 0,-3 5 89,-2 0 0,-1 5 0,-5 1 0,0 4-123,0 1 0,0 6 1,0 3-1,2 5-137,2 5 0,0 1 0,3 5 0,1-2-71,0 2 0,2-1 0,4 0 0,0-4-247,0 0 1,4-9 0,2 3 0,2-3-338,2-4 0,3 4 0,1-6 343,0-2 0,0-8 1,0-4-1,-2-3 148,-3-2 1,2-5-1,-5-1 1,1 0 224,-1 0 0,-2-4 0,-4 6 1,0 1 285,0 2 0,-5 2 1,-5 3-169,-2 6 0,-7 3 0,0 1 0,3 0-531,0 0 1,-2 5 0,-1 5 248,2 3 0,-5 14 0,-3 9 0,-1 2 0,0 0 0</inkml:trace>
  <inkml:trace contextRef="#ctx0" brushRef="#br0" timeOffset="7">1577 2777 7996,'-9'0'708,"0"0"1,-1 2-132,-4 2 0,5-2 0,1 4-523,2 0 0,2-3 1,4 7-234,0 0 1,0-2 0,1 0 96,3-2 1,5 4 0,4-6 0,1 0-45,0 3 0,0-5 1,0 2-1,0-2-99,0-2 0,2-2 0,1-1 0,1-3 229,-1-2 1,-1 1 0,-2-5 0,-1 3 60,1-2 0,-5-1 1,-3-2-1,-2 0 285,0 0 0,2 4 0,-8 2 1,-3-4 99,-4 1 0,-5-4 1,-5 3-1,-4 3-23,-3 4 1,-2 3 0,0 2-1,0 0-139,0 0 0,2 7 1,1 3-1,3 6-100,2 2 1,2 1 0,5-5 0,2 0-278,2 0 1,6 0-1,0 0 1,4 0-358,4 0 1,11 1 0,-1 2 0,4 2 176,1-2 0,4-2 1,0-1-1,1-1-2,-2-4 1,2 2 0,-5-5 0,2 1 53,2-1 0,-4-2 0,-1-4 0,-4-1 202,-1-4 0,-4 2 0,-3-7 0,-1 0 246,-2-3 1,-2-5 0,-2-2 0,0 0 73,0-1 1,-7-2 0,-2 4 0,-4 2-60,-1 2 0,1-4 1,-1 2-1,0 3-34,0 4 1,-2 7 0,-1-4 0,-2 2-49,2 1 1,2 0 0,3 5-1,1 4-146,2 3 0,4 5 0,-3 1 0,2 0-362,3 0 1,3 5 0,5 1 0,4 0 72,3 0 0,2 3 0,2-4 0,1-2 114,2-2 1,4-2-1,-5-3 1,-1-1 45,-1-4 1,-2 1 0,-1-6-1,1 0 398,1 0 1,-7 0 90,2 0 1,-7-7 0,2-2 0,-5-4-42,-5-1 1,-2 0-1,-7-1 1,-2-2-195,-3-2 1,4 2-1,-4 7 1,4 0-47,1-1 0,-5 0 0,0 2 0,2 3-22,2 0 0,1 4 1,0-2-1,0 4-127,0 4 0,5-1 0,1 7 1,2 0-101,3 3 0,2 6 0,2 1 0,2 1-147,1 4 0,8-3 1,-2-1-1,6-1-21,2-2 0,1-3 1,-4-2-1,2-3 92,2 0 1,0-7-1,-5 1 1,0-2 221,0-2 0,-2-2 0,-1-1 0,-3-3 235,-2-2 1,-2-1-1,-4-5 1,0-1 99,0-4 1,-6 3 0,-3-2 0,-3 2 98,-2 3 1,-2-1-1,-1 1 1,-3 4 3,-1 4 1,2-1 0,-3 2 0,0 2-254,1 5 1,4 5-1,-2 6 1,3 1-184,2 4 1,5-4 0,1 5-1,2-1-899,3 0 0,3 4 0,5-5 1,4-1-736,3-1 0,7-2 0,1 0 1638,2 0 0,44-19 0,-24 0 0,-1 1 0</inkml:trace>
</inkml:ink>
</file>

<file path=ppt/ink/ink1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610"/>
    </inkml:context>
    <inkml:brush xml:id="br0">
      <inkml:brushProperty name="width" value="0.08571" units="cm"/>
      <inkml:brushProperty name="height" value="0.08571" units="cm"/>
      <inkml:brushProperty name="color" value="#FFFFFF"/>
    </inkml:brush>
  </inkml:definitions>
  <inkml:trace contextRef="#ctx0" brushRef="#br0">223 182 7922,'-14'0'0,"0"0"14,0 0 1,1 0 0,-1 0 691,0 0 0,-1 0 1352,1 0-1573,1 0 1,3 0-365,1 0 0,6 1 0,0 2-341,6 2 0,5 6 1,6-4 0,-1 2 1,1 1-1,-1-3 1,-2-1-47,-2 0 0,1-2 0,3-4 234,1 0 0,0 0 0,0-2 0,-2-2 65,-2-5 1,1-4 0,-5-1 0,0 0 103,1 1 1,-3-6 0,-4 0-1,0 0 106,0-1 1,-6 5 0,-3-4 0,-4 4 37,0 1 0,-3 0 1,-1 2-1,-2 3-44,2 3 0,-3 5 1,2 1-1,-2 1-89,0 5 1,5 3 0,-2 8-1,5 3-181,2 2 0,7-3 0,-1 4 1,2 1-134,2 3 1,2-4-1,1 0 1,3 1-53,2-3 0,2 4 1,7-8-1,2-3 26,-2-3 1,4-7-1,-3 4 1,1-1 112,1-5 1,-5 0-1,4-4 1,-6-2 113,-3-6 1,3-2 0,-6-3 0,1-4 225,-3-4 1,-4 1-1,-1-1 1,0-2-11,0-1 1,-6 2 0,-3 3 0,-4 0 38,0 4 0,-3 3 0,-1 5 1,-2 3 114,2 0 1,-5 4 0,0-1 0,1 6-267,2 7 1,4 2 0,1 2-1,0 0-679,0 0 0,2 5 0,3-1 0,3 1-670,5 1 0,2-5 0,5 5 1209,3 1 0,46 13 0,-21-13 0,1 1 0</inkml:trace>
</inkml:ink>
</file>

<file path=ppt/ink/ink1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611"/>
    </inkml:context>
    <inkml:brush xml:id="br0">
      <inkml:brushProperty name="width" value="0.08571" units="cm"/>
      <inkml:brushProperty name="height" value="0.08571" units="cm"/>
      <inkml:brushProperty name="color" value="#FFFFFF"/>
    </inkml:brush>
  </inkml:definitions>
  <inkml:trace contextRef="#ctx0" brushRef="#br0">249 57 7954,'-13'-2'268,"-1"-3"1,0 4 0,0-5 939,0 0 0,5 4 493,-1-3-1230,7 3-525,-3 2 0,6 2 0,0 3 0,0 4-71,0 4 0,2 1 0,1-1 0,3 3-103,2 2 0,-4-7 0,4 4 0,0-4-84,0 2 1,-4 0 0,5-4 0,1-3 21,-3 0 1,6-4-1,-6 1 337,2-6 0,2-5 1,-7-6-1,-1 0 153,-1 0 1,-2-2-1,0-1 1,0-1 100,0 1 1,-2 2 0,-2 1-1,-4 0 81,0-1 0,-4 7 0,3-1 1,-4 3-59,-1 3 0,-2 2 0,-1 2 0,-3 4-45,-1 4 1,4 3 0,-2 4 0,3 1-124,2 2 0,7 1 0,2-3 0,3 1-426,2-1 0,0 4 0,2-3 1,3-1-74,4-1 0,8-7 0,1-1 0,1-1-95,2-5 0,-6 0 0,3-2 0,-1 0 160,2 0 1,-4-4 0,3-3-1,-6-2 352,-2-7 0,-7 2 0,3-4 0,-2 2 247,1 2 1,-2-5-1,-8 1-85,-4 1 1,-3 1 0,-3 4 0,2 3 116,-1 4 0,-6 4 1,-2 1-1,-1 0 240,0 0 0,1 6 0,-2 3 1,4 3-436,0 2 1,9 0-1,-2 0 1,2 0-1627,3 0 1,3 0-1,10 0 1468,4 0 0,23-11 0,10-4 0,4 0 0,0 0 0</inkml:trace>
</inkml:ink>
</file>

<file path=ppt/ink/ink1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612"/>
    </inkml:context>
    <inkml:brush xml:id="br0">
      <inkml:brushProperty name="width" value="0.08571" units="cm"/>
      <inkml:brushProperty name="height" value="0.08571" units="cm"/>
      <inkml:brushProperty name="color" value="#FFFFFF"/>
    </inkml:brush>
  </inkml:definitions>
  <inkml:trace contextRef="#ctx0" brushRef="#br0">856 1266 7772,'-17'0'11,"6"-1"1,0-3 315,-2-2 1,1-1 0,-2 3 353,4-1 0,4 0 0,-4 5-204,-4 0 1,5 7-445,-2 3 1,6 5 0,-4 2-5,2-1 1,1 0 0,6 1-47,0 0 1,0-1 0,0 0 0,0 1-49,0-1 1,7-5 0,4 0-48,4 2 1,2-6 0,0-1-1,3-4 52,3-2 1,-2 0 0,-4 0 0,0-2 180,-1-4 0,0-3 1,1-8-1,-3 1 57,-2 0 0,-3-1 0,-6 1 0,2-3 127,-1-2 0,-2 2 0,-4-2 0,-3 2 11,-6 3 1,-4 0-1,-1 1 1,-1 2-160,1 2 0,0 7 0,-1-1 1,0 3-142,1 2 0,0 0 0,-1 0 0,1 0 0,0 0 0,4 7 0,1 4 0,1 4-57,0 2 1,3-1-1,7 2 1,-2 2-26,-3 2 0,3 6 0,-3-7 0,5 1-1,5 2 1,4-4-1,6 5 1,-3-1-118,-1-4 0,6-6 0,5-6 0,-2 1 100,-2 0 0,4-5 1,0 2-1,0-5 56,2-1 1,-6-7 0,4-6 0,-4-4 67,-1-6 1,-1-6 0,0 2 0,-1-4 98,-4-2 0,-2 6 0,-5 1 0,1 0-30,-1 1 1,-10 3-1,-4-2 1,-5 4 134,-2 5 0,-5 5 0,-2-1 0,-1 3 45,-4 1 0,3 5 0,1-4 0,1 5-174,4 1 0,-4 5 1,2 2-1,4 2-129,6 5 0,-3 2 0,6 4 0,-2 4-58,0 1 1,7-3-1,-1 6 1,2-1-30,3-1 0,0 3 0,3-6 0,2 1 38,6 0 0,2-2 0,-1-6 0,-1 1 79,2-1 1,3-7-1,4-3 1,3-5 17,-3-1 1,-2-1-1,0-5 1,2-4-9,2-5 0,0-9 0,-6-1 0,1-3 9,0 1 1,-3-1 0,-3-4-1,-4 0 73,1 5 1,-7-2 0,5 5 0,-6 1 156,-6-1 0,-3 7 1,-7 8-1,0 0-40,-1 0 1,-1 5 0,-2-2 0,-3 5-92,3 1 1,0 1-1,0 5-190,-1 5 1,1 3 0,6 3-1,6 1-271,0 4 1,3-4 0,5 5-1,0-3 54,0 1 1,1-2-1,3 2 1,4-2 182,0-3 0,4-5 1,4 0-1,0 0 80,1-2 1,0-2 0,-1-7-1,0 0 128,1 0 1,-1 0 0,-1-1 0,-3-5-16,0-4 0,-7 0 1,4-1-1,-2-2-35,-3-1 1,-2-2 0,-2-1-1,0 0-17,0 1 1,0 5-1,-2 0 17,-3-1 0,-4-2 0,-8 2 101,0 1 0,1 7 1,0-1-149,-1 3 0,6 4 0,0 1 0,1 5-154,0 1 1,-3 2-1,8 5 1,1 1-174,2-1 0,2 0 1,0 1 165,0 0 1,0-1-1,2-2 1,4-3 109,5-5 1,-2 1-1,2-1 1,1-2 133,3-3 0,0-2 0,-2-3 0,-2-4 21,2-1 0,-5 4 0,1-6 1,1-2-9,-1-1 0,-5-3 0,1 0 211,-3 1 1,-2 0 42,0-1 0,-7 2 1,-5 5 44,-2 4 0,-3 5 1,1 1-322,0 0 1,1 7 0,2 2 0,4 2-615,2-1 1,-4 2 0,5 4-545,3 0 0,1 1 0,2 0-2568,0-1 3631,0-7 0,29 13 0,8-4 0</inkml:trace>
  <inkml:trace contextRef="#ctx0" brushRef="#br0" timeOffset="1">1167 1 7876,'-16'9'-104,"0"-3"1,5-5 998,0-1 0,0 0-119,-5 0 0,5 0-217,0 0 1,-1 2-279,-4 4 0,2-3 1,1 6-1,4 0-100,1 1 1,-4 0-1,3 7 1,-2 1-24,-1 5 0,4-3 0,-5 7 0,2 2-37,-2 2 1,0 7 0,0 1 0,2-1 69,-2 2 0,4 0 0,1 4 0,-2-4-33,1 0 1,5-3 0,-3 7 0,2-1-51,-1 0 1,1-3 0,3-5 0,-2 1-53,-2 2 1,1 3 0,5-5 0,0 2 45,0-1 0,-1 0 0,-3-1 0,-2 3 34,2-3 1,-2 4 0,0-2 0,2-1-9,3-3 0,-5 5 0,0-1 0,3-1-82,1-2 1,2-3-1,0 1 1,0 0-14,0 0 0,0 0 0,0 0 1,0-1 68,0 2 1,0-2 0,0 1 0,2-2-16,4-3 0,-5 3 0,7-4 0,-1 4-33,3 2 1,0-5-1,-1-3 1,0 0-50,0 1 1,2-1-1,5 5 1,1-5 63,0-1 0,-1 3 1,0-3-1,1 0 40,-1 0 1,0 0 0,1-4 0,0 1-1,-1-1 1,0 0 0,1 0 0,1 3 14,4-3 1,-4-2 0,4-2-1,-4 1-58,-1-1 1,-1-1 0,3-2-1,1-2-75,1 1 1,7 3 0,-6 2-1,0-3-81,1-3 0,-3 4 1,8-4-1,-1 1 38,-1-1 1,0 2 0,-6-5 0,1 1 15,-1 3 0,4-3 0,-2 1 0,-2-1 22,-1 0 0,-1-4 1,2 6-1,3 0 30,3-2 1,-5-2-1,2-4 1,-1 0 43,0 2 1,7 1 0,-4-6 0,3 0-11,-1 0 0,1 0 1,4 0-1,0 0 16,-5 0 1,4-6 0,-3-1 0,2-2 98,4-3 1,-3 2 0,-2-1 0,-2 0-12,2 2 1,0-5 0,1 2 0,-3-2-136,2-3 1,2 1 0,2 0-1,-2-3-73,-3-3 0,7 2 1,-6-6-1,-2 3 98,-2 3 1,3-3-1,-4-1 1,-1 0 27,1 0 1,-2-3 0,-5 3 0,-1 0 50,0 1 0,1-7 1,-2 5-1,-3-3-13,-1 1 0,-2 1 0,4-3 0,-2 2-82,2-3 1,-5-1 0,2-2 0,-1 1 2,0-1 0,-5 0 0,3 0 1,-2 2 93,1 3 1,-1-2 0,-2 2-1,0-1 58,3 2 1,-1-3 0,-5 9 0,0-1-97,0-2 0,0 4 1,0-6-1,0 0-60,0 1 0,0 3 0,0-6 1,0 2-12,0 0 1,0-5-1,-2 3 1,-1-2-74,-3-4 0,-1 2 0,3-1 1,-2 0 77,3 0 0,-4 5 1,-1 2-1,1-2 93,0 2 0,-1 2 0,4 8 0,-2 0-66,-4-1 0,5 1 1,-4 0-1,-1-1-89,1 0 1,4-1-1,-6-2 1,0-2-46,2 2 1,-6-4 0,6 1-1,-2-3-77,0-3 1,1 0-1,-7 0 1,2 3 61,4 2 0,-4-5 0,5 4 0,-5-3 57,-1 1 0,0 7 0,-3-2 1,-1 4 58,-2 1 0,0 0 1,4 1-1,-2 0-37,-2-1 0,-2 1 1,4 0-1,-2-3 16,2-2 1,-4 2-1,3-3 1,1 4 51,1 2 1,-3 1-1,0 2 1,1 2 4,-3-2 1,4 4-1,-8 0 1,1 2-35,1 3 0,-5 1 1,4-1-1,-4-2-73,-2 2 1,2 3-1,2 1 1,1 0 13,-1 0 1,-2-5 0,-2-1 0,0 2-167,1 2 0,-2-3 0,0-1 0,-2 1-25,-3-2 0,0 3 1,7-5-1,-1 2 74,0 3 1,0 2 0,-2 2-1,1 0-82,1 0 0,-4 0 0,12 0 0,-3 0-296,1 0 1,7 0-1,-2 0 1,4 2-657,1 3 0,1-3 0,0 4 273,-1-4 0,8-1 0,1 3 920,1 1 0,13 30 0,-5 1 0</inkml:trace>
  <inkml:trace contextRef="#ctx0" brushRef="#br0" timeOffset="2">921 856 7876,'-16'0'0,"-1"0"95,1 0 1,0 0-1,-1-3 255,0-2 0,1 3 0,0-3-103,-1 3 1,1 2 0,0 0 0,-1 0 10,1 0 0,5 0 1,0 0-1,-2 0-31,-2 0 0,-3 0 0,-2 0 0,-2 2-84,2 3 0,-4-1 1,0 7-1,1 1-17,-1 3 1,-5-4 0,3 0 0,1 2-38,2 1 0,0 3 0,-1 0 0,0-1-107,0 0 0,3 1 1,2-1-1,-1 0 1,-1 1 0,-2 5 1,7 0-1,0-2-9,-1-2 1,3-2-1,1 3 1,2 1 1,-2 2 1,1 0-1,-1-6 1,3 3 50,4 2 1,-6-2 0,5 5 0,0-3 63,-1 1 0,3 0 0,5-3 0,0 1-18,0 1 0,0 3 0,0-4 0,0 2-47,0-2 0,7-2 1,2-1-1,2 0 21,1-1 1,-2 2-1,9 2 1,1 2-39,1-2 0,7-4 0,-5-3 1,3-2-41,3 2 0,8 0 1,1 0-1,1-4 2,1-2 0,-4-2 0,8-5 1,2 0-12,1 0 0,3 0 0,-1 0 1,-2 0 81,-3 0 1,4-5 0,-7-2 0,2-2 60,-5-4 0,-4 3 0,0 0 1,-2-3 68,1-1 0,-2-3 0,-2 0 1,-3 1-6,-2 0 1,3-6 0,-5 0-1,-2 0-12,-1-2 1,-3 6-1,0-6 1,-1 3-25,-5-2 0,0-4 0,-6 5 1,1 2 1,-1 2 0,-3-4 0,-1 0 0,0 2-41,0 1 1,0-2 0,0-2 0,0 3 54,0 3 0,-1 0 0,-3-1 0,-3-2 26,-2-3 1,-8 0-1,-5 3 1,1-2-98,-3 2 0,-2 1 1,-7 3-1,0 0-99,1-1 0,-3 3 0,-1 1 0,-5 4-265,-1 2 1,0-5-1,-4 7 1,4 2-414,2 0 1,2 3 0,5 0 0,2 0-1042,4 0 0,8 6 1742,8-1 0,22 23 0,0-1 0</inkml:trace>
  <inkml:trace contextRef="#ctx0" brushRef="#br0" timeOffset="3">1644 987 7876,'-21'0'208,"-2"0"0,3 0 31,2 0 1,-2 2 0,2 1-1,3 2-74,0-1 0,1 4 1,-2-2-1,-1-1 172,0 2 1,7 1-1,0 4 1,1-1-219,0 2 1,4 7 0,-6 4 0,0 1 136,2 5 1,-1 2 0,7 5 0,-2 5-62,1 6 0,2-3 0,2 10 1,0-4-119,0-2 0,2 0 0,3 1 0,5-3 37,-1-3 1,7 1 0,-1-6 0,6 0-28,5 1 0,2-11 1,4 2-1,1-4-51,0-1 0,5-6 1,2 2-1,1-6-127,-1-5 0,6-4 0,-5-7 0,3 0-93,0 0 1,-5-1 0,3-3-1,-4-3 43,-7-2 1,2-3-1,-7-4 1,-1-2 330,-3-4 0,2 2 0,-3-6 1,-1 1 158,-1-1 0,-3-1 1,1-6-1,-1-2-44,0-3 1,1-4-1,0-5 1,-3 1-68,-3 2 1,4 2-1,-6-4 1,0 5 24,-3 0 1,-5 3 0,-1 5 0,0 0 108,0 0 1,-7 8 0,-4 3 0,-6 2-120,-4-3 0,1 9 0,-8-4 1,-3 0-151,-5-1 0,1 4 1,-5-6-1,-1 2-72,-2 3 1,-5 0 0,1-1 0,1 3-538,2 2 0,6 6 0,-4 6 1,1 0-428,5 0 0,3 6 0,6 6 0,5 2-509,4 3 1,3-1 0,5 0 1441,4 1 0,4 17 0,2 7 0,0 3 0,0 2 0</inkml:trace>
  <inkml:trace contextRef="#ctx0" brushRef="#br0" timeOffset="4">1759 1299 7985,'-16'-8'394,"0"7"0,1-6 0,2 1 21,2 0 0,0 1 1,-5 5-1,-1 0-170,1 0 1,0 0-1,-1 0 1,1 0-181,-1 0 0,0 2 0,3 4 0,1 3-167,3-1 1,6 7 0,-4-6 0,2 2-403,1 1 1,0-1 0,7 5-1,4 0 195,4 1 0,1-1 0,4-1 1,5-3 260,4 0 1,-3-1-1,5 5 1,-1 0 113,1 1 0,-5-1 1,0 0-1,-2 1 276,-3-1 1,0 1 0,1 0 0,-3-1 122,-2 0 1,-6 1-1,-6-1 1,0 0 8,0 1 0,-1-3 0,-4-1 1,-7-2-245,-2 2 0,-3 0 0,1 0 0,-3-4-335,-2-2 1,2-2 0,-2-5 0,2 0-1442,3 0 1,0 0 1545,-1 0 0,31-29 0,14-14 0,0-4 0,0 2 0</inkml:trace>
  <inkml:trace contextRef="#ctx0" brushRef="#br0" timeOffset="5">1973 1447 8295,'-11'6'163,"0"-1"0,6 1 2530,-6-6-2191,7 0 0,-4 1 1,8 4-326,0 7 0,0-4 0,0 4 0,0 2-255,0 7 0,3-1 1,0 5-1,3 1-563,-3-1 0,-1 3 1,-2 4-1,0-1-825,0-3 1466,0 3 0,-7-27 0,-3 1 0</inkml:trace>
  <inkml:trace contextRef="#ctx0" brushRef="#br0" timeOffset="6">1923 1315 7876,'-21'11'132,"-1"1"1,2-1 724,2-2 1,7 3-379,-1-6 0,11-1-479,1-5 0,44-15 0,17-2 0</inkml:trace>
</inkml:ink>
</file>

<file path=ppt/ink/ink1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620"/>
    </inkml:context>
    <inkml:brush xml:id="br0">
      <inkml:brushProperty name="width" value="0.08571" units="cm"/>
      <inkml:brushProperty name="height" value="0.08571" units="cm"/>
      <inkml:brushProperty name="color" value="#FFFFFF"/>
    </inkml:brush>
  </inkml:definitions>
  <inkml:trace contextRef="#ctx0" brushRef="#br0">3271 345 7893,'-11'6'-16,"0"-1"0,0 7 1,-3-5-1,0 0 386,4 0 1,4 4 0,-3-3 249,1 1 0,3 2-617,5 5 0,0-5 1,2-2-11,4-2 1,3 5 0,7-7 82,0-1 1,-5 3-1,1-2-31,0-1 0,-3-3 0,2 2-27,2 2 1,-4-3 0,2 3-5,2-3 0,-4-4 0,2-3 181,2-6 0,-6-4 1,0-1 16,0-1 0,-4-4 0,2-1 0,-3 2 48,-2 1 0,-7 3 1,-4 1-94,-4 4 1,-2-1 0,1 6 0,-3 2-112,-2 3 1,2 1 0,-2 1 0,1 5-36,-2 4 1,4 5 0,-5 4 0,6 2 31,0 7 0,6-2 1,1 1-1,4 0-22,2-1 1,2 3 0,2-7 0,2-2-149,3-2 1,6-2-1,9-1 1,2-4-4,-2-5 0,4-4 0,0-2 0,-1 0 55,1 0 1,-2-8-1,-5-3 1,-1-4 49,0-1 0,1 0 0,-2-1 0,-3 1 35,-1 0 0,-7-1 0,1 0 1,-3 1 80,-2 0 0,0-1 1,-2 1-1,-1 0 69,-3-1 0,-6 6 0,1 2 1,-4 2 82,-2 3 1,6-3 0,1 2 0,-4 1-103,0 2 1,3 4-1,0 3-272,-2 6 0,1 4 1,-1 3-1,4 2-13,1 2 1,3 0 0,5-4-1,0 2 37,0 2 1,0 0 0,0-6 0,2-1 15,3-4 0,-1 2 0,5-6 0,0 0-19,1 1 1,1-2 0,5-6 92,0 0 0,-5-6 0,-2-2 1,-1-1 71,-4-3 0,2-5 0,0-3 0,-2-2 248,-3 2 0,-1 1 1,-1 3-126,-5 0 1,-3 2-1,-7 2 1,-1 5-162,1 0 1,5 5-1,0-4 1,-2 5-478,-2 1 0,4 5 0,2 2 0,2 2-855,3 5 1,3 0-1,1 2 1305,0 0 0,14 13 0,8 3 0,1 4 0,0 0 0</inkml:trace>
  <inkml:trace contextRef="#ctx0" brushRef="#br0" timeOffset="1">3238 1002 7662,'-17'0'-152,"6"0"1,2 3 938,2 2 0,-6-3 178,2 3 0,4-1-855,1 1 1,5-1 0,1 7-195,0 2 1,0-4 0,1 2 17,5 2 0,-3-4 0,8 0 0,2-2-91,2-3 1,1-3-1,1-1 1,0 0 97,-1 0 1,-6 0 0,2 0 0,0 0 115,3 0 0,1-6 0,-1-5 52,-4-4 0,2-2 1,-8 1-1,-1 0-30,-2-1 1,-2 0-1,0 1 1,-2 0 25,-3-1 0,-5 3 1,-6 1-1,-1 4-10,1 2 0,0 1 0,-1 6 0,-1 0-51,-4 0 1,4 2 0,-4 3-1,4 6-29,1 4 1,2 1 0,3 1-1,3-1-32,1 0 0,3 7 0,5-2 0,0 0-92,0-3 0,5-2 0,3 0 0,2-1 27,9-4 0,-3 2 1,6-8-1,-1-1 87,0-2 0,-2-2 0,2 0 0,-2 0 30,-3 0 1,0-7 0,1-4 0,-1-3 5,1-4 1,-8 2-1,-2-2 1,-1-2 36,-1-2 0,1 0 1,-6 5-1,0 1 28,0 0 0,-8 2 1,-3 0-1,-3 5 12,-3 2 0,-1 2 1,-2 5-1,-2 0-60,2 0 1,0 7 0,0 4 0,-2 3 0,2 3 1,3 1-1,4 2 1,5 2 10,0-2 0,-3 4 0,6-1 0,1 1-66,3 0 0,2 0 0,4-4 0,6 2-52,4-2 1,3-7 0,2-4 0,4-2-8,2-3 1,-6-2 0,1-2 0,-2 0 34,-3 0 0,7-6 0,-3-1 0,-4-2 46,-3-4 1,-4-7-1,4-2 1,-4 2 1,-2 2 1,-2-4 0,-5 0-1,0 2 73,0 1 0,-1-1 0,-5 2 0,-4 4 52,-5-1 0,-2 6 0,1-1 0,-1 4 34,1 2 1,-6 2 0,0 2 0,2 0 25,2 0 1,-2 2 0,1 3-1,5 6-123,-1 3 1,6 3 0,0 0-1,1-1-225,5 0 1,1 1-1,2-1-41,0 0 1,2 2 0,1-2-1,5-2-111,1-3 1,-3 2-1,4-7 1,1-1-250,-1 2 0,4-5 1,-3 4-434,4-5 1,-5-1 281,2 0 1,-4-7 322,4-4 0,-5-3 292,-7-3 1,0 1 466,0 0 0,0 4 0,-1 3 501,-5 2 0,2 1-152,-7 6 0,6 0-432,-7 0 1,9 2-409,-2 4 1,3-3-441,2 8-19,0 1-220,7 4 330,2 0 1,2-7-1233,0-4 987,-7-2 0,3-6 690,-7-2 0,-15-11 0,-3-9 0</inkml:trace>
  <inkml:trace contextRef="#ctx0" brushRef="#br0" timeOffset="2">3287 1101 7893,'-16'0'-3,"0"6"1,-1-1 932,0-1 1,1-3-308,0-1 0,-1 0-247,1 0 1,0 0-110,-1 0 1,0 0 0,3 3-163,3 2 0,-4-3 0,6 6 0,-2-3-55,0 0 1,1 2-1,-7-1-113,0 5 1,1-2-1,-1 2 1,1 0 5,0-2 1,-1 6 0,1-4 0,-2 3 143,-4 3 1,3-1-1,-4 1 1,0-1 59,2 0 0,-7 3 1,5 1-1,-1 1 193,0 0 1,0 2 0,4 0 0,-1-2-73,1 3 1,-4-6 0,2 6 0,2-2-158,1 0 1,3 2-1,-1-4 1,1 1-46,0-1 1,-7-1-1,2-3 1,1 3 11,1 2 0,3-2 1,0 2-1,-1 0-10,1 1 0,-3-2 0,2 5 0,-2 1-37,4-1 0,3-2 0,-5 2 0,1 1-43,0-1 1,4-5 0,3 4-1,0-2 38,0 0 1,4 1 0,-5-3 0,3 3-6,4-3 0,-5 0 0,2 0 0,3 4 38,1 1 0,-3-5 0,-1 4 0,2-2 53,3 0 1,1 6 0,0-2 0,0 0-10,0-4 0,0 2 1,1-3-1,3 2-56,2 0 0,1-3 0,-4 6 0,3 0-6,-2-1 1,3-3 0,0 3 0,1 1-22,-1 0 0,0-6 1,-3 3-1,1-1 121,-1 0 1,3 6 0,1-7-1,-1-1 38,0-1 0,4 3 1,-3 0-1,-1 0-50,0 2 0,6-7 0,-2 6 0,3-3-41,3 1 0,-6-2 0,0 2 1,1-2-17,3-3 1,2 1-1,-1-1 1,0 0-26,1 1 1,0 0 0,-1-1 0,2 0-31,4 1 0,-4-1 0,4 0 0,-2 1-18,2 0 0,2-7 1,5 1-1,-3 2 13,-3 2 1,6-4 0,-3-1-1,2 4 51,-1 0 1,-2-3 0,4-2 0,-3 1-7,-2-2 0,5-2 0,-1 3 0,1-1 22,-2-5 0,4 4 0,-3-1 0,3-2 79,2-3 0,-1-1 0,2 0 0,-2 0-24,1 0 1,6 0 0,-2 0-1,1 0-82,-4 0 0,-1 0 1,0 2-1,-1 1-51,1 3 0,1 0 1,-2-6-1,1 0 6,0 0 0,5 0 0,1 0 0,-3-2 20,-1-4 1,-5 2-1,0-6 1,-2-1-38,1 2 1,2-6 0,1 4 0,0-2-62,-5 2 0,4-3 1,-4 3-1,3-4 97,-3-1 0,4 0 1,-5-3-1,1-1 78,1-2 0,-1-5 1,6 3-1,-1-2-15,1-3 0,-3-2 1,0-2-1,4 1-47,-5-2 1,3 2 0,-4-1 0,1 0-110,-2 0 0,3 0 0,-9 2 1,-1 2 37,-1 2 0,-3 5 1,1-4-1,-1 1 96,1-1 1,-6 1-1,0-4 1,0 1-25,-2-2 0,3 0 0,-4-3 0,-1 0 57,1 0 1,-3 0 0,-5 0 0,2 0-19,3 1 0,-3-2 1,4 2-1,-5-1-32,-1 0 0,0 2 0,-1 4 0,-3 3 46,-1 0 1,-6 6 0,3-6 0,-1 2 17,-4 0 0,4 1 1,-2 4-1,-2-1-65,-1-4 1,-1 4-1,3-6 1,-2 2-154,-4 0 1,2-7 0,-6 2 0,2-5-127,-2 0 1,2-7 0,-6 0-1,1 3 68,-1 2 0,1 1 0,-4 2 1,1 4 159,-1 4 0,-3 0 0,2 1 1,0 3 157,3 7 0,2 3 1,-4 5-1,1-3-104,-2-3 0,1 7 1,1-4-1,2-1-127,2-3 1,-5 2 0,4-3 0,-3-5-247,1-3 1,1-4-1,-3 4 1,1-4 69,-1-1 1,0 5 0,0-4-1,1 4 42,-1 4 0,-2-5 0,-2 13 0,1-2 79,-2 5 0,2 2 1,-1 3-1,-1 0-585,2 0 0,4 3 0,3 2 0,-1 5-1012,1-2 0,9 5 1,-3-5 1726,5 0 0,3 4 0,11 4 0</inkml:trace>
  <inkml:trace contextRef="#ctx0" brushRef="#br0" timeOffset="3">3320 1775 7879,'-16'0'0,"5"0"0,-1 0 0,0 0 293,-2 0 0,-3 0 0,0 0 76,1 0 0,0 0 1,-1 2-1,1 2-90,0 1 0,-1 1 1,2-5-1,3 5-70,1 5 1,0-2 0,-6 2 0,1 2-36,0 1 1,-1 8-1,2 2 1,0 0-75,-1 0 1,9 5 0,-10-2 0,5 4-75,3 2 0,-5 2 0,8 1 1,-2 3-26,1-3 0,1 1 0,6-1 0,0 3-53,0-3 0,6 4 0,1-1 0,2-3 170,4-1 1,-4-2 0,2-1 0,2 1 48,1 0 0,3 0 1,1-2-1,2-2-95,2-1 1,5-3 0,-3 2 0,2-4-23,3-6 1,2 0 0,2 0-1,0-3-84,0-3 1,1 2-1,3-7 1,3-1-209,2 2 1,-6-5 0,3 4 0,-4-5 54,-2-1 1,-1-7 0,2-2 0,-4-2 249,-2 0 0,1-2 0,-5-7 0,1-2 55,4 2 0,-5-3 0,-2-1 0,-2-2 110,2-3 0,-4-2 1,4-2-1,-4 0 1,-1 0 1,-1 0 0,0-2 0,2-1 15,-2-2 0,-2-1 0,-3 7 0,-3-2 50,-1 2 1,-6-1 0,5 2 0,-4 2-55,-2 1 1,-2 2 0,-4-3-1,-4 2-42,-5-2 0,0 3 0,1-1 1,-1 0-171,-3 1 1,-4-7-1,0 2 1,-3-5-64,-1-1 1,-5 5 0,2 2-1,-6 2 101,-3-1 1,-2 7 0,3 4 0,-3 7-85,-2 4 0,3 2 0,-4 5 0,-1 1-322,2 5 0,2 3 0,7 6 0,0-3-654,0 0 1,2-2 0,4 5 0,5-3-475,4 0 1,1-7 1466,1 6 0,6-7 0,4 3 0</inkml:trace>
  <inkml:trace contextRef="#ctx0" brushRef="#br0" timeOffset="4">3402 2038 7835,'0'-11'567,"0"0"0,-7 7 239,-4-1 0,-4 3 0,-1 2-588,-1 0 0,0 0 0,-4 2 0,-1 3-92,2 6 1,2-2 0,4 2 0,0 2-367,4 2 1,4 1 0,-3 1-230,1-1 0,3 1 0,7-1 0,4 1 140,4-1 1,5-5 0,4-1 0,1 4 206,1 0 1,3 2 0,-4 1 0,2 1 237,-2 4 1,0-4 0,0 6 0,0-2 139,-5 0 0,2 0 0,-9-4 0,4 2 248,-1 2 1,-8 0 0,3-5-1,-5-1 0,-1 1 1,-1-1-1,-5-1 1,-7-3-258,-7 0 1,0-4 0,-5 5-1,-1-4-291,1-2 1,-3 5 0,-3-5-1,2 0-683,1 1 1,8-3-1,-2-5 1,4 0 726,2 0 0,21-36 0,6-10 0</inkml:trace>
  <inkml:trace contextRef="#ctx0" brushRef="#br0" timeOffset="5">3649 2285 7835,'-11'0'3541,"0"0"-2974,7 0 1,-3 7-407,7 4 1,0 9 0,0 2 0,0-1-172,0 3 1,0 2-1,0 7 1,0-1-551,0 2 0,-6-1 0,1-2 0,1-4-894,2-5 1454,2-4 0,-21-45 0,-7-12 0</inkml:trace>
  <inkml:trace contextRef="#ctx0" brushRef="#br0" timeOffset="6">3550 1956 7835,'-16'5'0,"0"2"0,-2 1 630,2-1 1,7 1 401,4-3 1,3-5-1033,2 0 0,15-44 0,2-18 0</inkml:trace>
  <inkml:trace contextRef="#ctx0" brushRef="#br0" timeOffset="7">2991 230 7860,'-10'0'-735,"-1"0"1,5 0 1168,-5 0 1,2 2 0,-2 4-152,5 5 1,-1-2 0,2 2 0,1 4-53,2 5 1,-4 0 0,1 7 0,2 2-47,1 2 1,2 9 0,0 4 0,0 4-89,0 1 0,0 6 0,0 1 0,0 3-24,0 2 0,7-3 1,2-2-1,2-3 78,0-3 1,0 6 0,5-12 0,1-4-3,-1-4 0,6-3 0,0 2 0,-2 0-65,-1-3 1,3 3 0,-1-11 0,2 1-272,0 5 1,1-6 0,3-3 0,-3-2-117,-1-3 1,-3 1 0,8-3 0,-1-3 170,-1-5 1,-2-5 0,-6-1 0,2 0 130,2 0 1,0-1-1,-6-5 1,0-7 165,2-7 0,-2 0 1,0-7-1,1-2 45,-1-3 1,2-6 0,2-2-1,2 0-86,-2 0 1,-1-12-1,-3 3 1,0-2 4,1 0 1,-3 0 0,-1-4 0,-3-3 17,-4-1 1,0 0-1,-8 7 1,-3-3-24,-6 2 0,-4-2 0,-1 4 0,-2 3 2,-4 2 1,-2 3 0,-5-3 0,1-1-21,-1 0 0,-2-4 1,-1 11-1,-2 1 67,1 4 1,-5 1 0,0 12 0,2 3-140,1 6 1,2 6 0,0 7 0,0 0-325,0 0 1,6 10 0,2 4-1,1 6-525,4 0 1,-3 4 0,5-1 814,4 3 0,-3 14 0,-1 6 0,-4 7 0,0 0 0</inkml:trace>
</inkml:ink>
</file>

<file path=ppt/ink/ink1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628"/>
    </inkml:context>
    <inkml:brush xml:id="br0">
      <inkml:brushProperty name="width" value="0.08571" units="cm"/>
      <inkml:brushProperty name="height" value="0.08571" units="cm"/>
      <inkml:brushProperty name="color" value="#FFFFFF"/>
    </inkml:brush>
  </inkml:definitions>
  <inkml:trace contextRef="#ctx0" brushRef="#br0">34 111 7824,'0'-9'252,"0"2"1,0 9 438,0 3 1,0-1 0,0 7-527,0 2 1,0 1 0,0 2 0,2 1-133,3 0 0,-1-1 0,7-2 1,2 0 7,1-4 1,3 0 0,-1 1 36,0-6 0,1-4 0,-1-1 0,0 0 113,1 0 0,-6-6 0,0-5 1,0-4 51,-2-2 0,-1 1 0,-8-2 0,0-2 103,0-2 1,0 0 0,-3 5 0,-2 1-48,-6 0 1,-3 1 0,-3 2 0,0 4-223,1 2 1,0-4 0,-3 6 0,-1 1-176,-1 2 1,-2 2 0,7 2-63,0 3 0,5-1 1,2 7-1,1 3-3,4 6 1,3-1 0,1 3 0,0-2 10,0 1 0,5-2 0,3 5 0,1-3-58,4 2 0,-4-2 0,2-5 0,2-1 6,1-4 0,3 2 1,-1-8-1,0-1-40,1-2 1,-1-2 0,0-2 220,1-3 0,-6-4 0,-1-8 1,-2-1 202,1-4 1,-5 2 0,1-6 0,-2 0 87,-3 1 1,0 0 0,0-3 0,-3 6 11,-2 4 0,-4 2 0,-7 1 0,-1 4-40,0 6-1,1-3 1,0 2 0,-1 5-117,1 5 1,0 5 0,-1 7 0,0 1-138,1-1 0,7 6 0,2 2 0,1-1-109,1 1 1,-1 4-1,8-5 1,2 1-64,1 0 0,8-3 0,-2-4 0,3 0 20,3-1 1,0-5 0,-1-2 0,0-1-10,1-5 0,-1-1 0,0-4 1,1-4 172,0-5 0,-1-9 0,-2-3 0,0-1 211,-4 0 1,-6-5 0,2 4 0,-5-3 59,-1 1 0,0 7 0,-1-2 1,-5 4 3,-5 1 1,-3 3 0,-3 2 0,1 7 49,-1 3 0,0 2 0,1 0 1,0 2-304,-1 3 0,1-1 0,0 7 0,-1 2-629,0 2 1,8 3 0,4 2 0,3 2 608,2-2 0,6 12 0,3 5 0,0 4 0,0-1 0</inkml:trace>
</inkml:ink>
</file>

<file path=ppt/ink/ink1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629"/>
    </inkml:context>
    <inkml:brush xml:id="br0">
      <inkml:brushProperty name="width" value="0.08571" units="cm"/>
      <inkml:brushProperty name="height" value="0.08571" units="cm"/>
      <inkml:brushProperty name="color" value="#FFFFFF"/>
    </inkml:brush>
  </inkml:definitions>
  <inkml:trace contextRef="#ctx0" brushRef="#br0">2022 280 7844,'0'-10'858,"0"4"1,0 7 0,0 4-604,0 6 0,0 4 0,2 2-222,4-1 0,-5 0 0,6-1 1,-1-2-177,0-2 0,6-7 1,-3 3-1,2-2 37,0 0 1,1 1 0,4-6 0,-1-2 230,-5-3 1,5 1 0,-6-7 0,2-2 92,0-1 1,-7-3 0,3 1 0,-2 0 12,1-1 0,0-5 1,-9 0-1,-2 2-29,-6 2 1,-4 4 0,-1 0 0,0 5 30,-1 2 0,-4 2 0,-3 5 0,0 0-32,0 0 1,-3 1-1,5 5 1,2 5-106,2 4 1,3 1 0,2 0-1,4 3-338,2 2 0,1-2 0,6 3 0,2-2-62,3 2 1,4-4 0,8 4 0,0-4 52,-1-1 1,2-6-1,2-2 1,4 0 101,2 0 1,-6-6 0,4 3-1,-3-4 136,1-2 0,0-2 0,-6-4 0,1-4 118,0-5 1,-1-4-1,-2-1 1,-3-1 84,-5 1 1,-4 0 0,-2 0 0,-2-3 8,-4 3 1,-3 3 0,-7 0 0,-3 2 13,-2 4 0,1-1 0,-6 6 1,2 1-101,4-3 0,-4 7 0,3-5 0,1 6-158,1 6 1,3-3-1,1 8 1,2 2-305,2 1 1,7 5-1,-1 1 1,4 1 132,1 0 1,1 2-1,4-1 1,7-2 45,2-1 1,4-3 0,2-2 0,3 0 149,-3-4 1,3-6 0,1 2 0,0-5 145,0-1 1,-3-1 0,-4-5 0,-3-4 86,-2-5 1,0-4-1,-4-1 1,-1-4-20,0-1 1,-1 5-1,-8-2 1,-2 2 94,-2-2 0,-6 10 0,-1-6 0,-5 6-87,-4 3 1,-2-4 0,4 7-1,-2 3-203,2 1 1,-4 2-1,3 2 1,1 1-501,1 3 1,8 7 0,1-2-140,-4 3 1,8 3 0,0 0 0,4-1 639,2 0 0,15 21 0,6 9 0,3 3 0,-2 0 0</inkml:trace>
  <inkml:trace contextRef="#ctx0" brushRef="#br0" timeOffset="1">2071 921 7860,'-16'-9'807,"-1"3"0,1-2-272,0 3 0,7-2-276,3 2 0,4 5-255,2 0 1,0 7 0,0 9-19,0 1 0,0 1 0,0 2 0,2 2-105,4-2 0,-2-2 1,6-1-1,1-1 22,-2 0 0,6-4 0,-4-3 0,5-2-6,6-3 0,-4-3 0,5-1 0,-5-1 107,-2-5 0,0-3 1,1-8-1,-3-1 96,-2-4 1,0 2 0,-4-6 0,-1 1 137,0 0 1,-1 5-1,-8-2 1,-4 3-34,-5 3 0,-3 2 0,-2 0 0,-3 5 3,-2 2 1,2 2 0,-5 5 0,3 0-22,-2 0 0,0 7 0,3 4 0,-3 3-119,3 3 1,4 5 0,3 2-1,4-1-119,2 1 1,2 4 0,5-5 0,0 1-94,0 0 0,6-3 1,6-4-1,2-1-75,3 0 0,4-1 1,3-4-1,0-5 116,0-4 0,3-2 0,-5 0 0,-2 0 92,-2 0 1,-1-8 0,1-4 0,1-7 49,-3-2 1,4-7-1,-11 5 1,1-1 68,-5 0 1,-4-3-1,-1 4 1,0 3 80,0 2 1,-6 2-1,-4-1 1,-3 3 82,-3 3 1,3-2 0,-10 7-1,0 3-87,2 1 0,-3 2 1,4 2-1,-2 3-175,2 7 0,7-4 0,2 4 0,0 0-63,2 3 0,1 7 0,8 0 0,0-1-148,0 3 1,0-5 0,3 4 0,2-1 5,6 0 1,3 0 0,3-6 0,0 0 103,-1 2 1,0-10 0,1-2 0,-1-4 61,0-2 0,1 0 0,0 0 0,-1-2 2,0-4 1,-5-8 0,-2-10 0,0 0-72,1 0 0,-6 1 1,1 3-1,-4-2 86,-1 2 0,-1-2 0,-4 4 0,-7 3 234,-2 0 0,-5 8 0,-1 2-20,-2 3 0,0 2 1,6 2-1,2 3-50,3 6 1,-4 4 0,6 1 0,-2 0-91,0 1 0,7-1 1,-1 1-1,3-1-167,2 1 1,2-1-1,3-1-142,6-5 0,4 4 0,1-9-15,1-1 0,-1-3 370,0-1 0,-6-1 104,-5-5 1,-3-3-251,-2-8 1,-2 9 0,-3 0-445,-6 1 0,2 5 0,-2-4-1326,-2 5 1808,-2 1 0,-16 14 0,-4 4 0</inkml:trace>
  <inkml:trace contextRef="#ctx0" brushRef="#br0" timeOffset="2">1891 0 7860,'-17'0'538,"1"0"0,5 2 1,0 2-207,-2 1 1,4 1 0,0-4-226,2 3 1,-4-2 0,3 7-1,1-1 51,-1 0 1,-2 2 0,3 8 0,-1 1-26,1 1 1,-1 8 0,5 1 0,-3 5-87,3 3 0,-1 8 0,0-5 1,-1 3 90,1 0 0,2 6 0,2 2 0,0-3 24,0-3 0,0-2 0,0 5 0,2-1-64,4-4 1,-3-2-1,8-6 1,1 3-76,-3-3 0,5-3 0,-3-4 0,4-2 27,1 3 1,0-1 0,1 0 0,0-2-14,-1 3 0,0-6 1,2-1-1,3-1-30,1 0 0,5 0 0,-3-6 0,1-1-191,5-4 0,0 2 1,4-6-1,0 0-35,4 0 1,-3-1-1,3-6 1,-1 0-42,1 0 1,-3-6 0,1-1-1,-6 0 348,-8 0 0,1-6 1,0 4-1,-3-2 163,-3 0 0,0-1 1,-2-9-1,-3-2-42,-1-3 0,1 0 0,4-3 1,0 1-163,1-1 0,-1-2 1,0-3-1,1-3 29,0-1 0,-3-2 0,-1 3 0,-4-1 203,-2 2 0,4 1 0,-5 2 0,-2 0-49,-3 0 1,-1 0-1,0-2 1,0-1-67,0-3 1,-5 1 0,-3 5 0,-1 0-33,-4 1 0,4-7 0,-2 1 1,-2 1-104,-1 3 0,-8 1 1,-2 0-1,1 0 41,-1 1 0,-5 6 1,1 2-1,-3 2-10,-2 0 0,-5 2 0,0 9 0,-1 6-108,-1 3 1,5 2 0,-3 2 0,4 3-773,0 6 1,9-2 0,3 2 0,5 2-3083,7 1 3902,-5 3 0,-1 36 0,-10 9 0</inkml:trace>
  <inkml:trace contextRef="#ctx0" brushRef="#br0" timeOffset="3">839 2416 8155,'-11'0'3231,"0"0"-2503,7 0-855,-3 0 1,9 0 43,3 0 0,4 0 0,8 2 0,0 1-45,-1 3 0,2-1 1,3-5-1,0 0 43,-1 0 0,0 0 0,0 0 1,3 0 67,-3 0 1,-3-7-1,0-4 1,0-3 7,-1-3 1,0 0 0,-1 1-1,-4 0 48,-5-1 1,-5-1-1,-1-2 1,-1-2 215,-5 2 1,-3 8 0,-8 2 0,-1 1 13,-4 0 1,2 5 0,-6-2 0,1 5-57,-1 1 1,5 1 0,-5 5 0,3 6-23,2 2 0,3 4 0,3 2-199,4 2 0,4 0 0,7-6 0,0 3-77,0 2 1,0 0-1,0 5 1,2-3-33,3-3 1,5-2 0,6-2-1,2 2-26,4-2 0,-3-6 0,2 0 1,-2-3 66,-3-4 0,0 0 0,1-3 0,-1 0 36,0 0 1,-1-8 0,-2-3 0,-2-3 73,2-2 0,-6-7 1,0 0-1,-1-1 67,0 0 1,-1-3 0,-5 5 0,-2 0 62,-4-2 0,3 11 1,-8-3-1,-2 3 6,-1 4 0,-1 0 0,2 5 0,2-1-18,-1 1 1,-3 4 0,-2 5-163,1 7 0,1 2 0,4 3 0,6-1-25,3 0 1,2 1 0,0-1 0,0 0-43,0 1 0,0 0 1,2-1-1,3 0-105,6 1 1,4-6 0,1 0 103,1 2 1,-1-6 0,0-2 15,1-2 1,0-3-1,-3-3 1,-1-2 171,-2-6 0,-8-4 0,3-1 0,-4-1-4,-2 1 1,0 0-1,-2 1 1,-1 2-2,-3 2 1,-7 2-1,2-3 1,-3 2 104,-3 3 0,6 1 0,0 6 0,-1 0-71,-3 0 1,-2 0-1,3 3 1,1 0-137,2 3 1,6 6 0,-4-1 0,1 3-148,5 3 0,0-6 0,3 0 0,0 2-183,0 1 1,0-2 0,3-1-368,2 1 0,-2-3 0,9 0-129,0-1 0,-3-2 0,2-6-1221,2 0 2044,-6 0 0,16-38 0,-6-7 0</inkml:trace>
  <inkml:trace contextRef="#ctx0" brushRef="#br0" timeOffset="4">1003 1890 7872,'-7'-9'-415,"-4"4"1,-3 3-1,-3 2 628,0 0 0,7 0 0,-1 0 0,-2 0 226,-2 0 0,4 0 0,0 0 0,-2 0-20,-1 0 1,-3 0 0,1 2-225,0 3 1,-1-3-1,1 3 1,-3-1-37,-2 1 0,6-3 0,-5 6 0,0-3-19,1 1 0,1 1 0,2-4 1,0 5-92,-1 1 1,-1-6-1,-2 5 1,-2-2 7,2-1 0,2 0 1,-1-3-1,-1 2-36,-1 1 1,-3 0-1,4-5 1,-3 3-29,3 2 0,0-3 1,0 3-1,-2-1-45,2 1 1,2-1 0,2 6 0,-1-2 97,0 1 1,1 1 0,0 3 0,-1-3 81,1 3 0,0 2 0,-1 1 0,3 1 0,2-1 0,0 1 0,4-1 0,1 0-161,0 1 0,-4-6 1,5 0-45,2 2 1,3 1-1,1 3 8,0-1 1,0 0 0,0 3 0,0 1 160,0 2 0,0 5 1,0-3-1,0 0 47,0-1 1,1 5 0,3-7 0,4 2-61,1 0 1,0-5 0,4 4 0,-2-3-27,2-3 1,3-2 0,4 0 0,4-4-41,1 4 0,-3 0 0,6 1 0,1-3 39,2-1 0,-4-6 0,1 7 0,1-1-16,2-2 1,0 3 0,-2-4-1,-4-1-28,-1 1 0,6 3 1,-5-5-1,1 2-18,-4-1 1,1-2 0,1-5-1,2 0-40,3 0 1,0 0-1,1 0 1,-4 0-20,4 0 0,-5-1 1,3-3-1,-1-3 125,-1-2 0,0 4 0,-6-5 0,1 1 3,-1 0 0,-1 3 0,-1-3 0,2 0 9,2 0 1,0 0 0,-6-4-1,1 2-57,-1-1 1,0 3-1,3-3 1,1 0-75,2-3 0,0 0 1,-6 3-1,-1 0 18,-5 0 1,5-3-1,-4-1 1,4-1 27,2 1 0,-7 0 1,0-1-1,-1 1 38,0 0 1,0-2 0,4 2 16,-2 0 1,-6-1 0,4 1 0,1 0 79,-1-1 0,-6 0 1,5 1 10,-2 0 0,-3-1 1,2 1-1,-3 0 116,-2-1 1,0 6 0,-2 0 0,-3 0-67,-6 2 1,2-6 0,-3 5-1,0-4 217,-3 4 0,-1-5 0,-1 4 1,1-3-144,0-3 1,-7 6 0,2 0-1,-1-1-265,-2-3 0,0-1 0,-5 1 0,2 2-154,-2 2 1,-1 1-1,1-5 1,2 2-359,-2 2 0,3 2 0,0-2 0,3 3-1571,3 1 1,1 6 2094,3-5 0,36 4 0,9 2 0</inkml:trace>
  <inkml:trace contextRef="#ctx0" brushRef="#br0" timeOffset="5">2220 1052 7872,'0'-9'544,"-3"2"19,-2 7 1,1 0-52,-7 0 0,0 0-235,-5 0 0,5 0 1,0 1-67,-1 5 0,-3-2 1,-1 5-87,-1-2 0,0 6 0,-1-2 0,-2 3-87,-2 2 0,-5 2 0,3-2 0,1 2-22,-1 4 1,-6-2 0,3 5 0,-2-1 77,1-4 1,-1 4 0,6 0 0,-1-1 41,0 1 1,2-2 0,6-5-1,-1-3-58,1-3 0,0 4 1,-1-4-1,1 2-44,-1-2 0,0 3 0,3-3 0,1 4-6,3 1 1,-2-5 0,-4 0 0,0 2 81,-1 1 1,0 8 0,1 0 0,0-2-52,-1-1 0,6-3 0,-1 0 0,-3 1 29,1-1 0,-6 1 1,8-1-1,-2 1-39,-3-1 1,1 0 0,0 3-1,1 1-66,4 1 1,-4 2-1,6-7 1,-2 2 24,0 4 0,2-2 0,-4 8 0,4 1 77,2 2 0,-4 2 1,4 0-1,-1 0 108,1-1 1,2 3-1,3 2 1,-2 1-58,-1-1 0,-1-3 1,6-3-1,0-1-117,0-3 1,0 1-1,0 2 1,0-3-29,0-4 1,0-3 0,0 0-1,0 4 47,0 1 0,0-5 0,0 4 1,0-2 62,0-1 1,0 7 0,2-6 0,2-2 11,1-2 1,1 4-1,-6 0 1,0-2-87,0-2 1,5-1 0,0 1 0,-1 2 39,-2 2 0,3 2 1,1-4-1,-1 2-52,3-2 1,-7 4 0,7 0-1,-3-1 88,1 1 0,1-2 0,-4-6 0,5 3-104,1 2 1,-3-2-1,3 3 1,0-4 12,0-2 0,2 6 0,6 0 0,-1-2-18,0-1 0,1-3 1,-1-1-1,2-3 22,4-1 1,-3 0-1,4 4 1,-1-3 6,0-1 0,6 1 0,-5 2 0,1-1-50,0-3 1,3 2 0,-3 2 0,1-1-13,4-2 0,-3 0 1,0 3-1,0 0 2,-1-4 0,-5 1 0,4 6 0,-2-2-23,-1-4 0,3 3 0,-4-5 0,2 2-49,-1 0 1,2-6 0,-1 5 0,0-1-61,2 0 0,-6-6 0,5 3 0,1-4 93,4-2 0,-5 2 0,1 1 0,-2 3 83,0-2 1,7-3-1,-3-1 1,1 0 183,1 0 0,-3 0 1,6 0-1,-2 0-10,1 0 0,4 0 1,-6 0-1,1 0-109,-2 0 0,8 0 1,-6 0-1,-2-1-129,-1-5 0,3 4 0,-3-5 0,1 2 72,1-1 1,-8-2-1,3 5 1,0-3 146,-2 3 0,3-1 0,-4 0 0,2-1 163,-2 1 0,0-3 1,0-1-1,2 2-171,-1-2 1,2-4 0,0 1 0,1-4-155,0-2 1,3-4-1,-4-3 1,-2-2-32,3-3 1,-5-2 0,4-2 0,-1 0 124,0 0 0,2 1 0,-4-1 1,2 2 120,-2 3 0,-3-3 1,-5 6-1,-1-3-25,2 1 0,0-1 1,-1-4-1,-1-1-166,2 0 0,2-5 1,0-2-1,-3-1-32,-1 1 1,0-9 0,5 3 0,-1 2 106,-4 2 0,3 2 0,-4 4 0,1-3 192,-1 3 1,-6 6 0,2 5 0,-3 0-164,3-1 0,-4 0 1,5-3-1,-1 1-171,-1-1 1,3 4 0,-5-5 0,2-2-43,-1-5 1,-2 1 0,0 5-1,2-1 109,1-2 0,1-3 0,-6 6 0,0 2 124,0 2 0,0 1 0,0-3 0,-3 3-14,-2 3 0,3 1 0,-5 5 0,1 1-139,1-1 1,-1 1-1,5 0 1,-3-1-64,-1 1 0,-3-1 0,5 1 0,-5-1 77,-1 1 1,3 0 0,-2-3 0,-1-1 6,-1-2 0,5-1 1,-6 3-1,0-3-64,2 3 0,-5 2 0,2 1 1,-2 0-79,-3-6 0,6 6 0,0-6 0,-2 5 57,-1 2 1,3-1-1,0 1 1,0-1 60,2 1 1,-6 0 0,5-1 0,-4 1 92,4-1 1,-5 3-1,4 1 1,-3 2-4,-3-2 0,0 0 0,1 0 0,1 2-78,5-1 0,-5 3 0,2-2 0,-5-1-11,-4 4 0,4-7 1,3 4-1,-3-1-2,-1 1 0,2-4 0,0 6 0,0-2 10,1 0 1,0 5-1,-1-3 1,1 2 123,0 3 0,-7 1 0,2-1 1,1-1 177,1 1 0,-2 2 0,-3 2 1,0 0-214,0 0 0,-3 2 0,3 2 0,0 1-93,1-1 0,-5-3 0,4-1 1,1 0-3,-1 0 1,-5 0-1,1 0 1,-1 0-41,2 0 1,-4 0-1,3 0 1,-3 0-188,-2 0 1,1 0 0,1 0-1,1 0-187,3 0 0,0 7 1,-5 3-1,5 1-546,5 0 1,4-6-1,2 5-4334,-1-3 1225,8-2 4074,1-5 0,30 29 0,6 7 0</inkml:trace>
</inkml:ink>
</file>

<file path=ppt/ink/ink1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635"/>
    </inkml:context>
    <inkml:brush xml:id="br0">
      <inkml:brushProperty name="width" value="0.08571" units="cm"/>
      <inkml:brushProperty name="height" value="0.08571" units="cm"/>
      <inkml:brushProperty name="color" value="#FFFFFF"/>
    </inkml:brush>
  </inkml:definitions>
  <inkml:trace contextRef="#ctx0" brushRef="#br0">280 62 7872,'-25'6'0,"3"1"372,4 3 0,2-1 1,-2 3-1,2-3 43,0-1 0,2 4 0,0-1 1,4 2 46,-3-2 1,0 3-1,0-2-243,2 2 1,5 2-1,-3 1-123,2-1 0,-1 1 1,5 0-1,-2-1 57,2 0 1,0 6 0,1 2-1,-1-1-7,-3 2 1,1 4 0,5-2 0,0 4-30,0 2 0,0 0 1,0 0-1,2 1-133,3 5 0,4-10 0,8 4 0,-1-5-145,0-2 0,3 6 0,1-7 0,4 2 53,1 1 0,-4-8 0,5 1 0,0 0 94,0 1 0,1-4 0,4 4 0,-2-4 17,-1-1 1,1-1 0,8 0 0,-1 1 26,-5 0 1,1-1-1,-3-2 1,3 0 8,6-4 1,-8-6 0,3 1 0,-2-5 32,0-5 0,-4 0 0,0-10 0,1-5 155,-2-4 0,2-4 1,-5-4-1,-1-3-22,1-3 0,-4 3 1,2-4-1,-2 5 35,-3 1 0,1-1 0,-3-3 1,-3-1 83,-5 1 0,1 2 1,-2 1-1,-1-3 90,-2-1 1,-4-8 0,-3 4 0,-6-2-56,-4 1 1,-1-1 0,-1-4-1,-1 4-14,-4 6 1,2 3 0,-8 2 0,-1 0-21,-2 1 0,-4 6 1,-1 6-1,-3 7-98,3 8 1,-6-3 0,0 3 0,-1 3-295,-1 6 1,6-1 0,-5 9 0,1 0-573,0 2 0,6 2 0,-1-3 1,6-5-268,3 0 0,7 3 0,-5-6-1457,3-1 1,3 0 233,9 1 1,3-1 2128,8 7 0,22 29 0,6 12 0</inkml:trace>
</inkml:ink>
</file>

<file path=ppt/ink/ink1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636"/>
    </inkml:context>
    <inkml:brush xml:id="br0">
      <inkml:brushProperty name="width" value="0.08571" units="cm"/>
      <inkml:brushProperty name="height" value="0.08571" units="cm"/>
      <inkml:brushProperty name="color" value="#FFFFFF"/>
    </inkml:brush>
  </inkml:definitions>
  <inkml:trace contextRef="#ctx0" brushRef="#br0">248 34 7872,'-15'-3'400,"2"0"679,2-2 0,1-1 1,-8 6-489,2 0 1,5-5 0,1-1 0,-4 2-352,0 3 1,-2 1 0,-1 0 0,0 1-358,1 5 0,5 1 0,0 6-39,-2-2 1,6 0 0,1 5-1,5 1-420,1 0 0,0-6 1,0-1-1,1 4 125,5 0 0,3 2 1,8 0-1,-1 2 284,0-2 1,7 0 0,-1 1-1,-3-1 140,0 0 1,-3 1-1,0 0 1,2-1 47,-2 0 0,0-2 0,-2-1 1,-1-2 275,-2 2 1,-6-4-1,0 3 287,-4-1 0,-1 4 1,-1 2-101,-4-1 1,-5-5 0,-6 0-1,-1 0-286,1-2 1,-3 0 0,-2-4 0,0 0-844,2-1 0,5-3 0,4-1-2389,-3 0 3034,5 0 0,37-58 0,-5 21 0,-2 1 0</inkml:trace>
</inkml:ink>
</file>

<file path=ppt/ink/ink1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637"/>
    </inkml:context>
    <inkml:brush xml:id="br0">
      <inkml:brushProperty name="width" value="0.08571" units="cm"/>
      <inkml:brushProperty name="height" value="0.08571" units="cm"/>
      <inkml:brushProperty name="color" value="#FFFFFF"/>
    </inkml:brush>
  </inkml:definitions>
  <inkml:trace contextRef="#ctx0" brushRef="#br0">50 214 7872,'-12'0'250,"1"0"350,-1 0 0,4 1 147,3 5 1,3-3-513,2 8 1,0-5 0,0 5-282,0 1 0,5 4 0,1 2 0,-2 2-236,-3 1 0,5 3 0,-1-3 0,-1 3-1459,-2 1 1741,-2-5 0,0-4 0,0-8 0</inkml:trace>
  <inkml:trace contextRef="#ctx0" brushRef="#br0" timeOffset="1">82 0 7872,'-16'5'0,"0"3"529,-1 1 0,6-5 1,2 3-557,1 0 0,3-2 27,5 5 0,36-6 0,10 3 0</inkml:trace>
</inkml:ink>
</file>

<file path=ppt/ink/ink1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639"/>
    </inkml:context>
    <inkml:brush xml:id="br0">
      <inkml:brushProperty name="width" value="0.08571" units="cm"/>
      <inkml:brushProperty name="height" value="0.08571" units="cm"/>
      <inkml:brushProperty name="color" value="#FFFFFF"/>
    </inkml:brush>
  </inkml:definitions>
  <inkml:trace contextRef="#ctx0" brushRef="#br0">132 95 7879,'-12'0'497,"0"0"315,0 0-472,5 0 1,2 2 0,5 2 0,1 3-137,3 4 1,-1 2 0,3 2-1,-1 2-122,-2 2 1,3-5 0,-1 2 0,2-3-70,1-1 1,-1 0 0,1 0-310,1 0 1,-2-6 0,1-2 188,1-2 0,-2-4 1,-1-2-1,1-3 233,0-4 0,-5-5 0,2-1 0,-2 0 75,-2 0 0,0-4 0,-2 4 0,-1-1-51,0-3 0,-5 4 0,2-1 1,0 3 28,-3-1 0,2 0 1,-1 5-1,0 2 158,2 1 1,-5 6-1,3-3-210,-2 4 1,-2 2-1,1 5 1,2 6-99,1 6 1,5 4 0,-2 4-1,1 0 2,0 2 0,0 4 1,4-5-1,1-2-191,4-4 1,1 1 0,6-7 0,0 0-94,0-1 1,0-8-1,0-2 1,0-2 149,-1-2 0,1-2 0,0-2 0,0-4 138,0-2 1,0-8-1,-2 0 1,-2-2 263,-4 0 0,-2 4 0,-2-2 0,0-1-101,0 1 0,-2 4 0,-2-3 0,-4 4 171,-2 1 1,-4 0-1,0 0 1,-3 2-219,-2 2 1,3 3-1,-2 5 1,-1 0-80,1 0 0,4 5 0,-3 3 0,5 2-129,0 2 0,4 6 0,1 1 0,2 4-94,2 1 0,2 0 0,1 0 0,1-1-74,3 1 1,0-6 0,6-2 0,4-2-156,-1-2 0,1-7 1,1 0-1,1-4 157,-2-1 0,4 0 1,-3-1-1,1-4 177,2-2 1,-6-8-1,4-2 1,-2-1 107,-2-3 1,0-5 0,-2 1 0,-2 3 185,-4 0 1,-3 3-1,-1 1 1,-1 0 193,-3 4 0,0 0 1,-7 4-203,-2 2 1,-1 2-1,0 3 1,0-1-1,-2 1 20,1 2 1,3 2-1,0 4 1,0 2-240,0 3 0,0 4 0,1 1 1,3 2-171,4 1 1,3-2 0,1 2 0,0 1-162,0 0 0,1-5 0,3 2 0,4-3 79,3-1 1,1-1 0,0-4-1,0-1 91,0-1 1,-1-4-1,1 3 1,0-4 192,0-4 0,-2-2 0,-1-6 0,-2 0 330,-2 0 0,0-4 0,-5 0 0,0 1 16,0-3 1,-2 5 0,-2-3 0,-5 3-49,-6 1 0,1 1 1,-6 4-1,1 3-238,0 2 1,-3 2-1,5 0 1,0 2-1210,0 2 0,2 2 0,8 6 1096,3 0 0,24 11 0,11 3 0,2 3 0,1 0 0</inkml:trace>
</inkml:ink>
</file>

<file path=ppt/ink/ink1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640"/>
    </inkml:context>
    <inkml:brush xml:id="br0">
      <inkml:brushProperty name="width" value="0.08571" units="cm"/>
      <inkml:brushProperty name="height" value="0.08571" units="cm"/>
      <inkml:brushProperty name="color" value="#FFFFFF"/>
    </inkml:brush>
  </inkml:definitions>
  <inkml:trace contextRef="#ctx0" brushRef="#br0">60 178 8006,'-8'-1'1158,"0"-3"575,6 3-1247,-3-5 0,5 8 1,0 2-187,0 4 1,0 2-1,0 2-345,0 0 0,3 0 0,3-1 1,-1-2-297,0-1 0,5-4 0,-3 2 148,4 0 1,1-3 0,0-3 0,0-5 117,0-2 1,-2-5 0,-1 1-1,-2-2 275,-2-3 1,3-1 0,-4-4 0,-1 2 199,-2 2 0,-1-3 1,-1 3-1,-4 0 33,-2 0 1,-4 1 0,0 4-1,-1 1-166,0 3 1,0-1-1,0 5 1,0 1-114,0 2 1,0 1-1,1 1 1,-1 2-125,0 1 1,4 10 0,1-3 0,2 4-77,2 2 0,2 0 1,1 4-1,0-2-98,0-2 0,0 3 0,1-5 0,3 0-33,4-2 0,3-1 1,1 0-1,0-1 16,-1-4 0,1-2 1,0-5-1,1 0-23,3 0 1,-3 0 0,3-6-1,-3-5 145,-1-3 1,0-7-1,-1 2 1,-2 0 142,-1-1 0,-6 1 1,2-2-1,-2 3 35,-2 1 0,-6 1 0,-2 4 0,-2 1 47,-2 3 0,0-1 1,-1 5-1,-2 1-10,0 2 1,-3 2-1,4 3 1,-2 4 183,1 3 0,3 1 1,3 0-1,1 1-196,-1 2 0,4-1 1,0 3-1,0-1-129,2 0 1,-1-1-1,4-3 1,1 0-131,3 0 1,-2-4 0,7-1-1,0 0-275,2-1 1,1-3 0,-1 1 154,1-3 0,0-1 0,0 0 0,0-1 181,0-3 0,-5 1 0,0-5 0,0-1 63,-1-2 1,-3-1 0,1 0 0,-3 0 117,-1 1 0,0-1 0,0 0 90,0 0 1,-5 4 0,-3 2-30,-2 1 0,-2 0 0,0 5-95,0 0 0,4 0 0,0 2 1,0 1 10,2 6 0,-4 1 0,6 2 0,1 0-12,3 0 0,0 4 0,0-1-263,0 0 1,0-2 0,0-1 0,0-1-197,5-4 0,-3 0 0,6-4 4,1 1 1,2-1 0,1-3 189,0-5 1,-2-1-1,-1-6 1,-1 0 256,1 0 1,-3 0-1,-2 0 1,-3 0 256,-1 0 0,0 1 1,0-1 36,0 0 0,-1 1 0,-3 3 0,-4 5 17,-2 1 1,-2 2-1,0 0-383,0 0 0,0 4 1,0 2-1,1 0-872,4 3 1,-3 2 0,6 1-4748,1-1 5587,3 1 0,20 0 0,7 0 0</inkml:trace>
</inkml:ink>
</file>

<file path=ppt/ink/ink1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641"/>
    </inkml:context>
    <inkml:brush xml:id="br0">
      <inkml:brushProperty name="width" value="0.08571" units="cm"/>
      <inkml:brushProperty name="height" value="0.08571" units="cm"/>
      <inkml:brushProperty name="color" value="#FFFFFF"/>
    </inkml:brush>
  </inkml:definitions>
  <inkml:trace contextRef="#ctx0" brushRef="#br0">166 0 7992,'-12'1'0,"1"3"153,-1 4 0,1-1 1,2 0-1,3-1 351,0 1 1,1-3-1,2 4-335,0 1 0,-2 1 1,5 2-1,2 0 31,2 0 0,-3 0 1,4 0-19,1 0 0,-1-1 0,4 1-414,-1 0 0,0-1-95,4-3 1,-1-3 274,1-5 1,-5-5 0,-2-3 0,0-3 117,-2-1 1,1-1-1,-4-1 1,0-2 98,0 1 1,-1 2 0,-3 1 0,-3 0 72,1 0 0,-3 5 0,3 0 0,0 1 54,-3-1 1,2 4 0,-1-1-122,-1 3 1,-2 1 0,-1 1-42,0 3 0,2 3 0,2 6 0,2 2-42,1 0 1,4 5 0,-3-2 0,3-1-85,1 0 0,1 4 0,2-3 0,2 1-118,2-4 1,0-3 0,5-2-1,0-4-35,0 0 0,0-3 0,0-3 0,0-1 100,-1-3 0,-2-3 0,-1-4 0,-1-3 59,0-1 0,-2-2 0,-5-4 0,0 2 178,0 2 0,-1-3 0,-2 4 0,-2 2-60,-2 0 0,-1 2 0,-4 2 0,1 2 232,-1 4 1,-4 3-1,0 1 1,2 0 55,0 0 1,2 5 0,1 3 0,-1 2-561,0 2 1,4 5-1,2 0 1,0 0-748,3 0 0,2-2 0,1-3 891,0 0 0,32-5 0,7-2 0</inkml:trace>
</inkml:ink>
</file>

<file path=ppt/ink/ink1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642"/>
    </inkml:context>
    <inkml:brush xml:id="br0">
      <inkml:brushProperty name="width" value="0.08571" units="cm"/>
      <inkml:brushProperty name="height" value="0.08571" units="cm"/>
      <inkml:brushProperty name="color" value="#FFFFFF"/>
    </inkml:brush>
  </inkml:definitions>
  <inkml:trace contextRef="#ctx0" brushRef="#br0">96 24 7930,'-13'13'0,"1"1"386,0 3 1,5-2 0,0-3 0,2 0-9,2 0 0,-2 0 0,1 0 0,1-1-267,2 1 0,2-4 0,2 0 1,2 2-150,2 0 0,0-2 0,2-1 0,-1-1 10,1 0 0,1-3 0,1 3 0,-2-3-107,-1 2 1,1-2-1,2-3 107,1 0 1,-4-1 0,-2-3 135,0-4 1,2-6 0,-5-2 0,0 2 107,-1 0 0,-2 1 1,0-1-1,0-3 19,0 3 0,-5-3 0,0 1 0,-1 2 31,-3 0 1,2 6 0,0 1 0,1-1-45,-1 1 0,0-2 1,-5 5-174,0 1 0,-1 3 0,3 4-43,2 4 1,-1 4 0,5 2 0,1 3-74,2 2 1,1-3 0,0 3 0,0-1-8,0 0 1,5-3 0,3 1-1,2-3-56,2-1 0,1-4 0,-1-1 0,0-2-47,-1-3 1,1 0 0,0-4 0,1-2 136,3-4 0,-7-2 0,3-4 0,-2 0 145,-4-2 0,-1-3 0,-5 2 1,0-1 169,0 1 1,0 1 0,-1 4 0,-3 0 45,-4 1 0,-2-1 0,-2 0 0,0 1-2,0 3 1,0 3 0,-1 5 0,-2 0-133,-1 0 1,1 0 0,2 0-1,1 3-89,0 4 0,1 2 0,-1 8 0,1 0-104,4 3 1,-3 2-1,6 2 1,1 0-77,2-1 0,2 1 0,4-2 0,4-2-200,6-4 0,-1-3 0,4-2 1,1-3-106,-1-4 1,-2-3-1,3-1 1,-2 0 128,-2 0 0,0-5 0,-1-4 0,-4-4 257,0-4 1,-4-2 0,-2 3 0,-3 0 306,-1-1 1,0 4 0,0-3-1,-1 3 192,-3 1 1,-2 4 0,-6 1-1,-2 2-42,-2 3 0,3 0 1,-3 2-1,3 0-460,2 0 1,-1 0 0,0 2 0,1 1-457,3 5 0,-1-1 0,5 1 0,1 1-3199,1 2 3659,2 0 0,22 17 0,5 4 0</inkml:trace>
</inkml:ink>
</file>

<file path=ppt/ink/ink1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02.563"/>
    </inkml:context>
    <inkml:brush xml:id="br0">
      <inkml:brushProperty name="width" value="0.08571" units="cm"/>
      <inkml:brushProperty name="height" value="0.08571" units="cm"/>
      <inkml:brushProperty name="color" value="#FFFFFF"/>
    </inkml:brush>
  </inkml:definitions>
  <inkml:trace contextRef="#ctx0" brushRef="#br0">315 105 7726,'-12'0'-669,"1"0"1397,-3 0 0,4 2-269,-1 4 0,1-2 0,-4 6-258,3-3 0,5 7 0,-4-2-115,2 3 0,3-3 0,5 0-49,0 1 1,0 3-1,0 1 1,0 1 14,0-1 0,0 2 1,2 1-1,1-1-29,3-3 1,6-3 0,-4 5 0,-1-1-49,1 1 1,4-7-1,-4-1 1,1-2-62,5-4 0,-4-2 0,1-2 14,3 0 1,1 0-1,3-2 141,-1-4 1,-7-4 0,-2-7 0,-2-1 54,-1 1 1,1-1 0,-6 1-1,0-1 47,0 1 0,0-1 1,0 1-1,-2 0 112,-4-1 0,3 6 1,-7 1-1,0-1-1,0 2 1,1 1-1,-5 5 1,3-2-24,-3 2 1,-2 2 0,-1 2-207,-1 0 1,1 6 0,1 2 0,3 2-9,1 3 1,6 3 0,-3 1-104,1 1 1,2-1 0,6 0-1,0 1-59,0-1 1,0 1-1,2-1 1,4 1-83,6-1 0,-3-5 0,3-2 1,1-3-53,3-3 0,1-2 0,1-2 0,-1 0 120,1 0 1,-1-2 0,1-2 0,-3-5 99,-3-7 1,3 6 0,-5-11 0,0 0 159,-4 1 0,-4 1 1,-2 1-1,0 1 158,0 0 0,0-1 1,-2 1-1,-4-1-96,-6 1 1,-3 5-1,-3 2 1,1 1-4,-1-1 1,-1 6 0,-2-2-71,-3 4 0,1 2 1,6 2-58,-1 4 1,1-2 0,1 8-1,3 3-48,1 6 0,8-1 0,-4 5 1,2 0-21,1 4 1,-1-3 0,6-1 0,2-2-43,4 0 0,-3 3 0,9-5-145,2 2 0,1-1 0,3-9 0,-1-3-120,1-2 0,-1-2 1,0-6-1,1 0 59,-1 0 0,1-8 0,-1-4 1,-1-3 243,-5-3 1,5-1 0,-6-3-1,-1-1 94,-3 2 1,2-1 0,-2 1 0,-2-2 346,-2 1 1,-4 3-1,-4 2-132,-6-1 1,-3 3 0,-3 1-1,1 4-128,-1 3 0,1 1 0,-1 6 1,1 0-87,-1 0 0,1 0 0,0 0 0,-1 2-80,1 3 1,5 5-1,2 8 1,1-1-54,-1 1 0,6-1 1,-2 2-1,4 3 7,2 1 1,0 6 0,0-4 0,0 1-40,0-1 0,8-2 0,4-5 0,3-1-142,3 1 0,-1-7 1,1-1-1,-1-2 2,0-4 1,1-3 0,-1-2 0,1-5 10,-1-6 0,1-3 0,-1-3 0,1-1 133,-1-5 1,-5 3-1,-2-6 1,-3 2 225,-3 3 0,-2 1 0,-2 0 0,0-3 236,0 3 1,-2 7 0,-4 3 0,-7-3-63,-9-1 1,3 3-1,-4 2 1,1 3-130,-1 3 0,2 2 1,-6 2-1,1 0-124,5 0 0,2 0 0,1 2 1,1 2-90,-1 1 1,7 7 0,-1-4-1,0 1 11,3 5 1,1-4 0,8 1 0,0 3-101,0 1 0,0-3 0,0 0 0,0 1-69,0 3 1,2 1 0,4-1-1,5-3-16,5-1 0,-5-2 0,1 3 0,2-3-54,1-2 0,8-2 1,1-6-1,-3 0 49,-2 0 0,-1-8 0,-1-4 0,1-5 112,-1-6 1,1 1-1,-3-7 1,-3 0 241,-6 2 1,-4-4-1,-2 6 1,0-1 252,0 1 0,-2 2 1,-4 3-1,-6 1-47,-3 2 1,-8-5-1,-1 12 1,1-1-242,-2-1 0,3 8 0,-5-3 1,2 1-169,4 0 0,-1 0 0,1 6 1,0 2 0,5 4 0,-1-2 1,5 5-1,-2 1-84,3 0 0,1 1 0,6 7 17,-2-1 0,1 1 0,5-1 0,1 1-14,5-1 0,-2 1 0,8-1 1,1 1 4,3-1 1,1-1 0,3-3-1,1-1-63,2 1 0,1-5 0,-5-2 0,2-4 109,3-2 1,1 0-1,-4-2 1,3-4 112,-3-5 0,-2-5 0,-3-1 0,-3-1 78,-1 1 1,-8-7 0,2 1 0,-4 2 98,-2 1 1,0 3-1,-2-1 1,-4 1-4,-6-1 1,-3 3 0,-3 1 0,1 5-84,-1 1 0,-5-4 0,0 6 0,1 3-85,3 1 1,-4 2-1,0 0 1,1 0-55,3 0 1,1 7-1,3 5 1,1 4-4,3 1 0,5 2 0,-4 3 0,2 3-72,4 2 0,2-4 0,2 7 0,2-1 9,4-2 0,4 0 0,7-6 0,1 3-122,-1-3 1,1-4 0,1-5 0,3-6-26,1-4 0,2-2 0,-4 0 0,3 0 91,-3 0 0,-2-8 1,-3-4-1,-2-3 113,-3-3 1,-1-5-1,1 0 1,-5 2 133,-4 1 0,-2-3 1,0 0-1,0 1 158,0 3 1,-2 1 0,-4 3 0,-5 1-6,-5 3 1,-1 1-1,-1-2 1,1 6-18,-1 4 1,1-3 0,0-1-156,-1 2 0,1 2 0,-1 2 0,1 0 0,7 2 0,4 4-124,4 5 0,2 5 1,0 1-95,0 1 1,2-1 0,2 1-1,4-1-186,2 1 1,-5-3-1,7-1-415,2-3 1,1 1-540,3 6 0,-1-9 1263,0-3 0,-7-58 0,-2-16 0</inkml:trace>
</inkml:ink>
</file>

<file path=ppt/ink/ink1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19.381"/>
    </inkml:context>
    <inkml:brush xml:id="br0">
      <inkml:brushProperty name="width" value="0.08571" units="cm"/>
      <inkml:brushProperty name="height" value="0.08571" units="cm"/>
      <inkml:brushProperty name="color" value="#FFFFFF"/>
    </inkml:brush>
  </inkml:definitions>
  <inkml:trace contextRef="#ctx0" brushRef="#br0">643 19 7879,'-5'-4'748,"-3"3"-469,1-2 0,-1 2 119,-1 1 0,2 0 1,1-1-34,-1-3 0,-2 3 1,0-2-45,-1 2 1,1 1 0,-1 0-120,1 0 0,0 0 0,-1 0 0,1 0-113,-1 0 1,0 3 0,-2 2 0,-1-1-72,-2 0 0,2 3 1,-1 0-1,-1 1-19,0 1 0,3 1 0,-4-1 0,-1 1 130,-1-1 1,2 2-1,2 0 1,-1 3-5,0 1 1,1-3 0,-3 3 0,2 0 2,1-1 1,-1 2-1,2 3 1,0-1-23,0-2 0,2 1 1,-1-1-1,1 3-29,2 3 0,-1-2 0,1 2 0,-1-2-25,1-1 1,1 0 0,0 0-1,3 0-49,1 0 1,-3 3 0,3 0 0,0 0 44,0 1 1,-2-2 0,2 4-1,2 0 60,1-1 1,-2 4 0,0-3 0,1 1-29,1-1 0,1 3 0,0-4 1,0 1 14,0 0 1,0-1-1,0 3 1,0-3-9,0-1 1,1 3-1,1-2 1,2 1-64,1 1 1,-1-4 0,2 2 0,1 0-53,2 0 1,0-3-1,1 0 1,-1-3-38,0-2 1,2 0 0,0 2 0,3 0-5,1-2 1,-3 1 0,4-5 0,1 1 10,1 1 0,1-4 0,0 3 0,1-3 22,2 0 0,2-1 0,4 0 0,0-3-98,1-3 0,2 1 1,2-1-1,-1-1 84,1 0 1,2-2-1,-4-2 1,0-1 143,-2-3 0,0-2 0,2-2 1,0 1-10,0-1 0,1 0 0,0-2 0,-2-2 44,0-4 0,-5 4 0,-1-5 0,0 0-47,0-2 1,-3 1 0,1-2 0,-2 1-16,-1-1 0,-3 2 0,-1-2 1,-1 1 12,1-1 0,-3-1 0,0-2 0,-1 2 53,-2 0 0,1 2 0,-1-5 0,1 1-10,-1 1 1,-1-2 0,0 3 0,-2-1-81,1-3 1,-2 1-1,-1 0 1,-1 1 6,0-2 1,0 0-1,-3-1 1,0 0 12,0 3 1,0-2 0,-1 3 0,-2-1 13,-3-1 0,-3 2 0,0-1 0,-1 3 55,1 2 1,-2-2 0,0 0 0,-3 0 77,0-1 0,-1 3 0,-2-2 1,1 1-142,0-1 0,-2 2 1,-1-2-1,0 2-25,0 1 0,0 3 0,0 0 0,0 1-26,0 0 1,-3 1 0,0 6-1,0 1-285,-1 0 0,0 2 0,-3-2 0,2 1-595,1 2 0,-3 1 0,3 3 0,1 0-276,2 0 1,-1 0-1,7 1 1,-1 1-1837,2 1 2974,3 5 0,-4 26 0,-1 13 0</inkml:trace>
</inkml:ink>
</file>

<file path=ppt/ink/ink1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20.305"/>
    </inkml:context>
    <inkml:brush xml:id="br0">
      <inkml:brushProperty name="width" value="0.08571" units="cm"/>
      <inkml:brushProperty name="height" value="0.08571" units="cm"/>
      <inkml:brushProperty name="color" value="#FFFFFF"/>
    </inkml:brush>
  </inkml:definitions>
  <inkml:trace contextRef="#ctx0" brushRef="#br0">19 1 8074,'-6'0'1111,"0"0"-32,4 0 0,-3 1-885,5 2 1,0-1 0,0 4 0,0 2 87,0 0 0,0 7 0,0 3 1,0 4-94,0 2 0,0 5 0,0 6 0,0 3-169,0 3 0,0-3 1,0 3-1,0-2-163,0-1 0,0-4 0,0-3 1,0-4-1265,0-4 0,0-2-1049,0-9 2456,0-3 0,0-30 0,0-11 0</inkml:trace>
</inkml:ink>
</file>

<file path=ppt/ink/ink1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20.633"/>
    </inkml:context>
    <inkml:brush xml:id="br0">
      <inkml:brushProperty name="width" value="0.08571" units="cm"/>
      <inkml:brushProperty name="height" value="0.08571" units="cm"/>
      <inkml:brushProperty name="color" value="#FFFFFF"/>
    </inkml:brush>
  </inkml:definitions>
  <inkml:trace contextRef="#ctx0" brushRef="#br0">86 20 7879,'-10'0'381,"1"0"59,4 0 1,1-2 0,8 0-164,2-1 1,3-1-1,4 2 1,2-1-162,-1 1 1,5 1-1,-1 1 1,3 0-20,0 0 1,-1 0 0,-1 0 0,0 1-59,0 2 1,-4 2 0,0 5-1,-1-1 130,-3 0 0,0 2 0,-2 0 0,0 3-3,-3 1 0,-2-3 1,-5 4-1,-2 1-68,-3 1 1,-3 1-1,-1 0 1,-3 0-59,-3-1 1,2 1 0,-2 0 0,-1-1-62,-1-2 0,-1-1 1,2-4-1,0 2 64,1-2 0,0-1 1,-2-3-1,2-2 90,0-1 0,4 3 0,0-4 0,1-1 84,2-1 0,2-1-26,1 0-764,4 0 0,-1 0 207,6 0 0,2 0 0,5 0 0,-1-1 321,1-2 0,0 2 0,2-2 1,0 2 91,0 1 1,2 0-1,-1 0 1,2 0 182,2 0 1,-3 3 0,2 1 0,1 0 86,1 0 1,0 4-1,-2-2 1,-1 2 8,-1 2 1,2 2 0,-4 2 0,-1 1 65,-4 2 0,0-3 0,-4 2 0,0 2-20,-2 3 1,-1-1 0,-1 3 0,-4-1-89,-4 0 1,-2 3-1,-4-2 1,-3 2-168,-3 1 1,1-3 0,-3-1 0,1-2-172,0-1 1,-4 0 0,4-3-1,0-2-251,-1-4 1,3-4-1,-2 0 1,3-3-402,4-2 0,1-5 0,5-2 0,0-5 706,3-4 0,2-68 0,4 29 0,0 1 0</inkml:trace>
</inkml:ink>
</file>

<file path=ppt/ink/ink1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1:39.592"/>
    </inkml:context>
    <inkml:brush xml:id="br0">
      <inkml:brushProperty name="width" value="0.08571" units="cm"/>
      <inkml:brushProperty name="height" value="0.08571" units="cm"/>
      <inkml:brushProperty name="color" value="#FFFFFF"/>
    </inkml:brush>
  </inkml:definitions>
  <inkml:trace contextRef="#ctx0" brushRef="#br0">3951 2061 8065,'-10'0'57,"4"0"0,0 0 300,-2 0 0,0 0 1749,-1 0-1740,-1 0 1,2 1 0,1 2-127,4 3 1,2 3-1,1 0-98,0 1 0,0-1 1,1 1-1,1-1-79,1 0 1,5 1 0,-3-1-1,1 1-158,1-1 1,-1 0-1,4-2 1,2-2 28,1-1 1,0 0-1,-1-4 1,0 0 10,0 0 0,2-5 0,-1-2 0,1-3 70,0-3 1,-2-4-1,-2 2 1,-2 0 108,-2-1 1,2 0 0,-5-2 0,-1 2 139,-1 0 0,-2 3 0,-2-1 1,-4 0 139,-1 2 0,-5 5 0,0 2 0,-2 1-158,-2 1 0,-1 2 0,0 1 1,-1 1-79,0 3 0,0 1 0,1 4 0,1 2-40,1 1 1,5 0 0,-2 3 0,4-1-156,3 1 0,0-2 0,4 1 0,-1 0-49,1-2 1,2 1 0,3 1 0,3-1-11,3 1 1,0-1 0,1-4 0,0 1-95,3-1 0,-2-1 1,4-1-1,0-4 112,-1-2 1,-2-1 0,2 0 0,-2 0-21,1 0 1,-1-4 0,-1-3 0,-1-2 82,0-4 1,1-1 0,-4-5 0,0 0 99,-1 0 0,2 3 1,-5 1-1,-1-2 164,-1-1 1,-2 3 0,-2 2 0,-3 0-43,-3 0 1,-3 1-1,-2 3 1,-1 3-34,-2 3 1,3 2 0,-2 1 0,-1 0-67,-1 0 1,-1 4 0,2 2 0,0 4-61,1 2 1,3 3 0,0 3 0,1-1-27,4-2 1,4 1 0,-2 3 0,2-1-149,2-2 1,2 1 0,3-5 0,4 0-89,1-2 1,2 0-1,2-2 1,2-2 0,0-3 1,-1-1 0,3-2 0,0 0 115,2 0 0,-2-5 0,-1-1 0,-1-2 116,1-2 0,-3-3 1,0-2-1,-2-1 4,-4 0 1,1 4 0,-3-3 0,-2 0 161,-1 1 1,-1 2 0,-1-1-1,-4 3 79,-4 1 0,-1 0 0,-5 2 0,0 2-130,0 0 1,3 2-1,-4 4 1,0 2-35,2 4 0,-1-1 0,3 2 0,1 4-83,2 2 1,0-2 0,4 3 0,-1 0-218,3-1 0,2-2 1,1 0-1,1-1-171,2-2 1,3 1 0,3-2-1,2-1-565,1-4 0,0-2 0,3-1 0,-2 0-2304,-1 0 3230,2-4 0,-11-23 0,0-8 0</inkml:trace>
</inkml:ink>
</file>

<file path=ppt/ink/ink1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2:21.827"/>
    </inkml:context>
    <inkml:brush xml:id="br0">
      <inkml:brushProperty name="width" value="0.08571" units="cm"/>
      <inkml:brushProperty name="height" value="0.08571" units="cm"/>
      <inkml:brushProperty name="color" value="#FFFFFF"/>
    </inkml:brush>
  </inkml:definitions>
  <inkml:trace contextRef="#ctx0" brushRef="#br0">110 1422 7815,'-8'0'-174,"-1"0"1,1 0 275,0 0 0,-1 0 0,2 1 1,0 1 394,1 1 0,4 1 0,-4-2-332,0 0 0,1 5 0,0-1-167,1 1 1,2 1 0,2 1 0,0-1 7,0 1 0,0 3 1,0 1-1,0 1-52,0 0 1,3-3 0,2 3 0,1 0 25,-1-1 1,1 0-1,2-5 1,1 0-41,-1 1 1,1-2 0,-1 0 0,0-3-16,1 0 0,-1-1 0,1-3 1,-1 0 54,0 0 0,-2-4 1,0-1-1,-1-4 98,0-2 0,1 1 0,-2-3 0,0 0 71,0-1 0,-1 3 0,-3-2 0,0 1 87,0 2 1,0-2-1,-1 0 1,-1 2 33,-1 1 0,-4 0 1,3 1-1,-2-1-64,0 1 0,0 2 0,-4 2 1,-2 0-55,2 2 0,1 1 1,0 1-1,1 0-56,0 0 0,-1 0 0,1 1 0,-1 2-99,1 3 1,2 1 0,1 1 0,-2 1-97,0-1 0,2 1 0,1 0 1,1 1 22,1 2 1,-1 2 0,3-3 0,0 0-5,0 1 0,0-2 0,1 2 1,1-1-39,0 0 1,5 0-1,-1-3 1,1-2-113,1 0 1,4-4 0,0 1-1,0-2 65,0-1 0,0 0 0,-1-1 1,0-2 191,-1-3 0,2-2 0,-1-3 0,-1-2 101,-4-1 1,2-1 0,-3 0 0,0 0 33,1-2 0,-4 3 1,0 1-1,-1 0 157,-1-1 1,-3 4 0,-3-1 0,-1 3-13,-2 2 1,0-2 0,-2 4-1,-1-1-107,-1 2 1,3 2-1,-2 1 1,1 0-140,-1 0 1,1 0-1,3 1 1,-1 2-56,1 3 0,-1 1 0,1 2 0,1-1-103,1 0 1,1 4-1,3 0 1,0 1-92,0 2 0,1 0 0,2 0 0,1-1 35,0 1 0,5 1 0,-1 0 1,4-2 0,1-3 1,1-2 0,-2-1 0,3-2-31,0 0 1,-2-4 0,2 0 0,0-2 83,0-2 0,0-3 1,1-4-1,-1-2 105,-1 0 1,-3-4 0,1 1 0,-2-3 198,-3-2 1,-3 4-1,1-2 1,-2 2 42,-1 2 0,0-2 1,-1 4-1,-2 0 142,-2 2 1,-3 1 0,0 0 0,-1 2-132,1 0 1,-3 4 0,-1-2 0,1 2-207,-1-1 1,2 0 0,-3 3 0,1 0-160,1 0 0,1 4 0,0 1 0,-2 3 45,2 0 1,1 2 0,1 0-1,2 2 8,0 1 1,3-2-1,-1 3 1,0 0-20,2-1 0,1 3 0,2-3 0,2 1-144,3-3 1,1-2 0,1 0 0,2-2-77,1-1 0,-1-3 0,3-3 0,0 0 122,1 0 1,-3-2-1,2-3 1,0-2 65,0-2 0,-2-5 0,1 0 0,-1-2 217,-4-1 1,0 0-1,0 1 1,-1-1 192,-3 0 1,-2 1-1,-2 2 1,-2 2 112,-3 0 1,-2 5-1,-2 0 1,-3 1-32,0 1 0,2 3 0,-2 0 0,0 1-251,0 1 1,3 3 0,-2 3-1,2 2-221,-1 0 1,2 0-1,0 2 1,3 0-166,3 1 1,0 3-1,3-2 1,0 1-47,0-1 1,0 0-1,1-2 1,2 1-2,2 0 1,0-3-1,0-2 1,3-3 7,2 1 0,0-3 0,1 2 1,-2-2 89,0-1 0,-1-4 1,0-2 332,1-1 0,-4-4 0,-3 0 0,0 0 224,1 2 1,-2-2 0,2-1 0,-2 2-62,-1 1 1,-3 3-1,-1 2 1,-1-1 226,-1 0 0,-2 3 0,0 0-366,0 1 1,-1 2 0,1 1 0,-1 4-239,1 1 0,2 2 1,2-1-1,0 1-182,2-1 0,-2 3 1,1 1-1,2-2-64,0-1 0,2 0 1,0-1-1,3 0-130,1 1 1,-2-2 0,2 0 0,2-2-135,0-2 1,2 0 0,-1-4 410,1-2 0,-2-1 0,0-5 0,-3 1 256,0-1 1,2 0 0,-4-1 0,0-1 46,-1 0 1,-1 2-1,0 1 340,0-1 1,-3 2 0,-3 1-233,-2 3 0,3 2 1,-1 1-1572,0 0 1337,2 0 0,0 15 0,4 4 0</inkml:trace>
  <inkml:trace contextRef="#ctx0" brushRef="#br0" timeOffset="2187">1583 51 7789,'-4'-5'-131,"-1"1"224,-3 4 1,2 0 1573,1 0-1483,3 0 1,-2 1-53,4 2 0,0 2 0,1 2-34,2-1 0,-1 0 1,3-2-136,2 1 0,0-1 0,2 2 1,-1-2-55,1-1 1,-1-2-1,1 2 1,-1-2 49,0-1 1,1-1-1,-1-1 1,0-1 61,-3-2 0,3 2 0,-4-3 0,2 0 313,0-2 0,-4 0 1,0 0-98,-1-1-1,-1 1 1,-1-1 0,-1 2 73,-4 1 1,-2 0 0,0 3 0,-1 1-76,-3 1 1,2 1-1,-3 0 1,0 1-40,0 2 0,2 1 0,-2 3 1,0 1-16,3 1 1,1 1 0,1 0 0,2 0-163,0 1 1,4 1 0,0-1-1,1 0-240,1-1 0,1-1 1,1 0-1,4-2-38,1-1 0,2 0 0,-1-2 0,1 0 6,-1 0 1,3-2-1,1-2 1,1 0 34,-1 0 0,3-2 1,-2-2-1,0-1 146,-2-1 1,1-2-1,0-1 1,-2-1 188,-1-2 0,-3 1 1,-2 3-1,0-1 30,-2 1 0,-1-1 1,-1 0-1,-1 0 199,-2 0 0,-1-1 0,-5 4 1,0 0-68,-2 0 0,-2 0 0,-2 3 0,1 1-235,-1 1 1,2 1 0,0 0-1,0 1 36,0 2 0,3 1 0,-1 3 0,1 1-14,2 1 0,2 1 1,2-1-1,-1 0 1,0 2 1,3-1 0,0 4 0,1-2-137,1-2 0,1-1 0,1 0 1,4-1-193,1 1 0,-1-2 1,1 0-1,1-3 35,2 0 0,2-1 1,-1-3-1,0 0 47,-1 0 1,2-1 0,1-2 0,-1-2 118,0-3 0,-1 0 1,-3-1-1,1 0 125,-1-2 1,0 1 0,-3-1-1,-2 2 152,-2 0 0,-1 1 1,0-1-1,0 1 35,0 0 1,-4 2 0,-2 1 0,-3 2-70,-3 1 0,-2 1 1,3 1-1,0 0-131,-1 0 1,2 1 0,-1 1 0,2 1-12,0 2 0,1 1 0,0 2 0,2 0 23,0 1 0,2-1 0,-2 1 1,3 0-53,2 2 0,1-1 0,0 1 1,0-2-150,0 0 0,4-2 1,2 0-1,1-3-133,1 0 0,1 2 0,0-4 0,2 0 44,0-1 1,1-1-1,-2-1 1,1-1 126,0-4 1,-1-2 0,-1-1 0,1-1 131,-3-1 1,0-4-1,0 2 1,-1-1 139,-3 3 1,-2-1 0,-1 1 0,0 1 94,0 0 0,-4 2 0,-2 0 0,-1 3-15,-2 2 1,-2 2-1,-1 1 1,0 0-148,0 0 1,-2 1 0,1 2 0,1 1-40,0 1 1,1 5 0,3-1 0,2 1-73,0 2 1,4 0-1,-1 3 1,0-2-177,0 0 0,1-2 0,4-2 0,2 0-169,0 0 0,5 0 0,2-5 1,0 0-94,1-1 1,1 0 0,2-3 0,-2-1 252,-1-1 0,0-3 0,-2-4 1,2 1 114,-2 0 1,-5-1-1,-1 1 1,-1-1 444,0 1 0,0 0 0,-4-1 198,-2 1 0,-5 0 0,-3 3 0,0 2-283,-1 2 0,0 1 0,-3 1 1,1 2-471,-1 2 1,0 3 0,1 0-1,2 1-251,3-1 1,1 1 435,-1 3 0,5 34 0,0 13 0</inkml:trace>
  <inkml:trace contextRef="#ctx0" brushRef="#br0" timeOffset="4002">1600 2811 7764,'-9'0'533,"1"0"1,-1 0-1,1 0 387,0 0 0,2-3-415,0 0 0,1 1 0,-4 2 6,1 0 0,2 0-425,1 0 0,0 0 1,-1 3-38,4 3 0,1 1 0,1 2 0,0 0-248,0 2 0,3-1 0,0 2 1,3-1-149,3 0 0,0 1 0,3-4 0,-1-1 47,0-1 0,3 1 0,-2-5 0,1 0 208,-1-1 0,2-1 1,-3-1-1,0-2 135,1-2 1,-2-5 0,0-3 0,-2 0 187,-3-2 1,-3 2 0,1-1 0,-2-1 121,-1-1 1,0 2 0,-1 0 0,-3 0 22,-4 1 1,-2 1-1,-4 4 1,-1-1-70,-1 1 1,0 0-1,-1 2 1,0 1-119,0 1 1,3 2 0,0 2-1,0 0-84,1 0 0,1 2 0,3 2 0,1 0-82,0 0 1,2 2-1,1 0-211,1 1 1,2 2-1,2-1 1,0 0 53,0 1 1,3-1 0,3 1 0,2-1-131,0 1 1,0-1-1,2 0 1,0 0-38,1-3 1,3 2-1,-2-4 1,1-1 93,2-1 1,0-1-1,0 0 1,-2-1 93,0-2 0,2-2 1,-2-3-1,0-1 128,-2 1 1,-3-3 0,-1-1 0,-2-1 122,-2 1 0,3 1 1,-3 3-1,-1-1 319,-1 1 0,-5-1 0,-2 1 0,-1 0-16,-2 3 0,-2-2 0,-1 4 0,0-1-272,0 0 0,-3 1 1,2 3-1,-1 0-106,0 0 1,0 4 0,0 2 0,2 1-150,0 2 1,3-1-1,-2 0 1,1 2-20,2 1 1,3-2 0,2 3 0,2-2-21,1 1 1,0-2 0,0 3 0,1-3-101,2-1 1,2 0 0,4-2 0,1-1-29,2-1 1,3-1 0,-2-3 0,1 0 117,0 0 0,0-1 1,3-2-1,-2-3 86,-1-1 1,1-3-1,-2-1 1,-1-2 87,0 0 1,-2-2-1,-4 4 1,-3 0 229,-2-2 1,-1 4 0,0-2 0,-1 2 17,-2 4 0,-6-3 1,-4 4-1,-1-1-11,0 2 0,0 2 1,-3 1-1,1 0-124,-1 0 1,1 1-1,1 2 1,2 3-55,1 1 1,0 2-1,4-1 1,1 0-125,1 1 1,-1-1 0,5 1 0,0-1-29,1 0 1,2 1 0,1-1-1,4 0-300,2-3 1,0 2 0,0-3 0,2-1-155,1 1 0,-2-1 0,3-3-134,-3 0 0,-1 0 1,1 0-1600,-1 0 2241,-3 0 0,2 0 0,-2 0 0</inkml:trace>
  <inkml:trace contextRef="#ctx0" brushRef="#br0" timeOffset="8263">1667 126 7774,'-5'4'-367,"-2"-3"554,1 2 0,2-2 443,-2-1 1,3 0 333,-2 0-636,-1 0 0,-2 1-67,-1 2 1,4-3 0,-1 3 9,-1-2 1,3-1-1,-2 0 23,0 0 1,1 3-1,-1 0-107,0-1 0,-2 1 1,0 0-11,-1-1 0,1 2 1,0-1-170,-1-1 1,2-1 0,0 1 0,2 1-2,-2-1 1,2-1-1,0-1 1,-2 0 54,0 0 1,-1 1 0,2 1 0,0 0 68,-1 0 0,0 0 0,-1 0 1,-1 1 53,1-1 0,-1 0 0,1-1 1,0 3-54,-1 1 0,1-3 0,-1 2 0,1-2-117,-1 1 1,0 3 0,-1-3-1,-1 1-80,0 0 0,2 3 0,1-3 1,-1 2 55,1-1 0,-2-2 0,0 2 0,-1 0 89,1-1 1,0 1 0,1 1 0,-1 0 57,-2 1 0,-2-3 0,2 2 0,0 0-42,0 2 0,-2 0 0,2 1 0,-1-1-67,-2 1 1,2-1 0,-1 0 0,1 1 2,0-1 1,3 1 0,-1-2 0,0 0-17,0-2 0,2 1 1,-3 2-1,1 1 12,-1-1 1,0 1 0,2-1-1,-2 0 1,-1 1 0,2-1 0,-1 1 0,0-1 0,-2 0 1,1 1 0,0-1-1,0 1-10,0-1 0,1 1 0,-1-1 0,0 0 11,0 1 1,2-1 0,-2 1-1,0-1-12,0 0 1,2 1 0,0-1 0,1 1-12,-1-1 1,0 1-1,-2-1 1,1 0-52,2 1 0,-2 2 0,-1 0 0,0 0 93,-2 2 1,2-1 0,0 3 0,1-2 18,2-1 1,-2 0 0,0-1-1,1 2-20,-1 1 0,3-1 1,-3-3-1,2 1-10,-1-1 1,2 3-1,-3-2 1,3-1 40,1-1 0,-2 3 0,0-1 0,-1 0-70,1 1 1,0-2 0,2 2 0,-1-1-1,1 0 0,-1 4 0,1-2 0,0 0-153,-1-1 0,1 1 0,0 0 0,2 0 110,0-2 0,1 1 0,-3 0 0,2 1 103,0-1 1,1 2 0,-1-3 0,1 0-41,1 1 0,-1 0 1,1 3-1,0-1-24,0-2 1,-1 2 0,2-2-1,0 1-23,0 2 0,1-2 0,-3 0 1,1 0 6,2 0 0,0 1 0,1 2 0,-2-1 48,1-1 0,0 0 0,0 3 0,-1 1 66,2 1 0,-1-4 0,0 2 0,-1-1-64,1 0 1,1 2-1,1 0 1,0 2 10,0-1 0,0-1 1,0-2-1,0 1-33,0 0 0,0-1 0,0-1 0,0-1-27,0 1 1,0-2 0,0 0 0,0 0 31,0 0 1,0-1-1,1 1 1,1 0-7,1 0 0,1 0 1,-3 1-1,3-2 53,1 0 0,-2 0 0,1 3 1,1-2 23,0 0 1,-3 2 0,3-2 0,0 2-19,-1 1 0,1-3 0,2 3 0,-2 0-41,2 0 0,-2 1 1,0 0-1,2 0-37,0 0 1,1-3 0,-2 0-1,0 1-66,0 0 0,2-1 0,-1 0 0,0-2 119,-2-2 1,1 3 0,2 0 0,0 0-35,-2-2 0,1 2 1,-1-1-1,1 0 51,2 0 1,-1 0 0,0-1 0,1 0-51,-1-1 1,1-1 0,-1 0 0,0-1 14,1 1 1,-1-1 0,1 0 0,-1 1-5,1-1 1,2 1 0,0-1 0,-1 1 23,0-1 0,-1 3 0,1 0 0,1 0 20,0-2 1,-2-1 0,0 1-1,2 0-19,0 2 1,1-1 0,-2 1 0,2-2-59,-2 0 1,0-1-1,1 1 1,0-1-9,-1 0 1,-1 1-1,0-2 1,0 0 54,2-1 1,-1-1 0,1 4 0,-2-2 33,0-1 1,-1 1 0,1-1 0,-1 0-6,0 0 0,2 1 0,0-1 1,1 1-31,-1 2 1,1-4 0,-1 0 0,1 0-32,0-1 0,-1 2 0,0 2 1,1-2 0,0 0 0,-1-3 0,0 2 0,2 2-2,1 0 1,-2-1-1,1-1 1,-1 1 37,0-1 1,2 2 0,-3-2 0,1 0-54,-1 1 0,1-3 0,-1 2 0,1-1-32,-1 1 0,3-2 0,-2 1 0,-1 0 11,-1-2 1,3 0 0,0 0 0,0 1 22,0-2 1,0 3 0,-1-1 0,0-1 31,-1-1 0,2 2 1,-1-1-1,0 0 55,-2-1 1,-1 2 0,2 0 0,0-1-42,1-1 0,1-1 0,-4 1 0,1 0-31,3 2 0,-3 0 0,2-3 1,-1 0-53,2 0 1,-3 0 0,2 0 0,-1 0 29,2 0 1,-3 0 0,2 0 0,0 0 12,0 0 0,-2 0 0,2 0 0,-1 0-31,-2 0 1,3 1 0,1 1 0,-2 1-44,-1-2 0,2 0 1,1-1-1,-2 0-14,-1 0 0,2 0 1,1 0-1,-2 0-20,-1 0 0,0-2 0,-1-1 0,1 1 90,-1 1 1,0 0 0,1-1-1,-1-1 69,1 2 1,-1-1-1,0 0 1,1-1 9,-1 1 0,1 0 0,-1 0 0,1 0 18,-1 0 0,0 0 0,1 0 0,-1-1-182,1 1 1,-1-1 0,0-1 0,-2 0-32,0 0 0,-1 1 0,4 1 0,-1-2 86,1-1 0,-1 3 0,-1-1 0,0 0 63,-1 0 0,-1 0 0,3 2 0,-2-1 43,0 0 0,-3-1 0,2 3 0,2-1-38,0-2 0,2 2 0,-1-3-115,1 1 1,-1 2 0,0-3 51,1 0 1,-1 2 0,1-2 0,-1 0 16,0 2 1,1-3 0,-1 1 119,1-1 1,-1 0 0,1 4 0,-2-3-55,-1-1 0,1 3 0,-1-1 0,1 0-62,2 0 1,-1-4 0,0 3-91,1-1 1,-1-2 0,1 5 0,-1-1 34,1-1 0,-1 2 0,0-2 0,1-1 3,-1 0 1,-2 2 0,-1-1 0,2-1 67,0 0 1,2 4 0,-2-3 0,0 1 45,-2 0 1,1-2 0,2 1-83,1-1 1,-1 0 0,1-1 0,-1 1 16,1 2 0,-2-4 0,0 2 1,-2 0-10,2-1 1,0 1-1,1-1 1,-2 0 4,0 0 0,-1 1 0,4-1 0,-2 0 8,-1-2 1,1 1-1,-1 0 1,2 2 44,0-2 0,0 0 0,1-2 0,-2 1 46,-1-1 1,1 4 0,-1-1 0,1 0-51,2-2 1,-1 0-1,0-1 1,-2 1-15,0 0 1,0 2-1,2 0 1,0 0-113,1-2 1,-2 0-1,0-1 1,-2 1 23,2 0 1,0 0 0,1 2 0,-2 0 47,0-1 1,-3 1 0,3-1 0,-1 2 22,0-2 1,1 3-1,-2-1 1,0 0-14,0 1 1,2-2-1,0-3-3,1 1 1,-1 0 0,-1-1 12,2 1 0,0-1 1,1 1-1,-2 0 15,0-1 1,-3 1-1,2-1 1,-1 1 52,1 0 0,0-1 0,1 1 0,-1-1-14,-1 1 0,1-1 0,-1 2 0,0 0-78,-1 2 1,1-2 0,-1-2 0,2-1-21,-1-1 0,1 4 0,-3-4 0,2 1 42,0 2 0,-1-3 0,2-1 0,-1 2 17,1 1 0,-2-2 0,2-1 0,-2 2 34,-1 1 0,2 0 1,-1 1-1,-1-1-16,-1-3 0,-1 6 0,2-3 0,1 2-12,-1-1 0,-1-3 1,-1 0-1,1 1-37,2 0 0,-2 2 1,1-1-1,-1-2-34,-1 0 1,1 0 0,1 1 0,1 0 73,-1-1 0,-1 0 1,0 1-1,1 0 36,0-1 1,1 0 0,-3 2 0,0 1 16,0-1 0,3 1 0,0 0 0,-1-1-25,-1 1 1,-1-1-1,0 1 1,1-1-42,1 1 0,-1 0 0,2-2 0,-2 0 36,-1-1 0,0 0 0,1 2 0,1 1 57,1-1 0,-1 1 1,-2 0-1,0-1-19,0 1 1,0-4-1,0 1 1,0 1-50,0 1 1,0 0-1,0 1 1,0-1-8,0 1 1,0-3-1,0-1 1,0 2-30,0 1 1,0 0-1,0 1 1,0 0-29,0-1 1,0 0 0,0-1 0,0-2 7,0 2 1,0 1 0,0-1 0,0 0 56,0-1 1,0 0-1,0 2 1,0 1 27,0-1 1,0-2-1,-1 0 1,0 1-6,-2 0 1,0 2 0,3-1-1,-1-2-48,-2 0 1,2 0-1,-1 1 1,0 0 5,-1-1 0,2-1 1,-2 2-1,1-2 22,-1 2 1,2-2 0,-1 1 0,0-1-11,-1 0 1,2 3 0,-2-3 0,1 1-35,0-1 1,1 1 0,-3 3-1,1-2-28,0-1 1,0 2-1,1-2 1,-1 0 16,1 0 1,-2 1 0,1-3 0,-1 0-39,0-1 1,-2 3 0,4-2 0,-1 0 48,-1 0 1,2 0 0,-2-1-1,-1 2 74,0 0 1,3 2-1,-1-2 1,0 1 38,0 0 1,-3-1 0,3 4 0,-1 0-42,0-1 0,-1 1 0,1-1 0,0 1-50,0-1 1,-1 1 0,1 0-1,-1-1-52,-1 1 1,1-2-1,-1 0 1,1-1-42,0 1 0,-2-3 1,1 2-1,-1 1 80,-2 1 0,4 0 1,-1 1-1,0-1 105,2 1 0,-4 0 1,3-1-3,-3 1 0,0-1 1,-1 1-1,1-1-98,-1 1 0,4 0 1,-1-1-1,0 1-21,-2-1 0,0 1 0,-1 0 0,1-1 4,0 1 0,-1-3 0,1-1 0,-1 2 66,1 1 1,-1 0-1,0 1 1,-1-1 40,-1 1 0,-1 0 0,3-1 0,-1 1-18,-1-1 1,-2 1 0,3 0-1,-2-1-45,-1 1 1,3-1 0,-3 0 0,1 0 26,-2 0 1,2-1 0,0 4 0,1-1 13,-1-2 1,-2 1 0,2 0-1,0 2 14,0 0 0,-3 2 0,1-3 0,-2 2-57,-1 2 1,3-1 0,0 2 0,-1-2 12,-1 0 1,0 2 0,-1-2 0,1 1-23,2 0 1,-1 0-1,3 1 1,-1-1-3,-2 1 0,0 1 0,0 0 0,1-1-113,-1 0 1,2-1-1,-1 3 1,0 0-393,0 0 0,-1 0 0,3 1 0,0 1-633,0 0 0,-2 2 0,3-1 0,0 2-875,2-1 1,1 4 2000,-1-3 0,-7 14 0,-1 4 0</inkml:trace>
</inkml:ink>
</file>

<file path=ppt/ink/ink1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2:32.872"/>
    </inkml:context>
    <inkml:brush xml:id="br0">
      <inkml:brushProperty name="width" value="0.08571" units="cm"/>
      <inkml:brushProperty name="height" value="0.08571" units="cm"/>
      <inkml:brushProperty name="color" value="#FFFFFF"/>
    </inkml:brush>
  </inkml:definitions>
  <inkml:trace contextRef="#ctx0" brushRef="#br0">177 93 8001,'-8'-3'137,"-1"0"1,4 0 0,-1 1-155,-1-1 1,0 0 0,-2 3 0,2-1 417,1-2 1,-1 3 0,1-3-189,-1 2 0,-2 4 0,1 0 69,0 2 1,2 1 0,1 2 0,1 0-175,-1 1 0,3-1 0,-1 1 0,2-1-178,1 1 1,0-1 0,0 0 0,1 1-189,2-1 1,2 1 0,3-1 92,1 0 1,2-3 0,0-2 0,-1-2 117,0-1 0,1 0 1,0-1-1,-1-1 87,0-1 0,-2-3 0,1-1 0,-1-2 53,0-2 0,-2-2 0,-1 3 0,-2-2 15,-1-1 1,-1 0 0,-1-2 0,0 2 26,0 1 1,-4-2 0,-1 2 0,-3 2 14,0 1 0,0 1 0,-2 2 1,0 1 10,-1 1 1,-3 1 0,2 3-1,-1 1-75,1 2 1,0 5 0,2 4 0,-1 1 69,0 2 1,3 1-1,1 1 1,3-1-84,0 1 0,1 0 1,3 0-1,0 0-156,0 0 0,3-3 0,1 0 1,1 0-51,5-1 1,-2-2-1,4-4 1,0-3-149,2 0 0,-1-1 0,1-3 0,-1 0 120,0 0 1,0-4 0,1-2 0,-2-1 213,0-2 1,-3-2 0,2-1 0,-4-1 37,-1-2 0,-1 2 1,0-1-1,-2 0 48,-2 1 0,-1-3 0,-1 3 1,-2-1 16,-2 0 1,-3 4 0,-1-2 0,-3 3 16,-2 1 0,1 2 0,-1 1 1,-1 1-35,-1 3 1,2 0-1,0 2 1,0 1-74,1 4 1,-2 2 0,4 1 0,0 2-74,-1 3 0,5-1 0,0 1 1,2 0-47,3-1 0,1 2 1,1-3-1,1 1-124,2-1 0,2 0 0,3-2 0,1 1-21,3 0 1,-2-5-1,4-1 1,1-1 10,1-2 0,1-2 1,-1 0-1,0 0 130,-2-3 1,1-3-1,-2-4 1,-1-2 113,0-1 1,-2 1 0,-3-2-1,-3 0 165,0 1 0,-1 0 0,-3 3 1,0-1 21,0 0 0,-5 2 1,-2 2-1,-4 0-43,1 1 0,-2 4 0,1-3 0,0 1-79,-2 2 1,3 1-1,-3 2 1,1 1-1030,2 1 1,0 4 906,2-2 0,3 10 0,1 3 0</inkml:trace>
</inkml:ink>
</file>

<file path=ppt/ink/ink1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2:36.458"/>
    </inkml:context>
    <inkml:brush xml:id="br0">
      <inkml:brushProperty name="width" value="0.08571" units="cm"/>
      <inkml:brushProperty name="height" value="0.08571" units="cm"/>
      <inkml:brushProperty name="color" value="#FFFFFF"/>
    </inkml:brush>
  </inkml:definitions>
  <inkml:trace contextRef="#ctx0" brushRef="#br0">678 24 8192,'-5'0'-936,"-1"0"1,4 0 1622,-3 0 1,2 0 203,-2 0 0,0-1-237,-3-2 0,3 3-266,0-3 0,1 1 1,-2 1-149,1-2 0,-1 0 0,-1 3-141,-1 0 0,0-2 0,1-1 0,-1 2 13,0 0 0,-2 1 0,-1 0 0,-1 0 57,-2 0 1,0 1 0,-2 0 0,1 2-18,0-1 0,-3 2 0,0 0 0,1 1-72,0 0 1,-1-2 0,0 2 0,1 1-80,1 1 1,1 0 0,-1-1-1,1-1 49,0 1 1,0 1-1,1 0 1,2 2-38,1 1 0,1-1 1,1 1-1,0-1-37,-1-2 1,-1 2 0,1 0 0,0 1-26,1 0 1,0 1 0,1-1-1,1 1 9,-1 0 0,0-2 1,1 4-1,-1 0 62,0-1 1,1 2-1,1-1 1,1 1 51,-1-2 1,0 5 0,0-4 0,2 1-25,1 1 0,-2-1 1,1 2-1,1-2-5,-1-1 0,2 1 1,2-3-1,0 0-10,0 0 0,0 3 0,0-2 0,1 0-10,1 1 0,2-1 0,2 2 0,-1-1 67,1 0 0,0 2 0,2-1 0,0 0 40,0-1 1,0 0 0,1 1 0,2-1-92,-2-3 1,2 1 0,0 1 0,1-1-28,2 0 0,-2 0 0,2-2 0,1 2-11,2-2 0,4-1 1,-3 0-1,-1 0 28,-1 0 1,2-3 0,1 0 0,0 0 60,-1-1 0,1 2 0,-2-2 0,1-1 84,-1 0 1,0 1-1,-2-2 1,0 0-14,1 0 1,2-1-1,0-1 1,-1 0-12,-1 0 0,-1 0 0,1 0 1,-1 0-99,0 0 1,1 0-1,-1 0 1,1 0-60,-1 0 1,0 0 0,1 0 0,-1 0-124,1 0 0,-1-3 0,0 1 0,1-1 6,-1 0 0,3-1 0,0-2 0,-1 1 24,-1-1 0,0 2 0,-1-1 1,0-1 10,1-1 0,-3 0 0,-1 1 0,0 1 80,0-1 1,0-1 0,0-1-1,-1 1 8,1-1 1,-4 0 0,3 1-1,0-1 5,-1 0 1,0 1-1,-2-2 1,-1 0-13,1-2 1,0 0-1,0 2 1,-2-1 43,-1 0 1,2-1-1,-2 1 1,0 0 102,0-2 0,-3 4 0,3-2 0,-2 1 26,-1 1 0,-1-2 0,-1-1 0,0 0-27,0 0 0,0 0 0,0 0 1,0-1-61,0-3 1,-3 2 0,0 0-1,-2 1-85,-1 0 0,2-3 0,-1 2 0,-1-2-58,-1-3 1,0 2-1,-1-2 1,0 1 185,0-1 0,1 1 1,-1 0-1,0 1 9,1 3 1,-1-1-1,-1 2 1,0 0 107,-1 2 1,-1 1 0,1 1 0,-1 1-58,-1-1 1,0 0 0,-1 1 0,0-1-163,-1 0 1,2 0 0,-1 1 0,0 0-78,1 2 0,0-2 0,3 3 0,-2-1-85,-1-1 0,2 2 1,-2-1-1,1 2-190,1-1 0,-1 3 0,1-1 0,0 1-1189,-1 1 0,2 0 0,-1 1 1520,1 1 0,-19-1 0,-5 3 0</inkml:trace>
</inkml:ink>
</file>

<file path=ppt/ink/ink1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2:37.561"/>
    </inkml:context>
    <inkml:brush xml:id="br0">
      <inkml:brushProperty name="width" value="0.08571" units="cm"/>
      <inkml:brushProperty name="height" value="0.08571" units="cm"/>
      <inkml:brushProperty name="color" value="#FFFFFF"/>
    </inkml:brush>
  </inkml:definitions>
  <inkml:trace contextRef="#ctx0" brushRef="#br0">47 147 8227,'-8'3'-62,"3"-2"1,1 2 0,0 0-216,-1 0 0,3 0 1,-3-1 597,2 4 1,0-2-1,1 1 1,-1 1-54,2 1 0,0 1 0,1-1 1,0 2-169,0 1 0,0-1 1,0 4-1,0 1 18,0 0 1,0 5-1,0 2 1,0 1-31,0 1 1,0 1-1,1 1 1,0 1 14,2 2 0,-1-1 1,-2 1-1,1-2-17,2-2 0,-2 0 0,2 1 1,0 0-33,-1 0 0,3-1 1,-1-1-1,0 0 2,2 0 1,-2 0 0,1-1 0,1 0-35,-2-2 1,3 1 0,-2 1 0,2-1-58,0-3 0,1-2 0,0-1 0,-1 1-17,1-1 1,0-1-1,0 0 1,2-2 19,0-1 0,1 0 0,-1-2 0,1-1 6,1-1 1,0-1-1,4 1 1,-1-1 92,1-1 0,2-3 0,0 0 0,-1-1-90,-1-1 0,0 0 0,1 0 0,1-1 38,-1-1 1,0-2-1,-2-4 1,0 0 61,1 1 0,-4-4 0,1 0 1,0 0 40,-1 0 0,3-3 1,-3 1-1,0-1 50,1-1 1,-3-2 0,2 0 0,0-2 50,0 0 1,-2-1-1,1-1 1,-1 0-27,0 0 0,1-4 1,-4-1-1,1 2-122,0 0 0,-3 1 0,-1 0 1,0-1 57,1 1 0,-4 3 1,3-1-1,-2 0-71,1-1 1,0 0 0,-3 1 0,0-1-6,0 0 1,0 2 0,0-1 0,0 0-24,0 0 0,0-1 0,0 1 1,0 0-70,0 0 1,-3 1-1,0 0 1,-1-1 64,1 2 0,-1 0 0,2 3 0,-3 1 39,1 0 0,-3 2 0,2 1 1,-2 1-14,0 1 0,-2 1 1,0 0-1,-2-2 53,2 2 1,-2 1-1,0 2 1,-1 1-52,-2-1 1,2 2-1,-1 0 1,0-1-83,-2 1 1,0 1-1,-1-1 1,0 1 10,-2 1 1,2-1-1,-3 0 1,0 1-8,-1 2 1,0 0 0,1 0 0,0 0-58,2 3 0,-2-1 1,0 3-1,0 0-108,0-1 0,4 3 1,2-2-1,0 2-477,-2 1 0,3-1 0,2-2 0,1 1-1021,2 0 1687,-1 0 0,-7 12 0,-1 3 0</inkml:trace>
</inkml:ink>
</file>

<file path=ppt/ink/ink1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2:39.942"/>
    </inkml:context>
    <inkml:brush xml:id="br0">
      <inkml:brushProperty name="width" value="0.08571" units="cm"/>
      <inkml:brushProperty name="height" value="0.08571" units="cm"/>
      <inkml:brushProperty name="color" value="#FFFFFF"/>
    </inkml:brush>
  </inkml:definitions>
  <inkml:trace contextRef="#ctx0" brushRef="#br0">63 101 8241,'-8'7'-161,"1"-2"0,1 1 0,2 0 9,0 0 0,-1-1 0,3 1 1,-1 0 729,0 0 1,2 0 0,-2-1 0,2 1-201,1 1 0,0 0 1,0 1-1,0 0-161,0-1 0,0 4 1,0 2-1,0 2-13,-3 0 0,2 1 1,-1 2-1,1 3-74,1 1 0,-1 0 0,-1 0 0,0-2-88,0 2 1,1 1 0,1 1 0,0 2 23,0-1 0,0-1 1,0-1-1,1 0-24,1 0 0,0-2 0,2-2 1,1 1-63,-1 0 0,-1-3 1,2 4-1,1 0 6,0-2 1,1 3 0,-1-4-1,0 2 64,3 1 0,-4-2 0,3 0 0,1-1 15,0 0 1,2 3-1,-4-1 1,1 0 25,0 1 0,-1-4 0,2 1 0,0-2-14,2 0 1,-1-1 0,-2 0-1,2 0-120,0-2 1,1 1 0,-1-2 0,1 0-28,1-2 0,-2-1 0,3-1 0,0-1 18,2 1 0,0-1 0,1-1 0,-1-2 11,1 0 1,0-1-1,1-1 1,1 0 42,-1 0 1,2-2 0,0-2 0,0-1 134,3-1 1,-4-2 0,1-2 0,-1-1 47,0-2 1,1-2-1,-2 1 1,1-1-10,-1 0 0,-2-1 0,-1-3 0,-1-2-31,1 0 0,-3 1 0,-1-3 0,-1 1-73,-2 0 1,1-3 0,-1 2 0,-1-2 70,-1 0 1,-3 2 0,0-1 0,0 0 53,0 2 0,-1 0 1,2-1-1,-3 1 2,-3 1 1,2-2 0,-4 1 0,1 0-115,0-1 0,1 3 0,-2-2 0,0-2-173,1 0 1,-3-1 0,3 1 0,-2 1 35,1 0 1,1 3 0,-2-2 0,1-1-20,-1 1 1,2 2-1,-1 2 1,-1 0 58,2-2 0,-3 2 1,2-3-1,-2 1-25,0 0 1,-1 0 0,0 3 0,1-1-26,-1 1 1,0 0 0,0 3 0,1 1 17,-1-1 1,1 3-1,1-3 1,1 2 10,-1 3 0,2-1 1,-1 3-1,0-2 29,0 0 1,-2 0-1,2 1 1,-1 1 5,1-1 0,-2 1 1,2 0-1,-2 0 17,0 1 1,-1-2-1,0 2 1,1 1 45,-1 0 1,0-1-1,1 2 1,-1 0-70,0 0 1,1-1 0,-1 0 0,-1 1-47,-1-2 1,1 3 0,-1-1 0,1 0-13,-1 0 1,1 1-1,-2-2 1,1 2-62,-1 1 0,0-1 0,2 0 1,-2-2-31,-1 1 1,2 2 0,-2 0 0,0 0-27,0 0 1,2 0-1,-1 2 1,1 2-114,0 0 0,-1-2 1,4 1-1,-1 0-427,0-1 0,1 3 1,-1-1-601,0 0 1,4-2 1318,1 4 0,-1-5 0,0 3 0</inkml:trace>
</inkml:ink>
</file>

<file path=ppt/ink/ink1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2:48.272"/>
    </inkml:context>
    <inkml:brush xml:id="br0">
      <inkml:brushProperty name="width" value="0.08571" units="cm"/>
      <inkml:brushProperty name="height" value="0.08571" units="cm"/>
      <inkml:brushProperty name="color" value="#FFFFFF"/>
    </inkml:brush>
  </inkml:definitions>
  <inkml:trace contextRef="#ctx0" brushRef="#br0">1362 100 7755,'-5'0'1107,"0"0"0,2 0-558,-2 0 0,2 0-98,-2 0 1,3-2 43,-3-1 1,-1-3-289,-1 1 0,2 1 1,-1 0-1,0 0-2,0 3 1,-2-3 0,0 1 0,0-1-33,-3 1 1,2-2 0,-4 1 0,-1 1-131,-3-1 1,0-2 0,-1 2-1,0-1-28,0 0 0,-4 2 0,2-1 0,-3 0-73,0 0 0,0 2 0,0-1 0,-1 2 109,-1 1 0,1 0 0,-2 0 0,2 0 64,1 0 0,2 3 0,-1 0 0,0-1-2,1 2 0,2-4 1,-2 3-1,0-2-39,-1-1 1,1 1 0,1 0 0,-1 2-54,2-1 0,-4-1 0,4 1 0,-2 1 39,1 2 1,0-3 0,-1 3 0,0 1-22,0 1 0,1 1 0,0 0 0,2-1-25,1 1 1,-1 1 0,1 0 0,-1 1 25,1 0 1,2-2-1,1 0 1,1 0-48,0-1 1,1 2-1,0 0 1,0 1-75,0 0 1,2 2 0,-2 1-1,1 1-73,1 2 0,1-4 1,0 0-1,0 0 100,-1 0 0,6 0 1,-4 2-1,2-2 27,-1-1 1,-1 3 0,1-2 0,1 1 52,1-1 1,0 1 0,-2 2 0,1-2-9,1 0 1,1 0 0,-2 2 0,2-2 20,0 0 1,1-1 0,1 2 0,-1-2 81,2-1 0,-3 0 0,2-2 0,0 2 18,1 1 0,1-1 0,0 1 0,0 2-39,0 1 1,0 0-1,0 0 1,0-2-31,0 0 1,3 0 0,0 1 0,1 0-54,-1-1 0,3 0 0,-1 2 0,2 0 84,1-3 1,-1 3-1,2-2 1,0 1-8,2 2 0,0-2 1,-2 0-1,2-1-36,1 0 1,-2 1 0,2-1-1,0-2 31,0 0 1,1-1 0,2 2 0,1-1-30,-1-2 1,1 2-1,-1-1 1,0 0 11,1-2 0,0 0 1,1 0-1,1-1 41,-1 1 1,-1 1 0,0-1 0,-1 1-25,1-2 0,-1-1 1,1 1-1,1 0-41,1-2 0,0 2 0,-2-3 0,0 2 14,2-1 0,-2-3 0,3 2 0,-1 0 44,0-2 0,0 1 0,-3 0 1,1-2-19,2 0 0,-1 2 0,3-1 0,-1 0-43,-2-1 0,2-1 0,-1 0 0,0 0-37,0 0 0,0 0 1,1 0-1,1 0-172,0 0 0,-3 0 0,3-1 0,0-1 18,-1 0 1,2-3 0,1 1 0,0 0 109,-2-2 0,-2 2 0,2-1 1,-1-1 9,1-1 1,-3-1 0,2 0-1,-1 1 37,0-1 0,0 0 1,-3 1-1,1-2-42,-1-1 0,0 1 1,1-1-1,-2 1 49,-1-2 0,2 3 0,-3-3 0,0 0-24,1 1 1,-3-4-1,2 2 1,0 0-20,-3-1 0,-1 3 1,0-3-1,1-1 31,1 0 0,-1-2 0,0 2 1,-2 0-13,-2 1 1,0-1-1,3-2 1,-1 0 84,1 1 1,-3 2 0,-1-3 0,1 1 16,-1 0 1,-2-1 0,1 1-1,0-1-71,-1 1 1,2 0 0,-3-1-1,2 1-104,-1-1 1,-1-1-1,-1-2 1,0 0 55,3 0 1,-2-1-1,1 1 1,-1 0 33,-1 0 0,-2-1 1,-2 2-1,1 1 75,-1 0 1,-2 2 0,1 0-1,-2-1 137,0 1 1,-1 2-1,0 1 1,1 1-48,-1 2 0,0-3 0,1 2 1,-1 0-83,0-1 0,1 1 0,-1-2 0,-1 0-42,-1 0 1,1 2 0,-3-3 0,0 1-96,0 0 1,-1-2 0,-2 3 0,2 0-140,0 0 0,3 1 1,-3 4-1,0 2-363,1 1 1,-2-1-1,4 2 1,0 0-612,-1 0 1,2 1-1,-1 2 1,1 1 1155,2 0 0,-8 11 0,-1 0 0</inkml:trace>
  <inkml:trace contextRef="#ctx0" brushRef="#br0" timeOffset="633">469 400 7415,'-5'-4'1361,"0"2"1,3-2-963,-4 2 1,4-1-380,-3 3 1,0 0-998,-3 0 1,0 0 976,1 0 0,-25 17 0,-6 5 0</inkml:trace>
  <inkml:trace contextRef="#ctx0" brushRef="#br0" timeOffset="1091">254 500 7922,'-8'0'-289,"3"0"0,1 1 0,0 1 152,-1 1 0,3-1 0,-3-1 138,-1 2 1,1-3-2,0 3 0,0 5 0,-3 0 0</inkml:trace>
  <inkml:trace contextRef="#ctx0" brushRef="#br0" timeOffset="2363">177 600 7922,'-7'8'-369,"2"0"0,2-3 0,2-1 1,-1 1 368,0-1 0,-1 1 0,3 3 0,0-1 0,0-2 0,0 1 0,3-1 0,2 2 0</inkml:trace>
  <inkml:trace contextRef="#ctx0" brushRef="#br0" timeOffset="2364">185 731 7922,'0'8'153,"0"0"1,0-3 0,-1-1 0,-1 0-474,0 1 0,-1-3 0,3 3-94,0 1 1,1-1 208,2 0 0,1-1 205,3 1 0,5-2 0,0-3 0</inkml:trace>
  <inkml:trace contextRef="#ctx0" brushRef="#br0" timeOffset="3159">277 816 7922,'0'5'-69,"0"0"1,0-2 46,0 2 1,1-3 0,1 1-32,0 0 1,3-1 0,-1 2-343,0 0 1,1 1 394,3-3 0,10 4 0,2-1 0</inkml:trace>
  <inkml:trace contextRef="#ctx0" brushRef="#br0" timeOffset="3160">408 862 7631,'4'1'675,"-1"1"-1125,-2-1-150,2 3 1,1-4 599,4 0 0,17-21 0,4-4 0</inkml:trace>
  <inkml:trace contextRef="#ctx0" brushRef="#br0" timeOffset="3161">516 808 9744,'4'0'-593,"10"-20"1,-2-6-1</inkml:trace>
  <inkml:trace contextRef="#ctx0" brushRef="#br0" timeOffset="3162">585 716 7955,'0'-4'2332,"0"0"-3531,0 4-841,0-3 2040,0 2 0,3-37 0,2-4 0</inkml:trace>
  <inkml:trace contextRef="#ctx0" brushRef="#br0" timeOffset="3163">600 570 7922,'0'-5'1195,"0"1"-748,0 2 1,-1 1-357,-1-2 1,1 1-1031,-2 0 0,2 1 939,-2-2 0,-1-8 0,-4-1 0</inkml:trace>
  <inkml:trace contextRef="#ctx0" brushRef="#br0" timeOffset="3164">569 470 8169,'-5'-3'202,"0"1"0,3-1 0,-4 3-264,1 0 1,0-3 0,1 0-163,1-1 1,-3 1 223,4-2 0,-11-10 0,0-6 0</inkml:trace>
  <inkml:trace contextRef="#ctx0" brushRef="#br0" timeOffset="3165">500 385 8497,'-4'3'-1168,"-3"-1"1168,2 3 0,-2 4 0,-1 3 0</inkml:trace>
</inkml:ink>
</file>

<file path=ppt/ink/ink1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3:01.005"/>
    </inkml:context>
    <inkml:brush xml:id="br0">
      <inkml:brushProperty name="width" value="0.06" units="cm"/>
      <inkml:brushProperty name="height" value="0.06" units="cm"/>
      <inkml:brushProperty name="color" value="#E71224"/>
    </inkml:brush>
  </inkml:definitions>
  <inkml:trace contextRef="#ctx0" brushRef="#br0">334 20 7752,'-3'3'766,"2"0"-184,-3-3-125,2 0-21,-1 0 1,3-1 76,0-1 1,0 1-54,0-3 0,0 2-186,-3 0 0,3 1 1,-3-1-36,0 0 0,2 0-53,-4 2 0,4-1 0,-2 0 74,0-1 0,2-1 0,-4 3 106,0 0 0,2 0 0,-1 0 69,-1 0 1,-1 0-190,0 0 0,-1 1 0,1 1-38,-1 0 0,3 0 1,0-1-162,-1 1 1,-1-2 0,0 3-1,1-1-40,1 1 1,0-1-1,-3 0 26,1 0 0,0 2 1,-1-1 42,1 1 1,1-3 0,1 2-14,-1 0 0,-1-2 0,0 3 0,0-1-23,2 1 0,-2-2 0,2 2-27,-2 1 0,1-1 1,0 0-19,0 1 0,1 0 0,-2 0 0,1-1 1,1 1 1,2-1 0,-2 0 79,-1 1 0,1 0 1,1 0-1,-1-1 79,1-1 1,0 2 0,-1-1-36,-1 2 1,2-2-1,0-1 1,1 1-6,0 0 1,-3 0-92,1 2 1,0 1-1,1-1-99,0 0 1,-1-1 0,1-1 4,2 1 0,-2 1 98,1 0 1,-1 1-1,2-1 68,-1 0 0,0 1 0,2-1 2,0 1 1,0-1-1,0 0-61,0 1 0,0-3 0,0 0 0,0 1-27,0 1 0,2-2 0,0 1 1,0 0 92,1 0 0,-2 2 0,1-1-15,1 1 1,-2-1-1,2 0 1,-1-1-5,0-1 0,1 0 0,-1 3-13,2-1 1,-1 0-1,0 1-69,0-1 1,0 1-1,2-1 1,-2 1-38,0-1 0,1-2 0,-1 0 0,1 1 42,1-2 0,-2 3 1,2-2 28,0 2 0,0-2 0,0 0 0,-2-1 55,0 1 0,2-2 0,-1 2-45,2 1 1,-2-2 0,1-1 0,-1 0-40,-1 0 1,3-1-1,-2 1-5,2-2 0,0 1 0,1 1 0,-1 0 20,1-1 1,-3 0 0,0-1 0,1 0 7,1 0 1,0 0-1,1 0 1,-1 0-30,1 0 1,-1-2 0,1-1-37,2-1 0,-2 3 0,1-2 1,0 1-21,-2 0 1,0-2 0,1 1-1,-1 1 64,1-1 0,-1 2 1,0-3-1,1 1 110,-1-1 0,1 2 1,-1-1-1,0-1 55,1 0 0,-3 3 0,0-2 0,1 1-102,1 0 1,1-3 0,-1 1-23,0 1 1,-1-2-1,-1 2 1,0-1 58,0-1 1,1 2 0,0-1 14,0-1 0,1-1 1,-1-1-16,-1 1 1,1 0-1,0-1 1,0 1-18,-3-1 0,1 3 0,0 0 0,-1-1-45,1-1 0,-1 0 0,-1-1 1,0 1-75,2-1 1,-1 1 0,0 0 0,0-1-69,-1 1 1,1-1 0,-1 1-1,1 0 117,0-1 0,1 1 0,-1-1 91,-1 1 0,0 0 1,0-1-1,0 1 71,1-1 1,0 1 0,-2-1-46,0 1 1,0 0-1,0-1 4,0 1 1,0-1 0,0 1 13,-2 0 0,1-1 0,-2 1 41,0-1 0,2 3 0,-1 0-198,-1-1 0,1 0 0,-1 0 0,0 0 0,-1 3 0,1-1 0,0-1 0,0 1 0,-1 1 0,1-2 0,-1 1 0,-1 2 0,0-2 0,-2 0 0,1-1 0,-1 3 0,1-1 0,0 1 0,-1-1 0,1 0 0,-1 0 0,2 1 0,0 0 0,0-2 0,0 2 0,2 0 0,-1 1 0,-1 0 0,-1 0 0,2 0 0,-1 0-187,0 0 0,0 0 1,-2-2-209,1 0 1,-1 0-115,1 2 0,0 0 91,-1 0 1,3 0 0,0-1 26,1-1 1,1 1 102,-1-1 0,2 1 78,-3 1 1,2 0 248,-3 0 1,3 0-83,-2 0 1,2 0-7,-2 0 1,1 0 14,-1 0 1,0 1-20,-3 1 1,1-1-1,0 1 18,-1-1 1,3 1 0,0 0-3,-1 0 1,0-1-1,0 0 1,0 2-77,0-2 0,2 0 0,-1 1 19,-1 0 1,0 1 0,0-2 31,0 1 0,1 1 0,-2-3 8,-1 2 0,1 0 1,-1 1 44,1 0 0,0 0 1,-1-1 5,1 0 0,-1 2 0,1-1-47,-1 0 1,3-1 0,1 1 0,-1-1-9,1 0 1,0 2 0,-1-1 35,-1 1 0,2-2 0,0 2 39,1 1 0,1-1 1,-1 0 25,1 1 0,0 1 0,0 0 45,-1 0 0,0 1 0,2-1 0,0 1-77,0-1 0,0 0 1,0 1-1,0-1-11,0 1 0,0-1 0,0 1 0,0-1 34,0 0 1,2 1 0,0-1 0,-1 1 37,0-1 0,0 0 0,0 1-47,1-1 1,0 1 0,-1-1-5,1 0 0,-1 1 1,1-1-1,0 0-2,0-2 1,-2 2-1,3-2-18,-3 2 1,0 0 0,1 1-4,1-1 0,-1 1 0,1-1 24,-1 0 0,1 1 1,0-1-45,-1 1 1,1-2 0,-1 0-42,1 0 1,3-1 0,-3 2-10,2-2 0,-2 1 0,2-2 0,-1 0-75,1-1 1,0 3-1,3-2 22,-1 0 1,0-1 0,1 2 33,-1-1 0,1-1 0,0-1 0,1 0-13,0 1 1,1 0 0,-3-2 0,1 0 70,-1 0 0,0 0 0,1 0 105,2 0 0,0 0 0,2 0 17,-2 0 1,-2 0 0,-1 0 76,1 0 0,-1-2 1,0-1 94,-2 0 0,2 1-191,-2-3 1,1 3 0,0-1-1,-2-1-16,0 0 0,0 3 0,-1-2 0,0 1 20,2 0 0,-3-1 0,2 2-48,0-2-90,1-2 0,2 3-134,0-3 1,-1 2 100,-1 1 0,0 0 78,3-2 0,-3 3 1,0-2 80,-2 0 0,3 1 0,-2-1-14,0 0 0,-1-1 0,2 1-24,-1-1 1,2 2-26,-1-2 1,-1 0-1,1-1 1,0 2 24,-1 0 1,-1 0 0,2 1 78,-1-2 0,1 0 1,-1 1 65,0 0 0,0-2 1,0 3-28,0-2 1,-1 2 0,-1-2-8,1 1 1,-1-2-97,1 1 0,1-2-123,-1 0 1,1 0 0,-2-1 81,1 1 0,0 2 0,-2-1 38,0 0 0,0 0 0,1-2 13,1 1 1,-1-1 0,1 1-32,-1 0 1,-1 1 0,0 1-24,0-1 0,0-1 1,0 0 82,0-1 0,0 1 0,-1 0 0,0 1-50,-2 1 0,1 0 1,2-3-1,0 1 52,-3 0 1,3 1 0,-3 1 42,0-1 0,2-1 0,-3 0-15,1-1 0,-1 1 0,1 0 1,0 1 18,-2 1 0,1 1 0,0-2 0,-1 1 0,-1 1 1,0-2-1,-1 2-124,1-1 0,-1-1 0,1 2 0,0 0-65,-1 0 0,1 1 0,-1 2 0,1-2-182,-1 0 0,1 0 0,0 2 0,-1 0-354,1 0 1,-3 0 0,1 0 0,0 0-851,1 0 0,0 0 0,1-1 237,0-1 1,-1 1 1210,1-1 0,-15-4 0,-3-1 0</inkml:trace>
</inkml:ink>
</file>

<file path=ppt/ink/ink1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3:34.869"/>
    </inkml:context>
    <inkml:brush xml:id="br0">
      <inkml:brushProperty name="width" value="0.08571" units="cm"/>
      <inkml:brushProperty name="height" value="0.08571" units="cm"/>
      <inkml:brushProperty name="color" value="#FFFFFF"/>
    </inkml:brush>
  </inkml:definitions>
  <inkml:trace contextRef="#ctx0" brushRef="#br0">42 5216 8090,'-8'0'1292,"-4"0"-401,11 0-203,-12 0-106,12 0-355,-6 0 0,7-1-113,0-4 1,2-3-39,3-5 1,-2 0 0,4 2 0,0 2-22,-4-2 0,3 4 0,-2-3 1,1 1 9,1 1 0,-4-4 1,4 4-1,-1-1-2,-1 0 1,2 0 0,-3-5 28,2 0 1,1 0 0,-3 0-1,2 0-18,-2 0 0,-1 5 1,-1 0-1,2-2-16,2-1 1,-1-2-1,-4 0 1,2 0 0,3 0 1,-4 0 0,4 1 0,-2-1 53,2 0 1,-4 0 0,5-1-9,0-4 1,-4 8-1,3-3 1,-4 2-17,-1 0 0,5-2 0,-1 0-83,-1 0 0,4 0 0,-3 0 0,1 0 32,1 1 1,-4 3-1,4 1 1,-2-2 76,1-1 1,0 3-1,-4 0 1,2-2-33,2-2 0,-1 0 1,-2 0-1,1 2-4,2 2 0,1 0 1,-3-5-1,2 0-30,-2 0 1,0 0-1,0 1 1,1-1-37,0 0 1,-1 0 0,0 0 0,1 0 2,-1 0 1,0 0 0,1 1-1,0-1 43,-1 0 0,-1 0 0,-2 0 0,1 0 39,4 0 1,-3 0 0,2 1 0,-2-1-28,-2 0 0,0 0 1,0 0-1,1 0-71,4 0 0,-4 0 1,4 1-50,-3-1 1,-2 0-1,0 0 1,0 0 6,0 0 1,4 0 0,1 0 0,-2 1 45,-2-1 0,-1 0 1,2 0-1,1 0 44,2 0 1,-1 0-1,-4 1 1,0-1 79,0 0 0,2 0 1,1 0-1,2 0-34,-2 0 0,-2 0 0,-1 1 0,0-1-31,0 0 0,0 0 0,0 0 0,0 0-57,0 0 1,0-4-1,2-1 1,1 2-23,1 2 1,1 0 0,-5-2-1,0-2 81,0 2 1,0 2 0,0 1 0,0 0-23,0 0 1,0 0-1,0 0 1,0-1-23,0-4 0,0 4 0,0-3 0,0 2-2,0 2 0,2 0 1,1 0-1,1 1 13,-1-1 0,-1-2 1,-2-1-1,0-1 44,0 1 1,0 2 0,0 1 0,0 0-51,0 0 0,0 0 1,0 0-1,0 0-4,0 0 0,0-1 1,0-2-1,0-1-26,0 1 0,0 1 1,0 1-1,0-2 7,0-2 1,0 1 0,0 2 0,0-1 35,0-1 0,0-5 0,0 4 0,0 1-4,0-2 0,0 3 1,0-6-1,0 0-12,0 1 1,0-3 0,0 5 0,0-1 1,0-4 1,0 3 0,0-1 0,0 0-1,0 2 0,-2-6 0,-1 4 1,-1-3-29,1-2 1,1 5 0,2 0 0,0-2-16,0-1 1,0-1-1,0-1 1,0 0 1,0 0 1,0 1-1,0-1 1,0 0-12,0 0 0,0 1 0,2-1 0,1 0 34,1 0 0,2 1 1,-2-1-1,0 0 77,-1 0 0,-1 1 0,-2-1 0,0 0 10,0 0 1,0 1-1,0-1 1,0-1 10,0-4 1,0 4 0,0-3 0,-2 2-33,-2 3 0,1-6 1,-5-1-1,0 0-84,0 0 0,4 1 0,-4 2 0,0-3-27,1-2 0,-1 4 0,-3-3 0,3-1-57,2 1 0,0-2 1,3-5-1,-3 2 60,-2 3 1,5-3 0,-2 4-1,2-1-65,-1 0 1,2 2-1,-4-2 1,1 5 44,1 2 1,-2-2 0,3 0-1,-2 1 14,2 1 0,-3 3 0,1-1 0,0 0 35,-1 1 0,5-3 1,-5-1-1,1-1-38,0 1 0,1 2 1,4 1-1,0 2 47,0 3 0,-2-2 0,-1 7 0,-2 1 11,2 1 1,2 2 0,1 1-1,0-1-44,0 0 1,0 5-1,0-1-13,0 0 0,0-3 0,0-1-65,0 0 1,-5 5 0,1 0-55,1-2 1,1 3 0,2-1-233,0-2 1,0 4-1249,0-3-570,0 7-1203,0-3 3415,0 6 0,-19 25 0,-4 6 0</inkml:trace>
</inkml:ink>
</file>

<file path=ppt/ink/ink1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3:35.473"/>
    </inkml:context>
    <inkml:brush xml:id="br0">
      <inkml:brushProperty name="width" value="0.08571" units="cm"/>
      <inkml:brushProperty name="height" value="0.08571" units="cm"/>
      <inkml:brushProperty name="color" value="#FFFFFF"/>
    </inkml:brush>
  </inkml:definitions>
  <inkml:trace contextRef="#ctx0" brushRef="#br0">248 1 8192,'-7'0'3295,"-1"0"-2871,3 0 0,2 0-244,-6 0 1,4 6-1,-4 1 1,-2 4-195,-1 3 1,-2-2-1,0 10 1,-1 1-66,-4 3 1,4-3-1,-4 7 1,4-6-219,1 1 1,0 1 0,0 0-574,1-2 1,5-4 59,3-6 1,5-7 809,5-2 0,-4-10 0,6-2 0</inkml:trace>
</inkml:ink>
</file>

<file path=ppt/ink/ink1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3:35.989"/>
    </inkml:context>
    <inkml:brush xml:id="br0">
      <inkml:brushProperty name="width" value="0.08571" units="cm"/>
      <inkml:brushProperty name="height" value="0.08571" units="cm"/>
      <inkml:brushProperty name="color" value="#FFFFFF"/>
    </inkml:brush>
  </inkml:definitions>
  <inkml:trace contextRef="#ctx0" brushRef="#br0">0 56 8163,'0'-9'-475,"0"0"1,2 6 0,1-3 946,1-1 1,3 6 0,-3-5 147,5 0 0,-1 4 1,1-3-174,2 4 0,-3 1 0,1 0-63,2 0 1,1 6-1,2 2 1,-2 1-172,-2 0 0,2 0 0,-3 5 0,4 0-169,0 0 0,1 0 1,0-2-1,0-1-21,0-2 0,4 1 0,1 3 0,-2 1-60,-2 0 0,-1-5 1,0 1-1,0-1-429,0-1 1,-5 4-1,0-4-372,2-1 0,0 6 0,-2-4-1940,-4 3 2778,2-4 0,-30 23 0,-1 0 0</inkml:trace>
</inkml:ink>
</file>

<file path=ppt/ink/ink1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3:38.593"/>
    </inkml:context>
    <inkml:brush xml:id="br0">
      <inkml:brushProperty name="width" value="0.08571" units="cm"/>
      <inkml:brushProperty name="height" value="0.08571" units="cm"/>
      <inkml:brushProperty name="color" value="#FFFFFF"/>
    </inkml:brush>
  </inkml:definitions>
  <inkml:trace contextRef="#ctx0" brushRef="#br0">0 112 9910,'9'0'1118,"1"0"-892,0 0 0,3 0 0,2 0 1,2-2-51,1-2 1,7 1-1,-2-5 1,3 2-176,2 3 1,0-5-1,0 0 1,-1-1-209,1 0 1,-2 4 0,-1-2 0,-3-1-326,-2 0 1,3 3 0,-5-2-491,-1 1 1,-6 1-269,-2 5 1290,-6 0 0,-33 12 0,-17 4 0</inkml:trace>
</inkml:ink>
</file>

<file path=ppt/ink/ink1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3:39.929"/>
    </inkml:context>
    <inkml:brush xml:id="br0">
      <inkml:brushProperty name="width" value="0.08571" units="cm"/>
      <inkml:brushProperty name="height" value="0.08571" units="cm"/>
      <inkml:brushProperty name="color" value="#FFFFFF"/>
    </inkml:brush>
  </inkml:definitions>
  <inkml:trace contextRef="#ctx0" brushRef="#br0">0 1 11325,'0'18'34,"0"1"0,0 5 1,0 1-1,0 6-93,0 6 0,0-2 0,0 2 0,0 2-169,0 1 0,0 1 1,0-1-1,0-3-329,0-4 0,0-10 1,0-5-1,0-2 557,0-2 0,13-31 0,2-8 0</inkml:trace>
</inkml:ink>
</file>

<file path=ppt/ink/ink1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3:41.142"/>
    </inkml:context>
    <inkml:brush xml:id="br0">
      <inkml:brushProperty name="width" value="0.08571" units="cm"/>
      <inkml:brushProperty name="height" value="0.08571" units="cm"/>
      <inkml:brushProperty name="color" value="#FFFFFF"/>
    </inkml:brush>
  </inkml:definitions>
  <inkml:trace contextRef="#ctx0" brushRef="#br0">0 15 12107,'0'18'95,"0"1"0,5 10 0,1 0 1,0 7-93,0 7 0,4 5 1,-6 7-1,1 1-46,1-1 1,-5-4-1,4-2 1,-3-3 54,-2-5 1,0-6-1,0-9 1,0-3-218,0-4-129,0-10 1,0-4-1,0-10-96,0-4 0,0-5 0,1-5 0,2-4 60,2-3 0,6-3 0,-4-2 1,3-3 129,-1-1 1,-1 2 0,2-2 0,0 1 85,0 3 1,3 6-1,-1 2 1,-1 0 158,-2 2 1,-4 5-1,4 9 449,2 0 1,-3 4 0,-1 9 14,-1 8 1,-1 2-1,-5 7 1,2 3-2,2 5 0,-2 0 1,2 4-1,-2 1-256,-2-1 1,0-4 0,0 1 0,0-2-484,0-3 0,0-1 0,0-2 0,0-6-2158,0-2 2429,6-9 0,14-31 0,9-15 0</inkml:trace>
  <inkml:trace contextRef="#ctx0" brushRef="#br0" timeOffset="1">402 514 7294,'10'0'130,"-1"0"43,2 0 1,1 0 0,2-1-1,0-4 52,0-4 0,1-4 0,2-1 0,3-1-75,2-3 0,-4 1 0,4-7 0,-2 1-22,-3 2 0,-2-4 0,-2 5 0,-3 0-1,0 0 0,-7-3 0,1 4 1,-4 4 44,-4 4 0,1-1 0,-8 4 0,-3 0 7,-3 4 0,-6-2 1,3 1-1,-2 2-98,-2 1 1,2 9 0,-1 2 0,0 5 68,1 4 1,1-1 0,4 6 0,0 2-48,4 1 0,1 2 1,7 0-1,1 1 38,-2 3 0,6-1 1,-2 5-1,7-3 11,2-2 1,7 0 0,6-2 0,2-1-386,2-6 0,-2-5 0,1-3 0,2-2-472,1-3 1,2-3 0,0-6-1,-2-1 705,-3-4 0,9-33 0,-2-15 0</inkml:trace>
  <inkml:trace contextRef="#ctx0" brushRef="#br0" timeOffset="2">985 56 7871,'-8'0'445,"2"0"0,12 5 0,2 1-538,0 2 0,4-4 0,-3 6-216,4 0 0,-4 3 0,0-1 309,2-3 0,8 10 0,2-4 0</inkml:trace>
  <inkml:trace contextRef="#ctx0" brushRef="#br0" timeOffset="3">1110 1 7763,'-8'0'-173,"2"1"351,6 4 0,0-2 0,2 6-357,2 2 1,-1 0 0,7 0 0,0-2 178,3 2 0,44 32 0,11 9 0</inkml:trace>
</inkml:ink>
</file>

<file path=ppt/ink/ink1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3:42.364"/>
    </inkml:context>
    <inkml:brush xml:id="br0">
      <inkml:brushProperty name="width" value="0.08571" units="cm"/>
      <inkml:brushProperty name="height" value="0.08571" units="cm"/>
      <inkml:brushProperty name="color" value="#FFFFFF"/>
    </inkml:brush>
  </inkml:definitions>
  <inkml:trace contextRef="#ctx0" brushRef="#br0">0 0 8657,'5'9'342,"0"1"0,-1 4 1,-4 6-1,0 3-166,0 6 1,2 2 0,1 9 0,2 5-63,-2 2 0,-2 4 0,-1 3 1,0-1-69,0-3 1,0-6-1,0-3 1,2-7-78,2-5 0,-2-7-655,2-4 253,-2-8 0,0-7 1,1-11-1,1-7 171,-1-5 1,4 0 0,-3-7 0,1-2 39,1 0 0,0-5 0,5 2 0,-2-1 138,2-1 1,-3 10 0,-1-4 0,1 2 60,0-1 0,-1 6 0,4 2 63,-1 4 0,-1 7 229,5 4 0,-2 8 1,-3 6-1,-3 3 137,1 6 1,-6 2 0,5 7 0,-1 0-53,-1 0 1,1 1 0,-5 2 0,0 1-204,0-1 0,0-2 0,0-1 0,0 0-674,0 0 0,0-7 0,0-2 523,0-4 0,12-50 0,4-13 0</inkml:trace>
  <inkml:trace contextRef="#ctx0" brushRef="#br0" timeOffset="1">389 402 7769,'-2'13'154,"-2"-4"1,2 3 0,-2-2 0,2 2 56,2 2 1,0 0 0,0 0 0,0-1 62,0 1 0,0 2 0,2 1 0,2 1-201,5-1 0,-1-1 0,1-4 1,4-1-179,4-2 0,-2-6 0,4 2 0,-4-4-114,-1-1 0,0-6 1,0-3-1,-1-5 68,1-5 1,0 2-1,-1-6 1,-3 0 125,0 2 0,-7-4 0,1 5 0,-2 0 249,-2 0 0,-2-5 0,-2 4 0,-6-1-14,-2 4 0,-2-3 0,0 3 0,-1 1-157,-4 2 1,2-2-1,-4 3 1,1 6-21,3 5 0,1 3 0,3 0 0,-1 0-255,0 0 0,6 6 0,4 5 1,2 4 221,2 4 0,12 18 0,4 0 0</inkml:trace>
  <inkml:trace contextRef="#ctx0" brushRef="#br0" timeOffset="2">750 70 7955,'0'-8'1724,"0"14"1,0 12-1410,0 7 0,0 3 0,0 1 0,0 4-203,0 4 0,0 7 0,0 4 0,0 0-220,0 0 1,0-2 0,1-5 0,2 0-678,2-5 0,1-2 0,-3-7-1934,2-4 2719,5-3 0,4-50 0,8-10 0</inkml:trace>
</inkml:ink>
</file>

<file path=ppt/ink/ink1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3:54.307"/>
    </inkml:context>
    <inkml:brush xml:id="br0">
      <inkml:brushProperty name="width" value="0.08571" units="cm"/>
      <inkml:brushProperty name="height" value="0.08571" units="cm"/>
      <inkml:brushProperty name="color" value="#FFFFFF"/>
    </inkml:brush>
  </inkml:definitions>
  <inkml:trace contextRef="#ctx0" brushRef="#br0">99 448 8108,'7'0'282,"2"-3"0,0-2 1,2-2 215,1 0 1,0-2 0,4-1 0,-1-2-305,0 0 1,-2-2-1,-2 2 1,-2 0-69,-2-1 1,-2 3 0,0-2-58,-3 1 1,-2 1 0,-2 2 0,-3 2-66,-2 1 1,-1 1-1,-3 4 1,-1 0-16,-3 0 0,0 0 1,0 1-1,-1 1 152,-2 0 0,2 7 0,-1-2 1,1 3 135,0 0 1,4 0-1,0 2 1,1 2 5,2 0 1,0 1-1,3 1 1,0 1-79,4 1 0,1 1 0,2-2 0,1 3-93,4 2 1,3-2 0,2-2 0,1-2-276,1-1 1,1-1-1,2-1 1,-1-3-282,0-2 1,0-3 0,1 0 0,1-2-161,1-1 0,0-2 0,-1-3 0,2-3 604,0-3 0,22-30 0,7-10 0</inkml:trace>
  <inkml:trace contextRef="#ctx0" brushRef="#br0" timeOffset="313">524 23 10320,'-4'8'403,"-2"2"1,2 1 0,1 1-989,-1 1 0,-1 2 0,0 0 585,1 0 0,-3 17 0,3 4 0</inkml:trace>
  <inkml:trace contextRef="#ctx0" brushRef="#br0" timeOffset="314">660 1 7808,'0'5'1248,"-1"-1"-844,-1-1 1,1 3 0,-1-1-1,1 2-261,1 1 0,-3 2 0,0 4 0,-1 2-142,-2 2 1,-1 6-2,-1 1 0,1-9 0,-1-3 0</inkml:trace>
</inkml:ink>
</file>

<file path=ppt/ink/ink1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8:04.972"/>
    </inkml:context>
    <inkml:brush xml:id="br0">
      <inkml:brushProperty name="width" value="0.08571" units="cm"/>
      <inkml:brushProperty name="height" value="0.08571" units="cm"/>
      <inkml:brushProperty name="color" value="#FFFFFF"/>
    </inkml:brush>
  </inkml:definitions>
  <inkml:trace contextRef="#ctx0" brushRef="#br0">313 18 7766,'-19'-9'3281,"6"7"-2908,0-5 1,2 14 0,-4 6-280,2 4 1,2 3 0,-4 2-1,2 1-214,-3 3 0,-1 7 0,0-5 0,2 3-72,2 3 1,0 1-1,-7 0 1,1-5-45,-1-2 1,7 5 0,2-7-238,2-2 0,3-9 350,6-2 1,2-9 0,5 3 148,6-5 0,4-4 1,3-3-1,-1-1 69,1 1 0,-1-3 0,3-1 0,2 0-15,2 1 1,0-1 0,-5 5-1,3-3-50,2 3 1,7-5 0,-7 1 0,0-1-97,2 0 0,-6 3 1,4 4-1,-5-3-221,-1-1 0,0-1 0,-1 7-857,1 0 1144,-10 0 0,-70 18 0,-27 3 0</inkml:trace>
  <inkml:trace contextRef="#ctx0" brushRef="#br0" timeOffset="1">313 96 9070,'-11'0'563,"3"9"1,8 4-1,0 6-450,0 7 1,0-2 0,0 11 0,0 4-65,0 4 1,0 11 0,0-4 0,-2 2-185,-5 0 0,5-8 0,-5 3 0,3-1-227,-2 0 1,3-7 0,-3-9 0,4-2-1081,2-4 1442,0-11 0,-9-30 0,-2-16 0</inkml:trace>
  <inkml:trace contextRef="#ctx0" brushRef="#br0" timeOffset="2">801 213 9420,'0'20'116,"0"-1"1,0 1 0,0 1 0,0 3 10,0 2 0,0 9 0,3-3 0,1 3-33,2-2 1,1 4 0,-7-7 0,2 0-131,5-4 0,-5-4 0,4-3 0,-1-1-11,1-5 0,-2-4 40,9-9 1,-6-3 0,6-3 0,0-9-50,-2-9 0,6 0 1,-6-9-1,2-1-167,0-3 0,-6 4 1,3 3-1,1 2-325,0 4 0,-7-4 0,5 2 548,0 2 0,-16 19 0,5 8 0</inkml:trace>
  <inkml:trace contextRef="#ctx0" brushRef="#br0" timeOffset="3">1309 447 7776,'-20'0'379,"7"0"1,0 0 692,-2 0-944,7 0-218,-1 0 0,11 0 0,5 0 43,6 0 0,4 0 1,2-2-1,1-2-153,-1-3 1,1-1 0,0 3 120,-1-1 0,1-7 1,-1 4 95,1-2 1,-1 0 0,-2-4 59,-4 2 1,3 0 0,-10-6 66,-1-1 0,-3 1 0,-4 1 67,-5 5 0,3-2 1,-9 9-1,-3 1-63,-1 3 1,-2 2-1,-1 0 1,1 0-92,-1 0 1,1 2 0,-1 5 0,0 6 1,1 4 0,-1 3 0,1-1 0,2 1-6,4-1 0,-3 1 0,10-1 0,-1 3 9,-1 4 0,5-2 0,-3 6 0,4-2 2,2-4 1,0 4 0,2 1 0,4-1-84,8 0 1,1-2 0,0-9-1,0-1 25,7-3 0,-3-3 0,7 3 0,-4-6-406,-2-5 0,-1-2 1,1 0-1,-1 0-283,1 0 1,-1-9 0,1-4 682,-1-4 0,9-46 0,3-11 0</inkml:trace>
  <inkml:trace contextRef="#ctx0" brushRef="#br0" timeOffset="4">1758 76 11233,'11'0'721,"6"7"-900,-4-1 1,5 1-1,1-7-304,1 0 0,-7 0 0,0 0-203,2 0 1,-4 0 685,2 0 0,-35 9 0,-2 1 0</inkml:trace>
</inkml:ink>
</file>

<file path=ppt/ink/ink1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8:08.782"/>
    </inkml:context>
    <inkml:brush xml:id="br0">
      <inkml:brushProperty name="width" value="0.08571" units="cm"/>
      <inkml:brushProperty name="height" value="0.08571" units="cm"/>
      <inkml:brushProperty name="color" value="#FFFFFF"/>
    </inkml:brush>
  </inkml:definitions>
  <inkml:trace contextRef="#ctx0" brushRef="#br0">683 313 7946,'0'-11'1812,"0"2"-1558,0 9 1,2 2 0,3 5 0,4 6-98,1 4 0,-5 5 1,3 2-1,-1 4-102,-1 2 0,3 1 0,-5 4 1,3-3-44,-3 3 0,5 0 0,0-3 0,-1-6-98,1-4 0,4-3 0,-4 1-10,1-1 0,-3-8 109,6-4 1,-6-7 0,3-7 0,1-6 22,0-4 1,-4-9 0,6-2 0,0-1-82,-3 1 1,6-4 0,-8 3 0,1-1-247,0-5 1,6 5 0,-4 0-1,2 1-16,0 6 1,-2 1 0,2 2-1,-5 1-476,1-1 1,-7 7-533,5 0 1315,-5 9 0,-11 39 0,-2 19 0</inkml:trace>
  <inkml:trace contextRef="#ctx0" brushRef="#br0" timeOffset="1">1171 625 7255,'0'13'1243,"0"0"0,0-6 0,0 6-1216,0 2 1,0 2 0,-2 3-771,-4-1 1,1 1 742,-8-1 0,-43 36 0,-18 8 0</inkml:trace>
  <inkml:trace contextRef="#ctx0" brushRef="#br0" timeOffset="2">1562 528 8043,'-13'10'0,"2"-1"139,2 0 1021,3-7-902,6 7 1,8-9 0,5 0-1,5 0-99,1 0 1,1-3-1,-1-1-78,1-2 0,-1-3 1,1 5-1,-1-5-89,1-2 1,-7 5-1,0-5 1,0 0-106,-2 0 0,4-2 0,-8-7 107,-3 1 0,-2-1 1,-2 1 46,0-1 0,-2 1 1,-5 2-1,-6 1-9,-4 3 0,-2 7 0,-3-5 1,-2 2-129,-2 5 1,-2 2 0,4 4-1,-2 4 24,2 7 1,2 5 0,3 1 0,-1 1 60,1-1 1,1 3 0,5 2 0,5 4 84,-1 3 0,7-1 1,-5 5-1,5-3 155,2 3 0,0 0 0,0-1 1,2-1 90,5 1 0,-3-5 0,9-3 0,2-5-478,3-1 1,3-7 0,3-2 0,4-3-311,3-3 1,-5-3 0,6-2 0,3-2-163,2-5 0,-4-6 0,-1-11 630,3-2 0,3-21 0,4-10 0,5-1 0,-1-1 0</inkml:trace>
  <inkml:trace contextRef="#ctx0" brushRef="#br0" timeOffset="3">2167 293 8479,'-11'0'5489,"5"0"-5207,12 0 1,-1 0 0,8 0-158,2 0 1,2 0 0,3-2-372,-1-4 0,-6 3 0,0-3-1109,2 4 1,3 2-997,1 0 2351,1 0 0,-27 0 0,-6 0 0</inkml:trace>
</inkml:ink>
</file>

<file path=ppt/ink/ink1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9:03.700"/>
    </inkml:context>
    <inkml:brush xml:id="br0">
      <inkml:brushProperty name="width" value="0.08571" units="cm"/>
      <inkml:brushProperty name="height" value="0.08571" units="cm"/>
      <inkml:brushProperty name="color" value="#FFFFFF"/>
    </inkml:brush>
  </inkml:definitions>
  <inkml:trace contextRef="#ctx0" brushRef="#br0">10 3147 8389,'-5'-1'390,"2"-2"1,2 1-1,1-5-255,0 0 1,0-2 0,0-3-1,0 0 24,0 0 1,0-3 0,0 0 0,0-3-20,0-1 0,1 1 0,1-1 0,1 0-41,-1 0 1,2 0 0,0 1 0,-1-1-24,1 0 1,-2-1 0,3-1-1,0-1 41,1 2 0,-3 0 1,3 1-1,0-1 18,-1-2 1,4 2 0,-4-3 0,1 1-9,1 1 0,-1-2 0,3 2 0,0-2 4,-3-1 1,2 0 0,-2-2 0,3 2-22,0 1 0,-3 0 1,1 1-1,0-2-3,1 0 0,2 1 0,-1 3 0,1-1-36,-1-1 0,1-3 0,2 3 0,0 1-17,0 2 0,2 0 0,1-1 0,1-1-7,-1-1 0,0 0 0,2 2 1,-2 0 31,2-2 1,4-3 0,1 3-1,0 0 28,1-1 1,-3 3 0,2-3 0,1 0 35,2-2 0,-2 1 0,0 0 0,0 0 15,2 0 0,1 0 0,1-2 0,-2 2-71,1 1 0,-1-3 0,2 1 1,3-1-36,3 1 1,-3-1 0,2 3-1,-1-1-27,1-2 0,3 0 0,-1-1 1,0 2 79,0-1 0,1 2 0,4-2 0,0-1-2,2 0 0,3-3 0,-3 5 1,2-3-26,2 0 1,0 0-1,0 0 1,-1 0-68,1 0 0,0 3 0,2 0 0,0-2-132,0 0 1,-1-1 0,-1 0 0,-1 0-6,1 0 0,4 0 1,0 2-1,-2 1 160,-2-1 1,-1 2 0,4-1-1,0-1-55,-1-1 0,2 2 1,-6 0-1,3 0 311,1 1 0,3-3 0,1 2 1,-2-1 85,-1 0 1,-1-1 0,0 2 0,-1-1-273,1 1 1,-3-2-1,-1 3 1,0-1-30,0 0 1,-4 4 0,1-1 0,-5 3-69,-3 4 0,-4-2 0,-2 5 0,-2 0-113,-1 2 1,-5 1 0,-5 2-788,1 1 1,-4 4-1437,3-2 0,-6 3 1308,-1 1 0,-4 1 0,1 4 1021,-6 4 0,-69 30 0,26-14 0,0 0 0</inkml:trace>
</inkml:ink>
</file>

<file path=ppt/ink/ink1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9:03.701"/>
    </inkml:context>
    <inkml:brush xml:id="br0">
      <inkml:brushProperty name="width" value="0.08571" units="cm"/>
      <inkml:brushProperty name="height" value="0.08571" units="cm"/>
      <inkml:brushProperty name="color" value="#FFFFFF"/>
    </inkml:brush>
  </inkml:definitions>
  <inkml:trace contextRef="#ctx0" brushRef="#br0">301 66 7974,'-4'-5'-184,"2"-2"1,-3 3 104,1-1 0,-4 1 0,2-1 599,-2 1 1,0-2 0,1 2 0,-1-1 32,1 1 1,-2 1 0,-2 3-1,-2 0-400,2 0 1,-3 1 0,1 3 0,-2 5-58,-2 2 1,3 7 0,-2 1 0,-1 6-124,0 5 1,2 0-1,2 5 1,2 1-59,-2 4 0,7-3 0,0 2 0,4-3-14,2-1 1,1-3 0,2-1 0,4-5-54,5-4 0,2-4 0,5-2 0,1-3-185,2-3 0,-1-5 0,4-2 0,0-3-219,-1-3 0,3-3 1,-3-7 555,0-2 0,2-26 0,0-11 0,2-4 0,-1-1 0</inkml:trace>
  <inkml:trace contextRef="#ctx0" brushRef="#br0" timeOffset="1">621 912 7792,'-6'-4'240,"3"-3"442,2 3 0,1 5 0,0 10 0,0 6-203,0 7 0,3 5 0,1 3 0,-1 5-243,1 6 1,-3 4 0,3 2-1,-1 2-26,0 2 1,0-5 0,-3 0 0,0-5-114,0-1 1,0-9 0,0-9 0,0-7-533,0-4 0,2-7 55,1-3 0,-2-6 1,2-3-1,-2-3 151,-1 0 0,0-6 0,1-3 0,1-6-54,1-3 0,1-2 0,-2 2 0,3 2-10,0 3 1,0 2-1,2 2 1,0-1 181,0 0 0,1 8 0,2 2 0,-1 4 254,0 3 1,1 2 0,0 3 0,2 4 284,0 5 0,1 0 0,-4 6 1,1 2 64,-1 0 1,0 3 0,0-1 0,-3 0 20,-3 1 0,-2-3 1,-1 4-1,-1-1-223,-2-2 0,-3-1 1,-6-2-1,0-2-250,0 0 1,-1-5-1,-1-1 1,-1-4-220,-1-2 0,1 0 0,1-5 0,-1-2-1113,0 0 1,4-5 0,-2-1 1290,3-6 0,21-45 0,6-10 0</inkml:trace>
  <inkml:trace contextRef="#ctx0" brushRef="#br0" timeOffset="2">1071 1361 7711,'-20'19'221,"7"-6"0,3-1 275,1 3 1,1-4 0,3 2-188,-1 2 0,0 2 1,6 2-177,0 1 0,2-1 1,4 0-118,7 0 0,-2-1 0,1-4-96,3-1 0,3-2 0,1 2 0,0-7-57,0-4 1,1-2 0,-1 0-61,0 0 1,0-8-1,-2-5 186,-4-4 1,2-2-1,-8-3 1,-1-1 180,3-3 1,-7-2 0,4 5 0,-4-3 90,-2 2 0,-2-3 1,-2 1-1,-5 2-55,-1 3 0,3 2 1,-6 2-1,-2 2-84,-2 2 1,-2 6 0,0-3-1,0 1-111,-1 5 0,1 2 0,0 2 1,0 0-427,-1 0 1,7 2 0,1 4-438,-3 7 0,6 4 1,3 3 851,4-1 0,27 9 0,7 2 0</inkml:trace>
  <inkml:trace contextRef="#ctx0" brushRef="#br0" timeOffset="3">1359 1245 7843,'-19'0'1876,"0"0"1,8 9-1614,5 3 1,6 3 0,4 3 0,2-1-144,-1 4 1,-1 9 0,0-2-1,3 2-162,-3 4 1,-2 2-1,0 3 1,3-3 6,1-4 0,0-4 0,-6-9 1,0 1-281,0-1 0,0-6 125,0 0 0,3-18 0,1-1 1,2-11-11,-1-9 1,-1-4 0,0-10-1,5-3 76,1-2 0,1 0 0,4 6 0,-2 1-99,2-1 0,-4 9 0,-1 3 1,1 1 261,0 0 0,-5 9 0,5 8 0,-1 3 301,1 0 1,-4-1-1,3 9 1,-1 5 67,-5 6 1,5 4 0,-3 2-1,1 0-119,1 1 1,-6 5 0,5 3-1,-5 2-275,-2 4 0,0 0 1,0 1-1,0-5-692,0-3 1,0 6 0,0-6-1919,0 3 2596,0-6 0,0-13 0,0-14 0</inkml:trace>
  <inkml:trace contextRef="#ctx0" brushRef="#br0" timeOffset="4">1976 1399 7732,'-11'-8'963,"-6"-3"-107,4-8 0,-2-1 1,2 1-519,7 0 0,-5 0 0,0-1-224,1 1 0,-1 6-91,5 0 0,-5 9-156,-8-2 0,8 6 0,5 6 1,1 9-56,-1 9 0,4-1 0,-5 9 0,5 2 180,2 3 0,2 1 1,3 1-1,1-3 34,-2-4 1,7 3 0,0-8 0,1 1-7,1 0 1,0-4-1,6-9-56,1-3 0,-1-7 0,0 1 0,0-6-1,1-6 1,-3-14 0,-2-12-1,-2-4 127,2-3 1,-5-1 0,1-3-1,-2-4 82,-5-2 1,0 4 0,0-7-1,3 1 21,-3 2 0,-2 2 0,-2 8 0,0-1 6,0-5 1,0 13 0,0-1 0,-2 10 208,-4 4 0,4 6-104,-5 0-77,5 9 0,2-3 1,0 14 109,0 6 0,0 6 0,0 6 1,0 8 93,0 3 1,6 13-1,1 7 1,-3 8-255,-2 4 0,5 3 1,1 6-1,1-2-742,-1-4 1,7 1 0,-4-10-1,2-6-1537,0-9 1,2-15 2101,10-6 0,5-48 0,9-12 0</inkml:trace>
</inkml:ink>
</file>

<file path=ppt/ink/ink1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2:59:03.706"/>
    </inkml:context>
    <inkml:brush xml:id="br0">
      <inkml:brushProperty name="width" value="0.08571" units="cm"/>
      <inkml:brushProperty name="height" value="0.08571" units="cm"/>
      <inkml:brushProperty name="color" value="#FFFFFF"/>
    </inkml:brush>
  </inkml:definitions>
  <inkml:trace contextRef="#ctx0" brushRef="#br0">51 300 7885,'-5'6'-107,"-1"-3"1,0 0 0,-1-1 342,-1 1 0,4 2 0,0-3 0,0 2 33,1 2 0,0 2 1,3 4-168,0 1 0,0 2 0,0-3 0,1 3-29,2 0 0,-1 1 0,5 2 0,1-1-12,1 0 1,-3-2 0,1 0 0,2-2-170,3 0 1,-4 0 0,2-6 0,-1-1-7,0-2 1,1 0-1,0-4 1,0 0 31,0 0 0,0-6 0,0-3 1,-1-4 79,-2-3 1,1 0-1,-5-6 1,-1 0 107,-1-1 0,3-1 0,-1 4 0,-2 0 79,-3 0 0,0 3 0,-5 1 0,-1 2-52,-1 2 0,-2 0 1,-1 4-1,-2 0-61,2 1 0,-2 5 1,0-2-1,2 3-241,1 1 1,4 0 0,0 0 0,1 1-911,0 3 1,-2 1 1078,5 5 0,9 18 0,5 5 0</inkml:trace>
  <inkml:trace contextRef="#ctx0" brushRef="#br0" timeOffset="1">282 300 7885,'-10'0'377,"0"0"257,4 0 0,2 2-336,4 1 1,3 4-1,2 6 1,0 4-203,3 2 0,-2 4 1,0 1-1,2-1 28,1 2 1,1-4 0,0 2 0,0-3-90,0-3 1,0-2 0,-1-5 0,-1-1-70,-1-3 0,-1-2 0,3-8 115,-2-2 1,2-9 0,-2-5 0,0-6-87,0-3 1,2-2 0,-3-1 0,0-2-60,1 2 1,-5 2 0,3 3 0,-2 3-1344,0 3 1407,1 1 0,-4 63 0,0 15 0</inkml:trace>
  <inkml:trace contextRef="#ctx0" brushRef="#br0" timeOffset="2">724 401 7885,'-3'-10'335,"-2"1"154,0 2 0,-2-2 0,-3 3-142,0-3 1,0 2 0,-1 1 0,-2 1-273,0-1 1,-2 4-1,3-1 1,-1 2-111,0 1 0,2 4 0,1 4 0,0 3-42,0 2 1,3 5 0,2-1 0,0 2 33,3 1 1,2 0-1,3 0 1,4 0 50,2 0 0,2 1 0,2-2 0,1-4-33,2-5 0,-3-1 0,3-4 0,-1-1-49,1 1 1,-4-3-1,2-6 1,-3-2-99,-1-3 0,0-6 0,0-1 0,-1-3-95,-2-2 0,0 0 0,-3-1 1,-1-2-33,2 2 0,-4 1 0,2 2 1,-2 2 113,-1 4 0,0 2 495,0 1 0,0 5 1,0 5 91,0 6 0,0 7 0,0 4 0,0 2 116,0 1 0,0 3 0,0 2 0,0 0-377,0-1 0,0 3 0,0-4 0,1 0-802,3-2 0,-2-2 0,3-2 661,0-4 0,12-20 0,-1-5 0</inkml:trace>
  <inkml:trace contextRef="#ctx0" brushRef="#br0" timeOffset="3">915 89 8824,'0'10'692,"0"1"0,0 4 0,0 6 1,0 8-410,0 7 1,0 7 0,0 1 0,0 2-745,0 2 0,1-3 1,2-3-1,3-5-124,0-7 1,2-5 584,-1-9 0,7-32 0,1-13 0</inkml:trace>
  <inkml:trace contextRef="#ctx0" brushRef="#br0" timeOffset="4">1046 431 7885,'0'7'440,"0"-1"0,1-3-249,2 0 0,3-2 0,4-2 0,0-2 84,0-4 0,0-2 1,0-1-1,0-1-254,0-3 1,0 3 0,-1-3-1,-1-1-42,-2-1 1,-3 0-1,0-1 1,-2 0-140,-1 2 1,0-3 0,0 3 0,-1 2 130,-2 2 1,-3 0 0,-4 7 0,0 2 206,0 1 1,-3 7 0,-1 4 0,2 6 163,1 7 1,4 2 0,0 7 0,1 1 34,0 4 0,2-1 1,4-1-1,1 1 40,2 0 0,3-5 0,5-1 1,1-6-518,1-6 0,5-4 0,-1-5 0,2-2-205,1-4 0,-3-7 0,0-6 1,-1-6-35,0-3 0,-1-6 0,-4 0 0,0-3-22,-1-2 0,2 2 1,-6-6-1,0 3 85,1 1 1,-5 4-1,2 3 1,-2 2 267,1 0 0,-2 2 0,3 3 723,-3 2-392,-1 8 1,0 2 0,0 8 0,1 2 79,2 3 1,-2 2 0,4 3-1,-2 3 169,1 2 1,0 2 0,-2 2-1,3 3-331,0 0 0,-2 1 0,1-3 1,-1-1-355,1 2 1,4-5 0,-3 0 0,2-5-400,0-4 1,-4-6-1,4-1 13,0-3 1,1-7-1,0-5 1,-1-8-115,1-7 1,1-3 0,-1-1 0,0 0 297,-1 0 0,0 0 0,2 0 0,-2 0 117,0-1 0,0 7 0,2 3 1,-1 4 122,-2 2 0,-2 3 0,2 5 570,2 4 0,-3 3 1,-1 2-1,-1 4 209,1 3 1,2 0 0,-2 6 0,-1 2-86,2 2 0,-3 0 1,3 7-1,0-1-490,-3 1 0,-1-3 0,0 3 1,2-1-652,0-3 0,4-2 1,-4-2-3048,-1-1 3569,4-5 0,-1-38 0,5-14 0</inkml:trace>
  <inkml:trace contextRef="#ctx0" brushRef="#br0" timeOffset="5">1709 270 10603,'11'0'363,"2"0"1,0-1 0,3-1 0,2-3-52,1 0 0,2-2 0,2-2 0,0 1-336,-1 2 1,0 0 0,-1-2 0,0 2-504,-1-2 0,1 3 0,-7 1 0,-2 1 527,-1-1 0,-32 1 0,-8 3 0</inkml:trace>
  <inkml:trace contextRef="#ctx0" brushRef="#br0" timeOffset="6">1890 9 7885,'-10'-4'1087,"3"2"846,0-1 0,5 4-1163,-1 6 0,-2 4 0,2 11 1,1 5-375,0 7 1,2 9-1,0 9 1,0 7-420,0 7 1,2 2 0,0-1-1,2-5 12,2-4 1,-1-5 0,3-10-1,-1-7 504,1-7-493,1-9 0,-17-5 0,-4-5 0</inkml:trace>
</inkml:ink>
</file>

<file path=ppt/ink/ink1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3T13:00:24.296"/>
    </inkml:context>
    <inkml:brush xml:id="br0">
      <inkml:brushProperty name="width" value="0.08571" units="cm"/>
      <inkml:brushProperty name="height" value="0.08571" units="cm"/>
      <inkml:brushProperty name="color" value="#FFFFFF"/>
    </inkml:brush>
  </inkml:definitions>
  <inkml:trace contextRef="#ctx0" brushRef="#br0">113 0 8328,'-17'0'705,"7"0"0,10 0 0,12 2 1,3 2-602,3 2 1,-1 0 0,1-6 0,1 0-151,5 0 0,-5 5 1,4 1-1,-1 0-57,1 2 0,-4-4 0,5 5 0,-7 1-8,-5 0 0,3 0 0,-5 3 0,2-1 98,-1 1 0,-7 3 0,2 3 0,-4 3 153,-2 1 0,-2 0 1,-4-5-1,-6-1 15,-3 1 1,-3-1 0,1 1 0,0-1-146,-1 0 1,1-1 0,-3-2-1,-1-5-1,-2-1 0,-1 4 0,5-5 0,-2 1 3,-3 0 0,1-2 1,4-6 7,-5 0 1,5 0 0,-4 0 491,3 0-1311,10 0 685,3-8 1,13 4 0,1-6 0,3 3 66,4 3 0,1 2 0,3 2 0,-1 0 29,0 0 0,7 0 0,-1 0 1,-2 0 25,-1 0 1,3 0 0,0 0-1,-1 2 57,-3 4 1,-1-2 0,-1 5 0,1 1 102,-1 0 0,-1 1 0,-5 7 0,-5-1 76,-4 1 0,-2-1 0,0 3 0,-2 1 116,-4 2 1,-2 2-1,-7-3 1,-1 1-59,-3-2 0,-2-1 0,1-3 0,-1 1-346,-2-1 0,-7-5 0,5-1 0,-2 1-226,-4-2 1,4-1 0,0-5-1,1 2-2496,5-2 2766,-6-2 0,31-87 0,-2 31 0,0 1 0</inkml:trace>
</inkml:ink>
</file>

<file path=ppt/ink/ink1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00:41:39.405"/>
    </inkml:context>
    <inkml:brush xml:id="br0">
      <inkml:brushProperty name="width" value="0.05" units="cm"/>
      <inkml:brushProperty name="height" value="0.3" units="cm"/>
      <inkml:brushProperty name="color" value="#849398"/>
      <inkml:brushProperty name="inkEffects" value="pencil"/>
    </inkml:brush>
  </inkml:definitions>
  <inkml:trace contextRef="#ctx0" brushRef="#br0">18 288 14444 168619 23433,'0'25'0'0'0,"0"-4"0"0"0,-2 6 0 0 0,-2-1-513 0 0,-2-5 1 0 0,0 4-1 0 0,6-1 1 0 0,0-3 330 0 0,0-2 1 0 0,8-3-1 0 0,4-5 1 0 0,3-5 149 0 0,3-4 1 0 0,-8-12-1 0 0,-5-5 1 0 0,-3-8 19 0 0,-2-4 0 0 0,6-1 0 0 0,0-3 0 0 0,-2 2 15 0 0,-2-2 1 0 0,-2-8 0 0 0,0-1 0 0 0,-2 3 48 0 0,-4 6 1 0 0,4-2-1 0 0,-6 6 1 0 0,3-3 14 0 0,-1 1 1 0 0,0 8 0 0 0,4 0 170 0 0,-4 7 1 0 0,2 0 0 0 0,-5 13-90 0 0,1 8 1 0 0,2 5 0 0 0,6 17 0 0 0,0 2 68 0 0,0 2 0 0 0,0 8 0 0 0,0 1 1 0 0,0 3-61 0 0,0 4 1 0 0,0-1-1 0 0,0 1 1 0 0,0-3-90 0 0,0 3 1 0 0,0-7-1 0 0,0 1 1 0 0,0-2-96 0 0,0 0 0 0 0,0-6 0 0 0,0-8-164 0 0,0-2-143 0 0,8-2 1 0 0,-6-15-1 0 0,3-8 315 0 0,-3-10 1 0 0,-2-13-1 0 0,0-6 1 0 0,0-4-108 0 0,0-2 1 0 0,0-8-1 0 0,0-1 1 0 0,0-1-192 0 0,0 4 1 0 0,0 2 0 0 0,0 1 0 0 0,2-1 130 0 0,4 6 0 0 0,-4 0 1 0 0,4 10-1 0 0,-4 1 186 0 0,-2 3 0 0 0,0 1 319 0 0,0 1-237 0 0,0 7 0 0 0,-6 10 0 0 0,0 12-193 0 0,2 3 1 0 0,2 3 0 0 0,2-1-417 0 0,0 1 1 0 0,0-7 525 0 0,0 1 0 0 0,-7 0 0 0 0,-3 5 0 0 0</inkml:trace>
</inkml:ink>
</file>

<file path=ppt/ink/ink1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00:41:47.768"/>
    </inkml:context>
    <inkml:brush xml:id="br0">
      <inkml:brushProperty name="width" value="0.05" units="cm"/>
      <inkml:brushProperty name="height" value="0.3" units="cm"/>
      <inkml:brushProperty name="color" value="#849398"/>
      <inkml:brushProperty name="inkEffects" value="pencil"/>
    </inkml:brush>
  </inkml:definitions>
  <inkml:trace contextRef="#ctx0" brushRef="#br0">53 1120 13393 170241 30993,'-18'0'-1749'0'0,"9"2"2090"0"0,3 4 1 0 0,-2-2 0 0 0,2 8 0 0 0,2 1-166 0 0,2 3 1 0 0,2 1 0 0 0,0 3 0 0 0,0 3-26 0 0,0 6 0 0 0,0 4 1 0 0,0 2-1 0 0,0 2 44 0 0,0 4 1 0 0,6-3 0 0 0,0 9-1 0 0,-2 1-151 0 0,-2 3 0 0 0,4-5 0 0 0,0-1 0 0 0,-3-2-50 0 0,-1-4 0 0 0,4-4 0 0 0,0-6 0 0 0,-2-6-117 0 0,-2-4 1 0 0,0-9-32 0 0,4-4 0 0 0,1-14 0 0 0,5-9 1 0 0,-6-11 159 0 0,-4-5 1 0 0,0-9 0 0 0,2-5 0 0 0,1-3 18 0 0,-1-3 1 0 0,-2 1-1 0 0,-2 0 1 0 0,0 1 42 0 0,0 5 1 0 0,0-3 0 0 0,0 8 0 0 0,0 2 42 0 0,0 3 1 0 0,0-3 0 0 0,0 2 0 0 0,0 6-84 0 0,0 4 1 0 0,0-4 0 0 0,-2 5 224 0 0,-4 5 188 0 0,5 6 1 0 0,-7 17-321 0 0,8 3 1 0 0,-2 7 0 0 0,-2 11 0 0 0,-2 6 128 0 0,2 4 0 0 0,2 12 0 0 0,2 5 0 0 0,0 9-351 0 0,0 3 1 0 0,0 2 0 0 0,0 4 0 0 0,0-2 131 0 0,0-2 0 0 0,0-8 0 0 0,0 4 0 0 0,0-4-72 0 0,0-3 1 0 0,0-7 0 0 0,0-16-240 0 0,0-7 0 0 0,2-12 1 0 0,4-9 9 0 0,6-11 1 0 0,-3-11-1 0 0,1-17 1 0 0,-2-3 219 0 0,-4-7 0 0 0,0-3 0 0 0,0-5 0 0 0,1-1-15 0 0,-1-2 1 0 0,0-6 0 0 0,0 6 0 0 0,2 1 146 0 0,-2 3 1 0 0,-2 7 0 0 0,-2 1 0 0 0,0-1 2 0 0,0 3 1 0 0,0 1-1 0 0,0 10 1 0 0,0 4-1 0 0,0 6 0 0 0,-2-1 542 0 0,-4 7-314 0 0,4 3 1 0 0,-6 22 0 0 0,8 4-1 0 0,0 5-244 0 0,0 6 1 0 0,0 12 0 0 0,0 12 0 0 0,0 5-118 0 0,0 6 0 0 0,0 5 0 0 0,0 8 0 0 0,0 3 172 0 0,0 2 1 0 0,0-1-1 0 0,0-3 1 0 0,0 0-51 0 0,0-2 1 0 0,0 2-1 0 0,0-16 1 0 0,0-6-21 0 0,0-7 0 0 0,2-16 0 0 0,2-7-297 0 0,2-7 1 0 0,5-11 0 0 0,-3-4-1 0 0,0-13 51 0 0,0-12 0 0 0,0-8 0 0 0,-5-8 0 0 0,5-9 350 0 0,2-11 0 0 0,-6-4 1 0 0,4-5-1 0 0,-3-2-65 0 0,1-2 1 0 0,0 6 0 0 0,-6 6 0 0 0,0-2-10 0 0,0-1 0 0 0,0-1 0 0 0,0 6 1 0 0,0 7-135 0 0,0 7 0 0 0,0 15 1 0 0,0 0 114 0 0,0 6 129 0 0,0 11 1 0 0,-6 16 0 0 0,0 14 130 0 0,2 7 1 0 0,2 14-1 0 0,1 13 1 0 0,-3 9-234 0 0,-2 7 0 0 0,0 6 0 0 0,6 3 0 0 0,0 3 84 0 0,0-2 1 0 0,0-1-1 0 0,0 1 1 0 0,0 0-84 0 0,0-6 1 0 0,0 0-1 0 0,0-12 1 0 0,2-6-101 0 0,4-7 1 0 0,-2-10-596 0 0,7-10 0 0 0,1-9-17 0 0,5-20 0 0 0,-7-3 1 0 0,-4-11-1 0 0,-4-5 454 0 0,-2-10 0 0 0,6-8 1 0 0,0-9-1 0 0,-3-2 203 0 0,-1-5 1 0 0,-2-3 0 0 0,0-6 0 0 0,0 2-73 0 0,0 2 0 0 0,0 0 0 0 0,0-6 0 0 0,0 1 4 0 0,0-1 1 0 0,-2 8 0 0 0,-1 5 0 0 0,-3 11 50 0 0,2 11 0 0 0,2 8 255 0 0,2 9 1 0 0,-6 10 0 0 0,0 8-1 0 0,0 12 206 0 0,-1 9 0 0 0,5 9 0 0 0,-4 10 0 0 0,4 9-368 0 0,2 7 0 0 0,-6 10 0 0 0,0 14 0 0 0,2 7 47 0 0,2 2 0 0 0,2 6 0 0 0,0 2 0 0 0,0-47 0 0 0,0 1-23 0 0,0 2 1 0 0,0 1 0 0 0,1 0 0 0 0,0-1 0 0 0,3 44 0 0 0,4-12-200 0 0,2-13 1 0 0,1-18 0 0 0,7-15 0 0 0,-1-10-331 0 0,1-11 0 0 0,-3-11 1 0 0,-1-12-1 0 0,-2-7-85 0 0,1-4 1 0 0,-3-11-1 0 0,0-10 1 0 0,-3-15 300 0 0,-3-16 1 0 0,-2-12-1 0 0,-2-13 1 0 0,0-4 72 0 0,0 0 1 0 0,0 46 0 0 0,0-1-1 0 0,0-47 1 0 0,0 47 0 0 0,0 0 111 0 0,1-4 1 0 0,-2 1-1 0 0,-2 4 1 0 0,-2 1 0 0 0,1-1-1 0 0,-1 1 1 0 0,-7-41 126 0 0,0 11 1 0 0,9 16 0 0 0,-5 14-1 0 0,2 13 670 0 0,0 12 1 0 0,-2 13 76 0 0,3 6 1 0 0,3 12-409 0 0,-4 6 1 0 0,4-2 0 0 0,2 1-392 0 0,0 3 0 0 0,0 11 0 0 0,0 10 0 0 0,0 13-151 0 0,0 15 1 0 0,0 8 0 0 0,0 17-1 0 0,0 1 165 0 0,0 4 1 0 0,0 0 0 0 0,0-43 0 0 0,0 1 0 0 0,0 0 0 0 0,0-1-67 0 0,0 45 1 0 0,2-4 0 0 0,2-7 0 0 0,3-7-277 0 0,3-7 0 0 0,-4-25 0 0 0,6-8-703 0 0,1-14 0 0 0,-3-9 95 0 0,2-14 1 0 0,-9-8-1 0 0,5-4 1 0 0,-2-5 266 0 0,0-7 1 0 0,0-5-1 0 0,-6-11 1 0 0,0-9 971 0 0,0-7 1 0 0,-6-8 0 0 0,0-12 0 0 0,0-5-199 0 0,-2-5 0 0 0,6-3 0 0 0,-5-6 0 0 0,4 43 0 0 0,0-1-203 0 0,0-4 1 0 0,0 0-1 0 0,0 1 1 0 0,0 1-1 0 0,3 2 1 0 0,0 1-1 0 0,-2-39 94 0 0,-4 13 0 0 0,5 24 222 0 0,-5 19 1 0 0,4 29-1 0 0,2 10 1 0 0,0 18 228 0 0,0 11 1 0 0,-6 1-1 0 0,0 21 1 0 0,2 11-324 0 0,2 11 1 0 0,2 11 0 0 0,0 5 0 0 0,0 4-11 0 0,0 0 0 0 0,0-46 1 0 0,0 1-1 0 0,0 47 1 0 0,0-47-1 0 0,0 0-132 0 0,0 4 0 0 0,0-1 0 0 0,3-2 0 0 0,0-1 0 0 0,1 1 0 0 0,0-1 0 0 0,4 41-142 0 0,-1-10 1 0 0,5-13-1 0 0,-4-14-580 0 0,2-7 1 0 0,1-22-1 0 0,7-17-198 0 0,-1-12 0 0 0,-5-10 0 0 0,-3-13 0 0 0,-1-12 589 0 0,-4-13 0 0 0,-2-12 1 0 0,0-14-1 0 0,2-8 463 0 0,2-7 0 0 0,-1 2 1 0 0,-5-4-1 0 0,0 0 9 0 0,0-6 1 0 0,-1 8 0 0 0,-3-8 0 0 0,-2 9-10 0 0,2 9 1 0 0,2 1 0 0 0,0 10 0 0 0,-2 6-177 0 0,-2 14 1 0 0,1 9 0 0 0,5 8 0 0 0,0 4 202 0 0,0 6 726 0 0,0 3-138 0 0,0 11 0 0 0,0 11 0 0 0,0 15-555 0 0,0 10 0 0 0,0 18 0 0 0,0 13 0 0 0,0 20-276 0 0,0 17 0 0 0,0-42 0 0 0,0 2 0 0 0,0 8 0 0 0,0 1 1 0 0,0 0-1 0 0,0 0 81 0 0,0-1 1 0 0,0 0 0 0 0,-1 3-1 0 0,2 0 1 0 0,-1 0 0 0 0,1 0-1 0 0,1 0 1 0 0,0 0-123 0 0,1-1 1 0 0,0-2 0 0 0,3-12 0 0 0,0-1 0 0 0,2 33 0 0 0,-1-21-529 0 0,1-21 1 0 0,6-20-336 0 0,-3-15 0 0 0,-1-12 0 0 0,0-5 379 0 0,-2-5 1 0 0,-1-1 0 0 0,-3-5 0 0 0,2-7 450 0 0,-2-12 1 0 0,-2-11 0 0 0,-2-10-1 0 0,0-10 187 0 0,0-6 0 0 0,0-9 1 0 0,0-8-1 0 0,0-4-32 0 0,0 46 0 0 0,0-1 0 0 0,-1-1 1 0 0,0-2-1 0 0,-1-4 0 0 0,0 0 0 0 0,-1-1 1 0 0,0 1-15 0 0,1 0 0 0 0,0 0 1 0 0,0 1-1 0 0,0 0 1 0 0,1 3-1 0 0,-1 1 0 0 0,-4-39 570 0 0,2 23 124 0 0,-6 18 0 0 0,8 37 1 0 0,-4 11 162 0 0,4 13 1 0 0,2 3 0 0 0,0 4 0 0 0,0 7-719 0 0,0 12 0 0 0,0 12 0 0 0,0 15 0 0 0,0 12-77 0 0,0 13 1 0 0,0 2 0 0 0,2 7 0 0 0,2-3-116 0 0,2 2 1 0 0,0 0 0 0 0,-5-42 0 0 0,0 1-1 0 0,0 0 1 0 0,2 1-70 0 0,-1-3 0 0 0,2 1 0 0 0,1 46 0 0 0,-3-14 0 0 0,2-5-361 0 0,2-8 1 0 0,2-24-260 0 0,-2-11 1 0 0,-5-18-1 0 0,5-22 28 0 0,-4-7 1 0 0,-2-9 0 0 0,0-7 0 0 0,0-4 386 0 0,0-11 0 0 0,0-8 0 0 0,0-7 0 0 0,0-6 150 0 0,0-4 0 0 0,0-9 0 0 0,2-5 0 0 0,2-3 81 0 0,2-3 0 0 0,0-7 1 0 0,-6 45-1 0 0,0-1 1 0 0,0-2-1 0 0,0-2-7 0 0,0-3 1 0 0,0-1-1 0 0,0 3 1 0 0,0 0-1 0 0,0 2 1 0 0,0 1 0 0 0,0-42 200 0 0,0 13 1 0 0,0 24 636 0 0,0 12 1 0 0,0 24 0 0 0,0 16 261 0 0,0 14 0 0 0,0 2 0 0 0,-2 2-424 0 0,-4 1 0 0 0,4 5 0 0 0,-4 5 0 0 0,4 8-756 0 0,2 8 1 0 0,0 21-1 0 0,0 18 1 0 0,0 15 49 0 0,0-39 0 0 0,0 2 0 0 0,0 2 1 0 0,0 1-1 0 0,0 8 0 0 0,0 2 0 0 0,0 1 1 0 0,0 1 36 0 0,0 4 0 0 0,0 0 1 0 0,3 2-1 0 0,0 1 0 0 0,0-1 1 0 0,0-1-1 0 0,0-4 0 0 0,0-2 177 0 0,1-8 0 0 0,-1-2 0 0 0,1 35 0 0 0,6-31 0 0 0,-2-17-503-329 238,-4-14 1 329-1,3-18-1 0 0,1-15-849-981 594,2-9 1 981-1,-6-1-1 0 1,4-2 1 0-1,-3-3 497-651-354,1-7 1 651-1,0-15 0 0 1,-6-15 0 0-1,0-14 783-29-361,0-13 0 29 0,0-3 1 0-1,0-13-1 0 1,0 0-115 0-112,0-4 1 0 0,0 43 0 0 0,0-1 0 0 0,0-3 0 0 0,0-2 0 0 0,-1-3 0 0 0,0-2 125 0-1,-2-1 1 0-1,0-2 0 0 0,2-1-1 0 0,0-1 1 0 0,-2 2 0 0 1,1 0-1 0-1,0 4 1 0 0,2 2-23 0 0,-1 2 1 0 0,2 4-1 0 0,-1-30 1 0 0,0 26 0 0 0,0 22 580 0 0,0 14 156 0 0,0 15 0 0 0,0 11-66 0 0,0 11 0 0 0,-2-1 0 0 0,-2 2 0 0 0,-2 5-437 0 0,2 10 0 0 0,2 14 0 0 0,2 23 0 0 0,0 16-327 0 0,0 15 0 0 0,0-42 0 0 0,0 2 0 0 0,0 9 0 0 0,0 2 0 0 0,1 5 0 0 0,0 2 74 0 0,2 7 0 0 0,0 1 0 0 0,-2 3 0 0 0,0 1 1 0 0,2 8-1 0 0,0 0 0 0 0,-1 0 0 0 0,0 1 7 0 6,1-2 0 0 1,-1 0 1 0-1,-1-8-1 0 1,0-3 1 0 0,2-10-1 0-1,0-4 1 0 1,-1-12-1 0-1,0-4 11 0 68,4 21 1 0 1,-2-37-909-74-25,7-23 0 74-1,1-16 0 0 1,3-8 18-885-19,-3-3 0 885-1,-2-13 0 0 1,-6-8 0 0-1,2-17 759-713-17,-3-15 0 713 0,-1-11 0 0-1,-2-14 0 0 1,0 42 0 0 0,0-1 71-28-10,0-5 1 28 0,0-1-1 0 0,0 3 1 0 0,0 0-1 0 0,0-6 1 0 0,-2-1-1 0 0,1 1 1 0 0,-1-2 17 0-2,-1-2 0 0 0,0-2 0 0-1,-1-1 0 0 1,0-2 1 0 0,2-5-1 0 0,0-1 0 0 0,-1 1 0 0 0,0 1 12 0-1,1 2 0 0 0,0 2 0 0 0,1 9 0 0 0,0 2 0 0 0,1 3 0 0 0,0 3 0 0 0,0-38-25 0 0,0 13 0 0 0,0 22 1 0 0,0 11 521 0 0,0 12 319 0 0,0 16 0 0 0,0 11 278 0 0,0 12 1 0 0,0-2-609 0 0,0 7 1 0 0,0 5-1 0 0,0 15 1 0 0,0 19-712 0 0,0 22 0 0 0,0 19 1 0 0,0-33-1 0 0,0 3 1 0 0,0 6-1 0 0,0 2 152 0 0,0 6 1 0 0,0 3-1 0 0,1 4 1 0 0,0 1 0 0 0,1 5-1 0 0,0 0 1 0 0,2 2 0 0 0,0 1 6 0 0,1 2 1 0 0,0 0 0 0 0,-2-1 0 0 0,0-1-1 0 0,1-4 1 0 0,1-2 0 0 0,0-8 0 0 0,0-4-24 0 0,0-13 1 0 0,0-4 0 0 0,0 20-453 0 0,7-35 0 0 0,-8-22 1 0 0,4-19-1 0 0,-2-10-304 0 0,-1-5 0 0 0,3-10 1 0 0,-4-8-1 0 0,2-12 550-154 0,-2-13 0 154 0,-2-18 0 0 0,-2-9 0 0 0,-2-8 253-33 0,-4-5 1 33 0,2 0 0 0 0,0 45 0 0 0,-2-1 0 0 0,1-1 0 0 0,1-1-28 0 0,-1-1 1 0 0,0-2-1 0 0,0-6 1 0 0,0-2-1 0 0,-1-4 1 0 0,-1-2-1 0 0,1-3 1 0 0,0-1 111 0 0,-1 0 0 0 0,0 1 0 0 0,3 1 0 0 0,1 2 0 0 0,-1 7 0 0 0,2 2 0 0 0,1 6 0 0 0,0 2 165 0 0,1-39 1 0 0,0 31 50 0 0,0 23 1 0 0,0 21 0 0 0,0 20 1054 0 0,0 10 1 0 0,0 0-776 0 0,0 1 1 0 0,0 1 0 0 0,0 7-1 0 0,0 5-248 0 0,0 5 1 0 0,0 21-1 0 0,0 12 1 0 0,0 14-301 0 0,0 9 0 0 0,0 14 0 0 0,1-40 0 0 0,0 1 0 0 0,1 3 1 0 0,0 2 45 0 0,0 4 1 0 0,2 2 0 0 0,1 5 0 0 0,1 3 0 0 0,-2 5 0 0 0,0 3 0 0 0,0 1-1 0 0,0 0-40 0 0,-1 3 1 0 0,1-1 0 0 0,2-4-1 0 0,0-2 1 0 0,-2-7 0 0 0,0-4 0 0 0,0-10-1 0 0,0-4-110 0 0,3 30 0 0 0,1-38 0 0 0,-4-30-727 0 0,2-17 0 0 0,5-12 0 0 0,-3-11 0 0 0,0-4-16 0 0,0-7 1 0 0,-2-22 0 0 0,-6-16 0 0 0,2-17 800 0 0,3-10 1 0 0,-4 43 0 0 0,0-1 0 0 0,2-3 0 0 0,0-1 0 0 0,-2-1 0 0 0,0-2 6 0 0,-1-5 0 0 0,0 0 0 0 0,0 2 0 0 0,0 0 1 0 0,-1-7-1 0 0,0-2 0 0 0,-1 0 0 0 0,0-1 51 0 0,0-5 0 0 0,-2 0-1 0 0,-1-1 1 0 0,-1-1 0 0 0,2-2 0 0 0,2 1 0 0 0,0 5 0 0 0,0 3 81 0 0,1 8 1 0 0,0 4 0 0 0,1-38 0 0 0,0 33-1 0 0,0 15-244 0 0,0 14 1088 0 0,0 22 1 0 0,0 7-161 0 0,0 20 1 0 0,0-2 0 0 0,0 3 0 0 0,0 8-461 0 0,0 12 1 0 0,0 22-1 0 0,0 22 1 0 0,0 20-319 0 0,0-42 0 0 0,0 3 0 0 0,1 10 0 0 0,0 2 1 0 0,1 4-1 0 0,0 1 0 0 0,1 4 0 0 0,0 1 66 0 0,-1 1 1 0 0,0-1 0 0 0,-1 4 0 0 0,0-1 0 0 0,-1 1-1 0 0,2-1 1 0 0,-1 1 0 0 0,1-1-30 0 0,1 0 1 0 0,0-3 0 0 0,0-15 0 0 0,0-4 0 0 0,-2-9 0 0 0,0-3 0 0 0,3 21-101 0 0,2-27 1 0 0,1-24 0 0 0,-3-19 213 0 0,2-10 1 0 0,0-5-915 0 0,-6-3 1 0 0,0-1 0 0 0,0-6 0 0 0,0-12-287 0 0,0-14 1 0 0,0-13 0 0 0,0-13 0 0 0,2-7 922 0 0,4 1 1 0 0,-4-6 0 0 0,4-7 0 0 0,-3-3 96 0 0,0 47 1 0 0,0-2 0 0 0,-2-2-1 0 0,0-1 1 0 0,2-4 0 0 0,0-2 0 0 0,-2-1-1 0 0,0 0 34 0 0,-1-3 0 0 0,0 0 0 0 0,0-3 0 0 0,0 0 1 0 0,0-1-1 0 0,0 1 0 0 0,0 1 0 0 0,0 2-30 0 0,0 5 0 0 0,0 4 1 0 0,0-39-1 0 0,0 31 1 0 0,0 17 209 0 0,0 18 1 0 0,0 19 0 0 0,0 12 0 0 0,0 10 964 0 0,0 6 1 0 0,0 1 0 0 0,0 2 0 0 0,-2 5-616 0 0,-4 5 0 0 0,2 19 1 0 0,-5 12-1 0 0,1 16-493 0 0,4 17 1 0 0,2 6 0 0 0,2-40-1 0 0,0 1 1 0 0,0 2 0 0 0,0 2 65 0 0,0 4 0 0 0,0 2 1 0 0,1 5-1 0 0,0 3 1 0 0,1 7-1 0 0,0 3 0 0 0,1 5 1 0 0,2 2-94 0 0,0 4 0 0 0,-1 0 1 0 0,-1-2-1 0 0,0 0 1 0 0,2-2-1 0 0,0-2 1 0 0,0-7-1 0 0,0-1-150 0 0,0-7 1 0 0,-1-3 0 0 0,-1-16 0 0 0,0-3 0 0 0,7 29-514 0 0,-3-33 1 0 0,7-30 0 0 0,-4-22-246-677 0,-1-10 0 677 0,5-17 0 0 0,-6-18 0 0 0,0-25 553-49 0,-1-25 0 49 0,-3 41 0 0 0,-2-2 0 0 0,-1-5 0 0 0,-2-1 0 0 0,1 1 0 0 0,0 0 353 0 0,0 0 0 0 0,0 0 0 0 0,0-5 0 0 0,0 0 1 0 0,0-3-1 0 0,0 0 0 0 0,0-3 0 0 0,0-1 13 0 0,1-2 0 0 0,-2 0 0 0 0,-1-1 0 0 0,-2-1 0 0 0,1-3 1 0 0,1-1-1 0 0,-1 0 0 0 0,2 1 24 0 0,-1 2 1 0 0,2 1 0 0 0,0 3 0 0 0,0 4-1 0 0,0 9 1 0 0,0 4 0 0 0,0-37-48 0 0,0 25 0 0 0,0 20 0 0 0,0 10 1 0 0,0 8 225 0 0,0 8 924 0 0,0 11 0 0 0,0 6 65 0 0,0 12 0 0 0,0-2 1 0 0,0 10-894 0 0,0 5 1 0 0,0 18-1 0 0,2 25 1 0 0,2 25-375 0 0,-2-32 1 0 0,1 3 0 0 0,1 12 0 0 0,-2 4 0 0 0,-1 6 0 0 0,-2 3 105 0 0,1 1 1 0 0,0 2 0 0 0,3 7 0 0 0,0 1 0 0 0,0 3 0 0 0,0 2 0 0 0,-2-30-1 0 0,0 2 1 0 0,1 0 0 0 0,-1 0 0 0 0,0 1 0 0 0,1-1-68 0 0,0-2 1 0 0,0 0 0 0 0,-1-2 0 0 0,0 25 0 0 0,0-5 0 0 0,3-23 0 0 0,0-4 0 0 0,2 31-318 0 0,0-33 0 0 0,2-23 1 0 0,-5-25-1 0 0,3-10-628 0 0,-2-10 1 0 0,-2-5 0 0 0,-2-3-240 0 0,0 1 0 0 0,6-5 0 0 0,0-7 0 0 0,-2-13 1204 0 0,-3-13 1 0 0,5-22 0 0 0,0-16 0 0 0,-4 43 0 0 0,0-1-56 0 0,-1-1 0 0 0,0-1 1 0 0,-1-4-1 0 0,0-1 1 0 0,0-2-1 0 0,0-2 0 0 0,0-4 1 0 0,0-2-3 0 0,0-3 0 0 0,0-1 0 0 0,0-4 0 0 0,0-2 0 0 0,0-4 0 0 0,0-2 0 0 0,0-3 0 0 0,0 1-33 0 0,0 0 0 0 0,0 1 1 0 0,0-2-1 0 0,0 1 1 0 0,0 10-1 0 0,0 3 1 0 0,0 11-1 0 0,0 4-328 0 0,0-34 0 0 0,2 34 688 0 0,4 29 0 0 0,-4 19 1 0 0,3 22 739 0 0,-3 4 1 0 0,-2 3 0 0 0,-2 4-1 0 0,-1 10-319 0 0,-3 12 1 0 0,0 25-1 0 0,4 25 1 0 0,0-43-1 0 0,0 3-709 0 0,-1 2 1 0 0,0 2 0 0 0,0 4 0 0 0,0 2 0 0 0,3 2 0 0 0,0 2 0 0 0,1 2 0 0 0,0 1 93 0 0,2 3 1 0 0,0 2 0 0 0,-1 6 0 0 0,0 3 0 0 0,3 1 0 0 0,2 0 0 0 0,-1 1 0 0 0,-1-1-106 0 0,0-1 0 0 0,0-1 0 0 0,2-8 0 0 0,0-1 0 0 0,-3-8 0 0 0,-1-2 0 0 0,1-9 0 0 0,0-4-137 0 0,4 33 0 0 0,6-24-625 0 0,-3-39 0 0 0,3-15 1 0 0,-1-20-1 0 0,-1-5-373 0 0,2-6 0 0 0,-5-8 0 0 0,1-18 0 0 0,-2-15 1110 0 0,-4-14 0 0 0,-2-17 0 0 0,-2 44 1 0 0,0-1-1 0 0,0-3 0 0 0,0-2-58 0 0,0-3 0 0 0,0 0 1 0 0,0-3-1 0 0,0-1 0 0 0,-1-5 1 0 0,0-1-1 0 0,-1-2 1 0 0,0 0 72 0 0,-1-3 1 0 0,0-1 0 0 0,-3 0 0 0 0,0-1 0 0 0,3-7 0 0 0,0-1 0 0 0,1 2 0 0 0,1 1 128 0 0,-1 3 1 0 0,2 3 0 0 0,0 6-1 0 0,0 4 1 0 0,0 14 0 0 0,0 3 0 0 0,0-35 357 0 0,0 18 1 0 0,0 20-80 0 0,0 11 0 0 0,0 17 622 0 0,0 18 0 0 0,0 2 0 0 0,0 10 1 0 0,0 2 1 0 0,-2 19 0 0 0,-2 15-1 0 0,-2 20-1018 0 0,2 17 1 0 0,3-31 0 0 0,0 3-1 0 0,1 8 1 0 0,0 2 0 0 0,0 6 0 0 0,0 1 126 0 0,0 7 1 0 0,0 1-1 0 0,0 4 1 0 0,0 1-1 0 0,0 4 1 0 0,0 1-1 0 0,1 3 1 0 0,0 2-54 0 0,1-31 1 0 0,0 2-1 0 0,0-1 1 0 0,0 3-1 0 0,1-1 1 0 0,0 0-1 0 0,3 30 1 0 0,1-4-1 0 0,-2-12 1 0 0,0-5-137 0 0,-1-13 0 0 0,0-6 1 0 0,7 27-1 0 0,-5-40 1 0 0,0-17-352 0 0,2-13 0 0 0,-6-16 0 0 0,4-12 0 0 0,-3-3-1101 0 0,3-3 1 0 0,-4-7 0 0 0,6-6-1 0 0,-2-12 1348 0 0,0-15 0 0 0,-1-19 1 0 0,-4 27-1 0 0,-2-1 0 0 0,1-4 1 0 0,0-1 79 0 0,0-5 1 0 0,0 0-1 0 0,0-2 1 0 0,0 0-1 0 0,0-6 1 0 0,0 0-1 0 0,0-4 1 0 0,0-2-32 0 0,0-3 1 0 0,0-3 0 0 0,1-5 0 0 0,-2-2 0 0 0,1-9 0 0 0,-1 0 0 0 0,-1 2-1 0 0,0 1 113 0 0,-1 2 0 0 0,0 0 0 0 0,0 6 0 0 0,0 3 0 0 0,3 7 1 0 0,0 3-1 0 0,0 8 0 0 0,0 4 149 0 0,0 7 1 0 0,0 5 0 0 0,2-13 296 0 0,4 33 0 0 0,-4 23 0 0 0,4 17 675 0 0,-5 5 0 0 0,-1-3 1 0 0,0 5-1 0 0,0 9-591 0 0,0 10 0 0 0,0 25 0 0 0,0 20 0 0 0,0 15-415 0 0,0-44 0 0 0,0 2 0 0 0,0 6 0 0 0,0 1 0 0 0,0 4 0 0 0,0 1 0 0 0,0 3 0 0 0,0 0 54 0 0,0 2 1 0 0,0 2-1 0 0,1 2 1 0 0,0 1-1 0 0,1 7 1 0 0,0 3 0 0 0,2 3-1 0 0,0 2-52 0 0,1 2 0 0 0,0 0 0 0 0,-2-4 0 0 0,0-3 0 0 0,1-11 0 0 0,1-3 0 0 0,0-8 0 0 0,0-4-293 0 0,0-7 0 0 0,0-5 1 0 0,4 27-1 0 0,5-31-606 0 0,-2-20 0 0 0,-9-21 0 0 0,5-14 0 0 0,-2-2-334 0 0,0 1 0 0 0,6-9 0 0 0,-7-11 0 0 0,1-9 586 0 0,2-13 0 0 0,-6-21 1 0 0,4-15-1 0 0,-4-6 585 0 0,-2 45 0 0 0,0-1 0 0 0,0-4 1 0 0,0 0-1 0 0,-1-5 0 0 0,0-1 1 0 0,-1-3-1 0 0,0-2-87 0 0,-1-3 1 0 0,0-1-1 0 0,-3-9 1 0 0,0-2-1 0 0,3-1 1 0 0,1-1 0 0 0,-1-3-1 0 0,0-2 87 0 0,-1-2 1 0 0,0-1 0 0 0,3 0 0 0 0,0 0 0 0 0,-2 6 0 0 0,0 3 0 0 0,2 8 0 0 0,2 3 18 0 0,2 7 1 0 0,0 5-1 0 0,1-26 1 0 0,6 33 118-546 0,-3 19 0 546 0,-1 27 0 0 0,-6 12 0 0 0,0 7 905 0 0,0 5 1 0 0,0-7-1 0 0,0 1 1 0 0,0 3-511 0 0,0 7 1 0 0,0 15-1 0 0,0 19 1 0 0,0 18-490 0 0,0 17 1 0 0,1-34 0 0 0,0 2 0 0 0,1 5 0 0 0,0 2-1 0 0,2 4 1 0 0,0 2 78 0 0,1 3 0 0 0,-1 1 0 0 0,-1 11 0 0 0,0 3 0 0 0,2 2 0 0 0,0 2 1 0 0,0 3-1 0 0,0 0-75 0 0,-2-30 1 0 0,0 0 0 0 0,0-1 0 0 0,0 27 0 0 0,0-2 0 0 0,2 0 0 0 0,0-3-1 0 0,0-10 1 0 0,0-5-253 0 0,0-11 0 0 0,-1-5 0 0 0,2 24 0 0 0,6-52-380 0 0,1-15 1 0 0,-5-12 0 0 0,0-6-1 0 0,-2-6-778 0 0,0-5 0 0 0,1-3 0 0 0,-3-19 0 0 0,2-11 972 0 0,-2-12 0 0 0,-2-24 1 0 0,-2-11-1 0 0,0 42 0 0 0,0-1 289 0 0,0-3 0 0 0,0-2 0 0 0,0-3 0 0 0,0 0 0 0 0,0-1 0 0 0,0 0 0 0 0,0 0 0 0 0,0 0-76 0 0,0-3 0 0 0,0 0 0 0 0,-3-2 0 0 0,0 0 0 0 0,0-4 0 0 0,0 0 0 0 0,1-1 0 0 0,0 1 241 0 0,1-2 1 0 0,0 2 0 0 0,1 5-1 0 0,0 2 1 0 0,0 13 0 0 0,0 3-1 0 0,0-34 307 0 0,0 17 0 0 0,0 13 4 0 0,0 13 0 0 0,0 16 1 0 0,0 24 792 0 0,0 10 0 0 0,0 0 0 0 0,0 1 1 0 0,0 5-854 0 0,0 5 1 0 0,2 30-1 0 0,2 24 1 0 0,2 24-262 0 0,-4-39 0 0 0,0 3 1 0 0,2 11-1 0 0,0 3 0 0 0,-1 6 1 0 0,-1 3-1 0 0,1 4 1 0 0,0 2 100 0 0,1 3 0 0 0,0 0 0 0 0,-2 1 0 0 0,0 1 0 0 0,3-2 0 0 0,0 0 0 0 0,-1-3 0 0 0,-1-2-110 0 0,-1-4 0 0 0,0-3 0 0 0,2-9 1 0 0,0-4-1 0 0,0-15 0 0 0,0-4 0 0 0,5 23-498 0 0,5-33 0 0 0,-4-16 0 0 0,-1-21-936 0 0,-1-6 1 0 0,-2 0 0 0 0,-6-10-1 0 0,0-3 51 0 0,0-7 1 0 0,0-14-1 0 0,0-21 1 0 0,0-18 1275 0 0,0-22 0 0 0,-1 40 0 0 0,0-1 0 0 0,0-8 0 0 0,-2-2 0 0 0,0-5 0 0 0,-2-1 8 0 0,0-5 1 0 0,1-1 0 0 0,1-4 0 0 0,0-1 0 0 0,-3-5 0 0 0,0-1 0 0 0,0-2 0 0 0,1 0-41 0 0,0-2 1 0 0,0 0 0 0 0,0 3 0 0 0,2 1 0 0 0,3 9 0 0 0,2 3 0 0 0,0 15 0 0 0,0 4 228 0 0,4-31 0 0 0,5 31-51-720 0,-5 25 1 720 0,0 23 1372 0 0,-6 18 0 0 0,0 8-92 0 0,0 3 1 0 0,0 1 0 0 0,0 5 0 0 0,0 12-1150 0 0,0 17 0 0 0,0 30 0 0 0,0-33 1 0 0,0 3-1 0 0,1 7 0 0 0,0 2-113 0 0,2 7 1 0 0,0 2 0 0 0,0 6 0 0 0,2 3 0 0 0,1 5-1 0 0,1 1 1 0 0,-1 2 0 0 0,0 0 9 0 0,0 4 1 0 0,1-1 0 0 0,1-3 0 0 0,0 1 0 0 0,1-1 0 0 0,-1 0 0 0 0,1-7 0 0 0,0-3-179 0 0,0-7 1 0 0,-1-4 0 0 0,4 33-1 0 0,-2-46 1 0 0,-1-22-1093 0 0,1-16 0 0 0,-6-9-369 0 0,2-12 0 0 0,-2-9 0 0 0,0-13 1 0 0,1-8 1137 0 0,-1-19 0 0 0,-2-15 0 0 0,-2-25 0 0 0,0 43 0 0 0,0-1 331 0 0,1-3 1 0 0,-2-2 0 0 0,-1-7-1 0 0,-2-2 1 0 0,1-1 0 0 0,-1 0 0 0 0,0 0-1 0 0,0 0-70 0 0,0 0 1 0 0,0-1-1 0 0,-2 0 1 0 0,0 0-1 0 0,3-1 1 0 0,1 0-1 0 0,-1 2 1 0 0,2 0 170 0 0,0 3 1 0 0,0 2 0 0 0,1 10-1 0 0,0 3 1 0 0,0-21 0 0 0,0 20 522 0 0,0 20 0 0 0,0 14 791 0 0,0 11 0 0 0,0 14-212 0 0,0 15 0 0 0,0-4 0 0 0,0 1-606 0 0,0 11 1 0 0,6 19 0 0 0,1 22 0 0 0,1 15-378 0 0,-4-36 0 0 0,0 1 1 0 0,2 7-1 0 0,0 2 1 0 0,-2 7-1 0 0,-1 0 1 0 0,2 3-1 0 0,0 0-57 0 0,2 2 1 0 0,0-1 0 0 0,-2 0-1 0 0,-1-2 1 0 0,1-5 0 0 0,0-2-1 0 0,0-6 1 0 0,0-1-337 0 0,4 41 1 0 0,1-24-678 0 0,2-26 0 0 0,1-22 0 0 0,-7-25-35 0 0,-2-9 1 0 0,-2-7 0 0 0,-2-3-1 0 0,0-9-105 0 0,0-12 0 0 0,-2-17 1 0 0,-2-24-1 0 0,-2-12 964 0 0,4 43 0 0 0,1-1 0 0 0,-1-6 0 0 0,0-1 0 0 0,0-3 0 0 0,0-2 0 0 0,-1-4 1 0 0,0-2-110 0 0,1-2 0 0 0,0-1 0 0 0,1-1 0 0 0,0 0 0 0 0,1 4 1 0 0,0 0-1 0 0,0 3 0 0 0,0 1-65 0 0,0 2 1 0 0,0 3 0 0 0,1 7 0 0 0,0 3 0 0 0,3-27 183-1602 0,2 22 1 1602 0,5 28 0 0 0,-5 27 707 0 0,-2 10 1 0 0,-2 0 0 0 0,-2 1 0 0 0,0 5 812 0 0,0 5 0 0 0,0 16 0 0 0,2 17 0 0 0,2 16-1172 0 0,2 16 1 0 0,7 13-1 0 0,-8-42 1 0 0,0 2-1 0 0,1 4 1 0 0,0 2-82 0 0,0 3 0 0 0,-1 0 0 0 0,0 2 0 0 0,0 0 0 0 0,2 0 0 0 0,0-1 0 0 0,-2 0 0 0 0,1 0-94 0 0,1-1 0 0 0,0-2 0 0 0,-2-3 0 0 0,-1-2 0 0 0,1-9 0 0 0,0-3 0 0 0,5 25-808 0 0,0-28 1 0 0,-5-24-630 0 0,7-16 0 0 0,-8-12 0 0 0,2-6 0 0 0,-4-5 138 0 0,-2-7 1 0 0,0-12 0 0 0,0-19 0 0 0,0-15 1092 0 0,0-15 0 0 0,0-10 0 0 0,0 42 1 0 0,0-1-1 0 0,0 0 0 0 0,0 0-60 0 0,0-2 1 0 0,0 1 0 0 0,0-3-1 0 0,0-1 1 0 0,0 5 0 0 0,0 0-1 0 0,0 1 1 0 0,0 1-11 0 0,0 1 1 0 0,0 1 0 0 0,0-37 0 0 0,0 7 0 0 0,0 22 888-1832 0,0 19 216 1832 0,0 20 0 0 0,0 19 1 0 0,0 11-100 0 0,0 5 0 0 0,0 1 0 0 0,0 1 0 0 0,0 3-372 0 0,0 8 1 0 0,5 16 0 0 0,1 21 0 0 0,-2 6-384 0 0,-2 3 1 0 0,4 17-1 0 0,0-1 1 0 0,-2 8-29 0 0,-3-47 0 0 0,0 1 0 0 0,-1-3 1 0 0,0 1-1 0 0,0 3 0 0 0,0 0 1 0 0,0-3-1 0 0,0-1-207 0 0,0 43 0 0 0,0-15 0 0 0,0-12 0 0 0,0-16-495 0 0,0-11 1 0 0,0-12 225 0 0,0-21 0 0 0,0-2 0 0 0,-2-14-140 0 0,-4 2 0 0 0,2 3 0 0 0,-8 5 300 0 0,-1 0 0 0 0,3 7 1 0 0,-2 5-1 0 0,1 4 184-70 0,1 1 1 70 0,-5 6 0 0 0,3 1 0 0 0,-4-1 187-220 0,-1 2 1 220 0,-1-5 0 0 0,1 3 0 0 0,-1-4 88-156 0,1-1 1 156 0,5-1 0 0 0,1-1 0 0 0,-3-3 25-43 0,-1-1 0 43 0,-1 0 0 0 0,3 3 1 0 0,1-1-165 0 0,-2-3 1 0 0,-1 1 0 0 0,-3 5 30 0 0,1 1 0 0 0,5-6 1 0 0,1-1-1 0 0,-3 1-24 0 0,-2-2 1 0 0,-1 5-1 0 0,0-3 1 0 0,-1 1-94 0 0,1-1 1 0 0,-1 1 0 0 0,-1-5 0 0 0,-3 0-41 0 0,-1 0 1 0 0,0 0 0 0 0,5-5-1 0 0,-1 3-99 0 0,-4-2 1 0 0,1-2-1 0 0,-5-2 1 0 0,2 0 8 0 0,4 0 0 0 0,1 2 0 0 0,3 2 1 0 0,-1 2-33 0 0,1-2 0 0 0,-1-1 1 0 0,1 1 0 0 0,-1 2 0 0 0,7 2-438 0 0,-1-2-576 0 0,0-4 446 0 0,3 5 1 0 0,3-7 172 0 0,12 0 1 0 0,-2 0 296 0 0,7 0 1 0 0,-5 0 0 0 0,6 0-1 0 0,1 2 258 0 0,3 4 1 0 0,1-4 0 0 0,3 4 0 0 0,1-4-210 0 0,2-2 0 0 0,8 0 0 0 0,-1 0 0 0 0,2 0-302 0 0,3 0 1 0 0,0-2 0 0 0,0-2 0 0 0,0-4 473 0 0,0-1 1 0 0,0-3 0 0 0,0-5 0 0 0,-2-1 53 0 0,-4 1 0 0 0,2 1 1 0 0,-8 2-1 0 0,-1 5 855 0 0,-3 1 0 0 0,-7-4-25 0 0,-1 7 0 0 0,-1-9-736 0 0,2 2 1 0 0,-2-3 0 0 0,-7-3 0 0 0,3-1-88 0 0,-2-4 1 0 0,4-5 0 0 0,-2-6 0 0 0,-2-1 90 0 0,-3 0 1 0 0,1-6 0 0 0,2 0-1 0 0,2 2 178 0 0,-2 3 1 0 0,-2 6 0 0 0,-2 3 0 0 0,0 2 239 0 0,0 4 0 0 0,0 1 1 0 0,0 1-1 0 0,-2-2-370 0 0,-4-3 0 0 0,4-7 0 0 0,-4 2 1 0 0,3-4-334 0 0,-3-2 0 0 0,4-2 0 0 0,-4-3 0 0 0,2-7 15 0 0,-2-3 0 0 0,4 3 1 0 0,-3 2-1 0 0,3 3 38 0 0,2 3 1 0 0,0-4 0 0 0,0 4 0 0 0,0 4 273 0 0,0 4 0 0 0,0 8 0 0 0,-2-4 0 0 0,-2 2 101 0 0,-2 3 1 0 0,0 3 0 0 0,6 1-1 0 0,0-1-150 0 0,0-4 0 0 0,-2 3 0 0 0,-2-5 0 0 0,-2 2-88 0 0,3 0 0 0 0,1-7 1 0 0,2 5-1 0 0,0 0-206 0 0,0 0 0 0 0,0-4 1 0 0,0 5-1 0 0,0 3 84 0 0,0 2 1 0 0,0-1 0 0 0,0-1 50 0 0,0-2 0 0 0,-6-1 0 0 0,0 7 183 0 0,2-1 0 0 0,0 3 0 0 0,0 1 1 0 0,-1 3 176 0 0,1-3 1 0 0,-4 4 0 0 0,0 1-1 0 0,0-1-195 0 0,1 0 0 0 0,-5 4 1 0 0,4-5-1 0 0,0-3-403 0 0,1-1 0 0 0,-5 3 0 0 0,4 0 249 0 0,-1-1 1 0 0,-1-3-1 0 0,-4 1 365 0 0,3 3 1 0 0,-1-3 0 0 0,-5 5 11 0 0,-1 0 1 0 0,1 0 0 0 0,-1 7 0 0 0,1-3-112 0 0,-1 2 0 0 0,1 0 0 0 0,-1 0 0 0 0,1-2-381 0 0,-1 2 1 0 0,1 1 0 0 0,-1-1-1 0 0,1-2-194 0 0,-1 2 1 0 0,1-6-1 0 0,0 1 1 0 0,-1-3 94 0 0,1 0 1 0 0,-1 6 0 0 0,1-5-1 0 0,-1-1 215 151 0,1 2 1-151 0,-1 1 0 0 0,1 5-1 0 0,-1-2 452 328 0,1 2 0-328 0,-1 2 1 0 0,1 2-1 0 0,-2 0-187 356 0,-5 0 1-356 0,5 0 0 0 0,-4 0-1 0 0,3 2-182 372 0,3 4 1-372 0,-1-4 0 0 0,1 6 0 0 0,-1-2-237 363 0,1-1 0-363 0,-1 3 0 0 0,1-4 97 354 0,-1 2 0-354 0,7 5 1 0 0,-1-5-1 0 0,-1 0 128 331 0,-3 2 0-331 0,4-4 1 0 0,1 7-1 0 0,-3 3-93 293 0,-1 1 1-293 0,-5 3-1 0 0,-1-1 1 0 0,-2 3 37 227 0,1 3 0-227 0,1 4 1 0 0,0 6-1 0 0,-5-2-53 119 0,-1-2 1-119 0,6-5 0 0 0,-2 3 0 0 0,1 0 50 18 0,-1 0 0-18 0,9-5 1 0 0,-3 1-1 0 0,1-6 32 0 0,1-5 0 0 0,3 3 0 0 0,3-3 0 0 0,-1 2-131 0 0,0-3 0 0 0,4 5 1 0 0,-5-5-26 0 0,-3 5 1 0 0,4 1-1 0 0,-1 1 1 0 0,-3-1 94 0 0,-1 1 1 0 0,3-1-1 0 0,0 1 1 0 0,1 1-54 0 0,1 4 1 0 0,-6-3-1 0 0,5 3 1 0 0,-3-3-32 0 0,3-3 0 0 0,-3 1 0 0 0,6-1 0 0 0,1 0 0 0 0,-1 1 1 0 0,-4-1 0 0 0,4 1 0 0 0,1-1 33 0 0,-1 1 1 0 0,0-3 0 0 0,4-1 0 0 0,-2-2-68 0 0,2 1 1 0 0,3-3-214 0 0,1 1-316 0 0,0-7 1 0 0,0 2 157 0 0,0-12 1 0 0,0-3-1 0 0,0-9 1 0 0,0-1 500 0 0,0-5 0 0 0,0-3 0 0 0,0-8 0 0 0,0 0 128 0 0,0 1 0 0 0,0-1 0 0 0,0 0 1 0 0,0 0 63 0 0,0 0 1 0 0,0 2 0 0 0,0 2-1 0 0,0 4 257 0 0,0 1 1 0 0,0 3 0 0 0,0 6-312 0 0,0-1 1 0 0,0 1-470 0 0,0-1 1 0 0,5 1 0 0 0,3-1 139 0 0,2 1 0 0 0,0-1 0 0 0,3 3 0 0 0,-1 1 115 0 0,1 3 1 0 0,3-1 0 0 0,3-5 221 0 0,5-1 0 0 0,-11 3 0 0 0,5 1 0 0 0,-3 4 89 0 0,1 2 1 0 0,3-3-1 0 0,2 3 1 0 0,3 0-158 0 0,-3 1 0 0 0,-2-1 0 0 0,-1 4 0 0 0,1-4-103 0 0,5-2 1 0 0,-3 5-1 0 0,8-5 1 0 0,2 0 119 0 0,2 1 1 0 0,-2 3 0 0 0,2-4 0 0 0,2 0-68 0 0,-4 1 0 0 0,10 3 0 0 0,-6-4 0 0 0,2 0 59 0 0,-1 1 0 0 0,-1 5 1 0 0,0-4-1 0 0,0 2-39 0 0,0 0 1 0 0,-6 1-1 0 0,0 5 1 0 0,2-2-15 0 0,2-4 1 0 0,-3 4 0 0 0,-3-4-1 0 0,0 4-61 0 0,0 2 1 0 0,-4 0-1 0 0,5 0 1 0 0,-3 0 119 0 0,-4 0 1 0 0,6 0 0 0 0,0 0 0 0 0,1 0-149 0 0,-5 0 0 0 0,-4 2 1 0 0,-1 2-1 0 0,-1 2 61 0 0,1-2 1 0 0,-1 3 0 0 0,1 1 0 0 0,-3 2 437 0 0,-3 3 1 0 0,3 3 0 0 0,-3 1 0 0 0,2 3 45 0 0,-3 3 0 0 0,5 6 0 0 0,-7 10 0 0 0,3 4-183 0 0,0 1 1 0 0,-1 9 0 0 0,5 5 0 0 0,-3 0-361 0 0,-1 2 0 0 0,-2 2 0 0 0,3 6 0 0 0,-1-4-210 0 0,2-5 0 0 0,-5-5 0 0 0,1-2 0 0 0,0-1 26 0 0,-1-5 0 0 0,-3-3 0 0 0,4-8 0 0 0,-2-2 171 0 0,-4-4 0 0 0,-1 2 0 0 0,1-6 0 0 0,2 1 62 0 0,-2-1 1 0 0,-2 4 0 0 0,-2-4 0 0 0,0 2 180 0 0,0 4 0 0 0,-2 0 1 0 0,-2 2-1 0 0,-4 0-89-41 0,-1 4 0 41 0,-5 10 1 0 0,-7 1-1 0 0,-4 7-54-560 0,-3 3 1 560 0,-1 2 0 0 0,-6-4-1 0 0,-2 2 249-667 0,-3-1 1 667 0,3-5 0 0 0,-6-5 0 0 0,2-7-7-640 0,1-3 0 640 0,-1-8 1 0 0,6-3-1 0 0,0-5-320-509 0,0-5 0 509 0,2-11 0 0 0,2 1 0 0 0,2-4-603-343 0,-2-2 0 343 0,0 0 1 0 0,0 0-1 0 0,0-2-222-148 0,-6-4 1 148 0,2 2 0 0 0,-8-7-1 0 0,3-3 343-3 0,-1-1 1 3 0,-2 1 0 0 0,4-1 0 0 0,-1-5 9 0 0,1 1 1 0 0,2-3 0 0 0,2-1 0 0 0,0-6 63 0 0,0-4 0 0 0,2-4 0 0 0,2-2 0 0 0,6-1 16 0 0,5 1 0 0 0,1-4 1 0 0,13 2-1 0 0,2 1 81 0 0,2-3 1 0 0,4 8 0 0 0,4-2 0 0 0,6 8 106 0 0,3 4 1 0 0,-3 2-1 0 0,0 7 1 0 0,1 4 28 0 0,3 7 0 0 0,-5 3 856 0 0,1 2 0 0 0,-8 2 0 0 0,2 3 0 0 0,-4 9 355 0 0,-2 7 1 0 0,5 8 0 0 0,1 14 0 0 0,0 10-561 0 0,2 9 1 0 0,-4 13 0 0 0,7 7 0 0 0,3 3-81 0 0,1 2 1 0 0,11-1 0 0 0,3-5-1 0 0,4-7-286 0 0,2-8 0 0 0,2-8 1 0 0,3-13-1 0 0,5-12-1243 0 0,0-14 1 0 0,5-9 0 0 0,-3-14 0 0 0,1-6 516 0 0,-1-7 0 0 0,-5-12 0 0 0,-7-2 0 0 0,-2-6 730 0 0,-4-4 0 0 0,-5-7 0 0 0,-11 1 0 0 0,-3-3 534 0 0,-2-3 0 0 0,-2 3 1 0 0,-6 1-1 0 0,-2 3 74 0 0,-4-3 0 0 0,0 5 0 0 0,-10-1 1 0 0,-3 2-99 0 0,0 4 0 0 0,-9 1 1 0 0,-1-1-1 0 0,-6-2-443 0 0,-5 2 0 0 0,3 4 0 0 0,-4 6 0 0 0,4 8 123 0 0,2 7 0 0 0,6 7 0 0 0,2 8 0 0 0,2 5-39 0 0,3 6 0 0 0,3 19 0 0 0,4 12 0 0 0,3 11-450 0 0,6 10 1 0 0,4 12 0 0 0,4 5 0 0 0,4 7-62 0 0,6 5 1 0 0,9-12-1 0 0,4 1 1 0 0,2-12-34 0 0,4-12 0 0 0,4-10 0 0 0,4-19 0 0 0,2-7-26 0 0,-2-9 1 0 0,-3-13-1 0 0,-1-13 1 0 0,0-11 269 0 0,0-10 1 0 0,-2-3-1 0 0,-4-12 1 0 0,-5-5 469 0 0,-5-8 1 0 0,-7-8 0 0 0,-3-6 0 0 0,-1-3-12 0 0,-4-1 1 0 0,-2 2 0 0 0,-2 9-1 0 0,-2-1-97 0 0,-4 0 0 0 0,-5 16 0 0 0,-13 7 0 0 0,-5 10 165 0 0,-4 8 0 0 0,-4 4 0 0 0,-2 7 0 0 0,-3 3-127 0 0,-3 3 1 0 0,6 4 0 0 0,-1 10 0 0 0,3 4-384 0 0,2 6 0 0 0,2 3 0 0 0,4 5 0 0 0,5 1-670 0 0,5 2 0 0 0,7 3 759 0 0,1-3 0 0 0,7 58 0 0 0,0-29 0 0 0,0-1 0 0 0</inkml:trace>
</inkml:ink>
</file>

<file path=ppt/ink/ink1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6:32.462"/>
    </inkml:context>
    <inkml:brush xml:id="br0">
      <inkml:brushProperty name="width" value="0.08571" units="cm"/>
      <inkml:brushProperty name="height" value="0.08571" units="cm"/>
      <inkml:brushProperty name="color" value="#FFFFFF"/>
    </inkml:brush>
  </inkml:definitions>
  <inkml:trace contextRef="#ctx0" brushRef="#br0">35 140 7762,'-11'-9'1813,"1"1"-1267,2 0 1,2-2-357,6-7 0,8 0 0,6 1 0,5 2-33,4 3 1,8 5 0,-2-4 0,6 3-116,6 3 1,-4 2-1,4 2 1,-4 2-11,-2 3 1,-1 5-1,1 8 1,-2 1 70,-3 4 0,-5 4 1,-8 8-1,1 2 1,-1 4 1,-7-4-1,-4 6 1,-4-1-34,-2 5 1,-2-3 0,-4 1 0,-6-2-98,-3-4 1,-9-3-1,-1-3 1,0-3-180,0-7 1,-4-4-1,3-3 1,-1-3-636,-4-1 1,4-8 0,-2 2 839,-2-4 0,-18-41 0,-5-10 0</inkml:trace>
  <inkml:trace contextRef="#ctx0" brushRef="#br0" timeOffset="451">105 123 7766,'0'10'1576,"-2"-3"-1089,-4-7 0,4 2 509,-3 4-530,3-4 0,2 14 0,0-5-64,0 5 0,0 1 1,2 3-1,1 3-102,3 6 1,2 10 0,-4 5 0,4 5-61,1 5 1,-5 5-1,4-1 1,-2 6-65,0 4 0,-1-6 1,-5-4-1,2-4-227,4-1 1,-4-3-1,4-5 1,-4-10-1174,-2-10 0,2 0-1900,4-2 1720,-4-7 0,5-10 1404,-7-12 0,-31-74 0,12 28 0,0 0 0</inkml:trace>
</inkml:ink>
</file>

<file path=ppt/ink/ink1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6:31.232"/>
    </inkml:context>
    <inkml:brush xml:id="br0">
      <inkml:brushProperty name="width" value="0.08571" units="cm"/>
      <inkml:brushProperty name="height" value="0.08571" units="cm"/>
      <inkml:brushProperty name="color" value="#FFFFFF"/>
    </inkml:brush>
  </inkml:definitions>
  <inkml:trace contextRef="#ctx0" brushRef="#br0">366 18 7990,'0'-10'2447,"0"2"1,-6 10-2238,0 4 1,0 4-1,6 9 1,0 4 58,0 7 0,0 2 1,0 5-1,0 4-129,0 6 1,0 5-1,0 6 1,0 6 29,0 4 0,0-4 1,0 0-1,0 0-140,0-2 1,-6 2 0,1-9 0,1-7-79,2-3 1,2-10 0,0-8 0,0-2-573,0-3 1,0-9-829,0-1 0,6-10 401,-1-2 1,1-2 1046,-6-10 0,-7 1 0,-3-7 0</inkml:trace>
  <inkml:trace contextRef="#ctx0" brushRef="#br0" timeOffset="551">16 751 7048,'-1'10'200,"-5"-4"0,4-2 670,-4 1 1,6 3 0,4 6-302,2-3 1,7 1 0,-1 6 0,3-1-199,3 0 0,1 3 1,3 1-1,1 4-82,-2 3 1,4 1 0,-1 4 0,-3-2-93,-1-2 0,-3-2 0,-1 4 1,-3-4-169,-1-2 1,-3-7 0,5-8 0,-2-1-106,1 1 0,-3-6 1,2 2-1,-1-6-86,-1-6 0,5-4 0,-1-7 1,4-3 34,-1-3 0,10 2 1,-9-8-1,1-2 18,0-2 1,5-2 0,-1 2 0,-2 2-71,-1 1 0,-5 7 1,-1-4-1,-3 2-186,3 3 0,-4 9 0,-1 1-186,-1-1 0,0-1 1,-4 0-525,2 3 0,0 5 459,-6-6 0,0 1 616,0-7 0,-32 9 0,-6 1 0</inkml:trace>
</inkml:ink>
</file>

<file path=ppt/ink/ink1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6:35.579"/>
    </inkml:context>
    <inkml:brush xml:id="br0">
      <inkml:brushProperty name="width" value="0.08571" units="cm"/>
      <inkml:brushProperty name="height" value="0.08571" units="cm"/>
      <inkml:brushProperty name="color" value="#FFFFFF"/>
    </inkml:brush>
  </inkml:definitions>
  <inkml:trace contextRef="#ctx0" brushRef="#br0">416 497 7708,'-2'-16'1212,"-4"5"1,-4-3-1,-7 8-722,-1 3 1,1 1 0,-3 2 0,-1 0-234,-2 0 0,-8 7 0,4 5 0,-3 4-199,1 1 0,2 0 0,-2 1 0,6-1-142,3 1 0,3-1 0,1 1 0,3-1-325,1 1 0,8-7 0,0 1 59,8 2 0,0-7 1,8-1-1,1-4 151,3-2 1,1 6 0,1 0 0,-1-2 165,1-2 0,-1-2 1,1 0-1,-1 2 41,1 3 1,-1-3 0,1 6 0,-1-2 35,1 0 0,-1 7 0,0-1 7,1 3 0,-6 1 0,-3-1 0,-1 1 10,-4 3 0,0 3 1,0-5-1,1 3 27,-1 3 1,-9-4-1,-7 7 1,-2-3 79,3 0 0,-7-2 1,3-7-1,-7-2-284,1 1 0,-4 1 0,1-3 0,3-5-479,2-4 0,-5-2 0,1 0 0,2 0-1647,1 0 2242,11-8 0,1-71 0,8 27 0,0-1 0</inkml:trace>
  <inkml:trace contextRef="#ctx0" brushRef="#br0" timeOffset="935">468 707 7731,'0'17'-257,"0"0"332,0 1 1,2-8 172,4-5 1,4-3 0,7-2 0,2 0-120,5 0 0,-5-13 0,4-5 1,-3-1-156,-3 0 1,1-5 0,-1 1 0,-1 2 142,-5 1 1,-3 3 0,-8-1-70,0 1 1,0-1 0,-2 3 0,-4 3 89,-5 6 1,-11-1-1,-1 1 1,2 2-99,1 2 1,-3 4 0,0 2 0,1 4-59,3 1 1,2 3-1,-1 5 1,1 1 56,-1-1 0,7 7 1,1 1-1,2 2 157,4 4 0,2-4 1,2 2-1,0 2-17,0 2 1,2 0 0,4-2-1,6-3-190,3-3 0,3-8 1,-1-5-1,1 0-165,-1-3 0,0-1 0,3-8 0,1 0-53,3 0 0,-1-8 0,-6-3 0,1-7-32,-1-5 0,1 1 0,-1-7 1,-1-2 58,-5-2 1,3-2 0,-6 2 0,-1 2 111,1 2 0,-2 8 0,-4-2 0,2 3 342,2 3 1,-1 5 418,-5 0 0,-1 9-397,-5-3 0,4 6 0,-4 6 1,4 5-64,2 5 1,0 7 0,0 2 0,0 2 71,0 5 0,0 2 1,0 5-1,0 2-215,0-2 0,0-4 0,0-4 1,0-4-414,0-2 1,0-2 0,2-5-239,4-1 1,-2-9 0,5-10 163,-1-13 1,4-11 0,-4-8-1,1-3 165,5-4 1,-5 2-1,1-7 1,-2 1 233,-4 6 0,4-2 0,-3 12 1,-1-2 298,-2 2 1,0 4 626,4 7-643,-4 9 0,6 3 0,-8 12-45,0 5 0,0 7 1,0 5-1,0 4-113,0 0 0,0 6 1,2-3-1,2 2-44,1 3 1,1-2-1,-6-3 1,0-5-21,0 0 0,0-6 1,2 5-1149,4-5 663,-4-9 1,11-10 0,-7-14 0,0-7 42,2-8 1,-4-4 0,5-2 0,-1 0 142,-4 0 0,0 2 0,0 2 0,2 4 148,-2 2 0,-3 1 1023,-1 7-335,8-1 1,-6 11 0,4 7-33,-4 9 1,-2 7 0,0 1 0,0 3-134,0 3 1,0-2 0,0 8 0,0 2-248,0 2 1,0 2-1,0 0 1,0 0-211,0 0 0,0-8 0,2-1 0,2-3-1354,2 0 1,-1 0 1397,-5-5 0,0-94 0,0-23 0</inkml:trace>
  <inkml:trace contextRef="#ctx0" brushRef="#br0" timeOffset="1118">1202 445 7731,'-10'7'696,"-4"3"1,7 8-216,-3-1 1,6 0 0,-2 1-1,4 1-307,2 5 1,0 1 0,0 6 0,0-2-219,0 2 1,2 2-1,2 2 1,4-2-501,1-4 0,-5 2 1,4-8-1,-2-1 544,0-3 0,-16-48 0,-9-12 0</inkml:trace>
  <inkml:trace contextRef="#ctx0" brushRef="#br0" timeOffset="1233">1149 270 7731,'-8'-10'-364,"5"3"364,-9 7 0,31 38 0,3 11 0</inkml:trace>
  <inkml:trace contextRef="#ctx0" brushRef="#br0" timeOffset="1520">1498 497 7731,'0'-12'214,"0"1"1,-7 5 6,-5-6 1,2 8 152,-1-1 1,-1 3 0,-5 2-220,-1 0 1,3 7 0,1 7-1,2 5-7,-1 5 0,-1 7 1,3-2-1,3 4 7,0 2 0,6 2 0,-4 1 1,4 3-333,2-2 1,0-8 0,2-4 0,4-2-541,6-3 0,3-5 0,3-5 0,-1-6 717,1-4 0,22-88 0,-16 33 0,-1-1 0</inkml:trace>
  <inkml:trace contextRef="#ctx0" brushRef="#br0" timeOffset="1819">1621 549 7731,'0'12'382,"0"0"1,0 1 39,0 3 1,0-3-1,-2 3 1,-2 3-345,-2 1 1,0 1-1,6 0 1,0 5 90,0 1 1,0-6 0,2 2-381,4-3 0,4-5 1,7-3-106,1-6 0,-1-6 0,1-6 137,-1-6 0,-1-9 0,-3-4 0,-3-2 95,-2-4 0,-3-2 0,-5 0 0,0 3 382,0 7 1,0 2-1,-1-1-15,-5-1 1,-4 2 0,-7 9 0,-1 6-127,1 4 0,-3 2 1,-1 0-1,-2 2-150,1 4 1,3 4 0,1 7 0,1 3-504,-1 3 0,9-4 0,3 5-1999,4-5 2495,2-1 0,54-40 0,14-9 0</inkml:trace>
  <inkml:trace contextRef="#ctx0" brushRef="#br0" timeOffset="2153">1743 514 7731,'10'0'755,"-3"0"1,-5 2 181,4 4 1,-2 6-1,6 9-540,-2 2 1,3 9 0,-5-3-1,-2 6-134,-2 5 1,0-3-1,2 4 1,1-6-254,-1-6 1,-2-4 0,-2-7-359,0-1 1,0-3 0,0-8-200,0-12 0,2-18 0,2-10 1,4-11-41,2-6 1,-5-7-1,7 0 1,0 4 115,-3 5 0,5 6 0,-6 10 0,0 4 258,-1 6 0,1 6 539,-2 5 0,2 12 0,3 14 0,-5 7 115,-4 8 0,-2 4 1,0 4-1,0 2-128,0 1 0,0 3 0,0-4 1,0 2-738,0-3 1,6-6 0,2-5 0,-1 0 423,1 0 0,37-44 0,3-7 0</inkml:trace>
  <inkml:trace contextRef="#ctx0" brushRef="#br0" timeOffset="2599">2249 532 7731,'0'-18'301,"0"1"1,0 0 0,0-1-1,0 1 274,0-1 0,-7 1 0,-5-1-265,-3 1 1,-3 7 0,1 4 0,-1 4-123,1 2 1,5 0 0,0 2-1,-1 6-349,-3 9 0,1 3 0,1 9 1,4 2-50,3 2 0,1 8 1,6 1-1,0 1 160,0 0 0,0-2 1,2-7-1,2 1-14,2 0-1,7-2 1,-1-4 0,3-5-56,3-5 1,-1-7-1,1-3 1,-1-1-88,1-4 1,-7-10 0,1-7-1,1-9 70,3-7 1,0-11-1,-3-7 1,-3-4-3,-2-1 0,3 0 0,-5-1 0,-2 1 91,-2 0 1,-2-1 0,0-1 0,0-2 77,0-3 0,-8 1 1,-2 8-1,-1 5 309,-1 10 1,6 8 0,-3 9 132,1 1 0,2 9 0,6 8-217,0 10 1,0 7 0,0 5 0,0 5-62,0 6 0,0 0 0,0 13 1,0 1 106,0-2 0,0 7 1,0-1-1,0 5-238,0 0 1,0-2-1,0-1 1,0-1-505,0 1 1,0-7 0,2-1-1,2-4-730,2-8 1,5-12 0,-3-11-801,2-3 1971,1-16 0,6-36 0,-1-15 0,3-11 0,-1 0 0</inkml:trace>
  <inkml:trace contextRef="#ctx0" brushRef="#br0" timeOffset="2951">2459 392 8568,'0'12'128,"0"0"303,0 1 1,0 3 0,0 1 0,0 2 121,0 5 0,0 3 0,0 8 0,2 2-423,4 3 1,2-8 0,5 2-1,-3-3-192,-2-3 1,5-3-1,-3-8 1,2-1-544,-1-4 1,-5-5 0,6-7 229,1 0 1,-5-7-1,0-7 1,-2-7 93,-1-9 0,1-3 1,-4-1-1,2-1 219,2 0 0,0 2 0,-6 2 0,0 4 180,0 1 0,0 3 1,0 6 874,0-1-685,0 1 0,0 9 0,0 10-148,0 13 0,0 5 0,0 9 0,0 2-241,0 2 0,5 2 0,1 0 1,0-2-428,2-4 0,-4 2 0,7-8 1,1-2 507,-2-1 0,52-65 0,6-15 0</inkml:trace>
  <inkml:trace contextRef="#ctx0" brushRef="#br0" timeOffset="3151">3000 322 8743,'-17'-7'929,"5"5"1,1-4-729,-3 4 1,-1 4 0,-3 4 0,1 5-32,-1 5 0,1 3 0,-1 3 0,1 3-59,-1 2 1,7 4 0,1 8 0,2 2-197,4-3 1,2-1 0,4-4 0,2-4-408,2-5 0,8-7 0,-3-3 1,7-5-525,5-1 1,-4-2 1015,5-6 0,3-78 0,-14 30 0,1-1 0</inkml:trace>
  <inkml:trace contextRef="#ctx0" brushRef="#br0" timeOffset="3352">3018 305 9399,'0'12'782,"0"-1"0,2-7 0,4 2-863,5-4 0,11-2 0,1 0 0,0-2 82,2-4 1,1 2 0,3-6 0,-4 3-250,0 3 1,-5-4 0,3 2 0,-6 0-540,-5-1 1,2 3 786,-9-8 0,-69-7 0,-23-8 0</inkml:trace>
  <inkml:trace contextRef="#ctx0" brushRef="#br0" timeOffset="3552">3140 25 8861,'10'12'173,"-4"0"0,1-6 0,-1 5 0,-2 5 340,-2 5 1,-2 6 0,0 10 0,0 6-184,0 9 0,-6 8 1,0 8-1,3-2-251,1-2 1,2-7-1,0-1 1,0-8-229,0-7 0,0-6 0,2-8 0,1-7-2305,3-7 2454,8-9 0,11-74 0,-7 22 0,1-1 0</inkml:trace>
  <inkml:trace contextRef="#ctx0" brushRef="#br0" timeOffset="3869">3402 445 7718,'-10'17'0,"3"1"0,1-1 510,0 0 1,0 1 0,6 1-1,0 3-303,0 1 1,6 6-1,2-4 1,0 1-75,-1-1 1,7 4 0,-2-6 0,3-2-34,2-1 0,-1-8 0,0-3 0,-1-1-224,4-4 0,3-4 0,-5-6 0,1-6-7,-1-3 1,1-10-1,-3-4 1,-1-4 76,-3-2 0,-1 0 0,2 0 0,-6 0 160,-4 0 1,-2 6 0,0 0 0,0 0 154,0 1 1,-8 3 0,-4 6-1,-3-1 53,-3 3 0,-7-2 0,-4 13 0,-4 2-118,-2 2 1,0 2 0,2 2 0,2 4-252,2 5 1,7 5-1,-1 3 1,6 3-675,5 1 1,4 0 0,8-5-554,0-1 1,14-7 1281,3-4 0,34-20 0,13-9 0,3-2 0,0 1 0</inkml:trace>
  <inkml:trace contextRef="#ctx0" brushRef="#br0" timeOffset="4168">3909 95 7711,'0'10'3959,"0"6"-3728,0-5 1,5 5-1,1 3 1,0 4 77,2 7 0,-4 3 0,5 3 1,-1 5 232,-4 6 0,-2 3 0,-2 3 0,0-3-284,0-3 1,0-5 0,0-7-1,0-2-25,0-4-307,0-4 1,0-17 0,0-8-164,0-9 1,0-15-1,0-7 1,0-8-29,0-7 0,2 1 0,2-1 0,4-3 31,1-1 1,3-3-1,3 3 1,-1 3-30,-2 7 1,-1 8 0,7 5-1,-1 0-95,1 0 1,-1 11-1,1 1 1,-1 5-545,1 6 0,-1 0 902,0-1 0,-7 3 0,-2-6 0</inkml:trace>
</inkml:ink>
</file>

<file path=ppt/ink/ink1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6:43.062"/>
    </inkml:context>
    <inkml:brush xml:id="br0">
      <inkml:brushProperty name="width" value="0.08571" units="cm"/>
      <inkml:brushProperty name="height" value="0.08571" units="cm"/>
      <inkml:brushProperty name="color" value="#FFFFFF"/>
    </inkml:brush>
  </inkml:definitions>
  <inkml:trace contextRef="#ctx0" brushRef="#br0">1345 0 7787,'-10'0'2465,"2"0"1,8 2-2039,0 4 1,8-2 0,4 7-126,3 3 1,3 1-1,-1 5 1,1 1-23,-1 2 0,1 9 1,-3-1-1,-1 7-46,-3 9 1,1 5-1,6 7 1,-3 7-101,-3 7 1,1 11 0,-5 11 0,-4-45 0,0 1-43,0-1 0,0 1 0,-1-1 0,-1 1 0,-1 1 0,-2 0 0,1 1 1,0 1 43,1 1 1,-2 1-1,-1-4 1,-1 0 0,-1 1-1,0-1 1,-6 43-38,-3-5 0,3-1 0,0 2 1,0 0-219,1-5 1,3-1-1,-4-7 1,2 1 24,5 5 0,-1-13 0,0-1 0,-2-2-30,2 0 1,2 2 0,0 0 0,-2-2-64,-1-4 0,-1-2 1,6-6-1,0 2-67,0-1 0,0-11 0,0-5 1,0-6-432,0-6 0,0-4 0,0-7-949,0-1 0,-2-9 1634,-4-8 0,-43-86 0,16 29 0,0 0 0</inkml:trace>
  <inkml:trace contextRef="#ctx0" brushRef="#br0" timeOffset="549">1345 52 7787,'-10'8'-19,"-3"-4"849,7 8 498,0-8-826,6 3 1,0-5-285,0 4 0,-6 4 0,-2 7 0,1 3-105,-1 3 0,-4-2 0,5 8 0,-3 1-338,-4-3 0,5 4 0,-1-8 1,0 0-889,0 3 0,7-13 1113,-3 5 0,19-44 0,7-5 0</inkml:trace>
  <inkml:trace contextRef="#ctx0" brushRef="#br0" timeOffset="749">1415 52 7787,'8'10'677,"-5"0"1,9-6-313,2 2 1,1 1 0,5-3 0,1 4-252,2 2 1,8-6 0,-4 3 0,3-1-159,-1 0 1,-6 6 0,4-5 0,-2 1-533,-3 0 0,-3 5 576,-1-1 0,-24 11 0,-6 5 0</inkml:trace>
  <inkml:trace contextRef="#ctx0" brushRef="#br0" timeOffset="1650">0 3598 7944,'0'-10'1664,"0"2"1,0 10-1332,0 4 0,0 6 1,2 11-1,2 6-166,2 4 1,7 12-1,-3 7 1,2 10-103,-1 6 0,-5 4 1,4 2-1,-2-1 34,-4-5 1,3-8 0,-1-13-1,-2-6-1008,-2-4 148,-2-10 0,0-12 366,0-15 1,0-7 0,0-13 0,0-3-91,0-6 0,2-10 1,2-4-1,4-1 214,1-5 1,-3 4-1,6 1 1,-1 1 251,-1 4 0,4 8 0,-7 4 0,1 2-45,0 4 0,0 3 438,-2 6 1,3 5-1,7 11 105,-5 7 1,5 1 0,-6 13-1,1 0-161,1 4 0,-2-1 0,3 1 0,-1 2-229,1 2 0,-5-4 0,0 0 1,-2 0-272,0-2 1,-1 0 0,-5-5 0,2 1-1070,4-2 1251,-4-9 0,-17-35 0,-14-16 0</inkml:trace>
  <inkml:trace contextRef="#ctx0" brushRef="#br0" timeOffset="1966">524 4034 7788,'-11'18'258,"1"-1"1,2 1 74,4-1 0,2-5 1,2-1-1,0 3-259,0 2 0,2 1 0,4 0 0,6 1-14,3-1 0,3 1 1,-1-3-1,1-1-285,-1-2 0,0-7 0,1 5 0,-1-2 35,1-4 1,-6-2-1,-1-2 1,3 0 53,1 0 1,1-8 0,-3-4 0,-3-3 79,-2-3 1,0-7 0,-5-2 0,3-2 67,-2 0 0,-2 7 0,-2-3 0,0 2 155,0 0 0,-8-3 0,-1 5 1,-3-2-18,0 1 1,-1 5 0,-9 3-1,-1 3-104,2-3 1,-4 6-1,-1 3 1,1 3-47,0 2 0,-9 34 0,-2 17 0,-2 2 0,0 1 0</inkml:trace>
  <inkml:trace contextRef="#ctx0" brushRef="#br0" timeOffset="2233">873 3633 7788,'0'17'379,"0"1"-42,0-1 1,0-3 0,0 3 0,0 8-158,0 6 1,0 6 0,2 4 0,2 6-216,2 3 1,6 4 0,-6 3-1,-3 1-330,-1-2 1,4-2-1,0-3 365,-2-5 0,-10-11 0,-4-9 0</inkml:trace>
  <inkml:trace contextRef="#ctx0" brushRef="#br0" timeOffset="2601">1153 4052 7788,'10'8'-296,"-1"-1"0,-3 5 92,6-6 0,3-4 1,5-2-1,1 0 601,2 0 0,6-2 1,-5-4-1,-1-6-177,2-3 1,-5-5-1,3-1 1,-4-2-179,-1 1 0,-3 3 0,-3 2 0,-4-1-42,-1 1 1,-5-1-1,4 1 1,-6 1 105,-6 4 0,2-3 0,-7 5 0,-3-1-94,-1-1 1,-3 8 0,-1-2 0,-2 4 25,-3 2 0,1 0 0,6 2 0,-1 2 25,1 2 1,-1 8-1,3-3 1,1 5-52,2 1 1,8 6-1,-1 1 1,3-1-6,2 2 1,0 0-1,2 7 1,3-3 13,7 2 0,4-4 1,1 0-1,1-2-263,-1-3 0,6-3 0,1-2 1,-1-1-831,2-4 1072,-5-5 0,51-53 0,5-12 0</inkml:trace>
  <inkml:trace contextRef="#ctx0" brushRef="#br0" timeOffset="2985">2061 3580 7788,'-12'10'0,"1"-4"933,-3-4 0,-1-2 0,-3 0-275,1 0 1,-1 6 0,1-1-118,-1-1 0,-1 0-492,-4 2 0,3 2 0,-3 5 1,5-1-307,7 1 0,-3 3 1,6 0-1,1-3-181,-1-1 0,2-1 1,6 7 93,0-1 1,8-1 0,4-3 0,3-3 141,2-2 1,3 4-1,3-5 1,6 1 125,4 0 0,0 0 0,-2-5 0,-2 5 312,2 2 1,1-4 0,-3 3-1,-4 1 517,0 0 1,-6 3-1,5 9 1,-7 1-12,-5-2 1,-2 5 0,-7-1 0,3 2-350,-2 4 1,-4-4-1,-6 0 1,-5-1-229,-5-5 1,-1 4-1,-1-3 1,-1-5-692,-4-3 1,-5-11 0,-7 3 0,1-4 525,-1-2 0,-47-25 0,-19-12 0,28 11 0,0 0 0,0 1 0</inkml:trace>
</inkml:ink>
</file>

<file path=ppt/ink/ink1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4:48.835"/>
    </inkml:context>
    <inkml:brush xml:id="br0">
      <inkml:brushProperty name="width" value="0.08571" units="cm"/>
      <inkml:brushProperty name="height" value="0.08571" units="cm"/>
      <inkml:brushProperty name="color" value="#FFFFFF"/>
    </inkml:brush>
  </inkml:definitions>
  <inkml:trace contextRef="#ctx0" brushRef="#br0">166 0 8449,'-10'8'-216,"2"2"123,0-1 1,7 7 304,-5-4 0,4 3 0,2 3 0,0-1 54,0 1 1,0 5-1,0 2 1,0 2-118,0 4 1,6 2-1,-1 2 1,-1 2-46,-2 4 1,-2 3 0,0 11 0,0 1 57,0 2 1,0 10-1,0-2 1,0 4-28,0-2 1,0-2 0,0 2 0,0 0-41,0 2 1,-6-10 0,1 8 0,1-6-17,2-6 0,2-2 0,0-1 1,0-3-75,0-3 1,6 1-1,-1-5 1,-1 2 5,-2 3 0,-2-3 0,2 1 0,2 3 91,2 1 0,0 3 0,-6-1 0,0 0 11,0 1 0,0-7 0,0 1 0,0 2-24,0 1 0,0-3 0,0-3 0,-2-1-29,-4-4 1,4 5 0,-4 1-1,2 1-29,-2 1 1,5-8-1,-5 4 1,2-3-30,-2 1 0,4 6 1,-4-7-1,4-1-15,2-2 1,0-2 0,0 0 0,0 0-13,0 0 1,0-6 0,0 0-1,0 2-33,0 2 1,0 2 0,0 0 0,0 0 11,0 0 0,0 2 1,0 1-1,0 3 18,0-2 0,0 0 0,2 0 0,2 3 14,2 3 0,0-6 0,-6 1 0,0-1 3,0 2 0,0-4 0,0 4 0,0-4 21,0-3 1,0 1 0,0 0 0,0 0-1,0 0 1,0-2 0,0-2-1,0-4-47,0-1 1,6 3 0,-1-4 0,-1 0 16,-2 0 1,-2 1-1,0-5 1,0 4 11,0 2 1,0-3 0,0 3-1,0 0 16,0 0 1,0-4 0,0 5 0,0-1 6,0 0 1,0-6 0,0 4 0,0-1-27,0-1 0,0 6 0,0-4 0,0 1-38,0-1 1,0 4 0,2-6 0,2-1-2,2-3 0,0 4 1,-6 1-1,2-3-140,3-2 0,-3-7 0,4 0-1497,-4 1 1687,6-5 0,-84 7 0,-13-5 0</inkml:trace>
  <inkml:trace contextRef="#ctx0" brushRef="#br0" timeOffset="2200">43 5205 8155,'-17'9'400,"7"1"0,3-6-358,-1 2 0,8 0 74,0-6 1,2 0 0,9 0-32,3 0 0,1 0 1,3 0 215,-1 0 0,1 0 0,-1 0-117,1 0 1,-7 0 0,-1 1 0,0 3 80,0 2 1,-5 0 0,7-4-65,2 4 1,-5-4 0,3 4-52,1-5 0,-3-1 1,0 2-1,0 2 38,-1 2 0,-3 0 1,6-6 20,1 0 1,-3 0 0,2 0-85,1 0 0,3 0 1,1 0-7,1 0 0,-1 2 1,1 2-84,-1 2 1,1-1 0,-1-5-1,1 0 31,-1 0 1,0 0-1,1 0 1,-1 0 37,1 0 0,1 0 0,3 0 1,1 0-20,-2 0 1,6 0 0,1 2 0,3 2-22,4 2 0,-10 2 0,12-4 0,-1 2-66,3-3 0,4 1 0,-4 0 0,3 2-49,3-2 1,-4-2-1,5 0 1,3 2-33,1 1 1,3 1 0,-1-6 0,3 0 110,3 0 1,-2 0 0,6 0 0,-2-2-94,-3-3 1,-3 3 0,-2-4 0,3 4-25,3 2 0,-4 0 0,4 0 0,-3 0 116,-3 0 1,0 0 0,1 0 0,-1 0 77,1 0 1,5 0-1,0 0 1,0 0-18,2 0 0,-5 6 1,3-1-1,-4-1-59,-1-2 1,7-2-1,2 0 1,0 0-123,-4 0 0,2 0 0,-1 0 1,-1 0-53,2 0 0,-8 0 0,3 0 0,-7 0 59,1 0 1,3 2 0,2 2 0,1 2 88,-5-2 1,-1 0 0,3 0 0,3 1 20,3-1 1,-4-2 0,4 0 0,-3 2 32,-3 2 0,0 2 1,1-5-1,-1 3-71,1-2 1,-3 4 0,-1-2 0,-1 0-64,6 1 1,-1-5 0,5 6-1,-4-2-35,-1 0 1,1 0 0,0-6 0,1 0 43,-5 0 1,-1 0 0,3 0-1,0 0 3,1 0 0,-1 5 1,1 1-1,-1-2 148,0-2 0,1-2 0,-1 0 0,-1 0-41,-5 0 0,5 2 1,-5 2-1,3 2-66,-3-2 1,11-3 0,-5-1-1,0 0-29,-3 0 1,3 0 0,-1 0 0,5 0-8,0 0 1,-7 0-1,-3 0 1,1 0 42,-2 0 1,9 0 0,-8 0 0,-1 0 56,0 0 0,-6 0 1,7 0-1,1 0-14,-3 0 1,5 0 0,-6 0 0,-1 0-10,1 0 0,3 6 0,-3 0 1,0-2-19,0-2 0,3-2 0,-3 0 1,0 0-23,-1 0 0,5 0 0,-5 0 0,1 0-27,0 0 0,3 0 1,-3 0-1,0 0-24,-1 0 0,5-6 0,-6 0 0,-2 2 51,-3 2 0,-1 2 0,0 0 0,0 0 79,0 0 0,0 0 1,-2 0-1,-2 0 22,-2 0 0,-2 0 0,4 0 0,-1 0-78,1 0 0,0 0 1,0 0-1,-2 0-51,2 0 0,0 0 0,0 0 0,-4 0 27,-2 0 1,4 0 0,-3 0-1,-1 0 26,0 0 1,4 0 0,-5 0 0,-3 0 43,-2 0 0,-1 0 0,-1 0 0,1 0 46,-1 0 1,1 0-1,-1 0-62,1 0 0,-1 0 1,0 0-19,1 0 0,-6 0 30,-1 0 0,1 0 16,5 0 112,-7 0-638,6 0-640,-14 0 1107,5 0 0,-22 0 0,-5 0 0</inkml:trace>
</inkml:ink>
</file>

<file path=ppt/ink/ink1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4:58.667"/>
    </inkml:context>
    <inkml:brush xml:id="br0">
      <inkml:brushProperty name="width" value="0.08571" units="cm"/>
      <inkml:brushProperty name="height" value="0.08571" units="cm"/>
      <inkml:brushProperty name="color" value="#FFFFFF"/>
    </inkml:brush>
  </inkml:definitions>
  <inkml:trace contextRef="#ctx0" brushRef="#br0">0 227 8184,'0'-9'-542,"0"1"1371,0 8-149,0 0 172,8 0-450,-6 0 1,13 2-53,-3 4 1,-2-4 32,1 4 0,1-5-145,5-1 0,1 0 0,-1 0 52,1 0 0,-7 0 1,1 0 230,2 0 1,-5 0-164,3 0 1,0 0 0,5 0 57,1 0 0,-7 0 1,1 0-91,1 0 0,-3 0 1,2 0-112,1 0 0,3 0 1,1 0-107,1 0 1,-1 0 0,1 0-1,-1 0-54,1 0 1,-7 0-1,1 0 1,2 0-111,1 0 0,2 0 1,3 0-1,1 0 72,3 0 1,-1 0-1,-6 0 1,1-1 34,-1-5 1,1 4 0,-1-4 0,1 4 22,-1 2 0,1 0 0,-1 0 0,0 0-11,1 0 1,-1 0 0,1-2 0,-1-2-21,1-2-1,-1 1 1,1 5 0,-1 0 7,1 0 0,-7 0 1,1 0-1,1 0 4,3 0 0,1 0 0,1 0 0,-1 0 30,1 0 1,-1 0 0,1 0-54,-1 0 1,1 0 0,-1 0 0,1 0-34,-1 0 1,1 0 0,-1 0-1,1 0-33,-1 0 0,0 0 1,1 0 26,-1 0 1,1 0 0,-1 0 0,1 0 35,-1 0 0,1 0 0,-1 0 59,1 0 1,5 0 0,0 0-32,-1 0 1,-3 0 0,-2 0 90,1 0 0,-1 0-7,1 0 0,-1 0 0,1 0-101,-1 0 1,1 0 0,-1 0 44,1 0 0,-7 0 0,1 0-183,1 0 0,3 5 38,1 1 0,1 0 0,-1-6 48,1 0 1,-1 0 0,1 0 11,-1 0 0,1 0 1,-1 0 19,1 0 1,-1 0 0,1 0 65,-1 0 0,0 6 0,1 0 0,-1-2-172,1-3 0,-1-1 1,1 0 47,-1 0 0,1 0 0,-1 0 0,1 0 25,-1 0 1,1 6 0,-1 0 0,1-2 12,-1-2 0,0-2 0,1 0 29,-1 0 1,1 2 0,-1 2-17,1 2 0,-1-1 0,1-5-25,-1 0 0,1 0 1,-1 0-10,1 0 0,-1 2 0,0 2 0,1 2 7,-1-2 0,1-2 0,-1-2 3,1 0 1,-1 0-1,1 0-26,-1 0 0,1 0 0,-1 0 24,1 0 0,-1 0 0,1 0-5,-1 0 0,0 0 0,1 0 10,-1 0 0,1 0 0,-1 0 24,1 0 1,-1 0 0,1 0 23,-1 0 0,1 0 0,-1 0-29,1 0 0,-1 0 0,0 0-39,1 0 1,-1 0-1,1 0 4,-1 0 0,1 0 1,-1 0 13,1 0 1,-1 0 0,1 0 9,-1 0 0,1 0 0,-1 0 0,1 0 16,-1 0 0,-5 0 0,-1 0 0,3 0 0,1 0 1,-3 0 0,0 0 0,1 0-5,3 0 1,-5 0 0,1 0 0,2 0 13,1 0 1,-3 0 0,-1 0-15,3 0 1,2 0-1,1 0-18,0 0 0,1 0 0,-1 0 5,1 0 1,-1 0 0,1 0-6,-1 0 0,1 0 0,-1 0 16,1 0 0,-7 0 1,1 0 22,2 0 0,1-2 0,3-2-26,-1-2 0,-5 0 0,-1 6 2,3 0 0,1 0-12,3 0 0,-1 0 0,1 0-5,-1 0 1,-5 0 0,0 0 118,1 0 1,3 0-56,1 0 0,-5 0 1,-1 0-30,3 0 0,-4 0-27,1 0 0,-5 0-36,6 0 0,-1 0 10,7 0 1,-6 0 10,-1 0 1,1 0-85,5 0 0,-5 0-89,0 0 0,-7 0-712,7 0 102,-8 0 1,6 0-3496,-5 0 1106,-3 0 3187,6 0 0,-5-45 0,-6-26 0,3-2 0,0 0 0</inkml:trace>
</inkml:ink>
</file>

<file path=ppt/ink/ink1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4:53.702"/>
    </inkml:context>
    <inkml:brush xml:id="br0">
      <inkml:brushProperty name="width" value="0.08571" units="cm"/>
      <inkml:brushProperty name="height" value="0.08571" units="cm"/>
      <inkml:brushProperty name="color" value="#FFFFFF"/>
    </inkml:brush>
  </inkml:definitions>
  <inkml:trace contextRef="#ctx0" brushRef="#br0">71 0 8184,'-18'8'-486,"1"0"679,-1 4 273,8 3 0,3-11-211,7 8 0,2-7 1,3 5-65,7-2 1,4-2 0,-1-4 0,-1 2 80,-3 1 0,1 1 0,5-6 0,1 0-6,-1 0 0,7 0 1,-1 0-1,0 0-120,2 0 0,-3 0 1,7 0-1,2 0-30,2 0 0,2 0 1,0 0-1,0 0-74,0 0 0,0 0 0,0 0 1,-1 0-18,1 0 0,6 0 1,0 0-1,-2 0 37,-2 0 1,-2 2 0,1 2 0,3 2 13,2-2 1,0-2-1,-4 0 1,1 1 19,3 3 0,6 6 0,-5-6 1,3 0-1,4 1 1,1-3 0,2 8-1,1 0-80,-1-3 0,2 5 1,3-8-1,3-1-30,2 3 0,0-6 1,4 4-1,-2-4-58,2-2 0,2 0 1,4 0-1,2 0 15,1 0 1,1-6-1,-8-2 1,-2 1 14,-2-1 0,4 0 0,2 4 1,-6-2 47,-2 2 0,-6 3 1,8 1-1,0 0 39,-2 0 1,-2 0 0,-7 0 0,-1 0 52,1 0 1,5 5-1,0 3 1,-2 0-46,-1 0 0,-1-1 0,4-3 0,4 2-54,0-2 0,0 4 0,-5-2 0,1-3-66,-2-1 0,4-2 1,0 0-1,1 0 31,-1 0 0,0 0 0,-2 0 0,4 0 35,0 0 0,0 0 0,-5 0 1,1 0 15,-2 0 1,4 6-1,-1 0 1,-3-2-24,-2-2 1,4-2 0,3 0 0,-1 0-8,0 0 1,4 0-1,-4 0 1,0 0 3,0 0 1,4 0 0,-3 0 0,-1-2 3,0-4 0,-2 4 0,-4-4 0,3 4 5,1 2 0,6 0 0,-6 0 0,0 0 3,2 0 1,-5 0 0,5 0 0,-2 0 21,0 0 1,1 0-1,-5 0 1,2 0-18,2 0 0,1 0 0,-7 0 0,0 0-8,1 0 1,-1 0-1,1 0 1,-1 0 3,0 0 1,-5 2 0,0 2 0,1 2-5,2-2 0,3-2 0,-1-2 0,1 0-2,-1 0 1,0 6 0,1-1-1,-1-1 1,1-2 0,-7-2 0,1 0 0,1 0 16,3 0 0,-1 0 1,-1 0-1,-3 0-7,3 0 1,1 0-1,1 0 1,-3 0-28,-1 0 0,-3 0 0,7 0 0,-3 0-17,1 0 1,3 0 0,-9 0-1,0 0 39,-1 0 0,5 0 1,-6-2-1,-1-2 31,3-1 0,-6-1 0,6 6 0,-3 0-3,1 0 0,0 0 0,-4 0 1,2 0-20,1 0 0,1 0 0,-4 0 0,2 0 4,2 0 1,-1 0-1,-5 0 1,0 0-4,0 0 0,0 0 0,-2 0 0,-2 0 13,-2 0 0,0 0 0,6 0 1,0 0-4,0 0 0,-2 0 0,0 0 1,-2 0 3,0 0 0,6 0 0,-8 0 0,4 0-14,2 0 1,4 0 0,-2 0 0,-4 0-3,0 0 0,0 0 0,2 0 1,-1 0 14,1 0 1,-2 0 0,-2 0-1,-1 0 4,1 0 0,2 0 1,2 0-1,-1 0-22,1 0 0,0 0 1,0 0-1,2 0-29,4 0 1,-4 0-1,3 0 1,-3 0-26,-2 0 1,0-6 0,0 0 0,0 2 33,0 2 1,0 2 0,0 0 0,0-2 7,0-3 1,-2 3 0,-2-4 0,-2 4 83,2 2 1,2 0 0,0 0 0,-2 0-2,-2 0 1,0 0-1,6 0 1,0 0-81,0 0 0,-6 0 0,-2 0 0,0 0 8,1 0 0,1 0 0,4 0 1,-4 0-22,-6 0 1,2 0-1,0 0 1,1 0-3,-1 0 0,4 0 1,-4 0-1,0 0 65,1 0 1,-1 0 0,-4 0 0,3 0-15,-3 0 0,4 0 0,-2 0 0,-1 0-31,-3 0 1,4 0-1,1-2 1,-3-2 25,-2-2 0,-1 0 0,-1 6 0,1 0-11,-1 0 1,1 0-1,1 0-20,4 0 1,-9 0 0,4 0 0,-3 0 43,1 0 0,1 0 0,1 0 27,-1 0 0,0 0 0,1 0 0,-1 0 5,1 0 1,-1 0-1,1 0-55,-1 0 1,1 0 0,-1 0-7,1 0 0,-1 0 1,1 0 70,-1 0 0,0 0 0,1 0-18,-1 0 1,1 0 0,-1 0-55,1 0 1,-7 0 0,1 0 0,2 0-25,1 0 1,-3-5-1,-1-1-55,3 2 1,2 2 0,1 2-11,1 0 0,-7 0 0,1 0 213,1 0 1,-3 0 34,2 0 1,-6 0 119,5 0 0,-5 0-103,6 0 0,-7 0 141,7 0 289,-8 0 22,4 0-174,-8 0-2303,0 0 0,-47-8 0,-11-1 0</inkml:trace>
  <inkml:trace contextRef="#ctx0" brushRef="#br0" timeOffset="2531">12942 193 7388,'-10'0'2981,"2"1"-2850,8 5 0,0-2 1,0 8 109,0 1 0,0 3 0,0 1-13,0 1 0,0-1 0,2 1 0,2 1 21,2 4 0,0-1 1,-6 7-1,0 2-79,0 2 1,0 2 0,0 0 0,0 0-78,0 0 0,0 0 0,0 0 0,0-1-143,0 1 0,0-2 0,0-2 1,0-1 56,0 1 0,-2 0 1,-2 0-1,-2-4 12,2-2 0,2 6 0,2-4 0,0 2 44,0 0 1,-6-1 0,1 3 0,1-2-35,2 2 1,2 0-1,0 0 1,0-4-11,0-2 0,0 6 0,0-3 0,0 1 14,0 0 0,0-8 0,0 4 0,0 1 11,0 3 1,0-4 0,0 0-1,0-2 66,0 1 0,0 7 0,0-4 0,0 2 21,0 0 0,0-6 0,0 7 0,0 1-19,0 2 0,0-4 0,-2 0 0,-2 2-45,-2 2 0,0-4 1,6 0-1,0 0-80,0-2 1,0 4-1,0-5 1,0 1-40,0 4 1,0-4 0,0 0 0,0 0 91,0 0 1,0-3 0,0 5 0,0 0 0,0-2 0,0 6 0,0-6 0,0 2-9,0 0 0,0 1 0,0 3 1,0-2-17,0-2 0,0 0 0,0 4 0,0-2-42,0-2 1,-6-6-1,1 4 1,1 1 3,2-1 1,2-4-1,0 4 1,0 0 50,0 1 0,0-5 1,0 4-1,0 0-27,0 0 0,0-3 0,-2 3 0,-2 0-7,-2 0 0,0 0 0,6 2 1,0-3 19,0-1 1,0-4 0,-2 6 0,-1 1-40,-3-1 0,0-4 0,6 4 0,0 0-13,0 0 1,0-5-1,0 3 1,0-2 40,0 1 0,0 1 1,0-4-1,0 4 1,0 3 1,-2-7 0,-2 4 0,-2-2 35,2 1 0,2 5 0,2-4 0,0 0-54,0 1 1,0-1 0,0-4-1,0 4-40,0 2 1,-5-5 0,-1 1 0,2-2 32,2 3 1,2-5 0,0 4 0,0-3-4,0-3 1,0 3 0,0 1 0,0 2 11,0-1 0,-6-1 0,0 0 0,2 5-31,3 1 0,1-6 1,0 4-1,0-1 20,0-1 0,0 2 0,0-4 0,0 5-61,0 1 0,0-6 0,0 4 1,0-1 35,0-1 0,0 0 0,0-5 0,0-1 79,0 1 1,-2-1-1,-2 3 1,-2 3 0,0-4 0,6 5 0,0-5-9,0-2 0,0 1 1,0-1-1,0 1-26,0-1 0,0 3-22,0 3 1,0-4 0,0 5-110,0-5 1,0-1-1,0-1 29,0 0 1,0-5 0,0 0 99,0 1 1,0 3 0,0 1-23,0 1 1,0-7-1,0 1 26,0 2 0,0 1 0,0 3 151,0-1 1,0 1-128,0-1 1,0 0 0,0 1-55,0-1 1,0 1-37,0-1 0,0 1-322,0-1 251,0 1-39,0-1-34,0 1 99,0-9 137,0 7 316,0-14-399,0 13 0,0-11-330,0 8 0,0-6-905,0 5-472,0-7-426,0 4 2190,0-8 0,-31-70 0,-8-17 0</inkml:trace>
</inkml:ink>
</file>

<file path=ppt/ink/ink1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6:09.600"/>
    </inkml:context>
    <inkml:brush xml:id="br0">
      <inkml:brushProperty name="width" value="0.06" units="cm"/>
      <inkml:brushProperty name="height" value="0.06" units="cm"/>
      <inkml:brushProperty name="color" value="#E71224"/>
    </inkml:brush>
  </inkml:definitions>
  <inkml:trace contextRef="#ctx0" brushRef="#br0">140 0 7722,'-17'0'598,"-1"0"1,7 0-103,-1 0 1,6 6 0,-3 2-194,1 1 1,-4-3 0,6 6-239,2 1 0,-3 3 0,1 1 0,2 1-14,2-1 1,-4 1 0,0-1 0,2 1-139,3-1 1,1 3 0,0 1 0,0 2-74,0-1 1,5-3 0,1 0-1,0 1 70,2-3 0,-4 5 0,5-11 0,1 5-5,0 1 0,1 1 0,7-3 11,-1-3 1,-5-2 0,0-7-1,1 3-39,3-2 0,1-2 0,1-2 0,-1-2 107,1-4 0,-1 2 0,-1-7 1,-3-3 104,-1-1 0,-1-1 0,5 3 0,-2 1 14,-3-2 0,-7-1 0,4-3 0,-2 1 52,-1-1 1,1 7 0,-6-1 123,0-1 1,0-3 0,0-1-10,0-1 0,-7 1 0,-3-1-201,0 1 0,-3-1 1,5 1-24,-2-1 1,0 1 0,-3-1-132,1 1 0,1 1 1,-7 5-25,1 5 0,5 4 0,0 2-251,-1 0 1,-3 0-1,1 2-787,3 4 1147,-4 3 0,-9 48 0,-12 9 0</inkml:trace>
</inkml:ink>
</file>

<file path=ppt/ink/ink1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6:10.398"/>
    </inkml:context>
    <inkml:brush xml:id="br0">
      <inkml:brushProperty name="width" value="0.06" units="cm"/>
      <inkml:brushProperty name="height" value="0.06" units="cm"/>
      <inkml:brushProperty name="color" value="#E71224"/>
    </inkml:brush>
  </inkml:definitions>
  <inkml:trace contextRef="#ctx0" brushRef="#br0">35 53 7721,'-8'17'130,"-3"1"1,3-7 237,2 1 0,4 0-25,2 5 1,2 1 0,2-1-258,2 0 0,6-5 0,-5 0 65,3 1 0,2 3 1,5-1-100,1-3 0,-7 2 1,1-9-123,1-1 0,3-2 1,1-2 26,1 0 1,-6 0 0,-1 0 0,1-2 19,-3-3 1,5-5 0,-6-8 0,0 1 64,-1-1 1,5-1 0,-6-2 0,-2-3 118,-2 3 0,-2 2 0,0 1 1,0 1 71,0-1 0,0 1 0,-2 1-150,-4 5 1,2-3-1,-8 8 1,-1 2-109,-3 2 1,-1 2 0,-3 0 0,-1 0-238,-2 0 1,-1 6 0,7 2-1,0 0-663,-1-1 0,3 7 925,3-2 0,-4-5 0,7 1 0</inkml:trace>
</inkml:ink>
</file>

<file path=ppt/ink/ink1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6:12.598"/>
    </inkml:context>
    <inkml:brush xml:id="br0">
      <inkml:brushProperty name="width" value="0.06" units="cm"/>
      <inkml:brushProperty name="height" value="0.06" units="cm"/>
      <inkml:brushProperty name="color" value="#E71224"/>
    </inkml:brush>
  </inkml:definitions>
  <inkml:trace contextRef="#ctx0" brushRef="#br0">35 88 7730,'-9'18'605,"-5"-1"-502,8 1 1,0-1-58,6 1 1,0-1 0,2 1 29,4-1 1,-2-1 0,8-3 0,-1-1-53,-1 1 1,6 1-1,-5-1 1,5-3-102,1-2 0,-5 4 1,-1-7-1,3-1 9,2-2 1,1-2-1,0 0 1,1 0 9,-1 0 1,1-8-1,-1-3 1,1-7 34,-1-5 0,-5 2 0,0-6 1,-1-1 130,-1 1 0,3 4 0,-7-4 0,-2 2 161,-2 3 1,-2 3 0,0 1 0,-2 3 541,-4 3 1,-5-1-578,-13 7 0,-1 0 0,-4 6 0,6 0-193,3 0 1,3 6 0,-1 2 0,1-1-573,0 1 0,5 4 0,0-6 0,1-1 531,1 3 0,-6 17 0,7 12 0</inkml:trace>
</inkml:ink>
</file>

<file path=ppt/ink/ink1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6:13.415"/>
    </inkml:context>
    <inkml:brush xml:id="br0">
      <inkml:brushProperty name="width" value="0.06" units="cm"/>
      <inkml:brushProperty name="height" value="0.06" units="cm"/>
      <inkml:brushProperty name="color" value="#E71224"/>
    </inkml:brush>
  </inkml:definitions>
  <inkml:trace contextRef="#ctx0" brushRef="#br0">106 53 7720,'-18'9'177,"7"5"1,1-6 0,0 0 295,0-1 0,5 1 0,-5-2-305,2 5 1,2-1-1,6 2 1,0 1-76,0 3 0,0 1 0,2 3-93,4 3 0,2-3 1,5 3-1,-1-4-30,2-1 0,-1-7 1,1 1-1,-3 2-66,3 1 1,2-3 0,1-3 0,0-1-15,1-4 1,-1-2 0,1-2-1,-1 0 38,1 0 1,-1-2 0,-1-4 0,-3-7 52,-1-9 1,-2 1 0,1-8-1,-5 0 150,-4 2 0,4-6 0,0 3 0,-2-1 122,-2 2 1,-8-2-1,-2 8 1,-2 2 3,-3 1 1,-3 5 0,-1 3 0,-1 6-194,1 4 0,-3 2 1,-1 0-1,-2 0-411,1 0 1,3 2 0,2 4 0,-1 6-1703,1 3 2049,-1 3 0,-23 38 0,-5 10 0</inkml:trace>
</inkml:ink>
</file>

<file path=ppt/ink/ink1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6:14.264"/>
    </inkml:context>
    <inkml:brush xml:id="br0">
      <inkml:brushProperty name="width" value="0.06" units="cm"/>
      <inkml:brushProperty name="height" value="0.06" units="cm"/>
      <inkml:brushProperty name="color" value="#E71224"/>
    </inkml:brush>
  </inkml:definitions>
  <inkml:trace contextRef="#ctx0" brushRef="#br0">68 88 7774,'-8'9'107,"4"5"1,-7-6 378,-3 1 0,4-3-31,-1 6 0,7-6-272,-2 5 0,6 1 0,4 5-100,2 1 1,5-1-1,-3 1 1,2-1-80,3 1 0,-3-1 0,2 2 1,-1 3-24,-1 1 0,6-5 0,-5-7 0,5 1-179,1-2 1,1 3-1,-1-7 1,1-2 82,-1-2 1,1-2-1,-1-2 1,1-4 180,-1-6 1,-5-9 0,-3-4 0,1 0 121,0-1 0,-1-5 1,3 4-1,-6-2 83,-4 0 0,-2 8 0,0-3 1,0 5 34,0 1 1,-2-5 0,-4 0-76,-6 2 1,3 7 0,-3 4 0,-1 2-73,-3 5 1,-1-5 0,-1 2-378,1 2 1,-1 2 0,1 4 0,-1 4-726,1 6 1,5 3 942,0 3 0,1-9 0,-7-1 0</inkml:trace>
</inkml:ink>
</file>

<file path=ppt/ink/ink1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6:11.107"/>
    </inkml:context>
    <inkml:brush xml:id="br0">
      <inkml:brushProperty name="width" value="0.06" units="cm"/>
      <inkml:brushProperty name="height" value="0.06" units="cm"/>
      <inkml:brushProperty name="color" value="#E71224"/>
    </inkml:brush>
  </inkml:definitions>
  <inkml:trace contextRef="#ctx0" brushRef="#br0">1031 88 7741,'-11'15'555,"-1"-3"1,6 2-1,-4-7 145,3 3 1,-5 2-424,6 5 0,0 1 0,6-1 1,0 1-47,0-1 0,0 1 0,2-1 0,2 2-194,2 5 1,6-5 0,-5 4 0,1-1-13,0 1 0,5-4 0,-1 5 1,2-5-101,-3-1 1,5-3-1,-4-1 1,3-5-124,3-1 1,-1-2 0,0-6 0,1 0 16,-1 0 1,1-4-1,-1-6 1,1-7 119,-1-2 0,1-9 0,-1 1 0,1-2 168,-1 0 0,1 0 0,-3-6 0,-1 2 83,-3 4 0,-7-2 0,2 8 0,-4-1 277,-2-1 0,0 6 1,-2-5-89,-4 5 0,-4 3 0,-7 5 1,0 5-193,-1 4 1,1 2 0,-3 0 0,-1 0-448,-2 0 1,-1 0 0,7 0-600,-1 0 1,1 2 0,-1 2 858,1 2 0,7 46 0,2 6 0</inkml:trace>
  <inkml:trace contextRef="#ctx0" brushRef="#br0" timeOffset="624">36 1 7729,'-10'7'51,"0"-5"106,4 4 0,5-2 0,-5 2 198,4 5 1,2-1-1,0 2-280,0 1 1,0 3 0,0 3-1,0 3-57,0 1 1,6 0 0,1-5-1,3-1-56,4 1 0,1-1 0,3-1 1,-1-5-79,1-5 1,-1 2 0,2-2 0,3-2 50,1-3 0,0-2 0,-5-5 1,-1-6 99,1-3 0,3-9 0,-1-1 1,-5 0 75,1 0 0,-9-1 0,-1 5 0,-4-2 139,-2 1 1,0 9-1,0 1 1,-2 1 187,-4 1 0,-3 0 0,-9 6 0,1-2-226,-1 3 0,1 1 1,-1 2-741,1 0 1,-1 0 0,1 0-706,-1 0 1233,1 0 0,-16 54 0,-4 14 0</inkml:trace>
</inkml:ink>
</file>

<file path=ppt/ink/ink1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6:15.098"/>
    </inkml:context>
    <inkml:brush xml:id="br0">
      <inkml:brushProperty name="width" value="0.06" units="cm"/>
      <inkml:brushProperty name="height" value="0.06" units="cm"/>
      <inkml:brushProperty name="color" value="#E71224"/>
    </inkml:brush>
  </inkml:definitions>
  <inkml:trace contextRef="#ctx0" brushRef="#br0">70 18 7781,'-9'12'0,"1"-2"0,2-1 256,0 1 1,-2 0 0,5 3 0,-3-1-86,2 2 1,2-5 0,2 3 0,0 2 51,0 1 0,0 2 0,0 1 0,0-1-79,0 1 1,2-1 0,4 1-69,5-1 0,5-1 0,1-3 1,1-3-1,-1-2 0,-5-2 0,-1-6 0,3 0-49,2 0 1,1 0 0,1-2-102,-1-4 0,-1-4 1,-3-7-1,-3-1 86,-2 1 1,-1-6 0,-3-1 0,2 3 123,-2 1 0,-2-3 1,-2 0-1,-2 2 90,-4 1 0,2 9 0,-7-1 0,-1-2 11,2-1 1,-5 5-1,3 2 1,-3 2-292,-3 1 1,-5-1 0,-2 6-715,-3 0 0,13 6 0,-3-1 768,3-1 0,-8 22 0,-5 3 0</inkml:trace>
</inkml:ink>
</file>

<file path=ppt/ink/ink1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6:15.714"/>
    </inkml:context>
    <inkml:brush xml:id="br0">
      <inkml:brushProperty name="width" value="0.06" units="cm"/>
      <inkml:brushProperty name="height" value="0.06" units="cm"/>
      <inkml:brushProperty name="color" value="#E71224"/>
    </inkml:brush>
  </inkml:definitions>
  <inkml:trace contextRef="#ctx0" brushRef="#br0">123 88 7806,'-10'0'51,"-6"0"0,15 8 0,-5 5 146,4 9 1,2-3-1,0 6 1,0 0-110,0 5 1,2 3 0,4 1 0,3 1-54,1 0 1,5-6-1,-5-1 1,2-3-54,-1-4 0,1-3 0,6-5 0,-1-3-46,0-2 0,1-2 0,-1-6 1,3-2 30,3-4 0,-3-4 0,3-9 0,-4-3 94,-1-1 0,-1-8 0,-1 2 0,-3-2 111,-1 2 1,-8-2 0,2 5 0,-4 1 113,-2 0 1,0 0-1,0 3 1,-2-1-31,-4 2 0,-4 1 0,-7 3 0,-3 1-196,-3 5 0,4-5 0,-7 7 0,3-3-244,0 0 0,-3 8 1,5-1-1,-2 3 184,2 2 0,-21 37 0,-6 19 0,-4 2 0,-1 0 0</inkml:trace>
</inkml:ink>
</file>

<file path=ppt/ink/ink1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6:16.414"/>
    </inkml:context>
    <inkml:brush xml:id="br0">
      <inkml:brushProperty name="width" value="0.06" units="cm"/>
      <inkml:brushProperty name="height" value="0.06" units="cm"/>
      <inkml:brushProperty name="color" value="#E71224"/>
    </inkml:brush>
  </inkml:definitions>
  <inkml:trace contextRef="#ctx0" brushRef="#br0">18 106 7868,'-7'9'-463,"5"7"77,-4-5 0,4 5 740,2 1 0,0 1 1,0-1-206,0 1 1,8-1-1,1 1-107,1-1 1,6-5 0,-5-1 0,5 1 7,1-2 1,-5 3 0,-1-7 0,3-2-72,2-2 0,1 4 0,0 0 0,1-2-17,-1-2 0,1-8 0,-1-2 0,1-2 32,-1-3 0,-5-3 0,0-1 1,-1-1 7,-1 1 1,0-1-1,-7 1 1,3-1 84,-2 1 1,-2-1 0,-2 1 0,0-1 51,0 1 0,-2 0 1,-2-1-1,-3 1-19,-3-1 1,-2 7-1,-5 1 1,-1 2-103,1 4 1,-1-4 0,1 3 0,-1 1-26,1 2 1,-1 2-1,1 2-487,0 4 1,-1 3 493,1 9 0,7 53 0,2 15 0</inkml:trace>
</inkml:ink>
</file>

<file path=ppt/ink/ink1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6:17.297"/>
    </inkml:context>
    <inkml:brush xml:id="br0">
      <inkml:brushProperty name="width" value="0.06" units="cm"/>
      <inkml:brushProperty name="height" value="0.06" units="cm"/>
      <inkml:brushProperty name="color" value="#E71224"/>
    </inkml:brush>
  </inkml:definitions>
  <inkml:trace contextRef="#ctx0" brushRef="#br0">70 123 7759,'-17'0'-161,"5"2"1,2 4 116,3 6 0,1-3 1,6 3 281,0 1 0,0-3 1,0 2-150,0 1 1,6 3 0,1-1-1,1-1-72,0-2 0,5-6 1,-1 5-55,4 3 1,1-6 0,0-3 9,1-3 0,-6-2 0,-1 0 1,3 0 54,1 0 1,-3-7 0,0-5 0,-1-6 45,-1-5 0,6 4 0,-7-7 1,1 3 71,-4 0 0,-4-6 0,-2 6 1,0 1 235,0 3 1,0 1 0,-2 1-94,-4-1 1,-4 9 0,-7 3 0,-3 4-304,-3 2 1,2 0-1,-6 2 1,1 2-334,5 2 1,-4 5 0,1-3 0,3 2-750,2 3 1096,9-5 0,2 23 0,8-2 0</inkml:trace>
</inkml:ink>
</file>

<file path=ppt/ink/ink1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6:17.930"/>
    </inkml:context>
    <inkml:brush xml:id="br0">
      <inkml:brushProperty name="width" value="0.06" units="cm"/>
      <inkml:brushProperty name="height" value="0.06" units="cm"/>
      <inkml:brushProperty name="color" value="#E71224"/>
    </inkml:brush>
  </inkml:definitions>
  <inkml:trace contextRef="#ctx0" brushRef="#br0">0 175 9240,'0'12'406,"0"0"1,0 1-187,0 3 1,0 1 0,0 1-1,0 1-173,0 4 0,0-3 0,2 1 0,2-5-512,2-5 1,7-1 0,-1 4 351,3-3 0,3-7 0,-1 2 0,1-6 74,-1-6 1,1-5 0,1-11 0,3-3 88,1-2 0,0 4 0,-5-7 0,-1 1 118,0 2 0,-7-4 0,-2 8 0,-2 1 48,0 3 0,-1 2 1,-5-1-1,0 1 55,0-1 0,-5 7 0,-3 1 0,-2 0-139,-3 0 0,-3 7 0,-1-3 0,-1 4-240,1 2 0,-7 0 0,1 0 0,2 0-407,1 0 0,3 0 0,-1 0 0,1 0 515,-1 0 0,9 0 0,1 0 0</inkml:trace>
</inkml:ink>
</file>

<file path=ppt/ink/ink1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6:18.764"/>
    </inkml:context>
    <inkml:brush xml:id="br0">
      <inkml:brushProperty name="width" value="0.06" units="cm"/>
      <inkml:brushProperty name="height" value="0.06" units="cm"/>
      <inkml:brushProperty name="color" value="#E71224"/>
    </inkml:brush>
  </inkml:definitions>
  <inkml:trace contextRef="#ctx0" brushRef="#br0">18 227 7847,'-10'12'1345,"4"-1"-1146,4 3 1,4-4 0,2 1-54,2 3 0,8 2 0,-3 1 14,5 0 0,1-5 0,1-2 1,-1-2-38,1-5-1,-1-1 1,0-2 0,1 0-117,-1 0 0,1 0 1,-1-2-1,1-3-60,-1-7 1,1-4-1,-1-3 1,1-2 24,-1-3 1,-1-5 0,-3 6-1,-3 0 115,-2-2 1,-2 5 0,-6-3 0,0 1 33,0-1 0,-2 4 0,-4-3 0,-6 7 118,-3 3 1,-3 6-1,-1-3 1,-3 1-112,-1 4 0,0 2 1,5 4-1,-1 2-393,-4 2 1,3 7 0,-3-1 0,4 4-741,1 1 1,1 0 1005,-1 1 0,8-8 0,3-3 0</inkml:trace>
</inkml:ink>
</file>

<file path=ppt/ink/ink1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6:19.547"/>
    </inkml:context>
    <inkml:brush xml:id="br0">
      <inkml:brushProperty name="width" value="0.06" units="cm"/>
      <inkml:brushProperty name="height" value="0.06" units="cm"/>
      <inkml:brushProperty name="color" value="#E71224"/>
    </inkml:brush>
  </inkml:definitions>
  <inkml:trace contextRef="#ctx0" brushRef="#br0">18 105 7893,'-10'0'-892,"2"2"1320,8 4 0,2 4 0,4 5 0,4-1-149,-1-2 0,7-3 1,-5 5-1,5-2-245,1 1 0,1 1 0,-3-1 1,-1-3-111,-2-2 0,-1 3 0,7-5 0,-1-2 40,1-2 0,-1-2 1,1-2-1,-1-4 79,1-5 0,-1-5 1,-1-3-1,-3-3 134,-1-1 0,-8 0 0,1 5 0,-3 1 223,-2-1 1,0 1 0,-2 0-112,-3-1 1,-5 3 0,-8 1 0,1 4-182,0 2 0,-7 3 1,1 5-1,2 0-222,1 0 0,-3 0 0,0 0 1,1 0-557,3 0 1,1 2 0,1 3 669,0 7 0,-1 42 0,1 12 0</inkml:trace>
</inkml:ink>
</file>

<file path=ppt/ink/ink1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6:20.313"/>
    </inkml:context>
    <inkml:brush xml:id="br0">
      <inkml:brushProperty name="width" value="0.06" units="cm"/>
      <inkml:brushProperty name="height" value="0.06" units="cm"/>
      <inkml:brushProperty name="color" value="#E71224"/>
    </inkml:brush>
  </inkml:definitions>
  <inkml:trace contextRef="#ctx0" brushRef="#br0">53 211 8260,'-18'0'2216,"6"5"-1988,1 1 1,7 8-174,-2-3 0,4 5 0,4-1 0,4-1-115,6-2 1,3-3 0,3 3 0,-1-4 59,1 0 1,5-7 0,2 5-1,0-4 8,0-2 1,5-2 0,-5-2 0,0-3-21,0-3 1,1-4 0,-5-7 0,2-2 82,-2 1 1,-7-3 0,-4 2 0,-2 2 97,-5 1 0,-1 1 0,-2-3 0,0-1 91,0 2 1,-7 3 0,-5 5-1,-6 3-74,-5 2 0,4-3 1,-6 5-1,1 2-185,1 2 1,-6 2 0,6 0-1,-1 0-410,-1 0 0,6 8 0,-5 3 0,5 5-209,2 1 0,1 1 0,2-3 0,5-1 618,1-2 0,2 30 0,6 15 0</inkml:trace>
</inkml:ink>
</file>

<file path=ppt/ink/ink1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6:21.266"/>
    </inkml:context>
    <inkml:brush xml:id="br0">
      <inkml:brushProperty name="width" value="0.06" units="cm"/>
      <inkml:brushProperty name="height" value="0.06" units="cm"/>
      <inkml:brushProperty name="color" value="#E71224"/>
    </inkml:brush>
  </inkml:definitions>
  <inkml:trace contextRef="#ctx0" brushRef="#br0">87 176 7754,'-17'11'165,"0"1"-371,-1 1 0,6-3 321,1 2 1,7-6 19,-2 5 0,4 1 0,4 3 0,2-1 102,2-2 0,5-6 0,-3 5 0,0 3-169,0 1 1,3-3 0,-3-2 0,2-1-125,3 1 0,-3 0 1,2 1-1,1-5-33,3-4 0,-4-2 0,-1 0 1,3 0 27,1 0 0,3-2 1,-1-4-1,1-7 90,-1-9 1,1 3-1,-1-6 1,-1 2 132,-5-1 1,3-5-1,-8 4 1,-2 0 138,-3-1 1,-1-3-1,0 6 1,-1 2-125,-5 1 1,-4 3 0,-7 1-1,-1 3-10,1 1 1,-7 6-1,1-3 1,2 1-34,1 4 1,3 2 0,-1 2-743,1 0 1,5 0 0,3 2 607,1 4 0,2 27 0,6 13 0</inkml:trace>
</inkml:ink>
</file>

<file path=ppt/ink/ink1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6:24.850"/>
    </inkml:context>
    <inkml:brush xml:id="br0">
      <inkml:brushProperty name="width" value="0.06" units="cm"/>
      <inkml:brushProperty name="height" value="0.06" units="cm"/>
      <inkml:brushProperty name="color" value="#E71224"/>
    </inkml:brush>
  </inkml:definitions>
  <inkml:trace contextRef="#ctx0" brushRef="#br0">88 140 7672,'-15'2'93,"3"4"0,2-4 822,4 4-311,5-4 0,-7 0-277,8 3 1,0-1 0,0 8-169,0 2 0,0 1 0,0 3-79,0-1 1,2 1-1,2-1 1,3 0-268,3 1 0,-4-3 0,4-1 0,-1-2-94,1 1 1,-4-5-1,3 0 1,1-2 139,0-1 1,2 1 0,3-8 140,-3-4 0,1 3 1,-5-11-1,0-3 32,0-5 0,3-3 0,-3 4 0,0-5 106,0-1 1,-1 4-1,-3-4 1,2 2 114,-2 3 1,-2 3 0,-2 1-1,0 1 49,0-1 0,-2 3 0,-2 1 1,-4 5-121,-1 1 0,3 2 1,-6 4-172,-2-4 0,-1 4 0,-3-4-472,1 5 0,5 1 0,3 1 461,1 5 0,-19 40 0,-6 19 0,-1 7 0,0 0 0</inkml:trace>
</inkml:ink>
</file>

<file path=ppt/ink/ink1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6:49.913"/>
    </inkml:context>
    <inkml:brush xml:id="br0">
      <inkml:brushProperty name="width" value="0.06" units="cm"/>
      <inkml:brushProperty name="height" value="0.06" units="cm"/>
      <inkml:brushProperty name="color" value="#E71224"/>
    </inkml:brush>
  </inkml:definitions>
  <inkml:trace contextRef="#ctx0" brushRef="#br0">1 86 12113,'6'12'543,"0"0"1,1-7-1,-1 7-226,6 2 1,-3-5 0,3 3-201,2 2 1,1-1 0,3 1-166,-1-3 0,1-1 1,-1 2-1,1-6-78,-1-5 1,0-1-1,1 0 1,-1 0 27,1 0 0,-1-7 0,-1-5 0,-3-1 70,-1 1 1,-8-6 0,2 3 0,-4-6 37,-2-1 1,0 3-1,0 1 1,0 1 110,0-1 1,-8 7 0,-6 1 23,-7 2 1,2 1 0,-5 3-1,3-2-258,-2 2 0,3 4 1,-3 6-1,2 3-194,-3 1 0,5 6 0,-4-7 0,3 3-805,3 0 0,5-1 0,3 7 1112,1-1 0,17 32 0,11 7 0</inkml:trace>
</inkml:ink>
</file>

<file path=ppt/ink/ink1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6:50.510"/>
    </inkml:context>
    <inkml:brush xml:id="br0">
      <inkml:brushProperty name="width" value="0.06" units="cm"/>
      <inkml:brushProperty name="height" value="0.06" units="cm"/>
      <inkml:brushProperty name="color" value="#E71224"/>
    </inkml:brush>
  </inkml:definitions>
  <inkml:trace contextRef="#ctx0" brushRef="#br0">105 71 7911,'-17'0'273,"0"0"0,1 2-20,4 3 1,-1-1-1,5 6-39,-2-2 1,6 5 0,-1-1 85,3 3 0,2 3 1,0-1-1,0 1-125,0-1 1,0 3 0,2 1-1,2 2-57,1-1 1,7-3 0,-4-1 0,1-3-194,5-3 1,2 1-1,1-7 1,0-2-180,1-2 1,5-4 0,1-4 0,-1-7 51,2-9 0,-6 1 0,5-8 0,-5 0 165,-1 2 0,-3-6 1,-1 5-1,-5 1 340,-1 4 1,-2-2-1,-8 1 1,-2 3-14,-2 2 0,-13 9 0,1 2 0,-3 2-118,-4 1 1,4-1 0,-7 8 0,1 3-22,0 7 0,6 2 0,-3-1 0,5-1-645,2 2 494,7-7 0,10 1 0,10-8 0</inkml:trace>
</inkml:ink>
</file>

<file path=ppt/ink/ink1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6:51.177"/>
    </inkml:context>
    <inkml:brush xml:id="br0">
      <inkml:brushProperty name="width" value="0.06" units="cm"/>
      <inkml:brushProperty name="height" value="0.06" units="cm"/>
      <inkml:brushProperty name="color" value="#E71224"/>
    </inkml:brush>
  </inkml:definitions>
  <inkml:trace contextRef="#ctx0" brushRef="#br0">104 88 7993,'-18'6'231,"1"-1"1,-1 9 0,3-2 208,3 3 1,-1 3-1,7-1-266,2 1 0,4-1 0,6 1-137,5-1 1,11-5 0,3-3 0,0-1-55,0-4 0,6-2 1,-2-2-1,3 0 18,-3 0 1,2-6 0,-8-2 0,-2-1 59,-1-5 1,-3 0 0,1 1 0,-3 1-51,-3-1 0,1-3 0,-7-1 1,-2-1 49,-2 1 1,-2-1-1,-2 1 1,-4-1 38,-5 1 0,-5 5 0,-1 3 0,-1-1-51,1 0 1,-1 6-1,-1-2 1,-2 4-248,-3 2 0,1 0 1,4 0-1,-3 2-767,-1 4 0,0 4 965,5 7 0,-15 47 0,-4 12 0</inkml:trace>
</inkml:ink>
</file>

<file path=ppt/ink/ink1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6:51.793"/>
    </inkml:context>
    <inkml:brush xml:id="br0">
      <inkml:brushProperty name="width" value="0.06" units="cm"/>
      <inkml:brushProperty name="height" value="0.06" units="cm"/>
      <inkml:brushProperty name="color" value="#E71224"/>
    </inkml:brush>
  </inkml:definitions>
  <inkml:trace contextRef="#ctx0" brushRef="#br0">1 140 6956,'8'10'-173,"-4"6"872,7-5 1,-5 5 0,4 1-568,-3 1 0,1-3 1,-2-1-1,4-3-126,-1 3 0,7-4 1,-4-1-1,3-1-11,3-4 1,-1-2 0,2-2-1,3 0 49,1 0 1,0-2 0,-5-4-1,-1-5 51,1-5 1,-7-1 0,1-1-1,0 1 24,-3-1 0,-1-5 0,-8 0 0,0-1-47,0-1 0,0 12 0,-2-5 0,-4 3-8,-5-1 1,-5 0 0,-1 3 0,-1 3 9,1 2 0,-6 3 0,-3 5 0,1 0-138,0 0 1,-4 7 0,5 5-1,3 4-923,2 1 1,1 0 986,1 1 0,-1 38 0,1 10 0</inkml:trace>
</inkml:ink>
</file>

<file path=ppt/ink/ink1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6:52.460"/>
    </inkml:context>
    <inkml:brush xml:id="br0">
      <inkml:brushProperty name="width" value="0.06" units="cm"/>
      <inkml:brushProperty name="height" value="0.06" units="cm"/>
      <inkml:brushProperty name="color" value="#E71224"/>
    </inkml:brush>
  </inkml:definitions>
  <inkml:trace contextRef="#ctx0" brushRef="#br0">80 53 7829,'-12'6'-191,"0"0"1,7 8-1,-5-3 44,2 5 0,2 1 1,6 1-1,0-1 243,0 1 1,0-1-1,0 0 1,2 1-30,4-1 1,2 1 0,5-1 0,-1 1-63,2-1 0,1-5 0,3 0-25,-1 1 0,0-5 1,1-2-25,-1-4 1,1-2 33,-1 0 0,1-8 1,-3-4-1,-3-5 33,-6-6 0,2 1 0,-3-5 0,-1 2 89,-2 3 1,-2-3 0,0 0 0,0 0 147,0 0 0,0 1 1,-2 7-1,-4 1 20,-5 5 1,-3-5 0,-1 6 0,-1 1-138,-3 3 0,-3 4 1,3 2-1,-2 0 32,-3 0 0,1 0 0,6 0 0,-1 0-367,1 0 0,5 6 0,2 2 1,1-1-1681,-1 1 1872,6-2 0,20 17 0,13 6 0</inkml:trace>
</inkml:ink>
</file>

<file path=ppt/ink/ink1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7:37.239"/>
    </inkml:context>
    <inkml:brush xml:id="br0">
      <inkml:brushProperty name="width" value="0.06" units="cm"/>
      <inkml:brushProperty name="height" value="0.06" units="cm"/>
      <inkml:brushProperty name="color" value="#E71224"/>
    </inkml:brush>
  </inkml:definitions>
  <inkml:trace contextRef="#ctx0" brushRef="#br0">53 68 7697,'-11'0'1814,"-1"0"0,6 8-1426,-6 3 1,9 7-1,-3 3-337,4 2 0,8 1 1,1-5-1,3 2-5,4 3 1,-3-1 0,5-7-1,3-3-170,1-1 1,-1-8 0,0 2-1,3-5-16,1-1 1,0 0 0,-5-1 0,-1-5 212,1-6 1,-7-9 0,-1-5 0,-2 1 170,-4 0 1,-2-4 0,-2 6-1,0-1-43,0-1 0,-8 6 0,-4-3 0,-3 7 39,-3 3 1,1 6-1,-1-3 1,-1 1-79,-4 4 0,3 4 0,-3 6 0,4 5-107,1 5 0,1 3 0,1 3 1,3 3-110,1 2 0,8-4 1,-2 5-1,4-1 11,2 0 1,0-6 0,2 1-1,4-7-81,6-3 1,3-6 0,5 3-1,1-1-28,2-4 1,1-4-1,-7-6 1,0-5-76,1-5 0,-1-3 0,1-3 1,-3-1 108,-3 2 1,-4-5 0,-8 3 0,0 2 202,0 1 0,0 3 0,-2 1 0,-4 3 134,-6 1 0,1 8 1,-5-2-1,-3 4-105,-1 2 0,1 8 0,2 4 0,-1 3-409,1 3 0,5-3 0,0-1 0,1-2-1878,1 1 2173,2 3 0,47-14 0,10-4 0</inkml:trace>
</inkml:ink>
</file>

<file path=ppt/ink/ink1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7:51.140"/>
    </inkml:context>
    <inkml:brush xml:id="br0">
      <inkml:brushProperty name="width" value="0.08571" units="cm"/>
      <inkml:brushProperty name="height" value="0.08571" units="cm"/>
      <inkml:brushProperty name="color" value="#FFFFFF"/>
    </inkml:brush>
  </inkml:definitions>
  <inkml:trace contextRef="#ctx0" brushRef="#br0">1589 18 10112,'-11'-10'3864,"-1"4"-2910,8 4 1,4 10-460,12 4 0,1 3 0,1 3 0,-4 1-100,-3 4 1,5 5 0,-6 8 0,-2 5-226,-2 6 1,4 11 0,-1 8 0,-1 6-30,-2 3 0,-4 7 0,-2-4 1,-3 1-92,-3 5 1,4-1 0,-4-1 0,1-7-74,-1-3 0,4-2 0,-4 0 0,3-2 51,3-4 0,0 4 1,0-6-1,-2 4 58,2 4 0,-3-6 0,-1 7 1,0-3-7,0 4 0,-3-2 1,5 6-1,0-7-76,-2-4 0,6 2 1,-5-4-1,1 1-75,0 0 0,-6-2 0,4 4 0,1-4 77,-1-2 1,-4 0 0,5-4 0,-1 3 74,0-3 0,2-4 0,4-3 0,-2-5-197,-1-1 0,-1-2 0,6-8 1,0-4-823,0-6 0,0 2 1,0-1-3259,0-3 527,0-9 3669,0-5 0,-8-76 0,-2-19 0</inkml:trace>
  <inkml:trace contextRef="#ctx0" brushRef="#br0" timeOffset="483">1589 53 7752,'2'-10'973,"4"4"0,-4 2 785,4-1-1250,-4 3 1,-2-4 0,0 12 0,-2 5-113,-4 5 0,2 3 1,-7 3-1,-3 3-170,-2 2 0,-3 2 0,-2 6 1,-3 2-230,3 4 1,2-10-1,1 4 1,1-4-814,-1-4 1,1 0 0,1-6-2535,5 3 3350,3-9 0,39-77 0,8-25 0</inkml:trace>
  <inkml:trace contextRef="#ctx0" brushRef="#br0" timeOffset="648">1677 70 7752,'11'12'1448,"1"-2"1,2-1-944,1 1 1,4 4 0,3 7 0,1 4-250,-2 2 0,5 2 1,-3 6-1,-2 0-708,-1 0 1,-5 0-1,-1 0 452,-3 0 0,-14 0 0,1 0 0</inkml:trace>
  <inkml:trace contextRef="#ctx0" brushRef="#br0" timeOffset="1381">105 4262 7725,'0'11'178,"0"1"0,2-8 148,4 2 0,3-4 0,9-4 0,1-4-65,4-6 0,-1-9 0,7-4 0,0-1-151,-2 1 0,-2-4 0,-7 6 0,-1 1 47,1 3 0,-8 2 1,-5-1-1,-3 1-63,-2-1 0,-2 1 1,-3 1-1,-7 5-135,-4 5 1,-3-2-1,-2 0 1,-3 0-137,3 1 0,0-5 0,-1 6 0,-1 2-11,2 2 0,1 2 0,3 0 1,-1 2 184,1 4 1,-1 4-1,1 9 1,-1 3 259,1 1 0,5 8 0,3-2 0,1 6 6,4 6 1,2-2 0,2 5 0,0 1 118,0-1 1,2-5 0,4 2 0,5-4-332,5-2 0,1-8 0,3-6 0,1-7-578,3-8 0,5-4 0,-4-2 0,2-2-383,4-4 0,2-12 0,2-13 1,0-6 909,0-3 0,0-40 0,0-3 0</inkml:trace>
  <inkml:trace contextRef="#ctx0" brushRef="#br0" timeOffset="1599">594 3808 7725,'-10'0'914,"0"0"0,7 2 0,-3 3-493,2 7 1,2 5 0,2 5-1,0 3-158,0 2 0,0 4 1,2 10-1,2 6-102,2 3 1,-1 8 0,-5 2 0,0 1-388,0-1 1,0-8 0,0-9 0,0-4-1294,0-6 1,0-10 1518,0 0 0,16-58 0,3-15 0</inkml:trace>
  <inkml:trace contextRef="#ctx0" brushRef="#br0" timeOffset="1933">734 4192 7988,'2'15'0,"1"-1"345,3-2 0,2-1-238,-2 7 0,-2-3 1,7-3-1,3-6 101,1-4 1,3-2 0,-1-2 0,3-4-142,3-6 0,-4-3 0,5-3 1,-5-1-73,-1-5 1,-1 5 0,-1-6 0,-3 2 58,-1-1 1,-8 1 0,2 6-1,-5-1-9,-1 1 1,0-1-1,-1 1 1,-5 1 26,-6 5 1,-3-3 0,-3 8-1,-1 2 223,-5 2 1,3 2 0,-8 2 0,0 6-6,2 9 0,-4 3 0,5 9 0,1 0-41,0-2 0,4 12 0,7-4 1,4 4-107,3 3 0,1-5 1,8 6-1,3-2-213,7 0 1,11-3 0,7-9-1,3-5-853,1-5 0,7-9 1,2-4-1,0-4-853,-1-2 0,7-4 1776,-3-8 0,1-23 0,3-11 0,6-11 0,-1 1 0</inkml:trace>
  <inkml:trace contextRef="#ctx0" brushRef="#br0" timeOffset="2182">1572 3965 7725,'6'-27'853,"0"3"0,-3 7 0,-8 5-648,-7 6 1,-4 4 0,-1 2 0,-2 0 59,-5 0 0,5 2 0,-6 4 1,1 6-37,1 3 0,-6 11 0,4 3 1,-1 2-151,1-2 1,2 4 0,6-4 0,1 4-93,4 2 1,5-2-1,7-2 1,0-4-52,0-2 0,2 4 0,5-5 0,9-3-189,5-2 0,10-7 1,-4-2-1,2-2-242,1-5 0,-3-1 0,4-2 0,-4-2-217,-2-3 1,-2-5 0,-5-8 711,-1 1 0,-9-31 0,-6-15 0,2-4 0,0 0 0</inkml:trace>
  <inkml:trace contextRef="#ctx0" brushRef="#br0" timeOffset="2349">1589 4035 7725,'-9'0'2533,"1"0"0,10 0-2437,4 0 0,5 0 0,11 0 1,3 0-233,2 0 0,-4 0 0,6 0 1,2-2-508,2-4 0,0 4 1,-2-4-1,-3 4-1171,-3 2 1814,6 0 0,-35 0 0,0 0 0</inkml:trace>
  <inkml:trace contextRef="#ctx0" brushRef="#br0" timeOffset="2566">1834 3703 12771,'0'17'418,"0"7"0,0 3 0,0 6-326,0 9 1,0 11 0,0 9 0,0 10-290,0 5 0,0 3 0,-2 1 0,-2-9-930,-2-12 0,0-5 0,6-20 1127,0-8 0,24-68 0,5-19 0</inkml:trace>
  <inkml:trace contextRef="#ctx0" brushRef="#br0" timeOffset="2848">2043 3895 7725,'0'-12'1833,"0"1"-1340,0 7 0,0 4 0,0 11 0,2 7 0,4 5 0,-4 4 0,4 8 0,-4 2-132,-2 4 1,6-2-1,0 7 1,-3 1-362,-1-3 1,-2 5 0,0-8 0,0-4-303,0-6 1,0 0-312,0-8 0,0-11 289,0-18 0,2-12 0,2-19 0,4-3 73,2-7 1,-1-1 0,5-1 0,-2 3 154,1-3 1,3 6 0,1 1 0,1 1-192,-1 0 0,-5 8 1,-1 10-1,3 5 0,1 7 0,3-3 287,-1 8 0,1 47 0,-1 17 0</inkml:trace>
  <inkml:trace contextRef="#ctx0" brushRef="#br0" timeOffset="3150">2480 3947 7725,'0'18'0,"0"-1"433,0 1 1,0-1 0,0 1-1,-2 1-37,-4 4 1,4 4 0,-4 10-1,5 2-44,1 2 0,1 0 0,3-6 0,4 0-279,2-1 0,1-6 1,7-5-134,-1-4 0,1-9 0,-1-4 0,1-4-120,-1-2 1,1-10 0,-3-7 0,-1-11 136,-3-5 1,-5-1-1,4-1 1,-2 0 80,-4 0 0,-2 0 1,-4-2-1,-2-2 55,-2-2 0,-8 1 1,3 5-1,-7 0-42,-5 0 1,-2 2 0,-6 4-1,2 7 73,-2 9 0,-1 5 1,1 10-1,4 6-594,2 9 0,2 10 0,7 12 0,5 4-941,5 2 1,4-7 1410,2 3 0,62-12 0,16-4 0</inkml:trace>
  <inkml:trace contextRef="#ctx0" brushRef="#br0" timeOffset="3500">2882 3895 7722,'0'17'650,"0"1"0,-6-1 0,0 1 0,2-1-398,2 1 1,2-1-1,0 3 1,0 3-167,0 6 1,0 6 0,0 6-1,0 5 700,0 5 1,0 7 0,-2 0 0,-2-2-175,-1-1 1,-1-11-1,4-1 1,-2-4-266,-2-4-254,0-4 0,6-25 0,2-12-277,4-16 1,-2-16 0,8-11 0,1-7-943,3-8 0,1 2 1,3-2-1,1 0 532,2 2 1,0 1-1,-5 11 1,-1 3 362,1 7 1,-3 11 0,-1 7 387,-2 9 1,-9 15-1,3 15 1,-4 12 747,-2 10 1,0 6 0,0 7 0,0 2-237,0 4 1,0-3 0,0 3 0,0-4-802,0-1 1,0-9 0,0-3 0,2-6-331,4-6 1,2-4 461,3-7 0,28-63 0,0-15 0</inkml:trace>
  <inkml:trace contextRef="#ctx0" brushRef="#br0" timeOffset="3816">3598 3982 7722,'-12'0'697,"0"0"853,-1 0 0,-3 0 0,-1 0-1082,-1 0 1,1 0 0,-2 0-1,-3 0-132,-1 0 1,-2 0 0,3 0 0,-1 2-106,2 4 0,7-2 0,4 8-807,3 1 1,3-3 0,10-1 0,5-1 108,5-4 1,7 4-1,2 0 1,2-1 403,4 1 1,1 6 0,-1-3 0,-2 5 35,2 1 1,-4 3 0,0 3 0,-2 6 612,-3 4 1,-3 4-1,-3 2 1,-5 4 232,-5 1 1,-6-5 0,-6 4-1,-5-3-848,-5 1 0,-3-8 1,-3-10-1,-3-5-801,-2-6 0,-4-5 0,-8-9 1,-4-5 829,-1-11 0,-18-27 0,-19-21 0,-1-3 0,13 11 0,0 1 0,0 0 0,0 0 0</inkml:trace>
</inkml:ink>
</file>

<file path=ppt/ink/ink1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7:56.470"/>
    </inkml:context>
    <inkml:brush xml:id="br0">
      <inkml:brushProperty name="width" value="0.08571" units="cm"/>
      <inkml:brushProperty name="height" value="0.08571" units="cm"/>
      <inkml:brushProperty name="color" value="#FFFFFF"/>
    </inkml:brush>
  </inkml:definitions>
  <inkml:trace contextRef="#ctx0" brushRef="#br0">70 297 7733,'0'-17'0,"2"5"689,4 1 0,-4 5 24,4-6 0,-4 10 0,-2 2-356,0 10 0,0 6 0,-2 3 0,-2 4-197,-2 6 0,0 4 0,4 4 1,-1 2-210,-3 2 1,-2 5-1,4-3 1,-2 0-340,2-1 0,1-3 0,-1-8 0,-2-2-1016,2 2 0,2-5 1404,2-3 0,-8-11 0,-1-5 0</inkml:trace>
  <inkml:trace contextRef="#ctx0" brushRef="#br0" timeOffset="351">140 175 7765,'-11'0'1208,"-1"0"-534,8 0 0,-4 2-204,8 4 0,2-2 0,4 6 1,8-1-291,7 1 1,0 7 0,7 9 0,-1 1-48,0 4 0,0 8 1,4 3-1,-2 3-143,2 3 1,-6 3 0,1-1 0,-3-1-113,0-3 0,1-13 1,-9 0-1,-1-5-156,-3-7 1,-5-9 294,6-7 0,-3-10 1,5-9-1,-4-7 130,-2-8 1,3-6 0,-3-6-1,0-4 1,-1 1 0,7-5 1,-4 6-1,-1-1-229,-3-5 1,2 5-1,-2-3 1,-2-1-192,-2-3 0,3 5 0,1 1 0,-2 4-1206,-2 8 1,-2 6 1477,0 10 0,8 53 0,2 15 0</inkml:trace>
</inkml:ink>
</file>

<file path=ppt/ink/ink1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7:55.570"/>
    </inkml:context>
    <inkml:brush xml:id="br0">
      <inkml:brushProperty name="width" value="0.08571" units="cm"/>
      <inkml:brushProperty name="height" value="0.08571" units="cm"/>
      <inkml:brushProperty name="color" value="#FFFFFF"/>
    </inkml:brush>
  </inkml:definitions>
  <inkml:trace contextRef="#ctx0" brushRef="#br0">227 36 7694,'0'-12'2157,"0"0"-1514,0 9 1,2-5 0,2 10-308,2 4 1,5 3-1,-5 11 1,-2 5-290,-2 10 1,-2 7-1,0 13 1,-2 3-64,-4 6 0,-1 6 0,-7 4 1,2 1-319,-1-1 1,5-16 0,0-7-1,2-7-2625,1-5 2959,-1-10 0,6-27 0,0-13 0</inkml:trace>
  <inkml:trace contextRef="#ctx0" brushRef="#br0" timeOffset="301">18 455 10225,'-10'2'3049,"4"4"-2484,4 5 1,4-1-1,2 2 1,4 3-128,1 6 0,3 5 1,5 5-1,1-2-227,-1 2 1,1 2 0,-1 2 0,3-2-173,3-4 0,-4 2 1,5-6-1,-5-2-69,-1-3 0,5-1 0,0-13 0,0-2-79,3-2 0,-5-12 0,6-7 1,0-10-163,1-6 0,1-10 0,4-4 0,-2-1-79,-2 1 0,-6-3 0,4 5 350,-2 1 0,-17-54 0,-9 47 0,0 0 0</inkml:trace>
</inkml:ink>
</file>

<file path=ppt/ink/ink1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7:57.772"/>
    </inkml:context>
    <inkml:brush xml:id="br0">
      <inkml:brushProperty name="width" value="0.08571" units="cm"/>
      <inkml:brushProperty name="height" value="0.08571" units="cm"/>
      <inkml:brushProperty name="color" value="#FFFFFF"/>
    </inkml:brush>
  </inkml:definitions>
  <inkml:trace contextRef="#ctx0" brushRef="#br0">263 158 7752,'-8'-17'310,"-4"-1"1,-3 8-1,-3 5-109,1 3 1,-1 2-1,1 0-186,-1 0 0,7 0 0,1 2 0,0 1-55,1 3 1,5 2 0,-4-4-1,2 4-90,0 1 0,1-3 0,5 6-16,0 1 1,0-3-1,0 2-16,0 1 1,5-3 0,3 0 0,2-1 231,3 1 1,-3-4-1,2 6 1,-1 1 117,-1 3 0,6 3 0,-7 2 0,1 3 207,-4-3 1,2 6 0,-3 0-1,-1 3-74,-2-1 0,-2-2 0,0 2 1,-2-6-261,-4-3 1,3-3-1,-7 1 1,0-3-127,1-3 1,-3-5 0,-6-7-2944,1 0 3008,-8 0 0,-18-85 0,16 32 0,0-1 0</inkml:trace>
  <inkml:trace contextRef="#ctx0" brushRef="#br0" timeOffset="748">350 298 7752,'17'0'0,"1"0"0,-3 2 0,-1 2 277,-2 1 0,-1 1 1,7-6-1,-3 2-53,-3 4 1,3-4 0,-3 4 0,4-4 28,1-2 1,1 0 0,-1 0-83,0 0 0,-5-6 0,-2-2 0,0 0 74,-1 1 0,-5-7-120,2 2 1,-4-3-1,-4-1 1,-2 3-69,-2 1 0,-7 2 0,1-3 0,-4 3-122,-1 2 1,0-3-1,-1 5 1,1 2 62,-1 2 0,1 2 1,-1 0-1,1 0-30,-1 0 0,1 8 0,1 3 0,3 5 82,1 1 1,6 7-1,-3 1 1,1 2 87,4 4 0,-4 2 1,2 2-1,2-2-148,3-4 0,6 4 0,3-6 0,2 0-146,3-3 1,3-7 0,1-5 0,1-6-18,-1-4 0,7-2 0,1-2 0,0-4-32,0-6 0,4-9 0,-5-4 0,-1-3 33,2-3 1,-5 0 0,3 0 0,-6 4 60,-5 2 0,3-4 0,-5 4 0,0-1 31,-4 1 1,1 8-1,-1 5 542,-2-2-23,-2 7 1,-2 1-1,0 14-68,0 9 1,-2 1 0,-2 7 0,-2 0-12,3 4 0,1 4 0,2 2 1,0 0-180,0 0 1,0 0 0,0-2 0,0-4-290,0-6 0,0-3 1,0-3-493,0 1 0,2-9 1,1-5 235,3-8 0,8-7 1,-2-11-1,1-5-18,-1-6 1,3 2 0,-3-12 0,3 3 169,3-1 1,-1 0 0,-1 8 0,-3 2 242,-1 2 1,-6 8-1,4-3 257,-3 5 0,1 7 224,-2 1 0,-4 9-278,4 2 1,-4 7 0,-2 11-1,0-1-78,0 1 1,0 7 0,0 4-1,0 2-108,0-2 1,0 4-1,0-4 1,0 2-53,0-1 0,0 1 1,0-6-740,0 2 0,0-6-572,0 3 1,2-15-97,3-9 1411,-3-15 0,18-37 0,7-16 0,-3-8 0,0 0 0</inkml:trace>
  <inkml:trace contextRef="#ctx0" brushRef="#br0" timeOffset="932">1241 210 10363,'0'20'942,"0"1"-816,0 2 0,0 3 1,0-3-1,0 6-357,0 4 1,0 8 0,0 0 0,0-3-256,0-1 1,0-8-1,0 0-1283,0 2 1769,0-5 0,7-79 0,3-26 0</inkml:trace>
  <inkml:trace contextRef="#ctx0" brushRef="#br0" timeOffset="1065">1310 71 7752,'-7'-10'160,"5"-6"1,-6 7 1862,0-1-3030,6-5 269,-5 13 738,7-6 0,7 8 0,3 0 0</inkml:trace>
</inkml:ink>
</file>

<file path=ppt/ink/ink1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7:59.987"/>
    </inkml:context>
    <inkml:brush xml:id="br0">
      <inkml:brushProperty name="width" value="0.08571" units="cm"/>
      <inkml:brushProperty name="height" value="0.08571" units="cm"/>
      <inkml:brushProperty name="color" value="#FFFFFF"/>
    </inkml:brush>
  </inkml:definitions>
  <inkml:trace contextRef="#ctx0" brushRef="#br0">0 649 8899,'10'7'-294,"-2"-3"0,-8 8 1,0 2 154,0 1 0,0 2 0,0 3 0,0 1-433,0 3 572,0-1 0,0 2 0,0 2 0</inkml:trace>
  <inkml:trace contextRef="#ctx0" brushRef="#br0" timeOffset="435">664 596 7770,'-17'-9'74,"-1"3"0,1 2-140,-1-2 0,1 4 1,-1-4-1,1 4 160,-1 2 1,1 0 0,-1 0 0,1 2 13,0 4 0,-1 2 0,1 5 1,-1-1-50,1 2 1,1 7-1,3 2 1,3 1-68,2 1 0,-4-4 1,7 6-1,1 0 3,2 1 1,2-1 0,2 4 0,4-4-45,5-2 0,5-1 0,1-9 0,1-1-307,-1-3 1,1-7 0,1 2 0,2-4 355,3-2 0,9-41 0,3-19 0,2-3 0,0 0 0</inkml:trace>
  <inkml:trace contextRef="#ctx0" brushRef="#br0" timeOffset="735">699 736 7770,'-12'15'101,"3"-1"0,1-2 0,4 1 0,0 1 0,0-1 0,-2-1-66,3 2 1,1 1 0,2 3 0,0-1 50,0 1 1,5-1 0,3-1 0,2-3-59,4-1 1,1-8 0,2 2-1,1-5-95,-1-1 0,7 0 0,-1-1 0,-2-5-6,-1-6 1,3-5 0,0-7-1,-1-3 103,-3 0 1,-3-6-1,-3 6 1,-3-2 188,-2 0 1,-3 7 0,-5-1 0,-1 4 128,-5 1 0,-4 6 0,-7 3 0,-3 1-102,-3 4 1,-2 2 0,-6 2 0,3 0-227,3 0 0,2 2 1,5 2-1,1 4-797,-1 1 1,7-5 0,1 4-578,2 0 1,3-4 1353,5 7 0,0-7 0,0 4 0</inkml:trace>
  <inkml:trace contextRef="#ctx0" brushRef="#br0" timeOffset="1069">996 631 7778,'8'-10'465,"-6"3"0,11 9-189,-7 3 0,2 5 0,-4 10 0,1 1 150,-1 2 1,-2 2-1,-2-3 1,0 3-132,0 2 0,0-5 0,0 1 0,0-4-346,0-1 0,-2-1-406,-3 1 155,3-9 0,-6-3 0,10-12-106,4-5 0,-3-13 0,9-3 0,2-2 72,1 0 0,3 2 0,-3-2 0,-1 5 290,-3 5 0,-5 4 0,4 1 0,0 4 514,-1 2 1,-5 5-173,2 8 1,-4 7 0,-2 9 0,0 5-492,0 1 0,0 0 0,0 4 0,0-2-1732,0 2 1927,0-6 0,16 8 0,3-5 0</inkml:trace>
  <inkml:trace contextRef="#ctx0" brushRef="#br0" timeOffset="1536">1467 788 8951,'0'-17'332,"0"-1"1,0 7 0,-1 1-91,-5 2 1,2-3 0,-8 5 0,1 0-201,1-2 0,-6 6 1,5-3-1,-5 3-155,-1 2 1,1 7 0,3 7 0,1 5-4,-2 5 0,5 7 1,-1-4-1,2 2 26,4 0 0,2 0 1,2 4-1,0-4-116,0-5 1,8-5-1,4-4 1,3-1 95,3-2 1,-1-8 0,1-1-1,-1-6 169,1-9 0,5-9 0,0-5 0,-1-1-44,-3-4 1,-4-4 0,-1-4 0,-2-1 16,1 1 0,-3-4 0,0 2 0,-1 1-80,1-3 1,-6-2 0,4-7 0,-2 0 44,-1-1 1,1-5 0,-6 0 0,0 0 119,0-3 1,0 15 0,0 1 0,0 12 1089,0 10-921,0 3 0,0 19 0,0 6 0,-2 13-127,-4 11 0,4 2 0,-3 17 0,1 7 113,-2 7 1,2 6 0,-6 2 0,3 0-313,3-1 0,-4 7 0,2 0 0,2-3-272,2-1 0,2-10 1,0-3-1,0-7-843,0-5 0,2-13 1,4-12 1154,6-9 0,27-51 0,7-21 0</inkml:trace>
  <inkml:trace contextRef="#ctx0" brushRef="#br0" timeOffset="1902">1834 614 7810,'-11'6'421,"-1"-1"1,8 9 0,-2-2-263,4 3 0,2 8 0,0 3 0,0-1 100,0 0 0,0 6 0,0-2 1,2 4-72,4 2 1,-2-6-1,6-2 1,-1-1-353,1-5 1,2-4 0,5-5-101,1-6 0,-7-4 0,1-4 0,1-6 50,3-9 0,1-3 1,1-9-1,-1-4 27,1-6 0,-1 3 0,1-5 0,-3 4 296,-3 2 1,2 6 0,-9 2 0,-1 1 315,-2 5 1,-2 2-1,0 1 1157,0 1-1420,0 7 1,0 10 0,-2 12 0,-2 5 25,-1 6 1,-7 5-1,6 9 1,0 1-166,-2 3 0,7 6 0,-5-7 0,4-1-603,2-2 1,0-2-1,0-2 1,0-4 579,0-6 0,62-58 0,15-15 0</inkml:trace>
  <inkml:trace contextRef="#ctx0" brushRef="#br0" timeOffset="2118">2480 596 7810,'-7'-17'524,"3"5"0,-8 0 153,-1-1 0,-3 5 0,-1 0 0,-1 3-314,1-1 1,-3 0 0,-1 8 0,-4 6-123,-3 9 1,5 8 0,-4 10 0,2 0-287,3 0 1,11 2 0,5 2 0,4 2-151,2-3 0,2-7 0,4-2 0,5 1-581,5-3 0,7-8 0,1-9 0,-1-2-629,2-4 1,-6-3 1404,5-1 0,11-62 0,2-15 0</inkml:trace>
  <inkml:trace contextRef="#ctx0" brushRef="#br0" timeOffset="2300">2498 666 9158,'17'0'146,"1"2"0,-1 2 0,1 2-158,-1-2 1,3-2 0,1-2 0,2 0-383,-1 0 0,3 0 0,-2 0 394,-2 0 0,-24-24 0,-9-5 0</inkml:trace>
  <inkml:trace contextRef="#ctx0" brushRef="#br0" timeOffset="2517">2638 387 7904,'-10'0'1282,"2"2"1,8 3-794,0 7 0,0 13 1,0 8-1,0 8-229,0 4 0,0 9 0,0 8 1,-2 0-618,-4-4 1,4-5-1,-3-7 1,3-3 356,2 0 0,54-92 0,14-15 0</inkml:trace>
  <inkml:trace contextRef="#ctx0" brushRef="#br0" timeOffset="2853">2987 666 7779,'-18'27'158,"3"4"1,3-7-1,6-1-43,4 2 1,2-5-1,0 5 1,2-4-301,4-3 1,-2 3 0,8-9 0,1 1 199,3-1 0,1-4 1,1-8 174,-1 0 1,1 0 0,-1-2-1,1-4-39,-1-6 1,1-9 0,-1-4 0,-1-3-55,-5-3 1,5 0-1,-7 0 1,3 2 130,0-2 1,-8 4 0,1 0-1,-3 0 149,-2-1 1,0 7 0,0-2 0,-2 3 44,-3 3 0,-5 1 1,-8 5-1,1 3-216,-1 0 1,-1 6 0,-2-4 0,-3 6-171,3 6 1,-4-2-1,2 8 1,1 1-575,3 3 0,7 1 0,3 3 0,1 1-731,4 2 0,2 1 0,4-7 1269,4 1 0,43-17 0,20-8 0,8 1 0,-1 0 0</inkml:trace>
  <inkml:trace contextRef="#ctx0" brushRef="#br0" timeOffset="3169">3528 439 7768,'0'-10'5321,"0"5"-5120,0 10 0,6 5 1,0 9-1,-2 5 228,-2 5 0,-2 10 0,2 3 0,2 1 50,1 0 0,1 3 0,-6-5 0,0 0-371,0 2 1,0-14-1,0 0 1,0-8-263,0-3 73,0-9 1,0-3 0,0-12 0,2-7-33,4-9 1,-2-11-1,7-9 1,3-1 397,2 0 1,-5-3 0,1 5 0,1 0 147,3-2 0,1 9 1,1-3-1,-1 6-459,1 0 1,-1 5-1,1 3 1,-1 6-335,1 5 1,1-4 0,2 7 0,3-3-984,-3 0 0,6 7 1,0-5-1,2 0 1343,1 1 0,38-11 0,15-7 0</inkml:trace>
</inkml:ink>
</file>

<file path=ppt/ink/ink1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7:21.325"/>
    </inkml:context>
    <inkml:brush xml:id="br0">
      <inkml:brushProperty name="width" value="0.08571" units="cm"/>
      <inkml:brushProperty name="height" value="0.08571" units="cm"/>
      <inkml:brushProperty name="color" value="#FFFFFF"/>
    </inkml:brush>
  </inkml:definitions>
  <inkml:trace contextRef="#ctx0" brushRef="#br0">26 53 7923,'-10'-10'1874,"1"2"-1351,3 8 1,6-6-116,0 0 1,2 1-1,9 5-84,3 0 0,1 0 0,3 0 0,-1 0-72,1 0 0,-1 0 1,1 0-1,-1 0-39,1 0 0,1 0 1,2 0-1,5 0 29,1 0 0,2 2 1,4 1-1,-2 3-81,-2-2 1,0-2 0,6-2-1,0 0-2,0 0 0,-2 0 0,-2-2 0,-2-2-38,2-2 0,-4 1 0,2 5 0,1 0 142,-3 0 1,4-2 0,-6-2 0,2-2 36,4 2 0,-4 2 0,3 2 1,1 0-135,2 0 1,1 0-1,1 0 1,0 0-30,0 0 0,0 0 0,0 0 0,2 0-13,4 0 0,-2 2 0,5 2 1,1 2-340,-1-2 0,3 3 0,3-1 0,-1-2 70,-2-2 1,1 4-1,8 0 1,3-2 91,-3-2 1,4-2-1,-2 0 1,0 0 33,3 0 0,-7 5 0,4 1 0,-4-2 78,-1-2 1,1 0 0,0 2 0,1 2-27,-5-2 0,-1-1 0,3 1 0,3 2-29,3-2 0,-4 4 0,4-2 0,-1-2-8,1-3 1,-2-1-1,8 0 1,0 0-75,-2 0 1,0 0-1,-5 0 1,5 0 59,6 0 0,-10 0 1,6-1-1,-6-3 15,0-2 1,-1 0-1,5 6 1,0 0 11,0 0 0,-4 0 1,4 0-1,0 0 42,0 0 0,0 0 0,4 0 1,-2 0-58,2 0 1,-2 0 0,2 0 0,2 0 6,-2 0 1,-6 0 0,5 0-1,0 0 129,3 0 1,2 0 0,0 0-1,0 0-8,0 0 1,-4 0-1,2-2 1,2-2-107,-4-2 0,5 1 1,-3 5-1,6 0 48,0 0 1,-2-6 0,-3-2-1,1 0-122,0 0 0,8-3 1,-1 3-1,-1 0 67,-6 0 1,-4 1 0,4 3 0,0-2-92,-1 2 1,-1 2 0,-4 2 0,-3 0 103,-1 0 1,-4 0 0,8 0 0,0 0 43,-2 0 1,-2 0-1,-5 0 1,3 0-37,6 0 1,-4 0 0,0 0-1,-2 0-38,1 0 1,1 0 0,-4 0 0,0 0-55,-5 0 1,1 6 0,-5 0-1,3-2-42,3-2 1,-3 0-1,-3 1 1,-5 3-2,1-2 1,-4 4 0,5-2 0,1-2 140,0-2 0,-7 3 1,5 1-1,0-2 40,3-2 1,-3 0-1,0 2 1,-2 2-58,-1-2 0,7-2 1,-4-2-1,-1 0-24,1 0 1,-2 5 0,-4 1 0,1-2-61,3-2 0,2-2 0,-4 0 0,1 2 47,-1 4 0,0-4 0,0 4 0,2-5 83,-3-1 1,1 0-1,0 0 1,4 0-16,1 0 0,-3 0 0,4 0 1,-3 2-43,-3 4 0,6-4 0,1 4 0,3-4-32,-3-2 1,5 0-1,-6 0 1,1 0-74,1 0 1,-3 0 0,5 0-1,-5 0 97,-1 0 0,4 0 1,-5 0-1,1 0 56,0 0 1,-2 0 0,-5 0 0,3 0 14,2 0 0,2 0 0,-5 0 0,3 0-80,-2 0 1,-2 0 0,-2 0 0,0 0-89,0 0 1,0 0-1,0 0 1,-1 0 59,1 0 0,0 0 1,0 0-1,0 0 32,0 0 1,-2 0 0,-2 0 0,-2 0 14,2 0 1,-4 0 0,1 0-1,-1 0-17,0 0 0,0 0 0,2 0 0,-5 0 7,-5 0 0,0 0 1,3 0-1,1 0 21,-2 0 0,1 0 0,-1 0 0,4 0 21,2 0 0,-5 0 0,1 0 1,-2 0-56,3 0 0,-3 0 1,6 0-1,-2 0-67,-3 0 1,-1 0 0,0 0 0,5 0 51,1 0 0,-6 0 1,2 0-1,-3 0 19,-3 0 1,3 0-1,1 0 1,2 0 8,-1 0 0,-3 0 0,-1 0 0,1 0 4,4 0 0,-3 0 1,3 0-1,-4 0-19,-1 0 1,-1 0 0,1 0-1,-1 0 11,1 0 0,1 0 0,2 0 1,3 0 11,-3 0 1,0 0 0,1 0 0,1 0 0,-2 0 0,-1 0 0,-1 0 1,3 0-10,1 0 1,0 0 0,-5 0 0,-1 0-47,1 0 0,-1 0 1,0 0 138,1 0 1,-1 0 0,1 0 44,-1 0 0,1 0 1,-1 0-122,1 0 1,-1 0 0,1 0-47,-1 0 0,1 0 1,-1 0-77,0 0 0,1 0 1,-1 0 66,1 0 0,-6 0 0,-1 0 39,3 0 0,-5 0 1,3 0 65,2 0 0,-5 0 0,3 0-20,2 0 0,-5 0 155,3 0 0,0 0-32,5 0 0,1 0-328,-1 0-1182,-7 0-2090,5 0 3430,-13 0 0,-25 23 0,-16 6 0</inkml:trace>
  <inkml:trace contextRef="#ctx0" brushRef="#br0" timeOffset="1884">13229 227 12557,'6'18'1712,"0"-1"-1353,-2 1 1,-3-1-1,-1 3 1,0 1-126,0 2 1,0 6-1,0-4 1,0 3-82,0 3 1,0 2-1,0 0 1,0-2-33,0-2 0,0 0 0,0 6 1,0-2-112,0-4 1,0 4 0,-1-6 0,-3 2 26,-2 0 1,0 0-1,6 4 1,0-2 30,0-1 1,0-1 0,0 6 0,0 0 36,0-1 0,-2 1 0,-2 0 0,-2 0-53,2 0 1,3 0 0,1 0-1,0 0-10,0 0 0,0-6 0,0 0 0,0 2-58,0 2 1,0 2-1,0-2 1,0-2-14,0-2 1,0 0 0,0 4 0,1-2 49,5-2 1,-4-5-1,4 5 1,-4 0 64,-2-2 1,0 4-1,0-6 1,0 1-34,0-1 0,0 6 0,0-4 0,0 2-72,0 0 1,0-5 0,2 3 0,2 0-16,2 0 0,-1-6 0,-5 5 0,0-3 4,0 0 0,0 6 0,2-3 0,2-1 36,2 0 0,0 0 1,-6-1-1,0 3 32,0 0 0,0 0 0,0-6 1,0 5-2,0 1 1,0 0 0,0 4 0,0-4-5,0-2 0,0 4 0,0-3 0,0 1 16,0 4 1,0-4 0,0 0 0,0-2-72,0-3 0,0 3 0,0-2 1,0 1-12,0 1 1,0-6-1,0 5 1,0-5 31,0-2 1,0 7 0,0-1 0,0 0 7,0 2 1,0-3 0,0 5 0,2-2-2,4-3 0,-4 3 0,3 0 1,-3 0-37,-2 0 1,0 1-1,0-5 1,0 2-78,0-1 1,2 3 0,2 0-1,2 0 61,-2 1 0,-2-3 0,-2-4 1,0 3 37,0 1 1,0 0 0,0-3 0,0 1 19,0 2 1,0 2-1,0-3 1,0 1-14,0-2 0,0-1 0,0-1 0,0 3-8,0 1 1,0 0 0,0-5-1,0-1-6,0 1 0,0 5 1,0 0-1,0-2-27,0-1 0,0-3 0,0 1 1,0-1 8,0 1 0,0 5 0,0 0 1,0-1-1,0-3 0,0-2 0,0 1 0,0-1 9,0 1 1,0 5 0,0 0 0,0-1 9,0-3 0,0 4 0,0 3 0,0-1-44,0 0 0,0 4 0,0-4 0,0 1-57,0-1 0,0 4 0,0-6 0,0 1 49,0 1 1,0-6 0,0 5 0,0-5 36,0-2 0,0 7 0,0-1 0,0-2 10,0-1 0,0-3 1,0 3 58,0 3 0,0-2 0,0 6 1,0-1-10,0-5 0,0-2 1,0-1-1,0-1-29,0 1 1,0 5 0,0 0 0,0-1-110,0-3 0,0-1 0,0-1 58,0 0 1,0 1 0,0-1 43,0 1 1,0-1-1,0 1-8,0-1 1,0-5 0,0 0-5,0 1 1,0 3-5,0 1 1,0 1-64,0-1 0,0 1 0,0-1-246,0 0 1,0-5-42,0 0 0,0-1-1132,0 7-1180,0-8-18,0-3 2701,8-7 0,-6-7 0,5-3 0</inkml:trace>
</inkml:ink>
</file>

<file path=ppt/ink/ink1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7:16.643"/>
    </inkml:context>
    <inkml:brush xml:id="br0">
      <inkml:brushProperty name="width" value="0.08571" units="cm"/>
      <inkml:brushProperty name="height" value="0.08571" units="cm"/>
      <inkml:brushProperty name="color" value="#FFFFFF"/>
    </inkml:brush>
  </inkml:definitions>
  <inkml:trace contextRef="#ctx0" brushRef="#br0">245 0 7843,'-10'0'453,"1"0"1516,3 0-408,4 0-321,-6 0-491,8 0 0,0 2-381,0 4 1,0 4 0,0 7-159,0 0 0,0 3 0,0 1 0,0 4 14,0 3 1,0 1 0,0 6-1,0 0-1,0-1 1,0 7 0,0 2 0,0 2-51,0 3 0,0-3 0,0-1 1,0 1-99,0 0 0,-2-5 1,-2 5-1,-1-2-43,1-5 0,2-1 0,2-2 0,0 0 21,0 0 0,0 0 0,0 0 1,0 0 17,0 0 0,0 0 1,0 0-1,0 0-5,0 0 1,0-1 0,0 1 0,0 0 22,0 0 1,0 0 0,0 2 0,0 2-23,0 2 0,0-1 1,0-5-1,0 0-22,0 0 1,0 2 0,0 2 0,0 2 18,0-3 0,0-1 0,0-2 1,0 0-31,0 0 0,0-4 0,0 2 0,0 4-16,0 0 0,0-6 0,0-2 0,0 4-15,0 6 0,0-8 0,0 4 0,0-2 1,0 0 0,0 2 0,0 0 0,0 0 1,0-1 0,-6-4 0,0-1 0,2 2 7,2 2 1,2 0 0,0-2 0,0-2-7,0 2 1,0 2 0,0 2-1,0 0-26,0 0 0,-6-6 0,1 0 0,1 4-2,2 6 0,-4-8 1,0 4-1,2 0-33,2 3 0,0-1 0,-2 4 0,-1-4 82,1-2 0,0-6 0,0 0 1,-2 2-31,2 2 1,2 2-1,2-2 1,0-2-19,0-2 1,-5 0-1,-1 6 1,2-2-24,2-4 1,2 4 0,0-4 0,0 4-2,0 2 1,-6 2 0,0 2 0,2 2 34,2-2 1,1 5 0,-3 1 0,-2-1 39,2-3 1,2-4 0,2-2 0,0 0-23,0 0 1,-2 4-1,-2-3 1,-2-4 9,2-5 0,3 2 0,1-4 0,0 0 26,0 0 1,0 1 0,0-5 0,0 4-41,0 2 1,0 1 0,0 3-1,0-2 3,0 2 1,0-4-1,0 2 1,0 2-37,0 2 1,0-4 0,0 0 0,0 0-11,0-1 1,0 3-1,0-8 1,0 0 9,0 2 1,0-5-1,0 5 1,0-2 4,0 1 1,0-1 0,0-6 0,0 1 2,0-1 1,0 7-1,0-1-40,0-2 0,0-1 1,0-3-19,0 1 1,0-1-1,0 1-318,0-1 0,0-5-755,0-1 0,0-5-2547,0 6 3699,0-8 0,0-4 0,0-10 0</inkml:trace>
  <inkml:trace contextRef="#ctx0" brushRef="#br0" timeOffset="2231">36 5536 7796,'-12'0'977,"0"0"605,8 0-1098,-3 0 1,14 0-1,5-2-9,4-4 1,1 5 0,0-5-112,1 4 0,7 0 0,2-2-103,0-2 0,-1 0 0,-9 6 0,1 0-49,-1 0 0,6 0 0,1 0 0,-1 0-42,2 0 1,0 0-1,6 0 1,-1 0-26,1 0 1,0 0-1,2 0 1,0 0-132,3 0 0,3 0 1,-4 0-1,0 2-11,0 4 0,0-4 1,0 4-1,0-4 53,0-2 0,6 0 1,1 0-1,1 0 5,0 0 1,-3 0 0,-5 0 0,2 0-2,4 0 1,4 0-1,7 0 1,0 0 133,1 0 1,1-6 0,4-2-1,4 0-361,0 1 0,6-5 0,-4 4 0,4 0 116,2 1 0,0-5 0,0 6 0,0 0 9,0-1 1,-6 5 0,2-4-1,2 4 110,-1 2 0,7 0 0,-12 0 0,2 0-14,0 0 0,4 0 0,4 0 1,-6 0-51,-4 0 1,2 0 0,-4 2 0,0 2-39,1 2 1,-1-1-1,-4-3 1,2 2 8,-1 2 1,3 2-1,-2-4 1,-2 2 40,-1-3 1,3-1-1,2-2 1,2 0 19,4 0 0,-4 0 0,0 0 0,-2 0-60,-3 0 1,5 0 0,0 0 0,0 0 45,-4 0 0,2-5 1,0-1-1,3 2-23,2 2 0,-2 0 0,-1-2 1,0-2-55,0 2 0,0 2 0,2 2 0,-4 0 20,0 0 0,-5 0 0,5 0 0,0 0 58,4 0 1,-2 0 0,0 0 0,0 0 77,0 0 0,2 0 0,6 0 0,-2 0 29,-4 0 1,4-5 0,-4-1 0,4 0-131,2-2 1,-6 6-1,0-4 1,2 5 71,2 1 1,0-2-1,-2-2 1,-4-2-18,-2 2 0,4 2 0,-4 2 0,0 0-89,1 0 1,3 0 0,-6 0 0,0 0-33,2 0 1,-6 0 0,7 0 0,-3 0 29,0 0 1,0 0-1,-3 0 1,-1 0 43,-2 0 0,5 0 1,-11 0-1,5 0 16,1 0 0,4 0 1,-1 0-1,-5 0 11,1 0 0,-3 0 0,3 0 0,-3 0-40,1 0 0,5 0 0,-8 0 0,3 0 41,-2 0 0,7 0 1,-6 0-1,1 0-37,1 0 0,1 0 0,1 0 0,-1 0-84,-5 0 0,3 0 0,-9 0 0,1 0 64,2 0 1,0 0 0,3 0 0,-5 0 29,-4 0 1,4 0 0,-1 0 0,1 0 63,2 0 1,-6 2-1,5 2 1,-1 2-8,0-2 0,5-2 0,-5-2 0,0 1-17,2 5 1,-7-4 0,7 4 0,-2-4 10,0-2 0,-1 2 1,-5 2-1,0 2 45,0-2 1,4-3-1,-2 1 1,-2 2-56,4 2 1,-5 0 0,7-4 0,-4 2-119,-2 2 1,0-1 0,0-5-1,0 0-16,0 0 0,2 6 0,1 0 0,3-2-74,-2-2 0,-2-2 1,-2 0-1,0 2 160,0 4 1,0-4-1,-1 3 1,1-3 68,0-2 0,6 0 1,0 2-1,-2 2 25,-2 2 0,-3 0 1,3-6-1,2 0-76,2 0 1,5 0-1,-5 0 1,0 0-61,2 0 0,-5 0 0,7 0 0,-2 0 11,-4 0 1,-1 0-1,1 0 1,2 0 13,-2 0 0,0 0 1,-1 0-1,3 0 2,-2 0 1,-2 0-1,-2 0 1,0 0 6,0 0 0,0 0 1,-1 0-1,1 0 53,0 0 1,0 0 0,0 0-1,0 0-5,0 0 0,0 0 0,0 0 0,0 0-33,0 0 0,-6 2 1,2 2-1,2 1-12,0-1 0,6 0 0,-10 0 0,4 2-14,2-2 1,0 0 0,0 0 0,-1 1-15,1-1 0,0-2 1,2-2-1,2 0-5,2 0 0,0 0 0,-7 0 1,1 0 5,0 0 0,4 0 1,-2 0-1,-6-2 9,-4-4 0,2 4 0,-3-3 0,-1 3 100,0 2 1,0 0-1,-3 0 1,1 0 18,-2 0 1,-1 0 0,-3-2-1,1-2-200,-1-2 1,0 0 0,1 6-421,-1 0 0,1 0-1237,-1 0 317,1 0 0,-9-2 1442,-3-4 0,-58-50 0,18 18 0,0 1 0</inkml:trace>
</inkml:ink>
</file>

<file path=ppt/ink/ink1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7:33.776"/>
    </inkml:context>
    <inkml:brush xml:id="br0">
      <inkml:brushProperty name="width" value="0.06" units="cm"/>
      <inkml:brushProperty name="height" value="0.06" units="cm"/>
      <inkml:brushProperty name="color" value="#E71224"/>
    </inkml:brush>
  </inkml:definitions>
  <inkml:trace contextRef="#ctx0" brushRef="#br0">105 123 9256,'-2'-10'2170,"-3"4"-2037,3 4 0,-6 4-113,8 4 1,0 4-40,0 7 0,0 0 0,2-1-69,4-4 1,-3 1 0,9-7 44,2-2 1,-5 4 0,3-2 40,2-3 1,-5-1 0,3-4 51,2-3 0,-7 1 0,-1-8 248,-4-2 1,-2-1-7,0-3 0,-2 1-109,-4 0 1,-3 5 0,-9 2-52,1 2 1,5 3 0,0 5-28,-1 0 0,3 0-145,-2 0 1,3 7-1,-3 5 52,6 4 1,4 1 0,2 0-81,0 1 0,0-6 0,2-1-35,4 3 0,4-1 1,7 1 24,1-2 1,-7-8 0,1 1 0,2-3 41,1-2 1,-3 0-1,-1-2 1,1-3 34,-2-7 1,5 2-1,-5-1 1,0-3 83,-4-2 0,1-1 0,-1-1 0,-2 1 278,-2 0 1,-2 5 0,-2 0-129,-4-1 1,-4 3 0,-7 0 0,0 3-166,-1 3 0,1 2 1,-1 2-1,1 0-27,-1 0 1,1 7-1,-1 3-90,1 0 0,5 5 0,2-3 55,3 4 0,-5 1 0,6 0 0,2 1-2,2-1 1,4-1-1,2-2 1,4-3-44,2 3 1,1-5-1,7 1-60,-1-2 1,7 4 0,-1-7 49,-2-1 0,-1-2 0,-3-2 0,1-2 104,-1-4 0,-1-3 0,-3-9 0,-3 1 104,-2-1 0,3 1 0,-5-1 1,-2 1-19,-2-1 1,-2 1 0,0 0 0,0-1 16,0 1 1,-2-1-1,-4 3 1,-6 1 0,-3 2 1,1 9 0,1-5-1,-5 2-67,-1 0 1,3 0 0,-7 6 0,4 0 4,1 0 1,1 8 0,-1 4 0,1 3-3,-1 3 0,1 5 0,1 0 0,3 1 36,1 1 1,8-4-1,-2 6 1,5-1-176,1-5 1,0 4 0,0-2 0,1-3-70,5-7 0,4 3 0,7-6 1,3-1-210,3-3 0,-2-4 0,9-2 0,-1 0 156,-2 0 1,4-8 0,-8-3 0,-1-5 251,-3-1 1,-2 1 0,-1 3-1,-2 1 202,-3-2 0,-7-1 0,2-3-50,-4 1 0,-2-1 0,-2 1 0,-2-1-117,-2 1 1,-7 2 0,1 1 0,-4 4-19,-1 2 1,-1-3 0,1 5 0,0 0 4,-1-2 0,-5 6 0,0-3 1,1 5-64,3 5 1,1 5 0,1 8 0,-1-1-24,1 1 1,1-1 0,3 2 0,3 3-61,2 1 1,3 2 0,5-3 0,0 1-130,0-2 1,1-3-1,5-5-120,6-1 0,3-2 1,5 1-1,1-5 1,2-4 1,1-2 0,-5 0 0,3 0 125,1 0 0,0-8 0,-5-3 1,-1-3 162,0 2 1,-1-9 0,-2 4 0,-5-3 205,-1 1 1,0 3-1,-4 3 1,2 1 258,-3-2 0,-3 5 0,-5-3-130,-7-1 1,2 5-1,-1 2 1,-3 4-395,-2 2 0,5 0 0,-1 0-956,-1 0 0,-1 8 0,2 3 1012,7 5 0,-7 29 0,-2 13 0,0 4 0,-1 0 0</inkml:trace>
</inkml:ink>
</file>

<file path=ppt/ink/ink1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7:34.606"/>
    </inkml:context>
    <inkml:brush xml:id="br0">
      <inkml:brushProperty name="width" value="0.06" units="cm"/>
      <inkml:brushProperty name="height" value="0.06" units="cm"/>
      <inkml:brushProperty name="color" value="#E71224"/>
    </inkml:brush>
  </inkml:definitions>
  <inkml:trace contextRef="#ctx0" brushRef="#br0">88 123 7755,'-17'0'3940,"-1"0"-2490,9 0-1209,1 0 0,8 2 0,0 4-306,0 5 1,0 5 0,2 1-292,4 1 0,3-1 127,9 1 1,-3-7-1,-1-1 1,-2-2 95,1-4 1,-3-2 0,1-2-1,1-2 165,-2-4 1,5-6 0,-5-9 97,0-2 1,-1-1 0,-5 7 0,2-1 163,-2 1 1,-2 0-1,-4-1-5,-4 1 1,-3 1 0,-9 4 0,1 7-17,-1 3 0,-1 2 1,-3 2-1,-1 3 68,2 7 0,3 4 1,5 1-1,1 2-179,-2 5 1,7-5 0,1 4 0,4-3-240,2-3 0,0 1 1,2-1-1,4-1-167,5-5 1,5 3 0,3-8-1,3-2-109,1-2 0,0-2 0,-3 0 0,1-2 29,2-4 0,1-4 1,-9-7-1,-1-1 239,-3 1 0,-5-3 0,4-1 1,-2-4 116,-5-2 1,-1 5 0,-2-1 0,0 4 65,0 1 0,-7 3 0,-5 1 0,-4 4 180,-1 3 1,-2 1 0,-3 8 0,-1 4 57,2 5 0,1 5 0,3 3 1,-1 2 77,1 3 1,5 5-1,2-6 1,3-2-335,3-1 1,2-3 0,2 1 0,2-3-174,4-3 1,3 2 0,9-9-1,-1-1-344,1-2 0,5-2 1,0-2-766,-1-4 1,-3 3 1201,-1-9 0,-32 0 0,-7-5 0</inkml:trace>
</inkml:ink>
</file>

<file path=ppt/ink/ink1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7:35.206"/>
    </inkml:context>
    <inkml:brush xml:id="br0">
      <inkml:brushProperty name="width" value="0.06" units="cm"/>
      <inkml:brushProperty name="height" value="0.06" units="cm"/>
      <inkml:brushProperty name="color" value="#E71224"/>
    </inkml:brush>
  </inkml:definitions>
  <inkml:trace contextRef="#ctx0" brushRef="#br0">69 1 7755,'-16'11'-470,"5"1"1,-5-6 469,4 6 0,5-7-2,1 7 0,6-2 1,4 3-1,3-1 497,3 1 0,2-3 0,5 2 0,1-1-323,-1-1 1,1 4-1,-1-6 1,1-1-221,-1 1 1,0-2 0,1-6-126,-1 0 1,1 0-1,-1 0 16,1 0 1,-9-8 0,-3-4 184,-4-3 0,-2-3 1,0 1-1,-2 1 272,-4 5 0,3-5 0,-9 7 0,-2-3 14,-1 0 0,-3 8 0,1-1 0,-1 1-140,1-2 1,0 4 0,1-2 0,2 6-73,3 4 1,-1 7 0,-5-1 0,1 6-192,5 5 0,3-4 0,8 5 0,0-3-189,0 2 1,0-3-1,2 1 1,4-6-49,5-3 0,-1-6 1,2 4-1,1-3 78,3-3 0,1-4 0,1-4 181,-1-1 0,-7-9 0,-4 2 1,-3-3 34,3-3 0,-4 1 1,4-1-1,-4 1 111,-2-1 0,-6 7 1,-2 1-1,-1 0 125,-5 1 0,4 5 1,-1-4-716,-3 0 0,-1 6 511,-3-3 0,8 34 0,3 9 0</inkml:trace>
</inkml:ink>
</file>

<file path=ppt/ink/ink1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7:35.872"/>
    </inkml:context>
    <inkml:brush xml:id="br0">
      <inkml:brushProperty name="width" value="0.06" units="cm"/>
      <inkml:brushProperty name="height" value="0.06" units="cm"/>
      <inkml:brushProperty name="color" value="#E71224"/>
    </inkml:brush>
  </inkml:definitions>
  <inkml:trace contextRef="#ctx0" brushRef="#br0">88 36 9282,'-16'2'1865,"5"3"-1362,-5-3 1,14 14-223,-3-5 0,3 5 0,2 1-164,0 1 0,7-1 0,5-1-154,4-4 0,-5-3 1,1-5-1,1 2 7,3-2 1,-4-2-1,-1-2 1,3 0-1,1 0 0,-3 0 1,0-2-1,-1-4 101,-1-6 1,0 3 0,-6-3 0,1-2 102,-1-1 0,-2-3 0,-2 1 0,-2-1 126,-4 1 1,-3 2 0,-9 1-126,1 2 1,-1 8 0,-1-1-1,-2 3-13,-3 2 0,1 0 0,6 2 0,1 5-40,4 11 0,-1-1 1,5 7-1,0-3-222,1 2 1,1-3 0,6 3 0,2-4-25,3-1 1,5-1 0,10-1 0,1-3-29,2-1 1,2-8-1,-3 2 1,1-4 91,-2-2 1,-1-8-1,-3-2 1,-1-2-63,-5 1 1,-1-1-1,-6-5 1,2-1-125,-2 1 0,-2-1 0,-2 1 0,-2 1-223,-4 5 1,2-3 0,-6 6-1,1 1-850,-1-1 1319,-2 2 0,-67 14 0,-16 1 0</inkml:trace>
</inkml:ink>
</file>

<file path=ppt/ink/ink1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7:36.489"/>
    </inkml:context>
    <inkml:brush xml:id="br0">
      <inkml:brushProperty name="width" value="0.06" units="cm"/>
      <inkml:brushProperty name="height" value="0.06" units="cm"/>
      <inkml:brushProperty name="color" value="#E71224"/>
    </inkml:brush>
  </inkml:definitions>
  <inkml:trace contextRef="#ctx0" brushRef="#br0">105 36 7736,'-12'2'2,"1"1"1097,-3 3 0,-2 2-437,-1-2 1,5-2 0,3 7-401,1 3 0,2 2 0,6 1 0,0 0-273,0 1 0,2-3 0,4-1 0,5-2-6,5 1 1,1-3-1,1 0 1,-1-3-59,1-3 1,-1-2 0,1-2 3,-1 0 1,1 0-1,-3-2 150,-3-4 1,1 3 0,-7-9 0,0-2 49,2-1 1,-6-8 0,4-1 0,-4 3 12,-2 2 1,0 1 0,-2 1 0,-2-1 273,-2 1 1,-8 5 0,3 2-45,-5 3 1,-3 1 0,-3 8-283,-1 4 0,0 3 0,5 9 1,3-1-210,3 1 1,-1 5 0,7 0 0,2-1-310,2-3 1,2-2-1,0 1 61,0-1 0,8-5 1,3-2 122,5-3 0,1-1 0,1-6 0,-1 0 214,1 0 1,-7-6 0,1-1 0,0-3 106,-3-4 1,1-1 0,-6-3-1,2 1 14,-2-1 0,-2 7 0,-2-1 254,0-1 0,-2-1-436,-4 2 1,-4 5 0,-7 7 0,-1 3-1389,1 9 1479,-1 0 0,-2 45 0,0 20 0,-4-1 0,1 1 0</inkml:trace>
</inkml:ink>
</file>

<file path=ppt/ink/ink1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7:37.784"/>
    </inkml:context>
    <inkml:brush xml:id="br0">
      <inkml:brushProperty name="width" value="0.06" units="cm"/>
      <inkml:brushProperty name="height" value="0.06" units="cm"/>
      <inkml:brushProperty name="color" value="#E71224"/>
    </inkml:brush>
  </inkml:definitions>
  <inkml:trace contextRef="#ctx0" brushRef="#br0">105 18 7698,'-12'-9'0,"1"3"1880,-3 4 1,4 2 332,-1 0-1193,7 0 1,-4 8-887,8 3 0,0 5 1,0 1-1,0 1-230,0-1 1,6 1 0,2-1 0,-1 1-107,1-1 0,6 0 0,-4 1-85,-1-1 1,5-5-1,-6-2 38,1-3 1,-3-1-1,6-8 170,1-3 1,1-5 0,-2-8-1,-5 1 64,1-1 1,-6-1-1,4-2 1,-4-3 347,-2 3 0,0 2 0,0 1 0,-2 1 0,-4-1 1,-4 9 0,-7 3 0,-1 4 4,1 2 1,-6 0 0,-1 0 0,3 2-186,2 4 0,3 3 0,2 7 0,5-3-782,1-1 1,2 0 78,6 5 0,2-1 1,4-5-633,6-5 0,3 2 1,3-2 1181,-1-2 0,-46 21 0,-12 4 0</inkml:trace>
</inkml:ink>
</file>

<file path=ppt/ink/ink1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7:38.323"/>
    </inkml:context>
    <inkml:brush xml:id="br0">
      <inkml:brushProperty name="width" value="0.06" units="cm"/>
      <inkml:brushProperty name="height" value="0.06" units="cm"/>
      <inkml:brushProperty name="color" value="#E71224"/>
    </inkml:brush>
  </inkml:definitions>
  <inkml:trace contextRef="#ctx0" brushRef="#br0">69 1 7716,'-18'11'0,"3"1"793,3 2 0,4-5-590,8 3 1,2-8-1,4 4 1,6-3-157,3 1 1,3 2 0,-1-4 0,1 2 33,-1-2 0,1-1 1,-1 1 82,1 2 1,-1 0 127,1-6 1,-3-2 0,-3-4-185,-6-5 1,-5 1 0,-1-2 0,0-1 70,0-3 0,-1 1 1,-3 1-1,-4 4 0,-2 3 1,-1 1-1,-7 6 1,-1 0-42,-5 0 1,5 0-1,-4 2 1,3 2-2,3 1 0,1 9 1,3-2-356,1 3 1,2 3 0,-1-1 33,5 1 0,6-3 0,6-3 0,5-6 13,5-5 1,1-1 0,1 0-400,-1 0 0,1 0 570,-1 0 0,-46-38 0,-12-11 0</inkml:trace>
</inkml:ink>
</file>

<file path=ppt/ink/ink1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7:39.139"/>
    </inkml:context>
    <inkml:brush xml:id="br0">
      <inkml:brushProperty name="width" value="0.06" units="cm"/>
      <inkml:brushProperty name="height" value="0.06" units="cm"/>
      <inkml:brushProperty name="color" value="#E71224"/>
    </inkml:brush>
  </inkml:definitions>
  <inkml:trace contextRef="#ctx0" brushRef="#br0">122 123 8820,'-17'-8'-51,"5"6"481,1-3 412,7 3 0,-4 4-628,8 3 1,8 5-1,3 8-214,5-1 0,-4-5 0,-1-1-26,3 3 1,-5-6 0,3-1-127,2 1 0,1-6 0,3 4 189,-1-4 0,-7-4 1,-2-2-1,-3-4 230,1-1 0,0-3 0,-6-6-111,0 1 1,0 0 0,-2 1 0,-4 2 11,-5 3 0,-5 1 0,-1-2 0,-1 7-153,1 3 1,-7 2 0,1 0 0,2 0-71,1 0 1,3 0-1,1 2 1,3 1-124,1 3 0,3 8 0,-3-2-59,6 3 1,4 3 0,2-1 40,0 0 1,2-5 0,4-2-1,6-2-110,3-5 0,8-1 0,1-2 0,-1 0 7,2 0 1,-5-7 0,3-5 0,-4-4 230,-1-1 0,-1 0 0,-1-1 0,-5 1 240,-5-1 1,-4 1-1,-2-1 166,0 1 0,-2 7 0,-4 2 0,-7 2 64,-9 1 0,3-1 0,-6 8 0,1 4-70,1 5 1,0 5 0,5 1 0,1 1-252,-1-1 0,3 1 0,1 1 0,5 2-93,1 3 0,2-1 0,6-6 0,0 1-130,0-1 0,8 1 0,4-3-165,3-3 1,2 2-1,1-9 1,-1-1 106,1-2 1,3-4-1,-1-2 1,-5-3 142,1-3 0,-1-2 1,1-5-1,-5-1 35,-5 1 0,-4-1 0,-2 1 191,0-1 0,-2 7 0,-4 1 1,-5 2-102,-5 4 1,-1 3 0,-1 2-69,1 5 0,-39 66 0,23-24 0,0-1 0</inkml:trace>
</inkml:ink>
</file>

<file path=ppt/ink/ink1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7:39.922"/>
    </inkml:context>
    <inkml:brush xml:id="br0">
      <inkml:brushProperty name="width" value="0.06" units="cm"/>
      <inkml:brushProperty name="height" value="0.06" units="cm"/>
      <inkml:brushProperty name="color" value="#E71224"/>
    </inkml:brush>
  </inkml:definitions>
  <inkml:trace contextRef="#ctx0" brushRef="#br0">53 70 7724,'-7'10'0,"-3"-2"1248,0 0 0,-3-5-1028,7 9 1,0-6 64,6 6 1,2-1-140,4 7 1,3-7 0,9-1-182,-1-2 0,-5-2 0,0-6 1,1 0 0,3 0 0,1 0 1,-1-2-11,-5-4 0,3 2 0,-6-8 19,1-1 0,1-3 0,2-1 0,-6-1 125,-4 1 1,-2 5 0,0 1 87,0-3 0,-8 0 0,-4 3 1,-1 3 78,1 0 1,-4 6 0,5-4 0,-5 4-95,-1 2 0,-1 2 1,3 4-1,1 4-137,3 0 0,5 5 0,-4-3 0,2 3-164,4 3 1,2-7 0,2 1 0,2 2-153,4 1 1,-2-3-1,8-2 1,1-3 37,3-3 0,1-2 1,1-2-1,-1 0 141,1 0 0,-1 0 0,-1-2 0,-3-2 72,-1-2 0,-6-7 1,3 1 112,-1-3 0,-2-3 1,-6 1-1,0-1 157,0 1 1,-8 5 0,-3 3-114,-5 1 0,-1 2 0,-1 6 0,1 0-549,-1 0 0,7 0 1,-1 0 420,-2 0 0,22 31 0,4 8 0</inkml:trace>
</inkml:ink>
</file>

<file path=ppt/ink/ink1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7:40.908"/>
    </inkml:context>
    <inkml:brush xml:id="br0">
      <inkml:brushProperty name="width" value="0.06" units="cm"/>
      <inkml:brushProperty name="height" value="0.06" units="cm"/>
      <inkml:brushProperty name="color" value="#E71224"/>
    </inkml:brush>
  </inkml:definitions>
  <inkml:trace contextRef="#ctx0" brushRef="#br0">71 176 10191,'-10'1'562,"4"5"-588,4 6 1,4 3 0,2 3-109,2-1 0,7-5 0,-3 0 0,2-1 59,-1-1 0,1-2 0,5-8 0,3 0 122,3 0 1,-3 0-1,3-2 1,-6-6-38,-5-9 0,3-1 1,-5-7-1,0 2 70,-4-1 1,-4-5 0,-2 6 0,0 0 128,0-3 0,-8 7 1,-4-2-1,-3 5 16,-3 5 1,-5 7 0,-2-2-1,0 4-13,-1 2 1,3 0-1,4 2 1,-3 4-92,-1 5 1,6 11 0,5 1 0,0 0-201,3 2 0,1-3 0,8 5 0,0-2-159,0-3 1,8-3-1,3-2 1,5-1 31,1-4 0,6 1 0,3-7 0,-1-4 136,0-6 1,0 0 0,-3-8 0,1-1 73,-2-3 1,-9-1 0,-4 1-1,-2 3 234,-1 1 1,1 1 0,-6-7-41,0 1 1,-8 1 0,-1 2-1,-3 5-107,0 1 1,1 2 0,-7 6-35,1 0 1,-1 0-1,1 2-79,-1 4 0,7-2 0,1 7-102,2 3 0,3 2 0,5 1-191,0 1 1,0-1 0,0 0 92,0 1 1,5-6 0,3-3 0,2-1 103,3-4 1,3-2 0,1-2 69,1 0 0,-3-8 0,-1-4 19,-2-3 1,-3-3 0,3 1 92,-6 0 0,-4-1 0,-4 3-71,-4 3 0,2 4 1,-8 8-299,-1 0 1,-1 2 0,1 4 0,3 6 304,2 3 0,2 41 0,6 10 0</inkml:trace>
</inkml:ink>
</file>

<file path=ppt/ink/ink1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7:41.635"/>
    </inkml:context>
    <inkml:brush xml:id="br0">
      <inkml:brushProperty name="width" value="0.06" units="cm"/>
      <inkml:brushProperty name="height" value="0.06" units="cm"/>
      <inkml:brushProperty name="color" value="#E71224"/>
    </inkml:brush>
  </inkml:definitions>
  <inkml:trace contextRef="#ctx0" brushRef="#br0">105 51 7777,'-15'2'125,"3"4"0,-3-4 1,3 5 494,-4 1 1,7-4-1,1 6-120,0-3 1,6 7-1,-4-2-372,4 3 1,4 1 0,2-3 0,4-1-162,2 2 0,1-5 0,9 3 0,1 0-105,2-3 1,1 1-1,-5-6 1,2 2-65,3-2 0,-1-3 1,-5-1-1,-1 0 10,0 0 0,-5-7 0,-2-5 195,-2-3 0,-3-5-1,-5-1 1,-2-3 81,-3 3 1,1 2-1,-8 1 1,-2 1 18,-1-1 1,-2 1-1,-1 1 1,1 5 131,-1 5 1,-1-2 0,-3 2 5,-1 2 1,0 4 0,5 6 0,1 8-67,-1 7 1,9 1 0,1 5 0,2 0-52,0 0 1,0-4 0,6 4 0,2-1-141,4-5 0,4-7 0,7-5 1,1-1-136,-1-4 0,7-2 0,-1-4 0,-2-4-13,-1-5 0,-3-1 0,1-6 28,-1-7 1,-7 6 0,-4-5 135,-4-3 1,-2 10 0,0-1 0,-2 3 63,-4-1 0,-2 5 0,-6 1 0,3 2 154,-3 4 0,-7 2 0,-2 2 0,1 0 42,3 0 1,1 0 0,3 2-1,1 2-116,3 2 0,5 8 0,-4-3 1,2 5-369,4 1 0,2-5 1,2 0-1,2-1-234,4-1 458,4 5 0,38-13 0,9 6 0</inkml:trace>
</inkml:ink>
</file>

<file path=ppt/ink/ink1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7:42.575"/>
    </inkml:context>
    <inkml:brush xml:id="br0">
      <inkml:brushProperty name="width" value="0.06" units="cm"/>
      <inkml:brushProperty name="height" value="0.06" units="cm"/>
      <inkml:brushProperty name="color" value="#E71224"/>
    </inkml:brush>
  </inkml:definitions>
  <inkml:trace contextRef="#ctx0" brushRef="#br0">186 87 7734,'-17'12'0,"-1"0"284,1 1 1,-1-3 0,1 0-1,1-1 537,5 1 0,-3-4 1,8 6-573,3 1 1,1-3-1,4 0 1,1-1 170,3 1 1,2 2-1,-2 5-206,6 0 0,-3-5 1,3 0-512,1 1 0,-3-5 1,2-2-286,1-4 0,3-4 0,1-4 352,1-6 0,-1-3 0,1-3 0,-3 1 145,-3 0 0,1-7 0,-5 1 0,0 2 210,0 1 1,-2 1-1,-6-3 1,0-1 339,0 2 1,-2 3-1,-2 5 1,-4 1-89,-2-1 1,-3 5 0,-9 2 0,-1 4-202,2 2 1,1 0 0,3 2-1,-1 2-45,1 2 1,1 7 0,3-3 0,3 2-291,2-1 1,-3 1 0,5 5-235,2 1 0,2-7 1,4-1-1,2 0-50,2 0 0,2-7 0,-3 3 231,7-4 0,-2-2 0,1 0 133,3 0 0,-4-2 1,-1-4 48,-1-5 1,0-5 0,-4-1 235,2-1 0,-1 1 160,-5-1 0,-7 9 0,-5 3-81,-4 4 0,-1 2 0,-1 2-97,1 4 1,1-2-1,3 7 1,3 3-191,2 1 1,-3-3 0,5 0 0,2 1-455,2 3 0,2-5 1,0 1 135,0 2 0,2-7 0,2 1 0,4-2-513,1 0 327,-5 0 422,4-6 1,-10 0 385,-4 0 0,-3 0-528,-9 0 0,7 0 0,1 2 226,2 3 0,10 44 0,8 17 0</inkml:trace>
</inkml:ink>
</file>

<file path=ppt/ink/ink1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7:43.255"/>
    </inkml:context>
    <inkml:brush xml:id="br0">
      <inkml:brushProperty name="width" value="0.06" units="cm"/>
      <inkml:brushProperty name="height" value="0.06" units="cm"/>
      <inkml:brushProperty name="color" value="#E71224"/>
    </inkml:brush>
  </inkml:definitions>
  <inkml:trace contextRef="#ctx0" brushRef="#br0">105 53 7734,'0'-11'1765,"0"-1"-222,0 8-394,0-4-864,0 8 0,0 2 0,0 4-134,0 6 1,-5-2-1,-1 1 1,2 3-178,2 1 0,2 3 1,0-1-241,0 1 0,0-7 0,2-1-100,4-2 1,-2 3-1,7-5 263,3-2 1,-5-2 0,3-4 0,0-4 95,-3-5 0,7 1 0,-6-2 0,1-1 180,1-3 1,-8-1 0,2-1 0,-4 1 214,-2-1 1,0 7-1,-2-1 1,-4 0-58,-6 3 0,-3 1 0,-3 8 0,-1 0-158,-4 0 0,3 6 0,-3 2 0,5 1-196,7 5 0,-5-4 0,7 1 0,-3 3-216,0 1 1,8-3-1,-1 0-179,3 1 0,9 3 0,5-1 187,4-3 0,-1-2 0,-1-7 0,-3 3 27,3-2 0,1-2 0,3-2 116,-1 0 1,-5 0 0,-2-2 298,-3-4 0,-1-3 67,-6-9 0,-2 7 1,-4 1-95,-5 2 1,-3 0 0,1 4-354,1-1 1,0-1 168,-5 6 0,-8-39 0,-2-10 0</inkml:trace>
</inkml:ink>
</file>

<file path=ppt/ink/ink1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7:43.988"/>
    </inkml:context>
    <inkml:brush xml:id="br0">
      <inkml:brushProperty name="width" value="0.06" units="cm"/>
      <inkml:brushProperty name="height" value="0.06" units="cm"/>
      <inkml:brushProperty name="color" value="#E71224"/>
    </inkml:brush>
  </inkml:definitions>
  <inkml:trace contextRef="#ctx0" brushRef="#br0">123 35 7807,'-18'0'1866,"1"0"-1310,-1 0-312,9 0 0,1 2 6,8 4 0,0-2 1,0 7-1,2 1-14,4-2 0,-3 5 1,9-3-236,2 3 0,1-3 0,3-2-50,-1-3 0,1-1 0,-1-6 0,0 0-37,1 0 0,-1-2 1,1-2-1,-3-3 80,-3-3 1,2-2-1,-7-5 251,3-1 1,-6 1 0,2 0-89,-4-1 1,-10 3-1,-4 3 1,-5 6 19,-6 4 1,1 2 0,-5 0 0,2 2-70,3 4 0,-3 4 0,2 7 0,2 1-71,1-1 0,3 0 1,1 1-1,3-1-66,1 1 0,8-1 0,-2 1-92,4-1 1,4 1-169,4-1 1,2-5-1,5-2 1,-1-3-82,2-3 0,-5-2 0,3-2-48,2 0 0,-7-2 0,1-4 304,0-5 1,-6-5 0,4-1 293,-4-1 1,-2 1 0,0-1 259,0 1 0,-2 1 1,-4 3-162,-6 1 0,2 8 0,-1-2-399,-3 4 1,5 2-1121,-3 0 1240,8 8 0,-11 2 0,5 7 0</inkml:trace>
</inkml:ink>
</file>

<file path=ppt/ink/ink1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7:44.872"/>
    </inkml:context>
    <inkml:brush xml:id="br0">
      <inkml:brushProperty name="width" value="0.06" units="cm"/>
      <inkml:brushProperty name="height" value="0.06" units="cm"/>
      <inkml:brushProperty name="color" value="#E71224"/>
    </inkml:brush>
  </inkml:definitions>
  <inkml:trace contextRef="#ctx0" brushRef="#br0">210 35 7832,'-15'12'595,"3"-1"0,-3-5-491,3 6 1,-1-1-45,1 7 0,4-7 1,8 1 126,0 2 0,0-5-188,0 3 0,8-6-26,4 5 1,3-7-1,3 2-42,-1-4 0,-5-4 1,-1-2-1,1-3-25,-2-3 1,5 0 0,-5-3 0,0 1-51,-5-2 0,3-1 269,-2-3 1,0 1 0,-8 1 278,-4 5 0,-4 3 0,-7 8 0,-1 0-124,1 0 0,-6 0 1,-1 0-1,3 2-39,2 4 1,1 1 0,1 7-1,1-2-214,5 1 0,-3-3 1,6 2-1,0 1-1,1 3 0,1 1-91,6 1 0,2-1 1,4-1-126,5-5 1,-1 3-1,2-8-11,1-2 1,3-2 0,1-2-5,1 0 1,-3-8 0,-1-4-1,-3-3 149,3-3 1,-4 1-1,-1-1 1,-1 1 323,-4-1 1,-2 1 0,-2-1 4,0 1 1,0-1 0,-2 3 0,-4 3 177,-5 6 1,-5-1-1,-1 1 1,-1 2-122,1 2 0,-5 4 0,3 2 0,3 4-284,1 1 1,-1 3 0,1 5-177,3 1 0,2-1 1,7 1-107,-3-1 1,0 1-1,8-3-158,4-3 1,-2 1 0,7-7 132,3-2 1,-5-2 0,3-2 0,2 0 75,1 0 1,3 0 0,-1-2 138,1-4 1,-3 2 0,-1-5 0,-5-1 159,-1 0 0,0 5-103,-2-7-11,-4 0 0,-33 18 0,-18 6 0</inkml:trace>
</inkml:ink>
</file>

<file path=ppt/ink/ink1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7:45.924"/>
    </inkml:context>
    <inkml:brush xml:id="br0">
      <inkml:brushProperty name="width" value="0.06" units="cm"/>
      <inkml:brushProperty name="height" value="0.06" units="cm"/>
      <inkml:brushProperty name="color" value="#E71224"/>
    </inkml:brush>
  </inkml:definitions>
  <inkml:trace contextRef="#ctx0" brushRef="#br0">36 88 7835,'-10'-18'776,"2"9"0,8-1 143,0 4 0,0 6-609,0 0 0,0 8 0,0 9-121,0 1 0,2-1 0,2 1-173,2-1 1,5 1 0,-3-3 0,2-1-130,4-3 0,-5-5 1,3 4-1,1-2 21,3-4 1,0-1 0,-3 1 0,-1 2 76,1-2 0,3-8 0,-1-4 1,-1-1 44,-2-5 1,-7-1 0,5-3-1,-2 1 169,-4-1 1,-2 1 0,-2-1 0,0 1 75,0-1 0,-8 1 1,-4 1-200,-3 5 0,-3-3 0,1 8 0,-1 2 3,1 2 0,-1 4 0,1 2 1,0 4-92,-1 2 0,3 1 0,1 7 1,4-1 3,2 1 0,-3-1 1,5 1-1,2-1 32,2 1 0,2-1 0,0 1 3,0-1 1,2-1 0,2-3-1,4-3-105,1-2 0,3-3 0,6-5 1,-1 0-176,1 0 1,-1-2 0,0-1 0,1-5 112,-1-2 1,1-2 0,-1-7 0,1-2 154,-1-3 1,-7 1-1,-2 6 1,-2-1 211,-1 1 0,1-1 0,-6 1 58,0-1 0,-8 3 0,-3 3-145,-5 6 0,-3 4 0,-3 2 0,-1 2-99,2 4 1,-4-2-1,1 8 1,3 1-15,2 3 1,3 1 0,2 1 0,5-1-61,1 1 1,-4-1 0,7 1-1,1-1-49,2 1 0,2-7 1,2 1-1,4-1-60,5-1 1,-1-2-1,1-8 1,5 0 149,5 0 0,-1 0 0,3 0 0,-4-2 13,-1-4 0,-1-4 0,1-7 0,-1 0-65,1-1 0,-1 1 1,-1-1-1,-5 1 68,-5-1 1,2 1 0,-2-1 209,-2 1 0,-10 1 0,-8 5 61,-7 5 1,2 4-1,-5 4 1,3 4-26,-2 5 1,3-1 0,-1 2 0,5 1-96,5 3 0,1 1 0,-2 1-440,7-1 1,3 1-1,2-1 13,0 1 0,0-7 0,2-1 0,3-2-125,7-4 1,-2-1 0,1 1-162,3 2 1,1 0-294,3-6 101,-8-8 730,-3 6 0,-38-6 0,-7 8 0</inkml:trace>
</inkml:ink>
</file>

<file path=ppt/ink/ink1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8:06.936"/>
    </inkml:context>
    <inkml:brush xml:id="br0">
      <inkml:brushProperty name="width" value="0.06" units="cm"/>
      <inkml:brushProperty name="height" value="0.06" units="cm"/>
      <inkml:brushProperty name="color" value="#E71224"/>
    </inkml:brush>
  </inkml:definitions>
  <inkml:trace contextRef="#ctx0" brushRef="#br0">53 36 7687,'-12'5'443,"0"1"0,7 0 471,-7-6-105,8 0 1,-4 2-529,8 4 0,0-2 0,2 5 0,2 1-102,2 0 1,8-4 0,-3 3-133,5-1 1,-5 4 0,1-5-176,2 3 0,-5-6-458,3 2 0,-6-4 361,5-2 1,-5-2 0,4-4 200,-2-6 1,-3 3 0,-5-3-1,0-1 68,0-3 0,0 4 0,-1 3 0,-3-1-109,-2 0 1,-2 6 0,2-3-436,-5-1 1,1 6 499,-2-4 0,8-4 0,-3 1 0</inkml:trace>
</inkml:ink>
</file>

<file path=ppt/ink/ink1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8:07.836"/>
    </inkml:context>
    <inkml:brush xml:id="br0">
      <inkml:brushProperty name="width" value="0.06" units="cm"/>
      <inkml:brushProperty name="height" value="0.06" units="cm"/>
      <inkml:brushProperty name="color" value="#E71224"/>
    </inkml:brush>
  </inkml:definitions>
  <inkml:trace contextRef="#ctx0" brushRef="#br0">71 140 7740,'-12'-6'1024,"0"0"0,7 1-736,-7 5 0,8 1 0,-2 5 0,4 6-200,2 3 0,0 3 0,0-1 0,0 1-48,0-1 0,2 1 0,4-1-228,6 1 1,1-7 0,1-1-1,-2-2 59,1-4 0,3-2 1,1-4-1,1-4 205,-1-6 0,-1-3 1,-3-3-1,-1 1 58,1-1 1,-5 1-1,-2-3 1,-4-1 150,-2-2 1,0 0-1,0 5 1,0 1 19,0-1 0,-8 3 1,-3 1-1,-5 4 24,-1 3 1,-1-5-1,1 6 1,-1 2-42,1 2 0,-1 4 1,1 4-249,-1 6 1,1 3 0,1 3-1,5-1-67,5 1 0,4-1 0,2 1 0,0-1-214,0 0 0,0 1 1,2-1 20,4 1 1,-2-6 0,7-3 0,3-1 59,1-4 1,3-2 0,-1-2 81,1 0 0,-1-6 0,-1-2 0,-3 0 55,-1 1 0,-8-7 1,2 2 140,-4-3 1,3-3 0,1 1-26,-2 0 0,-8 5 0,-4 2 0,1 1 51,-1-1 0,-6 6 1,3-2-90,-5 4 1,-1 2 0,-1 0-1,1 0-15,-1 0 0,7 8 0,-1 4-3,-2 3 1,7 3 0,1-1-103,4 0 1,2 1-1,0-1-51,0 1 1,2-3-1,4-3 1,3-4 0,1 0 1,6-6 0,-5 3 78,5-3 0,-5-2 0,1 0 81,2 0 1,-7-2 82,-1-3 0,-4-5-16,-2-8 1,-2 9 0,-4 1 77,-5 0 0,1 6-18,-2-4 0,7 4-133,-7 2 1,2 2-182,-1 4 1,3-2-154,8 8 1,2-3-51,4 3 0,3-4-432,9-8 1,-7 0 80,1 0 0,-2-2 696,1-4 0,-3 4 0,-8-6 0</inkml:trace>
</inkml:ink>
</file>

<file path=ppt/ink/ink1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8:08.636"/>
    </inkml:context>
    <inkml:brush xml:id="br0">
      <inkml:brushProperty name="width" value="0.06" units="cm"/>
      <inkml:brushProperty name="height" value="0.06" units="cm"/>
      <inkml:brushProperty name="color" value="#E71224"/>
    </inkml:brush>
  </inkml:definitions>
  <inkml:trace contextRef="#ctx0" brushRef="#br0">173 18 7785,'-11'-10'177,"-1"4"610,-1 4 0,-3 2-455,-1 0 0,7 2 1,4 4-1,2 4-102,-2 0 1,4 5 0,-3-3 0,3 3-20,2 3 1,6-1 0,1 3-1,1 1-178,0 2 0,5-1 0,-3-9 0,2-1-81,-1 1 1,1-5 0,5-2-137,1-4 0,-6-2 0,-1 0 45,3 0 0,-4-8 0,-1-3 0,-1-5 110,-4-1 1,-2-3-1,-2-1 1,0-2 161,0 1 0,-2 3 0,-4 3 0,-4 3 31,1 1 1,-9 2 0,3-1 0,-7 5-51,1 4 1,2 2-1,1 0 1,1 0-36,-1 0 1,1 8 0,-1 3 0,3 5-125,3 1 1,2 3-1,6 1-93,-1 2 0,1 1 1,10-7-1,5-1-20,5-5 0,1-3 0,1-8 0,-1 0 15,1 0 1,-1 0 0,1 0-1,-1 0 114,0 0 1,-1-8 0,-2-3 0,-5-5 150,-1-1 0,0-1 0,-4 1 171,2-1 1,-1 1 0,-5-1 65,0 1 0,-7 7 0,-5 4-181,-4 4 1,-1 2 0,-1 2 0,3 4-179,3 6 0,5 34 0,7 11 0</inkml:trace>
</inkml:ink>
</file>

<file path=ppt/ink/ink1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8:09.536"/>
    </inkml:context>
    <inkml:brush xml:id="br0">
      <inkml:brushProperty name="width" value="0.06" units="cm"/>
      <inkml:brushProperty name="height" value="0.06" units="cm"/>
      <inkml:brushProperty name="color" value="#E71224"/>
    </inkml:brush>
  </inkml:definitions>
  <inkml:trace contextRef="#ctx0" brushRef="#br0">70 71 7610,'0'-18'1017,"0"6"517,0 1 0,-2 5-725,-3-6 0,1 8-651,-8-1 1,8 5 0,-2 5-255,5 7 1,1 4 0,0 1 0,0 1-123,0-1 1,0 0 0,0 1 0,1-3-207,5-3 1,-4 4 0,6-5 150,0 5 1,-6-5 0,5-1 210,1-2 0,0-4 0,6-8 115,-3-2 0,-7-8 0,4 3 0,-2-7 25,-1-5 1,1 4-1,-6-5 1,0 5 136,0 2 1,-2 1 0,-2 2 0,-3 3 54,-3-3 0,4 6 0,-5 3 74,-3 3 1,-2 2 0,-1 2-176,0 3 0,5 3 0,2 6 0,2-3-147,5 3 1,1 2 0,2 1-260,0 0 0,0 1 0,2-3-44,3-3 0,5 2 0,8-9 125,-1-1 1,-5-4-1,-1-4 1,1-3-204,-2-3 1,-1 4 0,-5-5-666,2-3 1024,0 6 0,-53 24 0,-11 13 0</inkml:trace>
</inkml:ink>
</file>

<file path=ppt/ink/ink1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8:10.236"/>
    </inkml:context>
    <inkml:brush xml:id="br0">
      <inkml:brushProperty name="width" value="0.06" units="cm"/>
      <inkml:brushProperty name="height" value="0.06" units="cm"/>
      <inkml:brushProperty name="color" value="#E71224"/>
    </inkml:brush>
  </inkml:definitions>
  <inkml:trace contextRef="#ctx0" brushRef="#br0">193 71 7705,'-18'0'243,"1"0"0,-1 6 1,1 1 463,-1 3 0,3-4 1,1 6-400,3 1 1,7 3-1,-4 1-208,0 1 1,6-1 0,-2 1-275,8-1 1,6-1-1,7-3 95,1-1 0,-1-8 0,1 1 0,-1-3-62,1-2 1,-7-2 0,1-3-1,2-7 138,1-4 0,-3-1 1,-1 0-1,1-1 136,-2 1 1,-3-1 0,-5 1 0,2-1 131,2 1 1,0-1-1,-8 3 1,-2 1 71,-2 3 0,-7-1 0,1-4 1,-3 5 7,-3 5 0,-5 4 0,-2 2 0,-1 0-174,1 0 1,2 8-1,5 3 1,1 5-34,-1 1 1,3 7 0,3-1 0,6-2-188,4-1 0,2 3 0,0 0-69,0-1 0,8-5 1,6-5-1,5-6-18,5-5 1,7-1 0,-4-1 0,2-5 49,0-6 0,-8-3 1,3-3-1,-5 1 62,-2-1 0,-5 1 1,-2-1 192,-2 1 0,-3-1 1,-7 3 46,-3 3 0,-5-1 0,-8 7 0,1 2 230,0 2 1,-1 2-1,1 0 1,-1 0-153,1 0 1,-1 8-1,1 1 1,-1 3-342,1 0 0,1-1 1,3 9-1,1 1-267,-2 2 0,7 1 0,1-7 0,4 2-1395,2 5 1,0-5 1708,0 4 0,31 12 0,8 2 0</inkml:trace>
</inkml:ink>
</file>

<file path=ppt/ink/ink1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8:11.019"/>
    </inkml:context>
    <inkml:brush xml:id="br0">
      <inkml:brushProperty name="width" value="0.06" units="cm"/>
      <inkml:brushProperty name="height" value="0.06" units="cm"/>
      <inkml:brushProperty name="color" value="#E71224"/>
    </inkml:brush>
  </inkml:definitions>
  <inkml:trace contextRef="#ctx0" brushRef="#br0">228 122 7841,'-12'0'215,"1"0"1,1 2 0,-2 4 74,6 6 0,5 3 1,1 3 110,0-1 1,7 1 0,5-3-304,3-3 1,-3-2 0,0-7-13,1 3 0,3 0 0,1-6 1,-1-2-34,-5-4 1,3 2-1,-6-7 1,0-3-65,-1-1 0,-1-3 0,-6 1 1,0-1 148,0 1 1,0-1 0,-2 1-1,-4-1 0,-5 1 0,1 0 0,-2 1 0,-1 2 143,-3 3 1,-1 7 0,-1-2-60,1 4 0,-1 4 1,3 4-1,1 6-1,3 3 0,7 4 0,-2 3 1,4 1-114,2-2 0,0-1 1,0-3-1,0 1-244,0-1 0,6 1 0,2-3 0,1-3-146,5-6 0,7-4 0,3-2 0,-3-2 49,-2-4 0,-1-4 0,-3-9 0,-1-3 13,-2-1 1,-9 0-1,3 5 1,-4 1 233,-2-1 0,0 1 1,-2 1-1,-4 5-94,-5 5 1,-5 4 0,-1 2 0,-3 0-843,-3 0 922,-4 8 0,-21 32 0,-9 15 0,-4 7 0,0 0 0</inkml:trace>
</inkml:ink>
</file>

<file path=ppt/ink/ink1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6:38.082"/>
    </inkml:context>
    <inkml:brush xml:id="br0">
      <inkml:brushProperty name="width" value="0.04286" units="cm"/>
      <inkml:brushProperty name="height" value="0.04286" units="cm"/>
      <inkml:brushProperty name="color" value="#FFFFFF"/>
    </inkml:brush>
  </inkml:definitions>
  <inkml:trace contextRef="#ctx0" brushRef="#br0">158 489 8399,'-18'8'501,"3"-4"1,1 5-66,3-1 1,-1 4-1,-4-4 1,3 1-9,1 5 0,6-4 0,-3 1 1,1 3-146,4 1 1,0 5 0,0 3 0,-2 6-131,3 4 0,1 10 0,4 3 0,3 7-254,7 5 0,4 4 1,1 8-1,0-2-170,1-4 0,1 4 0,5-6 0,3-2-144,0-8 0,0-7 0,-6-12 0,5-4-397,1-6 1,-4-11-1,4-6 1,-1-4 811,-5-2 0,6-54 0,0-14 0</inkml:trace>
  <inkml:trace contextRef="#ctx0" brushRef="#br0" timeOffset="580">507 664 7954,'10'-2'1324,"-4"-4"0,-4 2-917,-2-8 0,5 7 0,3-5 0,2 0-214,3 1 1,3 5-1,3-4 1,3 2-40,1 0 1,2 0-1,-3 6 1,3 2-97,2 4 0,-4 4 1,4 7-1,-1 3-95,-5 3 0,-4-2 1,-3 8-1,-4 3-46,-3 1 0,-1 1 0,-6 1 0,0 0-30,0 0 1,-7-6 0,-5-2 0,-6 1-178,-5-1 0,4-12 1,-6 1-1,1-4-86,1-3 0,-8-5 1,4 0-1,0-8 76,3-8 0,-1-5 0,2-6 0,1-6 152,3-4 1,2 4 0,1-1 0,2-1 160,3-2 1,7 4-1,-2 2 1,4 2 736,2 4 0,0 7-289,0 2 0,8 8 0,2 2 0,1 10 5,1 10 0,0 11 0,5 0 0,-1 6-159,-5 6 0,5-3 1,-5 9-1,5 3-230,1 7 1,1-3 0,-1 4 0,-1-1-219,-5 1 0,5-8 0,-6 5 0,-1-7-607,-3-11 1,2-2 0,0-14-2342,1-5 3089,-5-7 0,12-86 0,-6-20 0</inkml:trace>
  <inkml:trace contextRef="#ctx0" brushRef="#br0" timeOffset="914">1031 908 7843,'0'25'142,"0"3"0,0-1 170,0-4 0,0 2 0,0-1 1,2-1 226,4 2 1,-2-6 0,5 5 0,1-7-251,0-5 1,1 1 0,7-7 0,-1-2-222,1-2 1,-1-4-1,1-4 1,-1-5-135,1-5 1,-1-9 0,1-4 0,-3-2-145,-3 2 1,1-6 0,-7 4-1,-2-4 59,-2 2 0,-2 2 0,0-2 0,0 2 192,0 2 1,-8 7 0,-3-1 0,-5 6 119,-1 5 1,-3-4 0,-1 7 0,-4-1-90,-3 4 0,5 4 1,-4 4-1,0 4-198,0 6 0,5 3 1,-1 3-1,6-1-306,5 1 0,-2 5 0,9 2 0,1 0-1466,2 0 1898,2-1 0,62-15 0,15-1 0</inkml:trace>
  <inkml:trace contextRef="#ctx0" brushRef="#br0" timeOffset="1234">1572 559 8058,'-17'6'621,"-1"0"0,7 1 0,-1-3 0,-1 4 4,-3 2 1,-1-1 0,-1 5 0,1-2-538,-1 1 0,1-3 0,-1 2 0,1-1 9,-1-1 0,9 5 0,3-3-410,4 4 0,2 1 1,2 1-89,4-1 0,9-5 1,8-1-1,1 1 237,1-2 0,0 5 0,4-5 1,-3 1 245,-1 1 1,-6 0-1,4 3 1,-3-1 143,-3-2 0,-1-1 1,-5 7-1,-3 1 188,0 4 1,-6-3-1,2 3 1,-8-4-339,-8-1 1,-3 1 0,-3 3 0,1-1-682,-1-6 0,-5 1 1,0-8-1,1 0-2067,3-1 2672,2-1 0,-1-76 0,1-17 0</inkml:trace>
  <inkml:trace contextRef="#ctx0" brushRef="#br0" timeOffset="1414">1730 629 7843,'0'17'0,"0"1"170,0-1 0,2 1 0,1-1 0,3 3 458,-2 3 0,-2-2 1,0 8-1,2 2 88,2 2 0,0 2 0,-5 0 0,3 0-595,2 0 0,6 0 0,-4-2 0,-1-4-450,1-6 1,0-9-1045,-2-2 1,-2-9 1372,7 3 0,-22-66 0,-1-18 0</inkml:trace>
  <inkml:trace contextRef="#ctx0" brushRef="#br0" timeOffset="1563">1730 454 7843,'-12'0'0,"0"0"0,-1 0 0,-3 0 0,5 6 4263,-1 0-4223,8 7 1,-2-9 0,12 6-41,6-2 0,50-2 0,13-6 0</inkml:trace>
  <inkml:trace contextRef="#ctx0" brushRef="#br0" timeOffset="1731">1939 594 7843,'0'27'580,"0"-4"1,-6-3-1,1-3 217,1 1 1,4-9 0,5-3-446,7-4 1,6-4 0,3-4 0,2-5-355,-1-5 1,3-1 0,0-1 0,0 1-175,0-1 0,5 1 1,-7-1-1,-2 3-812,-1 3 1,-3-1 987,1 7 0,-24 8 0,-6 7 0</inkml:trace>
  <inkml:trace contextRef="#ctx0" brushRef="#br0" timeOffset="1965">2009 402 7843,'-12'8'475,"1"3"0,7 5 1,-2 1 380,4 1 1,2-1 0,0 2 0,0 3-525,0 1 0,8 10 0,3 0 0,5 8-324,1 3 1,-1 3 0,-2 5 0,-3 1-439,3-1 1,1-5 0,3-5 0,-1-3-603,1-6 0,-7-11 0,1-5 1032,2-9 0,-7-53 0,1-13 0</inkml:trace>
  <inkml:trace contextRef="#ctx0" brushRef="#br0" timeOffset="2164">2271 559 7813,'10'0'1313,"-1"2"1,-5 4 0,2 5-1068,-2 5 0,4 9 0,-1 4 1,1 4-260,0 2 0,4 2 1,-5 2-1,1 2 5,0-3 0,4-3 1,-7-6-1,-1-5-1139,-2-5 1,4-7 1146,0-1 0,-11-55 0,-8-32 0,-1 2 0,-1 1 0</inkml:trace>
  <inkml:trace contextRef="#ctx0" brushRef="#br0" timeOffset="2297">2271 192 7843,'-16'2'963,"3"2"0,3 4 163,2 1 0,-3-3-1085,5 6 0,0-6 0,6 5-41,0 3 0,39 17 0,9 6 0</inkml:trace>
  <inkml:trace contextRef="#ctx0" brushRef="#br0" timeOffset="2532">2428 384 7843,'0'24'183,"0"-1"0,0 6 1,0-6-1,0 1 408,0 1 1,2-4-1,2 8 1,4 0-49,1-2 1,-3 6 0,4-5 0,0 1-176,-1 0 0,3-2 0,5 2 0,1-8-220,-1-7 1,-5 0-1,0-9 1,1-1-96,3-2 1,-5-4 0,-1-5-294,-2-11 1,-2-7 0,-4-10 0,2-2-220,1-4 1,1-1 0,-6-7 0,0 5-27,0 1 1,0-4-1,0 7 1,0 3-263,0 6 1,6 0 0,0 7 746,-2 3 0,-2 48 0,-2 14 0</inkml:trace>
  <inkml:trace contextRef="#ctx0" brushRef="#br0" timeOffset="2882">2830 629 7843,'10'33'529,"-5"-4"0,-3-6 911,-2-3 0,2-5-828,4-3 0,4-4 0,5-10-266,-3-4 1,3-10 0,-5-9 0,2-2-249,-1-4 1,-5-2 0,4-2 0,0 0-95,-1 0 0,-5 2 0,2 2 1,-4 2 128,-2-2 1,0 4 0,0-1 0,-2 3-638,-4 4 1,-3 3 0,-11 5-1,-1 3 136,-3 2 1,-1 5-1,4 10 1,-4 11 154,-2 9 1,5 8 0,-1 4-1,5 3 256,7 3 1,-3 0 0,8 3 0,3-1 276,1 1 0,9-5 1,7-2-1,5-4 62,5-3 1,12-1 0,-1-3-1,2-9-220,0-8 1,-2-5 0,2-8 0,2 0-712,1 0 1,-5-8-1,-5-5 1,-1-7 548,-2-3 0,-12-28 0,-5-14 0,-1-2 0,-1 0 0</inkml:trace>
  <inkml:trace contextRef="#ctx0" brushRef="#br0" timeOffset="3097">3214 0 9048,'0'12'1111,"0"-1"1,8-1-1,5 4 1,9-3-358,7 3 1,-2 1 0,2 5 0,4 3-177,6 6 0,-2 12 0,4 7 0,-7 9-299,-4 7 0,-5 4 1,-8 3-1,-1 5-575,-5 6 1,-3 7-1,-10 0 1,-6-3 295,-9-1 0,-26-13 0,-20 11 0,-4 3 0,12-16 0,1 0 0,-1 1 0,0-1 0</inkml:trace>
</inkml:ink>
</file>

<file path=ppt/ink/ink1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6:42.180"/>
    </inkml:context>
    <inkml:brush xml:id="br0">
      <inkml:brushProperty name="width" value="0.04286" units="cm"/>
      <inkml:brushProperty name="height" value="0.04286" units="cm"/>
      <inkml:brushProperty name="color" value="#FFFFFF"/>
    </inkml:brush>
  </inkml:definitions>
  <inkml:trace contextRef="#ctx0" brushRef="#br0">88 0 7831,'-12'18'120,"0"-1"0,1 0 76,1 1 1,0 5 0,7 4-1,-3 4-31,2 6 0,-4 10 0,2 1 1,2 7-60,2 3 1,2 6 0,0-4 0,0 0-224,0 0 0,6-9 0,2-10 0,2-6-377,3-6 0,3 0 0,1-12 494,1-7 0,54-53 0,-30 14 0,1 0 0</inkml:trace>
  <inkml:trace contextRef="#ctx0" brushRef="#br0" timeOffset="467">385 245 7820,'0'-18'236,"-6"6"1802,0 1-1649,0 7 0,6-2 1,0 14-1,0 7-162,0 7 0,0 7 0,0-2 1,0 4-121,0 6 1,0 4 0,0-2 0,0 3-79,0 3 1,0-1-1,0 5 1,0-4-166,0-3 1,0-7 0,0-8 0,0-1-95,0-5 0,2-9 123,4-7 0,-2-18 1,6-10-1,-1-10-347,1-8 1,-4-6 0,5-9 0,3-4 167,2-2 1,1 0-1,0-2 1,-1 5 185,-4 5 1,3 2 0,-3 1 0,3 7 24,3 9 0,-7 9 268,1 15 1,-2 7-1,1 14 1,-3 9 229,0 6 0,-6 4 1,6 8-1,-3 2-109,1 2 0,6 1 0,-6-1 0,-2 6-179,-2 3 1,-2 3 0,0-3-1,0-1-194,0-3 1,0-7 0,0 2-1,0-4-869,0-2 1,0-14 927,0-4 0,0-65 0,0-12 0</inkml:trace>
  <inkml:trace contextRef="#ctx0" brushRef="#br0" timeOffset="801">856 489 7813,'0'18'509,"0"-1"0,0 0-401,0 1 1,2-8-1,4-5 1,6-3 0,3-2 0,3-7 1,-1-5-1,1-5-34,-1-7 0,6-3 0,-1-6 1,-5 2 70,-3 2 1,-5 6 0,3-5 0,-6 1-122,-4 0 0,-2 6 0,0-2 0,-2 5 105,-4 6 1,-4-1-1,-9 5 1,-2 0-51,-3 1 1,-5 3 0,4 9 0,0 7-41,-1 4 1,1 9-1,4 4 1,0 4 2,5 2 1,1 0 0,9 0-1,2 2-67,2 3 0,2-1 1,2 6-1,6-1-96,9 1 0,2-8 1,9 0-1,-1-8-449,0-4 1,2-2 0,6-7 0,0-4-1495,0-7 2063,-8-10 0,37-67 0,-31 24 0,0 1 0</inkml:trace>
  <inkml:trace contextRef="#ctx0" brushRef="#br0" timeOffset="1251">1433 280 7804,'9'-24'0,"-3"1"0,-4 2 236,-2 1 1,-6 9 0,-2 1 0,-1 0 87,-5 0 1,-1 7 0,-5-3-1,-1 6-93,-2 6 1,-3 3 0,5 11 0,-2 1-72,1 2 0,5 8 0,3-2 1,3 4-103,-3 2 0,6-6 0,2 1 0,5 1-100,1 2 0,1-4 0,3-2 0,4-4-49,2-7 1,7-1-1,7-9 1,-3-2-59,-2-2 0,5-2 0,-1-2 0,0-4-60,2-6 0,-5-5 0,3-4 0,-3-5 38,-3-1 0,-5 0 0,-1-4 1,1 2 118,-2-2 0,3 0 1,-7 2-1,-2 5 620,-2 5-220,-2 2 1,0 11-1,0 10 1,0 13-2,0 8 0,0 6 1,0 8-1,0 2-142,0-2 0,0 5 1,2 1-1,2 2-89,1-1 0,3 1 1,-4 3-1,2 1 24,-2 1 1,-2-9 0,-2 7-1,0-5 184,0-6 1,0-3 0,-2-3-1,-2-3-85,-2-7 0,-7-6 0,1-3 0,-6-4-295,-5-3 1,2-1 0,-6-6 0,-1-2-543,1-4 0,4-3 0,-4-9 0,2-1-240,3-4 1,9-5 837,1-7 0,24-54 0,-6 38 0,-1-1 0</inkml:trace>
  <inkml:trace contextRef="#ctx0" brushRef="#br0" timeOffset="1701">1921 454 7773,'-7'-10'190,"-3"-5"1,-7 5 0,-1-1 272,1-1 0,1 0 1,3-5-1,1 1-106,-2 5 0,-1-5 0,-1 4 0,3-1-142,1 1 1,2-3-1,-3 5-106,1 0 0,2 5 1,-3 10-234,1 7 1,8 5 0,-2 7 0,5 5 26,1 4 1,0 2 0,1 0 0,5 0 48,6 0 1,-2 5 0,1 1 0,3-2 146,1-2 1,3-8 0,-1-2 0,1-2-17,-1-3 0,1-9 0,-1-3 1,1-2-120,-1-5 1,-1-3-1,-3-7 1,-3-9-179,-2-5 1,3-12 0,-5 0-1,-2-8-64,-2-3 1,4 3 0,0-4 0,-3 2 124,-1 5 1,-2 7 0,0 3 0,0 3 453,0 4 0,0 11-1,0 10 0,0 10 0,0 13 0,0 4-27,0 0 1,0 6-1,0-2 1,0 6-170,0 4 1,2-2 0,2-8 0,2-4-721,-2-2 0,4 4 0,-2-5-1749,-3-3 2365,-1-1 0,6-11 0,2-1 0</inkml:trace>
  <inkml:trace contextRef="#ctx0" brushRef="#br0" timeOffset="1899">2009 437 7728,'0'-10'-315,"0"2"0,2 8 0,4 0 0,5 0 772,5 0 1,1 0 0,1 0 0,1 0-338,4 0 0,-3 0 0,3 0 0,-2 0-281,3 0 1,-5 0 0,4 0-1,-3 0-635,-3 0 0,1 0 796,-1 0 0,1 0 0,-47 8 0,-12 2 0</inkml:trace>
  <inkml:trace contextRef="#ctx0" brushRef="#br0" timeOffset="2116">2166 227 7706,'-10'8'960,"-3"2"-621,7 7 0,0 1 0,6-1 0,0 0-192,0 1 0,0 7 1,0 4-1,0 4-111,0 2 1,0 8 0,0 1 0,0 1-432,0-4 0,6 2 1,0-5-1,0-3-568,1-4 0,-5-9 0,6 1 963,0-4 0,1-48 0,9-11 0</inkml:trace>
  <inkml:trace contextRef="#ctx0" brushRef="#br0" timeOffset="2299">2341 437 7728,'0'-10'-707,"0"4"1,0 12 1023,0 6 1,0 3 0,0 3 0,2 1-125,3 4 1,-3-1 0,4 7 0,-4 2-394,-2 2 0,6 2 1,0-2-1,-2-2-467,-2-2 1,0-8 666,3 2 0,-3-11 0,6-4 0</inkml:trace>
  <inkml:trace contextRef="#ctx0" brushRef="#br0" timeOffset="2432">2341 105 7387,'-16'17'-1279,"4"1"1528,7-1-249,3 1 0,9-1 0,3 1 0</inkml:trace>
  <inkml:trace contextRef="#ctx0" brushRef="#br0" timeOffset="2718">2445 297 10967,'0'17'476,"0"1"1,2 1 0,2 5-1,4 5-172,2 4 0,-4 7 1,3 3-1,-1 2-115,-4 3 0,4 1 0,-1-1 1,1-3-175,0-2 1,0-5 0,-4-8 0,1-7-206,-1-4 1,6-11-1,0-10-125,-1-13 1,5-13-1,-6-10 1,1-5 62,5-2 1,-4-1 0,1-5 0,3 5-26,1 5 0,-3-2 1,0 2-1,-1 3-601,-1 1 0,4 10 878,-9 3 0,9 28 0,-4 8 0</inkml:trace>
  <inkml:trace contextRef="#ctx0" brushRef="#br0" timeOffset="3085">2969 559 7718,'0'17'62,"2"-1"1,2-2 571,2-3 1,8-7 0,-3 0-297,5-8 1,1-8 0,1-9 0,-1-4-167,1-2 0,-3 3 1,-1-5-1,-3-2-84,3-2 1,0 4-1,-3 0 1,-3 0-108,0 2 1,-6-4 0,3 5 0,-5 1-44,-5 0 1,1 2 0,-10 5 0,-3 1-173,-5-1 200,-9 1 1,10 7 0,-8 4 224,-2 4 1,-2 10 0,0 6-1,4 7 217,5 8 0,5 10 0,4 2 0,3 0-215,6 1 0,6-3 1,6 6-1,6-1 44,3 1 0,10-4 1,4 3-1,4 1 7,2 0 0,2-9 1,2 1-1,4-6-228,1 0 0,-11-11 1,2-5-1,-4-5-620,-4-6 0,1-2 0,-9-4 604,-2-4 0,-3-58 0,-14-21 0</inkml:trace>
</inkml:ink>
</file>

<file path=ppt/ink/ink1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6:47.930"/>
    </inkml:context>
    <inkml:brush xml:id="br0">
      <inkml:brushProperty name="width" value="0.04286" units="cm"/>
      <inkml:brushProperty name="height" value="0.04286" units="cm"/>
      <inkml:brushProperty name="color" value="#FFFFFF"/>
    </inkml:brush>
  </inkml:definitions>
  <inkml:trace contextRef="#ctx0" brushRef="#br0">245 1 9067,'-12'5'876,"1"1"1,7 2 0,-2-2-483,4 5 1,4 5 0,4 1-222,6 1 0,3-1 1,3 1-1,-1 1 12,1 4 0,-1-1 0,0 5 0,1 2-82,-1 4 1,1 0 0,-3 14-1,-3 1-226,-6 3 1,-4 9-1,-4 4 1,-4 6-229,-6 5 0,-11-3 1,-6 4-1,-2-6-129,2-6 0,-4-10 0,4-9 0,-2-5-663,2-7 1143,-4-5 0,-26-34 0,-14-6 0</inkml:trace>
</inkml:ink>
</file>

<file path=ppt/ink/ink1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1"/>
    </inkml:context>
    <inkml:brush xml:id="br0">
      <inkml:brushProperty name="width" value="0.08571" units="cm"/>
      <inkml:brushProperty name="height" value="0.08571" units="cm"/>
      <inkml:brushProperty name="color" value="#FFFFFF"/>
    </inkml:brush>
  </inkml:definitions>
  <inkml:trace contextRef="#ctx0" brushRef="#br0">166 0 8449,'-10'8'-216,"2"2"123,0-1 1,7 7 304,-5-4 0,4 3 0,2 3 0,0-1 54,0 1 1,0 5-1,0 2 1,0 2-118,0 4 1,6 2-1,-1 2 1,-1 2-46,-2 4 1,-2 3 0,0 11 0,0 1 57,0 2 1,0 10-1,0-2 1,0 4-28,0-2 1,0-2 0,0 2 0,0 0-41,0 2 1,-6-10 0,1 8 0,1-6-17,2-6 0,2-2 0,0-1 1,0-3-75,0-3 1,6 1-1,-1-5 1,-1 2 5,-2 3 0,-2-3 0,2 1 0,2 3 91,2 1 0,0 3 0,-6-1 0,0 0 11,0 1 0,0-7 0,0 1 0,0 2-24,0 1 0,0-3 0,0-3 0,-2-1-29,-4-4 1,4 5 0,-4 1-1,2 1-29,-2 1 1,5-8-1,-5 4 1,2-3-30,-2 1 0,4 6 1,-4-7-1,4-1-15,2-2 1,0-2 0,0 0 0,0 0-13,0 0 1,0-6 0,0 0-1,0 2-33,0 2 1,0 2 0,0 0 0,0 0 11,0 0 0,0 2 1,0 1-1,0 3 18,0-2 0,0 0 0,2 0 0,2 3 14,2 3 0,0-6 0,-6 1 0,0-1 3,0 2 0,0-4 0,0 4 0,0-4 21,0-3 1,0 1 0,0 0 0,0 0-1,0 0 1,0-2 0,0-2-1,0-4-47,0-1 1,6 3 0,-1-4 0,-1 0 16,-2 0 1,-2 1-1,0-5 1,0 4 11,0 2 1,0-3 0,0 3-1,0 0 16,0 0 1,0-4 0,0 5 0,0-1 6,0 0 1,0-6 0,0 4 0,0-1-27,0-1 0,0 6 0,0-4 0,0 1-38,0-1 1,0 4 0,2-6 0,2-1-2,2-3 0,0 4 1,-6 1-1,2-3-140,3-2 0,-3-7 0,4 0-1497,-4 1 1687,6-5 0,-84 7 0,-13-5 0</inkml:trace>
  <inkml:trace contextRef="#ctx0" brushRef="#br0" timeOffset="1">43 5205 8155,'-17'9'400,"7"1"0,3-6-358,-1 2 0,8 0 74,0-6 1,2 0 0,9 0-32,3 0 0,1 0 1,3 0 215,-1 0 0,1 0 0,-1 0-117,1 0 1,-7 0 0,-1 1 0,0 3 80,0 2 1,-5 0 0,7-4-65,2 4 1,-5-4 0,3 4-52,1-5 0,-3-1 1,0 2-1,0 2 38,-1 2 0,-3 0 1,6-6 20,1 0 1,-3 0 0,2 0-85,1 0 0,3 0 1,1 0-7,1 0 0,-1 2 1,1 2-84,-1 2 1,1-1 0,-1-5-1,1 0 31,-1 0 1,0 0-1,1 0 1,-1 0 37,1 0 0,1 0 0,3 0 1,1 0-20,-2 0 1,6 0 0,1 2 0,3 2-22,4 2 0,-10 2 0,12-4 0,-1 2-66,3-3 0,4 1 0,-4 0 0,3 2-49,3-2 1,-4-2-1,5 0 1,3 2-33,1 1 1,3 1 0,-1-6 0,3 0 110,3 0 1,-2 0 0,6 0 0,-2-2-94,-3-3 1,-3 3 0,-2-4 0,3 4-25,3 2 0,-4 0 0,4 0 0,-3 0 116,-3 0 1,0 0 0,1 0 0,-1 0 77,1 0 1,5 0-1,0 0 1,0 0-18,2 0 0,-5 6 1,3-1-1,-4-1-59,-1-2 1,7-2-1,2 0 1,0 0-123,-4 0 0,2 0 0,-1 0 1,-1 0-53,2 0 0,-8 0 0,3 0 0,-7 0 59,1 0 1,3 2 0,2 2 0,1 2 88,-5-2 1,-1 0 0,3 0 0,3 1 20,3-1 1,-4-2 0,4 0 0,-3 2 32,-3 2 0,0 2 1,1-5-1,-1 3-71,1-2 1,-3 4 0,-1-2 0,-1 0-64,6 1 1,-1-5 0,5 6-1,-4-2-35,-1 0 1,1 0 0,0-6 0,1 0 43,-5 0 1,-1 0 0,3 0-1,0 0 3,1 0 0,-1 5 1,1 1-1,-1-2 148,0-2 0,1-2 0,-1 0 0,-1 0-41,-5 0 0,5 2 1,-5 2-1,3 2-66,-3-2 1,11-3 0,-5-1-1,0 0-29,-3 0 1,3 0 0,-1 0 0,5 0-8,0 0 1,-7 0-1,-3 0 1,1 0 42,-2 0 1,9 0 0,-8 0 0,-1 0 56,0 0 0,-6 0 1,7 0-1,1 0-14,-3 0 1,5 0 0,-6 0 0,-1 0-10,1 0 0,3 6 0,-3 0 1,0-2-19,0-2 0,3-2 0,-3 0 1,0 0-23,-1 0 0,5 0 0,-5 0 0,1 0-27,0 0 0,3 0 1,-3 0-1,0 0-24,-1 0 0,5-6 0,-6 0 0,-2 2 51,-3 2 0,-1 2 0,0 0 0,0 0 79,0 0 0,0 0 1,-2 0-1,-2 0 22,-2 0 0,-2 0 0,4 0 0,-1 0-78,1 0 0,0 0 1,0 0-1,-2 0-51,2 0 0,0 0 0,0 0 0,-4 0 27,-2 0 1,4 0 0,-3 0-1,-1 0 26,0 0 1,4 0 0,-5 0 0,-3 0 43,-2 0 0,-1 0 0,-1 0 0,1 0 46,-1 0 1,1 0-1,-1 0-62,1 0 0,-1 0 1,0 0-19,1 0 0,-6 0 30,-1 0 0,1 0 16,5 0 112,-7 0-638,6 0-640,-14 0 1107,5 0 0,-22 0 0,-5 0 0</inkml:trace>
</inkml:ink>
</file>

<file path=ppt/ink/ink1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3"/>
    </inkml:context>
    <inkml:brush xml:id="br0">
      <inkml:brushProperty name="width" value="0.08571" units="cm"/>
      <inkml:brushProperty name="height" value="0.08571" units="cm"/>
      <inkml:brushProperty name="color" value="#FFFFFF"/>
    </inkml:brush>
  </inkml:definitions>
  <inkml:trace contextRef="#ctx0" brushRef="#br0">0 227 8184,'0'-9'-542,"0"1"1371,0 8-149,0 0 172,8 0-450,-6 0 1,13 2-53,-3 4 1,-2-4 32,1 4 0,1-5-145,5-1 0,1 0 0,-1 0 52,1 0 0,-7 0 1,1 0 230,2 0 1,-5 0-164,3 0 1,0 0 0,5 0 57,1 0 0,-7 0 1,1 0-91,1 0 0,-3 0 1,2 0-112,1 0 0,3 0 1,1 0-107,1 0 1,-1 0 0,1 0-1,-1 0-54,1 0 1,-7 0-1,1 0 1,2 0-111,1 0 0,2 0 1,3 0-1,1 0 72,3 0 1,-1 0-1,-6 0 1,1-1 34,-1-5 1,1 4 0,-1-4 0,1 4 22,-1 2 0,1 0 0,-1 0 0,0 0-11,1 0 1,-1 0 0,1-2 0,-1-2-21,1-2-1,-1 1 1,1 5 0,-1 0 7,1 0 0,-7 0 1,1 0-1,1 0 4,3 0 0,1 0 0,1 0 0,-1 0 30,1 0 1,-1 0 0,1 0-54,-1 0 1,1 0 0,-1 0 0,1 0-34,-1 0 1,1 0 0,-1 0-1,1 0-33,-1 0 0,0 0 1,1 0 26,-1 0 1,1 0 0,-1 0 0,1 0 35,-1 0 0,1 0 0,-1 0 59,1 0 1,5 0 0,0 0-32,-1 0 1,-3 0 0,-2 0 90,1 0 0,-1 0-7,1 0 0,-1 0 0,1 0-101,-1 0 1,1 0 0,-1 0 44,1 0 0,-7 0 0,1 0-183,1 0 0,3 5 38,1 1 0,1 0 0,-1-6 48,1 0 1,-1 0 0,1 0 11,-1 0 0,1 0 1,-1 0 19,1 0 1,-1 0 0,1 0 65,-1 0 0,0 6 0,1 0 0,-1-2-172,1-3 0,-1-1 1,1 0 47,-1 0 0,1 0 0,-1 0 0,1 0 25,-1 0 1,1 6 0,-1 0 0,1-2 12,-1-2 0,0-2 0,1 0 29,-1 0 1,1 2 0,-1 2-17,1 2 0,-1-1 0,1-5-25,-1 0 0,1 0 1,-1 0-10,1 0 0,-1 2 0,0 2 0,1 2 7,-1-2 0,1-2 0,-1-2 3,1 0 1,-1 0-1,1 0-26,-1 0 0,1 0 0,-1 0 24,1 0 0,-1 0 0,1 0-5,-1 0 0,0 0 0,1 0 10,-1 0 0,1 0 0,-1 0 24,1 0 1,-1 0 0,1 0 23,-1 0 0,1 0 0,-1 0-29,1 0 0,-1 0 0,0 0-39,1 0 1,-1 0-1,1 0 4,-1 0 0,1 0 1,-1 0 13,1 0 1,-1 0 0,1 0 9,-1 0 0,1 0 0,-1 0 0,1 0 16,-1 0 0,-5 0 0,-1 0 0,3 0 0,1 0 1,-3 0 0,0 0 0,1 0-5,3 0 1,-5 0 0,1 0 0,2 0 13,1 0 1,-3 0 0,-1 0-15,3 0 1,2 0-1,1 0-18,0 0 0,1 0 0,-1 0 5,1 0 1,-1 0 0,1 0-6,-1 0 0,1 0 0,-1 0 16,1 0 0,-7 0 1,1 0 22,2 0 0,1-2 0,3-2-26,-1-2 0,-5 0 0,-1 6 2,3 0 0,1 0-12,3 0 0,-1 0 0,1 0-5,-1 0 1,-5 0 0,0 0 118,1 0 1,3 0-56,1 0 0,-5 0 1,-1 0-30,3 0 0,-4 0-27,1 0 0,-5 0-36,6 0 0,-1 0 10,7 0 1,-6 0 10,-1 0 1,1 0-85,5 0 0,-5 0-89,0 0 0,-7 0-712,7 0 102,-8 0 1,6 0-3496,-5 0 1106,-3 0 3187,6 0 0,-5-45 0,-6-26 0,3-2 0,0 0 0</inkml:trace>
</inkml:ink>
</file>

<file path=ppt/ink/ink1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4"/>
    </inkml:context>
    <inkml:brush xml:id="br0">
      <inkml:brushProperty name="width" value="0.08571" units="cm"/>
      <inkml:brushProperty name="height" value="0.08571" units="cm"/>
      <inkml:brushProperty name="color" value="#FFFFFF"/>
    </inkml:brush>
  </inkml:definitions>
  <inkml:trace contextRef="#ctx0" brushRef="#br0">71 0 8184,'-18'8'-486,"1"0"679,-1 4 273,8 3 0,3-11-211,7 8 0,2-7 1,3 5-65,7-2 1,4-2 0,-1-4 0,-1 2 80,-3 1 0,1 1 0,5-6 0,1 0-6,-1 0 0,7 0 1,-1 0-1,0 0-120,2 0 0,-3 0 1,7 0-1,2 0-30,2 0 0,2 0 1,0 0-1,0 0-74,0 0 0,0 0 0,0 0 1,-1 0-18,1 0 0,6 0 1,0 0-1,-2 0 37,-2 0 1,-2 2 0,1 2 0,3 2 13,2-2 1,0-2-1,-4 0 1,1 1 19,3 3 0,6 6 0,-5-6 1,3 0-1,4 1 1,1-3 0,2 8-1,1 0-80,-1-3 0,2 5 1,3-8-1,3-1-30,2 3 0,0-6 1,4 4-1,-2-4-58,2-2 0,2 0 1,4 0-1,2 0 15,1 0 1,1-6-1,-8-2 1,-2 1 14,-2-1 0,4 0 0,2 4 1,-6-2 47,-2 2 0,-6 3 1,8 1-1,0 0 39,-2 0 1,-2 0 0,-7 0 0,-1 0 52,1 0 1,5 5-1,0 3 1,-2 0-46,-1 0 0,-1-1 0,4-3 0,4 2-54,0-2 0,0 4 0,-5-2 0,1-3-66,-2-1 0,4-2 1,0 0-1,1 0 31,-1 0 0,0 0 0,-2 0 0,4 0 35,0 0 0,0 0 0,-5 0 1,1 0 15,-2 0 1,4 6-1,-1 0 1,-3-2-24,-2-2 1,4-2 0,3 0 0,-1 0-8,0 0 1,4 0-1,-4 0 1,0 0 3,0 0 1,4 0 0,-3 0 0,-1-2 3,0-4 0,-2 4 0,-4-4 0,3 4 5,1 2 0,6 0 0,-6 0 0,0 0 3,2 0 1,-5 0 0,5 0 0,-2 0 21,0 0 1,1 0-1,-5 0 1,2 0-18,2 0 0,1 0 0,-7 0 0,0 0-8,1 0 1,-1 0-1,1 0 1,-1 0 3,0 0 1,-5 2 0,0 2 0,1 2-5,2-2 0,3-2 0,-1-2 0,1 0-2,-1 0 1,0 6 0,1-1-1,-1-1 1,1-2 0,-7-2 0,1 0 0,1 0 16,3 0 0,-1 0 1,-1 0-1,-3 0-7,3 0 1,1 0-1,1 0 1,-3 0-28,-1 0 0,-3 0 0,7 0 0,-3 0-17,1 0 1,3 0 0,-9 0-1,0 0 39,-1 0 0,5 0 1,-6-2-1,-1-2 31,3-1 0,-6-1 0,6 6 0,-3 0-3,1 0 0,0 0 0,-4 0 1,2 0-20,1 0 0,1 0 0,-4 0 0,2 0 4,2 0 1,-1 0-1,-5 0 1,0 0-4,0 0 0,0 0 0,-2 0 0,-2 0 13,-2 0 0,0 0 0,6 0 1,0 0-4,0 0 0,-2 0 0,0 0 1,-2 0 3,0 0 0,6 0 0,-8 0 0,4 0-14,2 0 1,4 0 0,-2 0 0,-4 0-3,0 0 0,0 0 0,2 0 1,-1 0 14,1 0 1,-2 0 0,-2 0-1,-1 0 4,1 0 0,2 0 1,2 0-1,-1 0-22,1 0 0,0 0 1,0 0-1,2 0-29,4 0 1,-4 0-1,3 0 1,-3 0-26,-2 0 1,0-6 0,0 0 0,0 2 33,0 2 1,0 2 0,0 0 0,0-2 7,0-3 1,-2 3 0,-2-4 0,-2 4 83,2 2 1,2 0 0,0 0 0,-2 0-2,-2 0 1,0 0-1,6 0 1,0 0-81,0 0 0,-6 0 0,-2 0 0,0 0 8,1 0 0,1 0 0,4 0 1,-4 0-22,-6 0 1,2 0-1,0 0 1,1 0-3,-1 0 0,4 0 1,-4 0-1,0 0 65,1 0 1,-1 0 0,-4 0 0,3 0-15,-3 0 0,4 0 0,-2 0 0,-1 0-31,-3 0 1,4 0-1,1-2 1,-3-2 25,-2-2 0,-1 0 0,-1 6 0,1 0-11,-1 0 1,1 0-1,1 0-20,4 0 1,-9 0 0,4 0 0,-3 0 43,1 0 0,1 0 0,1 0 27,-1 0 0,0 0 0,1 0 0,-1 0 5,1 0 1,-1 0-1,1 0-55,-1 0 1,1 0 0,-1 0-7,1 0 0,-1 0 1,1 0 70,-1 0 0,0 0 0,1 0-18,-1 0 1,1 0 0,-1 0-55,1 0 1,-7 0 0,1 0 0,2 0-25,1 0 1,-3-5-1,-1-1-55,3 2 1,2 2 0,1 2-11,1 0 0,-7 0 0,1 0 213,1 0 1,-3 0 34,2 0 1,-6 0 119,5 0 0,-5 0-103,6 0 0,-7 0 141,7 0 289,-8 0 22,4 0-174,-8 0-2303,0 0 0,-47-8 0,-11-1 0</inkml:trace>
</inkml:ink>
</file>

<file path=ppt/ink/ink1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6"/>
    </inkml:context>
    <inkml:brush xml:id="br0">
      <inkml:brushProperty name="width" value="0.06" units="cm"/>
      <inkml:brushProperty name="height" value="0.06" units="cm"/>
      <inkml:brushProperty name="color" value="#E71224"/>
    </inkml:brush>
  </inkml:definitions>
  <inkml:trace contextRef="#ctx0" brushRef="#br0">140 0 7722,'-17'0'598,"-1"0"1,7 0-103,-1 0 1,6 6 0,-3 2-194,1 1 1,-4-3 0,6 6-239,2 1 0,-3 3 0,1 1 0,2 1-14,2-1 1,-4 1 0,0-1 0,2 1-139,3-1 1,1 3 0,0 1 0,0 2-74,0-1 1,5-3 0,1 0-1,0 1 70,2-3 0,-4 5 0,5-11 0,1 5-5,0 1 0,1 1 0,7-3 11,-1-3 1,-5-2 0,0-7-1,1 3-39,3-2 0,1-2 0,1-2 0,-1-2 107,1-4 0,-1 2 0,-1-7 1,-3-3 104,-1-1 0,-1-1 0,5 3 0,-2 1 14,-3-2 0,-7-1 0,4-3 0,-2 1 52,-1-1 1,1 7 0,-6-1 123,0-1 1,0-3 0,0-1-10,0-1 0,-7 1 0,-3-1-201,0 1 0,-3-1 1,5 1-24,-2-1 1,0 1 0,-3-1-132,1 1 0,1 1 1,-7 5-25,1 5 0,5 4 0,0 2-251,-1 0 1,-3 0-1,1 2-787,3 4 1147,-4 3 0,-9 48 0,-12 9 0</inkml:trace>
</inkml:ink>
</file>

<file path=ppt/ink/ink1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7"/>
    </inkml:context>
    <inkml:brush xml:id="br0">
      <inkml:brushProperty name="width" value="0.06" units="cm"/>
      <inkml:brushProperty name="height" value="0.06" units="cm"/>
      <inkml:brushProperty name="color" value="#E71224"/>
    </inkml:brush>
  </inkml:definitions>
  <inkml:trace contextRef="#ctx0" brushRef="#br0">35 53 7721,'-8'17'130,"-3"1"1,3-7 237,2 1 0,4 0-25,2 5 1,2 1 0,2-1-258,2 0 0,6-5 0,-5 0 65,3 1 0,2 3 1,5-1-100,1-3 0,-7 2 1,1-9-123,1-1 0,3-2 1,1-2 26,1 0 1,-6 0 0,-1 0 0,1-2 19,-3-3 1,5-5 0,-6-8 0,0 1 64,-1-1 1,5-1 0,-6-2 0,-2-3 118,-2 3 0,-2 2 0,0 1 1,0 1 71,0-1 0,0 1 0,-2 1-150,-4 5 1,2-3-1,-8 8 1,-1 2-109,-3 2 1,-1 2 0,-3 0 0,-1 0-238,-2 0 1,-1 6 0,7 2-1,0 0-663,-1-1 0,3 7 925,3-2 0,-4-5 0,7 1 0</inkml:trace>
</inkml:ink>
</file>

<file path=ppt/ink/ink1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8"/>
    </inkml:context>
    <inkml:brush xml:id="br0">
      <inkml:brushProperty name="width" value="0.06" units="cm"/>
      <inkml:brushProperty name="height" value="0.06" units="cm"/>
      <inkml:brushProperty name="color" value="#E71224"/>
    </inkml:brush>
  </inkml:definitions>
  <inkml:trace contextRef="#ctx0" brushRef="#br0">35 88 7730,'-9'18'605,"-5"-1"-502,8 1 1,0-1-58,6 1 1,0-1 0,2 1 29,4-1 1,-2-1 0,8-3 0,-1-1-53,-1 1 1,6 1-1,-5-1 1,5-3-102,1-2 0,-5 4 1,-1-7-1,3-1 9,2-2 1,1-2-1,0 0 1,1 0 9,-1 0 1,1-8-1,-1-3 1,1-7 34,-1-5 0,-5 2 0,0-6 1,-1-1 130,-1 1 0,3 4 0,-7-4 0,-2 2 161,-2 3 1,-2 3 0,0 1 0,-2 3 541,-4 3 1,-5-1-578,-13 7 0,-1 0 0,-4 6 0,6 0-193,3 0 1,3 6 0,-1 2 0,1-1-573,0 1 0,5 4 0,0-6 0,1-1 531,1 3 0,-6 17 0,7 12 0</inkml:trace>
</inkml:ink>
</file>

<file path=ppt/ink/ink1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9"/>
    </inkml:context>
    <inkml:brush xml:id="br0">
      <inkml:brushProperty name="width" value="0.06" units="cm"/>
      <inkml:brushProperty name="height" value="0.06" units="cm"/>
      <inkml:brushProperty name="color" value="#E71224"/>
    </inkml:brush>
  </inkml:definitions>
  <inkml:trace contextRef="#ctx0" brushRef="#br0">106 53 7720,'-18'9'177,"7"5"1,1-6 0,0 0 295,0-1 0,5 1 0,-5-2-305,2 5 1,2-1-1,6 2 1,0 1-76,0 3 0,0 1 0,2 3-93,4 3 0,2-3 1,5 3-1,-1-4-30,2-1 0,-1-7 1,1 1-1,-3 2-66,3 1 1,2-3 0,1-3 0,0-1-15,1-4 1,-1-2 0,1-2-1,-1 0 38,1 0 1,-1-2 0,-1-4 0,-3-7 52,-1-9 1,-2 1 0,1-8-1,-5 0 150,-4 2 0,4-6 0,0 3 0,-2-1 122,-2 2 1,-8-2-1,-2 8 1,-2 2 3,-3 1 1,-3 5 0,-1 3 0,-1 6-194,1 4 0,-3 2 1,-1 0-1,-2 0-411,1 0 1,3 2 0,2 4 0,-1 6-1703,1 3 2049,-1 3 0,-23 38 0,-5 10 0</inkml:trace>
</inkml:ink>
</file>

<file path=ppt/ink/ink1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0"/>
    </inkml:context>
    <inkml:brush xml:id="br0">
      <inkml:brushProperty name="width" value="0.06" units="cm"/>
      <inkml:brushProperty name="height" value="0.06" units="cm"/>
      <inkml:brushProperty name="color" value="#E71224"/>
    </inkml:brush>
  </inkml:definitions>
  <inkml:trace contextRef="#ctx0" brushRef="#br0">68 88 7774,'-8'9'107,"4"5"1,-7-6 378,-3 1 0,4-3-31,-1 6 0,7-6-272,-2 5 0,6 1 0,4 5-100,2 1 1,5-1-1,-3 1 1,2-1-80,3 1 0,-3-1 0,2 2 1,-1 3-24,-1 1 0,6-5 0,-5-7 0,5 1-179,1-2 1,1 3-1,-1-7 1,1-2 82,-1-2 1,1-2-1,-1-2 1,1-4 180,-1-6 1,-5-9 0,-3-4 0,1 0 121,0-1 0,-1-5 1,3 4-1,-6-2 83,-4 0 0,-2 8 0,0-3 1,0 5 34,0 1 1,-2-5 0,-4 0-76,-6 2 1,3 7 0,-3 4 0,-1 2-73,-3 5 1,-1-5 0,-1 2-378,1 2 1,-1 2 0,1 4 0,-1 4-726,1 6 1,5 3 942,0 3 0,1-9 0,-7-1 0</inkml:trace>
</inkml:ink>
</file>

<file path=ppt/ink/ink1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1"/>
    </inkml:context>
    <inkml:brush xml:id="br0">
      <inkml:brushProperty name="width" value="0.06" units="cm"/>
      <inkml:brushProperty name="height" value="0.06" units="cm"/>
      <inkml:brushProperty name="color" value="#E71224"/>
    </inkml:brush>
  </inkml:definitions>
  <inkml:trace contextRef="#ctx0" brushRef="#br0">1031 88 7741,'-11'15'555,"-1"-3"1,6 2-1,-4-7 145,3 3 1,-5 2-424,6 5 0,0 1 0,6-1 1,0 1-47,0-1 0,0 1 0,2-1 0,2 2-194,2 5 1,6-5 0,-5 4 0,1-1-13,0 1 0,5-4 0,-1 5 1,2-5-101,-3-1 1,5-3-1,-4-1 1,3-5-124,3-1 1,-1-2 0,0-6 0,1 0 16,-1 0 1,1-4-1,-1-6 1,1-7 119,-1-2 0,1-9 0,-1 1 0,1-2 168,-1 0 0,1 0 0,-3-6 0,-1 2 83,-3 4 0,-7-2 0,2 8 0,-4-1 277,-2-1 0,0 6 1,-2-5-89,-4 5 0,-4 3 0,-7 5 1,0 5-193,-1 4 1,1 2 0,-3 0 0,-1 0-448,-2 0 1,-1 0 0,7 0-600,-1 0 1,1 2 0,-1 2 858,1 2 0,7 46 0,2 6 0</inkml:trace>
  <inkml:trace contextRef="#ctx0" brushRef="#br0" timeOffset="1">36 1 7729,'-10'7'51,"0"-5"106,4 4 0,5-2 0,-5 2 198,4 5 1,2-1-1,0 2-280,0 1 1,0 3 0,0 3-1,0 3-57,0 1 1,6 0 0,1-5-1,3-1-56,4 1 0,1-1 0,3-1 1,-1-5-79,1-5 1,-1 2 0,2-2 0,3-2 50,1-3 0,0-2 0,-5-5 1,-1-6 99,1-3 0,3-9 0,-1-1 1,-5 0 75,1 0 0,-9-1 0,-1 5 0,-4-2 139,-2 1 1,0 9-1,0 1 1,-2 1 187,-4 1 0,-3 0 0,-9 6 0,1-2-226,-1 3 0,1 1 1,-1 2-741,1 0 1,-1 0 0,1 0-706,-1 0 1233,1 0 0,-16 54 0,-4 14 0</inkml:trace>
</inkml:ink>
</file>

<file path=ppt/ink/ink1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3"/>
    </inkml:context>
    <inkml:brush xml:id="br0">
      <inkml:brushProperty name="width" value="0.06" units="cm"/>
      <inkml:brushProperty name="height" value="0.06" units="cm"/>
      <inkml:brushProperty name="color" value="#E71224"/>
    </inkml:brush>
  </inkml:definitions>
  <inkml:trace contextRef="#ctx0" brushRef="#br0">70 18 7781,'-9'12'0,"1"-2"0,2-1 256,0 1 1,-2 0 0,5 3 0,-3-1-86,2 2 1,2-5 0,2 3 0,0 2 51,0 1 0,0 2 0,0 1 0,0-1-79,0 1 1,2-1 0,4 1-69,5-1 0,5-1 0,1-3 1,1-3-1,-1-2 0,-5-2 0,-1-6 0,3 0-49,2 0 1,1 0 0,1-2-102,-1-4 0,-1-4 1,-3-7-1,-3-1 86,-2 1 1,-1-6 0,-3-1 0,2 3 123,-2 1 0,-2-3 1,-2 0-1,-2 2 90,-4 1 0,2 9 0,-7-1 0,-1-2 11,2-1 1,-5 5-1,3 2 1,-3 2-292,-3 1 1,-5-1 0,-2 6-715,-3 0 0,13 6 0,-3-1 768,3-1 0,-8 22 0,-5 3 0</inkml:trace>
</inkml:ink>
</file>

<file path=ppt/ink/ink1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4"/>
    </inkml:context>
    <inkml:brush xml:id="br0">
      <inkml:brushProperty name="width" value="0.06" units="cm"/>
      <inkml:brushProperty name="height" value="0.06" units="cm"/>
      <inkml:brushProperty name="color" value="#E71224"/>
    </inkml:brush>
  </inkml:definitions>
  <inkml:trace contextRef="#ctx0" brushRef="#br0">123 88 7806,'-10'0'51,"-6"0"0,15 8 0,-5 5 146,4 9 1,2-3-1,0 6 1,0 0-110,0 5 1,2 3 0,4 1 0,3 1-54,1 0 1,5-6-1,-5-1 1,2-3-54,-1-4 0,1-3 0,6-5 0,-1-3-46,0-2 0,1-2 0,-1-6 1,3-2 30,3-4 0,-3-4 0,3-9 0,-4-3 94,-1-1 0,-1-8 0,-1 2 0,-3-2 111,-1 2 1,-8-2 0,2 5 0,-4 1 113,-2 0 1,0 0-1,0 3 1,-2-1-31,-4 2 0,-4 1 0,-7 3 0,-3 1-196,-3 5 0,4-5 0,-7 7 0,3-3-244,0 0 0,-3 8 1,5-1-1,-2 3 184,2 2 0,-21 37 0,-6 19 0,-4 2 0,-1 0 0</inkml:trace>
</inkml:ink>
</file>

<file path=ppt/ink/ink1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5"/>
    </inkml:context>
    <inkml:brush xml:id="br0">
      <inkml:brushProperty name="width" value="0.06" units="cm"/>
      <inkml:brushProperty name="height" value="0.06" units="cm"/>
      <inkml:brushProperty name="color" value="#E71224"/>
    </inkml:brush>
  </inkml:definitions>
  <inkml:trace contextRef="#ctx0" brushRef="#br0">18 106 7868,'-7'9'-463,"5"7"77,-4-5 0,4 5 740,2 1 0,0 1 1,0-1-206,0 1 1,8-1-1,1 1-107,1-1 1,6-5 0,-5-1 0,5 1 7,1-2 1,-5 3 0,-1-7 0,3-2-72,2-2 0,1 4 0,0 0 0,1-2-17,-1-2 0,1-8 0,-1-2 0,1-2 32,-1-3 0,-5-3 0,0-1 1,-1-1 7,-1 1 1,0-1-1,-7 1 1,3-1 84,-2 1 1,-2-1 0,-2 1 0,0-1 51,0 1 0,-2 0 1,-2-1-1,-3 1-19,-3-1 1,-2 7-1,-5 1 1,-1 2-103,1 4 1,-1-4 0,1 3 0,-1 1-26,1 2 1,-1 2-1,1 2-487,0 4 1,-1 3 493,1 9 0,7 53 0,2 15 0</inkml:trace>
</inkml:ink>
</file>

<file path=ppt/ink/ink1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6"/>
    </inkml:context>
    <inkml:brush xml:id="br0">
      <inkml:brushProperty name="width" value="0.06" units="cm"/>
      <inkml:brushProperty name="height" value="0.06" units="cm"/>
      <inkml:brushProperty name="color" value="#E71224"/>
    </inkml:brush>
  </inkml:definitions>
  <inkml:trace contextRef="#ctx0" brushRef="#br0">70 123 7759,'-17'0'-161,"5"2"1,2 4 116,3 6 0,1-3 1,6 3 281,0 1 0,0-3 1,0 2-150,0 1 1,6 3 0,1-1-1,1-1-72,0-2 0,5-6 1,-1 5-55,4 3 1,1-6 0,0-3 9,1-3 0,-6-2 0,-1 0 1,3 0 54,1 0 1,-3-7 0,0-5 0,-1-6 45,-1-5 0,6 4 0,-7-7 1,1 3 71,-4 0 0,-4-6 0,-2 6 1,0 1 235,0 3 1,0 1 0,-2 1-94,-4-1 1,-4 9 0,-7 3 0,-3 4-304,-3 2 1,2 0-1,-6 2 1,1 2-334,5 2 1,-4 5 0,1-3 0,3 2-750,2 3 1096,9-5 0,2 23 0,8-2 0</inkml:trace>
</inkml:ink>
</file>

<file path=ppt/ink/ink1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7"/>
    </inkml:context>
    <inkml:brush xml:id="br0">
      <inkml:brushProperty name="width" value="0.06" units="cm"/>
      <inkml:brushProperty name="height" value="0.06" units="cm"/>
      <inkml:brushProperty name="color" value="#E71224"/>
    </inkml:brush>
  </inkml:definitions>
  <inkml:trace contextRef="#ctx0" brushRef="#br0">0 175 9240,'0'12'406,"0"0"1,0 1-187,0 3 1,0 1 0,0 1-1,0 1-173,0 4 0,0-3 0,2 1 0,2-5-512,2-5 1,7-1 0,-1 4 351,3-3 0,3-7 0,-1 2 0,1-6 74,-1-6 1,1-5 0,1-11 0,3-3 88,1-2 0,0 4 0,-5-7 0,-1 1 118,0 2 0,-7-4 0,-2 8 0,-2 1 48,0 3 0,-1 2 1,-5-1-1,0 1 55,0-1 0,-5 7 0,-3 1 0,-2 0-139,-3 0 0,-3 7 0,-1-3 0,-1 4-240,1 2 0,-7 0 0,1 0 0,2 0-407,1 0 0,3 0 0,-1 0 0,1 0 515,-1 0 0,9 0 0,1 0 0</inkml:trace>
</inkml:ink>
</file>

<file path=ppt/ink/ink1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8"/>
    </inkml:context>
    <inkml:brush xml:id="br0">
      <inkml:brushProperty name="width" value="0.06" units="cm"/>
      <inkml:brushProperty name="height" value="0.06" units="cm"/>
      <inkml:brushProperty name="color" value="#E71224"/>
    </inkml:brush>
  </inkml:definitions>
  <inkml:trace contextRef="#ctx0" brushRef="#br0">18 227 7847,'-10'12'1345,"4"-1"-1146,4 3 1,4-4 0,2 1-54,2 3 0,8 2 0,-3 1 14,5 0 0,1-5 0,1-2 1,-1-2-38,1-5-1,-1-1 1,0-2 0,1 0-117,-1 0 0,1 0 1,-1-2-1,1-3-60,-1-7 1,1-4-1,-1-3 1,1-2 24,-1-3 1,-1-5 0,-3 6-1,-3 0 115,-2-2 1,-2 5 0,-6-3 0,0 1 33,0-1 0,-2 4 0,-4-3 0,-6 7 118,-3 3 1,-3 6-1,-1-3 1,-3 1-112,-1 4 0,0 2 1,5 4-1,-1 2-393,-4 2 1,3 7 0,-3-1 0,4 4-741,1 1 1,1 0 1005,-1 1 0,8-8 0,3-3 0</inkml:trace>
</inkml:ink>
</file>

<file path=ppt/ink/ink1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9"/>
    </inkml:context>
    <inkml:brush xml:id="br0">
      <inkml:brushProperty name="width" value="0.06" units="cm"/>
      <inkml:brushProperty name="height" value="0.06" units="cm"/>
      <inkml:brushProperty name="color" value="#E71224"/>
    </inkml:brush>
  </inkml:definitions>
  <inkml:trace contextRef="#ctx0" brushRef="#br0">18 105 7893,'-10'0'-892,"2"2"1320,8 4 0,2 4 0,4 5 0,4-1-149,-1-2 0,7-3 1,-5 5-1,5-2-245,1 1 0,1 1 0,-3-1 1,-1-3-111,-2-2 0,-1 3 0,7-5 0,-1-2 40,1-2 0,-1-2 1,1-2-1,-1-4 79,1-5 0,-1-5 1,-1-3-1,-3-3 134,-1-1 0,-8 0 0,1 5 0,-3 1 223,-2-1 1,0 1 0,-2 0-112,-3-1 1,-5 3 0,-8 1 0,1 4-182,0 2 0,-7 3 1,1 5-1,2 0-222,1 0 0,-3 0 0,0 0 1,1 0-557,3 0 1,1 2 0,1 3 669,0 7 0,-1 42 0,1 12 0</inkml:trace>
</inkml:ink>
</file>

<file path=ppt/ink/ink1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0"/>
    </inkml:context>
    <inkml:brush xml:id="br0">
      <inkml:brushProperty name="width" value="0.06" units="cm"/>
      <inkml:brushProperty name="height" value="0.06" units="cm"/>
      <inkml:brushProperty name="color" value="#E71224"/>
    </inkml:brush>
  </inkml:definitions>
  <inkml:trace contextRef="#ctx0" brushRef="#br0">53 211 8260,'-18'0'2216,"6"5"-1988,1 1 1,7 8-174,-2-3 0,4 5 0,4-1 0,4-1-115,6-2 1,3-3 0,3 3 0,-1-4 59,1 0 1,5-7 0,2 5-1,0-4 8,0-2 1,5-2 0,-5-2 0,0-3-21,0-3 1,1-4 0,-5-7 0,2-2 82,-2 1 1,-7-3 0,-4 2 0,-2 2 97,-5 1 0,-1 1 0,-2-3 0,0-1 91,0 2 1,-7 3 0,-5 5-1,-6 3-74,-5 2 0,4-3 1,-6 5-1,1 2-185,1 2 1,-6 2 0,6 0-1,-1 0-410,-1 0 0,6 8 0,-5 3 0,5 5-209,2 1 0,1 1 0,2-3 0,5-1 618,1-2 0,2 30 0,6 15 0</inkml:trace>
</inkml:ink>
</file>

<file path=ppt/ink/ink1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1"/>
    </inkml:context>
    <inkml:brush xml:id="br0">
      <inkml:brushProperty name="width" value="0.06" units="cm"/>
      <inkml:brushProperty name="height" value="0.06" units="cm"/>
      <inkml:brushProperty name="color" value="#E71224"/>
    </inkml:brush>
  </inkml:definitions>
  <inkml:trace contextRef="#ctx0" brushRef="#br0">87 176 7754,'-17'11'165,"0"1"-371,-1 1 0,6-3 321,1 2 1,7-6 19,-2 5 0,4 1 0,4 3 0,2-1 102,2-2 0,5-6 0,-3 5 0,0 3-169,0 1 1,3-3 0,-3-2 0,2-1-125,3 1 0,-3 0 1,2 1-1,1-5-33,3-4 0,-4-2 0,-1 0 1,3 0 27,1 0 0,3-2 1,-1-4-1,1-7 90,-1-9 1,1 3-1,-1-6 1,-1 2 132,-5-1 1,3-5-1,-8 4 1,-2 0 138,-3-1 1,-1-3-1,0 6 1,-1 2-125,-5 1 1,-4 3 0,-7 1-1,-1 3-10,1 1 1,-7 6-1,1-3 1,2 1-34,1 4 1,3 2 0,-1 2-743,1 0 1,5 0 0,3 2 607,1 4 0,2 27 0,6 13 0</inkml:trace>
</inkml:ink>
</file>

<file path=ppt/ink/ink1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2"/>
    </inkml:context>
    <inkml:brush xml:id="br0">
      <inkml:brushProperty name="width" value="0.06" units="cm"/>
      <inkml:brushProperty name="height" value="0.06" units="cm"/>
      <inkml:brushProperty name="color" value="#E71224"/>
    </inkml:brush>
  </inkml:definitions>
  <inkml:trace contextRef="#ctx0" brushRef="#br0">88 140 7672,'-15'2'93,"3"4"0,2-4 822,4 4-311,5-4 0,-7 0-277,8 3 1,0-1 0,0 8-169,0 2 0,0 1 0,0 3-79,0-1 1,2 1-1,2-1 1,3 0-268,3 1 0,-4-3 0,4-1 0,-1-2-94,1 1 1,-4-5-1,3 0 1,1-2 139,0-1 1,2 1 0,3-8 140,-3-4 0,1 3 1,-5-11-1,0-3 32,0-5 0,3-3 0,-3 4 0,0-5 106,0-1 1,-1 4-1,-3-4 1,2 2 114,-2 3 1,-2 3 0,-2 1-1,0 1 49,0-1 0,-2 3 0,-2 1 1,-4 5-121,-1 1 0,3 2 1,-6 4-172,-2-4 0,-1 4 0,-3-4-472,1 5 0,5 1 0,3 1 461,1 5 0,-19 40 0,-6 19 0,-1 7 0,0 0 0</inkml:trace>
</inkml:ink>
</file>

<file path=ppt/ink/ink1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3"/>
    </inkml:context>
    <inkml:brush xml:id="br0">
      <inkml:brushProperty name="width" value="0.06" units="cm"/>
      <inkml:brushProperty name="height" value="0.06" units="cm"/>
      <inkml:brushProperty name="color" value="#E71224"/>
    </inkml:brush>
  </inkml:definitions>
  <inkml:trace contextRef="#ctx0" brushRef="#br0">1 86 12113,'6'12'543,"0"0"1,1-7-1,-1 7-226,6 2 1,-3-5 0,3 3-201,2 2 1,1-1 0,3 1-166,-1-3 0,1-1 1,-1 2-1,1-6-78,-1-5 1,0-1-1,1 0 1,-1 0 27,1 0 0,-1-7 0,-1-5 0,-3-1 70,-1 1 1,-8-6 0,2 3 0,-4-6 37,-2-1 1,0 3-1,0 1 1,0 1 110,0-1 1,-8 7 0,-6 1 23,-7 2 1,2 1 0,-5 3-1,3-2-258,-2 2 0,3 4 1,-3 6-1,2 3-194,-3 1 0,5 6 0,-4-7 0,3 3-805,3 0 0,5-1 0,3 7 1112,1-1 0,17 32 0,11 7 0</inkml:trace>
</inkml:ink>
</file>

<file path=ppt/ink/ink1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4"/>
    </inkml:context>
    <inkml:brush xml:id="br0">
      <inkml:brushProperty name="width" value="0.06" units="cm"/>
      <inkml:brushProperty name="height" value="0.06" units="cm"/>
      <inkml:brushProperty name="color" value="#E71224"/>
    </inkml:brush>
  </inkml:definitions>
  <inkml:trace contextRef="#ctx0" brushRef="#br0">105 71 7911,'-17'0'273,"0"0"0,1 2-20,4 3 1,-1-1-1,5 6-39,-2-2 1,6 5 0,-1-1 85,3 3 0,2 3 1,0-1-1,0 1-125,0-1 1,0 3 0,2 1-1,2 2-57,1-1 1,7-3 0,-4-1 0,1-3-194,5-3 1,2 1-1,1-7 1,0-2-180,1-2 1,5-4 0,1-4 0,-1-7 51,2-9 0,-6 1 0,5-8 0,-5 0 165,-1 2 0,-3-6 1,-1 5-1,-5 1 340,-1 4 1,-2-2-1,-8 1 1,-2 3-14,-2 2 0,-13 9 0,1 2 0,-3 2-118,-4 1 1,4-1 0,-7 8 0,1 3-22,0 7 0,6 2 0,-3-1 0,5-1-645,2 2 494,7-7 0,10 1 0,10-8 0</inkml:trace>
</inkml:ink>
</file>

<file path=ppt/ink/ink1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5"/>
    </inkml:context>
    <inkml:brush xml:id="br0">
      <inkml:brushProperty name="width" value="0.06" units="cm"/>
      <inkml:brushProperty name="height" value="0.06" units="cm"/>
      <inkml:brushProperty name="color" value="#E71224"/>
    </inkml:brush>
  </inkml:definitions>
  <inkml:trace contextRef="#ctx0" brushRef="#br0">104 88 7993,'-18'6'231,"1"-1"1,-1 9 0,3-2 208,3 3 1,-1 3-1,7-1-266,2 1 0,4-1 0,6 1-137,5-1 1,11-5 0,3-3 0,0-1-55,0-4 0,6-2 1,-2-2-1,3 0 18,-3 0 1,2-6 0,-8-2 0,-2-1 59,-1-5 1,-3 0 0,1 1 0,-3 1-51,-3-1 0,1-3 0,-7-1 1,-2-1 49,-2 1 1,-2-1-1,-2 1 1,-4-1 38,-5 1 0,-5 5 0,-1 3 0,-1-1-51,1 0 1,-1 6-1,-1-2 1,-2 4-248,-3 2 0,1 0 1,4 0-1,-3 2-767,-1 4 0,0 4 965,5 7 0,-15 47 0,-4 12 0</inkml:trace>
</inkml:ink>
</file>

<file path=ppt/ink/ink1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6"/>
    </inkml:context>
    <inkml:brush xml:id="br0">
      <inkml:brushProperty name="width" value="0.06" units="cm"/>
      <inkml:brushProperty name="height" value="0.06" units="cm"/>
      <inkml:brushProperty name="color" value="#E71224"/>
    </inkml:brush>
  </inkml:definitions>
  <inkml:trace contextRef="#ctx0" brushRef="#br0">1 140 6956,'8'10'-173,"-4"6"872,7-5 1,-5 5 0,4 1-568,-3 1 0,1-3 1,-2-1-1,4-3-126,-1 3 0,7-4 1,-4-1-1,3-1-11,3-4 1,-1-2 0,2-2-1,3 0 49,1 0 1,0-2 0,-5-4-1,-1-5 51,1-5 1,-7-1 0,1-1-1,0 1 24,-3-1 0,-1-5 0,-8 0 0,0-1-47,0-1 0,0 12 0,-2-5 0,-4 3-8,-5-1 1,-5 0 0,-1 3 0,-1 3 9,1 2 0,-6 3 0,-3 5 0,1 0-138,0 0 1,-4 7 0,5 5-1,3 4-923,2 1 1,1 0 986,1 1 0,-1 38 0,1 10 0</inkml:trace>
</inkml:ink>
</file>

<file path=ppt/ink/ink1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7"/>
    </inkml:context>
    <inkml:brush xml:id="br0">
      <inkml:brushProperty name="width" value="0.06" units="cm"/>
      <inkml:brushProperty name="height" value="0.06" units="cm"/>
      <inkml:brushProperty name="color" value="#E71224"/>
    </inkml:brush>
  </inkml:definitions>
  <inkml:trace contextRef="#ctx0" brushRef="#br0">80 53 7829,'-12'6'-191,"0"0"1,7 8-1,-5-3 44,2 5 0,2 1 1,6 1-1,0-1 243,0 1 1,0-1-1,0 0 1,2 1-30,4-1 1,2 1 0,5-1 0,-1 1-63,2-1 0,1-5 0,3 0-25,-1 1 0,0-5 1,1-2-25,-1-4 1,1-2 33,-1 0 0,1-8 1,-3-4-1,-3-5 33,-6-6 0,2 1 0,-3-5 0,-1 2 89,-2 3 1,-2-3 0,0 0 0,0 0 147,0 0 0,0 1 1,-2 7-1,-4 1 20,-5 5 1,-3-5 0,-1 6 0,-1 1-138,-3 3 0,-3 4 1,3 2-1,-2 0 32,-3 0 0,1 0 0,6 0 0,-1 0-367,1 0 0,5 6 0,2 2 1,1-1-1681,-1 1 1872,6-2 0,20 17 0,13 6 0</inkml:trace>
</inkml:ink>
</file>

<file path=ppt/ink/ink1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38"/>
    </inkml:context>
    <inkml:brush xml:id="br0">
      <inkml:brushProperty name="width" value="0.08571" units="cm"/>
      <inkml:brushProperty name="height" value="0.08571" units="cm"/>
      <inkml:brushProperty name="color" value="#FFFFFF"/>
    </inkml:brush>
  </inkml:definitions>
  <inkml:trace contextRef="#ctx0" brushRef="#br0">26 53 7923,'-10'-10'1874,"1"2"-1351,3 8 1,6-6-116,0 0 1,2 1-1,9 5-84,3 0 0,1 0 0,3 0 0,-1 0-72,1 0 0,-1 0 1,1 0-1,-1 0-39,1 0 0,1 0 1,2 0-1,5 0 29,1 0 0,2 2 1,4 1-1,-2 3-81,-2-2 1,0-2 0,6-2-1,0 0-2,0 0 0,-2 0 0,-2-2 0,-2-2-38,2-2 0,-4 1 0,2 5 0,1 0 142,-3 0 1,4-2 0,-6-2 0,2-2 36,4 2 0,-4 2 0,3 2 1,1 0-135,2 0 1,1 0-1,1 0 1,0 0-30,0 0 0,0 0 0,0 0 0,2 0-13,4 0 0,-2 2 0,5 2 1,1 2-340,-1-2 0,3 3 0,3-1 0,-1-2 70,-2-2 1,1 4-1,8 0 1,3-2 91,-3-2 1,4-2-1,-2 0 1,0 0 33,3 0 0,-7 5 0,4 1 0,-4-2 78,-1-2 1,1 0 0,0 2 0,1 2-27,-5-2 0,-1-1 0,3 1 0,3 2-29,3-2 0,-4 4 0,4-2 0,-1-2-8,1-3 1,-2-1-1,8 0 1,0 0-75,-2 0 1,0 0-1,-5 0 1,5 0 59,6 0 0,-10 0 1,6-1-1,-6-3 15,0-2 1,-1 0-1,5 6 1,0 0 11,0 0 0,-4 0 1,4 0-1,0 0 42,0 0 0,0 0 0,4 0 1,-2 0-58,2 0 1,-2 0 0,2 0 0,2 0 6,-2 0 1,-6 0 0,5 0-1,0 0 129,3 0 1,2 0 0,0 0-1,0 0-8,0 0 1,-4 0-1,2-2 1,2-2-107,-4-2 0,5 1 1,-3 5-1,6 0 48,0 0 1,-2-6 0,-3-2-1,1 0-122,0 0 0,8-3 1,-1 3-1,-1 0 67,-6 0 1,-4 1 0,4 3 0,0-2-92,-1 2 1,-1 2 0,-4 2 0,-3 0 103,-1 0 1,-4 0 0,8 0 0,0 0 43,-2 0 1,-2 0-1,-5 0 1,3 0-37,6 0 1,-4 0 0,0 0-1,-2 0-38,1 0 1,1 0 0,-4 0 0,0 0-55,-5 0 1,1 6 0,-5 0-1,3-2-42,3-2 1,-3 0-1,-3 1 1,-5 3-2,1-2 1,-4 4 0,5-2 0,1-2 140,0-2 0,-7 3 1,5 1-1,0-2 40,3-2 1,-3 0-1,0 2 1,-2 2-58,-1-2 0,7-2 1,-4-2-1,-1 0-24,1 0 1,-2 5 0,-4 1 0,1-2-61,3-2 0,2-2 0,-4 0 0,1 2 47,-1 4 0,0-4 0,0 4 0,2-5 83,-3-1 1,1 0-1,0 0 1,4 0-16,1 0 0,-3 0 0,4 0 1,-3 2-43,-3 4 0,6-4 0,1 4 0,3-4-32,-3-2 1,5 0-1,-6 0 1,1 0-74,1 0 1,-3 0 0,5 0-1,-5 0 97,-1 0 0,4 0 1,-5 0-1,1 0 56,0 0 1,-2 0 0,-5 0 0,3 0 14,2 0 0,2 0 0,-5 0 0,3 0-80,-2 0 1,-2 0 0,-2 0 0,0 0-89,0 0 1,0 0-1,0 0 1,-1 0 59,1 0 0,0 0 1,0 0-1,0 0 32,0 0 1,-2 0 0,-2 0 0,-2 0 14,2 0 1,-4 0 0,1 0-1,-1 0-17,0 0 0,0 0 0,2 0 0,-5 0 7,-5 0 0,0 0 1,3 0-1,1 0 21,-2 0 0,1 0 0,-1 0 0,4 0 21,2 0 0,-5 0 0,1 0 1,-2 0-56,3 0 0,-3 0 1,6 0-1,-2 0-67,-3 0 1,-1 0 0,0 0 0,5 0 51,1 0 0,-6 0 1,2 0-1,-3 0 19,-3 0 1,3 0-1,1 0 1,2 0 8,-1 0 0,-3 0 0,-1 0 0,1 0 4,4 0 0,-3 0 1,3 0-1,-4 0-19,-1 0 1,-1 0 0,1 0-1,-1 0 11,1 0 0,1 0 0,2 0 1,3 0 11,-3 0 1,0 0 0,1 0 0,1 0 0,-2 0 0,-1 0 0,-1 0 1,3 0-10,1 0 1,0 0 0,-5 0 0,-1 0-47,1 0 0,-1 0 1,0 0 138,1 0 1,-1 0 0,1 0 44,-1 0 0,1 0 1,-1 0-122,1 0 1,-1 0 0,1 0-47,-1 0 0,1 0 1,-1 0-77,0 0 0,1 0 1,-1 0 66,1 0 0,-6 0 0,-1 0 39,3 0 0,-5 0 1,3 0 65,2 0 0,-5 0 0,3 0-20,2 0 0,-5 0 155,3 0 0,0 0-32,5 0 0,1 0-328,-1 0-1182,-7 0-2090,5 0 3430,-13 0 0,-25 23 0,-16 6 0</inkml:trace>
  <inkml:trace contextRef="#ctx0" brushRef="#br0" timeOffset="1">13229 227 12557,'6'18'1712,"0"-1"-1353,-2 1 1,-3-1-1,-1 3 1,0 1-126,0 2 1,0 6-1,0-4 1,0 3-82,0 3 1,0 2-1,0 0 1,0-2-33,0-2 0,0 0 0,0 6 1,0-2-112,0-4 1,0 4 0,-1-6 0,-3 2 26,-2 0 1,0 0-1,6 4 1,0-2 30,0-1 1,0-1 0,0 6 0,0 0 36,0-1 0,-2 1 0,-2 0 0,-2 0-53,2 0 1,3 0 0,1 0-1,0 0-10,0 0 0,0-6 0,0 0 0,0 2-58,0 2 1,0 2-1,0-2 1,0-2-14,0-2 1,0 0 0,0 4 0,1-2 49,5-2 1,-4-5-1,4 5 1,-4 0 64,-2-2 1,0 4-1,0-6 1,0 1-34,0-1 0,0 6 0,0-4 0,0 2-72,0 0 1,0-5 0,2 3 0,2 0-16,2 0 0,-1-6 0,-5 5 0,0-3 4,0 0 0,0 6 0,2-3 0,2-1 36,2 0 0,0 0 1,-6-1-1,0 3 32,0 0 0,0 0 0,0-6 1,0 5-2,0 1 1,0 0 0,0 4 0,0-4-5,0-2 0,0 4 0,0-3 0,0 1 16,0 4 1,0-4 0,0 0 0,0-2-72,0-3 0,0 3 0,0-2 1,0 1-12,0 1 1,0-6-1,0 5 1,0-5 31,0-2 1,0 7 0,0-1 0,0 0 7,0 2 1,0-3 0,0 5 0,2-2-2,4-3 0,-4 3 0,3 0 1,-3 0-37,-2 0 1,0 1-1,0-5 1,0 2-78,0-1 1,2 3 0,2 0-1,2 0 61,-2 1 0,-2-3 0,-2-4 1,0 3 37,0 1 1,0 0 0,0-3 0,0 1 19,0 2 1,0 2-1,0-3 1,0 1-14,0-2 0,0-1 0,0-1 0,0 3-8,0 1 1,0 0 0,0-5-1,0-1-6,0 1 0,0 5 1,0 0-1,0-2-27,0-1 0,0-3 0,0 1 1,0-1 8,0 1 0,0 5 0,0 0 1,0-1-1,0-3 0,0-2 0,0 1 0,0-1 9,0 1 1,0 5 0,0 0 0,0-1 9,0-3 0,0 4 0,0 3 0,0-1-44,0 0 0,0 4 0,0-4 0,0 1-57,0-1 0,0 4 0,0-6 0,0 1 49,0 1 1,0-6 0,0 5 0,0-5 36,0-2 0,0 7 0,0-1 0,0-2 10,0-1 0,0-3 1,0 3 58,0 3 0,0-2 0,0 6 1,0-1-10,0-5 0,0-2 1,0-1-1,0-1-29,0 1 1,0 5 0,0 0 0,0-1-110,0-3 0,0-1 0,0-1 58,0 0 1,0 1 0,0-1 43,0 1 1,0-1-1,0 1-8,0-1 1,0-5 0,0 0-5,0 1 1,0 3-5,0 1 1,0 1-64,0-1 0,0 1 0,0-1-246,0 0 1,0-5-42,0 0 0,0-1-1132,0 7-1180,0-8-18,0-3 2701,8-7 0,-6-7 0,5-3 0</inkml:trace>
</inkml:ink>
</file>

<file path=ppt/ink/ink1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1"/>
    </inkml:context>
    <inkml:brush xml:id="br0">
      <inkml:brushProperty name="width" value="0.08571" units="cm"/>
      <inkml:brushProperty name="height" value="0.08571" units="cm"/>
      <inkml:brushProperty name="color" value="#FFFFFF"/>
    </inkml:brush>
  </inkml:definitions>
  <inkml:trace contextRef="#ctx0" brushRef="#br0">36 5536 7796,'-12'0'977,"0"0"605,8 0-1098,-3 0 1,14 0-1,5-2-9,4-4 1,1 5 0,0-5-112,1 4 0,7 0 0,2-2-103,0-2 0,-1 0 0,-9 6 0,1 0-49,-1 0 0,6 0 0,1 0 0,-1 0-42,2 0 1,0 0-1,6 0 1,-1 0-26,1 0 1,0 0-1,2 0 1,0 0-132,3 0 0,3 0 1,-4 0-1,0 2-11,0 4 0,0-4 1,0 4-1,0-4 53,0-2 0,6 0 1,1 0-1,1 0 5,0 0 1,-3 0 0,-5 0 0,2 0-2,4 0 1,4 0-1,7 0 1,0 0 133,1 0 1,1-6 0,4-2-1,4 0-361,0 1 0,6-5 0,-4 4 0,4 0 116,2 1 0,0-5 0,0 6 0,0 0 9,0-1 1,-6 5 0,2-4-1,2 4 110,-1 2 0,7 0 0,-12 0 0,2 0-14,0 0 0,4 0 0,4 0 1,-6 0-51,-4 0 1,2 0 0,-4 2 0,0 2-39,1 2 1,-1-1-1,-4-3 1,2 2 8,-1 2 1,3 2-1,-2-4 1,-2 2 40,-1-3 1,3-1-1,2-2 1,2 0 19,4 0 0,-4 0 0,0 0 0,-2 0-60,-3 0 1,5 0 0,0 0 0,0 0 45,-4 0 0,2-5 1,0-1-1,3 2-23,2 2 0,-2 0 0,-1-2 1,0-2-55,0 2 0,0 2 0,2 2 0,-4 0 20,0 0 0,-5 0 0,5 0 0,0 0 58,4 0 1,-2 0 0,0 0 0,0 0 77,0 0 0,2 0 0,6 0 0,-2 0 29,-4 0 1,4-5 0,-4-1 0,4 0-131,2-2 1,-6 6-1,0-4 1,2 5 71,2 1 1,0-2-1,-2-2 1,-4-2-18,-2 2 0,4 2 0,-4 2 0,0 0-89,1 0 1,3 0 0,-6 0 0,0 0-33,2 0 1,-6 0 0,7 0 0,-3 0 29,0 0 1,0 0-1,-3 0 1,-1 0 43,-2 0 0,5 0 1,-11 0-1,5 0 16,1 0 0,4 0 1,-1 0-1,-5 0 11,1 0 0,-3 0 0,3 0 0,-3 0-40,1 0 0,5 0 0,-8 0 0,3 0 41,-2 0 0,7 0 1,-6 0-1,1 0-37,1 0 0,1 0 0,1 0 0,-1 0-84,-5 0 0,3 0 0,-9 0 0,1 0 64,2 0 1,0 0 0,3 0 0,-5 0 29,-4 0 1,4 0 0,-1 0 0,1 0 63,2 0 1,-6 2-1,5 2 1,-1 2-8,0-2 0,5-2 0,-5-2 0,0 1-17,2 5 1,-7-4 0,7 4 0,-2-4 10,0-2 0,-1 2 1,-5 2-1,0 2 45,0-2 1,4-3-1,-2 1 1,-2 2-56,4 2 1,-5 0 0,7-4 0,-4 2-119,-2 2 1,0-1 0,0-5-1,0 0-16,0 0 0,2 6 0,1 0 0,3-2-74,-2-2 0,-2-2 1,-2 0-1,0 2 160,0 4 1,0-4-1,-1 3 1,1-3 68,0-2 0,6 0 1,0 2-1,-2 2 25,-2 2 0,-3 0 1,3-6-1,2 0-76,2 0 1,5 0-1,-5 0 1,0 0-61,2 0 0,-5 0 0,7 0 0,-2 0 11,-4 0 1,-1 0-1,1 0 1,2 0 13,-2 0 0,0 0 1,-1 0-1,3 0 2,-2 0 1,-2 0-1,-2 0 1,0 0 6,0 0 0,0 0 1,-1 0-1,1 0 53,0 0 1,0 0 0,0 0-1,0 0-5,0 0 0,0 0 0,0 0 0,0 0-33,0 0 0,-6 2 1,2 2-1,2 1-12,0-1 0,6 0 0,-10 0 0,4 2-14,2-2 1,0 0 0,0 0 0,-1 1-15,1-1 0,0-2 1,2-2-1,2 0-5,2 0 0,0 0 0,-7 0 1,1 0 5,0 0 0,4 0 1,-2 0-1,-6-2 9,-4-4 0,2 4 0,-3-3 0,-1 3 100,0 2 1,0 0-1,-3 0 1,1 0 18,-2 0 1,-1 0 0,-3-2-1,1-2-200,-1-2 1,0 0 0,1 6-421,-1 0 0,1 0-1237,-1 0 317,1 0 0,-9-2 1442,-3-4 0,-58-50 0,18 18 0,0 1 0</inkml:trace>
</inkml:ink>
</file>

<file path=ppt/ink/ink1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2"/>
    </inkml:context>
    <inkml:brush xml:id="br0">
      <inkml:brushProperty name="width" value="0.06" units="cm"/>
      <inkml:brushProperty name="height" value="0.06" units="cm"/>
      <inkml:brushProperty name="color" value="#E71224"/>
    </inkml:brush>
  </inkml:definitions>
  <inkml:trace contextRef="#ctx0" brushRef="#br0">105 123 9256,'-2'-10'2170,"-3"4"-2037,3 4 0,-6 4-113,8 4 1,0 4-40,0 7 0,0 0 0,2-1-69,4-4 1,-3 1 0,9-7 44,2-2 1,-5 4 0,3-2 40,2-3 1,-5-1 0,3-4 51,2-3 0,-7 1 0,-1-8 248,-4-2 1,-2-1-7,0-3 0,-2 1-109,-4 0 1,-3 5 0,-9 2-52,1 2 1,5 3 0,0 5-28,-1 0 0,3 0-145,-2 0 1,3 7-1,-3 5 52,6 4 1,4 1 0,2 0-81,0 1 0,0-6 0,2-1-35,4 3 0,4-1 1,7 1 24,1-2 1,-7-8 0,1 1 0,2-3 41,1-2 1,-3 0-1,-1-2 1,1-3 34,-2-7 1,5 2-1,-5-1 1,0-3 83,-4-2 0,1-1 0,-1-1 0,-2 1 278,-2 0 1,-2 5 0,-2 0-129,-4-1 1,-4 3 0,-7 0 0,0 3-166,-1 3 0,1 2 1,-1 2-1,1 0-27,-1 0 1,1 7-1,-1 3-90,1 0 0,5 5 0,2-3 55,3 4 0,-5 1 0,6 0 0,2 1-2,2-1 1,4-1-1,2-2 1,4-3-44,2 3 1,1-5-1,7 1-60,-1-2 1,7 4 0,-1-7 49,-2-1 0,-1-2 0,-3-2 0,1-2 104,-1-4 0,-1-3 0,-3-9 0,-3 1 104,-2-1 0,3 1 0,-5-1 1,-2 1-19,-2-1 1,-2 1 0,0 0 0,0-1 16,0 1 1,-2-1-1,-4 3 1,-6 1 0,-3 2 1,1 9 0,1-5-1,-5 2-67,-1 0 1,3 0 0,-7 6 0,4 0 4,1 0 1,1 8 0,-1 4 0,1 3-3,-1 3 0,1 5 0,1 0 0,3 1 36,1 1 1,8-4-1,-2 6 1,5-1-176,1-5 1,0 4 0,0-2 0,1-3-70,5-7 0,4 3 0,7-6 1,3-1-210,3-3 0,-2-4 0,9-2 0,-1 0 156,-2 0 1,4-8 0,-8-3 0,-1-5 251,-3-1 1,-2 1 0,-1 3-1,-2 1 202,-3-2 0,-7-1 0,2-3-50,-4 1 0,-2-1 0,-2 1 0,-2-1-117,-2 1 1,-7 2 0,1 1 0,-4 4-19,-1 2 1,-1-3 0,1 5 0,0 0 4,-1-2 0,-5 6 0,0-3 1,1 5-64,3 5 1,1 5 0,1 8 0,-1-1-24,1 1 1,1-1 0,3 2 0,3 3-61,2 1 1,3 2 0,5-3 0,0 1-130,0-2 1,1-3-1,5-5-120,6-1 0,3-2 1,5 1-1,1-5 1,2-4 1,1-2 0,-5 0 0,3 0 125,1 0 0,0-8 0,-5-3 1,-1-3 162,0 2 1,-1-9 0,-2 4 0,-5-3 205,-1 1 1,0 3-1,-4 3 1,2 1 258,-3-2 0,-3 5 0,-5-3-130,-7-1 1,2 5-1,-1 2 1,-3 4-395,-2 2 0,5 0 0,-1 0-956,-1 0 0,-1 8 0,2 3 1012,7 5 0,-7 29 0,-2 13 0,0 4 0,-1 0 0</inkml:trace>
</inkml:ink>
</file>

<file path=ppt/ink/ink1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3"/>
    </inkml:context>
    <inkml:brush xml:id="br0">
      <inkml:brushProperty name="width" value="0.06" units="cm"/>
      <inkml:brushProperty name="height" value="0.06" units="cm"/>
      <inkml:brushProperty name="color" value="#E71224"/>
    </inkml:brush>
  </inkml:definitions>
  <inkml:trace contextRef="#ctx0" brushRef="#br0">88 123 7755,'-17'0'3940,"-1"0"-2490,9 0-1209,1 0 0,8 2 0,0 4-306,0 5 1,0 5 0,2 1-292,4 1 0,3-1 127,9 1 1,-3-7-1,-1-1 1,-2-2 95,1-4 1,-3-2 0,1-2-1,1-2 165,-2-4 1,5-6 0,-5-9 97,0-2 1,-1-1 0,-5 7 0,2-1 163,-2 1 1,-2 0-1,-4-1-5,-4 1 1,-3 1 0,-9 4 0,1 7-17,-1 3 0,-1 2 1,-3 2-1,-1 3 68,2 7 0,3 4 1,5 1-1,1 2-179,-2 5 1,7-5 0,1 4 0,4-3-240,2-3 0,0 1 1,2-1-1,4-1-167,5-5 1,5 3 0,3-8-1,3-2-109,1-2 0,0-2 0,-3 0 0,1-2 29,2-4 0,1-4 1,-9-7-1,-1-1 239,-3 1 0,-5-3 0,4-1 1,-2-4 116,-5-2 1,-1 5 0,-2-1 0,0 4 65,0 1 0,-7 3 0,-5 1 0,-4 4 180,-1 3 1,-2 1 0,-3 8 0,-1 4 57,2 5 0,1 5 0,3 3 1,-1 2 77,1 3 1,5 5-1,2-6 1,3-2-335,3-1 1,2-3 0,2 1 0,2-3-174,4-3 1,3 2 0,9-9-1,-1-1-344,1-2 0,5-2 1,0-2-766,-1-4 1,-3 3 1201,-1-9 0,-32 0 0,-7-5 0</inkml:trace>
</inkml:ink>
</file>

<file path=ppt/ink/ink1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4"/>
    </inkml:context>
    <inkml:brush xml:id="br0">
      <inkml:brushProperty name="width" value="0.06" units="cm"/>
      <inkml:brushProperty name="height" value="0.06" units="cm"/>
      <inkml:brushProperty name="color" value="#E71224"/>
    </inkml:brush>
  </inkml:definitions>
  <inkml:trace contextRef="#ctx0" brushRef="#br0">69 1 7755,'-16'11'-470,"5"1"1,-5-6 469,4 6 0,5-7-2,1 7 0,6-2 1,4 3-1,3-1 497,3 1 0,2-3 0,5 2 0,1-1-323,-1-1 1,1 4-1,-1-6 1,1-1-221,-1 1 1,0-2 0,1-6-126,-1 0 1,1 0-1,-1 0 16,1 0 1,-9-8 0,-3-4 184,-4-3 0,-2-3 1,0 1-1,-2 1 272,-4 5 0,3-5 0,-9 7 0,-2-3 14,-1 0 0,-3 8 0,1-1 0,-1 1-140,1-2 1,0 4 0,1-2 0,2 6-73,3 4 1,-1 7 0,-5-1 0,1 6-192,5 5 0,3-4 0,8 5 0,0-3-189,0 2 1,0-3-1,2 1 1,4-6-49,5-3 0,-1-6 1,2 4-1,1-3 78,3-3 0,1-4 0,1-4 181,-1-1 0,-7-9 0,-4 2 1,-3-3 34,3-3 0,-4 1 1,4-1-1,-4 1 111,-2-1 0,-6 7 1,-2 1-1,-1 0 125,-5 1 0,4 5 1,-1-4-716,-3 0 0,-1 6 511,-3-3 0,8 34 0,3 9 0</inkml:trace>
</inkml:ink>
</file>

<file path=ppt/ink/ink1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5"/>
    </inkml:context>
    <inkml:brush xml:id="br0">
      <inkml:brushProperty name="width" value="0.06" units="cm"/>
      <inkml:brushProperty name="height" value="0.06" units="cm"/>
      <inkml:brushProperty name="color" value="#E71224"/>
    </inkml:brush>
  </inkml:definitions>
  <inkml:trace contextRef="#ctx0" brushRef="#br0">88 36 9282,'-16'2'1865,"5"3"-1362,-5-3 1,14 14-223,-3-5 0,3 5 0,2 1-164,0 1 0,7-1 0,5-1-154,4-4 0,-5-3 1,1-5-1,1 2 7,3-2 1,-4-2-1,-1-2 1,3 0-1,1 0 0,-3 0 1,0-2-1,-1-4 101,-1-6 1,0 3 0,-6-3 0,1-2 102,-1-1 0,-2-3 0,-2 1 0,-2-1 126,-4 1 1,-3 2 0,-9 1-126,1 2 1,-1 8 0,-1-1-1,-2 3-13,-3 2 0,1 0 0,6 2 0,1 5-40,4 11 0,-1-1 1,5 7-1,0-3-222,1 2 1,1-3 0,6 3 0,2-4-25,3-1 1,5-1 0,10-1 0,1-3-29,2-1 1,2-8-1,-3 2 1,1-4 91,-2-2 1,-1-8-1,-3-2 1,-1-2-63,-5 1 1,-1-1-1,-6-5 1,2-1-125,-2 1 0,-2-1 0,-2 1 0,-2 1-223,-4 5 1,2-3 0,-6 6-1,1 1-850,-1-1 1319,-2 2 0,-67 14 0,-16 1 0</inkml:trace>
</inkml:ink>
</file>

<file path=ppt/ink/ink1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6"/>
    </inkml:context>
    <inkml:brush xml:id="br0">
      <inkml:brushProperty name="width" value="0.06" units="cm"/>
      <inkml:brushProperty name="height" value="0.06" units="cm"/>
      <inkml:brushProperty name="color" value="#E71224"/>
    </inkml:brush>
  </inkml:definitions>
  <inkml:trace contextRef="#ctx0" brushRef="#br0">105 36 7736,'-12'2'2,"1"1"1097,-3 3 0,-2 2-437,-1-2 1,5-2 0,3 7-401,1 3 0,2 2 0,6 1 0,0 0-273,0 1 0,2-3 0,4-1 0,5-2-6,5 1 1,1-3-1,1 0 1,-1-3-59,1-3 1,-1-2 0,1-2 3,-1 0 1,1 0-1,-3-2 150,-3-4 1,1 3 0,-7-9 0,0-2 49,2-1 1,-6-8 0,4-1 0,-4 3 12,-2 2 1,0 1 0,-2 1 0,-2-1 273,-2 1 1,-8 5 0,3 2-45,-5 3 1,-3 1 0,-3 8-283,-1 4 0,0 3 0,5 9 1,3-1-210,3 1 1,-1 5 0,7 0 0,2-1-310,2-3 1,2-2-1,0 1 61,0-1 0,8-5 1,3-2 122,5-3 0,1-1 0,1-6 0,-1 0 214,1 0 1,-7-6 0,1-1 0,0-3 106,-3-4 1,1-1 0,-6-3-1,2 1 14,-2-1 0,-2 7 0,-2-1 254,0-1 0,-2-1-436,-4 2 1,-4 5 0,-7 7 0,-1 3-1389,1 9 1479,-1 0 0,-2 45 0,0 20 0,-4-1 0,1 1 0</inkml:trace>
</inkml:ink>
</file>

<file path=ppt/ink/ink1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7"/>
    </inkml:context>
    <inkml:brush xml:id="br0">
      <inkml:brushProperty name="width" value="0.06" units="cm"/>
      <inkml:brushProperty name="height" value="0.06" units="cm"/>
      <inkml:brushProperty name="color" value="#E71224"/>
    </inkml:brush>
  </inkml:definitions>
  <inkml:trace contextRef="#ctx0" brushRef="#br0">105 18 7698,'-12'-9'0,"1"3"1880,-3 4 1,4 2 332,-1 0-1193,7 0 1,-4 8-887,8 3 0,0 5 1,0 1-1,0 1-230,0-1 1,6 1 0,2-1 0,-1 1-107,1-1 0,6 0 0,-4 1-85,-1-1 1,5-5-1,-6-2 38,1-3 1,-3-1-1,6-8 170,1-3 1,1-5 0,-2-8-1,-5 1 64,1-1 1,-6-1-1,4-2 1,-4-3 347,-2 3 0,0 2 0,0 1 0,-2 1 0,-4-1 1,-4 9 0,-7 3 0,-1 4 4,1 2 1,-6 0 0,-1 0 0,3 2-186,2 4 0,3 3 0,2 7 0,5-3-782,1-1 1,2 0 78,6 5 0,2-1 1,4-5-633,6-5 0,3 2 1,3-2 1181,-1-2 0,-46 21 0,-12 4 0</inkml:trace>
</inkml:ink>
</file>

<file path=ppt/ink/ink1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8"/>
    </inkml:context>
    <inkml:brush xml:id="br0">
      <inkml:brushProperty name="width" value="0.06" units="cm"/>
      <inkml:brushProperty name="height" value="0.06" units="cm"/>
      <inkml:brushProperty name="color" value="#E71224"/>
    </inkml:brush>
  </inkml:definitions>
  <inkml:trace contextRef="#ctx0" brushRef="#br0">69 1 7716,'-18'11'0,"3"1"793,3 2 0,4-5-590,8 3 1,2-8-1,4 4 1,6-3-157,3 1 1,3 2 0,-1-4 0,1 2 33,-1-2 0,1-1 1,-1 1 82,1 2 1,-1 0 127,1-6 1,-3-2 0,-3-4-185,-6-5 1,-5 1 0,-1-2 0,0-1 70,0-3 0,-1 1 1,-3 1-1,-4 4 0,-2 3 1,-1 1-1,-7 6 1,-1 0-42,-5 0 1,5 0-1,-4 2 1,3 2-2,3 1 0,1 9 1,3-2-356,1 3 1,2 3 0,-1-1 33,5 1 0,6-3 0,6-3 0,5-6 13,5-5 1,1-1 0,1 0-400,-1 0 0,1 0 570,-1 0 0,-46-38 0,-12-11 0</inkml:trace>
</inkml:ink>
</file>

<file path=ppt/ink/ink1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9"/>
    </inkml:context>
    <inkml:brush xml:id="br0">
      <inkml:brushProperty name="width" value="0.06" units="cm"/>
      <inkml:brushProperty name="height" value="0.06" units="cm"/>
      <inkml:brushProperty name="color" value="#E71224"/>
    </inkml:brush>
  </inkml:definitions>
  <inkml:trace contextRef="#ctx0" brushRef="#br0">122 123 8820,'-17'-8'-51,"5"6"481,1-3 412,7 3 0,-4 4-628,8 3 1,8 5-1,3 8-214,5-1 0,-4-5 0,-1-1-26,3 3 1,-5-6 0,3-1-127,2 1 0,1-6 0,3 4 189,-1-4 0,-7-4 1,-2-2-1,-3-4 230,1-1 0,0-3 0,-6-6-111,0 1 1,0 0 0,-2 1 0,-4 2 11,-5 3 0,-5 1 0,-1-2 0,-1 7-153,1 3 1,-7 2 0,1 0 0,2 0-71,1 0 1,3 0-1,1 2 1,3 1-124,1 3 0,3 8 0,-3-2-59,6 3 1,4 3 0,2-1 40,0 0 1,2-5 0,4-2-1,6-2-110,3-5 0,8-1 0,1-2 0,-1 0 7,2 0 1,-5-7 0,3-5 0,-4-4 230,-1-1 0,-1 0 0,-1-1 0,-5 1 240,-5-1 1,-4 1-1,-2-1 166,0 1 0,-2 7 0,-4 2 0,-7 2 64,-9 1 0,3-1 0,-6 8 0,1 4-70,1 5 1,0 5 0,5 1 0,1 1-252,-1-1 0,3 1 0,1 1 0,5 2-93,1 3 0,2-1 0,6-6 0,0 1-130,0-1 0,8 1 0,4-3-165,3-3 1,2 2-1,1-9 1,-1-1 106,1-2 1,3-4-1,-1-2 1,-5-3 142,1-3 0,-1-2 1,1-5-1,-5-1 35,-5 1 0,-4-1 0,-2 1 191,0-1 0,-2 7 0,-4 1 1,-5 2-102,-5 4 1,-1 3 0,-1 2-69,1 5 0,-39 66 0,23-24 0,0-1 0</inkml:trace>
</inkml:ink>
</file>

<file path=ppt/ink/ink1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0"/>
    </inkml:context>
    <inkml:brush xml:id="br0">
      <inkml:brushProperty name="width" value="0.06" units="cm"/>
      <inkml:brushProperty name="height" value="0.06" units="cm"/>
      <inkml:brushProperty name="color" value="#E71224"/>
    </inkml:brush>
  </inkml:definitions>
  <inkml:trace contextRef="#ctx0" brushRef="#br0">53 70 7724,'-7'10'0,"-3"-2"1248,0 0 0,-3-5-1028,7 9 1,0-6 64,6 6 1,2-1-140,4 7 1,3-7 0,9-1-182,-1-2 0,-5-2 0,0-6 1,1 0 0,3 0 0,1 0 1,-1-2-11,-5-4 0,3 2 0,-6-8 19,1-1 0,1-3 0,2-1 0,-6-1 125,-4 1 1,-2 5 0,0 1 87,0-3 0,-8 0 0,-4 3 1,-1 3 78,1 0 1,-4 6 0,5-4 0,-5 4-95,-1 2 0,-1 2 1,3 4-1,1 4-137,3 0 0,5 5 0,-4-3 0,2 3-164,4 3 1,2-7 0,2 1 0,2 2-153,4 1 1,-2-3-1,8-2 1,1-3 37,3-3 0,1-2 1,1-2-1,-1 0 141,1 0 0,-1 0 0,-1-2 0,-3-2 72,-1-2 0,-6-7 1,3 1 112,-1-3 0,-2-3 1,-6 1-1,0-1 157,0 1 1,-8 5 0,-3 3-114,-5 1 0,-1 2 0,-1 6 0,1 0-549,-1 0 0,7 0 1,-1 0 420,-2 0 0,22 31 0,4 8 0</inkml:trace>
</inkml:ink>
</file>

<file path=ppt/ink/ink1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1"/>
    </inkml:context>
    <inkml:brush xml:id="br0">
      <inkml:brushProperty name="width" value="0.06" units="cm"/>
      <inkml:brushProperty name="height" value="0.06" units="cm"/>
      <inkml:brushProperty name="color" value="#E71224"/>
    </inkml:brush>
  </inkml:definitions>
  <inkml:trace contextRef="#ctx0" brushRef="#br0">71 176 10191,'-10'1'562,"4"5"-588,4 6 1,4 3 0,2 3-109,2-1 0,7-5 0,-3 0 0,2-1 59,-1-1 0,1-2 0,5-8 0,3 0 122,3 0 1,-3 0-1,3-2 1,-6-6-38,-5-9 0,3-1 1,-5-7-1,0 2 70,-4-1 1,-4-5 0,-2 6 0,0 0 128,0-3 0,-8 7 1,-4-2-1,-3 5 16,-3 5 1,-5 7 0,-2-2-1,0 4-13,-1 2 1,3 0-1,4 2 1,-3 4-92,-1 5 1,6 11 0,5 1 0,0 0-201,3 2 0,1-3 0,8 5 0,0-2-159,0-3 1,8-3-1,3-2 1,5-1 31,1-4 0,6 1 0,3-7 0,-1-4 136,0-6 1,0 0 0,-3-8 0,1-1 73,-2-3 1,-9-1 0,-4 1-1,-2 3 234,-1 1 1,1 1 0,-6-7-41,0 1 1,-8 1 0,-1 2-1,-3 5-107,0 1 1,1 2 0,-7 6-35,1 0 1,-1 0-1,1 2-79,-1 4 0,7-2 0,1 7-102,2 3 0,3 2 0,5 1-191,0 1 1,0-1 0,0 0 92,0 1 1,5-6 0,3-3 0,2-1 103,3-4 1,3-2 0,1-2 69,1 0 0,-3-8 0,-1-4 19,-2-3 1,-3-3 0,3 1 92,-6 0 0,-4-1 0,-4 3-71,-4 3 0,2 4 1,-8 8-299,-1 0 1,-1 2 0,1 4 0,3 6 304,2 3 0,2 41 0,6 10 0</inkml:trace>
</inkml:ink>
</file>

<file path=ppt/ink/ink1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2"/>
    </inkml:context>
    <inkml:brush xml:id="br0">
      <inkml:brushProperty name="width" value="0.06" units="cm"/>
      <inkml:brushProperty name="height" value="0.06" units="cm"/>
      <inkml:brushProperty name="color" value="#E71224"/>
    </inkml:brush>
  </inkml:definitions>
  <inkml:trace contextRef="#ctx0" brushRef="#br0">105 51 7777,'-15'2'125,"3"4"0,-3-4 1,3 5 494,-4 1 1,7-4-1,1 6-120,0-3 1,6 7-1,-4-2-372,4 3 1,4 1 0,2-3 0,4-1-162,2 2 0,1-5 0,9 3 0,1 0-105,2-3 1,1 1-1,-5-6 1,2 2-65,3-2 0,-1-3 1,-5-1-1,-1 0 10,0 0 0,-5-7 0,-2-5 195,-2-3 0,-3-5-1,-5-1 1,-2-3 81,-3 3 1,1 2-1,-8 1 1,-2 1 18,-1-1 1,-2 1-1,-1 1 1,1 5 131,-1 5 1,-1-2 0,-3 2 5,-1 2 1,0 4 0,5 6 0,1 8-67,-1 7 1,9 1 0,1 5 0,2 0-52,0 0 1,0-4 0,6 4 0,2-1-141,4-5 0,4-7 0,7-5 1,1-1-136,-1-4 0,7-2 0,-1-4 0,-2-4-13,-1-5 0,-3-1 0,1-6 28,-1-7 1,-7 6 0,-4-5 135,-4-3 1,-2 10 0,0-1 0,-2 3 63,-4-1 0,-2 5 0,-6 1 0,3 2 154,-3 4 0,-7 2 0,-2 2 0,1 0 42,3 0 1,1 0 0,3 2-1,1 2-116,3 2 0,5 8 0,-4-3 1,2 5-369,4 1 0,2-5 1,2 0-1,2-1-234,4-1 458,4 5 0,38-13 0,9 6 0</inkml:trace>
</inkml:ink>
</file>

<file path=ppt/ink/ink1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3"/>
    </inkml:context>
    <inkml:brush xml:id="br0">
      <inkml:brushProperty name="width" value="0.06" units="cm"/>
      <inkml:brushProperty name="height" value="0.06" units="cm"/>
      <inkml:brushProperty name="color" value="#E71224"/>
    </inkml:brush>
  </inkml:definitions>
  <inkml:trace contextRef="#ctx0" brushRef="#br0">186 87 7734,'-17'12'0,"-1"0"284,1 1 1,-1-3 0,1 0-1,1-1 537,5 1 0,-3-4 1,8 6-573,3 1 1,1-3-1,4 0 1,1-1 170,3 1 1,2 2-1,-2 5-206,6 0 0,-3-5 1,3 0-512,1 1 0,-3-5 1,2-2-286,1-4 0,3-4 0,1-4 352,1-6 0,-1-3 0,1-3 0,-3 1 145,-3 0 0,1-7 0,-5 1 0,0 2 210,0 1 1,-2 1-1,-6-3 1,0-1 339,0 2 1,-2 3-1,-2 5 1,-4 1-89,-2-1 1,-3 5 0,-9 2 0,-1 4-202,2 2 1,1 0 0,3 2-1,-1 2-45,1 2 1,1 7 0,3-3 0,3 2-291,2-1 1,-3 1 0,5 5-235,2 1 0,2-7 1,4-1-1,2 0-50,2 0 0,2-7 0,-3 3 231,7-4 0,-2-2 0,1 0 133,3 0 0,-4-2 1,-1-4 48,-1-5 1,0-5 0,-4-1 235,2-1 0,-1 1 160,-5-1 0,-7 9 0,-5 3-81,-4 4 0,-1 2 0,-1 2-97,1 4 1,1-2-1,3 7 1,3 3-191,2 1 1,-3-3 0,5 0 0,2 1-455,2 3 0,2-5 1,0 1 135,0 2 0,2-7 0,2 1 0,4-2-513,1 0 327,-5 0 422,4-6 1,-10 0 385,-4 0 0,-3 0-528,-9 0 0,7 0 0,1 2 226,2 3 0,10 44 0,8 17 0</inkml:trace>
</inkml:ink>
</file>

<file path=ppt/ink/ink1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4"/>
    </inkml:context>
    <inkml:brush xml:id="br0">
      <inkml:brushProperty name="width" value="0.06" units="cm"/>
      <inkml:brushProperty name="height" value="0.06" units="cm"/>
      <inkml:brushProperty name="color" value="#E71224"/>
    </inkml:brush>
  </inkml:definitions>
  <inkml:trace contextRef="#ctx0" brushRef="#br0">105 53 7734,'0'-11'1765,"0"-1"-222,0 8-394,0-4-864,0 8 0,0 2 0,0 4-134,0 6 1,-5-2-1,-1 1 1,2 3-178,2 1 0,2 3 1,0-1-241,0 1 0,0-7 0,2-1-100,4-2 1,-2 3-1,7-5 263,3-2 1,-5-2 0,3-4 0,0-4 95,-3-5 0,7 1 0,-6-2 0,1-1 180,1-3 1,-8-1 0,2-1 0,-4 1 214,-2-1 1,0 7-1,-2-1 1,-4 0-58,-6 3 0,-3 1 0,-3 8 0,-1 0-158,-4 0 0,3 6 0,-3 2 0,5 1-196,7 5 0,-5-4 0,7 1 0,-3 3-216,0 1 1,8-3-1,-1 0-179,3 1 0,9 3 0,5-1 187,4-3 0,-1-2 0,-1-7 0,-3 3 27,3-2 0,1-2 0,3-2 116,-1 0 1,-5 0 0,-2-2 298,-3-4 0,-1-3 67,-6-9 0,-2 7 1,-4 1-95,-5 2 1,-3 0 0,1 4-354,1-1 1,0-1 168,-5 6 0,-8-39 0,-2-10 0</inkml:trace>
</inkml:ink>
</file>

<file path=ppt/ink/ink1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5"/>
    </inkml:context>
    <inkml:brush xml:id="br0">
      <inkml:brushProperty name="width" value="0.06" units="cm"/>
      <inkml:brushProperty name="height" value="0.06" units="cm"/>
      <inkml:brushProperty name="color" value="#E71224"/>
    </inkml:brush>
  </inkml:definitions>
  <inkml:trace contextRef="#ctx0" brushRef="#br0">123 35 7807,'-18'0'1866,"1"0"-1310,-1 0-312,9 0 0,1 2 6,8 4 0,0-2 1,0 7-1,2 1-14,4-2 0,-3 5 1,9-3-236,2 3 0,1-3 0,3-2-50,-1-3 0,1-1 0,-1-6 0,0 0-37,1 0 0,-1-2 1,1-2-1,-3-3 80,-3-3 1,2-2-1,-7-5 251,3-1 1,-6 1 0,2 0-89,-4-1 1,-10 3-1,-4 3 1,-5 6 19,-6 4 1,1 2 0,-5 0 0,2 2-70,3 4 0,-3 4 0,2 7 0,2 1-71,1-1 0,3 0 1,1 1-1,3-1-66,1 1 0,8-1 0,-2 1-92,4-1 1,4 1-169,4-1 1,2-5-1,5-2 1,-1-3-82,2-3 0,-5-2 0,3-2-48,2 0 0,-7-2 0,1-4 304,0-5 1,-6-5 0,4-1 293,-4-1 1,-2 1 0,0-1 259,0 1 0,-2 1 1,-4 3-162,-6 1 0,2 8 0,-1-2-399,-3 4 1,5 2-1121,-3 0 1240,8 8 0,-11 2 0,5 7 0</inkml:trace>
</inkml:ink>
</file>

<file path=ppt/ink/ink1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6"/>
    </inkml:context>
    <inkml:brush xml:id="br0">
      <inkml:brushProperty name="width" value="0.06" units="cm"/>
      <inkml:brushProperty name="height" value="0.06" units="cm"/>
      <inkml:brushProperty name="color" value="#E71224"/>
    </inkml:brush>
  </inkml:definitions>
  <inkml:trace contextRef="#ctx0" brushRef="#br0">210 35 7832,'-15'12'595,"3"-1"0,-3-5-491,3 6 1,-1-1-45,1 7 0,4-7 1,8 1 126,0 2 0,0-5-188,0 3 0,8-6-26,4 5 1,3-7-1,3 2-42,-1-4 0,-5-4 1,-1-2-1,1-3-25,-2-3 1,5 0 0,-5-3 0,0 1-51,-5-2 0,3-1 269,-2-3 1,0 1 0,-8 1 278,-4 5 0,-4 3 0,-7 8 0,-1 0-124,1 0 0,-6 0 1,-1 0-1,3 2-39,2 4 1,1 1 0,1 7-1,1-2-214,5 1 0,-3-3 1,6 2-1,0 1-1,1 3 0,1 1-91,6 1 0,2-1 1,4-1-126,5-5 1,-1 3-1,2-8-11,1-2 1,3-2 0,1-2-5,1 0 1,-3-8 0,-1-4-1,-3-3 149,3-3 1,-4 1-1,-1-1 1,-1 1 323,-4-1 1,-2 1 0,-2-1 4,0 1 1,0-1 0,-2 3 0,-4 3 177,-5 6 1,-5-1-1,-1 1 1,-1 2-122,1 2 0,-5 4 0,3 2 0,3 4-284,1 1 1,-1 3 0,1 5-177,3 1 0,2-1 1,7 1-107,-3-1 1,0 1-1,8-3-158,4-3 1,-2 1 0,7-7 132,3-2 1,-5-2 0,3-2 0,2 0 75,1 0 1,3 0 0,-1-2 138,1-4 1,-3 2 0,-1-5 0,-5-1 159,-1 0 0,0 5-103,-2-7-11,-4 0 0,-33 18 0,-18 6 0</inkml:trace>
</inkml:ink>
</file>

<file path=ppt/ink/ink1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7"/>
    </inkml:context>
    <inkml:brush xml:id="br0">
      <inkml:brushProperty name="width" value="0.06" units="cm"/>
      <inkml:brushProperty name="height" value="0.06" units="cm"/>
      <inkml:brushProperty name="color" value="#E71224"/>
    </inkml:brush>
  </inkml:definitions>
  <inkml:trace contextRef="#ctx0" brushRef="#br0">36 88 7835,'-10'-18'776,"2"9"0,8-1 143,0 4 0,0 6-609,0 0 0,0 8 0,0 9-121,0 1 0,2-1 0,2 1-173,2-1 1,5 1 0,-3-3 0,2-1-130,4-3 0,-5-5 1,3 4-1,1-2 21,3-4 1,0-1 0,-3 1 0,-1 2 76,1-2 0,3-8 0,-1-4 1,-1-1 44,-2-5 1,-7-1 0,5-3-1,-2 1 169,-4-1 1,-2 1 0,-2-1 0,0 1 75,0-1 0,-8 1 1,-4 1-200,-3 5 0,-3-3 0,1 8 0,-1 2 3,1 2 0,-1 4 0,1 2 1,0 4-92,-1 2 0,3 1 0,1 7 1,4-1 3,2 1 0,-3-1 1,5 1-1,2-1 32,2 1 0,2-1 0,0 1 3,0-1 1,2-1 0,2-3-1,4-3-105,1-2 0,3-3 0,6-5 1,-1 0-176,1 0 1,-1-2 0,0-1 0,1-5 112,-1-2 1,1-2 0,-1-7 0,1-2 154,-1-3 1,-7 1-1,-2 6 1,-2-1 211,-1 1 0,1-1 0,-6 1 58,0-1 0,-8 3 0,-3 3-145,-5 6 0,-3 4 0,-3 2 0,-1 2-99,2 4 1,-4-2-1,1 8 1,3 1-15,2 3 1,3 1 0,2 1 0,5-1-61,1 1 1,-4-1 0,7 1-1,1-1-49,2 1 0,2-7 1,2 1-1,4-1-60,5-1 1,-1-2-1,1-8 1,5 0 149,5 0 0,-1 0 0,3 0 0,-4-2 13,-1-4 0,-1-4 0,1-7 0,-1 0-65,1-1 0,-1 1 1,-1-1-1,-5 1 68,-5-1 1,2 1 0,-2-1 209,-2 1 0,-10 1 0,-8 5 61,-7 5 1,2 4-1,-5 4 1,3 4-26,-2 5 1,3-1 0,-1 2 0,5 1-96,5 3 0,1 1 0,-2 1-440,7-1 1,3 1-1,2-1 13,0 1 0,0-7 0,2-1 0,3-2-125,7-4 1,-2-1 0,1 1-162,3 2 1,1 0-294,3-6 101,-8-8 730,-3 6 0,-38-6 0,-7 8 0</inkml:trace>
</inkml:ink>
</file>

<file path=ppt/ink/ink1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8"/>
    </inkml:context>
    <inkml:brush xml:id="br0">
      <inkml:brushProperty name="width" value="0.06" units="cm"/>
      <inkml:brushProperty name="height" value="0.06" units="cm"/>
      <inkml:brushProperty name="color" value="#E71224"/>
    </inkml:brush>
  </inkml:definitions>
  <inkml:trace contextRef="#ctx0" brushRef="#br0">53 36 7687,'-12'5'443,"0"1"0,7 0 471,-7-6-105,8 0 1,-4 2-529,8 4 0,0-2 0,2 5 0,2 1-102,2 0 1,8-4 0,-3 3-133,5-1 1,-5 4 0,1-5-176,2 3 0,-5-6-458,3 2 0,-6-4 361,5-2 1,-5-2 0,4-4 200,-2-6 1,-3 3 0,-5-3-1,0-1 68,0-3 0,0 4 0,-1 3 0,-3-1-109,-2 0 1,-2 6 0,2-3-436,-5-1 1,1 6 499,-2-4 0,8-4 0,-3 1 0</inkml:trace>
</inkml:ink>
</file>

<file path=ppt/ink/ink1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9"/>
    </inkml:context>
    <inkml:brush xml:id="br0">
      <inkml:brushProperty name="width" value="0.06" units="cm"/>
      <inkml:brushProperty name="height" value="0.06" units="cm"/>
      <inkml:brushProperty name="color" value="#E71224"/>
    </inkml:brush>
  </inkml:definitions>
  <inkml:trace contextRef="#ctx0" brushRef="#br0">71 140 7740,'-12'-6'1024,"0"0"0,7 1-736,-7 5 0,8 1 0,-2 5 0,4 6-200,2 3 0,0 3 0,0-1 0,0 1-48,0-1 0,2 1 0,4-1-228,6 1 1,1-7 0,1-1-1,-2-2 59,1-4 0,3-2 1,1-4-1,1-4 205,-1-6 0,-1-3 1,-3-3-1,-1 1 58,1-1 1,-5 1-1,-2-3 1,-4-1 150,-2-2 1,0 0-1,0 5 1,0 1 19,0-1 0,-8 3 1,-3 1-1,-5 4 24,-1 3 1,-1-5-1,1 6 1,-1 2-42,1 2 0,-1 4 1,1 4-249,-1 6 1,1 3 0,1 3-1,5-1-67,5 1 0,4-1 0,2 1 0,0-1-214,0 0 0,0 1 1,2-1 20,4 1 1,-2-6 0,7-3 0,3-1 59,1-4 1,3-2 0,-1-2 81,1 0 0,-1-6 0,-1-2 0,-3 0 55,-1 1 0,-8-7 1,2 2 140,-4-3 1,3-3 0,1 1-26,-2 0 0,-8 5 0,-4 2 0,1 1 51,-1-1 0,-6 6 1,3-2-90,-5 4 1,-1 2 0,-1 0-1,1 0-15,-1 0 0,7 8 0,-1 4-3,-2 3 1,7 3 0,1-1-103,4 0 1,2 1-1,0-1-51,0 1 1,2-3-1,4-3 1,3-4 0,1 0 1,6-6 0,-5 3 78,5-3 0,-5-2 0,1 0 81,2 0 1,-7-2 82,-1-3 0,-4-5-16,-2-8 1,-2 9 0,-4 1 77,-5 0 0,1 6-18,-2-4 0,7 4-133,-7 2 1,2 2-182,-1 4 1,3-2-154,8 8 1,2-3-51,4 3 0,3-4-432,9-8 1,-7 0 80,1 0 0,-2-2 696,1-4 0,-3 4 0,-8-6 0</inkml:trace>
</inkml:ink>
</file>

<file path=ppt/ink/ink1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60"/>
    </inkml:context>
    <inkml:brush xml:id="br0">
      <inkml:brushProperty name="width" value="0.06" units="cm"/>
      <inkml:brushProperty name="height" value="0.06" units="cm"/>
      <inkml:brushProperty name="color" value="#E71224"/>
    </inkml:brush>
  </inkml:definitions>
  <inkml:trace contextRef="#ctx0" brushRef="#br0">173 18 7785,'-11'-10'177,"-1"4"610,-1 4 0,-3 2-455,-1 0 0,7 2 1,4 4-1,2 4-102,-2 0 1,4 5 0,-3-3 0,3 3-20,2 3 1,6-1 0,1 3-1,1 1-178,0 2 0,5-1 0,-3-9 0,2-1-81,-1 1 1,1-5 0,5-2-137,1-4 0,-6-2 0,-1 0 45,3 0 0,-4-8 0,-1-3 0,-1-5 110,-4-1 1,-2-3-1,-2-1 1,0-2 161,0 1 0,-2 3 0,-4 3 0,-4 3 31,1 1 1,-9 2 0,3-1 0,-7 5-51,1 4 1,2 2-1,1 0 1,1 0-36,-1 0 1,1 8 0,-1 3 0,3 5-125,3 1 1,2 3-1,6 1-93,-1 2 0,1 1 1,10-7-1,5-1-20,5-5 0,1-3 0,1-8 0,-1 0 15,1 0 1,-1 0 0,1 0-1,-1 0 114,0 0 1,-1-8 0,-2-3 0,-5-5 150,-1-1 0,0-1 0,-4 1 171,2-1 1,-1 1 0,-5-1 65,0 1 0,-7 7 0,-5 4-181,-4 4 1,-1 2 0,-1 2 0,3 4-179,3 6 0,5 34 0,7 11 0</inkml:trace>
</inkml:ink>
</file>

<file path=ppt/ink/ink1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61"/>
    </inkml:context>
    <inkml:brush xml:id="br0">
      <inkml:brushProperty name="width" value="0.06" units="cm"/>
      <inkml:brushProperty name="height" value="0.06" units="cm"/>
      <inkml:brushProperty name="color" value="#E71224"/>
    </inkml:brush>
  </inkml:definitions>
  <inkml:trace contextRef="#ctx0" brushRef="#br0">70 71 7610,'0'-18'1017,"0"6"517,0 1 0,-2 5-725,-3-6 0,1 8-651,-8-1 1,8 5 0,-2 5-255,5 7 1,1 4 0,0 1 0,0 1-123,0-1 1,0 0 0,0 1 0,1-3-207,5-3 1,-4 4 0,6-5 150,0 5 1,-6-5 0,5-1 210,1-2 0,0-4 0,6-8 115,-3-2 0,-7-8 0,4 3 0,-2-7 25,-1-5 1,1 4-1,-6-5 1,0 5 136,0 2 1,-2 1 0,-2 2 0,-3 3 54,-3-3 0,4 6 0,-5 3 74,-3 3 1,-2 2 0,-1 2-176,0 3 0,5 3 0,2 6 0,2-3-147,5 3 1,1 2 0,2 1-260,0 0 0,0 1 0,2-3-44,3-3 0,5 2 0,8-9 125,-1-1 1,-5-4-1,-1-4 1,1-3-204,-2-3 1,-1 4 0,-5-5-666,2-3 1024,0 6 0,-53 24 0,-11 13 0</inkml:trace>
</inkml:ink>
</file>

<file path=ppt/ink/ink1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62"/>
    </inkml:context>
    <inkml:brush xml:id="br0">
      <inkml:brushProperty name="width" value="0.06" units="cm"/>
      <inkml:brushProperty name="height" value="0.06" units="cm"/>
      <inkml:brushProperty name="color" value="#E71224"/>
    </inkml:brush>
  </inkml:definitions>
  <inkml:trace contextRef="#ctx0" brushRef="#br0">193 71 7705,'-18'0'243,"1"0"0,-1 6 1,1 1 463,-1 3 0,3-4 1,1 6-400,3 1 1,7 3-1,-4 1-208,0 1 1,6-1 0,-2 1-275,8-1 1,6-1-1,7-3 95,1-1 0,-1-8 0,1 1 0,-1-3-62,1-2 1,-7-2 0,1-3-1,2-7 138,1-4 0,-3-1 1,-1 0-1,1-1 136,-2 1 1,-3-1 0,-5 1 0,2-1 131,2 1 1,0-1-1,-8 3 1,-2 1 71,-2 3 0,-7-1 0,1-4 1,-3 5 7,-3 5 0,-5 4 0,-2 2 0,-1 0-174,1 0 1,2 8-1,5 3 1,1 5-34,-1 1 1,3 7 0,3-1 0,6-2-188,4-1 0,2 3 0,0 0-69,0-1 0,8-5 1,6-5-1,5-6-18,5-5 1,7-1 0,-4-1 0,2-5 49,0-6 0,-8-3 1,3-3-1,-5 1 62,-2-1 0,-5 1 1,-2-1 192,-2 1 0,-3-1 1,-7 3 46,-3 3 0,-5-1 0,-8 7 0,1 2 230,0 2 1,-1 2-1,1 0 1,-1 0-153,1 0 1,-1 8-1,1 1 1,-1 3-342,1 0 0,1-1 1,3 9-1,1 1-267,-2 2 0,7 1 0,1-7 0,4 2-1395,2 5 1,0-5 1708,0 4 0,31 12 0,8 2 0</inkml:trace>
</inkml:ink>
</file>

<file path=ppt/ink/ink1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63"/>
    </inkml:context>
    <inkml:brush xml:id="br0">
      <inkml:brushProperty name="width" value="0.06" units="cm"/>
      <inkml:brushProperty name="height" value="0.06" units="cm"/>
      <inkml:brushProperty name="color" value="#E71224"/>
    </inkml:brush>
  </inkml:definitions>
  <inkml:trace contextRef="#ctx0" brushRef="#br0">228 122 7841,'-12'0'215,"1"0"1,1 2 0,-2 4 74,6 6 0,5 3 1,1 3 110,0-1 1,7 1 0,5-3-304,3-3 1,-3-2 0,0-7-13,1 3 0,3 0 0,1-6 1,-1-2-34,-5-4 1,3 2-1,-6-7 1,0-3-65,-1-1 0,-1-3 0,-6 1 1,0-1 148,0 1 1,0-1 0,-2 1-1,-4-1 0,-5 1 0,1 0 0,-2 1 0,-1 2 143,-3 3 1,-1 7 0,-1-2-60,1 4 0,-1 4 1,3 4-1,1 6-1,3 3 0,7 4 0,-2 3 1,4 1-114,2-2 0,0-1 1,0-3-1,0 1-244,0-1 0,6 1 0,2-3 0,1-3-146,5-6 0,7-4 0,3-2 0,-3-2 49,-2-4 0,-1-4 0,-3-9 0,-1-3 13,-2-1 1,-9 0-1,3 5 1,-4 1 233,-2-1 0,0 1 1,-2 1-1,-4 5-94,-5 5 1,-5 4 0,-1 2 0,-3 0-843,-3 0 922,-4 8 0,-21 32 0,-9 15 0,-4 7 0,0 0 0</inkml:trace>
</inkml:ink>
</file>

<file path=ppt/ink/ink1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4:20.747"/>
    </inkml:context>
    <inkml:brush xml:id="br0">
      <inkml:brushProperty name="width" value="0.08571" units="cm"/>
      <inkml:brushProperty name="height" value="0.08571" units="cm"/>
      <inkml:brushProperty name="color" value="#FFFFFF"/>
    </inkml:brush>
  </inkml:definitions>
  <inkml:trace contextRef="#ctx0" brushRef="#br0">35 140 7762,'-11'-9'1813,"1"1"-1267,2 0 1,2-2-357,6-7 0,8 0 0,6 1 0,5 2-33,4 3 1,8 5 0,-2-4 0,6 3-116,6 3 1,-4 2-1,4 2 1,-4 2-11,-2 3 1,-1 5-1,1 8 1,-2 1 70,-3 4 0,-5 4 1,-8 8-1,1 2 1,-1 4 1,-7-4-1,-4 6 1,-4-1-34,-2 5 1,-2-3 0,-4 1 0,-6-2-98,-3-4 1,-9-3-1,-1-3 1,0-3-180,0-7 1,-4-4-1,3-3 1,-1-3-636,-4-1 1,4-8 0,-2 2 839,-2-4 0,-18-41 0,-5-10 0</inkml:trace>
  <inkml:trace contextRef="#ctx0" brushRef="#br0" timeOffset="1">105 123 7766,'0'10'1576,"-2"-3"-1089,-4-7 0,4 2 509,-3 4-530,3-4 0,2 14 0,0-5-64,0 5 0,0 1 1,2 3-1,1 3-102,3 6 1,2 10 0,-4 5 0,4 5-61,1 5 1,-5 5-1,4-1 1,-2 6-65,0 4 0,-1-6 1,-5-4-1,2-4-227,4-1 1,-4-3-1,4-5 1,-4-10-1174,-2-10 0,2 0-1900,4-2 1720,-4-7 0,5-10 1404,-7-12 0,-31-74 0,12 28 0,0 0 0</inkml:trace>
</inkml:ink>
</file>

<file path=ppt/ink/ink1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4:20.749"/>
    </inkml:context>
    <inkml:brush xml:id="br0">
      <inkml:brushProperty name="width" value="0.08571" units="cm"/>
      <inkml:brushProperty name="height" value="0.08571" units="cm"/>
      <inkml:brushProperty name="color" value="#FFFFFF"/>
    </inkml:brush>
  </inkml:definitions>
  <inkml:trace contextRef="#ctx0" brushRef="#br0">366 18 7990,'0'-10'2447,"0"2"1,-6 10-2238,0 4 1,0 4-1,6 9 1,0 4 58,0 7 0,0 2 1,0 5-1,0 4-129,0 6 1,0 5-1,0 6 1,0 6 29,0 4 0,0-4 1,0 0-1,0 0-140,0-2 1,-6 2 0,1-9 0,1-7-79,2-3 1,2-10 0,0-8 0,0-2-573,0-3 1,0-9-829,0-1 0,6-10 401,-1-2 1,1-2 1046,-6-10 0,-7 1 0,-3-7 0</inkml:trace>
  <inkml:trace contextRef="#ctx0" brushRef="#br0" timeOffset="1">16 751 7048,'-1'10'200,"-5"-4"0,4-2 670,-4 1 1,6 3 0,4 6-302,2-3 1,7 1 0,-1 6 0,3-1-199,3 0 0,1 3 1,3 1-1,1 4-82,-2 3 1,4 1 0,-1 4 0,-3-2-93,-1-2 0,-3-2 0,-1 4 1,-3-4-169,-1-2 1,-3-7 0,5-8 0,-2-1-106,1 1 0,-3-6 1,2 2-1,-1-6-86,-1-6 0,5-4 0,-1-7 1,4-3 34,-1-3 0,10 2 1,-9-8-1,1-2 18,0-2 1,5-2 0,-1 2 0,-2 2-71,-1 1 0,-5 7 1,-1-4-1,-3 2-186,3 3 0,-4 9 0,-1 1-186,-1-1 0,0-1 1,-4 0-525,2 3 0,0 5 459,-6-6 0,0 1 616,0-7 0,-32 9 0,-6 1 0</inkml:trace>
</inkml:ink>
</file>

<file path=ppt/ink/ink1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4:20.751"/>
    </inkml:context>
    <inkml:brush xml:id="br0">
      <inkml:brushProperty name="width" value="0.08571" units="cm"/>
      <inkml:brushProperty name="height" value="0.08571" units="cm"/>
      <inkml:brushProperty name="color" value="#FFFFFF"/>
    </inkml:brush>
  </inkml:definitions>
  <inkml:trace contextRef="#ctx0" brushRef="#br0">416 497 7708,'-2'-16'1212,"-4"5"1,-4-3-1,-7 8-722,-1 3 1,1 1 0,-3 2 0,-1 0-234,-2 0 0,-8 7 0,4 5 0,-3 4-199,1 1 0,2 0 0,-2 1 0,6-1-142,3 1 0,3-1 0,1 1 0,3-1-325,1 1 0,8-7 0,0 1 59,8 2 0,0-7 1,8-1-1,1-4 151,3-2 1,1 6 0,1 0 0,-1-2 165,1-2 0,-1-2 1,1 0-1,-1 2 41,1 3 1,-1-3 0,1 6 0,-1-2 35,1 0 0,-1 7 0,0-1 7,1 3 0,-6 1 0,-3-1 0,-1 1 10,-4 3 0,0 3 1,0-5-1,1 3 27,-1 3 1,-9-4-1,-7 7 1,-2-3 79,3 0 0,-7-2 1,3-7-1,-7-2-284,1 1 0,-4 1 0,1-3 0,3-5-479,2-4 0,-5-2 0,1 0 0,2 0-1647,1 0 2242,11-8 0,1-71 0,8 27 0,0-1 0</inkml:trace>
  <inkml:trace contextRef="#ctx0" brushRef="#br0" timeOffset="1">468 707 7731,'0'17'-257,"0"0"332,0 1 1,2-8 172,4-5 1,4-3 0,7-2 0,2 0-120,5 0 0,-5-13 0,4-5 1,-3-1-156,-3 0 1,1-5 0,-1 1 0,-1 2 142,-5 1 1,-3 3 0,-8-1-70,0 1 1,0-1 0,-2 3 0,-4 3 89,-5 6 1,-11-1-1,-1 1 1,2 2-99,1 2 1,-3 4 0,0 2 0,1 4-59,3 1 1,2 3-1,-1 5 1,1 1 56,-1-1 0,7 7 1,1 1-1,2 2 157,4 4 0,2-4 1,2 2-1,0 2-17,0 2 1,2 0 0,4-2-1,6-3-190,3-3 0,3-8 1,-1-5-1,1 0-165,-1-3 0,0-1 0,3-8 0,1 0-53,3 0 0,-1-8 0,-6-3 0,1-7-32,-1-5 0,1 1 0,-1-7 1,-1-2 58,-5-2 1,3-2 0,-6 2 0,-1 2 111,1 2 0,-2 8 0,-4-2 0,2 3 342,2 3 1,-1 5 418,-5 0 0,-1 9-397,-5-3 0,4 6 0,-4 6 1,4 5-64,2 5 1,0 7 0,0 2 0,0 2 71,0 5 0,0 2 1,0 5-1,0 2-215,0-2 0,0-4 0,0-4 1,0-4-414,0-2 1,0-2 0,2-5-239,4-1 1,-2-9 0,5-10 163,-1-13 1,4-11 0,-4-8-1,1-3 165,5-4 1,-5 2-1,1-7 1,-2 1 233,-4 6 0,4-2 0,-3 12 1,-1-2 298,-2 2 1,0 4 626,4 7-643,-4 9 0,6 3 0,-8 12-45,0 5 0,0 7 1,0 5-1,0 4-113,0 0 0,0 6 1,2-3-1,2 2-44,1 3 1,1-2-1,-6-3 1,0-5-21,0 0 0,0-6 1,2 5-1149,4-5 663,-4-9 1,11-10 0,-7-14 0,0-7 42,2-8 1,-4-4 0,5-2 0,-1 0 142,-4 0 0,0 2 0,0 2 0,2 4 148,-2 2 0,-3 1 1023,-1 7-335,8-1 1,-6 11 0,4 7-33,-4 9 1,-2 7 0,0 1 0,0 3-134,0 3 1,0-2 0,0 8 0,0 2-248,0 2 1,0 2-1,0 0 1,0 0-211,0 0 0,0-8 0,2-1 0,2-3-1354,2 0 1,-1 0 1397,-5-5 0,0-94 0,0-23 0</inkml:trace>
  <inkml:trace contextRef="#ctx0" brushRef="#br0" timeOffset="2">1202 445 7731,'-10'7'696,"-4"3"1,7 8-216,-3-1 1,6 0 0,-2 1-1,4 1-307,2 5 1,0 1 0,0 6 0,0-2-219,0 2 1,2 2-1,2 2 1,4-2-501,1-4 0,-5 2 1,4-8-1,-2-1 544,0-3 0,-16-48 0,-9-12 0</inkml:trace>
  <inkml:trace contextRef="#ctx0" brushRef="#br0" timeOffset="3">1149 270 7731,'-8'-10'-364,"5"3"364,-9 7 0,31 38 0,3 11 0</inkml:trace>
  <inkml:trace contextRef="#ctx0" brushRef="#br0" timeOffset="4">1498 497 7731,'0'-12'214,"0"1"1,-7 5 6,-5-6 1,2 8 152,-1-1 1,-1 3 0,-5 2-220,-1 0 1,3 7 0,1 7-1,2 5-7,-1 5 0,-1 7 1,3-2-1,3 4 7,0 2 0,6 2 0,-4 1 1,4 3-333,2-2 1,0-8 0,2-4 0,4-2-541,6-3 0,3-5 0,3-5 0,-1-6 717,1-4 0,22-88 0,-16 33 0,-1-1 0</inkml:trace>
  <inkml:trace contextRef="#ctx0" brushRef="#br0" timeOffset="5">1621 549 7731,'0'12'382,"0"0"1,0 1 39,0 3 1,0-3-1,-2 3 1,-2 3-345,-2 1 1,0 1-1,6 0 1,0 5 90,0 1 1,0-6 0,2 2-381,4-3 0,4-5 1,7-3-106,1-6 0,-1-6 0,1-6 137,-1-6 0,-1-9 0,-3-4 0,-3-2 95,-2-4 0,-3-2 0,-5 0 0,0 3 382,0 7 1,0 2-1,-1-1-15,-5-1 1,-4 2 0,-7 9 0,-1 6-127,1 4 0,-3 2 1,-1 0-1,-2 2-150,1 4 1,3 4 0,1 7 0,1 3-504,-1 3 0,9-4 0,3 5-1999,4-5 2495,2-1 0,54-40 0,14-9 0</inkml:trace>
  <inkml:trace contextRef="#ctx0" brushRef="#br0" timeOffset="6">1743 514 7731,'10'0'755,"-3"0"1,-5 2 181,4 4 1,-2 6-1,6 9-540,-2 2 1,3 9 0,-5-3-1,-2 6-134,-2 5 1,0-3-1,2 4 1,1-6-254,-1-6 1,-2-4 0,-2-7-359,0-1 1,0-3 0,0-8-200,0-12 0,2-18 0,2-10 1,4-11-41,2-6 1,-5-7-1,7 0 1,0 4 115,-3 5 0,5 6 0,-6 10 0,0 4 258,-1 6 0,1 6 539,-2 5 0,2 12 0,3 14 0,-5 7 115,-4 8 0,-2 4 1,0 4-1,0 2-128,0 1 0,0 3 0,0-4 1,0 2-738,0-3 1,6-6 0,2-5 0,-1 0 423,1 0 0,37-44 0,3-7 0</inkml:trace>
  <inkml:trace contextRef="#ctx0" brushRef="#br0" timeOffset="7">2249 532 7731,'0'-18'301,"0"1"1,0 0 0,0-1-1,0 1 274,0-1 0,-7 1 0,-5-1-265,-3 1 1,-3 7 0,1 4 0,-1 4-123,1 2 1,5 0 0,0 2-1,-1 6-349,-3 9 0,1 3 0,1 9 1,4 2-50,3 2 0,1 8 1,6 1-1,0 1 160,0 0 0,0-2 1,2-7-1,2 1-14,2 0-1,7-2 1,-1-4 0,3-5-56,3-5 1,-1-7-1,1-3 1,-1-1-88,1-4 1,-7-10 0,1-7-1,1-9 70,3-7 1,0-11-1,-3-7 1,-3-4-3,-2-1 0,3 0 0,-5-1 0,-2 1 91,-2 0 1,-2-1 0,0-1 0,0-2 77,0-3 0,-8 1 1,-2 8-1,-1 5 309,-1 10 1,6 8 0,-3 9 132,1 1 0,2 9 0,6 8-217,0 10 1,0 7 0,0 5 0,0 5-62,0 6 0,0 0 0,0 13 1,0 1 106,0-2 0,0 7 1,0-1-1,0 5-238,0 0 1,0-2-1,0-1 1,0-1-505,0 1 1,0-7 0,2-1-1,2-4-730,2-8 1,5-12 0,-3-11-801,2-3 1971,1-16 0,6-36 0,-1-15 0,3-11 0,-1 0 0</inkml:trace>
  <inkml:trace contextRef="#ctx0" brushRef="#br0" timeOffset="8">2459 392 8568,'0'12'128,"0"0"303,0 1 1,0 3 0,0 1 0,0 2 121,0 5 0,0 3 0,0 8 0,2 2-423,4 3 1,2-8 0,5 2-1,-3-3-192,-2-3 1,5-3-1,-3-8 1,2-1-544,-1-4 1,-5-5 0,6-7 229,1 0 1,-5-7-1,0-7 1,-2-7 93,-1-9 0,1-3 1,-4-1-1,2-1 219,2 0 0,0 2 0,-6 2 0,0 4 180,0 1 0,0 3 1,0 6 874,0-1-685,0 1 0,0 9 0,0 10-148,0 13 0,0 5 0,0 9 0,0 2-241,0 2 0,5 2 0,1 0 1,0-2-428,2-4 0,-4 2 0,7-8 1,1-2 507,-2-1 0,52-65 0,6-15 0</inkml:trace>
  <inkml:trace contextRef="#ctx0" brushRef="#br0" timeOffset="9">3000 322 8743,'-17'-7'929,"5"5"1,1-4-729,-3 4 1,-1 4 0,-3 4 0,1 5-32,-1 5 0,1 3 0,-1 3 0,1 3-59,-1 2 1,7 4 0,1 8 0,2 2-197,4-3 1,2-1 0,4-4 0,2-4-408,2-5 0,8-7 0,-3-3 1,7-5-525,5-1 1,-4-2 1015,5-6 0,3-78 0,-14 30 0,1-1 0</inkml:trace>
  <inkml:trace contextRef="#ctx0" brushRef="#br0" timeOffset="10">3018 305 9399,'0'12'782,"0"-1"0,2-7 0,4 2-863,5-4 0,11-2 0,1 0 0,0-2 82,2-4 1,1 2 0,3-6 0,-4 3-250,0 3 1,-5-4 0,3 2 0,-6 0-540,-5-1 1,2 3 786,-9-8 0,-69-7 0,-23-8 0</inkml:trace>
  <inkml:trace contextRef="#ctx0" brushRef="#br0" timeOffset="11">3140 25 8861,'10'12'173,"-4"0"0,1-6 0,-1 5 0,-2 5 340,-2 5 1,-2 6 0,0 10 0,0 6-184,0 9 0,-6 8 1,0 8-1,3-2-251,1-2 1,2-7-1,0-1 1,0-8-229,0-7 0,0-6 0,2-8 0,1-7-2305,3-7 2454,8-9 0,11-74 0,-7 22 0,1-1 0</inkml:trace>
  <inkml:trace contextRef="#ctx0" brushRef="#br0" timeOffset="12">3402 445 7718,'-10'17'0,"3"1"0,1-1 510,0 0 1,0 1 0,6 1-1,0 3-303,0 1 1,6 6-1,2-4 1,0 1-75,-1-1 1,7 4 0,-2-6 0,3-2-34,2-1 0,-1-8 0,0-3 0,-1-1-224,4-4 0,3-4 0,-5-6 0,1-6-7,-1-3 1,1-10-1,-3-4 1,-1-4 76,-3-2 0,-1 0 0,2 0 0,-6 0 160,-4 0 1,-2 6 0,0 0 0,0 0 154,0 1 1,-8 3 0,-4 6-1,-3-1 53,-3 3 0,-7-2 0,-4 13 0,-4 2-118,-2 2 1,0 2 0,2 2 0,2 4-252,2 5 1,7 5-1,-1 3 1,6 3-675,5 1 1,4 0 0,8-5-554,0-1 1,14-7 1281,3-4 0,34-20 0,13-9 0,3-2 0,0 1 0</inkml:trace>
  <inkml:trace contextRef="#ctx0" brushRef="#br0" timeOffset="13">3909 95 7711,'0'10'3959,"0"6"-3728,0-5 1,5 5-1,1 3 1,0 4 77,2 7 0,-4 3 0,5 3 1,-1 5 232,-4 6 0,-2 3 0,-2 3 0,0-3-284,0-3 1,0-5 0,0-7-1,0-2-25,0-4-307,0-4 1,0-17 0,0-8-164,0-9 1,0-15-1,0-7 1,0-8-29,0-7 0,2 1 0,2-1 0,4-3 31,1-1 1,3-3-1,3 3 1,-1 3-30,-2 7 1,-1 8 0,7 5-1,-1 0-95,1 0 1,-1 11-1,1 1 1,-1 5-545,1 6 0,-1 0 902,0-1 0,-7 3 0,-2-6 0</inkml:trace>
</inkml:ink>
</file>

<file path=ppt/ink/ink1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4:50.998"/>
    </inkml:context>
    <inkml:brush xml:id="br0">
      <inkml:brushProperty name="width" value="0.08571" units="cm"/>
      <inkml:brushProperty name="height" value="0.08571" units="cm"/>
      <inkml:brushProperty name="color" value="#FFFFFF"/>
    </inkml:brush>
  </inkml:definitions>
  <inkml:trace contextRef="#ctx0" brushRef="#br0">70 297 7733,'0'-17'0,"2"5"689,4 1 0,-4 5 24,4-6 0,-4 10 0,-2 2-356,0 10 0,0 6 0,-2 3 0,-2 4-197,-2 6 0,0 4 0,4 4 1,-1 2-210,-3 2 1,-2 5-1,4-3 1,-2 0-340,2-1 0,1-3 0,-1-8 0,-2-2-1016,2 2 0,2-5 1404,2-3 0,-8-11 0,-1-5 0</inkml:trace>
  <inkml:trace contextRef="#ctx0" brushRef="#br0" timeOffset="1">140 175 7765,'-11'0'1208,"-1"0"-534,8 0 0,-4 2-204,8 4 0,2-2 0,4 6 1,8-1-291,7 1 1,0 7 0,7 9 0,-1 1-48,0 4 0,0 8 1,4 3-1,-2 3-143,2 3 1,-6 3 0,1-1 0,-3-1-113,0-3 0,1-13 1,-9 0-1,-1-5-156,-3-7 1,-5-9 294,6-7 0,-3-10 1,5-9-1,-4-7 130,-2-8 1,3-6 0,-3-6-1,0-4 1,-1 1 0,7-5 1,-4 6-1,-1-1-229,-3-5 1,2 5-1,-2-3 1,-2-1-192,-2-3 0,3 5 0,1 1 0,-2 4-1206,-2 8 1,-2 6 1477,0 10 0,8 53 0,2 15 0</inkml:trace>
</inkml:ink>
</file>

<file path=ppt/ink/ink1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4:51"/>
    </inkml:context>
    <inkml:brush xml:id="br0">
      <inkml:brushProperty name="width" value="0.08571" units="cm"/>
      <inkml:brushProperty name="height" value="0.08571" units="cm"/>
      <inkml:brushProperty name="color" value="#FFFFFF"/>
    </inkml:brush>
  </inkml:definitions>
  <inkml:trace contextRef="#ctx0" brushRef="#br0">227 36 7694,'0'-12'2157,"0"0"-1514,0 9 1,2-5 0,2 10-308,2 4 1,5 3-1,-5 11 1,-2 5-290,-2 10 1,-2 7-1,0 13 1,-2 3-64,-4 6 0,-1 6 0,-7 4 1,2 1-319,-1-1 1,5-16 0,0-7-1,2-7-2625,1-5 2959,-1-10 0,6-27 0,0-13 0</inkml:trace>
  <inkml:trace contextRef="#ctx0" brushRef="#br0" timeOffset="1">18 455 10225,'-10'2'3049,"4"4"-2484,4 5 1,4-1-1,2 2 1,4 3-128,1 6 0,3 5 1,5 5-1,1-2-227,-1 2 1,1 2 0,-1 2 0,3-2-173,3-4 0,-4 2 1,5-6-1,-5-2-69,-1-3 0,5-1 0,0-13 0,0-2-79,3-2 0,-5-12 0,6-7 1,0-10-163,1-6 0,1-10 0,4-4 0,-2-1-79,-2 1 0,-6-3 0,4 5 350,-2 1 0,-17-54 0,-9 47 0,0 0 0</inkml:trace>
</inkml:ink>
</file>

<file path=ppt/ink/ink1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4:51.002"/>
    </inkml:context>
    <inkml:brush xml:id="br0">
      <inkml:brushProperty name="width" value="0.08571" units="cm"/>
      <inkml:brushProperty name="height" value="0.08571" units="cm"/>
      <inkml:brushProperty name="color" value="#FFFFFF"/>
    </inkml:brush>
  </inkml:definitions>
  <inkml:trace contextRef="#ctx0" brushRef="#br0">263 158 7752,'-8'-17'310,"-4"-1"1,-3 8-1,-3 5-109,1 3 1,-1 2-1,1 0-186,-1 0 0,7 0 0,1 2 0,0 1-55,1 3 1,5 2 0,-4-4-1,2 4-90,0 1 0,1-3 0,5 6-16,0 1 1,0-3-1,0 2-16,0 1 1,5-3 0,3 0 0,2-1 231,3 1 1,-3-4-1,2 6 1,-1 1 117,-1 3 0,6 3 0,-7 2 0,1 3 207,-4-3 1,2 6 0,-3 0-1,-1 3-74,-2-1 0,-2-2 0,0 2 1,-2-6-261,-4-3 1,3-3-1,-7 1 1,0-3-127,1-3 1,-3-5 0,-6-7-2944,1 0 3008,-8 0 0,-18-85 0,16 32 0,0-1 0</inkml:trace>
  <inkml:trace contextRef="#ctx0" brushRef="#br0" timeOffset="1">350 298 7752,'17'0'0,"1"0"0,-3 2 0,-1 2 277,-2 1 0,-1 1 1,7-6-1,-3 2-53,-3 4 1,3-4 0,-3 4 0,4-4 28,1-2 1,1 0 0,-1 0-83,0 0 0,-5-6 0,-2-2 0,0 0 74,-1 1 0,-5-7-120,2 2 1,-4-3-1,-4-1 1,-2 3-69,-2 1 0,-7 2 0,1-3 0,-4 3-122,-1 2 1,0-3-1,-1 5 1,1 2 62,-1 2 0,1 2 1,-1 0-1,1 0-30,-1 0 0,1 8 0,1 3 0,3 5 82,1 1 1,6 7-1,-3 1 1,1 2 87,4 4 0,-4 2 1,2 2-1,2-2-148,3-4 0,6 4 0,3-6 0,2 0-146,3-3 1,3-7 0,1-5 0,1-6-18,-1-4 0,7-2 0,1-2 0,0-4-32,0-6 0,4-9 0,-5-4 0,-1-3 33,2-3 1,-5 0 0,3 0 0,-6 4 60,-5 2 0,3-4 0,-5 4 0,0-1 31,-4 1 1,1 8-1,-1 5 542,-2-2-23,-2 7 1,-2 1-1,0 14-68,0 9 1,-2 1 0,-2 7 0,-2 0-12,3 4 0,1 4 0,2 2 1,0 0-180,0 0 1,0 0 0,0-2 0,0-4-290,0-6 0,0-3 1,0-3-493,0 1 0,2-9 1,1-5 235,3-8 0,8-7 1,-2-11-1,1-5-18,-1-6 1,3 2 0,-3-12 0,3 3 169,3-1 1,-1 0 0,-1 8 0,-3 2 242,-1 2 1,-6 8-1,4-3 257,-3 5 0,1 7 224,-2 1 0,-4 9-278,4 2 1,-4 7 0,-2 11-1,0-1-78,0 1 1,0 7 0,0 4-1,0 2-108,0-2 1,0 4-1,0-4 1,0 2-53,0-1 0,0 1 1,0-6-740,0 2 0,0-6-572,0 3 1,2-15-97,3-9 1411,-3-15 0,18-37 0,7-16 0,-3-8 0,0 0 0</inkml:trace>
  <inkml:trace contextRef="#ctx0" brushRef="#br0" timeOffset="2">1241 210 10363,'0'20'942,"0"1"-816,0 2 0,0 3 1,0-3-1,0 6-357,0 4 1,0 8 0,0 0 0,0-3-256,0-1 1,0-8-1,0 0-1283,0 2 1769,0-5 0,7-79 0,3-26 0</inkml:trace>
  <inkml:trace contextRef="#ctx0" brushRef="#br0" timeOffset="3">1310 71 7752,'-7'-10'160,"5"-6"1,-6 7 1862,0-1-3030,6-5 269,-5 13 738,7-6 0,7 8 0,3 0 0</inkml:trace>
</inkml:ink>
</file>

<file path=ppt/ink/ink1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4:51.006"/>
    </inkml:context>
    <inkml:brush xml:id="br0">
      <inkml:brushProperty name="width" value="0.08571" units="cm"/>
      <inkml:brushProperty name="height" value="0.08571" units="cm"/>
      <inkml:brushProperty name="color" value="#FFFFFF"/>
    </inkml:brush>
  </inkml:definitions>
  <inkml:trace contextRef="#ctx0" brushRef="#br0">0 649 8899,'10'7'-294,"-2"-3"0,-8 8 1,0 2 154,0 1 0,0 2 0,0 3 0,0 1-433,0 3 572,0-1 0,0 2 0,0 2 0</inkml:trace>
  <inkml:trace contextRef="#ctx0" brushRef="#br0" timeOffset="1">664 596 7770,'-17'-9'74,"-1"3"0,1 2-140,-1-2 0,1 4 1,-1-4-1,1 4 160,-1 2 1,1 0 0,-1 0 0,1 2 13,0 4 0,-1 2 0,1 5 1,-1-1-50,1 2 1,1 7-1,3 2 1,3 1-68,2 1 0,-4-4 1,7 6-1,1 0 3,2 1 1,2-1 0,2 4 0,4-4-45,5-2 0,5-1 0,1-9 0,1-1-307,-1-3 1,1-7 0,1 2 0,2-4 355,3-2 0,9-41 0,3-19 0,2-3 0,0 0 0</inkml:trace>
  <inkml:trace contextRef="#ctx0" brushRef="#br0" timeOffset="2">699 736 7770,'-12'15'101,"3"-1"0,1-2 0,4 1 0,0 1 0,0-1 0,-2-1-66,3 2 1,1 1 0,2 3 0,0-1 50,0 1 1,5-1 0,3-1 0,2-3-59,4-1 1,1-8 0,2 2-1,1-5-95,-1-1 0,7 0 0,-1-1 0,-2-5-6,-1-6 1,3-5 0,0-7-1,-1-3 103,-3 0 1,-3-6-1,-3 6 1,-3-2 188,-2 0 1,-3 7 0,-5-1 0,-1 4 128,-5 1 0,-4 6 0,-7 3 0,-3 1-102,-3 4 1,-2 2 0,-6 2 0,3 0-227,3 0 0,2 2 1,5 2-1,1 4-797,-1 1 1,7-5 0,1 4-578,2 0 1,3-4 1353,5 7 0,0-7 0,0 4 0</inkml:trace>
  <inkml:trace contextRef="#ctx0" brushRef="#br0" timeOffset="3">996 631 7778,'8'-10'465,"-6"3"0,11 9-189,-7 3 0,2 5 0,-4 10 0,1 1 150,-1 2 1,-2 2-1,-2-3 1,0 3-132,0 2 0,0-5 0,0 1 0,0-4-346,0-1 0,-2-1-406,-3 1 155,3-9 0,-6-3 0,10-12-106,4-5 0,-3-13 0,9-3 0,2-2 72,1 0 0,3 2 0,-3-2 0,-1 5 290,-3 5 0,-5 4 0,4 1 0,0 4 514,-1 2 1,-5 5-173,2 8 1,-4 7 0,-2 9 0,0 5-492,0 1 0,0 0 0,0 4 0,0-2-1732,0 2 1927,0-6 0,16 8 0,3-5 0</inkml:trace>
  <inkml:trace contextRef="#ctx0" brushRef="#br0" timeOffset="4">1467 788 8951,'0'-17'332,"0"-1"1,0 7 0,-1 1-91,-5 2 1,2-3 0,-8 5 0,1 0-201,1-2 0,-6 6 1,5-3-1,-5 3-155,-1 2 1,1 7 0,3 7 0,1 5-4,-2 5 0,5 7 1,-1-4-1,2 2 26,4 0 0,2 0 1,2 4-1,0-4-116,0-5 1,8-5-1,4-4 1,3-1 95,3-2 1,-1-8 0,1-1-1,-1-6 169,1-9 0,5-9 0,0-5 0,-1-1-44,-3-4 1,-4-4 0,-1-4 0,-2-1 16,1 1 0,-3-4 0,0 2 0,-1 1-80,1-3 1,-6-2 0,4-7 0,-2 0 44,-1-1 1,1-5 0,-6 0 0,0 0 119,0-3 1,0 15 0,0 1 0,0 12 1089,0 10-921,0 3 0,0 19 0,0 6 0,-2 13-127,-4 11 0,4 2 0,-3 17 0,1 7 113,-2 7 1,2 6 0,-6 2 0,3 0-313,3-1 0,-4 7 0,2 0 0,2-3-272,2-1 0,2-10 1,0-3-1,0-7-843,0-5 0,2-13 1,4-12 1154,6-9 0,27-51 0,7-21 0</inkml:trace>
  <inkml:trace contextRef="#ctx0" brushRef="#br0" timeOffset="5">1834 614 7810,'-11'6'421,"-1"-1"1,8 9 0,-2-2-263,4 3 0,2 8 0,0 3 0,0-1 100,0 0 0,0 6 0,0-2 1,2 4-72,4 2 1,-2-6-1,6-2 1,-1-1-353,1-5 1,2-4 0,5-5-101,1-6 0,-7-4 0,1-4 0,1-6 50,3-9 0,1-3 1,1-9-1,-1-4 27,1-6 0,-1 3 0,1-5 0,-3 4 296,-3 2 1,2 6 0,-9 2 0,-1 1 315,-2 5 1,-2 2-1,0 1 1157,0 1-1420,0 7 1,0 10 0,-2 12 0,-2 5 25,-1 6 1,-7 5-1,6 9 1,0 1-166,-2 3 0,7 6 0,-5-7 0,4-1-603,2-2 1,0-2-1,0-2 1,0-4 579,0-6 0,62-58 0,15-15 0</inkml:trace>
  <inkml:trace contextRef="#ctx0" brushRef="#br0" timeOffset="6">2480 596 7810,'-7'-17'524,"3"5"0,-8 0 153,-1-1 0,-3 5 0,-1 0 0,-1 3-314,1-1 1,-3 0 0,-1 8 0,-4 6-123,-3 9 1,5 8 0,-4 10 0,2 0-287,3 0 1,11 2 0,5 2 0,4 2-151,2-3 0,2-7 0,4-2 0,5 1-581,5-3 0,7-8 0,1-9 0,-1-2-629,2-4 1,-6-3 1404,5-1 0,11-62 0,2-15 0</inkml:trace>
  <inkml:trace contextRef="#ctx0" brushRef="#br0" timeOffset="7">2498 666 9158,'17'0'146,"1"2"0,-1 2 0,1 2-158,-1-2 1,3-2 0,1-2 0,2 0-383,-1 0 0,3 0 0,-2 0 394,-2 0 0,-24-24 0,-9-5 0</inkml:trace>
  <inkml:trace contextRef="#ctx0" brushRef="#br0" timeOffset="8">2638 387 7904,'-10'0'1282,"2"2"1,8 3-794,0 7 0,0 13 1,0 8-1,0 8-229,0 4 0,0 9 0,0 8 1,-2 0-618,-4-4 1,4-5-1,-3-7 1,3-3 356,2 0 0,54-92 0,14-15 0</inkml:trace>
  <inkml:trace contextRef="#ctx0" brushRef="#br0" timeOffset="9">2987 666 7779,'-18'27'158,"3"4"1,3-7-1,6-1-43,4 2 1,2-5-1,0 5 1,2-4-301,4-3 1,-2 3 0,8-9 0,1 1 199,3-1 0,1-4 1,1-8 174,-1 0 1,1 0 0,-1-2-1,1-4-39,-1-6 1,1-9 0,-1-4 0,-1-3-55,-5-3 1,5 0-1,-7 0 1,3 2 130,0-2 1,-8 4 0,1 0-1,-3 0 149,-2-1 1,0 7 0,0-2 0,-2 3 44,-3 3 0,-5 1 1,-8 5-1,1 3-216,-1 0 1,-1 6 0,-2-4 0,-3 6-171,3 6 1,-4-2-1,2 8 1,1 1-575,3 3 0,7 1 0,3 3 0,1 1-731,4 2 0,2 1 0,4-7 1269,4 1 0,43-17 0,20-8 0,8 1 0,-1 0 0</inkml:trace>
  <inkml:trace contextRef="#ctx0" brushRef="#br0" timeOffset="10">3528 439 7768,'0'-10'5321,"0"5"-5120,0 10 0,6 5 1,0 9-1,-2 5 228,-2 5 0,-2 10 0,2 3 0,2 1 50,1 0 0,1 3 0,-6-5 0,0 0-371,0 2 1,0-14-1,0 0 1,0-8-263,0-3 73,0-9 1,0-3 0,0-12 0,2-7-33,4-9 1,-2-11-1,7-9 1,3-1 397,2 0 1,-5-3 0,1 5 0,1 0 147,3-2 0,1 9 1,1-3-1,-1 6-459,1 0 1,-1 5-1,1 3 1,-1 6-335,1 5 1,1-4 0,2 7 0,3-3-984,-3 0 0,6 7 1,0-5-1,2 0 1343,1 1 0,38-11 0,15-7 0</inkml:trace>
</inkml:ink>
</file>

<file path=ppt/ink/ink1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8:54.740"/>
    </inkml:context>
    <inkml:brush xml:id="br0">
      <inkml:brushProperty name="width" value="0.08571" units="cm"/>
      <inkml:brushProperty name="height" value="0.08571" units="cm"/>
      <inkml:brushProperty name="color" value="#FFFFFF"/>
    </inkml:brush>
  </inkml:definitions>
  <inkml:trace contextRef="#ctx0" brushRef="#br0">1 323 7871,'5'-4'-928,"0"2"438,-5-5 1709,0 5 475,0-2-442,0 4 1498,0 0-2291,4 0 0,-2 0-53,4 0 0,-2 0-93,2 0 1,1 0 41,3 0 1,-1 0-176,1 0 0,0 0 0,0 0-29,-1 0 0,-2-1 1,0-2-22,0 0 0,2 0 0,1 3-68,0 0 0,-1 0 0,1 0 0,0 0-57,0 0 1,-4 0 0,1 0 0,0 0 20,2 0 0,1 0 1,0 0-1,-1-2 10,1-1 1,1 2-1,1-2 1,1 2 4,-1 1 1,-1 0 0,-1 0-1,-1 0 0,1 0 1,0 0 0,0 0 0,-1 0 2,2 0 0,1 0 1,1 0-1,0 0-24,-3 0 1,3 0 0,1 0 0,-1 0-17,1 0 1,-3-1 0,3-1 0,-1-2 62,0 2 0,3 1 0,-2 1 0,0 0-59,0 0 0,3 0 0,-4 0 0,0 0-18,1 0 1,-2 0 0,3 0-1,1 0 15,-1 0 1,-2 0 0,3 0 0,0 0-23,0 0 0,1 3 0,-3 1 1,0-2 6,0-1 0,2-1 1,-1 0-1,-1 0 5,0 0 0,2 0 1,-2 1-1,1 1-5,-1 1 1,2 1 0,-2-4-1,0 0 8,1 0 1,1 1 0,-2 1 0,0 1 40,0 0 1,4-2 0,-2-1-1,1 0 46,0 0 1,1 0-1,-2 0 1,3 0-125,1 0 1,-1 0-1,1 0 1,1 0 93,1 0 1,0 0 0,3 0 0,-1 0-65,-3 0 0,3 0 0,1 0 1,-1 0-38,4 0 1,-4 0-1,2 0 1,-1 0 2,-1 0 0,-1 0 1,3 0-1,-3 0-3,-1 0 0,2 0 1,0 0-1,0 0 0,0 0 0,2 0 1,-3 1-1,0 0 65,1 3 0,-3-1 1,4-3-1,0 0 26,0 0 0,-3 0 0,2 0 0,-1 0-2,-1 0 1,5 0 0,-3 0 0,-1 0-50,1 0 0,3 0 0,-4 0 0,2 0-47,2 0 0,-3 0 1,1 0-1,-2 0 39,-1 0 1,4 0 0,-3 0 0,-1 0 8,-2 0 0,0 0 0,-1 0 0,0 0 6,-3 0 1,3 0 0,-3 0 0,2 0 10,2 0 0,0 0 0,-1 0 0,1 0-8,0 0 0,-1 0 0,1 0 1,-1 1-25,1 3 0,0-3 1,-2 2-1,-1-2 17,0-1 1,-2 0 0,2 0 0,-2 0 37,-1 0 1,3 0 0,-3 0-1,0 0 19,0 0 1,0 0 0,-2 0 0,2 0-23,2 0 1,-1 0 0,2 1 0,-2 1-42,0 1 1,2 1-1,-1-4 1,2 0-31,-2 0 1,1 0 0,-3 0 0,1 0-32,-1 0 1,3 0 0,-1 0 0,0 0 35,0 0 0,-3 0 0,3 0 0,-1 0 79,0 0 1,-2 0-1,2 0 1,1 0 22,-1 0 0,0 0 0,2 0 0,-2 0-24,-1 0 0,3 0 1,-3 0-1,1 0-32,3 0 0,-4 0 0,0 0 0,-1 0-14,0 0 1,3 0-1,-2 0 1,0 0-14,1 0 1,-1 0-1,-2 0 1,2 0 23,1 0 0,-2 0 0,2 0 0,0 0 8,1 0 0,-3 0 1,2 0-1,-1 0-13,-2 0 1,2 0-1,0 0 1,0 0-49,0 0 1,0 0 0,-5 0 0,2 0-528,-2 0 1,1 0-2882,0 0-70,-5 0 3522,4 0 0,-10-32 0,-6-15 0,4-1 0,0-1 0</inkml:trace>
  <inkml:trace contextRef="#ctx0" brushRef="#br0" timeOffset="1334">3710 0 8246,'-6'0'4541,"2"0"-3502,4 0-615,0 0 0,3 1-85,0 2 1,5 0-219,-2 3 1,3-3 0,1 3 0,-1-1-53,-3 0 0,3-1 1,-3 1-1,3 1 69,1-1 1,0 1 0,-2 2 0,0-2-7,-1 2 0,-1 0 0,4 1 0,-1-1-29,2-2 1,-5 1-1,0 2 1,1 1-79,-2 0 0,4 0 0,-4-1 1,1 2-15,-3-2 0,2 1 0,-1 0 0,1-1-46,3 1 1,-3 0 0,1 0 16,-2-1 1,3 1 0,-3-1-1,0-1-11,1-2 1,2 1 25,0 3 1,-2-2 0,1 0-15,-2-2 0,3-3 20,-4 4 0,3-3 16,-2 2 194,-1-4-45,-3 2-102,0-4 2155,0 0-2352,-5 0 0,3 5 0,-5 0 0,-3 2 38,-2-1 1,-4 4 0,1 4 0,-3 2-144,-2 1 0,-6 1 0,2 2 0,1-1-113,-1 1 1,-2-1 0,3 1 0,2-2-111,4-1 0,-1 0 0,6-3 1,0-3-1062,5 0 0,-2-1 96,2 0 1,3-4 1423,1 1 0,2-18 0,1-1 0</inkml:trace>
</inkml:ink>
</file>

<file path=ppt/ink/ink1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8:57.389"/>
    </inkml:context>
    <inkml:brush xml:id="br0">
      <inkml:brushProperty name="width" value="0.08571" units="cm"/>
      <inkml:brushProperty name="height" value="0.08571" units="cm"/>
      <inkml:brushProperty name="color" value="#FFFFFF"/>
    </inkml:brush>
  </inkml:definitions>
  <inkml:trace contextRef="#ctx0" brushRef="#br0">216 362 8121,'-5'-1'1889,"1"-3"0,-1 2-1511,-2-4 1,2 0 0,0-1 0,-1 0-311,1 0 1,-2-2 0,-2-1-1,2 0-47,0 0 0,1 1 0,-4 0 1,0 2-80,1 0 1,-2 4 0,2-3-1,-2 2-39,-2 2 0,2 1 0,-2 1-94,2 0 0,2 4 0,0 2 0,2 4 16,4 3 0,2 4 1,1 4-1,0 3 175,0 1 1,0-2 0,1 2 0,2 0 109,4 0 1,2-3 0,0 0 0,1-4-51,0-1 1,0-9 0,-2 2 0,0-3-111,-2-1 0,1-2 0,2-4 0,2 0-180,-2 0 1,1-4-1,-1-4 1,-2-4 76,0-4 0,-1-7 0,4-3 0,-1-2-32,-2-1 1,0-2 0,-4-1 0,1 0 70,0 1 1,-3-4-1,3 3 1,-4 1 102,0 0 0,0 3 0,0 2 0,0 3 5,0 2 0,-3 6 1050,0 2-800,0 6 1,3 7 100,0 7 0,0 2 0,0 1 0,0 0-72,0 3 0,0 6 1,1 5-1,1 1-90,1 2 0,1 4 0,-2 3 1,3 1-172,1 2 0,-3 1 1,2 1-1,1-1-221,-1-2 0,-2-2 0,4-6 0,-1-3-645,0-6 1,1-3 0,-2-8-881,0-1 1,0-3 1733,2-8 0,6-49 0,-7 18 0,-1 1 0</inkml:trace>
  <inkml:trace contextRef="#ctx0" brushRef="#br0" timeOffset="200">441 235 10387,'-5'4'793,"1"2"1,3 4-531,1 3 1,0 4 0,0 5-1,0 4-99,0-2 1,0 8 0,0-4 0,1 0-858,3 0 0,-3-7 0,2-1 0,-2-3-2092,-1-3 2785,0-6 0,-13-47 0,5 12 0,0 0 0</inkml:trace>
  <inkml:trace contextRef="#ctx0" brushRef="#br0" timeOffset="334">402 117 10176,'-10'0'1032,"1"0"-1032,-2 0 0,46 22 0,9 5 0</inkml:trace>
  <inkml:trace contextRef="#ctx0" brushRef="#br0" timeOffset="637">764 127 8046,'0'-10'968,"-1"2"-585,-2 1 1,0-2 0,-3 4-1,-2-2-121,0 1 0,-2-1 0,0-2 0,-1-1-180,-2 0 0,3 1 0,-4 2 0,2 1-85,0 2 1,0-1 0,-1 3 0,3-1-85,0 1 1,3 2-1,2 3 1,-1 5 17,1 3 1,3 5 0,-1 4 0,2 4 159,1 6 0,0 5 0,1 7 1,0 4 118,3 1 0,2 3 0,-1-2 0,-1 1-195,0 1 0,3-11 1,-2-4-1,-1-8-1187,0-7 0,0-6 1172,0-7 0,-25-55 0,10 15 0,-1 1 0</inkml:trace>
  <inkml:trace contextRef="#ctx0" brushRef="#br0" timeOffset="784">480 274 8021,'-4'5'146,"3"1"1,-3-4-76,-1 1 1,4 2-10,-2-3 0,6 0 0,5 1 0,2-2-485,4-1 0,6 1 1,0 1-1,2 2-661,2-2 1084,1-1 0,8-7 0,7-1 0,1-1 0,1-1 0</inkml:trace>
  <inkml:trace contextRef="#ctx0" brushRef="#br0" timeOffset="1067">970 68 8005,'-10'0'638,"0"0"1,0 0-514,1 0 1,-2 0 0,2 0 0,-2 0 438,-2 0 1,2 0 0,-2 0-1,2 0-329,2 0 1,-1 0-1,0 0-570,0 0 0,4 0 79,-1 0 1,5 1 0,-2 3 0,3 3 50,1 5 0,0 5 0,0 6 0,1 3 227,3 6 1,0 7 0,4 7-1,-2 2 190,2 0 0,-3 2 0,1-3 0,-1-2-130,0-6 0,-1-5 0,1-8 0,1-3-1608,-1-3 908,-3-4 0,3-9 618,-5-10 0,-27-42 0,11 14 0,0-1 0</inkml:trace>
  <inkml:trace contextRef="#ctx0" brushRef="#br0" timeOffset="1250">676 323 8005,'-10'0'3954,"5"4"-3766,1 2 0,8-1 0,3-2 1,6-2-268,3-1 0,-1 0 0,1 0 0,2 0-393,0 0 1,2 0 0,-1 0 0,1-1-13,0-2 1,-1 2 483,1-3 0,12 4 0,4 0 0</inkml:trace>
  <inkml:trace contextRef="#ctx0" brushRef="#br0" timeOffset="1652">999 254 8005,'-7'6'726,"1"1"1,0-3-1,0 2 1,3 2-227,2 0 0,1 3 1,0 2-1,0 3-273,0 3 1,0 4-1,0 1 1,1 1-219,2 2 0,2 2 1,5 0-1,0-1-201,0-2 0,0-5 0,-1-6 0,1-1-332,0-2 1,0-6 0,-1-2 35,1-3 0,-3-2 1,-1-4-1,1-4 112,-2-6 0,4-5 0,-3-3 0,0-3 176,0-2 1,-2-1 0,1 0-1,-1 2 219,-1 1 1,1 4 0,-1-1-1,0 3 347,-2 4 1,-1 2 0,0 4 1369,0 0-1176,0 5 1,0 2 0,0 7-107,4 6 1,-3 1 0,2 5 0,-1 1-76,2 2 1,-3 4 0,3 0-1,-1 0-422,1 0 0,2-1 1,-1 3-1,-1-2-1038,0-4 1,4 0-1,-2-4 1,3 1 1080,1-4 0,13-40 0,3-11 0</inkml:trace>
  <inkml:trace contextRef="#ctx0" brushRef="#br0" timeOffset="1983">1449 195 7994,'0'-9'417,"-4"2"0,-3 2 566,-1 0 0,-2 1 1,-1 2-209,-2-1 1,2-1 0,-2 4 0,2 0-615,1 0 1,0 5 0,1 1-1,0 3-610,3 1 1,-2-1-1,4 2 1,2 1 46,1 1 0,2 1 1,3-1-1,2 1-367,3 1 1,2-2-1,2 2 1,3-1 350,3-2 0,0 2 0,1 0 0,-2-2 546,-2 2 1,2-2 0,-5 2 0,-1 0 236,-1 2 0,-2-1 0,-3 0 0,-3 1 290,-2-1 0,-1-2 0,0 2 0,-1 0 253,-2 1 1,-2-4 0,-5 0 0,-1-1-667,-2-5 0,2 2 0,-2-4 0,2 0-727,1 0 1,1 0 0,-1-4-1,0 0-1638,0 0 0,2-5 2123,1-1 0,15-42 0,1 19 0,-1-1 0</inkml:trace>
  <inkml:trace contextRef="#ctx0" brushRef="#br0" timeOffset="2184">1645 303 7954,'0'10'859,"0"-4"0,-1 1-193,-3 0 0,3 3 0,-2 2 1,2 3-331,1 0 1,0 1 0,0 5 0,0 1-476,0 5 1,1-2 0,1-1 0,2 2-379,-2-1 0,2-5 1,-1 1-1,-1-5-2056,0-1 2573,-2-3 0,-5-37 0,0-8 0</inkml:trace>
  <inkml:trace contextRef="#ctx0" brushRef="#br0" timeOffset="2334">1665 59 7944,'-7'0'2486,"0"0"-2394,0 0 1,1 0-624,0 0 1,4 0 0,-2 4 530,3 2 0,36 29 0,-13-14 0,0 1 0</inkml:trace>
  <inkml:trace contextRef="#ctx0" brushRef="#br0" timeOffset="2669">1782 303 7944,'0'20'70,"0"-1"0,-1 1 1,-2-1-1,1 1 454,-1 0 1,2 2-1,1 2 1,0 0 71,0 0 1,5-1 0,0-2 0,3-1-519,1 0 1,-1-3-1,5-7 1,-2 0-163,-1-1 0,2-3 0,2-3 0,-2-2-301,-2-1 0,0-1 1,0-2-1,0-4-51,-1-1 1,-2-3 0,-1-1 0,1-2 368,-1-1 0,1 0 0,-4-3 0,1 1 372,0 0 1,-3-1 0,3-1 0,-3-1-97,-1 0 1,0 0 0,-1-2 0,-3-2-35,-2-1 1,0 2 0,0-1 0,-3 2-2,-3 4 1,0 6-1,-4 1 1,-2 4 110,0 3 1,1 2 0,2 5 0,1 4-390,3 1 0,0 6 0,5 0 1,3 0-766,2 0 0,1 2 1,1-2 868,2 2 0,29 0 0,10 3 0</inkml:trace>
  <inkml:trace contextRef="#ctx0" brushRef="#br0" timeOffset="3102">2085 244 14719,'0'15'805,"0"-3"0,0 5 0,0 4-401,0 3 0,0 8 0,0 2 0,2 1-157,0 2 1,-1 0 0,3 0 0,-3-4-245,-1-3 1,0 0 0,0-10 0,0-5-498,0-3-27,0-2 1,0-9-1,0-5-265,0-3 1,0-9 0,1-3 0,2-7 292,4-6 1,2-3-1,0-4 1,1 1 110,0-2 1,0 6 0,-1-1-1,1 4 364,0 2 0,3 1 0,0 10 0,-1 2 71,-1 3 0,-1 5 1,0 3 585,-1 0 0,1 7 0,-1 4 0,-1 3 90,-2 0 0,1 2 1,2 2-1,1 4-255,0 1 0,0 2 1,-2-1-1,0 1-565,-2-1 0,-2 1 0,1 0 0,0-1-396,-3 1 0,-1 0 0,-1-3 1,0 1-353,0-1 0,0-2 839,0 1 0,-13-2 0,-4-4 0</inkml:trace>
</inkml:ink>
</file>

<file path=ppt/ink/ink1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9:02.457"/>
    </inkml:context>
    <inkml:brush xml:id="br0">
      <inkml:brushProperty name="width" value="0.08571" units="cm"/>
      <inkml:brushProperty name="height" value="0.08571" units="cm"/>
      <inkml:brushProperty name="color" value="#FFFFFF"/>
    </inkml:brush>
  </inkml:definitions>
  <inkml:trace contextRef="#ctx0" brushRef="#br0">146 358 8053,'-5'-7'975,"3"2"-607,-5 5 1,3-1 1108,-3-3-907,4 4 0,0-5-272,6 5 0,0 0 0,4 0 1,1 0 100,2 0 1,1 0 0,0 0 0,-1 1-98,2 3 0,-2-4 0,1 4 0,0-3-96,0-1 1,0 2 0,0 0 0,0 2-54,0-2 0,3 0 0,0-2 0,1 0 24,1 0 0,-3 0 1,4 0-1,-1 0 47,2 0 1,-1 0 0,2 0 0,-1 0-2,1 0 0,-2 0 0,0 0 0,0 0-31,0 0 0,-3 3 0,3 0 0,0 0-112,0-2 0,0-1 0,2 0 0,-1 0-7,2 0 0,0 4 0,2 0 0,0-2 3,-1-1 0,1-1 1,-1 0-1,1 0 56,0 0 0,0 0 1,0 0-1,-1 0-66,1 0 1,-1-3 0,-2-1 0,-1 1-4,1 2 1,2 1-1,2 0 1,1 0-65,1 0 1,0 0-1,-2 0 1,3 0-42,2 0 0,0 0 0,0 0 0,0 0 50,0 0 1,-3 0 0,3 0-1,-2 0-21,-1 0 1,-1 0 0,0 0-1,1 0-25,-1 0 1,-1 4 0,-1 1 0,1 0 20,2-1 0,-2 4 0,2-5 0,-2 1 2,-1 0 1,4-2 0,-1 3-1,0-2 51,2 1 1,-4-1-1,2-3 1,-1 0-14,1 0 0,0 2 1,2 0-1,0 2-8,-3-2 1,-1-1-1,-1-1 1,1 0 39,2 0 0,-2 0 0,2 0 0,0 0-29,0 0 0,-3 0 0,4 0 0,-2 0-34,2 0 1,-3 0 0,2 0-1,-1 0-43,1 0 0,-2 0 0,2 0 1,-1 0-78,2 0 1,-2 0 0,3 0 0,-3 0 90,-4 0 0,-1 0 0,3 0 1,0 0 94,0 0 0,-4 0 1,-2 0-1,2 0 61,-1 0 1,-4 0-1,1 0 1,-2 0 2,-1 0 1,0 0-1,1 0 1,1 0-116,2 0 0,-1 0 0,-2 0 0,2 0-32,0 0 1,0-3-1,-1-1 1,0 2-51,1 0 0,1 2 1,-4 0-1,0 0 41,0-4 1,-4 3 0,0-3-1,2 3-5,0 1 1,2-2 0,0 0-2,0-2 0,-1 1 0,2 3 0,-2 0-25,1 0 1,4 0-1,-1 0 40,0 0 0,-3 0 0,1 0 0,-2 0 52,1 0 1,0 0 0,0 0 93,0 0 1,-1 0-1,2 0 1,-2 0 6,1 0 0,0 1 0,0 1 0,1 2-55,2-2 1,-1 1 0,1-1 0,-1 2-187,2-1 0,-3-1 1,2 0-1,-2 2-888,-1-2 0,-3 1 0,-2-1-2634,3 2 3635,-4-1 0,-63-3 0,19 0 0,0 0 0</inkml:trace>
  <inkml:trace contextRef="#ctx0" brushRef="#br0" timeOffset="798">353 42 8051,'5'-5'337,"-4"-4"0,6 4 150,-2-1 0,0 4 0,-3-3 1065,1 0-1224,1 4 0,-5-3 0,-3 8-238,-3 3 0,-3 7 1,0 3-1,-2 3-155,2 1 0,-4 0 1,-3 7-1,1-1-168,-4 1 1,0-2-1,-2 2 1,-1 2 75,-2-2 0,2-2 0,-2-5 0,2 1 118,1 0 1,4-5-1,1-4 1,1-5 108,3-4 1,5-3 185,0-1 0,7 0-215,1 0 1,1-1-1,7-1 97,0-2 0,-2 0 0,1 4 0,2 0 21,1 0 0,0 5 1,1 3-1,0 1 75,0 2 0,0 1 0,0 2 0,-1 1 3,2 2 0,2 1 0,0 4 0,-1 0-110,0-1 1,-2 1-1,3 0 1,0 0-409,0-1 1,-2 0 0,-1-3 0,0-4-397,-1-2 1,-2-1 0,-1-1 676,1-3 0,-18-31 0,-3-12 0</inkml:trace>
  <inkml:trace contextRef="#ctx0" brushRef="#br0" timeOffset="1516">830 1226 8023,'-5'-11'0,"3"1"0,-5-2-302,-2 2 0,4-2 1,-2-2-1,1 0 488,1 1 1,-3 1 0,-3 1-1,0 0 190,1 0 1,2 1-1,1 2 1,-1 2-162,-2 1 1,-2 1 0,-2 5 0,0 3-201,1 4 0,1 6 1,0 4-1,-1 4 17,-2 3 0,0 0 0,6 3 0,0 3 45,2 0 0,4-2 1,0-2-1,2 0-42,1-3 0,3-1 0,2-1 0,6-1-75,1-3 0,5-4 1,0-5-1,1-4-134,0 0 0,0-5 0,4-6 0,-1-3 20,-3-7 1,2-3-1,-2-4 1,3-4-64,1-5 1,-2-5 0,-1-3 0,-2-1-12,-1 0 0,-1 0 1,-6-3-1,-1 2 33,-5 2 1,-2-1 0,-1 4-1,0-2 95,0-2 1,-3 7 0,-2 3 0,-1 4 170,-3 6 1,3 5 0,-1 6 561,-1 3 1,3 3-1,0 7-307,0 0 1,4 9 0,-3 0 0,3 4 39,1 3 1,0 4 0,0 5 0,0 5-88,0 0 1,0 6 0,0 1-1,0 2-205,0 1 1,0-4 0,0-2 0,0-1-281,0 1 0,0 0 0,0-3 0,0-2-229,0-4 0,3-3 0,2-4 0,0 0-1672,0-3 2107,3-3 0,-1-3 0,4-2 0</inkml:trace>
  <inkml:trace contextRef="#ctx0" brushRef="#br0" timeOffset="1749">1113 1118 7768,'-11'-5'615,"5"3"1,1 2-1,5 8 1,0 3-433,0 3 1,0-1 0,0 7 0,0 1-118,0 4 1,0 5-1,0-3 1,0 3-346,0-2 1,0-2-1,0 1 1,0-3-1600,0-4 1878,0-5 0,-10-38 0,-2-15 0</inkml:trace>
  <inkml:trace contextRef="#ctx0" brushRef="#br0" timeOffset="1899">1189 868 7991,'-11'-4'0,"0"1"-202,0 0 0,2 1 0,0-1-248,2 0 1,5 1 449,-2 5 0,36 42 0,-11-16 0,1 1 0</inkml:trace>
  <inkml:trace contextRef="#ctx0" brushRef="#br0" timeOffset="2201">1547 998 7991,'-1'-10'913,"-3"-2"-1185,-3 2 1,2-1 0,1-1-1,0-2 440,0 0 0,-3 0 0,2 2 0,-1 2 115,-2-1 1,-2 0 0,-1 0 0,0 1-199,1 3 0,-2 1 0,2 4 0,-1-2-60,0 2 1,0 5 0,0 5 0,0 2-22,1 5 1,-1 2 0,1 6 0,1 3 184,3 7 1,2 6 0,-4 6 0,1 5 112,1 3 1,-2 3 0,6-23 0,0 0 0,1 0-1,0-1-173,0 1 0,1-1 1,0 27-1,0-6 1,0-8-743,0-8 1,0-7-1,1-7-2214,3-8 2827,-4-6 0,5-66 0,-5 21 0,0-1 0</inkml:trace>
  <inkml:trace contextRef="#ctx0" brushRef="#br0" timeOffset="2382">1254 1107 7991,'-16'0'322,"4"0"1,2 0 0,12 1-194,8 2 0,1 2 0,7 4 0,3-2-58,3 2 0,1 1 0,3 0 0,1 1-567,-1 0 0,7-1 1,-3 0-1,3-1-564,-2-2 1060,0-5 0,-2-11 0,4-6 0,2-3 0,1 0 0</inkml:trace>
  <inkml:trace contextRef="#ctx0" brushRef="#br0" timeOffset="2631">1764 1009 7981,'-10'-7'0,"-1"-1"508,0 0 0,0-2 0,1-1 0,2-3-400,1 0 0,4-4 1,-2 2-1,2 0 104,-1 0 1,0 2-167,4 3 1,0 6 0,0 5-195,0 7 0,-3 11 1,-1 4-1,1 6 173,-2 6 0,2 0 0,-4 7 1,-1 4 331,-2 4 1,-1 4 0,1 0 0,-2-1-16,2-1 1,0-2-1,3 2 1,3-6-651,3-8 1,1-3-1,1-13 1,3-4-435,3-3 0,-1-5 0,2-1 1,-2-6 741,1-4 0,-7-25 0,-5-10 0,-2-5 0,2 0 0</inkml:trace>
  <inkml:trace contextRef="#ctx0" brushRef="#br0" timeOffset="2815">1428 1172 7981,'-17'-6'0,"2"2"401,3 3 1,5 1 199,0 0 0,6 0 0,1 1-238,5 3 1,7-3 0,2 4-1,4-2-483,2 1 0,6 4 0,1-5 0,0-1-158,4-1 0,-2 3 1,2 0-1,-3-2-486,3 0 1,-1-2 763,-1 0 0,12-5 0,-1-2 0</inkml:trace>
  <inkml:trace contextRef="#ctx0" brushRef="#br0" timeOffset="3216">1862 1172 7981,'-11'0'1060,"0"0"1,4 0-687,0 0 175,4 0 0,-2 5 0,5 3 0,0 5-284,0 5 0,0 4 1,0 2-1,0 3-104,0 1 0,0 0 0,2 2 0,0-3-129,2 0 0,1-1 0,-1-5 1,1-1-439,1-1 0,4-5 0,-3-6 0,3-1-19,1-2 0,4-3 0,-1-6 0,0-3-76,2-3 1,-4-4-1,4-2 1,-2-2 200,1-5 1,3 1 0,-4-3 0,-1 1 263,0-1 1,-4 2 0,0-4-1,-2 2 185,1-1 0,-1 2 0,-2 6 0,0 4 600,-2 1 1,-2 3 6,-1-1 1,0 6-277,0 5 1,0 6-1,0 9 1,0 3-61,0 2 0,-4 2 0,1 0 0,1 1-355,0 2 0,2-2 1,0 2-1,0-2-833,0-1 1,0 0 0,0 0-1,2-2-1564,1-2 2332,3 3 0,34-34 0,7-1 0</inkml:trace>
  <inkml:trace contextRef="#ctx0" brushRef="#br0" timeOffset="3550">2406 1172 7950,'5'-28'0,"-1"4"295,-3 5 1,-6 3 0,0 5 0,-3 0 356,1 0 0,-2 4 0,-4 0 0,-1-1-102,0 3 0,2 0 0,0 5 1,-1 0-369,-2 0 0,1 1 0,4 3-200,3 3 0,-2 3 0,6 0 0,1 1-359,1 0 1,1 4 0,1 0 0,2 1-248,4 0 1,3 2 0,1-2 0,-1 1 220,2 2 1,-2-2 0,1 1-1,0 1 375,0 1 1,0-1 0,0-1 0,-2 1 202,-1 1 1,0 2-1,-4 0 1,-2 0 307,-1-1 0,-2-3 1,-3 0-1,-3 1 266,-2-2 1,-2-2-1,-1-4 1,-2-1-495,0-3 1,-4 2 0,3-6 0,2 0-617,1-2 1,1-5-1,1-1 1,0-1-338,2-2 0,4-2 0,4-2 698,0-2 0,23-42 0,-7 21 0,-1 0 0</inkml:trace>
  <inkml:trace contextRef="#ctx0" brushRef="#br0" timeOffset="3765">2514 1226 7939,'6'-7'440,"-2"0"1,-3 6-1,-1 1 1,0 5-194,0 5 0,0 5 0,-1 0 0,-2 3-63,-1 1 0,-1 1 0,3 2 0,-1-1-145,0 1 0,1 1 1,-1 1-1,0 2-360,0-2 1,2-1 0,0-3 0,-2-1-1268,0-5 1588,-1 3 0,-6-34 0,-1-4 0</inkml:trace>
  <inkml:trace contextRef="#ctx0" brushRef="#br0" timeOffset="3915">2623 922 7939,'-16'0'265,"4"0"0,-3 2 1,3 0 183,1 1 1,4 2-1,1-1-1275,1 3 0,3 3 826,5 1 0,-1-6 0,3 0 0</inkml:trace>
  <inkml:trace contextRef="#ctx0" brushRef="#br0" timeOffset="4283">2666 1183 7834,'-4'7'0,"1"0"150,0 2 0,2-3 1,1 1-1,0 2 251,0 0 0,0 3 0,0 1 0,0 2 112,0-2 0,0 4 0,1 1 0,2 3-357,0 1 1,5-1 0,0 1 0,1 0-449,-3 0 1,4-1-1,-2 1 1,1-2-89,2-1 0,0 0 1,0-6-1,0-2-81,-1-3 0,-2-5 0,-1 1 274,1-3 0,1-10 0,-1-3 0,0-4 185,0-3 0,2-5 0,0-3 1,-2-1 25,-1-1 1,-1-3-1,2 0 1,-1-1 83,-2 0 0,-2 1 0,-3-1 0,0 2 114,0 2 0,-5-1 1,-2 6-1,-4 4 216,-4 8 1,0 2 0,-4 7 0,2 0-107,1 2 1,-2 6 0,3 2 0,2 3-680,1 1 0,6 1 1,2 1-1,3 2-715,1-2 0,1 2 0,3 2 1062,3-1 0,32 7 0,8 5 0</inkml:trace>
  <inkml:trace contextRef="#ctx0" brushRef="#br0" timeOffset="4750">3122 1085 7863,'0'-11'631,"0"0"0,0 0-439,0 1 0,0 2 0,1 3 1082,3 0 1,1 3-618,2 10 1,-2 1 0,-5 13-1,0 5-245,0 3 1,-5 11-1,-3 3 1,-5 4-42,-1 0 0,0-1 0,2-4 0,3 0-361,2-4 1,-1 1-1,4-9 1,1-6-1067,2-9 612,1-8 0,1-9 0,3-11 1,3-4-47,3-5 1,0-4 0,3-2 0,0-2 37,1-4 1,5 0 0,0-5 0,2 1 42,0-3 1,4-1 0,2 1-1,0 4 257,-1 3 0,3 1 1,-3 5-1,-4 6 216,-2 9 0,-5 5 1,-5 9-1,-1 1 298,-3 5 1,-2 2 0,2 7 0,-1 3 800,-2 4 1,-2 8 0,-1-1 0,0 5-398,0 3 0,-4 1 0,-1 3 0,0 1-679,0 4 0,-1-4 0,1 3 0,-2-3-331,-1-5 1,2-1 0,-1-7 0,0-3-177,0-6 1,-1-5 0,3-8-2709,-1-1 3128,4-3 0,2-34 0,6-8 0</inkml:trace>
</inkml:ink>
</file>

<file path=ppt/ink/ink1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22:09.960"/>
    </inkml:context>
    <inkml:brush xml:id="br0">
      <inkml:brushProperty name="width" value="0.05" units="cm"/>
      <inkml:brushProperty name="height" value="0.3" units="cm"/>
      <inkml:brushProperty name="color" value="#849398"/>
      <inkml:brushProperty name="inkEffects" value="pencil"/>
    </inkml:brush>
  </inkml:definitions>
  <inkml:trace contextRef="#ctx0" brushRef="#br0">454 245 17415 184503 13998,'-9'-11'-2176'0'0,"1"1"1"0"0,2 0 2404 0 0,0 0 0 0 0,-2 7 0 0 0,5-5 1671 0 0,-3 0-846 0 0,0 6-888 0 0,6-6 0 0 0,0 10 1 0 0,0 4-146 0 0,0 6 1 0 0,-6 3 0 0 0,0 3 60 0 0,2-1 1 0 0,2 1-1 0 0,2-1 1 0 0,0 1-29 0 0,0-1 0 0 0,-5 1 1 0 0,-1 1-1 0 0,2 2 79 0 0,2 3 1 0 0,2 5 0 0 0,0-4 0 0 0,-2 0 12 0 0,-4 0 0 0 0,4 6 1 0 0,-4-3-1 0 0,5 1-56 0 0,1 0 0 0 0,0 0 1 0 0,0 4-1 0 0,0-2-5 0 0,0-2 1 0 0,0-2 0 0 0,0 4 0 0 0,0-2-5 0 0,0 2 0 0 0,0-3 1 0 0,0 1-1 0 0,0 2-29 0 0,0 2 1 0 0,0 2 0 0 0,0-2 0 0 0,0-2-31 0 0,0-2 0 0 0,0 0 0 0 0,0 6 0 0 0,0 0 18 0 0,0 0 0 0 0,0-2 0 0 0,0-2 1 0 0,0-2-46 0 0,0 2 0 0 0,0-6 1 0 0,0-2-1 0 0,0-3 64 0 0,0-3 0 0 0,0 1-265 0 0,0-1 22 0 0,0-7 1 0 0,0-4-1 0 0,0-12 127 0 0,0-6 1 0 0,0-3-1 0 0,0-5 1 0 0,1-3 109 0 0,5-6 1 0 0,-4-10 0 0 0,4-4-1 0 0,-4-1-48 0 0,-2-5 0 0 0,0-1 1 0 0,0-1-1 0 0,0 3 35 0 0,0 1 0 0 0,0 3 1 0 0,0-5-1 0 0,0 3-12 0 0,0-3 1 0 0,0 4-1 0 0,0-1 1 0 0,-2-3-61 0 0,-4-1 0 0 0,4 3 1 0 0,-4 1-1 0 0,5-1 30 0 0,1 3 1 0 0,0-5 0 0 0,0 10 0 0 0,0 4 1 0 0,0 4 0 0 0,0 4 0 0 0,0-2 0 0 0,0 6 85 0 0,0 3 0 0 0,0 3 0 0 0,0-1 192 0 0,0 1 0 0 0,0 5 892 0 0,0 1-916 0 0,-8 7 0 0 0,6-2 1 0 0,-6 12-192 0 0,0 5 0 0 0,6 11 0 0 0,-3 3 1 0 0,1 4 4 0 0,-2 8 0 0 0,4-2 0 0 0,-4 8 0 0 0,4-1 18 0 0,2 5 1 0 0,0 3 0 0 0,0 3 0 0 0,0-1 51 0 0,0 0 1 0 0,0 1 0 0 0,0 1 0 0 0,0 4 50 0 0,0 6 1 0 0,0-1 0 0 0,0 3 0 0 0,0 1-416 0 401,0 1 0 0 0,0 6 1 0 0,0-10-1 0 0,0 2-1031 0 1989,0-2 0 0 1,0 2 0 0-1,0-8 0 0 1,0-3 849 0-877,0-7 0 0 0,0 1 1 0 0,0-9-1 0 0,-2-3 280 0-902,-4-6 1 0 0,4-5 0 0 0,-3-9-1 0-1,3 0 44 0-408,2 1 40-107-203,0-8-55-392 0,0-3 1 499 0,0-9 0 0 0,0-5 64-447 0,0-11 1 447 0,0-1-1 0 0,0-12 1 0 0,0-6-13-330 0,0-8 1 330 0,0-7-1 0 0,0-6 1 0 0,0-4-16-120 0,0 0 0 120 0,0-1 1 0 0,0 7-1 0 0,0-2 52-8 0,0 2 1 8 0,0-5 0 0 0,0 3 0 0 0,0 4 15 0 0,0 5 1 0 0,0-1-1 0 0,0 3 1 0 0,0-1 17 0 0,0 1 0 0 0,0 3 0 0 0,0 5 0 0 0,0-2 82 0 0,0 2 0 0 0,0 4 0 0 0,0 6 1 0 0,0 6 204 0 0,0 4 1 0 0,-2 3 534 0 0,-4 4-687 0 0,4 5 0 0 0,-6 14 0 0 0,8 7 0 0 0,-2 7-136 0 0,-4 8 1 0 0,5 6 0 0 0,-5 8 0 0 0,4 8 35 0 0,2 5 1 0 0,0 12 0 0 0,0 2 0 0 0,0 9 28 0 0,0 7 1 0 0,-2 9 0 0 0,-2 4 0 0 0,1-48 0 0 0,0 0-25 0 0,1 2 0 0 0,0-1 1 0 0,0 1-1 0 0,0-1 0 0 0,1 0 1 0 0,-2 1-1 0 0,1-2 1 0 0,-1 1 57 0 0,-1 47 0 0 0,-4-12 0 0 0,2-13 1 0 0,0-8-55 0 0,-1-8 0 0 0,5-6 0 0 0,-4-7 1 0 0,4-10-124 0 0,2-10 1 0 0,0-11-519 0 0,0-3-10-241 0,0-7 0 241 0,0-4 251-586 0,0-12 0 586 0,0-5 0 0 0,0-6 1 0 0,0-10 417-416 0,0-12 0 416 0,6-3 1 0 0,0-18-1 0 0,-3-4 30-188 0,-1-4 0 188 0,4-17 0 0 0,0 0 0 0 0,-2-6-97-15 0,-2-2 0 15 0,0 48 1 0 0,2 1-1 0 0,-1-4 1 0 0,1-1-1 0 0,1-2 1 0 0,0 0-32 0 0,2-4 0 0 0,0 1 0 0 0,-2 5 0 0 0,-1 0 0 0 0,2-3 0 0 0,0 1 0 0 0,1 5 0 0 0,0 1-50 0 0,8-42 0 0 0,-3 12 0 0 0,-1 9 0 0 0,1 12 13 0 0,-2 13 1 0 0,3 16 233 0 0,-7 8 1 0 0,0 13 226 0 0,-6 10 0 0 0,0 8 0 0 0,0 11 1 0 0,-2 3-208 0 0,-4 1 0 0 0,-2 16 0 0 0,-5 1 0 0 0,1 11-43 0 0,-1 7 0 0 0,-1 6 1 0 0,1 10-1 0 0,1 4-90 0 0,-2 1 1 0 0,5 3 0 0 0,-1 5-1 0 0,0 2-63 0 0,0 4 1 0 0,7 4 0 0 0,0-45 0 0 0,0 1 0 0 0,1 0 0 0 0,0-1 17 0 0,-1 1 1 0 0,0-1-1 0 0,1 45 1 0 0,-4-6 0 0 0,4-8-8 0 0,2-7 1 0 0,0-4-1 0 0,0-6 1 0 0,0-8-110 0 0,0-11 1 0 0,0-11 0 0 0,0-6-749 0 0,0-7-126 0 0,8-4 1 0 0,2-11 667-7 0,7-8 1 7 0,1-10-1 0 0,-1-15 1 0 0,-1-10 334-318 0,-5-9 1 318 0,5-15 0 0 0,-6-7 0 0 0,-1-9 13-240 0,-3-13 0 240 0,2-3 0 0 0,-5 41 0 0 0,0-1 1 0 0,0 1-1 0 0,0-1 126-7 0,4-44 1 7 0,-5-4 0 0 0,4 0 0 0 0,-5 48-1 0 0,0-1-95 0 0,-1 0 0 0 0,0 0 0 0 0,0-43 0 0 0,0 9 0 0 0,0 14-65 0 0,0 12 1 0 0,2 14 0 0 0,2 7 0 0 0,2 8 196 0 0,-2 8-71 0 0,-3 11 0 0 0,-1 6 0 0 0,0 12 248 0 0,0 6 1 0 0,0 5 0 0 0,0 6 0 0 0,0 8-260 0 0,0 8 1 0 0,-5 14 0 0 0,-3 13 0 0 0,0 7-30 0 0,0 9 1 0 0,-3 1-1 0 0,5 1 1 0 0,0-3-43 0 0,-2 3 0 0 0,4 3 0 0 0,-5 2 0 0 0,-1 2-14 0 0,0 1 0 0 0,5-13 1 0 0,-5 8-1 0 0,0-1 35 0 0,0-1 0 0 0,7-5 0 0 0,-5-5 0 0 0,2-3-24 0 0,0-2 1 0 0,0-6-1 0 0,6-2 1 0 0,-2-2-70 0 0,-3-3 1 0 0,3-3 0 0 0,-4-2 0 0 0,4 3-48 0 0,2 3 1 0 0,0-4-1 0 0,0 5 1 0 0,0-5-2-70 0,0-2 1 70 0,0 1 0 0 0,0-3 0 0 0,0-1-21-745 0,0-3 1 745 0,0-5 0 0 0,0 5 0 0 0,0 3 56-847 0,0 1 0 847 0,0-5 0 0 0,0-2 0 0 0,0-2 21-770 0,0-1 0 770 0,0 7 1 0 0,-2-6-1 0 0,-2-1-4-692 0,-2 3 1 692 0,0-6-1 0 0,6 4 1 0 0,-2-3-19-620 0,-3 3 1 620 0,3-10 0 0 0,-4 4 0 0 0,4-2-1-600 0,2 0 1 600 0,-2 2-1 0 0,-2 0 1 0 0,-2-2-7-541 0,2-4 0 541 0,2 2 1 0 0,2-8-1 0 0,0 1 11-473 0,0 1 1 473 0,0-6 0 0 0,0 7-1 0 0,0-3-28-428 0,0 0 0 428 0,0 0 0 0 0,0-3 0 0 0,0 1 18-392 0,0 2 1 392 0,0 3-1 0 0,0-5 1 0 0,0 4 12-331 0,0 2 1 331 0,-5-3 0 0 0,-1 3-1 0 0,2-2-49-309 0,2-4 0 309 0,2 1 1 0 0,0-1-1 0 0,0 2-3-285 0,0-1 1 285 0,0-1 0 0 0,0 0-1 0 0,0 3 32-266 0,0-3 0 266 0,0-1 0 0 0,0-1 0 0 0,0 2-18-254 0,0 3 0 254 0,0-1 1 0 0,2-6-1 0 0,2 1-30-226 0,2-1 0 226 0,-1 3 0 0 0,-5 3 13-181 0,0 6 1 181 0,0-10 0 0 0,0-1 0 0 0,0-3 25-151 0,0 1 0 151 0,0 1 0 0 0,0 1 19-124 0,0-1 0 124 0,0 1 0 0 0,0-1-35-108 0,0 1 0 108 0,0-1 1 0 0,0 1-1 0 0,0-1-76-102 0,0 1 0 102 0,0-1 0 0 0,0 1-102-98 0,0-1 1 98 0,0 0-182-103 0,0 1 167 7 0,0-1 127 27 0,0-7 328 21 0,0-2-188 2 0,0-8-322 8 0,0 0 245 15 0,0-8 0 23 0,0 4 0 0 0,0-7 3-8 0,0-3 1 8 0,0 4-1 0 0,0-3 1 0 0,0-5 42 0 0,0-3 1 0 0,0-4 0 0 0,0 1 0 0 0,0-5 40 0 0,0-4 1 0 0,0-7 0 0 0,0-3 0 0 0,0-2 63 0 0,0-3 1 0 0,0-5 0 0 0,0-3-1 0 0,0-2-29 0 0,0 2 1 0 0,0-7-1 0 0,0 1 1 0 0,0-4-27 0 0,0-3 1 0 0,0 8 0 0 0,0-9-1 0 0,0 3-26 0 0,0-1 0 0 0,0-4 0 0 0,0-4 0 0 0,0-3-27 0 0,0-1 0 0 0,0-3 0 0 0,0 7 0 0 0,0 0 10 0 0,0-1 0 0 0,0 7 0 0 0,0 0 0 0 0,0 10 77 0 0,0 5 1 0 0,0 7 0 0 0,0-1 0 0 0,0-1-15 0 0,0 1 0 0 0,0 1 1 0 0,2-4-1 0 0,2-3-9 0 0,2-3 1 0 0,0-4-1 0 0,-6-8 1 0 0,0 0-3 0 0,0 0 0 0 0,2-7 0 0 0,2-3 0 0 0,2 1-55 0 0,-3 3 1 0 0,-1 2 0 0 0,-2 0-1 0 0,2-3 7 0 0,4-3 0 0 0,-4 7 1 0 0,4-1-1 0 0,-2 8 20 0 0,2 8 1 0 0,-4 1 0 0 0,5 3 0 0 0,-1 0 14 0 0,0 3 0 0 0,2 5 0 0 0,-4-3 0 0 0,1 1-11 0 0,-1-7 1 0 0,4 3-1 0 0,-2-6 1 0 0,-2 3-24 0 0,-2 3 0 0 0,4-8 0 0 0,-1-2 0 0 0,1 0 2 0 0,2 3 1 0 0,-4-1 0 0 0,6 2 0 0 0,-3 2-7 0 0,-3 1 0 0 0,0 3 0 0 0,0 2 1 0 0,2 1 17 0 0,-2 2 1 0 0,3 9 0 0 0,-1-3 0 0 0,-2 4 1 0 0,-2 2 1 0 0,0-2 0 0 0,2-2 0 0 0,2-3-20 0 0,-2-3 0 0 0,-3 6 1 0 0,-1-3-1 0 0,2-1-9 0 0,4-4 1 0 0,-4 5 0 0 0,4 3 0 0 0,-4 6-43 0 0,-2 4 0 0 0,0 13 0 0 0,0-1 114 0 0,0 1 476 0 0,0 9-384 0 0,0-1 1 0 0,-6 16 0 0 0,0 3-172 0 0,2 5 0 0 0,1 1 1 0 0,-1 3-1 0 0,-2 3-62 0 0,2 6 1 0 0,0 12 0 0 0,0 5 0 0 0,-2 5 28 0 0,2 1 1 0 0,1 8 0 0 0,-1 6-1 0 0,-4 6 32 0 0,-2 4 1 0 0,4 7-1 0 0,-3-1 1 0 0,-1 5 74 0 0,0 6 0 0 0,5 6 0 0 0,0-45 1 0 0,0 1-1 0 0,0 0 0 0 0,0 0-6 0 0,0 0 1 0 0,0-1-1 0 0,1-3 1 0 0,-1-1-1 0 0,-9 47 1 0 0,4 0-35 0 0,3 0 0 0 0,-1-14 1 0 0,4 1-1 0 0,-2-7-13 0 0,2-1 1 0 0,2 2 0 0 0,2-6-1 0 0,0-1-58 0 0,0-3 0 0 0,0-8 0 0 0,0 4 1 0 0,0 2 10 0 0,0 2 1 0 0,0-4-1 0 0,0 0 1 0 0,0 2 32 0 0,0 2 1 0 0,-2-2 0 0 0,-1 0 0 0 0,-3 2 46 0 0,2-2 1 0 0,2-6 0 0 0,0 4 0 0 0,-2 2-1 0 0,-2 2 0 0 0,-5-6 0 0 0,5-1 0 0 0,2-3-4 0 0,2 0 0 0 0,-4 0 0 0 0,0-5 1 0 0,2-1-40 0 0,3 0 1 0 0,1-5-1 0 0,-2-1 1 0 0,-2 3 31 0 0,-2 1 0 0 0,0-5 0 0 0,6-4 0 0 0,0-4 12 0 0,0-2 1 0 0,0 1 0 0 0,-2 1-1 0 0,-2 0-16 0 0,-2-4 0 0 0,1-2 0 0 0,5 2 0 0 0,0 0-17 0 0,0 2 1 0 0,-2-10 0 0 0,-2 10 0 0 0,-2-2 22 0 0,2 0 0 0 0,2 2 0 0 0,0 0 0 0 0,-2 0 20 0 0,-2 0 1 0 0,1 0-1 0 0,5 0 1 0 0,0 0-26 0 0,0 0 0 0 0,-6 0 0 0 0,0 0 1 0 0,2 0-68 0 0,2-1 0 0 0,2 3 1 0 0,0 2-1 0 0,0 2-14 0 0,0-2 1 0 0,0-2-1 0 0,0-3 1 0 0,0-1-32 0 0,0-3 0 0 0,0 1 1 0 0,0-8-1 0 0,-2-2-193 0 0,-4-1 0 0 0,4-3 0 0 0,-3 1-397 0 0,3-1 0 0 0,2 1-56 0 0,0-1 0 0 0,0-5 0 0 0,0-1-237 0 0,0 3 0 0 0,6-4 0 0 0,1 1 975-1 0,3 3 0 1 0,-29 17 0 0 0,-3 6 0 0 0</inkml:trace>
</inkml:ink>
</file>

<file path=ppt/ink/ink1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26:02.429"/>
    </inkml:context>
    <inkml:brush xml:id="br0">
      <inkml:brushProperty name="width" value="0.08" units="cm"/>
      <inkml:brushProperty name="height" value="0.08" units="cm"/>
      <inkml:brushProperty name="color" value="#FFFFFF"/>
    </inkml:brush>
  </inkml:definitions>
  <inkml:trace contextRef="#ctx0" brushRef="#br0">139 0 11640,'0'5'4915,"0"0"0,0 1-5346,0 0 0,1 2 1,0 0-1,3 1 284,0 0 0,1 4 1,2 0-1,0 1 508,0 3 0,-2-1 1,0 1-1,1 1-48,0 2 0,2 0 0,-1 0 0,0 1-41,1 1 1,-4 0 0,1 3-1,0 1-48,-1 0 1,2 0 0,-3 1-1,0 1 372,1 0 1,-1 1 0,-2 0 0,2-2-631,-1 0 1,1-3-1,-1 3 1,0 1 118,-1 0 0,-1 1 0,0 0 0,0 1 139,3-1 1,-2 2-1,1 1 1,-1 0 4,-1 0 1,0-2-1,0 3 1,0 1-78,0 0 1,1 3-1,0-4 1,2 1-72,-2 0 1,0 0 0,-1 3 0,0-1-27,0 1 0,0-1 0,0 0 0,0 0-20,0 0 1,0-3 0,0 3-1,0 0 5,0 0 0,0 3 1,0 2-1,0 0-31,0-3 1,0 0 0,0-2 0,0 2 51,0 1 1,-2-5 0,-1 0-1,-1-4 30,1 0 0,0-1 1,1 0-1,-1-1-18,-1-1 0,2 2 1,-1-3-1,1 3-2,-1 0 1,0-3 0,1-2 0,0-1-54,0-1 0,-1 0 1,1-1-1,0-2-157,1-2 0,-1-1 1,-1-2-1,2-2-517,0-3 1,1 0-1628,0-2 2188,0-3 0,3-14 0,1-6 1</inkml:trace>
  <inkml:trace contextRef="#ctx0" brushRef="#br0" timeOffset="664">0 2227 10533,'0'7'4915,"0"1"0,0 0-4842,0 1 1,3 3 0,0 3-1,1 2-97,2 3 0,0-2 0,2 3 0,1 1 247,1 4 0,0-1 0,-3 0 1,0-2 91,1 2 1,-1-3 0,0 3 0,1-3-73,2-3 1,-2 2-1,2-1 1,-1 1-131,0 1 0,0-3 1,3 0-1,-1-1 306,0-2 1,-1-3 0,2-3 0,-2-1-916,-1-2 0,2-5 0,-1 1 0,1-3-201,2 0 1,-1-4 0,-1-3-1,1-5 503,-1-4 0,-1-1 0,2-3 0,1-2 98,1-1 1,-2-4 0,0 2 0,1-1-19,1-2 0,0 1 0,1 0 1,-1 2 7,1 0 0,-2 2 0,1-1 0,1 3-70,1 2 1,-3 3 0,-1-1-1,1 0-32,1 0 1,-3 4 0,-1-1 0,0 1 154,0 1 0,0-1 0,-4 1 0,0 0 288,-1 0 1,-1 3 79,1-1 1,-9-8 0,-4-1 0</inkml:trace>
</inkml:ink>
</file>

<file path=ppt/ink/ink1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27:02.872"/>
    </inkml:context>
    <inkml:brush xml:id="br0">
      <inkml:brushProperty name="width" value="0.05714" units="cm"/>
      <inkml:brushProperty name="height" value="0.05714" units="cm"/>
      <inkml:brushProperty name="color" value="#FFFFFF"/>
    </inkml:brush>
  </inkml:definitions>
  <inkml:trace contextRef="#ctx0" brushRef="#br0">37 254 10441,'-7'1'0,"0"0"-1981,-1 2 1,4 0 2611,-1-1 1,3 0-392,0 3 1303,1-4 1,1 6-830,0-2 1,0 1 0,0 1 0,0 2-83,0 0 0,1 3 1,0 6-1,2 4-233,-2 4 1,3 3 0,-1 1 0,0 4 257,0 1 1,2-1 0,-3 2 0,0-3 1,-1-4 1,1-4 0,1-2 0,-2-4 461,0-4 0,-2-2-630,-1-6 0,0-3 1,-2-2-592,1-4 0,1-2 0,2-4 0,0-2-76,0-2 0,0-3 0,0-4 0,0-3 55,0-3 1,0-4 0,0-4-1,0 1 20,3 0 1,-2-2 0,2 2 0,-1-1 16,1 1 1,2 3-1,0 3 1,2 2-71,0 3 0,-1 1 0,0 5 1,-1 4-123,1 2 0,0 2 0,1 0 0,1 0-85,-1 2 1,0 0 0,0 1 0,1 1 52,-1 0 1,0-2 0,0 3-349,1 0 1,-3 1 0,-1 2-1,0 1 618,0 3 0,-3 5 0,2 3 1,0 3 121,-1 3 0,3 2 1,-2 2-1,-1 1-1,1 3 0,-1-1 0,2 1 0,0 1 54,0 1 1,-2 1 0,3-3 0,0 0 93,-1 0 1,2 0 0,-3-6 0,0-2-58,0-3 0,2-2 0,-1-1 0,-1-2 254,0 0 1,3-5 180,-2-3 1,-4-35 0,0-8 0</inkml:trace>
  <inkml:trace contextRef="#ctx0" brushRef="#br0" timeOffset="597">364 486 10072,'0'8'3162,"0"-4"1,1 1-3531,1-2 1,0 2 0,3-3 0,0 0-284,2-2 0,0 0 1,0 0-1,1 0 420,-1 0 1,3-3-1,-1-2 1,0-1 479,-1-1 0,0-4 0,-1 0 0,0-1 64,0 0 1,0-1-1,-2-1 1,0-1 53,-2 1 1,-1 2-1,-2 0 1,0-1 275,0-1 1,-3 0 0,-2 2 0,-1 3-1001,-2 0 1,1 2 0,0 1 0,-1 0 80,-2 1 1,2 4-1,-2-2 1,2 2 401,1 1 0,0 4 1,-1 0-1,1 3 227,0 0 0,0 4 0,3 1 0,0 2-58,1 0 0,2 1 0,-1-1 1,1 1-5,1-1 0,0 1 0,0 0 0,1 2-310,1 2 1,2 0 0,4 0 0,0-1-116,1 1 1,0-2 0,1 1 0,0 0 138,3-2 1,-2-4 0,1-2-1,0-2-31,-1-1 0,3 0 0,-3-2 0,1-3-216,-3-1 0,2-1 0,-1 0 1,-1-1-156,-1-1 0,-4-3 0,0-2 0,0 0 65,1 0 0,-3-4 327,3-1 1,-4-31-1,3-8 1</inkml:trace>
  <inkml:trace contextRef="#ctx0" brushRef="#br0" timeOffset="1066">611 334 10044,'-4'1'-3783,"2"1"5304,1 3 0,1 5 0,0 2 0,1 2-586,1 3 0,0 5 0,3 5 1,0 1-471,2 1 0,-2-1 0,-1 0 1,2-3-242,0 0 1,1 0-1,-1-5 1,-2-2-141,2-4 1,1-5-1,0-1-475,0-2 1,0-5-1,1-1 1,-1-4 771,0-3 1,-2-3-1,0-3 1,0 0 108,-1-2 1,1 1 0,-1-2-1,-1 0-510,0-1 1,-1-2 0,-1 1-1,1 0 106,0 1 0,1-3 1,-3 2-1,0 1 23,0-1 0,0 2 0,0 3 0,0 2 47,0 0 1,0 1-1,1 4-14,1 1 1,0 2-65,2 3 1,-1 5 0,1 4 0,0 1 68,0 3 0,-2 2 1,3 1-1,0 4-151,-1 1 1,3 3-1,-3 0 1,2 0-103,-1-2 1,1-2 0,-1-1 0,2 0-161,0 0 1,0-4-1,0-6 1,1-2-445,-1-2 0,-1-2 0,0-6 0,-2-2 719,-1-4 1,-3-38 0,-4-12 0</inkml:trace>
  <inkml:trace contextRef="#ctx0" brushRef="#br0" timeOffset="1297">895 421 9872,'-8'0'-1051,"4"0"1,4 0 0,6 0 0,2 0 857,2 0 1,0 0-1,-1 0 1,2 0 248,0 0 0,0 0 0,2 0 1,-2 0-174,0 0 1,2 0-1,-2 0 1,1 0-225,0 0 0,-2 0 1,1 0-1,0 0-10,-2 0 1012,-1 0 0,-17 10 0,-4 2 1</inkml:trace>
  <inkml:trace contextRef="#ctx0" brushRef="#br0" timeOffset="1581">974 210 9872,'-4'3'799,"1"2"0,3 2 404,0 0 1,0 4-1,0 1 1,1 2-622,1 3 0,2 3 0,4 5 1,-1 4-308,0 4 1,1 1 0,-1 1 0,0 2-186,0 0 1,0 0 0,-2-4 0,0-4-207,1-4 0,-2-3 1,0-3-1,-1-3 137,-1-3 1,-1-28-1,-1-10 1</inkml:trace>
  <inkml:trace contextRef="#ctx0" brushRef="#br0" timeOffset="1947">1149 297 9318,'-5'8'3103,"1"-1"1,1 1-2540,1 2 0,1 1 1,1 4-1,1 0 11,2 2 0,1 2 0,3 5 0,0 1-403,0 1 0,1-1 1,-2 3-1,0-2 49,-1-1 1,-1-4 0,0-4 0,0-3-46,-1-2 0,-1 0-216,2-4 0,-2-4 1,0-6 668,-1-3 1,-1-2-1,0-3 1,0-2-384,0-2 1,-2-3-1,-1-3 1,2-1-194,0-1 1,1 0 0,0-2 0,0-3 76,0-1 0,0 2 0,0 2 0,0 1-40,0 1 1,2 1 0,2 0-1,0 1-444,1 3 1,2 6 0,1 3-353,2 2 1,-2 5 0,1 1 0,-1 4-831,0 3 1366,-1 0 1,7 26-1,1 7 1</inkml:trace>
  <inkml:trace contextRef="#ctx0" brushRef="#br0" timeOffset="2432">1447 421 9318,'-4'-4'656,"0"2"1,0 0 0,1 0-31,0 0 1,2-4-1,-1 1 1,0-1 20,0-1 0,1-1 0,-2 1 0,2 0-72,-2 0 1,2 0 0,-3 1-659,1 2 0,-3 0-296,1-1 0,1 2 0,0 7 0,1 3 601,1 4 0,1 3 0,1 1 0,0 1 580,0 1 1,0 4 0,0 0 0,0 3-374,0-1 0,4 0 1,3-2-1,2 1-341,0 0 1,2-4 0,0-3 0,1-3-473,0-1 0,-2-5 0,1-3 0,1-3-186,-1 0 0,-2-3 1,1-2-1,-2-4 633,-1-3 1,-2-2 0,0-1-1,-1-2 411,0 0 0,1-3 0,-4 1 0,2-2-493,1-1 1,-2 0 0,0 0 0,-1 1-15,-1-1 0,1 3 1,1 3-1,0 3-34,0 4 0,-1 3 285,-1 1 1,0 4 0,0 1 0,0 4 212,3 3 1,-2 3-1,3 2 1,0 2 154,-3 1 0,2 0 0,1 1 0,-1 1-531,0-1 0,3 2 0,-2-1 0,1 0-584,0 1 1,-1-3 0,3 2 369,-2-2 0,4 0 1,-1-1-1</inkml:trace>
  <inkml:trace contextRef="#ctx0" brushRef="#br0" timeOffset="2730">1708 14 8464,'-4'-7'669,"-2"3"0,6 1 1,-1 6-1,3 2 564,2 4 1,1 3 0,3 5-1,-1 4-445,0 2 0,0 4 0,1 4 0,-1 5-389,0 4 0,0 1 0,1 5 1,-2-1-235,-1-2 1,1 1 0,-3-1 0,0-3-124,0-4 1,2-3-1,-2-4 1,1 0-947,-1 1 1611,-1-8 1,-5 6 0,-1-6 0</inkml:trace>
</inkml:ink>
</file>

<file path=ppt/ink/ink1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27:09.772"/>
    </inkml:context>
    <inkml:brush xml:id="br0">
      <inkml:brushProperty name="width" value="0.05714" units="cm"/>
      <inkml:brushProperty name="height" value="0.05714" units="cm"/>
      <inkml:brushProperty name="color" value="#FFFFFF"/>
    </inkml:brush>
    <inkml:brush xml:id="br1">
      <inkml:brushProperty name="width" value="0.04286" units="cm"/>
      <inkml:brushProperty name="height" value="0.04286" units="cm"/>
      <inkml:brushProperty name="color" value="#FFFFFF"/>
    </inkml:brush>
  </inkml:definitions>
  <inkml:trace contextRef="#ctx0" brushRef="#br0">1318 1 9047,'0'11'1040,"1"-1"0,3-1 1,3-1-781,3 5 1,1 1 0,2 7 0,1 5-101,1 5 0,1 3 0,-2 10 1,1 5-41,-2 5 0,0 3 1,-3 8-1,-1-2 5,-2-2 0,-4 4 0,0-1 1,-1 1-29,-2-1 0,0-2 0,0-3 0,0 1-83,0-1 0,0 3 1,0 1-1,-2-1 141,-1-2 1,-2 2 0,-4-1-1,1 0-274,0 1 1,-2-2-1,-2-4 1,1-1 103,0-2 1,0-1 0,-1-8 0,2-7-72,3-4 0,-2-8 0,5 1 0,1-3-280,-2-5 1,3-5-185,-1-6 1,1-5 481,2-2 0,-20-55 1,-5-19-1</inkml:trace>
  <inkml:trace contextRef="#ctx0" brushRef="#br0" timeOffset="413">1070 1655 8883,'-11'0'-394,"-1"0"194,1 0 1,5 2-1,2 1 1,3 5 644,1 2 0,1 2 1,3 3-1,3 4 40,3 2 0,3 3 0,2 3 0,2 3-204,1 2 1,3 1-1,-3-2 1,1-1-95,-1 1 0,0 0 0,2 1 0,-3-4-30,0 0 1,3-2-1,-3-4 1,2-4-78,0-3 0,-4-6 0,3-3 0,1-1-66,-1-2 0,3-7 0,-2-5 1,2-4 129,1-6 0,1-4 0,0-3 0,-1-4-160,1-3 0,-1-4 1,-1-1-1,1 2 8,0 1 1,-6 1-1,6 2 1,-4 1-205,0 1 0,-3 3 0,2 0 0,0 2-254,-4 3 0,-1 7 0,-4-1 0,0 1 349,1 0 1,-29 25 0,-7 10 0</inkml:trace>
  <inkml:trace contextRef="#ctx0" brushRef="#br0" timeOffset="1229">12 2545 8839,'-5'-6'403,"4"1"0,-4 10 0,5 3-109,0 6 1,0 4 0,0 4 0,0 2-225,0 2 1,3 3 0,1 6 0,0 2-47,1 5 1,-4 1-1,4 2 1,-1 1 46,0-1 0,-1-5 1,-3-4-1,0-5-88,0-5 1,0-2-15,0-1 0,0-12 108,0-7 1,0-13 0,0-10 0,0-3-23,0-5 0,0-1 0,0-6 1,2-1-74,1-3 0,0 2 1,3-4-1,0 0-48,1 0 1,-1 4 0,3-2 0,-2 3 36,2 1 0,1 2 0,1 2 0,0 5 33,1 5 0,-1 5 1,0 6-1,0 3 41,1 1 1,-5 2 0,1 7 0,-1 3 117,-1 4 1,3 5-1,-4 3 1,0 3 153,0 4 1,4-1-1,-3 7 1,2 1-212,-1 4 0,-3 1 1,2-1-1,0 1-134,1 2 0,-4-2 1,4 2-1,-1-2-154,0-6 0,-3-3 0,2-8 0,-2-1-1016,1-1 463,0-10 0,-4-4 0,0-13 810,0-2 1,-5-36-1,-1-9 1</inkml:trace>
  <inkml:trace contextRef="#ctx0" brushRef="#br0" timeOffset="2063">451 2882 6570,'5'7'785,"-3"-2"0,5-4 0,-1 1-340,0 2 1,-2 0-1,3-4 1,2 0-197,1 0 1,3 0 0,0 0-1,2 0-46,-1 0 0,2-1 0,1-2 0,-1-3-163,0-4 1,3 1 0,-4-6 0,-1 1-17,-2-1 1,-1 2 0,-1-6-1,-1-1-176,-1-1 0,-6-1 0,1 2 0,-6 3 106,-4 1 0,-5 1 1,-3 3-1,-3 2-162,-4 3 0,4 2 1,-1 5-1,-1 1 210,-1 3 0,-2 2 1,1 5-1,0 2 183,4 2 1,0-1 0,4 4-1,1 2-18,3 2 1,2 1 0,6 2 0,-2 3 78,1 1 1,3-4-1,5 2 1,5 0-30,4-1 0,5 5 1,-3-2-1,2 0-154,2-3 1,1-6 0,1-3 0,1 1-98,-1-1 1,1-4 0,-1-2 0,1-6 25,-1-4 0,-2-1 0,0-2 0,2-4-122,-2-6 1,-4-6 0,2-1-1,-1-4-207,1-3 1,-3-1 0,2-5 0,-1 2 23,-2-1 0,-1-1 1,-3-1-1,-2 3 186,0 4 1,-6-2 0,2 2 0,-3 1 40,-1 1 0,4 3 1,0 2 1014,-2 4-417,0 3 0,-6 7 0,-1 6-111,-1 9 1,2 5 0,-2 6 0,-1 0-164,1 3 1,2 6 0,-2 0 0,1 3-52,3 0 1,0 5-1,2 0 1,0-2-119,0-1 0,4-3 0,2-2 0,3-5-225,4-5 1,5 0-1,1-6 1,2-4-143,2-5 0,-1-9 1,2-4-1,1-7 15,1-8 1,1-1 0,-5-6 0,0-1 33,-4-1 0,4-3 0,-5-2 0,1 1 106,-3 3 1,-7 0-1,-1 4 1,-1-1 154,0 0 0,-3 9 0,0-1 86,-1 5 1,-7 7-2,-3 6 0,-1 4 1,1 4-1,1 3 0,2 3 1,2 3 0,3 2 0,0 4 79,0 2 1,0 3 0,0 1 0,0 2-29,0 2 1,1-3 0,1 3 0,3 0-146,2 0 0,0-4 0,4 0 0,2-5-487,2-5 1,-1-3 0,3-2 0,-1-2-97,-2-5 0,-1-3 0,-2-5 0,0-5-1527,0-3 2152,1-7 1,-11-48 0,-2-17 0</inkml:trace>
  <inkml:trace contextRef="#ctx0" brushRef="#br0" timeOffset="2304">1419 2759 8827,'-8'3'-533,"2"2"264,1 2 0,1-4 0,6 4 976,1-2 0,1-2 0,6-3 1,3 0-386,-1 0 1,4 0 0,1 0 0,0 0-257,3 0 0,-2 0 0,1-1 0,-1-1-141,0-2 0,3-4 1,-3 5-1,0-1-329,1-1 1,-5 0 0,1-4 0,-3 2-610,0-2 0,-5 3 1022,1-2 1,-36 6 0,-4-3 0</inkml:trace>
  <inkml:trace contextRef="#ctx0" brushRef="#br0" timeOffset="2546">1577 2545 8827,'-12'0'0,"1"0"-512,0 0 0,0 1 1139,-1 3 0,5 2 0,0 5-198,2 1 0,2 0 0,3 2 0,0 2-120,0 2 1,0 4-1,1 4 1,1 1-99,2 0 0,1 3 1,-2 6-1,0 2-342,0-2 0,-1-1 0,1-2 0,1-2-459,-2-1 0,0-6 0,-2-2-427,0-5 1,0-7 89,0-7 966,5-9 1,11-71-1,-4 28 1,0 0-1</inkml:trace>
  <inkml:trace contextRef="#ctx0" brushRef="#br0" timeOffset="2846">1678 2669 8827,'11'0'-761,"-3"0"0,-2 1 1011,-1 3 0,-1 6 0,-4 6 0,-2 3 484,-1 4 1,1 1 0,-3 7 0,2 3-428,-1 2 0,-1 3 1,2-4-1,0 0-148,0-2 0,2-7 0,1-1 0,0-4-143,0-2 0,0-9 0,1 0-131,3-4 1,-3-7 0,4-6 0,-1-6 32,0-6 1,-1-1 0,-3-10-1,0-1 135,0-1 1,4-6 0,0 0 0,-2 2-20,0 1 1,1 1-1,2 2 1,0 1-12,0 1 1,3 5 0,-3 0 0,1 3-186,3 4 1,1 8 0,1 0 0,0 3-194,1 5 0,0 2 0,2 4 1,1 3-461,-1 3 0,-1 1 817,2 1 0,-7-6 1,2-1-1</inkml:trace>
  <inkml:trace contextRef="#ctx0" brushRef="#br1" timeOffset="3315">2173 2702 8017,'-11'0'-160,"0"0"0,-1 0 808,1 0 1,0 0-1,0 0 1,-2 0-339,-2 0 1,3 4 0,-3 0 0,2 0-252,2 1 1,-4-3 0,0 6 0,1 0-102,2 2 0,2 3 0,1 1 0,1 2 47,0 1 0,3 3 0,1 5 0,3 2 13,1-2 0,1 2 0,3 0 0,3-2-34,3-2 1,3-1 0,0-4 0,4-3-45,0-2 0,1-7 0,2-2 1,-3-3-59,-1-1 0,3-5 0,-4-2 0,-1-5 23,-2-3 1,0-2 0,-1-7 0,0-1 4,0-1 1,-3-4 0,-2 2 0,0 1 23,1-1 1,-1 2 0,1 3-1,-3 1 172,-3-1 1,3 6-1,0 2 197,-2 2-125,0 7 1,-2 6-1,0 9 1,0 5 125,0 4 1,1 5-1,1 3 1,2 4-108,-1 3 1,2 2 0,0 1 0,0 2-206,0-2 1,3-1 0,-1-1 0,0-2-385,1-2 1,-1-7-1,5-8 1,0-4-366,3-4 1,-1-2 0,3-7 0,1-6 756,-1-7 0,4-24 0,2-12 0,4-4 0,0 0 0</inkml:trace>
  <inkml:trace contextRef="#ctx0" brushRef="#br1" timeOffset="3582">2657 2342 8544,'-11'-6'163,"0"2"1,1 2 0,1-1 711,1-1 1,2 2 0,-1 6-389,3 3 0,3 8 0,2 4 0,1 3-164,2 5 1,4 3 0,-3 8 0,1 6-126,3 4 1,-4 6-1,-2-1 1,-1 5-270,-2 2 0,0 4 0,0-5 0,0-4-462,0-5 1,0-9-1,0-4 1,0-4-1090,0-7 1,0-5 1621,0-9 0,-5-6 0,-2-1 0</inkml:trace>
</inkml:ink>
</file>

<file path=ppt/ink/ink1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0:24.317"/>
    </inkml:context>
    <inkml:brush xml:id="br0">
      <inkml:brushProperty name="width" value="0.04286" units="cm"/>
      <inkml:brushProperty name="height" value="0.04286" units="cm"/>
      <inkml:brushProperty name="color" value="#FFFFFF"/>
    </inkml:brush>
  </inkml:definitions>
  <inkml:trace contextRef="#ctx0" brushRef="#br0">10 284 9106,'-5'4'-306,"1"-2"402,4 2 1,1-4-1,2 0-130,4 0 0,1 0 1,3 0-1,2 0 65,3 0 0,4 0 1,3 0-1,3-1-29,2-2 0,5 1 0,0-1 0,2 2 21,2 1 0,-2 0 1,-1 0-1,1-1 26,0-2 0,-4 2 0,2-3 0,-3 3 11,0 1 0,-1 0 0,0 0 1,0 0-28,-3 0 1,2 0 0,-3 0 0,1 0-43,0 0 0,-4 0 1,2 0-1,-1 0 5,3 0 1,-5 0 0,-1 0 0,-2 0-5,1 0 1,1 0 0,1 0 0,-1 0 19,-1 0 1,-5 0-1,2 0 1,1 0-51,-2 0 1,2 0 0,-4 0 0,0 0-157,1 0 0,-3 0 0,2 0 0,-2 0-23,-1 0 0,-1-1 0,-2-1-797,0-1 143,-1 0 871,0 3 0,-15 8 0,-7 3 0</inkml:trace>
  <inkml:trace contextRef="#ctx0" brushRef="#br0" timeOffset="418">1036 450 8510,'-4'10'886,"3"-5"-66,-3 0 0,4-10-573,0-1 0,4-3 0,3-1 0,1 1-101,2-1 1,0 1 0,1 2-1,1 0-81,1 0 1,3-2 0,-2-1 0,1 0-88,3 1 1,-3-1 0,0 0 0,-1 0 111,-2 0 1,-1 1 0,-1 0-1,-1 1-86,1 2 0,-4-1 0,-3-2 27,-2-1 1,-1 0-1,-2 0 1,-4 0 7,-3 1 1,-9-4-1,-1-1 1,-5-1-41,-1 1 0,-3 0 1,2 2-1,-3-2-69,0-1 1,4 3 0,2-1 0,3 2-388,0 1 1,1 1 0,0-1-1,3 0-327,3 0 1,5 5 0,2 1 783,-2-1 0,8 4 0,1-3 0</inkml:trace>
</inkml:ink>
</file>

<file path=ppt/ink/ink1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0:22.936"/>
    </inkml:context>
    <inkml:brush xml:id="br0">
      <inkml:brushProperty name="width" value="0.05714" units="cm"/>
      <inkml:brushProperty name="height" value="0.05714" units="cm"/>
      <inkml:brushProperty name="color" value="#FFFFFF"/>
    </inkml:brush>
    <inkml:brush xml:id="br1">
      <inkml:brushProperty name="width" value="0.04286" units="cm"/>
      <inkml:brushProperty name="height" value="0.04286" units="cm"/>
      <inkml:brushProperty name="color" value="#FFFFFF"/>
    </inkml:brush>
  </inkml:definitions>
  <inkml:trace contextRef="#ctx0" brushRef="#br0">0 253 27683,'2'-5'-9831,"1"2"7598,-2 2 1,4 1 973,-1 0 899,-3 0 1,7 0 181,-1 0 1,-2 0-1,2 0 92,0 0 1,-1-4-1,0 1 1,2 1 39,1 1 0,4 1 0,1 0 0,0 0-499,0 0 0,3 0 0,0 0 0,1 0 521,2 0 0,-1 0 0,1 0 0,-1 0 4,1 0 1,-1-1 0,0-2 0,-2 0 31,-1 1 1,1 1 0,1 1 0,0 0 9,-2 0 1,0 0 0,4-1 0,-2-1-3,-2-2 0,3 1 1,-3 3-1,3 0 2,0 0 1,-3-1 0,0-1-1,-1-1 2,0 1 0,-2 0 0,3 2 1,1 0 7,-2 0 1,0 0 0,-3 0 0,2 0-33,1 0 1,-3 0-1,2 0 1,-1 0-21,0 0 0,0 0 1,-3 0-1,0 0-109,0 0 0,-4 0-298,1 0-470,-1 0 572,0 0 0,-6 0 325,-7 0 0,-10 0 0,-4 0 0</inkml:trace>
  <inkml:trace contextRef="#ctx0" brushRef="#br1" timeOffset="483">626 341 8374,'4'6'-469,"-2"-2"0,5-4 625,0 0 0,2 0 0,1 0 0,0 0 120,-1 0 0,6-3 0,0-2 0,1 0-136,0-3 1,2 0-1,3-1 1,2 1-17,-1 2 1,-1-1-1,-2-2 1,1-1-64,-1 0 1,-3 4-1,0-1 1,-2-1-56,-2 0 1,-1-1 0,-2 1-1,0 2 18,-2-2 1,-3 0 0,-4-2-1,0 0 2,0 0 1,-1 2 0,-2 0 0,-4 2 42,-2-2 1,-4-1 0,-1-1 0,-1 1-16,-2-1 0,-2 3 1,0 1-1,-1-2-19,1 0 1,-1-1 0,2 1 0,0 2-32,2-2 1,0 3-1,-3-1 1,3 2-134,3 2 0,2-2 0,1 0 0,0 1-1040,1-1 0,-1 3 1169,0-3 0,13 16 0,4 5 0</inkml:trace>
</inkml:ink>
</file>

<file path=ppt/ink/ink1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0:40.818"/>
    </inkml:context>
    <inkml:brush xml:id="br0">
      <inkml:brushProperty name="width" value="0.05714" units="cm"/>
      <inkml:brushProperty name="height" value="0.05714" units="cm"/>
      <inkml:brushProperty name="color" value="#FFFFFF"/>
    </inkml:brush>
  </inkml:definitions>
  <inkml:trace contextRef="#ctx0" brushRef="#br0">1 264 8425,'5'0'-159,"4"0"144,-2 0 1,-2 0 0,1 0 8,2 0 1,1 0-1,1 0 1,0 0 2,3 0 0,-2 0 0,3 0 0,-1 1-2,0 2 0,5-2 0,-3 3 0,1-3 6,1-1 1,-1 0-1,3 1 1,0 1-5,-3 1 1,3 1 0,-3-4 0,2 0 2,2 0 0,-3 0 0,1 0 0,0 0 0,0 0 1,-1 0 0,2 0 0,1 0-23,0 0 0,-2 0 0,-1 0 0,0 0 0,0 0 0,1 0 0,2 0 1,-2 0 5,-1 0 0,1 0 0,-3 0 0,2 0 2,-1 0 1,-4 0 0,1 0 0,-2 0 1,-1 0-1,-1 0-34,1 0 1,-3 0-177,-1 0 222,-4 0 1,-10 0-1,-9 0 1</inkml:trace>
  <inkml:trace contextRef="#ctx0" brushRef="#br0" timeOffset="483">675 420 9113,'-10'0'-1118,"5"-1"986,2-2 0,3-2 221,3-5 0,-1 3 1,5 1-1,0-1-44,2 2 1,1-4 0,0 3 0,0-2-15,3 2 1,-2-3 0,3 2 0,-1 0-4,0 0 0,0-1 1,-2 2-1,1 0 21,1-1 0,0 1 0,-3-3-58,0 2 0,-5 2 0,0 3 11,-1-1 0,-3-5 0,1 3 1,-4-2 10,-4 0 1,-4 4 0,-3-3 0,-2-2-21,-1-1 0,-2 0 0,2-1 0,-3 0-35,0 0 1,0 1-1,2-1 1,2-1-88,0-2 1,-1 2 0,2-3 0,0 1-76,0 0 1,1 0-1,2 3 1,-1 0-166,-1 1 0,0-1 368,3 0 0,5 5 0,0 0 0</inkml:trace>
</inkml:ink>
</file>

<file path=ppt/ink/ink1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0:49.851"/>
    </inkml:context>
    <inkml:brush xml:id="br0">
      <inkml:brushProperty name="width" value="0.05714" units="cm"/>
      <inkml:brushProperty name="height" value="0.05714" units="cm"/>
      <inkml:brushProperty name="color" value="#FFFFFF"/>
    </inkml:brush>
  </inkml:definitions>
  <inkml:trace contextRef="#ctx0" brushRef="#br0">0 200 11102,'7'0'-1345,"-1"0"1,1 0 1371,3 0 0,-1 0-35,1 0 0,0 0 1,0 0 45,-1 0 0,-2 0 0,-1 1-8,2 2 1,1-2 0,1 3-7,-1-3 0,2-1 0,1 0 1,1 0-22,-1 0 1,2 0-1,0 0 1,0 0-19,1 0 0,2 0 1,-1 0-1,2 0 3,-2 0 0,2 0 1,-2 0-1,1 0 7,2 0 0,-4 0 1,4 0-1,0 0 2,-1 0 1,2 0-1,-2 0 1,-1 0 3,0 0 0,-2 0 1,2 0-1,0 0-7,0 0 0,0 0 0,1 0 0,-2 0 0,1 0 1,2 0 0,-1 0 0,0 0 5,-2 0 0,-1 0 0,2 0 0,-1 0-1,-2 0 0,2 0 1,-2 0-1,0 0-10,0 0 1,3 0 0,-3 0 0,0 0 0,0 0 0,3 0 0,-1 0 0,0 0 8,0 0 0,-1 0 1,3 0-1,-3 0 0,-1 0 0,3 0 1,-1 0-1,-1 0 4,-2 0 0,1 0 0,-1 0 0,-1 0-3,-1 0 0,-5 0-118,1 0 0,-4 0 119,4 0 0,-23 0 0,-1 0 0</inkml:trace>
  <inkml:trace contextRef="#ctx0" brushRef="#br0" timeOffset="530">850 366 12002,'7'-5'-848,"-2"0"0,1 2 452,-1 0 0,-1 0 1,2 2 324,2-3 1,-3 3 0,2-3-1,0 1 104,2-1 0,1 1 0,-1 2 1,1-1 72,0-1 1,1-2-1,1 3 1,2-2-53,1-2 1,-2 3-1,2-2 1,0-1-38,1 1 0,-3-1 0,2-1 1,-1 0-67,-2 0 1,2 1 0,-1 0-1,-1-2 0,-2-1 3,-4 0 0,-1-1 0,-5 0 66,0 0 1,-5 4 0,-1-1 0,-4 1-3,-3 0 1,1-2 0,-4 1 0,-2-2-16,0 0 1,2-1 0,-1 0-1,1 1-12,1 3 1,-2-3-1,4 3 1,-1-3-38,0-1 1,4 0-1,-4 2 1,5 0-4,2 2 1,0 2-1,2-1 1,1 0-83,0-1 1,-1 4 0,3-2 118,-1-1 0,8 26 1,6 2-1</inkml:trace>
</inkml:ink>
</file>

<file path=ppt/ink/ink1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0:53.733"/>
    </inkml:context>
    <inkml:brush xml:id="br0">
      <inkml:brushProperty name="width" value="0.05714" units="cm"/>
      <inkml:brushProperty name="height" value="0.05714" units="cm"/>
      <inkml:brushProperty name="color" value="#FFFFFF"/>
    </inkml:brush>
  </inkml:definitions>
  <inkml:trace contextRef="#ctx0" brushRef="#br0">1 260 20013,'10'-1'-1260,"-1"-2"1,-2 2 0,0-3 959,0 3 0,-1 1 1,0 0 73,2 0 1,0 0-1,2 0 124,0 0 1,0 0 0,-1 0 73,1 0 0,0 0 0,0 0 0,0 1 7,-1 3 0,2-3 0,1 2 0,2-2 8,1-1 0,2 1 0,2 1 0,0 2-147,-3-2 0,6-1 1,-3-1-1,2 0 83,0 0 1,1 0 0,1 0-1,-1 0 49,-2 0 0,3 0 1,0 0-1,-1 0 6,-2 0 1,0 0 0,-1 0-1,1 0 22,0 0 0,2 0 0,1 0 0,0 0 5,1 0 0,-4 0 0,3 0 0,-2 0 1,-2 0 1,4 0-1,0 0 1,-1 0 0,-2 0 0,0 0 0,1 0 0,-1 0-5,0 0 1,1 0 0,-5 0 0,0 0-4,0 0 0,1 0 1,1 0-1,-1 0-29,0 0 1,-1-1 0,3-1 0,1-2-13,0 2 0,-1 0 0,1 0 0,-1-1 24,1 0 0,-1 2 0,1 1 0,-2-1-1,-1-2 0,0 2 1,-3-2-1,0 2 20,0 1 0,3 0 0,-4 0 0,-1 0 1,-2 0 0,3 0 1,0 0-1,-1 0-7,-1 0 0,-1 3 0,1 0 0,1-1-15,1-1 0,-3-1 1,-4 0-1,2 0-93,0 0 1,2 4 79,0-1-61,0 0 0,-9 6 1,-2 2-1</inkml:trace>
  <inkml:trace contextRef="#ctx0" brushRef="#br0" timeOffset="552">1398 397 32137,'7'0'-1745,"-1"0"0,-2 0 0,2 0 1652,2 0 0,0-1 0,2-2 1,1-3-329,2 1 0,-2-4 1,3 3-1,0-3 119,2-1 1,-1 0-1,-1 1 1,-1-1 173,0 0 1,3 0 0,-3 0-1,-1 2 16,-1 1 0,-1-1 0,-1 1-46,1-2 0,-4 3 1,-2 0-1,-1 1-842,0 0 1,1 1 442,-4-2 0,-5-1 1,-1-1-1,-3 0 389,-1 1 0,-4 1 1,-1-4-1,-1 0-79,0 1 0,-1-4 0,-2 0 0,-1 1 1034,1 1 1,3 1-1,2 0 1,1 0-1158,0 1 1,0-1-1,3 0 1,2 0-67,1 1 0,-1 2 1,2 1-1,0-1 279,-1 2 0,-4 13 1,-4 9-1</inkml:trace>
</inkml:ink>
</file>

<file path=ppt/ink/ink1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0:58.432"/>
    </inkml:context>
    <inkml:brush xml:id="br0">
      <inkml:brushProperty name="width" value="0.05714" units="cm"/>
      <inkml:brushProperty name="height" value="0.05714" units="cm"/>
      <inkml:brushProperty name="color" value="#FFFFFF"/>
    </inkml:brush>
  </inkml:definitions>
  <inkml:trace contextRef="#ctx0" brushRef="#br0">811 0 11045,'8'0'-955,"0"0"0,-4 1 873,-1 2 1,-6-2 0,-2 1 242,-2-1 1,-1-1-1,0 0 1,0 0-69,0 0 0,0 0 1,-1 0-1,-1 0-62,-1 0 0,-3 0 0,1 0 0,0 0-24,0 0 0,-3 0 0,-4 0 0,0 0-42,1 0 1,-4 0 0,2 0 0,-3 0 18,-3 0 0,1 0 0,-2 0 1,0 0 21,2 0 1,1 0 0,0 1 0,0 1 51,1 0 0,-2 1 0,6-3 0,-2 0-80,1 0 1,0 0 0,0 0 0,2 0-13,2 0 1,1-1 0,0-1 0,1 0 20,2 0 1,-2 1 0,4 0 0,-1-1-39,1 0 0,0-1 0,3 3-37,0 0 0,2 0-10,1 0 1,3 1 37,0 2 0,8 1 1,3 4-1</inkml:trace>
</inkml:ink>
</file>

<file path=ppt/ink/ink1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0:58.797"/>
    </inkml:context>
    <inkml:brush xml:id="br0">
      <inkml:brushProperty name="width" value="0.04286" units="cm"/>
      <inkml:brushProperty name="height" value="0.04286" units="cm"/>
      <inkml:brushProperty name="color" value="#FFFFFF"/>
    </inkml:brush>
  </inkml:definitions>
  <inkml:trace contextRef="#ctx0" brushRef="#br0">16 0 8498,'-6'7'0,"2"0"0,0-2-245,3 1 0,1-1 1,1 0-1,3 0 142,0 0 1,2 2 0,3-2 0,1 2 87,4 1 0,0 0 0,0 0 0,0 0-31,0 1 1,0-1 0,0 0 0,0 0-63,0 0 1,-2-1 0,-2-2 107,-1-2 0,-22 1 0,-6 1 0</inkml:trace>
</inkml:ink>
</file>

<file path=ppt/ink/ink1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0:59.049"/>
    </inkml:context>
    <inkml:brush xml:id="br0">
      <inkml:brushProperty name="width" value="0.05714" units="cm"/>
      <inkml:brushProperty name="height" value="0.05714" units="cm"/>
      <inkml:brushProperty name="color" value="#FFFFFF"/>
    </inkml:brush>
  </inkml:definitions>
  <inkml:trace contextRef="#ctx0" brushRef="#br0">0 153 27790,'6'3'-1852,"-1"-1"1,1 0 2445,2-1 1,0-2-1,1-1 1,1-1-1416,4-2 1,1 0-1,0-4 1,-1-1 205,0 0 1,-1-2 0,2 2-1,-1-1 82,0 2 0,-4-3 0,0 0 0,-1 1-97,-1-1 0,2 2 0,-1 1 455,-2 1 1,21 11 0,7 2 0</inkml:trace>
</inkml:ink>
</file>

<file path=ppt/ink/ink1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1:07.415"/>
    </inkml:context>
    <inkml:brush xml:id="br0">
      <inkml:brushProperty name="width" value="0.05714" units="cm"/>
      <inkml:brushProperty name="height" value="0.05714" units="cm"/>
      <inkml:brushProperty name="color" value="#FFFFFF"/>
    </inkml:brush>
  </inkml:definitions>
  <inkml:trace contextRef="#ctx0" brushRef="#br0">667 220 14684,'5'2'0,"-1"2"-1406,0 0 0,0-2 1181,-2 1 0,-4-2 0,-1-1 1,-4 0 523,-4 0 1,-1 0-1,-4-1 1,0-2-136,-1-2 1,-2 0-1,-3 0 1,-1 0-16,-1 0 1,1-2 0,0 3 0,0-1-65,-2 2 1,-1 0-1,2 0 1,-1 0-78,-2 0 1,1 2 0,-3-2-1,-1 2 52,2 1 0,-3 0 0,4 0 0,2 0 89,0 0 1,1 0 0,4 0 0,4 0 450,4 0 0,3 0-562,1 0 180,4 4-231,0-3-86,4 2 0,1-3 341,2 0 0,-1 0-293,3 0 0,-2 3 0,2 0 1,1-1 13,1-1 0,1 1 0,0 2 1,0-1-28,1 1 1,1 2-1,2-1 1,-1 3-21,1 0 1,2 0 0,0 0 0,1 0-4,1 0 1,-3 0 0,1 1 0,0 1-44,1 0 1,3 1 0,-1-2 0,-3 0 30,-1-1 0,0 2 0,-2-6 0,-2 1-462,-3 1 1,-2-4 574,-1 0 0,-31-12 0,-4-3 0</inkml:trace>
  <inkml:trace contextRef="#ctx0" brushRef="#br0" timeOffset="288">89 155 15991,'4'-3'-118,"3"2"0,-2-3-146,-1 1 0,2 1 0,-2-2 0,0-1 59,3 1 1,0 1 0,1-2 0,0-2 169,0 0 0,3-1 0,3-1 0,1-1 36,1 0 0,-3-1 1,1 2-1,0-1-121,1 0 1,1-1 0,-1 4 0,-1 1 47,-3 0 0,-3 26 1,1 3-1</inkml:trace>
</inkml:ink>
</file>

<file path=ppt/ink/ink1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1:06.198"/>
    </inkml:context>
    <inkml:brush xml:id="br0">
      <inkml:brushProperty name="width" value="0.05714" units="cm"/>
      <inkml:brushProperty name="height" value="0.05714" units="cm"/>
      <inkml:brushProperty name="color" value="#FFFFFF"/>
    </inkml:brush>
  </inkml:definitions>
  <inkml:trace contextRef="#ctx0" brushRef="#br0">1766 174 17696,'-8'0'-288,"0"0"0,-2 0 0,-1 0-135,1 0 0,0 0 1,1 0-1,-3 0 466,-1 0 0,0 0 1,-2 1-1,1 1 63,0 1 0,0-1 0,-4-2 0,-1 0-43,2 0 1,-4 3 0,0 0 0,-3-1-38,0-2 1,-1 0 0,0 1 0,-3 1-49,-1 1 1,-1 0 0,-4-3 0,-1 0 6,1 0 0,1 0 0,-1 0 0,-2-1 2,-1-2 0,0 2 0,-2-2 0,0 2 1,2 1 0,-2-2 0,-2-1 0,-2 1-12,1 1 1,1-1 0,0-1 0,-2 0-31,-3 0 1,4 2 0,1-3 0,2 2 20,1-1 1,1-1 0,2 3 0,1-2 14,2 1 0,3 1 0,0 0 1,1 0-25,0-2 1,6 0 0,-1 3 0,2 0 17,3 0 1,1 0 0,2 0 0,2 1 85,2 2 0,2-2 1,1 1 148,0-1-111,4 3 1,-1-2 98,3 3-841,1-3 384,-3 1 1,5-3 488,2 0-147,-2 0 1,3 0 0,-1 0-30,2 0 1,2 0 0,1 0 0,0 1-61,0 2 1,3-1-1,1 2 1,-1 1-29,1-1 1,2 1 0,-1 4-1,3-1-38,0 0 1,0 0-1,0 0 1,0 1 121,0 1 0,3 0 0,-1 3 0,0-1-114,-1 1 0,-2-1 1,-1 1-1,-4-2-205,-1-2 0,-1-1 0,0 0 1,0 0-1132,-3 0 1235,-2-3 1,1-2-1,0-3 1</inkml:trace>
  <inkml:trace contextRef="#ctx0" brushRef="#br0" timeOffset="281">56 126 13427,'8'0'-12,"0"0"0,0 0 0,0 0-78,0 0 1,1-1 0,-1 0 0,0-3 38,0 0 0,0-3 1,0-2-1,1-2-82,1 1 1,2-2-1,2 2 1,-1-1-96,-2-1 1,4 3 0,-2-4 258,2 1 0,33 12 1,8 6-1</inkml:trace>
</inkml:ink>
</file>

<file path=ppt/ink/ink1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1:04.847"/>
    </inkml:context>
    <inkml:brush xml:id="br0">
      <inkml:brushProperty name="width" value="0.05714" units="cm"/>
      <inkml:brushProperty name="height" value="0.05714" units="cm"/>
      <inkml:brushProperty name="color" value="#FFFFFF"/>
    </inkml:brush>
  </inkml:definitions>
  <inkml:trace contextRef="#ctx0" brushRef="#br0">655 153 23372,'0'8'-7127,"0"-3"6525,0 1 0,-1-2 1,-2 1-1,-2-2 1098,-2-2 0,-1-1 1,-1 0-1,-1 0-282,-1 0 0,-3-3 0,1 1 0,-3-1-137,-3-1 1,2 3-1,-3-4 1,2 1-42,-1 3 0,-3-3 0,0 1 0,-1 2 8,-1 0 0,0-2 0,-1 0 0,-1 2-115,-1 0 1,-2 1 0,2 0 0,1 0 409,1 0 1,1-1 0,1-1-1,2-1 35,5 2 1,1 0 0,4 1-485,2 0 1,3 1 106,3 1 1,2-1 0,-1 3-302,-1-1 1,0-2 171,0 2 0,-1-2 113,-4-1 18,3 0 188,-2 0 1,7 0-140,0 0 0,3 0 0,6 1 0,-1 0-74,0 2 0,0 3 0,2-1 1,2 0 29,0 1 0,-1-1 0,2 3 0,2 1 90,0 2 0,1-2 1,0 4-1,0-2-191,0-1 1,0 2 0,0-1 0,0 2-174,0 1 0,-2-2 0,-2-1 0,0-3-485,-2 0 0,-1-2-671,-1-1 1303,-4-3 0,-18-9 0,-9-7 0</inkml:trace>
  <inkml:trace contextRef="#ctx0" brushRef="#br0" timeOffset="276">29 121 22036,'8'2'-1122,"0"1"1,0 0-1,0-4 1148,0-2 1,-3-1 0,0-4 0,2 0-170,0 0 1,1 0 0,1 0 0,1-1 79,0 1 0,4-2 0,-3-1 0,1 1-66,-1 1 0,4 1 0,-2 1 267,2 2 1,16 1 0,2 4 0</inkml:trace>
</inkml:ink>
</file>

<file path=ppt/ink/ink1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1:03.598"/>
    </inkml:context>
    <inkml:brush xml:id="br0">
      <inkml:brushProperty name="width" value="0.05714" units="cm"/>
      <inkml:brushProperty name="height" value="0.05714" units="cm"/>
      <inkml:brushProperty name="color" value="#FFFFFF"/>
    </inkml:brush>
  </inkml:definitions>
  <inkml:trace contextRef="#ctx0" brushRef="#br0">1429 161 25083,'-4'-5'-7849,"-3"2"7781,2 3 1,0 0-1,1-1 1,-1-1-47,1-1 0,-2 1 1,-2 2-1,0 0 160,0 0 0,-3 0 0,-3 0 1,-1-1-84,-1-2 0,-4 2 0,-1-2 1,-3 2 43,-3 1 0,-1 0 0,-5 0 0,1 0 3,0 0 0,0 0 0,0 0 0,0 0-185,0 0 0,1 0 0,-1 0 0,2 0 336,0 0 1,0 0 0,5 0 0,-1 0-118,0 0 0,-4 3 0,3 0 0,2-1 37,0-1 0,-3-1 0,-2 2 0,-1 1-106,-1-1 1,-1 1-1,-2 1 1,-1-1 36,-1 1 1,-2 1 0,2-1 0,1-1-23,1 1 1,3 0 0,2-3 0,2 2-5,3-1 1,4-1 0,6-1 0,3 0-8,0 0 0,1 0 1,3 0 44,0 0 0,1-1-161,2-2-114,1 2-169,4-2 1,3 4 115,0 1 1,0-1 27,0 2-103,-2-2 1,2 0 181,-3 1-409,0-1 0,1 3-498,2-4 973,-2 3 1,5-1 194,-3 3 1,2-2-1,-1 2 1,-1-1-8,1 0 0,2-1 0,-1 3 0,3 0-64,0 1 0,1 4 1,1 0-1,4 2 87,1 1 1,4 2 0,0 2 0,2 1-193,1 2 0,3 0 0,1 0 0,-2-2 286,-1-2 0,-4-5 0,-7-1-82,0-2 1,-2-6-100,-5-3 0,-30-21 1,-11-9-1</inkml:trace>
  <inkml:trace contextRef="#ctx0" brushRef="#br0" timeOffset="265">40 209 19483,'1'-5'-717,"2"3"0,-1 1 1,2 0-1,1-1 630,-1-1 0,-2 0 0,2 0 0,-2-2-128,1-2 1,2-1-1,-1 0 1,0-1-13,3-2 1,-3 1 0,1-3 0,1-1-28,-2 2 1,3-2-1,-1 2 1,1 0 200,1 1 0,3-11 1,2 1-1</inkml:trace>
</inkml:ink>
</file>

<file path=ppt/ink/ink1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2:12.492"/>
    </inkml:context>
    <inkml:brush xml:id="br0">
      <inkml:brushProperty name="width" value="0.05714" units="cm"/>
      <inkml:brushProperty name="height" value="0.05714" units="cm"/>
      <inkml:brushProperty name="color" value="#FFFFFF"/>
    </inkml:brush>
  </inkml:definitions>
  <inkml:trace contextRef="#ctx0" brushRef="#br0">10 2704 9681,'-3'-9'750,"0"-1"0,-1 3 0,6 1-614,1-1 0,2-2 0,5-1 0,-1 1 43,1-1 0,0-1 1,-1-2-1,2-2-97,2 0 1,-1-3-1,3 2 1,0-3-43,0-4 1,1 3 0,3-3 0,0 3-72,-3 0 1,2 0 0,-2-1 0,1-2 27,-1 2 1,3 3-1,-3 1 1,2-2 200,1-3 0,-3-1 0,0 1 0,3-1-266,2-2 0,1-1 0,2-3 0,0 0 38,-3 0 1,3 4 0,-1-1 0,-1-2 46,2-3 1,-4 4 0,3-2 0,-2 1 41,2 0 0,-3-2 1,4-1-1,-2-2-17,1-2 0,3 3 0,-3-2 0,2-1-13,2 1 0,0 0 0,-1-3 0,-1 3 8,-1 1 1,2-4 0,-1 2-1,0-2 8,-3 2 0,-1-2 0,-1 4 0,2-1-2,0-3 1,2 4 0,-3 1 0,2 2 19,-2 1 1,4-4 0,0 2 0,-1 2-19,-1 2 0,-6 6 0,-1-2 0,0 3-62,-1 1 0,2 3 1,-4 1-1,-1 0 4,-1 0 0,0 2 0,0-2 1,2 1-29,-1 2 1,-4 1 0,-2 1 0,2 1 46,0-1 1,2 0 0,-2 1 0,0 0-28,-2 3 0,-2-2 0,1 4 0,0 0-457,1-1-533,-4 2 1113,2 3 0,-8 22 0,-2 4 0</inkml:trace>
  <inkml:trace contextRef="#ctx0" brushRef="#br0" timeOffset="1700">2029 2675 9434,'-9'-4'67,"2"3"0,2-3 0,-1 0 386,1 1 0,2-4 0,-3 0-71,2-1 0,0-2 1,2 0-1,-2 1-41,2-1 1,1 0 0,1 1 0,0-2-154,0-2 1,0 2 0,-1-2-1,-1 3-30,-1 0 1,0 0 0,3 1 0,0-1-33,0 0 0,-4 1 0,1-1 0,0-1 174,-1-2 1,2 2 0,-4-4 0,1 1-66,-1 2 1,3-2-1,-3 0 1,-1 0-64,2 0 0,-4-2 0,3 3 0,-3 0-136,0-1 1,-1 3-1,0-2 1,1 0-113,-1 0 1,0 0 0,1 3 0,-1-1 27,0-1 0,1 0 1,-1-3-1,0 1-76,1 2 1,2-3-1,1 0 1,-2-1-4,0 0 0,1 3 0,2-3 0,0 0 32,-1 1 0,1-4 0,-3 4 0,3-1 13,1 0 1,-3 3 0,3-3 0,-1 0 20,-3 1 1,3-3 0,-1 3-1,1-1 44,0 0 1,1 3 0,-2-3 0,-1-1 24,2 2 1,-2-3 0,2 3 0,1-1 7,0 0 1,-3 3 0,4-2 0,0 0 1,-1 0 0,2 2 0,-2-2 0,1 0-23,0 0 1,-2 2 0,3-3 0,-1 0-15,1 1 0,1-3 0,1 2 1,-1-3 11,-2 0 0,1 3 0,-1 1 0,2 1 20,1 2 0,0 0 1,0 1 8,0-2 0,-3 0 0,0 3 0,1 0 21,1 1 1,-1 2 0,0 1-54,-1-2 1,-1 0 0,2-2 2,-2 0 0,1 1 0,2-1 1,-1 0-62,-1 1 1,0-1 0,3 1 21,0-1 1,-2 0-1,0 1 1,-1-1 18,1 0 0,1 1 0,1-1 0,0-1-12,0-2 1,0 3-1,0-3 1,0 1 11,0-1 0,0 1 1,0-3-1,0 1 22,0 2 1,0 2-1,0 0 1,0-1 46,0-2 1,0 3 0,0-3-71,0 2 1,1 0-1,1-1-37,1 0 0,2-1 1,-3 3-1,2 0-55,1 1 1,-2 2-1,1 1 27,0-2 0,-2 0 0,4-2 12,-2 0 1,2 4 0,-1 0-71,0-2 0,-2-1 84,4 0 0,-4-1 1,2 0-2,0 1 1,1-1 0,-3 0 0,-1 1 39,-1-1 0,3 4 1,-1-1-1,0 0 41,1-2 1,-2-1-1,2 1 60,0-1 0,-3 1 1,3-1-21,1 0 0,-4 1 1,2-1-1,-1 1-31,1 3 1,0-3 0,2 3 0,-1-3-11,-2 0 0,4-1 1,-1 0-32,0 1 0,1-1 0,-3 0 13,4 1 0,-2 0 0,0 1 0,1 2-35,-1-1 0,-3 1 0,2 1 0,0-1 8,-1 1 0,4 0 0,-1-3 1,0 3-24,1 1 0,-4-4 0,3 2 1,2-2-11,0 2 1,-1-3 0,-1 3 0,2-3 127,0-1 1,2 1-1,0-1 1,-2 0-214,-1 1 0,1-1 0,-1 0 78,1 1 1,2-1 0,0 0 51,-1 1 1,-2 0-1,-2 2 1,0 1-28,1 2 0,-3-4 365,4 2-303,-5 2-313,2-1-906,-4 5 849,0 0 0,-17 9 0,-5 2 0</inkml:trace>
  <inkml:trace contextRef="#ctx0" brushRef="#br0" timeOffset="2222">1604 192 8945,'-6'0'-647,"-1"0"0,6 0 0,0-1 953,3-2 0,9 2 1,0-3-1,3 1-140,3-1 1,1-3-1,3 1 1,0 0-116,2 0 1,3-1 0,0-3 0,1 0 30,-1-3 1,2 2 0,-3-2 0,3 3-54,1 0 0,-4 0 0,-2 1 0,-3-1-32,-1 0 1,-1 4 0,0 0 222,-2 2 357,-4-3 44,-3 6 1,-8-3-462,-4 8 1,-3 1-35,2 5 1,-2-1-1,3 1 1,1 1-46,1 1 1,1 0 0,0 4 0,0 3-78,0 2 0,0 4 0,0 4 0,1 1 9,2 2 1,-2 1 0,3 4 0,-1-3-165,1-1 0,0 0 0,-2-4 1,1-1 349,-1-3 0,0-1 0,-2-5 0</inkml:trace>
</inkml:ink>
</file>

<file path=ppt/ink/ink1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2:16.240"/>
    </inkml:context>
    <inkml:brush xml:id="br0">
      <inkml:brushProperty name="width" value="0.05714" units="cm"/>
      <inkml:brushProperty name="height" value="0.05714" units="cm"/>
      <inkml:brushProperty name="color" value="#FFFFFF"/>
    </inkml:brush>
  </inkml:definitions>
  <inkml:trace contextRef="#ctx0" brushRef="#br0">87 261 9332,'-9'0'-552,"3"0"1,6 0 0,7-1 0,2-1 1069,4-1 1,-1-6 0,4 0 0,0-3-90,-1-3 1,4-1 0,-4-1 0,0 1-203,-2-1 1,0 0-1,-1 0 1,-2 2 32,-3 1 1,-4 1 0,1 3 0,-1 1-91,0-1 1,-1 1-1,-5 2 1,-4 1-333,-5 2 1,1 0-1,-3 2 1,1-2 100,0 2 1,-3 1-1,2 1 1,0 1 101,1 2 1,-4 3 0,3 2 0,1 1-84,-1 1 1,-3-3 0,5 7 0,0-1 8,1 0 0,5 3 1,-1-2-1,1 0 81,0 0 0,-1 0 1,4-2-1,0 2 71,2 1 0,1-2 0,0 2 0,0 0-63,0 0 1,0-3-1,1 5 1,2-1 204,0-1 1,4 2 0,0-4 0,1-1-99,2-2 0,3 3 0,1-1 0,0-3-298,0-5 0,3 0 1,0-1-1,4 0-89,1-2 1,1-7-1,-4-3 1,0-6 250,1-4 1,7-64 0,-12 33 0,1 0 0</inkml:trace>
</inkml:ink>
</file>

<file path=ppt/ink/ink1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2:16.626"/>
    </inkml:context>
    <inkml:brush xml:id="br0">
      <inkml:brushProperty name="width" value="0.05714" units="cm"/>
      <inkml:brushProperty name="height" value="0.05714" units="cm"/>
      <inkml:brushProperty name="color" value="#FFFFFF"/>
    </inkml:brush>
  </inkml:definitions>
  <inkml:trace contextRef="#ctx0" brushRef="#br0">0 10 9109,'0'-5'1413,"0"1"0,0 12 0,0 5-943,0 4 0,2 4 1,0 2-1,1 6-316,-1 6 0,-1 5 0,-1 2 0,0-1-203,0-1 1,3-3 0,1 0 0,-2-4 85,-1-3 1,3-20-1,1-12 1</inkml:trace>
</inkml:ink>
</file>

<file path=ppt/ink/ink1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2:16.984"/>
    </inkml:context>
    <inkml:brush xml:id="br0">
      <inkml:brushProperty name="width" value="0.05714" units="cm"/>
      <inkml:brushProperty name="height" value="0.05714" units="cm"/>
      <inkml:brushProperty name="color" value="#FFFFFF"/>
    </inkml:brush>
  </inkml:definitions>
  <inkml:trace contextRef="#ctx0" brushRef="#br0">77 232 8139,'5'-5'1170,"0"1"1,5 4-1255,-1 0 1,1-1 0,0-3-1,0-1 331,3 0 1,-2-4-1,3 3 1,-1-4-60,0-3 1,0 2-1,-4-3 1,0 2 32,-3-1 1,2 0 0,-5 2 0,-1-1-35,-1-1 1,-1 1 0,-1 1 0,-2-1-294,-3-1 1,-3 3 0,-1 5 0,0 1 69,-3 2 0,1 1 1,-3 1-1,0 1-69,0 2 0,-1 5 0,-3 6 0,2 2 320,1 5 0,1-1 0,-1 5 0,3 0 24,2-1 0,3-1 0,1 2 0,4-2-81,2-1 0,2 0 1,4-1-1,4-4-306,6-2 0,3 1 0,2-3 0,0-2-233,3-4 1,-3 1-1,4-5 1,-1-1-64,3-1 0,1-1 1,0-1 587,-1-2 0,8-28 0,6-11 0</inkml:trace>
</inkml:ink>
</file>

<file path=ppt/ink/ink1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2:17.336"/>
    </inkml:context>
    <inkml:brush xml:id="br0">
      <inkml:brushProperty name="width" value="0.05714" units="cm"/>
      <inkml:brushProperty name="height" value="0.05714" units="cm"/>
      <inkml:brushProperty name="color" value="#FFFFFF"/>
    </inkml:brush>
  </inkml:definitions>
  <inkml:trace contextRef="#ctx0" brushRef="#br0">203 57 9315,'-4'-7'276,"-3"1"1,-1-1 0,-2-1 0,0 1-713,1 4 1,-1-1 0,1 0 0,-1 1 397,0-1 1,-3 3 0,0-1 0,2 3 171,0 2 1,1 6 0,1-1-1,-1 4 22,0 0 1,4 3 0,-1 1 0,1 2-17,1 1 0,0 0 0,5-2 0,0-1-162,0 1 1,5 0-1,1 1 1,4-3-53,3-1 1,-2-2 0,4-3 0,0-2-115,0 0 216,2-5 1,19-23 0,5-12-1</inkml:trace>
</inkml:ink>
</file>

<file path=ppt/ink/ink1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2:17.385"/>
    </inkml:context>
    <inkml:brush xml:id="br0">
      <inkml:brushProperty name="width" value="0.05714" units="cm"/>
      <inkml:brushProperty name="height" value="0.05714" units="cm"/>
      <inkml:brushProperty name="color" value="#FFFFFF"/>
    </inkml:brush>
  </inkml:definitions>
  <inkml:trace contextRef="#ctx0" brushRef="#br0">43 64 9068,'-9'0'0,"-1"0"78,0 0 0,4 0-262,0 0 1,5 0-1,1 0 1,5 0 154,3 0 0,3 0 0,1 0 1,2 0 22,1 0 0,1-1 0,3-2 1,1-2 3,-1-1 1,0-1 0,1 3 0,-1-1-174,0 1 1,-3-3 0,-1 1 0,-1 1-157,-2 2 0,-1-2 378,-1 2 1,-44 17-1,-10 7 1</inkml:trace>
</inkml:ink>
</file>

<file path=ppt/ink/ink1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2:18.048"/>
    </inkml:context>
    <inkml:brush xml:id="br0">
      <inkml:brushProperty name="width" value="0.05714" units="cm"/>
      <inkml:brushProperty name="height" value="0.05714" units="cm"/>
      <inkml:brushProperty name="color" value="#FFFFFF"/>
    </inkml:brush>
  </inkml:definitions>
  <inkml:trace contextRef="#ctx0" brushRef="#br0">30 24 9068,'-9'-7'-3,"2"2"-1336,0 1 1613,5-4 1,-2 8 103,4 0 1,1 8 0,1 6 0,2 0-293,2 0 0,-3 6 0,2-1 0,0 3-84,-3 1 1,2-1 0,0 3 0,1-1-205,-1 1 0,2-4 319,-2 2 1,-1-7 0,-3-2 0</inkml:trace>
</inkml:ink>
</file>

<file path=ppt/ink/ink1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2:18.387"/>
    </inkml:context>
    <inkml:brush xml:id="br0">
      <inkml:brushProperty name="width" value="0.05714" units="cm"/>
      <inkml:brushProperty name="height" value="0.05714" units="cm"/>
      <inkml:brushProperty name="color" value="#FFFFFF"/>
    </inkml:brush>
  </inkml:definitions>
  <inkml:trace contextRef="#ctx0" brushRef="#br0">10 88 8066,'-5'1'327,"2"2"0,2 2 0,1 5 0,0 1 52,0 1 0,0 0 0,0 4 0,1 0-282,2-1 1,-2 3-1,3-4 1,0 0-255,-1 0 0,1-2-205,-1-2 274,-2-5 0,4-5 1,-4-7-1,1-5 165,1-4 0,0-3 1,-3-3-1,0 0 72,0 0 0,1 2 1,2 0-1,1 2-219,1 2 1,-2-1-1,3 3 1,-1 1-122,1 2 0,0 0 0,4 5 0,0 1-240,3 2 1,-2 2 317,2 1 0,-2 0 0,-2 0 0</inkml:trace>
</inkml:ink>
</file>

<file path=ppt/ink/ink1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2:18.753"/>
    </inkml:context>
    <inkml:brush xml:id="br0">
      <inkml:brushProperty name="width" value="0.04286" units="cm"/>
      <inkml:brushProperty name="height" value="0.04286" units="cm"/>
      <inkml:brushProperty name="color" value="#FFFFFF"/>
    </inkml:brush>
  </inkml:definitions>
  <inkml:trace contextRef="#ctx0" brushRef="#br0">39 117 8544,'-4'9'-449,"1"-2"0,-2-1 263,1 2 1,-3 0-1,4 2 305,1-1 1,1 1-1,1 0 1,1-1-56,2 1 0,-1 0 1,5-1-1,0 1-113,2 0 1,1-1 0,-1 0-1,1-1 14,0-2 1,0-3 0,2 3 0,1-2 14,-1-2 1,-2-2-1,0-3 1,0-4 59,-1-1 0,1-6 0,0-2 1,-2-3 24,-1 0 0,-2-1 0,-3-3 1,2-2-12,-2 1 1,-2-3-1,-4 5 1,-2 3 56,-3 2 1,-1 5-1,-2 0 1,-2 5-63,-1 4 0,-1 2 1,-4 2-1,1 3-229,0 6 1,3 2 0,1 6 0,1-2-84,2 1 1,6 0 0,2 0 0,3-2-716,1-1 978,0-1 0,43-12 0,11-2 0</inkml:trace>
</inkml:ink>
</file>

<file path=ppt/ink/ink1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2:19.108"/>
    </inkml:context>
    <inkml:brush xml:id="br0">
      <inkml:brushProperty name="width" value="0.04286" units="cm"/>
      <inkml:brushProperty name="height" value="0.04286" units="cm"/>
      <inkml:brushProperty name="color" value="#FFFFFF"/>
    </inkml:brush>
  </inkml:definitions>
  <inkml:trace contextRef="#ctx0" brushRef="#br0">20 30 7478,'-7'0'252,"1"0"0,4 1-134,-2 2 0,3 2 1,1 6-42,0 2 0,4-1 1,-1 3-1,0 0-38,1 0 0,-3 1 1,4 3-1,-2 0-82,0 1 0,0-1 0,-3-1 1,0-2-93,0-3 0,4-2-139,-1-1 209,0-1 1,-3-9 0,0-5-1,0-7-28,0-3 1,0-1-1,0-3 1,1 1 26,2 1 1,-2-1 0,3 2 0,-3-1 60,-1 1 1,3 2 0,0 4 0,-1 1-10,-1-1 0,0 0 0,2 1 41,0-1 0,0 3 149,-3 1-102,0 4 1,1-4-58,2 3 0,-2 1 0,4-3-2,-1 0 1,-2 2-33,5 3 0,-4-3 28,3 0 1,-3 0 0,4 3 49,0 0 0,-1 0 0,-1 1 1,1 1-20,-1 1 1,-2 5 0,2-2 0,1 3-14,-1 0 1,-2 4-1,3 1 1,-1 2-26,1 5 1,-1-2 0,1 3-1,-1-1-71,-1-2 0,-2 0 0,3 0 1,1-2-141,-1-1 1,-3-4-1,3 1-612,-1-3 819,-3 0 0,-1-9 0,-5-2 0</inkml:trace>
</inkml:ink>
</file>

<file path=ppt/ink/ink1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2:21.990"/>
    </inkml:context>
    <inkml:brush xml:id="br0">
      <inkml:brushProperty name="width" value="0.04286" units="cm"/>
      <inkml:brushProperty name="height" value="0.04286" units="cm"/>
      <inkml:brushProperty name="color" value="#FFFFFF"/>
    </inkml:brush>
  </inkml:definitions>
  <inkml:trace contextRef="#ctx0" brushRef="#br0">965 502 7983,'-10'-3'-333,"1"-1"1,-1 1 323,1 3 1,-1-3-1,0 0 83,1 1 1,-1 1 0,0 1-58,1 0 1,2 3-1,1 1 1,-2 1-71,0 3 0,1-1 0,1 1 1,-1-2-58,2 2 1,1 1 0,4 0-1,0 1-3,0 0 0,0-4 1,0 0-1,1 1 122,2-2 0,2 3 1,5-4-1,0 0-1,-1 1 0,1 1 0,1-2 1,0 1 64,2-1 1,3 2 0,-3-1 0,-1-1-14,-1 0 0,-2 4 0,2-3 0,1 2 60,1-1 1,-3-3-1,-5 4 1,0-1 43,1-1 0,-4 4-122,1-2 1,-3 0 0,-3 1 0,-4-2-46,-1 1 0,-5-1 0,-1 0 0,0 1-220,0-2 0,-3 3 0,2-5 1,-1-1-734,0-1 956,4-1 0,-11-4 0,3-2 0</inkml:trace>
  <inkml:trace contextRef="#ctx0" brushRef="#br0" timeOffset="599">1332 521 7983,'-6'-5'-271,"0"1"0,1 0-81,0 1 0,-2-3 1,-2 1 508,-1 0 1,0 3 0,2-2-1,0 0-134,2 1 1,-1 0 0,-2 3 0,-1 0 10,0 0 1,1 0-1,-1 0 1,0 0 32,1 0 1,2 4 0,1 3-1,-1 2-57,2 4 0,1-1 0,4 3 0,0 0 46,0 0 0,0-2 1,1 3-1,2 1 14,3 1 0,3 1 0,2-3 0,1-3-30,0-3 0,5 0 0,-3-1 0,-1-2-29,1 0 1,3-5 0,-5 0 0,1-3-19,1-2 0,-4-6 1,1 0-1,-4-3-68,1-3 1,-3 2 0,0-3 0,0-2-27,-3 0 1,-1-1-1,-1 0 1,1-1 10,2 1 1,-2 0 0,2 0 0,-1 3 145,-2 3 0,0 6 1,-2 1 169,-1 2 1,2 2 0,-2 5 0,2 4-17,1 1 1,0 3 0,0 1 0,0 2-75,0 1 0,1 1 0,1 2 0,2-1-78,2-1 0,-1-3 0,3 2 0,-2-1-342,2-2 0,-3 1 1,1-2-1,2-3-540,1 1 1,0-5 823,1-1 0,4-36 0,1-10 0</inkml:trace>
  <inkml:trace contextRef="#ctx0" brushRef="#br0" timeOffset="987">1497 473 7983,'0'-5'877,"0"0"0,0 13-777,0 1 0,3 6 0,0-1 0,0 1-50,1 3 0,-1-1 0,2 0 0,-1-2-35,-2-1 0,3 2 0,-2-3-550,-1-1 316,3-2 0,-3-8 1,1-7-1,-2-5 4,-1-7 0,0-4 0,1-3 0,1 1 114,1-1 0,4-2 0,-4 4 0,0 0 107,1 2 0,-1 4 0,3 2 0,0 2 177,0 3 1,2 6-1,-1 0 116,1 2 1,1 5 0,-1 4 0,-2 4-94,1 4 1,-1 2-1,0 1 1,1 1-199,-2-1 1,3 3 0,-4 1 0,0-2-149,0 0 0,0-2 0,-3 0 0,1 0-530,1-3 1,1-2-1,-1-5 670,0 1 0,4-22 0,-1-5 0</inkml:trace>
  <inkml:trace contextRef="#ctx0" brushRef="#br0" timeOffset="1449">1893 473 7983,'0'-10'258,"0"1"0,0 2 0,-1 2 0,-2-1-161,0 1 1,-4 0-1,0-3 1,-1 3 45,-2 1 1,-1-1-1,-1 3 1,0-1-101,0 1 0,-2 2 0,1 3 0,0 4-91,-1 5 1,7 0-1,-2 4 1,3 1 12,0 2 0,4 1 1,-1 1-1,3 3 51,3 1 0,2-1 0,6 3 1,1-2 48,1-1 0,3-3 0,-2-5 0,1-4-74,2-5 1,-2 1 0,0-5 0,-1-2-39,-2-3 0,-1-4 0,-3-7 1,0-4 2,-2-5 0,-4-3 1,3-4-1,-2-1-73,0-2 1,0 1 0,-3-3 0,0-1 83,0 1 1,-3 0 0,-1-3 0,-2 1 20,-1-4 1,-2 1 0,0-3 0,0 4 24,3 2 1,-2 2-1,4 5 1,-1 2 266,1 6-116,1 11 1,3 3 0,1 10-1,1 4 145,1 5 0,5 4 0,-3 6 0,2 1-50,-1 2 1,2 4 0,3 4 0,2 3-174,-1 3 0,2 0 0,0 3 0,0-3-219,0-4 1,4 3 0,0-4-1,5-1-1267,2-4 1400,-4-8 0,37-16 0,4-6 0</inkml:trace>
  <inkml:trace contextRef="#ctx0" brushRef="#br0" timeOffset="2182">2318 106 8900,'1'11'394,"1"1"1,2 5-212,2 1 0,1 6 0,5 5 0,1 6-95,-1 2 0,-2 5 1,0 1-1,0 1-61,-1 2 0,0-4 1,-3-4-1,-2-8-156,-3-7 0,2-3-110,0-4 0,0-8 1,-3-8-56,0-5 1,0-8 0,0-4 0,0-4-47,0-5 1,0-6-1,0-3 1,0 0 57,0-1 1,3 5-1,2-1 1,0 2 199,3 1 1,-3 5-1,1 4 200,2 3 1,1 6 0,0 1-87,1 6 1,0 5-1,-2 5 1,0 4 517,-2 4 1,-1 2 0,3 4 0,-2 0-189,2 3 0,-3 0 0,1 4 1,-1-2-340,0-2 1,-2 3-1,0-3 1,-1-2-516,1 0 0,-2-3 1,2-1-481,-2-1 972,-1-4 0,0-28 0,0-12 0</inkml:trace>
  <inkml:trace contextRef="#ctx0" brushRef="#br0" timeOffset="2554">2675 396 7978,'0'6'-34,"0"1"1,0 0-72,0 2 1,0 0-1,1 1 1,1 1 308,2 2 0,3-3 0,0 3 1,1-2-10,2-1 1,1-1 0,0 0-1,3-2-172,1 0 0,-2-5 0,2 1 0,-1-3-117,-2-3 1,-1-2-1,-2-6 1,0-2-63,-3-3 0,2-2 0,-5-2 0,-1 1 61,-1 0 0,-2-1 1,-2 1-1,-3 1 69,-3 2 1,-1-2 0,0 7 0,-2 1 49,-1 2 0,-4 6 0,1-1 0,-3 2-73,0 1 1,3 1-1,1 3 1,1 5-372,2 3 0,3 2 420,2-1 0,-1-7 0,2 3 0</inkml:trace>
  <inkml:trace contextRef="#ctx0" brushRef="#br0" timeOffset="2940">2955 86 8082,'-9'0'159,"2"4"0,2 0 81,1 1 0,0 2 0,4 2 0,0 1-41,0 0 1,0 5 0,0 3 0,1 6-1,3 4 0,0-2 0,3 8 0,0-1-225,0 2 1,2 0-1,1-2 1,-1-3-623,1-5 1,-4-4-1,0-3 1,-1-1 647,0-5 0,-7-18 0,1-6 0</inkml:trace>
  <inkml:trace contextRef="#ctx0" brushRef="#br0" timeOffset="3324">3081 376 8481,'4'6'235,"-3"-1"1,4-3-381,-1 1 1,1 1-1,5-4 145,0 0 1,-1-1 0,2-4 0,1-3 118,1-4 0,-1-2 0,-2 1 0,0-3-131,-1-2 0,-2-2 0,-2 2 0,0 1-8,-3 1 0,-1 1 0,-1-1 0,0 3 92,0 2 1,-5 3 0,-2 1 0,-4 4-21,-2 2 1,-3 3 0,2 3-1,0 6 33,0 3 0,-2 5 1,3 4-1,2-1 95,0 2 1,4-3 0,2 4 0,1-1-32,2-3 0,2 1 0,3-1 0,3 2-33,3-2 0,4-4 0,1-2 0,2-1-393,4-2 1,0-5 0,2-4-1,0-3-1756,0-3 2033,-2-7 0,34-44 0,3-13 0</inkml:trace>
  <inkml:trace contextRef="#ctx0" brushRef="#br0" timeOffset="3691">3496 29 8062,'-9'0'228,"2"-4"1,1 0 0,-2 0 741,0-1 1,-2 2 0,-1 3-660,-2 0 1,3 1 0,-3 4-1,1 4-107,-1 6 0,2 4 0,-2 1 1,4 1-188,2 2 1,0-1 0,4-2 0,2-2-411,3-2 1,4-3 0,7-7 0,3-2 88,2-3 0,5-1 0,1-1 0,-1-1 148,1-2 0,-2-2 0,-2 3 1,-1 0 214,0 2 1,0 1-1,-3 1 1,-4 3 260,-1 2 1,-2 7-1,-3 3 1,-3 2 312,-1 2 0,-4 2 1,-2 2-1,-4-1-425,-4 1 1,-6 2-1,-1-4 1,-2 0-238,-1-2 1,-1-4-1,-1-1 1,1-1 28,-1-2 0,-72-18 0,41 0 0,0 0 0</inkml:trace>
  <inkml:trace contextRef="#ctx0" brushRef="#br0" timeOffset="4265">173 1168 8011,'-9'-6'95,"2"1"0,0-1 66,0 1 1,2 3-1,-2-1 1,0 2 12,-2 1 1,-1 0-1,1 0 1,-2 0-67,-2 0 1,2 4 0,-2 2 0,4 3-175,2 0 0,-1 1 0,2 0 0,1-1-58,2 1 1,-1 0 0,0-1-2,2 1 0,4 0 0,3-2 0,1 0 78,5-2 1,-2 0 0,5 1 0,0 0 68,2 0 1,-1 2 0,2 0-1,-1 1 103,-1 0 0,2-1 0,-4 1 0,0 0 27,1-1 0,-4 4 0,2 0 0,-3 0-52,-3 1 0,-4-3 0,2 2 0,-3-2-106,-1 2 0,-6-2 1,-2 1-1,-5-4-414,-2-1 1,-1-1 419,-4 4 0,-25-18 0,-6-3 0</inkml:trace>
  <inkml:trace contextRef="#ctx0" brushRef="#br0" timeOffset="4678">241 1284 8011,'9'0'0,"1"0"0,0 0 69,-1 0 1,4 0 0,0 0 0,-1 0 59,-1 0 0,1 0 0,1 0 1,-1 0 35,-1 0 0,2 0 0,0-1 1,-2-1-266,0-1 0,-1-3 1,-1 2-1,1 2-1088,0 1 1188,-5-3 0,-31 16 0,-11-1 0</inkml:trace>
  <inkml:trace contextRef="#ctx0" brushRef="#br0" timeOffset="5061">308 1140 7284,'0'9'0,"0"1"377,0-1 0,0 2 0,1 2 1,3 3-205,2 2 0,-1 5 1,2 1-1,0-1-309,2 1 1,1 3 0,-1-3 0,0 2-314,-3 0 1,3-5 0,-3 2 448,3-3 0,5-9 0,1-2 0</inkml:trace>
  <inkml:trace contextRef="#ctx0" brushRef="#br0" timeOffset="5439">637 1265 8011,'3'-10'328,"0"1"1,-1-1 0,-5 2-248,-3 1 0,0 0 0,0 2 1,-2 0-49,0-3 0,-5 4 0,0 0 0,1 1 67,1-1 1,2 1 0,-1 3-114,0 0 1,1 1-1,0 2 1,3 4-179,3 1 0,-2 5 0,2 0 0,1-1 63,1-1 0,1 2 0,1 0 0,1-1 148,1 2 1,4-3-1,-3 3 1,1-1 57,3 0 1,-1 0 0,1-4 0,-2 1-28,2 0 1,0-1-1,3 1 1,1-1-53,1-3 1,0 2 0,-3-5-222,3-1 1,-2-2-1,2-3 8,-2-4 1,-3-2 0,0-4 0,-3-3 13,-1-3 1,1 0-1,-3 0 1,1-1 14,-1 1 0,-1 0 1,-1 1-1,0 1 183,0 5 0,0 1 0,0 1 371,0 0 0,-1 5-70,-2 2 1,2 3-1,-2 3 1,2 4-20,1 1 0,1 5 0,1 1 0,1 0-142,-1 0 0,4 2 0,-1-2 0,0 1-281,-1 2 1,0 0 0,0 0 0,2-1-317,1-3 0,-2 0 0,1-3 459,-2 0 0,8-18 0,-1-4 0</inkml:trace>
  <inkml:trace contextRef="#ctx0" brushRef="#br0" timeOffset="5822">820 1168 8011,'-4'6'941,"3"2"0,-2-1-832,2 1 1,1 2 0,0 1 0,1 1 65,2 1 0,-1 4 0,3-1 0,1 2-79,-1 1 0,0 0 0,2-2 1,-3-2-238,1-1 1,-4-1 0,3-4-561,0 1 525,-3 0 0,4-10 0,-7-6 0,0-5 28,-1-5 0,-3-1 1,2-4-1,2-2 128,1 2 0,1 0 1,0 2-1,0 0 150,0-1 1,0 4 0,0 1 0,0 1 31,0 3 1,3 0 0,2 2 0,0 2-146,3 0 1,0 5 0,2-1 0,0 2-239,-1 1 0,1 0 0,0 0 0,-1 1-930,1 2 1151,-1-2 0,-3 12 0,-2-2 0</inkml:trace>
  <inkml:trace contextRef="#ctx0" brushRef="#br0" timeOffset="6210">994 1188 8250,'-4'9'200,"3"1"-983,-2 0 0,1-4 1036,2 1 0,5-5 0,1 1 0,3-2 133,0-1 0,4-3 1,0-1-1,0-2-347,1-1 1,-2-2 0,3-1-1,0 1-203,0-1 0,-3 0 1,1 2-1,-3 0-451,0 2 1,-4 3 614,1-4 0,-22 14 0,-2-1 0</inkml:trace>
  <inkml:trace contextRef="#ctx0" brushRef="#br0" timeOffset="6593">1013 1101 8011,'6'-4'8,"-3"-3"288,2 3 33,1-5 0,0 12 1,0 1-1,-2 4-50,-2 5 1,2-1 0,1 5 0,-1 4-251,0 3 1,3 1 0,-3 1-1,0 1-383,1 0 0,2 2 0,-1-1 1,2-1-442,-2-1 1,3-8 794,-3 1 0,12-23 0,2-3 0</inkml:trace>
  <inkml:trace contextRef="#ctx0" brushRef="#br0" timeOffset="6983">1294 1072 8011,'-5'-5'716,"3"0"1,-4 5-586,-2 0 1,0 1 0,-2 1 17,0 2 1,1 4-1,-1 1 1,-1 3 43,-2-1 1,4 3-1,-2 0 1,5 0-154,1 0 1,2 0 0,3-2-264,0 1 0,8-4 0,2-6 1,3-2-6,1-1 1,3 0 0,-1-1 0,2-1 294,-2-2 0,2 1 1,-3 3-1,1 0 193,0 0 1,-4 0 0,1 1 0,-2 2 243,-2 4 1,1 1-1,-2 2 1,-1 1-59,-4 2 0,-2-1 0,-1 4 1,-1 1-373,-2 1 0,-4-2 1,-4 0-1,-3 1-312,-1 2 0,0-4 1,-4-2-1,1-3-593,-2 0 1,-2 0 0,3-2 830,0-1 0,-18-20 0,-4-9 0</inkml:trace>
  <inkml:trace contextRef="#ctx0" brushRef="#br0" timeOffset="7374">1728 1140 8487,'-5'0'623,"1"0"1,11 0-1,3-2-404,1-1 0,4 1 1,1-4-1,3-1-256,4 2 1,-2-4-1,4 3 1,-1-2-320,1 2 1,-2-3-1,1 4 1,-1 0 50,-5 1 0,0 0 0,-5 1 0,-1 1-1197,-1 1 1502,-2-4 0,-25 8 0,-6-1 0</inkml:trace>
  <inkml:trace contextRef="#ctx0" brushRef="#br0" timeOffset="7733">1835 966 8466,'-10'0'-871,"5"4"0,1 2 1461,3 3 1,1 1 0,1 0-1,3 3-370,2 3 1,-1 7 0,2 3-1,0 3-302,2 3 1,0-1 0,-2 3 0,-2 0-287,0-3 1,2-2 0,-1-4 0,0-3 367,0-5 0,1-50 0,3-17 0</inkml:trace>
  <inkml:trace contextRef="#ctx0" brushRef="#br0" timeOffset="7734">2038 1091 9567,'4'10'0,"-3"0"0,2-1 0,-1 2 119,1 2 0,3 2 1,3 4-1,1 0-107,0 1 1,1-2 0,0-1 0,3-2-153,1-1 0,0-5 0,3-6 0,-3-2 14,-1-1 0,-1-5 0,-1-5 0,1-5 39,-1-3 0,-5-5 0,-1 0 0,-2-2 167,-2-2 0,-1 3 0,-1 2 1,-1 3 163,-2 3 0,-2 2 1,-6 4-1,-2 1-148,-3 3 1,1 2 0,-1 4 0,-1 0-177,-2 0 0,3 4 0,1 3 0,1 4-630,3 2 710,-4 4 0,4 33 0,-3 12 0</inkml:trace>
  <inkml:trace contextRef="#ctx0" brushRef="#br0" timeOffset="8182">2772 1130 7985,'-7'-9'-80,"1"3"1,0-3-1,-1 4 1,1-2 123,-2 1 0,-1 1 1,0-3-1,-1 3 160,0 0 1,-2-1-1,-2 3 1,0 1 66,0 1 1,1 1 0,2 1-1,-1 2-206,-1 3 0,1 6 0,2 2 0,0 1-71,1 2 1,2 3 0,2 1 0,-1 2-125,1-2 1,3-1 0,-1 0 0,3-1-31,3 0 0,-1-2 0,4-2 1,2-1 17,1-3 0,1-3 1,2-3-1,1-1-12,-1-1 1,2-3 0,-1-4 0,-1-3 86,2-5 1,-3 0 0,2-4 0,-2-2-27,-2-4 0,1 0 0,0-6 1,-2-2-5,-1 0 0,-3-1 0,-4 0 0,0-4 28,0-2 1,0 5 0,-1-4 0,-2 5 96,-4 2 0,0 3 1,-1 2-1,2 0 11,-2 2 0,3 3 1,0 3-1,-1 3 411,1 2 1,2 6-3,-4 2 1,5 3 0,-1 3-180,2 3 1,1 3 0,0 1 0,1 0-76,2 3 1,-2-1 0,3 4 0,0 1-69,-1 2 0,4 4 1,-1 2-1,0 1-100,1 0 1,-1-1 0,4 4-1,-1 0-275,1 0 0,0 0 0,-1 0 0,1-1-331,0-2 0,-1-1 0,1-5 1,0-1-562,-1-4 1141,-3-3 0,-2-19 0,-4-5 0</inkml:trace>
  <inkml:trace contextRef="#ctx0" brushRef="#br0" timeOffset="8575">2888 1004 8010,'0'10'133,"0"0"0,0-4 0,0 0 0,0 2 202,0 1 1,0 0 0,0 1 0,0 1-214,0 2 0,0 0 0,1 5 0,1-2-191,1 1 1,5 1 0,-3 0 0,1 0-617,1-2 0,-5-5 0,2 2 685,1-2 0,-13-31 0,2-8 0</inkml:trace>
  <inkml:trace contextRef="#ctx0" brushRef="#br0" timeOffset="8611">2868 908 8141,'-6'-5'215,"-1"-1"0,4 1-293,-3-2-860,4 5 1,-3-1 937,5 6 0,26 20 0,6 8 0</inkml:trace>
  <inkml:trace contextRef="#ctx0" brushRef="#br0" timeOffset="9007">3197 850 7988,'-10'0'-37,"0"-4"0,1 1 0,-1 1 22,1 1 0,-1 1 1,0 0-1,1-1-23,-1-2 0,0 2 0,-1-3 1,0 3 375,-2 1 0,0 0 1,3 1-246,1 3 0,0 1 1,1 5-1,3-1-80,1 1 1,1 4 0,3 2 0,0 2 36,0 2 0,1 3 0,1 3 0,2 2-12,1 1 1,2 1 0,2 2 0,-2 3-47,-1-1 0,1-1 0,1-5 0,0-2-134,-2-4 0,-3-1 1,0-3-1,-1-2-844,1-3 986,-2-7 0,-14-23 0,-8-10 0</inkml:trace>
  <inkml:trace contextRef="#ctx0" brushRef="#br0" timeOffset="9406">2965 1072 8179,'-5'0'-13,"1"0"1,8 0-289,2 0 1,4-1 300,3-2 0,45-24 0,15-10 0</inkml:trace>
  <inkml:trace contextRef="#ctx0" brushRef="#br0" timeOffset="9820">3371 763 8488,'-19'6'-52,"3"1"0,-1-5 0,4 1 0,1-2-629,2-1 0,0 0 0,0 0 674,1 0 0,2 0 0,2 1 392,1 2 1,-3 0-213,4 3 0,0-3 0,4 4 1,1 0-151,1 2 0,4 0 1,-3 2-1,0 2 27,1 3 0,2 3 0,-2 3 1,2 1 23,-1 2 1,-2 4 0,1 3 0,-1-1-87,-2 0 1,3-6-1,-1 0 1,0-1-200,1-3 0,-2-5 0,-3-3-775,0-2 986,0-2 0,-9-25 0,-2-6 0</inkml:trace>
  <inkml:trace contextRef="#ctx0" brushRef="#br0" timeOffset="9821">3149 1043 7988,'0'10'28,"-4"-1"1,1 1-21,1 0 0,1-4 0,2-1-71,2 0 1,3-2 0,4-3 0,2 0 7,1 0 1,4-4 0,-1-3 0,4-1-202,2-2 1,0-3 255,3 0 0,-12 5 0,0 3 0</inkml:trace>
  <inkml:trace contextRef="#ctx0" brushRef="#br0" timeOffset="10217">3458 966 8004,'-5'8'30,"-1"-1"0,2 1 0,0-1-50,3 1 0,1-1 1,0-1-1,0 2 43,0 0 1,0 2 0,1 0 0,3 0 339,2 3 1,3-1 0,0 3 0,0 0-216,-3 0 0,6-3 1,-2 1-1,1-3-327,-1 0 0,-1 0 1,-2-2-1,0-1-161,0-4 1,2-2-1,0-2 97,-3-2 1,1-4 0,-3-5 0,-1-6 102,1-3 0,-3-1 0,2-3 1,-1-1 90,-2 1 0,0-2 0,0 5 0,0 1 210,0 4 1,0 0-1,-2 4 401,-1 1 0,2 7-150,-2 5 1,3 5-1,2 8 1,1 3-67,-1 3 1,3 3 0,-1 2 0,1 0-283,3 3 0,1-2 1,0 0-1,1-2-774,0-1 1,-1-2 0,1-2 709,0-1 0,12-8 0,4-5 0</inkml:trace>
  <inkml:trace contextRef="#ctx0" brushRef="#br0" timeOffset="10611">3844 830 8004,'-10'0'558,"1"0"0,-1 0-313,0 0 0,1 0 1,-1 1-1,0 2-467,1 0 0,-4 4 0,0 0 1,1 1 288,1 2 1,3 0-1,0-1 1,3 1 171,1 0 0,1 3 1,4-1-463,2 0 0,3-4 1,6-3-1,2 0 108,1 1 0,-2-4 0,2 2 1,0 0 111,0-1 1,-3 4 0,2 0 0,-1 1 176,0 2 0,-4 0 0,-2 0 0,0 2 360,2 1 0,-4 1 0,-2-1 0,-2 2-215,-1 0 0,-1 2 0,-2-3 0,-3 0-720,-3 0 0,-1-1 0,0-5 0,-2 0 401,-1-2 0,0-34 0,3-5 0</inkml:trace>
  <inkml:trace contextRef="#ctx0" brushRef="#br0" timeOffset="10665">3950 1024 8004,'0'6'0,"1"-1"-103,3 0 0,1-2 0,5-3-16,-1 0 1,3-4 0,-1-4-1,-3-3 648,1-2 1,0-3 0,0 2-1,0 0-167,-3 1 1,2-5 0,-5 3 0,-1-1-235,-1 0 1,-1 3 0,-1-2-1,-2 1-176,-3 2 1,-6 3-1,-2 1 1,-1 3 75,-2 1 1,2 3-1,-2 6 1,0 6 57,-1 3 0,2 3 0,1 5 0,2 3 86,4 0 1,1 4 0,5-1 0,0 4 154,2 2 1,6-2 0,2 3-1,5-2 4,4-2 0,3-2 0,3-4 0,2-6-472,0-5 0,2-8 0,2-2 0,-2-3-710,-4-1 1,-2-5 0,-4-1-1,-4-4 851,-1-3 0,-31-14 0,-8-9 0</inkml:trace>
  <inkml:trace contextRef="#ctx0" brushRef="#br0" timeOffset="11426">530 2096 7529,'10'0'477,"1"0"0,1-1 0,2-1-127,1-2 0,2-3 0,4 1 0,3-3-388,1-1 0,-3 4 0,3-1 0,-2 1-55,-1 1 1,-2-3 0,-1 5-1,-3 1-814,-4 1 1,0 0-966,1-3 1872,-6 3 0,-16 23 0,-12 10 0</inkml:trace>
  <inkml:trace contextRef="#ctx0" brushRef="#br0" timeOffset="11839">724 1903 8949,'-5'5'256,"4"-1"1,-3 1-81,4 1 0,0-1 1,0 2-1,0 2-164,0 2 0,1 4 0,1 6 0,1 0-86,0 2 1,1 4 0,0-2-1,2 4-332,1 4 0,-2-7 1,2 2-1,-1-4-175,0-6 1,2 0 0,-1-6 580,1-3 0,2-4 0,0-5 0,4-43 0,1-10 0</inkml:trace>
  <inkml:trace contextRef="#ctx0" brushRef="#br0" timeOffset="12275">927 2028 7985,'1'9'510,"1"-2"0,2 0-431,1 0 1,1 5 0,1 1 0,0 0-17,0 1 1,5-2 0,2 3-1,0-1-98,0-3 0,2-4 1,-2-4-1,1-2-23,2-1 0,-3 0 1,-1-1-1,-2-3-7,-2-6 1,1-3 0,-1-4 0,-3 0 57,-3-3 1,-2 0 0,-1-2 0,0 1 51,0 2 0,-4 1 0,-3 1 0,-4 2 24,-2 1 0,-4 1 1,1 3-1,-4 1-71,-2 3 1,1 2 0,-1 4 0,0 1-74,0 2 0,5 3 0,-2 7 0,3 3-587,1 3 0,7 4 662,-2 3 0,20 28 0,2 7 0</inkml:trace>
  <inkml:trace contextRef="#ctx0" brushRef="#br0" timeOffset="12682">1352 1961 8339,'6'0'425,"0"0"1,2 0-531,1 0 0,1 0 0,3-1 0,2-2 53,0 0 0,3-3 0,-2 2 0,0-1-179,0 1 1,-4-3-1,0 3 1,-1 0 230,-1 0 0,-26 18 0,-7 7 0</inkml:trace>
  <inkml:trace contextRef="#ctx0" brushRef="#br0" timeOffset="12683">1400 1787 7936,'1'-6'415,"2"3"1,-2 3 0,4 4-177,-1 6 0,-2 2 0,3 6 0,1 4-266,-1 1 0,-2 3 1,4 4-1,-1 2-97,0 4 0,2-2 0,-2 0 0,0 0-268,0-3 0,-2-4 0,1-4 0,-1-2 392,-2-6 0,-5-42 0,-2-12 0</inkml:trace>
  <inkml:trace contextRef="#ctx0" brushRef="#br0" timeOffset="13077">1554 1681 8112,'6'1'659,"-3"2"0,-2-1 0,-1 4 0,0 2-293,0 1 0,1 4 0,2 4 0,3 2-177,-1 3 1,4 4 0,-3 5 0,3 3-111,0 0 1,1 1 0,-1 3 0,-2-3-142,0-2 1,-4-4 0,2-4-1,1-2-596,-1-3 15,-3-5 0,2-6 290,-4-9 1,0-4-1,0-7 1,0-2-42,0-3 0,0-2 0,0-3 1,0-1 152,0-4 0,0-2 0,0-1 0,0 1 139,0 2 1,4 3 0,0 3 0,0 1 149,0 0 1,3 4 0,-3 3-1,2 3 249,1 3 1,-2 4-1,2 0 1,-1 4 197,0 4 1,2 7 0,-1 3 0,0 2-129,0 2 0,1 2 0,-2 2 1,0 1-235,1 1 1,-2-1 0,2 0 0,-1-2-477,-2-1 1,0-3-1,-1-2 1,0-1-1401,-1 2 1743,-1-4 0,-10-18 0,-1-7 0</inkml:trace>
  <inkml:trace contextRef="#ctx0" brushRef="#br0" timeOffset="13495">1883 2019 7986,'1'6'164,"2"1"0,3-5 1,3 1-77,1-2 0,1-1 1,0 0-2,2 0 1,0-8 0,-3-1 0,0-3 136,-1-2 0,1-1 0,0-3 1,-2 1-178,-1 0 1,-2 1 0,-3-2 0,1 1 28,-1 1 0,-2 1 1,-3-1-1,-4 3-15,-5 2 0,0 3 1,-4 0-1,0 3 5,1 0 1,-3 2-1,2 4 1,-3 2 54,0 4 0,3 6 0,1 3 0,1 2 4,2 1 1,2 5 0,4 1 0,3 0 10,2 1 0,2 0 1,3 3-1,5 0-67,2 0 0,10-4 1,-1-3-1,4-2-280,3-4 1,2-4 0,2-5-1,1-4-1227,-1-2 0,0-6 1438,1-5 0,-14 5 0,-1-4 0</inkml:trace>
  <inkml:trace contextRef="#ctx0" brushRef="#br0" timeOffset="13919">2472 1777 7916,'-1'-6'272,"-1"-1"-110,-1 0 1,-1 2 281,0 2 225,3 2 1,-3 2-481,4 2 1,0 3-1,0 5 1,0 1-130,0 5 0,4 2 0,2 3 0,0 4 12,0 2 0,0 5 0,1 2 0,0-1-84,0-2 1,-1-3-1,0-3 1,1-3-408,-2-3 0,2-5 61,-3-2 0,2-8 0,-3-6 113,-1-7 1,0-7-1,-2-8 1,0-4 12,0-4 0,0 1 1,0-2-1,0 2 83,0 1 1,0-1 0,0 0 0,0 0 162,0 2 1,0 5 0,0 1-1,0 2 291,0 4 1,1 2 132,2 5 1,2 4-186,5 5 0,-4 6 1,0 6-1,-1 5 105,0 1 0,-1 5 0,1 3 1,0 2-147,1 1 1,-3-1-1,2 0 1,1-1-274,-1 0 1,-3-2 0,2-6-1,0-3-514,-1-3 0,3-3 231,-2 0 0,2-6 0,-3-4 9,-1-5 1,-1-5 0,-1-3-1,0-3 157,0-2 0,0-5 0,0 1 1,0-1 62,0 0 0,0 2 1,2-2-1,0 0 86,1 1 1,0-1-1,-3 4 1,0-1 78,0 1 0,3 1 0,2 2 354,0 3 0,-2 6 120,4 4 0,-4 6 0,2 5 0,1 4-149,-1 4 0,-2 3 0,3 4 0,-1 3-162,0 1 0,-1 2 0,2 0 1,0 0-67,0 0 1,1-3-1,-2-1 1,-1-3-375,0-3 0,4-1 1,-3-5-1,1-3-1138,1-2 1,-4-4 0,4-4-573,0 0 1937,-3-4 0,9-36 0,-2-12 0</inkml:trace>
  <inkml:trace contextRef="#ctx0" brushRef="#br0" timeOffset="14358">2888 1796 7655,'0'10'320,"0"0"0,0 1-32,0 1 1,0 0 0,0 4-1,1 3-158,2 2 0,1 0 0,4 5 0,-2 1-416,2 1 0,-3-2 1,0-3-1,1-1-317,-1-4 0,-3-5 603,2 0 0,-8-28 0,-1-8 0</inkml:trace>
  <inkml:trace contextRef="#ctx0" brushRef="#br0" timeOffset="14779">2830 1661 7942,'-10'-5'-1109,"0"2"67,5 2 1042,1 1 0,34 34 0,7 9 0</inkml:trace>
  <inkml:trace contextRef="#ctx0" brushRef="#br0" timeOffset="15190">3129 1796 7942,'-9'-3'5,"-1"0"143,0 1 0,4 0 0,-1 0 1,0-2 8,-2 2 1,0 1 0,-1 1 0,0 0 89,1 0 1,-1 1 0,0 1-123,1 2 0,2 4 0,2 1 0,0 3-141,3-1 1,1 4 0,1 1-1,1 3-44,3 0 0,1 5 0,5 0 1,-1 2 65,1 0 1,1-5 0,2 1-1,2-4-80,0-2 1,0-7 0,-4-1-1,2-2-153,-1-4 1,-1-2-1,-1-4 1,-2-7 29,-1-7 1,0-6-1,-4-6 1,-1-2 49,-1-4 0,-1 2 1,0-1-1,0-1 190,0 2 1,-4-4-1,-1 4 1,-2-1 48,1 3 0,0 2 1,-4 1-1,1 1 79,3 3 1,-3 4 0,4 6 362,-1 1 0,2 7-209,4 7 1,0 4 0,0 7 0,0 3-200,0 5 0,4 5 0,2 5 0,0 0-41,1 0 1,-1 3-1,4 0 1,0-1-355,-1-1 0,1-4 0,-1 0 0,2 0-1208,2 2 0,-1-3 1477,4-2 0,13-3 0,6-1 0</inkml:trace>
  <inkml:trace contextRef="#ctx0" brushRef="#br0" timeOffset="15610">3409 1777 7262,'-8'-6'152,"1"-1"0,-1 2 1,1-2-1,-1 3 295,-2 0 1,-3 0 0,0-3 0,0 4-334,-1 2 0,4-2 1,-3-1-1,2 3 139,1 3 0,1 1 0,0 4 0,2 3-306,0 2 1,5 2 0,-1-2 0,2 5-181,1 1 1,4 1 0,3 0 0,1 2 178,2 1 0,3-1 1,1 2-1,1 0-44,2-1 0,0-2 1,1-5-1,-1-2-79,1-5 1,1 1-1,-6-6 1,-1-1 63,-2-1 0,0-5 0,-1-4 0,-3-3 54,-3-5 1,-2-7 0,-1-4 0,0-3-142,0-2 0,0-3 0,0 1 1,0 0 141,0-3 0,-3 0 0,-1-1 0,-2 2 155,-1 0 1,2 6 0,-2-1-1,0 3 97,-2 1 1,0 6-1,2 8 1,2 2 362,0 2 1,1 3-203,1 3 0,2 6 1,-3 4-1,3 2-174,1 4 1,4 3 0,0 7 0,1 3-187,3 2 0,0 2 1,2 1-1,-1 2-245,-3 1 1,3 1 0,-2 1 0,3 0-323,-1 0 0,3-4 0,-5-3 572,1-5 0,6-12 0,1-4 0</inkml:trace>
  <inkml:trace contextRef="#ctx0" brushRef="#br0" timeOffset="16030">3583 1545 7942,'-5'10'1480,"-3"-4"-1272,5 1 0,0-1 0,3 4 0,0 0-99,0-1 0,1 2 0,2 1 0,3 3-19,-1 3 1,4 0-1,-3 8 1,4 2-380,3 3 0,-3 2 1,3 3-1,-2-4-612,-1-2 1,-4-1 900,0 0 0,5 4 0,4 2 0</inkml:trace>
  <inkml:trace contextRef="#ctx0" brushRef="#br0" timeOffset="16417">3767 1835 7984,'0'10'0,"0"-1"78,0 1 1,0-3 0,0-1-170,0 1 1,4-2-1,3-2 272,1-2 1,2-1 0,-1-1 0,1-1 67,0-1 1,-1-8 0,0 1-1,-1-2-175,-2-2 0,0-1 1,3-3-1,-1 1-35,-2 1 1,-4 0 0,1-4 0,-2 2-44,-1 2 1,0-1-1,0 3 1,-1 0 41,-2 0 0,-2 2 1,-5 5-1,-1 1 38,-2 2 1,3 2 0,-4 5-1,1 4 3,0 1 0,0 5 0,3 1 0,2 2 71,1 5 0,3-2 0,4 3 1,0 0 5,0 0 0,1 0 0,2 4 1,5 0 98,4 2 1,0 0 0,4-1 0,1-2-197,1-2 0,5 0 0,-1-5 0,0-2-226,-2-3 0,-1-3 0,0-3 0,-2-1-1098,-1-2 1,-4-1 1264,1-3 0,-3-25 0,0-8 0</inkml:trace>
  <inkml:trace contextRef="#ctx0" brushRef="#br0" timeOffset="16822">4279 1941 7942,'-1'13'425,"-1"0"1,-2-1 446,2-1 1,1-5-1534,1 1 0,1-5-1733,2 1 2394,-1-6 0,6-7 0,-3-5 0</inkml:trace>
</inkml:ink>
</file>

<file path=ppt/ink/ink1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2:42.939"/>
    </inkml:context>
    <inkml:brush xml:id="br0">
      <inkml:brushProperty name="width" value="0.04286" units="cm"/>
      <inkml:brushProperty name="height" value="0.04286" units="cm"/>
      <inkml:brushProperty name="color" value="#FFFFFF"/>
    </inkml:brush>
  </inkml:definitions>
  <inkml:trace contextRef="#ctx0" brushRef="#br0">1011 3021 8005,'-4'5'-596,"3"3"607,-7-7 1,6 3 341,-4-4 1,3-4 0,-2-2 0,1-2-40,2-1 1,-2-1 0,1-1-1,0-2-116,-1-1 0,3 3 0,-3-3 0,0 0-20,-2 0 1,1 0 0,-1-2 0,-1 1-69,0 0 0,-2-5 0,0-1 0,-1 0-89,-2-1 1,1-3 0,-5-6 0,-2-1-11,-1-1 1,-2-6 0,2-3 0,-2-2 4,-2-4 0,-2-1 1,0-5-1,1 2-6,0 2 1,1-4 0,-1 2 0,0-4 53,1 1 0,2 3 0,3 3 0,0-1-6,0 1 1,1-1 0,3 0 0,1 2 13,0 3 1,3 1 0,-2 1 0,2-1-58,1-1 0,-1-2 0,-1 2 0,0-3-33,0-2 1,0-3-1,0 0 1,-1-1-12,1 1 0,0-1 0,0 0 0,-1-2 12,2 0 1,0 0 0,2 3 0,1 2 19,1 0 0,1 2 0,-1-1 0,3 5 29,2 2 0,1 5 0,0 0 0,0 2-14,0 4 0,0-1 0,1 5 0,1 2-14,1 1 0,4-1 0,-2 0 0,1 2-45,0 4 0,-4 1 0,2 2 0,-1 2-137,0 3 0,1 2-336,-1 2-956,-2 3-12,3 1 1482,-4 8 0,-8 20 0,-2 10 0</inkml:trace>
  <inkml:trace contextRef="#ctx0" brushRef="#br0" timeOffset="631">209 10 7487,'0'-5'1149,"0"1"0,0 5 0,0 2-975,0 3 0,-3 2 1,0 1-1,0-1 32,-1 1 1,0 3 0,-3 0-1,1 0-139,-1 1 1,-1-2-1,-1 4 1,1-1-223,-1 0 1,-3 4 0,-1-1 0,0 3-157,0 0 0,-2-2 1,2 0-1,1 1-177,-1 2 1,1-5 0,4 0-1138,2-2 603,-2-2 1022,11-7 0,14-21 0,12-8 0</inkml:trace>
  <inkml:trace contextRef="#ctx0" brushRef="#br0" timeOffset="1125">271 10 8975,'-5'-4'2602,"1"3"-2327,4-3 0,1 7 0,1 1 0,2 0-88,1 0 0,1 3 0,3-1 1,1 4-30,2 2 0,-1 4 1,4-1-1,0 3-84,2 3 0,1-2 0,0 5 0,0 1-114,0 1 0,-2 0 1,0 1-1,-2 0-89,-1 0 1,1-6 0,-4-2 0,-2-4-522,-1-2 0,-2-1-839,1-3 378,-4-4 1,1-1 1110,-6-4 0,-21-16 0,-10-4 0</inkml:trace>
</inkml:ink>
</file>

<file path=ppt/ink/ink1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2:58.821"/>
    </inkml:context>
    <inkml:brush xml:id="br0">
      <inkml:brushProperty name="width" value="0.05714" units="cm"/>
      <inkml:brushProperty name="height" value="0.05714" units="cm"/>
      <inkml:brushProperty name="color" value="#FFFFFF"/>
    </inkml:brush>
    <inkml:brush xml:id="br1">
      <inkml:brushProperty name="width" value="0.04286" units="cm"/>
      <inkml:brushProperty name="height" value="0.04286" units="cm"/>
      <inkml:brushProperty name="color" value="#FFFFFF"/>
    </inkml:brush>
  </inkml:definitions>
  <inkml:trace contextRef="#ctx0" brushRef="#br0">17 3858 9231,'-9'0'888,"4"0"0,2-1 0,6-2 0,3-3-370,2-2 1,4-1-1,1 0 1,1-2-70,2-1 0,1-3 0,3 2 0,2-1-40,1-2 1,1 0 0,2-3 0,1-1-138,0-1 1,-1 0 0,1 3 0,0-2-240,0-1 1,-2 0 0,0 3 0,-1 1-381,1-1 0,0-3 1,1-1-1,-1 0 198,-1 1 1,-1-4-1,5 1 1,1-2 172,0 0 0,2-4 1,-1-1-1,2 0-24,3-3 1,4-1-1,0 0 1,1-1 2,0 0 0,-2 1 0,-1-1 0,-1 1-96,0 3 0,1 0 0,-7 3 0,1-1 48,0-2 0,2 0 1,-1-1-1,1 0-33,-1-1 1,1 0 0,3-3 0,-1 0 70,1-2 0,0-1 0,-1 2 0,2-4-82,1-1 0,3-4 0,3 2 0,-3 1-63,-2 0 0,-3 5 0,0-1 1,0 2 133,-1-1 1,-3 0 0,-1 4 0,-2-1 205,1 1 0,3-4 0,-3-1 0,1 0 33,0-3 1,2-4-1,0-5 1,2-2-99,0-3 1,-1 0 0,1 1 0,1-4-187,1-1 0,1-2 0,-1 2 0,-2 1-73,-1 0 1,-3 2-1,0-2 1,-3 5 129,-1 4 0,2 2 1,-6 5-1,0-1 48,1 0 1,-1 2 0,2 1 0,-3 3 37,0-1 1,2 3 0,-3-1 0,-1 2-107,-2 4 0,-3 1 0,-1 5 0,-1 2-340,-2 4 0,-4 2-164,-1 3 0,-5 3-823,-1 6-1736,0 2 531,-4 4 2558,4 0 0,-20 20 0,-5 5 0</inkml:trace>
  <inkml:trace contextRef="#ctx0" brushRef="#br1" timeOffset="532">2761 188 8305,'-9'0'0,"0"0"473,0 0 0,6 0 1,6 0-1,7-1-96,3-2 1,4 1 0,-2-4 0,2-1-171,0-1 0,4 2 0,0 0 0,-1-1-124,-1-1 0,-1-1 0,2 1 1,2-2-203,1-2 0,0 1 0,1-3 0,-1 1-89,-1 2 1,0-2-1,-3 2 1,2 1-77,-1 3 1,-5 3-1,-3 4 396,-2 0 0,-5 1 0,-3 2 205,-1 3 1,-1 5 0,0 0-1,0 1 6,0 1 0,0 1 0,0 4 1,0 1-131,0 1 1,0 0 0,0 4-1,0 1-215,0 0 1,0 2-1,0 0 1,0 0-323,0-1 1,0 0 0,0-1 0,0-2-436,0-2 1,0-1 778,0-5 0,-3-10 0,-2-6 0</inkml:trace>
</inkml:ink>
</file>

<file path=ppt/ink/ink1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2:48.720"/>
    </inkml:context>
    <inkml:brush xml:id="br0">
      <inkml:brushProperty name="width" value="0.04286" units="cm"/>
      <inkml:brushProperty name="height" value="0.04286" units="cm"/>
      <inkml:brushProperty name="color" value="#FFFFFF"/>
    </inkml:brush>
  </inkml:definitions>
  <inkml:trace contextRef="#ctx0" brushRef="#br0">36 660 8005,'-9'0'0,"3"0"0,1 1 695,1 2 1,0-2 0,2 3-395,-1 0 1,0 1 0,4 4 0,1 1-69,1 2 1,7 3 0,-1 5 0,2 4-96,2 2 0,0 6 1,4 2-1,-1 6-80,-1 3 0,-3-3 0,2 3 1,-1-2-356,-3-3 1,-1-6-1,-2-3 1,-2-5-2921,-1-6 1454,-1-5 1763,-3-16 0,-12-38 0,-3-21 0</inkml:trace>
  <inkml:trace contextRef="#ctx0" brushRef="#br0" timeOffset="472">89 945 8163,'1'-8'349,"1"1"1,2 2 64,1 2 0,4-4 0,3 2 0,0-1-388,1 0 1,-1 0 0,4-2 0,-1 1-122,1 1 1,-2 3 0,0-2 0,-1 1-1129,-3 2 1223,0-3 0,-9 12 0,-2-1 0</inkml:trace>
  <inkml:trace contextRef="#ctx0" brushRef="#br0" timeOffset="928">160 616 8005,'-5'-9'513,"-2"4"1,6 2 0,-1 6-219,4 3 1,2 6-1,2 3 1,1 4-85,3 2 1,-1 5 0,3 1-1,-1 4-101,1 4 0,-1 0 0,3 1 0,-2 0-117,-1-1 1,2-2 0,-1-1-1,-1-3-431,-1-3 1,-2-7-1,-1-7 1,-2-2-742,-1-1 0,0-4 1179,-1-2 0,-6-34 0,2-9 0</inkml:trace>
  <inkml:trace contextRef="#ctx0" brushRef="#br0" timeOffset="993">374 910 8005,'4'5'367,"-3"4"0,3-2 1,-1 4-79,0 0 0,1 2 1,-1 0-1,3 1-92,2 2 0,1-3 0,0-2 0,1-1-3,1-1 0,0-1 1,3-2-1,0-4-185,0-4 0,-2-3 0,2-5 1,-1-3-125,-3-4 0,-1-2 0,-3-4 0,-2 0 54,0 0 0,-3 3 1,2-3-1,-3 1 14,-3 2 0,0 2 0,-5 4 0,-3 2 80,-1 2 0,-3 5 0,-3 2 0,0 2-18,0 1 0,-3 7 1,1 2-1,0 2-75,1 2 1,2-3 0,2 5 0,3 1-226,3 1 1,1-2 0,2-1 0,3-2-362,2-1 1,2 1 0,2-2 645,3-2 0,21-9 0,7 0 0</inkml:trace>
  <inkml:trace contextRef="#ctx0" brushRef="#br0" timeOffset="1852">535 553 9844,'-5'1'271,"2"2"1,3 3 7,3 2 0,2 6 0,3 3 1,2 4-72,2 1 1,-1 5 0,3 4 0,0 0-155,0 3 1,-3 0 0,1-1-1,-3-1-580,0-1 0,0-5 1,0-6-1,0-3-2691,0-5 3217,-4 0 0,-5-31 0,-5-2 0</inkml:trace>
  <inkml:trace contextRef="#ctx0" brushRef="#br0" timeOffset="2310">748 821 8005,'6'0'-12,"0"0"0,0 0 0,3 0 230,0 0 1,0 0-1,-1-1 1,-1-2 21,-1-3 1,0-2-1,2-2 1,-1-2-77,-2-3 0,0 1 0,1 0 0,-2 1-58,0-1 1,-3 2-1,2-2 1,-2 1 20,-1 2 0,-4 1 0,-2 1 0,-2 1-111,-1 3 0,0-2 1,-2 4-1,-1 1 68,1 1 0,-2 5 0,0 2 0,0 2 101,0 4 0,2-1 0,3 5 1,1 2 97,1 2 1,4 3 0,-1-1-1,2 0-62,1 0 1,4 3 0,3-2-1,4 2-182,3-1 0,4-2 0,3-6 0,3-1-629,2-3 0,-3-6 0,1-3 1,0-4-277,-1-5 0,2-4-1,-2-8 1,0 0 866,-2-3 0,-3-22 0,0-8 0</inkml:trace>
  <inkml:trace contextRef="#ctx0" brushRef="#br0" timeOffset="2311">1105 509 8005,'-15'5'0,"0"3"0,0 3 692,1-1 1,-1 0 0,3-1 0,1 1-472,1 2 1,1-2-1,0 2 1,0-1-113,0 1 1,4-3 0,2 3-105,2-2 0,3-2 0,3-2 0,5-3-213,3-2 1,2-1 0,3 0 0,0 0 113,3 0 0,-2 1 0,3 1 0,-1 1 172,-1-1 1,1 2 0,-3 0-1,0 1 192,0 2 0,-4 2 1,-3 3-1,-2 2 135,-3 3 0,-2 1 0,-4 0 0,-1 1-229,-2 1 1,-3-1 0,-5 2-1,-1-2-458,-2-1 0,-4-4 0,-3-3 0,1-1-2064,1-1 2346,2 0 0,-25-12 0,-5-3 0</inkml:trace>
  <inkml:trace contextRef="#ctx0" brushRef="#br0" timeOffset="2744">1506 393 8875,'-5'0'20,"1"0"0,4 1-20,0 2 0,12 41 0,2 15 0</inkml:trace>
  <inkml:trace contextRef="#ctx0" brushRef="#br0" timeOffset="2745">1577 562 7932,'0'9'0,"0"1"-310,0 2 1,0-2 0,0 2 390,0-2 0,0 1 0,0 2 0,1 0 149,2 0 0,-1 3 1,3-1-1,0 2-156,0 0 1,0 1-1,2 0 1,-1 0-439,0 0 1,-1-3 0,1-2 363,1 0 0,1-25 0,1-8 0</inkml:trace>
  <inkml:trace contextRef="#ctx0" brushRef="#br0" timeOffset="3196">1666 500 7932,'5'-9'310,"-2"0"0,2 5 37,1 4 1,-2 4 0,0 6 0,0 1 94,2 1 0,-1 7 0,0-2 0,-1 3-163,1 2 0,0-2 1,1 2-1,-2 0-248,0-2 0,-3-2 1,3-2-1,-1-2-560,0-2 196,0-4 1,-3-6 0,0-7 0,0-5-52,0-2 1,0-6 0,0-4 0,0-1 29,0-2 0,0 0 1,0-2-1,0 1 272,0 3 0,0-3 0,0 3 0,0 0 95,0 2 1,1 7-1,1 2 1,2 3 369,1 3 1,-2 2 0,3 5 115,1 2 0,1 2 1,2 5-1,0 2 0,2 2 0,0 4 0,-2 3 1,1 3-279,1 2 1,3 1 0,-3 3 0,-1 2-182,-2-1 0,0 4 0,-1-3 0,-2-2-848,-3-3 1,1-4 0,-1-6 807,-1-2 0,-13-38 0,-4-13 0</inkml:trace>
  <inkml:trace contextRef="#ctx0" brushRef="#br0" timeOffset="3662">2227 393 7876,'-5'-4'93,"1"-1"1,5-3-1,2 1 75,3 1 1,3 0-1,2-3 1,2 0 82,1 1 1,0 3-1,1 2 1,0 2-60,1 1 1,1 0 0,0 1 0,-1 2-63,-2 3 0,-3 2 0,1 4 0,-2 3-56,-1 2 1,-4 1 0,-2 0 0,-2-1-118,-1 1 0,-1 3 0,-2-1 0,-3-2-109,-2-2 1,-1-6 0,-1 2 0,-1-3-239,0-3 0,-5 1 1,2-4-1,-1-2-43,0-3 0,0 0 0,-2-4 0,2-2 190,0-3 1,3 0 0,-2-3 0,1-1 183,2 1 1,1-2 0,2 4 340,3 1 1,-2 1 276,4 1 0,1 5 0,5 2-168,3 4 1,2 5 0,0 7-1,1 2-1,0 3 1,3 6 0,0 0 0,-1 5-290,-1 2 0,2 0 1,0 5-1,-2 0-350,0-2 1,-1-1 0,0-7 0,0-3-586,0-3 1,-1-1 0,-1-9 833,-1-3 0,-4-59 0,2-18 0</inkml:trace>
  <inkml:trace contextRef="#ctx0" brushRef="#br0" timeOffset="4155">2503 518 7909,'0'6'829,"0"0"1,1 0-753,2 2 0,-1 1 0,4 0 0,1 0-289,1 0 1,1 0 0,0 0 0,1-1 424,2-2 0,-2 1 0,2-4 1,0-1-156,0-1 1,0-5 0,-3-3-1,0-4-7,0-4 1,-1-3 0,-1-2 0,-2-1-140,-1-2 1,-1 0 0,-4-2 0,-1 3 131,-1 0 0,-5 1 1,0 4-1,-4 2 38,-2 3 0,-1 3 1,-2 4-1,2 3-51,0 4 1,0 3 0,-3 7 0,1 3-172,2 2 0,2 4 0,6 1 1,0-1-257,1 1 1,4 1-1,-1-4 1,3-3-1458,3-3 1853,2-1 0,51-27 0,12-5 0</inkml:trace>
  <inkml:trace contextRef="#ctx0" brushRef="#br0" timeOffset="4625">2797 188 7909,'-9'0'755,"1"1"1,-1 2-1,0 2-523,0 0 1,0 4 0,0 0 0,-1 4-114,-2 0 1,2 7-1,-2-2 1,3 1 94,0 0 1,3-2 0,1 1 0,1-1-56,2-2 1,2-5 0,3-4 0,4 0-522,4-1 1,1-1-1,4-4 1,-1 0-187,1 0 0,1 0 0,1 1 0,-1 1 493,1 1 0,-1 1 0,-2-1 0,-3 2 321,-2 3 0,-1 1 0,-1 0 1,-2 1-19,-4 2 0,-1-1 0,-2 3 0,-1 0-262,-4-1 0,-2-2 1,-2 1-1,-1-2-219,-1-1 1,-1 0 0,2-1 0,-1-2-1515,1-3 1747,6-2 0,1-25 0,4-6 0</inkml:trace>
  <inkml:trace contextRef="#ctx0" brushRef="#br0" timeOffset="4663">2931 331 7909,'5'8'-272,"-1"-2"1,-3 0 518,2 1 0,1 2 1,3 3-1,-2 3-74,-1 2 0,2 2 1,-3 1-1,0 3-129,1 0 1,-2 2-1,2-5 1,0-1-382,-2-3 0,-1-3 337,-1-4 0,-4-20 0,-1-5 0</inkml:trace>
  <inkml:trace contextRef="#ctx0" brushRef="#br0" timeOffset="4664">2904 188 7949,'-6'3'-106,"0"0"0,4 4-250,-1-1 1,3-2 0,3 0 355,3 0 0,18 9 0,5 5 0</inkml:trace>
  <inkml:trace contextRef="#ctx0" brushRef="#br0" timeOffset="4665">3011 295 7909,'6'8'-203,"0"-2"1,-3 1-1,3-4 1,1-1 303,1-1 1,2-2-1,1-2 1,1-3 130,2-2 0,1 2 0,3 0 1,-1-1-136,-2-1 1,1-1-1,-4 1 1,1 1-255,0 1 0,2 1 1,-3 0 156,-1 2 0,-33 10 0,-9 2 0</inkml:trace>
  <inkml:trace contextRef="#ctx0" brushRef="#br0" timeOffset="5571">3091 179 8892,'0'-4'292,"0"4"1,1 5 0,2 7 0,2 4-135,0 4 1,3 0 0,-2 6 0,2 3-350,1 2 1,0 4 0,0 3 0,0-4-472,0-3 0,-1-4 0,1-3-547,0-4 1209,0-5 0,0-41 0,0-15 0</inkml:trace>
  <inkml:trace contextRef="#ctx0" brushRef="#br0" timeOffset="6009">3270 259 7909,'0'9'-397,"0"0"489,0 0 0,3 0 0,-1 1 1,1 2 19,1 3 1,-2 1 0,4 3 0,0 1-129,-1 1 1,2 3-1,-3-5 1,0-1-291,0-2 0,0-5 306,-1 1 0,-6-26 0,2-7 0</inkml:trace>
  <inkml:trace contextRef="#ctx0" brushRef="#br0" timeOffset="6010">3198 90 7909,'-6'-5'411,"0"2"-411,4 2 0,6 17 0,6 4 0</inkml:trace>
  <inkml:trace contextRef="#ctx0" brushRef="#br0" timeOffset="6011">3314 144 7909,'0'13'0,"0"3"0,1-3 0,2 0 366,3 0 0,-1 3 0,1-2 0,1 3-200,1 1 1,4 3 0,-1 1 0,0-1 204,-1 1 0,-1-2 0,0-5 1,0-3-64,0-2 0,0-2 1,0-2-284,0-3 0,-1-6 1,-2-3-1,0-3-112,1-3 0,-3-5 1,-1-5-1,-1 0-29,1 1 1,-2-4 0,2 1 0,-1-1 0,1 2 0,-2 0 1,2 3-1,-2-1-392,-1 1 0,0 2 1,0 1-1,0 2-1735,0 3 2242,0 2 0,-16 37 0,-4 9 0</inkml:trace>
  <inkml:trace contextRef="#ctx0" brushRef="#br0" timeOffset="6483">3581 313 7909,'4'13'491,"-2"-3"0,4 0-65,1-3 1,1-4 0,1-6-1,1-3-802,2-2 0,-5-4 0,2-2 0,-1-1 507,-1 0 1,2-1 0,-1-4 0,-1 0 366,-1 0 0,-1 1 0,1 1 0,-2-1-359,0-1 0,-3 1 1,2-2-1,-2 2-178,-1 1 0,-4 4 1,-3 0-1,-3 2-30,-2 4 0,-1 3 0,1 5 0,-1 2 82,-1 4 0,0 4 0,3 9 0,0 0 11,3 2 1,0 5 0,5 0 0,1 2 222,1 1 0,2 0 0,2 0 1,3 4 249,2 2 1,5-4 0,3-1 0,3-3-303,1-3 1,5-4 0,-1-6 0,2-6-709,0-7 0,1-7 1,-1-9-1,-1-5-647,-2-5 1,-6-7 1159,1-3 0,-10 15 0,0 0 0</inkml:trace>
  <inkml:trace contextRef="#ctx0" brushRef="#br0" timeOffset="6955">1853 1168 8011,'-9'0'460,"0"0"0,3 0 1,0 0-298,-1 0 1,0 0 0,-2 0 0,0 0 45,0 0 1,0 1 0,0 1 0,0 2-20,0 1 1,3 2-1,0 4 1,0 2-235,1 0 0,1 2 0,4 3 0,0 1-7,0 2 1,4-2 0,3 4 0,4 0-11,4 0 1,2-2 0,1 1 0,0 0-25,-1-2 1,4-2-1,0-3 1,0-4-309,0-1 0,-2-5 0,2-2 0,-3-3-161,-3-3 1,1-6 0,-5-6 0,0-5 553,-1-4 0,-17-61 0,2 34 0,-1 1 0</inkml:trace>
  <inkml:trace contextRef="#ctx0" brushRef="#br0" timeOffset="7417">1978 999 9373,'0'9'-589,"0"-3"1,0 0 656,0 0 1,0-1 0,0 2 0,0 2 426,0 2 0,4 8 0,3 0 0,3 4-68,1 4 0,4 4 1,-2 6-1,1 1-227,2 4 1,0-3 0,-1 0 0,-3-4-86,1-6 1,-5-3 0,2-9 0,-1-3-810,-2-5 0,-3-5 258,2-7 1,-4-5 0,1-5 0,-2-2 31,-1-4 0,-1-1 1,-1-5-1,-1-3 37,1 0 0,-2 0 0,1 3 0,1 0 204,1 1 1,1 4 0,0 0 0,0 2 221,0 3 0,0 2 0,1 5 293,2 2 0,1 3 1,3 6-1,-1 3 119,1 2 0,4 5 0,0 3 0,0 4-135,-1 3 1,0 1 0,1 1 0,1 1-355,-1-2 1,-1 0 0,-1 0-1,0-3-533,-1-3 0,1-1 0,0-3 0,0-5 551,0-5 0,8-35 0,2-8 0</inkml:trace>
  <inkml:trace contextRef="#ctx0" brushRef="#br0" timeOffset="7891">2441 1221 8132,'-1'-4'404,"-1"0"1,-2 1-254,-1 0 0,2-3 1,-4 2-1,-2 0-112,-2 0 0,0-2 0,1 3 0,-1 1 63,-1 1 1,-1 1-1,2 0 1,0 1-56,3 2 0,-1 3 0,5 5 0,-1 2-67,2 0 0,2 1 0,1 2 1,1 0 66,2 3 0,2-1 0,4 1 0,2-2 14,1-2 0,3-1 0,-2 1 0,0-3-138,0-2 0,1-3 0,-1-1 0,0-3-139,0-2 1,-1-1 0,-3-1 0,0-3-35,0-5 1,-3 0 0,-1-6 0,-1-1-36,-2-1 0,-2-4 1,0 0-1,0-1 7,0 0 1,0-2 0,0 3 0,0 2 277,0 0 0,0 1 0,-2 1 0,-1 2 0,1 3 0,0 7-36,-1 2 1,2 6-1,-2 2 1,2 4 416,1 3 1,3 2-1,1 4 1,1 0-46,1 0 1,-1-1 0,1 1 0,1 0-77,1 0 0,0-3 0,-1-1 0,-1-2-523,1-1 1,-2-1 0,1-2-1039,1-2 1301,-3-2 0,0-36 0,-4-7 0</inkml:trace>
  <inkml:trace contextRef="#ctx0" brushRef="#br0" timeOffset="8366">2584 1159 8173,'0'9'463,"0"0"0,0 0 1,0 0-1,0 0-369,0 0 1,0 0 0,1 2 0,1 2 41,1 1 1,3 1 0,-1 3-1,1-1 101,0-3 0,-1 2 1,2-4-1,-1 0-251,1 1 0,-3-6 0,0 1-353,0-3 0,-3-3 0,2-5 333,-2-3 0,-1-3 0,0-3 0,-1-3-61,-2-2 0,1-1 1,-3 1-1,1-1-45,2 0 1,-2-1 0,1 0 0,1 1-133,1 1 1,1 2 0,0-1 0,0 2-89,0 1 1,1 1 0,2 4 0,3 0 359,2 2 0,36 22 0,10 8 0</inkml:trace>
  <inkml:trace contextRef="#ctx0" brushRef="#br0" timeOffset="8823">2842 1079 7989,'-9'5'244,"0"-1"0,0-4 73,0 0 0,3-3 0,0-1 1,-1-1-143,0-2 1,-2-1 0,0 0 0,0 1-50,0 1 1,0 4 0,0-1-100,0 2 0,3 1 0,1 1 0,1 3-70,2 5 1,1 1-1,2 5 1,2 2 176,3 3 1,2-2 0,2 3 0,1-2-114,1-1 1,1-1-1,-2-3 1,1-2-306,-2-2 0,1-5 0,0-2 162,1-2 1,0-5 0,-4-3-1,-2-3-24,-3-1 1,1-5 0,-1 1 0,-1-2-43,-1-1 0,-1 0 0,0 2 0,-1 1 104,-2 3 1,2 2 458,-2 1 0,2 6-202,1 6 0,0 3 0,0 9 0,1 1 256,2 0 0,-1 6 0,4 2 0,1 2 21,0 0 0,2 2 0,0 2 0,0 3-55,0 1 1,3 1 0,0-2 0,-2-1-80,-3-1 1,0-5 0,-3-5 0,0-1-122,0-2 1,-2-2 0,-2-7-1,-1 0-258,-1 0 1,-3-2-1,-4-1 1,0-2-474,0 0 1,-3-3 0,-1 2 0,0-3-658,0-3 0,1-3 1,4-6 1192,-1-2 0,0-82 0,4 37 0,1 1 0</inkml:trace>
  <inkml:trace contextRef="#ctx0" brushRef="#br0" timeOffset="8824">3029 1177 7886,'5'9'86,"3"-1"0,-3-1 111,0-1 1,3-4-1,-2 1 1,2-3 415,0-3 0,-2 1 0,0-4 1,0-1-101,-1-1 1,3-4 0,-3-1 0,1-1-273,0-2 0,-3 0 0,2-2 0,-1 0-389,-2 0 0,-1-3 0,-1 1 0,0 0-191,0 1 0,-5 1 0,-3 1 0,-3 2 107,0 4 0,-3 5 1,0 3-1,0 4 239,-1 5 0,3 1 1,-2 10-1,2 2 139,4 0 0,0 4 0,5 0 0,1 3 291,1 1 0,1 0 0,1-1 0,3 2 267,5 2 0,4-2 0,5 4 1,0-1-283,0-2 1,3-3-1,3-3 1,1-6-905,-1-7 0,1-5 0,-1-5 0,1-2-38,-1-4 0,-4-1 0,-4-8 0,-2-1 520,-1-1 0,-1-8 0,-3-3 0</inkml:trace>
</inkml:ink>
</file>

<file path=ppt/ink/ink1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3:01.518"/>
    </inkml:context>
    <inkml:brush xml:id="br0">
      <inkml:brushProperty name="width" value="0.04286" units="cm"/>
      <inkml:brushProperty name="height" value="0.04286" units="cm"/>
      <inkml:brushProperty name="color" value="#FFFFFF"/>
    </inkml:brush>
  </inkml:definitions>
  <inkml:trace contextRef="#ctx0" brushRef="#br0">81 276 8482,'-9'0'31,"0"4"0,1-2 55,2 4 1,4-4 0,5 1-6,6-2 1,0-1 0,4 0 0,0 0 220,2 0 1,2-4 0,0-2 0,-2-2-238,0 0 0,0-2 0,2-1 0,-1-1-107,-1 1 1,-5 0-1,2 0 1,-2-1-134,-1 1 1,-4-1-1,-2 0 1,-2 0 18,-1-1 0,-1 3 0,-2-2 0,-4 2 29,-4 1 1,0 0-1,-2 2 1,-1 1 70,0 3 1,-1-1 0,-3 1 0,0 1 49,1 1 0,2 5 0,0 2 0,-1 2 16,-1 0 1,2 5-1,1 2 1,2 2 104,1 1 0,2 3 0,2 0 1,2 2 65,1 2 0,1-2 1,3 0-1,0 1 32,0-1 0,4 3 0,2-4 1,2 1-145,1-2 0,1-5 0,1-2 0,1-1-154,2-3 1,-2-1-1,2-2 1,0-2-303,0-1 0,1-2 1,2-5-1,1-4-1118,0-4 1505,0-3 0,15-51 0,5-12 0</inkml:trace>
  <inkml:trace contextRef="#ctx0" brushRef="#br0" timeOffset="555">393 9 8411,'-9'3'-162,"0"0"1,4 5 0,2 0 611,2 3 1,-2 5-1,0-1 1,1 5-239,1 4 1,1 6-1,0 2 1,0 3-460,0 1 1,0-5-1,0-1 1,0-3-274,0-3 1,0-3-1,0-4 520,0-2 0,4-22 0,1-9 0</inkml:trace>
  <inkml:trace contextRef="#ctx0" brushRef="#br0" timeOffset="1049">446 294 8401,'1'5'268,"2"-2"-304,3-2 1,2-1 0,1 0 73,0 0 0,0 0 0,1 0 0,1 0 47,1 0 0,0-4 0,-4-2 0,1-2-111,0-1 0,-1 0 0,-1-2 1,-2-2-65,-1-1 0,-1 2 1,-3-2-1,0 0 11,0 0 1,-1 1 0,-2-2-1,-3 3 41,-2 2 0,-1 2 0,-1 2 0,-1 3 85,0 2 0,-4 2 0,2 3 0,-1 5 167,-2 5 1,2 3 0,0 1 0,2 2 52,1 1 1,2 4 0,2-1-1,2 1-96,1 2 0,1-4 1,4-1-1,2-3-87,3-1 0,6 1 0,3-7 0,1-2-290,2-3 0,1-3 0,1-4 0,2 0-1038,0 0 0,-1-5 1244,3-4 0,16-32 0,6-11 0</inkml:trace>
  <inkml:trace contextRef="#ctx0" brushRef="#br0" timeOffset="1512">838 170 8402,'-9'0'-371,"4"-1"0,-1-1-102,-1-1 0,-1-3 0,-1 3 658,0 1 1,0 1 0,0 2 0,0 2-193,0 3 1,0 2 0,1 3 0,-1 2 385,0 1 0,1 0 0,1 2 0,2-1-52,1 0 0,-2-1 0,3 1 1,1 0-244,1-1 1,2-1-1,2-4 1,4 0-93,4-1 1,0 0-1,3-1 1,-1-2-94,1-1 1,1-1-1,3-3 1,0 0-241,0 0 1,-2 0 0,0-1-1,-1-1-288,1-1 1,-2-4 628,1 1 0,-8 2 0,0 0 0</inkml:trace>
  <inkml:trace contextRef="#ctx0" brushRef="#br0" timeOffset="1513">936 161 8305,'-6'0'-275,"1"0"371,3-4 0,2 3 0,5-2 0,4 2 128,3 1 1,1 0 0,3-1-1,-1-1-228,1-1 1,-2 0 0,-1 3-1,1 0-106,0 0 0,-3 0 1,2 0 109,0 0 0,-11 4 0,1 1 0</inkml:trace>
  <inkml:trace contextRef="#ctx0" brushRef="#br0" timeOffset="2028">1061 63 8305,'-4'-9'259,"0"3"-116,-2 0 1,1 5 0,3 1-39,-1 5 1,0 6 0,2 2 0,-1 1-148,-1 5 1,0 0 0,2 4-1,0 0-303,-2-1 1,0 2 0,3 2 0,0-1-897,0-2 1241,0-7 0,7 1 0,3-8 0</inkml:trace>
  <inkml:trace contextRef="#ctx0" brushRef="#br0" timeOffset="2501">1141 116 8305,'5'-4'291,"-1"3"1,-3-2-1,1 6 1,1 3 40,-1 2 1,-1 5 0,-1 3 0,-1 3-66,-2 5 1,1 2 0,-3 1-1,1-1-193,2 1 0,-2-4 1,1-2-1,1-3-568,1 0 1,1-7 232,0-2 1,0-7 0,0-3-1,0-7-5,0-6 0,1-3 1,1-1-1,2-2 26,1-1 1,-2-1 0,3 3 0,1-2 97,1 1 0,0 1 0,-1 1 0,-1 1 7,1 3 0,2 1 0,2 4 0,0 1-56,0 2 1,-1 2 0,-1 4 89,0 0 1,0 4-1,-1 2 1,-2 2 100,-3 1 0,-2 16 0,-1 3 0</inkml:trace>
  <inkml:trace contextRef="#ctx0" brushRef="#br0" timeOffset="2502">1311 205 8305,'-5'4'-180,"-2"-2"1,3 4 361,-1 1 0,3 1 0,-1 2 0,2 1-23,1 1 1,0 2 0,0-2 0,1 0-54,2 1 0,-1-3 0,4 3 1,1-1-83,1 0 1,0-4 0,2-3 0,1-1-114,1-2 1,3-1-1,-3-2 1,-1-2-78,-1-3 1,2-2-1,-1-3 1,0-2 110,-1-1 1,-4-1-1,-1-3 1,-1 0 75,-2 1 1,-1 0 0,-1 1 0,0 1-55,0-1 0,-4 3 0,-3 1 0,-3 3-27,-2 0 1,-3 4-1,1 2 1,-1 2-91,0 1 1,1 1 0,-1 3 0,3 4-57,2 3 0,3 1 0,0 0 0,2 2 206,1 0 0,40 15 0,14-1 0</inkml:trace>
  <inkml:trace contextRef="#ctx0" brushRef="#br0" timeOffset="2989">1498 170 8273,'-6'0'698,"0"0"0,4 0 0,-1 3-385,2 3 0,4 2 1,0 2-1,-1 2-140,-1 3 1,2 2-1,0 2 1,-1 0-193,-1 2 1,-1 3 0,0-3 0,0-1-16,0-2 1,0-1-1,0-2-53,0-3 1,0-4-259,0-5 1,0-2 0,1-10 0,2-3-110,3-1 1,1-7-1,2 2 1,0-1-7,0-3 1,3 2 0,0-3 0,-1 1 308,-1-1 0,-1 3 0,0-1 0,-1 3 307,1 4 1,-1 1 119,-2 4 0,-2 9 0,-4 5 0,0 7 417,0 4 0,-1 0 1,-1 6-1,-2 0-267,-1 2 0,3-2 0,-1 1 0,1-1-535,-1-2 1,2 0 0,-2-1 0,2-2-996,1 0 0,1-4 1104,2-1 0,14-10 0,7-3 0</inkml:trace>
  <inkml:trace contextRef="#ctx0" brushRef="#br0" timeOffset="3483">1907 214 8305,'-13'-3'0,"1"0"212,2 1 0,1 0 0,0 0 34,0-1 1,-3-3-1,0 3 1,1 1 131,2 1 0,-3 5 0,0 2 1,1 1-126,1-1 1,4 2 0,1-2 0,1 2-373,2 1 1,2 0 0,4 0-168,5 0 1,1-1 0,4 1-1,0-1 55,0-2 0,-4 2 0,3-2 0,-1 2 149,0 1 1,-1 3-1,-4 0 1,-2-1 295,-1-2 1,-1 4 0,-4 1-1,-2 1 177,-3 0 0,-3-3 0,-3 2 0,-3-2-103,-2-1 0,-3 1 0,-1-2 0,1-3-711,1-2 1,2-2 0,3-3 422,2 0 0,14-32 0,4-7 0</inkml:trace>
  <inkml:trace contextRef="#ctx0" brushRef="#br0" timeOffset="3484">2157 54 8259,'-12'-8'0,"1"1"0,3 1-68,4-1 1,3 2 0,3 0-1,3 0 234,4 0 1,2 3 0,-2-1-213,0 2 1,-4 3 0,-2 3 0,-2 5-301,-1 3 346,0 2 0,-16 50 0,-4 12 0</inkml:trace>
  <inkml:trace contextRef="#ctx0" brushRef="#br0" timeOffset="3954">2219 214 8259,'-9'0'29,"0"4"1,1 2 189,-1 2 1,3 1-1,1 0 1,1 1 3,2 1 1,-2 3-1,1 4 1,0 0-102,-1 0 0,3 3 0,-2-1 0,2 0-193,1-1 1,-3-1-1,0 0 1,1-2-792,1-1 0,2-2 862,2-4 0,-2-4 0,3-1 0</inkml:trace>
  <inkml:trace contextRef="#ctx0" brushRef="#br0" timeOffset="3955">2326 187 8257,'0'-9'225,"0"3"195,0 1 0,0 4 0,0 1 64,0 4 1,0 5 0,0 3-1,0 4-174,0 4 0,0 0 0,-1 3 1,-1 2-155,-1 1 1,-3 1-1,2-1 1,0 0-207,0-2 0,-2-2 1,3-5-1,2-3-416,0-2 1,1-7-76,0-5 0,1-8 0,0-7 0,3-2-8,1-4 1,2-2 0,4-4 0,2 1 143,1-1 0,-3 0 1,2 0-1,0 2 298,1 1 1,3-2-1,0 3 1,-1 2 196,-1 3 0,-4 5 0,1 7 0,-3 3 287,0 2 0,-1 6 1,-1 4-1,-2 5 468,-1 3 0,0 3 0,-2 2 0,1 1-381,-1 2 0,-1 0 0,-1 2 0,0 0-630,0 0 0,0-1 1,-1 1-1,-1-1-964,-1-2 1130,-4 1 0,-6-2 0,-6 4 0</inkml:trace>
  <inkml:trace contextRef="#ctx0" brushRef="#br0" timeOffset="7568">313 784 8561,'-5'-1'-357,"2"-2"1,1 2 166,-1-2 1,2 6 0,-2 3 211,2 2 0,1 4 0,0 0 0,0 2 41,0 2 1,0 1 0,0 2 0,0 1 7,0 0 0,0 4 0,0-3 0,0-1 2,0-2 0,0-1 1,0-2-53,0-3-191,0-2 0,0-9 0,0-4 1,0-5 170,0-4 1,1-1 0,1-3 0,1 2 53,-1-2 1,-1-1-1,-1-1 1,0 0-8,0 0 0,0 2 0,0 0 0,0 1-40,0-1 0,3-1 0,1 0 1,0 2-87,0 0 1,2 4 0,-1-2-1,1 1 23,0 0 0,0 1 1,3 4-1,0 3 77,0 0 1,0-2 0,0 3-1,0 1 126,0 1 0,0 1 0,-1 0 0,1 0 55,0 0 1,-3 0 0,-1 1 0,0 2-12,0 3 0,0 1 1,1 3-1,-3 2-134,-2 3 1,-1 2 0,1 2-1,1 1-124,1 0 1,0 1 0,-3-3 0,0 0-68,0 0 1,0 2 0,0 0 0,0-2-292,0-2 0,0-5 1,0 1 423,0-3 0,-4-4 0,-1-1 0</inkml:trace>
  <inkml:trace contextRef="#ctx0" brushRef="#br0" timeOffset="8159">598 882 8943,'9'-3'306,"0"-1"1,-1 0-244,1 0 1,3-3 0,0 2-1,0-1-207,1 0 1,-3 0 0,2-3 0,-2-1-58,-2-1 0,-2 1 0,-1-2 0,-1 2 30,-2 1 1,-1 0-1,-2 0 131,-2 0 1,-2 3-1,-5 1 1,0 1 165,-2 2 0,-1 1 0,2 1 0,-2 1 14,-1 2 1,0 0 0,-1 5-1,3 3-5,-1 2 1,3 2-1,-2 3 1,3-1-38,3 1 0,2 3 0,4 1 0,0 1-75,0 1 0,2-2 1,3-2-1,4-3-156,1-2 1,4-4 0,1-1-1,1-3-329,2-4 1,1-2 0,1-1 0,1-2 461,-2-4 0,8-15 0,1-12 0</inkml:trace>
  <inkml:trace contextRef="#ctx0" brushRef="#br0" timeOffset="8681">901 757 8130,'-4'-5'10,"0"-3"0,-3 2 0,1-2 2,-1-1 1,2 3 0,-1 2 67,-1 0 0,-1 1 0,-1 3 0,0 1 8,0 2 1,1 0 0,0 4 0,1 4-95,1 2 0,1 2 0,-1 3 0,3 0 40,2-1 1,1 1 0,0-1 0,0-1-10,0-1 1,4-4 0,2 1 0,2-4-62,1-2 0,2 1 0,2-4 0,0-2 11,0-3 0,2 0 0,-3-4 1,0-2-110,1-2 1,-4 0 0,2-3 0,-3 1 49,-2 0 0,-1-3 0,1 3 1,-3 1-42,-2 2 0,2 0 287,0 0 0,0 6 0,-3 5 42,0 6 1,-3 7-1,0 0 1,1 4 33,1 2 1,1 5 0,0-1 0,0 4-136,0 0 0,0-1 0,0-2 1,0 1 49,0 0 0,0-4 1,0 0-1,0-2 4,0-4 1,-4 1 0,-1-4 0,-1-2-112,0-3 1,0-1 0,-3-5-1,0-1-250,-3-1 0,2-1 0,-2-1 0,2-1-309,1-1 1,0-5-1,1 0 1,1-3-1254,1-3 1766,4 3 0,14-34 0,8-3 0</inkml:trace>
  <inkml:trace contextRef="#ctx0" brushRef="#br0" timeOffset="9196">1168 900 8105,'6'-9'150,"0"0"1,-4 0 0,1 0 100,-2 0 1,-1 0-1,0 0 1,-1 0-104,-2 0 0,-2 3 0,-4 1 0,-1-2-52,-2-1 1,2 3 0,-2 2 0,1 2-257,0 1 0,1 0 0,-2 1 0,2 2-43,1 3 0,0 3 0,1 2 1,1 4 180,1 2 0,4 1 0,-1 0 1,2 1 68,1 1 0,3-1 0,1 1 0,1-3 60,2-2 1,1-4 0,2 0 0,1-1-100,1-1 0,1-4 1,-3-2-1,2-2-141,-1-1 0,-1-4 0,-1-2 0,0-3-185,0-3 1,-3 2 0,-1-5 0,0-2 55,0-3 1,-2 1-1,2-1 1,-1 4 134,-3 1 0,0 1 0,-1-1 0,0 3 591,0 2-124,0 5 1,0 2-1,0 7 1,0 4 46,0 3 1,0 5 0,0 0-1,0 3-200,0 1 1,0 1-1,0-3 1,0 0-300,0 0 0,0-4 0,0-3 0,0-1-498,0-1 610,0 0 0,4-24 0,1-6 0</inkml:trace>
  <inkml:trace contextRef="#ctx0" brushRef="#br0" timeOffset="9714">1239 864 7881,'4'5'-152,"1"-1"1,4-4 437,0 0 1,3 0 0,0 0 0,-1 0-115,2 0 1,-2 0-1,4 0 1,0 0-227,-1 0 1,2 0 0,-3-1 0,-1-1-295,1-1 1,-1 0 0,-3 3-1,-1-1 348,-2-2 0,-14-10 0,-7-6 0</inkml:trace>
  <inkml:trace contextRef="#ctx0" brushRef="#br0" timeOffset="10230">1391 721 8105,'0'-9'877,"0"1"-659,0 3 1,-3 5 0,0 7 0,0 3 50,-1 5 0,3 3 0,-3 3 0,1 3-137,0 1 1,-4 5-1,2 0 1,-1-1-150,0 2 0,4-4 0,-1 1 0,2-5-401,1-1 1,0-4 0,0-4 0,1-2-571,2-4 0,-1-3 988,4-5 0,-4 0 0,2 0 0</inkml:trace>
  <inkml:trace contextRef="#ctx0" brushRef="#br0" timeOffset="10231">1497 864 8100,'-2'6'118,"-1"0"101,1 1 0,1 1 1,1 1-1,0-1-15,0 1 0,0 3 0,0 1 1,0 1-135,0 2 1,0 0 0,0 0 0,-1-2-565,-2 2 0,2-3 0,-3-1-420,0-2 914,3-5 0,-3-33 0,4-12 0</inkml:trace>
  <inkml:trace contextRef="#ctx0" brushRef="#br0" timeOffset="10232">1489 712 8274,'-9'-2'-235,"0"-1"-574,0-4 0,4 7 809,2 0 0,22 23 0,5 11 0</inkml:trace>
  <inkml:trace contextRef="#ctx0" brushRef="#br0" timeOffset="10744">1595 793 8057,'0'9'-20,"0"-1"0,3 2 0,1 1 208,1 1 1,-3 1-1,2-1 1,-1 3 258,0 2 1,0 1-1,-3 2 1,1 1-67,2-1 1,-2-2 0,2-3 0,-1-1-244,1-1 0,-1-1 0,4-4-278,1-2 0,1-6 0,1-6 0,0-3-40,0-3 1,-1-5 0,1-4 0,0-2-117,0-2 0,0 0 0,-1 2 0,-1 1-41,-1 0 1,0 3 0,2-2-1,-2 4-565,-3 2 1,1-1 901,-1 4 0,-8 20 0,-5 8 0</inkml:trace>
  <inkml:trace contextRef="#ctx0" brushRef="#br0" timeOffset="10745">1863 891 8100,'9'14'330,"-1"-2"0,-2-4 1,0-1 29,1-1 0,4-4 0,1 1 0,-1-2-192,-1-1 1,2-3-1,0-1 1,-1-2-6,-2-4 1,0 1 0,-1-3-1,-1 0-233,-1 0 1,-1-4 0,2 2 0,-2-1-70,-1 0 1,-1 2 0,-3-3 0,0 2-8,0 1 0,-4-2 0,-2 3 1,-3 1-14,-3 1 0,1 3 0,-4 1 0,0 3 76,-2 2 1,-2 5 0,-1 3 0,0 3 209,4 5 1,-2 2-1,4 2 1,0 2 112,2 2 1,6 2-1,3 0 1,2-1 62,1 0 0,5 2 1,4 0-1,5-2-327,3-4 0,4-5 0,0-4 1,3-4-423,4-4 1,-1-2 0,2-2 0,-2-2 445,-3-3 0,9-18 0,0-4 0</inkml:trace>
  <inkml:trace contextRef="#ctx0" brushRef="#br0" timeOffset="11266">1248 1372 8294,'-10'0'0,"-1"0"99,-1 0 0,0-1 0,3-1 0,-2-1 74,-1 1 0,0 1 0,2 1 0,-1 0 79,-1 0 0,0 1 0,3 1 0,1 3-138,-1 3 0,-2 0 1,1 5-1,2 2-159,0 2 1,4-1 0,1 7-1,2-1-98,1 2 1,4 4 0,2-5-1,2 0 87,1 1 0,3-4 1,1 0-1,0-4-230,3-4 1,1-6 0,1-1 0,0-1-1387,0-2 1672,-1-5 0,21-49 0,5-16 0</inkml:trace>
  <inkml:trace contextRef="#ctx0" brushRef="#br0" timeOffset="11791">1417 1274 8233,'0'-5'-130,"0"8"0,0 7 687,0 3 1,0 2-1,0 7 1,0 5-84,0 5 1,-3 2 0,-1 3-1,0-1-190,0 0 0,-1 0 0,2-9 0,1-2-177,1-2 1,1-6-516,0-5 0,1-6 0,1-4-147,1-4 0,0-4 0,-1-6 0,2-2 26,1 0 1,0-6 0,2 2 0,-2 0 119,-1-1 0,3 1 0,-1 0 1,2 0 281,1 1 1,-3 0-1,0 1 1,1 2 168,1 1 1,0-1-1,1 4 1,0 3 137,0 3 0,-3 2 0,0 5 1,0 2 221,-1 3 1,-1 5-1,-4 3 1,1 3-27,2 2 1,-2 2 0,2-2 0,-2-1-314,-1-1 0,0-1 0,0-1 1,0 1-107,0 0 1,0-4 42,0-2 0,16-18 0,3-5 0</inkml:trace>
  <inkml:trace contextRef="#ctx0" brushRef="#br0" timeOffset="11833">1756 1496 7889,'-4'-8'-408,"-1"-1"0,-4 1 323,0 2 0,-1-1 0,-1 3 0,-1 0 258,2 0 1,-3 1 0,1 3-1,1 0-82,1 0 0,1 4 0,0 2 0,1 2-67,2 1 1,2 1-1,4 1 1,0 1 10,0 2 0,0-2 1,0 2-1,1 0 14,2 0 1,1 0 0,3 0 0,-1-1 72,1 0 1,0-3 0,0 2 0,-1-2 45,1-1 0,1 0 1,1-1-217,0-3 1,-1-1 0,1-5-204,0-2 1,0-2 0,0-6 0,-1-2-161,-2-1 0,2-1 0,-2-4 0,1-1 411,-1 0 0,1-1 0,-4 3 0,-1 0 0,-1 0 0,-1 2 0,0 0 0,0 2 0,0 1 0,3 4 10,-1 3 1,1 5 0,-3 1 0,0 5 208,0 3 0,0 2 0,0 1 0,0 2 75,0 1 0,0-1 0,0 3 1,0-1-148,0 1 1,0 0 0,0 0 0,0-2-257,0-2 1,0 0-1,1-3 1,1 0-1012,1 0 1,1-4 1119,-1-2 0,14-50 0,7-12 0</inkml:trace>
  <inkml:trace contextRef="#ctx0" brushRef="#br0" timeOffset="11834">1907 1425 8093,'-8'4'604,"1"2"-257,1 2 0,5 1 0,-2 0 0,2 1-201,1 2 1,0-2-1,0 6 1,0 2 28,0 2 0,0 1 0,0-3 0,0-1-150,0 1 0,0 0 1,0-1-1,0-2-200,0-3 0,0-6-77,0 0 1,0-5 0,0-1 0,0-6-97,0-4 1,0-4 0,0-4 0,1 0 106,2 0 0,-3 0 0,3 0 0,-1-2 133,1-1 0,-2 0 0,3 3 1,0 1 4,2-1 1,-1 0 0,1 1 0,0 2-106,-1 3 208,3 3 0,17 23 0,8 7 0</inkml:trace>
  <inkml:trace contextRef="#ctx0" brushRef="#br0" timeOffset="12849">2166 1470 8082,'-4'-8'0,"-2"1"0,-2 1 85,-1-1 0,3-1 0,0-1 0,-1 0 7,-1 0 0,-1 1 0,0 3 0,0 1-144,1 0 1,-4 3 0,0-2 0,1 3 115,1 3 1,1 5 0,0 4 0,0 2 111,0 2 0,1 1 0,2 1 0,1 1 161,1 1 0,1-1 1,3 2-1,0-2-62,0-1 1,4-2-1,3-1 1,2-3-319,3-2 1,4-5-1,-1-2 1,2-3-275,1-3 0,-1-3 0,0-5 0,-1-2 10,-1-1 0,-4 3 0,1-4 0,-2 0-118,-1 1 0,-5-2 0,-1 3 0,-2-1 188,-1-1 1,0 2-1,0 0 1,-1 1 299,-2 0 1,0 3-1,-4 4 1,1 1 218,-1 2 0,-1 3 1,0 4-1,1 6 92,1 5 1,1 4 0,-1 7 0,2 3 111,0 3 1,2 2 0,-3 4 0,1 3-99,2 1 1,-2 5 0,1-1-1,1 0-197,1-2 1,1-4-1,0-5 1,0-5-189,0-7 1,0-5 0,0-3 0,-1-4-38,-2-2 1,2-3-1,-5-7 1,-1-1-102,-1-2 0,-5 1 1,-1-4-1,-1-2-420,0-2 1,0 0-1,-1-3 1,0 0-859,1-2 0,4-5 1413,-1-1 0,14-43 0,4-8 0</inkml:trace>
  <inkml:trace contextRef="#ctx0" brushRef="#br0" timeOffset="12899">2281 1648 8042,'0'9'0,"1"0"0,2 0 0,3-4 0,6-2 0,3-3 686,2-3 1,4-2 0,-1-5 0,0-1-205,-1-1 0,-1-4 1,0 1-1,-1-2-341,-3 0 1,2-1 0,-4 0 0,-1 0-185,-1 0 0,-5 0 0,-2-2 0,-2-1-196,-1 1 1,-4 2 0,-3 3 0,-4 1-23,-4 1 0,-2 5 1,-1 5-1,-2 3 219,-1 3 1,-3 6-1,2 6 1,0 2 68,-3 4 1,3 3 0,2 5 0,4 1 250,5 2 0,5 1 1,3 2-1,3 1-5,3 0 0,7-2 0,6-1 0,6-3-177,4-3 1,0-4-1,6-4 1,2-5-735,1-5 1,0-6-1,2-1 1,0-4 637,2-4 0,27-30 0,5-7 0</inkml:trace>
</inkml:ink>
</file>

<file path=ppt/ink/ink1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4:38.176"/>
    </inkml:context>
    <inkml:brush xml:id="br0">
      <inkml:brushProperty name="width" value="0.05714" units="cm"/>
      <inkml:brushProperty name="height" value="0.05714" units="cm"/>
      <inkml:brushProperty name="color" value="#FFFFFF"/>
    </inkml:brush>
  </inkml:definitions>
  <inkml:trace contextRef="#ctx0" brushRef="#br0">53 1 11014,'-2'17'1173,"-4"0"0,5-5 0,-5 0 1,4 1-425,2 3 1,0-5-1,0 1-516,0 2 0,-16 9 1,-3 4-1</inkml:trace>
  <inkml:trace contextRef="#ctx0" brushRef="#br0" timeOffset="199">36 385 10948,'-6'17'9771,"0"1"-10086,2-1 1,2 1 0,2-1 0,0 1 187,0-1 0,0 0 1,2 1 270,4-1 1,-2-1 0,6-3-369,-3-1 0,1 0 1,-4 5 537,2 1-117,0-1 1,-22 32 0,-3 7 0</inkml:trace>
  <inkml:trace contextRef="#ctx0" brushRef="#br0" timeOffset="383">106 821 10843,'-16'12'5034,"2"-2"-5337,3-3 0,7 7 1,-2-2 688,4 3 1,2-3-1,0-1 1,0 3-113,0 2 1,0 1-1,2-1 1,2-3-263,2-1 1,0-1 0,-4 7 0,1-1 23,3 1 0,2-1 0,-4 1 142,2-1 0,0 40 0,-6 8 1</inkml:trace>
  <inkml:trace contextRef="#ctx0" brushRef="#br0" timeOffset="583">158 1433 10405,'-16'2'-568,"5"3"0,1 5 0,6 8 2276,-2-1 1,1 0 0,5 1-1095,0-1 0,0 1 1,2-1-1,1 1-420,3-1 0,0 1 0,-6-1 0,0 1-47,0-1 0,2 1 0,2-1 0,2 2 62,-2 5 1,-2 26 0,-2 14 0</inkml:trace>
  <inkml:trace contextRef="#ctx0" brushRef="#br0" timeOffset="749">175 2061 8007,'-7'18'3070,"5"-7"1,-4 1-2168,4 2 0,2-5 1,-2 1-1,-2 0-437,-2-1 1,1-3-39,5 6 0,0 0 1,1 3-458,5-3 1,-4 3 0,4-3-680,-4 3 813,-2 3 0,8 30 0,1 9 0</inkml:trace>
  <inkml:trace contextRef="#ctx0" brushRef="#br0" timeOffset="916">193 2515 9926,'-10'2'-94,"4"4"1,-1-2 562,1 8 1,0-1-1,6 7 1,0-1 476,0 1 1,0-1-1,0 3 1,0 1-416,0 2 1,2 8-1,2-4-394,2 1 1,-39 20-1,-16-1 1</inkml:trace>
</inkml:ink>
</file>

<file path=ppt/ink/ink1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4:37.411"/>
    </inkml:context>
    <inkml:brush xml:id="br0">
      <inkml:brushProperty name="width" value="0.05714" units="cm"/>
      <inkml:brushProperty name="height" value="0.05714" units="cm"/>
      <inkml:brushProperty name="color" value="#FFFFFF"/>
    </inkml:brush>
  </inkml:definitions>
  <inkml:trace contextRef="#ctx0" brushRef="#br0">157 18 11991,'-11'0'-6167,"-1"0"5940,8 0 533,-11-8 32,13 6 751,-6-6-1146,16 8 1,-6 8-1,5 4 429,1 3 1,-6 9-1,4 1 1,-4 0 108,-2 0 0,0 6 0,0-3 0,0 1 32,0 0 0,0-6 0,0 4 0,0 0 1412,0 1-1278,0-7 1,-8 35 0,-2 0 0</inkml:trace>
  <inkml:trace contextRef="#ctx0" brushRef="#br0" timeOffset="248">105 664 11784,'-12'18'464,"1"-1"1,7 1 0,-2-1 1029,4 0 0,2-5 0,0 0-1093,0 1 1,0 3 0,0 1-1,0 1-198,0-1 1,0 1 0,0-1 0,-2 1-44,-4-1 1,12 16 0,-4 4-1</inkml:trace>
  <inkml:trace contextRef="#ctx0" brushRef="#br0" timeOffset="448">70 1171 11715,'-12'5'1531,"1"3"-2350,-3 2 0,6-4 0,3 5 2020,3 3-1,2-4 1,0 1-715,0 3 0,0 1 0,0 3 0,0-1-306,0 1 0,0 5 1,0 0-1,0 1-7,0 1 1,7 18-1,3 11 1</inkml:trace>
  <inkml:trace contextRef="#ctx0" brushRef="#br0" timeOffset="581">35 1607 11231,'-8'18'6614,"4"-7"-6812,-7 1 1,7 0-1,-2 5 416,4 1 1,2-1-1,0 0 1,0 1 97,0-1 0,0 9 0,0 1 0</inkml:trace>
</inkml:ink>
</file>

<file path=ppt/ink/ink1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4:41.458"/>
    </inkml:context>
    <inkml:brush xml:id="br0">
      <inkml:brushProperty name="width" value="0.05714" units="cm"/>
      <inkml:brushProperty name="height" value="0.05714" units="cm"/>
      <inkml:brushProperty name="color" value="#FFFFFF"/>
    </inkml:brush>
  </inkml:definitions>
  <inkml:trace contextRef="#ctx0" brushRef="#br0">53 0 6387,'-10'18'2354,"-3"-1"1,5 0 0,0 1-1935,1-1 0,1 1 0,6-1 500,0 1 0,0-1 1,0 1-395,0-1 0,0-5 0,0-1-240,0 3 0,2 2 1,2 1-169,1 0 15,1 1 1,-6 23-1,0 5 1</inkml:trace>
</inkml:ink>
</file>

<file path=ppt/ink/ink1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4:41.608"/>
    </inkml:context>
    <inkml:brush xml:id="br0">
      <inkml:brushProperty name="width" value="0.05714" units="cm"/>
      <inkml:brushProperty name="height" value="0.05714" units="cm"/>
      <inkml:brushProperty name="color" value="#FFFFFF"/>
    </inkml:brush>
  </inkml:definitions>
  <inkml:trace contextRef="#ctx0" brushRef="#br0">35 0 6281,'-2'16'2052,"-4"-5"0,4 5 1,-3-4-1,3 3-1270,2 3 1,-6-1 0,0 0-153,2 1 1,2-1-372,2 1 0,8 7 1,2 2-1</inkml:trace>
</inkml:ink>
</file>

<file path=ppt/ink/ink1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4:41.792"/>
    </inkml:context>
    <inkml:brush xml:id="br0">
      <inkml:brushProperty name="width" value="0.05714" units="cm"/>
      <inkml:brushProperty name="height" value="0.05714" units="cm"/>
      <inkml:brushProperty name="color" value="#FFFFFF"/>
    </inkml:brush>
  </inkml:definitions>
  <inkml:trace contextRef="#ctx0" brushRef="#br0">35 1 6234,'-10'7'1885,"5"5"1,3 4 0,2 1-426,0 1 0,0-7 1,-2 1-838,-4 1 0,4 3 0,-4 1-241,4 1 0,2-1 0,0 1-99,0-1 0,0 16 0,0 4 0</inkml:trace>
</inkml:ink>
</file>

<file path=ppt/ink/ink1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4:41.958"/>
    </inkml:context>
    <inkml:brush xml:id="br0">
      <inkml:brushProperty name="width" value="0.05714" units="cm"/>
      <inkml:brushProperty name="height" value="0.05714" units="cm"/>
      <inkml:brushProperty name="color" value="#FFFFFF"/>
    </inkml:brush>
  </inkml:definitions>
  <inkml:trace contextRef="#ctx0" brushRef="#br0">36 1 5988,'-8'25'2495,"6"-5"0,-4 3 1,2-2-1535,-2 2 1,5-3-1,-5 3-294,4-3 1,2-9-1,0 1 92,0 1 1,0-3-501,0 2 0,0-8 0,0 3 0</inkml:trace>
</inkml:ink>
</file>

<file path=ppt/ink/ink1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4:42.159"/>
    </inkml:context>
    <inkml:brush xml:id="br0">
      <inkml:brushProperty name="width" value="0.05714" units="cm"/>
      <inkml:brushProperty name="height" value="0.05714" units="cm"/>
      <inkml:brushProperty name="color" value="#FFFFFF"/>
    </inkml:brush>
  </inkml:definitions>
  <inkml:trace contextRef="#ctx0" brushRef="#br0">36 1 6006,'-6'17'1492,"0"1"0,-2-1 1,4 0-1,-1 1-428,1-1 1,2 1 0,2-1-453,0 1 0,0-1 0,0 1 0,0-1 817,0 1-1245,0-1 1,8 1 0,1-1 0</inkml:trace>
</inkml:ink>
</file>

<file path=ppt/ink/ink1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4:42.358"/>
    </inkml:context>
    <inkml:brush xml:id="br0">
      <inkml:brushProperty name="width" value="0.05714" units="cm"/>
      <inkml:brushProperty name="height" value="0.05714" units="cm"/>
      <inkml:brushProperty name="color" value="#FFFFFF"/>
    </inkml:brush>
  </inkml:definitions>
  <inkml:trace contextRef="#ctx0" brushRef="#br0">18 1 6525,'-2'17'2036,"-4"1"1,4-7 0,-4 1 0,4 2-1379,2 1 1,0 3 0,0-1 29,0 1 1,0-1 0,0 0-368,0 1 1,0-1 0,0 1 0,0-1 11,0 1 1,6-1-311,0 1 0,8 7 1,-5 2-1</inkml:trace>
</inkml:ink>
</file>

<file path=ppt/ink/ink1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4:42.542"/>
    </inkml:context>
    <inkml:brush xml:id="br0">
      <inkml:brushProperty name="width" value="0.05714" units="cm"/>
      <inkml:brushProperty name="height" value="0.05714" units="cm"/>
      <inkml:brushProperty name="color" value="#FFFFFF"/>
    </inkml:brush>
  </inkml:definitions>
  <inkml:trace contextRef="#ctx0" brushRef="#br0">36 0 6665,'-6'12'1391,"0"-1"1,-2-1-1,4 4 1,-1-3-818,1 3 1,2 1 0,2 3 372,0-1 1,0 1-1,0-1-487,0 1 1,2-1 0,2 1 0,1-1-189,-1 1 0,-2-1 0,0 1-251,4-1 1,4 0-1,7 1 1</inkml:trace>
  <inkml:trace contextRef="#ctx0" brushRef="#br0" timeOffset="85">53 349 6664,'0'12'9830,"0"0"-9802,0 1 0,-15-5 0,-5 0 0</inkml:trace>
</inkml:ink>
</file>

<file path=ppt/ink/ink1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4:41.077"/>
    </inkml:context>
    <inkml:brush xml:id="br0">
      <inkml:brushProperty name="width" value="0.05714" units="cm"/>
      <inkml:brushProperty name="height" value="0.05714" units="cm"/>
      <inkml:brushProperty name="color" value="#FFFFFF"/>
    </inkml:brush>
  </inkml:definitions>
  <inkml:trace contextRef="#ctx0" brushRef="#br0">70 0 7489,'-8'18'5950,"4"-3"-4749,-7-3 1,7-2-784,-2-4 1,4-2 0,2 7 29,0 3 0,0 1 0,0 3 0,0-1-233,0 1 0,0-1 0,0 3 0,0 1-83,0 2 0,0 0 0,0-5 0,0 1-75,0 5 1,0-5-1,0 4 1,0-3 2426,0-3-2375,0 1 1,0 7 0,0 2 0</inkml:trace>
  <inkml:trace contextRef="#ctx0" brushRef="#br0" timeOffset="198">35 612 7613,'-11'17'6411,"1"1"-6155,2-1 0,2 1 1,6-1 567,0 1 1,0-1 0,0 0-312,0 1 1,0-1 0,0 1-40,0-1 0,6 1-425,0-1 0,0 1 0,-6-1 0</inkml:trace>
</inkml:ink>
</file>

<file path=ppt/ink/ink1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4:52.725"/>
    </inkml:context>
    <inkml:brush xml:id="br0">
      <inkml:brushProperty name="width" value="0.05714" units="cm"/>
      <inkml:brushProperty name="height" value="0.05714" units="cm"/>
      <inkml:brushProperty name="color" value="#FFFFFF"/>
    </inkml:brush>
  </inkml:definitions>
  <inkml:trace contextRef="#ctx0" brushRef="#br0">36 18 10151,'-8'-9'1426,"-2"1"0,1 10-611,3 4 0,4 3 0,2 9 382,0-1 1,0 1 0,0-1-804,0 1 1,2-1 0,2 1 0,1 1-470,-1 4 1,4-3-1,-2 5 265,-2 0 0,-6 29 0,-2 12 0,-1 10 0,0 0 1</inkml:trace>
</inkml:ink>
</file>

<file path=ppt/ink/ink1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4:53.607"/>
    </inkml:context>
    <inkml:brush xml:id="br0">
      <inkml:brushProperty name="width" value="0.05714" units="cm"/>
      <inkml:brushProperty name="height" value="0.05714" units="cm"/>
      <inkml:brushProperty name="color" value="#FFFFFF"/>
    </inkml:brush>
  </inkml:definitions>
  <inkml:trace contextRef="#ctx0" brushRef="#br0">18 1 32391,'0'17'0,"0"1"-815,0-1 1,-6 1 0,1-1 0,1 1 699,2-1 1,2 1-1,0-1 1,0 0 181,0 1 0,0-1 1,0 1-1,0-1-8,0 1 0,0-1 1,0 1-1,0-1-74,0 1 0,0-1 0,0 1 35,0-1-54,0 1 0,7 14 0,3 5 0</inkml:trace>
  <inkml:trace contextRef="#ctx0" brushRef="#br0" timeOffset="183">53 664 6108,'-12'18'3242,"3"1"0,1 3-2740,4 1 1,-4 6 0,3-4 0,1 1 153,2-1 1,2-2 0,0-5 0,0-1-54,0 0 1,0 1-1,0-1-18,0 1 1,2-7-473,3 1 0,-3 0 1,6 3 28,0-3 0,-6 42 0,6 4 0</inkml:trace>
  <inkml:trace contextRef="#ctx0" brushRef="#br0" timeOffset="350">71 1363 10749,'-6'18'1847,"0"-1"0,0 0 0,6 1 0,0-1-1273,0 1 0,-6-1 0,0 1 0,3-1 86,1 1 0,2-1 0,0 1-271,0-1 0,0 1 0,0-1 1,0 0-67,0 1 0,0-6-159,0-1 1,7 16-1,3 10 1</inkml:trace>
  <inkml:trace contextRef="#ctx0" brushRef="#br0" timeOffset="550">88 1957 7314,'-8'17'2777,"6"1"0,-5-1-2249,-1 1 1,6-7-1,-4 1 95,4 2 1,2-5 0,0 3 150,0 1 0,2 3-565,4 1 0,11 32 0,10 7 0</inkml:trace>
</inkml:ink>
</file>

<file path=ppt/ink/ink1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4:51.174"/>
    </inkml:context>
    <inkml:brush xml:id="br0">
      <inkml:brushProperty name="width" value="0.05714" units="cm"/>
      <inkml:brushProperty name="height" value="0.05714" units="cm"/>
      <inkml:brushProperty name="color" value="#FFFFFF"/>
    </inkml:brush>
  </inkml:definitions>
  <inkml:trace contextRef="#ctx0" brushRef="#br0">88 0 8743,'-6'18'745,"-1"-1"1,-1 1-893,0-1 0,0 1 0,5-1 0,-3 1-50,2-1 1,2 1-1,2-1 1,0 0 219,0 1 1,0-1 0,0 1-23,0-1 0,2-7 0,2-2-148,2 0 147,-1 1 1,3 16-1,2 3 1</inkml:trace>
  <inkml:trace contextRef="#ctx0" brushRef="#br0" timeOffset="166">106 489 8772,'-6'12'357,"0"0"1,-6-1 0,7 7-477,1-1 0,-4 1 1,2-1-1,2 1 71,2-1 0,2 1 103,0-1 1,2-1 0,2-3-91,2-1 1,0-6 0,-4 3 46,4-1 0,-4 6 1,5-5-1</inkml:trace>
  <inkml:trace contextRef="#ctx0" brushRef="#br0" timeOffset="367">106 943 8805,'-12'12'806,"2"0"-1114,3 1 1,-5 9-1,6 1 531,2-2 1,2-1 0,2-3-17,0 1 1,0-7-1,0 1-78,0 1 1,0-3 0,0 2-75,0 1 1,-7 34-1,-3 9 1</inkml:trace>
  <inkml:trace contextRef="#ctx0" brushRef="#br0" timeOffset="533">71 1502 8848,'0'29'471,"0"1"1,-6-7-1,-2 4 1,0 0-381,1 0 0,-5 0 0,4 3 0,1-5 41,-1 0 0,2-11 1,6 3 468,0-1-498,0-1 1,0-13-1,0-4 1</inkml:trace>
</inkml:ink>
</file>

<file path=ppt/ink/ink1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4:49.560"/>
    </inkml:context>
    <inkml:brush xml:id="br0">
      <inkml:brushProperty name="width" value="0.05714" units="cm"/>
      <inkml:brushProperty name="height" value="0.05714" units="cm"/>
      <inkml:brushProperty name="color" value="#FFFFFF"/>
    </inkml:brush>
  </inkml:definitions>
  <inkml:trace contextRef="#ctx0" brushRef="#br0">193 18 9883,'-8'-10'2482,"-2"3"-3637,-7 7 0,0 0 761,-1 0 1,6 0 219,1 0 138,7 0 0,-4 1 0,8 5 365,0 6 1,0 3-1,0 3-202,0-1 1,0 7 0,2-1 0,2-2 132,2-1 0,15 28 0,-1 8 0</inkml:trace>
  <inkml:trace contextRef="#ctx0" brushRef="#br0" timeOffset="164">106 507 9316,'-12'0'-1254,"2"2"1061,2 4 1,1-2 448,1 7 1,4-5 0,-4 6-12,4 1 1,2 3-1,0 1 1,0 1-140,0-1 0,16 32 0,3 7 0</inkml:trace>
  <inkml:trace contextRef="#ctx0" brushRef="#br0" timeOffset="364">106 909 9040,'-8'17'293,"4"-5"0,-6-1-473,2 3 0,3-4 1,5 1-1,-2 1 263,-4-2 0,4 5 46,-4-3 1,4-2-59,2 1 0,0-5-85,0 6 0,0-8 1,8 11 0,2-5-1</inkml:trace>
  <inkml:trace contextRef="#ctx0" brushRef="#br0" timeOffset="531">106 1223 9040,'-8'10'242,"4"5"0,-6-3-287,2 3 1,-3 3 0,5-1 0,0 1-21,-2-1 0,7 1 1,-5-1-1,4 1 106,2-1 0,0-5-38,0-1 0,2-1 1,2 4-16,1-3 0,9 9 0,-4 7 0</inkml:trace>
  <inkml:trace contextRef="#ctx0" brushRef="#br0" timeOffset="731">106 1625 8759,'-8'9'-187,"-4"-3"1,2 2 0,1 0 0,1 1 320,4 5 1,-4 2-1,3 1 1,1 0-17,2 1 0,2-1 0,0 1 0,0-1-58,0 1 1,0-1 0,2 1-94,4-1 1,-5-5 0,7-2-1,-2-1-55,0 1 0,0-4 39,-6 5 1,15-7-1,5 4 1</inkml:trace>
  <inkml:trace contextRef="#ctx0" brushRef="#br0" timeOffset="897">88 2061 9040,'-8'10'225,"4"4"1,-5-7-1,-1 1-630,0 0 1,7 5 0,-5-1 501,0 4 0,6 1 0,-4 1 1,4-1 85,2 0 1,0 1-211,0-1 0,0 1 28,0-1 1,6-5-15,0 0 0,0-9 0,-6 5 0</inkml:trace>
  <inkml:trace contextRef="#ctx0" brushRef="#br0" timeOffset="1064">71 2463 7973,'-8'17'-444,"6"1"0,-6-3 408,0-3 0,7 4 0,-5-5 84,4 5 1,2 1-1,0 1-35,0-1 1,0 1 0,0-1-5,0 1 1,8 7 0,1 2 0</inkml:trace>
  <inkml:trace contextRef="#ctx0" brushRef="#br0" timeOffset="1231">88 2865 8869,'-17'17'748,"1"1"-794,5-1 0,-3 2 0,8 3 1,2 1-83,2-2 0,-4 5 0,1-3 0,1-2 200,2-1 1,2-3 0,0 1-117,0-1 42,8 1 0,1-1 0,9 0 0</inkml:trace>
  <inkml:trace contextRef="#ctx0" brushRef="#br0" timeOffset="1414">88 3371 8743,'-10'8'-731,"-3"-4"1,5 7 743,-2 3 1,7 2 0,-3 1 0,2 0 104,-2 1 1,4 1 0,-4 3 0,4 1-10,2-2 1,0-1-1,0-3 1,0 1-78,0-1 0,0 1-3,0-1 0,8 8 0,2 2 0</inkml:trace>
</inkml:ink>
</file>

<file path=ppt/ink/ink1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4:58.942"/>
    </inkml:context>
    <inkml:brush xml:id="br0">
      <inkml:brushProperty name="width" value="0.04286" units="cm"/>
      <inkml:brushProperty name="height" value="0.04286" units="cm"/>
      <inkml:brushProperty name="color" value="#FFFFFF"/>
    </inkml:brush>
  </inkml:definitions>
  <inkml:trace contextRef="#ctx0" brushRef="#br0">233 137 7272,'11'0'-50,"-3"0"1,1 0 0,3 0 484,0 0 1,3-3 0,0-2-1,2 1-330,1 0 0,2-4 0,2 1 0,-1 0-152,0 0 1,-1-2 0,-1 2 0,-3-1-239,0-2 0,-3 4 0,-2 0 0,0 0-966,0 1 1251,-6 3 0,-14 6 0,-9 7 0</inkml:trace>
  <inkml:trace contextRef="#ctx0" brushRef="#br0" timeOffset="440">413 107 8119,'0'10'219,"0"0"-250,0 0 0,0 4 0,1 1 0,1 2 55,2 0 1,3 2 0,-4 5 0,1-1-132,0 1 0,-1 0 0,3 2 0,-2-3-83,-1-2 0,2-1 0,-2-1 0,0 0 190,-2-3 0,-1-10 0,0-7 0</inkml:trace>
  <inkml:trace contextRef="#ctx0" brushRef="#br0" timeOffset="854">286 542 8313,'-11'0'-1401,"5"1"1798,3 3 0,6-4 0,5 4 1,1-3 52,1-1 0,6 0 1,1-1-1,2-2-240,-1 0 0,2 0 0,-3 3 0,4 0-137,0 0 1,0 0-1,1-1 1,2-1-219,1-2 1,0 0-1,-6 2 1,0-3-423,-1 0 0,-5-1 1,4-2-1,-1 2 567,-4-1 0,-33-16 0,-9-3 0</inkml:trace>
  <inkml:trace contextRef="#ctx0" brushRef="#br0" timeOffset="902">688 314 8313,'-4'6'-531,"4"-1"932,0-5 1,4 0 0,8 0 0,1-1-127,1-3 0,3-2 1,-1-2-1,1 0-260,1 1 1,-1 1 0,-1-4 0,0 2-269,-3 1 1,-1-2 0,1 2 0,2-1-1028,-2-2 1280,-7 4 0,-6-11 0,-5 0 0</inkml:trace>
  <inkml:trace contextRef="#ctx0" brushRef="#br0" timeOffset="1657">805 98 8313,'-10'-2'-282,"4"-1"1,-4 2 386,3-3 1,-1 8 0,0 3 0,4 1 605,-1 2 0,4 4 1,-2 4-1,2 4-441,1 4 1,0 4 0,0 2 0,1 3-60,2 3 0,-1-3 0,5 2 0,2-1-247,0-4 1,6-6-1,-1-4 1,3-5-460,2-3 0,0-8 1,3-4-1,0-5-191,-1-6 0,1-9 0,2-6 686,0-6 0,0-50 0,-13 35 0,0 0 0</inkml:trace>
  <inkml:trace contextRef="#ctx0" brushRef="#br0" timeOffset="2132">1430 147 8254,'-5'6'-323,"4"2"0,-2-1 567,1 2 0,2 0 0,0 1 0,0 1 73,0 2 0,0 3 1,2 4-1,1 2-46,4 2 0,-1 2 0,1-3 0,1-1-172,2-1 1,0-1 0,1-2-1,-2-1-101,-1-4 1,1-3 0,-3-2-138,5-2 1,-2-5 0,-1-1 0,-2-6-16,-2-2 1,4-7 0,-1-2-1,0-5 3,0-5 1,-4-1 0,3-2-1,0 1-60,0-1 0,0 2 1,1 0-1,-4 3 152,-2 1 0,3 4 0,0 5 144,-2 1 1,-1 6-1,-1 8 48,0 5 0,0 8 1,0 4-1,0 3 158,0 3 0,1-1 0,2 4 0,1 2 4,2 0 0,-2 1 0,3-2 0,1-1-166,1 1 1,-1-2 0,-2-2 0,3-2-43,1-1 0,0-5 1,2-3-62,1-4 0,-1-4 1,3-4-1,-4-3-136,0-3 1,-1-1 0,1-10 0,0-1-117,-1 0 1,-2-5-1,-2-1 1,3 0-421,1 0 1,-4-3 0,0 4 0,0 0-42,0-1 1,-3 3 0,4-2 686,-3 3 0,4-14 0,-2-2 0</inkml:trace>
  <inkml:trace contextRef="#ctx0" brushRef="#br0" timeOffset="2253">1970 18 7770,'10'50'0</inkml:trace>
  <inkml:trace contextRef="#ctx0" brushRef="#br0" timeOffset="2975">2045 177 8254,'0'9'63,"-4"1"1,0 1 0,1-2 220,-2 1 1,4 0-1,-2 0 1,0-1-69,-1 2 1,3 1-1,-3 1 1,4 1-225,0 0 1,0-1-1,0 2 1,0 0-230,0 0 0,0-1 1,3 1-1,1-1-1223,-2-2 1460,0-1 0,-2 4 0,0 0 0</inkml:trace>
  <inkml:trace contextRef="#ctx0" brushRef="#br0" timeOffset="3410">2193 39 7129,'-6'9'797,"-2"1"1,4 0 0,1 0-569,3 0 1,0 4 0,0 2 0,0 3-308,0 1 0,3 0 1,1 4-1,-2 1-320,-1 0 1,2-1 0,1-4-1,-1-1-911,-2 1 1309,3 0 0,3-13 0,3-4 0</inkml:trace>
  <inkml:trace contextRef="#ctx0" brushRef="#br0" timeOffset="3411">2341 39 8254,'-7'-4'356,"0"1"113,-1 0 1,2 2-176,-1 1 1,4 1-40,0 3 0,1 2 0,2 3-95,0 1 1,4 1 0,0 2-1,-1 0-172,2 3 0,0 2 1,3 3-1,-3 3-215,1 2 1,0 0 0,-1 3 0,1 1-193,3-1 0,-5 1 0,1-1 0,-2-2-920,1 0 1339,4-5 0,-7-7 0,4-6 0</inkml:trace>
  <inkml:trace contextRef="#ctx0" brushRef="#br0" timeOffset="3926">2892 166 8189,'-7'2'-59,"0"1"-35,-1 3 0,2 0 1,0 0-1,1 2 460,3 2 0,-3-1 0,1 1 0,3 1-21,-1 2 1,2 3 0,0 3 0,2 1-290,0 0 1,5-1 0,3 1-1,1 0-93,-1 0 0,5-5 0,-1-2 0,2-3 13,0-3 0,1-3 0,-1-4 0,-2 0-130,2 0 1,-2-6-1,-3-3 1,-1-7-8,1-2 0,-1-3 0,0-1 1,-3-1 126,-4 1 0,-2 0 1,-1 0-1,0-1 121,0 1 0,-4 2 0,-3 2 1,-4 2-10,-3-1 0,-1 2 0,-4 3 1,1 0-84,0 2 0,1 5 0,0 1 0,-1 0-155,2 1 1,0 3 0,5 4 0,1 2-236,-1 2 0,5 4 0,2 1 1,0-1-259,0-1 0,1-2 653,3 2 0,24 3 0,5 2 0</inkml:trace>
  <inkml:trace contextRef="#ctx0" brushRef="#br0" timeOffset="4404">3178 166 12073,'0'11'0,"0"0"133,0 2 1,0 2 0,0 6-1,0 1-187,0 1 1,0 4-1,0-2 1,0 2-179,0-1 1,0-7 0,0-1 0,0-2-1163,0-4 1131,0-1 1,0-11 0,0-6-1,1-9 31,2-4 1,0-5-1,3-3 1,0-4 42,0-2 1,1 2-1,2 4 1,-1 4 142,0 3 0,-3 1 0,4 1 0,-2 2 246,1 3 1,1 3 61,1 8 0,2 2 0,-3 4 0,-1 4 188,-1 4 0,-3 5 0,2-2 1,0 3-84,-1 3 1,-2 4-1,0-1 1,-1 0-272,-2 0 0,3 4 1,0-3-1,0 0-528,-2-2 1,-1-2 0,0-2 0,0-3-1151,0-2 1582,0-8 0,-5-2 0,0-4 0</inkml:trace>
  <inkml:trace contextRef="#ctx0" brushRef="#br0" timeOffset="4832">3453 58 8049,'0'-6'966,"1"3"1,2 7-409,1 7 0,-1 3 0,-3 6 0,0 0-268,0 3 0,0 2 1,1 5-1,1-1-305,2-3 1,0 2-1,-4-1 1,0 0-478,0 0 0,0-7 0,0-4 0,0-2-2761,0-2 3253,0 0 0,4-7 0,3-1 0</inkml:trace>
  <inkml:trace contextRef="#ctx0" brushRef="#br0" timeOffset="5259">3570 157 10233,'0'9'470,"0"2"0,0-4 1,0 2-1,0 3-206,0 2 0,4-1 0,0 3 1,2-1-246,2 0 0,-1-2 1,-1 3-1,2-2-282,2-2 1,2 2 0,0-4 0,3-2-960,-2-2 0,-1 0 1222,-2-3 0,1 1 0,-1-4 0</inkml:trace>
  <inkml:trace contextRef="#ctx0" brushRef="#br0" timeOffset="5681">3867 137 8026,'-11'0'416,"4"0"1,0 1-137,-1 2 0,-2 0 1,1 3-1,0 1 169,3-2 0,2 4 0,-2-1 0,0 2-41,1 4 0,-3 3 0,-1 0 0,1 2-271,1 4 0,-1 3 1,-2 3-1,0 1-270,4 0 1,-4 0 0,3 3 0,-2-1-274,-2 0 1,4-6 0,1-2 0,1-5-601,3-2 0,1-3 1006,1-4 0,14-22 0,4-6 0</inkml:trace>
  <inkml:trace contextRef="#ctx0" brushRef="#br0" timeOffset="6110">4280 157 8026,'-7'-4'1888,"0"1"-1655,-1 1 0,-2 1 1,-1 1-1,1 0-120,-1 0 1,1-3 0,-2 0 0,-1 0 74,-1 2 1,-1 2-1,1 2 1,0 1-33,1 1 0,2 2 0,0 2-337,0 2 1,2-2 0,2 1-1,3 1-110,3-2 1,2 1 0,3-1 0,4-1 109,5-2 1,0 0-1,5 3 1,1-1 170,1-2 0,1-2 1,0 3-1,-1 0 207,-2 2 0,0 0 0,-3 2 0,-2 0 384,-1 2 0,-6-1 1,1 3-1,-3 1-202,-1-1 0,-3 1 0,-4 4 0,-4-1-548,-5-3 1,0 2 0,-5-5 0,-1-2-718,-1-3 1,0-1 0,2-3 885,0-2 0,-5-27 0,-3-9 0</inkml:trace>
  <inkml:trace contextRef="#ctx0" brushRef="#br0" timeOffset="6111">4343 236 8026,'10'7'53,"-3"-1"1,3-4 0,-4 2 0,4-4 198,0 0 0,1 0 0,0 0 0,2 0 64,2 0 0,2 0 0,-1 0 0,-1 0-195,0-4 0,3 2 1,-3-4-1,1 1-406,-1-1 1,-1 0 0,-4-4 0,-2 1-945,-2 3 1229,2-3 0,-21-6 0,-6-5 0</inkml:trace>
  <inkml:trace contextRef="#ctx0" brushRef="#br0" timeOffset="6538">4460 68 8014,'0'-5'1926,"-1"0"-1755,-3 5 1,3 5 0,-2 1 0,2 4 145,1 3 1,0 6 0,0 8 0,0 3-263,0 3 1,0 2 0,0 4 0,0 0-586,0 1 0,0-2 0,0-1 0,1-5-244,2-5 0,3-3 774,5-4 0,-1-9 0,1-2 0</inkml:trace>
  <inkml:trace contextRef="#ctx0" brushRef="#br0" timeOffset="6958">4757 295 7913,'0'-6'0,"0"-1"0,-1-1 174,-3 0 1,3-3-1,-3 2 1,2-2 72,-2-3 1,2 4 0,-4-5-1,0 2 29,1 0 0,1 0 0,-3 4-223,-2 2 0,0 3 1,-2 6-143,1 5 1,3 0-1,1 9 1,2-1-54,1 1 1,2 1-1,1 5 1,0 2 104,0 2 0,0-3 0,0 2 0,0 0 121,0 0 0,4 0 0,0 2 0,2-4 94,2-3 1,1-1 0,2-3-1,-1-2-73,1-3 1,-3-6 0,-2-1 0,2-4-235,2-4 1,1-2 0,-2-7-1,-1-4-188,-1-1 0,1-6 1,1-3-1,-1-3 24,-1-2 1,-1 2 0,2-1 0,0 3 111,0 1 1,-3 3 0,-1 3 0,0 2 458,-1 2 1,0 8 129,-3 0 0,0 10 1,0 5-1,0 6 168,0 4 1,0 0 0,-1 5 0,-1 1-79,-1 1 0,-1 4 0,4-2 0,-2 2-262,0-1 1,0-3 0,-1-1-333,1-1 0,2-1 0,0-1 0,2-3 0,0-3-995,1-2 0,5-1 1,-4-1-1731,2-3 2821,1-6 0,8-49 0,2-16 0</inkml:trace>
  <inkml:trace contextRef="#ctx0" brushRef="#br0" timeOffset="6959">4969 266 8666,'0'-6'1881,"0"1"1,0 6 0,0 3-1582,0 3 0,0 3 0,0 3 0,0 3-335,0 3 1,0 0-1,1 1 1,1 0-248,1 0 0,1-2 0,-4 0 1,0-3-524,0-1 1,4-1 354,-1-2 1,1-7 0,-4-5 0,1-8 236,3-6 0,-4-5 0,5-3 0,-1-3 141,-1-3 1,5 3-1,-4 0 1,1 2 99,0 3 1,3 0-1,-3 5 1,3 2-7,-1 0 1,-3 6 0,2-1 0,2 3-216,2 5 1,-3-1-1,0 2 1,2 0-1314,0 0 1506,2 0 0,4 14 0,1 2 0</inkml:trace>
  <inkml:trace contextRef="#ctx0" brushRef="#br0" timeOffset="7374">5180 255 7913,'0'7'350,"0"0"0,1-5 1,3 1-51,3-2 1,-1-1 0,1-1 0,1-2 107,1-4 0,3 2 1,1-2-1,2-1-312,-2 0 0,0-2 0,0 0 0,0 1-299,0 3 1,-1-2-1,-1 4 1,-1-1-676,1 1 0,-4 0 0,0 1 878,1 0 0,-36 4 0,-8 5 0</inkml:trace>
  <inkml:trace contextRef="#ctx0" brushRef="#br0" timeOffset="7800">5308 48 7913,'-11'0'175,"0"0"796,1 0 0,2 0-252,2 0 1,3 4 0,0 3 0,2 2-232,1 1 0,0 4 0,0 4 0,0 3-216,0 6 0,0 6 0,0 3 1,0 1-350,0 0 0,1 0 1,1-3-1,3 0-1202,0 0 0,-2-7 0,2-6 1279,-1-4 0,-7-17 0,2-3 0</inkml:trace>
  <inkml:trace contextRef="#ctx0" brushRef="#br0" timeOffset="8105">5721 255 7934,'0'11'922,"4"-6"0,3-2 1,3-2-770,1-1 0,5 0 0,4 0 1,3 0-185,1 0 0,3-4 1,1-1-1,-1-2-164,2 0 0,-7 2 0,1-2 1,-6 3-872,-1-1 0,-3 3 1066,-1-4 0,-31-1 0,-6-2 0</inkml:trace>
  <inkml:trace contextRef="#ctx0" brushRef="#br0" timeOffset="8106">5837 68 9504,'0'10'391,"0"0"0,0 5 1,0 4-138,0 3 0,0 8 0,1 1 0,2 3-119,1 4 1,2-1-1,-1 3 1,0-2-396,0-1 0,3-3 0,-2-5 0,1-4-913,-1-1 0,2-6 1173,3-5 0,-1 1 0,1-9 0</inkml:trace>
  <inkml:trace contextRef="#ctx0" brushRef="#br0" timeOffset="8610">6092 295 7952,'-7'10'700,"4"-1"0,2 2-495,1-2 1,0-1 0,0 1 0,0 2-48,0 0 1,1 0-1,2-1 1,6 0-17,3 0 0,1-4 1,6 0-1,-1-2-190,2-2 1,1-2 0,2-3-1,-1-4-41,0-5 1,1-1 0,-7-4-1,1 0 98,-3-2 0,-3-4 1,0 1-1,-5 2 99,-2 3 0,-4 4 0,-4-2 0,-4 0 102,-5 3 0,-4 6 0,-5 2 0,-2 4-367,0 4 1,-6 2-1,3 6 1,-3 3 156,2 0 0,-3 14 0,4 7 0</inkml:trace>
  <inkml:trace contextRef="#ctx0" brushRef="#br0" timeOffset="9074">731 1045 8053,'-8'-3'-89,"2"0"618,-2 0 1,1 3-1,1 0-168,-3 0 1,3-1-471,0-3 1,-2 3 48,-3-2 1,1-1-1,-1 0 43,1 2 1,3 1 0,-1 1 0,0 1-149,-1 2 0,1 2 0,2 6 0,-1 3 112,1 2 1,-2 1 0,4 2-1,1 1 52,3 1 1,0 4 0,0-1-1,0-1-7,4 1 0,3-1 0,4-6 0,1-3 4,3-2 1,1-1 0,-3-9 0,0 1-50,0-2 1,0-6-1,0-6 1,0-4-36,-3-3 0,0-7 0,-3-1 0,2-3-67,-3 0 0,1-5 1,-6-1-1,3-1 18,-1 0 1,-2-1-1,-1-2 1,0 3 102,0 4 1,-5 2-1,0 3 1,-3 3 44,1 3 1,1 0 0,-2 9 0,1 2 230,-1 2 1,2 6-28,-1-2 0,5 4 0,-2 4 0,2 4-39,2 4 0,0 0 0,0 6 0,0 1 86,0 3 0,6 8 0,-1 1 0,3 4-75,-2 1 1,1 3 0,2 2 0,-1 2-310,0 2 1,8 0-1,-6-2 1,2-3-251,0-1 0,-1-4 1,3-7-1,0-8-541,-2-9 1,0-6 912,-2-5 0,11-30 0,2-9 0</inkml:trace>
  <inkml:trace contextRef="#ctx0" brushRef="#br0" timeOffset="9503">1016 1025 8053,'-5'5'139,"0"-3"1,5 5-1,-1 1 186,-2 0 1,1 7-1,-1 2 1,1 4-211,2 2 0,0 3 1,0-2-1,0 1-159,0-1 1,0-1-1,0-5 1,0-1-2058,0-4 702,5-2 1399,1-10 0,0-72 0,-3 22 0,-2 0 0</inkml:trace>
  <inkml:trace contextRef="#ctx0" brushRef="#br0" timeOffset="9555">995 996 7767,'-10'-20'0,"-1"-2"-156,1 3 0,0 1 0,2 8 0,2 1 111,2-2 0,-1 6-62,1 2 107,3 6 0,29 20 0,13 9 0</inkml:trace>
  <inkml:trace contextRef="#ctx0" brushRef="#br0" timeOffset="10382">1440 868 7760,'-3'-11'0,"-1"3"-102,-3 2 1,0-4 0,-3 5-1,-1-3 343,1 1 1,-5 3-1,0 3 1,-1-2-29,-4 0 0,2-1 0,-1 6 1,1 0-74,0 1 0,-1 5 0,1 0 0,4 3-70,2 2 1,1 1-1,1-1 1,0 3-101,4 3 1,-3 2 0,6 1-1,0 2 24,2 2 0,2 3 0,3 5 0,2 0-5,0 0 1,3 3 0,-2-4 0,2 1-126,2 0 1,0-5 0,0-6 0,-2-3-1351,-2-4 1486,2-2 0,-35-69 0,-6-18 0</inkml:trace>
  <inkml:trace contextRef="#ctx0" brushRef="#br0" timeOffset="10830">1133 1134 8291,'-10'0'789,"4"0"1,2 0-786,8 0 1,3 0 0,7-1 0,5-1 18,4-1 1,1-4-1,4 3 1,2-2 382,0-2-406,2 4 0,11-10 0,7-3 0,4 1 0,1 0 0</inkml:trace>
  <inkml:trace contextRef="#ctx0" brushRef="#br0" timeOffset="10831">1727 868 8053,'-11'-5'-155,"1"-3"1,-2 3 0,-1 0-2,-2 1 0,-2-2 1,2 1-1,-2 0 544,-2-3 1,3 3 0,-2-1-1,1 1-224,0-1 0,1 4 1,3-1-1,-2 2-97,2 1 1,2 1-1,1 3 1,2 5-76,1 3 1,4 6 0,-4-1 0,3 5 110,2 5 0,0 1 1,2 3-1,0 0-9,0 3 1,5 3 0,2-1 0,2 2 136,2 2 0,0-2 1,-1-3-1,1-4-373,-1-4 0,1-8 1,0 0-1,0-3-846,-1-4 1,-3-6 987,0-3 0,-28-59 0,-4-15 0</inkml:trace>
  <inkml:trace contextRef="#ctx0" brushRef="#br0" timeOffset="10832">1292 1045 8053,'-10'2'114,"-1"1"0,0-1 0,2 5 537,2 0 1,2-1 0,7 0-1,1-2-328,4-2 0,4 2 0,3-1 1,3 0-252,3-2 0,5-1 0,1 0 0,0-1-401,0-3 1,4 2-1,-4-3 1,4 0-636,2-1 1,-6 2 963,5-2 0,8-5 0,4-4 0</inkml:trace>
  <inkml:trace contextRef="#ctx0" brushRef="#br0" timeOffset="10934">1716 1025 8053,'-10'0'151,"-1"0"1,3 5 0,2 1 0,-2 0 317,3 0 0,-1 1 0,4 4 0,-2 2-138,1 4 0,2 0 0,2 1 1,3 3-126,3 0 1,3 4-1,3 0 1,2 0-73,-2-2 1,2-1 0,0-4-1,1-1-326,-1-4 0,3-3 0,-3-4 1,0-3-136,1-2 1,-1-5 0,-3-4-1,3-4 48,-2-4 0,-1-7 0,-3-4 0,-1-2-9,0-4 1,-3 2 0,3-2 0,-5 3 139,-2 5 0,0-3 1,2 5-1,1 2 220,-3 4 1,0 2 114,-1 6 1,0 4-1,0 5 1,0 5 170,0 4 1,0 2 0,0 3 0,0 2 42,0 2 1,4 3 0,1-1-1,-1 3-130,2 4 1,-2-2-1,-2 0 1,3-1-507,1-2 0,0 2 0,2-1 0,-1-2-1251,2-4 1,0-3 1485,2-8 0,18-14 0,5-9 0</inkml:trace>
  <inkml:trace contextRef="#ctx0" brushRef="#br0" timeOffset="11715">2298 947 8053,'-4'-6'326,"-3"-2"0,-6 2 372,-1 1 1,0 0 0,2 5 0,-1 1-318,-2 3 0,-3 2 0,2 7 1,-1 0-139,3 3 1,0 0 0,2 4 0,4-1-272,2 1 1,2-3 0,4-1 0,2-3-445,1-1 1,8-1-1,6 0 1,3-3 194,2-1 1,-1 1 0,0-4 0,0 0 111,0 1 1,-1 2 0,-1 0 0,-3 2 342,0 0 1,-3 2 0,-6 1 0,-3 3 92,-3 0 0,-1-2 0,-1 3 1,-3-1-239,-3 0 1,-6-3 0,-3 2 0,2-4-488,-2 1 1,-2-6 0,5-2 453,-1-2 0,-3-18 0,2-5 0</inkml:trace>
  <inkml:trace contextRef="#ctx0" brushRef="#br0" timeOffset="12149">2405 1174 8053,'10'0'487,"-3"0"1,1 0-239,-1 0 0,3-1 0,0-1 1,1-1 0,-4-5 0,-1 0 1,0-3 47,0-2 1,0-5 0,2 2 0,-3-3-84,1-1 1,-3 1 0,-3-1-1,0-1-214,0-2 0,-1 5 1,-3-1-1,-2 6-37,-4 3 1,-4 5-1,-2 5 1,2 1 66,-2 2 0,2 4 1,2 8-1,-1 3 30,-1 4 1,4 6 0,6-2-1,0 3 758,0 5 1,1-3-1,5 4 1,2 0-392,6-4 0,2-2 0,8-2 1,2-4-925,5-2 0,4-10 1,3-5-1,4-9-1533,3-7 1,0-6 2028,5-11 0,-11-10 0,2-9 0,1-6 0,1-1 0</inkml:trace>
  <inkml:trace contextRef="#ctx0" brushRef="#br0" timeOffset="12594">3421 1114 8326,'-10'0'-351,"-1"0"0,1-3 0,-1-1 1,1-1 618,-1 1 0,4 0 1,0 1-1,-2 0-120,-5 1 0,3 1 0,-4 1 0,3 0 14,2 0 0,-2 0 1,0 1-1,1 3-34,1 2 1,2 6 0,-2 2-1,1 2 12,1 6 1,4-2 0,4 7 0,0 0 65,0 2 1,4 1-1,5 2 1,3 2-68,1-3 0,5-2 0,-2-2 0,0-5-172,2-5 0,-1-3 0,0-8 1,-1-3-204,1-2 1,-4-2-1,4-3 1,-1-6-162,-4-6 1,0-5-1,-2-5 1,1-1-94,0-3 0,-4-5 1,0 1-1,1 4 262,-3 2 1,3 1 0,-4 4 0,-2 2 234,0 3 1,-2 4 122,0 4 1,0 6 0,0 4 253,0 6 0,0 7 0,0 3 1,0 3-4,0 0 0,4 1 0,2 1 0,1 1-210,1 1 0,-6 4 0,5-4 0,-2-2-397,2 0 1,-5-4 0,2-1-1,0 0 226,0 0 0,-5-11 0,-6-6 0</inkml:trace>
  <inkml:trace contextRef="#ctx0" brushRef="#br0" timeOffset="13034">3612 1223 8000,'0'7'275,"0"-1"1,1-3 0,2 1 0,3-1-102,3 1 0,-1-1 0,8-3 1,-1 0-207,3 0 1,2-3-1,1-1 1,1 1-124,3-1 0,-7-1 0,4-2 0,-3 1 155,-3 1 0,0-7 0,-6 1 0</inkml:trace>
  <inkml:trace contextRef="#ctx0" brushRef="#br0" timeOffset="13035">3750 1016 8000,'-7'0'538,"0"0"0,5 4 1,-2 3-1,3 2-213,1 5 1,0 6 0,0 7 0,0 6-200,0 6 1,0 5 0,0 6 0,0-1-291,0 0 1,5-4 0,0-3 0,4-5 163,2-3 0,15-17 0,13-4 0</inkml:trace>
  <inkml:trace contextRef="#ctx0" brushRef="#br0" timeOffset="13478">4301 1273 7967,'11'0'513,"-1"0"1,1 0-217,-1 0 1,2 0 0,3 0 0,2 0-441,3 0 0,4 0 0,3 0 0,-1 0-165,-1 0 1,0-2-1,-4 0 1,0-2-325,-4-2 0,1 3 632,-3-3 0,-20 7 0,-7 1 0</inkml:trace>
  <inkml:trace contextRef="#ctx0" brushRef="#br0" timeOffset="13926">4386 1114 8007,'0'-6'568,"0"0"1,1 3-1,1 1-407,2 4 1,-1 5 0,-2 6-1,2 5-66,1 3 0,-1 5 0,-3 5 0,1 1-233,3 4 0,-3 3 1,3 2-1,-4-1-426,0-1 1,0-3-1,0-9 1,0-5 563,0-5 0,5-24 0,1-10 0</inkml:trace>
  <inkml:trace contextRef="#ctx0" brushRef="#br0" timeOffset="14355">4565 1006 8007,'0'-10'-95,"0"0"0,4 4 257,0-1 0,-1 6 0,-3 1 0,1 5 564,3 4 1,-3 6-1,4 5 1,-2 6-332,1 2 1,3 6 0,-3 2 0,-2 3-146,0 0 1,0 4-1,2 2 1,-1 1-94,-2 1 0,-1-5 0,0-10 0,0-2-463,0-3 1,0-4-346,0-7 0,0-7 1,1-10 245,2-8 0,-1-5 1,3-6-1,-1 0-6,3-3 1,1-3 0,0-3 0,0-1 82,0 0 0,1 1 1,2-1-1,-1 1 190,1-1 1,-1 5 0,1 2 0,-1 6 365,-3 4 1,2 2 231,-1 1 1,0 10 0,0 5 0,-2 7-94,-2 4 1,0 2 0,-3 3 0,2 4 75,0 0 0,1 1 0,-3 3 1,1 1-347,1 0 0,1-1 0,-4 1 1,0-1-930,0-3 1,0-2 0,0-5-1550,0-3 2381,0-1 0,5-58 0,1-13 0</inkml:trace>
  <inkml:trace contextRef="#ctx0" brushRef="#br0" timeOffset="14792">4916 1381 8007,'0'7'0,"0"-1"491,0 2 1,0-3 0,0 1-177,4-1 1,2-2-1,6-3-211,2 0 1,-3-5-1,5-1 1,-2-4-22,0-3 1,4-3-1,-2-3 1,-2-1-96,2 0 1,-3 1 0,-5-1 0,-3 0-25,1 0 0,-3 0 0,-4 2 0,-3 0-50,-2 2 1,-7 5-1,-3 1 1,-1 6 212,-6 2 0,2 8 1,-4 4-1,3 5 101,1 4 1,0 5 0,3 1 0,2 3 31,5 1 1,-1-2 0,9 7 0,1-4-31,5 0 1,4 1 0,8 0-1,6-3-440,6-3 0,5-7 0,4-6 0,3-4-699,6-5 0,2-8 909,3-8 0,-17 7 0,-9-8 0</inkml:trace>
  <inkml:trace contextRef="#ctx0" brushRef="#br0" timeOffset="15238">5795 1105 8006,'0'-10'-65,"-1"3"1,-2 1 0,-1-1 100,-3 2 1,5-5-1,-6 4 1,0-1 207,-1 0 0,-2-2 0,1 2 0,-1 0-289,0 0 0,-3 0 0,-1 2 1,-1 1 94,1-1 1,0 2 0,2 3-1,-1 0 30,1 0 1,1 4 0,2 3 0,-1 3-26,5 3 1,-2-1-1,4 6 1,1 3 18,2 4 1,1 5 0,0 2 0,0 5-63,0 1 1,1 6-1,3 1 1,2 1-86,0 0 0,2-7 0,-3-1 0,-1-4-356,1-5 1,1-5-670,-4-8 1098,0-6 0,-2-54 0,-6-16 0</inkml:trace>
  <inkml:trace contextRef="#ctx0" brushRef="#br0" timeOffset="15724">5445 1253 8250,'-9'1'147,"1"2"0,4-1-164,4 5 1,2-2 0,2 3 248,6-1 1,2-5 0,6 1-1,1-1-158,1-2 0,2 0 0,2 0 0,0-2-407,0-1 1,-2 2-1,-1-4 1,0 2-1116,1-1 1448,4-2 0,1 0 0,5-4 0</inkml:trace>
  <inkml:trace contextRef="#ctx0" brushRef="#br0" timeOffset="16168">5805 1243 8328,'-5'4'599,"0"-1"1,5 3-384,0 1 0,0 3 1,0-1-1,0 2-152,0-2 0,0 6 0,0 1 0,0 3-48,0 0 1,4 1 0,-1 0 0,-1-1-74,-1 1 0,-1 0 0,0-1 0,0-3-59,0-2 1,0-4 7,0 0 0,0-5 0,0-5 1,0-6-62,0-3 1,0-5 0,0-2-1,0-3 69,0-1 1,0 1-1,0-3 1,0 1 17,0-2 0,0 0 1,2 3-1,0 0-13,1 1 0,6 1 1,-2 4-1,2-1 10,1 3 0,-2 2 0,-1 2 0,1 3-143,2 1 1,1 0 0,-1 4-202,1 0 0,-1 1 429,1 3 0,-1 19 0,1 9 0</inkml:trace>
  <inkml:trace contextRef="#ctx0" brushRef="#br0" timeOffset="16219">5996 1302 8012,'-3'10'109,"-1"0"1,-3 0 0,4-1 0,0 2 273,2-2 1,1 2 0,0 1-1,0 3-163,0 0 1,0-2 0,0 2 0,1 1-249,3-1 1,-2-3-1,5 2 1,1-4 62,1 1 0,6-3 1,-1 0-1,-1-3-128,-1 0 0,-1-2 0,-1-4 1,1-3-67,-1-2 0,1-4 1,-2-3-1,-1-3 70,0-3 1,-6-1-1,5 2 1,-2 0 110,-3 1 0,-1 1 0,-2-3 1,-2 2 47,-5 1 1,1 3 0,-2-1-1,-3 1-100,0 0 1,-1 1 0,0 4-1,-2 3-122,-1 0 1,3 2 0,-2 3-251,3 0 1,3 1 0,2 2-1,4 3-50,1 4 1,2-4-1,2 1 452,1 0 0,41 16 0,14 2 0</inkml:trace>
  <inkml:trace contextRef="#ctx0" brushRef="#br0" timeOffset="17061">6197 1253 11739,'0'10'0,"0"1"175,0 2 1,4 2-1,0 6 1,-2 1-22,-1 1 0,-1 4 0,1-1 1,1 0-204,2 0 0,0-5 1,-4-1-1,0-6-907,0-3 630,0-1 0,0-10 0,1-6 0,1-10-12,2-6 0,4-3 0,-1-5 0,3 1-18,0-1 0,1 0 1,-1 1-1,1 1 245,-1 1 1,1 3 0,-1 5 0,1 3 201,-1 2 0,1 5 0,0 2 192,0 4 1,-4 3-1,-2 4 1,1 5 95,0 3 1,-4 5-1,4 0 1,-3 2-73,0 0 0,2 3 1,-2-1-1,0 3-152,-1 2 0,0-3 1,-2 2-1,0 0-228,0 0 0,0-4 0,0-1 1,0-5-1880,0 0-40,0-9 1992,0-1 0,0-59 0,0-17 0</inkml:trace>
  <inkml:trace contextRef="#ctx0" brushRef="#br0" timeOffset="17481">6483 1243 7774,'1'8'601,"3"-1"0,2 1 1,4-5-1,1-1-381,0 0 1,4-2 0,2 0 0,0 0-161,1 0 0,-2-4 1,3 1-1,-1 0-163,0-2 0,-2 4 0,0-2 0,-4 0-690,-1 0 0,2 2-748,-6-2 1541,-3 2 0,-41 5 0,-16 2 0</inkml:trace>
  <inkml:trace contextRef="#ctx0" brushRef="#br0" timeOffset="17482">6653 1025 8019,'-11'0'592,"4"4"1,1 0 0,1 2-273,-2 2 1,6 0-1,-4 3 1,1 2-52,1 4 1,-1 1-1,4 4 1,0 0-78,0 5 1,1 6-1,2 3 1,0 3-190,-1 0 0,0 0 0,-2 1 1,0-1-379,0 1 0,0-5 375,0-2 0,0-7 0,0-1 0</inkml:trace>
  <inkml:trace contextRef="#ctx0" brushRef="#br0" timeOffset="18038">95 1884 8043,'0'11'47,"-1"-4"0,-2-1 187,0 1 1,0 3 0,3-1 0,0 1 32,0 0 0,1 3 0,1 1 0,4 2-59,3 2 1,-1-3 0,7 1 0,-2 1-100,1 2 1,1-3-1,4-2 1,-3-2-242,0-2 1,2 2 0,1-6 0,-1-1-22,-1-2 1,-1-4-1,-6-5 1,1-3 7,-1-2 1,0-5-1,-3 0 1,-4-3 62,-1 0 0,-2-1 0,0 0 1,-2 0 122,-1 1 0,-3-1 0,-6 1 0,-1 1 40,-5 2 1,-2 4 0,-1-1 0,0 3-70,-1 4 1,1-2 0,0 5 0,1 0-104,3 2 0,1 1 1,5 1-1,2 3-491,1 2 0,4 3 1,6 0 581,0 2 0,36 1 0,15-1 0,5 2 0,1 0 0</inkml:trace>
  <inkml:trace contextRef="#ctx0" brushRef="#br0" timeOffset="18487">635 1757 8043,'-10'-4'0,"-1"1"0,1 0 53,-1-2 1,1 4 0,-1-2-1,1 2 184,-1 1 1,0 0-1,0 0-96,0 0 1,1 1-117,-1 2 1,2 3-1,2 4 1,4-1 23,1 1 0,2 1 1,0 2-1,0 4 10,0 2 0,0 1 1,0 3-1,2 5-49,1 3 0,-1 1 1,2 3-1,1-1-145,2-2 1,-1-1 0,-1-4 0,1-3-854,-5-4 988,6-6 0,-11-13 0,2-8 0</inkml:trace>
  <inkml:trace contextRef="#ctx0" brushRef="#br0" timeOffset="18488">392 1964 8331,'-6'9'394,"2"2"0,9-5 0,6 0 0,5-2-464,4-1 1,5-3 0,0 0 0,4 0 69,4 0 0,14-3 0,8-2 0,7-1 0,1 1 0</inkml:trace>
  <inkml:trace contextRef="#ctx0" brushRef="#br0" timeOffset="18978">1133 1905 8181,'7'0'590,"1"0"-273,-1 0 0,3 0 1,0 1-1,2 1-83,2 1 0,3 4 0,6-4 0,1 1-258,4 0 1,0-3-1,0 2 1,0-2-82,-1-1 0,-1 0 0,-5 0 1,-1 0-446,-2 0 0,-6 0 0,-6 0 550,2 0 0,-40 4 0,-11 2 0</inkml:trace>
  <inkml:trace contextRef="#ctx0" brushRef="#br0" timeOffset="19450">1282 1757 8043,'-5'-10'0,"-1"3"0,-1 2-148,0 0 0,4 2 898,-5 3 0,6 1-585,-1 2 0,4 3 0,3 4 1,0 2-62,0 2 1,-1 5 0,3-1-1,-2 5-76,-1 3 1,2-1-1,-2 6 1,-1 1-286,0 1 1,-2 3-1,0-2 1,0-3-432,0 0 0,0-7 0,0-4-487,0-6 1175,0-8 0,5-58 0,0-20 0</inkml:trace>
  <inkml:trace contextRef="#ctx0" brushRef="#br0" timeOffset="19519">1409 1677 8043,'0'-6'299,"0"-1"0,-1 5 41,-3-1 1,2 6 0,0 4-1,2 5-7,2 6 0,1 0 0,5 3 1,-2 2-157,0 3 1,4 4 0,-5 2 0,2 5-12,1 2 0,-6-2 1,1 1-1,-1-3-243,-2-1 1,3-1-1,1-6 1,-2-3-437,-1-4 1,-1-10 241,0 0 0,0-8 0,0-2 0,0-5 17,0-4 0,4-5 0,1-3 0,-1-3-7,1-3 1,2 2 0,-2-6 0,0 1 1,3 1 0,-1-3 0,0 5 0,1 1 169,2 1 1,-1-1 0,-1 2 0,-1 5 227,2 3 1,-4 7 259,3 1 0,-7 9 0,3 5 0,-3 5 24,-1 3 0,0 7 0,0 1 0,0 3-112,0 0 1,0 0 0,0 0 0,0-2-420,0 0 0,0 0 0,0-7 0,2-2-630,2-1 0,-4-4 0,5-3 739,0-4 0,0-58 0,6-19 0</inkml:trace>
  <inkml:trace contextRef="#ctx0" brushRef="#br0" timeOffset="20369">1727 2033 8043,'0'15'77,"0"-1"0,0-4-92,0 0 0,3-3 0,2-1 0,1 1-119,2-2 0,3 0 0,2-5 1,1-1 351,3-3 0,-2-1 1,2-6-1,1-1-61,-2-1 0,0-5 0,-5 2 0,1-1-111,-1-1 0,1 0 0,-10 3 0,1-2-129,-2 1 1,-1 3 0,-1-3 0,-2 2-57,-4 2 1,-3 1 0,-2 1 0,-2 2 134,-3 1 0,0 3 1,0 4-1,-2 0 79,-2 4 0,0 3 1,0 6-1,0 4 33,0 5 0,4 0 0,3 3 1,1 1 45,2-1 1,-1 0 0,8 3-1,3-3 189,4 3 0,3-1 1,9 1-1,3-4-237,6-3 0,-1 0 0,7-8 0,2-2-635,2-4 0,3-2 0,-3-7 529,0-5 0,16-21 0,7-12 0,3-5 0,0 0 0</inkml:trace>
  <inkml:trace contextRef="#ctx0" brushRef="#br0" timeOffset="20832">2500 1766 8009,'-10'0'65,"-2"0"0,2 0 409,-1 0 0,5 0 0,-1 0 302,-2 0 0,5 1-1309,0 2 0,-1 0-239,2 3 1,0 0-1,6 2 772,0-1 0,10 34 0,-1 13 0</inkml:trace>
  <inkml:trace contextRef="#ctx0" brushRef="#br0" timeOffset="20899">2490 1964 8009,'10'15'-64,"1"-2"0,-2-2 0,-1-1 0,-1 0 87,-3 0 0,3 3 0,-4 1 0,1 1 262,1 3 1,-5-2-1,4 1 1,-2 3-58,-2 2 0,3 4 0,0-2 1,0-2-138,-2 3 1,-1-5-1,-1 4 1,-2-1 177,0 0 0,-6 0 0,3-6 0,-5-2 3,-3 0 0,1 0 0,-3-4 0,-1-4-198,1-1 0,-2-2 1,-3-4-1,0 0-300,0 0 1,2-6 0,2-4 0,0-5-387,0-4 0,0-2 0,5-2 0,3-3 612,4-3 0,10-13 0,7-5 0</inkml:trace>
  <inkml:trace contextRef="#ctx0" brushRef="#br0" timeOffset="21744">2670 1973 8009,'0'11'-100,"0"-2"1,0 2 0,0 1-1,0 2 156,0-2 1,0-2 0,1 1 0,1 0 429,2 2 1,2-1-1,-1 3 1,1 0-258,3 1 1,0-3-1,1 2 1,1 0-156,0-3 1,-1 2 0,1-1 0,-1-1-205,1-1 0,-1-6 0,1-1 1,0-3-219,0-1 0,-1-1 0,0-3 0,-2-3 102,-1-5 0,-4-5 0,3-4 1,0-4 122,0 0 0,-4 3 1,2-2-1,-3 1 47,-1 0 0,0 0 0,0 5 0,0 0 130,0 1 0,-5 5 0,-1-1 0,0 2-7,-2 1 0,1 5 68,-3 2 1,3 3 0,5 3 0,0 5-11,2 4 0,0 0 0,2 4 0,-1 2 93,3 0 1,4 5-1,-2 0 1,1 0-260,1 1 0,-2-2 0,5 2 0,-1-1-480,1-5 0,0-1 541,-1-1 0,11-11 0,1-6 0</inkml:trace>
  <inkml:trace contextRef="#ctx0" brushRef="#br0" timeOffset="22256">3082 1944 8128,'-10'0'679,"5"1"1,-1 3-358,2 2 1,3 3-1,-3 0 1,3 3-104,1 0 0,0 0 0,0 6 0,0 0-99,0 4 1,0 0 0,0 3-1,0-1-41,0-2 0,0-5 1,0-1-1,1-2-403,3-2 0,-3-4-86,2-1 1,0-10 0,-1-1-1,1-7 49,0-5 0,3-7 0,-1-1 1,3-1 57,-1-2 1,0 1 0,2 2 0,0-2 163,-3 1 0,2 3 0,1-1 0,-1 3 207,-1 4 1,-3 3 0,2 5-1,0 2 175,-1 2 0,-1 6 0,2 4 0,0 4 111,0 3 0,-3 2 0,5 5 0,-2 0-162,1 3 0,-2 0 0,-2 2 0,1 0-246,2 0 0,-2-3 0,1 1 0,2-2-1015,-2-1 1,-1-1 1068,3-3 0,10-14 0,5-9 0</inkml:trace>
  <inkml:trace contextRef="#ctx0" brushRef="#br0" timeOffset="22257">3486 1964 8009,'0'-7'-183,"-2"0"239,-2 0 0,-1 2 0,-6 1 0,0 1 154,-4-1 1,2 2 0,-4 3 0,1 2 66,-1 3 0,1 4 0,-3 2 0,3 3-82,0 0 0,3-2 0,1 3 1,3 2-75,3 0 1,0 2-1,6 1 1,0-2-128,0 1 1,2 0-1,3 1 1,4 0-108,4-3 1,4-3 0,-1 0 0,0-3-367,3-4 0,1-4 1,0-1-1,0-2 479,-3-1 0,14-62 0,9-14 0</inkml:trace>
  <inkml:trace contextRef="#ctx0" brushRef="#br0" timeOffset="22258">3538 2013 8115,'0'10'481,"1"-5"1,3-1 0,3-3-379,2-1 1,6 0 0,0 0-1,1-1-79,3-3 1,0 3 0,0-5 0,-1 1-154,0 4 1,-2-5 0,-3 4 0,1-1-666,0 2 1,-6 1 793,2 0 0,-15 0 0,-3 0 0</inkml:trace>
  <inkml:trace contextRef="#ctx0" brushRef="#br0" timeOffset="22733">3676 1855 8009,'-7'1'-106,"0"3"316,-1 2 0,1 0 1,2 0-1,0 3 93,3 3 1,1 0-1,1 6 1,0 2-84,0 1 1,0 6 0,0-3 0,0 2-260,0 5 1,1-4 0,1 1 0,3-3-494,0-3 1,-1-2 0,2-1 0,0-3 531,0-6 0,10-13 0,7-9 0</inkml:trace>
  <inkml:trace contextRef="#ctx0" brushRef="#br0" timeOffset="22734">3835 1964 8009,'0'6'97,"0"1"92,0 1 1,0 0 0,0 2 0,0 0-66,0 0 1,-4 1 0,1 2 0,1 3-63,0 3 0,1 1 0,-1 0 1,-2-1-72,2 1 1,1 0 0,1-1-1,0 0-349,0-2 0,0-3 0,0-4 358,0 0 0,4-49 0,2-11 0</inkml:trace>
  <inkml:trace contextRef="#ctx0" brushRef="#br0" timeOffset="22735">3856 1776 8009,'-1'-6'360,"-3"3"1,0 3 0,-4 3-727,0 0 0,6 5 366,-1-2 0,11 25 0,4 6 0</inkml:trace>
  <inkml:trace contextRef="#ctx0" brushRef="#br0" timeOffset="23196">3952 2023 8009,'0'20'-22,"0"0"0,0-1 0,0 0 0,0-2 75,0 0 1,0 0 0,0 6-1,0-2 145,0-2 1,4 0 0,4-6 0,1 0-174,1 1 1,2-7-1,1 0 1,2-5-52,2-2 0,-3-5 0,2-2 1,0-2-44,-3-5 0,0 2 0,-1-5 1,-2-3 48,0-2 1,-2-1 0,-2 3 0,-2 1 135,-3-1 1,-1-1 0,0-1 0,0 1 41,0 2 1,-1-1-1,-1 5 1,-3-2 108,-1 0 1,-5 6 0,-4 1 0,0 3-48,0 3 1,-3 0-1,3 4 1,-1 1-401,1 3 1,1 3-1,5 4 1,1 4-502,0 0 1,6-3 0,-1 1 680,1-2 0,30 3 0,8 2 0</inkml:trace>
  <inkml:trace contextRef="#ctx0" brushRef="#br0" timeOffset="23662">4258 1884 8009,'0'-9'827,"0"-1"155,0 0 0,0 3-437,0 1 0,0 9 0,0 3 1,0 7-234,0 6 1,0 0 0,1 6-1,2 3-87,1 1 0,0 0 0,-4 0 0,3-2-55,0-1 1,2 1 0,-3 1 0,2-2-354,-2-7 1,0-3 0,-1-7-146,2 1 0,-1-6 0,5-8 65,-3-8 0,4-11 0,0-5 0,1-5-227,1-2 0,1-1 0,-1-4 0,1 1 155,0-1 1,0 6 0,2 3-1,2 5 316,-2 2 0,-1 5 1,-2 7-1,1 4 121,-1 5 1,1 3-1,-1 5 1,1 4 571,-1 7 1,-3 3-1,1 1 1,-2 2-221,1 2 1,1 4 0,-4 0 0,-2 4-581,4 0 0,-5-4 0,3-3 0,-4 3-560,0 1 1,0-4 0,0-2 0,0-3 685,-4-4 0,-12-14 0,-6-9 0</inkml:trace>
  <inkml:trace contextRef="#ctx0" brushRef="#br0" timeOffset="24134">5265 2093 7992,'0'-11'52,"0"1"1,-1 1 199,-3-2 0,3 2 1,-3-1-1,0 0-76,0 0 1,-4 0 0,2 2 0,-5 0-94,1 1 0,-1 0 1,1-1-1,-1 0-156,1 1 0,-1 6 1,-1-3-1,-1 3 25,-1 1 1,0 5-1,4 4 1,-1 5 24,1 1 1,-2 2 0,3 6 0,2 1 107,4 0 0,-2 2 0,2 1 1,1 0-82,5 0 1,1 1 0,5-2 0,4-3-40,2-2 0,-1-3 0,3-1 1,3-5-5,0-4 0,1-4 0,-2-4 0,1-2-19,-3 0 1,-3-5 0,2-6 0,0-4-52,-3-1 1,-2-7 0,-3 0-1,-1-1-48,1-1 0,0 6 0,0-1 0,-4 3 87,1 3 1,-3 4 0,0-1 477,0 2-246,-2 5 1,0 4 0,0 7 0,0 5 124,0 1 0,0 5 0,0 0 0,0 3-169,0 1 0,3-1 0,1 2 1,-1 1-623,2 1 1,-2 0 0,4-5 0,0 0 503,3-1 0,20-18 0,4-2 0</inkml:trace>
  <inkml:trace contextRef="#ctx0" brushRef="#br0" timeOffset="24358">5657 1984 7992,'-7'-4'69,"0"1"1,-3 0 236,-3 2 0,1 1 1,-1 0-1,1 0-234,2 0 1,-5 4-1,2 0 1,3 2-2,2 2 0,1-3 0,1 2 1,2 1-63,3 0 1,1-1 0,1-1 0,4 2-12,5 0 1,2 3-1,6 1 1,1 3-130,1 0 0,1 1 0,0 1 0,0 0 51,0 0 1,-1 2-1,-1 1 1,-3-1 429,0 1 0,-3 0 1,-5 0-1,-2-1 30,-2 1 1,-2 0 0,-8-1 0,-5 1-32,-5 0 0,-1-5 1,-5-1-1,-1-3-194,-1-2 1,1-3 0,-5-3-1,1-3-1538,0-3 1383,-1-7 0,-8-23 0,-2-11 0,-4-4 0,-1 0 0</inkml:trace>
  <inkml:trace contextRef="#ctx0" brushRef="#br0" timeOffset="25110">85 2684 8046,'-8'0'1621,"1"0"-1272,5 0 1,2 2-1,7 0 1,4 1-119,2 0 1,1-2 0,4-1 0,0 3-148,2 0 0,5 0 0,0-3 1,0 0-339,0 0 1,-3 0 0,3 2 0,-4-1-235,-3 3 0,1-1 1,-5-3-1,-1 0 488,-1 0 0,-21 9 0,-3 2 0</inkml:trace>
  <inkml:trace contextRef="#ctx0" brushRef="#br0" timeOffset="25592">201 2556 8051,'1'-5'-177,"3"1"0,-2 3 570,5 1 0,-4 2 0,1 4 0,0 5-277,-1 3 1,1 6 0,-4 5-1,0 0-175,0 6 1,3 0 0,1 5 0,-2 2-65,0 0 1,-2-3 0,0-2 0,0-3-1195,0-5 1317,0 0 0,4-40 0,2-9 0</inkml:trace>
  <inkml:trace contextRef="#ctx0" brushRef="#br0" timeOffset="25702">381 2487 8452,'0'10'913,"0"0"-718,0-1 1,0 3 0,0 0 0,1 6 85,3 5 1,-2 2 0,5 5-1,1 3-108,-3 4 1,3 0 0,-3 4 0,0-2-92,-1 0 0,0-3 0,-2-5 0,0-4-462,1-7 1,1-2 2,-4-5 0,0-5 1,0-8-1,0-7-1,0-5 1,0-3 0,0-6 0,1-2 111,2-4 1,-2 3 0,4-3 0,-1 0 114,-1-2 1,2 0 0,-2 2 0,0 2 29,-1 1 1,3 1 0,-1 4 215,3 3 0,-4 2 1,3 10 312,-1 7 1,2 5 0,-2 11-1,-1 2 2,1 4 0,2 1 0,-3 4 1,-1 0-283,2-1 1,-3 1-1,4-1 1,0 0-140,-1-3 1,-1-1 0,2-7-1,0-1 212,-1-4-201,-2-7 0,11-54 0,-2-18 0</inkml:trace>
  <inkml:trace contextRef="#ctx0" brushRef="#br0" timeOffset="26598">710 2813 8051,'0'10'0,"3"0"0,2 0-355,0-1 1,3 1-1,3-1 618,-1-2 1,1-3 0,0-4-1,3 0-65,-1 0 0,1-8 1,-3-3-1,-1-3-182,1-3 0,2-2 1,-1 0-1,-4 2-70,-2 1 1,-2 0 0,-4-2 0,0 3 0,0 1 1,-5 0 0,-2 5 0,-3 0-19,-5 3 0,0 0 1,-4 4-1,1-1 149,-1 5 1,0 3 0,-1 7 0,2 3 172,3 0 0,2 1 0,1 4 0,3 0-6,4-1 1,1 1 0,4 1 0,1 1-16,3 1 0,3 4 1,7-4-1,3-2-231,4 1 1,0-4 0,1-1 0,2-5-288,1-5 1,0-2 0,-1-5-1,1 0-130,-2 0 1,-6-8 417,-2-2 0,2-50 0,-1-11 0</inkml:trace>
  <inkml:trace contextRef="#ctx0" brushRef="#br0" timeOffset="26688">1059 2695 10219,'0'9'353,"0"1"1,0 1-1,0 1-89,0 1 1,0 5 0,2-1 0,-1 2-99,3 4 0,3-1 0,-3 3 1,-1-1-144,2-1 1,-4-4-1,3-2 1,-2-4-496,1-2 1,-2-4 180,3-1 0,-2-12 0,-2-1 0,0-8 77,0-5 0,0-1 1,0-5-1,1 1 62,2 0 1,-2 0 0,3-2 0,-2 1 53,2 2 1,-2 1 0,4 5 0,0 0 73,0 1 1,-3 6 0,5-1-146,-1 4 1,3 4-1,-1 4 1,0 4 168,-2 2 0,14 29 0,7 8 0</inkml:trace>
  <inkml:trace contextRef="#ctx0" brushRef="#br0" timeOffset="26689">1292 2833 8051,'0'10'-34,"-1"1"1,-2 1 557,0 1 1,0 0-1,4-4-327,3-3 1,-3-2 0,7-4 0,1-1-211,4-2 0,0-2 0,3-6 0,1-2-21,-1-3 1,-1-3 0,1-1-1,0 0 13,1 1 0,-4-1 0,1 1 0,-4 1-43,-2 2 1,0 3 0,-4-2 4,-2 0 1,-5 3 0,-5 4 0,-3 3 145,-2 0 0,0 3 0,-5 6 0,0 2 185,1 3 1,-2 5-1,3 3 1,-1 1 37,2 2 0,4 1 0,1 1 0,2 2-128,1 1 1,5-2-1,0 0 1,4 1-163,5-1 0,7 0 0,3-5 0,5-2-531,2-2 0,0-5 0,5-2 511,0-3 0,15-30 0,9-14 0,4-1 0,-1 0 0</inkml:trace>
  <inkml:trace contextRef="#ctx0" brushRef="#br0" timeOffset="27544">2214 2675 7970,'0'-7'2920,"0"0"-2943,0 6 0,1-3 1,2 8-298,0 2 1,1 3-1,-3-1 1,1 1-1937,1 1 2256,1-2 0,-13 37 0,-3 3 0</inkml:trace>
  <inkml:trace contextRef="#ctx0" brushRef="#br0" timeOffset="28013">2256 2813 7970,'0'7'177,"0"0"-33,0-1 1,0 4 0,-1-1-1,-2 1-114,1 0 1,-4 1 0,4 1 0,-1 3-249,0 0 0,2-2 0,1 3 0,0 1-1221,0-1 1439,0-3 0,19-7 0,4-1 0</inkml:trace>
  <inkml:trace contextRef="#ctx0" brushRef="#br0" timeOffset="28014">2511 2695 7973,'0'-7'0,"0"0"387,0-1 0,-1 4-78,-3 1 1,-3 8 0,-6 3-1,-1 5 3,1 2 0,1-1 0,1 1 0,2 0-147,2 1 1,-2-4 0,6 1-311,1-2 1,1-1-37,1 0 0,5-1 0,5-2 1,4-3-110,3 0 1,0-3-1,5 3 1,-2 0 152,-3 3 0,3 2 0,-2 1 1,0 0 257,1 0 1,-5-1 0,-3 2 0,-1 1 177,-3 2 1,-3 0 0,-4-2-1,-2 2 38,-5 2 1,-1-4 0,-10 2 0,-2-4-193,-4 0 1,1-1-1,-4 1 1,-1-2-657,2-2 1,-2-4 0,1 2 510,2-4 0,-12-43 0,-2-12 0</inkml:trace>
  <inkml:trace contextRef="#ctx0" brushRef="#br0" timeOffset="28495">3147 2754 8629,'-11'0'918,"3"1"-847,2 2 0,3 3 0,-1 4-13,3 4 0,1-3 0,0 3 1,0 0-107,0 3 1,4 1 0,0 2-1,-2 1 46,-1 2 1,-1-3-1,0 4 1,0-3-13,0-1 0,0-1 1,0-3-1,0-3-309,0-2 192,0-6 0,0-2 0,0-6 0,0-5 72,0-4 1,3-3 0,1-5 0,0 0-29,0-4 1,-1 0 0,2-6 0,0 1 57,-2 3 0,1-2 0,1 2 0,0-1 37,-1 2 0,3 2 0,-2 0 0,0 3-12,-1 4 1,5 2 0,-3 4-1,0 1 88,2 3 1,-5 2-1,5 4 1,-2 0 136,1 4 1,2 1 0,-2 5 0,2 1-4,1 2 0,-2-1 1,-1 4-1,1 2-105,2 0 1,1 6 0,-2-1 0,-1 0-42,-1 1 1,-1 1 0,1 2 0,-4-1-32,-1 1 0,-2-1 0,0-1 1,0-1-606,0-2 0,0-2 0,0-4-1479,0-2 2043,-5-8 0,-1-28 0,-4-11 0</inkml:trace>
  <inkml:trace contextRef="#ctx0" brushRef="#br0" timeOffset="28963">3442 2892 8002,'7'6'0,"-3"1"0,-4 1 147,0 1 0,0 2 0,0 1 1,1 2 189,3 1 1,-1 0 0,2 3 0,1-1-146,0 0 0,4-3 0,5 0 0,-1-4-191,2 0 1,0-4 0,5-3-1,0-4-107,0-6 1,0 0 0,-3-11 0,0-3 77,1-4 0,-4-2 0,-1-1 0,-4 2 22,-2-2 1,-4 4 0,-4 1-1,0 3 140,0 0 1,-4 3 0,-5 3 0,-3 2 131,-6 3 1,-2 6 0,-1 0 0,-1 3-144,-3 3 1,1 3 0,-3 6-1,2 3-513,1 0 0,2-2 0,1 3 390,4-2 0,20-1 0,10-3 0</inkml:trace>
  <inkml:trace contextRef="#ctx0" brushRef="#br0" timeOffset="29457">4333 2823 8063,'0'-10'145,"0"3"0,0 1 46,0-2 0,0 0 0,0-3 1,0 2-78,0-1 1,-4-1 0,1 1 0,1-2 70,0-2 0,-2 2 0,1 1 0,0 3 10,-2 1 0,-1-1 0,-4 6 0,-1-1-122,1 2 0,-5 3 1,1 4-1,0 4-214,-1 5 1,2 1 0,-4 5 0,2 1-122,2 1 0,3 4 0,1-1 0,3 0 103,1 0 0,2-3 0,3 3 0,0-2 25,0-2 1,4-1 0,5-1 0,2-1-11,4-3 1,4 1 0,-2-5 0,3-3-186,1-4 1,-3-5 0,0 0 328,1 0 0,10-22 0,4-5 0</inkml:trace>
  <inkml:trace contextRef="#ctx0" brushRef="#br0" timeOffset="29944">4450 2911 8082,'0'7'338,"0"0"0,0 0 0,1 1 0,1 0-318,1-2 1,1 2 0,-3 4 0,1 2-82,2-2 1,4-1 0,0-3 0,0 0-4,-2-1 1,4-5-1,-3 4 1,2-1-21,2-3 0,-3-2 1,-3-3-1,1-4 20,0-2 1,-4-2 0,1-2 0,-2-2 5,-1 0 1,0-3 0,-1 4 0,-2-1 108,-4 1 1,-3-3 0,0 5 0,-2 0 109,-2 5 1,2-2-1,-7 3 1,2 1-110,0 2 1,-1-2 0,3 2 0,2 2-281,2 3 1,0 0 0,2 5 0,2 1-299,3 0 0,3-2 526,1 1 0,33-4 0,8 1 0</inkml:trace>
  <inkml:trace contextRef="#ctx0" brushRef="#br0" timeOffset="30430">4640 2784 8381,'0'6'1249,"0"1"-1060,0 0 1,0 5 0,0 3 0,0 0-29,0 2 1,4-1-1,0 0 1,1 2-50,-1 1 0,0 1 1,-2-2-1,0-1-256,1-4 1,1 1-946,-4-1 777,0-5 1,0-8-1,0-5 1,0-6 34,0-2 1,0 1-1,0-5 1,0 0 4,0-2 1,1 3 0,3 0 0,3-2 107,2-1 0,-1-4 0,-2 1 0,3 3 149,5 1 1,-6 6 0,2 0 0,-1 3 264,2 2 1,-2 6 0,-1 1 0,-2 7 21,-2 5 1,0 5 0,-4 4 0,1 4 33,2 0 1,-1 0-1,1 3 1,-1-3-331,-2 3 0,0-3 1,1-3-1,1-1-1220,1-5 1244,1 3 0,15-22 0,4 0 0</inkml:trace>
  <inkml:trace contextRef="#ctx0" brushRef="#br0" timeOffset="30806">5138 2793 8063,'-10'0'-902,"-1"0"1,0 0 1404,1 0 1,-2 0 0,-1 0 0,-3 1-320,0 2 1,3-1-1,-2 2 1,0-1-245,2 0 0,-5 5 1,3-1-1,3 2 146,0 1 0,2-1 0,2 1 0,3 2 28,0 0 0,1 0 1,4 5-1,1 0-64,3-3 1,2 5 0,5-3 0,0 0-202,3 1 1,-1-7 0,4 1 0,-1-4-1671,1-2 1821,-4-2 0,31-25 0,1-6 0</inkml:trace>
  <inkml:trace contextRef="#ctx0" brushRef="#br0" timeOffset="31397">5159 2911 8063,'0'7'-294,"0"0"0,1-2 506,3 2 1,2-3-1,3-5 1,0-2-112,-2-4 1,3-1 0,4-4 0,0 0-28,-3 0 0,-1-6 0,-2 6 1,-3-1-69,0-2 0,-1 4 1,-4-2-101,0 2 1,-5 4 0,-2 2 0,-2 1 52,-2 1 1,-3 3 0,-2 4 0,1 3 184,0 1 1,-3 2-1,6 1 1,1 2 27,2-1 1,4 5 0,-3-1 0,5 1-65,2-1 1,1 1 0,1 1-1,2 0-73,5-2 1,2 1-1,5 1 1,1-1-63,1-4 1,2-3 0,-1-4 0,2-2-52,1-4 0,-1 0 0,-1 0 0,-2-5-32,-3-5 1,4-4-1,-3-5 1,-3-1-82,-4 0 1,0-3 0,-3-1 0,-1-1 87,1 1 1,-1 1 0,-4 4 0,0 0 70,0 2 0,0 0 0,-1 4 0,-2 1 268,-1 0 16,1 7 1,3 2 0,0 6 0,0 4 156,0 2 1,0 4-1,0 1 1,0 2-119,0 1 1,1 2 0,1 4-1,3 1-117,1 1 0,-4-2 0,3 3 0,-2 1-89,1-2 0,1 1 1,-3-5-1,2-3-417,-2-3 0,1-5 0,0-5-114,4 0 1,-3-7 0,1-9 0,-1-8-29,-1-6 0,6-4 1,-2 0-1,1-1 42,-1 1 0,1-1 1,-3 0-1,1 2 345,2 1 1,-3 7 0,-1 8-1,0 0 448,0 3 0,3 4 1,-4 7 41,0 6 1,1 7-1,0 5 1,0 3-63,0 4 1,-3-2 0,3 1-1,-1 1-355,-1-2 1,1 1 0,3-5 0,0-3-637,0-4 0,-4 0 650,2-5 0,1-3 0,1-1 0</inkml:trace>
  <inkml:trace contextRef="#ctx0" brushRef="#br0" timeOffset="31889">5657 2784 7988,'0'6'-319,"0"1"0,1-1 567,3 4 1,1 0 0,6-1-169,0-2 1,-1-3-1,2-4 1,1 0-114,1 0 0,4 0 0,-3 0 0,1 0-234,-1 0 0,-1-2 0,-4 0 0,1-2-780,-1-2 1047,-3 4 0,-16-11 0,-10 2 0</inkml:trace>
  <inkml:trace contextRef="#ctx0" brushRef="#br0" timeOffset="31890">5795 2695 7988,'5'-5'110,"0"9"0,-5 0 0,0 5 107,0 5 1,-3 7 0,-2-1-1,0 4-27,1 4 0,-1 4 0,2 2 1,1 0-159,-1 0 1,1 2 0,-1-4 0,-1-4-592,3-3 1,1-10-1,2-5 559,6-6 0,1-25 0,2-6 0</inkml:trace>
  <inkml:trace contextRef="#ctx0" brushRef="#br0" timeOffset="32379">5891 2843 7988,'0'9'-1,"2"1"0,2 0 0,-1 0 121,-2 0 1,-1 0 0,0 1 0,1 1 61,2 1 1,-1 3-1,1-1 1,0-1-17,0 0 1,-2 3 0,3-4-1,-3-1-108,-1-1 0,3-2-17,1 2 1,0-7 0,-4-4 0,0-5-94,0-5 0,0-5 1,0-3-1,0-5-57,0-3 1,0 1 0,0-2 0,0 1-126,0 2 0,3-2 0,0 4 1,1-1 48,1 3 0,-1 0 0,4 1 1,0 3-786,0 2 970,1 7 0,16 48 0,3 13 0</inkml:trace>
  <inkml:trace contextRef="#ctx0" brushRef="#br0" timeOffset="32439">6165 2803 7988,'0'-10'-12,"0"1"0,-1-1 92,-2 4 0,-3 0 1,-5 5-1,1-3 121,-1 2 1,1 1 0,-1 1 0,-1 1 46,-2 2 1,6 3 0,-3 3 0,4 2-99,0-2 0,-1 6 0,4 1 0,2 3-142,0 0 1,2 1 0,0 1 0,2 1 33,2 1 1,1 3-1,3-3 1,-2-1-2,3-1 0,1-2 0,0 0 0,1-2-67,-1-4 0,-3-5 1,1-3-106,0-1 1,-1-4-1,1-8 1,-1-5-131,-2-7 1,3-1-1,-3-6 1,2 0-133,-4-1 0,2-1 1,0 2-1,-1 1 210,1 2 1,2 1-1,-3 4 1,-2 3 469,-1 3 0,0 6 8,3 4 0,-3 11 0,3 5 0,-3 5-13,-1 1 1,0 4 0,0 1 0,0 1-285,0-1 1,1 2 0,1-3 0,2-1-300,-2-1 1,2-2 0,0-3 0,0-2-1336,0-4 1636,-3 0 0,5-18 0,-6-4 0</inkml:trace>
  <inkml:trace contextRef="#ctx0" brushRef="#br0" timeOffset="32440">6272 2823 7988,'-5'5'206,"3"3"0,-4-4 487,1 2 0,2-3-383,3 4 0,1-1 0,2 3-263,4-2 0,-1-3 0,1-3 0,3 2-295,3 0 0,-1 0 1,1-3-1,-1 0-67,-2 0 0,1-3 1,0-2-692,0 0 0,-4 1 1006,-1-3 0,-31-16 0,-6-9 0</inkml:trace>
  <inkml:trace contextRef="#ctx0" brushRef="#br0" timeOffset="33363">6356 2714 8685,'0'11'0,"0"3"244,0 6 0,0 1 0,-3 7 0,-1 1-114,2 2 0,0 7 0,-1-3 0,0 0-358,0-2 1,2-3 0,2-4-1,2-4-361,0-4 1,2-5-1,-2-6 589,4-4 0,17-50 0,5-14 0</inkml:trace>
  <inkml:trace contextRef="#ctx0" brushRef="#br0" timeOffset="33801">6452 2911 7988,'-7'5'25,"-1"1"1,6 0-1,-1 0 1,2 2 152,1 2 0,0-1 0,0 1 0,0 0-268,0 0 1,0 3 0,1 1 0,1 0-113,1 1 0,2 1 1,-2-2-1,0-2-422,-1-2 0,3-3 624,-2 0 0,6-27 0,-3-3 0</inkml:trace>
  <inkml:trace contextRef="#ctx0" brushRef="#br0" timeOffset="33802">6504 2636 7982,'-10'-6'-199,"-1"2"0,1 3 199,-1 1 0,24 35 0,6 9 0</inkml:trace>
  <inkml:trace contextRef="#ctx0" brushRef="#br0" timeOffset="33803">6547 2852 7972,'0'20'0,"0"0"-52,0-1 1,0 2 0,0-1-1,0 2-23,0 1 0,0 0 0,0-3 0,0-1 76,0 1 1,2-4 0,-1-3 0,4-3-31,1-3 1,1-3 0,4-5-119,0-2 0,-5-6 1,2-6-1,-1 0 113,-1-2 0,-1-2 1,-2-1-1,0 1 209,-1-1 0,0 0 1,-2 1-1,0-1 4,0-1 1,-5 5 0,-1 1 0,-1-1-13,0 1 1,1 3 0,-2-1-1,1 2-216,-1 1 0,-2 4-520,0 3 1,4 3-795,3 3 1363,1 3 0,30 18 0,8 1 0</inkml:trace>
  <inkml:trace contextRef="#ctx0" brushRef="#br0" timeOffset="34284">6727 2754 7972,'-5'-11'1312,"4"5"-97,-2 0-880,2 4 0,1 3 0,0 8 1,0 7-80,0 2 1,1 6 0,1 3 0,2 3-95,-2 2 1,-1 0-1,-1 4 1,0 1-73,0-2 0,3-6 0,1-6 0,-1-2-310,-2-1 0,-1-8 1,1-3-1,1-5-108,2-5 0,3-5 0,-3-10 0,3-6-18,1-6 1,1-3-1,2-9 1,0 1-148,4 0 0,-3 0 0,2 3 0,-2 3 340,-2 3 1,1 3 0,-1 3 0,1 4 347,-1 8 0,-3 2 1,-1 8-1,-1 3 332,-3 4 0,3 10 0,-2 4 0,0 5 129,-2 4 1,-1 2 0,0 8 0,0 3-397,0-1 1,0 1 0,1-1 0,2-1-771,0 0 0,0-4 510,-3-6 0,6-8 0,-1-7 0</inkml:trace>
  <inkml:trace contextRef="#ctx0" brushRef="#br0" timeOffset="34781">158 3524 7851,'0'-10'-389,"-1"1"117,-2 3 0,1-2 0,-6 4 623,0-2 0,-1 2 0,-2-1-14,1 1 0,-1 1 1,1 3-1,-1 0-156,0 0 1,4 4 0,0 3 0,-1 1-98,-2 3 1,3 2 0,1 4 0,1 1-27,-1 2 0,4 0 0,-2-1 0,4 2-193,4-1 1,0-1 0,5 1 0,1-2 9,2-1 1,0 0 0,0-3 0,1-2 119,1-2 0,1 0 0,-5-4 0,1-3-14,-1-1 1,1-4 0,-2-2 0,-1-6 11,0-5 1,-6-5-1,1-3 1,-1-3-52,-2-3 0,0-4 0,0 0 0,0-2 7,0-3 1,0 0-1,0 1 1,-2 2 30,-1 1 0,1 0 0,-5 2 0,2-1-5,-1 2 0,-1 4 1,-2 5-1,1 4 7,0 1 1,5 7 134,-4-1 0,4 10 0,0 7 0,2 5 17,1 2 0,1 2 0,1 5 0,3 1 25,1 2 0,1 5 1,2 7-1,-1 0-41,0 2 1,-2 1-1,5 2 1,0 0-82,-1 3 1,1-2-1,-1 2 1,1-4-359,0-3 0,0-3 0,-1-8 1,1-6-468,-1-8 1,1-6 0,-1-6 787,1-2 0,-5-72 0,-4 26 0,0 0 0</inkml:trace>
  <inkml:trace contextRef="#ctx0" brushRef="#br0" timeOffset="35022">349 3484 7851,'1'-5'-758,"3"2"1511,-3 2 0,4 5 0,-5 4 1,0 2-526,0 4 0,0 6 0,0 0 0,0 2-249,0 2 1,3 0 0,1 5-1,-2-1-286,-1-1 0,0-2 0,2-9 1,1-2-1755,-2-4 2061,-1 1 0,-6-50 0,-1-11 0</inkml:trace>
  <inkml:trace contextRef="#ctx0" brushRef="#br0" timeOffset="35775">328 3327 7851,'-1'-6'-1544,"-2"2"1544,2 3 0,19 19 0,11 4 0</inkml:trace>
  <inkml:trace contextRef="#ctx0" brushRef="#br0" timeOffset="36265">656 3287 7851,'0'-10'33,"0"3"1,-1 2 0,-2 0 147,-4-1 0,-3 2 0,0-1 0,-2 1 28,-2 1 0,0-1 1,-1 1-1,-1 1-87,3 0 0,1 2 1,1 0-1,1 0-95,-1 0 0,2 5 0,2 1 0,4 5-66,1 2 0,2 2 0,0 6 0,2 2 76,1 3 1,3 3-1,4 1 1,1 4 22,-1 2 1,1 2 0,0 1 0,0-2-53,0-1 0,-5-6 0,0 1 1,0-5-824,-1-5 1,-2-4-232,1-7 0,-4-7 1046,-4-6 0,-21-47 0,-9-18 0</inkml:trace>
  <inkml:trace contextRef="#ctx0" brushRef="#br0" timeOffset="36266">455 3514 7851,'-9'-10'130,"1"1"121,0 3 0,7 1-239,1 5 1,5 0 0,7 0 0,1 0-115,1 0 102,5 0 0,49-8 0,18-3 0</inkml:trace>
  <inkml:trace contextRef="#ctx0" brushRef="#br0" timeOffset="36267">857 3277 7851,'0'-10'-6,"0"0"0,-4 3 1,-3 1-1,-3 0 87,0 0 0,-2 1 0,-1 5 0,0-1 163,-1-2 0,-1 2 1,0-2-74,3 2 1,1 4-1,0 2 1,5 0-67,2 2 1,2 2 0,2 2 0,0 3-102,0 2 1,0 3 0,2 2 0,0 2-19,2 3 0,4 2 0,-1 3 0,3 2 71,1 3 1,-1-1-1,1 2 1,-1 0-12,1 1 1,-5 1 0,1-4-1,-2-5-477,2-6 1,-5-8 0,1-3-289,-2-2 1,-2-5 718,-2-3 0,-27-51 0,-9-11 0</inkml:trace>
  <inkml:trace contextRef="#ctx0" brushRef="#br0" timeOffset="36268">604 3543 9207,'0'11'217,"4"-6"1,4-2 0,1 0-164,1-1 1,5 0 0,-1 2 0,3-4-247,2-4 0,2 2 1,0-4-1,0-1-260,0 1 1,0-3 0,-1 4 451,-2-1 0,7-3 0,-3 4 0</inkml:trace>
  <inkml:trace contextRef="#ctx0" brushRef="#br0" timeOffset="36758">901 3573 7196,'0'10'-173,"0"0"0,0-3 1426,0-1 1,1-4-1036,2 2 0,-1-3 1,5-2-1,2-3-95,0-2 1,0-3 0,-1-2 0,0-1-27,0-1 0,1-5 1,0 3-1,-1-2-126,-5 1 0,2 2 0,-1-2 1,-2 0-107,-1 0 1,-1 2-1,0 4 1,-1 0-89,-2 1 0,-4-1 0,-3 1-33,-1 2 1,1 3-1,-1 6 57,1 0 1,0 1 0,2 4 0,2 3 80,1 3 0,2 3 0,3-2 0,0 1 98,0 3 1,0 2 0,1 1-1,1 4 83,2 0 1,4-2 0,-1 2 0,3 0 118,0 0 0,5-2 0,-1 0 0,2-3-90,-1 0 1,4-5-1,-1-1 1,1-5-93,-2-2 0,17-60 0,0-18 0</inkml:trace>
  <inkml:trace contextRef="#ctx0" brushRef="#br0" timeOffset="37258">1102 3405 7908,'10'-3'0,"-1"-1"268,-1-1 0,-4 3 1,-4 2-37,0 6 1,0 7-1,0 3 1,0 3-59,0 1 1,0 0 0,0 2 0,0 2-54,0 2 1,0-3 0,0 2-1,1 0-239,3 1 0,-2-4 0,0-1 1,1-3-230,1-5 0,-3-2 75,2-1 1,-2-5 0,-1-5 120,0-6 0,0-7 1,0-3-1,0-3 136,0-1 0,0-1 0,0-1 1,1-1 70,3 1 1,-2 1 0,0 2 0,1-3-57,1 0 1,-2 1-1,4-3 1,0 4-101,0 0 0,1 1 1,4 2-1,-2 2-107,-2 0 1,2 3-1,-1 5 1,1 4-160,1 2 1,1 1 365,0 0 0,-5 31 0,-2 7 0</inkml:trace>
  <inkml:trace contextRef="#ctx0" brushRef="#br0" timeOffset="37798">1282 3573 7908,'5'20'-558,"-4"-8"0,2-2 0,-2-1 1268,-1-1 1,1 3 0,2-2-368,0 1 1,6-4 0,-3-3-387,4-2 1,0-5 0,1-3 0,0-3-2,0-3 1,-1-2 0,1-6-1,-2 4 14,-2-1 1,2 0 0,-6 1-1,-1 0-51,-1 1 0,-1-2 0,0 5 0,-1 1 17,-3 1 1,-1 4 0,-7 2-1,-1 1 37,-1 1 1,-4 2 0,4 2 0,1 2 13,1 4 1,2 3 0,-1 2 0,1 2 121,-1 2 0,4 0 1,1 4-1,2-1 118,1-3 1,3 4-1,3-2 1,1 5-71,2-2 0,1 0 0,5-3 0,1 0-134,1-1 1,1-9-1,-2 2 1,3-5-74,0-3 0,-3-1 0,1-2 1,-2-4 9,-2-4 0,1-6 0,-1-4 1,1-1-70,0 0 0,-5-3 1,-2 0-1,0 0-155,0-1 1,-1 2 0,-3-3 0,0 2 173,0 4 0,0 1 1,0 4-1,0 2-23,0 1 1,-2 2 272,-1 3 1,2 6 0,-3 6 0,3 5 173,1 1 1,0 4-1,0 4 1,1 0-70,3 3 1,-3-1-1,4 1 1,-2-3-104,1 0 1,3 0 0,-3-1-1,-1 0-6,2-2 1,-3-5-419,5-5 1,-1-3 0,2-9 1,-1-5 1,-4-4 0,2-5-1,-2-3 9,0-1 0,3 3 0,-5-4 0,3 1 60,-1-1 0,1 1 0,1 4 0,0 0-17,-1 2 0,1 3 359,-1 4 1,1 6 0,5 5 80,-3 8 1,-1 5 0,-4 7 0,2 2-164,3 3 1,-3 1 0,1 0 0,1 2-258,0-2 1,-2 0-1,2-1 1,2-4 187,3 0 0,3-11 0,3-2 0</inkml:trace>
  <inkml:trace contextRef="#ctx0" brushRef="#br0" timeOffset="38298">1928 3445 7908,'0'-15'-226,"0"5"0,-1-4 1,-3 3-18,-3 2 0,-2 0 0,-2 2 0,1 1 553,-1 1 1,-3 2 0,-2 5 0,0 0-163,-3 5 1,4 3 0,1 2 0,2 2 30,1 1 1,2 2 0,1 3-1,6 0 1,0 0 0,2-1 1,0 1-1,2 1-120,0 2 0,5-4 1,5 2-1,1-4-131,1-3 0,5 0 0,-2-3 0,2-1-122,-1-4 0,1-4 0,-2-2 193,-1 0 0,14-57 0,-2-15 0</inkml:trace>
  <inkml:trace contextRef="#ctx0" brushRef="#br0" timeOffset="38356">2087 3543 7908,'10'11'-613,"1"-3"0,-1-1 893,1-3 1,-3-4 0,-2 0 0,2 0-29,2 0 1,-3-4-1,0-3 1,0-2-185,-1-5 0,2 0 0,-4-4 1,-2 2-50,0-2 0,-2 3 0,0-1 0,-2 3 5,-2 1 0,-1-3 1,-7 3-1,-2 2-58,-3 2 1,-3 3 0,2-2-1,-1 5 61,1 0 1,-2 6 0,0 3 0,2 3 100,4 3 0,2 3 0,3 7 0,1 1 126,1 0 0,5 0 0,-1 1 1,6 0-64,3 1 0,9-3 0,2 2 0,4-1-384,0-2 0,4-6 0,0-3 1,3-3-519,5-3 0,-1-5 711,3-8 0,31-54 0,-29 21 0,-1-2 0</inkml:trace>
  <inkml:trace contextRef="#ctx0" brushRef="#br0" timeOffset="39321">2818 3484 7847,'-1'-9'0,"-3"-1"36,-3 0 1,1 1 0,-1 3-1,-2 2 137,0 3 0,-1 0 0,-1-1 1,1-1-36,-1 0 1,0 2-1,1 1 1,-1-1-88,1-2 0,-1 2 1,1-2-63,-1 1 0,0 2 0,0 2 0,1 2 40,-1 5 1,4 6-1,1 5 1,1 2 14,-1 4 0,4 0 0,-2 8 1,3-5-45,1 1 1,1 1 0,3 0-1,2-2-46,4-3 0,1-6 0,3-3 0,1-4-58,1-1 0,-1-7 0,1-2 0,-1-2 6,-2-1 0,-1-8 0,-1-3 0,-1-3 35,1-4 0,-1 0 1,1-3-1,-1-2-103,1-4 1,-4 3 0,-1-2-1,0 1 83,0 0 0,-4 2 0,2-2 0,-3 4 62,-1 2 1,0 6 135,0-1 0,-1 5 0,-2 3 1,0 6 99,1 6 1,-3 7-1,1 3 1,2 3 7,1 1 0,1 1 1,0 1-1,0 1-148,0 3 1,0-1-1,1 2 1,1-3-232,2 0 1,3-3 0,-2 0 0,-1-3-1224,1-5 1379,3-2 0,-2-36 0,5-9 0</inkml:trace>
  <inkml:trace contextRef="#ctx0" brushRef="#br0" timeOffset="39834">2924 3534 7913,'7'0'-1685,"-1"1"2247,-1 2 1,3-2 0,-2 3-219,4 1 1,-3-4 0,0 3 0,2-3-286,4-1 1,0 0 0,4 0 0,-2 0-52,-2 0 1,3-1 0,-2-2-1,-2 0-395,0 1 0,-1 0 387,0 2 0,-20 10 0,-4 0 0</inkml:trace>
  <inkml:trace contextRef="#ctx0" brushRef="#br0" timeOffset="39953">3009 3336 7926,'-11'6'279,"4"2"0,1-4 0,1 1 58,2 3 1,3 1 0,-1 1 0,-2 1-61,-1 2 1,1-1 0,4 4-1,1 2-166,2 1 0,4 5 0,-1 2 0,-1 3-404,1 0 1,-3 4 0,2 1-1,-2 2-575,-1 0 1,-2 3 867,-1 0 0,-5 19 0,0 3 0</inkml:trace>
  <inkml:trace contextRef="#ctx0" brushRef="#br0" timeOffset="40927">3369 3573 7889,'0'10'591,"0"-3"0,0-1-316,0 2 0,5-4 1,0 1-1,3-2-30,3 1 0,-2-1 0,5-3 0,1 0-182,-1 0 1,5 0 0,-1-2-1,2 1-74,1-3 1,-2-3 0,0 3 0,-6 0-378,-1-1 1,-2 2 0,1 3 0,0 0-1058,0 0 1445,-6 0 0,-9 13 0,-8 4 0</inkml:trace>
  <inkml:trace contextRef="#ctx0" brushRef="#br0" timeOffset="41436">3421 3455 7933,'4'-10'183,"0"0"1,0 4 395,0-1-226,-3 5 0,3 2 0,-4 6 0,0 3-117,0 1 1,0 4 0,0 3 0,0 2-213,0 5 1,0-3 0,0 6 0,0 0-176,0 2 0,-2 4 0,-2 4 1,1 0-180,2-1 0,-2 2 0,-1-4 0,2-1-253,0-3 1,2-3 582,0-11 0,0-28 0,0-11 0</inkml:trace>
  <inkml:trace contextRef="#ctx0" brushRef="#br0" timeOffset="41437">3570 3346 7933,'6'-10'136,"0"2"296,-3 1 0,0 2-108,4 5 0,-5 5 0,2 2 0,-2 5-71,1 6 0,0 0 0,2 3 0,2 2-70,-2 3 1,-2 3 0,2 1-1,-2 3-110,1 3 0,-1-1 0,-3 1 0,0 1-207,0-2 0,0-2 1,0-7-1,0-3-792,0-2 559,-5-6 0,4-6 1,-2-10-1,2-7 26,1-8 1,0-3 0,1-1 0,1-2 143,2-2 1,4-3 0,-2 0 0,1-1 91,0-1 1,0 2-1,4 2 1,-1 1 4,1 2 1,-1 1-1,1 2 215,-1 3 0,1 3 1,-1 9 261,1 7 0,-5 7 0,-2 9 1,-3 2-42,-1 2 0,3 3 0,1 3 0,-1 1-193,-2 0 1,-1-2-1,0 0 1,0 0-258,0-1 1,0 2 0,0-8-1,0-4 114,0-2 0,13-63 0,5-18 0</inkml:trace>
  <inkml:trace contextRef="#ctx0" brushRef="#br0" timeOffset="41949">3930 3672 7933,'10'4'0,"-2"2"157,-1-1 1,-3 1 0,2-4-136,3 1 1,0 1 0,2-6-9,-1 0 1,5-9 0,-2-4 0,0-1 82,-1-1 1,-1-2 0,-2-5-1,0 3 5,-2 4 1,-5-1 0,2 5 0,-3 0-134,-1-1 1,-5 4-1,-2-1 1,-4 4 12,-2 3 1,-1 1 0,-4 3 0,0 0 59,-2 0 0,2 4 0,2 4 0,-1 4 82,1 4 0,3 3 1,-2 0-1,5 3 79,3 1 1,2-2-1,5 6 1,0 0-60,0 2 0,9 0 1,6-2-1,5-2-149,4-1 1,4-2 0,5-6 0,1-7-439,1-5 0,5-2 0,-1-5 443,2-3 0,15-44 0,-26 15 0,1 1 0</inkml:trace>
  <inkml:trace contextRef="#ctx0" brushRef="#br0" timeOffset="42020">4651 3761 7828,'-2'8'342,"-1"-1"1,1 2-1,-1-2-29,2 1 1,2-3 0,2-1-150,5-2 1,5-2 0,0-2 0,2-2-56,0-2 1,-1-4 0,2-2 0,0-2-90,0-1 1,-3-2 0,2-1-1,-3 0-254,-2 2 0,-4-1 1,-1-1-1,-1 1 71,-2 4 1,1 1-1,-6 3 1,-5-1 46,-1 0 0,-3 4 0,-2 2 1,-2 2-14,-1-2 0,-3 1 0,2 3 0,0 0 47,0 0 1,-2 1 0,4 1 0,-1 2 57,3 2 1,3 0 0,0 6-1,0 0 135,0 5 0,2-2 0,2 1 0,3 2 111,3 1 0,1 1 1,1 0-1,3 3-4,3 0 0,3 2 1,5 0-1,2-1-147,-1 0 0,3-1 0,0-4 1,0-2-208,2-5 1,0-1 0,0-5-1,-2-3-187,-2-1 0,1-8 0,2-4 0,-2-5-99,1-4 0,-6-4 0,0-1 0,-1-2-664,-1-1 1086,0-6 0,-1-33 0,1-12 0</inkml:trace>
  <inkml:trace contextRef="#ctx0" brushRef="#br0" timeOffset="42542">4948 3593 7879,'0'-10'-1648,"2"4"2741,2-1 0,0 6-575,-4 1 0,0 1 1,-1 6-1,-2 1-274,-1 4 1,2 4 0,2 3 0,0 2-88,0 2 0,-4 3 1,0 3-1,2 1-134,1 0 0,-3-1 0,0 1 0,2-2-496,1-1 1,1-7 170,0-3 0,0-10 0,0-5 0,0-10 42,0-7 0,5-10 1,2-3-1,3-5-19,0-2 1,1-2 0,-1 0 0,1-1 206,-1 2 0,1 5 1,-1 0-1,1 5 120,-1 2 1,0 5 0,-1 7 81,-3 4 0,2 4 0,1 7 0,-2 2 233,-3 5 0,0 6 0,0 1 0,-1 2-73,2 4 1,-4 0 0,3 1 0,-3 2-214,-1-1 1,3 2 0,1 2 0,-2 0-376,0-4 1,-2 3-1,0-5 1,0-1-1046,0-1 1343,0-6 0,14-18 0,3-9 0</inkml:trace>
  <inkml:trace contextRef="#ctx0" brushRef="#br0" timeOffset="43101">5403 3682 7879,'1'-10'0,"1"0"133,2 0 0,-1 3 1,-6 1-1,-2-1 156,-1-2 0,-2-1 0,-5-1 1,-1 3-124,1 2 1,-3-3 0,-1 3-1,0 0-8,4 0 0,-3 3 0,2 0 1,1 5-67,1 2 1,1 6 0,2 1 0,2 3-126,4 4 1,1 0 0,2 3 0,2 1-37,1 1 1,3 5-1,4-2 1,1 3 56,0 1 0,3-6 0,1 0 0,1-4-51,-1 0 1,4-5 0,-3-3 0,2-4-11,0-5 1,-4-3-1,2-3 1,-1-5 62,-1-4 0,-4-7 0,-2-9 0,-2-4-54,-1-4 1,2-2 0,-3-1 0,2-1 55,-2 1 1,0-2-1,-4 2 1,0 0 8,0-1 0,0 1 0,0-1 0,0 1-29,0 0 0,-4 2 0,1 2 1,0 2 89,2 5 1,-3 3 85,1 9 1,-1 7 0,4 10 0,2 7 85,2 4 1,-4 10 0,5 1 0,-1 5 85,-1 1 1,4 6 0,-3 3 0,2 7-118,-1 3 0,1-4 0,-1 6 0,0 1-294,0 0 0,3 2 0,-2-5 1,5-3-499,3-5 0,3-8 589,4-8 0,28-24 0,8-12 0</inkml:trace>
  <inkml:trace contextRef="#ctx0" brushRef="#br0" timeOffset="43626">6027 3632 7812,'-10'12'36,"1"0"1,1 0 106,1 0 1,1 3 0,-1 0 0,3-2 24,3 2 1,1-1 0,0-2-1,1 1 24,3-1 1,0-4 0,5-1 0,-2 0-111,1-2 0,1-1 0,3-4 1,1 0-173,1 0 0,1-1 1,-5-2-1,1-4 2,-1-2 0,1-2 1,-1-1-1,1-2 42,-1-1 1,-2-2 0,-3-1 0,1 0-36,-5 2 0,0-1 1,-1-1-1,0 1 21,0 4 1,-4 1-1,-3 0 1,-4 1-40,-3-1 0,2 6 0,-7-4 0,2 2-56,0 3 0,-3-2 1,3 3-1,2 2-79,0 1 1,3 2 233,2 2 0,28 34 0,6 11 0</inkml:trace>
  <inkml:trace contextRef="#ctx0" brushRef="#br0" timeOffset="44140">6558 3395 7880,'-12'-8'0,"-1"0"2,-1 1 1,-2 5 0,4-4 0,-2 0 65,0 0 0,3 5 0,0-3 0,1 3 1,-1 1 1,4 0 0,0 1-49,-1 3 0,3 1 1,2 6-1,1 1 117,2 2 1,0 6-1,0 1 1,0 3 16,0 3 1,0 3-1,0 3 1,0 4-113,0 1 0,0 1 0,0-1 0,0-1-283,0-5 0,0-1 1,0-3-1,0-4-942,0-5 1182,0-9 0,-5-24 0,0-13 0</inkml:trace>
  <inkml:trace contextRef="#ctx0" brushRef="#br0" timeOffset="44210">6324 3583 7880,'2'10'77,"1"-1"1,4-3 173,2-2 0,7 0 0,2 0 0,6-3-364,5 1 0,5-2 1,3 0 112,0 0 0,11-14 0,6-2 0</inkml:trace>
  <inkml:trace contextRef="#ctx0" brushRef="#br0" timeOffset="44733">392 4067 7969,'-17'0'391,"3"0"0,3 1 0,5 2-79,2 4 0,2 1 0,4 3-89,2-2 0,2 1 1,7-4-1,3-3-87,0-2 0,2-1 1,3 0-1,0 0-103,0 0 0,0-1 1,-1-1-1,0-1-222,-3 0 0,0 2 0,0 1 0,-3 0-383,-2 0 0,3 0 0,-2 1-1077,0 3 1649,-1-3 0,-29 12 0,-8-2 0</inkml:trace>
  <inkml:trace contextRef="#ctx0" brushRef="#br0" timeOffset="45303">455 4008 7871,'-4'-10'39,"2"0"1,-6 3 834,5 1-586,-1 3 0,4 0 1,0 6-1,2 4-54,0 2 0,0 2 1,3 2-1,-1 3-101,-2 3 0,4 5 0,-4 3 1,1 1-147,0 2 0,-2 4 1,-1 3-1,0 4-281,0 2 1,1-2 0,2-4 0,0-5-1079,-1-1 1,1-7 1371,0-4 0,12-40 0,7-14 0</inkml:trace>
  <inkml:trace contextRef="#ctx0" brushRef="#br0" timeOffset="45404">667 3968 8979,'6'4'0,"-3"3"465,-2 2 1,-1 5 0,0 3-1,0 2-150,0 5 1,4 0 0,0 9 0,-2 2-102,-1 4 1,-1 3-1,0-3 1,0 0-17,0-3 0,0 1 0,0-5 0,1-5-785,3-5 147,-3-7 1,3-12-1,-4-6 110,0-10 1,4-5 0,0-4 0,0-3 19,0-4 0,-1 2 1,3-7-1,3 2 127,1 3 1,-4-6 0,1 8 0,2 0 111,0 2 1,2 0 0,-2 5-1,-1 6 56,0 5 1,-2 1 0,5 6 0,-1 2 274,1 5 0,-3 3 0,-2 8 0,1 3 131,-1 3 0,4 3 0,-4 5 0,1-1-159,-1 1 0,-2-1 0,3 2 0,-2 0-329,1-1 1,-4 0 0,2-8 0,-3-3-616,-1-5 1,1-3 0,2-4 711,0-3 0,1-63 0,-4-21 0</inkml:trace>
  <inkml:trace contextRef="#ctx0" brushRef="#br0" timeOffset="46352">974 4274 8042,'8'5'308,"-1"1"0,-5 0 1,2-1-1,1 0-251,2 1 0,-1-4 1,1 2-1,2-3-27,5-1 1,-3 0 0,4-1 0,-2-3 61,0-2 1,-1-6 0,2-2 0,-2-1 45,-1 1 0,-1-4 0,-1 3 0,-1-1-67,-5-1 1,-2 2 0,-1-3 0,-1 3-80,-2 1 0,-5 0 0,-4 5 0,-3 0-31,-2 2 0,3 0 0,-3 3 1,1 3 118,0 3 0,-1 4 0,-1 5 1,4 2 168,2 3 0,3 4 0,2 3 1,3 4-100,3 1 1,1 2 0,1-1 0,3 1-46,3 0 1,7-2-1,5-1 1,3-4-367,3-3 1,4-5 0,0-6 0,2-4-646,5-4 0,1-10 906,1-4 0,-11-1 0,-7 1 0</inkml:trace>
  <inkml:trace contextRef="#ctx0" brushRef="#br0" timeOffset="46884">2298 4027 7848,'-10'5'-9,"-1"1"1,1 2-1,-1 0 89,1-1 1,-1-2-1,-1 3 1,-1-2 62,-1 2 1,0-3 0,4 0 0,-1 1 54,0-5 0,-2 5 0,-2-1-153,2 1 0,5 3 0,2-3-53,2 3 0,0 1 1,4 0-81,0-1 1,1 2 0,3-2 59,3 1 0,2-4 1,3 1-1,1 1-45,1 1 0,3 0 0,-1 0 0,0-1 90,3 3 1,-3 2 0,1-1-1,-2 3 79,-2 0 1,1-2 0,-2 5 0,-3 2 3,1 1 0,-5 2 1,-1-3-1,-3 0 38,-1 0 0,-5 2 0,-2-2 0,-3-2-52,-1-3 1,0-3 0,-2-4 0,-2-3-276,-2 0 1,3-3 0,-4-5-1,1-5-635,0-4 1,-1-3 823,3-5 0,-3-48 0,1-12 0</inkml:trace>
  <inkml:trace contextRef="#ctx0" brushRef="#br0" timeOffset="47593">2352 4304 7902,'15'0'0,"-4"3"0,5 2 0,-2-1 29,0 0 1,0 3-1,-2-4 1,1-1 132,1 0 1,1-2 0,-5 0-1,0-2 36,-4-1 1,4 1 0,-4-5-1,-1-1-52,-1-4 0,-3 1 0,-1-4 0,0 2-186,0 0 0,0-4 1,-1 4-1,-3 1-22,-2 1 0,-5 2 0,-2-2 0,-3 2 25,0-1 1,2 5-1,-3 1 1,-1 3-9,2 1 0,-4 1 1,6 3-1,-2 2 34,0 3 0,-1 1 0,3 3 1,2 1 39,4 1 1,3-2-1,5 4 1,0 0 60,0 2 0,1 2 1,3 1-1,4 2 61,5 2 1,4-4 0,3 5 0,-2-1-225,0-1 0,0-2 1,3-5-1,0-3-274,0-1 1,1-2 0,-2-5 0,-2-4-82,0-2 0,-6-6 0,4-3 428,0-4 0,9-68 0,-8 35 0,-1-2 0</inkml:trace>
  <inkml:trace contextRef="#ctx0" brushRef="#br0" timeOffset="47656">2691 4186 7902,'-8'0'560,"2"0"0,2 0-287,-3 0 1,4 1-1,0 2 1,1 3-55,-2 3 0,3 3 1,-3 0-1,3 1-66,1 3 1,0 3 0,0 5-1,0 2-113,0 1 1,1 5-1,2 2 1,0-3-65,0 0 0,-2-5 0,0-1 0,1-1-472,2-6 0,1-23 272,-2-4 1,0 10-1,2 14 1,1-14-53,0-14 1,0-11-1,2-6 1,0 1 22,0-1 0,0 0 0,0 1 0,-1-1 189,1 1 0,-1 2 0,-2 2 1,1 2 101,0 5 1,-2-1-1,1 6 153,0 0 1,-2 8 0,-2 6 113,3 8 1,-2 1-1,1 4 1,-2 0 37,-1 3 1,1 3-1,2 1 1,0 4-222,0 0 1,-2-2 0,0 2 0,1 0-49,2 0 1,0-2-1,-4 0 1,1-4-80,2-2 0,-2-3 0,3-4-231,-3 0 1,2-6 0,1-4 0,-1-7-57,-2-5 1,2-4 0,1-6 0,-1-2-62,1-1 1,-1-2 0,3-4-1,-1 0 81,-3 3 1,3 3-1,-2 0 1,0 1 188,-2 2 1,3 2 0,-1 4 317,-1 2 1,-1 9 0,-1 5 101,0 5 1,0 8-1,2 1 1,0 2 28,1 5 1,1-1-1,-4 4 1,0 0-134,0 2 0,1-1 1,2 2-1,0-1-214,-1-1 0,0 0 0,-1-5 0,1-1-572,2 1 1,0-4-1040,0-4 1592,2-5 0,4-2 0,1-5 0</inkml:trace>
  <inkml:trace contextRef="#ctx0" brushRef="#br0" timeOffset="49086">3051 4235 7994,'6'0'869,"-2"1"-721,-4 2 0,0-1 1,0 5-1,0 1-41,0 1 0,0 5 0,0 2 1,0 3-105,0 1 0,0 0 0,0 3 0,0 1-95,0 1 1,0 0-1,0 3 1,0-3-225,0-2 1,0 0 0,0-7-905,0-2 1220,0-8 0,-4-54 0,-2-18 0</inkml:trace>
  <inkml:trace contextRef="#ctx0" brushRef="#br0" timeOffset="49823">3030 4047 8132,'0'-9'285,"0"-2"0,0 7-417,0 4 1,0 4 131,0 7 0,14 16 0,3 5 0</inkml:trace>
  <inkml:trace contextRef="#ctx0" brushRef="#br0" timeOffset="49936">3390 4284 8018,'-7'-13'61,"-1"0"0,2 3 1,-5 4-1,-1 2 79,-2 2 0,1-3 0,-4 3 0,-1 0-88,2 4 0,-4 4 1,3 4-1,0 1 108,-2 2 1,6-1-1,1 4 1,2 1-64,3-2 0,5 4 0,-2-3 0,4 3-151,0 0 0,0 5 0,0-1 0,5 0-30,6 1 1,0-3-1,8 1 1,-1-4-232,2-1 1,1-5 0,0 0 0,1-5-513,-1-3 0,0-3 827,0-1 0,15-44 0,2-11 0</inkml:trace>
  <inkml:trace contextRef="#ctx0" brushRef="#br0" timeOffset="49937">3507 4383 8033,'5'4'169,"0"2"1,-5 3-166,0 2 1,0 0 0,0 1 0,0 1 27,0-1 1,4-1 0,0-1 0,3 0-43,0 0 0,-1-4 0,2 0-32,0-2 1,1-1 0,0-4 0,0-2 51,-2-4 1,-5-5-1,2-2 1,-4-2-8,0-1 0,0-2 0,0 0 0,0-1 158,0 0 1,0 4 0,-4 1-1,-3 0-9,-3 3 1,0 1 0,-1 1-1,-1 1 3,-2 3 0,2 1 0,-5 5 0,1 2-244,4 1 0,0 6 1,1 4-1,0 2-629,1-1 0,4 3 0,3-3 718,1 2 0,26 0 0,6 4 0</inkml:trace>
  <inkml:trace contextRef="#ctx0" brushRef="#br0" timeOffset="49938">3739 4274 8290,'0'-6'419,"0"-1"1,4 6-1,0 1 1,-3 5-157,1 4 1,-2 1 0,0 1-1,1 1-34,3 1 1,-3 5 0,2-2 0,-2 3-69,-1 1 0,0 0 0,0-1 0,0 0-106,0-2 1,0 0 0,0-4-707,0-1 1,0-3 207,0-6 0,0-11 0,2-12 151,1-1 0,0-3 1,4 0-1,0-2 29,-1-1 1,3 3 0,-1 0 0,0 1 224,-2 4 0,4-2 1,-3 9 251,3 4 1,-4 2-1,1 7 1,-2 2-62,1 4 1,-3 7-1,4 5 1,-3 3 18,-2 0 0,3 2 0,-1-1 0,-1-2-372,2 1 0,-2-1 1,2 1-1,2-5-660,-2-2 0,2-1 860,4-5 0,-5-3 0,-1-2 0</inkml:trace>
  <inkml:trace contextRef="#ctx0" brushRef="#br0" timeOffset="50764">4216 4343 7995,'0'-9'-534,"0"-5"0,0 1 0,-1 1 943,-2 1 1,0 3 0,-3 0 0,-1 1 68,-2-1 0,1 3 0,-6-1 0,1 2-223,-2 2 0,2 1 0,-3 1 0,-1 1-83,1 2 1,3 3-1,-1 5 1,2 1-76,2 1 1,3 5 0,0-2 0,3 3-166,2 1 1,0-15 0,4 0 0,1 4-31,4 4 0,3 21 0,1-5 1,2-4-70,2-4 1,2-6 0,-1 2 0,0-5-64,3 0 0,-4-6 0,0-2 0,0-1 91,-2 0 0,2-4 1,-6-7-1,0-4 97,-3-4 0,0-4 0,2-3 1,-5-3 7,-2-3 1,2-1-1,1-2 1,-1-2 121,-3-1 0,0 3 1,0-2-1,0 1-49,0 0 1,-3-3 0,-1 3-1,1 2-90,-1 4 0,2-1 1,-3 5 68,1 1 122,3 10 0,-4 9 1,5 13-1,0 5 113,0 4 1,1 5-1,3 3 1,1 1-190,2 1 1,0 4-1,-1 2 1,-2 0-104,1 2 0,2 1 1,-2 1-1,-1-2-164,1-1 0,2-6 0,-2 1 0,0-4-702,4-3 0,-4-9 0,3-6 905,0-3 0,7-52 0,0-14 0</inkml:trace>
  <inkml:trace contextRef="#ctx0" brushRef="#br0" timeOffset="51692">4407 4314 8202,'0'-7'0,"1"1"322,3 2-94,-3-4 0,3 8-184,-4 0 1,0 8-1,0 6 1,0-1-36,0 1 1,0 0-1,1 4 1,2-2-46,1 2 1,2 0 0,0 2 0,-2 0 60,1 0 0,2 0 0,-2-2 0,0-1-72,4-4 0,0 0 0,2-3-61,-1-5 0,1-2 0,-1-4 0,0-3-119,-3-3 1,3-5-1,-4-6 1,2-3 71,0-2 0,1-4 1,-3 4-1,0 0 87,-2-1 0,0 4 1,0-4-1,-2 5 58,0 3 0,-2 1 0,0 5 514,0 0-323,0 5 1,-4 2 0,0 6-1,2 3-75,1 3 1,1 1-1,0 0 1,0 0-28,0 4 1,0 2 0,0 3 0,1 1-88,2 0 1,0-1-1,2 2 1,2 1-268,-2 1 1,1-3-1,2-4 1,0 1-270,0-2 0,1-4 544,2-4 0,14-36 0,2-5 0</inkml:trace>
  <inkml:trace contextRef="#ctx0" brushRef="#br0" timeOffset="52481">4873 4284 6902,'-11'-8'27,"1"1"1,-1 3 0,1 4 0,-1 0 267,1 0 0,-1 0 1,1 0-1,-2 0-141,-3 4 1,7 3-1,-2 5 1,1 1 11,-2 3 0,5-3 1,0 4-1,1 0-130,3 2 1,0 0 0,2-1 0,0-2-134,0 1 0,5 2 0,2 0 0,4-3 7,3-3 1,-2-2 0,4-1 0,-3-1-166,1-2 0,4-3 1,-3-4-1,1-2-821,-1 0 1076,-1-4 0,6-43 0,3-11 0</inkml:trace>
  <inkml:trace contextRef="#ctx0" brushRef="#br0" timeOffset="53231">4969 4383 8202,'6'0'-52,"2"0"35,0 0 0,-3 0 0,3 0 222,0 0 0,-2 0 0,1 0-31,1 0 1,1 0-1,2 0-205,-1 0 0,2 0 0,-2 0-245,1 0 0,-1 0 0,1 0-93,0 0 0,-5 0 1,1-1-14,-3-3 0,1 3 382,-1-6 0,-4 4 0,5-1 0</inkml:trace>
  <inkml:trace contextRef="#ctx0" brushRef="#br0" timeOffset="53232">5106 4195 8084,'-7'9'421,"1"-2"0,0-1-308,1-1 1,2 2 0,-1 0 91,-1 2 0,3 0 1,-1 2-1,1 1-59,2 2 0,0 3 1,0-1-1,2 3-114,1 1 0,-1 3 0,3 1 0,-2 2-62,1 1 0,2 1 0,-2-1 0,0-2-82,0-1 0,-1-2 1,3-4-1,-2-2-1022,-1-3 0,2-4-552,3-6 1686,1-6 0,11-55 0,2-18 0</inkml:trace>
  <inkml:trace contextRef="#ctx0" brushRef="#br0" timeOffset="53941">5339 4343 8107,'9'5'0,"-1"1"179,-5 3 1,-2 2 0,-1 2 0,0 2-74,0 1 0,0 3 1,0-3-1,0 4-37,0 3 1,0-2-1,0 1 1,0-4-82,0-1 0,1-5 0,3 1 0,3-3-96,2-3 1,2-3 0,1-4 0,1-1-23,1-2 1,0-4 0,-3-6-1,-1-3 26,1-3 0,0-3 0,-2 1 1,0-2 51,-3 1 1,-3 1 0,0 1 0,-2 2 143,-1 1 0,-1-1 1,-1 5-1,-4 2 95,-3 4 0,1-2 0,-7 4 0,2-1 24,-1 2 0,-1 4 1,-4 0-1,3 0-127,0 0 1,-1 3 0,2 1 0,2 1-182,2 3 0,0 2 1,2-1-519,1 1 0,4 0 1,5 0-1198,2-1 1812,4-3 0,45-6 0,12-6 0</inkml:trace>
  <inkml:trace contextRef="#ctx0" brushRef="#br0" timeOffset="53942">5646 4274 8107,'7'3'533,"1"1"1,-6 4 0,1-2 0,-2 4-287,-1 4 1,0-3 0,2 6 0,0 0-103,2 2 1,-1 4 0,-3 0-1,0 0-10,0 1 1,1-2 0,2 3 0,2-2-77,0-4 0,-1 0 0,2-6 1,0-1-393,-1-1 0,-1-6 0,2-2 126,-1-6 0,-1-3 0,-1-8 1,0-2 84,0-3 1,-2-5-1,-1-2 1,1-2 63,2-2 1,-1 0-1,3 0 1,-2 1 161,0-1 1,4 4-1,-2 1 1,2 2 41,1 4 1,1 0 0,1 6-1,1 1-176,-1 1 0,5 6 1,0 2-1,0 2-351,1 1 0,2-2 0,-1 0 0,0-2 381,2-2 0,7-14 0,7-6 0</inkml:trace>
</inkml:ink>
</file>

<file path=ppt/ink/ink1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6:23.382"/>
    </inkml:context>
    <inkml:brush xml:id="br0">
      <inkml:brushProperty name="width" value="0.04286" units="cm"/>
      <inkml:brushProperty name="height" value="0.04286" units="cm"/>
      <inkml:brushProperty name="color" value="#FFFFFF"/>
    </inkml:brush>
  </inkml:definitions>
  <inkml:trace contextRef="#ctx0" brushRef="#br0">0 36 7217,'0'-12'2720,"0"0"-498,0 8-784,0-3-961,0 7 0,2 0 770,4 0 0,-4 2-704,4 3 1,-4 5-1,-2 8-406,0-1 1,0-5 0,0-1-1,0 3-38,0 1 0,0 3 0,0-1-166,0 1 0,0-1 1,0 1-1,0-1-357,0 1 0,0-7 0,0 1-763,0 2 0,0 1-2399,0 3 710,0-9 2876,0-1 0,0-31 0,0-6 0</inkml:trace>
</inkml:ink>
</file>

<file path=ppt/ink/ink1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36:23.816"/>
    </inkml:context>
    <inkml:brush xml:id="br0">
      <inkml:brushProperty name="width" value="0.04286" units="cm"/>
      <inkml:brushProperty name="height" value="0.04286" units="cm"/>
      <inkml:brushProperty name="color" value="#FFFFFF"/>
    </inkml:brush>
  </inkml:definitions>
  <inkml:trace contextRef="#ctx0" brushRef="#br0">1 36 7930,'0'-12'2429,"0"1"-676,0 7-1071,0-4 0,0 10-121,0 4 0,0-2 1,0 7-174,0 3 1,0 1-1,0 3-198,0-1 1,0 1-1,0-1-4,0 1 1,0-1 0,0 1-167,0-1 1,0 0 0,0 1-415,0-1 0,0 1-393,0-1 0,0-5-681,0 0 78,0-1 88,0-1 0,0 0-222,0-5 1524,0-3 0,0 37 0,0 0 0</inkml:trace>
  <inkml:trace contextRef="#ctx0" brushRef="#br0" timeOffset="499">36 717 7771,'0'-10'5395,"0"-5"-3576,0 13-129,0-6-718,0 8 0,0 8-561,0 3 0,0 5 1,0 1-200,0 1 0,0-1 0,0 1-38,0-1 1,0 1-1,0-1 1,0 1-148,0-1 1,0-5 0,0-1-1,0 3-114,0 2 1,0-5 0,0 1-62,0 1 1,-6 3 0,0 1-378,2 1 1,2-7-758,2 1-1342,0 0-884,0 5 245,0-7 3263,0-10 0,8-33 0,2-14 0</inkml:trace>
  <inkml:trace contextRef="#ctx0" brushRef="#br0" timeOffset="932">53 1276 8762,'10'0'6125,"-2"0"-5144,-8 8 1,0 1-382,0 9 1,0-1 0,0 1-236,0-1 1,-2 1 0,-2-1 0,-2 1-152,2-1 1,2 0 0,2 1-291,0-1 1,-6 1 0,0-1-514,3 1 1,1-1-2097,2 1 448,0-9 0,0-3 2237,0-12 0,0-50 0,0-20 0</inkml:trace>
</inkml:ink>
</file>

<file path=ppt/ink/ink1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1"/>
    </inkml:context>
    <inkml:brush xml:id="br0">
      <inkml:brushProperty name="width" value="0.08571" units="cm"/>
      <inkml:brushProperty name="height" value="0.08571" units="cm"/>
      <inkml:brushProperty name="color" value="#FFFFFF"/>
    </inkml:brush>
  </inkml:definitions>
  <inkml:trace contextRef="#ctx0" brushRef="#br0">166 0 8449,'-10'8'-216,"2"2"123,0-1 1,7 7 304,-5-4 0,4 3 0,2 3 0,0-1 54,0 1 1,0 5-1,0 2 1,0 2-118,0 4 1,6 2-1,-1 2 1,-1 2-46,-2 4 1,-2 3 0,0 11 0,0 1 57,0 2 1,0 10-1,0-2 1,0 4-28,0-2 1,0-2 0,0 2 0,0 0-41,0 2 1,-6-10 0,1 8 0,1-6-17,2-6 0,2-2 0,0-1 1,0-3-75,0-3 1,6 1-1,-1-5 1,-1 2 5,-2 3 0,-2-3 0,2 1 0,2 3 91,2 1 0,0 3 0,-6-1 0,0 0 11,0 1 0,0-7 0,0 1 0,0 2-24,0 1 0,0-3 0,0-3 0,-2-1-29,-4-4 1,4 5 0,-4 1-1,2 1-29,-2 1 1,5-8-1,-5 4 1,2-3-30,-2 1 0,4 6 1,-4-7-1,4-1-15,2-2 1,0-2 0,0 0 0,0 0-13,0 0 1,0-6 0,0 0-1,0 2-33,0 2 1,0 2 0,0 0 0,0 0 11,0 0 0,0 2 1,0 1-1,0 3 18,0-2 0,0 0 0,2 0 0,2 3 14,2 3 0,0-6 0,-6 1 0,0-1 3,0 2 0,0-4 0,0 4 0,0-4 21,0-3 1,0 1 0,0 0 0,0 0-1,0 0 1,0-2 0,0-2-1,0-4-47,0-1 1,6 3 0,-1-4 0,-1 0 16,-2 0 1,-2 1-1,0-5 1,0 4 11,0 2 1,0-3 0,0 3-1,0 0 16,0 0 1,0-4 0,0 5 0,0-1 6,0 0 1,0-6 0,0 4 0,0-1-27,0-1 0,0 6 0,0-4 0,0 1-38,0-1 1,0 4 0,2-6 0,2-1-2,2-3 0,0 4 1,-6 1-1,2-3-140,3-2 0,-3-7 0,4 0-1497,-4 1 1687,6-5 0,-84 7 0,-13-5 0</inkml:trace>
  <inkml:trace contextRef="#ctx0" brushRef="#br0" timeOffset="1">43 5205 8155,'-17'9'400,"7"1"0,3-6-358,-1 2 0,8 0 74,0-6 1,2 0 0,9 0-32,3 0 0,1 0 1,3 0 215,-1 0 0,1 0 0,-1 0-117,1 0 1,-7 0 0,-1 1 0,0 3 80,0 2 1,-5 0 0,7-4-65,2 4 1,-5-4 0,3 4-52,1-5 0,-3-1 1,0 2-1,0 2 38,-1 2 0,-3 0 1,6-6 20,1 0 1,-3 0 0,2 0-85,1 0 0,3 0 1,1 0-7,1 0 0,-1 2 1,1 2-84,-1 2 1,1-1 0,-1-5-1,1 0 31,-1 0 1,0 0-1,1 0 1,-1 0 37,1 0 0,1 0 0,3 0 1,1 0-20,-2 0 1,6 0 0,1 2 0,3 2-22,4 2 0,-10 2 0,12-4 0,-1 2-66,3-3 0,4 1 0,-4 0 0,3 2-49,3-2 1,-4-2-1,5 0 1,3 2-33,1 1 1,3 1 0,-1-6 0,3 0 110,3 0 1,-2 0 0,6 0 0,-2-2-94,-3-3 1,-3 3 0,-2-4 0,3 4-25,3 2 0,-4 0 0,4 0 0,-3 0 116,-3 0 1,0 0 0,1 0 0,-1 0 77,1 0 1,5 0-1,0 0 1,0 0-18,2 0 0,-5 6 1,3-1-1,-4-1-59,-1-2 1,7-2-1,2 0 1,0 0-123,-4 0 0,2 0 0,-1 0 1,-1 0-53,2 0 0,-8 0 0,3 0 0,-7 0 59,1 0 1,3 2 0,2 2 0,1 2 88,-5-2 1,-1 0 0,3 0 0,3 1 20,3-1 1,-4-2 0,4 0 0,-3 2 32,-3 2 0,0 2 1,1-5-1,-1 3-71,1-2 1,-3 4 0,-1-2 0,-1 0-64,6 1 1,-1-5 0,5 6-1,-4-2-35,-1 0 1,1 0 0,0-6 0,1 0 43,-5 0 1,-1 0 0,3 0-1,0 0 3,1 0 0,-1 5 1,1 1-1,-1-2 148,0-2 0,1-2 0,-1 0 0,-1 0-41,-5 0 0,5 2 1,-5 2-1,3 2-66,-3-2 1,11-3 0,-5-1-1,0 0-29,-3 0 1,3 0 0,-1 0 0,5 0-8,0 0 1,-7 0-1,-3 0 1,1 0 42,-2 0 1,9 0 0,-8 0 0,-1 0 56,0 0 0,-6 0 1,7 0-1,1 0-14,-3 0 1,5 0 0,-6 0 0,-1 0-10,1 0 0,3 6 0,-3 0 1,0-2-19,0-2 0,3-2 0,-3 0 1,0 0-23,-1 0 0,5 0 0,-5 0 0,1 0-27,0 0 0,3 0 1,-3 0-1,0 0-24,-1 0 0,5-6 0,-6 0 0,-2 2 51,-3 2 0,-1 2 0,0 0 0,0 0 79,0 0 0,0 0 1,-2 0-1,-2 0 22,-2 0 0,-2 0 0,4 0 0,-1 0-78,1 0 0,0 0 1,0 0-1,-2 0-51,2 0 0,0 0 0,0 0 0,-4 0 27,-2 0 1,4 0 0,-3 0-1,-1 0 26,0 0 1,4 0 0,-5 0 0,-3 0 43,-2 0 0,-1 0 0,-1 0 0,1 0 46,-1 0 1,1 0-1,-1 0-62,1 0 0,-1 0 1,0 0-19,1 0 0,-6 0 30,-1 0 0,1 0 16,5 0 112,-7 0-638,6 0-640,-14 0 1107,5 0 0,-22 0 0,-5 0 0</inkml:trace>
</inkml:ink>
</file>

<file path=ppt/ink/ink1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3"/>
    </inkml:context>
    <inkml:brush xml:id="br0">
      <inkml:brushProperty name="width" value="0.08571" units="cm"/>
      <inkml:brushProperty name="height" value="0.08571" units="cm"/>
      <inkml:brushProperty name="color" value="#FFFFFF"/>
    </inkml:brush>
  </inkml:definitions>
  <inkml:trace contextRef="#ctx0" brushRef="#br0">0 227 8184,'0'-9'-542,"0"1"1371,0 8-149,0 0 172,8 0-450,-6 0 1,13 2-53,-3 4 1,-2-4 32,1 4 0,1-5-145,5-1 0,1 0 0,-1 0 52,1 0 0,-7 0 1,1 0 230,2 0 1,-5 0-164,3 0 1,0 0 0,5 0 57,1 0 0,-7 0 1,1 0-91,1 0 0,-3 0 1,2 0-112,1 0 0,3 0 1,1 0-107,1 0 1,-1 0 0,1 0-1,-1 0-54,1 0 1,-7 0-1,1 0 1,2 0-111,1 0 0,2 0 1,3 0-1,1 0 72,3 0 1,-1 0-1,-6 0 1,1-1 34,-1-5 1,1 4 0,-1-4 0,1 4 22,-1 2 0,1 0 0,-1 0 0,0 0-11,1 0 1,-1 0 0,1-2 0,-1-2-21,1-2-1,-1 1 1,1 5 0,-1 0 7,1 0 0,-7 0 1,1 0-1,1 0 4,3 0 0,1 0 0,1 0 0,-1 0 30,1 0 1,-1 0 0,1 0-54,-1 0 1,1 0 0,-1 0 0,1 0-34,-1 0 1,1 0 0,-1 0-1,1 0-33,-1 0 0,0 0 1,1 0 26,-1 0 1,1 0 0,-1 0 0,1 0 35,-1 0 0,1 0 0,-1 0 59,1 0 1,5 0 0,0 0-32,-1 0 1,-3 0 0,-2 0 90,1 0 0,-1 0-7,1 0 0,-1 0 0,1 0-101,-1 0 1,1 0 0,-1 0 44,1 0 0,-7 0 0,1 0-183,1 0 0,3 5 38,1 1 0,1 0 0,-1-6 48,1 0 1,-1 0 0,1 0 11,-1 0 0,1 0 1,-1 0 19,1 0 1,-1 0 0,1 0 65,-1 0 0,0 6 0,1 0 0,-1-2-172,1-3 0,-1-1 1,1 0 47,-1 0 0,1 0 0,-1 0 0,1 0 25,-1 0 1,1 6 0,-1 0 0,1-2 12,-1-2 0,0-2 0,1 0 29,-1 0 1,1 2 0,-1 2-17,1 2 0,-1-1 0,1-5-25,-1 0 0,1 0 1,-1 0-10,1 0 0,-1 2 0,0 2 0,1 2 7,-1-2 0,1-2 0,-1-2 3,1 0 1,-1 0-1,1 0-26,-1 0 0,1 0 0,-1 0 24,1 0 0,-1 0 0,1 0-5,-1 0 0,0 0 0,1 0 10,-1 0 0,1 0 0,-1 0 24,1 0 1,-1 0 0,1 0 23,-1 0 0,1 0 0,-1 0-29,1 0 0,-1 0 0,0 0-39,1 0 1,-1 0-1,1 0 4,-1 0 0,1 0 1,-1 0 13,1 0 1,-1 0 0,1 0 9,-1 0 0,1 0 0,-1 0 0,1 0 16,-1 0 0,-5 0 0,-1 0 0,3 0 0,1 0 1,-3 0 0,0 0 0,1 0-5,3 0 1,-5 0 0,1 0 0,2 0 13,1 0 1,-3 0 0,-1 0-15,3 0 1,2 0-1,1 0-18,0 0 0,1 0 0,-1 0 5,1 0 1,-1 0 0,1 0-6,-1 0 0,1 0 0,-1 0 16,1 0 0,-7 0 1,1 0 22,2 0 0,1-2 0,3-2-26,-1-2 0,-5 0 0,-1 6 2,3 0 0,1 0-12,3 0 0,-1 0 0,1 0-5,-1 0 1,-5 0 0,0 0 118,1 0 1,3 0-56,1 0 0,-5 0 1,-1 0-30,3 0 0,-4 0-27,1 0 0,-5 0-36,6 0 0,-1 0 10,7 0 1,-6 0 10,-1 0 1,1 0-85,5 0 0,-5 0-89,0 0 0,-7 0-712,7 0 102,-8 0 1,6 0-3496,-5 0 1106,-3 0 3187,6 0 0,-5-45 0,-6-26 0,3-2 0,0 0 0</inkml:trace>
</inkml:ink>
</file>

<file path=ppt/ink/ink1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4"/>
    </inkml:context>
    <inkml:brush xml:id="br0">
      <inkml:brushProperty name="width" value="0.08571" units="cm"/>
      <inkml:brushProperty name="height" value="0.08571" units="cm"/>
      <inkml:brushProperty name="color" value="#FFFFFF"/>
    </inkml:brush>
  </inkml:definitions>
  <inkml:trace contextRef="#ctx0" brushRef="#br0">71 0 8184,'-18'8'-486,"1"0"679,-1 4 273,8 3 0,3-11-211,7 8 0,2-7 1,3 5-65,7-2 1,4-2 0,-1-4 0,-1 2 80,-3 1 0,1 1 0,5-6 0,1 0-6,-1 0 0,7 0 1,-1 0-1,0 0-120,2 0 0,-3 0 1,7 0-1,2 0-30,2 0 0,2 0 1,0 0-1,0 0-74,0 0 0,0 0 0,0 0 1,-1 0-18,1 0 0,6 0 1,0 0-1,-2 0 37,-2 0 1,-2 2 0,1 2 0,3 2 13,2-2 1,0-2-1,-4 0 1,1 1 19,3 3 0,6 6 0,-5-6 1,3 0-1,4 1 1,1-3 0,2 8-1,1 0-80,-1-3 0,2 5 1,3-8-1,3-1-30,2 3 0,0-6 1,4 4-1,-2-4-58,2-2 0,2 0 1,4 0-1,2 0 15,1 0 1,1-6-1,-8-2 1,-2 1 14,-2-1 0,4 0 0,2 4 1,-6-2 47,-2 2 0,-6 3 1,8 1-1,0 0 39,-2 0 1,-2 0 0,-7 0 0,-1 0 52,1 0 1,5 5-1,0 3 1,-2 0-46,-1 0 0,-1-1 0,4-3 0,4 2-54,0-2 0,0 4 0,-5-2 0,1-3-66,-2-1 0,4-2 1,0 0-1,1 0 31,-1 0 0,0 0 0,-2 0 0,4 0 35,0 0 0,0 0 0,-5 0 1,1 0 15,-2 0 1,4 6-1,-1 0 1,-3-2-24,-2-2 1,4-2 0,3 0 0,-1 0-8,0 0 1,4 0-1,-4 0 1,0 0 3,0 0 1,4 0 0,-3 0 0,-1-2 3,0-4 0,-2 4 0,-4-4 0,3 4 5,1 2 0,6 0 0,-6 0 0,0 0 3,2 0 1,-5 0 0,5 0 0,-2 0 21,0 0 1,1 0-1,-5 0 1,2 0-18,2 0 0,1 0 0,-7 0 0,0 0-8,1 0 1,-1 0-1,1 0 1,-1 0 3,0 0 1,-5 2 0,0 2 0,1 2-5,2-2 0,3-2 0,-1-2 0,1 0-2,-1 0 1,0 6 0,1-1-1,-1-1 1,1-2 0,-7-2 0,1 0 0,1 0 16,3 0 0,-1 0 1,-1 0-1,-3 0-7,3 0 1,1 0-1,1 0 1,-3 0-28,-1 0 0,-3 0 0,7 0 0,-3 0-17,1 0 1,3 0 0,-9 0-1,0 0 39,-1 0 0,5 0 1,-6-2-1,-1-2 31,3-1 0,-6-1 0,6 6 0,-3 0-3,1 0 0,0 0 0,-4 0 1,2 0-20,1 0 0,1 0 0,-4 0 0,2 0 4,2 0 1,-1 0-1,-5 0 1,0 0-4,0 0 0,0 0 0,-2 0 0,-2 0 13,-2 0 0,0 0 0,6 0 1,0 0-4,0 0 0,-2 0 0,0 0 1,-2 0 3,0 0 0,6 0 0,-8 0 0,4 0-14,2 0 1,4 0 0,-2 0 0,-4 0-3,0 0 0,0 0 0,2 0 1,-1 0 14,1 0 1,-2 0 0,-2 0-1,-1 0 4,1 0 0,2 0 1,2 0-1,-1 0-22,1 0 0,0 0 1,0 0-1,2 0-29,4 0 1,-4 0-1,3 0 1,-3 0-26,-2 0 1,0-6 0,0 0 0,0 2 33,0 2 1,0 2 0,0 0 0,0-2 7,0-3 1,-2 3 0,-2-4 0,-2 4 83,2 2 1,2 0 0,0 0 0,-2 0-2,-2 0 1,0 0-1,6 0 1,0 0-81,0 0 0,-6 0 0,-2 0 0,0 0 8,1 0 0,1 0 0,4 0 1,-4 0-22,-6 0 1,2 0-1,0 0 1,1 0-3,-1 0 0,4 0 1,-4 0-1,0 0 65,1 0 1,-1 0 0,-4 0 0,3 0-15,-3 0 0,4 0 0,-2 0 0,-1 0-31,-3 0 1,4 0-1,1-2 1,-3-2 25,-2-2 0,-1 0 0,-1 6 0,1 0-11,-1 0 1,1 0-1,1 0-20,4 0 1,-9 0 0,4 0 0,-3 0 43,1 0 0,1 0 0,1 0 27,-1 0 0,0 0 0,1 0 0,-1 0 5,1 0 1,-1 0-1,1 0-55,-1 0 1,1 0 0,-1 0-7,1 0 0,-1 0 1,1 0 70,-1 0 0,0 0 0,1 0-18,-1 0 1,1 0 0,-1 0-55,1 0 1,-7 0 0,1 0 0,2 0-25,1 0 1,-3-5-1,-1-1-55,3 2 1,2 2 0,1 2-11,1 0 0,-7 0 0,1 0 213,1 0 1,-3 0 34,2 0 1,-6 0 119,5 0 0,-5 0-103,6 0 0,-7 0 141,7 0 289,-8 0 22,4 0-174,-8 0-2303,0 0 0,-47-8 0,-11-1 0</inkml:trace>
</inkml:ink>
</file>

<file path=ppt/ink/ink1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6"/>
    </inkml:context>
    <inkml:brush xml:id="br0">
      <inkml:brushProperty name="width" value="0.06" units="cm"/>
      <inkml:brushProperty name="height" value="0.06" units="cm"/>
      <inkml:brushProperty name="color" value="#E71224"/>
    </inkml:brush>
  </inkml:definitions>
  <inkml:trace contextRef="#ctx0" brushRef="#br0">140 0 7722,'-17'0'598,"-1"0"1,7 0-103,-1 0 1,6 6 0,-3 2-194,1 1 1,-4-3 0,6 6-239,2 1 0,-3 3 0,1 1 0,2 1-14,2-1 1,-4 1 0,0-1 0,2 1-139,3-1 1,1 3 0,0 1 0,0 2-74,0-1 1,5-3 0,1 0-1,0 1 70,2-3 0,-4 5 0,5-11 0,1 5-5,0 1 0,1 1 0,7-3 11,-1-3 1,-5-2 0,0-7-1,1 3-39,3-2 0,1-2 0,1-2 0,-1-2 107,1-4 0,-1 2 0,-1-7 1,-3-3 104,-1-1 0,-1-1 0,5 3 0,-2 1 14,-3-2 0,-7-1 0,4-3 0,-2 1 52,-1-1 1,1 7 0,-6-1 123,0-1 1,0-3 0,0-1-10,0-1 0,-7 1 0,-3-1-201,0 1 0,-3-1 1,5 1-24,-2-1 1,0 1 0,-3-1-132,1 1 0,1 1 1,-7 5-25,1 5 0,5 4 0,0 2-251,-1 0 1,-3 0-1,1 2-787,3 4 1147,-4 3 0,-9 48 0,-12 9 0</inkml:trace>
</inkml:ink>
</file>

<file path=ppt/ink/ink1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7"/>
    </inkml:context>
    <inkml:brush xml:id="br0">
      <inkml:brushProperty name="width" value="0.06" units="cm"/>
      <inkml:brushProperty name="height" value="0.06" units="cm"/>
      <inkml:brushProperty name="color" value="#E71224"/>
    </inkml:brush>
  </inkml:definitions>
  <inkml:trace contextRef="#ctx0" brushRef="#br0">35 53 7721,'-8'17'130,"-3"1"1,3-7 237,2 1 0,4 0-25,2 5 1,2 1 0,2-1-258,2 0 0,6-5 0,-5 0 65,3 1 0,2 3 1,5-1-100,1-3 0,-7 2 1,1-9-123,1-1 0,3-2 1,1-2 26,1 0 1,-6 0 0,-1 0 0,1-2 19,-3-3 1,5-5 0,-6-8 0,0 1 64,-1-1 1,5-1 0,-6-2 0,-2-3 118,-2 3 0,-2 2 0,0 1 1,0 1 71,0-1 0,0 1 0,-2 1-150,-4 5 1,2-3-1,-8 8 1,-1 2-109,-3 2 1,-1 2 0,-3 0 0,-1 0-238,-2 0 1,-1 6 0,7 2-1,0 0-663,-1-1 0,3 7 925,3-2 0,-4-5 0,7 1 0</inkml:trace>
</inkml:ink>
</file>

<file path=ppt/ink/ink1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8"/>
    </inkml:context>
    <inkml:brush xml:id="br0">
      <inkml:brushProperty name="width" value="0.06" units="cm"/>
      <inkml:brushProperty name="height" value="0.06" units="cm"/>
      <inkml:brushProperty name="color" value="#E71224"/>
    </inkml:brush>
  </inkml:definitions>
  <inkml:trace contextRef="#ctx0" brushRef="#br0">35 88 7730,'-9'18'605,"-5"-1"-502,8 1 1,0-1-58,6 1 1,0-1 0,2 1 29,4-1 1,-2-1 0,8-3 0,-1-1-53,-1 1 1,6 1-1,-5-1 1,5-3-102,1-2 0,-5 4 1,-1-7-1,3-1 9,2-2 1,1-2-1,0 0 1,1 0 9,-1 0 1,1-8-1,-1-3 1,1-7 34,-1-5 0,-5 2 0,0-6 1,-1-1 130,-1 1 0,3 4 0,-7-4 0,-2 2 161,-2 3 1,-2 3 0,0 1 0,-2 3 541,-4 3 1,-5-1-578,-13 7 0,-1 0 0,-4 6 0,6 0-193,3 0 1,3 6 0,-1 2 0,1-1-573,0 1 0,5 4 0,0-6 0,1-1 531,1 3 0,-6 17 0,7 12 0</inkml:trace>
</inkml:ink>
</file>

<file path=ppt/ink/ink1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9"/>
    </inkml:context>
    <inkml:brush xml:id="br0">
      <inkml:brushProperty name="width" value="0.06" units="cm"/>
      <inkml:brushProperty name="height" value="0.06" units="cm"/>
      <inkml:brushProperty name="color" value="#E71224"/>
    </inkml:brush>
  </inkml:definitions>
  <inkml:trace contextRef="#ctx0" brushRef="#br0">106 53 7720,'-18'9'177,"7"5"1,1-6 0,0 0 295,0-1 0,5 1 0,-5-2-305,2 5 1,2-1-1,6 2 1,0 1-76,0 3 0,0 1 0,2 3-93,4 3 0,2-3 1,5 3-1,-1-4-30,2-1 0,-1-7 1,1 1-1,-3 2-66,3 1 1,2-3 0,1-3 0,0-1-15,1-4 1,-1-2 0,1-2-1,-1 0 38,1 0 1,-1-2 0,-1-4 0,-3-7 52,-1-9 1,-2 1 0,1-8-1,-5 0 150,-4 2 0,4-6 0,0 3 0,-2-1 122,-2 2 1,-8-2-1,-2 8 1,-2 2 3,-3 1 1,-3 5 0,-1 3 0,-1 6-194,1 4 0,-3 2 1,-1 0-1,-2 0-411,1 0 1,3 2 0,2 4 0,-1 6-1703,1 3 2049,-1 3 0,-23 38 0,-5 10 0</inkml:trace>
</inkml:ink>
</file>

<file path=ppt/ink/ink1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0"/>
    </inkml:context>
    <inkml:brush xml:id="br0">
      <inkml:brushProperty name="width" value="0.06" units="cm"/>
      <inkml:brushProperty name="height" value="0.06" units="cm"/>
      <inkml:brushProperty name="color" value="#E71224"/>
    </inkml:brush>
  </inkml:definitions>
  <inkml:trace contextRef="#ctx0" brushRef="#br0">68 88 7774,'-8'9'107,"4"5"1,-7-6 378,-3 1 0,4-3-31,-1 6 0,7-6-272,-2 5 0,6 1 0,4 5-100,2 1 1,5-1-1,-3 1 1,2-1-80,3 1 0,-3-1 0,2 2 1,-1 3-24,-1 1 0,6-5 0,-5-7 0,5 1-179,1-2 1,1 3-1,-1-7 1,1-2 82,-1-2 1,1-2-1,-1-2 1,1-4 180,-1-6 1,-5-9 0,-3-4 0,1 0 121,0-1 0,-1-5 1,3 4-1,-6-2 83,-4 0 0,-2 8 0,0-3 1,0 5 34,0 1 1,-2-5 0,-4 0-76,-6 2 1,3 7 0,-3 4 0,-1 2-73,-3 5 1,-1-5 0,-1 2-378,1 2 1,-1 2 0,1 4 0,-1 4-726,1 6 1,5 3 942,0 3 0,1-9 0,-7-1 0</inkml:trace>
</inkml:ink>
</file>

<file path=ppt/ink/ink1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1"/>
    </inkml:context>
    <inkml:brush xml:id="br0">
      <inkml:brushProperty name="width" value="0.06" units="cm"/>
      <inkml:brushProperty name="height" value="0.06" units="cm"/>
      <inkml:brushProperty name="color" value="#E71224"/>
    </inkml:brush>
  </inkml:definitions>
  <inkml:trace contextRef="#ctx0" brushRef="#br0">1031 88 7741,'-11'15'555,"-1"-3"1,6 2-1,-4-7 145,3 3 1,-5 2-424,6 5 0,0 1 0,6-1 1,0 1-47,0-1 0,0 1 0,2-1 0,2 2-194,2 5 1,6-5 0,-5 4 0,1-1-13,0 1 0,5-4 0,-1 5 1,2-5-101,-3-1 1,5-3-1,-4-1 1,3-5-124,3-1 1,-1-2 0,0-6 0,1 0 16,-1 0 1,1-4-1,-1-6 1,1-7 119,-1-2 0,1-9 0,-1 1 0,1-2 168,-1 0 0,1 0 0,-3-6 0,-1 2 83,-3 4 0,-7-2 0,2 8 0,-4-1 277,-2-1 0,0 6 1,-2-5-89,-4 5 0,-4 3 0,-7 5 1,0 5-193,-1 4 1,1 2 0,-3 0 0,-1 0-448,-2 0 1,-1 0 0,7 0-600,-1 0 1,1 2 0,-1 2 858,1 2 0,7 46 0,2 6 0</inkml:trace>
  <inkml:trace contextRef="#ctx0" brushRef="#br0" timeOffset="1">36 1 7729,'-10'7'51,"0"-5"106,4 4 0,5-2 0,-5 2 198,4 5 1,2-1-1,0 2-280,0 1 1,0 3 0,0 3-1,0 3-57,0 1 1,6 0 0,1-5-1,3-1-56,4 1 0,1-1 0,3-1 1,-1-5-79,1-5 1,-1 2 0,2-2 0,3-2 50,1-3 0,0-2 0,-5-5 1,-1-6 99,1-3 0,3-9 0,-1-1 1,-5 0 75,1 0 0,-9-1 0,-1 5 0,-4-2 139,-2 1 1,0 9-1,0 1 1,-2 1 187,-4 1 0,-3 0 0,-9 6 0,1-2-226,-1 3 0,1 1 1,-1 2-741,1 0 1,-1 0 0,1 0-706,-1 0 1233,1 0 0,-16 54 0,-4 14 0</inkml:trace>
</inkml:ink>
</file>

<file path=ppt/ink/ink1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3"/>
    </inkml:context>
    <inkml:brush xml:id="br0">
      <inkml:brushProperty name="width" value="0.06" units="cm"/>
      <inkml:brushProperty name="height" value="0.06" units="cm"/>
      <inkml:brushProperty name="color" value="#E71224"/>
    </inkml:brush>
  </inkml:definitions>
  <inkml:trace contextRef="#ctx0" brushRef="#br0">70 18 7781,'-9'12'0,"1"-2"0,2-1 256,0 1 1,-2 0 0,5 3 0,-3-1-86,2 2 1,2-5 0,2 3 0,0 2 51,0 1 0,0 2 0,0 1 0,0-1-79,0 1 1,2-1 0,4 1-69,5-1 0,5-1 0,1-3 1,1-3-1,-1-2 0,-5-2 0,-1-6 0,3 0-49,2 0 1,1 0 0,1-2-102,-1-4 0,-1-4 1,-3-7-1,-3-1 86,-2 1 1,-1-6 0,-3-1 0,2 3 123,-2 1 0,-2-3 1,-2 0-1,-2 2 90,-4 1 0,2 9 0,-7-1 0,-1-2 11,2-1 1,-5 5-1,3 2 1,-3 2-292,-3 1 1,-5-1 0,-2 6-715,-3 0 0,13 6 0,-3-1 768,3-1 0,-8 22 0,-5 3 0</inkml:trace>
</inkml:ink>
</file>

<file path=ppt/ink/ink1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4"/>
    </inkml:context>
    <inkml:brush xml:id="br0">
      <inkml:brushProperty name="width" value="0.06" units="cm"/>
      <inkml:brushProperty name="height" value="0.06" units="cm"/>
      <inkml:brushProperty name="color" value="#E71224"/>
    </inkml:brush>
  </inkml:definitions>
  <inkml:trace contextRef="#ctx0" brushRef="#br0">123 88 7806,'-10'0'51,"-6"0"0,15 8 0,-5 5 146,4 9 1,2-3-1,0 6 1,0 0-110,0 5 1,2 3 0,4 1 0,3 1-54,1 0 1,5-6-1,-5-1 1,2-3-54,-1-4 0,1-3 0,6-5 0,-1-3-46,0-2 0,1-2 0,-1-6 1,3-2 30,3-4 0,-3-4 0,3-9 0,-4-3 94,-1-1 0,-1-8 0,-1 2 0,-3-2 111,-1 2 1,-8-2 0,2 5 0,-4 1 113,-2 0 1,0 0-1,0 3 1,-2-1-31,-4 2 0,-4 1 0,-7 3 0,-3 1-196,-3 5 0,4-5 0,-7 7 0,3-3-244,0 0 0,-3 8 1,5-1-1,-2 3 184,2 2 0,-21 37 0,-6 19 0,-4 2 0,-1 0 0</inkml:trace>
</inkml:ink>
</file>

<file path=ppt/ink/ink1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5"/>
    </inkml:context>
    <inkml:brush xml:id="br0">
      <inkml:brushProperty name="width" value="0.06" units="cm"/>
      <inkml:brushProperty name="height" value="0.06" units="cm"/>
      <inkml:brushProperty name="color" value="#E71224"/>
    </inkml:brush>
  </inkml:definitions>
  <inkml:trace contextRef="#ctx0" brushRef="#br0">18 106 7868,'-7'9'-463,"5"7"77,-4-5 0,4 5 740,2 1 0,0 1 1,0-1-206,0 1 1,8-1-1,1 1-107,1-1 1,6-5 0,-5-1 0,5 1 7,1-2 1,-5 3 0,-1-7 0,3-2-72,2-2 0,1 4 0,0 0 0,1-2-17,-1-2 0,1-8 0,-1-2 0,1-2 32,-1-3 0,-5-3 0,0-1 1,-1-1 7,-1 1 1,0-1-1,-7 1 1,3-1 84,-2 1 1,-2-1 0,-2 1 0,0-1 51,0 1 0,-2 0 1,-2-1-1,-3 1-19,-3-1 1,-2 7-1,-5 1 1,-1 2-103,1 4 1,-1-4 0,1 3 0,-1 1-26,1 2 1,-1 2-1,1 2-487,0 4 1,-1 3 493,1 9 0,7 53 0,2 15 0</inkml:trace>
</inkml:ink>
</file>

<file path=ppt/ink/ink1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6"/>
    </inkml:context>
    <inkml:brush xml:id="br0">
      <inkml:brushProperty name="width" value="0.06" units="cm"/>
      <inkml:brushProperty name="height" value="0.06" units="cm"/>
      <inkml:brushProperty name="color" value="#E71224"/>
    </inkml:brush>
  </inkml:definitions>
  <inkml:trace contextRef="#ctx0" brushRef="#br0">70 128 7759,'-17'0'-161,"5"2"1,2 4 116,3 6 0,1-3 1,6 3 281,0 1 0,0-3 1,0 2-150,0 1 1,6 3 0,1-1-1,1-1-72,0-2 0,5-6 1,-1 5-55,4 3 1,1-6 0,0-3 9,1-3 0,-6-2 0,-1 0 1,3 0 54,1 0 1,-3-7 0,0-5 0,-1-6 45,-1-5 0,6 4 0,-7-7 1,1 3 71,-4 0 0,-4-6 0,-2 6 1,0 1 235,0 3 1,0 1 0,-2 1-94,-4-1 1,-4 9 0,-7 3 0,-3 4-304,-3 2 1,2 0-1,-6 2 1,1 2-334,5 2 1,-4 5 0,1-3 0,3 2-750,2 3 1096,9-5 0,2 23 0,8-2 0</inkml:trace>
</inkml:ink>
</file>

<file path=ppt/ink/ink1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7"/>
    </inkml:context>
    <inkml:brush xml:id="br0">
      <inkml:brushProperty name="width" value="0.06" units="cm"/>
      <inkml:brushProperty name="height" value="0.06" units="cm"/>
      <inkml:brushProperty name="color" value="#E71224"/>
    </inkml:brush>
  </inkml:definitions>
  <inkml:trace contextRef="#ctx0" brushRef="#br0">0 175 9240,'0'12'406,"0"0"1,0 1-187,0 3 1,0 1 0,0 1-1,0 1-173,0 4 0,0-3 0,2 1 0,2-5-512,2-5 1,7-1 0,-1 4 351,3-3 0,3-7 0,-1 2 0,1-6 74,-1-6 1,1-5 0,1-11 0,3-3 88,1-2 0,0 4 0,-5-7 0,-1 1 118,0 2 0,-7-4 0,-2 8 0,-2 1 48,0 3 0,-1 2 1,-5-1-1,0 1 55,0-1 0,-5 7 0,-3 1 0,-2 0-139,-3 0 0,-3 7 0,-1-3 0,-1 4-240,1 2 0,-7 0 0,1 0 0,2 0-407,1 0 0,3 0 0,-1 0 0,1 0 515,-1 0 0,9 0 0,1 0 0</inkml:trace>
</inkml:ink>
</file>

<file path=ppt/ink/ink1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8"/>
    </inkml:context>
    <inkml:brush xml:id="br0">
      <inkml:brushProperty name="width" value="0.06" units="cm"/>
      <inkml:brushProperty name="height" value="0.06" units="cm"/>
      <inkml:brushProperty name="color" value="#E71224"/>
    </inkml:brush>
  </inkml:definitions>
  <inkml:trace contextRef="#ctx0" brushRef="#br0">18 227 7847,'-10'12'1345,"4"-1"-1146,4 3 1,4-4 0,2 1-54,2 3 0,8 2 0,-3 1 14,5 0 0,1-5 0,1-2 1,-1-2-38,1-5-1,-1-1 1,0-2 0,1 0-117,-1 0 0,1 0 1,-1-2-1,1-3-60,-1-7 1,1-4-1,-1-3 1,1-2 24,-1-3 1,-1-5 0,-3 6-1,-3 0 115,-2-2 1,-2 5 0,-6-3 0,0 1 33,0-1 0,-2 4 0,-4-3 0,-6 7 118,-3 3 1,-3 6-1,-1-3 1,-3 1-112,-1 4 0,0 2 1,5 4-1,-1 2-393,-4 2 1,3 7 0,-3-1 0,4 4-741,1 1 1,1 0 1005,-1 1 0,8-8 0,3-3 0</inkml:trace>
</inkml:ink>
</file>

<file path=ppt/ink/ink1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9"/>
    </inkml:context>
    <inkml:brush xml:id="br0">
      <inkml:brushProperty name="width" value="0.06" units="cm"/>
      <inkml:brushProperty name="height" value="0.06" units="cm"/>
      <inkml:brushProperty name="color" value="#E71224"/>
    </inkml:brush>
  </inkml:definitions>
  <inkml:trace contextRef="#ctx0" brushRef="#br0">18 105 7893,'-10'0'-892,"2"2"1320,8 4 0,2 4 0,4 5 0,4-1-149,-1-2 0,7-3 1,-5 5-1,5-2-245,1 1 0,1 1 0,-3-1 1,-1-3-111,-2-2 0,-1 3 0,7-5 0,-1-2 40,1-2 0,-1-2 1,1-2-1,-1-4 79,1-5 0,-1-5 1,-1-3-1,-3-3 134,-1-1 0,-8 0 0,1 5 0,-3 1 223,-2-1 1,0 1 0,-2 0-112,-3-1 1,-5 3 0,-8 1 0,1 4-182,0 2 0,-7 3 1,1 5-1,2 0-222,1 0 0,-3 0 0,0 0 1,1 0-557,3 0 1,1 2 0,1 3 669,0 7 0,-1 42 0,1 12 0</inkml:trace>
</inkml:ink>
</file>

<file path=ppt/ink/ink1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0"/>
    </inkml:context>
    <inkml:brush xml:id="br0">
      <inkml:brushProperty name="width" value="0.06" units="cm"/>
      <inkml:brushProperty name="height" value="0.06" units="cm"/>
      <inkml:brushProperty name="color" value="#E71224"/>
    </inkml:brush>
  </inkml:definitions>
  <inkml:trace contextRef="#ctx0" brushRef="#br0">53 211 8260,'-18'0'2216,"6"5"-1988,1 1 1,7 8-174,-2-3 0,4 5 0,4-1 0,4-1-115,6-2 1,3-3 0,3 3 0,-1-4 59,1 0 1,5-7 0,2 5-1,0-4 8,0-2 1,5-2 0,-5-2 0,0-3-21,0-3 1,1-4 0,-5-7 0,2-2 82,-2 1 1,-7-3 0,-4 2 0,-2 2 97,-5 1 0,-1 1 0,-2-3 0,0-1 91,0 2 1,-7 3 0,-5 5-1,-6 3-74,-5 2 0,4-3 1,-6 5-1,1 2-185,1 2 1,-6 2 0,6 0-1,-1 0-410,-1 0 0,6 8 0,-5 3 0,5 5-209,2 1 0,1 1 0,2-3 0,5-1 618,1-2 0,2 30 0,6 15 0</inkml:trace>
</inkml:ink>
</file>

<file path=ppt/ink/ink1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1"/>
    </inkml:context>
    <inkml:brush xml:id="br0">
      <inkml:brushProperty name="width" value="0.06" units="cm"/>
      <inkml:brushProperty name="height" value="0.06" units="cm"/>
      <inkml:brushProperty name="color" value="#E71224"/>
    </inkml:brush>
  </inkml:definitions>
  <inkml:trace contextRef="#ctx0" brushRef="#br0">87 176 7754,'-17'11'165,"0"1"-371,-1 1 0,6-3 321,1 2 1,7-6 19,-2 5 0,4 1 0,4 3 0,2-1 102,2-2 0,5-6 0,-3 5 0,0 3-169,0 1 1,3-3 0,-3-2 0,2-1-125,3 1 0,-3 0 1,2 1-1,1-5-33,3-4 0,-4-2 0,-1 0 1,3 0 27,1 0 0,3-2 1,-1-4-1,1-7 90,-1-9 1,1 3-1,-1-6 1,-1 2 132,-5-1 1,3-5-1,-8 4 1,-2 0 138,-3-1 1,-1-3-1,0 6 1,-1 2-125,-5 1 1,-4 3 0,-7 1-1,-1 3-10,1 1 1,-7 6-1,1-3 1,2 1-34,1 4 1,3 2 0,-1 2-743,1 0 1,5 0 0,3 2 607,1 4 0,2 27 0,6 13 0</inkml:trace>
</inkml:ink>
</file>

<file path=ppt/ink/ink1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2"/>
    </inkml:context>
    <inkml:brush xml:id="br0">
      <inkml:brushProperty name="width" value="0.06" units="cm"/>
      <inkml:brushProperty name="height" value="0.06" units="cm"/>
      <inkml:brushProperty name="color" value="#E71224"/>
    </inkml:brush>
  </inkml:definitions>
  <inkml:trace contextRef="#ctx0" brushRef="#br0">88 140 7672,'-15'2'93,"3"4"0,2-4 822,4 4-311,5-4 0,-7 0-277,8 3 1,0-1 0,0 8-169,0 2 0,0 1 0,0 3-79,0-1 1,2 1-1,2-1 1,3 0-268,3 1 0,-4-3 0,4-1 0,-1-2-94,1 1 1,-4-5-1,3 0 1,1-2 139,0-1 1,2 1 0,3-8 140,-3-4 0,1 3 1,-5-11-1,0-3 32,0-5 0,3-3 0,-3 4 0,0-5 106,0-1 1,-1 4-1,-3-4 1,2 2 114,-2 3 1,-2 3 0,-2 1-1,0 1 49,0-1 0,-2 3 0,-2 1 1,-4 5-121,-1 1 0,3 2 1,-6 4-172,-2-4 0,-1 4 0,-3-4-472,1 5 0,5 1 0,3 1 461,1 5 0,-19 40 0,-6 19 0,-1 7 0,0 0 0</inkml:trace>
</inkml:ink>
</file>

<file path=ppt/ink/ink1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3"/>
    </inkml:context>
    <inkml:brush xml:id="br0">
      <inkml:brushProperty name="width" value="0.06" units="cm"/>
      <inkml:brushProperty name="height" value="0.06" units="cm"/>
      <inkml:brushProperty name="color" value="#E71224"/>
    </inkml:brush>
  </inkml:definitions>
  <inkml:trace contextRef="#ctx0" brushRef="#br0">1 86 12113,'6'12'543,"0"0"1,1-7-1,-1 7-226,6 2 1,-3-5 0,3 3-201,2 2 1,1-1 0,3 1-166,-1-3 0,1-1 1,-1 2-1,1-6-78,-1-5 1,0-1-1,1 0 1,-1 0 27,1 0 0,-1-7 0,-1-5 0,-3-1 70,-1 1 1,-8-6 0,2 3 0,-4-6 37,-2-1 1,0 3-1,0 1 1,0 1 110,0-1 1,-8 7 0,-6 1 23,-7 2 1,2 1 0,-5 3-1,3-2-258,-2 2 0,3 4 1,-3 6-1,2 3-194,-3 1 0,5 6 0,-4-7 0,3 3-805,3 0 0,5-1 0,3 7 1112,1-1 0,17 32 0,11 7 0</inkml:trace>
</inkml:ink>
</file>

<file path=ppt/ink/ink1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4"/>
    </inkml:context>
    <inkml:brush xml:id="br0">
      <inkml:brushProperty name="width" value="0.06" units="cm"/>
      <inkml:brushProperty name="height" value="0.06" units="cm"/>
      <inkml:brushProperty name="color" value="#E71224"/>
    </inkml:brush>
  </inkml:definitions>
  <inkml:trace contextRef="#ctx0" brushRef="#br0">105 71 7911,'-17'0'273,"0"0"0,1 2-20,4 3 1,-1-1-1,5 6-39,-2-2 1,6 5 0,-1-1 85,3 3 0,2 3 1,0-1-1,0 1-125,0-1 1,0 3 0,2 1-1,2 2-57,1-1 1,7-3 0,-4-1 0,1-3-194,5-3 1,2 1-1,1-7 1,0-2-180,1-2 1,5-4 0,1-4 0,-1-7 51,2-9 0,-6 1 0,5-8 0,-5 0 165,-1 2 0,-3-6 1,-1 5-1,-5 1 340,-1 4 1,-2-2-1,-8 1 1,-2 3-14,-2 2 0,-13 9 0,1 2 0,-3 2-118,-4 1 1,4-1 0,-7 8 0,1 3-22,0 7 0,6 2 0,-3-1 0,5-1-645,2 2 494,7-7 0,10 1 0,10-8 0</inkml:trace>
</inkml:ink>
</file>

<file path=ppt/ink/ink1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5"/>
    </inkml:context>
    <inkml:brush xml:id="br0">
      <inkml:brushProperty name="width" value="0.06" units="cm"/>
      <inkml:brushProperty name="height" value="0.06" units="cm"/>
      <inkml:brushProperty name="color" value="#E71224"/>
    </inkml:brush>
  </inkml:definitions>
  <inkml:trace contextRef="#ctx0" brushRef="#br0">104 88 7993,'-18'6'231,"1"-1"1,-1 9 0,3-2 208,3 3 1,-1 3-1,7-1-266,2 1 0,4-1 0,6 1-137,5-1 1,11-5 0,3-3 0,0-1-55,0-4 0,6-2 1,-2-2-1,3 0 18,-3 0 1,2-6 0,-8-2 0,-2-1 59,-1-5 1,-3 0 0,1 1 0,-3 1-51,-3-1 0,1-3 0,-7-1 1,-2-1 49,-2 1 1,-2-1-1,-2 1 1,-4-1 38,-5 1 0,-5 5 0,-1 3 0,-1-1-51,1 0 1,-1 6-1,-1-2 1,-2 4-248,-3 2 0,1 0 1,4 0-1,-3 2-767,-1 4 0,0 4 965,5 7 0,-15 47 0,-4 12 0</inkml:trace>
</inkml:ink>
</file>

<file path=ppt/ink/ink1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6"/>
    </inkml:context>
    <inkml:brush xml:id="br0">
      <inkml:brushProperty name="width" value="0.06" units="cm"/>
      <inkml:brushProperty name="height" value="0.06" units="cm"/>
      <inkml:brushProperty name="color" value="#E71224"/>
    </inkml:brush>
  </inkml:definitions>
  <inkml:trace contextRef="#ctx0" brushRef="#br0">1 140 6956,'8'10'-173,"-4"6"872,7-5 1,-5 5 0,4 1-568,-3 1 0,1-3 1,-2-1-1,4-3-126,-1 3 0,7-4 1,-4-1-1,3-1-11,3-4 1,-1-2 0,2-2-1,3 0 49,1 0 1,0-2 0,-5-4-1,-1-5 51,1-5 1,-7-1 0,1-1-1,0 1 24,-3-1 0,-1-5 0,-8 0 0,0-1-47,0-1 0,0 12 0,-2-5 0,-4 3-8,-5-1 1,-5 0 0,-1 3 0,-1 3 9,1 2 0,-6 3 0,-3 5 0,1 0-138,0 0 1,-4 7 0,5 5-1,3 4-923,2 1 1,1 0 986,1 1 0,-1 38 0,1 10 0</inkml:trace>
</inkml:ink>
</file>

<file path=ppt/ink/ink1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7"/>
    </inkml:context>
    <inkml:brush xml:id="br0">
      <inkml:brushProperty name="width" value="0.06" units="cm"/>
      <inkml:brushProperty name="height" value="0.06" units="cm"/>
      <inkml:brushProperty name="color" value="#E71224"/>
    </inkml:brush>
  </inkml:definitions>
  <inkml:trace contextRef="#ctx0" brushRef="#br0">80 53 7829,'-12'6'-191,"0"0"1,7 8-1,-5-3 44,2 5 0,2 1 1,6 1-1,0-1 243,0 1 1,0-1-1,0 0 1,2 1-30,4-1 1,2 1 0,5-1 0,-1 1-63,2-1 0,1-5 0,3 0-25,-1 1 0,0-5 1,1-2-25,-1-4 1,1-2 33,-1 0 0,1-8 1,-3-4-1,-3-5 33,-6-6 0,2 1 0,-3-5 0,-1 2 89,-2 3 1,-2-3 0,0 0 0,0 0 147,0 0 0,0 1 1,-2 7-1,-4 1 20,-5 5 1,-3-5 0,-1 6 0,-1 1-138,-3 3 0,-3 4 1,3 2-1,-2 0 32,-3 0 0,1 0 0,6 0 0,-1 0-367,1 0 0,5 6 0,2 2 1,1-1-1681,-1 1 1872,6-2 0,20 17 0,13 6 0</inkml:trace>
</inkml:ink>
</file>

<file path=ppt/ink/ink1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38"/>
    </inkml:context>
    <inkml:brush xml:id="br0">
      <inkml:brushProperty name="width" value="0.08571" units="cm"/>
      <inkml:brushProperty name="height" value="0.08571" units="cm"/>
      <inkml:brushProperty name="color" value="#FFFFFF"/>
    </inkml:brush>
  </inkml:definitions>
  <inkml:trace contextRef="#ctx0" brushRef="#br0">26 53 7923,'-10'-10'1874,"1"2"-1351,3 8 1,6-6-116,0 0 1,2 1-1,9 5-84,3 0 0,1 0 0,3 0 0,-1 0-72,1 0 0,-1 0 1,1 0-1,-1 0-39,1 0 0,1 0 1,2 0-1,5 0 29,1 0 0,2 2 1,4 1-1,-2 3-81,-2-2 1,0-2 0,6-2-1,0 0-2,0 0 0,-2 0 0,-2-2 0,-2-2-38,2-2 0,-4 1 0,2 5 0,1 0 142,-3 0 1,4-2 0,-6-2 0,2-2 36,4 2 0,-4 2 0,3 2 1,1 0-135,2 0 1,1 0-1,1 0 1,0 0-30,0 0 0,0 0 0,0 0 0,2 0-13,4 0 0,-2 2 0,5 2 1,1 2-340,-1-2 0,3 3 0,3-1 0,-1-2 70,-2-2 1,1 4-1,8 0 1,3-2 91,-3-2 1,4-2-1,-2 0 1,0 0 33,3 0 0,-7 5 0,4 1 0,-4-2 78,-1-2 1,1 0 0,0 2 0,1 2-27,-5-2 0,-1-1 0,3 1 0,3 2-29,3-2 0,-4 4 0,4-2 0,-1-2-8,1-3 1,-2-1-1,8 0 1,0 0-75,-2 0 1,0 0-1,-5 0 1,5 0 59,6 0 0,-10 0 1,6-1-1,-6-3 15,0-2 1,-1 0-1,5 6 1,0 0 11,0 0 0,-4 0 1,4 0-1,0 0 42,0 0 0,0 0 0,4 0 1,-2 0-58,2 0 1,-2 0 0,2 0 0,2 0 6,-2 0 1,-6 0 0,5 0-1,0 0 129,3 0 1,2 0 0,0 0-1,0 0-8,0 0 1,-4 0-1,2-2 1,2-2-107,-4-2 0,5 1 1,-3 5-1,6 0 48,0 0 1,-2-6 0,-3-2-1,1 0-122,0 0 0,8-3 1,-1 3-1,-1 0 67,-6 0 1,-4 1 0,4 3 0,0-2-92,-1 2 1,-1 2 0,-4 2 0,-3 0 103,-1 0 1,-4 0 0,8 0 0,0 0 43,-2 0 1,-2 0-1,-5 0 1,3 0-37,6 0 1,-4 0 0,0 0-1,-2 0-38,1 0 1,1 0 0,-4 0 0,0 0-55,-5 0 1,1 6 0,-5 0-1,3-2-42,3-2 1,-3 0-1,-3 1 1,-5 3-2,1-2 1,-4 4 0,5-2 0,1-2 140,0-2 0,-7 3 1,5 1-1,0-2 40,3-2 1,-3 0-1,0 2 1,-2 2-58,-1-2 0,7-2 1,-4-2-1,-1 0-24,1 0 1,-2 5 0,-4 1 0,1-2-61,3-2 0,2-2 0,-4 0 0,1 2 47,-1 4 0,0-4 0,0 4 0,2-5 83,-3-1 1,1 0-1,0 0 1,4 0-16,1 0 0,-3 0 0,4 0 1,-3 2-43,-3 4 0,6-4 0,1 4 0,3-4-32,-3-2 1,5 0-1,-6 0 1,1 0-74,1 0 1,-3 0 0,5 0-1,-5 0 97,-1 0 0,4 0 1,-5 0-1,1 0 56,0 0 1,-2 0 0,-5 0 0,3 0 14,2 0 0,2 0 0,-5 0 0,3 0-80,-2 0 1,-2 0 0,-2 0 0,0 0-89,0 0 1,0 0-1,0 0 1,-1 0 59,1 0 0,0 0 1,0 0-1,0 0 32,0 0 1,-2 0 0,-2 0 0,-2 0 14,2 0 1,-4 0 0,1 0-1,-1 0-17,0 0 0,0 0 0,2 0 0,-5 0 7,-5 0 0,0 0 1,3 0-1,1 0 21,-2 0 0,1 0 0,-1 0 0,4 0 21,2 0 0,-5 0 0,1 0 1,-2 0-56,3 0 0,-3 0 1,6 0-1,-2 0-67,-3 0 1,-1 0 0,0 0 0,5 0 51,1 0 0,-6 0 1,2 0-1,-3 0 19,-3 0 1,3 0-1,1 0 1,2 0 8,-1 0 0,-3 0 0,-1 0 0,1 0 4,4 0 0,-3 0 1,3 0-1,-4 0-19,-1 0 1,-1 0 0,1 0-1,-1 0 11,1 0 0,1 0 0,2 0 1,3 0 11,-3 0 1,0 0 0,1 0 0,1 0 0,-2 0 0,-1 0 0,-1 0 1,3 0-10,1 0 1,0 0 0,-5 0 0,-1 0-47,1 0 0,-1 0 1,0 0 138,1 0 1,-1 0 0,1 0 44,-1 0 0,1 0 1,-1 0-122,1 0 1,-1 0 0,1 0-47,-1 0 0,1 0 1,-1 0-77,0 0 0,1 0 1,-1 0 66,1 0 0,-6 0 0,-1 0 39,3 0 0,-5 0 1,3 0 65,2 0 0,-5 0 0,3 0-20,2 0 0,-5 0 155,3 0 0,0 0-32,5 0 0,1 0-328,-1 0-1182,-7 0-2090,5 0 3430,-13 0 0,-25 23 0,-16 6 0</inkml:trace>
  <inkml:trace contextRef="#ctx0" brushRef="#br0" timeOffset="1">13229 227 12557,'6'18'1712,"0"-1"-1353,-2 1 1,-3-1-1,-1 3 1,0 1-126,0 2 1,0 6-1,0-4 1,0 3-82,0 3 1,0 2-1,0 0 1,0-2-33,0-2 0,0 0 0,0 6 1,0-2-112,0-4 1,0 4 0,-1-6 0,-3 2 26,-2 0 1,0 0-1,6 4 1,0-2 30,0-1 1,0-1 0,0 6 0,0 0 36,0-1 0,-2 1 0,-2 0 0,-2 0-53,2 0 1,3 0 0,1 0-1,0 0-10,0 0 0,0-6 0,0 0 0,0 2-58,0 2 1,0 2-1,0-2 1,0-2-14,0-2 1,0 0 0,0 4 0,1-2 49,5-2 1,-4-5-1,4 5 1,-4 0 64,-2-2 1,0 4-1,0-6 1,0 1-34,0-1 0,0 6 0,0-4 0,0 2-72,0 0 1,0-5 0,2 3 0,2 0-16,2 0 0,-1-6 0,-5 5 0,0-3 4,0 0 0,0 6 0,2-3 0,2-1 36,2 0 0,0 0 1,-6-1-1,0 3 32,0 0 0,0 0 0,0-6 1,0 5-2,0 1 1,0 0 0,0 4 0,0-4-5,0-2 0,0 4 0,0-3 0,0 1 16,0 4 1,0-4 0,0 0 0,0-2-72,0-3 0,0 3 0,0-2 1,0 1-12,0 1 1,0-6-1,0 5 1,0-5 31,0-2 1,0 7 0,0-1 0,0 0 7,0 2 1,0-3 0,0 5 0,2-2-2,4-3 0,-4 3 0,3 0 1,-3 0-37,-2 0 1,0 1-1,0-5 1,0 2-78,0-1 1,2 3 0,2 0-1,2 0 61,-2 1 0,-2-3 0,-2-4 1,0 3 37,0 1 1,0 0 0,0-3 0,0 1 19,0 2 1,0 2-1,0-3 1,0 1-14,0-2 0,0-1 0,0-1 0,0 3-8,0 1 1,0 0 0,0-5-1,0-1-6,0 1 0,0 5 1,0 0-1,0-2-27,0-1 0,0-3 0,0 1 1,0-1 8,0 1 0,0 5 0,0 0 1,0-1-1,0-3 0,0-2 0,0 1 0,0-1 9,0 1 1,0 5 0,0 0 0,0-1 9,0-3 0,0 4 0,0 3 0,0-1-44,0 0 0,0 4 0,0-4 0,0 1-57,0-1 0,0 4 0,0-6 0,0 1 49,0 1 1,0-6 0,0 5 0,0-5 36,0-2 0,0 7 0,0-1 0,0-2 10,0-1 0,0-3 1,0 3 58,0 3 0,0-2 0,0 6 1,0-1-10,0-5 0,0-2 1,0-1-1,0-1-29,0 1 1,0 5 0,0 0 0,0-1-110,0-3 0,0-1 0,0-1 58,0 0 1,0 1 0,0-1 43,0 1 1,0-1-1,0 1-8,0-1 1,0-5 0,0 0-5,0 1 1,0 3-5,0 1 1,0 1-64,0-1 0,0 1 0,0-1-246,0 0 1,0-5-42,0 0 0,0-1-1132,0 7-1180,0-8-18,0-3 2701,8-7 0,-6-7 0,5-3 0</inkml:trace>
</inkml:ink>
</file>

<file path=ppt/ink/ink1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1"/>
    </inkml:context>
    <inkml:brush xml:id="br0">
      <inkml:brushProperty name="width" value="0.08571" units="cm"/>
      <inkml:brushProperty name="height" value="0.08571" units="cm"/>
      <inkml:brushProperty name="color" value="#FFFFFF"/>
    </inkml:brush>
  </inkml:definitions>
  <inkml:trace contextRef="#ctx0" brushRef="#br0">36 5536 7796,'-12'0'977,"0"0"605,8 0-1098,-3 0 1,14 0-1,5-2-9,4-4 1,1 5 0,0-5-112,1 4 0,7 0 0,2-2-103,0-2 0,-1 0 0,-9 6 0,1 0-49,-1 0 0,6 0 0,1 0 0,-1 0-42,2 0 1,0 0-1,6 0 1,-1 0-26,1 0 1,0 0-1,2 0 1,0 0-132,3 0 0,3 0 1,-4 0-1,0 2-11,0 4 0,0-4 1,0 4-1,0-4 53,0-2 0,6 0 1,1 0-1,1 0 5,0 0 1,-3 0 0,-5 0 0,2 0-2,4 0 1,4 0-1,7 0 1,0 0 133,1 0 1,1-6 0,4-2-1,4 0-361,0 1 0,6-5 0,-4 4 0,4 0 116,2 1 0,0-5 0,0 6 0,0 0 9,0-1 1,-6 5 0,2-4-1,2 4 110,-1 2 0,7 0 0,-12 0 0,2 0-14,0 0 0,4 0 0,4 0 1,-6 0-51,-4 0 1,2 0 0,-4 2 0,0 2-39,1 2 1,-1-1-1,-4-3 1,2 2 8,-1 2 1,3 2-1,-2-4 1,-2 2 40,-1-3 1,3-1-1,2-2 1,2 0 19,4 0 0,-4 0 0,0 0 0,-2 0-60,-3 0 1,5 0 0,0 0 0,0 0 45,-4 0 0,2-5 1,0-1-1,3 2-23,2 2 0,-2 0 0,-1-2 1,0-2-55,0 2 0,0 2 0,2 2 0,-4 0 20,0 0 0,-5 0 0,5 0 0,0 0 58,4 0 1,-2 0 0,0 0 0,0 0 77,0 0 0,2 0 0,6 0 0,-2 0 29,-4 0 1,4-5 0,-4-1 0,4 0-131,2-2 1,-6 6-1,0-4 1,2 5 71,2 1 1,0-2-1,-2-2 1,-4-2-18,-2 2 0,4 2 0,-4 2 0,0 0-89,1 0 1,3 0 0,-6 0 0,0 0-33,2 0 1,-6 0 0,7 0 0,-3 0 29,0 0 1,0 0-1,-3 0 1,-1 0 43,-2 0 0,5 0 1,-11 0-1,5 0 16,1 0 0,4 0 1,-1 0-1,-5 0 11,1 0 0,-3 0 0,3 0 0,-3 0-40,1 0 0,5 0 0,-8 0 0,3 0 41,-2 0 0,7 0 1,-6 0-1,1 0-37,1 0 0,1 0 0,1 0 0,-1 0-84,-5 0 0,3 0 0,-9 0 0,1 0 64,2 0 1,0 0 0,3 0 0,-5 0 29,-4 0 1,4 0 0,-1 0 0,1 0 63,2 0 1,-6 2-1,5 2 1,-1 2-8,0-2 0,5-2 0,-5-2 0,0 1-17,2 5 1,-7-4 0,7 4 0,-2-4 10,0-2 0,-1 2 1,-5 2-1,0 2 45,0-2 1,4-3-1,-2 1 1,-2 2-56,4 2 1,-5 0 0,7-4 0,-4 2-119,-2 2 1,0-1 0,0-5-1,0 0-16,0 0 0,2 6 0,1 0 0,3-2-74,-2-2 0,-2-2 1,-2 0-1,0 2 160,0 4 1,0-4-1,-1 3 1,1-3 68,0-2 0,6 0 1,0 2-1,-2 2 25,-2 2 0,-3 0 1,3-6-1,2 0-76,2 0 1,5 0-1,-5 0 1,0 0-61,2 0 0,-5 0 0,7 0 0,-2 0 11,-4 0 1,-1 0-1,1 0 1,2 0 13,-2 0 0,0 0 1,-1 0-1,3 0 2,-2 0 1,-2 0-1,-2 0 1,0 0 6,0 0 0,0 0 1,-1 0-1,1 0 53,0 0 1,0 0 0,0 0-1,0 0-5,0 0 0,0 0 0,0 0 0,0 0-33,0 0 0,-6 2 1,2 2-1,2 1-12,0-1 0,6 0 0,-10 0 0,4 2-14,2-2 1,0 0 0,0 0 0,-1 1-15,1-1 0,0-2 1,2-2-1,2 0-5,2 0 0,0 0 0,-7 0 1,1 0 5,0 0 0,4 0 1,-2 0-1,-6-2 9,-4-4 0,2 4 0,-3-3 0,-1 3 100,0 2 1,0 0-1,-3 0 1,1 0 18,-2 0 1,-1 0 0,-3-2-1,1-2-200,-1-2 1,0 0 0,1 6-421,-1 0 0,1 0-1237,-1 0 317,1 0 0,-9-2 1442,-3-4 0,-58-50 0,18 18 0,0 1 0</inkml:trace>
</inkml:ink>
</file>

<file path=ppt/ink/ink1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2"/>
    </inkml:context>
    <inkml:brush xml:id="br0">
      <inkml:brushProperty name="width" value="0.06" units="cm"/>
      <inkml:brushProperty name="height" value="0.06" units="cm"/>
      <inkml:brushProperty name="color" value="#E71224"/>
    </inkml:brush>
  </inkml:definitions>
  <inkml:trace contextRef="#ctx0" brushRef="#br0">105 123 9256,'-2'-10'2170,"-3"4"-2037,3 4 0,-6 4-113,8 4 1,0 4-40,0 7 0,0 0 0,2-1-69,4-4 1,-3 1 0,9-7 44,2-2 1,-5 4 0,3-2 40,2-3 1,-5-1 0,3-4 51,2-3 0,-7 1 0,-1-8 248,-4-2 1,-2-1-7,0-3 0,-2 1-109,-4 0 1,-3 5 0,-9 2-52,1 2 1,5 3 0,0 5-28,-1 0 0,3 0-145,-2 0 1,3 7-1,-3 5 52,6 4 1,4 1 0,2 0-81,0 1 0,0-6 0,2-1-35,4 3 0,4-1 1,7 1 24,1-2 1,-7-8 0,1 1 0,2-3 41,1-2 1,-3 0-1,-1-2 1,1-3 34,-2-7 1,5 2-1,-5-1 1,0-3 83,-4-2 0,1-1 0,-1-1 0,-2 1 278,-2 0 1,-2 5 0,-2 0-129,-4-1 1,-4 3 0,-7 0 0,0 3-166,-1 3 0,1 2 1,-1 2-1,1 0-27,-1 0 1,1 7-1,-1 3-90,1 0 0,5 5 0,2-3 55,3 4 0,-5 1 0,6 0 0,2 1-2,2-1 1,4-1-1,2-2 1,4-3-44,2 3 1,1-5-1,7 1-60,-1-2 1,7 4 0,-1-7 49,-2-1 0,-1-2 0,-3-2 0,1-2 104,-1-4 0,-1-3 0,-3-9 0,-3 1 104,-2-1 0,3 1 0,-5-1 1,-2 1-19,-2-1 1,-2 1 0,0 0 0,0-1 16,0 1 1,-2-1-1,-4 3 1,-6 1 0,-3 2 1,1 9 0,1-5-1,-5 2-67,-1 0 1,3 0 0,-7 6 0,4 0 4,1 0 1,1 8 0,-1 4 0,1 3-3,-1 3 0,1 5 0,1 0 0,3 1 36,1 1 1,8-4-1,-2 6 1,5-1-176,1-5 1,0 4 0,0-2 0,1-3-70,5-7 0,4 3 0,7-6 1,3-1-210,3-3 0,-2-4 0,9-2 0,-1 0 156,-2 0 1,4-8 0,-8-3 0,-1-5 251,-3-1 1,-2 1 0,-1 3-1,-2 1 202,-3-2 0,-7-1 0,2-3-50,-4 1 0,-2-1 0,-2 1 0,-2-1-117,-2 1 1,-7 2 0,1 1 0,-4 4-19,-1 2 1,-1-3 0,1 5 0,0 0 4,-1-2 0,-5 6 0,0-3 1,1 5-64,3 5 1,1 5 0,1 8 0,-1-1-24,1 1 1,1-1 0,3 2 0,3 3-61,2 1 1,3 2 0,5-3 0,0 1-130,0-2 1,1-3-1,5-5-120,6-1 0,3-2 1,5 1-1,1-5 1,2-4 1,1-2 0,-5 0 0,3 0 125,1 0 0,0-8 0,-5-3 1,-1-3 162,0 2 1,-1-9 0,-2 4 0,-5-3 205,-1 1 1,0 3-1,-4 3 1,2 1 258,-3-2 0,-3 5 0,-5-3-130,-7-1 1,2 5-1,-1 2 1,-3 4-395,-2 2 0,5 0 0,-1 0-956,-1 0 0,-1 8 0,2 3 1012,7 5 0,-7 29 0,-2 13 0,0 4 0,-1 0 0</inkml:trace>
</inkml:ink>
</file>

<file path=ppt/ink/ink1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3"/>
    </inkml:context>
    <inkml:brush xml:id="br0">
      <inkml:brushProperty name="width" value="0.06" units="cm"/>
      <inkml:brushProperty name="height" value="0.06" units="cm"/>
      <inkml:brushProperty name="color" value="#E71224"/>
    </inkml:brush>
  </inkml:definitions>
  <inkml:trace contextRef="#ctx0" brushRef="#br0">88 123 7755,'-17'0'3940,"-1"0"-2490,9 0-1209,1 0 0,8 2 0,0 4-306,0 5 1,0 5 0,2 1-292,4 1 0,3-1 127,9 1 1,-3-7-1,-1-1 1,-2-2 95,1-4 1,-3-2 0,1-2-1,1-2 165,-2-4 1,5-6 0,-5-9 97,0-2 1,-1-1 0,-5 7 0,2-1 163,-2 1 1,-2 0-1,-4-1-5,-4 1 1,-3 1 0,-9 4 0,1 7-17,-1 3 0,-1 2 1,-3 2-1,-1 3 68,2 7 0,3 4 1,5 1-1,1 2-179,-2 5 1,7-5 0,1 4 0,4-3-240,2-3 0,0 1 1,2-1-1,4-1-167,5-5 1,5 3 0,3-8-1,3-2-109,1-2 0,0-2 0,-3 0 0,1-2 29,2-4 0,1-4 1,-9-7-1,-1-1 239,-3 1 0,-5-3 0,4-1 1,-2-4 116,-5-2 1,-1 5 0,-2-1 0,0 4 65,0 1 0,-7 3 0,-5 1 0,-4 4 180,-1 3 1,-2 1 0,-3 8 0,-1 4 57,2 5 0,1 5 0,3 3 1,-1 2 77,1 3 1,5 5-1,2-6 1,3-2-335,3-1 1,2-3 0,2 1 0,2-3-174,4-3 1,3 2 0,9-9-1,-1-1-344,1-2 0,5-2 1,0-2-766,-1-4 1,-3 3 1201,-1-9 0,-32 0 0,-7-5 0</inkml:trace>
</inkml:ink>
</file>

<file path=ppt/ink/ink1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4"/>
    </inkml:context>
    <inkml:brush xml:id="br0">
      <inkml:brushProperty name="width" value="0.06" units="cm"/>
      <inkml:brushProperty name="height" value="0.06" units="cm"/>
      <inkml:brushProperty name="color" value="#E71224"/>
    </inkml:brush>
  </inkml:definitions>
  <inkml:trace contextRef="#ctx0" brushRef="#br0">69 1 7755,'-16'11'-470,"5"1"1,-5-6 469,4 6 0,5-7-2,1 7 0,6-2 1,4 3-1,3-1 497,3 1 0,2-3 0,5 2 0,1-1-323,-1-1 1,1 4-1,-1-6 1,1-1-221,-1 1 1,0-2 0,1-6-126,-1 0 1,1 0-1,-1 0 16,1 0 1,-9-8 0,-3-4 184,-4-3 0,-2-3 1,0 1-1,-2 1 272,-4 5 0,3-5 0,-9 7 0,-2-3 14,-1 0 0,-3 8 0,1-1 0,-1 1-140,1-2 1,0 4 0,1-2 0,2 6-73,3 4 1,-1 7 0,-5-1 0,1 6-192,5 5 0,3-4 0,8 5 0,0-3-189,0 2 1,0-3-1,2 1 1,4-6-49,5-3 0,-1-6 1,2 4-1,1-3 78,3-3 0,1-4 0,1-4 181,-1-1 0,-7-9 0,-4 2 1,-3-3 34,3-3 0,-4 1 1,4-1-1,-4 1 111,-2-1 0,-6 7 1,-2 1-1,-1 0 125,-5 1 0,4 5 1,-1-4-716,-3 0 0,-1 6 511,-3-3 0,8 34 0,3 9 0</inkml:trace>
</inkml:ink>
</file>

<file path=ppt/ink/ink1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5"/>
    </inkml:context>
    <inkml:brush xml:id="br0">
      <inkml:brushProperty name="width" value="0.06" units="cm"/>
      <inkml:brushProperty name="height" value="0.06" units="cm"/>
      <inkml:brushProperty name="color" value="#E71224"/>
    </inkml:brush>
  </inkml:definitions>
  <inkml:trace contextRef="#ctx0" brushRef="#br0">88 36 9282,'-16'2'1865,"5"3"-1362,-5-3 1,14 14-223,-3-5 0,3 5 0,2 1-164,0 1 0,7-1 0,5-1-154,4-4 0,-5-3 1,1-5-1,1 2 7,3-2 1,-4-2-1,-1-2 1,3 0-1,1 0 0,-3 0 1,0-2-1,-1-4 101,-1-6 1,0 3 0,-6-3 0,1-2 102,-1-1 0,-2-3 0,-2 1 0,-2-1 126,-4 1 1,-3 2 0,-9 1-126,1 2 1,-1 8 0,-1-1-1,-2 3-13,-3 2 0,1 0 0,6 2 0,1 5-40,4 11 0,-1-1 1,5 7-1,0-3-222,1 2 1,1-3 0,6 3 0,2-4-25,3-1 1,5-1 0,10-1 0,1-3-29,2-1 1,2-8-1,-3 2 1,1-4 91,-2-2 1,-1-8-1,-3-2 1,-1-2-63,-5 1 1,-1-1-1,-6-5 1,2-1-125,-2 1 0,-2-1 0,-2 1 0,-2 1-223,-4 5 1,2-3 0,-6 6-1,1 1-850,-1-1 1319,-2 2 0,-67 14 0,-16 1 0</inkml:trace>
</inkml:ink>
</file>

<file path=ppt/ink/ink1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6"/>
    </inkml:context>
    <inkml:brush xml:id="br0">
      <inkml:brushProperty name="width" value="0.06" units="cm"/>
      <inkml:brushProperty name="height" value="0.06" units="cm"/>
      <inkml:brushProperty name="color" value="#E71224"/>
    </inkml:brush>
  </inkml:definitions>
  <inkml:trace contextRef="#ctx0" brushRef="#br0">105 36 7736,'-12'2'2,"1"1"1097,-3 3 0,-2 2-437,-1-2 1,5-2 0,3 7-401,1 3 0,2 2 0,6 1 0,0 0-273,0 1 0,2-3 0,4-1 0,5-2-6,5 1 1,1-3-1,1 0 1,-1-3-59,1-3 1,-1-2 0,1-2 3,-1 0 1,1 0-1,-3-2 150,-3-4 1,1 3 0,-7-9 0,0-2 49,2-1 1,-6-8 0,4-1 0,-4 3 12,-2 2 1,0 1 0,-2 1 0,-2-1 273,-2 1 1,-8 5 0,3 2-45,-5 3 1,-3 1 0,-3 8-283,-1 4 0,0 3 0,5 9 1,3-1-210,3 1 1,-1 5 0,7 0 0,2-1-310,2-3 1,2-2-1,0 1 61,0-1 0,8-5 1,3-2 122,5-3 0,1-1 0,1-6 0,-1 0 214,1 0 1,-7-6 0,1-1 0,0-3 106,-3-4 1,1-1 0,-6-3-1,2 1 14,-2-1 0,-2 7 0,-2-1 254,0-1 0,-2-1-436,-4 2 1,-4 5 0,-7 7 0,-1 3-1389,1 9 1479,-1 0 0,-2 45 0,0 20 0,-4-1 0,1 1 0</inkml:trace>
</inkml:ink>
</file>

<file path=ppt/ink/ink1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7"/>
    </inkml:context>
    <inkml:brush xml:id="br0">
      <inkml:brushProperty name="width" value="0.06" units="cm"/>
      <inkml:brushProperty name="height" value="0.06" units="cm"/>
      <inkml:brushProperty name="color" value="#E71224"/>
    </inkml:brush>
  </inkml:definitions>
  <inkml:trace contextRef="#ctx0" brushRef="#br0">105 18 7698,'-12'-9'0,"1"3"1880,-3 4 1,4 2 332,-1 0-1193,7 0 1,-4 8-887,8 3 0,0 5 1,0 1-1,0 1-230,0-1 1,6 1 0,2-1 0,-1 1-107,1-1 0,6 0 0,-4 1-85,-1-1 1,5-5-1,-6-2 38,1-3 1,-3-1-1,6-8 170,1-3 1,1-5 0,-2-8-1,-5 1 64,1-1 1,-6-1-1,4-2 1,-4-3 347,-2 3 0,0 2 0,0 1 0,-2 1 0,-4-1 1,-4 9 0,-7 3 0,-1 4 4,1 2 1,-6 0 0,-1 0 0,3 2-186,2 4 0,3 3 0,2 7 0,5-3-782,1-1 1,2 0 78,6 5 0,2-1 1,4-5-633,6-5 0,3 2 1,3-2 1181,-1-2 0,-46 21 0,-12 4 0</inkml:trace>
</inkml:ink>
</file>

<file path=ppt/ink/ink1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8"/>
    </inkml:context>
    <inkml:brush xml:id="br0">
      <inkml:brushProperty name="width" value="0.06" units="cm"/>
      <inkml:brushProperty name="height" value="0.06" units="cm"/>
      <inkml:brushProperty name="color" value="#E71224"/>
    </inkml:brush>
  </inkml:definitions>
  <inkml:trace contextRef="#ctx0" brushRef="#br0">69 1 7716,'-18'11'0,"3"1"793,3 2 0,4-5-590,8 3 1,2-8-1,4 4 1,6-3-157,3 1 1,3 2 0,-1-4 0,1 2 33,-1-2 0,1-1 1,-1 1 82,1 2 1,-1 0 127,1-6 1,-3-2 0,-3-4-185,-6-5 1,-5 1 0,-1-2 0,0-1 70,0-3 0,-1 1 1,-3 1-1,-4 4 0,-2 3 1,-1 1-1,-7 6 1,-1 0-42,-5 0 1,5 0-1,-4 2 1,3 2-2,3 1 0,1 9 1,3-2-356,1 3 1,2 3 0,-1-1 33,5 1 0,6-3 0,6-3 0,5-6 13,5-5 1,1-1 0,1 0-400,-1 0 0,1 0 570,-1 0 0,-46-38 0,-12-11 0</inkml:trace>
</inkml:ink>
</file>

<file path=ppt/ink/ink1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9"/>
    </inkml:context>
    <inkml:brush xml:id="br0">
      <inkml:brushProperty name="width" value="0.06" units="cm"/>
      <inkml:brushProperty name="height" value="0.06" units="cm"/>
      <inkml:brushProperty name="color" value="#E71224"/>
    </inkml:brush>
  </inkml:definitions>
  <inkml:trace contextRef="#ctx0" brushRef="#br0">122 123 8820,'-17'-8'-51,"5"6"481,1-3 412,7 3 0,-4 4-628,8 3 1,8 5-1,3 8-214,5-1 0,-4-5 0,-1-1-26,3 3 1,-5-6 0,3-1-127,2 1 0,1-6 0,3 4 189,-1-4 0,-7-4 1,-2-2-1,-3-4 230,1-1 0,0-3 0,-6-6-111,0 1 1,0 0 0,-2 1 0,-4 2 11,-5 3 0,-5 1 0,-1-2 0,-1 7-153,1 3 1,-7 2 0,1 0 0,2 0-71,1 0 1,3 0-1,1 2 1,3 1-124,1 3 0,3 8 0,-3-2-59,6 3 1,4 3 0,2-1 40,0 0 1,2-5 0,4-2-1,6-2-110,3-5 0,8-1 0,1-2 0,-1 0 7,2 0 1,-5-7 0,3-5 0,-4-4 230,-1-1 0,-1 0 0,-1-1 0,-5 1 240,-5-1 1,-4 1-1,-2-1 166,0 1 0,-2 7 0,-4 2 0,-7 2 64,-9 1 0,3-1 0,-6 8 0,1 4-70,1 5 1,0 5 0,5 1 0,1 1-252,-1-1 0,3 1 0,1 1 0,5 2-93,1 3 0,2-1 0,6-6 0,0 1-130,0-1 0,8 1 0,4-3-165,3-3 1,2 2-1,1-9 1,-1-1 106,1-2 1,3-4-1,-1-2 1,-5-3 142,1-3 0,-1-2 1,1-5-1,-5-1 35,-5 1 0,-4-1 0,-2 1 191,0-1 0,-2 7 0,-4 1 1,-5 2-102,-5 4 1,-1 3 0,-1 2-69,1 5 0,-39 66 0,23-24 0,0-1 0</inkml:trace>
</inkml:ink>
</file>

<file path=ppt/ink/ink1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0"/>
    </inkml:context>
    <inkml:brush xml:id="br0">
      <inkml:brushProperty name="width" value="0.06" units="cm"/>
      <inkml:brushProperty name="height" value="0.06" units="cm"/>
      <inkml:brushProperty name="color" value="#E71224"/>
    </inkml:brush>
  </inkml:definitions>
  <inkml:trace contextRef="#ctx0" brushRef="#br0">53 70 7724,'-7'10'0,"-3"-2"1248,0 0 0,-3-5-1028,7 9 1,0-6 64,6 6 1,2-1-140,4 7 1,3-7 0,9-1-182,-1-2 0,-5-2 0,0-6 1,1 0 0,3 0 0,1 0 1,-1-2-11,-5-4 0,3 2 0,-6-8 19,1-1 0,1-3 0,2-1 0,-6-1 125,-4 1 1,-2 5 0,0 1 87,0-3 0,-8 0 0,-4 3 1,-1 3 78,1 0 1,-4 6 0,5-4 0,-5 4-95,-1 2 0,-1 2 1,3 4-1,1 4-137,3 0 0,5 5 0,-4-3 0,2 3-164,4 3 1,2-7 0,2 1 0,2 2-153,4 1 1,-2-3-1,8-2 1,1-3 37,3-3 0,1-2 1,1-2-1,-1 0 141,1 0 0,-1 0 0,-1-2 0,-3-2 72,-1-2 0,-6-7 1,3 1 112,-1-3 0,-2-3 1,-6 1-1,0-1 157,0 1 1,-8 5 0,-3 3-114,-5 1 0,-1 2 0,-1 6 0,1 0-549,-1 0 0,7 0 1,-1 0 420,-2 0 0,22 31 0,4 8 0</inkml:trace>
</inkml:ink>
</file>

<file path=ppt/ink/ink1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1"/>
    </inkml:context>
    <inkml:brush xml:id="br0">
      <inkml:brushProperty name="width" value="0.06" units="cm"/>
      <inkml:brushProperty name="height" value="0.06" units="cm"/>
      <inkml:brushProperty name="color" value="#E71224"/>
    </inkml:brush>
  </inkml:definitions>
  <inkml:trace contextRef="#ctx0" brushRef="#br0">71 176 10191,'-10'1'562,"4"5"-588,4 6 1,4 3 0,2 3-109,2-1 0,7-5 0,-3 0 0,2-1 59,-1-1 0,1-2 0,5-8 0,3 0 122,3 0 1,-3 0-1,3-2 1,-6-6-38,-5-9 0,3-1 1,-5-7-1,0 2 70,-4-1 1,-4-5 0,-2 6 0,0 0 128,0-3 0,-8 7 1,-4-2-1,-3 5 16,-3 5 1,-5 7 0,-2-2-1,0 4-13,-1 2 1,3 0-1,4 2 1,-3 4-92,-1 5 1,6 11 0,5 1 0,0 0-201,3 2 0,1-3 0,8 5 0,0-2-159,0-3 1,8-3-1,3-2 1,5-1 31,1-4 0,6 1 0,3-7 0,-1-4 136,0-6 1,0 0 0,-3-8 0,1-1 73,-2-3 1,-9-1 0,-4 1-1,-2 3 234,-1 1 1,1 1 0,-6-7-41,0 1 1,-8 1 0,-1 2-1,-3 5-107,0 1 1,1 2 0,-7 6-35,1 0 1,-1 0-1,1 2-79,-1 4 0,7-2 0,1 7-102,2 3 0,3 2 0,5 1-191,0 1 1,0-1 0,0 0 92,0 1 1,5-6 0,3-3 0,2-1 103,3-4 1,3-2 0,1-2 69,1 0 0,-3-8 0,-1-4 19,-2-3 1,-3-3 0,3 1 92,-6 0 0,-4-1 0,-4 3-71,-4 3 0,2 4 1,-8 8-299,-1 0 1,-1 2 0,1 4 0,3 6 304,2 3 0,2 41 0,6 10 0</inkml:trace>
</inkml:ink>
</file>

<file path=ppt/ink/ink1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2"/>
    </inkml:context>
    <inkml:brush xml:id="br0">
      <inkml:brushProperty name="width" value="0.06" units="cm"/>
      <inkml:brushProperty name="height" value="0.06" units="cm"/>
      <inkml:brushProperty name="color" value="#E71224"/>
    </inkml:brush>
  </inkml:definitions>
  <inkml:trace contextRef="#ctx0" brushRef="#br0">105 51 7777,'-15'2'125,"3"4"0,-3-4 1,3 5 494,-4 1 1,7-4-1,1 6-120,0-3 1,6 7-1,-4-2-372,4 3 1,4 1 0,2-3 0,4-1-162,2 2 0,1-5 0,9 3 0,1 0-105,2-3 1,1 1-1,-5-6 1,2 2-65,3-2 0,-1-3 1,-5-1-1,-1 0 10,0 0 0,-5-7 0,-2-5 195,-2-3 0,-3-5-1,-5-1 1,-2-3 81,-3 3 1,1 2-1,-8 1 1,-2 1 18,-1-1 1,-2 1-1,-1 1 1,1 5 131,-1 5 1,-1-2 0,-3 2 5,-1 2 1,0 4 0,5 6 0,1 8-67,-1 7 1,9 1 0,1 5 0,2 0-52,0 0 1,0-4 0,6 4 0,2-1-141,4-5 0,4-7 0,7-5 1,1-1-136,-1-4 0,7-2 0,-1-4 0,-2-4-13,-1-5 0,-3-1 0,1-6 28,-1-7 1,-7 6 0,-4-5 135,-4-3 1,-2 10 0,0-1 0,-2 3 63,-4-1 0,-2 5 0,-6 1 0,3 2 154,-3 4 0,-7 2 0,-2 2 0,1 0 42,3 0 1,1 0 0,3 2-1,1 2-116,3 2 0,5 8 0,-4-3 1,2 5-369,4 1 0,2-5 1,2 0-1,2-1-234,4-1 458,4 5 0,38-13 0,9 6 0</inkml:trace>
</inkml:ink>
</file>

<file path=ppt/ink/ink1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3"/>
    </inkml:context>
    <inkml:brush xml:id="br0">
      <inkml:brushProperty name="width" value="0.06" units="cm"/>
      <inkml:brushProperty name="height" value="0.06" units="cm"/>
      <inkml:brushProperty name="color" value="#E71224"/>
    </inkml:brush>
  </inkml:definitions>
  <inkml:trace contextRef="#ctx0" brushRef="#br0">186 87 7734,'-17'12'0,"-1"0"284,1 1 1,-1-3 0,1 0-1,1-1 537,5 1 0,-3-4 1,8 6-573,3 1 1,1-3-1,4 0 1,1-1 170,3 1 1,2 2-1,-2 5-206,6 0 0,-3-5 1,3 0-512,1 1 0,-3-5 1,2-2-286,1-4 0,3-4 0,1-4 352,1-6 0,-1-3 0,1-3 0,-3 1 145,-3 0 0,1-7 0,-5 1 0,0 2 210,0 1 1,-2 1-1,-6-3 1,0-1 339,0 2 1,-2 3-1,-2 5 1,-4 1-89,-2-1 1,-3 5 0,-9 2 0,-1 4-202,2 2 1,1 0 0,3 2-1,-1 2-45,1 2 1,1 7 0,3-3 0,3 2-291,2-1 1,-3 1 0,5 5-235,2 1 0,2-7 1,4-1-1,2 0-50,2 0 0,2-7 0,-3 3 231,7-4 0,-2-2 0,1 0 133,3 0 0,-4-2 1,-1-4 48,-1-5 1,0-5 0,-4-1 235,2-1 0,-1 1 160,-5-1 0,-7 9 0,-5 3-81,-4 4 0,-1 2 0,-1 2-97,1 4 1,1-2-1,3 7 1,3 3-191,2 1 1,-3-3 0,5 0 0,2 1-455,2 3 0,2-5 1,0 1 135,0 2 0,2-7 0,2 1 0,4-2-513,1 0 327,-5 0 422,4-6 1,-10 0 385,-4 0 0,-3 0-528,-9 0 0,7 0 0,1 2 226,2 3 0,10 44 0,8 17 0</inkml:trace>
</inkml:ink>
</file>

<file path=ppt/ink/ink1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4"/>
    </inkml:context>
    <inkml:brush xml:id="br0">
      <inkml:brushProperty name="width" value="0.06" units="cm"/>
      <inkml:brushProperty name="height" value="0.06" units="cm"/>
      <inkml:brushProperty name="color" value="#E71224"/>
    </inkml:brush>
  </inkml:definitions>
  <inkml:trace contextRef="#ctx0" brushRef="#br0">105 53 7734,'0'-11'1765,"0"-1"-222,0 8-394,0-4-864,0 8 0,0 2 0,0 4-134,0 6 1,-5-2-1,-1 1 1,2 3-178,2 1 0,2 3 1,0-1-241,0 1 0,0-7 0,2-1-100,4-2 1,-2 3-1,7-5 263,3-2 1,-5-2 0,3-4 0,0-4 95,-3-5 0,7 1 0,-6-2 0,1-1 180,1-3 1,-8-1 0,2-1 0,-4 1 214,-2-1 1,0 7-1,-2-1 1,-4 0-58,-6 3 0,-3 1 0,-3 8 0,-1 0-158,-4 0 0,3 6 0,-3 2 0,5 1-196,7 5 0,-5-4 0,7 1 0,-3 3-216,0 1 1,8-3-1,-1 0-179,3 1 0,9 3 0,5-1 187,4-3 0,-1-2 0,-1-7 0,-3 3 27,3-2 0,1-2 0,3-2 116,-1 0 1,-5 0 0,-2-2 298,-3-4 0,-1-3 67,-6-9 0,-2 7 1,-4 1-95,-5 2 1,-3 0 0,1 4-354,1-1 1,0-1 168,-5 6 0,-8-39 0,-2-10 0</inkml:trace>
</inkml:ink>
</file>

<file path=ppt/ink/ink1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5"/>
    </inkml:context>
    <inkml:brush xml:id="br0">
      <inkml:brushProperty name="width" value="0.06" units="cm"/>
      <inkml:brushProperty name="height" value="0.06" units="cm"/>
      <inkml:brushProperty name="color" value="#E71224"/>
    </inkml:brush>
  </inkml:definitions>
  <inkml:trace contextRef="#ctx0" brushRef="#br0">123 35 7807,'-18'0'1866,"1"0"-1310,-1 0-312,9 0 0,1 2 6,8 4 0,0-2 1,0 7-1,2 1-14,4-2 0,-3 5 1,9-3-236,2 3 0,1-3 0,3-2-50,-1-3 0,1-1 0,-1-6 0,0 0-37,1 0 0,-1-2 1,1-2-1,-3-3 80,-3-3 1,2-2-1,-7-5 251,3-1 1,-6 1 0,2 0-89,-4-1 1,-10 3-1,-4 3 1,-5 6 19,-6 4 1,1 2 0,-5 0 0,2 2-70,3 4 0,-3 4 0,2 7 0,2 1-71,1-1 0,3 0 1,1 1-1,3-1-66,1 1 0,8-1 0,-2 1-92,4-1 1,4 1-169,4-1 1,2-5-1,5-2 1,-1-3-82,2-3 0,-5-2 0,3-2-48,2 0 0,-7-2 0,1-4 304,0-5 1,-6-5 0,4-1 293,-4-1 1,-2 1 0,0-1 259,0 1 0,-2 1 1,-4 3-162,-6 1 0,2 8 0,-1-2-399,-3 4 1,5 2-1121,-3 0 1240,8 8 0,-11 2 0,5 7 0</inkml:trace>
</inkml:ink>
</file>

<file path=ppt/ink/ink1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6"/>
    </inkml:context>
    <inkml:brush xml:id="br0">
      <inkml:brushProperty name="width" value="0.06" units="cm"/>
      <inkml:brushProperty name="height" value="0.06" units="cm"/>
      <inkml:brushProperty name="color" value="#E71224"/>
    </inkml:brush>
  </inkml:definitions>
  <inkml:trace contextRef="#ctx0" brushRef="#br0">210 35 7832,'-15'12'595,"3"-1"0,-3-5-491,3 6 1,-1-1-45,1 7 0,4-7 1,8 1 126,0 2 0,0-5-188,0 3 0,8-6-26,4 5 1,3-7-1,3 2-42,-1-4 0,-5-4 1,-1-2-1,1-3-25,-2-3 1,5 0 0,-5-3 0,0 1-51,-5-2 0,3-1 269,-2-3 1,0 1 0,-8 1 278,-4 5 0,-4 3 0,-7 8 0,-1 0-124,1 0 0,-6 0 1,-1 0-1,3 2-39,2 4 1,1 1 0,1 7-1,1-2-214,5 1 0,-3-3 1,6 2-1,0 1-1,1 3 0,1 1-91,6 1 0,2-1 1,4-1-126,5-5 1,-1 3-1,2-8-11,1-2 1,3-2 0,1-2-5,1 0 1,-3-8 0,-1-4-1,-3-3 149,3-3 1,-4 1-1,-1-1 1,-1 1 323,-4-1 1,-2 1 0,-2-1 4,0 1 1,0-1 0,-2 3 0,-4 3 177,-5 6 1,-5-1-1,-1 1 1,-1 2-122,1 2 0,-5 4 0,3 2 0,3 4-284,1 1 1,-1 3 0,1 5-177,3 1 0,2-1 1,7 1-107,-3-1 1,0 1-1,8-3-158,4-3 1,-2 1 0,7-7 132,3-2 1,-5-2 0,3-2 0,2 0 75,1 0 1,3 0 0,-1-2 138,1-4 1,-3 2 0,-1-5 0,-5-1 159,-1 0 0,0 5-103,-2-7-11,-4 0 0,-33 18 0,-18 6 0</inkml:trace>
</inkml:ink>
</file>

<file path=ppt/ink/ink1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7"/>
    </inkml:context>
    <inkml:brush xml:id="br0">
      <inkml:brushProperty name="width" value="0.06" units="cm"/>
      <inkml:brushProperty name="height" value="0.06" units="cm"/>
      <inkml:brushProperty name="color" value="#E71224"/>
    </inkml:brush>
  </inkml:definitions>
  <inkml:trace contextRef="#ctx0" brushRef="#br0">36 88 7835,'-10'-18'776,"2"9"0,8-1 143,0 4 0,0 6-609,0 0 0,0 8 0,0 9-121,0 1 0,2-1 0,2 1-173,2-1 1,5 1 0,-3-3 0,2-1-130,4-3 0,-5-5 1,3 4-1,1-2 21,3-4 1,0-1 0,-3 1 0,-1 2 76,1-2 0,3-8 0,-1-4 1,-1-1 44,-2-5 1,-7-1 0,5-3-1,-2 1 169,-4-1 1,-2 1 0,-2-1 0,0 1 75,0-1 0,-8 1 1,-4 1-200,-3 5 0,-3-3 0,1 8 0,-1 2 3,1 2 0,-1 4 0,1 2 1,0 4-92,-1 2 0,3 1 0,1 7 1,4-1 3,2 1 0,-3-1 1,5 1-1,2-1 32,2 1 0,2-1 0,0 1 3,0-1 1,2-1 0,2-3-1,4-3-105,1-2 0,3-3 0,6-5 1,-1 0-176,1 0 1,-1-2 0,0-1 0,1-5 112,-1-2 1,1-2 0,-1-7 0,1-2 154,-1-3 1,-7 1-1,-2 6 1,-2-1 211,-1 1 0,1-1 0,-6 1 58,0-1 0,-8 3 0,-3 3-145,-5 6 0,-3 4 0,-3 2 0,-1 2-99,2 4 1,-4-2-1,1 8 1,3 1-15,2 3 1,3 1 0,2 1 0,5-1-61,1 1 1,-4-1 0,7 1-1,1-1-49,2 1 0,2-7 1,2 1-1,4-1-60,5-1 1,-1-2-1,1-8 1,5 0 149,5 0 0,-1 0 0,3 0 0,-4-2 13,-1-4 0,-1-4 0,1-7 0,-1 0-65,1-1 0,-1 1 1,-1-1-1,-5 1 68,-5-1 1,2 1 0,-2-1 209,-2 1 0,-10 1 0,-8 5 61,-7 5 1,2 4-1,-5 4 1,3 4-26,-2 5 1,3-1 0,-1 2 0,5 1-96,5 3 0,1 1 0,-2 1-440,7-1 1,3 1-1,2-1 13,0 1 0,0-7 0,2-1 0,3-2-125,7-4 1,-2-1 0,1 1-162,3 2 1,1 0-294,3-6 101,-8-8 730,-3 6 0,-38-6 0,-7 8 0</inkml:trace>
</inkml:ink>
</file>

<file path=ppt/ink/ink1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8"/>
    </inkml:context>
    <inkml:brush xml:id="br0">
      <inkml:brushProperty name="width" value="0.06" units="cm"/>
      <inkml:brushProperty name="height" value="0.06" units="cm"/>
      <inkml:brushProperty name="color" value="#E71224"/>
    </inkml:brush>
  </inkml:definitions>
  <inkml:trace contextRef="#ctx0" brushRef="#br0">53 36 7687,'-12'5'443,"0"1"0,7 0 471,-7-6-105,8 0 1,-4 2-529,8 4 0,0-2 0,2 5 0,2 1-102,2 0 1,8-4 0,-3 3-133,5-1 1,-5 4 0,1-5-176,2 3 0,-5-6-458,3 2 0,-6-4 361,5-2 1,-5-2 0,4-4 200,-2-6 1,-3 3 0,-5-3-1,0-1 68,0-3 0,0 4 0,-1 3 0,-3-1-109,-2 0 1,-2 6 0,2-3-436,-5-1 1,1 6 499,-2-4 0,8-4 0,-3 1 0</inkml:trace>
</inkml:ink>
</file>

<file path=ppt/ink/ink1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9"/>
    </inkml:context>
    <inkml:brush xml:id="br0">
      <inkml:brushProperty name="width" value="0.06" units="cm"/>
      <inkml:brushProperty name="height" value="0.06" units="cm"/>
      <inkml:brushProperty name="color" value="#E71224"/>
    </inkml:brush>
  </inkml:definitions>
  <inkml:trace contextRef="#ctx0" brushRef="#br0">71 140 7740,'-12'-6'1024,"0"0"0,7 1-736,-7 5 0,8 1 0,-2 5 0,4 6-200,2 3 0,0 3 0,0-1 0,0 1-48,0-1 0,2 1 0,4-1-228,6 1 1,1-7 0,1-1-1,-2-2 59,1-4 0,3-2 1,1-4-1,1-4 205,-1-6 0,-1-3 1,-3-3-1,-1 1 58,1-1 1,-5 1-1,-2-3 1,-4-1 150,-2-2 1,0 0-1,0 5 1,0 1 19,0-1 0,-8 3 1,-3 1-1,-5 4 24,-1 3 1,-1-5-1,1 6 1,-1 2-42,1 2 0,-1 4 1,1 4-249,-1 6 1,1 3 0,1 3-1,5-1-67,5 1 0,4-1 0,2 1 0,0-1-214,0 0 0,0 1 1,2-1 20,4 1 1,-2-6 0,7-3 0,3-1 59,1-4 1,3-2 0,-1-2 81,1 0 0,-1-6 0,-1-2 0,-3 0 55,-1 1 0,-8-7 1,2 2 140,-4-3 1,3-3 0,1 1-26,-2 0 0,-8 5 0,-4 2 0,1 1 51,-1-1 0,-6 6 1,3-2-90,-5 4 1,-1 2 0,-1 0-1,1 0-15,-1 0 0,7 8 0,-1 4-3,-2 3 1,7 3 0,1-1-103,4 0 1,2 1-1,0-1-51,0 1 1,2-3-1,4-3 1,3-4 0,1 0 1,6-6 0,-5 3 78,5-3 0,-5-2 0,1 0 81,2 0 1,-7-2 82,-1-3 0,-4-5-16,-2-8 1,-2 9 0,-4 1 77,-5 0 0,1 6-18,-2-4 0,7 4-133,-7 2 1,2 2-182,-1 4 1,3-2-154,8 8 1,2-3-51,4 3 0,3-4-432,9-8 1,-7 0 80,1 0 0,-2-2 696,1-4 0,-3 4 0,-8-6 0</inkml:trace>
</inkml:ink>
</file>

<file path=ppt/ink/ink1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60"/>
    </inkml:context>
    <inkml:brush xml:id="br0">
      <inkml:brushProperty name="width" value="0.06" units="cm"/>
      <inkml:brushProperty name="height" value="0.06" units="cm"/>
      <inkml:brushProperty name="color" value="#E71224"/>
    </inkml:brush>
  </inkml:definitions>
  <inkml:trace contextRef="#ctx0" brushRef="#br0">173 18 7785,'-11'-10'177,"-1"4"610,-1 4 0,-3 2-455,-1 0 0,7 2 1,4 4-1,2 4-102,-2 0 1,4 5 0,-3-3 0,3 3-20,2 3 1,6-1 0,1 3-1,1 1-178,0 2 0,5-1 0,-3-9 0,2-1-81,-1 1 1,1-5 0,5-2-137,1-4 0,-6-2 0,-1 0 45,3 0 0,-4-8 0,-1-3 0,-1-5 110,-4-1 1,-2-3-1,-2-1 1,0-2 161,0 1 0,-2 3 0,-4 3 0,-4 3 31,1 1 1,-9 2 0,3-1 0,-7 5-51,1 4 1,2 2-1,1 0 1,1 0-36,-1 0 1,1 8 0,-1 3 0,3 5-125,3 1 1,2 3-1,6 1-93,-1 2 0,1 1 1,10-7-1,5-1-20,5-5 0,1-3 0,1-8 0,-1 0 15,1 0 1,-1 0 0,1 0-1,-1 0 114,0 0 1,-1-8 0,-2-3 0,-5-5 150,-1-1 0,0-1 0,-4 1 171,2-1 1,-1 1 0,-5-1 65,0 1 0,-7 7 0,-5 4-181,-4 4 1,-1 2 0,-1 2 0,3 4-179,3 6 0,5 34 0,7 11 0</inkml:trace>
</inkml:ink>
</file>

<file path=ppt/ink/ink1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61"/>
    </inkml:context>
    <inkml:brush xml:id="br0">
      <inkml:brushProperty name="width" value="0.06" units="cm"/>
      <inkml:brushProperty name="height" value="0.06" units="cm"/>
      <inkml:brushProperty name="color" value="#E71224"/>
    </inkml:brush>
  </inkml:definitions>
  <inkml:trace contextRef="#ctx0" brushRef="#br0">70 71 7610,'0'-18'1017,"0"6"517,0 1 0,-2 5-725,-3-6 0,1 8-651,-8-1 1,8 5 0,-2 5-255,5 7 1,1 4 0,0 1 0,0 1-123,0-1 1,0 0 0,0 1 0,1-3-207,5-3 1,-4 4 0,6-5 150,0 5 1,-6-5 0,5-1 210,1-2 0,0-4 0,6-8 115,-3-2 0,-7-8 0,4 3 0,-2-7 25,-1-5 1,1 4-1,-6-5 1,0 5 136,0 2 1,-2 1 0,-2 2 0,-3 3 54,-3-3 0,4 6 0,-5 3 74,-3 3 1,-2 2 0,-1 2-176,0 3 0,5 3 0,2 6 0,2-3-147,5 3 1,1 2 0,2 1-260,0 0 0,0 1 0,2-3-44,3-3 0,5 2 0,8-9 125,-1-1 1,-5-4-1,-1-4 1,1-3-204,-2-3 1,-1 4 0,-5-5-666,2-3 1024,0 6 0,-53 24 0,-11 13 0</inkml:trace>
</inkml:ink>
</file>

<file path=ppt/ink/ink1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62"/>
    </inkml:context>
    <inkml:brush xml:id="br0">
      <inkml:brushProperty name="width" value="0.06" units="cm"/>
      <inkml:brushProperty name="height" value="0.06" units="cm"/>
      <inkml:brushProperty name="color" value="#E71224"/>
    </inkml:brush>
  </inkml:definitions>
  <inkml:trace contextRef="#ctx0" brushRef="#br0">193 71 7705,'-18'0'243,"1"0"0,-1 6 1,1 1 463,-1 3 0,3-4 1,1 6-400,3 1 1,7 3-1,-4 1-208,0 1 1,6-1 0,-2 1-275,8-1 1,6-1-1,7-3 95,1-1 0,-1-8 0,1 1 0,-1-3-62,1-2 1,-7-2 0,1-3-1,2-7 138,1-4 0,-3-1 1,-1 0-1,1-1 136,-2 1 1,-3-1 0,-5 1 0,2-1 131,2 1 1,0-1-1,-8 3 1,-2 1 71,-2 3 0,-7-1 0,1-4 1,-3 5 7,-3 5 0,-5 4 0,-2 2 0,-1 0-174,1 0 1,2 8-1,5 3 1,1 5-34,-1 1 1,3 7 0,3-1 0,6-2-188,4-1 0,2 3 0,0 0-69,0-1 0,8-5 1,6-5-1,5-6-18,5-5 1,7-1 0,-4-1 0,2-5 49,0-6 0,-8-3 1,3-3-1,-5 1 62,-2-1 0,-5 1 1,-2-1 192,-2 1 0,-3-1 1,-7 3 46,-3 3 0,-5-1 0,-8 7 0,1 2 230,0 2 1,-1 2-1,1 0 1,-1 0-153,1 0 1,-1 8-1,1 1 1,-1 3-342,1 0 0,1-1 1,3 9-1,1 1-267,-2 2 0,7 1 0,1-7 0,4 2-1395,2 5 1,0-5 1708,0 4 0,31 12 0,8 2 0</inkml:trace>
</inkml:ink>
</file>

<file path=ppt/ink/ink1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63"/>
    </inkml:context>
    <inkml:brush xml:id="br0">
      <inkml:brushProperty name="width" value="0.06" units="cm"/>
      <inkml:brushProperty name="height" value="0.06" units="cm"/>
      <inkml:brushProperty name="color" value="#E71224"/>
    </inkml:brush>
  </inkml:definitions>
  <inkml:trace contextRef="#ctx0" brushRef="#br0">228 122 7841,'-12'0'215,"1"0"1,1 2 0,-2 4 74,6 6 0,5 3 1,1 3 110,0-1 1,7 1 0,5-3-304,3-3 1,-3-2 0,0-7-13,1 3 0,3 0 0,1-6 1,-1-2-34,-5-4 1,3 2-1,-6-7 1,0-3-65,-1-1 0,-1-3 0,-6 1 1,0-1 148,0 1 1,0-1 0,-2 1-1,-4-1 0,-5 1 0,1 0 0,-2 1 0,-1 2 143,-3 3 1,-1 7 0,-1-2-60,1 4 0,-1 4 1,3 4-1,1 6-1,3 3 0,7 4 0,-2 3 1,4 1-114,2-2 0,0-1 1,0-3-1,0 1-244,0-1 0,6 1 0,2-3 0,1-3-146,5-6 0,7-4 0,3-2 0,-3-2 49,-2-4 0,-1-4 0,-3-9 0,-1-3 13,-2-1 1,-9 0-1,3 5 1,-4 1 233,-2-1 0,0 1 1,-2 1-1,-4 5-94,-5 5 1,-5 4 0,-1 2 0,-3 0-843,-3 0 922,-4 8 0,-21 32 0,-9 15 0,-4 7 0,0 0 0</inkml:trace>
</inkml:ink>
</file>

<file path=ppt/ink/ink1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4:20.747"/>
    </inkml:context>
    <inkml:brush xml:id="br0">
      <inkml:brushProperty name="width" value="0.08571" units="cm"/>
      <inkml:brushProperty name="height" value="0.08571" units="cm"/>
      <inkml:brushProperty name="color" value="#FFFFFF"/>
    </inkml:brush>
  </inkml:definitions>
  <inkml:trace contextRef="#ctx0" brushRef="#br0">35 140 7762,'-11'-9'1813,"1"1"-1267,2 0 1,2-2-357,6-7 0,8 0 0,6 1 0,5 2-33,4 3 1,8 5 0,-2-4 0,6 3-116,6 3 1,-4 2-1,4 2 1,-4 2-11,-2 3 1,-1 5-1,1 8 1,-2 1 70,-3 4 0,-5 4 1,-8 8-1,1 2 1,-1 4 1,-7-4-1,-4 6 1,-4-1-34,-2 5 1,-2-3 0,-4 1 0,-6-2-98,-3-4 1,-9-3-1,-1-3 1,0-3-180,0-7 1,-4-4-1,3-3 1,-1-3-636,-4-1 1,4-8 0,-2 2 839,-2-4 0,-18-41 0,-5-10 0</inkml:trace>
  <inkml:trace contextRef="#ctx0" brushRef="#br0" timeOffset="1">105 123 7766,'0'10'1576,"-2"-3"-1089,-4-7 0,4 2 509,-3 4-530,3-4 0,2 14 0,0-5-64,0 5 0,0 1 1,2 3-1,1 3-102,3 6 1,2 10 0,-4 5 0,4 5-61,1 5 1,-5 5-1,4-1 1,-2 6-65,0 4 0,-1-6 1,-5-4-1,2-4-227,4-1 1,-4-3-1,4-5 1,-4-10-1174,-2-10 0,2 0-1900,4-2 1720,-4-7 0,5-10 1404,-7-12 0,-31-74 0,12 28 0,0 0 0</inkml:trace>
</inkml:ink>
</file>

<file path=ppt/ink/ink1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4:20.749"/>
    </inkml:context>
    <inkml:brush xml:id="br0">
      <inkml:brushProperty name="width" value="0.08571" units="cm"/>
      <inkml:brushProperty name="height" value="0.08571" units="cm"/>
      <inkml:brushProperty name="color" value="#FFFFFF"/>
    </inkml:brush>
  </inkml:definitions>
  <inkml:trace contextRef="#ctx0" brushRef="#br0">366 18 7990,'0'-10'2447,"0"2"1,-6 10-2238,0 4 1,0 4-1,6 9 1,0 4 58,0 7 0,0 2 1,0 5-1,0 4-129,0 6 1,0 5-1,0 6 1,0 6 29,0 4 0,0-4 1,0 0-1,0 0-140,0-2 1,-6 2 0,1-9 0,1-7-79,2-3 1,2-10 0,0-8 0,0-2-573,0-3 1,0-9-829,0-1 0,6-10 401,-1-2 1,1-2 1046,-6-10 0,-7 1 0,-3-7 0</inkml:trace>
  <inkml:trace contextRef="#ctx0" brushRef="#br0" timeOffset="1">16 751 7048,'-1'10'200,"-5"-4"0,4-2 670,-4 1 1,6 3 0,4 6-302,2-3 1,7 1 0,-1 6 0,3-1-199,3 0 0,1 3 1,3 1-1,1 4-82,-2 3 1,4 1 0,-1 4 0,-3-2-93,-1-2 0,-3-2 0,-1 4 1,-3-4-169,-1-2 1,-3-7 0,5-8 0,-2-1-106,1 1 0,-3-6 1,2 2-1,-1-6-86,-1-6 0,5-4 0,-1-7 1,4-3 34,-1-3 0,10 2 1,-9-8-1,1-2 18,0-2 1,5-2 0,-1 2 0,-2 2-71,-1 1 0,-5 7 1,-1-4-1,-3 2-186,3 3 0,-4 9 0,-1 1-186,-1-1 0,0-1 1,-4 0-525,2 3 0,0 5 459,-6-6 0,0 1 616,0-7 0,-32 9 0,-6 1 0</inkml:trace>
</inkml:ink>
</file>

<file path=ppt/ink/ink1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4:20.751"/>
    </inkml:context>
    <inkml:brush xml:id="br0">
      <inkml:brushProperty name="width" value="0.08571" units="cm"/>
      <inkml:brushProperty name="height" value="0.08571" units="cm"/>
      <inkml:brushProperty name="color" value="#FFFFFF"/>
    </inkml:brush>
  </inkml:definitions>
  <inkml:trace contextRef="#ctx0" brushRef="#br0">416 497 7708,'-2'-16'1212,"-4"5"1,-4-3-1,-7 8-722,-1 3 1,1 1 0,-3 2 0,-1 0-234,-2 0 0,-8 7 0,4 5 0,-3 4-199,1 1 0,2 0 0,-2 1 0,6-1-142,3 1 0,3-1 0,1 1 0,3-1-325,1 1 0,8-7 0,0 1 59,8 2 0,0-7 1,8-1-1,1-4 151,3-2 1,1 6 0,1 0 0,-1-2 165,1-2 0,-1-2 1,1 0-1,-1 2 41,1 3 1,-1-3 0,1 6 0,-1-2 35,1 0 0,-1 7 0,0-1 7,1 3 0,-6 1 0,-3-1 0,-1 1 10,-4 3 0,0 3 1,0-5-1,1 3 27,-1 3 1,-9-4-1,-7 7 1,-2-3 79,3 0 0,-7-2 1,3-7-1,-7-2-284,1 1 0,-4 1 0,1-3 0,3-5-479,2-4 0,-5-2 0,1 0 0,2 0-1647,1 0 2242,11-8 0,1-71 0,8 27 0,0-1 0</inkml:trace>
  <inkml:trace contextRef="#ctx0" brushRef="#br0" timeOffset="1">468 707 7731,'0'17'-257,"0"0"332,0 1 1,2-8 172,4-5 1,4-3 0,7-2 0,2 0-120,5 0 0,-5-13 0,4-5 1,-3-1-156,-3 0 1,1-5 0,-1 1 0,-1 2 142,-5 1 1,-3 3 0,-8-1-70,0 1 1,0-1 0,-2 3 0,-4 3 89,-5 6 1,-11-1-1,-1 1 1,2 2-99,1 2 1,-3 4 0,0 2 0,1 4-59,3 1 1,2 3-1,-1 5 1,1 1 56,-1-1 0,7 7 1,1 1-1,2 2 157,4 4 0,2-4 1,2 2-1,0 2-17,0 2 1,2 0 0,4-2-1,6-3-190,3-3 0,3-8 1,-1-5-1,1 0-165,-1-3 0,0-1 0,3-8 0,1 0-53,3 0 0,-1-8 0,-6-3 0,1-7-32,-1-5 0,1 1 0,-1-7 1,-1-2 58,-5-2 1,3-2 0,-6 2 0,-1 2 111,1 2 0,-2 8 0,-4-2 0,2 3 342,2 3 1,-1 5 418,-5 0 0,-1 9-397,-5-3 0,4 6 0,-4 6 1,4 5-64,2 5 1,0 7 0,0 2 0,0 2 71,0 5 0,0 2 1,0 5-1,0 2-215,0-2 0,0-4 0,0-4 1,0-4-414,0-2 1,0-2 0,2-5-239,4-1 1,-2-9 0,5-10 163,-1-13 1,4-11 0,-4-8-1,1-3 165,5-4 1,-5 2-1,1-7 1,-2 1 233,-4 6 0,4-2 0,-3 12 1,-1-2 298,-2 2 1,0 4 626,4 7-643,-4 9 0,6 3 0,-8 12-45,0 5 0,0 7 1,0 5-1,0 4-113,0 0 0,0 6 1,2-3-1,2 2-44,1 3 1,1-2-1,-6-3 1,0-5-21,0 0 0,0-6 1,2 5-1149,4-5 663,-4-9 1,11-10 0,-7-14 0,0-7 42,2-8 1,-4-4 0,5-2 0,-1 0 142,-4 0 0,0 2 0,0 2 0,2 4 148,-2 2 0,-3 1 1023,-1 7-335,8-1 1,-6 11 0,4 7-33,-4 9 1,-2 7 0,0 1 0,0 3-134,0 3 1,0-2 0,0 8 0,0 2-248,0 2 1,0 2-1,0 0 1,0 0-211,0 0 0,0-8 0,2-1 0,2-3-1354,2 0 1,-1 0 1397,-5-5 0,0-94 0,0-23 0</inkml:trace>
  <inkml:trace contextRef="#ctx0" brushRef="#br0" timeOffset="2">1202 445 7731,'-10'7'696,"-4"3"1,7 8-216,-3-1 1,6 0 0,-2 1-1,4 1-307,2 5 1,0 1 0,0 6 0,0-2-219,0 2 1,2 2-1,2 2 1,4-2-501,1-4 0,-5 2 1,4-8-1,-2-1 544,0-3 0,-16-48 0,-9-12 0</inkml:trace>
  <inkml:trace contextRef="#ctx0" brushRef="#br0" timeOffset="3">1149 270 7731,'-8'-10'-364,"5"3"364,-9 7 0,31 38 0,3 11 0</inkml:trace>
  <inkml:trace contextRef="#ctx0" brushRef="#br0" timeOffset="4">1498 497 7731,'0'-12'214,"0"1"1,-7 5 6,-5-6 1,2 8 152,-1-1 1,-1 3 0,-5 2-220,-1 0 1,3 7 0,1 7-1,2 5-7,-1 5 0,-1 7 1,3-2-1,3 4 7,0 2 0,6 2 0,-4 1 1,4 3-333,2-2 1,0-8 0,2-4 0,4-2-541,6-3 0,3-5 0,3-5 0,-1-6 717,1-4 0,22-88 0,-16 33 0,-1-1 0</inkml:trace>
  <inkml:trace contextRef="#ctx0" brushRef="#br0" timeOffset="5">1621 549 7731,'0'12'382,"0"0"1,0 1 39,0 3 1,0-3-1,-2 3 1,-2 3-345,-2 1 1,0 1-1,6 0 1,0 5 90,0 1 1,0-6 0,2 2-381,4-3 0,4-5 1,7-3-106,1-6 0,-1-6 0,1-6 137,-1-6 0,-1-9 0,-3-4 0,-3-2 95,-2-4 0,-3-2 0,-5 0 0,0 3 382,0 7 1,0 2-1,-1-1-15,-5-1 1,-4 2 0,-7 9 0,-1 6-127,1 4 0,-3 2 1,-1 0-1,-2 2-150,1 4 1,3 4 0,1 7 0,1 3-504,-1 3 0,9-4 0,3 5-1999,4-5 2495,2-1 0,54-40 0,14-9 0</inkml:trace>
  <inkml:trace contextRef="#ctx0" brushRef="#br0" timeOffset="6">1743 514 7731,'10'0'755,"-3"0"1,-5 2 181,4 4 1,-2 6-1,6 9-540,-2 2 1,3 9 0,-5-3-1,-2 6-134,-2 5 1,0-3-1,2 4 1,1-6-254,-1-6 1,-2-4 0,-2-7-359,0-1 1,0-3 0,0-8-200,0-12 0,2-18 0,2-10 1,4-11-41,2-6 1,-5-7-1,7 0 1,0 4 115,-3 5 0,5 6 0,-6 10 0,0 4 258,-1 6 0,1 6 539,-2 5 0,2 12 0,3 14 0,-5 7 115,-4 8 0,-2 4 1,0 4-1,0 2-128,0 1 0,0 3 0,0-4 1,0 2-738,0-3 1,6-6 0,2-5 0,-1 0 423,1 0 0,37-44 0,3-7 0</inkml:trace>
  <inkml:trace contextRef="#ctx0" brushRef="#br0" timeOffset="7">2249 532 7731,'0'-18'301,"0"1"1,0 0 0,0-1-1,0 1 274,0-1 0,-7 1 0,-5-1-265,-3 1 1,-3 7 0,1 4 0,-1 4-123,1 2 1,5 0 0,0 2-1,-1 6-349,-3 9 0,1 3 0,1 9 1,4 2-50,3 2 0,1 8 1,6 1-1,0 1 160,0 0 0,0-2 1,2-7-1,2 1-14,2 0-1,7-2 1,-1-4 0,3-5-56,3-5 1,-1-7-1,1-3 1,-1-1-88,1-4 1,-7-10 0,1-7-1,1-9 70,3-7 1,0-11-1,-3-7 1,-3-4-3,-2-1 0,3 0 0,-5-1 0,-2 1 91,-2 0 1,-2-1 0,0-1 0,0-2 77,0-3 0,-8 1 1,-2 8-1,-1 5 309,-1 10 1,6 8 0,-3 9 132,1 1 0,2 9 0,6 8-217,0 10 1,0 7 0,0 5 0,0 5-62,0 6 0,0 0 0,0 13 1,0 1 106,0-2 0,0 7 1,0-1-1,0 5-238,0 0 1,0-2-1,0-1 1,0-1-505,0 1 1,0-7 0,2-1-1,2-4-730,2-8 1,5-12 0,-3-11-801,2-3 1971,1-16 0,6-36 0,-1-15 0,3-11 0,-1 0 0</inkml:trace>
  <inkml:trace contextRef="#ctx0" brushRef="#br0" timeOffset="8">2459 392 8568,'0'12'128,"0"0"303,0 1 1,0 3 0,0 1 0,0 2 121,0 5 0,0 3 0,0 8 0,2 2-423,4 3 1,2-8 0,5 2-1,-3-3-192,-2-3 1,5-3-1,-3-8 1,2-1-544,-1-4 1,-5-5 0,6-7 229,1 0 1,-5-7-1,0-7 1,-2-7 93,-1-9 0,1-3 1,-4-1-1,2-1 219,2 0 0,0 2 0,-6 2 0,0 4 180,0 1 0,0 3 1,0 6 874,0-1-685,0 1 0,0 9 0,0 10-148,0 13 0,0 5 0,0 9 0,0 2-241,0 2 0,5 2 0,1 0 1,0-2-428,2-4 0,-4 2 0,7-8 1,1-2 507,-2-1 0,52-65 0,6-15 0</inkml:trace>
  <inkml:trace contextRef="#ctx0" brushRef="#br0" timeOffset="9">3000 322 8743,'-17'-7'929,"5"5"1,1-4-729,-3 4 1,-1 4 0,-3 4 0,1 5-32,-1 5 0,1 3 0,-1 3 0,1 3-59,-1 2 1,7 4 0,1 8 0,2 2-197,4-3 1,2-1 0,4-4 0,2-4-408,2-5 0,8-7 0,-3-3 1,7-5-525,5-1 1,-4-2 1015,5-6 0,3-78 0,-14 30 0,1-1 0</inkml:trace>
  <inkml:trace contextRef="#ctx0" brushRef="#br0" timeOffset="10">3018 305 9399,'0'12'782,"0"-1"0,2-7 0,4 2-863,5-4 0,11-2 0,1 0 0,0-2 82,2-4 1,1 2 0,3-6 0,-4 3-250,0 3 1,-5-4 0,3 2 0,-6 0-540,-5-1 1,2 3 786,-9-8 0,-69-7 0,-23-8 0</inkml:trace>
  <inkml:trace contextRef="#ctx0" brushRef="#br0" timeOffset="11">3140 25 8861,'10'12'173,"-4"0"0,1-6 0,-1 5 0,-2 5 340,-2 5 1,-2 6 0,0 10 0,0 6-184,0 9 0,-6 8 1,0 8-1,3-2-251,1-2 1,2-7-1,0-1 1,0-8-229,0-7 0,0-6 0,2-8 0,1-7-2305,3-7 2454,8-9 0,11-74 0,-7 22 0,1-1 0</inkml:trace>
  <inkml:trace contextRef="#ctx0" brushRef="#br0" timeOffset="12">3402 445 7718,'-10'17'0,"3"1"0,1-1 510,0 0 1,0 1 0,6 1-1,0 3-303,0 1 1,6 6-1,2-4 1,0 1-75,-1-1 1,7 4 0,-2-6 0,3-2-34,2-1 0,-1-8 0,0-3 0,-1-1-224,4-4 0,3-4 0,-5-6 0,1-6-7,-1-3 1,1-10-1,-3-4 1,-1-4 76,-3-2 0,-1 0 0,2 0 0,-6 0 160,-4 0 1,-2 6 0,0 0 0,0 0 154,0 1 1,-8 3 0,-4 6-1,-3-1 53,-3 3 0,-7-2 0,-4 13 0,-4 2-118,-2 2 1,0 2 0,2 2 0,2 4-252,2 5 1,7 5-1,-1 3 1,6 3-675,5 1 1,4 0 0,8-5-554,0-1 1,14-7 1281,3-4 0,34-20 0,13-9 0,3-2 0,0 1 0</inkml:trace>
  <inkml:trace contextRef="#ctx0" brushRef="#br0" timeOffset="13">3909 95 7711,'0'10'3959,"0"6"-3728,0-5 1,5 5-1,1 3 1,0 4 77,2 7 0,-4 3 0,5 3 1,-1 5 232,-4 6 0,-2 3 0,-2 3 0,0-3-284,0-3 1,0-5 0,0-7-1,0-2-25,0-4-307,0-4 1,0-17 0,0-8-164,0-9 1,0-15-1,0-7 1,0-8-29,0-7 0,2 1 0,2-1 0,4-3 31,1-1 1,3-3-1,3 3 1,-1 3-30,-2 7 1,-1 8 0,7 5-1,-1 0-95,1 0 1,-1 11-1,1 1 1,-1 5-545,1 6 0,-1 0 902,0-1 0,-7 3 0,-2-6 0</inkml:trace>
</inkml:ink>
</file>

<file path=ppt/ink/ink1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4:50.998"/>
    </inkml:context>
    <inkml:brush xml:id="br0">
      <inkml:brushProperty name="width" value="0.08571" units="cm"/>
      <inkml:brushProperty name="height" value="0.08571" units="cm"/>
      <inkml:brushProperty name="color" value="#FFFFFF"/>
    </inkml:brush>
  </inkml:definitions>
  <inkml:trace contextRef="#ctx0" brushRef="#br0">70 297 7733,'0'-17'0,"2"5"689,4 1 0,-4 5 24,4-6 0,-4 10 0,-2 2-356,0 10 0,0 6 0,-2 3 0,-2 4-197,-2 6 0,0 4 0,4 4 1,-1 2-210,-3 2 1,-2 5-1,4-3 1,-2 0-340,2-1 0,1-3 0,-1-8 0,-2-2-1016,2 2 0,2-5 1404,2-3 0,-8-11 0,-1-5 0</inkml:trace>
  <inkml:trace contextRef="#ctx0" brushRef="#br0" timeOffset="1">140 175 7765,'-11'0'1208,"-1"0"-534,8 0 0,-4 2-204,8 4 0,2-2 0,4 6 1,8-1-291,7 1 1,0 7 0,7 9 0,-1 1-48,0 4 0,0 8 1,4 3-1,-2 3-143,2 3 1,-6 3 0,1-1 0,-3-1-113,0-3 0,1-13 1,-9 0-1,-1-5-156,-3-7 1,-5-9 294,6-7 0,-3-10 1,5-9-1,-4-7 130,-2-8 1,3-6 0,-3-6-1,0-4 1,-1 1 0,7-5 1,-4 6-1,-1-1-229,-3-5 1,2 5-1,-2-3 1,-2-1-192,-2-3 0,3 5 0,1 1 0,-2 4-1206,-2 8 1,-2 6 1477,0 10 0,8 53 0,2 15 0</inkml:trace>
</inkml:ink>
</file>

<file path=ppt/ink/ink1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4:51"/>
    </inkml:context>
    <inkml:brush xml:id="br0">
      <inkml:brushProperty name="width" value="0.08571" units="cm"/>
      <inkml:brushProperty name="height" value="0.08571" units="cm"/>
      <inkml:brushProperty name="color" value="#FFFFFF"/>
    </inkml:brush>
  </inkml:definitions>
  <inkml:trace contextRef="#ctx0" brushRef="#br0">227 36 7694,'0'-12'2157,"0"0"-1514,0 9 1,2-5 0,2 10-308,2 4 1,5 3-1,-5 11 1,-2 5-290,-2 10 1,-2 7-1,0 13 1,-2 3-64,-4 6 0,-1 6 0,-7 4 1,2 1-319,-1-1 1,5-16 0,0-7-1,2-7-2625,1-5 2959,-1-10 0,6-27 0,0-13 0</inkml:trace>
  <inkml:trace contextRef="#ctx0" brushRef="#br0" timeOffset="1">18 455 10225,'-10'2'3049,"4"4"-2484,4 5 1,4-1-1,2 2 1,4 3-128,1 6 0,3 5 1,5 5-1,1-2-227,-1 2 1,1 2 0,-1 2 0,3-2-173,3-4 0,-4 2 1,5-6-1,-5-2-69,-1-3 0,5-1 0,0-13 0,0-2-79,3-2 0,-5-12 0,6-7 1,0-10-163,1-6 0,1-10 0,4-4 0,-2-1-79,-2 1 0,-6-3 0,4 5 350,-2 1 0,-17-54 0,-9 47 0,0 0 0</inkml:trace>
</inkml:ink>
</file>

<file path=ppt/ink/ink1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4:51.002"/>
    </inkml:context>
    <inkml:brush xml:id="br0">
      <inkml:brushProperty name="width" value="0.08571" units="cm"/>
      <inkml:brushProperty name="height" value="0.08571" units="cm"/>
      <inkml:brushProperty name="color" value="#FFFFFF"/>
    </inkml:brush>
  </inkml:definitions>
  <inkml:trace contextRef="#ctx0" brushRef="#br0">263 158 7752,'-8'-17'310,"-4"-1"1,-3 8-1,-3 5-109,1 3 1,-1 2-1,1 0-186,-1 0 0,7 0 0,1 2 0,0 1-55,1 3 1,5 2 0,-4-4-1,2 4-90,0 1 0,1-3 0,5 6-16,0 1 1,0-3-1,0 2-16,0 1 1,5-3 0,3 0 0,2-1 231,3 1 1,-3-4-1,2 6 1,-1 1 117,-1 3 0,6 3 0,-7 2 0,1 3 207,-4-3 1,2 6 0,-3 0-1,-1 3-74,-2-1 0,-2-2 0,0 2 1,-2-6-261,-4-3 1,3-3-1,-7 1 1,0-3-127,1-3 1,-3-5 0,-6-7-2944,1 0 3008,-8 0 0,-18-85 0,16 32 0,0-1 0</inkml:trace>
  <inkml:trace contextRef="#ctx0" brushRef="#br0" timeOffset="1">350 298 7752,'17'0'0,"1"0"0,-3 2 0,-1 2 277,-2 1 0,-1 1 1,7-6-1,-3 2-53,-3 4 1,3-4 0,-3 4 0,4-4 28,1-2 1,1 0 0,-1 0-83,0 0 0,-5-6 0,-2-2 0,0 0 74,-1 1 0,-5-7-120,2 2 1,-4-3-1,-4-1 1,-2 3-69,-2 1 0,-7 2 0,1-3 0,-4 3-122,-1 2 1,0-3-1,-1 5 1,1 2 62,-1 2 0,1 2 1,-1 0-1,1 0-30,-1 0 0,1 8 0,1 3 0,3 5 82,1 1 1,6 7-1,-3 1 1,1 2 87,4 4 0,-4 2 1,2 2-1,2-2-148,3-4 0,6 4 0,3-6 0,2 0-146,3-3 1,3-7 0,1-5 0,1-6-18,-1-4 0,7-2 0,1-2 0,0-4-32,0-6 0,4-9 0,-5-4 0,-1-3 33,2-3 1,-5 0 0,3 0 0,-6 4 60,-5 2 0,3-4 0,-5 4 0,0-1 31,-4 1 1,1 8-1,-1 5 542,-2-2-23,-2 7 1,-2 1-1,0 14-68,0 9 1,-2 1 0,-2 7 0,-2 0-12,3 4 0,1 4 0,2 2 1,0 0-180,0 0 1,0 0 0,0-2 0,0-4-290,0-6 0,0-3 1,0-3-493,0 1 0,2-9 1,1-5 235,3-8 0,8-7 1,-2-11-1,1-5-18,-1-6 1,3 2 0,-3-12 0,3 3 169,3-1 1,-1 0 0,-1 8 0,-3 2 242,-1 2 1,-6 8-1,4-3 257,-3 5 0,1 7 224,-2 1 0,-4 9-278,4 2 1,-4 7 0,-2 11-1,0-1-78,0 1 1,0 7 0,0 4-1,0 2-108,0-2 1,0 4-1,0-4 1,0 2-53,0-1 0,0 1 1,0-6-740,0 2 0,0-6-572,0 3 1,2-15-97,3-9 1411,-3-15 0,18-37 0,7-16 0,-3-8 0,0 0 0</inkml:trace>
  <inkml:trace contextRef="#ctx0" brushRef="#br0" timeOffset="2">1241 210 10363,'0'20'942,"0"1"-816,0 2 0,0 3 1,0-3-1,0 6-357,0 4 1,0 8 0,0 0 0,0-3-256,0-1 1,0-8-1,0 0-1283,0 2 1769,0-5 0,7-79 0,3-26 0</inkml:trace>
  <inkml:trace contextRef="#ctx0" brushRef="#br0" timeOffset="3">1310 71 7752,'-7'-10'160,"5"-6"1,-6 7 1862,0-1-3030,6-5 269,-5 13 738,7-6 0,7 8 0,3 0 0</inkml:trace>
</inkml:ink>
</file>

<file path=ppt/ink/ink1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4:51.006"/>
    </inkml:context>
    <inkml:brush xml:id="br0">
      <inkml:brushProperty name="width" value="0.08571" units="cm"/>
      <inkml:brushProperty name="height" value="0.08571" units="cm"/>
      <inkml:brushProperty name="color" value="#FFFFFF"/>
    </inkml:brush>
  </inkml:definitions>
  <inkml:trace contextRef="#ctx0" brushRef="#br0">0 649 8899,'10'7'-294,"-2"-3"0,-8 8 1,0 2 154,0 1 0,0 2 0,0 3 0,0 1-433,0 3 572,0-1 0,0 2 0,0 2 0</inkml:trace>
  <inkml:trace contextRef="#ctx0" brushRef="#br0" timeOffset="1">664 596 7770,'-17'-9'74,"-1"3"0,1 2-140,-1-2 0,1 4 1,-1-4-1,1 4 160,-1 2 1,1 0 0,-1 0 0,1 2 13,0 4 0,-1 2 0,1 5 1,-1-1-50,1 2 1,1 7-1,3 2 1,3 1-68,2 1 0,-4-4 1,7 6-1,1 0 3,2 1 1,2-1 0,2 4 0,4-4-45,5-2 0,5-1 0,1-9 0,1-1-307,-1-3 1,1-7 0,1 2 0,2-4 355,3-2 0,9-41 0,3-19 0,2-3 0,0 0 0</inkml:trace>
  <inkml:trace contextRef="#ctx0" brushRef="#br0" timeOffset="2">699 736 7770,'-12'15'101,"3"-1"0,1-2 0,4 1 0,0 1 0,0-1 0,-2-1-66,3 2 1,1 1 0,2 3 0,0-1 50,0 1 1,5-1 0,3-1 0,2-3-59,4-1 1,1-8 0,2 2-1,1-5-95,-1-1 0,7 0 0,-1-1 0,-2-5-6,-1-6 1,3-5 0,0-7-1,-1-3 103,-3 0 1,-3-6-1,-3 6 1,-3-2 188,-2 0 1,-3 7 0,-5-1 0,-1 4 128,-5 1 0,-4 6 0,-7 3 0,-3 1-102,-3 4 1,-2 2 0,-6 2 0,3 0-227,3 0 0,2 2 1,5 2-1,1 4-797,-1 1 1,7-5 0,1 4-578,2 0 1,3-4 1353,5 7 0,0-7 0,0 4 0</inkml:trace>
  <inkml:trace contextRef="#ctx0" brushRef="#br0" timeOffset="3">996 631 7778,'8'-10'465,"-6"3"0,11 9-189,-7 3 0,2 5 0,-4 10 0,1 1 150,-1 2 1,-2 2-1,-2-3 1,0 3-132,0 2 0,0-5 0,0 1 0,0-4-346,0-1 0,-2-1-406,-3 1 155,3-9 0,-6-3 0,10-12-106,4-5 0,-3-13 0,9-3 0,2-2 72,1 0 0,3 2 0,-3-2 0,-1 5 290,-3 5 0,-5 4 0,4 1 0,0 4 514,-1 2 1,-5 5-173,2 8 1,-4 7 0,-2 9 0,0 5-492,0 1 0,0 0 0,0 4 0,0-2-1732,0 2 1927,0-6 0,16 8 0,3-5 0</inkml:trace>
  <inkml:trace contextRef="#ctx0" brushRef="#br0" timeOffset="4">1467 788 8951,'0'-17'332,"0"-1"1,0 7 0,-1 1-91,-5 2 1,2-3 0,-8 5 0,1 0-201,1-2 0,-6 6 1,5-3-1,-5 3-155,-1 2 1,1 7 0,3 7 0,1 5-4,-2 5 0,5 7 1,-1-4-1,2 2 26,4 0 0,2 0 1,2 4-1,0-4-116,0-5 1,8-5-1,4-4 1,3-1 95,3-2 1,-1-8 0,1-1-1,-1-6 169,1-9 0,5-9 0,0-5 0,-1-1-44,-3-4 1,-4-4 0,-1-4 0,-2-1 16,1 1 0,-3-4 0,0 2 0,-1 1-80,1-3 1,-6-2 0,4-7 0,-2 0 44,-1-1 1,1-5 0,-6 0 0,0 0 119,0-3 1,0 15 0,0 1 0,0 12 1089,0 10-921,0 3 0,0 19 0,0 6 0,-2 13-127,-4 11 0,4 2 0,-3 17 0,1 7 113,-2 7 1,2 6 0,-6 2 0,3 0-313,3-1 0,-4 7 0,2 0 0,2-3-272,2-1 0,2-10 1,0-3-1,0-7-843,0-5 0,2-13 1,4-12 1154,6-9 0,27-51 0,7-21 0</inkml:trace>
  <inkml:trace contextRef="#ctx0" brushRef="#br0" timeOffset="5">1834 614 7810,'-11'6'421,"-1"-1"1,8 9 0,-2-2-263,4 3 0,2 8 0,0 3 0,0-1 100,0 0 0,0 6 0,0-2 1,2 4-72,4 2 1,-2-6-1,6-2 1,-1-1-353,1-5 1,2-4 0,5-5-101,1-6 0,-7-4 0,1-4 0,1-6 50,3-9 0,1-3 1,1-9-1,-1-4 27,1-6 0,-1 3 0,1-5 0,-3 4 296,-3 2 1,2 6 0,-9 2 0,-1 1 315,-2 5 1,-2 2-1,0 1 1157,0 1-1420,0 7 1,0 10 0,-2 12 0,-2 5 25,-1 6 1,-7 5-1,6 9 1,0 1-166,-2 3 0,7 6 0,-5-7 0,4-1-603,2-2 1,0-2-1,0-2 1,0-4 579,0-6 0,62-58 0,15-15 0</inkml:trace>
  <inkml:trace contextRef="#ctx0" brushRef="#br0" timeOffset="6">2480 596 7810,'-7'-17'524,"3"5"0,-8 0 153,-1-1 0,-3 5 0,-1 0 0,-1 3-314,1-1 1,-3 0 0,-1 8 0,-4 6-123,-3 9 1,5 8 0,-4 10 0,2 0-287,3 0 1,11 2 0,5 2 0,4 2-151,2-3 0,2-7 0,4-2 0,5 1-581,5-3 0,7-8 0,1-9 0,-1-2-629,2-4 1,-6-3 1404,5-1 0,11-62 0,2-15 0</inkml:trace>
  <inkml:trace contextRef="#ctx0" brushRef="#br0" timeOffset="7">2498 666 9158,'17'0'146,"1"2"0,-1 2 0,1 2-158,-1-2 1,3-2 0,1-2 0,2 0-383,-1 0 0,3 0 0,-2 0 394,-2 0 0,-24-24 0,-9-5 0</inkml:trace>
  <inkml:trace contextRef="#ctx0" brushRef="#br0" timeOffset="8">2638 387 7904,'-10'0'1282,"2"2"1,8 3-794,0 7 0,0 13 1,0 8-1,0 8-229,0 4 0,0 9 0,0 8 1,-2 0-618,-4-4 1,4-5-1,-3-7 1,3-3 356,2 0 0,54-92 0,14-15 0</inkml:trace>
  <inkml:trace contextRef="#ctx0" brushRef="#br0" timeOffset="9">2987 666 7779,'-18'27'158,"3"4"1,3-7-1,6-1-43,4 2 1,2-5-1,0 5 1,2-4-301,4-3 1,-2 3 0,8-9 0,1 1 199,3-1 0,1-4 1,1-8 174,-1 0 1,1 0 0,-1-2-1,1-4-39,-1-6 1,1-9 0,-1-4 0,-1-3-55,-5-3 1,5 0-1,-7 0 1,3 2 130,0-2 1,-8 4 0,1 0-1,-3 0 149,-2-1 1,0 7 0,0-2 0,-2 3 44,-3 3 0,-5 1 1,-8 5-1,1 3-216,-1 0 1,-1 6 0,-2-4 0,-3 6-171,3 6 1,-4-2-1,2 8 1,1 1-575,3 3 0,7 1 0,3 3 0,1 1-731,4 2 0,2 1 0,4-7 1269,4 1 0,43-17 0,20-8 0,8 1 0,-1 0 0</inkml:trace>
  <inkml:trace contextRef="#ctx0" brushRef="#br0" timeOffset="10">3528 439 7768,'0'-10'5321,"0"5"-5120,0 10 0,6 5 1,0 9-1,-2 5 228,-2 5 0,-2 10 0,2 3 0,2 1 50,1 0 0,1 3 0,-6-5 0,0 0-371,0 2 1,0-14-1,0 0 1,0-8-263,0-3 73,0-9 1,0-3 0,0-12 0,2-7-33,4-9 1,-2-11-1,7-9 1,3-1 397,2 0 1,-5-3 0,1 5 0,1 0 147,3-2 0,1 9 1,1-3-1,-1 6-459,1 0 1,-1 5-1,1 3 1,-1 6-335,1 5 1,1-4 0,2 7 0,3-3-984,-3 0 0,6 7 1,0-5-1,2 0 1343,1 1 0,38-11 0,15-7 0</inkml:trace>
</inkml:ink>
</file>

<file path=ppt/ink/ink1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22:17.705"/>
    </inkml:context>
    <inkml:brush xml:id="br0">
      <inkml:brushProperty name="width" value="0.05" units="cm"/>
      <inkml:brushProperty name="height" value="0.3" units="cm"/>
      <inkml:brushProperty name="color" value="#849398"/>
      <inkml:brushProperty name="inkEffects" value="pencil"/>
    </inkml:brush>
  </inkml:definitions>
  <inkml:trace contextRef="#ctx0" brushRef="#br0">315 1 17415 179450 13998,'-17'0'-1308'0'1954,"-1"0"0"0"0,1 8 854 0 482,-1 3 0 0 0,7 5 0 0 0,1 1 0 0 1,2 1 652 0-1207,4-1 0 0 0,-3 7 0 0 0,1 1 0 0 1,2 2-10 0-841,2 4 1 0 1,2 2-1 0 0,0 2 1 0-1,0 2-49 0-302,0 4 0 0-1,2 3 0 0 0,2 9 0 0 0,2-1-10 0-37,-2 0 1 0-1,3 1 0 0 0,-1-1-1 0 0,-2 3-12 0-34,-2 3 0 0-1,-2-4 1 0 0,2 2-1 0 1,2-5 0 0-15,2-5 0 0 0,-1 1 1 0 0,-5 3-1 0 1,0-3-29 0-1,0-6 1 0 0,0-4 0 0 0,0-3 0 0 0,0 1-17 0 0,0 0 1 0 0,0-2-1 0 0,0-4 1 0 0,0-3-18 0 0,0-1 0 0 0,0-6 0 0 0,0 5 0 0 0,0-5 24 0 0,0-2 1 0 0,0-5-1 0 0,0 0 54 0 0,0 1-299 0 0,0-5 33 0 0,0 0 1 0 0,0-10 170-64 0,0-4 0 64 0,0-4 1 0 0,0-7-1 0 0,0-2 36-227 0,0-5 1 227 0,0-5 0 0 0,0-10 0 0 0,0-3-58-118 0,0-3 0 118 0,0-2 0 0 0,0-3 0 0 0,0 0-16-16 0,0-3 0 16 0,0 10 1 0 0,0-7-1 0 0,0 3-61 0 0,0 3 1 0 0,2 3-1 0 0,2-4 1 0 0,2 5 21 0 0,-2 7 0 0 0,-2-2 0 0 0,-2 8 1 0 0,0-3 54 0 0,0 1 0 0 0,2 8 0 0 0,2-2 0 0 0,2 3 11 0 0,-3 3 1 0 0,-1-3 0 0 0,-2-1 0 0 0,0-2 13 0 0,0 1 0 0 0,0 3 0 0 0,-2 2 0 0 0,-1-1 64 0 0,-3 1 1 0 0,0-1 0 0 0,4 1-13 0 0,-4-1 0 0 0,4 7-60 0 0,-4-1-82 0 0,4 8-39 0 0,2-4 0 0 0,0 10 131 0 0,0 4 0 0 0,0 4 0 0 0,0 9 0 0 0,0 5 69 0 0,0 5 1 0 0,0 4-1 0 0,0 3 1 0 0,0 5 9 0 0,0 6 0 0 0,0 9 0 0 0,0 4 1 0 0,0 2-31 0 0,0 4 0 0 0,0 8 0 0 0,0 6 0 0 0,0 3-16 0 0,0 6 0 0 0,-2 2 0 0 0,-1-3 0 0 0,-3-1-35 0 0,2 0 0 0 0,0-7 0 0 0,0-4 1 0 0,-2-6-33 0 0,2-6 1 0 0,2-6 0 0 0,2-10 0 0 0,0-3-14 0 0,0-2 0 0 0,0-3 1 0 0,0-7-1 0 0,0-4-127 0 0,0-5 1 0 0,2-11 0 0 0,2-1-666 0 0,2 2 593-322 0,0-7 1 322 0,-6-1-124-523 0,0-12 1 523 0,0-3 0 0 0,0-11 0 0 0,0-5 467-391 0,0-10 0 391 0,0-8 0 0 0,0-11 0 0 0,0-4-28-224 0,0-6 0 224 0,0-4 0 0 0,0-2 0 0 0,0-2-129-65 0,0-3 0 65 0,2-5 0 0 0,2-7 1 0 0,2-1-69 0 0,-3 1 0 0 0,1 0 1 0 0,0 1-1 0 0,2 3 6 0 0,-2 1 1 0 0,4 11 0 0 0,-2 1-1 0 0,-3 10 101 0 0,-1 5 1 0 0,0 9-1 0 0,2 1 1 0 0,2 4 38 0 0,-2 8 0 0 0,-2 0 1 0 0,-2 10-1 0 0,0 2 158 0 0,0 1 1 0 0,-6 3 0 0 0,0-1 157 0 0,2 1 1 0 0,-3-1 198 0 0,1 1-371 0 0,0 7-223 0 0,6 2-134 0 0,0 8 1 0 0,0 8-1 0 0,0 4 1 0 0,0 5 139 0 0,0 7 0 0 0,0 5 0 0 0,0 12 0 0 0,0 7 172 0 0,0 8 1 0 0,-2 8-1 0 0,-2 12 1 0 0,-2 6-87 0 0,2 3 0 0 0,0 10 1 0 0,3-45-1 0 0,-1 1 0 0 0,-1 3 1 0 0,0 1-32 0 0,1 2 0 0 0,0 2 1 0 0,-2 1-1 0 0,0 0 0 0 0,0 0 1 0 0,0 1-1 0 0,0-2 1 0 0,1 0 1 0 0,-1-1 1 0 0,0 0-1 0 0,1-2 1 0 0,0-1-1 0 0,2 1 1 0 0,0 1-1 0 0,-1-4 1 0 0,0 0 39 0 0,-4 44 1 0 0,1-7-1 0 0,5-9 1 0 0,0-3-46 0 0,0-1 0 0 0,0 1 0 0 0,0 3 0 0 0,0-5-55 0 0,0-4 0 0 0,0-2 1 0 0,0 0-1 0 0,0-2-15-124 0,0-4 0 124 0,1-10 1 0 0,3-9-1 0 0,2-3-47-930 0,-2-3 0 930 0,-2-2 0 0 0,0-4 0 0 0,2-4-230-1004 0,2-6 1 1004 0,-1-9-911-852 0,-5-3 766 180 0,0-7 1 672 0,0 2-1 0 0,0-14 138-566 0,0-9 1 566 0,0-12 0 0 0,0-18-1 0 0,0-13 347-282 0,0-12 1 282 0,0-15-1 0 0,0 37 1 0 0,0-1 0 0 0,0-3-1 0 0,0-1-81-25 0,0-2 0 25 0,0-2 1 0 0,0-3-1 0 0,0 0 1 0 0,0 0-1 0 0,0 0 0 0 0,0 1 1 0 0,0 1 34 0 0,0 0 1 0 0,0 0 0 0 0,0-3-1 0 0,0 0 1 0 0,0-2 0 0 0,0 0 0 0 0,0 0-1 0 0,0 0-4 0 0,0-1 1 0 0,0 2 0 0 0,1 7 0 0 0,0 1 0 0 0,3-41 0 0 0,2 12-42 0 0,-2 9 1 0 0,4 6-1 0 0,0 8 1 0 0,-1 8 101 0 0,1 5 0 0 0,-2 11 0 0 0,-6-3 1 0 0,0 6 97 0 0,0 6 0 0 0,0 4 1 0 0,0 7-1 0 0,0 1 248 0 0,0-1 1 0 0,-2 9-73 0 0,-4 3 1 0 0,2 4 0 0 0,-5 4 0 0 0,1 4-223 212 0,4 5 0-212 0,-4 7 0 0 0,0 5 0 0 0,1 8-44 449 0,-1 8 1-449 0,-4 5 0 0 0,6 11 0 0 0,1 3-93 223 0,-3 6 0-223 0,6 6 1 0 0,-4 6-1 0 0,4 5 24 19 0,2 4 1-19 0,-6-1-1 0 0,0 3 1 0 0,3 6 47 0 0,1 2 0 0 0,1-41 1 0 0,2 1-1 0 0,-1-2 0 0 0,0-1 1 0 0,0 0-1 0 0,0 1 56 0 0,0-3 1 0 0,0 1 0 0 0,0 46 0 0 0,-2-6-1 0 0,-2 0-25 0 0,-2-6 1 0 0,0-5 0 0 0,6-10 0 0 0,0 0-24 0 0,0-1 0 0 0,0-1 0 0 0,0-4 0 0 0,0-3-19 0 0,0-1 1 0 0,0-6-1 0 0,0 6 1 0 0,0-2-37 0 0,0 1 0 0 0,0-1 0 0 0,0-6 1 0 0,0 3 16 0 0,0 3 1 0 0,0-4 0 0 0,0 4-1 0 0,0-3 6-15 0,0-3 0 15 0,0 0 0 0 0,0 3 0 0 0,0-1-10-594 0,0-1 0 594 0,0 3 0 0 0,0-10 0 0 0,0 3-15-832 0,0-3 1 832 0,0 5-1 0 0,0-6 1 0 0,0-1-3-737 0,0-3 0 737 0,0-4 1 0 0,0-2-1 0 0,0 0-34-633 0,0 0 1 633 0,0-1 0 0 0,0 1 0 0 0,0-2 23-586 0,0-3 0 586 0,0 6 1 0 0,0-5-1 0 0,0-1-43-570 0,0-3 0 570 0,2 2 0 0 0,2-4 1 0 0,2 0 43-537 0,-2 0 1 537 0,-2-1-1 0 0,-2-7 1 0 0,0 1 17-484 0,0-1 1 484 0,0 1 0 0 0,0-1 1-388 0,0 1 0 388 0,0-7 1 0 0,0 1-1 0 0,0 1-30-290 0,0 3 0 290 0,5 1 0 0 0,1 1-78-225 0,-2-1 1 225 0,-2 1 0 0 0,-2-1 33-150 0,0 1 1 150 0,0-1-1 0 0,0 1 35-48 0,0-1 1 48 0,6-5 0 0 0,0-1 60-17 0,-2 3 0 17 0,-2 2-21 0 0,-2 1 0 0 0,0 0 0 0 0,0 1 0 0 0,0-1-36 0 0,0 1 0 0 0,0-7 0 0 0,0 1 1 0 0,0 2-20-2 0,0 1 1 2 0,0 3-96-39 0,0-1-22 1 0,0 1 103 4 0,0-1 104 8 0,0-7-17 15 0,0-2 1 11 0,0-10-11-6 0,0-4 0 6 0,0 2-168-1 0,0-8 1 1 0,0 1-1 0 0,0-7 1 0 0,-2-1 81 0 0,-4-5 1 0 0,4-3 0 0 0,-4-8 0 0 0,4-1 16 0 0,2-5 0 0 0,-6-4 0 0 0,0-7 0 0 0,3-1 43 0 0,1 1 1 0 0,0-8 0 0 0,-2-6 0 0 0,-2-6 43 0 0,2-4 1 0 0,2 1-1 0 0,2 3 1 0 0,0-4 24 0 0,0-5 1 0 0,-6-5-1 0 0,1-1 1 0 0,1 0-29 0 0,2-1 0 0 0,-4 1 0 0 0,0-2 0 0 0,2-2-12 0 0,2-3 0 0 0,2 9 0 0 0,0 11 0 0 0,0 6 27 0 0,0 4 0 0 0,0 8 0 0 0,0-2 0 0 0,0 4 57 0 0,0 1 0 0 0,0 1 0 0 0,0-1 0 0 0,0 1-33 0 0,0 0 1 0 0,0-3-1 0 0,0-3 1 0 0,0-4 15 0 0,0 0 1 0 0,6-14-1 0 0,0 2 1 0 0,-2-5-16 0 0,-2-3 0 0 0,-2 9 0 0 0,0-5 1 0 0,2 2-15 246 0,3 1 0-246 0,-3 1 0 0 0,6 10 0 0 0,-2 6 44 850 0,0 3 0-850 0,0-1 0 0 0,-6 2 0 0 0,2 5 14 820 0,3 5 0-820 0,-3-5 1 0 0,4 2-1 0 0,-4-3-45 728 0,-2-2 1-728 0,0-1 0 0 0,0-1-1 0 0,0-2-43 714 0,0-3 0-714 0,0-12 1 0 0,0 3-1 0 0,0 0-35 708 0,0 2 0-708 0,0 4 1 0 0,2-2-1 0 0,2 5 32 482 0,2 5 0-482 0,0 8 1 0 0,-6 1-1 0 0,0 2-22 20 0,0 4 0-20 0,0-1 1 0 0,1 3-1 0 0,3 4 7 0 0,2 0 1 0 0,0 0 0 0 0,-4 0-1 0 0,2 2-27 0 0,2 2 0 0 0,5 0 1 0 0,-5-4-1 0 0,0 2-63 0 0,2 1 0 0 0,-1 1 1 0 0,5-4-1 0 0,-4 2-29 0 0,0 2 0 0 0,-6 8 0 0 0,3-2 1 0 0,-1 3 122 0 0,2 3 1 0 0,-4 5 269 0 0,4 0 245 0 0,-4 9 1 0 0,-4-5-308 0 0,-4 8 0 0 0,4 2-226 0 0,-4 4 0 0 0,-1 3 0 0 0,1 11 1 0 0,2 3-75 0 0,2 6 0 0 0,-4 4 1 0 0,-2 6-1 0 0,1 5 45 0 0,-1 9 0 0 0,2 5 0 0 0,4 0 1 0 0,-2 8 52 0 0,-2 8 0 0 0,-1 6 1 0 0,3 9-1 0 0,-2 4 41 0 0,2 6 0 0 0,0-47 0 0 0,0 1 0 0 0,1 2 0 0 0,0 0 0 0 0,1 3 0 0 0,-1 1-23 153 0,-1 1 1-153 0,0 0-1 0 0,2-2 1 0 0,0-1 0 0 0,-3-3-1 0 0,0 0 1 0 0,1-2 0 0 0,0-1-25 921 0,1 48 1-921 0,-1-49 0 0 0,0 1-1 0 0,1 0 1 0 0,0-1 0 0 0,-1 41-53 0 0,2-4 0 0 0,-4-1 0 0 0,1 1 0 0 0,1 0 19 0 0,2 1 1 0 0,2-9 0 0 0,0-3 0 0 0,0-2 3 0 0,0 1 1 0 0,-6-3 0 0 0,0 4 0 0 0,2-4-7 0 0,2-3 0 0 0,2-3 0 0 0,-2 2 0 0 0,-2 4 9 0 0,-1 0 1 0 0,-1-6 0 0 0,6-4 0 0 0,0 0 12 0 0,0 0 0 0 0,-2-5 1 0 0,-2-1-1 0 0,-2-6-13-103 0,2-3 0 103 0,2-8 0 0 0,2 3 1 0 0,0-1 25-684 0,0 0 0 684 0,0 0 1 0 0,0-7-1 0 0,0 1-53-731 0,0 0 1 731 0,0 6 0 0 0,0 0 0 0 0,0 0 2-641 0,0 1 1 641 0,0-3 0 0 0,0 8-1 0 0,2-1 42-534 0,4-1 1 534 0,-4 3 0 0 0,4-7 0 0 0,-4 0 2-490 0,-2 2 1 490 0,0-1 0 0 0,0 5 0 0 0,0-4 4-507 0,0-1 0 507 0,0 1 1 0 0,0 5-1 0 0,0-1-7-495 0,0 1 0 495 0,0-5 1 0 0,0-2-1 0 0,0-4-76-451 0,0-2 1 451 0,0-2 0 0 0,0-2 0 0 0,0-4-28-367 0,0-2 0 367 0,0 4 1 0 0,0-4-1 0 0,0 1-5-302 0,0-1 0 302 0,0-2 1 0 0,0-5-1 0 0,0-1-649-271 0,0 1-1483 52 0,0-9-1236 80 0,0-1 3480 102 0,0-23 0 37 0,-13-50 0 0 0,-5-22 0 0 0,5 21 0 0 0,0-1 0 0 0,0 0 0 0 0</inkml:trace>
</inkml:ink>
</file>

<file path=ppt/ink/ink1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22:20.166"/>
    </inkml:context>
    <inkml:brush xml:id="br0">
      <inkml:brushProperty name="width" value="0.05" units="cm"/>
      <inkml:brushProperty name="height" value="0.3" units="cm"/>
      <inkml:brushProperty name="color" value="#849398"/>
      <inkml:brushProperty name="inkEffects" value="pencil"/>
    </inkml:brush>
  </inkml:definitions>
  <inkml:trace contextRef="#ctx0" brushRef="#br0">455 0 12966 185881 35811,'-18'0'-1235'0'0,"9"2"1"0"0,1 2 1196 0 0,0 2 1 0 0,6 7 0 0 0,-4-1-1 0 0,3 4 105 0 0,-3 1 1 0 0,4 8-1 0 0,-4 4 1 0 0,4 4-12 0 0,2 2 1 0 0,0 8 0 0 0,0 5 0 0 0,0 9-32 0 0,0 7 1 0 0,0 2-1 0 0,0 2 1 0 0,0 0-15 0 0,0 3 0 0 0,0 3 1 0 0,0-4-1 0 0,2-2-18 0 0,4-4 1 0 0,-4-4 0 0 0,6-8-1 0 0,-3-1-13-275 0,1-4 0 275 0,0-7 1 0 0,-6-11 28-874 0,0-5 0 874 0,0-15-5-735 0,0-9 1 735 0,0-7 0 0 0,0-13 0 0 0,0-3-5-546 0,0-6 1 546 0,0-12 0 0 0,0-6-1 0 0,0-5 12-365 0,0-6 1 365 0,0 2 0 0 0,0-8-1 0 0,0 0-14-214 0,0 1 0 214 0,0-3 0 0 0,0 6 0 0 0,0-2-6-57 0,0-4 0 57 0,0 0 1 0 0,0 4-1 0 0,0 8 5 0 0,0 5 0 0 0,0 9 1 0 0,0-3-1 0 0,0 6 16 0 0,0 10 0 0 0,0 0 1 0 0,-2 5-1 0 0,-2 5 233 0 0,-2 3-115 0 0,1 10 1 0 0,-1-1 0 0 0,0 12 0 0 0,0 11-91 0 0,-2 9 0 0 0,4 8 0 0 0,-7 6 1 0 0,-1 7 11 0 0,2 8 1 0 0,-3 7 0 0 0,5 8 0 0 0,0 3-44 0 0,1 2 0 0 0,-5 1 0 0 0,6-1 0 0 0,0 4 17 0 0,-1-1 1 0 0,5 5 0 0 0,-4-9-1 0 0,4 1 31 0 0,2 2 1 0 0,0-9 0 0 0,0 1 0 0 0,0-10-80 0 0,0-5 1 0 0,0-11 0 0 0,0-5 0 0 0,2-8-65 0 0,4-7 1 0 0,-3-13 3-259 0,9-5 0 259 0,-8-6 0 0 0,2-6 1 0 0,-4-5-11-439 0,-2-5 0 439 0,2-9 0 0 0,2-6 0 0 0,1-8 90-356 0,-1-8 1 356 0,-2-5-1 0 0,-2-6 1 0 0,2-8-20-156 0,4-8 1 156 0,-4 2 0 0 0,4-5 0 0 0,-4 1 20-19 0,-2 0 0 19 0,0-9 0 0 0,0 0 0 0 0,0-5 14 0 0,0 5 0 0 0,-6 5 0 0 0,-2 12 0 0 0,0 4 6 0 0,1 6 1 0 0,-1 19 0 0 0,4 10-1 0 0,-4 10 174 0 0,-2 7 0 0 0,5 4 1 0 0,-5 10-102 0 0,2 4 1 0 0,-3-2-1 0 0,5 8 1 0 0,2 1-63 0 0,2 3 0 0 0,-4 3 1 0 0,0 3-1 0 0,0 5-46 0 0,-1 6 0 0 0,5 6 1 0 0,-4 15-1 0 0,4 4-29 0 0,2 6 1 0 0,-6 12 0 0 0,0 5 0 0 0,2 9 30 0 0,3 9 0 0 0,1-1 0 0 0,0-42 0 0 0,0-1 1 0 0,0-1-1 0 0,0-1 0 0 0,0 0 1 0 0,0-1-1 0 0,0 45 1 0 0,0-6-1 0 0,1-10-85 0 0,5-11 0 0 0,-4-15 0 0 0,6-15 0 0 0,-2-5-120 0 0,0-6 1 0 0,1-5-130 0 0,-1-13 1 0 0,-2-3 151-104 0,8-8 0 104 0,-3-14 0 0 0,5-5 0 0 0,-4-8 143-474 0,-3-10 1 474 0,1-6-1 0 0,-4-11 1 0 0,2-4 44-324 0,-2-6 1 324 0,-2-8-1 0 0,0-6 1 0 0,2-5 6-107 0,1-1 1 107 0,1 1-1 0 0,-6-6 1 0 0,0-6-13-57 0,0 42 1 57 0,0 1 0 0 0,0 0 0 0 0,0 1 0 0 0,0-2 0 0 0,0 1 0 0 0,0-43 16 0 0,0 6 0 0 0,0 11 0 0 0,0 10 0 0 0,0 16 74 0 0,0 15 0 0 0,0 14 36 0 0,0 17 1 0 0,0 8 0 0 0,0 17-1 0 0,0 5-34 0 0,0 5 1 0 0,-6 6-1 0 0,-1 5 1 0 0,-1 7 24 0 0,0 3 1 0 0,-5 3 0 0 0,3 1 0 0 0,-2 6-7 0 0,1 10 0 0 0,5 8 0 0 0,-4 9 0 0 0,0 2-72 0 0,1 4 0 0 0,6-40 0 0 0,0 1 0 0 0,-2 6 0 0 0,0 1 0 0 0,1 1 0 0 0,0 2-39 0 0,2-1 0 0 0,0 0 0 0 0,1-2 0 0 0,1 0 0 0 0,-1-3 1 0 0,2-1-1 0 0,-1-4 0 0 0,0 0 19 0 0,0-1 0 0 0,0-3 0 0 0,0 33 1 0 0,0-7-1 0 0,1-15-83 0 0,5-11 1 0 0,-2-6 0 0 0,6-10 0 0 0,0-6-96-63 0,-1-10 0 63 0,-3-7 0 0 0,4-12 42-672 0,-2-4 0 672 0,-3-5 1 0 0,-5-13-1 0 0,2-7 102-692 0,4-8 1 692 0,-4-13-1 0 0,4-12 1 0 0,-4-4 16-462 0,-2-2 1 462 0,0-7-1 0 0,0-7 1 0 0,0-7 25-174 0,0-8 0 174 0,-3 48 1 0 0,0-1-1 0 0,-1-1 1 0 0,0-1-1 0 0,0-1 1 0 0,0-2 0-12 0,1-4 0 12 0,-1 0 0 0 0,-3-5 0 0 0,0 0 1 0 0,2-5-1 0 0,0 0 0 0 0,0 1 0 0 0,-1 0 21 0 0,0 3 0 0 0,0 2 0 0 0,4 10 0 0 0,0 2 0 0 0,-4-38 0 0 0,5 19 69 0 0,1 17 1 0 0,0 22-68 0 0,0 22 1 0 0,0 5 0 0 0,0 18 0 0 0,0 1 162 0 0,0 3 0 0 0,0 3 0 0 0,0 4 0 0 0,-2 8-107 0 0,-4 8 1 0 0,4 14 0 0 0,-6 15-1 0 0,2 11-103 0 0,0 14 0 0 0,1-41 0 0 0,-1 1 0 0 0,2 4 0 0 0,2 1 0 0 0,-1 3 0 0 0,0 2-4 0 0,-1 1 0 0 0,0 2 0 0 0,3 1 1 0 0,0 2-1 0 0,-2 2 0 0 0,-1 1 0 0 0,1 2 1 0 0,0 2-6 0 0,0 2 1 0 0,0-1 0 0 0,0-9 0 0 0,0 0-1 0 0,3-1 1 0 0,0 0 0 0 0,0-9 0 0 0,0-2-7 0 0,0-5 1 0 0,0-1 0 0 0,0 39 0 0 0,0-13 0 0 0,2-10-103 0 0,4-16 1 0 0,-2-11 0 0 0,7-10 0 0 0,1-6-282 0 0,-2-3 0 0 0,5-10 206 0 0,-3-5 1 0 0,2-10-1 0 0,-1-9 1 0 0,-3-9 196 0 0,-2-12 0 0 0,-1-16 0 0 0,-3-15 0 0 0,2-7 0 0 0,-2-9 0 0 0,0-9 0 0 0,0-4 0 0 0,2-4 0 0 0,-4 46 0 0 0,-1-1 0 0 0,1 0 0 0 0,-2-1 0 0 0,1-4 0 0 0,-2-2 0 0 0,1-2 0 0 0,0 0 0 0 0,1-2 0 0 0,-2 0 0 0 0,-1-4 0 0 0,-1-2 0 0 0,0 0 0 0 0,0-1 0 0 0,0 2 0 0 0,0 0-18 0 0,-1 1 0 0 0,0 2 0 0 0,3 12 0 0 0,0 2 0 0 0,-5-45 0 0 0,4 25 17-630 0,2 18 126 0 0,0 19 0 630 0,0 26 0 0 0,0 16 0 0 0,-1 9-18 0 0,-5 8 0 0 0,4 1 1 0 0,-6 9-1 0 0,2 6-15 0 0,0 3 1 0 0,-5 16 0 0 0,5 16-1 0 0,2 15-80 0 0,3-39 1 0 0,0 1-1 0 0,-2 3 1 0 0,0 1-1 0 0,0 6 1 0 0,0 2-1 0 0,1 2 1 0 0,1 0-9 0 0,-1 5 0 0 0,2 0 0 0 0,-1 0 1 0 0,2 2-1 0 0,-1 4 0 0 0,0 1 0 0 0,0 1 1 0 0,0 1-16 0 0,0 1 0 0 0,0 1 0 0 0,0 2 0 0 0,0-1 0 0 0,0-3 0 0 0,0-1 0 0 0,0-2 0 0 0,0-2-26 0 0,-1-7 0 0 0,2-2 0 0 0,1-7 0 0 0,1-2 0 0 0,3 37 0 0 0,0-13-83 0 0,2-12 1 0 0,-6-18 0 0 0,6-15 0 0 0,-3-10-64 0 0,1-5 1 0 0,2-11-1 0 0,-4-7 183-441 0,2-11 0 441 0,-1-11 0 0 0,-6-49 0 0 0,-5-21 0 0 0,1-5 0 0 0,0 0 0 0 0</inkml:trace>
  <inkml:trace contextRef="#ctx0" brushRef="#br0" timeOffset="966">123 349 12966 177441 35811,'10'-19'-430'0'0,"-4"-4"0"0"0,-4 13 55 0 0,-2 4 0 0 0,0 24 1 0 0,-2 22-1 0 0,-2 17 425 0 0,-2 9 0 0 0,-8 19 0 0 0,5 8 0 0 0,3-40 0 0 0,0 1-28 0 0,0 6 0 0 0,0 2 1 0 0,1 4-1 0 0,-1 2 0 0 0,-2 11 1 0 0,0 1-1 0 0,1 1 0 0 0,1 1 6 0 0,-1 2 1 0 0,2 1 0 0 0,2 2 0 0 0,0 1 0 0 0,-2 0 0 0 0,0 0 0 0 0,1-1-1 0 0,1-1-16 0 0,0-5 1 0 0,2-1 0 0 0,0-2 0 0 0,0-1 0 0 0,1-6 0 0 0,0-2 0 0 0,0-3 0 0 0,0 0-24 0 0,0-2 1 0 0,0-2 0 0 0,0-8 0 0 0,0-1 0 0 0,0 44 0 0 0,2-12-131 0 0,4-9 0 0 0,-2-12 0 0 0,7-8 0 0 0,1-9-87 0 0,-2-12 1 0 0,5-16 165 0 0,-3-13 1 0 0,1-14 0 0 0,-1-11 0 0 0,-4-16 61 0 0,-1-16 0 0 0,-5-13 0 0 0,4-15 0 0 0,-4-9 0 0 0,-2-1 0 0 0,6-8 0 0 0,-3 47 0 0 0,0-1 0 0 0,-1-3 0 0 0,0 0 0 0 0,-1-4 0 0 0,0-1 0 0 0,-1 0 0 0 0,0 0 0 0 0,0 0 0 0 0,0-1 0 0 0,0 1 0 0 0,0 0-24 0 0,0-2 1 0 0,0-2 0 0 0,-1-6-1 0 0,0-2 1 0 0,-1-5 0 0 0,0-1 0 0 0,-2-1-1 0 0,0 1 36-3581 0,-1 1 1 3581 0,0 2 0 0 0,3 4 0 0 0,0 0 0 0 0,-1 6 0 0 0,1 2-1 0 0,0 7 1 0 0,2 2 157 0 0,0-39 0 0 0,0 42-64 0 0,0 33 1 0 0,0 22-1 0 0,-2 32 1 0 0,-2 6 47 0 0,-2 9 0 0 0,-6 16 1 0 0,5 16-1 0 0,-1 7-91 0 0,0 8 0 0 0,4-45 1 0 0,0 1-1 0 0,2 1 1 0 0,0 0-1 0 0,0 2 1 0 0,-1 1-26 0 0,1 2 1 0 0,0 2-1 0 0,0 2 1 0 0,0 2 0 0 0,0 5-1 0 0,0 1 1 0 0,-1 3-1 0 0,0 0-14 0 0,1 1 1 0 0,0 1-1 0 0,1 1 1 0 0,0 1-1 0 0,1 0 1 0 0,0 1 0 0 0,0 2-1 0 0,0 1-41 0 0,0 3 1 0 0,0-1 0 0 0,1-8 0 0 0,0-1-1 0 0,1 1 1 0 0,0-1 0 0 0,2-6 0 0 0,0-2-16 0 0,1-5 1 0 0,0 0 0 0 0,-2-3 0 0 0,-1 0-1 0 0,3-3 1 0 0,0-1 0 0 0,0-6 0 0 0,0-2-121 0 0,5 35 1 0 0,-1-8 0 0 0,5-20-1 0 0,-3-6-106 0 0,3-7 0 0 0,-4-14 91-313 0,1-6 1 313 0,-1-13 0 0 0,2-10 0 0 0,-6-14 151-976 0,-4-13 0 976 0,-2-10 0 0 0,0-19 0 0 0,0-8-2-253 0,0-12 1 253 0,0-7-1 0 0,0-6 1 0 0,-2-4 15-369 0,-4-6 0 369 0,4 46 1 0 0,0-1-1 0 0,-3-2 1 0 0,-2-1-1 0 0,1-1 1 0 0,1 0 20-369 0,0 1 0 369 0,0 1 0 0 0,-2 4 1 0 0,0 2-1 0 0,0-46 0 0 0,-1 7 107 0 0,0 10 1 0 0,2 22-1 0 0,6 21 56 0 0,0 20 1 0 0,-2 18 0 0 0,-2 21 0 0 0,-1 8-88 0 0,1 8 0 0 0,2 8 1 0 0,2 11-1 0 0,0 8-18 0 0,0 8 0 0 0,-2 5 0 0 0,-2 8 0 0 0,-2 3-55 0 0,2 3 0 0 0,3-43 0 0 0,0 1 1 0 0,1 5-1 0 0,0 2 0 0 0,0 4 1 0 0,0 0-28 0 0,0 3 0 0 0,0 0 0 0 0,3-1 0 0 0,0-1 0 0 0,0 1 1 0 0,0 0-1 0 0,0-1 0 0 0,0 0-24 0 0,1 1 1 0 0,-1 0 0 0 0,-1-9 0 0 0,0-1 0 0 0,3-2 0 0 0,0-2-1 0 0,5 38-34 0 0,-1-13 0 0 0,-3-9 1 0 0,6-7-1 0 0,0-9-130 0 0,-3-11 0 0 0,1-16 68 0 0,-4-5 1 0 0,2-11-1 0 0,3-12-2-200 0,-5-7 0 200 0,-4-11 0 0 0,-2-7 1 0 0,0-6 84-541 0,0-11 1 541 0,0-1-1 0 0,-2-17 1 0 0,-2-2-26-294 0,-2-7 0 294 0,-5-4 0 0 0,3-5 0 0 0,-2 1 68-38 0,-3-1 0 38 0,3-3 0 0 0,-2-1 0 0 0,1 2 11 0 0,1 3 0 0 0,-4 12 1 0 0,9 16-1 0 0,-1 9 39 0 0,-2 10 1 0 0,6 22 0 0 0,-4 7 0 0 0,4 16 126 0 0,2 11 1 0 0,-2 14-1 0 0,-2 14 1 0 0,-1 5-88 0 0,1 4 0 0 0,2 8 0 0 0,0-2 1 0 0,-2 6-31 0 0,-2 6 0 0 0,0-5 1 0 0,6 5-1 0 0,0-2-38 0 0,0 2 1 0 0,0-5 0 0 0,0 5-1 0 0,0-6-90 0 0,0-6 0 0 0,0-4 1 0 0,0-9-1 0 0,0-7-141 0 0,0-9 1 0 0,2-4 0 0 0,2-11 206 0 0,2-5 0 0 0,8-25 0 0 0,-5-1 0 0 0</inkml:trace>
</inkml:ink>
</file>

<file path=ppt/ink/ink1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22:26.351"/>
    </inkml:context>
    <inkml:brush xml:id="br0">
      <inkml:brushProperty name="width" value="0.05" units="cm"/>
      <inkml:brushProperty name="height" value="0.3" units="cm"/>
      <inkml:brushProperty name="color" value="#849398"/>
      <inkml:brushProperty name="inkEffects" value="pencil"/>
    </inkml:brush>
  </inkml:definitions>
  <inkml:trace contextRef="#ctx0" brushRef="#br0">228 1 13201 181461 32979,'-18'11'0'0'0,"1"-1"-501"0"0,-1-2 1 0 0,7 5 0 0 0,1-1 0 0 0,2 3 360 0 0,4 3 0 0 0,2 1 0 0 0,2 3 0 0 0,0 5 153 0 0,0 6 1 0 0,0 0-1 0 0,0 11 1 0 0,0 1 52 0 0,0 0 1 0 0,0 3 0 0 0,0 7 0 0 0,0-1 22 0 0,0-4 1 0 0,0-7-1 0 0,0 2 1 0 0,0 1-9 0 0,0 5 0 0 0,-2-3 0 0 0,-1 10 1 0 0,-3-1-8 0 0,2 1 1 0 0,-4 6 0 0 0,0 10-1 0 0,1 3 6 0 0,-1 3 0 0 0,-4 3 1 0 0,4 9-1 0 0,1 5-31 0 0,3-46 1 0 0,0 0 0 0 0,-2 44 0 0 0,5-43-1 0 0,0-1 1 0 0,-3 46-3 0 0,-2-5 0 0 0,1-1 1 0 0,5-2-1 0 0,0 0-3 0 0,0-3 1 0 0,0-11 0 0 0,0 3 0 0 0,0-2 6 0 0,0-1 0 0 0,0-1 1 0 0,0-8-1 0 0,0-4-1-259 0,0-2 0 259 0,0-2 1 0 0,0-5-1 0 0,2-1 21-1036 0,3 1 0 1036 0,-3-7 1 0 0,4 1-1 0 0,-4 1 11-933 0,-2 3 1 933 0,0-5-1 0 0,0-1 1 0 0,0 0-30-888 0,0-1 0 888 0,0-3 0 0 0,0 4 0 0 0,0-5-25-741 0,0-7 1 741 0,0 2 0 0 0,0-6 0 0 0,0 4 9-636 0,0 2 1 636 0,0-8-1 0 0,0-1 1 0 0,0-3 34-569 0,0 0 1 569 0,0 6 0 0 0,0-3 0 0 0,-2-1-21-462 0,-4 0 0 462 0,4 4 1 0 0,-5-6-1 0 0,1 1-21-404 0,0 1 1 404 0,0-4-1 0 0,6 6 1 0 0,0-1-51-358 0,0-5 0 358 0,-6 6 0 0 0,1 0 13-272 0,1 1 0 272 0,2 3 1 0 0,2-6-1 0 0,0 0 1 0 0,0 2-21-240 0,0 0 0 240 0,0-5 1 0 0,0 1-1 0 0,0-4 16-224 0,0-1 0 224 0,0-6 0 0 0,0-1 5-148 0,0 3-316 62 0,0-6 159 25 0,0-1 0 61 0,0-9 1 0 0,0-3 165-33 0,0-7 1 33 0,0-4-1 0 0,0-1 1 0 0,0-1 3-12 0,0 1 1 12 0,2-6 0 0 0,2-3-1 0 0,1-1-24 0 0,-1-4 1 0 0,-2-2 0 0 0,-2-2 0 0 0,0 0-28 0 0,0 0 1 0 0,0-1-1 0 0,0-5 1 0 0,2-6-94 0 0,4-3 0 0 0,-4-5 0 0 0,4-5 1 0 0,-4-8 39 0 0,-2-5 1 0 0,5-19-1 0 0,1-1 1 0 0,-4 43-1 0 0,0-1 42 0 0,-1-1 0 0 0,0 0 0 0 0,-1-2 1 0 0,0 1-1 0 0,1-2 0 0 0,0-1 0 0 0,1-2 1 0 0,0 0-36 0 0,1-2 1 0 0,0 0-1 0 0,0-4 1 0 0,0-1-1 0 0,-3 1 1 0 0,0 0-1 0 0,0 1 1 0 0,0 0-22 0 0,0 1 0 0 0,0 0 0 0 0,0-3 0 0 0,0-2 0 0 0,0-3 0 0 0,0-2 0 0 0,0-4 0 0 0,0-1-194 0 0,0-3 0 0 0,0-1 303 0 0,0 5 0 0 0,0-11 0 0 0,-2 15 0 0 0,-1-11 0 0 0,-1-7 0 0 0,1-3 0 0 0,-1 2 0 0 0,0-8 0 0 0,0 0 0 0 0,0-1 0 0 0,1 1 0 0 0,-1 0 0 0 0</inkml:trace>
</inkml:ink>
</file>

<file path=ppt/ink/ink1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22:28.966"/>
    </inkml:context>
    <inkml:brush xml:id="br0">
      <inkml:brushProperty name="width" value="0.05" units="cm"/>
      <inkml:brushProperty name="height" value="0.3" units="cm"/>
      <inkml:brushProperty name="color" value="#849398"/>
      <inkml:brushProperty name="inkEffects" value="pencil"/>
    </inkml:brush>
  </inkml:definitions>
  <inkml:trace contextRef="#ctx0" brushRef="#br0">594 103 13025 177068 35048,'10'0'-2569'0'0,"-2"0"2873"0"0,-8 0-484 0 0,0 0 237 0 0,0-7 106 0 0,0 5-31 0 0,0-14 265 0 0,-8 14-372 0 0,6-5 1 0 0,-8 7 0 0 0,6 2-10 0 0,-2 3 1 0 0,1-1 0 0 0,5 10 0 0 0,0 3-5 0 0,0 5 0 0 0,0 11 1 0 0,0 2-1 0 0,0 11-15 0 0,0 10 1 0 0,0 6-1 0 0,0 10 1 0 0,-2 2-14 0 0,-4 2 0 0 0,4-6 0 0 0,-4-8 0 0 0,4-2 10 0 0,2-4 0 0 0,0-9 0 0 0,0-7 0 0 0,0-5-65 0 0,0-6 1 0 0,0-9 0 0 0,-2-10-5 0 0,-4-3 26 0 0,4-1 1 0 0,-11-14 0 0 0,5-3 0 0 0,0-7-52 0 0,1-5 1 0 0,-5 0 0 0 0,4-10 0 0 0,-2-4 90 0 0,-3 0 1 0 0,-1-8 0 0 0,1-1-1 0 0,1-5 44 0 0,-2-1 0 0 0,1-1 0 0 0,-1 1 0 0 0,3 0 71 0 0,-3-1 1 0 0,4 3 0 0 0,1 1 0 0 0,-1 5 45 0 0,0 1 0 0 0,6 4 1 0 0,-3 10 169 0 0,-1 6 1 0 0,6 3-243 0 0,-4 3 0 0 0,4 5-121 0 0,2 1 1 0 0,0-1 36 0 0,0-5 0 0 0,6 5 127 0 0,0 0 41 0 0,0 8 0 0 0,-6-1 0 0 0,2 10 0 0 0,1 7-90 0 0,3 4 1 0 0,0 11 0 0 0,-6 8-1 0 0,0 11-62 0 0,0 11 1 0 0,0 1-1 0 0,0 12 1 0 0,0 5-65 0 0,0 3 0 0 0,0 7 0 0 0,0-3 1 0 0,0 3-17 0 0,0 2 0 0 0,0-1 1 0 0,0-7-1 0 0,0-11-80 0 0,0-13 1 0 0,0-7 0 0 0,0-11 0 0 0,0-6-63 0 0,0-4 0 0 0,-2-11 42 0 0,-4-10 0 0 0,4-6-33 0 0,-3-6 1 0 0,3-4 0 0 0,2-9-1 0 0,-2-5 57 0 0,-4-5 1 0 0,4-6 0 0 0,-4-5 0 0 0,4-9 73 0 0,2-7 0 0 0,0-6 1 0 0,-2-8-1 0 0,-2 0 74 0 0,-1 0 0 0 0,-1-2 0 0 0,6-3 0 0 0,-2-7 29 0 0,-4-3 0 0 0,4 5 0 0 0,-4 6 1 0 0,4 9 99 0 0,2 6 0 0 0,0 7 1 0 0,0 7-1 0 0,0 10 328 0 0,0 10-199 0 0,0 13 1 0 0,0 7 22 0 0,0 10 1 0 0,0-1-167 0 0,0 8 0 0 0,0-6 0 0 0,0 7-21 0 0,0 7 1 0 0,0 1 0 0 0,0 12-1 0 0,0 8-24 0 0,0 7 0 0 0,2 9 0 0 0,2 14 0 0 0,2 7-43 0 0,-2 9 0 0 0,-2 8 0 0 0,-2-41 1 0 0,0 1-1 0 0,0 3 0 0 0,0 1-38 0 0,0 4 1 0 0,0 2 0 0 0,0-1 0 0 0,0 0 0 0 0,0 0-1 0 0,0 0 1 0 0,-1-3 0 0 0,0 0-17 0 0,-2-2 0 0 0,0-2 0 0 0,2 1 0 0 0,0-1 0 0 0,-7 42 0 0 0,2-16-122 0 0,1-13 1 0 0,-1-12 0 0 0,6-11 0 0 0,0-8-337 0 0,0-8 184 0 0,0-14 0 0 0,0-11 1 0 0,0-12 4 0 0,0-5 0 0 0,0-7 1 0 0,0-5-1 0 0,0-8 292 0 0,0-8 0 0 0,0-13 0 0 0,0-12 0 0 0,0-6 0 0 0,0-6 0 0 0,0-3 0 0 0,0-9 0 0 0,0-1 0 0 0,0-4 0 0 0,0 0 0 0 0,0 41 0 0 0,0-1 0 0 0,0-2 0 0 0,0-1 0 0 0,-1 0 0 0 0,2 0 0 0 0,1-1 0 0 0,2 1 0 0 0,-2 4 0 0 0,1 1 0 0 0,3-46-19 0 0,2 10 0 0 0,-6 11 0 0 0,4 20 0 0 0,-4 15 348 0 0,-2 14 1 0 0,-2 16 52 0 0,-4 5 0 0 0,2 6 0 0 0,-6 6-98 0 0,3 5 0 0 0,-1-1 0 0 0,4 1 0 0 0,-2 3-96 0 0,2 2 0 0 0,0 3 0 0 0,0 4 1 0 0,-1 8-152 0 0,1 8 0 0 0,2 8 0 0 0,2 13 0 0 0,0 10 19 0 0,0 9 0 0 0,0 20 0 0 0,0-46 1 0 0,0 1-1 0 0,0 3 0 0 0,0 0-18 0 0,0 5 1 0 0,0 1 0 0 0,0 2 0 0 0,0 2-1 0 0,0 6 1 0 0,0 1 0 0 0,-1 2 0 0 0,0 1-15 0 0,-2 1 1 0 0,0 0 0 0 0,2-2 0 0 0,0-1 0 0 0,-2-7 0 0 0,0-2 0 0 0,2-2 0 0 0,0 0-20 0 0,1-1 1 0 0,0-2 0 0 0,0-4 0 0 0,0-1-1 0 0,1-4 1 0 0,0-1 0 0 0,3 36-177 0 0,2-15 0 0 0,0-10 1 0 0,-6-10-1 0 0,0-1-131 0 0,0-5 0 0 0,0-5 0 0 0,0-12-284 0 0,0-6 1 0 0,0-13 168 0 0,0-10 0 0 0,0-10 0 0 0,0-17 0 0 0,0-12 417 0 0,0-11 0 0 0,0-16 0 0 0,0-6 0 0 0,0-11 0 0 0,0-9 0 0 0,-3 42 0 0 0,0 0 0 0 0,-3-49 0 0 0,4 47 0 0 0,0 1 0 0 0,1-2 0 0 0,0 1 0 0 0,1-1 0 0 0,-2-1 0 0 0,1-2 0 0 0,-1 0 0 0 0,-1-5 0 0 0,0-1-20 0 0,1-3 1 0 0,0-2 0 0 0,1 2 0 0 0,0-1 0 0 0,1-1 0 0 0,0 0 0 0 0,0 0 0 0 0,0 0 39 0 0,0 1 1 0 0,0 0 0 0 0,0 2 0 0 0,0 2 0 0 0,1 6 0 0 0,0 3 0 0 0,3-38 104 0 0,2 17 1 0 0,5 12 0 0 0,-5 12 0 0 0,-2 3 27 0 0,-2 6 1 0 0,-2 12 0 0 0,2 8 518 0 0,4 7-387 0 0,-4-1 0 0 0,5 20 0 0 0,-7 3 0 0 0,0 14-187 0 0,0 12 0 0 0,0 13 0 0 0,0 15 0 0 0,0 12-37 0 0,0 9 0 0 0,-6 10 1 0 0,3-38-1 0 0,1 1 1 0 0,-1 1-1 0 0,2 1-44 0 0,0-1 1 0 0,0 0 0 0 0,1 3 0 0 0,0 0 0 0 0,-1-1 0 0 0,0 1 0 0 0,-1 3 0 0 0,0 2-55 0 0,-1 4 0 0 0,0 2 0 0 0,0-3 0 0 0,0 1 0 0 0,3 2 0 0 0,0 0 0 0 0,0-3 0 0 0,0 0-6 0 0,0 0 1 0 0,0 0 0 0 0,0-2 0 0 0,0 0 0 0 0,0-2 0 0 0,0 0 0 0 0,0-4 0 0 0,0-2-62 0 0,0-6 0 0 0,0-1 0 0 0,0 34 0 0 0,0-11 0 0 0,0-8-48 0 0,0-8 0 0 0,0-13 0 0 0,0-10 0 0 0,2-10-774 0 0,4-6 626 0 0,-4-9 0 0 0,6-12 1 0 0,-8-17-1 0 0,0-14 300 0 0,0-12 0 0 0,0-13 0 0 0,0-8 0 0 0,0-8 0 0 0,-3 5 0 0 0,0-19 0 0 0,-2-10 0 0 0,0 2 0 0 0,1 11 0 0 0,1-1 0 0 0,-1 1 0 0 0,0-1 0 0 0,0 1 0 0 0</inkml:trace>
  <inkml:trace contextRef="#ctx0" brushRef="#br0" timeOffset="283">175 750 13025 177068 35048,'0'-53'-210'0'0,"0"1"1"0"0,0-41 0 0 0,0 13-1 0 0,0 20 1 0 0,0 12-154 0 0,0 11 454 0 0,0 13 0 0 0,0 9 0 0 0,0 15 1 0 0,0 11 200 0 0,0 11 1 0 0,0 13 0 0 0,0 13 0 0 0,0 12-288 0 0,0 16 0 0 0,0 8 1 0 0,0-33-1 0 0,0 2 1 0 0,-1 3-1 0 0,0 1 1 0 0,-2 2 1 0 0,0 0-1 0 0,2 4 1 0 0,0 0-1 0 0,-2 2 1 0 0,0 0 0 0 0,2 4-1 0 0,0 0-26 0 0,1 2 0 0 0,0 0 0 0 0,0 1 1 0 0,0 1-1 0 0,0 6 0 0 0,0 1 0 0 0,0 3 1 0 0,0 1-10 0 0,0 7 0 0 0,0-1 0 0 0,0-6 0 0 0,0 1 0 0 0,0 3 0 0 0,0 0 0 0 0,0-4 0 0 0,0-1 33 0 0,0-1 1 0 0,0-1 0 0 0,0 1 0 0 0,0-1 0 0 0,0-4 0 0 0,0-1-1 0 0,0-3 1 0 0,0-2 4 0 0,0-6 1 0 0,0-2 0 0 0,0-6-1 0 0,0-1 1 0 0,0 39 0 0 0,0-10-103 0 0,0-5 0 0 0,2-7 0 0 0,2-11 1 0 0,2-9-166 0 0,-2-10 0 0 0,-2-14 1 0 0,-2-6-5 0 0,0-4 1 0 0,0-13-1 0 0,0-12-53 0 0,0-15 1 0 0,0-20 0 0 0,0-13 314 0 0,0-14 0 0 0,-3 5 0 0 0,-2-6 0 0 0,0-9 0 0 0,0 1 0 0 0</inkml:trace>
  <inkml:trace contextRef="#ctx0" brushRef="#br0" timeOffset="1435">192 1867 13025 172069 35048,'0'-11'0'0'0,"2"1"-120"0"0,4 2 1 0 0,-4 6 0 0 0,4 16 0 0 0,-4 15 264 0 0,-2 14 0 0 0,-2 17 0 0 0,-2 12 1 0 0,-4 15-88 0 0,3-37 0 0 0,1 3 0 0 0,1 7 1 0 0,0 2-1 0 0,-2 7 0 0 0,0 2 1 0 0,1 4-1 0 0,0 1-54 0 0,2 4 1 0 0,0 1 0 0 0,-1-1 0 0 0,-1-1 0 0 0,0 3 0 0 0,2-1 0 0 0,0-1 0 0 0,0-1 12 0 0,1 0 1 0 0,0 0 0 0 0,1-3-1 0 0,0-1 1 0 0,0 0 0 0 0,0-1 0 0 0,0 0-1 0 0,0-2-72 0 0,0-3 0 0 0,0 0 0 0 0,0-5 1 0 0,0-2-1 0 0,0-5 0 0 0,0 0 0 0 0,0 0 1 0 0,0-1-51 0 0,0-1 0 0 0,0-1 0 0 0,0 37 0 0 0,2-12 0 0 0,2-9-57 0 0,2-6 1 0 0,-1-13 0 0 0,-5-1 0 0 0,0-7-629 0 0,0-10 563 0 0,0-6 0 0 0,0-21 1 0 0,0-10-1 0 0,0-16 227 0 0,0-11 0 0 0,0-9 0 0 0,0-17 0 0 0,0-3 0 0 0,0-2 0 0 0,0 4 0 0 0,0-4 0 0 0,0 2-35 0 0,0 3 1 0 0,0 11 0 0 0,0 5 0 0 0,0 6 16 0 0,0 6 1 0 0,0 4 177 0 0,0 7 0 0 0,0 18 0 0 0,0 14 0 0 0,0 17 131 0 0,0 14 0 0 0,0 13 0 0 0,0 6 1 0 0,0 4-128 0 0,0 2 0 0 0,0 7 1 0 0,0 3-1 0 0,0-1-104 0 0,0-3 1 0 0,0-6-1 0 0,0-4 1 0 0,0-2-72-30 0,0 2 0 30 0,6-6 0 0 0,0-4 0 0 0,-2-7-3-8238 0,-2-8 0 8238 0,-2-6 0 0 0,0-6 0 0 0,0-6-659-9 0,0-4 306 9 0,0-9 1 0 0,0-4-1 0 0,0-12 216 0 0,0-6 0 0 0,0-5 0 0 0,0-4 1 0 0,0-3 55 0 0,0 3 1 0 0,0 7-1 0 0,0 3 50 0 0,0-3 1 0 0,0-1 178 0 0,0-3 1 0 0,0 1-1 0 0,0-1-89 0 0,0 1 0 0 0,0-1 1 0 0,0-1-1 0 0,0-2-36 0 0,0-3 0 0 0,0-1 1 0 0,0 2-1 0 0,-2-6 0 0 0,-4-4 0 0 0,4-4 1 0 0,-4-4-1 0 0,4-6 20 0 0,2-3 0 0 0,-5-10 0 0 0,-1-4 0 0 0,0-6-8 0 0,-2-6 1 0 0,6-1 0 0 0,-4-7-1 0 0,3 3-13 0 0,-3-3 0 0 0,4-3 0 0 0,-4-2 0 0 0,2-2-6 0 0,-2-1 0 0 0,4 7 0 0 0,-3-10 0 0 0,1-2 5 0 0,1 44 0 0 0,0 1 0 0 0,1-47 0 0 0,-2 47 0 0 0,0-1 1 0 0,1 2-1 0 0,0-1 10 0 0,0 1 0 0 0,0 0 0 0 0,-1-3 0 0 0,1 1 0 0 0,1 0 0 0 0,0-1 0 0 0,-1 1 0 0 0,0-1-5 0 0,1 3 0 0 0,0 0 0 0 0,-6-45 0 0 0,3-2 0 0 0,2 47 0 0 0,2 1 5 0 0,-1-2 0 0 0,2 1 0 0 0,0-46 0 0 0,0 4 0 0 0,-2 5-21 0 0,-4 7 1 0 0,4-3 0 0 0,-4 11 0 0 0,4 5-19 0 0,2 8 0 0 0,0 5 1 0 0,0 5-1 0 0,0 1 2 0 0,0 3 0 0 0,0 5 1 0 0,0-4-1 0 0,2 1-67 0 0,4-1 1 0 0,-4 2-1 0 0,4-7 1 0 0,-4-4 6 0 0,-2-1 0 0 0,0 1 0 0 0,0 1 0 0 0,0-1 2 0 0,0-4 1 0 0,0 4 0 0 0,0-5 0 0 0,0 7 24 0 0,0 5 0 0 0,6 5 0 0 0,-1 7 0 0 0,-1 2 34 0 0,-2 4 0 0 0,-2 9 0 0 0,2 9 1 0 0,2-3 14 0 0,2-1 0 0 0,0 3 0 0 0,-6 0 0 0 0,0-3-19 0 0,0-7 1 0 0,0 1-1 0 0,2-8 1 0 0,1-2 22 0 0,3-2 0 0 0,0 4 0 0 0,-4 0 0 0 0,2 0 0 0 0,2 1 0 0 0,2-3 0 0 0,-5 8 0 0 0,3 2 56 0 0,-2 1 0 0 0,-2 3 0 0 0,0-1 102 0 0,4 1 0 0 0,-4 5 217 0 0,4 1 276 0 0,-4 7-534 0 0,-2-4 0 0 0,0 18 1 0 0,0 5-71 0 0,0 7 1 0 0,0 11-1 0 0,0 2 1 0 0,0 11-76 0 0,0 10 0 0 0,0 16 0 0 0,0 15 0 0 0,0 12 2 0 0,0-45 1 0 0,0 1 0 0 0,0 6 0 0 0,0 2 0 0 0,0 7-1 0 0,0 2 1 0 0,0 6 0 0 0,0 3-13 0 0,0 8 1 0 0,0 1 0 0 0,0 1-1 0 0,0 2 1 0 0,0 5 0 0 0,0 0 0 0 0,0-3-1 0 0,0 0 16 0 0,0-1 1 0 0,0-2 0 0 0,0-4 0 0 0,0-1-1 0 0,0 1 1 0 0,0-1 0 0 0,0-4-1 0 0,0-1-6 0 0,0-8 0 0 0,0-1 0 0 0,0-4 0 0 0,0-2 0 0 0,0-6 1 0 0,0-2-1 0 0,0 1 0 0 0,0 1-17 0 0,0 0 1 0 0,0 0-1 0 0,-1-8 1 0 0,2-1 0 0 0,-1 2-1 0 0,1 0 1 0 0,3 45-50 0 0,2-8 1 0 0,6-1 0 0 0,-6-5-1 0 0,-1-3-27 0 0,3-7 0 0 0,-6-3 1 0 0,6-4 120 0 0,0-4 0 0 0,-10 5 0 0 0,-2 8 0 0 0,3 2 0 0 0,0 1 0 0 0</inkml:trace>
</inkml:ink>
</file>

<file path=ppt/ink/ink1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3:16.200"/>
    </inkml:context>
    <inkml:brush xml:id="br0">
      <inkml:brushProperty name="width" value="0.04286" units="cm"/>
      <inkml:brushProperty name="height" value="0.04286" units="cm"/>
      <inkml:brushProperty name="color" value="#FFFFFF"/>
    </inkml:brush>
  </inkml:definitions>
  <inkml:trace contextRef="#ctx0" brushRef="#br0">41 249 7995,'5'7'161,"2"-1"1,-1-5 0,1 3-1,1-3 99,0-1 1,3 0-1,-1 0 1,1 0-53,-1 0 1,0-1-1,0-3 1,-1-2-155,-2-2 1,1-1 0,-3 0 0,-1-1-231,0 2 0,0-3 0,-4 0 0,0-3-79,0 0 1,0 2 0,-1-2 0,-3 1 136,-2 1 0,-3 3 0,-2 2 0,0 2 98,-3 1 1,2 1-1,-5 3 1,-1 5 205,3 4 1,-4 1-1,5 6 1,4 0 25,1 1 1,1 5 0,5 0 0,0 2-21,2 1 1,2 2 0,4 0 0,4-2-11,3 0 1,3-5 0,-1 0 0,4-3-119,1-5 0,-2-2 1,0-1-1,1-3-259,2-4 1,0-1 0,1-2-1,0-2-112,-1-7 1,-3-3 0,0-5 0,0-2-68,-1-2 0,-1 2 0,-5-3 1,1 0 107,-1-1 0,-1 4 1,0-2-1,-5 3 299,1 5 1,-2-1-1,-3 7 428,0-1 1,-1 4-84,-2 1 0,2 4 1,-3 4-1,3 2 2,1 2 0,0 0 0,0 3 0,0 1 32,0 4 1,0 1 0,0 2-1,0 2-151,0 0 1,4 4 0,-1-3 0,0-2-67,2-1 0,-3 0 1,4-1-1,0-1-181,0-5 1,1-1 0,2-8 0,2-1-93,-1-1 0,1-5 0,-1-5 0,0-4-36,0-5 0,4-8 0,0 0 0,-2-4-260,0 0 1,-2 3 0,1 2 0,-1 1-273,0 1 1,-1-1 0,-1 3 0,-2 1-1519,-1 4 2164,-2-2 0,-8 24 0,0 2 0</inkml:trace>
  <inkml:trace contextRef="#ctx0" brushRef="#br0" timeOffset="697">617 314 8000,'0'12'-17,"0"0"1,0 0-54,0-2 0,0-1 1,1 0 306,3 0 1,1-3 0,5-4-1,0 0 155,1-2 1,3-2 0,0 0 0,1-5-299,0-5 1,2-2 0,-2-4 0,0-1-124,0 1 1,-2-1 0,-2 1 0,-1-1-37,1 1 1,-4 0 0,-3 0-1,1 2-82,-3 0 1,-2 5 0,-3-1 0,-4 3 101,-6 3 0,0 1 0,-3 5 0,1 1 102,-2 3 0,0 4 0,-2 5 0,0 2 116,2 1 1,5 4 0,-3 3 0,2 0 82,3 3 1,-1-3-1,8 2 1,0 0-41,2 2 1,1-1-1,1-1 1,3-3-11,3-3 1,6-1-1,4-4 1,3-2-302,0-5 0,1-3 0,0-5 0,2-3-361,1-6 0,5-3 0,-3-6 0,0-2 14,-2-4 0,1-1 0,-1-3 0,-2 0 107,-3 2 0,-5-3 0,-5 6 0,-1 1 202,-1 1 0,-4 1 0,0 2 0,-2 2 299,-1 3 0,-1 2 1,-2 3 473,-4 3 0,1 3-272,-1 3 0,4 3 0,0 3 0,2 3-81,1 0 0,0 4 0,0 4 1,0 2 68,0 2 1,0 5 0,0-2 0,0 3-80,0 1 1,0 0-1,0-1 1,0-1-210,0-1 0,0-2 1,0-5-1,0 0-425,0-4 0,1-1 150,2-7 1,2-4 0,3-8 0,-2-7-59,-1-3 1,3-6 0,-2-3 0,3-1-362,2-2 1,0 0 0,2 1 0,0-1 70,0 1 0,-2 1 0,0 4 1,-2 4 487,2 4 0,-1 3 328,1 4 0,-2 8 1,-3 8-1,-2 3 468,-3 2 0,-1 5 1,0 2-1,0 1-231,0 0 1,0 2-1,0 4 1,0-1-414,0 1 1,0-2 0,0 0 0,0-3-416,0-1 0,0-1 0,0-6 330,0-2 0,0-52 0,0-14 0</inkml:trace>
  <inkml:trace contextRef="#ctx0" brushRef="#br0" timeOffset="964">1285 184 8000,'-3'7'767,"-1"-1"0,-3-3-706,4 3 1,-1-3 0,5 2 253,3 0 1,2-3 0,4-2 0,4 0-106,4 0 1,-2-1-1,2 0 1,3-4-266,1 0 0,1 2 0,-4-2 0,-3 0-280,3 0 0,-1 0 0,-1-1 0,-3 2-837,-2-1 1,-3 4 1171,2-1 0,-33 9 0,-8 2 0</inkml:trace>
  <inkml:trace contextRef="#ctx0" brushRef="#br0" timeOffset="1196">1387 47 8000,'-10'-6'532,"0"4"585,-1 1-1256,1 1 0,4 1 0,3 1 719,2 5 0,2 4 0,1 2 0,3 3-316,0 3 1,2 1 0,3 5 0,-2 3-270,-1 1 1,-5 5 0,1-2 0,-1-1-262,2 1 1,-3-1 0,2-5-1,-2-1-731,-1-3 1,2-4 0,0-3-113,1-3 1,6-6 1108,-2-2 0,24-81 0,-11 28 0,-1 1 0</inkml:trace>
  <inkml:trace contextRef="#ctx0" brushRef="#br0" timeOffset="1564">1583 157 8000,'-10'6'13,"-1"1"1,2-3 0,1 1 57,1 2 0,4-2 0,-3 1 1,2 3 673,1 2 0,-1-1 1,0 7-1,2 2-256,1 1 1,1 5 0,0-1 0,0 1-452,0-1 1,4-4 0,3 2 0,3-3-165,-1-4 0,2-2 0,0-4 0,1 0-313,-2 1 1,2-5 0,-5-2 0,2-2 70,2-1 1,-1-6 0,0-2 0,-1-4 123,-2-2 0,2-2 1,-2-3-1,3-1 157,-1-1 1,-2-2 0,0 1 0,0-1 2,-1-1 1,3-1 0,-3 3 0,0 2 234,1 1 1,-5 1 0,3 3 0,-1 3 314,-1 1 0,1 7 0,-4 4-18,0 5 0,0 5 1,0 2-1,0 3-136,0 3 1,0 1 0,0 3 0,0 1-186,0 0 1,0 1 0,0-4 0,1 2-528,2-2 0,0 0 1,4-2-1,0 0-422,-3-3 1,7-3-1,-2-5 1,4-2-531,0 0 1352,-3-3 0,29-34 0,5-10 0</inkml:trace>
  <inkml:trace contextRef="#ctx0" brushRef="#br0" timeOffset="1965">2106 268 7978,'-10'-4'900,"0"1"1,1-2-696,2-2 1,-2-2 0,2 0-1,-2-1-190,-1 2 1,0-2 0,-1 1 0,1-1 294,-1 2 0,2 2 1,-2 4-332,1 1 0,-1 4 0,2 4 0,2 4-69,0 1 1,4 8-1,-1-1 1,0 3 214,1 0 1,-1 3 0,4 0 0,0 0 15,0 0 0,5 0 0,1-3 1,2-2-159,2-4 1,-2-3 0,6-4 0,-2 0-88,2-3 1,-3-2-1,3-5 1,-1-2-47,1-3 1,-4-4-1,4-2 1,-2-3-188,-2-2 1,1-6 0,2-2-1,0 0-75,-4 0 1,0 0 0,-5 4-1,1 0 260,-1 1 0,3 0 0,-3 2 1057,-2 4 0,-2 7-283,-3 7 0,1 8 1,-2 8-1,0 3-61,1 2 1,-1 2 0,4 4-1,2-2-252,1 0 0,2-3 0,4 0 0,0 1-1185,3-3 1,6-4-1,1-5 876,4-3 0,33-29 0,4-10 0</inkml:trace>
  <inkml:trace contextRef="#ctx0" brushRef="#br0" timeOffset="2663">2436 56 7970,'-7'0'100,"0"0"0,4 1 0,0 2 273,2 3 1,1 3 0,0 0 0,0 4-157,0 2 1,3 4-1,2 2 1,0 4-230,-1 5 0,0 0 1,-3 4-1,1 0-212,2-2 1,-2-1-1,-2-6 1,0-1-304,0-2 1,4-1-1,0-7 527,2-5 0,1-20 0,4-10 0</inkml:trace>
  <inkml:trace contextRef="#ctx0" brushRef="#br0" timeOffset="3042">2599 1 8003,'-6'0'327,"1"1"1,0 2 251,3 4 0,-3-3 1,1 4-1,2 1-216,1 2 0,1 7 0,1-2 0,1 6-176,2 2 1,3 0 0,-2 4-1,0 1-317,3 1 1,-3-2 0,1 3 0,0-2-411,0-2 0,-3-2 0,3-1 1,-1-3-356,-3-4 0,-1-3 0,0-5-612,3-3 1507,-4-2 0,5-37 0,-5-7 0</inkml:trace>
  <inkml:trace contextRef="#ctx0" brushRef="#br0" timeOffset="3309">2744 157 7919,'-6'5'2428,"3"1"-2024,2 2 1,2 4-1,1 1 1,3 0-372,0 0 1,2 4 0,3-2 0,1 3-56,-1 0 0,0 1 0,0-1 1,-1 0-462,-2-4 0,3 3 0,-3-5 0,1 1-522,-2 0 1,2-3 1004,-5 3 0,1-7 0,-4-3 0</inkml:trace>
  <inkml:trace contextRef="#ctx0" brushRef="#br0" timeOffset="3530">3072 148 8060,'-9'1'36,"2"2"0,-1-2 156,1 2 1,2-1 0,2 2 44,1 2 0,2 0 0,0 2 0,0 3 3,0 2 1,-1 2 0,-1 4 0,-3 0-19,0 3 1,-2 4 0,-4 6 0,0 2-66,-3 4 0,2-1 1,-4 2-1,0-1-124,0-1 1,-1 0-1,0-2 1,2-3-218,3-5 0,0-7 0,6-2 0,1-4-1451,1-4 1635,3 0 0,15-18 0,2-3 0</inkml:trace>
</inkml:ink>
</file>

<file path=ppt/ink/ink1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3:13.380"/>
    </inkml:context>
    <inkml:brush xml:id="br0">
      <inkml:brushProperty name="width" value="0.04286" units="cm"/>
      <inkml:brushProperty name="height" value="0.04286" units="cm"/>
      <inkml:brushProperty name="color" value="#FFFFFF"/>
    </inkml:brush>
  </inkml:definitions>
  <inkml:trace contextRef="#ctx0" brushRef="#br0">0 221 7869,'0'6'689,"0"1"1,0-5-1,2 3-386,1 0 1,3-3-1,4-2 1,1 0-199,3 0 1,2 0 0,3 0 0,0 0-195,-2 0 1,3 0-1,3 0 1,-3 0-225,-1 0 0,-5-2 1,1-2-1,0 3-1203,-2 0 1,-5 1 1515,-1 0 0,-28 3 0,-2 2 0</inkml:trace>
  <inkml:trace contextRef="#ctx0" brushRef="#br0" timeOffset="302">73 111 7876,'-11'0'-1118,"5"0"1612,3 4 1,2-2 0,1 4-1,0 1-38,0 1 1,1 2 0,1 2 0,3 2-342,1 3 1,0 1-1,1 7 1,0 0-198,1 1 1,-2 5 0,-1 1-1,0 0-205,-3 3 0,0-3 0,-2-2 1,0-4-697,0-1 0,0-5 983,0 2 0,-14-20 0,-4-3 0</inkml:trace>
  <inkml:trace contextRef="#ctx0" brushRef="#br0" timeOffset="754">268 0 7934,'0'10'177,"-4"-4"0,0-1 0,-1-1 206,0 2 0,2 0 0,3 4 0,0-1-51,0 3 0,0 0 1,0 4-1,0 0-17,0 5 1,1 0-1,1 3 1,3 2-220,1 0 0,-3 3 0,3 1 0,-1 0-146,-3 0 0,-1-2 0,2-1 1,0-2-147,0 0 0,-2-5 0,-2 1 0,-2-5-220,0-4 1,-1-2 119,1-4 0,1-3 1,-1-6 53,2-3 1,1-2-1,1-3 1,1-2-23,2-5 1,3-1-1,0-5 1,2 1 120,2 3 0,-2-3 0,-1 2 0,-2-1 139,2 0 1,0 3 0,1-2 0,-2 5 160,1 4 1,-2 1 72,0 2 0,-1 5 1,4 4 221,-2 5 1,-5 7 0,3 3 0,-2 2 10,0-2 1,1 6 0,-4-3 0,0 2-221,0-1 1,3-1 0,0 1-1,-1-1-216,-1 1 0,1-2 1,0-1-1,1-2-441,0 0 0,-2-1 1,0-3-1,1 1-752,2-4 0,1-3 1,-2-1 1165,4-2 0,25-42 0,6-10 0</inkml:trace>
  <inkml:trace contextRef="#ctx0" brushRef="#br0" timeOffset="1220">750 322 7934,'-14'-3'0,"1"0"-197,1 1 0,-1-3 0,0 0 0,0-1 411,0-1 1,2 0 0,-1-4 0,0 3 100,-2-1 1,0 2 0,4 0 0,0 2-224,0 2 1,3-1 0,0 4 0,0 1-58,1 2 1,0 4 0,4 5 0,-1 3 53,1 2 1,1 3-1,1 2 1,1 0 47,2 2 0,-1 2 1,5-4-1,2 1-18,4-1 0,-1 0 0,2-5 0,0-1-175,0-4 1,2-2 0,-1-2 0,0-2-75,0-3 0,0-6 1,-3-3-1,2-2-157,-1-1 1,-2-5-1,-1-4 1,1-4-73,-1-1 1,-3 1 0,-1-2-1,1-1 146,-1 2 1,0-3 0,-4 5-1,2 0 200,-2-2 0,-1 7 0,-1 1 0,0 4 312,0 2 0,0 3 85,0 0 1,0 8 0,0 2 0,0 5 68,0 3 0,0 7 1,0 1-1,0 3-1,0 2 0,1 1 1,2 2-1,0-1-187,-1-3 1,0 3-1,-1-4 1,1 1-597,2-3 0,2-5 1,-3-4-1,1-3-885,0-3 0,-1-1 1,2-6 1215,0-3 0,8-37 0,-2-14 0</inkml:trace>
  <inkml:trace contextRef="#ctx0" brushRef="#br0" timeOffset="1452">986 258 7934,'0'9'523,"0"1"0,0-2 152,0 2 0,5-2 1,2-2-384,2-3 1,5-2 0,0-1 0,2 0-184,-1 0 1,6 0 0,0-1 0,1-2-156,-1-3 0,0 1 1,-1-2-1,0 1-459,-3 1 1,-2-2 0,-2 4-1,0 0-487,-4-2 0,-3 5 992,-2-3 0,-66 14 0,-14 4 0</inkml:trace>
  <inkml:trace contextRef="#ctx0" brushRef="#br0" timeOffset="1717">1110 37 8223,'0'-5'3985,"0"2"-3409,0 6 1,0 2 0,0 5 0,0 3-317,0 2 0,4 7 0,0 6 1,1 6-273,0 5 1,-1 3-1,-2 2 1,1-1-542,-1-3 1,-1-3 0,-1-3 0,0-4-519,0-1 0,0-6 0,0-5 1071,0-5 0,-4-43 0,-1-13 0</inkml:trace>
</inkml:ink>
</file>

<file path=ppt/ink/ink1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3:10.656"/>
    </inkml:context>
    <inkml:brush xml:id="br0">
      <inkml:brushProperty name="width" value="0.04286" units="cm"/>
      <inkml:brushProperty name="height" value="0.04286" units="cm"/>
      <inkml:brushProperty name="color" value="#FFFFFF"/>
    </inkml:brush>
  </inkml:definitions>
  <inkml:trace contextRef="#ctx0" brushRef="#br0">103 173 7841,'0'10'463,"0"-2"0,1 0-759,3-2 0,-2-1 0,5-5 0,2 0 497,3 0 1,0-5 0,3-3 0,-2-4-75,1 1 1,0-2 0,-4-1 0,1 1-138,-2 0 1,-2-3-1,-1 4 1,-1 1 6,-3 1 0,-2-2 1,-3-1-1,-4 2-166,-3 0 1,0 5-1,-3 2 1,-2-1 143,-1-1 1,-1 5-1,-3-2 1,2 6 211,1 3 0,1 2 1,-2 2-1,2 3-19,1 6 0,1-1 1,4 4-1,1 0 49,2-1 1,2 5 0,5-2-1,2 3-60,1 1 0,4-1 0,6 0 0,4-1-101,3-2 0,-2-5 0,1 0 0,0-6-172,-1-2 0,1-6 0,2 0 0,-1 0-260,0-4 1,-3-1 0,-1-3 0,1-6 375,-2-2 0,-2-22 0,2-1 0</inkml:trace>
  <inkml:trace contextRef="#ctx0" brushRef="#br0" timeOffset="224">473 72 7848,'-7'0'631,"0"0"-60,-1 0 1,2 1 0,1 1-357,0 5 1,2-2 0,3 1-1,0 1 67,0 2 0,1 0 1,2 1-1,4 2-169,2 0 0,2 4 0,1-1 0,-1 1-394,3 0 1,4 2-1,-4-4 1,2 1-332,3 0 1,-4-1 0,2 2 0,-2-3-292,-3-4 1,-1 1 0,0-2 902,-1-2 0,-23-2 0,-4-4 0</inkml:trace>
  <inkml:trace contextRef="#ctx0" brushRef="#br0" timeOffset="417">422 430 7848,'-10'0'1598,"-1"0"0,1 0-1651,-1 0 1,6-1 0,2-2 0,3-7 42,3-4 0,7-4 0,8-1 0,6-4-236,3-4 1,2-2 0,2-4 0,1-1-477,2 1 0,-3-1 0,1 3 722,-3 1 0,3 6 0,4 1 0</inkml:trace>
  <inkml:trace contextRef="#ctx0" brushRef="#br0" timeOffset="725">823 99 6631,'4'-5'616,"1"1"1,7 1 0,1 0-365,1 1 1,2 0 0,-1 0-1,2-1-134,0 1 1,-1 1-1,1 1 1,-3 1 1,-1 1 0,-2 4 1,-1 4-1,-3 2-28,-4 0 1,-2 4 0,-1 0-1,-1 1-143,-2 2 1,-7-2 0,-4 2 0,0-2-205,0-1 1,-1-1 0,-4-5 0,4-3-166,0-1 0,-2-4 0,2-2 0,0-1-218,0-1 1,1-4 637,0-7 0,-2-26 0,-5-9 0</inkml:trace>
  <inkml:trace contextRef="#ctx0" brushRef="#br0" timeOffset="938">791 136 7848,'0'10'34,"-1"-1"0,-1 0 1,-2 0 192,2 1 1,1-1 0,1 3 0,0 0 204,0-1 1,0 3 0,1 2 0,1 1-289,2 1 1,3 1 0,-4 0-1,1 2-240,0 0 1,-2 2 0,1-3 0,-2 1-306,-1 0 0,4-1 0,-1-3 0,0-2-808,-2-3 1209,-1-1 0,4-22 0,1-6 0</inkml:trace>
  <inkml:trace contextRef="#ctx0" brushRef="#br0" timeOffset="1309">1007 292 8237,'7'0'280,"0"0"1,0 0-1,3-1 1,1-1-143,3-4 0,-1-3 0,4 0 0,1-1-31,2-3 0,-3 2 1,0-4-1,0-2-145,-1 1 1,-2 1 0,-6 2 0,-2 0-31,-2 1 0,-1 1 1,-7 3-1,-3 3 4,-2 2 1,-3-1 0,-2 4 0,-1 0 83,-1 0 0,-4 5 0,5 3 0,-3 5 172,1 2 1,5-3-1,-2 3 1,2 1 69,2 1 1,1 2-1,2-1 1,4 2-27,2 1 1,1-4 0,1 1-1,2-2-193,4-2 1,2 3 0,2-5 0,2-1-367,1-4 1,3-3-1,-2-4 1,0 0-279,-1 0 1,4-2-1,-3 0 1,0-4-100,4-2 1,-1-5 0,0-1 699,-1 0 0,32-37 0,12-14 0</inkml:trace>
  <inkml:trace contextRef="#ctx0" brushRef="#br0" timeOffset="1549">1438 155 7848,'0'-9'0,"0"-1"381,0 1 0,-1 3 0,0 0 0,-4 0-63,-1 1 1,3-2 0,-4 2 0,-1 1-40,-1 0 0,-4 1 1,-1 3-1,0 1-219,-2 2 0,6 2 1,-4 5-1,2 1-25,2 2 1,0 3-1,3 0 1,1 4-97,2 2 0,0-1 0,4-3 0,0 2-72,0 1 1,5-1 0,2 2 0,2-4-97,1-3 0,4-2 0,1-3 0,-1-2-350,1 2 0,3-5 1,-3-2-1,-1-2-174,1-1 1,2-4 752,-4-3 0,-3-1 0,-6 0 0</inkml:trace>
  <inkml:trace contextRef="#ctx0" brushRef="#br0" timeOffset="1758">1552 164 7851,'0'5'374,"1"-1"0,1-3 0,3 1 421,1 1 0,2 1 0,5-4 0,0 0-578,-1 0 0,4 0 0,-2 0 0,1-2-223,0-1 1,1-1 0,0-3 0,-1 2-412,0 1 0,-2-4 0,-3 4 0,0-2-2532,-3-1 2949,2 1 0,-72 17 0,-13 6 0</inkml:trace>
  <inkml:trace contextRef="#ctx0" brushRef="#br0" timeOffset="2025">1593 35 8317,'0'-5'3000,"0"2"-2522,0 6 0,3 3 0,2 6 0,-1 3-148,1 3 1,3 5-1,-2 5 1,0 4-307,-3 1 1,2 3 0,-2-3 0,-1 2-407,-1-2 1,-1-1 0,0-6-1,0-2-1363,0-5 0,-1-5 1745,-3-5 0,0-61 0,-7-15 0</inkml:trace>
</inkml:ink>
</file>

<file path=ppt/ink/ink1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3:06.031"/>
    </inkml:context>
    <inkml:brush xml:id="br0">
      <inkml:brushProperty name="width" value="0.04286" units="cm"/>
      <inkml:brushProperty name="height" value="0.04286" units="cm"/>
      <inkml:brushProperty name="color" value="#FFFFFF"/>
    </inkml:brush>
  </inkml:definitions>
  <inkml:trace contextRef="#ctx0" brushRef="#br0">1 19 7948,'0'-10'751,"0"5"0,1 2-290,3 6 0,-2 2 1,5 5-1,1 3-99,0 2 1,-1 2 0,2 2 0,1-1-270,3 1 0,0-1 0,-2 1 0,2 1-398,1 2 1,4-1-1,-2-3 1,2-2-178,-2 0 0,0-5 0,2 1 0,-4-2-1688,1 0 2170,-3-2 0,2 2 0,-4-1 0</inkml:trace>
  <inkml:trace contextRef="#ctx0" brushRef="#br0" timeOffset="455">525 36 9029,'-10'0'404,"-1"0"1,1 2-86,-1 1 1,2-2 0,-3 5 0,0 3-121,-2 3 1,1-3 0,2 4 0,1 0-308,-1-1 1,-2 5 0,-1-3 0,1 2-197,2-2 1,1-2 0,3 1-1,1-1-63,2 1 1,-3-1 0,3-3-91,2 0 1,1-3 696,1 1 278,0-6 0,1 5-25,2-3 1,0-2 330,4 2-390,-5 2 1,6 0-277,-4 4 0,-2 1 0,-1-2 0,2 2-67,0-1 0,1 1 1,-4 2-1,0 1-47,0 1 0,0 4 1,0 4-1,0-1-108,0 2 1,0-3 0,0 5 0,-1 0-434,-3-2 1,3-1 0,-3-4 0,3-3-462,-2-3 1,1-1-1,-1-4 958,2-4 0,10-70 0,-4 22 0,1-1 0</inkml:trace>
  <inkml:trace contextRef="#ctx0" brushRef="#br0" timeOffset="784">504 358 7866,'0'11'273,"0"1"0,0-2 0,2 4 0,0-1 480,1 2 0,2 2 1,-1-2-1,1 1-659,0 1 1,4-1 0,-2-1 0,3-2-253,0-4 0,2 0 0,0-3 0,2-3-147,-1-2 1,-2-3 0,-1-3 0,0-6 51,1-2 0,-1 0 0,-1-5 0,-3-1 246,-2 0 1,1-1 0,-2 2 0,-1 0 194,-1-1 1,-5 2 0,-3 1-1,-3 1 59,-4 2 1,2 1 0,-6 5 0,2 3-102,-1-1 0,-2 2 0,2 5 0,-3 0-140,0 5 0,1 1 0,0 4 0,4 0-392,0-1 0,4 3 0,5-2 0,2-1-184,1 0 0,2-2 0,3-2 0,4 0 570,5-4 0,56-19 0,12-4 0</inkml:trace>
  <inkml:trace contextRef="#ctx0" brushRef="#br0" timeOffset="1150">802 294 7948,'0'-5'-440,"0"2"1372,0 6 0,0 2 0,0 4-413,0 1 1,0-2-1,0 3 1,0 1-378,0 3 0,1 3 0,2 0 1,1 1-74,2 3 0,-2-2 0,3 2 0,0 0-198,2-1 1,1-3 0,-2-3 0,-1-2-215,1-1 1,0-6-1,3-4-66,-1-1 1,1-9 0,-2-4 0,-1-5 102,-2-5 1,-3-1 0,3-5 0,0 0 249,0 1 0,-4-3 1,3 2-1,-2 5 184,1 2 1,-1 7 0,-3 2 330,0 2 0,0 7 48,0 6 0,0 3 0,0 9 0,0 3-28,0 2 0,4 4 0,0 3 0,0 2-300,1 2 0,3-3 0,-1 3 0,2-2-384,2-2 0,3 0 1,3-4-1,3-5-809,0-5 1014,1-6 0,18-32 0,4-10 0</inkml:trace>
  <inkml:trace contextRef="#ctx0" brushRef="#br0" timeOffset="2203">1573 257 7841,'-7'-5'1013,"0"2"30,5 2 0,-6 5-752,4 2 0,1 4 0,3 0 0,0 5-134,0 3 1,4-1-1,2 7 1,1 2-91,0 1 0,-3 1 0,2 2 0,-2 0-147,-2 0 1,3-2 0,-2-4 0,-1-2-157,-1-3 0,-1-2-19,0-1 0,0-8 1,0-8-1,0-6-82,0-6 0,4-3 0,-1-7 0,1-1-16,0-5 1,-1-2 0,2-2 0,1 0 151,0 1 1,-2 4-1,1 2 1,0 1 348,1 0 1,-4 3 0,3 5 37,0 4 1,-3 4 86,5 4 0,-5 9 0,2 8 1,-3 3 150,-1 3 1,1 0-1,1 6 1,2-1-52,-2-1 0,2 7 0,-1-2 0,0 0-157,-2 1 0,-1-4 0,1-1 0,1 0-105,2-4 0,-1 0 1,-3-7-1,2-3-590,1-3 0,-1-4 1,4-7-41,-1-5 0,2-4 0,-2-7 0,-1-2 73,0-1 1,0-5 0,-1 1 0,1-1 196,2 1 0,-3 0 1,1-1-1,0 4 113,-1 3 0,2 2 1,-3 3 383,2 1 0,0 4 1,-2 3 137,1 7 1,2 7 0,-3 4-1,2 3 164,-2 2 0,3 1 1,-2 5-1,1 1-242,0 2 1,-3 0 0,3 1 0,-2 0-223,2 0 1,-3 1 0,3-2 0,-1-2-404,1-3 1,-1-5-1,-3-1 1,0-3-866,0-1 1,1-4 0,2-3 345,0-4 1,1-4 0,-4-6 835,0-4 0,23-62 0,-10 31 0,2-2 0</inkml:trace>
  <inkml:trace contextRef="#ctx0" brushRef="#br0" timeOffset="2419">1942 414 7861,'0'-7'281,"0"1"0,0 5 0,0 1 157,0 6 1,0 2-1,0 4 1,0 1-155,0 2 0,0 3 0,0 4 0,0 2-312,0 2 0,2-1 1,0 0-1,1-1-309,0-1 1,-2-1 0,-1-3-1,1 0-1785,3-4 2122,-3-5 0,-6-82 0,-1 26 0,0-1 0</inkml:trace>
  <inkml:trace contextRef="#ctx0" brushRef="#br0" timeOffset="2603">1963 184 8014,'-5'4'883,"-4"1"-1058,6 4 1,-2 1-1,4-2 1,-3 2-287,2-1 1,2 0 0,2 1 0,3 2 460,0 0 0,34 33 0,12 5 0</inkml:trace>
  <inkml:trace contextRef="#ctx0" brushRef="#br0" timeOffset="2985">2251 395 7989,'6'-4'334,"-2"2"1,-5-3-205,-2 1 1,-2 0 0,-3 2 0,2-2 87,-2-2 0,-2 4 1,0-3-1,-2-1-109,-1 1 1,2 3 0,-5-1 0,2 2-69,2 1 0,-2 5 0,3 3 0,1 4 18,0 3 0,1 4 0,2 3 1,3 1 46,3 3 1,1-3 0,1 1 0,3-2-66,3-1 0,3-1 1,2-5-1,3-2-129,2-3 1,-2-7 0,3-1 0,0-5-168,0-6 0,-3-1 1,-1-6-1,-3-3-58,-1-2 1,0-4 0,0 1-1,-3 1 129,-4 1 0,-1 3 1,1 1-1,0 3 117,0-1 0,-3 9 281,-4 1 1,3 7-1,-3 7 1,3 3 242,1 5 0,-3 4 0,-1 3 0,2 0-151,1 3 1,2 1 0,1 3 0,2 2-30,-2 0 1,3 3-1,-1 4 1,0 0 13,1 1 1,-2-6 0,-3-2-1,0-3-112,0-2 0,-1-6 1,-2-3-1,-3-5-276,-4-6 1,0-4-1,-1-3 1,0 0-245,-2 0 0,0-7 0,-5-3 0,2-4-512,0-6 0,-3 1 1,6-6-1,0-1 853,2-4 0,8-27 0,4-12 0,0-9 0,0 1 0</inkml:trace>
  <inkml:trace contextRef="#ctx0" brushRef="#br0" timeOffset="3368">2426 165 8553,'3'10'513,"1"-1"1,-1 4 0,-3 2 0,2 0 156,1 0 1,-2 1 0,2 4 0,-2 4-10,-1 2 1,0 1 0,0 4 0,0-3-242,0 3 0,3-1 0,1 3 0,-2-3-361,-1-3 0,3-4 1,-1-4-1,0-2-171,-2-2 1,2-1-1060,1-5 0,-1-5 617,-3-4 1,0-5 0,0-7 0,0-4 2,0-1 0,0-2 0,0-2 0,1-1 226,3-2 1,-2 0 0,5-3-1,0 3 166,3 2 1,-3 3-1,0 0 1,1 2 287,1 2 0,1 2 0,0 7 0,1 3 118,-1 2 0,-3 6 1,0 5-1,0 5 320,3 5 1,-5 1 0,0 4 0,-2 1-135,1 4 0,-1-5 1,-3 2-1,0-3-546,0 0 1,0-4 0,0 0 0,0-3-986,0-5 0,0-5 0,-1-2 70,-2-1 1,2-6 1027,-3-7 0,-2-45 0,1-15 0</inkml:trace>
  <inkml:trace contextRef="#ctx0" brushRef="#br0" timeOffset="3579">2713 432 7880,'0'10'1669,"1"-2"-1719,3 1 0,2-3 0,5-3 0,1-2 496,2-1 1,5-1-1,-2-2 1,1-4-287,-1-1 0,2 2 0,-3 0 0,2 0-529,-2 1 1,-2-2-1,3 2-2,-2 1 1,-2 1 370,-3 1 0,-13-4 0,-4 1 0</inkml:trace>
  <inkml:trace contextRef="#ctx0" brushRef="#br0" timeOffset="3800">2848 212 8376,'-11'-10'633,"2"4"1,2 0-28,3-1-15,3 2 0,1 4 0,0 6 0,1 6-143,3 5 1,-3 2-1,4 9 1,-2 3-314,1 1 1,0 6 0,-1 4-263,0 2 1,1 1 0,-4 2 0,2-4 0,2-3-483,-2-2 0,3-8 0,-1-2 0,1-4-2888,-1-6 3497,5-7 0,-8-47 0,3-14 0</inkml:trace>
</inkml:ink>
</file>

<file path=ppt/ink/ink1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3:24.182"/>
    </inkml:context>
    <inkml:brush xml:id="br0">
      <inkml:brushProperty name="width" value="0.04286" units="cm"/>
      <inkml:brushProperty name="height" value="0.04286" units="cm"/>
      <inkml:brushProperty name="color" value="#FFFFFF"/>
    </inkml:brush>
  </inkml:definitions>
  <inkml:trace contextRef="#ctx0" brushRef="#br0">17 203 7928,'-11'4'102,"5"2"1,6-1 0,9-3-1,3-1 47,5-1 0,4 0 0,1-1 1,4 0 159,-1-3 1,2 1-1,1 0 1,0 0-212,0 2 0,-2-1 1,-3 2-1,0 0-22,-3 0 0,-1 0 0,-1 0-1741,-5 0 974,-6 0 1,-7 0 0,-7 0 690,-2 0 0,-24-8 0,-6-3 0</inkml:trace>
  <inkml:trace contextRef="#ctx0" brushRef="#br0" timeOffset="261">150 75 8602,'0'-5'466,"0"5"0,0 8 1,0 8-1,1 2-229,3 4 0,-3 2 1,2 8-1,-2 4-271,-1 2 0,0 4 0,0-4 0,0 2-431,0-1 1,0-6-1,0-6 1,0-5-379,0-5 1,2-4 842,1-4 0,3-33 0,3-8 0</inkml:trace>
  <inkml:trace contextRef="#ctx0" brushRef="#br0" timeOffset="680">417 1 8699,'-5'1'2512,"1"2"-2017,3 4 0,1 4 0,0 5 0,1 2-95,3 3 1,-3 4 0,3 6 0,0 3-273,-1 1 0,1 6 1,-4 1-1,2 0-62,2-2 1,-1-4 0,-3-4 0,0-5-467,0-1 1,0-7-19,0-4 1,0-9-1,0-6-22,0-5 1,0-7-1,0-5 1,2-3-6,1-5 0,3 2 1,4-3-1,1-1 6,-1-3 1,0-1 0,0 1 0,1-2 228,-1 0 1,0 5-1,0 0 1,1 5 165,-1 5 0,-3 3 0,-1 10 511,-1 8 1,-3 5 0,-2 12 0,0 1 66,0 2 1,4 1-1,-1 2 1,-1 2 56,0 1 1,-1-1 0,1 1 0,3-2-334,0-3 1,-2 1 0,1-2 0,0 0-635,-1-3 1,1-3 0,-3-3-810,3-3 0,-3-6 0,2-7-886,2-7 2071,-4-5 0,9-35 0,-5-6 0</inkml:trace>
  <inkml:trace contextRef="#ctx0" brushRef="#br0" timeOffset="1031">715 414 7861,'0'6'881,"5"-2"0,2-4 0,1 0-442,3 0 1,-1 0 0,1 0 0,0-1-219,2-2 1,0-3 0,5-2 0,-2-3-115,0-1 0,3 1 0,-5-4 0,1-2-112,0 0 1,1 0 0,-5 0-1,-3 2-165,-2-2 1,1-1-1,-3-1 1,-3 0-1,-3 5 0,-4-1 0,-6 5 0,-1 0 163,0 3 0,-5 5 0,0 0 0,-2 5 88,-4 6 1,3 6-1,-4 5 1,4 3 161,0 0 0,1 1 0,5 5 0,3 2 135,4 2 1,6-1 0,0-1 0,4 0 0,5 0 0,7 0 1,4-5-1,5-1-194,4-3 0,3-8 0,0-2 0,2-5-354,-2-4 0,4-3 1,1-4 168,-2-5 0,-4-22 0,2-9 0,1-5 0,0 1 0</inkml:trace>
</inkml:ink>
</file>

<file path=ppt/ink/ink1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3:23.215"/>
    </inkml:context>
    <inkml:brush xml:id="br0">
      <inkml:brushProperty name="width" value="0.04286" units="cm"/>
      <inkml:brushProperty name="height" value="0.04286" units="cm"/>
      <inkml:brushProperty name="color" value="#FFFFFF"/>
    </inkml:brush>
  </inkml:definitions>
  <inkml:trace contextRef="#ctx0" brushRef="#br0">227 28 7996,'-16'-5'88,"2"2"0,-1 2 0,2 1 0,0 0 24,1 0 1,2 0-1,0-3 1,0 0 20,0 1 1,4 0 0,1 0-71,0-1 1,0 0-118,-5 3 1,4 4 0,2 2 0,0 2 48,1 1 0,-4 2 0,3 1 0,1 3 108,-2 3 1,0 4-1,-2 1 1,1 2 75,2-1 1,-3 2 0,3 4-1,2 0-18,1 0 1,1-4-1,1-3 1,2-1-116,4-1 0,0-2 0,2-5 1,2-5-226,1-5 1,0-3-1,-2-1 1,1 0-60,3 0 1,-3-7 0,3-4-1,-3-2 48,-1-3 1,1-1-1,-1-2 1,0 1 137,-4 0 0,2-4 1,-4 0-1,1-1 76,0 1 1,2 0-1,-4 3 1,0 1 16,-2 0 0,-1 3 0,0 1 0,0 0 144,0 3 1,-4 1-83,1 1-35,-5 3 1,6 3 0,-1 6 34,2 4 0,1 1 0,0 2 1,1 2 8,2 3 0,-1 3 0,2 0 1,0 2-60,-1 1 1,4 0 0,-3 2 0,-2 0-149,-1 1 0,2 0 1,0 1-1,1-1-459,0-2 0,-2-4 1,2-3-1263,1-2 1816,1 0 0,9-33 0,0-7 0</inkml:trace>
  <inkml:trace contextRef="#ctx0" brushRef="#br0" timeOffset="298">391 47 8174,'-6'-5'954,"-1"4"75,3-6-797,1 6 0,3 1 0,1 6-201,3 2 1,-2 1 0,3 1 0,-1 2-51,-1 4 0,1 1 0,0 1 1,-2 2 2,-1 1 0,-1 3 0,0 3 0,0 1-199,0 0 0,-3-2 1,-2-1-1,1-1-909,-1-1 1,-1-5 1123,2-6 0,9-39 0,7-10 0</inkml:trace>
  <inkml:trace contextRef="#ctx0" brushRef="#br0" timeOffset="531">504 19 8004,'-6'0'987,"-3"0"0,8 4 0,-3 2 1,4 4-862,4 2 1,-2 3 0,4 7 0,0 3-126,0 5 1,-4 5 0,1 6 0,-1-3-366,-2 0 1,0-5 0,0 1 0,0-3-509,0-1 1,0-7 0,0-4 871,0-6 0,-5-15 0,-1-4 0</inkml:trace>
</inkml:ink>
</file>

<file path=ppt/ink/ink1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3:35.284"/>
    </inkml:context>
    <inkml:brush xml:id="br0">
      <inkml:brushProperty name="width" value="0.04286" units="cm"/>
      <inkml:brushProperty name="height" value="0.04286" units="cm"/>
      <inkml:brushProperty name="color" value="#FFFFFF"/>
    </inkml:brush>
  </inkml:definitions>
  <inkml:trace contextRef="#ctx0" brushRef="#br0">217 92 7837,'-5'-5'-143,"3"-3"1,-5 2 522,-1-2 0,2 2 1,-1 0 242,0-1 1,1 0 0,-1-1-283,-1 2 0,-2 4 0,0-1-192,0 1 0,-1 2 1,-2 0-1,-1 2-117,2 1 1,1 3 0,0 5 0,1 3-84,-1 0 1,2 5-1,-1 5 1,3 4-52,4-1 0,2 2 0,1 0 1,1 3 52,2 1 1,7-3 0,4 0 0,2-2-122,3-4 0,0-2 0,2-4 0,-1-3-102,0-7 0,-2-2 1,-2-7-1,2-3 37,-2-2 0,2-6 0,-4-4 0,-1-5 115,-2-4 1,-1-1 0,-1-1 0,-1-1 68,-1 1 0,-5 0 1,2 1-1,-3 3 77,-1 0 1,0 2 0,0 3 0,0 0 241,0 2-72,-5 3 0,4 10 62,-2 3 0,2 4 1,1 8-1,1 4-81,2 2 1,-2 1 0,4 1-1,-1 3-96,-1 0 0,1-1 1,-3 2-1,1-2-360,2 2 0,-2 0 1,-2 0-1,0-3-326,0 0 0,4-5 1,-1 0 604,-1-4 0,4-27 0,0-6 0</inkml:trace>
  <inkml:trace contextRef="#ctx0" brushRef="#br0" timeOffset="255">525 10 7922,'-10'4'398,"3"-2"1,1 4-79,1 1 0,-2 1 1,4 2-1,0-1 62,2 3 0,1 0 0,0 4 0,0 1-372,0 3 1,1 1 0,2 3-1,0 2-127,0 0 1,1-1 0,0-2-1,-2 1-460,-1 0 0,-1-8 0,0 2 0,0-2 577,0-2 0,-4-20 0,-2-1 0</inkml:trace>
  <inkml:trace contextRef="#ctx0" brushRef="#br0" timeOffset="508">658 0 7837,'-10'0'3151,"4"0"-2927,1 0 0,5 4 0,0 3 0,0 4-191,0 1 0,4 8 0,1-1 0,-1 4-25,1 2 0,0 2 0,-3 4 1,1 3-294,0 1 0,-2 1 1,-1 0-1,0-3-695,0 2 1,-1-4 979,-3-4 0,3-8 0,-4-6 0</inkml:trace>
</inkml:ink>
</file>

<file path=ppt/ink/ink1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3:33.428"/>
    </inkml:context>
    <inkml:brush xml:id="br0">
      <inkml:brushProperty name="width" value="0.04286" units="cm"/>
      <inkml:brushProperty name="height" value="0.04286" units="cm"/>
      <inkml:brushProperty name="color" value="#FFFFFF"/>
    </inkml:brush>
  </inkml:definitions>
  <inkml:trace contextRef="#ctx0" brushRef="#br0">1 64 9182,'0'10'648,"0"-1"1,0 1-422,0 2 1,0 2 0,1 6 0,2 2-139,4 2 1,-1 6-1,1 2 1,0-1-103,3 1 0,0-2 0,1-6 0,-1-3-144,-1-1 0,2-7 0,-1-3 1,1-3-168,-1-3 0,-4-2 0,1-6 0,0-3-49,-1-4 1,2-3-1,-3-5 1,0 0 86,-1-2 0,3-3 1,-1-5-1,1-1 68,0 1 0,-3-1 0,3 4 0,0 2 230,-1-2 0,1 0 1,-3 3-1,1 5 475,0 4 1,-1 5-46,0 3 0,-3 6 0,2 10 0,-1 4 75,-2 4 1,0 3 0,0 2-1,1-1-166,2 0 1,-2 4 0,4-2 0,-1 2-177,-1-2 1,3 2 0,-1-3 0,1 0-43,2-1 0,-2 1 1,1-3-1,0-4-194,-2-2 1,4-6 0,-2-3-43,2-1 1,0-4-1,-1-1 1,-2-7 28,-1-2 1,1-11 0,-1 3 0,-1-2-46,1-2 0,2 1 0,-4-2 1,1 0-406,0 3 1,-2-3 0,1 2 0,-2 0-1470,-1 2 1993,0 0 0,0-15 0,0-5 0</inkml:trace>
  <inkml:trace contextRef="#ctx0" brushRef="#br0" timeOffset="254">628 0 7774,'-1'6'156,"-3"0"1,2-4 0,-4 2 455,1 1 1,1-3-1213,0 4 600,3-5 0,-4 8 0,5-4 0</inkml:trace>
  <inkml:trace contextRef="#ctx0" brushRef="#br0" timeOffset="501">637 175 7862,'-1'9'0,"-1"0"96,-1 1 1,0-1-1,3 1 66,0 2 1,0-2-1,0 3 1,0 1 93,0 1 0,0 3 1,0 1-1,0 1-517,0 2 1,0 3-1,0-4 1,0-1-190,0 0 0,0-3 0,0-1 450,0-4 0,0-15 0,0-3 0</inkml:trace>
  <inkml:trace contextRef="#ctx0" brushRef="#br0" timeOffset="747">832 18 7985,'0'7'601,"0"-1"1,0-4-1,0 5 1,0 1-251,0 4 1,0 2 0,0 5 0,0 1-250,0 2 1,0 6 0,0 0 0,0 0 0,0 1 1,0 1 0,0 0 0,0-3-743,0 0 1,0-4 638,0-8 0,0-5 0,0-6 0</inkml:trace>
  <inkml:trace contextRef="#ctx0" brushRef="#br0" timeOffset="992">946 10 7943,'-11'0'2040,"6"1"0,2 1-1669,2 4 1,1 2 0,0 3 0,1 1-221,2 4 1,0 2-1,3 3 1,1 5-142,-1 4 1,2 3 0,-5 7 0,1-1-374,0 0 1,-3-4-1,3-3 1,-3 0-598,-1-2 0,0-7 0,0-4-767,0-6 1727,0-7 0,-9-27 0,-3-9 0</inkml:trace>
</inkml:ink>
</file>

<file path=ppt/ink/ink1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3:29.912"/>
    </inkml:context>
    <inkml:brush xml:id="br0">
      <inkml:brushProperty name="width" value="0.04286" units="cm"/>
      <inkml:brushProperty name="height" value="0.04286" units="cm"/>
      <inkml:brushProperty name="color" value="#FFFFFF"/>
    </inkml:brush>
  </inkml:definitions>
  <inkml:trace contextRef="#ctx0" brushRef="#br0">51 295 7826,'0'4'-701,"4"4"1,3-5 1111,3-1 0,0-1 1,3-1-1,2-1 0,2-2 0,-1-2 0,4-6 0,-2 1-277,-1-3 1,-1-2 0,1 2 0,-3 1-114,-3-1 1,-5 2 0,-2-2 0,-3 1-82,-1 0 1,-1-1-1,-3 4 1,-4 2-41,-5 0 1,0 0-1,-3 4 1,-1 1 15,0 1 0,-2 1 0,3 0 0,0 0 70,-2 0 1,1 4-1,-2 2 1,1 4 40,5 2 1,1 2-1,4 3 1,-1 1 58,2 0 0,5-2 1,-1 6-1,3-2 24,3 1 1,3 1 0,6 2 0,-1 2-26,3 0 0,5-2 1,-3-3-1,4-2-7,1-1 1,-1-4-1,1-2 1,-1-5-684,1-4 1,-4-3 0,0-3-1,2-5-1152,0-6 1757,-3-5 0,3-54 0,-2-11 0</inkml:trace>
  <inkml:trace contextRef="#ctx0" brushRef="#br0" timeOffset="347">421 0 7834,'6'1'772,"-4"2"1,0 3-1,-2 2 1,0 2-653,0-1 1,0 4-1,0 4 1,0 4 177,0 7 0,0 3 0,0 7 0,0 2-325,0 3 1,0-2 0,1-1 0,1-4-506,2-1 1,3-7-1,-4-5 1,0-4-841,2-5 1372,-4-7 0,13-35 0,-3-13 0</inkml:trace>
  <inkml:trace contextRef="#ctx0" brushRef="#br0" timeOffset="607">565 349 7834,'1'6'1160,"1"-2"-1192,2 0 0,4-3 1,-2 2 17,3-2 0,2-1 1,-1 0-1,1-1 118,-2-2 1,2-2 0,-1-5-1,1 2-54,-1-1 1,-4-1 0,0 1 0,-2-1-70,-1-2 1,-2 1 0,-1-1 0,0 1-10,0-1 0,-5 1 1,-3-1-1,-2 2 88,-4 1 0,-2 4 0,2 2 1,-1 1 83,-1 2 0,-3 5 0,3 2 0,-2 4 5,1 4 0,5 2 0,-2 2 0,4 0-27,3 3 0,2-2 1,5 4-1,0 0-15,0-1 0,9-2 1,5 3-1,5-3-573,1-3 0,5-4 0,2-6 0,4-2-2366,-1-3 2832,0-2 0,38-41 0,9-12 0</inkml:trace>
  <inkml:trace contextRef="#ctx0" brushRef="#br0" timeOffset="846">1027 203 7834,'-7'0'0,"0"-1"0,-1-2-121,-1 1 1,-2-3 0,2 3-1,-2-1 292,1 1 0,-4 1 0,0 1 1,-1 0 177,0 0 0,-2 5 1,2 2-1,0 2-95,0 4 1,2 3 0,3-1 0,2 4-183,1 3 0,5-2 0,-2 4 0,4-1-161,4 0 0,2-2 0,4-1 0,2-2-253,1-3 1,2-5 0,4 1-1,-3-5-384,3-2 0,1-1 1,-1-3 725,2 0 0,4-46 0,2-10 0</inkml:trace>
  <inkml:trace contextRef="#ctx0" brushRef="#br0" timeOffset="1085">1079 285 7834,'0'-5'142,"1"2"-66,2 3 0,2 0 0,6 0 0,0 0 408,3 0 1,-2 0 0,6 0 0,0 0-391,1 0 1,-3 0-1,-1 0 1,-1 0-234,-1 0 0,1 0 0,-3 0 0,-1 0-676,0 0 1,-3-1 814,0-3 0,-5-1 0,3-4 0</inkml:trace>
  <inkml:trace contextRef="#ctx0" brushRef="#br0" timeOffset="1324">1181 83 7799,'0'-9'791,"0"3"1,2 0-512,0 3 0,-1 0 0,3 8 0,-3 3 89,-1 7 1,0 4 0,1 2 0,1 4-248,2 5 1,-1 3 0,-3 3 0,0 1-492,0 0 0,0-3 0,0-2 0,0-3-255,0-2 1,0-7-1,0-1 624,0-6 0,10-27 0,1-8 0</inkml:trace>
  <inkml:trace contextRef="#ctx0" brushRef="#br0" timeOffset="1564">1345 184 8327,'6'5'1220,"2"-1"0,-4 7-651,-2 1 0,-1-1 1,-1 4-1,0 3-194,0 2 0,0 2 0,0 4 0,1 2-158,3-2 0,-3 1 1,2-4-1,-1-2-763,-2-3 1,0-5-90,0-1 1,3-7 0,1-6 365,-2-7 0,-1-6 0,-1-8 1,3-2 106,0-3 0,2-1 0,-3 2 0,2 1 55,-2 0 1,0 1 0,0-4 0,3 3 12,1 0 1,1 5-1,2-1 1,2 3-133,-1 2 0,1 3 0,-1 5 0,0 2-210,0 2 1,0 4-1,-2 4 1,-2 3-482,-2 4 917,4-1 0,-6 36 0,1 4 0</inkml:trace>
  <inkml:trace contextRef="#ctx0" brushRef="#br0" timeOffset="1807">1561 240 8384,'-1'8'203,"-2"-2"0,1 2 0,-1-2-353,2 3 1,1-1-1,1 3 1,1 0 463,2 2 0,4 2 0,-2 1 1,1 1 179,0 1 0,-1 1 1,4-1-1,1 0-406,-1-3 1,4 0-1,-1-4 1,0-1-169,-2-1 1,0-1-1,0-4 1,1-3-239,2 0 0,0-6 0,-5-4 1,-1-5 12,-1-3 0,-4-3 1,3-1-1,-1-1 120,-3-1 0,-1 2 0,-2-1 0,-1 3 149,-2 1 1,-7-1-1,-1 1 1,-1 0 34,-2 3 1,-4-1 0,2 4 0,-6 4 9,0 5 0,-1 1 0,4 4 0,2 1-86,1 7 1,7 3 0,1 6 0,4-1-403,3 1 1,2-3-1,3 1 479,3-1 0,36 3 0,9 4 0</inkml:trace>
  <inkml:trace contextRef="#ctx0" brushRef="#br0" timeOffset="2245">1870 147 7799,'-11'0'1147,"4"0"1,0 0-1318,0 0 0,2 1 454,2 3 1,2 0 0,1 7 0,0 1 357,0 4 1,3 1 0,1 5-1,-1 3-317,1 1 0,-3 2 0,4 0 0,-2-1-173,1 1 1,-1-2-1,-2-1 1,2-5-459,0-3-267,1-4 1,-3-9-1,1-5 129,2-7 0,0-6 0,-1-8 0,1-2-171,1-3 0,1-1 0,2 0 0,-1-1 206,1-2 0,1 3 1,1 3-1,0 1 362,1 1 0,-4-2 0,0 7 0,0 3 464,-1 4 0,1 7 214,-4 4 1,4 8 0,-3 8 0,-2 2-160,-1 3 1,-1-1 0,0 5 0,0 0-168,0 3 0,4-3 0,-1 1 1,0 3-368,-2-1 0,-1 1 0,0-2 0,0-2-532,0 0 0,1-5 0,1 1 0,3-5-2247,1-4 2841,-4-6 0,25-43 0,1-14 0</inkml:trace>
  <inkml:trace contextRef="#ctx0" brushRef="#br0" timeOffset="2550">2352 129 7775,'-6'-4'308,"-2"2"1,2-4 168,0-1 1,-2-1-1,3-3 1,0 0-228,-4-1 0,0-3 1,-5 3-1,-2 3 84,0 2 0,-3 5 0,1-2 0,-1 4-170,-2 4 1,5 2 0,3 5 0,3 3-333,3 0 1,2 1 0,5 2 0,1 0-5,3-1 0,2-2 1,5 5-1,2-1 224,5 1 0,1-1 0,1 1 0,2-1 140,2 1 0,-2 2 0,0 1 0,-2-1 145,-2 1 1,-7-1 0,3 3 0,-3 1 130,-4-2 1,-3-1 0,-5-3 0,-2-2-208,-4-2 0,-6 1 0,-2-5 0,0-4-689,-4-3 1,0 0 0,-3-4-1,-1-1-2970,-1-3 3398,0 0 0,-56-43 0,33 20 0,0-1 0</inkml:trace>
</inkml:ink>
</file>

<file path=ppt/ink/ink1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3:28.396"/>
    </inkml:context>
    <inkml:brush xml:id="br0">
      <inkml:brushProperty name="width" value="0.04286" units="cm"/>
      <inkml:brushProperty name="height" value="0.04286" units="cm"/>
      <inkml:brushProperty name="color" value="#FFFFFF"/>
    </inkml:brush>
  </inkml:definitions>
  <inkml:trace contextRef="#ctx0" brushRef="#br0">237 330 7819,'0'-9'243,"-4"3"1,-1 0 72,1-1 1,-2 2 0,-2-1-1,1-1-134,-1 2 1,-2-2 0,1 3-1,-3 0 26,-2 0 1,2 1 0,-2 3 0,0 0-170,0 0 1,-1 1 0,3 3-1,-2 4-156,2 3 1,1 5 0,4-3 0,1 3 40,2 3 0,-3 0 0,3 5 1,2-1 53,1 1 0,5 0 0,3 5 0,3 0 47,-1 2 1,3-3-1,2-4 1,2-2-77,-1-2 0,5-4 0,-4-5 1,1-4-180,0-4 0,-3-2 1,2-2-1,0-3-30,0-6 0,-4-4 1,1-8-1,-4-1-61,-2-4 0,-1-1 0,1 0 1,-4 1 157,-2 0 1,-1 2 0,0 1 0,0 2 198,0 1 1,0 2 0,-1 2-1,-1 2 321,-1 2 0,-2 7 115,1 3 0,3 4-162,-2 5 1,2 0-1,2 7 1,1 0-94,2 3 1,3 4-1,-3 3 1,0-1-205,0 1 0,3 1 1,-2-1-1,0-1-282,-1 1 0,3-2 0,-3-3 1,-2-3-61,-1-2 329,4-4 0,-4-24 0,3-6 0</inkml:trace>
  <inkml:trace contextRef="#ctx0" brushRef="#br0" timeOffset="350">432 303 9834,'0'13'474,"0"-2"0,0 5 0,0 4-128,0 3 1,0 5 0,0 2 0,0 1-168,0-2 0,0 0 0,1-3 0,1-1-318,2-3 1,-1-7-289,-3-3 1,4-7 0,-1-5 0,1-6 45,0-5 1,-3-4 0,4-6 0,-1-1-112,-1-2 1,4-1 0,-3-1 0,0 1 276,1 0 0,2 1 0,-2-1 0,-1 1 217,1 1 0,3 5 0,-1 4 1,0 1 170,0 1 0,3 6 0,-3 4 240,2 4 1,0 4 0,-2 7 0,0 2-154,2 2 1,-5 2-1,1 3 1,-2 3-181,1 1 1,0 1 0,-1-1 0,0-2-367,0 2 0,-1-1 0,0 0 1,1-5 285,-1-3 0,4-16 0,0-7 0</inkml:trace>
  <inkml:trace contextRef="#ctx0" brushRef="#br0" timeOffset="783">843 385 7819,'0'-8'146,"0"-2"0,0-2 1,0-1-1,0 3-11,0-1 1,-4 2-1,0 0 1,-1 1 17,-3 2 0,-3-2 1,-2 4-1,-2 0 86,0 1 0,1 0 1,-3 6-1,0 4-140,1 5 1,1 2 0,5 4 0,1 2-76,2 1 0,-1-1 0,4 2 0,3 0-34,3-1 0,4 3 0,5-1 0,-1-1-60,0 1 1,5-5 0,2-4-1,2 0-25,2-3 0,-1-5 1,-3-2-1,1-4-43,0-4 1,0-5 0,0-7 0,-5-4 169,-2-5 0,-1-2 0,-2 0 1,-2-2-21,-2-2 1,0 3 0,-4-4 0,0 1-39,0 1 1,-1-2-1,-3 2 1,-3 0-13,-2 0 0,-2 2 0,1 0 0,1 0 22,2 0 0,-1 6 0,5 4 0,-1 6 208,0 5 0,2 3 106,-1 8 1,5 4 0,3 9 0,1 3 16,2 5 0,-2 5 1,1 4-1,0 3-58,2 3 0,2 2 1,-1 4-1,1-1-239,-2-2 0,5 1 0,0-4 0,0-2-1188,0-4 1,4-6 1169,6-7 0,25-34 0,10-10 0</inkml:trace>
</inkml:ink>
</file>

<file path=ppt/ink/ink1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3:26.346"/>
    </inkml:context>
    <inkml:brush xml:id="br0">
      <inkml:brushProperty name="width" value="0.04286" units="cm"/>
      <inkml:brushProperty name="height" value="0.04286" units="cm"/>
      <inkml:brushProperty name="color" value="#FFFFFF"/>
    </inkml:brush>
  </inkml:definitions>
  <inkml:trace contextRef="#ctx0" brushRef="#br0">22 27 8308,'-5'-5'-1208,"3"-2"3293,-5 4 707,4-4-2546,-1 6 1,4-2 0,0 7 0,0 5-78,0 5 0,3 7 1,2 6-1,1 2-75,2 5 0,-3 3 0,0 2 1,1 4-256,0 2 1,-4-2 0,2-1 0,-3-3-62,-1-7 1,0-2 0,0-11 0,0-5-141,0-3 0,0-7 0,0-4 12,0-5 0,0-4 1,0-5-1,0-4 18,0-5 1,3-4-1,1-1 1,-1-3-16,2-3 0,-3 2 1,4 1-1,-1 3 231,1 0 0,0 2 0,2 0 0,-1 4 177,1 2 0,0 5 1,-1 6-1,0 2 153,1 1 1,-2 5 0,1 1-1,1 5 219,2 3 1,-2 5 0,0 3-1,-1 1-39,1 2 1,2 3 0,0 2 0,-2 3-279,-1 1 0,2 0 0,-5 2 0,1 0-180,0 0 0,-2-2 0,-3 0 0,0-4-1081,0-3 1,0-5 1144,0-4 0,-9-42 0,-3-13 0</inkml:trace>
  <inkml:trace contextRef="#ctx0" brushRef="#br0" timeOffset="309">350 313 7827,'0'8'0,"0"2"-216,0-1 0,0 1 1,1-2-1,1 3 458,2 1 0,3 2 0,-2 4 0,-1-2 225,1-1 0,2 0 0,0 4 1,2-2-428,2-1 1,3-3 0,-1-5 0,1-2-160,1-2 1,-3-4 0,4-4 0,-1-3-81,-2-4 0,-3-4 0,0-7 0,-2-2 25,-1 1 1,-5-3 0,2 5 0,-3 1 233,-1 1 0,-1 0 1,-3 2-1,-3 1 145,-2 3 0,-6 4 0,-2-1 0,-2 2-54,-1 2 0,-5 2 1,2 4-1,-1 0-183,2 0 1,6 4 0,0 3 0,0 4-644,5 1 0,4 0 675,3-3 0,35 16 0,8 5 0</inkml:trace>
  <inkml:trace contextRef="#ctx0" brushRef="#br0" timeOffset="538">669 101 6989,'-1'5'1879,"-2"-1"-1401,0 0 1,-1 2 0,4 6-278,0 0 1,0 4-1,0 1 1,0 4-113,0 7 1,1 0 0,2 6-1,1 2-209,2 3 0,-2-2 0,1-1 1,0-4-463,1-4 0,-2-5 0,1-5 582,0-4 0,-1-25 0,-4-5 0</inkml:trace>
  <inkml:trace contextRef="#ctx0" brushRef="#br0" timeOffset="850">823 350 8283,'7'7'291,"-1"0"0,-3 0 1,3-3-1,0-1-232,0 2 1,-3 1 0,4-2 95,1-3 0,-2 0 1,0-1-1,2 0-24,2 0 1,-1-4 0,-1-2 0,-1-3-162,0-3 0,1-2 0,-1-2 0,-3 1 4,-3-2 1,3 3-1,-1-2 1,-1 1 25,0 1 1,-7-2-1,-2 4 1,-2 3 44,-2 2 0,2 5 0,-3-1 0,-2 3 32,-3 3 0,1 3 0,0 6 0,0 4 6,0 1 0,5 5 0,-1 0 1,4 0-8,1 1 0,2 3 0,2-2 0,3 2-101,3-2 0,3 2 0,5-5 1,3-2-440,3-2 0,2-4 0,2-4 1,0-4-690,3-1 1,0-4 1152,3 0 0,18-32 0,9-9 0</inkml:trace>
  <inkml:trace contextRef="#ctx0" brushRef="#br0" timeOffset="1150">1224 184 7827,'-5'-6'232,"-1"1"0,-4 3 0,-2-2 276,-1 0 0,1 1 0,-2 0 0,2 2-453,-1 1 1,1 0 0,-3 1-1,1 2 177,1 3 1,-1 5-1,5 2 1,2-2-188,3-1 1,3 2 0,1 0 0,1 0-277,3-2 0,5-1 0,7 1 1,2-1 103,4 0 1,2 0 0,0 0-1,3-2 121,-2-1 1,4 0 0,-4 3 0,0-1 168,0-2 0,-4 5 0,-5-1 0,-2 0 275,-5 0 1,0 2 0,-6 2 0,-5-1 44,-3 0 1,-9 4 0,-4-2-1,-2 1-351,-4 0 1,1 0 0,-4-4 0,-2 0 76,-1-2 0,-4-1 0,1-1 1,1-2-210,0-3 0,4-14 0,-8-4 0</inkml:trace>
</inkml:ink>
</file>

<file path=ppt/ink/ink1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3:38.644"/>
    </inkml:context>
    <inkml:brush xml:id="br0">
      <inkml:brushProperty name="width" value="0.04286" units="cm"/>
      <inkml:brushProperty name="height" value="0.04286" units="cm"/>
      <inkml:brushProperty name="color" value="#FFFFFF"/>
    </inkml:brush>
  </inkml:definitions>
  <inkml:trace contextRef="#ctx0" brushRef="#br0">62 243 7986,'-10'0'-414,"-1"0"192,1 0 0,4 0 846,-1 0 0,1 1 0,-1 2-291,3 3 1,3 4 0,1 2 0,0 3-186,0 2 0,4 6 0,0 2 1,1 1-78,0 1 1,2 1-1,-5 0 1,2-2-128,0-1 0,-3 1 0,3-5 1,-3-2-632,-1-2 415,0-4 0,0-10 80,0-6 0,0-3 1,1-10-1,2-1 145,0-4 1,2 2 0,-3-3-1,3 0-13,1 1 0,-1-3 0,3 1 0,-3 1-31,0-1 0,3 0 1,-1 3-1,2-1 22,2 0 0,2 2 0,1 4 0,-1 3 15,-2 2 1,2 3 0,1 2 0,-1 2-27,-1 0 1,-3 7 0,0 2 0,0 2-458,-2 1 537,-5 4 0,-2 34 0,-6 13 0</inkml:trace>
  <inkml:trace contextRef="#ctx0" brushRef="#br0" timeOffset="384">268 492 7986,'-11'6'-139,"1"0"0,3-3 292,0 3 154,4-4 0,3 2 1,7-4-1,3 0-109,0 0 1,2-4-1,0-3 1,3 0-165,1 1 0,-3-2 0,1 1 0,0-3-35,0-3 1,-1 1 0,-3 3 0,0 0-65,-3 0 1,1-3 0,-4-1 0,1 2-81,-1 0 0,-1-1 1,-4 0-1,-1 1 189,-5 1 0,-3 1 0,-1-1 0,-2 2 77,0 2 0,-5 2 0,4 4 0,0 0-11,0 0 1,3 4-1,-3 2 1,2 3-43,3 4 1,2-2 0,1 4 0,0 2-1,0 0 0,4 4 0,-2 1 1,3-1 0,1 2 0,4-3 0,0 4 0,2-1-99,2-3 0,5-2 1,1-2-1,1-1-122,1-2 1,1-4 0,1-4 0,1 0-348,1-4 0,5-1 0,-1-4 499,3-5 0,23-24 0,10-11 0</inkml:trace>
  <inkml:trace contextRef="#ctx0" brushRef="#br0" timeOffset="667">853 299 7986,'-16'-5'-172,"-2"4"0,3-2 0,0 2 141,1 1 1,-2 0 0,4 0 0,-2 0 579,2 0 1,0 0 0,2 1 0,-1 1-202,2 1 1,-2 5 0,1 1-1,0 3-192,3 2 0,-2-2 0,4 5 0,0 1-156,1 3 1,3 1 0,1-1 0,0 0-256,0-1 0,5 0 0,3-3 0,2-1-75,4-4 1,4-2 0,-4-2 0,2-1-274,3-5 0,0-1 0,0-2 603,-1-1 0,29-45 0,3-13 0</inkml:trace>
  <inkml:trace contextRef="#ctx0" brushRef="#br0" timeOffset="984">986 400 7986,'-4'12'0,"-3"0"720,-2 0 0,0-3 1,1 1-1,2-1-178,1 0 0,-1 1 0,3 1 1,-1 3-242,0 0 0,2-1 0,-1 2 1,3 0-175,3 0 0,3-2 0,4-5 1,1-2-251,3-3 1,-1-2-1,2-1 1,2 0-207,-1 0 0,-3-1 0,3-2 1,1-4-112,-1-5 1,-4 1 0,2-4 0,-3-2 153,0 1 0,-2-3 1,2 1-1,-2-1 265,-2 1 0,-2-1 0,-5 1 0,0 0 129,0-1 0,0 1 1,-1 0-1,-4 3 78,-6 3 0,0-1 0,-5 1 1,0 3-122,0 2 0,1 5 0,-3-2 1,3 4-206,0 0 0,4 0 0,-3 4 0,3 3-342,0 4 1,5-1-1,0 4 1,2-2-1138,1 0 1619,7 0 0,38 10 0,14 3 0</inkml:trace>
  <inkml:trace contextRef="#ctx0" brushRef="#br0" timeOffset="1600">1294 299 7986,'-4'-6'71,"-2"3"0,0 2 2223,-1 1-2019,5 0 0,-2 4 0,7 2 0,0 3-108,-1 4 0,1-2 0,-1 6 1,2 1-62,-2 2 0,-1 5 0,-1-4 1,0 1-292,0 0 1,0-4-1,0 2 1,0-5-610,0-1 0,0-7 364,4-3 1,1-8-1,6-3 1,-2-4 78,-2-4 1,6-3 0,-3-3-1,1-1 90,1 2 0,-2 1 0,0 1 0,0-1 261,1 1 0,-4 4 0,-1 1 0,-1 3 389,1 1 96,-3 4 1,0 2 0,-3 8 0,0 6 162,0 2 1,-1 2 0,0 3 0,-4 3-161,-1 0 1,4-1-1,-3 4 1,2 1-275,-1-1 1,1 1 0,3-4 0,0 0-228,0-1 1,0-6 0,0-2-229,0-1 0,1-6 0,1-3 0,3-6-204,1-5 0,1-5 0,2-8 0,0-2-60,-2-3 0,3 1 0,-3 1 0,2 1 140,1 1 1,-3-2 0,0 4 0,1 1 282,1 0 1,-2 3 0,0 2 0,-1 2 489,0 4 0,3 0 57,-2 3 1,-1 6 0,0 6-1,-2 3-125,-1 4 0,-2 1 0,-1 4 1,0 2-16,0 1 1,0 1 0,0 4 0,0-2-249,0-2 1,0 4-1,0-2 1,0-2-695,0 0 0,0-3 0,0-3 0,1-1-1905,2-2 2522,-2-5 0,13-29 0,-3-9 0</inkml:trace>
  <inkml:trace contextRef="#ctx0" brushRef="#br0" timeOffset="2084">1757 206 8369,'-10'0'786,"0"0"0,3 0-28,0 0 1,5 1-327,-2 2 1,3 3 0,1 5 0,1 3-285,3 1 1,-3 4 0,2 5 0,0 4-70,0 2 0,-2 0 0,3 3 1,-3-2-141,-1-1 0,-1-1 0,-1-3 0,-2-1-751,2-4 525,1-5 0,1-8 0,0-8 0,0-6-197,0-6 0,4-3 0,3-6 0,2-1-7,1-1 1,0 2-1,1-3 1,-1 1 235,0 3 1,0 1-1,1 1 1,-1 3 187,0 3 1,1 1-1,2 3 90,1 2 1,-1 6 0,-7 7 0,-1 5 471,-1 3 1,-2 2-1,1 2 1,-2 2 158,-1 1 1,0 3 0,0-1-1,0 0-219,0 1 0,-3-5 1,-2 2-1,-1 0-178,-1-1 1,1-3-1,-1-3 1,-1-1-61,-1-3 0,-2-4 0,1-3 0,-1 1-312,-3-3 0,3-1 0,-3-2 0,3-1-475,0-1 1,1-4-1,0-1 1,0-1-249,0-4 0,4 1 0,2 1 0,3 0 838,1-1 0,32-29 0,8-3 0</inkml:trace>
  <inkml:trace contextRef="#ctx0" brushRef="#br0" timeOffset="2350">2044 371 9289,'-6'0'960,"-1"0"0,5 2 1,-1 1-836,1 3 1,2 4-1,0 2 1,0 3-138,0 2 1,0 3 0,0 1 0,0 2-244,0 1 0,4 2 0,-1-5 0,0 0-475,-2-2 0,0-1 0,1-3-1029,1-3 1759,0-6 0,-3-43 0,0-14 0</inkml:trace>
  <inkml:trace contextRef="#ctx0" brushRef="#br0" timeOffset="2627">2138 170 7973,'-11'0'305,"1"4"653,-1 2 0,1-2-1046,0 3 1,5-4 0,1 3 0,3 1-321,1 1 0,0-2 408,0 0 0,9 22 0,2 6 0</inkml:trace>
  <inkml:trace contextRef="#ctx0" brushRef="#br0" timeOffset="2895">2168 326 7973,'0'9'1,"0"0"0,0 0 180,0 1 1,0 0 0,0 1 0,0 3 419,0 0 0,0-2 0,0 3 0,0 3-94,0 2 0,0 1 0,0 3 0,0 1-231,0-2 1,-1 2 0,-1-3-1,-2-2-342,2 0 1,1-5 0,1-3 0,0-2-624,0-1 0,0-5 397,0-4 0,3-5 0,1-7 1,-1-4-165,2-1 1,1-4-1,4-2 1,0-1-8,0-1 1,1-2-1,0-2 1,1 0 269,2-1 0,1-2 1,-2 2-1,1 0 175,2 4 1,-3 2-1,1 7 1,-4 2 259,-3 3 0,2 6 221,-2 6 1,-2 7 0,-2 7 0,-2 0 225,-1 2 1,0 2-1,0 1 1,0 3-204,0 3 1,0 1-1,-1 1 1,-1 1-379,-2-1 0,-3 2 0,4-2 0,-1-1-175,0-1 0,2-2 1,-1-5-1,2 0-1252,1-4 1,4-1 1318,3-7 0,30-23 0,7-8 0</inkml:trace>
  <inkml:trace contextRef="#ctx0" brushRef="#br0" timeOffset="3352">2641 529 7952,'0'-11'0,"0"0"-313,0-2 1,0 0 0,0 1 0,-1-3 547,-2-3 1,0 0 0,-3 0 0,1-1 225,-1 1 1,0 0-1,-2 3 1,1 4-84,0 4 1,-3 0-1,0 4-315,-1 4 0,1 8 0,2 6 1,-1 3-33,2 4 0,5 1 0,-3 5 0,2-1 7,-1 1 0,1 0 0,3 2 0,0 1 226,0-1 0,0-2 0,1-1 0,3-1-25,3-2 0,2-5 1,1 0-1,0-7-349,0-5 1,4-2 0,1-5 0,0-3-144,0-3 0,2-8 1,-3-11-1,3-2-58,1-4 0,-2-2 0,0-4 0,0 1-133,0-1 0,-4-1 1,1-1-1,-5 0 250,-4 3 0,0-1 1,0 3-1,-2-4 188,-1-2 1,-1 1-1,0 2 1,-1 1 244,-2 2 0,2 6 183,-3 7 1,3 11-1,0 7 78,-3 7 0,3 8 0,-2 4 0,1 2-117,2 3 1,-3 1 0,-1 4-1,2 3-49,1-1 0,0 5 0,-2 1 0,0 2-2,1 1 0,-3 1 1,2 0-1,0 3-125,-2 1 0,4-2 1,-2 2-1,1-2-821,2-5 1,0-6 0,0-9 0,2-2 613,1-2 0,25-38 0,11-6 0</inkml:trace>
  <inkml:trace contextRef="#ctx0" brushRef="#br0" timeOffset="3658">3000 630 7903,'-1'6'1789,"-2"0"1,2-4-1396,-2 5 1,6-5-395,3 1 0,17-15 0,4-2 0</inkml:trace>
</inkml:ink>
</file>

<file path=ppt/ink/ink1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3:53.478"/>
    </inkml:context>
    <inkml:brush xml:id="br0">
      <inkml:brushProperty name="width" value="0.04286" units="cm"/>
      <inkml:brushProperty name="height" value="0.04286" units="cm"/>
      <inkml:brushProperty name="color" value="#FFFFFF"/>
    </inkml:brush>
  </inkml:definitions>
  <inkml:trace contextRef="#ctx0" brushRef="#br0">22 120 7828,'0'-10'692,"0"1"1,0 8 0,0 5-321,0 6 0,0 2 1,0 3-1,0 1-293,0 2 1,0-1 0,0 4-1,0-1-156,0 1 0,0 4 0,0-1 0,0 1-182,0-1 0,0 0 1,0 0-1,0-5-269,0-3 1,0-1 0,0 0-1,0-3 528,0-2 0,0-17 0,0-4 0</inkml:trace>
  <inkml:trace contextRef="#ctx0" brushRef="#br0" timeOffset="548">31 55 7874,'-9'-6'115,"-1"3"605,3-2-393,3 5 0,5-5 1,2 5-139,4 0 0,4-3 0,2 0 0,4 0-277,3-1 0,0 2 0,1-3 0,-1 1 9,1 2 1,-1 1 0,-3 0-1,0-2-15,-2 1 0,1 0 1,-3 5 91,-4 3 1,-3 2-1,-6 2 1,-1 3 31,-3 1 0,-1 4 0,-7 0 1,-2 1-9,-2-1 0,-4 1 1,0-1-1,0 0 43,3-3 0,-2-2 0,2-3 0,1 1 34,3-2 1,2-2-1,0-7 169,1 0-295,4 0 0,1-1 0,6-1 6,3-1 1,2-4 0,4 5 0,1 0-16,-1 0 1,-1 2 0,3 0-1,1 0 0,1 0 1,0 0 0,-1 0-1,1 2 27,-1 1 0,1-2 0,0 6 0,-1 0 138,-2 1 1,-1 5 0,0-1 0,-1 0 100,-2 1 1,-1 1-1,-3 2 1,0-1 28,-1 2 0,-5 0 0,-4 0 0,-2 0 89,-2-2 1,-1 0 0,1 3 0,-4-2-260,-2 0 1,2-5-1,-4 1 1,2-2-416,-1 0 0,0-6 1,-1 0-1,4-4-431,0 0 0,1 0 1,3 0-1,3-4-1782,1-1 2539,-3-8 0,23-30 0,-1-11 0</inkml:trace>
  <inkml:trace contextRef="#ctx0" brushRef="#br0" timeOffset="1015">360 257 7848,'-7'0'592,"0"0"1,5 1-1,-1 2-50,1 3 1,2 3 0,0 0 0,0 4-414,0 3 1,2 1 0,0 2-1,3-1-75,0 0 0,2 3 1,4 0-1,-3-3-201,-1-1 1,2-6 0,-2 1 0,3-3-282,0-3 1,0-1 0,0-8 138,1-3 0,-2-2 1,-1-9-1,-1-4 49,0-1 1,-2 0-1,0-2 1,-2-1 152,1 2 0,0 1 0,-1 4 0,0 1 74,-1 2 0,0 4 1,-2-1 386,0 1 1,-2 8-62,-1 3 0,2 1 1,-3 7-1,3 3 4,1-1 0,0 4 0,1-1 0,2 1-60,0 3 0,2 0 0,-3 2 1,3-1-135,1 0 1,-4 0-1,4 0 1,-1 1-282,-3-1 0,3 0 0,-1-2 0,1-4-970,-1-2 1,0-1 1127,-4 0 0,-5-49 0,-1-12 0</inkml:trace>
  <inkml:trace contextRef="#ctx0" brushRef="#br0" timeOffset="1283">658 285 10263,'12'0'163,"1"0"0,-1 0 0,2 0 0,-3 0-239,0 0 1,2-1 0,2-1 0,0-2-136,-1 3 0,1-4 1,-2 2-1,1-2-1202,-2 1 1413,-1 1 0,-14-5 0,-4-2 0</inkml:trace>
  <inkml:trace contextRef="#ctx0" brushRef="#br0" timeOffset="1552">731 128 6712,'-6'-4'1751,"1"3"0,5-2 0,0 6-1475,0 3 1,0 4-1,0 2 1,0 4-164,0 5 0,4 2 1,-1 5-1,-1-1-264,0 1 0,0 3 1,2 0-1,-2-2-342,-1 0 1,-1-3 0,1-2 0,2-5-2912,0-2 3404,1-6 0,-4 2 0,0-4 0</inkml:trace>
</inkml:ink>
</file>

<file path=ppt/ink/ink1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3:56.326"/>
    </inkml:context>
    <inkml:brush xml:id="br0">
      <inkml:brushProperty name="width" value="0.04286" units="cm"/>
      <inkml:brushProperty name="height" value="0.04286" units="cm"/>
      <inkml:brushProperty name="color" value="#FFFFFF"/>
    </inkml:brush>
  </inkml:definitions>
  <inkml:trace contextRef="#ctx0" brushRef="#br0">37 1 7854,'-7'0'0,"1"0"3,-2 0 0,2 0 1063,-1 0-406,4 0 0,5 0 1,7 0-376,4 0 0,1 0 1,0 0-1,3 1-132,2 2 1,-1-2 0,-2 2-1,-1-2-195,1-1 0,-2 0 0,2 0 1,-1 0-442,-2 0 1,-2 0 0,-1 0 0,0 0-1836,1 0 698,-5 0 1620,-2 0 0,-59 4 0,-14 1 0</inkml:trace>
</inkml:ink>
</file>

<file path=ppt/ink/ink1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3:56.613"/>
    </inkml:context>
    <inkml:brush xml:id="br0">
      <inkml:brushProperty name="width" value="0.04286" units="cm"/>
      <inkml:brushProperty name="height" value="0.04286" units="cm"/>
      <inkml:brushProperty name="color" value="#FFFFFF"/>
    </inkml:brush>
  </inkml:definitions>
  <inkml:trace contextRef="#ctx0" brushRef="#br0">21 0 7388,'-6'0'1980,"-3"0"1,8 1-1760,-3 2 0,3 3 0,1 3 0,0 3-83,0 0 0,3 8 1,2 1-1,0 4-208,-1 2 1,3-1 0,-4 7 0,-1 0-81,-1 0 0,3-3 0,-1-1 1,0-3 2,-2-5 1,-1-2 0,0-1 0,-1-4-930,-3-4 1076,3-2 0,-4-39 0,5-6 0</inkml:trace>
</inkml:ink>
</file>

<file path=ppt/ink/ink1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3:56.909"/>
    </inkml:context>
    <inkml:brush xml:id="br0">
      <inkml:brushProperty name="width" value="0.04286" units="cm"/>
      <inkml:brushProperty name="height" value="0.04286" units="cm"/>
      <inkml:brushProperty name="color" value="#FFFFFF"/>
    </inkml:brush>
  </inkml:definitions>
  <inkml:trace contextRef="#ctx0" brushRef="#br0">1 38 7906,'6'-5'1264,"-2"1"-748,-4 8 0,0 1 1,1 5-1,2 2-310,0 4 1,2 1-1,-3 2 1,2 3-45,2 2 0,-4-1 0,1-1 0,0-1-124,0-3 0,-2 2 1,3-8-1,-3-1-1992,-1-1 1617,0-5 0,0-5 0,0-7 0,0-4 105,0-4 1,0-3 0,0-4 0,0 1 131,0 1 0,0 0 1,1 1-1,2-1 57,0-2 0,4 1 0,-2 6 0,1 0 57,1 2 0,2 0 1,1 4-1,1 2-60,-1 0 0,3 3 1,1 4-1,-1 0-94,-1 0 1,-3 1 0,1 2 0,-2 4-336,-1 0 1,-1 2 474,1 1 0,-7 20 0,-6 4 0</inkml:trace>
</inkml:ink>
</file>

<file path=ppt/ink/ink1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3:57.327"/>
    </inkml:context>
    <inkml:brush xml:id="br0">
      <inkml:brushProperty name="width" value="0.04286" units="cm"/>
      <inkml:brushProperty name="height" value="0.04286" units="cm"/>
      <inkml:brushProperty name="color" value="#FFFFFF"/>
    </inkml:brush>
  </inkml:definitions>
  <inkml:trace contextRef="#ctx0" brushRef="#br0">21 27 8682,'-3'6'693,"-1"1"0,2 0-622,1 1 1,0 1 0,-2 1-1,0 2 211,0 4 0,2 2 1,1 0-1,0 1-192,0 2 0,0-1 1,1 2-1,2 0-26,0-1 1,4 1-1,-2-5 1,1-2-299,1-3 0,-1-1 1,1-3-20,1-2 1,0-3 0,0-6 0,-2-4-25,-2-5 0,3-2 0,-3-5 0,1-1 26,-1-2 1,1-3-1,-3 1 1,2-1 112,-2 1 1,3 3 0,-2 0 0,0 2 100,-2 1 0,1-1 1,2 2-1,-1 1 0,2 4 0,-4 5 0,4 2 196,0 1 1,-3 2 0,4 5 0,0 3 205,-1 2 0,-1 4 0,1 3 1,-1 1-106,-1 3 0,1 3 1,1-1-1,0 3 29,-1-1 0,1 1 0,-3-4 1,3 1-355,1 0 1,-3-2-1,2-4 1,0-3-819,-3-1 0,0-5 883,2 0 0,-17-58 0,1-10 0</inkml:trace>
</inkml:ink>
</file>

<file path=ppt/ink/ink1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3:57.627"/>
    </inkml:context>
    <inkml:brush xml:id="br0">
      <inkml:brushProperty name="width" value="0.04286" units="cm"/>
      <inkml:brushProperty name="height" value="0.04286" units="cm"/>
      <inkml:brushProperty name="color" value="#FFFFFF"/>
    </inkml:brush>
  </inkml:definitions>
  <inkml:trace contextRef="#ctx0" brushRef="#br0">10 23 7816,'-6'3'222,"3"3"0,3-1 0,3-2 79,4-2 0,3-1 1,0 0-1,3 0-69,1 0 0,5 0 0,-3 0 1,4-1-395,0-2 1,-3 1 0,0-3 0,-2 0-575,1-1 0,-3 4 0,1-4-548,-3 2 1284,-6-3 0,-32 18 0,-12 1 0</inkml:trace>
</inkml:ink>
</file>

<file path=ppt/ink/ink1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3:57.910"/>
    </inkml:context>
    <inkml:brush xml:id="br0">
      <inkml:brushProperty name="width" value="0.04286" units="cm"/>
      <inkml:brushProperty name="height" value="0.04286" units="cm"/>
      <inkml:brushProperty name="color" value="#FFFFFF"/>
    </inkml:brush>
  </inkml:definitions>
  <inkml:trace contextRef="#ctx0" brushRef="#br0">1 10 7906,'0'-6'1007,"0"2"0,1 12 1,1 5-718,2 7 1,1 0 0,-3 6 0,1 3-191,0 3 0,-2 5 0,-1 2 1,0-1-414,0-2 0,0 0 1,0-5-1,0-3-1199,0-2 0,1-5 1512,2-9 0,12-70 0,7-23 0</inkml:trace>
</inkml:ink>
</file>

<file path=ppt/ink/ink1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3:58.184"/>
    </inkml:context>
    <inkml:brush xml:id="br0">
      <inkml:brushProperty name="width" value="0.04286" units="cm"/>
      <inkml:brushProperty name="height" value="0.04286" units="cm"/>
      <inkml:brushProperty name="color" value="#FFFFFF"/>
    </inkml:brush>
  </inkml:definitions>
  <inkml:trace contextRef="#ctx0" brushRef="#br0">0 18 7906,'4'-7'899,"-1"1"1,2 5-395,-2-3 0,-2 4 0,3 4-31,-3 5 1,0 2 0,2 5 0,-1 4-94,0 3 1,0 4 0,-2 1 0,0 3-88,0 3 1,0 0 0,0 0 0,0-3-163,0-3 1,0-1 0,1-2-1693,2-4 838,-2-6 1,4-6-1,-5-10 173,0-8 0,1-4 0,2-6 0,1 1 100,2 0 1,-2-2 0,2 0 0,1-2 198,-2 2 1,5 1-1,-3 1 1,2 2 109,1 0 1,1 2-1,-2 0 1,2 4 216,-1 3 1,1 4-1,-1 0 1,0 3 314,0 0 1,-3 7 0,0 3 0,0 3 220,-1 3 1,1 2 0,-2 1 0,-1 2-183,1 0 1,-1 4-1,-4-2 1,1-2-50,2 2 0,-2-3 1,3-3-1,-3-3-1056,-1-1 1,0 0-2117,0-4 2790,0-4 0,5-30 0,1-10 0</inkml:trace>
</inkml:ink>
</file>

<file path=ppt/ink/ink1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3:58.458"/>
    </inkml:context>
    <inkml:brush xml:id="br0">
      <inkml:brushProperty name="width" value="0.04286" units="cm"/>
      <inkml:brushProperty name="height" value="0.04286" units="cm"/>
      <inkml:brushProperty name="color" value="#FFFFFF"/>
    </inkml:brush>
  </inkml:definitions>
  <inkml:trace contextRef="#ctx0" brushRef="#br0">62 0 8292,'-11'6'0,"1"-1"734,-1 0 1,6-3 0,-2-1-825,-2 3-285,5-3-555,-1 3 930,10-4 0,1 20 0,4 6 0</inkml:trace>
</inkml:ink>
</file>

<file path=ppt/ink/ink1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3:58.735"/>
    </inkml:context>
    <inkml:brush xml:id="br0">
      <inkml:brushProperty name="width" value="0.04286" units="cm"/>
      <inkml:brushProperty name="height" value="0.04286" units="cm"/>
      <inkml:brushProperty name="color" value="#FFFFFF"/>
    </inkml:brush>
  </inkml:definitions>
  <inkml:trace contextRef="#ctx0" brushRef="#br0">31 1 8125,'-1'9'340,"-3"0"0,1 0 1,-4 1-207,3-1 1,-1 3 0,2 0 0,1 0 55,0-3 0,2 2 0,0 0 0,0 2-132,0 1 0,0-1 1,0 2-1,0-1-506,0 0 0,0-2 0,0 3 0,2-2 448,1-2 0,8-5 0,4-2 0</inkml:trace>
</inkml:ink>
</file>

<file path=ppt/ink/ink1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3:59.009"/>
    </inkml:context>
    <inkml:brush xml:id="br0">
      <inkml:brushProperty name="width" value="0.04286" units="cm"/>
      <inkml:brushProperty name="height" value="0.04286" units="cm"/>
      <inkml:brushProperty name="color" value="#FFFFFF"/>
    </inkml:brush>
  </inkml:definitions>
  <inkml:trace contextRef="#ctx0" brushRef="#br0">328 37 7901,'0'-6'817,"0"0"-288,0-1 0,-2 1 0,-3 1 1,-1 2-24,-2 0 1,-1 2 0,-3 1-1,0 1-177,-2 2 1,-4 5-1,1 5 1,-2 1-290,-2-1 0,5 3 0,2-3 1,4 0-396,3 0 0,-1 0 0,4-1 0,4 0-14,1-1 1,6-1 0,7-3 0,4-1 89,1 1 0,2 1 0,0 0 0,-2 0 323,2-2 0,-1 0 1,0 3-1,-2 1 286,-5-2 0,-2 3 0,0 0 1,-2 3 134,-2 0 0,-3-2 1,-4 3-1,-1 1-49,-2-2 0,-3 3 1,-4-3-1,-2 0-354,-2-1 0,2-1 0,-5-1 0,-2-1-803,0-2 0,-2 2 0,2-8 741,-2 0 0,-73-21 0,38 6 0,0 0 0</inkml:trace>
</inkml:ink>
</file>

<file path=ppt/ink/ink1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3:59.675"/>
    </inkml:context>
    <inkml:brush xml:id="br0">
      <inkml:brushProperty name="width" value="0.04286" units="cm"/>
      <inkml:brushProperty name="height" value="0.04286" units="cm"/>
      <inkml:brushProperty name="color" value="#FFFFFF"/>
    </inkml:brush>
  </inkml:definitions>
  <inkml:trace contextRef="#ctx0" brushRef="#br0">42 70 7857,'-2'-6'-296,"-1"1"600,-4 0 0,2 3 147,-2 2 1,4 1-1,-3 1 1,1 4-168,3 3 0,1 1 1,1 2-1,0 4-156,0 2 1,0 1 0,0 1 0,1 1-166,2 0 1,1-2-1,5 0 1,2-1-202,0 1 0,5-5 0,-1-2 0,-1-3-41,1-3 1,4-2 0,-4-4-1,1-4 96,-2-2 0,0-6 0,0-4 0,-2-3 113,-4-3 1,0-3 0,-4 3-1,-2-1 25,-1 0 1,-2 0 0,-1 2 0,-3 2 65,-1 3 0,-2 4 0,-5-3 0,-1 2 89,3 2 1,-5 2 0,1 3-1,1 2 61,-1 3 0,-2-1 0,4-1 0,0 3-259,1 3 0,2 4 0,0-1 1,3 3-612,0 3 0,5-1 699,-2 5 0,25 19 0,9 9 0</inkml:trace>
</inkml:ink>
</file>

<file path=ppt/ink/ink1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00.142"/>
    </inkml:context>
    <inkml:brush xml:id="br0">
      <inkml:brushProperty name="width" value="0.04286" units="cm"/>
      <inkml:brushProperty name="height" value="0.04286" units="cm"/>
      <inkml:brushProperty name="color" value="#FFFFFF"/>
    </inkml:brush>
  </inkml:definitions>
  <inkml:trace contextRef="#ctx0" brushRef="#br0">31 37 7756,'-6'0'1353,"-1"0"1,3 1-986,-3 2 1,5 3-1,-1 3 1,1 3-270,2 0 0,0 5 0,0 1 0,0 3-60,0 3 0,0 2 0,0 3 0,0-3-175,0 1 0,0-4 1,2-1-1,0-5-393,1-1 0,1-6 246,-4-3 1,0-7 0,0 0 0,0-5-2,0-3 0,3-7 0,1-2 1,-1-4-28,1-3 1,-2-1-1,5-2 1,2-1 69,0 1 1,-2 0 0,0-1 0,2 4 126,3 3 0,0 2 1,2 3-1,-3 3 229,-1 3 1,0 2 0,0 10-1,-2 0 279,-1 5 0,-4 5 0,2 3 0,1 3 109,0 4 0,-3-2 0,3 5 1,-1 0-164,-3 2 0,-1-3 1,0 1-1,2 0-200,0 3 0,1-1 0,-4-1 1,0-1-559,0-3 0,-2-7 0,0-3-867,-1-2 1,-1-5 1284,4-5 0,-5-78 0,2 27 0,1 1 0</inkml:trace>
</inkml:ink>
</file>

<file path=ppt/ink/ink1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00.427"/>
    </inkml:context>
    <inkml:brush xml:id="br0">
      <inkml:brushProperty name="width" value="0.04286" units="cm"/>
      <inkml:brushProperty name="height" value="0.04286" units="cm"/>
      <inkml:brushProperty name="color" value="#FFFFFF"/>
    </inkml:brush>
  </inkml:definitions>
  <inkml:trace contextRef="#ctx0" brushRef="#br0">11 1 7067,'0'9'907,"0"0"0,0 0 1,0 2-488,0 1 1,0 2 0,0 5 0,0 2-288,0 4 0,0 3 0,-1 2 0,-1 2-275,-2 0 0,1-2 0,3-1 0,0-3-758,0-5 1,1-2-1,1-4-1308,2-3 2208,4-6 0,-7-38 0,4-14 0</inkml:trace>
</inkml:ink>
</file>

<file path=ppt/ink/ink1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00.711"/>
    </inkml:context>
    <inkml:brush xml:id="br0">
      <inkml:brushProperty name="width" value="0.04286" units="cm"/>
      <inkml:brushProperty name="height" value="0.04286" units="cm"/>
      <inkml:brushProperty name="color" value="#FFFFFF"/>
    </inkml:brush>
  </inkml:definitions>
  <inkml:trace contextRef="#ctx0" brushRef="#br0">1 0 7936,'0'10'453,"0"-2"1,0 2 154,0-1 0,1 1 1,1 2-1,2 1-313,-2 1 1,3 0-1,-1 3 1,2-2-770,1 1 0,-1-2 0,1-2 0,1-3-994,1-2 1468,2 1 0,3-28 0,2-2 0</inkml:trace>
</inkml:ink>
</file>

<file path=ppt/ink/ink1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00.990"/>
    </inkml:context>
    <inkml:brush xml:id="br0">
      <inkml:brushProperty name="width" value="0.04286" units="cm"/>
      <inkml:brushProperty name="height" value="0.04286" units="cm"/>
      <inkml:brushProperty name="color" value="#FFFFFF"/>
    </inkml:brush>
  </inkml:definitions>
  <inkml:trace contextRef="#ctx0" brushRef="#br0">186 0 7857,'-10'0'346,"0"1"1,-1 2-1,1 4 278,-1 0 1,2 4 0,-2 2-1,1 5-147,-1 2 0,1 6 0,-1 1 0,-2 4-95,-1 2 1,4-4 0,3 1 0,1-1-426,0-1 0,0 0 0,4-2 0,-2-2-403,2-6 0,1 0 0,1-6 0,0-1-2517,0-1 2963,0-5 0,5-9 0,0-6 0</inkml:trace>
</inkml:ink>
</file>

<file path=ppt/ink/ink1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01.426"/>
    </inkml:context>
    <inkml:brush xml:id="br0">
      <inkml:brushProperty name="width" value="0.04286" units="cm"/>
      <inkml:brushProperty name="height" value="0.04286" units="cm"/>
      <inkml:brushProperty name="color" value="#FFFFFF"/>
    </inkml:brush>
  </inkml:definitions>
  <inkml:trace contextRef="#ctx0" brushRef="#br0">22 1 7858,'-5'6'0,"-1"0"910,0 1 0,2-1-620,4 0 0,4-5 0,3 2 0,4 0-49,2-1 0,0-1 0,4 3 0,1-3-74,2-1 1,1 0 0,-1 0 0,0 0-193,0 0 1,1 0 0,-1 0 0,-3 0-878,-3 0 1,-3 0 0,-1 0-2262,0 0 3163,1 0 0,-51 0 0,-13 0 0</inkml:trace>
</inkml:ink>
</file>

<file path=ppt/ink/ink1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01.746"/>
    </inkml:context>
    <inkml:brush xml:id="br0">
      <inkml:brushProperty name="width" value="0.04286" units="cm"/>
      <inkml:brushProperty name="height" value="0.04286" units="cm"/>
      <inkml:brushProperty name="color" value="#FFFFFF"/>
    </inkml:brush>
  </inkml:definitions>
  <inkml:trace contextRef="#ctx0" brushRef="#br0">31 1 7858,'-9'1'448,"-2"2"0,5-1 1,3 4-1,2 2-210,1 4 0,0-1 0,0 4 0,0 2-102,0 4 1,3 2 0,1 5 0,-1 1-390,2 1 1,-4-1 0,2 0 0,-1-2-237,-2-2 0,0-5 0,1 0 1,1-3-1095,1-5 1583,0-5 0,2-28 0,1-9 0</inkml:trace>
</inkml:ink>
</file>

<file path=ppt/ink/ink1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02.075"/>
    </inkml:context>
    <inkml:brush xml:id="br0">
      <inkml:brushProperty name="width" value="0.04286" units="cm"/>
      <inkml:brushProperty name="height" value="0.04286" units="cm"/>
      <inkml:brushProperty name="color" value="#FFFFFF"/>
    </inkml:brush>
  </inkml:definitions>
  <inkml:trace contextRef="#ctx0" brushRef="#br0">1 10 8041,'7'-4'410,"0"2"0,-4-2 0,3 5 1,-2 3-31,-2 5 0,-1 2 0,-1 5 0,0 3 74,0 1 0,0 4 0,0 0 0,0 2-110,0 2 0,0 5 0,0-2 0,-1-1-174,-3 2 1,4-4 0,-3 3 0,2-3-178,1-4 1,0-2 0,0-7 0,0-3-1061,0-2 635,0-4 1,0-4 0,0-4 0,0-4-109,0-3 0,0-4 0,0-2 1,0-4 95,0-3 1,3 2 0,1-4 0,0 2 183,1-2 1,3 2 0,-1-1-1,1 0 156,-1 3 0,2 2 1,-2 2-1,2 3 211,1 0 1,1 6 0,-1 1 293,0 4 1,0 8 0,0 2 0,-2 4 140,-1 2 1,-1 4 0,0 5 0,-2 1-138,1 1 1,-4-2-1,3 1 1,-3 0-357,-1-1 0,0-2 0,0 0 0,0-3-850,0-2 1,0-3 0,0-4 800,0 0 0,-5-48 0,-1-14 0</inkml:trace>
</inkml:ink>
</file>

<file path=ppt/ink/ink1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02.392"/>
    </inkml:context>
    <inkml:brush xml:id="br0">
      <inkml:brushProperty name="width" value="0.04286" units="cm"/>
      <inkml:brushProperty name="height" value="0.04286" units="cm"/>
      <inkml:brushProperty name="color" value="#FFFFFF"/>
    </inkml:brush>
  </inkml:definitions>
  <inkml:trace contextRef="#ctx0" brushRef="#br0">0 203 7858,'0'9'684,"0"0"0,1-1-1106,3-2 0,-2 1 0,5-3 602,1-2 0,1-2 1,2 0-1,2 0 130,1 0 1,4-3-1,-1-5 1,2-3-149,-3-4 1,3-3 0,-4 0 0,-1 1-90,1 1 1,-4-1 0,-6 3-1,1-1-45,-1-1 1,-3 4 0,1-1 0,-6 1-19,-3 0 0,-3 0 0,-1 5 0,-2 2 60,-2 2 0,2-1 0,-5 4 0,-2 1 36,0 2 0,2 5 0,1 5 0,0 2 79,0 1 1,3 3 0,0 2 0,3 1 41,3 1 1,2-2-1,5 4 1,1 0-68,3 3 0,6-6 0,7 0 1,4-2-485,2-2 1,0-1 0,4-5 0,4-6-268,1-4 1,2-3 0,4-3-1,-1-7 591,-1-5 0,13-27 0,-1-11 0</inkml:trace>
</inkml:ink>
</file>

<file path=ppt/ink/ink1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03.266"/>
    </inkml:context>
    <inkml:brush xml:id="br0">
      <inkml:brushProperty name="width" value="0.04286" units="cm"/>
      <inkml:brushProperty name="height" value="0.04286" units="cm"/>
      <inkml:brushProperty name="color" value="#FFFFFF"/>
    </inkml:brush>
  </inkml:definitions>
  <inkml:trace contextRef="#ctx0" brushRef="#br0">21 120 7875,'-3'7'-55,"-1"0"1,1 4 82,-2 0 1,4 0 0,-3-1 0,3 4 166,1 1 0,0-1 1,0 2-1,0-2 61,0-1 0,5 4 0,2-4-191,2-1 1,1-4 0,1-8-1,2 0-90,1 0 1,0-1 0,-1-4 0,1-3-6,-1-3 0,-3-6 0,2 2 1,0-5-149,-2-2 0,2-2 0,-6 3 0,0 0-24,-3 1 0,-2-1 0,-1 1 1,0 2 116,0 1 1,-1 6 0,-2-2 0,-6 4 114,-2-1 0,-2 5 0,-3 2 0,0 3 106,0 3 1,2 3-1,-2 5 1,2 2-206,1 2 1,2-2-1,3 1 1,2 2-532,3-2 0,-1 3 600,4-6 0,22 11 0,7-3 0</inkml:trace>
</inkml:ink>
</file>

<file path=ppt/ink/ink1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03.609"/>
    </inkml:context>
    <inkml:brush xml:id="br0">
      <inkml:brushProperty name="width" value="0.04286" units="cm"/>
      <inkml:brushProperty name="height" value="0.04286" units="cm"/>
      <inkml:brushProperty name="color" value="#FFFFFF"/>
    </inkml:brush>
  </inkml:definitions>
  <inkml:trace contextRef="#ctx0" brushRef="#br0">21 74 7875,'1'-10'0,"2"1"380,-1 0 218,1 4 0,-3 2 0,0 6-216,0 3 1,0 2-1,0 2 1,0 2-254,0 4 1,-3 3 0,1 1-1,-1 1 17,2 0 0,0-1 0,-1 0 0,-2 2-137,2-2 0,1-1 1,1-2-1,0-3-415,0-1 1,-4-1-99,1-2 1,-1-7 0,5-3 195,3-5 1,-2-8 0,5-6 0,1-3-66,0-1 0,3-7 0,-1 3 0,1-2 52,-1 0 1,3 2-1,1 0 1,-1 3 228,-1 2 0,1 3 0,1 5 370,-1 5 0,-6 5 0,-3 8 0,-1 5 73,0 5 1,1 8 0,-4 3-1,-1 2 176,-3 4 0,3-2 1,-3 2-1,1 0-228,-1 0 0,0-1 0,1-2 0,0-2-240,0-1 1,-1-6-1,0-4-559,2-2 500,1-5 0,10-36 0,3-13 0</inkml:trace>
</inkml:ink>
</file>

<file path=ppt/ink/ink1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03.943"/>
    </inkml:context>
    <inkml:brush xml:id="br0">
      <inkml:brushProperty name="width" value="0.04286" units="cm"/>
      <inkml:brushProperty name="height" value="0.04286" units="cm"/>
      <inkml:brushProperty name="color" value="#FFFFFF"/>
    </inkml:brush>
  </inkml:definitions>
  <inkml:trace contextRef="#ctx0" brushRef="#br0">30 176 7875,'0'8'0,"2"1"0,0-2 1000,1-1 1,2 1-1017,-1 1 1,1 1 0,6-4 33,-1-1 0,1-3 0,2-3 0,2-3 25,0-4 0,-1-3 0,3-1 0,-1-2-108,-1-3 1,-2 0 0,1 1 0,-2 0-51,-3 1 1,-3 2 0,-1-1 0,-2 0 24,1 2 1,-2 0-1,-6 4 1,-4 1 99,-5 2 0,2 2 1,-7 4-1,-1 0 135,1 0 0,-2 4 1,1 3-1,3 3 61,-3 2 0,2 5 0,-1-2 0,4 3 24,2 0 1,3 0 0,0 2 0,2 0-133,3 2 1,3 3-1,1-1 1,2-1-268,5-1 1,1-4 0,9-3 0,2-3-506,0-1 1,5-6 0,0-2 673,-1-2 0,12-26 0,7-11 0,2-2 0,0-1 0</inkml:trace>
</inkml:ink>
</file>

<file path=ppt/ink/ink1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04.242"/>
    </inkml:context>
    <inkml:brush xml:id="br0">
      <inkml:brushProperty name="width" value="0.04286" units="cm"/>
      <inkml:brushProperty name="height" value="0.04286" units="cm"/>
      <inkml:brushProperty name="color" value="#FFFFFF"/>
    </inkml:brush>
  </inkml:definitions>
  <inkml:trace contextRef="#ctx0" brushRef="#br0">278 1 7875,'-15'0'167,"4"0"0,-3 0 0,2 0 182,-2 0 0,2 1 0,-3 2 0,2 2-184,-1 0 1,-3 4 0,3 0-1,2 2-19,0 0 0,3-1 1,2 0-1,4-1-167,1-1 1,4 2 0,1-1-1,5 0-35,5 0 0,2 0 0,3-2 0,-1-1-32,2 1 1,0 1 0,2 2-1,-3-2 151,0 2 1,-3-4 0,-5 1 0,-1 2 190,-2 2 1,1 2 0,-5-4 0,-1 0-57,-5 1 1,-7 2 0,-7 0 0,-2-2-315,-2-3 0,-3 2 0,-1-5 0,0 2-414,-1-3 530,-2-2 0,-21-18 0,-10-3 0</inkml:trace>
</inkml:ink>
</file>

<file path=ppt/ink/ink1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04.825"/>
    </inkml:context>
    <inkml:brush xml:id="br0">
      <inkml:brushProperty name="width" value="0.04286" units="cm"/>
      <inkml:brushProperty name="height" value="0.04286" units="cm"/>
      <inkml:brushProperty name="color" value="#FFFFFF"/>
    </inkml:brush>
  </inkml:definitions>
  <inkml:trace contextRef="#ctx0" brushRef="#br0">63 0 7812,'-11'0'107,"1"0"0,1 1 0,1 2 309,1-1 0,5 5-778,-1-1 1,1 3 0,2 0 361,0 1 0,-4 27 0,-2 8 0</inkml:trace>
</inkml:ink>
</file>

<file path=ppt/ink/ink1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05.215"/>
    </inkml:context>
    <inkml:brush xml:id="br0">
      <inkml:brushProperty name="width" value="0.04286" units="cm"/>
      <inkml:brushProperty name="height" value="0.04286" units="cm"/>
      <inkml:brushProperty name="color" value="#FFFFFF"/>
    </inkml:brush>
  </inkml:definitions>
  <inkml:trace contextRef="#ctx0" brushRef="#br0">62 0 7814,'-1'6'-101,"-1"0"-204,-2 1 1,-4 2 690,1 0 0,1 0 0,1-2 0,1-1-123,2 1 1,-3 4 0,1 2 0,2-3-331,1 1 1,-3 2 0,1 2 0,1 0-308,0 0 0,2 0 0,0 3 0,0-2-486,0 0 860,0-5 0,19-10 0,3-7 0</inkml:trace>
</inkml:ink>
</file>

<file path=ppt/ink/ink1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05.535"/>
    </inkml:context>
    <inkml:brush xml:id="br0">
      <inkml:brushProperty name="width" value="0.04286" units="cm"/>
      <inkml:brushProperty name="height" value="0.04286" units="cm"/>
      <inkml:brushProperty name="color" value="#FFFFFF"/>
    </inkml:brush>
  </inkml:definitions>
  <inkml:trace contextRef="#ctx0" brushRef="#br0">0 83 10433,'0'8'539,"0"2"1,0 3 0,0 4-1,0 3-316,0 5 0,0 1 0,0 1 0,0-1-151,0-2 1,0-4 0,0 2-1,0-4-556,0-2 0,0-7 50,0-2 1,0-10 0,0-3 0,1-7-1,3-5 0,2-4 1,4 0-1,0-2 55,0-1 1,0-1 0,1-2 0,-1 0 170,0 0 0,4 2 1,1 1-1,0 4 340,-1 2 0,4 4 0,-3 5 290,0 2 0,-2 5 0,0 7 0,-4 5 340,-3 5 1,-4 5 0,2 2 0,-3 1-358,-1 1 0,0 2 0,0 3 0,-1 2-322,-3 1 0,2-3 1,-3-5-1,1-1-413,1-1 0,-1 0 1,0-2-2268,2-5 2597,1-3 0,10-34 0,3-9 0</inkml:trace>
</inkml:ink>
</file>

<file path=ppt/ink/ink1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05.828"/>
    </inkml:context>
    <inkml:brush xml:id="br0">
      <inkml:brushProperty name="width" value="0.04286" units="cm"/>
      <inkml:brushProperty name="height" value="0.04286" units="cm"/>
      <inkml:brushProperty name="color" value="#FFFFFF"/>
    </inkml:brush>
  </inkml:definitions>
  <inkml:trace contextRef="#ctx0" brushRef="#br0">0 14 8257,'1'5'96,"2"0"0,1-3-59,2 2 1,-2-2 0,3-2 0,3 0 428,3 0 1,6 0 0,-3 0-1,5 0-508,3-3 0,-2 0 1,2-1-1,-3 0-364,0 2 1,-1-3 0,0 3-1,-2-2-651,-5 0 1057,-2 3 0,-28 1 0,-7 5 0</inkml:trace>
</inkml:ink>
</file>

<file path=ppt/ink/ink1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06.121"/>
    </inkml:context>
    <inkml:brush xml:id="br0">
      <inkml:brushProperty name="width" value="0.04286" units="cm"/>
      <inkml:brushProperty name="height" value="0.04286" units="cm"/>
      <inkml:brushProperty name="color" value="#FFFFFF"/>
    </inkml:brush>
  </inkml:definitions>
  <inkml:trace contextRef="#ctx0" brushRef="#br0">51 0 9419,'-10'0'332,"3"2"0,1 1 0,3 7-127,0 4 0,1 4 0,0 2 0,-2 3-45,2 5 1,-1 6 0,1-2 0,-1 1-301,0-2 1,2-2 0,1-3-1,1-2-845,3-2 1,2-8 984,4-5 0,14-32 0,3-13 0</inkml:trace>
</inkml:ink>
</file>

<file path=ppt/ink/ink1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06.416"/>
    </inkml:context>
    <inkml:brush xml:id="br0">
      <inkml:brushProperty name="width" value="0.04286" units="cm"/>
      <inkml:brushProperty name="height" value="0.04286" units="cm"/>
      <inkml:brushProperty name="color" value="#FFFFFF"/>
    </inkml:brush>
  </inkml:definitions>
  <inkml:trace contextRef="#ctx0" brushRef="#br0">31 1 9761,'0'15'1530,"0"2"1,-1 2-1062,-3 5 1,4 5-1,-4 6 1,0 2-191,1 2 0,-4 0 1,3 2-1,2-3-228,1-6 1,1-3 0,0-5 0,0-5-619,0-3 1,1-8-23,2-2 1,2-9-1,3-6 1,-1-6 92,0-2 1,-1-6-1,1 0 1,1-3 90,1-1 0,1 4 0,-3-3 0,0 1 196,1 1 0,1 0 1,2-2-1,-1 1 195,0 3 1,-1 7 0,-1 3-1,-1 2 330,1 4 0,2 3 1,-2 8 113,-1 4 0,-2 4 1,-5 6-1,0 2 36,0 0 1,0 4-1,0-2 1,0-1-140,0 5 0,0-5 0,0 1 0,-1-2-342,-3 1 1,3-2-1,-3-5 1,3-3-2585,1-2 1296,-4 0 1,4-9 1302,0-5 0,14-47 0,8-15 0</inkml:trace>
</inkml:ink>
</file>

<file path=ppt/ink/ink1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06.714"/>
    </inkml:context>
    <inkml:brush xml:id="br0">
      <inkml:brushProperty name="width" value="0.04286" units="cm"/>
      <inkml:brushProperty name="height" value="0.04286" units="cm"/>
      <inkml:brushProperty name="color" value="#FFFFFF"/>
    </inkml:brush>
  </inkml:definitions>
  <inkml:trace contextRef="#ctx0" brushRef="#br0">52 248 7826,'-3'9'-308,"-1"0"0,2-4 569,5-1 0,0-3 0,4-1 1,1 0 230,1 0 0,1-5 0,0-1 0,0-2-192,1-1 0,1 0 0,-1-2 0,3 0-161,-1-1 1,-1-3-1,-3 2 1,2-1-66,-1-3 1,0 3-1,-3-2 1,-4-1-152,-2 1 1,-1 1 0,0 2-1,-1 0-40,-2 1 1,-4 0 0,-6 4-1,-2 2 156,-1 3 1,-1 6-1,-4 4 1,0 4 17,-4 4 0,8 3 0,-3 4 0,4 3 250,4 1 1,1 3-1,4 0 1,4 4 32,2-1 0,2-2 0,4 1 0,4-3-218,3 0 1,7-5 0,1-2 0,4-6-331,2-6 0,1-4 0,5-6 0,-2-2-662,1-3 870,-5-11 0,13-47 0,-20 22 0,-1 0 0</inkml:trace>
</inkml:ink>
</file>

<file path=ppt/ink/ink1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07.408"/>
    </inkml:context>
    <inkml:brush xml:id="br0">
      <inkml:brushProperty name="width" value="0.04286" units="cm"/>
      <inkml:brushProperty name="height" value="0.04286" units="cm"/>
      <inkml:brushProperty name="color" value="#FFFFFF"/>
    </inkml:brush>
  </inkml:definitions>
  <inkml:trace contextRef="#ctx0" brushRef="#br0">155 102 7993,'0'-6'-488,"-1"0"256,-3 2 0,3-3 1198,-2 1 1,1-2-383,2-2 1,-1 4-1,-1 0-278,-2-1 1,0 2-1,0-1-190,-2 3 0,0-3 1,-1 2-1,0 2-463,2-3 0,-5 4 0,3-2-272,-1 2 1,-2 2 0,-1 3 409,1 6 1,3 3 0,0 6-1,1 0 244,0 2 0,0 3 0,4 3 0,-2 2 47,2 2 1,1-2-1,1 4 1,0-2-60,0-1 1,3-2 0,1-4 0,-1-2-528,2-3 1,-4-5 503,2-1 0,-11-15 0,-3-4 0</inkml:trace>
</inkml:ink>
</file>

<file path=ppt/ink/ink1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07.799"/>
    </inkml:context>
    <inkml:brush xml:id="br0">
      <inkml:brushProperty name="width" value="0.04286" units="cm"/>
      <inkml:brushProperty name="height" value="0.04286" units="cm"/>
      <inkml:brushProperty name="color" value="#FFFFFF"/>
    </inkml:brush>
  </inkml:definitions>
  <inkml:trace contextRef="#ctx0" brushRef="#br0">29 0 7993,'-9'4'-55,"-2"3"0,5-2 0,4 0 87,4-1 0,4 0 0,5-2 0,-1 1 547,4-1 1,4-1-1,4-1 1,4 0-529,-1 0 1,0 0 0,2 0 0,2 0-211,0 0 0,3 0 1,-3 0-1,-1 0-1216,0 0 1375,-6 0 0,26 0 0,1 0 0</inkml:trace>
</inkml:ink>
</file>

<file path=ppt/ink/ink1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08.128"/>
    </inkml:context>
    <inkml:brush xml:id="br0">
      <inkml:brushProperty name="width" value="0.04286" units="cm"/>
      <inkml:brushProperty name="height" value="0.04286" units="cm"/>
      <inkml:brushProperty name="color" value="#FFFFFF"/>
    </inkml:brush>
  </inkml:definitions>
  <inkml:trace contextRef="#ctx0" brushRef="#br0">31 38 7993,'-9'-1'1098,"-2"-3"-612,5 4 0,2 0 1,4 8-319,0 4 1,1 1 0,1-2 0,2 3-156,-2 0 1,3 2-1,-1 4 1,1 2-5,-1-1 0,-1-2 1,-3-1-1,1 0-131,3-2 1,-3-3-1,2-4-164,-1 0 0,-2-5 79,0-4 1,0-5 0,0-7 0,0-4-25,0-1 0,0-3 1,0 0-1,0-3 98,0 0 0,4 3 1,2-2-1,1 3 79,0 1 0,-1 2 1,1 2-1,0 1 13,1 1 1,1 5 0,2 2-1,-1 1-108,0 2 1,1 1 0,1 2 0,0 2 148,-4 3 0,0 23 0,3 6 0</inkml:trace>
</inkml:ink>
</file>

<file path=ppt/ink/ink1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08.428"/>
    </inkml:context>
    <inkml:brush xml:id="br0">
      <inkml:brushProperty name="width" value="0.04286" units="cm"/>
      <inkml:brushProperty name="height" value="0.04286" units="cm"/>
      <inkml:brushProperty name="color" value="#FFFFFF"/>
    </inkml:brush>
  </inkml:definitions>
  <inkml:trace contextRef="#ctx0" brushRef="#br0">18 128 7993,'-2'10'47,"0"-1"0,-1 0 195,0 0 0,2 1 0,1-1 1,0 0 6,0 0 0,1 1 1,2-2-1,1 2-21,2-1 0,0 1 1,5-3-1,-1 0-318,1-5 1,3 3 0,-1-2 0,0-1 42,3-1 0,-5-6 1,2-1-1,0-3 22,1-3 0,-3-2 0,3-4 0,-4-1 24,-3 1 0,1-1 0,-4 1 0,-2 0 131,-1-1 0,-1 4 0,-1 0 0,-2 2-101,-4 2 1,-6-3 0,-2 3-1,-1 2-137,-2 2 1,-1 5 0,1-1 0,1 3-99,-2 3 1,2 2 0,-1 5 0,4-1-215,4 4 0,3-2 0,1 5 420,1 0 0,43 9 0,13 4 0</inkml:trace>
</inkml:ink>
</file>

<file path=ppt/ink/ink1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08.727"/>
    </inkml:context>
    <inkml:brush xml:id="br0">
      <inkml:brushProperty name="width" value="0.04286" units="cm"/>
      <inkml:brushProperty name="height" value="0.04286" units="cm"/>
      <inkml:brushProperty name="color" value="#FFFFFF"/>
    </inkml:brush>
  </inkml:definitions>
  <inkml:trace contextRef="#ctx0" brushRef="#br0">1 14 10850,'0'9'533,"0"1"1,0-1 0,1 4-357,2 2 1,-2 4 0,3 1 0,-3 1-185,-1 0 1,0-2 0,0 0 0,0-2-288,0-2 1,0-1 0,0-5-201,0 0 0,1-4 0,1-3 33,2-4 0,1-7 0,-2-7 1,3-4 25,3-2 1,-2-2-1,0 2 1,2-1 183,0 1 1,0 0 0,2 4 0,-1 0 188,1 3 1,-1 3 0,0 5 369,0 1 0,1 5 1,-2 1-1,-1 6 326,-2 5 1,0 3-1,2 2 1,-2 0 19,-1 4 0,2-2 1,-3 4-1,1 0-539,0-1 0,-2 1 0,-3-4 0,0 0-529,0-3 1,3 1 0,0-3 0,-1-3-1275,0 1 1688,-2-6 0,0 3 0,0-3 0</inkml:trace>
</inkml:ink>
</file>

<file path=ppt/ink/ink1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09.035"/>
    </inkml:context>
    <inkml:brush xml:id="br0">
      <inkml:brushProperty name="width" value="0.04286" units="cm"/>
      <inkml:brushProperty name="height" value="0.04286" units="cm"/>
      <inkml:brushProperty name="color" value="#FFFFFF"/>
    </inkml:brush>
  </inkml:definitions>
  <inkml:trace contextRef="#ctx0" brushRef="#br0">0 37 6805,'7'0'644,"0"0"0,1 0-68,1 0 1,1 0 0,1 0-1,0 0-230,2 0 0,2 0 0,4-1 0,-2-2-492,1 1 1,-2-4 0,0 3 0,-1-1-274,-2 0 1,2 3 0,-3-2 0,-2-1-1295,-2 2 1713,-5-2 0,-27 4 0,-10 0 0</inkml:trace>
</inkml:ink>
</file>

<file path=ppt/ink/ink1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09.338"/>
    </inkml:context>
    <inkml:brush xml:id="br0">
      <inkml:brushProperty name="width" value="0.04286" units="cm"/>
      <inkml:brushProperty name="height" value="0.04286" units="cm"/>
      <inkml:brushProperty name="color" value="#FFFFFF"/>
    </inkml:brush>
  </inkml:definitions>
  <inkml:trace contextRef="#ctx0" brushRef="#br0">22 1 8833,'-7'1'1138,"0"2"0,4 2 0,0 5 1,2 3-740,1 6 0,0 5 0,0 6 0,0 5-239,0 4 0,0 2 1,0 6-1,0-2-583,0-2 1,0-5 0,0-6 0,1-7 422,2-4 0,8-17 0,4-10 0</inkml:trace>
</inkml:ink>
</file>

<file path=ppt/ink/ink1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10.058"/>
    </inkml:context>
    <inkml:brush xml:id="br0">
      <inkml:brushProperty name="width" value="0.04286" units="cm"/>
      <inkml:brushProperty name="height" value="0.04286" units="cm"/>
      <inkml:brushProperty name="color" value="#FFFFFF"/>
    </inkml:brush>
  </inkml:definitions>
  <inkml:trace contextRef="#ctx0" brushRef="#br0">0 18 7740,'5'-5'1691,"-4"2"0,3 6-1409,-3 3 1,2 3-1,1 3 1,-2 1-207,-1 1 1,3 2 0,-1 1 0,3-1-67,2 0 0,-2-2 1,0 3-1,0-3-227,0-1 1,1-1 0,1-2-316,-1-2 0,-1-2 286,-3-4 1,2-2 0,3-2 0,-2-4-41,-1-2 0,1-6 1,-2 0-1,1-1 64,0-1 1,2 1 0,-3-3 0,2 2 114,2 1 1,-2 1 0,-1-3 0,-1 3 89,-1 0 1,1 2 0,1 4 217,1 2 1,-4 3 0,2 6-1,-3 4 254,-1 4 0,0 3 0,1 5 0,1 1-98,2 1 1,-1-1-1,-1 4 1,0-1-166,1-3 0,3-2 0,-1-1 1,0-3 105,-1-1 1,4-1-332,-1-3 1,-1-4 0,0-2 0,0-6-1,-1-3 0,-2-5 1,3-2-1,0-2-13,0-5 0,-4 2 1,3-4-1,-2 4-501,1 3 1,-1-2 0,-3 4 0,1-1 35,3-3 0,-3 4 0,3 1 511,0 1 0,11 10 0,8 2 0</inkml:trace>
</inkml:ink>
</file>

<file path=ppt/ink/ink1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10.497"/>
    </inkml:context>
    <inkml:brush xml:id="br0">
      <inkml:brushProperty name="width" value="0.04286" units="cm"/>
      <inkml:brushProperty name="height" value="0.04286" units="cm"/>
      <inkml:brushProperty name="color" value="#FFFFFF"/>
    </inkml:brush>
  </inkml:definitions>
  <inkml:trace contextRef="#ctx0" brushRef="#br0">52 1 7940,'-1'9'561,"-3"0"1,3-2 0,-2-1-130,1 1 0,2 1 0,0 1 0,0 0-333,0 1 0,0 2 0,0 1 0,0 0-249,0 1 1,0 1 0,0-1 0,0-1-584,0 0 0,-3-1 0,-1-3-599,2 1 1332,1-5 0,-12-39 0,-5-11 0</inkml:trace>
</inkml:ink>
</file>

<file path=ppt/ink/ink1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10.803"/>
    </inkml:context>
    <inkml:brush xml:id="br0">
      <inkml:brushProperty name="width" value="0.04286" units="cm"/>
      <inkml:brushProperty name="height" value="0.04286" units="cm"/>
      <inkml:brushProperty name="color" value="#FFFFFF"/>
    </inkml:brush>
  </inkml:definitions>
  <inkml:trace contextRef="#ctx0" brushRef="#br0">11 10 8179,'-1'-5'-1657,"-2"2"1630,2 2 0,-4 2 27,5 2 0,9 22 0,3 10 0</inkml:trace>
</inkml:ink>
</file>

<file path=ppt/ink/ink1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11.109"/>
    </inkml:context>
    <inkml:brush xml:id="br0">
      <inkml:brushProperty name="width" value="0.04286" units="cm"/>
      <inkml:brushProperty name="height" value="0.04286" units="cm"/>
      <inkml:brushProperty name="color" value="#FFFFFF"/>
    </inkml:brush>
  </inkml:definitions>
  <inkml:trace contextRef="#ctx0" brushRef="#br0">11 1 8411,'-2'8'990,"0"-1"-535,-1-1 0,-1 0 1,4 3-290,0 1 1,1 2 0,2 1-1,0 1-348,-1 3 0,0-2 1,-1 2-1,1 3-231,2-1 0,-1 4 0,-3-1 0,0-3-861,0-3 1274,0 1 0,0-27 0,0-2 0</inkml:trace>
</inkml:ink>
</file>

<file path=ppt/ink/ink1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11.150"/>
    </inkml:context>
    <inkml:brush xml:id="br0">
      <inkml:brushProperty name="width" value="0.04286" units="cm"/>
      <inkml:brushProperty name="height" value="0.04286" units="cm"/>
      <inkml:brushProperty name="color" value="#FFFFFF"/>
    </inkml:brush>
  </inkml:definitions>
  <inkml:trace contextRef="#ctx0" brushRef="#br0">21 0 9462,'-6'4'431,"-2"-2"1,5 4-94,0 1 1,2 2 0,1 0 0,0 1-73,0-2 1,0 3 0,0 1 0,1 3-184,3 3 1,-3 0 0,3 1 0,-2 2-48,1 0 0,-1 5 0,2-2 0,0 0-271,-2 1 1,2-5 0,-4 0-1,0-2-297,0-3 0,0-4 1,0 1 120,0-1 0,0-5 411,0 0 0,4-29 0,2-3 0</inkml:trace>
  <inkml:trace contextRef="#ctx0" brushRef="#br0" timeOffset="1">277 331 7940,'-5'10'97,"-3"-4"1,4 0 346,-2 1-675,3-3 231,-1 0 0,8-8 0,2-1 0</inkml:trace>
</inkml:ink>
</file>

<file path=ppt/ink/ink1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12.067"/>
    </inkml:context>
    <inkml:brush xml:id="br0">
      <inkml:brushProperty name="width" value="0.04286" units="cm"/>
      <inkml:brushProperty name="height" value="0.04286" units="cm"/>
      <inkml:brushProperty name="color" value="#FFFFFF"/>
    </inkml:brush>
  </inkml:definitions>
  <inkml:trace contextRef="#ctx0" brushRef="#br0">42 102 7892,'-7'-3'497,"0"0"1,1-3 870,-5 3-288,6 0-808,0 3 1,10 4 0,0 3 0,2 3-142,0 2 1,-2 5 0,3-1 0,-1 4-162,1 1 0,-2 3 0,1-1 0,0 1-130,-2 1 1,4 1-1,-3-1 1,0-1-103,-2-2 0,0-4 0,1-3 0,-1-2-390,1-1 0,0-6 400,-3-4 0,-1-2 0,4-2 0,-1-6 201,-1-3 0,2-4 0,-2-4 0,3-2-63,0-3 0,2-3 1,-3-1-1,-2 2 111,2 1 1,3-1 0,-2 1-1,1 0 63,0 0 1,-5 2 0,3 6 0,-2 2 666,1 3-386,-1 5 1,-3 4 0,0 6-27,0 4 0,0 1 1,0 5-1,1 3-21,2 5 1,-2-1 0,4 4 0,-2 2-134,1 1 1,3 1 0,-4 2 0,1 1-104,1-1 0,-1-5 1,4-1-1,-2-2-246,2-1 1,-2-6-1,1-4-234,1-4 1,2-3 0,-1-6 269,-3-4 1,2-1-1,-3-8 1,-1-3 49,1-2 1,2-1 0,-2-4 0,-1 1-178,1 1 0,1-4 1,-1 2-1,-1 0-53,1 0 0,2-1 0,-2 2 0,-1-1-24,1 1 0,2 1 0,-4-2 0,0 4-329,2 1 685,-4 6 0,3 5 0,-4 5 0</inkml:trace>
</inkml:ink>
</file>

<file path=ppt/ink/ink1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12.524"/>
    </inkml:context>
    <inkml:brush xml:id="br0">
      <inkml:brushProperty name="width" value="0.04286" units="cm"/>
      <inkml:brushProperty name="height" value="0.04286" units="cm"/>
      <inkml:brushProperty name="color" value="#FFFFFF"/>
    </inkml:brush>
  </inkml:definitions>
  <inkml:trace contextRef="#ctx0" brushRef="#br0">22 0 7939,'5'5'2634,"3"1"-2390,-5-3 1,1 1 0,-4 6-1,0 0 71,0 2 1,0 6-1,-2 7 1,0 3-131,-1 3 1,-2 1-1,3 5 1,-1 0-62,1 0 0,0-5 0,-1-1 0,0-4-141,0-2 1,2-2-1,0-6-625,-2-2 39,1-5 0,-2-7 1,4-6-1,1-5 42,2-3 1,0-1 0,3-5 0,-1-3 153,1 1 0,0-4 0,5 2 1,-1-1 205,1 0 0,-1 4 0,-2-2 1,1 5 106,-2 2 0,0 0 0,3 5 379,0 2 0,-4 2 1,0 5-1,0 2 392,0 3 0,-3 3 0,3 3 1,-1 2-209,-3 1 0,3 2 1,0-1-1,-2 1-210,2 2 0,-2-1 0,-3 1 0,2 0-227,1 2 1,-2-4 0,3 0 0,-3-3-1315,-1-2 1,0-5 1281,0-1 0,-9-45 0,-2-8 0</inkml:trace>
</inkml:ink>
</file>

<file path=ppt/ink/ink1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12.852"/>
    </inkml:context>
    <inkml:brush xml:id="br0">
      <inkml:brushProperty name="width" value="0.04286" units="cm"/>
      <inkml:brushProperty name="height" value="0.04286" units="cm"/>
      <inkml:brushProperty name="color" value="#FFFFFF"/>
    </inkml:brush>
  </inkml:definitions>
  <inkml:trace contextRef="#ctx0" brushRef="#br0">1 0 7939,'0'10'324,"0"-4"75,0 0 0,0 0 0,0 3 0,0 1 100,0-2 1,1 2 0,2-1 0,3 0-420,0 0 1,3 1 0,-3-1-1,4-1-517,0 2 1,-1-1 0,-1 0-1,-1-1-949,1-1 1386,1-3 0,15-24 0,3-7 0</inkml:trace>
</inkml:ink>
</file>

<file path=ppt/ink/ink1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13.467"/>
    </inkml:context>
    <inkml:brush xml:id="br0">
      <inkml:brushProperty name="width" value="0.04286" units="cm"/>
      <inkml:brushProperty name="height" value="0.04286" units="cm"/>
      <inkml:brushProperty name="color" value="#FFFFFF"/>
    </inkml:brush>
  </inkml:definitions>
  <inkml:trace contextRef="#ctx0" brushRef="#br0">1 28 6870,'1'-6'691,"3"1"-177,3 0 1,2-1 0,0 4 0,2-1-184,-1 2 0,1 1 1,-1 0-1,0 0-84,0 0 1,0 5 0,-3 3 0,-3 4 31,1-1 1,-4 3 0,3 2 0,-4 2-332,-4 3 1,-2-1 0,-4 2 0,-1-3-72,1-1 0,0 0 0,1-2 0,1-1-1162,1-2 1,1-1 1284,-1-3 0,-11-4 0,1 0 0</inkml:trace>
</inkml:ink>
</file>

<file path=ppt/ink/ink1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4:13.778"/>
    </inkml:context>
    <inkml:brush xml:id="br0">
      <inkml:brushProperty name="width" value="0.04286" units="cm"/>
      <inkml:brushProperty name="height" value="0.04286" units="cm"/>
      <inkml:brushProperty name="color" value="#FFFFFF"/>
    </inkml:brush>
  </inkml:definitions>
  <inkml:trace contextRef="#ctx0" brushRef="#br0">52 1 7939,'-12'18'0,"-1"-4"2678,0-1-549,4-3-4506,4-5 2377,5-1 0,5-24 0,1-6 0</inkml:trace>
</inkml:ink>
</file>

<file path=ppt/ink/ink1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5:31.019"/>
    </inkml:context>
    <inkml:brush xml:id="br0">
      <inkml:brushProperty name="width" value="0.04286" units="cm"/>
      <inkml:brushProperty name="height" value="0.04286" units="cm"/>
      <inkml:brushProperty name="color" value="#FFFFFF"/>
    </inkml:brush>
  </inkml:definitions>
  <inkml:trace contextRef="#ctx0" brushRef="#br0">193 18 7206,'0'-10'2611,"0"2"-2143,0 8-278,0 0 0,-2 8 0,-2 4-99,-2 3 0,-7 9 0,3-1 0,-2-2-31,1-1 1,5 5 0,-6 2 0,0 2-128,3 0 0,-7-2 0,5 4 0,-3-2-105,2 3 1,-1-7-1,5-2 1,0-4-954,0-1-223,3-1 1348,5-7 0,38-64 0,11-24 0</inkml:trace>
</inkml:ink>
</file>

<file path=ppt/ink/ink1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45:37.901"/>
    </inkml:context>
    <inkml:brush xml:id="br0">
      <inkml:brushProperty name="width" value="0.05" units="cm"/>
      <inkml:brushProperty name="height" value="0.3" units="cm"/>
      <inkml:brushProperty name="color" value="#849398"/>
      <inkml:brushProperty name="inkEffects" value="pencil"/>
    </inkml:brush>
  </inkml:definitions>
  <inkml:trace contextRef="#ctx0" brushRef="#br0">131 511 12165 183195 51779,'0'-19'-74'0'0,"0"0"-55"0"0,0 1 1 0 0,0-1 2213 0 0,0 0-887 0 0,0 1 0 0 0,6 9-668 0 0,0 9 1 0 0,1 11-1 0 0,-7 14 1 0 0,0 8 63 0 0,0 8 1 0 0,0 15 0 0 0,0 13 0 0 0,0 3-135 0 0,0 3 0 0 0,0 8 0 0 0,0 6 1 0 0,0 8-286 0 0,0-44 1 0 0,0 0-1 0 0,0 1 1 0 0,0 0-1 0 0,0 0 1 0 0,0-1-1 0 0,0-2 1 0 0,0 0 34 0 0,0 44 1 0 0,0-4-1 0 0,2-22 1 0 0,2-15 214-49 0,2-11 0 49 0,2-22-488-834 0,-1-9 0 834 0,-5-12 0 0 0,4-12 0 0 0,-4-13-443-1023 0,-2-8 1 1023 0,2-13-1 0 0,2-6 1 0 0,2-8 280-795 0,-1-8 1 795 0,-3-13-1 0 0,0-6 1 0 0,2-4 71-274 0,2-2 0 274 0,0-3 0 0 0,-6-1 0 0 0,1 46 1 0 0,0 0 76-7 0,2 0 1 7 0,1-1 0 0 0,-3-3-1 0 0,0 0 1 0 0,2-1 0 0 0,0 0-1 0 0,-2 5 1 0 0,0 0 1 0 0,-1-40 1 0 0,0 17 0 0 0,0 12 0 0 0,0 6 34 0 0,0 6 1 0 0,0 19 348 0 0,0 12 0 0 0,0 15 1 0 0,0 4-1 0 0,0 10 185 0 0,0 7 1 0 0,-6 12 0 0 0,0 10 0 0 0,-1 15-98 0 0,-1 12 0 0 0,4 15 0 0 0,-6 8 0 0 0,1 9-195 0 0,7-46 0 0 0,0 1 0 0 0,-2 6 1 0 0,0 1-1 0 0,0 1 0 0 0,2 2 1 0 0,-1 1-1 0 0,1 0-58 0 0,1 1 1 0 0,0 1-1 0 0,1 3 1 0 0,0 1-1 0 0,0 1 1 0 0,0 1-1 0 0,0-1 1 0 0,0 1-26 0 0,0-3 1 0 0,0-1 0 0 0,0-5 0 0 0,0-2 0 0 0,0 38 0 0 0,0-14-143 0 0,0-12 1 0 0,0-13-996 0 0,0-17 0 0 0,0-18 100-781 0,0-25 0 781 0,0-22 1 0 0,0-18 509-1438 0,0-5 1 1438 0,2-13 0 0 0,3-13 0 0 0,1-8 191-854 0,-2-8 1 854 0,-2-6 0 0 0,-2 43 0 0 0,0-1 0 0 0,0-4 0 0 0,0 0 102-174 0,0-3 1 174 0,0 0-1 0 0,0-6 1 0 0,0-1-1 0 0,0-1 1 0 0,0 0 0 0 0,0-7-1 0 0,0-2 5-4 0,0-4 0 4 0,0-1 1 0 0,0-7-1 0 0,0 0 1 0 0,0 2-1 0 0,0 2 0 0 0,0 8 1 0 0,0 3 49 0 0,0 7 0 0 0,0 3 0 0 0,0-31 0 0 0,0 27 232 0 0,0 12 0 0 0,-6 27 0 0 0,0 21 317 72 0,1 14 0-72 0,3 2 0 0 0,2 5 1 0 0,0 6-5 1128 0,0 8 0-1128 0,0 22 1 0 0,0 14-1 0 0,0 13-258 1011 0,0 16 0-1011 0,0-40 0 0 0,0 2 0 0 0,0 6 0 0 0,0 2 0 0 0,0 3 1 0 0,0 1-132 234 0,0 3 1-234 0,0 1 0 0 0,0 5 0 0 0,0 1 0 0 0,0 3 0 0 0,0 2 0 0 0,0 2 0 0 0,0 2-4 0 0,0 3 0 0 0,0 0 0 0 0,0 1 1 0 0,0 0-1 0 0,0 1 0 0 0,-2-1 1 0 0,0-4-1 0 0,0 0-27 0 0,0-5 1 0 0,-2 0-1 0 0,-2-6 1 0 0,-1-3 0 0 0,4-14-1 0 0,0-2 1 0 0,-1 42-330 0 0,2-14 0 0 0,2-18 0 0 0,0-14 0 0 0,0-13-1023-1481 0,0-13 0 1481 0,2-9 494-2273 0,4-5 0 2273 0,-4-13 0 0 0,5-15 0 0 0,-5-10 263-1661 0,-2-12 0 1661 0,0-17 0 0 0,0-16 0 0 0,0-11 383-839 0,0-12 0 839 0,0 39 0 0 0,0-2 0 0 0,0-7 0 0 0,0-3 1 0 0,0-2-1 0 0,0 0 64-100 0,0-3 0 100 0,0-1 0 0 0,0-4 0 0 0,0 0 0 0 0,0 6 0 0 0,0-1 0 0 0,0 2 0 0 0,0 0 31 0 0,0 3 0 0 0,0 1 1 0 0,0 7-1 0 0,0 2 0 0 0,0-29 488 0 0,0 29 0 0 0,0 40 0 0 0,0 30 0 0 0,-2 21-141 0 0,-5 19 0 0 0,5 21 0 0 0,-4 18 0 0 0,4-42 0 0 0,0 2 30 0 0,-1 1 1 0 0,0 2 0 0 0,2 2 0 0 0,0 2 0 0 0,-2-1-1 0 0,-1 0 1 0 0,3-1 0 0 0,0 0-59 0 0,1-2 0 0 0,0 2 0 0 0,0 5 1 0 0,0 2-1 0 0,0 4 0 0 0,0 1 0 0 0,0 4 1 0 0,0 1-69 0 0,1 3 1 0 0,-2 0 0 0 0,1 1-1 0 0,-2-1 1 0 0,1-1 0 0 0,-2 0-1 0 0,-1 0 1 0 0,0 1-29 0 0,-1-1 0 0 0,0-1 1 0 0,0-2-1 0 0,-1-1 0 0 0,0-4 1 0 0,0-3-1 0 0,2-7 0 0 0,2-2-98 0 0,-1 41 0 0 0,3-22 0 0 0,0-16 1 0 0,0-10-1756 0 0,0-13 858-636 0,0-16 0 636 0,0-15 1 0 0,0-14 266-1568 0,0-11 0 1568 0,0-3 0 0 0,-2-16 0 0 0,-2-7 94-932 0,-2-7 1 932 0,-6-21 0 0 0,5-5-1 0 0,1-7 87-205 0,-2-2 1 205 0,6-5 0 0 0,-4 1-1 0 0,4 10 93 0 0,2 9 0 0 0,0 14 1 0 0,0 0 151 0 0,0 6 1 0 0,0 29 357 0 0,0 11 0 0 0,0 18 0 0 0,0 21 0 0 0,0 10 353 0 0,0 11 1 0 0,0 16-1 0 0,2 11 1 0 0,2 8-4 0 0,2 2 1 0 0,0 12 0 0 0,-6-4 0 0 0,0 5-357 0 0,0-48 1 0 0,0 1 0 0 0,3 4 0 0 0,0 0 0 0 0,1 4 0 0 0,-1 0 0 0 0,-1-2-1 0 0,0 0 8 0 0,-1-3 0 0 0,0 0 1 0 0,-1-3-1 0 0,0-1 1 0 0,0 44-1 0 0,0-3-225 0 0,0-4 0 0 0,0-21 0 0 0,0-16-1018 0 0,0-9 0 0 0,2-14-747-17 0,4-8 0 17 0,-4-17 0 0 0,4-14-1912-656 0,-4-5 3669 185 0,-2-10 0 471 0,-16 23 0 0 0,-5-2 0 0 0</inkml:trace>
</inkml:ink>
</file>

<file path=ppt/ink/ink1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45:38.932"/>
    </inkml:context>
    <inkml:brush xml:id="br0">
      <inkml:brushProperty name="width" value="0.05" units="cm"/>
      <inkml:brushProperty name="height" value="0.3" units="cm"/>
      <inkml:brushProperty name="color" value="#849398"/>
      <inkml:brushProperty name="inkEffects" value="pencil"/>
    </inkml:brush>
  </inkml:definitions>
  <inkml:trace contextRef="#ctx0" brushRef="#br0">75 35 12088 182256 54355,'0'-12'2013'0'0,"0"-1"1"0"0,-2 9-1748 0 0,-4-2 1 0 0,4 6 0 0 0,-5 8 0 0 0,5 9 35 0 0,2 6 0 0 0,0 18 0 0 0,0 5 1 0 0,0 12-98 0 0,0 10 1 0 0,6 21-1 0 0,-2-39 1 0 0,-1 2-1 0 0,-1 5 1 0 0,0 2-111 0 0,-1 5 1 0 0,0 2 0 0 0,-1 2 0 0 0,0 1 0 0 0,0 5 0 0 0,0-1 0 0 0,-1-1 0 0 0,0-1-26-203 0,-2-1 1 203 0,0-1-1 0 0,1-2 1 0 0,-1-1-1 0 0,-1-11 1 0 0,-2 0-1 0 0,2-2 1 0 0,0-1 45-1171 0,0 48 0 1171 0,-5-7 0 0 0,3-8 0 0 0,2-10-188-1346 0,2-11 1 1346 0,-4-8 0 0 0,-1-4 0 0 0,3-7-915-1452 0,2-5 174 174 0,2-7 0 1278 0,0-25 1 0 0,0-10 333-1054 0,0-15 1 1054 0,6-12 0 0 0,1-16 0 0 0,-1-11 98-647 0,2-11 1 647 0,-6-13-1 0 0,7-7 1 0 0,-3-7 255-181 0,0-5 0 181 0,0 47 0 0 0,0 0 0 0 0,-2-3 0 0 0,-1-2 0 0 0,-1 1 0 0 0,0-2 65 0 0,-1 0 0 0 0,0-2 1 0 0,-1-1-1 0 0,0-2 1 0 0,0-5-1 0 0,0-1 1 0 0,0 0-1 0 0,0-1 91 0 0,0 2 0 0 0,0 2 0 0 0,0 5 0 0 0,0 4 0 0 0,0-33 1 0 0,0 22 242 0 0,0 22 0 0 0,0 20 0 0 0,0 19 233 0 0,0 14 1 0 0,0 24 0 0 0,0 12 0 0 0,0 11 130 272 0,0 8 1-272 0,0 13 0 0 0,0 14-1 0 0,0 6-345 620 0,0 5 0-620 0,3-44 1 0 0,0 2-1 0 0,0-2 1 0 0,0 2-1 0 0,0 2 1 0 0,-2 2-184 87 0,1 4 1-87 0,-1 0 0 0 0,-1 5 0 0 0,2 1 0 0 0,-1 9-1 0 0,2 2 1 0 0,0 5 0 0 0,0 2-27 0 0,-1 4 1 0 0,0 1-1 0 0,-1 2 1 0 0,0 1-1 0 0,-1-3 1 0 0,0 0-1 0 0,0 1 1 0 0,0-1-57 0 0,0-3 0 0 0,0 0 0 0 0,0 3 0 0 0,0-1 0 0 0,0-7 0 0 0,0-2 0 0 0,0-5 0 0 0,-2-2-124 0 0,-1-6 1 0 0,0-1 0 0 0,1-5 0 0 0,0 0 0 0 0,-3 0 0 0 0,-1-1 0 0 0,1-2 0 0 0,0 0-196-2102 0,0-3 0 2102 0,0-2 1 0 0,2-2-1 0 0,-1-2 1 0 0,-6 37-1 0 0,2-4-498-3440 0,4-6 1 3440 0,-1-8 0 0 0,1-11 0 0 0,-2-15-1752-2781 0,2-11 2538 1291 0,2-9 0 1490 0,-6-34 0 0 0,-3-5 0 0 0</inkml:trace>
</inkml:ink>
</file>

<file path=ppt/ink/ink1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45:40.117"/>
    </inkml:context>
    <inkml:brush xml:id="br0">
      <inkml:brushProperty name="width" value="0.05" units="cm"/>
      <inkml:brushProperty name="height" value="0.3" units="cm"/>
      <inkml:brushProperty name="color" value="#849398"/>
      <inkml:brushProperty name="inkEffects" value="pencil"/>
    </inkml:brush>
  </inkml:definitions>
  <inkml:trace contextRef="#ctx0" brushRef="#br0">205 297 12072 184433 54898,'0'-19'47'0'0,"0"1"1"0"0,0-1 61 0-41,0 0 1 0 0,0 1 1151 172-87,0-1 0-172 0,-2 2-568 336 74,-4 5 1-336-1,2 4 0 0 1,-6 10 0 0-1,-1 4-295 269 22,1 6 1-269-1,0 13 0 0 0,-5 8 0 0 1,5 11 20 115 24,1 12 1-115 0,-5 10 0 0 0,4 17 0 0 1,-1 12-287 1 8,7-40 1-1 0,2 0-1 0 0,1 3 1 0 0,0 0 0 0 0,1 7-1 0 0,0 1 1 0 0,0 4 0 0 0,0 1-76 0 0,0 4 0 0 0,0 1 0 0 0,0 1 0 0 0,0 1 0 0 0,0 4 1 0 0,0 0-1 0 0,0 0 0 0 0,0 0 10 0 0,0-3 0 0 0,0-1 0 0 0,0-4 0 0 0,0-3 0 0 0,0-3 0 0 0,0-1 0 0 0,0-3 0 0 0,0-2 3 0 0,0-1 0 0 0,0-3 1 0 0,-6 37-1 0 0,-1-14 1 0 0,3-17-60-1374 0,2-12 1 1374 0,2-15 0 0 0,0-12-218-2227 0,0-4 0 2227 0,0-13 1 0 0,0-8-121-1978 0,0-10 1 1978 0,0-17-1 0 0,0-11 1 0 0,0-11 107-1436 0,0-11 1 1436 0,0-17-1 0 0,0-16 1 0 0,0 40 0 0 0,0 0 65-557 0,0-4 0 557 0,0-2 0 0 0,3-4 0 0 0,0-1 0 0 0,1-5 1 0 0,-1-2-1 0 0,-1-6 0 0 0,0-2-1-17 0,-1-5 0 17 0,0-2 0 0 0,-1-1 0 0 0,0-2 0 0 0,0 23 1 0 0,1-1-1 0 0,0-1 0 0 0,0 0 0 0 0,0 1 0 0 0,1-1 139 0 0,0 0 1 0 0,0 1 0 0 0,0-1-1 0 0,1 0 1 0 0,-1 1 0 0 0,0 1 0 0 0,-1-24-1 0 0,0 4 1 0 0,0 7 0 0 0,2 4 148 0 0,0 14 0 0 0,0 4 0 0 0,3-19 1 0 0,-4 30 193 1581 0,4 17 1-1581 0,-3 15 0 0 0,3 20-57 2055 0,-4 6 1-2055 0,4 13 0 0 0,2 8 0 0 0,1 13 78 1426 0,-1 16 0-1426 0,-2 23 0 0 0,-5-29 0 0 0,-2 4 1 0 0,1 7-1 0 0,0 3-114 617 0,0 9 0-617 0,0 1 0 0 0,0 4 0 0 0,0 0 0 0 0,0 6 0 0 0,0 0 0 0 0,0 2 0 0 0,0 1-107 15 0,1 1 1-15 0,-2 3 0 0 0,-1-29 0 0 0,-1 1-1 0 0,0 1 1 0 0,-1 2 0 0 0,0 2 0 0 0,-1-1-1 0 0,1 1 1 0 0,-1 0 0 0 0,0 0-7 0 0,1-2 0 0 0,0 0 0 0 0,-1 0 1 0 0,-1-3-1 0 0,-3 0 0 0 0,2 0 1 0 0,-3 30-1 0 0,1-1 0 0 0,-1-4 1 0 0,-1 0-33-241 0,1-1 1 241 0,0-3 0 0 0,1-15-1 0 0,1-3 1 0 0,1-4 0 0 0,2-2-1 0 0,1-8 1 0 0,1-4-190-3295 0,1 40 0 3295 0,2-14 0 0 0,0-17-1256-3467 0,0-14 1 3467 0,2-26 399-2499 0,5-17 0 2499 0,-5-14 0 0 0,4-19 0 0 0,-4-12 619-1555 0,-2-15 0 1555 0,0-21 0 0 0,0-16 0 0 0,0 41 0 0 0,0-1 102-425 0,0-4 1 425 0,0 0-1 0 0,0-4 1 0 0,0 0 0 0 0,0-9-1 0 0,0-1 1 0 0,0-4-1 0 0,0-1 27-5 0,0-6 1 5 0,0 0-1 0 0,0-1 1 0 0,0-2-1 0 0,0-6 1 0 0,0-2-1 0 0,0-1 1 0 0,0 0 120 0 0,0-4 0 0 0,0 1 1 0 0,0 1-1 0 0,0 2 1 0 0,0 1-1 0 0,0 3 1 0 0,0 13-1 0 0,0 5 176 558 0,0 17 0-558 0,0 5 0 0 0,0-10 0 0 0,0 45 253 3153 0,0 17 0-3153 0,0 28 1 0 0,2 13-1 0 0,2 17 89 2407 0,2 19 0-2407 0,-1-32 1 0 0,-1 4-1 0 0,-2 9 1 0 0,0 2-1 0 0,2 4 1 0 0,0 1-67 1026 0,1 5 0-1026 0,0 1 1 0 0,-1 3-1 0 0,-1 2 0 0 0,2 4 1 0 0,0 1-1 0 0,0 5 1 0 0,0 1-193 87 0,1 7 1-87 0,-1 3 0 0 0,-3-33-1 0 0,-1 1 1 0 0,0 1 0 0 0,1 6-1 0 0,0 2 1 0 0,0 0 0 0 0,0 0 0 0 0,-1 0-1 0 0,0 0-118 0 0,1 3 1 0 0,1 0 0 0 0,-2 0 0 0 0,0-1 0 0 0,0 1 0 0 0,0 0 0 0 0,0 0 0 0 0,2 0 0 0 0,-1-1 0 0 0,-1-4 0 0 0,-1-2 0 0 0,1-2-129-826 0,-1 27 1 826 0,0-5 0 0 0,0-12 0 0 0,0-4 0 0 0,0-15 0 0 0,2-2 0 0 0,0-8 0 0 0,2-3-1544-4365 0,9 35 1 4365 0,-3-22 0 0 0,0-26-3229-3821 0,-1-10 4838 2148 0,-3-15 0 1673 0,-35-44 0 0 0,-17-27 0 0 0,0-3 0 0 0,-1 0 0 0 0</inkml:trace>
</inkml:ink>
</file>

<file path=ppt/ink/ink1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6:19.913"/>
    </inkml:context>
    <inkml:brush xml:id="br0">
      <inkml:brushProperty name="width" value="0.04286" units="cm"/>
      <inkml:brushProperty name="height" value="0.04286" units="cm"/>
      <inkml:brushProperty name="color" value="#FFFFFF"/>
    </inkml:brush>
    <inkml:brush xml:id="br1">
      <inkml:brushProperty name="width" value="0.05714" units="cm"/>
      <inkml:brushProperty name="height" value="0.05714" units="cm"/>
      <inkml:brushProperty name="color" value="#FFFFFF"/>
    </inkml:brush>
  </inkml:definitions>
  <inkml:trace contextRef="#ctx0" brushRef="#br0">3039 3320 9003,'-1'-7'126,"-2"2"1,2-2 0,-3 1-1,2-1-10,-1-1 0,-2-1 1,1-1-1,0-1-36,-3-2 0,1 1 0,0-2 1,1 0-71,-2 0 0,0-1 0,-1-2 0,0-1 74,0-1 0,3 0 1,-1 3-1,0-1 41,-1-1 0,-4 0 0,1-3 0,0 2-13,1 1 1,0 1-1,-1 0 1,-1 0-15,2 1 0,-3-2 0,0 4 0,1-1-23,-1-1 1,-1-3 0,1 1 0,0 0 20,1 1 1,-1-2 0,2-1 0,-1 1-28,-2-1 1,3 0 0,-1 3 0,0-2 48,0 1 0,-2-2 1,1 2-1,1-1-150,-1-1 0,-2 3 0,1-2 1,-2 0 51,2 0 1,-2-2 0,1 1 0,0-1 25,1-1 1,-4 0-1,2-1 1,1 2 3,-1-1 1,0 1 0,-1 0 0,0-1 12,3 2 0,-2 0 0,2 3 1,0-1 3,0 0 0,-1-4 0,-2 3 0,1 2-53,1 0 1,-1 0 0,1-2 0,-3-2 31,-2 1 0,-2-3 0,1 1 0,1-1 51,-1-1 0,-2 1 0,1 0 0,1 3 32,1 0 1,2 1 0,0 3-1,-1 0-12,-1 0 1,0 3-1,3 0 1,0 1-43,0-1 1,0 1 0,0-3 0,0 3-62,0 0 1,0-2 0,-1 1 0,-1-3-9,-1 0 0,-2-1 1,1-1-1,0-3-59,-3 0 0,1-2 0,0 2 1,0-2-11,0-1 0,-1-1 0,-1 1 0,-1 1 91,1 2 0,3 1 1,-1 4-1,1 0 28,1 0 1,-5-3 0,2 0 0,2 1-35,0 1 1,2 1 0,1 0 0,-1 0-15,1 0 0,1 0 0,0 0 0,-1 0-20,0 0 1,-4-3-1,3-1 1,1 1-7,-2-1 0,3 1 1,-3 2-1,2 0 59,-1-2 0,1 3 0,4 2 1,0 1 8,0 0 1,-1-1 0,-1 3-1,0 2-4,0 0 1,0-2-1,-1-1 1,1 0-44,0-2 1,-1-2 0,-1-1 0,-1 0-68,-2-2 0,3-4 1,-1 3-1,0-1 24,0 3 0,3 1 1,3 1-1,-1 0 50,-2 3 1,3-1 0,0 3-1,2 1 40,1 1 0,-2 1 0,2 0 1,0 0 4,1 0 0,0 0 1,-1 0-1,-1 0-83,2 0 0,0 0 1,0-1-1,-1-1-61,-1-1 1,-2-3-1,1 1 1,1-2 65,-1-2 0,-2 1 1,1-2-1,0 0 30,-1 3 1,5-1 0,-3 6 0,1 0 128,1 1 0,-4-1 0,3 1 0,2 2-63,0 0 1,-2-1 0,-1-2 0,1-1-45,-1 2 1,1 0 0,2 0 0,0-1-11,-2-1 0,0 0 0,3 3 0,-1 0-39,-1 0 0,1-2 1,-2-1-1,2 1-1,1 1 1,0 2 0,0 1 0,0 1 41,0 2 1,0-3-21,0 4 1,2-1-252,1 3-921,0 0-2338,0 0 504,2 0 3005,3 0 0,-11 14 0,-3 4 0</inkml:trace>
  <inkml:trace contextRef="#ctx0" brushRef="#br1" timeOffset="915">81 33 8279,'-6'0'-740,"2"1"1293,0 2 1,1-2 0,1 2-338,-1 1 0,1-2 1,1 2-1,-1 0-85,-1 1 0,1 0 0,2 4 0,0 1-21,0 1 0,0 3 0,0-1 0,0 3-142,0 0 0,-3 2 0,0 1 0,1-1-279,2-1 1,-3-1-1,0 0 1,1 0-175,-2 0 1,3-3 0,-3-2 0,2-3-1156,-1 0 1640,0-3 0,-4-34 0,-2-11 0</inkml:trace>
  <inkml:trace contextRef="#ctx0" brushRef="#br0" timeOffset="1370">89 33 8571,'-5'0'-463,"3"0"1,4 0 716,4 0 1,-2-3 0,1 1 0,2-1-44,0 0 0,1 2 0,0-2 0,1 1-14,2-1 0,-2 3 0,2-3 1,0 2 52,0 1 1,2 3 0,-1 0 0,0 2-145,2 1 1,-1 1 0,0 1 0,2 0-73,0 0 0,1 3 0,0 0 0,-1-2-204,-2 0 0,3-3 0,-4-2 1,2 0-53,-1-2 0,-3-2 1,0 0-1,-1 0-743,-1 0 1,0 0 964,-3-3 0,-59 16 0,-17 2 0</inkml:trace>
</inkml:ink>
</file>

<file path=ppt/ink/ink1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6:24.682"/>
    </inkml:context>
    <inkml:brush xml:id="br0">
      <inkml:brushProperty name="width" value="0.04286" units="cm"/>
      <inkml:brushProperty name="height" value="0.04286" units="cm"/>
      <inkml:brushProperty name="color" value="#FFFFFF"/>
    </inkml:brush>
  </inkml:definitions>
  <inkml:trace contextRef="#ctx0" brushRef="#br0">35 141 7784,'-6'0'-16,"1"0"125,-2 0 0,3-1 0,0-1 455,0-1 0,3 1-347,-2 5 1,2-1-1,1 5 1,0 1 125,0 3 0,4 8 0,2-1 0,2 5-199,0 4 0,1 4 1,0 7-1,0 3-219,0 2 1,-1 0 0,1-1-1,0-2-246,0-1 1,-3-5-1,-2-5 1,0-5-736,-2-3 0,-1-4-305,-1-2 1361,0-10 0,-15-38 0,-5-14 0</inkml:trace>
  <inkml:trace contextRef="#ctx0" brushRef="#br0" timeOffset="423">18 158 7786,'-9'0'477,"4"-4"0,2 0 0,6-2-245,3 0 0,3 1 0,1-2 0,3 1-168,1-1 0,0 3 0,5 1 0,0 0-84,2 0 1,-1 0 0,-2 3 0,0 1 78,-1 2 0,-3 4 0,-2 6 0,-4 1-40,-2 1 0,-2 5 0,-5 1 0,-2 2-71,-3 1 1,-2 1-1,-4-1 1,-4-1-53,-3-2 0,0 0 0,-2-5 0,0-1-7,1-4 0,0-1 0,5-2 0,1-2 69,1-3 1,1-2 0,5-2 61,1-2 0,2-2-14,4-4 1,4 4 0,2 2 0,2 2 123,4 1 1,-1 0 0,3 1 0,-1 2 136,1 3 1,-2 5 0,1 3 0,1 1-12,0 4 0,-3 1 0,3 1 0,-1 2-256,-3 3 0,2-3 1,-2-1-1,-2 0-274,-1-3 1,-3-3 0,-1-2-2436,-2-2 2709,-1-4 0,-8-27 0,-1-11 0</inkml:trace>
  <inkml:trace contextRef="#ctx0" brushRef="#br0" timeOffset="837">299 518 7796,'0'9'42,"3"0"1,1-1 251,0-2 0,2-2 0,3-4-147,0 0 1,0-4-1,-1-2 1,1-2-112,0-1 1,0-3-1,0-2 1,-2-1 94,-1 1 0,1-1 1,-4-3-1,-1 2-106,-1 1 0,-2 0 1,-2 3-1,-3 1-13,-2 1 1,0 0 0,-2 1 0,-1 4 39,-1 3 0,0 2 1,1 1-1,-2 2 36,0 3 0,2 4 0,0 3 0,3 2 152,2 3 1,2 0 0,-2 3 0,3 0 61,2-1 0,1 5 0,1-2 0,2 3-106,3 0 0,1-1 0,3-1 0,2-4-158,3-1 0,1-3 0,2-2 0,-1-5-25,1-5 1,-1-3 0,1-1 0,-1-2-1096,-3-4 1,3-4 1081,-3-7 0,11-24 0,2-6 0</inkml:trace>
  <inkml:trace contextRef="#ctx0" brushRef="#br0" timeOffset="1255">720 316 7796,'-8'0'498,"-1"0"0,0 0-713,0 0 1,0 0 0,1 0 0,-1 0 944,0 0 1,-1 1 0,0 2 0,-3 3-186,-1 2 0,4 5 0,-3 1 0,1 3-261,0 0 0,1 5 0,3 1 0,2 3-82,3 0 1,2 0 0,1 1 0,1-1-173,2 0 0,2-3 1,5-3-1,0-2-428,2-3 0,4-3 0,-2-4 0,3-2-672,1-3 0,-1-3 0,1-4 1070,-1-5 0,13-58 0,2-19 0</inkml:trace>
  <inkml:trace contextRef="#ctx0" brushRef="#br0" timeOffset="1670">791 439 7796,'-1'9'248,"-2"0"0,1 0 1,-3 0-1,1-1 450,2 1 0,1 3 0,1 0 0,0 2-160,0 2 0,4 0 0,2 1 0,2-1-465,0-2 1,1-3-1,1 1 1,1-4-265,0-2 1,4-2 0,-3-4-1,0-1-151,0-2 1,1-3-1,2-5 1,-4-5-11,-1-3 1,-1-3 0,0-3 0,-2 0 210,-1 1 1,-2-2 0,-4 4 0,0 1 329,0-1 1,-1 2-1,-2 2 1,-3 2 219,-1 1 1,-6 3 0,-2 5 0,-1 2 77,-2 2 1,-1 1 0,-1 5-1,2 3-249,2 5 1,-3 3-1,7 3 1,0 1-315,3-1 1,3 1-1,0 0 1,4-1-834,1 1 1,2-4 0,4 0 0,5-1 908,3-3 0,17-8 0,7-3 0</inkml:trace>
  <inkml:trace contextRef="#ctx0" brushRef="#br0" timeOffset="2086">1045 343 7796,'-1'5'1955,"0"-1"-1495,-2-1 0,0-1 0,3 4 0,0 1 38,0 1 0,0-1 0,1 1 0,2 2-201,2 3 0,0 2 0,1 2 1,0 2-149,-1 1 0,3-1 1,-3 1-1,0-1-224,1-2 1,-3-2-1,2-1-772,-1-2 344,3 0 0,-6-11 1,2-5-1,-2-6 20,-1-4 1,0-4-1,0-2 1,0-4 131,0-1 0,0-1 0,0 2 0,1 1 125,2-2 1,-2 4-1,2 1 1,-2 5 77,2 3 1,-1 2 0,4 2 535,1 3 0,-2 5 1,0 6-1,0 6 365,0 6 0,-1 0 0,3 6 1,-2-1-113,-1-1 0,2 5 1,-3-2-1,0 3-314,1-3 1,-3 0 0,3-4 0,-2-3-188,1-2 1,1-3-540,-1-5 0,1-7 0,2-5 1,-2-5-195,0-6 0,-3-2 0,2-4 0,-1-2 185,1-3 1,-2 1-1,1 0 1,-1 3 201,-1 1 0,0-3 1,0 4-1,0 0 189,0 2 1,3 4-1,1 3 341,1 4 1,-2 4-1,3 7 229,1 5 1,-2 4 0,1 5 0,0 2-213,2 0 1,-2 5 0,0-2-1,0 3-221,-1 0 1,1-1-1,-2-1 1,0-4-823,0-1 1,2-3 0,-3-1-1107,-1-3 1808,3-6 0,-16-46 0,0-13 0</inkml:trace>
  <inkml:trace contextRef="#ctx0" brushRef="#br0" timeOffset="2501">1370 106 8379,'-4'3'2318,"1"4"-1249,2 4 0,1 0 0,1 4 1,1 4-395,1 3 1,3 5-1,-1 1 1,1 3-367,0 3 0,0-3 1,3 3-1,-2-3-380,-1-3 0,2-3 1,-3-4-1,0-2-841,-2-6 0,-1-3 369,1-4 0,-2-3 1,2-7-1,-2-4 24,-1-2 1,0-7 0,0 0 0,0-3 77,0-3 1,0 4 0,2-2 0,2 3 297,1 0 0,-2 2 0,2 1 1,0 3 168,0 3 1,1 3-1,2 1 1,1 2 227,0 4 1,0 4 0,1 7 0,0 2 267,2 3 0,0 1 0,-4 2 0,0 1-56,-2 2 0,1-3 1,-3 4-1,0-1-61,0 0 0,-2-1 0,-4-3 0,-2-1-232,-1-1 0,-1-3 0,-3 0 0,0-4-226,-3-3 1,2-5 0,-2 3 0,3-1-579,0-2 1,3-2-1,0-3 1,0-3-540,1-1 0,1-3 0,4-2 0,0-2 1170,0-3 0,28-47 0,6-13 0</inkml:trace>
  <inkml:trace contextRef="#ctx0" brushRef="#br0" timeOffset="2923">1608 378 7796,'5'3'2505,"0"1"-1804,-1 1 0,2 0 0,-3 4 0,0 1-183,1 2 0,-2-2 1,3 5-1,-1 1-438,-2 0 0,1 5 1,0-1-1,-1 0-557,-1-2 1,0-4 0,1-2 0,1-3-2357,-1 0 2833,-1-4 0,-13-40 0,-2-14 0</inkml:trace>
  <inkml:trace contextRef="#ctx0" brushRef="#br0" timeOffset="3350">1634 97 8485,'-9'4'1596,"3"0"1,1 2-1426,2 0 0,0-3 1,3 3-823,0 1 1,0-2 0,1 1-431,2 0 0,-2 2 1081,5 1 0,8 23 0,5 6 0</inkml:trace>
  <inkml:trace contextRef="#ctx0" brushRef="#br0" timeOffset="3416">1748 264 7796,'0'7'266,"-1"-1"1,-1 2 301,-1-1 0,0 0 1,3 3-1,0 1 184,0 4 1,3-1-1,1 0 1,0 3-259,0 2 0,3 4 0,-2 3 0,1 0-330,-1-3 0,-3 1 0,2-3 0,-1-2-524,0 0 0,1-2-966,-1-3 780,-2-5 0,3-13 0,-4-9 0,0-5 126,0-6 0,0-1 0,0-1 0,1-2 93,2-1 1,-2 1 0,3-4-1,-1 2 199,0 2 1,2 2-1,-1 2 1,1 3 199,2-1 1,1 9-1,1 1 1,-1 7 510,1 4 1,0 2 0,-1 2 0,-1 4 229,-2 3 0,0 7 0,2 5 0,-2 0-291,-1 2 0,-1 2 1,-3 0-1,0 1-411,0 3 1,0-3 0,0 2 0,0-1-906,0-2 0,0-5 0,1-2 0,1-4 794,1-3 0,15-19 0,2-9 0</inkml:trace>
  <inkml:trace contextRef="#ctx0" brushRef="#br0" timeOffset="4205">2082 413 7774,'-4'-9'101,"2"1"1,-3 1 0,0-1 474,0-2 1,3-2-1,-4 2 1,0-3-297,1-1 0,-3 4 0,2-1 0,-2 4-71,0 4 0,-1 2 0,0 2-91,0 2 1,4 6 0,3 4 0,1 3-43,1 2 0,0-3 1,1 6-1,0-2-117,2 2 1,4-2 0,-1 4 0,2-1 125,1 1 1,-1-4 0,1 2 0,0-4-35,0-2 1,0-3 0,-2-3-1,0-1-15,-1-2 1,0-2 0,2-5-305,-2-2 1,0-7-1,-2-7 1,0-6-503,0-2 1,2-2-1,-2 0 1,0-1 177,0-1 0,2 0 1,-2 5-1,-1 1 462,1 2 1,0 3 459,-1 4 1,-2 9 0,3 5-1,-1 10 477,0 5 1,0 7-1,-3 1 1,0 2-113,0 2 0,1-1 0,1 1 0,1-2-509,-1-2 1,2 1 0,-2-6 0,0-1-223,-1-1 0,3-7-1460,2-3 1,-2-6-1,0-6 1496,0-5 0,-3-36 0,3-10 0</inkml:trace>
  <inkml:trace contextRef="#ctx0" brushRef="#br0" timeOffset="4609">2231 272 9149,'-8'6'1160,"3"0"0,2-4-631,6 1 0,2-2 0,3-2 0,2-1-134,2-1 0,-2-3 0,2 2 0,1 0-346,2-3 0,-2 2 1,2-1-1,0 0-409,-2 1 1,1-2-1,-3 4 1,1-1-866,2 0 1,-3 1 0,-1 2-2078,-3-2 3302,-3 2 0,-35 13 0,-8 7 0</inkml:trace>
  <inkml:trace contextRef="#ctx0" brushRef="#br0" timeOffset="4610">2319 62 7726,'-9'0'0,"1"1"822,-1 2 0,3-2 0,1 2-171,1 1 1,1 1-1,3 5 1,0 2-82,0 2 0,0 4 1,1 2-1,1 5-183,1 3 0,4 0 0,-2 5 1,1 1-274,0 3 0,-2-1 0,3 1 0,-2-4-610,-1-3 0,3-3 0,-2-3 0,1-3-4268,-1-7 4764,1-3 0,3-22 0,0-4 0</inkml:trace>
  <inkml:trace contextRef="#ctx0" brushRef="#br0" timeOffset="4611">2468 229 8866,'-4'8'1352,"0"1"1,4 0-1040,0 0 1,0-1 0,0 2-1,0 2-38,0 3 0,1 1 0,1 3 0,2 1 200,0 4 0,-2-2 1,2 1-1,-1-2-1372,0-1 1,3-2-1,-3 0-3574,-1-1 4471,3-3 0,-8-29 0,2-10 0</inkml:trace>
  <inkml:trace contextRef="#ctx0" brushRef="#br0" timeOffset="4612">2504 44 7726,'-9'0'0,"0"0"0,0 1 1258,0 2 0,4-2-828,-1 2 1,4 2-1874,-1 1 1,2 1 1442,1 2 0,43 20 0,11 4 0</inkml:trace>
  <inkml:trace contextRef="#ctx0" brushRef="#br0" timeOffset="5050">2591 185 7726,'0'8'9,"-1"1"1,0 0 123,-2 0 1,0 1-1,3 0 1,0 2 312,0-1 1,0 2 0,1 1 0,1 1 178,1-1 0,2 1 0,-1 3 1,1-1-401,2 1 1,-2-5 0,1-1-1,1-2-520,0-1 0,2-2 0,0-1 1,0-3-96,0-2 0,-2-5 0,0-2 0,-1-2 37,1-4 0,-2 1 1,0-3-1,-1-2 54,-3-1 1,0 0 0,-1-1 0,0 1 317,0-1 0,-1 0 1,0 1-1,-3-1 101,-1 1 0,2 0 1,-3 3-1,0 2 214,1 2 1,-3-1-1,3 3 1,-3 3-176,-1 3 0,1 3 0,1 2 0,1 2-564,0 3 1,2 4 0,1 0 0,2-1-1965,1 2 2369,0-3 0,23 10 0,7-1 0</inkml:trace>
  <inkml:trace contextRef="#ctx0" brushRef="#br0" timeOffset="5456">2820 97 7702,'0'-9'1439,"0"0"1,0 0 1086,0 1-1755,0 3 0,3 3 0,0 7 0,-1 4-236,-1 4 0,-1 6 0,0 4 0,1 3-93,2 4 0,-2 0 0,1 3 0,-1-2-296,-1 0 1,0 0 0,0-4-1,0-2-302,0-3 0,0-5 1,1-7-611,2-3 1,-2-4 0,3-6-1,-1-5 96,0-5 1,3-4 0,-2-8 0,1-3 157,2-3 0,-3 2 0,1-2 0,0 0 60,0 3 0,1-2 0,2 1 0,-1 1 349,-2 4 0,1 0 1,3 6-1,0 2 243,0 3 0,-1 2 1,1 5-1,0 3 491,0 2 0,0 2 1,-1 3-1,1 4 340,0 3 0,0 4 1,-2 0-1,0 1-260,-1 2 1,-1 2 0,2 2 0,-1 0-396,1 3 1,-3 0 0,1 1 0,0-2-242,0-1 0,-3-3 0,1 0 1,-2-1-1346,-1-1 0,0-5-1655,0-1 2925,0-2 0,0-5 0,0-2 0</inkml:trace>
</inkml:ink>
</file>

<file path=ppt/ink/ink1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9:17.662"/>
    </inkml:context>
    <inkml:brush xml:id="br0">
      <inkml:brushProperty name="width" value="0.04286" units="cm"/>
      <inkml:brushProperty name="height" value="0.04286" units="cm"/>
      <inkml:brushProperty name="color" value="#FFFFFF"/>
    </inkml:brush>
  </inkml:definitions>
  <inkml:trace contextRef="#ctx0" brushRef="#br0">1660 362 7851,'11'-1'430,"-3"-3"1,-1 2-61,-3-2 0,-3 4 0,3 4-116,-3 4 0,1 4 1,0 4-1,2 4-144,-1 3 0,2 5 0,1 2 0,-1 1-183,0 2 1,1 2 0,-4 1 0,3 0-6,-3 0 0,4-2 0,-2-5 0,-2-6-257,0-4 202,-2-9 0,0-10 1,0-9-1,0-7-44,0-8 0,-4-4 0,0-7 0,1 0-58,2-2 0,1-2 0,0 1 0,0 0-8,0-3 0,0 1 0,0 5 0,1 2 13,3 1 0,-1 5 1,5 0 314,1 6 0,2 9 0,1 8 0,0 4 434,0 4 1,-4 8 0,0 8 0,0 4-115,-1 4 0,3 3 0,-2 5 0,3 0-128,1 0 0,-4 6 0,0 2 0,2 2-194,0-2 1,-3 1-1,-2-5 1,-1-2-608,0-5 0,4-3 0,-4-7-1257,-1-3 1781,-2-8 0,-1-55 0,0-17 0</inkml:trace>
  <inkml:trace contextRef="#ctx0" brushRef="#br0" timeOffset="399">2022 627 7877,'0'12'245,"0"-4"1,0 0-150,0 1 1,5-3-1,3-2 112,3-3 1,1-1 0,1-1 0,2-3-48,1-4 0,0-7 0,-4-1 0,0 0-225,0-1 1,-1 3 0,-2-3 0,-2 1-22,-2 0 1,3-2-1,-4 3 1,-1-1-73,-2 2 1,-2-1 0,-2 0-1,-2-1 45,-2 1 0,-1 3 0,-5 3 0,-2 2 172,-1 2 1,0 1-1,4 4 1,-1 0 76,-3 0 1,2 1-1,-1 3 1,5 6 2,2 4 0,0 1 0,-3 5 0,3 2 54,4 0 1,3 3-1,1 0 1,0 2 46,0 1 0,1 1 1,3-2-1,4 3-38,3 0 0,2-2 1,2 3-1,1-1-120,-1-4 0,2-4 1,0-3-1,1-2-162,-1-2 0,5-7 0,-4-4 0,2-3-275,0-1 1,-3-5 0,1-5 0,0-4-423,-4-6 0,0-3 0,-3-1 776,-3 0 0,-3-17 0,-5-3 0</inkml:trace>
  <inkml:trace contextRef="#ctx0" brushRef="#br0" timeOffset="885">2419 434 7973,'-10'2'398,"1"2"1,3-2-1,3 6-34,-1 2 1,0 4 0,4 4-1,0-1-118,0 1 0,0 3 0,1-1 0,2 4-69,1 4 0,5-2 1,0 2-1,1-3-136,2-1 1,0-4-1,0 1 1,0-1-103,0-2 0,1 0 0,-1-8 0,0 0-179,0-2 0,-4-5 0,0-1 0,0-4 75,-2-6 0,4-9 0,-5-3 0,1-2-100,-1-2 1,-1-2-1,-3-1 1,2-2 8,1-2 0,0 3 0,-4-3 0,0 2 172,0 2 1,0 2 0,0 0-1,-1 3 90,-3 2 0,2 2 0,-3 6 229,0 0 0,3 7-19,-2 5 0,3 5 0,1 8 0,0 2 37,0 1 1,0 7-1,0 0 1,1 5-62,3 3 0,-1-5 1,5 4-1,0-2-144,-1 0 1,2 4 0,-4-4 0,1-1-172,-1-1 0,4-4 1,-2-2-1,1-4-822,0-2 1,-4-7 944,4-3 0,-16-89 0,4 32 0,0-1 0</inkml:trace>
  <inkml:trace contextRef="#ctx0" brushRef="#br0" timeOffset="1122">2733 434 7836,'-6'12'884,"3"0"1,-3 0-551,0 0 0,2 0 0,4 1-112,0-1 0,2-2 1,2-2-1,5-4-79,6-2 0,0-2 1,5 0-1,0-2-148,-2-2 1,5 2 0,-4-5 0,1 0-243,0 1 0,-1 3 0,1-2 0,-4 0-536,-3 1 1,-1 0-1,1 4 783,-1 0 0,-22-5 0,-5-2 0</inkml:trace>
  <inkml:trace contextRef="#ctx0" brushRef="#br0" timeOffset="1348">2793 266 7816,'0'12'303,"0"0"0,0 0 0,0 0 97,0 0 0,0-4 0,0 0 0,0 3 16,0 3 1,0 0 0,0 3 0,1 0-217,3 4 0,1 3 0,5 4 1,-2 5-174,1 6 1,-2 0 0,0 4 0,-1 0-334,1-1 1,-3-3 0,3 0-1,-1-7-855,1-8 1,-3-1-981,4-7 2141,-5-11 0,8-76 0,-5-28 0</inkml:trace>
  <inkml:trace contextRef="#ctx0" brushRef="#br0" timeOffset="1648">2986 410 8052,'0'-5'967,"0"5"0,1 5 1,2 9-1,2 2-788,2 4 1,-3 4-1,2 3 1,1 2-37,0 2 1,-1-3 0,4 4 0,-2 1-25,1 2 1,-3-5 0,-1-5 0,-1-5-599,0-2 373,0-2 0,-4-16 0,0-8 0,0-10 82,0-4 0,0-7 0,0 0 0,0-2 58,0-2 0,-4 2 0,0-1 0,1 0-43,2 1 1,1-3 0,0 6 0,1 2-210,3 0 0,-1 7 0,4 3 0,-1 4-339,1 4 1,1 3 0,4 5 0,-1 1-451,-3 3 1,3 4 1006,-3 8 0,13 35 0,4 13 0</inkml:trace>
  <inkml:trace contextRef="#ctx0" brushRef="#br0" timeOffset="2115">3383 458 7802,'-5'-8'0,"-3"2"81,-3 0 0,3-2 1,0 3 535,-1-2 1,-2 0 0,-1-2-383,0 1 0,0 1 0,0-1-205,0 4 0,4 3 0,1 2 0,2 3-8,2 4 1,-2 4 0,1 4-1,1 5 41,1 1 0,2 6 0,2 2 0,1 1 102,1 2 1,5-2 0,-1 0 0,3-2-109,1-2 0,1-2 0,2-1 0,1-1-32,-1-3 1,-2-8 0,-1-8 0,1-2-114,3-2 1,-3-2-1,0-2 1,-4-5-142,1-6 1,-4-3-1,1-7 1,0 0-20,-1-3 1,-3 1-1,2-4 1,-1 2 74,0 2 0,1 2 0,-5 1 0,1 1 64,3 3 0,-3 1 1,3 4 310,-2-1 140,-2 5 0,0 7 0,0 8 0,0 6 14,0 5 1,0-1 0,0 6 0,1 2-221,3 1 1,-3 1 0,5 0 0,-2 1-87,0 3 0,4-2 0,-3 2 1,0-3-279,1-1 0,3 0 1,-2 1-1,1-3-817,0-2 0,0-4-869,4-7 1914,0-4 0,-5-64 0,-2-15 0</inkml:trace>
  <inkml:trace contextRef="#ctx0" brushRef="#br0" timeOffset="2361">3648 157 7754,'0'-12'596,"-4"4"1492,0 0-1545,-5 5 0,9 3 0,-2 10 0,6 4-205,3 6 1,0 5-1,2 3 1,-1 4-141,2 3 0,-4 5 0,1 3 1,0 3-107,-1 8 0,-2 0 1,3 2-1,0 0-354,-1-1 0,-3-2 0,3-7 0,-2-6-1237,0-8 1,0-10 1498,-4-6 0,-6-35 0,0-9 0</inkml:trace>
</inkml:ink>
</file>

<file path=ppt/ink/ink1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9:47.926"/>
    </inkml:context>
    <inkml:brush xml:id="br0">
      <inkml:brushProperty name="width" value="0.04286" units="cm"/>
      <inkml:brushProperty name="height" value="0.04286" units="cm"/>
      <inkml:brushProperty name="color" value="#FFFFFF"/>
    </inkml:brush>
  </inkml:definitions>
  <inkml:trace contextRef="#ctx0" brushRef="#br0">728 142 8235,'-1'-4'400,"-1"2"0,1 1 316,-1-2 1,0 3-535,0-3 1,1 3-190,-1 3 0,3 1 1,2 5-1,0 2-59,0 2 0,2 4 1,-2 4-1,1 3-44,1 5 0,-1-1 0,-1 3 0,0-1 47,-1-2 1,1-1 0,-1-3-1,0-4-124,-2-3 0,0-8-41,0-2 0,0-9 1,0-2-1,0-6 102,0-3 1,0-6-1,0-1 1,0-2 105,0-1 0,3 2 0,-1-4 0,-1 0-18,0 1 1,-1 0-1,0 3 1,1-2 91,1 1 1,0 2-1,2 2 1,1 3 32,1 3 1,-1 1-1,-1 3 1,1 3 13,1 2 1,1 0-1,0 3 1,0 1 78,-1 1 0,1 4 0,0 4 0,-1 1 34,-2 3 0,2 3 0,-1 4 0,0 1 1,0 3 0,0 1 0,-3 0 1,0 0-153,1-1 1,-2 1 0,1 1 0,-1-3-368,-1-3 0,0-2 1,0-2-1,0-5-336,0-1 0,1-4 640,1-3 0,5-23 0,3-5 0</inkml:trace>
  <inkml:trace contextRef="#ctx0" brushRef="#br0" timeOffset="348">1004 351 8208,'0'7'-436,"0"0"1,1-4 0,0 0-1,2 0 517,1-1 1,0 0-1,3-2 1,0-1 197,0-1 1,2-2 0,0-3 0,0-1-36,0-1 0,-1-3 0,1 0 0,-2 0-207,0-2 0,-3 3 1,-1 0-1,-1-1-30,0-1 1,0 0-1,-2 1 1,-3 2-121,-1 0 1,-4-1 0,-2 2 0,0 1 73,0 3 1,-1 2 0,-1 3 0,0 0 110,1 0 0,-2 3 1,3 2-1,-1 4 68,2 2 1,2 2 0,1 3 0,1 1-34,0 0 0,4 3 0,-2-2 0,3 1-106,0 2 1,5-1-1,2 0 1,1-1-49,2-1 0,1-1 1,4-4-1,1-2-586,2-2 1,-3-5 632,3-1 0,18-21 0,7-4 0</inkml:trace>
  <inkml:trace contextRef="#ctx0" brushRef="#br0" timeOffset="834">1334 203 8196,'-7'-7'-94,"1"0"1,-1 1-136,0-1 0,0 0 0,1 0 0,-1 1 471,0-1 1,0 3 0,-2 2 0,0 1-10,1 1 0,-2 4 0,1 2 1,1 3-228,1 1 1,0 4 0,0 2-1,1 1 19,-1-1 1,3 1 0,2-2 0,1 3-10,1-1 0,1 2 1,1-4-1,3 0-60,1 0 0,3-5 0,2-1 0,0-2-28,0-3 1,0-1-1,2-4 1,-1-1-17,-1-2 0,0-4 0,1-2 0,-2-1-74,0-1 1,-1-1 0,-2-2 0,-1-1 48,-2 1 0,-1 1 0,-3 1 0,0 2 55,0 2 1,0 2 0,0 1 177,-3 1 1,2 4 0,-3 4 0,0 5 227,1 1 0,1 3 1,0 2-1,1 2-22,1 2 0,0 1 0,0 2 1,1 1-130,1 0 1,0 4-1,2-2 1,1 3-49,-2 0 1,3-3 0,-4-2 0,1-1-44,0-1 0,0-1 0,-4-3 1,-1-3-120,-3-2 0,-1-5 1,-1-2-1,-1-1-205,-1-1 0,-3-2 0,1 0 0,0 0-220,0-3 0,-1-3 1,0-3 437,0-2 0,0-54 0,1-16 0</inkml:trace>
  <inkml:trace contextRef="#ctx0" brushRef="#br0" timeOffset="1267">1550 223 7974,'0'-7'-20,"-3"3"1,-1-1-1,-1 1 295,1 0 0,-1-2 0,-1 2 0,-1 0-58,0-1 1,1 3-1,-1-2 1,0 1-262,0 2 0,1 0 0,-1 2 1,0 1-80,0 3 1,3 4-1,0 2 1,1 2 68,2 3 0,0 1 0,1 3 0,0 1 187,0-1 0,3 2 0,1 1 0,2-1 133,1-2 0,0-2 1,0-3-1,-1-3-203,1-3 0,1-5 0,0-2 1,1-1-210,-1-1 0,-1-4 1,-2-3-1,-1-5-68,2-3 1,-3-4 0,1 1 0,-1-1-103,-1-1 0,1 0 0,-1 1 1,-1 2-34,0 1 1,-1 0-1,0 3 528,0 2 1,0 5 198,0 6 0,0 6 0,0 6 0,0 3-77,0 3 0,0 1 1,0-1-1,0 0-220,0-2 0,0 2 0,0-2 0,1-2-653,1-2 1,0-1 0,2-3 571,1-2 0,1-43 0,1-9 0</inkml:trace>
  <inkml:trace contextRef="#ctx0" brushRef="#br0" timeOffset="1472">1624 203 8742,'-2'4'-753,"-1"1"1,1-3 1298,2 3 1,4-4 0,2 1 0,3-1-275,1-1 0,1-1 1,3 0-1,-1-2-403,1-1 1,-1 0 0,1-2 0,-1 0-208,1 2 0,-1 0 0,-2 0 1,-2 1 337,-2 0 0,-18 8 0,-5-1 0</inkml:trace>
  <inkml:trace contextRef="#ctx0" brushRef="#br0" timeOffset="1698">1718 75 8178,'-6'1'249,"2"1"1,-2-1 0,3 4 0,0 0 171,0 1 1,1 1 0,2 2 0,0 3-28,0 3 0,0 3 0,0 3 0,0 2-256,0 4 1,0 0 0,0 2 0,0-2-303,0-2 1,0 1-1,1-3 1,1-1-527,3-1 1,-2-6 0,1 0 0,0-3 689,0-3 0,9-25 0,5-7 0</inkml:trace>
  <inkml:trace contextRef="#ctx0" brushRef="#br0" timeOffset="1881">1839 257 8163,'0'6'0,"0"1"3,0 0 0,0 0 0,0 2 1,0 3 636,0 0 0,0 4 0,0 1 1,0 0-449,0 2 1,0-1 0,0 0-1,1-2-512,1-2 0,0 0 1,2-2-1301,-1 0 1620,-1-6 0,-5-42 0,-1-12 0</inkml:trace>
  <inkml:trace contextRef="#ctx0" brushRef="#br0" timeOffset="2031">1833 14 8257,'-8'1'118,"-1"1"0,4 0 0,-1 2-246,2 1 0,2-1 1,2 1-1,0 0-663,0 1 791,0 1 0,12 11 0,3 4 0</inkml:trace>
  <inkml:trace contextRef="#ctx0" brushRef="#br0" timeOffset="2314">1920 183 8195,'-2'13'0,"0"1"211,0-1 1,2 1 0,0 1-1,0 1 341,0-1 1,3 2 0,1 1 0,2 2-402,1 0 0,0-2 0,1-1 0,2-1-369,1-4 1,-2 1-1,1-4 1,0-1-167,-2-3 1,0-2 0,-2-3 97,1 0 0,0-4 0,-1-2 0,-1-3 257,0-1 1,-4-4 0,2-2 0,-1-1 195,1 1 0,-1-1 1,-2 2-1,0-3-255,0-2 1,2 2 0,0 0-1,0 0-860,-1 1 948,-1-2 0,6-5 0,1-3 0</inkml:trace>
  <inkml:trace contextRef="#ctx0" brushRef="#br0" timeOffset="2683">2143 331 8079,'0'7'81,"0"-1"-175,3 1 1,-2-3 0,4-2-1,0-1 599,1-1 0,1-3 0,2-2 1,0-1-147,-1-3 0,2-2 1,-1-2-1,0-2-319,0 0 1,-1-2 0,1-1 0,-3 2-65,-1-1 1,-2 2 0,-3-2 0,0 1-86,0 4 1,-3-1-1,-2 4 1,-1 1 43,0 3 0,-4 2 0,0 3 0,-2 2 145,1 2 1,2 1 0,-1 7 0,0 0 0,2 3 0,1 0 1,2 1-1,2 1-8,0 1 0,3-1 0,-3 1 0,3 0-2,3 2 0,1 0 1,4 0-1,2 1-36,1-1 0,-2-2 1,1-2-1,1-1-298,-1-2 1,0-4 0,2 0-1,-1-2-238,-1-3 0,-1-1 1,0-4-1,0-1 501,-1-2 0,5-44 0,2-11 0</inkml:trace>
  <inkml:trace contextRef="#ctx0" brushRef="#br0" timeOffset="2898">2405 7 8024,'0'-3'3010,"0"0"-2531,-3 3 1,3 3 0,-3 4 0,3 4-146,0 4 1,2 3 0,0 5 0,0 2-285,1 4 0,-2 4 0,1 3 0,0-1-527,0-1 0,-1-3 0,1-2 0,0-2-305,0-2 0,-1-5 0,2-5 0,-1-3 782,0-3 0,0-17 0,-2-4 0</inkml:trace>
  <inkml:trace contextRef="#ctx0" brushRef="#br0" timeOffset="3114">2507 162 8151,'0'7'240,"0"-2"1,-1-2 0,-1 1 108,0 0 1,0 0-1,3 3 1,0 0 52,1 0 0,4 0 0,-2 1 0,2 1-226,1-1 0,-1 2 1,2 0-1,0 0-460,1-1 0,1 3 0,-2-3 0,2-1-630,0-1 1,-1 0 0,0-1 913,1-1 0,1-5 0,2-4 0</inkml:trace>
  <inkml:trace contextRef="#ctx0" brushRef="#br0" timeOffset="3398">2749 21 7998,'-7'1'0,"1"1"468,2 2 1,-1 0 0,2 1-1,1 0 88,-1 1 1,2 1 0,-2 3 0,1 4-44,0 3 0,-3 5 0,0 4 0,0 2-44,0 4 0,-3 1 0,1 3 0,-1 4-392,-1 4 0,-1-1 0,-2 3 0,1-2-241,2-2 0,0-1 1,2-4-1,1-5-281,1-6 1,2-5 0,3-6 0,1-3-1013,1-2 1,0-4 1456,2-4 0,4-13 0,2-4 0</inkml:trace>
</inkml:ink>
</file>

<file path=ppt/ink/ink1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49:59.706"/>
    </inkml:context>
    <inkml:brush xml:id="br0">
      <inkml:brushProperty name="width" value="0.04286" units="cm"/>
      <inkml:brushProperty name="height" value="0.04286" units="cm"/>
      <inkml:brushProperty name="color" value="#FFFFFF"/>
    </inkml:brush>
  </inkml:definitions>
  <inkml:trace contextRef="#ctx0" brushRef="#br0">202 417 7851,'-6'-1'62,"2"-1"0,-2 0 474,1-2 0,2 2 0,-2-1-142,0 0 1,-1 0-1,-1-2-182,0 1 1,1 2 0,-2 0 0,0 1-111,-1-2 0,-1 3 0,1-2 0,-2 3-55,-2 1 0,2 6 0,0-1 1,0 3-145,0 5 0,1 1 1,2 4-1,1 1 137,4-1 0,1 3 0,2 2 0,1 2-19,1 2 0,4-4 0,4 2 1,0-4-79,2-4 0,1 1 0,0-3 0,1-1-307,-1-3 1,1-6 0,-1-1 0,2-2-161,0-3 0,-1-1 0,0-3 0,-2-4-154,0-3 0,-2-6 678,2-2 0,-1-37 0,2-10 0</inkml:trace>
  <inkml:trace contextRef="#ctx0" brushRef="#br0" timeOffset="419">303 329 7906,'0'-6'252,"0"-1"0,-2 2 897,0 1 0,0 3-784,2 1 0,0 4 0,2 5 0,0 3-204,0 3 0,1 5 1,0 5-1,0 2-79,0 2 1,1-1 0,-2 4 0,1 0-178,0 1 0,-3-2 0,3-3 1,0-2-53,-1-4 1,0-5 0,-1-3 0,0-5-156,1-1 1,1-5-1,-3-3 1,2-4 9,0-2 1,1-4-1,-1-2 1,0-2 2,-1-4 0,2-2 0,0 0 0,1-1-62,1-2 1,-1-1-1,1-2 1,0 2 135,1 1 0,1 2 0,0 1 0,1 1 188,1 3 0,0 4 1,-2 8-1,0 2 320,0 1 0,-1 5 0,1 2 1,-1 6 422,-1 3 1,1 2-1,-3 3 1,2 0-248,-1 1 1,-2 1 0,2 0 0,-1 1-441,-1 0 0,1-2 0,-1 2 0,-1-3-189,0-2 1,0-2-1,0-3 1,2-2-2200,1-2 2359,-2-4 0,13-26 0,0-9 0</inkml:trace>
  <inkml:trace contextRef="#ctx0" brushRef="#br0" timeOffset="902">728 505 7906,'-3'-4'671,"-1"-2"0,-3 1-496,1-1 1,1 0-1,1 0 1,-2 1-25,0 0 0,0-4 0,-1 4 1,0-1 47,0 0 0,1 1 0,-1 1 0,0 1-64,0 3 1,0 0 0,0 0-1,-1 3-522,2 1 1,2 5-1,-1 2 1,3 2 119,1 1 0,1 1 0,0 2 0,1-1 258,1 1 0,2 2 0,3 0 1,-1 1 120,1 0 0,0-2 1,0 2-1,1-2 11,1-3 0,3-1 0,-3-3 0,-1-3-179,-1-2 1,2-3 0,0-3 0,0-1-94,-2-1 0,0-5 0,0-4 0,-1-3-176,1-1 1,0-3 0,0-2 0,-1 0-50,1 0 0,-1-3 0,-1 1 1,-1 1 253,-1 2 1,1 3 0,-1 2 0,-2 1 58,0-1 0,0 4 100,1 4 1,-1 3-1,1 5 1,-1 3 353,-1 3 1,0 3 0,0 2 0,0 2 138,3 0 1,-3 0-1,3 2 1,-3 1-95,0-1 0,0-1 0,0 1 0,1-1-469,1-1 0,-1 0 1,1-3-1,0 0-331,0-1 1,-1-5 0,2 0-1398,0-2 1759,1-2 0,2-31 0,1-9 0</inkml:trace>
  <inkml:trace contextRef="#ctx0" brushRef="#br0" timeOffset="1201">917 464 8134,'-3'5'640,"1"-1"0,0 1 0,2 1-247,0 1 1,0 1 0,0 1 0,1 3-96,1 3 0,-1-1 0,4 4 0,-1 1-147,0 1 1,1-1-1,-2 0 1,0-2-117,0 0 0,2-5 0,-3-3 1,0-2-328,1-3 1,-2-1 0,2-6 131,0-4 0,-2-3 0,1-4 0,-1-2 58,2-5 1,-3 1 0,3-2 0,-2 1 2,1 0 0,-1 1 1,1-1-1,0 0-112,0 1 0,0 4 1,1 1-1,1 0-316,0 2 1,0 2 0,3 3-903,0 3 1429,0 2 0,14 33 0,5 7 0</inkml:trace>
  <inkml:trace contextRef="#ctx0" brushRef="#br0" timeOffset="1686">1173 424 8112,'-3'-7'441,"2"2"0,-1-1 0,0-2-405,0 1 0,1-3 0,-2 1 0,0 0 311,-1-1 1,0 3 0,-1-2 0,0 2-164,-1 3 0,-1 1 1,1 3-1,-1 0-221,0 3 0,0 4 1,1 6-1,0 3 48,1 4 0,0-2 1,3 6-1,0-2-6,1 1 1,1 0 0,1-1 0,1-1 152,0-1 1,5-3 0,0-4 0,1-2-193,2-2 1,0-5 0,2-2 0,-2-4-43,0-2 0,1-5 1,-2-2-1,0-3-178,-2-2 0,-1-1 0,-1-2 1,0 0-85,0 1 0,-2 1 0,-1-1 1,0 3-108,0 3 1,-1 2 647,1 3 1,-2 7 0,-2 3 0,-1 5 222,0 5 1,1 2-1,0 3 1,1 0 219,1 2 0,0 3 0,0 2 0,0 1-428,0 1 0,0 3 0,0 1 0,0 3-76,0 2 0,0-4 0,0 2 1,0-2 36,-3-1 1,0-1 0,-4-2 0,0-2-19,0-4 1,1-4 0,-1-6 0,0-2-171,0-4 1,1-3 0,0-2-521,1-2 0,0-6 0,3-5 0,0-3-443,1-3 0,4-2 0,0-3 0,0-4 972,3-4 0,18-50 0,5-12 0</inkml:trace>
  <inkml:trace contextRef="#ctx0" brushRef="#br0" timeOffset="2017">1334 538 11258,'7'0'383,"0"0"0,-1 0 1,1-2-1,1-1 83,1-1 0,-1 0 0,3-4 0,1-1-199,1-2 1,0-2 0,-1 0-1,-1-1-242,1 1 0,-2-3 0,0 0 0,-2 1-145,-2 1 1,-4 2-1,1 0 1,-3 1-189,-3 1 0,-1 4 0,-5 4 0,-2 2 120,-2 2 1,-1 5-1,-1 4 1,-1 3 263,1 2 1,1 1 0,1 3 0,1 1 49,1 1 0,4-1 0,-1 3 1,4-2 33,1 0 0,0 3 1,4-2-1,1 0-26,3-2 1,4 0 0,1-6 0,2-2-404,2-1 0,-2-6 0,3 0 0,0-2-748,-2-3 1,1-1 0,-1-3 0,1-3 1016,-1-2 0,21-37 0,6-6 0</inkml:trace>
  <inkml:trace contextRef="#ctx0" brushRef="#br0" timeOffset="2468">1698 464 7816,'0'-7'550,"0"1"1,0-1 113,0 0 0,0-2 0,0-1 0,0 0-431,0-2 0,-1 2 1,0 1-1,-2 0-9,-1 0 1,0 0-1,-3 4 1,0 1-90,0 1 0,-2 3 0,0 3 1,-2 6-192,-1 3 0,3 0 1,0 6-1,1 1-120,1 0 0,4 2 1,0 1-1,3 1 62,0 1 1,0 0 0,0 2 0,3-2 267,1 2 0,2-4 0,2-1 0,1-5 75,2-2 0,-1-3 0,1-3 0,-1-3-37,1-3 1,-2-4-1,2-4 1,0-4-80,0-6 1,1-3 0,-3-5 0,2-2-409,1-2 1,-2-5-1,2 1 1,-1-2-19,-1 1 0,2 0 1,-3-3-1,-1-3 61,0-3 1,-1 0 0,-1-2-1,0 0-126,-1 0 1,0 5 0,-2 3 0,0 8 330,0 10 0,-1 9 0,-4 8 0,-1 3 420,-1 5 1,3 4 0,-2 6 0,1 5 207,-1 3 1,1 4 0,2 7 0,0 3-2,0 0 1,0 2 0,0-1 0,0 2-135,0 3 0,0-3 0,1 3 0,1-5-700,3-4 0,4-3 1,2-7-1,2-5-3583,0-5 3837,1-5 0,11-19 0,3-4 0</inkml:trace>
</inkml:ink>
</file>

<file path=ppt/ink/ink1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0:07.473"/>
    </inkml:context>
    <inkml:brush xml:id="br0">
      <inkml:brushProperty name="width" value="0.04286" units="cm"/>
      <inkml:brushProperty name="height" value="0.04286" units="cm"/>
      <inkml:brushProperty name="color" value="#FFFFFF"/>
    </inkml:brush>
  </inkml:definitions>
  <inkml:trace contextRef="#ctx0" brushRef="#br0">41 291 7793,'-3'3'633,"2"3"1,-1-5 0,4 1-268,3-1 0,1-1 0,1 0 1,2 0-71,3 0 1,-2 0 0,2-1 0,1 0-68,2-1 0,3-1 1,-1 1-1,0 0-66,2 0 1,0-1 0,-1 1 0,0 0-19,1-1 1,0 2-1,-1-2 1,-2 1-160,1 0 1,-2-1 0,2 3 0,-2-2-115,-2 0 1,0-1 0,-3 1 0,-1 0-381,1 1 1,-1 0 0,-2 1-658,0 0-662,-4 0 997,0 0 0,-3 0 830,-3 0 0,-15 0 0,-8 0 0</inkml:trace>
  <inkml:trace contextRef="#ctx0" brushRef="#br0" timeOffset="549">1 513 8746,'6'0'572,"1"0"1,1 0-1,1 0 1,2 0-76,2 0 0,1 0 1,1 0-1,1 0-140,1 0 1,1-2 0,3 0 0,-1-1-89,0 0 0,0 2 1,0-3-1,1 0-90,-1 1 1,2-2-1,1-1 1,-2 1-113,-2 0 0,-2 1 1,-2-3-1,0 1-167,0 2 1,-3-2 0,-3 4 0,-2 1-340,0 0 1,0 1-246,-1 0 0,-2 1-20,-2 1 1,-2-1 0,-2 3-1694,-2-1 2397,1-1 0,-18-11 0,-2-2 0</inkml:trace>
  <inkml:trace contextRef="#ctx0" brushRef="#br0" timeOffset="1132">351 1 7793,'-4'0'1594,"0"1"-722,1 1 1,1-1 0,2 4-380,0 0 1,3 1 0,1 0 0,3-1-99,2 0 1,-1 2-1,3 2 1,1 1-131,1 0 0,0 2 1,1-1-1,-1 3-215,1 1 0,2 2 1,-1 4-1,0-1-127,-1 0 1,0 0 0,-1 1 0,0-1-113,-2 0 1,1-3 0,-3-1-1,0-3 69,-2-1 0,0 0 0,0-3 0,-1-1 144,-2-1 0,0 0 1,-3 0 93,2 0 0,0-2 0,-2 1-62,1-2 0,1 1 17,-3 1 1,0-1 191,0-1 0,-3 1 5,-2 2 0,0-1 1,0 1-1,0 1-86,0 1 0,-1 0 1,-1 4-1,0 0-126,1 1 1,-3 4-1,-1 1 1,-1 2-229,-1 4 1,0 1 0,-2 1 0,1 0-384,-1-3 1,1-1 0,0-2 0,2-3-1021,2-2 0,1-4 1573,2-7 0,2-20 0,1-8 0</inkml:trace>
</inkml:ink>
</file>

<file path=ppt/ink/ink1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0:17.523"/>
    </inkml:context>
    <inkml:brush xml:id="br0">
      <inkml:brushProperty name="width" value="0.04286" units="cm"/>
      <inkml:brushProperty name="height" value="0.04286" units="cm"/>
      <inkml:brushProperty name="color" value="#FFFFFF"/>
    </inkml:brush>
  </inkml:definitions>
  <inkml:trace contextRef="#ctx0" brushRef="#br0">2871 14 8253,'0'-7'482,"0"1"1,0 16 0,0 3-358,0 2 0,-4 4 0,0 0 0,-1 1-32,-1 4 0,3 1 1,-5 3-1,-3 2 6,0 5 1,-2 3 0,-1 2 0,1 1-24,0 3 1,-2-2-1,-1 4 1,-1-4-6,1-4 1,1-1 0,2 1 0,0-2 1,-1-1 1,-3-5 0,-1 2 0,2-1 29,2-1 0,0 3 0,0-4 0,-2 2 6,-2-2 0,-1 3 0,3 0 1,-3 0-9,-1 1 0,-2 2 0,-5-5 0,2 1-23,3 1 1,-4-2-1,3 3 1,-4 0-62,2-4 0,2-1 0,-3-2 0,-2 2 7,-3 2 1,3-2 0,-4 3 0,1-2-57,1 2 1,-7-2-1,3 5 1,1-2-27,2-3 1,-3 4 0,1-3 0,-2 1 78,-1 1 1,6 0-1,-5 4 1,0-4 14,1 0 0,0-4 0,3 3 0,-2-4-9,-1 0 1,0-1-1,5-1 1,-3-2 15,-2-1 0,5-1 0,-2 2 0,4-2 12,0-2 0,-1 0 0,-1-3 0,-2 3 7,2 1 1,-3-2-1,1 2 1,0-1-35,-1-3 1,4 1 0,-2-1-1,2 1-16,2-1 1,-7-1 0,0-2 0,-1 0-3,3 0 0,-1 2 1,0 1-1,-2 3 53,-2 2 1,2-4 0,-1 5 0,0 0-2,1-1 0,0 4 0,5-5 0,-2 1-39,2-4 1,6 2 0,2-1 0,1-2-88,-1-2 0,5 0 0,-1-1 1,2-2-117,2-2 0,0 1 0,0-4-113,-1 2 1,1-5 0,0 2-129,0 1 1,4-4-1,0 2-468,-1-2 0,3-2-1259,-2 0 2148,6 0 0,-15-30 0,4-6 0</inkml:trace>
  <inkml:trace contextRef="#ctx0" brushRef="#br0" timeOffset="681">250 2451 9203,'-8'0'789,"0"1"-626,2 3 1,-2 4 0,2 6-1,-2 3-80,-2 0 1,3 7 0,-2-3-1,-1 4-103,-2 2 0,-1 3 0,-2 3 0,1-1-73,1 0 1,-4-1-1,9-6 1,-4-2 3,-1-1 1,1-6-1,2 0 1,3-4 88,1-3 1,0-5 0,3 5 193,-1 1-132,-1-4 1,5 6 109,0-4 0,2 0-73,2 1 1,3-5 0,6 3 0,1-1 52,-1-3 0,4 0 1,1 0-1,0 1 27,1-1 1,-3 0 0,6 0 0,0 1-41,-2-1 1,5 5-1,-3 0 1,3 3-56,1-3 0,-1 9 1,-2-4-1,-1 1-52,2 1 1,-4-3-1,1-2 1,-1-1-207,1 1 1,-7-3-1,1 1-1708,-5-3 687,-1 0 1195,-2-5 0,-24-35 0,-13-9 0</inkml:trace>
</inkml:ink>
</file>

<file path=ppt/ink/ink1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0:41.337"/>
    </inkml:context>
    <inkml:brush xml:id="br0">
      <inkml:brushProperty name="width" value="0.04286" units="cm"/>
      <inkml:brushProperty name="height" value="0.04286" units="cm"/>
      <inkml:brushProperty name="color" value="#FFFFFF"/>
    </inkml:brush>
  </inkml:definitions>
  <inkml:trace contextRef="#ctx0" brushRef="#br0">0 106 8459,'2'8'353,"2"-4"0,3 2 1,7-2-1,-1-1-344,0-1 1,0-2 0,0 0 0,2 0-21,2 0 0,0-5 1,3 1-1,1-1 50,-1 0 0,-2-1 0,2-5 0,-1 4 13,-3 1 1,3-2 0,-1 3 0,-2 1-35,-2-2 0,0 4 0,-1-3-354,0-1 1,-4 4-706,0-2-524,-6 2 1565,-3 2 0,-43 30 0,-14 6 0</inkml:trace>
  <inkml:trace contextRef="#ctx0" brushRef="#br0" timeOffset="331">171 172 7891,'-7'0'820,"1"2"-341,6 2 1,0-1-326,0 6 1,0-5-1,2 5 1,1 1-126,1 2 1,5 7 0,-5 3 0,1 3-117,0 1 0,-3 2 0,4 3 0,-2 2-152,1 1 0,-1-2 0,-3-6 0,2 1 118,2-1 1,-1-5-1,-4-4 1,2-4 120,2-4 0,-3-73 0,5-24 0</inkml:trace>
  <inkml:trace contextRef="#ctx0" brushRef="#br0" timeOffset="749">329 1 8495,'-8'0'1427,"0"1"-1049,3 4 0,0 4 0,5 7-95,0 1 0,5 7 1,0-2-1,3 4-116,2 5 0,-3 2 1,2 8-1,1 2-118,2 1 0,-3 4 1,-2-4-1,0-2-50,1-1 1,-5-7 0,1-3-1,-2-5-177,-2-4 1,4-7-106,0-7 1,1-6 0,-5-2-1,0-9-64,0-7 0,0 0 0,0-6 0,1-3 53,4-4 0,-4-1 1,3-5-1,-1-1 210,2-2 0,-2-2 1,4 2-1,-1 3 28,-3 4 1,3 3-1,-1 2 1,1 1 221,0 3 1,0 9-1,-2 9 264,5 2 1,-3 10 0,0 5 0,-2 7-20,1 5 0,1 6 1,-4 1-1,3 2-161,-2 2 0,3 1 1,-2-1-1,-1 0-231,-2 0 0,4-4 0,-1-2 0,-1-6-1446,-1-2 0,-1-10-379,3 1 1,-2-11 1805,2-7 0,4 4 0,-1-11 0</inkml:trace>
  <inkml:trace contextRef="#ctx0" brushRef="#br0" timeOffset="1065">632 330 7882,'0'9'285,"2"0"-45,2 1 1,-2-3-1,2 2 1,-1 0-17,1-2 0,-1-1 1,6-6-82,1 0 0,2-1 1,1-4-1,0-4-127,1-2 1,-1-7 0,0 1 0,0-1-97,0-1 0,-4 3 0,-2-5 0,1 1 53,-1-1 1,-4 5 0,1-3 0,-2 2-15,-2-1 1,-5-1 0,0 3 0,-4-2-23,-6 2 0,2 6 0,-6 3 0,1 1 23,1 3 0,-2 2 0,3 3 0,-2 6 195,2 5 1,1 10-1,2 2 1,2 6 198,2 3 1,3 1 0,6 4 0,0 2-4,0 3 1,7-4-1,5 1 1,6-5-115,2 1 1,2-5-1,6-3 1,1-7-699,2-9 0,5-5 0,-1-10 0,4-2-2302,0-5 2763,-5-14 0,-4-21 0,1-10 0,1-10 0,-1 0 0</inkml:trace>
  <inkml:trace contextRef="#ctx0" brushRef="#br0" timeOffset="2070">1396 106 7826,'9'-9'69,"0"2"83,1 1 0,-3 2 0,2 2 1,1 0 73,2-3 0,1 1 0,1 4 1,-1 1-79,0 4 0,2 0 1,1 6-1,1-3 35,-1 3 0,-3 5 1,-2 1-1,-4 1-193,-1 1 0,3-3 0,-5 6 0,-1 0-149,-2-2 0,-2 4 1,-3-5-1,-5 0 36,-3 0 0,-1-2 0,0-5 0,0-2 9,-1-1 1,0-6-1,-2 2 1,-2-4-201,2-1 0,1-7 1,2-5-1,0-4 47,0 0 1,0-5 0,0 1-1,1-2 215,3 0 0,-1 1 0,4-1 0,0 5 62,0 2 0,0 2 513,2 0 1,3 7-141,-4 6 0,4 6 0,1 9 0,0 1-29,0 1 0,4 8 0,2 0 0,0 6-178,0 2 1,2 2 0,-2 5 0,2 1-114,2 3 0,-3-3 0,0 3 1,-1-5-230,-3-4 1,3 2 0,-2-6 0,1-3-1164,1-5 1,-3-8 1328,5-7 0,19-63 0,8-13 0</inkml:trace>
  <inkml:trace contextRef="#ctx0" brushRef="#br0" timeOffset="2448">1818 317 7840,'0'-13'0,"0"0"0,0-1-9,0 1 1,-2-4 0,-1-1 0,-1 2 160,1 1 1,-3 2-1,0 0 67,-1 0 0,3 4 0,-5 2-183,-1 1 0,-2 7 0,0 8 0,2 3-50,1 1 1,5 6 0,-3 2 0,-1 1 42,1 0 1,4-1 0,-1 6 0,2-1 62,2 0 1,0 1 0,0-2 0,2-2 18,2-1 1,2-1-1,4 2 1,-1-3-73,1 0 0,2-7 0,1-5 0,0 1-72,0-1 1,0-3 0,1-5 0,-1-1-162,0-3 0,0-4 0,-1-6 0,-2-4-145,-1-4 0,-2-4 0,3-4 0,-2-2 28,-2-1 1,-1 3-1,-2 0 1,2 3 87,-2 5 0,-2-1 0,-1 5 291,0 2 1,0 6 137,0 1 1,0 8 0,0 1 0,0 7 207,0 5 0,0 1 1,0 2-1,0 2-43,0 5 0,2-1 0,1 1 0,1 1-146,-1 2 1,3 1-1,-2 1 1,1-1-286,0 0 1,-3 1-1,4-3 1,-2-2-834,0-4 0,5-8 893,-4-1 0,11-59 0,-2-10 0</inkml:trace>
  <inkml:trace contextRef="#ctx0" brushRef="#br0" timeOffset="2848">2094 159 8271,'0'9'-155,"0"-1"1,0 3 677,0 0 1,0 3-1,0 0 1,0 4-33,0 4 1,0 4-1,2 3 1,1 2-411,1-2 0,5 4 0,-5-3 0,1 0-413,1-3 1,-5-2-1,3-3-172,-2-4 1,-1-5-1,2-6 66,2-7 0,-1-7 1,-4-12-1,0-6-21,0-4 1,0-6-1,0 2 1,0 0 396,0-4 0,0 5 0,0 1 0,0 3 212,0 2 0,0 6 0,0 2 0,0 3 210,0 2 1,2 6 108,2 3 0,2 4 1,4 2-1,-1 4-183,1 2 1,2-1 0,-1 3 0,0-2-402,-3-3 1,1 4 0,4-4 0,1-3-4,-1 0 0,4-4 0,1 0 0,-2-4-42,-1-2 1,-1 4 0,2-3 0,2-1-206,-2 1 0,-1 0 0,-2-4-291,0 3 1,0 5 655,0-2 0,-5 4 0,3 1 0,-3 0 0</inkml:trace>
  <inkml:trace contextRef="#ctx0" brushRef="#br0" timeOffset="3137">2503 159 7840,'7'1'-1561,"-3"4"1561,4-4 0,-13 11 0,4-5 0</inkml:trace>
  <inkml:trace contextRef="#ctx0" brushRef="#br0" timeOffset="3581">2397 27 7840,'-7'6'61,"-3"-3"1,5 6 378,2 1 0,2 2 0,1 1 1,0 0-93,0 0 0,0 2 0,0 1 0,0 4-215,0 5 1,0-1 0,1 9-1,2 3-192,2 3 0,4 3 0,-5-2 0,0 0-302,2-1 0,-3-1 1,4-3-1,1-6 361,-1-5 0,-4-28 0,3-13 0</inkml:trace>
</inkml:ink>
</file>

<file path=ppt/ink/ink1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0:48.270"/>
    </inkml:context>
    <inkml:brush xml:id="br0">
      <inkml:brushProperty name="width" value="0.04286" units="cm"/>
      <inkml:brushProperty name="height" value="0.04286" units="cm"/>
      <inkml:brushProperty name="color" value="#FFFFFF"/>
    </inkml:brush>
  </inkml:definitions>
  <inkml:trace contextRef="#ctx0" brushRef="#br0">1 53 8254,'6'-7'494,"-4"1"1,7 4-181,2-2 0,0 1 0,2-4 0,2 1-96,3 3 0,-2-3 1,6 2-1,0 1-47,-2 1 0,3 4 1,-3 1-1,-1 2-88,0 3 0,3 2 1,-6 6-1,-3 3-30,-3 2 1,-6-4 0,4 5-1,-2 2-131,-3 0 0,-2 3 0,-2-1 0,-4 2-307,-4 3 1,-2-8-1,-3 2 1,1-5-25,0-3 1,0-3 0,-2-2-1,-1-2-551,-1-1 0,-2-6 960,1 1 0,-20-43 0,-10-12 0</inkml:trace>
  <inkml:trace contextRef="#ctx0" brushRef="#br0" timeOffset="291">1 79 8639,'8'0'597,"1"0"1,-6 6-1,2 3 1,-4 3-479,-1 1 0,2 1 0,0 4 0,3 4-88,-2 3 0,0 7 0,0 3 0,1 3-51,-1 2 0,3 1 0,-2 1 0,1 2-230,0-2 0,-3-5 0,2-3 1,-2-2-742,-2-3 0,1-7 991,4-4 0,-10-51 0,4-12 0</inkml:trace>
  <inkml:trace contextRef="#ctx0" brushRef="#br0" timeOffset="583">554 277 8035,'7'9'275,"-2"-1"0,-4-3 0,1 2 539,2-1 1,-1 0-1,6-3-421,1 1 0,2 1 0,2-5 0,2 0-174,2 0 1,-1-2 0,-3-1 0,0-1-621,4 1 1,-8-3 0,3 2-2171,-1 1 2571,0 1 0,-28 2 0,-8 0 0</inkml:trace>
</inkml:ink>
</file>

<file path=ppt/ink/ink1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0:50.334"/>
    </inkml:context>
    <inkml:brush xml:id="br0">
      <inkml:brushProperty name="width" value="0.04286" units="cm"/>
      <inkml:brushProperty name="height" value="0.04286" units="cm"/>
      <inkml:brushProperty name="color" value="#FFFFFF"/>
    </inkml:brush>
  </inkml:definitions>
  <inkml:trace contextRef="#ctx0" brushRef="#br0">211 315 7776,'-1'-7'297,"-3"2"1,2 2-1,-4 1-27,0-3 0,-1 1 1,-5 2-140,4-2 1,-4 2-1,3-2-146,-3 3 0,-1 2 0,0 2 0,1 3-10,4 1 0,-4 2 0,3 4 1,-1 0-90,1 0 1,-1 1 0,4-1 0,0 0-108,0 0 0,2 0 0,4 2 149,0 3 1,1-4 0,4 4 0,3-5 82,4-4 1,-3 1-1,0-4 1,1 0 26,2-1 0,1 6 0,-1-3 0,-2 4 119,-1 1 1,-2-4-1,2 0 1,-3 1 5,-1 2 0,-3 5 0,2 1-148,-2-2 1,-2 3-1,-2-1-210,-2-2 0,-3-3 1,-7-3-1,1-2-1207,0-3 1402,0 0 0,-30-29 0,-6-5 0</inkml:trace>
  <inkml:trace contextRef="#ctx0" brushRef="#br0" timeOffset="949">225 592 7776,'13'0'60,"0"1"5,0 4 0,0-4 1,0 3-1,1-2 13,-1-2 1,0-6 0,0-1 0,-1-2-3,-3 0 1,2-1 0,-2-6 0,1-2-84,-1 2 0,-2-3 0,-4 2 1,2 0-33,-2 3 0,-2 1 1,-2-1-1,-4 3 14,-3 2 0,-4-1 0,-1 5 0,-1 2 26,1 2 1,-4 1-1,-1 0 1,2 1 43,1 4 0,-2 2 0,1 6 0,3 0 83,2 1 1,4 0-1,-3 2 1,2 3-18,3 2 1,0-4 0,5 4 0,0-1 8,0 1 1,2 1 0,2 4-1,5 1-49,3-1 1,1-1 0,0-2-1,2-2 15,2-2 0,-2-3 0,2-7 1,-1-5-474,2-3 0,-3-1 0,2-1 1,-2-5-71,-2-7 0,0-2 0,0-7 1,-1-1 166,-3-2 0,1-1 1,-4-1-1,0 1 290,0 0 0,-1-1 0,-2 2 0,2 4 0,-2 3 0,-2 3 0,-1 1 145,0-4 1,0 4 1348,0-4-1148,0 9 1,0 5 0,0 8 0,0 5-8,0 3 1,0 1 0,0 1 0,2 3-188,2 0 1,-3 7 0,4-3 0,-4 4-128,-1 2 1,5-1 0,-1 0 0,-1 1-140,-1-1 1,2-5 0,0-4 0,-1-2-264,-1-2 0,4-6 191,2-2 0,-2-14 0,0-7 0,-2-6-131,1-6 0,1-6 0,-3 2 0,2-2 112,3-2 0,-1-1 0,3 2 0,-2 6 282,-3 6 1,0 3 0,-4 7 64,4 0 0,-4 7 0,4 6 278,-4 8 0,-1 9 1,0 5-1,0 3 31,0 1 1,0 1-1,0 0 1,0 3-228,0 0 1,2 1 0,0-4 0,3-3-150,-2-2 0,-2 2 1,-1-7-1,2-1-214,2-1 1,-1-3-310,6-3 1,-6-9 0,3-11 0,-2-5-45,0-6 1,5-4 0,-3-3-1,0-2 135,0 2 0,0-4 0,-4 3 0,3 0 323,-2 3 1,-2 2 0,1 3 0,1 4 50,1 4 1,0 0 339,-4 1 1,0 7 0,0 6 0,0 8 61,0 3 0,0 7 0,0 1 0,0 2-187,0 2 0,0 2 1,0 1-1,0 1-150,0-1 1,5-1 0,-1-2 0,-1-1-281,-1 2 0,-2-4 1,0 1-1,1-4-1374,3-5 1572,-2 1 0,15-58 0,-2-8 0</inkml:trace>
  <inkml:trace contextRef="#ctx0" brushRef="#br0" timeOffset="1284">896 486 7776,'0'9'118,"0"0"1,0-5 0,0 5 261,0 1 0,0-2 1,0 0-1,0 3-193,0 0 0,0 7 0,0 1 1,0 1-249,0 4 1,5-4 0,-1 1 0,-1-1-623,-2 1 0,1-5 0,1 1 683,1-2 0,-11-78 0,-8-19 0</inkml:trace>
  <inkml:trace contextRef="#ctx0" brushRef="#br0" timeOffset="1583">857 262 7776,'-12'14'405,"2"-1"-122,1 0 1,2 0-1,-2 0-263,5 0 1,2-4-21,2 0 0,53 0 0,13 4 0</inkml:trace>
  <inkml:trace contextRef="#ctx0" brushRef="#br0" timeOffset="1883">1212 355 7769,'-13'-5'-119,"0"1"0,4-1 0,1 5 82,-3 0 1,0 0-1,-3 0 404,1 0 1,0 0 0,0 0-78,0 0 1,1 6 0,2 3 0,2 3-57,3 1 1,-4 6 0,4 3 0,2 4-143,2 5 1,1-2 0,0 6-1,0 1-151,0-3 1,1 5 0,4-6 0,4-1-257,2-4 0,3-10 1,-1-1-1,0-6-1236,0-5 1551,6-4 0,19-59 0,10-15 0</inkml:trace>
  <inkml:trace contextRef="#ctx0" brushRef="#br0" timeOffset="2151">1291 394 7769,'0'13'148,"-1"0"156,-3 1 0,2-1 1,-2 0-1,2 0-74,2 0 0,0 1 0,0-1 0,0 1 9,0 4 0,0-3 0,2 2 0,2-2-180,5-2 1,3 0 0,1 0 0,-2 0-240,-2 1 1,3-7 0,-3-3 0,2-2-135,3-2 0,-1-2 1,0-2 114,0-5 0,-4-7 0,-2-3 0,-1-2 73,-3-2 0,-2-2 0,-1 0 0,0 2 254,0 1 0,-1 6 0,-2-2 0,-3 2 91,-1-1 0,-2 6 0,-4 0 0,0 2-48,0 2 0,-1 4 0,1-2 0,0 4-142,0 1 0,4 4 0,0 2 1,1 1-384,0 4 0,-2 2 1,6 3-1,1 1-537,1 0 891,2-3 0,18 5 0,4 2 0</inkml:trace>
  <inkml:trace contextRef="#ctx0" brushRef="#br0" timeOffset="2454">1529 328 7807,'0'13'795,"0"1"1,0-1-1,1 0-382,3 0 0,-2 2 0,2 1 0,-1 1-249,2 0 0,-4 3 0,5 1 0,-2 0-98,1 1 0,0-4 1,-2 2-1,2-1-139,-2-2 0,-2-3 1,1-2-636,2-3 1,-2-5 263,2-8 1,-3-9 0,-1-9 0,2-3 86,2-2 0,-2-3 0,4-1 0,-2 2 220,0 1 0,5 3 0,-5 3 0,1 4 273,1 4 0,-3 1 112,5-1 0,0 9 1,2 5-1,-3 8 91,-1 8 1,-1 1-1,-5 5 1,1 1-365,3 2 0,-2 1 0,2 1 1,-1-1-399,2 0 0,-4-4 0,3 0 0,-1 0 423,2-1 0,14-8 0,9-7 0</inkml:trace>
  <inkml:trace contextRef="#ctx0" brushRef="#br0" timeOffset="2760">1976 420 7761,'-8'0'-429,"-1"0"586,-1 0 0,2-1 0,-1-2 0,1-3 68,0-1 1,-3 3 0,2-4-14,-3 2 1,-1-2-81,0 3 0,1 7 1,3 6-1,5 4-51,2 1 1,2 5 0,0 1 0,0 3-62,0 6 0,2-2 0,2 6 1,4-1 8,-1 0 0,5-1 0,-4-5 0,4-3-235,1-4 1,0-5 0,1-4 34,-1-5 0,0-4 0,-1-4 0,-2-6-45,-1-7 1,-5-7-1,3-9 1,-1 1 55,-3 0 1,0-5 0,0 1 0,1-5 120,-1-3 0,-1 0 0,-2 3 0,-2-1 88,-2-2 0,1-2 1,-4 5-1,-1 0 53,1 3 1,4 12 0,-1 1-1,1 6 383,-2 7 0,4 6 1,-3 11-103,2 4 0,2 8 0,0 5 0,0 5-58,0 3 0,2 0 0,1 5 1,1 3-143,-1 4 0,3 1 0,-2 3 0,0 1-151,2 0 1,-3-2-1,5 5 1,-1-2-428,0-7 0,-2-1 1,3-9-1,3-3-645,0-5 0,3-10 0,-1-9 1040,0-2 0,23-84 0,-14 31 0,-1 0 0</inkml:trace>
  <inkml:trace contextRef="#ctx0" brushRef="#br0" timeOffset="3085">2213 407 7739,'-8'0'892,"-1"0"1,6 6-616,-1 3 1,2 3 0,2 1-1,0 1-40,0 4 1,2 1 0,0 6 0,4 0-175,2 3 0,0 1 0,4-3 0,-2 1-44,-1-1 1,0-6-1,4-2 1,0-3-431,0-2 1,-4-6-1,0-3 32,1-2 0,0-9 0,1-7 0,-4-6 6,-1-5 0,3-3 0,-5-1 0,0-3 195,2-2 1,-4 5 0,2-2 0,-2 3 308,-2 2 0,1 1 0,2 3 1225,1 5-902,1 2 1,-5 14 0,0 6 0,0 10-183,0 7 1,0 3 0,0 1 0,0 1-214,0-1 0,1 0 0,2 1 0,2-1-575,-3 0 1,4-1 0,0-1-665,2-3 1180,0-4 0,23-34 0,4-13 0</inkml:trace>
  <inkml:trace contextRef="#ctx0" brushRef="#br0" timeOffset="3384">2688 394 8297,'-9'-12'731,"1"2"0,1 3-435,0 1 1,-2-4-1,-4 2-32,0 1 0,4 1 0,0 6 0,-1 3-121,-2 6 0,-1 0 0,0 10 0,1 1 59,3 7 1,3-1-1,6 6 1,0 0-11,0 3 1,0 4 0,2 0 0,2 1-119,5-1 0,4-1 0,3-3 0,3-4-563,2-3 0,-4-8 0,4-2 0,-1-5-1622,1-4 2111,-5-3 0,38-53 0,3-12 0</inkml:trace>
  <inkml:trace contextRef="#ctx0" brushRef="#br0" timeOffset="3816">2872 302 7686,'-7'13'366,"2"0"-45,4 0 0,2-5-235,4-4 0,3-2 1,8-2-1,4 0 53,0 0 1,0-6-1,5-3 1,0-3-287,3-1 1,1 1 0,-4 2 0,-1 1-476,-2-1 1,-5 3 621,5-2 0,-41 30 0,-6 2 0</inkml:trace>
  <inkml:trace contextRef="#ctx0" brushRef="#br0" timeOffset="4121">3017 157 7709,'-9'0'317,"0"0"0,6 2 0,-1 2-18,2 5 1,2 2 0,0 3 0,0 0-45,0 4 1,0 2 0,0 7 0,2 0-137,2 4 1,2 3-1,4 5 1,-1 1-305,1-1 1,-2-4 0,-1-1-1,0-2-511,1-2 0,-4-7 0,3-2 696,-1-2 0,16-66 0,0-21 0</inkml:trace>
  <inkml:trace contextRef="#ctx0" brushRef="#br0" timeOffset="4427">3201 420 7781,'0'14'0,"0"-1"108,0 0 0,0 0 0,0 2 1,2 1 130,2 1 1,-1 7 0,4-2-1,1 3-63,-1 1 1,2 0-1,4 1 1,0-2-103,0-3 0,2-5 0,1-7 0,2-2-250,-2-2 0,3-4 1,-2-7-1,-1-7 47,-1-4 1,-2-9 0,-1 0 0,-2-6 22,-1-2 1,-6 2 0,1-3 0,-2 1 109,-2-1 0,0 6 0,-2 0 0,-2 5 269,-5 0 1,-7 2 0,-3 1 0,-2 2 38,-2 6 0,2 3 0,0 7 0,-3-3-77,-1 2 0,3 8 1,2 5-1,1 6-296,3 6 0,3-2 1,4 2-1,4 2-513,4 1 0,1-5 0,1-2 574,4-4 0,43-12 0,16-4 0</inkml:trace>
  <inkml:trace contextRef="#ctx0" brushRef="#br0" timeOffset="4743">3557 341 7709,'0'14'450,"0"-1"9,0 0 0,0 0 1,0 2-226,0 2 0,0-2 1,1 3-1,2-2 53,2 1 0,0-1 1,-2 6-1,3 0-158,2-1 0,-6 2 1,4-5-1,-1-1-98,-1 2 0,1-4 0,-5 2-368,0-2 228,0-8 0,0-8 0,0-11 0,0-5 47,0-4 0,0-1 0,0-4 1,1-2-55,3-3 1,-1 2 0,6-5 0,1 1-44,2-1 1,0 5-1,-1-2 1,1 5-105,3 4 1,1-2-1,-3 8 1,2 5-195,2 5 0,-1 4 457,6 2 0,12 35 0,7 9 0</inkml:trace>
</inkml:ink>
</file>

<file path=ppt/ink/ink1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07.062"/>
    </inkml:context>
    <inkml:brush xml:id="br0">
      <inkml:brushProperty name="width" value="0.04286" units="cm"/>
      <inkml:brushProperty name="height" value="0.04286" units="cm"/>
      <inkml:brushProperty name="color" value="#FFFFFF"/>
    </inkml:brush>
  </inkml:definitions>
  <inkml:trace contextRef="#ctx0" brushRef="#br0">26 238 7882,'-8'0'-211,"0"2"45,2 2 1,2-1 869,4 6 0,0-5 1,2 5-300,2 1 1,-1 2-1,6 2 1,1 4-178,2 4 1,-1 3-1,0 3 1,-3 2-65,3 5 1,0 3 0,1 1 0,-2-3-131,-1-1 1,-6-1 0,3 1 0,-2-6-319,1-5 0,-1-5-26,-4-6 1,0-9 0,0-7-1,0-10 107,0-6 1,0-4 0,0-8 0,0-3-48,0 1 0,0-5 0,0 3 0,0-4 94,0 0 0,0-1 1,0 2-1,0 2 83,0 1 0,0 1 0,0 0 1,0 7 108,0 3 1,6 8 103,3-1 0,-2 8 0,2 6 210,1 6 0,0 8 1,0 8-1,-1 0-25,1 1 1,-2 4 0,1 3 0,-1 5-203,0 2 1,3 4-1,-3-3 1,-1 3-238,-3 1 0,2-1 1,0-3-1,0-2-223,0-1 0,-2-9 1,-2 2-1,1-4-1890,1-5 2227,0-7 0,2-39 0,1-14 0</inkml:trace>
  <inkml:trace contextRef="#ctx0" brushRef="#br0" timeOffset="323">422 554 7882,'5'7'0,"-2"-1"336,6-6 1,0-1-1,4-4-135,0-3 0,-1-5 1,-2-4-1,-1 0-175,1 1 0,2-3 1,0 0-1,-2 0-102,-1 0 0,-6 1 0,2 3 0,0-1-88,-1-1 1,1 4 0,-7 4-1,-2 0-37,-5 2 0,2-1 0,-2 6 0,-1-3 58,-2 2 0,-1 3 0,0 5 0,-1 2 158,1 0 0,0 5 0,0-2 0,1 5 109,3 2 1,-1 2-1,6-2 1,1 2 104,1 1 1,2-2-1,0 4 1,0 1 58,0 2 0,2 1 0,2 1 1,5-3-14,3-2 1,5 3-1,1-4 1,-2-1-254,-1-2 1,2-5 0,2-3 0,0-3-325,0-1 0,-1-3 0,-5-7 0,0-6-350,0-6 0,5-2 0,-1-7 652,-1-3 0,0-22 0,1-11 0,0-3 0,1-1 0</inkml:trace>
  <inkml:trace contextRef="#ctx0" brushRef="#br0" timeOffset="634">777 291 8044,'-9'0'567,"1"0"1,3 0-345,-4 0 1,6 1-1,-1 4 1,3 3 11,1 4 1,0 3-1,0 1 1,1 3-176,3 1 1,-1 4-1,6 5 1,0 2-11,-2-2 1,5-6 0,-3-2 0,2-2-98,3-3 1,-1-3-1,0-4 1,0-5-169,0-2 0,0-4 1,1-2-1,-3-6-63,-2-6 0,1-5 1,-4-7-1,2-1-7,2-2 0,-4 1 0,0 3 0,-2 1 88,0 0 1,1 1 0,-5 3 0,1 4 78,4 4 1,-4 0 488,3 1 1,-2 7 0,-2 6 14,0 8 0,0 8 0,0 3 0,0 0-81,0 0 0,4 4 0,1-1 0,-1 3-202,2 1 0,-3 1 1,4-1-1,0-1-302,1-3 0,-1 1 0,3-5 0,-2-2-1845,-3-1 2044,6-2 0,-4-41 0,6-10 0</inkml:trace>
  <inkml:trace contextRef="#ctx0" brushRef="#br0" timeOffset="954">1093 370 7882,'-6'13'1521,"-2"0"-1477,2 0 1,1-5 0,10-4 136,4-3 0,4-2 1,3-3-1,3-5-1,1-3 1,-2-1-1,4 0 1,1 0-279,2-1 0,-3 1 1,0 2-1,0 0-156,-2 3 0,1 0 0,-5-2 0,2 3-385,-2 1 1,-2 0 638,-1 2 0,-29 8 0,-7-3 0</inkml:trace>
  <inkml:trace contextRef="#ctx0" brushRef="#br0" timeOffset="1278">1199 93 7802,'-8'2'158,"4"2"0,2-1 0,2 6 0,0 1 128,0 2 1,0 2 0,2 4 0,1 4 62,1 3 1,5 7 0,-3 3 0,1 5-246,3 3 1,-2 0 0,-1 4 0,-1-3-226,-3-6 1,3 0 0,-2-8-1,0-2-1196,2-4 490,-4-5 1,4-15-1,-6-8 827,0-12 0,0-49 0,0-12 0</inkml:trace>
  <inkml:trace contextRef="#ctx0" brushRef="#br0" timeOffset="1616">1343 251 7882,'8'0'644,"-2"2"0,-6 2-385,0 5 1,4 3 0,2 2-1,0 4 15,0 4 1,2 4-1,-2 3 1,0 4-145,0 0 0,3-4 0,-5 1 0,0-7-237,2-5 0,-4-4-111,2 0 1,-2-9 0,-2-5 29,0-7 0,0-11 0,-2-2 0,-1-2-20,-1 0 1,-1-1-1,5-7 1,0 0 120,0 0 0,0 3 0,0 0 0,0 1-11,0 0 0,5 5 0,1 4 1,0 2-90,-1 2 0,6 5 0,-3 4 0,4 3-864,1 1 1051,1 5 0,34 32 0,9 13 0</inkml:trace>
  <inkml:trace contextRef="#ctx0" brushRef="#br0" timeOffset="1981">1739 278 7882,'0'-9'271,"-2"0"-172,-2-1 1,2 2 0,-4 1 0,2 0-29,0 0 0,-7 4 0,3-2 54,-4 4 1,-1 2 0,0 4 0,-1 3 4,1 4 1,2 6 0,0 1 0,4 1-36,1 4 0,2-4 0,4 2 1,0 1 30,0 2 0,1 2 1,2-1-1,3 0 86,1 1 1,6-2-1,5-2 1,0-3-185,1-1 1,-5-5-1,5-7 1,-1-1-138,-1-3 0,1-3 1,-5-5-1,0-5-23,0-6 1,-5 0 0,-2-6-1,-2 0-74,0 2 1,1-5 0,-5 3-1,0-3 2,0-2 1,0 3 0,0 0-1,0 2 172,0-1 1,0 4 0,0 1 179,0 4 1,0 5-70,0 0 0,0 12 0,0 1 0,0 7 148,0 2 0,1 6 1,2 3-1,3 3-151,1 1 0,1 0 0,2 1 0,-1-1-246,1 0 1,-3-4 0,2-1 0,0-1-1148,-2 1 1317,5-5 0,-5-32 0,6-15 0</inkml:trace>
  <inkml:trace contextRef="#ctx0" brushRef="#br0" timeOffset="2294">2055 1 7882,'-13'0'1760,"-1"0"1,7 6-1361,3 3 0,4 4 0,4 4 0,3 5 8,1 3 0,2 3 0,-4 4 0,1 6-271,3 5 0,-2 5 0,-1-3 0,0 1-277,1-1 1,-1 3-1,3-4 1,-3-3-332,-1-4 0,3-5 0,-3-7 1,0-2-375,0-1 1,0-11 844,-2-3 0,-3-28 0,5-9 0</inkml:trace>
</inkml:ink>
</file>

<file path=ppt/ink/ink1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02.533"/>
    </inkml:context>
    <inkml:brush xml:id="br0">
      <inkml:brushProperty name="width" value="0.04286" units="cm"/>
      <inkml:brushProperty name="height" value="0.04286" units="cm"/>
      <inkml:brushProperty name="color" value="#FFFFFF"/>
    </inkml:brush>
  </inkml:definitions>
  <inkml:trace contextRef="#ctx0" brushRef="#br0">80 237 7729,'1'-7'-509,"2"1"0,3 2 570,1-1 1,2-3-1,4 2 1,0 0 319,1 0 1,5-3 0,1 5-1,2 1-40,0 2 0,-4 2 0,2 3 1,-1 5-234,-3 3 0,-3 5 1,-2 3-1,-4 0 11,-1 3 1,-2-2 0,-4 1 0,0 1-149,0 2 1,-1 1 0,-4-1 0,-5-1 5,-6-2 1,1-6-1,-2 1 1,1-2-290,-2-2 0,3-4 0,-4-2 0,2-1-188,-1-3 0,1-7 1,4-5-1,-1-3 210,1-1 0,0-6 1,1-3-1,2-3 290,1-1 0,6-18 0,-2-4 0</inkml:trace>
  <inkml:trace contextRef="#ctx0" brushRef="#br0" timeOffset="325">67 316 7729,'-6'-13'-204,"4"0"1,-4 1-1,2 2 19,0 1 1,-5 5-1,3-3 1228,-1 1 1,2 1-737,-4 5 0,7 6 1,-3 3-1,4 3-51,1 1 0,0 2 0,1 2 0,2 5-153,1 3 0,5 3 0,-3 3 0,0 4-146,0 3 1,0 6 0,-3 1-1,2 2-237,3 3 0,-5-1 0,3 0 0,-2-7-706,0-5 0,2-5 986,-1-6 0,-4-11 0,5-3 0</inkml:trace>
  <inkml:trace contextRef="#ctx0" brushRef="#br0" timeOffset="683">343 251 7748,'2'13'389,"2"0"0,-1-4 1,4 0-1,1 2 54,-1 5 1,-3 5 0,4 5 0,-1 0-220,0 1 0,-4 1 1,2 1-1,-3 2-226,3-2 0,-4-3 0,4-4 0,-4-4-956,-1-4 578,0 0 0,0-13 0,0-5 0,0-8 178,0-6 0,0-1 0,0-4 1,0 1 170,0-1 1,2-2 0,1-2 0,1 2 60,-1 4 1,4-3 0,1 5 0,0 0-17,1 0 0,0 1 0,4 5-264,0 0 1,0 1-1,1 4 1,-1 3 249,0 4 0,0 42 0,0 10 0</inkml:trace>
  <inkml:trace contextRef="#ctx0" brushRef="#br0" timeOffset="1316">607 475 7748,'7'13'626,"-1"0"1,-5-1-514,4-4 1,-2 3 0,5-7 43,3-1 1,0-3 0,1-4 0,-2-5-46,-1-3 1,0-6 0,4-1 0,0 0-168,0 0 1,-4-3 0,-2 3 0,-1 0-65,-3 0 0,-1 2 0,-2 4 0,0-1-42,0 1 1,-2 2-1,-2 0 1,-5 4-81,-3 1 0,-2 2 0,-2 4 1,-3 1 206,-2 4 0,5 2 0,-2 8 0,4 1 279,1 1 1,-1 7-1,3-4 1,2 2-49,5 0 1,2 0 0,2 6-1,0 1 156,0 2 1,6 0-1,3-7 1,4 0-41,4-2 1,0-6 0,3 1-1,0-3-589,1-6 1,-3-2 0,2-6 0,1-1-344,-1-4 1,-4-2 0,2-6-1,-4-2-1185,-1-2 1804,1-4 0,-7-58 0,-1-13 0</inkml:trace>
  <inkml:trace contextRef="#ctx0" brushRef="#br0" timeOffset="1627">923 264 7748,'-8'1'1005,"4"4"0,2 3-558,2 4 0,0 1 0,0 2 0,0 2-133,0 5 0,2 3 0,1 2 1,3-1-154,1 0 0,0 1 0,4-2 1,-3-3-14,3-5 1,0-2 0,3-4-1,-1 0-227,0-3 1,0-5 0,0 0-1,-1-6-244,-3-5 0,2-4 0,-2-3 1,3-2-133,1-5 0,-4-3 0,-2 0 0,0 0-98,1-1 0,-1 7 0,3-6 1,-2 3 51,-2 1 0,4 5 1,-3-1 500,0 2 0,5 14 0,-5 2 0</inkml:trace>
  <inkml:trace contextRef="#ctx0" brushRef="#br0" timeOffset="1628">1291 303 7748,'0'13'0,"0"1"274,0-1 0,-1-1 0,-2-2 0,-1-1 269,1 1 1,1 1 0,2 3-254,0-1 1,0 1-1,0 3 1,2 0-298,2-1 1,-2 0-1,3 0 1,0 3-318,-1 2 0,1-4 0,-4 4 1,2-2-269,1-3 1,1-6 0,-5-1 591,0 1 0,-12-33 0,-3-8 0</inkml:trace>
  <inkml:trace contextRef="#ctx0" brushRef="#br0" timeOffset="1942">1252 0 7887,'-13'15'0,"0"1"423,-1 2 1,6-1 0,0-4-311,2 1 0,2-1 0,4 0-1792,0 0 1679,0 0 0,29-5 0,8-3 0</inkml:trace>
  <inkml:trace contextRef="#ctx0" brushRef="#br0" timeOffset="2002">1410 277 7748,'0'26'58,"0"-4"1,0 0 0,0 2 276,0 0 0,0-2 0,0 0 0,0 2-125,0 1 1,6 0-1,1-3 1,3-5 60,4-2 0,-4-4 0,7-2 0,-1-4-246,2-4 1,-3-1 0,4-1 0,-2-4-298,1-4 1,-2-7 0,-6-3 0,-3-1 36,-1-4 0,3 0 1,-5-1-1,-1 1 134,-1 2 1,-4 5-1,-1-4 1,-2 2 206,-3 3 1,0 1 0,-7 2 0,-1 0 10,-2 0 1,-1 0-1,2 0 1,-5 1-80,-3 3 0,3 3 0,1 6 0,1 2-80,-1 2 1,5 5-1,0 7 1,6 3-270,6 2 0,2 0 0,2 6 311,0-1 0,70-17 0,18-5 0</inkml:trace>
  <inkml:trace contextRef="#ctx0" brushRef="#br0" timeOffset="2585">1713 211 7888,'0'13'373,"0"-4"1,0 0 0,0 1-286,0 2 0,0-2 0,0 2 0,0 2 265,0 1 0,0 5 1,1 2-1,2 5 76,2 4 1,3-4-1,-2 6 1,2-3-348,2 1 1,2 0 0,1-6 0,-2-3-202,-2-5 0,3-4 0,-3-4 0,2-5-97,3-2 1,-3-8 0,0-4 0,-3-8-22,3-8 0,-4-2 0,0-6 0,1 1-157,-1-1 1,-4-1 0,3-5 0,-2 2 224,0 3 0,1-1 1,-5 6-1,1 4 637,4 3-212,-4 7 0,5 4 1,-6 13-1,0 10 61,0 5 0,0 7 0,0-1 0,0 3 7,0 1 1,0 5 0,0 1-1,0 0-324,0 1 1,4 3 0,2-2 0,0 0-535,0-4 1,3-3 0,-3-5 0,1-5 533,3-2 0,43-72 0,11-18 0</inkml:trace>
  <inkml:trace contextRef="#ctx0" brushRef="#br0" timeOffset="2918">2253 237 7704,'-9'0'1187,"0"0"-405,-1 0 1,-2-1 0,-1-2-646,0-1 1,0-1 0,0 7 0,0 1 154,-1 1 0,1 6 0,0-1 0,0 4-346,0 5 1,5-4 0,4 4-1,3-3-274,1-2 0,2 0 0,6-1-80,5-4 0,5 0 0,-2-5 0,3 1 154,1-1 1,-4-2 0,3 1-1,-1 1 291,-1 1 1,1 7 0,-6-3-1,-2 4 323,-1 1 1,-6 0 0,1 2 0,-3 3 166,-1 3 0,-1 4 0,-3 2 1,-5-2-142,-3-3 1,-3 1 0,-1-4-1,-1 0-581,1 0 1,1-3 0,2-7 0,0-5-812,0-2 1,1-4 0,3-2 1005,5-5 0,20-49 0,6-14 0</inkml:trace>
  <inkml:trace contextRef="#ctx0" brushRef="#br0" timeOffset="2919">2398 66 7999,'4'9'458,"1"0"0,0 0 1,-2 5-1,2 5-4,-2 8 1,0 6-1,0 11 1,1 6-264,-1 5 1,-2 4 0,-1 4-1,0-3-280,0-1 0,0-4 0,0-8 0,0-8-711,0-6 1,0-11 799,0-5 0,0-37 0,0-11 0</inkml:trace>
  <inkml:trace contextRef="#ctx0" brushRef="#br0" timeOffset="3202">2569 290 8054,'-4'15'2570,"-1"2"-2356,1-2 0,4 4 1,1-6-1,2 0-165,2 0 1,3 1 0,-2 0 0,2 2 23,2 2 0,2 4 0,-1-5 0,-1 1-602,-1 1 0,0 0 0,4 3 0,-1-4 529,-3-4 0,14-6 0,-1-3 0</inkml:trace>
  <inkml:trace contextRef="#ctx0" brushRef="#br0" timeOffset="3504">2885 237 7680,'-9'8'524,"2"-2"1,0-2-10,-1 0 1,4 5 0,-3-3 0,-1 1-27,1 4 1,0 5-1,-4 3 1,3 3-156,-3 5 0,0 7 0,-2 10 0,-1 6-391,1 5 0,0 5 0,0 8 1,1-1-214,3-1 0,-1-3 0,4-10 0,0-4 195,1-5 75,0 0 0,11-45 0,1-4 0</inkml:trace>
</inkml:ink>
</file>

<file path=ppt/ink/ink1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01.302"/>
    </inkml:context>
    <inkml:brush xml:id="br0">
      <inkml:brushProperty name="width" value="0.04286" units="cm"/>
      <inkml:brushProperty name="height" value="0.04286" units="cm"/>
      <inkml:brushProperty name="color" value="#FFFFFF"/>
    </inkml:brush>
  </inkml:definitions>
  <inkml:trace contextRef="#ctx0" brushRef="#br0">13 80 7702,'-4'-9'232,"-1"0"1,1 5-1,4-5 68,0-1 0,1 4-1970,4 2 1670,2 2 0,1 61 0,-3 14 0</inkml:trace>
  <inkml:trace contextRef="#ctx0" brushRef="#br0" timeOffset="358">92 212 7989,'0'8'597,"0"1"1,0 0-1,0 6 1,0 1-433,0 1 0,0 7 1,0-2-1,0 4-420,0 5 1,-4-3 0,-1 4 0,3-2-564,0 1 1,2 0 817,0-5 0,18-5 0,4-2 0</inkml:trace>
  <inkml:trace contextRef="#ctx0" brushRef="#br0" timeOffset="660">448 80 7707,'0'-13'161,"-6"0"487,-3-1 1,2 3 0,-2 0-165,-1 3 1,-2 5 0,-1-2 0,0 4-276,0 1 0,-1 1 1,0 2-1,-1 3-219,2 1 0,-6 2 0,9 4 0,1 2-134,2 3 1,-2-4 0,4 4 0,3-2-156,0 1 0,4-2 0,2 3 1,5-2 119,2 1 0,4-2 1,3 3-1,2-4 213,1-1 1,3 0 0,-2 1 0,3-1 54,2 0 0,-2 0 1,-4-1-1,-1 0 187,-1 1 0,-5-3-1,2 8 1,-4-2 65,-3 1 1,-6-2 0,1 4 0,-4-2-134,-4 1 1,-8 1-1,-7-3 1,-2 2-605,-2-2 0,-3-3 0,-4-3 0,0-2 396,0-3 0,-50-47 0,34 13 0,0-1 0</inkml:trace>
</inkml:ink>
</file>

<file path=ppt/ink/ink1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20.683"/>
    </inkml:context>
    <inkml:brush xml:id="br0">
      <inkml:brushProperty name="width" value="0.04286" units="cm"/>
      <inkml:brushProperty name="height" value="0.04286" units="cm"/>
      <inkml:brushProperty name="color" value="#FFFFFF"/>
    </inkml:brush>
  </inkml:definitions>
  <inkml:trace contextRef="#ctx0" brushRef="#br0">53 250 7734,'-9'6'190,"0"3"0,1 3 103,0 1 1,1 0 0,4 0 0,-1 0-79,1 0 1,1 2 0,2 1 0,0 2 28,0-2 0,2 3 0,2 0 1,3 0-191,1 0 0,3-1 1,0-5-1,3 0-45,4 0 1,1-1 0,-3-2 0,2-3-78,-2-1 0,0-1 1,0-5-1,1-2-142,0-2 1,-3-4 0,-2-6 0,-2-2-18,-1-2 1,-2-5 0,2 1 0,-5-3 158,-2-1 1,-2-5 0,0 0 0,0 2 135,0 1 1,-6 3 0,-3 2 0,-2 2 101,-3 2 0,-3 2 0,-2 5 1,0 3 4,0 5 0,-3 2 0,3 2 0,0 0-256,0 0 1,1 6 0,6 4-1,2 5-1614,1 3 1695,6-1 0,33 20 0,14 5 0</inkml:trace>
  <inkml:trace contextRef="#ctx0" brushRef="#br0" timeOffset="364">698 66 7734,'-8'-4'0,"-1"-1"475,-1 2 0,2-3 0,-1 0 0,-1 1-13,-2-1 1,4 0-1,-1 3 1,-1-1-231,-2 1 1,-1 0-1,0 0 1,-1-2-125,1 3 1,0 0 0,0 4 0,0 0-100,0 3 1,1 5 0,2-1 0,1 4-162,-1 5 0,2 2 0,1 6 0,1 1-25,3-1 0,2 6 1,1 5-1,0 5 227,0 7 1,4-1 0,2 3 0,1 3 87,4 0 0,-4 4 0,0-6 0,0-5-282,1-5 0,-1-8 0,3-3-1030,-1-3 1,-4-14 1173,3-5 0,-28-70 0,-4-20 0</inkml:trace>
  <inkml:trace contextRef="#ctx0" brushRef="#br0" timeOffset="683">382 395 7734,'0'9'1033,"0"0"1,8-6-1,3 1-403,5-2 0,8-2 0,-2-2 1,3-2-681,1-5 1,5 2 0,-1-2 0,1 0-478,1 2 527,-4-5 0,10 5 0,-4-7 0</inkml:trace>
</inkml:ink>
</file>

<file path=ppt/ink/ink1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24.764"/>
    </inkml:context>
    <inkml:brush xml:id="br0">
      <inkml:brushProperty name="width" value="0.04286" units="cm"/>
      <inkml:brushProperty name="height" value="0.04286" units="cm"/>
      <inkml:brushProperty name="color" value="#FFFFFF"/>
    </inkml:brush>
  </inkml:definitions>
  <inkml:trace contextRef="#ctx0" brushRef="#br0">14 21 7706,'-6'-8'3061,"5"-3"-2659,-5 9 0,7 2 1,2 9-1,3 4-229,1 5 0,2 7 1,3 7-1,-2 1 34,-1 4 1,0 7 0,2 3 0,0 1-60,-3 0 1,0-1 0,0 3-1,-3-3-85,-4-2 0,4-7 1,-1-9-1,-1-5 70,-2-7-600,-1-2 1,-1-15-1,-2-9 1,-1-10-36,1-6 1,1-1 0,2 0 0,0-2 126,0-3 0,0 3 0,2-2 0,1 2 208,1 1 1,5 7 0,-3 2 0,1 4 257,3 1 1,-2 1-1,0 3 1,3 5 204,0 2 0,2 8 1,1 3-1,-1 4-24,0 5 0,-4 1 1,0 4-1,1-1 60,1 1 0,-3 2 0,-4 2 1,-1-2-86,1-3 1,-2 2 0,2-2 0,-4 2-176,-4-2 1,1 1 0,-6-5 0,-1-1-298,-2 2 1,-5-8 0,-1 2-1,2-3-34,1-3 0,-2-1 0,-1-6 0,2 0-1105,2 0 1,0-1 1363,1-4 0,35-66 0,9-23 0</inkml:trace>
</inkml:ink>
</file>

<file path=ppt/ink/ink1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25.180"/>
    </inkml:context>
    <inkml:brush xml:id="br0">
      <inkml:brushProperty name="width" value="0.04286" units="cm"/>
      <inkml:brushProperty name="height" value="0.04286" units="cm"/>
      <inkml:brushProperty name="color" value="#FFFFFF"/>
    </inkml:brush>
  </inkml:definitions>
  <inkml:trace contextRef="#ctx0" brushRef="#br0">0 104 9244,'0'14'479,"0"-6"-1,2 0 1,1-1-87,1 0 1,1 2 0,-5 4 0,0 0-79,0 1 0,4 5 0,2 3 1,0 3-133,-1 1 1,4 0 0,-3 1 0,1 0-122,4 4 1,-1-8-1,0 2 1,-1-4-144,1-5 1,2-7-1,1-5-445,0-2 0,-4-10 0,-2-5 0,1-9-38,-1-7 0,-3-5 1,4-5-1,-2-1 249,-4 1 1,4-1 0,0 1 0,0 1 324,0 2 0,-2 4 0,-2 7 0,1 2 1187,1 1-595,0 12 1,-4 0 0,2 14-1,1 6-129,1 6 0,5 0 0,-3 5 0,0-1-225,0 1 1,4 1 0,-3 4 0,2 0-99,0 1 1,-1 1 0,6 1 0,-3 0-375,-2-4 0,3 1 1,-3-5-1,1-1-1644,-1-2 1,2-8-970,-2-1 2838,3-6 0,-17-62 0,-3-21 0</inkml:trace>
</inkml:ink>
</file>

<file path=ppt/ink/ink1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25.510"/>
    </inkml:context>
    <inkml:brush xml:id="br0">
      <inkml:brushProperty name="width" value="0.04286" units="cm"/>
      <inkml:brushProperty name="height" value="0.04286" units="cm"/>
      <inkml:brushProperty name="color" value="#FFFFFF"/>
    </inkml:brush>
  </inkml:definitions>
  <inkml:trace contextRef="#ctx0" brushRef="#br0">0 65 7706,'0'13'959,"0"-4"-206,0 0 0,2-6 1,2 1-337,5-2 0,0-2 0,2-2 0,4-1-218,0-1 1,4-6-1,0 1 1,0-3-450,0-1 0,4 0 1,-2 1-1,-1 2-950,-2 1 1,-4 6 1199,-1-1 0,-17 26 0,-5 7 0</inkml:trace>
</inkml:ink>
</file>

<file path=ppt/ink/ink1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25.854"/>
    </inkml:context>
    <inkml:brush xml:id="br0">
      <inkml:brushProperty name="width" value="0.04286" units="cm"/>
      <inkml:brushProperty name="height" value="0.04286" units="cm"/>
      <inkml:brushProperty name="color" value="#FFFFFF"/>
    </inkml:brush>
  </inkml:definitions>
  <inkml:trace contextRef="#ctx0" brushRef="#br0">0 0 11469,'7'13'393,"-2"0"1,2 6 0,2 5 0,1 7 39,-1 8 1,3 6 0,-4 10-1,4 0-665,1 2 0,-4 6 0,-2-4 0,1-4-1408,-1-6 1640,-4-7 0,-3-14 0,-7-3 0</inkml:trace>
</inkml:ink>
</file>

<file path=ppt/ink/ink1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26.430"/>
    </inkml:context>
    <inkml:brush xml:id="br0">
      <inkml:brushProperty name="width" value="0.04286" units="cm"/>
      <inkml:brushProperty name="height" value="0.04286" units="cm"/>
      <inkml:brushProperty name="color" value="#FFFFFF"/>
    </inkml:brush>
  </inkml:definitions>
  <inkml:trace contextRef="#ctx0" brushRef="#br0">1 1 8878,'1'10'729,"2"2"1,3 4-207,1 3 0,0 9 0,4 7 1,-3 4-408,3 5 1,0-1 0,3 5 0,-1 0-127,0-1 0,-1-3 0,-4-8 0,-3-2-225,-4-2-164,-1-7 0,0-13 0,0-14 8,0-9 1,0-4 0,0-7 0,0-1 160,0-2 1,2-1 0,1 1 0,3 1 131,1 2 0,-3 6 0,5 0 0,0 4 149,-2 4 0,5 5 0,-3-2 0,2 4 182,2 1 0,5 1 0,0 4 0,-2 5 85,-2 6 0,-1 3 1,1 4-1,-3-1-152,-2 2 0,-2 1 1,-4 3-1,2-1-125,-2 0 0,-3 2 1,-5-7-1,-2 1-104,0-1 1,-5-3-1,2-6 1,-5-1-333,-2-3 1,-1-3 0,3-6 0,-1-2 394,-1-2 0,-1-27 0,5-11 0</inkml:trace>
</inkml:ink>
</file>

<file path=ppt/ink/ink1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26.926"/>
    </inkml:context>
    <inkml:brush xml:id="br0">
      <inkml:brushProperty name="width" value="0.04286" units="cm"/>
      <inkml:brushProperty name="height" value="0.04286" units="cm"/>
      <inkml:brushProperty name="color" value="#FFFFFF"/>
    </inkml:brush>
  </inkml:definitions>
  <inkml:trace contextRef="#ctx0" brushRef="#br0">106 212 7761,'13'0'0,"0"0"-48,0 0 1,0-5-1,1 1 1,-1 0 414,0-2 1,0 0 0,-1-4-1,-2 1-129,-1-1 1,-6-2-1,1-1 1,-2 0-141,-2-1 0,0 1 0,0 0 0,0 0-137,0 0 1,-6-1 0,-3 1 0,-3 2-34,-1 2 0,-2 3 0,-1 6 1,-1 0-5,1 0 1,-3 1 0,1 4-1,2 4 96,1 2 0,-2 4 0,-1 3 0,4 2 67,3 0 1,1 5 0,6-3-1,1 3 62,1 2 1,2-3 0,0 0-1,2-2-24,2 1 1,5 2 0,7 1 0,3-1-211,2-3 1,1-4-1,4-8 1,0-3-398,1-1 1,-1-1 0,-1-7 481,-3-2 0,20-45 0,1-15 0</inkml:trace>
</inkml:ink>
</file>

<file path=ppt/ink/ink1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27.049"/>
    </inkml:context>
    <inkml:brush xml:id="br0">
      <inkml:brushProperty name="width" value="0.04286" units="cm"/>
      <inkml:brushProperty name="height" value="0.04286" units="cm"/>
      <inkml:brushProperty name="color" value="#FFFFFF"/>
    </inkml:brush>
  </inkml:definitions>
  <inkml:trace contextRef="#ctx0" brushRef="#br0">288 0 7690,'-13'0'0,"-1"0"-61,1 0 1,4 0 0,-1 2-1,-3 1 372,-3 1 1,-3 6-1,3-1 1,-3 3 113,-2 1 0,4 2 1,-4 2-1,2 5-110,3 3 1,1 2 0,4-1 0,1 0-325,1 1 1,6-1 0,0 0 0,4 1 19,4-1 0,5 0 0,0-1 0,5-3-138,2-4 1,2-4 0,-1-2 0,2-3-733,1-5 0,2-4 0,-4-4 859,2-5 0,7-50 0,5-12 0</inkml:trace>
</inkml:ink>
</file>

<file path=ppt/ink/ink1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27.614"/>
    </inkml:context>
    <inkml:brush xml:id="br0">
      <inkml:brushProperty name="width" value="0.04286" units="cm"/>
      <inkml:brushProperty name="height" value="0.04286" units="cm"/>
      <inkml:brushProperty name="color" value="#FFFFFF"/>
    </inkml:brush>
  </inkml:definitions>
  <inkml:trace contextRef="#ctx0" brushRef="#br0">40 106 7761,'0'13'209,"0"1"0,0-1 1,0 0 135,0 0 1,0 0-1,0 0 1,0 1-119,0-1 1,5 0 0,1-1 0,1-2-36,3-1 0,3-6 1,3 2-1,2 0-175,-2-1 1,0 1-1,0-5 1,2-2-56,-2-2 0,-3-4 1,-3-6-1,-1-2-85,1-2 0,-4-4 0,-1 3 0,-4-1 50,-1-4 1,0 1 0,0-1-1,-1 4 135,-4 1 0,-2 1 1,-6 5-1,0 1 5,-1 4 1,-3 2 0,-2 6 0,0 1 11,0 4 0,-5 6 1,4 8-1,-1 2-437,4 2 1,2 2-1,4 0 1,2-3-1763,4-4 2120,4-4 0,36-24 0,9-6 0</inkml:trace>
</inkml:ink>
</file>

<file path=ppt/ink/ink1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27.945"/>
    </inkml:context>
    <inkml:brush xml:id="br0">
      <inkml:brushProperty name="width" value="0.04286" units="cm"/>
      <inkml:brushProperty name="height" value="0.04286" units="cm"/>
      <inkml:brushProperty name="color" value="#FFFFFF"/>
    </inkml:brush>
  </inkml:definitions>
  <inkml:trace contextRef="#ctx0" brushRef="#br0">27 65 7761,'-8'5'305,"0"0"315,2 3 1,2-4-105,4 5 0,0 0 0,0 4-189,0 0 1,0 0-1,1 2 1,4 2-202,4 5 1,-2-1-1,0 2 1,1 2-4,-1 0 0,0 7 1,3-8-1,-2-2-258,-2-2 1,2-2 0,-2-5-376,2 0 0,-4-7 0,3-8 104,-1-9 0,-1-8 0,-5-9 0,0-3 33,0-4 0,0 1 0,0-1 0,1-1 247,3-2 1,-2 4 0,2 3 0,-2 5 290,-2 4 0,4-2 1,2 8 239,1 5 1,-4 5-1,3 10 1,-2 6 73,1 6 0,5 2 0,-3 7 1,2 4-84,0 3 0,-5-1 1,4 4-1,-1 2-162,0 1 1,-2-3 0,3 0 0,1-1-259,-1-5 0,2 0 1,-6-11-1,1-3-259,0-5 0,-2-4 0,5-8 0,-2-2-204,-4-5 1,4-13-1,-1-6 1,-2-4-32,-2-5 1,3-2 0,1-2-1,-2 0 348,-2 3 0,1 3 0,1 0 0,1 4 132,-1 3 1,-2 8-1,-1 2 228,0 3 1,2 10-1,1 5 293,1 7 0,1 9 0,-4 3 0,2 2-122,1 2 0,5 2 1,-3 3-1,0 1-139,0 2 0,0 1 0,-4-4 1,4-1-386,2-2 1,-4-1 0,3 1 0,1-5-1369,-1-7 1531,-4 0 0,9-11 0,-5 4 0</inkml:trace>
</inkml:ink>
</file>

<file path=ppt/ink/ink1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28.307"/>
    </inkml:context>
    <inkml:brush xml:id="br0">
      <inkml:brushProperty name="width" value="0.04286" units="cm"/>
      <inkml:brushProperty name="height" value="0.04286" units="cm"/>
      <inkml:brushProperty name="color" value="#FFFFFF"/>
    </inkml:brush>
  </inkml:definitions>
  <inkml:trace contextRef="#ctx0" brushRef="#br0">91 288 7668,'0'18'-246,"0"-1"1,2 0 216,2-9 0,3-2 0,6-6 0,1 0 86,-1 0 0,0-7 1,0-5-1,0-5 262,1-4 1,-1-1-1,0-4 1,-1 1-278,-4 3 1,3-3 0,-7 3-1,-1-1-19,-2 1 1,-1-2 0,-1 7-1,-3 1-51,-5 1 1,-3 3 0,-3 2 0,-2 3 35,-5 1 0,1 3 0,-1 7 0,0 7 138,2 5 0,-3 4 0,5 7 0,2 0 161,1 4 0,7-2 0,0 7 0,2-1-19,3-2 1,8 4-1,5-5 1,5 2 68,2 2 0,11 1 0,-2-3 1,4-7-424,2-3 0,0-10 0,5 0 0,-2-9-1415,1-3 1481,-3-2 0,10-70 0,-2-18 0</inkml:trace>
</inkml:ink>
</file>

<file path=ppt/ink/ink1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29.275"/>
    </inkml:context>
    <inkml:brush xml:id="br0">
      <inkml:brushProperty name="width" value="0.04286" units="cm"/>
      <inkml:brushProperty name="height" value="0.04286" units="cm"/>
      <inkml:brushProperty name="color" value="#FFFFFF"/>
    </inkml:brush>
  </inkml:definitions>
  <inkml:trace contextRef="#ctx0" brushRef="#br0">1 0 7555,'0'8'1518,"4"-1"0,2-4-1427,1 1 0,2 1 0,4-5 1,1 0-7,-1 0 0,0 0 0,2 0 1,1 0-38,1 0 1,2-5 0,-3 1 0,2 1-356,-2 2 1,-1 1 0,-2 0 0,0 0-156,0 0 1,0 0 0,1 0 140,-1 0 1,0 0-1,0 0-97,0 0 0,0 0-537,1 0 955,-1 0 0,0 0 0,0 0 0</inkml:trace>
</inkml:ink>
</file>

<file path=ppt/ink/ink1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30.330"/>
    </inkml:context>
    <inkml:brush xml:id="br0">
      <inkml:brushProperty name="width" value="0.04286" units="cm"/>
      <inkml:brushProperty name="height" value="0.04286" units="cm"/>
      <inkml:brushProperty name="color" value="#FFFFFF"/>
    </inkml:brush>
  </inkml:definitions>
  <inkml:trace contextRef="#ctx0" brushRef="#br0">211 27 7751,'-13'-4'-1565,"0"-1"2213,0 2 1,4 2 0,0 0-174,-1-4 1,-2 4-1,-1-4-235,0 4 0,4 1 1,0 0-115,-1 0 1,-2 6-1,1 2 1,0 4-5,3 1 0,3 2 0,-2 3 0,0 3-157,-1 4 1,5 3 0,-1 1-1,3 4 28,1 0 0,1-2 1,2 4-1,3 0-82,1-1 0,6-3 0,5-9 0,-1-5-101,2-2 0,-2-4 0,3-2 1,0-4-216,1-4 0,-3-7 1,2-4-1,1-6-1205,-1-6 1610,-4-3 0,2-23 0,1-12 0,-2-5 0,1 1 0</inkml:trace>
</inkml:ink>
</file>

<file path=ppt/ink/ink1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30.730"/>
    </inkml:context>
    <inkml:brush xml:id="br0">
      <inkml:brushProperty name="width" value="0.04286" units="cm"/>
      <inkml:brushProperty name="height" value="0.04286" units="cm"/>
      <inkml:brushProperty name="color" value="#FFFFFF"/>
    </inkml:brush>
  </inkml:definitions>
  <inkml:trace contextRef="#ctx0" brushRef="#br0">0 64 7776,'0'-13'204,"0"0"0,0 0 464,0 0 191,0 5 1,0 4-500,0 8 1,0 4 0,0 6 0,0 2-141,0 2 1,0 5 0,0-1 0,0 5-58,0 3 0,5 3 0,-1 3 1,-1-1-55,-1 2 1,-2 5 0,0 2 0,0-1-125,0-2 0,1-3 0,2-3 0,1-4-381,-1-4 1,-1-6 30,-2-4 1,0-9 0,1-10 60,4-9 0,-4-10 0,5-8 0,-2-5-96,1-4 1,5 6 0,-3-8 0,2 2 92,0 0 1,-5 3 0,5 3 0,1 3 318,2 4 1,-3 7 440,0 1 1,-2 9 0,3 10-58,-1 10 0,-6 2 1,1 8-1,-1 2-131,2 1 0,-4 1 0,3 0 0,-1 1-316,2-1 0,-4 0 0,4 1 0,-2-3-457,1-2 0,-1 2 1,4-7-1,-1-1 508,-3-1 0,34-49 0,6-11 0</inkml:trace>
</inkml:ink>
</file>

<file path=ppt/ink/ink1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31.163"/>
    </inkml:context>
    <inkml:brush xml:id="br0">
      <inkml:brushProperty name="width" value="0.04286" units="cm"/>
      <inkml:brushProperty name="height" value="0.04286" units="cm"/>
      <inkml:brushProperty name="color" value="#FFFFFF"/>
    </inkml:brush>
  </inkml:definitions>
  <inkml:trace contextRef="#ctx0" brushRef="#br0">171 106 6931,'0'-13'-113,"0"4"1,0 0 1172,0-1 0,-1-2-894,-3-1 0,-4 1 0,-3 2 0,0 3-123,3 1 0,-1 1 0,-4 5 0,-1 0-117,1 0 0,0 0 1,0 2-1,0 4 104,0 7 1,4 0 0,2 6 0,1-1-90,3-1 0,1 7 0,2-3 1,0 3 74,0-2 0,0 3 1,2-5-1,2 2 101,5 0 0,3-6 1,1 2-1,0-4-128,0 0 0,0-3 0,0-2 0,1-5-93,-1-2 0,0-2 0,0-2-115,0-2 0,-1-8 0,-2-7 0,-2-1-184,-3-4 1,4 0-1,-3-3 1,0 1 141,0 0 1,0 4 0,-3 0 0,1 0 207,-1 1 1,3-2 0,-2 5 374,-1 2 275,-1 1 1,-2 10-1,0 5-81,0 7 0,0 5 1,0 1-1,0 1-184,0 4 1,0 1 0,1 4 0,2-1-285,1 2 1,2 1-1,-3 1 1,1-1-132,-1-3 0,3 3 0,0-5 1,0 1-487,0-4 0,0-2 0,-3-2 569,1 0 0,0-29 0,-4-7 0</inkml:trace>
</inkml:ink>
</file>

<file path=ppt/ink/ink1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31.499"/>
    </inkml:context>
    <inkml:brush xml:id="br0">
      <inkml:brushProperty name="width" value="0.04286" units="cm"/>
      <inkml:brushProperty name="height" value="0.04286" units="cm"/>
      <inkml:brushProperty name="color" value="#FFFFFF"/>
    </inkml:brush>
  </inkml:definitions>
  <inkml:trace contextRef="#ctx0" brushRef="#br0">0 54 7776,'8'0'2457,"-2"5"-2202,-6 4 1,0 3-1,0 1-13,0 0 0,0 2 0,0 1 0,0 1-157,0 0 0,4 2 1,0 0-1,-1 0-189,-1 0 1,-1-2-1,2-4-852,2 1 744,-1-1 0,-4-12 0,0-7 0,0-7 47,0-4 1,0-7 0,0 2 0,1-3 70,4-1 0,-4 0 0,4-1 0,-4 2-22,-1 4 0,4 2 0,2 5 0,0 1-215,0 0 1,4 6 0,-1 2-691,3 4 1021,7 1 0,36 23 0,16 7 0</inkml:trace>
</inkml:ink>
</file>

<file path=ppt/ink/ink1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31.846"/>
    </inkml:context>
    <inkml:brush xml:id="br0">
      <inkml:brushProperty name="width" value="0.04286" units="cm"/>
      <inkml:brushProperty name="height" value="0.04286" units="cm"/>
      <inkml:brushProperty name="color" value="#FFFFFF"/>
    </inkml:brush>
  </inkml:definitions>
  <inkml:trace contextRef="#ctx0" brushRef="#br0">119 106 7792,'0'-13'558,"0"0"1,-1 1 0,-2 2-1,-3 1-360,-1-1 0,3 3 1,-5-1-1,-1 1-207,-2 0 1,-1 4-1,-1-2-34,1 4 1,2 8-1,2 5 1,4 6 76,4 2 1,1 2 0,0 4-1,0 1 18,0-1 0,0 0 0,1 1 0,4-1 84,4 0 1,2-1 0,2-3-231,1-4 1,-1-5 0,0-4 0,0-6-181,0-6 0,-1-5 1,-2-6-1,-2-4-117,-3-4 0,1-3 1,-3-1-1,2 1 6,-2 3 0,-2-1 0,-1 4-46,0-2 751,0 5 1,1 3 0,2 12-1,2 6 145,-2 9 1,-2 8 0,-1-1 0,2 4 30,2 2 0,-3 1 0,4 2 0,-4 4-168,-1 0 1,2 8-1,1-2 1,1 0-87,-1 1 0,-1-2 0,-4-3 1,-1-2-322,-1-2 1,-2-7 0,1-8-986,-3-2 0,-4-5 0,-1-5 1064,0-10 0,5-40 0,2-12 0</inkml:trace>
</inkml:ink>
</file>

<file path=ppt/ink/ink1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32.180"/>
    </inkml:context>
    <inkml:brush xml:id="br0">
      <inkml:brushProperty name="width" value="0.04286" units="cm"/>
      <inkml:brushProperty name="height" value="0.04286" units="cm"/>
      <inkml:brushProperty name="color" value="#FFFFFF"/>
    </inkml:brush>
  </inkml:definitions>
  <inkml:trace contextRef="#ctx0" brushRef="#br0">13 198 7776,'0'13'1250,"2"-1"-1241,2-3 1,-1-3-1,6-8 238,1-2 1,2-3 0,1-8 0,0-1-134,0-2 0,-1-4 0,-2 5 0,-1-1-144,1-1 1,-4 5 0,-2-4 0,-2 3-16,-2 2 0,0 0 1,-2 1-112,-2 4 0,-3 2 1,-6 6-1,-1 0 229,1 0 0,0 10 0,0 5 0,0 4 179,0 4 1,1 2 0,2 1-1,2 1-17,2-1 0,2 5 0,4 1 1,0 0-82,0 0 0,6-1 0,3-6 0,2-3-429,3-5 1,3 1 0,2-5 0,2-6-1067,2-4 0,0-4 1341,-1-4 0,33-43 0,2-16 0</inkml:trace>
</inkml:ink>
</file>

<file path=ppt/ink/ink1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32.580"/>
    </inkml:context>
    <inkml:brush xml:id="br0">
      <inkml:brushProperty name="width" value="0.04286" units="cm"/>
      <inkml:brushProperty name="height" value="0.04286" units="cm"/>
      <inkml:brushProperty name="color" value="#FFFFFF"/>
    </inkml:brush>
  </inkml:definitions>
  <inkml:trace contextRef="#ctx0" brushRef="#br0">211 446 7776,'-13'0'771,"0"0"1,1-1-814,4-3 1,-4 1-1,3-5 1,-3 1 46,-1 0 0,0 2 0,0-2 0,0 1 329,-1 3 1,1-3-1,0 2 1,1 2-235,4 5 0,-3 5 0,7 5 0,1 1-168,2 4 0,1 3 1,1 5-1,3 0 70,5 1 1,4 3 0,4 1 0,2-2 57,1-1 1,-2-2 0,4-1-1,-1-3-190,0-4 1,2-9 0,-5-5 0,-2-3 30,-1-1 1,-2-2-1,0-7 1,-1-9-13,-3-5 1,-4-9 0,-5-5 0,2-4 13,2-3 1,-2 0 0,2 5-1,-2-2 122,-2-3 1,-5 1 0,-1-3 0,-1 0 57,-3 4 0,2 1 1,1 1-1,0 2 194,-1 3 1,6 9-1,-4 10 208,0 5 1,4 7 0,-2 10-196,3 7 1,5 8 0,0 9 0,1 5 13,1 3 0,-1 3 1,6 3-1,-3 6-132,3 6 0,-1 2 0,0 4 0,-1-4-632,1 1 1,3-5-1,3 2 1,3-7 459,2-5 0,24-44 0,11-12 0</inkml:trace>
</inkml:ink>
</file>

<file path=ppt/ink/ink1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33.545"/>
    </inkml:context>
    <inkml:brush xml:id="br0">
      <inkml:brushProperty name="width" value="0.04286" units="cm"/>
      <inkml:brushProperty name="height" value="0.04286" units="cm"/>
      <inkml:brushProperty name="color" value="#FFFFFF"/>
    </inkml:brush>
  </inkml:definitions>
  <inkml:trace contextRef="#ctx0" brushRef="#br0">264 119 7718,'-9'-13'-1053,"0"0"1361,-1-1 0,0 1 0,0 0 0,1 0 10,-1 0 1,-2 4 0,-1 2 0,0 1-96,0 3 1,-1 1 0,1 2-1,0 0-86,0 0 1,0 6 0,-1 3 0,1 4-50,0 5 0,4-2 1,2 6-1,1 0-105,3-2 0,-3 5 0,2-3 0,1 3 39,2 1 0,5 1 1,2-1-1,1 0-29,3 1 0,7-3 0,0-2 0,1-4-28,1-3 0,-3-4 0,4-2 1,-1-5-121,-3-2 1,3-2 0,-1-2-1,-2-3-128,-1-9 0,-7-2 0,1-9 0,0-2-9,-2-1 1,4-4 0,-6-1 0,1 1 81,0 0 1,-1 6-1,-5 5 1,0 2 986,0 3-193,0 2 1,-2 6 0,-1 5-178,-1 6 0,-1 9 0,5 5 0,0 1-184,0 1 0,0 0 0,0 4 0,2-1-373,2 2 1,-1-5 0,4 0-1,1-2-611,-1 1 0,2 4 761,4-4 0,18-1 0,4-4 0</inkml:trace>
</inkml:ink>
</file>

<file path=ppt/ink/ink1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33.891"/>
    </inkml:context>
    <inkml:brush xml:id="br0">
      <inkml:brushProperty name="width" value="0.04286" units="cm"/>
      <inkml:brushProperty name="height" value="0.04286" units="cm"/>
      <inkml:brushProperty name="color" value="#FFFFFF"/>
    </inkml:brush>
  </inkml:definitions>
  <inkml:trace contextRef="#ctx0" brushRef="#br0">264 132 7747,'-9'-13'0,"0"-1"0,-1 1 76,-1 0 0,-3 1 0,1 2 0,0 1 164,0-1 0,0-2 0,-2 1 0,-1 2-68,-2 5 1,1 2-1,4 2 1,-1 0-31,1 0 1,0 2-1,1 2-34,4 5 0,-3 7 0,7 3 0,1 1 12,2 4 0,1 6 0,0 4 1,1 1-114,3 0 0,-1 5 0,5 4 0,-1 0-109,0 1 0,1-4 0,0 3 0,-2-5-199,0-3 0,-4-4 0,3-7 0,0-3-938,-1-5 1239,1-2 0,-29-43 0,-5-10 0</inkml:trace>
</inkml:ink>
</file>

<file path=ppt/ink/ink1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34.230"/>
    </inkml:context>
    <inkml:brush xml:id="br0">
      <inkml:brushProperty name="width" value="0.04286" units="cm"/>
      <inkml:brushProperty name="height" value="0.04286" units="cm"/>
      <inkml:brushProperty name="color" value="#FFFFFF"/>
    </inkml:brush>
  </inkml:definitions>
  <inkml:trace contextRef="#ctx0" brushRef="#br0">33 27 7752,'-14'6'171,"6"-3"387,-1 6 0,7-6 90,2 1 1,6-2-1,9-2 1,1 0-650,2 0 0,5-6 1,-1-2-1,3 1-514,1 3 1,-4-2 0,-1 0 514,-2-1 0,22 4 0,1-3 0</inkml:trace>
</inkml:ink>
</file>

<file path=ppt/ink/ink1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34.570"/>
    </inkml:context>
    <inkml:brush xml:id="br0">
      <inkml:brushProperty name="width" value="0.04286" units="cm"/>
      <inkml:brushProperty name="height" value="0.04286" units="cm"/>
      <inkml:brushProperty name="color" value="#FFFFFF"/>
    </inkml:brush>
  </inkml:definitions>
  <inkml:trace contextRef="#ctx0" brushRef="#br0">27 20 7752,'-6'13'566,"3"0"1,-4 0 277,1 1 1,1-1 0,5 0-690,0 0 0,2-6 0,2-2 0,6-4 11,7-1 0,-1-1 0,6-4 0,1-3-223,2-4 0,-3-1 1,0 0-1,0-1-464,-2 1 1,4 0 0,-7 1 0,-1 4-1927,-1 3 2447,-2-2 0,-35 29 0,-9 1 0</inkml:trace>
</inkml:ink>
</file>

<file path=ppt/ink/ink1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34.634"/>
    </inkml:context>
    <inkml:brush xml:id="br0">
      <inkml:brushProperty name="width" value="0.04286" units="cm"/>
      <inkml:brushProperty name="height" value="0.04286" units="cm"/>
      <inkml:brushProperty name="color" value="#FFFFFF"/>
    </inkml:brush>
  </inkml:definitions>
  <inkml:trace contextRef="#ctx0" brushRef="#br0">27 1 7752,'-9'5'437,"1"4"1,5-1 0,-2 0-98,4 3 1,1 0 0,0 2-1,0 2-18,0 3 1,0-2 0,1 6 0,2 3-121,2 4 0,5 0 0,-3 6 0,1 2-172,-4 1 1,2-3-1,-2-1 1,1-2-892,0-3 0,-3-7 861,2-4 0,-2-27 0,-2-7 0</inkml:trace>
</inkml:ink>
</file>

<file path=ppt/ink/ink1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35.257"/>
    </inkml:context>
    <inkml:brush xml:id="br0">
      <inkml:brushProperty name="width" value="0.04286" units="cm"/>
      <inkml:brushProperty name="height" value="0.04286" units="cm"/>
      <inkml:brushProperty name="color" value="#FFFFFF"/>
    </inkml:brush>
  </inkml:definitions>
  <inkml:trace contextRef="#ctx0" brushRef="#br0">93 211 7752,'0'13'-156,"0"0"1,0-4 443,0 0 0,6-11 0,1 1 0,2-6-117,0-8 1,0 0 0,4-5 0,0-1-140,0 1 0,-1 2 0,-2-2 0,-3 1 96,-1 3 1,-1 1 0,-5 2-186,0 0 1,-6 1-1,-5 2 1,-3 3 8,-4 1 0,-1 1 0,3 5 1,-3 2 98,-1 2 0,4 3 0,-2 7 0,3-1 197,2 0 1,4 6 0,2 3 0,1 3 82,3 1 1,2 2-1,2 1 1,4 3 84,3 2 1,4 1 0,1 3 0,2-3-259,3-4 0,-4-7 1,5-4-1,-1-1-587,-1-3 1,5-7-1,-4-5 1,-2-4-693,-1-4 1,2-5 0,1-8 1120,-2-5 0,5-33 0,2-15 0,2-5 0,-1 0 0</inkml:trace>
</inkml:ink>
</file>

<file path=ppt/ink/ink1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35.605"/>
    </inkml:context>
    <inkml:brush xml:id="br0">
      <inkml:brushProperty name="width" value="0.04286" units="cm"/>
      <inkml:brushProperty name="height" value="0.04286" units="cm"/>
      <inkml:brushProperty name="color" value="#FFFFFF"/>
    </inkml:brush>
  </inkml:definitions>
  <inkml:trace contextRef="#ctx0" brushRef="#br0">27 170 8844,'0'13'0,"-2"0"635,-2 0 1,2-4-1,-2 0 1,2 3-388,2 4 0,0 0 1,0 6-1,0 3 119,0 4 1,-4 0 0,0 5 0,1-1-250,1 1 1,2-5 0,0 1-1,0-5-828,0-4 317,0-10 1,0-7-1,0-17 1,0-9 1,0-7 1,0-1-1,0-5 1,0-1 52,0-2 0,0 0 0,0 1 0,0 2 306,0-2 0,5 5 0,-1 1 0,0 4 290,2 0 1,0 1 0,4 1 0,-1 3 96,1 5 1,7 3-1,2 6 1,0 2-308,0 0 0,4 4 0,-3-2 0,2 4-1659,0 4 1611,-6-2 0,9 39 0,-4 3 0</inkml:trace>
</inkml:ink>
</file>

<file path=ppt/ink/ink1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36.096"/>
    </inkml:context>
    <inkml:brush xml:id="br0">
      <inkml:brushProperty name="width" value="0.04286" units="cm"/>
      <inkml:brushProperty name="height" value="0.04286" units="cm"/>
      <inkml:brushProperty name="color" value="#FFFFFF"/>
    </inkml:brush>
  </inkml:definitions>
  <inkml:trace contextRef="#ctx0" brushRef="#br0">212 53 11447,'-8'-5'199,"-2"2"0,4-5 1,-1 1-178,-3 0 1,2 2 0,0-2-1,-3 1-82,0 3 0,-3 2 0,1 2 0,0 4-72,0 3 1,0 6 0,0 3-1,-1 5 23,1 3 1,1 7 0,4 2 0,3 1 104,4 0 0,1-6 1,1 2-1,4-3 49,3-2 0,6-2 0,2-5 0,1-8-30,-1-3 1,5-4 0,-1-5-1,1-4-120,-4-4 1,2-8-1,-1-5 1,-2-4-11,-1-5 0,-4 3 1,0-4-1,-4 1-15,-1 0 0,-2 1 0,-2 5 1,1 1-142,1 2 1,-1 6 223,-7-1 1,1 9 171,-6 8 0,6 6 0,-1 7 0,2 1 64,2-1 1,2 4 0,0 2 0,4 2 23,2 2 1,-4 2 0,5 1 0,0 1 10,-2-1 0,3 6 0,-4 3 0,0 4-20,0 0 1,0 2-1,-3 0 1,1 1-21,-1 1 0,-2-9 0,-2 4 0,-2-5 4,-1-3 1,-7-7 0,2-3-203,-2-1 1,-2-7 0,-2-7 0,-1-4-363,-2-1 1,1-1 0,4-5 0,-1-6-490,1-4 1,0-9 0,0 0 864,0-4 0,0-49 0,-1-7 0</inkml:trace>
</inkml:ink>
</file>

<file path=ppt/ink/ink1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36.597"/>
    </inkml:context>
    <inkml:brush xml:id="br0">
      <inkml:brushProperty name="width" value="0.04286" units="cm"/>
      <inkml:brushProperty name="height" value="0.04286" units="cm"/>
      <inkml:brushProperty name="color" value="#FFFFFF"/>
    </inkml:brush>
  </inkml:definitions>
  <inkml:trace contextRef="#ctx0" brushRef="#br0">210 72 7792,'-13'-8'286,"0"4"0,0-2 0,0 0-137,-1-1 1,1 4 0,0-1 0,1 1-87,4-2 0,-4 4 1,3-3-1,-3 2-29,-1 2 0,4 2 0,1 2 1,-1 6 46,2 6 1,-1 0 0,5 6 0,-1 2 9,1 1 1,3 1-1,3 0 1,3-1-10,1-3 0,2 2 0,5-5 0,3-2-68,0-2 0,2-1 0,-3-9 1,2-2-150,-2-2 1,3-7-1,-1-2 1,-2-4-20,-2-1 1,-2-6-1,-2-3 1,-2-3-227,-3-1 1,4-1-1,-4 1 1,-3 1 47,0 3 1,-1-1-1,2 4 1,2 0 389,-2 0 1,-2 5 229,-1 6 0,0 6 1,0 2 23,0 7 0,4 7 1,1 2-1,-1 3 128,2 1 1,0 2-1,4 4 1,-2-1-263,-3-3 0,4 3 1,-3-4-1,0-1-918,0-2 1,4 1 739,-1-2 0,-3-52 0,-1-17 0</inkml:trace>
</inkml:ink>
</file>

<file path=ppt/ink/ink1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36.960"/>
    </inkml:context>
    <inkml:brush xml:id="br0">
      <inkml:brushProperty name="width" value="0.04286" units="cm"/>
      <inkml:brushProperty name="height" value="0.04286" units="cm"/>
      <inkml:brushProperty name="color" value="#FFFFFF"/>
    </inkml:brush>
  </inkml:definitions>
  <inkml:trace contextRef="#ctx0" brushRef="#br0">31 1 7792,'-13'0'-476,"4"0"476,1 0 0,16 23 0,1 6 0</inkml:trace>
</inkml:ink>
</file>

<file path=ppt/ink/ink1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37.302"/>
    </inkml:context>
    <inkml:brush xml:id="br0">
      <inkml:brushProperty name="width" value="0.04286" units="cm"/>
      <inkml:brushProperty name="height" value="0.04286" units="cm"/>
      <inkml:brushProperty name="color" value="#FFFFFF"/>
    </inkml:brush>
  </inkml:definitions>
  <inkml:trace contextRef="#ctx0" brushRef="#br0">14 0 7792,'0'13'131,"0"1"0,0-1 1,0 0-1,0 0 293,0 0 1,-1 0 0,-2 2 0,-2 1-209,2 2 1,2 5 0,1-1-1,0 2-260,0-2 0,0 1 1,0-4-1,1 0-621,4 0 0,-2-3 665,5-7 0,7-33 0,6-12 0</inkml:trace>
</inkml:ink>
</file>

<file path=ppt/ink/ink1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37.644"/>
    </inkml:context>
    <inkml:brush xml:id="br0">
      <inkml:brushProperty name="width" value="0.04286" units="cm"/>
      <inkml:brushProperty name="height" value="0.04286" units="cm"/>
      <inkml:brushProperty name="color" value="#FFFFFF"/>
    </inkml:brush>
  </inkml:definitions>
  <inkml:trace contextRef="#ctx0" brushRef="#br0">1 48 8147,'0'13'69,"0"0"1,0 0 109,0 0 0,0 1 0,0-1 0,0 1 485,0 4 0,0-2 0,0 6 0,0 0-440,0-2 1,4 5 0,0-3 0,1 2-255,1-2 1,-5 1-1,4-5 1,-2-4-543,1-3 1,-1-1 208,6-6 0,-6-1 1,1-9-1,-1-5-117,1-6 1,-2-7 0,4-1-1,-2-6 122,0-3 0,5 1 0,-3-4 0,1 3 294,4 2 1,-4 3-1,0 5 1,0 4 308,1 1 1,-5 1 0,3 7 212,-1 2 0,-3 9 1,2 10-1,-2 6 194,-2 6 1,1 3 0,2 1 0,2 1-362,-3-1 1,1 5-1,0 0 1,3-2-238,1-1 1,-4 2-1,3 0 1,-1-4-437,-1-3 0,5-6 1,-3 0-1,1-4 382,3-4 0,14-68 0,3-21 0</inkml:trace>
</inkml:ink>
</file>

<file path=ppt/ink/ink1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37.990"/>
    </inkml:context>
    <inkml:brush xml:id="br0">
      <inkml:brushProperty name="width" value="0.04286" units="cm"/>
      <inkml:brushProperty name="height" value="0.04286" units="cm"/>
      <inkml:brushProperty name="color" value="#FFFFFF"/>
    </inkml:brush>
  </inkml:definitions>
  <inkml:trace contextRef="#ctx0" brushRef="#br0">46 126 7792,'-4'14'143,"-1"-1"1,-3-4 0,3-1 51,2 3 1,-3 5-1,2 1 1,1-1 212,2-1 1,1 0 0,1 2 0,2 5-228,1 3 0,2-3 1,-3 0-1,2 0-378,-2-2 1,2 4 0,1-7 0,0-1-1105,0-1 1301,-2-8 0,2-36 0,2-15 0</inkml:trace>
  <inkml:trace contextRef="#ctx0" brushRef="#br0" timeOffset="1">20 21 7640,'-7'-6'-917,"-1"0"917,4-2 0,14 8 0,-1 7 0</inkml:trace>
</inkml:ink>
</file>

<file path=ppt/ink/ink1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38.339"/>
    </inkml:context>
    <inkml:brush xml:id="br0">
      <inkml:brushProperty name="width" value="0.04286" units="cm"/>
      <inkml:brushProperty name="height" value="0.04286" units="cm"/>
      <inkml:brushProperty name="color" value="#FFFFFF"/>
    </inkml:brush>
  </inkml:definitions>
  <inkml:trace contextRef="#ctx0" brushRef="#br0">1 28 7792,'0'13'253,"0"0"1,0 0-1,0 1 1,0-1 107,0 0 1,4 2 0,0 1 0,-1 3 65,-1 1 0,2 2 0,1 4 0,-2 2-113,-2 3 0,3-2 0,1 5 1,-1-3-195,2-6 1,-4-1 0,2-6-1,-1-2-636,1-1 1,-2-9-8,2-6 0,-2-8 1,-1-9-1,2-5 19,1-3 1,1-7 0,-5-3 0,1-2 164,4 2 0,-4-2 1,3 5-1,-1 0 247,2 0 0,-2 1 0,4 5 0,-1 1 315,-3 3 0,4 3 121,2 6 1,1 11 0,0 6 0,-2 8 40,-2 6 1,2 2 0,-3 8 0,-1 1-177,2 2 1,-5 6 0,4-2 0,-2 1-418,1-1 0,-2-2 1,3-7-1,0 0-1102,-1 1 1,6-7 1309,-1-2 0,9-45 0,2-11 0</inkml:trace>
</inkml:ink>
</file>

<file path=ppt/ink/ink1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38.686"/>
    </inkml:context>
    <inkml:brush xml:id="br0">
      <inkml:brushProperty name="width" value="0.04286" units="cm"/>
      <inkml:brushProperty name="height" value="0.04286" units="cm"/>
      <inkml:brushProperty name="color" value="#FFFFFF"/>
    </inkml:brush>
  </inkml:definitions>
  <inkml:trace contextRef="#ctx0" brushRef="#br0">159 53 7792,'-9'-5'-259,"0"-4"1,0-3-1,-4 0 1,0 4 282,0 3 0,4 4 0,0 1 0,-1 0 496,-2 0 1,-1 1-1,2 4 1,0 5-285,3 6 0,5-1 0,-2 4 1,4-2-169,1 1 1,1 4 0,4-3 0,3 0 155,4 0 0,1-2 0,0-4 0,1 1-165,-1-1 1,4-4 0,1-2 0,-2-1-334,-1-3 0,-2-2 0,0-2-36,0-4 0,-1-6 0,-2-8 1,-3 0-39,-1 0 0,-1-5 0,-5 2 0,0-1 158,0 1 1,0-2 0,0 7 0,0 1 579,0 1 0,0 6 216,0 1 0,0 6 0,0 4-121,0 9 1,1 4-1,2 7 1,3 1-85,1 2 0,1 6 0,2 1 0,-1 2-57,1 2 0,2 2 1,1 2-1,-2-1 25,-2 1 1,1-1 0,-4 1-1,0-2-58,0-3 0,-2-7 0,-4-8 1,-1-1-139,-3-3 0,-4-2 1,-5-6-1,0-3-334,0-4 1,-5-1 0,-1 0 0,0-1-663,0-4 0,-3-2 0,3-8 0,0-2 823,0-5 0,3-45 0,3-20 0,-1-6 0,0-1 0</inkml:trace>
</inkml:ink>
</file>

<file path=ppt/ink/ink1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39.162"/>
    </inkml:context>
    <inkml:brush xml:id="br0">
      <inkml:brushProperty name="width" value="0.04286" units="cm"/>
      <inkml:brushProperty name="height" value="0.04286" units="cm"/>
      <inkml:brushProperty name="color" value="#FFFFFF"/>
    </inkml:brush>
  </inkml:definitions>
  <inkml:trace contextRef="#ctx0" brushRef="#br0">66 251 7514,'1'7'-612,"4"-2"751,4-4 1,2-7 0,2-2 0,2-4 224,3-1 0,-4-6 1,4-2-1,-4-1-306,0 0 0,-1 5 0,-2-4 0,0 2-73,-2 3 0,-7 2 1,3 0-1,-5 3-8,-5 2 1,-2 2-1,-6 4 1,-2-2-110,-2 2 1,2 2 0,-4 1 0,2 0 58,-1 0 0,-1 6 1,3 3-1,-2 2 161,2 2 1,2 2 0,2 1 0,2 3 78,1 2 1,6 1 0,-1 4 0,2 0-18,2 1 1,0-1-1,2-1 1,2 0 3,5 1 0,4-7 0,3 6 0,2-5-126,-2-3 0,0-3 0,0-1 1,1-1-336,-1-3 0,1-3 1,-1-6-1,1-2 307,-1-2 0,17-74 0,-16 28 0,1-1 0</inkml:trace>
</inkml:ink>
</file>

<file path=ppt/ink/ink1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39.515"/>
    </inkml:context>
    <inkml:brush xml:id="br0">
      <inkml:brushProperty name="width" value="0.04286" units="cm"/>
      <inkml:brushProperty name="height" value="0.04286" units="cm"/>
      <inkml:brushProperty name="color" value="#FFFFFF"/>
    </inkml:brush>
  </inkml:definitions>
  <inkml:trace contextRef="#ctx0" brushRef="#br0">1 0 7781,'0'13'-505,"0"1"1,0-1 0,0 1 1042,0 4 1,0 2 0,0 8-1,0 3-150,0 4 0,4 5 0,2 2 1,0 2-392,0-2 1,3-1 0,-4-3 0,3-2-286,2-6 0,0-8 288,-1-4 0,3-9 0,-5-4 0</inkml:trace>
</inkml:ink>
</file>

<file path=ppt/ink/ink1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39.856"/>
    </inkml:context>
    <inkml:brush xml:id="br0">
      <inkml:brushProperty name="width" value="0.04286" units="cm"/>
      <inkml:brushProperty name="height" value="0.04286" units="cm"/>
      <inkml:brushProperty name="color" value="#FFFFFF"/>
    </inkml:brush>
  </inkml:definitions>
  <inkml:trace contextRef="#ctx0" brushRef="#br0">93 184 7797,'1'9'-35,"3"0"1,-1-5 0,6 4 104,1-2 0,-2-3 1,0-6-1,1-3 61,-1-2 1,3 0 0,-3-6 0,0 0-86,1-4 1,-6 4-1,1-4 1,-1 3-15,2 2 1,-4 0 0,4 0 0,-5 0-93,-5 0 1,-1-1-1,-4 3 1,1 2-84,-1 5 1,-2 2 0,-1 2 0,0 0 232,0 0 1,0 6 0,0 3 0,-2 4 184,-3 4 0,8 0 0,-3 5 0,3 1 46,2 2 1,-2 1-1,6 0 1,1-1-141,1-3 0,4 3 1,2-4-1,5-1-247,3-2 1,5-4 0,2-2 0,2-3-462,2-5 0,2-2 1,1-4 526,1-2 0,12-21 0,7-10 0,3-5 0,1 1 0</inkml:trace>
</inkml:ink>
</file>

<file path=ppt/ink/ink1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40.198"/>
    </inkml:context>
    <inkml:brush xml:id="br0">
      <inkml:brushProperty name="width" value="0.04286" units="cm"/>
      <inkml:brushProperty name="height" value="0.04286" units="cm"/>
      <inkml:brushProperty name="color" value="#FFFFFF"/>
    </inkml:brush>
  </inkml:definitions>
  <inkml:trace contextRef="#ctx0" brushRef="#br0">251 13 7797,'-13'-4'-76,"-1"-1"0,1 3-199,0 0 1,-2 2-1,-1 0 1,-3 2 536,-1 2 0,2 5 0,-2 8 0,1 4-1,3-1 1,1 7 0,2-3 0,1 6 24,3-1 0,3-1 0,6-2 0,2 2 5,2 3 1,4-5-1,5 2 1,1-6-264,4-3 1,-2-2 0,6-5 0,1-3-191,2-5 0,-3-2 0,-1-2 0,-1-2-1445,1-2 1607,-5-3 0,9-59 0,-5-13 0</inkml:trace>
</inkml:ink>
</file>

<file path=ppt/ink/ink1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40.544"/>
    </inkml:context>
    <inkml:brush xml:id="br0">
      <inkml:brushProperty name="width" value="0.04286" units="cm"/>
      <inkml:brushProperty name="height" value="0.04286" units="cm"/>
      <inkml:brushProperty name="color" value="#FFFFFF"/>
    </inkml:brush>
  </inkml:definitions>
  <inkml:trace contextRef="#ctx0" brushRef="#br0">1 66 8823,'13'0'389,"-4"0"1,0 2 0,1 1-189,2 1 0,2 1 0,2-5 0,2 0-325,-2 0 0,3 0 0,-1 0 1,-2 0-1578,-2 0 1701,-1-6 0,-5-25 0,-2-11 0</inkml:trace>
</inkml:ink>
</file>

<file path=ppt/ink/ink1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40.887"/>
    </inkml:context>
    <inkml:brush xml:id="br0">
      <inkml:brushProperty name="width" value="0.04286" units="cm"/>
      <inkml:brushProperty name="height" value="0.04286" units="cm"/>
      <inkml:brushProperty name="color" value="#FFFFFF"/>
    </inkml:brush>
  </inkml:definitions>
  <inkml:trace contextRef="#ctx0" brushRef="#br0">0 6 7902,'0'-6'720,"0"6"0,0 6 1,0 9-1,2 4-387,2 7 1,-1 2-1,4 7 1,1 2-212,-1 1 1,-3 6-1,4 0 1,-1-2-465,0-1 1,-4-7 0,3-4 0,-2-3-959,1-5 1300,5-9 0,-3-60 0,6-19 0</inkml:trace>
</inkml:ink>
</file>

<file path=ppt/ink/ink1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40.952"/>
    </inkml:context>
    <inkml:brush xml:id="br0">
      <inkml:brushProperty name="width" value="0.04286" units="cm"/>
      <inkml:brushProperty name="height" value="0.04286" units="cm"/>
      <inkml:brushProperty name="color" value="#FFFFFF"/>
    </inkml:brush>
  </inkml:definitions>
  <inkml:trace contextRef="#ctx0" brushRef="#br0">1 0 8056,'0'13'149,"0"0"0,0 1 0,0-1-76,0 0 1,0 6 0,0 3-1,0 3 314,0 1 0,1 0 0,2 1 0,1-1-471,-1 0 1,0-1-1,0-3 1,2-4-981,-2-3 765,-2-8 0,-1-9 1,0-9-1,0-7 179,0-2 0,0-2 1,0-5-1,0 1 263,0 0 0,1 1 0,2 1 0,2 4 147,-2 1 1,3 0-1,-1 4 1,1 1-216,0 2 1,0 2 0,-2-2-904,5 3 828,3 3 0,19 47 0,4 10 0</inkml:trace>
  <inkml:trace contextRef="#ctx0" brushRef="#br0" timeOffset="1">225 171 7963,'0'13'234,"0"1"1,0-6 0,0 1-1,0 1-151,0 2 0,0 1 0,1 2 0,2 1 84,1 2 0,7-1 0,-3-4 0,4 1 18,1-1 0,0-2 0,1 0 0,-1-4-279,0-1 0,2-2 1,-1-5-1,1-4-9,-3-3 0,-2-6 0,1-2 0,0-3-88,-2-1 0,-7-2 1,3-3-1,-4 2 41,-1 1 0,-6 1 0,-2-1 0,-4 5 85,-1 2 0,-2-3 1,-1 1-1,-3 1 150,-1 1 1,-1 3 0,-2 4 0,1 3 85,-2 4 1,5 4 0,2 5 0,2 10-200,2 5 0,6 4 0,2-1 0,4 0-540,1 1 0,3-5 568,5 0 0,48-24 0,22-1 0</inkml:trace>
</inkml:ink>
</file>

<file path=ppt/ink/ink1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41.590"/>
    </inkml:context>
    <inkml:brush xml:id="br0">
      <inkml:brushProperty name="width" value="0.04286" units="cm"/>
      <inkml:brushProperty name="height" value="0.04286" units="cm"/>
      <inkml:brushProperty name="color" value="#FFFFFF"/>
    </inkml:brush>
  </inkml:definitions>
  <inkml:trace contextRef="#ctx0" brushRef="#br0">14 91 7617,'0'-7'962,"-6"1"1,4 7-1,-2 4 1,3 3-742,1 4 1,4 3 0,2 2 0,0 5-91,0 3 1,-1 3 0,-2 1 0,3 2-7,2-2 1,-6-1-1,4-3 1,-1-2-406,-1-1 0,0-10 0,-2 0-163,2-5 0,-2-8 0,4-10 0,-2-6-47,0-10 1,2 0 0,-3-9 0,3 0 105,1-2 0,-2-2 0,2 2 0,0 3 242,1 4 1,-4 4-1,5 2 202,1 3 1,2 9 473,1 8 1,-1 15-1,-3 7 1,-5 4 69,-3 6 1,4-4 0,-1 9 0,-1-1-471,-1 0 0,2 4 0,0-3 0,1 0-352,1 1 1,-3-4 0,4-6 217,-1-1 0,33-47 0,5-7 0</inkml:trace>
</inkml:ink>
</file>

<file path=ppt/ink/ink1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41.946"/>
    </inkml:context>
    <inkml:brush xml:id="br0">
      <inkml:brushProperty name="width" value="0.04286" units="cm"/>
      <inkml:brushProperty name="height" value="0.04286" units="cm"/>
      <inkml:brushProperty name="color" value="#FFFFFF"/>
    </inkml:brush>
  </inkml:definitions>
  <inkml:trace contextRef="#ctx0" brushRef="#br0">251 0 7797,'-13'0'-89,"0"0"0,0 0 263,-1 0 0,1 0 1,0 0-1,0 0-8,0 0 1,0 2-1,-2 2 1,-1 3 285,-2 1 1,1 3 0,4-2 0,-1 3-211,1 1 0,2 0 0,2 0-400,4 1 0,4-1 0,1 0 0,1-1-22,4-4 1,6 0 0,8-5 0,2 1-8,2-1 0,2 3 0,2-2 0,-3 1 55,-2 0 1,2 1-1,-5 5 1,0-3 224,0 3 1,-2 5-1,-3 3 1,-3 0 339,-2 0 1,1 3 0,-5-3 0,-2 0-2,-2 0 0,-7-2 0,-2-3 0,-4-1-113,-1 0 0,-5-6 0,-1-2 0,-1-4-502,-4-1 0,-1 0 1,0 0-1,2 0-654,1 0 0,6-4 0,-3-1 837,0 2 0,28-16 0,1-3 0</inkml:trace>
</inkml:ink>
</file>

<file path=ppt/ink/ink1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42.298"/>
    </inkml:context>
    <inkml:brush xml:id="br0">
      <inkml:brushProperty name="width" value="0.04286" units="cm"/>
      <inkml:brushProperty name="height" value="0.04286" units="cm"/>
      <inkml:brushProperty name="color" value="#FFFFFF"/>
    </inkml:brush>
  </inkml:definitions>
  <inkml:trace contextRef="#ctx0" brushRef="#br0">27 0 7734,'0'14'1630,"-5"-1"420,1 0-4701,-1-6 2651,5-1 0,-5-18 0,-3-2 0</inkml:trace>
</inkml:ink>
</file>

<file path=ppt/ink/ink1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50.531"/>
    </inkml:context>
    <inkml:brush xml:id="br0">
      <inkml:brushProperty name="width" value="0.04286" units="cm"/>
      <inkml:brushProperty name="height" value="0.04286" units="cm"/>
      <inkml:brushProperty name="color" value="#FFFFFF"/>
    </inkml:brush>
  </inkml:definitions>
  <inkml:trace contextRef="#ctx0" brushRef="#br0">14 0 8215,'0'10'344,"0"-1"1,-4-4 0,-1 4 364,2 2 0,1-3-416,2 1 0,0 1 1,0 4-97,0 0 0,0 1 0,0 3 0,0 2-6,0 2 0,5 1 0,1 5 0,2 2-63,3 3 0,-3-2 0,1 6 0,2 2-1,2 2 0,-1 1 1,-1 0-1,0-1 24,5-3 0,-2 2 0,4-2 0,-2 2 48,-2 2 1,0-4 0,0-1-1,0 1-129,0-2 0,4 3 1,-3-6-1,-1-2-50,3-1 1,-3 2 0,5 1 0,-3-2 27,-2-1 1,0-2 0,0 0 0,0 2 31,0 3 1,0-4 0,-1 4 0,-2-3 73,-2-2 0,0-3 1,5 2-1,0 2 15,1 1 0,-1 0 0,0-1 0,0 2-5,0 2 0,0 2 1,0-4-1,0 2-56,0-2 1,0 5 0,0 0 0,0 0-84,0-4 1,0-2 0,0-2 0,2 0-38,3 0 0,-4 1 0,4-1 0,-3 0 74,-2 0 0,4 2 0,1 1 0,0 2 29,1-2 0,-4-1 0,4-1 0,-1 2 7,0 2 0,1 0 1,-3-5-1,2 0 2,-2 0 0,0 1 0,0-1 0,2 0-66,-2 0 1,-1-5 0,-2-1 0,0 0 13,0 0 0,5-3 1,0 3-1,-2-1-63,-2 1 1,4-3 0,1 4 0,1 2 43,-1 2 1,0-4 0,-2 1 0,0-1-71,-1-1 0,4 3 0,-2-6 0,-2-4-149,-2-4 0,-1 2 0,0-4-125,0 4 1,1-4 0,-1-1-744,0-2 261,-7 5 1,0-8-1004,-7 7 0,-2-7 17,-3 1 1783,-2-8 0,-51-23 0,-11-10 0</inkml:trace>
  <inkml:trace contextRef="#ctx0" brushRef="#br0" timeOffset="580">1139 3037 9641,'0'14'677,"2"-5"1,2 0-240,6 2 0,-3-4 0,3-1 0,1-2-119,1 1 0,9 0 1,0-4-1,4 3-60,4 0 1,-4 2 0,7-2 0,0 0 2,0-1 0,0 4 0,4-3 0,-2 1-21,-3 1 1,0-4 0,1 3 0,0-4-33,0-1 0,-7 0 1,-4 0-1,1 0 15,0 0 0,-5 0 1,2-1-51,-3-4 0,-7-3 0,-1-6-25,-2 0 1,-1 0 0,-5-2-1,0-1 69,0-2 0,0-1 0,-2 1 0,-1-4-101,-2-4 1,-1-1-1,3-1 1,-2-3-205,2-1 1,-3-4-1,1 3 1,2-1-393,2 1 1,1-4 0,0 6 0,0 0-216,0 3 0,0 5 1,0 2-1,0 2-3799,0 3 4493,0 1 0,0 21 0,0 4 0</inkml:trace>
</inkml:ink>
</file>

<file path=ppt/ink/ink1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59.944"/>
    </inkml:context>
    <inkml:brush xml:id="br0">
      <inkml:brushProperty name="width" value="0.04286" units="cm"/>
      <inkml:brushProperty name="height" value="0.04286" units="cm"/>
      <inkml:brushProperty name="color" value="#FFFFFF"/>
    </inkml:brush>
  </inkml:definitions>
  <inkml:trace contextRef="#ctx0" brushRef="#br0">80 0 8382,'-7'2'-320,"3"2"0,2-1 0,2 6 415,0 1 1,0 2-1,0 3 1,0 1-23,0 2 0,0 1 1,0-3-1,0 3 18,0 2 0,0 1 1,0 5-1,0-1-17,0 1 0,0-1 0,0 1 0,0-1-28,0 1 0,0 4 0,0-1 0,0 0 11,0-2 0,0-2 0,0 1 1,0-2-54,0-3 0,0 2 0,0-7 0,0 1 11,0 1 0,0-4 0,0 3 0,0-4-5,0 0 1,0-1 0,0 0 0,0 0-8,0 1 1,0-1-1,0 0 1,-1 2-4,-4 2 0,4-2 1,-4 3-4,4-3 1,1-2-1,0 0 1,0 0 7,0 1 1,0-1 0,0 0 0,0 0-3,0 1 1,0-1 0,0 0 0,0 0 1,0 1 0,0-1 0,0 0-60,0 0 0,0 1 0,0-1 0,0 0-56,0 1 1,0-6-1,-2 0 1,-1-1-289,-1 0 1,0-2-634,4 4 1032,0-6 0,-18-33 0,-4-14 0</inkml:trace>
</inkml:ink>
</file>

<file path=ppt/ink/ink1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2:07.063"/>
    </inkml:context>
    <inkml:brush xml:id="br0">
      <inkml:brushProperty name="width" value="0.04286" units="cm"/>
      <inkml:brushProperty name="height" value="0.04286" units="cm"/>
      <inkml:brushProperty name="color" value="#FFFFFF"/>
    </inkml:brush>
  </inkml:definitions>
  <inkml:trace contextRef="#ctx0" brushRef="#br0">120 0 9023,'-7'0'519,"1"0"1,6 6 0,0 3-349,0 3 0,0 1 0,0 0 0,0 1-11,0-1 1,0 2 0,0 1 0,0 3-17,0 2 0,0-1 0,0 4 0,0-2 9,0 1 1,0 1 0,0 0 0,0-2 44,0 1 1,0-2-1,0 1 1,0 0-24,0-1 1,0-1 0,0-3 0,0 0 9,0-1 0,0-1 0,0-2 0,0 2-68,0 3 0,0-3 0,0 2 0,0-2-2,0-2 1,0-4 0,0 0 0,0 3 9,0 4 0,0-1 1,0 2-1,0-2 14,0-2 1,0 2-1,0 1 1,0 2-25,0-2 0,0-1 0,0-2 0,0 2-45,0 2 0,0-2 0,0 3 0,0-3 29,0-2 0,0 5 0,0-1 0,0-1-1,0-1 0,0-2 0,0 1 0,0 0 13,0 4 0,4-3 1,0 2-75,-1-2 1,-1-2-2,-2 1 0,0-1 0,1-1 0,2-2 96,2-1 0,-1 0 0,-4 4-14,0 0 1,0-4 0,0 0 0,0 1-40,0 2 1,0 1 0,0 1 0,0-1-73,0 0 1,0-4-1,0 0 1,0 1 40,0 2 0,-4-3 1,-1-1-1,2 3 1,2 1 0,1-4 0,0 1 0,0 2-36,0 0 0,-2 3 1,-1-1-45,-1 0 0,0 0 0,4 1 10,0-1 0,0 0 0,0 0 0,0 1 42,0-1 1,0 0 0,0 0 23,0 1 1,0-1-1,0 0 1,0 0 36,0 1 0,0-1 1,0 0-1,0 0 13,0 1 0,0-1 0,0 0-32,0 1 1,0-1 0,0 0 0,0 0 6,0 1 1,0-1 0,0 0 0,0 0 29,0 1 0,0 3 1,0 2-59,0 2 0,0-5 1,0 2-1,0-3-12,0-2 0,0 0 1,0 0-1,0 1-18,0-1 1,0 0-1,0 0 1,0 1 27,0-1 1,0 0 0,0 0-1,0 1 17,0-1 0,-2 0 1,-1 1-1,-1-1-20,1 0 1,1 0-1,2 1 1,0-1-35,0 0 1,0 0-1,0 1 1,0-1-52,0 0 1,0 0 0,0 1 54,0-1 1,-4 0 0,0 0-1,1 1 1,1-1 0,2 0 1,0 0-1,0 1 113,0-1 0,0 0 1,0 0-1,-1 1 24,-4-1 1,4 5 0,-4-1 0,4-1-131,1-1 0,0 0 0,0 1 1,0 2-21,0-2 0,-2-1 0,-1-2 1,-1 0 43,1 1 0,2-1 1,1 2-1,0 1 28,0 1 1,0 1-1,0-5 1,0 2-6,0 3 1,0-4-1,0 4 1,0-3-17,0-2 0,0 5 1,0-1-1,0 0 21,0-3 0,0 1 1,0 1-1,0 2-8,0-2 0,0-1 0,0-2 0,0 2-25,0 3 0,0-4 0,-2 4 0,-1-3 3,-1-2 1,-1 2 0,5 1 0,0 2-14,0-2 1,0-1-1,0-2 1,0 0 39,0 0 0,0 1 0,0-1 0,0 0-18,0 0 0,0 1 1,0-1-1,0 0-22,0 0 1,-1 1-1,-2-1 1,-1 2 3,1 2 0,1-2 0,2 3 0,0-4-22,0 0 0,-1 3 0,-2 1 0,-2 0 7,2 1 0,2-4 1,1 2-1,0 0 0,0 0 0,0-2 1,0 3-1,0-4-23,0 0 0,0 0 0,0 3 0,0 0 24,0-1 0,0-1 1,0 0-1,0 1 20,0 2 1,0 1-1,0-3 1,0 2-4,0-2 0,0 0 0,0 0 1,-2 4-22,-2 0 1,2-4-1,-2 2 1,3-3-20,1-2 0,0 0 1,0 1-1,0-1-34,0 0 0,0 0 0,0 1 0,0-1 37,0 0 0,0 0 0,0 1 0,0-1 20,0 0 1,0 0 0,0 1 0,0-1-37,0 0 1,0 0-1,0 1 1,0-1-44,0 0 1,0-4 0,0 0 0,0 1-36,0 2 1,0 1 0,0 0 4,0 1 0,0-1-1,0 0 1,0 0 34,0 1 1,0-1 0,0 0 0,0 0 47,0 1 1,0-5 0,0-1 0,0 3-7,0 1 0,0 1 0,0 0 0,0 0-8,0 1 1,0-1 0,0 0 0,0 0-49,0 1 0,0-1 0,0 0 1,0 0 10,0 1 0,0 0 0,0 3 0,0 0 6,0-1 1,0-1 0,0 0 18,0 3 0,0-8 0,0 3 0,0-1-52,0 0 1,0 1 0,0 0-20,0 0 0,0 1 0,0-1 44,0 0 1,0 1 0,0-1 0,0 0 67,0 0 1,1-4-1,2 0 1,1 1-27,-1 2 1,-1 1 0,-2 1 6,0-1 0,0 0 1,0 0-38,0 1 1,0-1-1,0 0 1,0 0-28,0 1 0,0-6 0,0 1 1,0 2-18,0 0 0,0-2 0,0 0 7,0 1 0,0 2 0,0 1-64,0 1 0,0-5 83,0-1 1,0 1 79,0 4 11,0-5 1,0-1-24,0-2 1,0-2 3,0 5 1,0-3-76,0 4 1,0-1-122,0 6 0,0-5-198,0-1 0,0 1 96,0 5 1,0-6 228,0 1 1,0-4 74,0 3 1,0-3-204,0 4 0,0-5-837,0 5 299,0-6 319,0 3-583,0-6-544,0 0 1,0 6 0,0 1 0</inkml:trace>
</inkml:ink>
</file>

<file path=ppt/ink/ink1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2:14.278"/>
    </inkml:context>
    <inkml:brush xml:id="br0">
      <inkml:brushProperty name="width" value="0.04286" units="cm"/>
      <inkml:brushProperty name="height" value="0.04286" units="cm"/>
      <inkml:brushProperty name="color" value="#FFFFFF"/>
    </inkml:brush>
  </inkml:definitions>
  <inkml:trace contextRef="#ctx0" brushRef="#br0">41 321 7802,'-7'0'176,"1"0"714,-2 0 902,3 0-1441,-4-5 0,8 9 1,-3-1-1,3 6-96,1 5 0,3 8 0,1 9 0,-1 6-118,2 7 0,-3 6 1,4 6-1,0-1-64,-1 1 1,-2-5 0,0 1 0,-2-7 37,-1-6 1,4-10 0,-1-8-97,-1-6 0,0-9 1,-2-8-91,0-7 1,0-7 0,0-8 0,0-4-212,0-6 1,0-4 0,0-5 0,0-3-119,0-1 1,1 0-1,1-1 1,3 2 137,0 0 0,-1 4 0,3-3 0,1 4 154,1 3 0,1 4 0,2 7 1,0 8 164,2 7 1,1 3-1,-2 6 1,0 3 278,0 5 1,0 6 0,-1 8 0,2 2 60,-2 4 0,-1 4 0,-3 3 0,-1 2-9,1 4 0,0 2 1,-1 3-1,-4 0-73,-2 2 1,3 3 0,-1-2 0,-1 0-286,0 0 1,-2-6-1,0-7 1,0-6-2953,0-6 1033,0 0 0,0-19 1893,0-2 0,-14-44 0,-3-12 0</inkml:trace>
  <inkml:trace contextRef="#ctx0" brushRef="#br0" timeOffset="730">392 682 7811,'0'10'-103,"0"0"1,1 1 717,3-1 0,1-1 0,6-2 0,-1-5-170,0-4 0,2-4 0,2-5 0,2-3-243,0-3 0,2-3 0,-4 0 0,-1-2-87,2-2 0,-3 2 1,0-2-1,-2 2-143,-4 2 1,-3 3 0,0-1-1,-2 1-105,-1 1 0,-4 1 1,-3 5-1,-2 1 92,-2 2 0,-2 2 0,-2 5 0,0 1 103,0 3 0,-3 2 0,2 5 0,-2 3 40,1 3 0,5 2 0,-2 2 0,4 0 114,3-1 1,-1 6 0,4 1 0,2 3-20,1 1 0,1 0 0,1 0 1,3 0-50,7 0 0,0-2 0,5-1 0,0-4-126,0-2 1,2-6 0,2-2-1,1-4-515,-1-3 1,-2-4-1,-1-6 1,0-5-265,-1-5 0,-1-4 0,-5-7 1,1-4 48,-1-1 0,-1-2 0,-1 0 0,-2 0 341,-2 0 1,3 1 0,-3 1 0,-2 3 366,-1 1 0,-1 1 0,0 4 0,0 2-8,0 1 1,0 7-1,-1 1 771,-2 4 1,1 2 0,-1 7-26,2 3 1,1 3 0,0 4 0,0 2-205,0 0 1,0 7-1,1-3 1,1 3-196,2 2 1,3 2-1,-3 4 1,1 0-112,-1 0 0,3-2 0,-2 0 1,1-2-111,2-2 0,1-2 0,1-6 0,0-5-366,1-4 1,-1-3 0,2-6-1,0-4-63,2-5 0,0-6 1,-4-8-1,-1-4-127,-2-1 0,2-2 0,-3 0 0,1 0-18,0 0 1,-5 0-1,3 0 1,-2 0 337,0 0 0,1 5 1,-4 2-1,0 3 146,0 4 0,0 2 105,0 5 0,0 5 0,1 6 0,1 7 252,2 5 1,0 6 0,-1 1 0,1 4-54,2 2 0,0 2 1,2 3-1,-3 0-125,0-1 1,3 1 0,-1 0-1,1-1-351,-1-2 0,2-3 0,-2-6 0,1-1-969,-1-5 0,2-6 1,-2-3 1112,2-3 0,-3-47 0,-2-11 0</inkml:trace>
  <inkml:trace contextRef="#ctx0" brushRef="#br0" timeOffset="1236">1042 527 7811,'-5'9'0,"0"-1"521,-1-1 0,1 0 0,5 3 130,0 1 0,1-6 1,3 0-1,4-2-219,5 1 0,3-1 0,4-3 1,1 0-371,-1 0 0,1-3 1,0-2-1,1 0-243,2-4 1,-3 4-1,3-2 1,-3 0-435,-4 1 0,2-2 0,-6 5 0,0-1-2525,-2 0 3140,-5 3 0,-29-4 0,-11 5 0</inkml:trace>
  <inkml:trace contextRef="#ctx0" brushRef="#br0" timeOffset="1351">1186 321 7817,'-1'-6'1926,"-2"3"1,1 1-1315,-5 2 1,4 8 0,0 4-1,2 4-237,1 6 0,0 3 0,0 7 0,0 2-174,0 4 1,0 7 0,0 2-1,0 1-43,0 0 0,0-4 0,0-1 0,1-4-1034,2-4 0,0-9 1,4-5-1,1-8-1997,1-5 1,0-4 2872,-2-8 0,11-52 0,-1-17 0</inkml:trace>
  <inkml:trace contextRef="#ctx0" brushRef="#br0" timeOffset="1948">1362 455 8620,'5'1'1323,"-1"4"1,-3 4-760,-1 3 1,4 10-1,-1 1 1,0 6-77,2 6 0,-4 4 0,4 2 0,-2 1-191,1-1 0,-1-1 1,-3-3-1,0-6-400,0-6 61,5-8 1,-4-12-1,2-12 1,-2-9-133,-1-7 0,1-3 0,2-5 0,0-2-49,0-1 0,-2 2 0,0-2 1,1 0 17,2 0 1,2 5-1,-1 0 1,0 2-193,-1 4 0,4 3 0,-1 2 0,2 6-226,2 4 0,2 3 0,1 5 1,0 2 622,1 5 0,19 46 0,10 19 0</inkml:trace>
  <inkml:trace contextRef="#ctx0" brushRef="#br0" timeOffset="2278">1795 558 8247,'-5'-7'0,"0"0"428,-1-1 0,-3-1 0,3-1 1,-1-1 209,0 1 1,0-1-1,-3-1 1,0 1-157,0 2 0,-1 4 0,0-1 0,-2 2-195,-1 1 0,1 7 0,2 3 1,2 3-249,2 4 0,-1 2 0,5 4 1,0 2-47,2 2 0,1-1 0,0 4 0,1-1-18,3 0 1,2 2-1,4 3 1,0 0 97,1 0 1,0 0 0,2 0-1,0-3 27,0-4 1,2-1-1,-1-9 1,-1-3-168,2-3 1,-3-4 0,2-9-1,-3-5-343,-1-6 1,2-13 0,0-4 0,2-5-182,-1-3 1,-5 2-1,-1-6 1,0 2 66,-2-2 1,3 4-1,-4-1 1,-2 8 223,-1 5 0,3 5 0,-1 7 418,-1 3 1,0 13-1,-2 7 1,0 8 440,0 5 1,0 4 0,0 8-1,0 0 19,0 0 1,1 5 0,1 0 0,1 2-307,0 0 1,2-5 0,2 1 0,2-1-495,2-2 0,-1-6 0,-1-5 0,-1-5-881,-1-3 0,0-7 1103,3-1 0,-4-35 0,-1-9 0</inkml:trace>
  <inkml:trace contextRef="#ctx0" brushRef="#br0" timeOffset="2575">2197 22 8426,'-3'-7'1977,"-1"0"-1289,1 5 0,4-3 0,1 6 0,3 4 3,1 5 1,1 7-1,2 10 1,-2 6-142,-4 6 0,2 5 1,-2 11-1,-1 5-233,0 4 1,-2 5 0,0 7 0,0 3-367,0 2 0,0-7 0,0-7 0,0-7-636,0-9 0,1-8 0,1-11 0,2-7-3731,-2-8 4416,4-9 0,-10-26 0,3-11 0</inkml:trace>
  <inkml:trace contextRef="#ctx0" brushRef="#br0" timeOffset="3030">2765 610 7980,'-11'6'80,"1"1"0,3-1 253,0 1 1,9-1-1,-1-4 1,4 1 381,7 0 1,-1-2-1,7-1 1,0 0-185,1 0 0,3 0 0,1 0 0,2 0-87,2 0 0,1-4 1,6 1-1,1 1-52,2 1 1,1 1-1,4 0 1,2 0-141,0 0 0,2 0 0,-1 0 1,2 0-44,0 0 0,0 0 1,-4 0-1,3-2-74,1-1 1,-8 1 0,-1-5 0,-5 0-608,-2 1 0,-8 2 0,-3 2-729,-4-1 0,-4 3 0,-6-1 76,-6 3 1,-2 3 0,-7-2-1,-3 3 1125,1 0 0,-74 26 0,34-15 0,0 0 0</inkml:trace>
  <inkml:trace contextRef="#ctx0" brushRef="#br0" timeOffset="3481">2620 867 9186,'11'10'177,"0"-2"0,3-1 624,3 1 1,7 1 0,5 0 0,4-1-379,5-1 0,2-1 0,2 0 0,3-1-170,3 0 0,4-4 0,2 3 1,1 0-29,-1-1 0,2 1 0,-1-4 1,-1 0-110,-2 0 0,-1 0 1,-3 0-1,-3 0-79,-3 0 1,-5 0 0,-4 0-1,-4 0-452,-5 0 1,-4 1-1,-2 1 1,-5 2-765,-1-2 1,-5 0-411,0 2 0,-6-3 1589,-1 2 0,-23-11 0,-11-3 0</inkml:trace>
  <inkml:trace contextRef="#ctx0" brushRef="#br0" timeOffset="3847">3580 352 7960,'-11'10'662,"1"-3"0,1 0 587,2 1 0,2 1 0,5 1-637,0 1 0,6-1 1,3 1-1,5 2-261,2 1 1,3 1 0,3-3 0,4 3-258,0 1 1,2-2 0,2 3 0,3 1-129,1 2 1,-1-3 0,5 0 0,0 1-111,-1-2 1,-2 2 0,-4-3-1,-1 0-42,-3 0 1,-3 2-1,-8-2 1,-5 1 353,-7 2 0,-3 2 0,-3 1 0,-5 2 262,-6 1 0,-7 6 0,-5 0 0,-6 4-433,-6 3 1,-3 0 0,-1 2 0,-2-3-948,-1 0 1,1 2 0,-1-4 0,4-2 949,5-3 0,-18-13 0,4-7 0</inkml:trace>
</inkml:ink>
</file>

<file path=ppt/ink/ink1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2:38.905"/>
    </inkml:context>
    <inkml:brush xml:id="br0">
      <inkml:brushProperty name="width" value="0.04286" units="cm"/>
      <inkml:brushProperty name="height" value="0.04286" units="cm"/>
      <inkml:brushProperty name="color" value="#FFFFFF"/>
    </inkml:brush>
  </inkml:definitions>
  <inkml:trace contextRef="#ctx0" brushRef="#br0">240 289 7842,'-11'-5'0,"1"1"0,2 1 0,-1-2 0,-2 2 0,0 1 476,-2-1 1,-1 2 0,-2-1 0,1 4 55,0 3 1,-1 1-1,4 2 1,-2 2-377,-1 2 0,2 5 0,0 0 0,5 1-166,2 0 0,0 2 1,4 1-1,1 1-69,3 3 0,2 0 0,3-1 0,1 0-114,2-1 0,0 0 0,3-2 0,0-1-89,0-3 1,0-5 0,2-3 0,0-3-739,-1-4 1,3-4 1019,0-3 0,17-57 0,0-14 0</inkml:trace>
  <inkml:trace contextRef="#ctx0" brushRef="#br0" timeOffset="411">394 62 7842,'-5'-2'810,"1"-1"1094,1-1-1493,-3 2 0,5 3 0,-1 6 1,1 5 51,1 4 0,0 5 0,-1 6 0,0 4-163,-2 4 1,0 10 0,1 2-1,-1 1-166,-1 0 1,2-3-1,-1-3 1,1-3-89,-1-4 0,1-5 1,2-11-1,0-4-327,0-5 0,1-5-162,1-2 0,0-6 1,2-2-1,0-2-102,0-3 0,1-4 1,2-4-1,0 0 87,1-2 0,-1-4 1,0 0-1,1 0 205,2 1 0,-2 1 1,2-2-1,-2 0 148,-1 0 1,3 2 0,-1 4 0,-2 3 257,-1 4 1,-1 7 0,1 6 487,-1 7 1,-1 5 0,-4 9 0,0 2-362,0 1 1,0 3-1,0-1 1,0 0-216,0-1 0,0-4 1,0 2-1,0-4 273,0-1 1,0-3-339,0-5 0,9-8 0,4-5 0</inkml:trace>
  <inkml:trace contextRef="#ctx0" brushRef="#br0" timeOffset="852">745 398 8120,'0'-7'346,"0"0"1,-3 0-1,-2-1 14,-2 1 1,-1 0-1,-1 2 1,-1 1-171,-2 0 0,2 0 1,-2 1-1,0 1-174,1 2 0,0 0 1,4 0-1,0 0-55,-1 0 1,2 3-1,1 3 1,2 2 5,3 1 1,0 4 0,0 0-1,0 3 129,3 1 0,1 3 0,2-1 0,0 0 66,-1 1 0,1 2 1,3 2-1,-1-1 79,-2-3 0,4 1 0,-4-4 1,1-2-269,-1-2 0,3-2 0,-5-5 0,3-1-353,0-3 0,1-2 1,-1-5-1,1-6-46,2-4 0,0-5 1,3-5-1,-1-3 64,1 0 0,-2-3 0,-1 5 0,-2 0 349,-1 2 0,0-1 0,-2 4 0,-3 3 447,-1 4 1,-1 3 0,-1 5 238,-1 1 0,-3 2 0,-1 6-266,1 2 0,2 2 1,3 2-1,0 2-147,0 0 0,0 2 0,0 3 0,0 2-218,0 1 1,0-3 0,0 2 0,0 0-270,0 1 1,2 0 0,1 0 0,-1-2-803,1 0 0,-1-3 0,3-1-1685,1-1 2714,0-3 0,8-27 0,1-12 0</inkml:trace>
  <inkml:trace contextRef="#ctx0" brushRef="#br0" timeOffset="1134">993 413 7842,'5'-7'197,"0"-1"1,0 2 0,2 1 356,0 3 0,-2 1 0,-1 2 0,0 2 40,1 4 0,-4 4 1,2 3-1,-3 2-132,0 1 1,0 2-1,0 5 1,0 0-68,0 0 0,0 1 1,0-1-1,-2-1-247,0-3 0,-3-2 0,2-4-249,2-2 0,-3-6-155,2-9 0,-1-5 0,3-9 1,1-2-104,2-2 0,1-1 0,2-1 1,0-1 53,-1 0 1,0-3-1,2 2 1,0 0-13,1 0 1,-1 0 0,1 4 0,1 2-238,1 2 1,-1 5-1,-1 5 1,-1 4-165,0 2 1,3 4-1,0 3 718,-1 3 0,5 19 0,2 6 0</inkml:trace>
  <inkml:trace contextRef="#ctx0" brushRef="#br0" timeOffset="1569">1351 384 7831,'0'-5'140,"0"0"1,0-1 413,0 0 0,0-2 0,-2-1 0,-1-1-199,-1 1 1,-1-1-1,-3-1 1,0 1-1,-1-1 0,0 1 0,-4 4 1,1 1-67,1 2 1,-3 4 0,2 4 0,-1 5-109,1 3 0,1 6 1,5 2-1,1 3-121,2 2 1,3 0-1,0 1 1,0-3 10,3-1 0,2-2 0,4-1 0,3-2-173,-1-2 1,3-4 0,-2-7-1,2-3-140,1-1 1,-3-4 0,-1-4-1,1-3-119,-1-5 1,-2-5 0,1 0 0,-2-3-139,-1-1 0,-1 0 1,0 2-1,-2 1 249,-1 1 1,0 1 0,-3 4 0,0 4 321,0 2 0,0 6 0,0 6 369,0 6 0,-3 7 1,1 3-1,0 4 295,2 4 1,-3 3 0,1 7-1,-1 3-273,0 4 0,2 1 0,-2 4 0,1 2-242,-1-1 1,0-4-1,1-8 1,-1-4-135,-1-4 0,1-3 1,-1-5-1,-2-4-263,-1-4 1,-1-7 0,-1-4 0,-3-3-679,1 0 1,-1-4 0,4-4 0,-1-6-1740,2-4 2593,0-3 0,29-56 0,3-14 0</inkml:trace>
  <inkml:trace contextRef="#ctx0" brushRef="#br0" timeOffset="1884">1512 610 7802,'7'0'304,"2"0"369,0 0 0,-1-3 0,3-2 0,0-2 83,1-3 1,2-1 0,-1-4 0,0 0-228,0-2 0,-1 1 0,2-4 0,-2 0-367,-3-1 1,0 1 0,-3 1 0,-1-1-108,-3 1 1,-1-1 0,-2 4 0,-1 2-384,-3 4 0,-2 2 0,-2 3 0,-2 3 322,0 1 1,-1 8 0,-4 3 0,1 6 152,0 3 1,1 2 0,5 2 0,1 1-21,1 3 1,1 4-1,3 1 1,2-1-94,0-1 1,2-1 0,2 0 0,4-1-399,4-1 0,4-5 0,1-6 0,2-3-509,1-3 1,0-5 0,3-3 0,0-5-1886,0-4 2758,0-7 0,32-40 0,9-13 0</inkml:trace>
  <inkml:trace contextRef="#ctx0" brushRef="#br0" timeOffset="2301">2031 450 7755,'-1'-8'151,"-1"1"1,1-1 0,-2-1 0,0-2 839,1 0 1,-3-1 0,2-3 0,-2 1-708,-3-1 0,0 0 0,-5 1 0,0 0 89,0 2 1,-4 2-1,0 5 1,1 4-81,3 5 0,0 5 1,3 7-1,2 2-257,3 4 1,1 8 0,4 2 0,0 3 275,0 2 1,1-1 0,2 0 0,2-2 62,4-2 0,3-3 1,2-2-1,1-4-441,-1-3 0,3-7 0,1-7 0,-2-2-90,-1-2 0,0-8 1,-1-4-1,1-7 82,0-5 0,-1-5 1,1-6-1,0-1-168,-1-3 0,0 0 0,-2-2 0,-2 1-41,-2-1 0,-3-1 1,-1-4-1,-1-1-31,-1-1 0,-1 1 1,-1 0-1,0 3 100,0 6 0,0 10 0,0 9 502,3 9 0,-2 10 1,1 9-1,-1 4 466,-1 4 0,0 9 0,0 5 0,0 5 1,0 6 1,0 3-1,0 4 1,0 0-450,0 0 1,0 4 0,0 0-1,1-1-828,1-3 0,5-4 0,6-8 0,5-5-2114,3-3 2636,1-9 0,23-4 0,1-7 0</inkml:trace>
</inkml:ink>
</file>

<file path=ppt/ink/ink1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2:35.141"/>
    </inkml:context>
    <inkml:brush xml:id="br0">
      <inkml:brushProperty name="width" value="0.04286" units="cm"/>
      <inkml:brushProperty name="height" value="0.04286" units="cm"/>
      <inkml:brushProperty name="color" value="#FFFFFF"/>
    </inkml:brush>
  </inkml:definitions>
  <inkml:trace contextRef="#ctx0" brushRef="#br0">45 66 7799,'2'-7'388,"0"0"13,0-1 0,0 1 1,0 0-218,3 0 0,1 0 1,2 1-1,0 2 57,2 1 0,-1 1 1,3 2-1,0 0-67,-1 3 0,3 2 0,-2 5 0,2 2-39,1 1 0,-1 3 1,1 0-1,-1 3-105,-2 2 0,1-1 0,-3 5 0,-1-2-94,-1 2 0,-2-2 1,-1 4-1,-3 0-46,-1-1 1,-2-1 0,-1-3 0,-3-1-128,-1-2 0,-4-2 0,-1-4 0,0-4-9,-2-1 1,-1-1 0,0-2 0,-1-3-16,0-1 1,1-1-1,-1-2 1,1-2-62,-1-3 0,-1-5 1,0 0-1,2-2 47,1-1 1,2-3-1,1-2 1,1-3 164,1-1 1,-1-1-1,5 1 1,-1 0 196,1 0 1,2 0-1,-1 2 1,3 3 250,0 3 1,0 5 0,0 1 56,0 2 0,2 5 155,1 3 0,-1 4 0,-2 6 0,0 2-84,0 2 1,0 4-1,0 4 1,0 5-274,0 4 1,0 0 0,0 2 0,0 0-113,0 1 0,0 2 0,0 3 0,0-1-193,0 0 1,0-4 0,0-1 0,0-1-270,0-4 1,-2-3 0,-1-5-1,1-4-1735,2-3 2116,0-3 0,9-12 0,4-3 0</inkml:trace>
  <inkml:trace contextRef="#ctx0" brushRef="#br0" timeOffset="383">403 425 7823,'-3'7'0,"0"0"0,-1 0 47,-2 1 0,2-1 0,0 1 0,0 1 502,0 1 1,2 3 0,0-2 0,1 1-244,1 1 1,0-1 0,1 2-1,1 0-284,3-2 1,2 1 0,1-3 0,1-1-159,1-1 1,2-1 0,-2-2 0,1-3-34,-1-1 0,3-1 0,-4-1 0,0-2 5,-1-5 0,-1 0 0,-1-4 0,-2-1 137,2-1 1,-3 0-1,0-2 1,-2 0 92,-1-1 0,0-1 0,-1 2 0,-2-1 67,-2 1 0,-2 0 1,-2 1-1,-1-2-114,-2 0 1,3 3 0,-3 3 0,1 2-134,-1 3 1,3 3 0,-3 1 0,2 3-164,1 4 1,1 3 0,1 6-1,2 1-465,3 0 742,1-1 0,27 14 0,7 3 0</inkml:trace>
  <inkml:trace contextRef="#ctx0" brushRef="#br0" timeOffset="698">753 293 7823,'5'-2'0,"-1"-2"1171,0 0 1,0 2-788,-1-3 0,-1 1 0,-5-1 0,-2 3-72,-1 1 1,-2 1-1,-2 1 1,-2 1-159,-2 3 1,2 2-1,0 2 1,-1 2-144,-1 0 1,0 1 0,2 3 0,2-1-252,2 1 0,4 0 0,1-1 0,3 0-230,0-2 1,4 1 0,3-3 0,4-1 360,3-1 0,2-1 0,0 1 0,1 0 109,-1 2 1,-1-2-1,-2 2 1,-2 1 250,0 1 1,-2-1-1,-5 2 1,-1 0 83,-2 4 1,-2-2 0,-2 1 0,-1-2-286,-3-2 1,-3-3 0,0 1 0,-1-2-335,1-1 1,-3-3 0,4-1 0,0-2-241,1-1 0,0-4 524,1 0 0,9-26 0,3-5 0</inkml:trace>
  <inkml:trace contextRef="#ctx0" brushRef="#br0" timeOffset="898">878 403 7823,'5'0'324,"-1"3"94,2 2 1,-3 1 0,0 2-1,-2-1 309,2 0 0,-2 5 0,1 1 1,-1 4-394,-1 2 0,-3 1 1,0 1-1,-1 1-435,-2-3 1,2 1 0,0-3 0,0-3-1556,0-1 0,2-5 1656,-3 0 0,-6-63 0,-5-18 0</inkml:trace>
  <inkml:trace contextRef="#ctx0" brushRef="#br0" timeOffset="1038">885 308 7823,'-7'-1'1108,"2"-1"1747,0 0-2073,3-1-1778,-1 3 0,4 0 0,1 0 996,3 0 0,18 10 0,5 2 0</inkml:trace>
  <inkml:trace contextRef="#ctx0" brushRef="#br0" timeOffset="1214">1002 395 7823,'0'8'238,"0"-1"0,0 0 0,1 1 327,1-1 1,2-2 0,4-1 0,0-1-161,1-1 1,3-2 0,2 0 0,1 0-282,0-3 1,2-1-1,0-3 1,-1 0-246,-1-1 1,0 1 0,0 0 0,-2-1-1137,0 1 0,-3 0 1257,-3-1 0,-15 8 0,-5 0 0</inkml:trace>
  <inkml:trace contextRef="#ctx0" brushRef="#br0" timeOffset="1481">1112 271 7823,'-5'-2'198,"0"-1"0,2 1 1632,-2 2 1,4 1-1104,-2 1 1,3 2 0,0 4-1,0 2-463,0 2 1,0 6 0,0 4 0,0 4-216,0 2 0,0 5 1,0 1-1,0 1-349,0-1 0,0-2 0,0-4 0,2-4-1211,0-4 0,4-6 0,-1-4-1373,2-5 2884,0-3 0,13-58 0,4-13 0</inkml:trace>
  <inkml:trace contextRef="#ctx0" brushRef="#br0" timeOffset="1648">1258 381 8557,'4'0'1076,"0"0"0,-3 0 0,2 3-563,-1 2 0,-2 5 0,1 2 0,1 2-357,0 3 0,1 3 0,-3 3 0,0 3-605,0 0 0,-3-3 0,1 1 0,-1-5-580,0-4 1,2-3 1028,-1-2 0,-2-31 0,0-5 0</inkml:trace>
  <inkml:trace contextRef="#ctx0" brushRef="#br0" timeOffset="1798">1280 198 7823,'-8'-4'1019,"2"1"263,1-1 0,1 4-1945,1-3 1,3 3 0,-3 3 662,2 1 0,21 39 0,4 9 0</inkml:trace>
  <inkml:trace contextRef="#ctx0" brushRef="#br0" timeOffset="2031">1367 337 8223,'0'10'0,"0"-1"107,0 0 1,3 2 0,-1-1-1,1 2 11,0 1 1,-2 1 0,1 3 0,0 0 1031,0-1 1,0 2 0,2 0 0,0-1-651,0 1 0,0-1 1,2-5-1,-1-2-342,0-2 1,2-4 0,0-2-67,0-1 0,1-5 0,-1-3 0,0-6-242,1-3 0,-1 0 0,0-4 1,1 0-293,-1-1 1,1 2 0,1-1 0,1 1-138,-1 0 1,-2-1 0,-1 3 0,-2-1-524,2 1 1,-3 4 1101,0-2 0,-9 18 0,-2 3 0</inkml:trace>
  <inkml:trace contextRef="#ctx0" brushRef="#br0" timeOffset="2366">1572 476 7823,'0'14'105,"0"1"0,0-1 0,0-2 0,1-3 659,1-3 0,3-1 0,4-2 1,1-2-409,-1 0 0,1-1 0,0-2 0,0-2-217,0-3 0,1-5 0,2 0 1,-2-3-144,0-2 1,1 1 0,-2-3-1,-1 0-262,-1 1 0,-2 2 1,-1-2-1,-2 3-127,-3 0 0,0 2 1,0 0-1,-4 2 218,-3 3 0,-1 0 1,-4 5-1,-1 3 235,-1 1 1,-1 7 0,1 4 0,-1 2 226,0 3 1,4 0-1,1 2 1,2 1 47,1 2 1,3-1 0,1 1 0,3 1-66,0 1 1,3-1 0,3 2 0,2-2-216,5 1 0,0-4 0,2-1 0,0-6-450,-1-3 0,2-2 0,0-4 0,1-1-949,-1-2 1,0-8 1343,-2-3 0,11-45 0,1-12 0</inkml:trace>
  <inkml:trace contextRef="#ctx0" brushRef="#br0" timeOffset="2581">1937 110 7789,'-4'4'305,"-1"0"1,3 5 0,0 1 0,1 0 583,1 0 1,0 3-1,-1 4 1,-1 4-396,0 5 0,-1 4 1,1 7-1,0 1-118,0 1 0,-1 3 0,0-1 1,2-1-522,0-4 1,1-6 0,0-6 0,1-4-1001,1-3 0,0-5 0,3-6 1145,0-5 0,8-24 0,3-8 0</inkml:trace>
  <inkml:trace contextRef="#ctx0" brushRef="#br0" timeOffset="2781">2032 337 7773,'-4'7'1241,"-1"-2"1,2 0 0,2 1-773,0 0 0,1 1 1,0 1-1,0 2 8,0 2 1,0 3 0,0 1 0,0 2-284,0 1 1,1-2-1,1 2 1,3-2-461,1 0 0,2-3 1,-1-2-1,0-1-89,1 0 1,-1-7 354,0 1 0,4-32 0,0-10 0</inkml:trace>
  <inkml:trace contextRef="#ctx0" brushRef="#br0" timeOffset="3031">2259 278 8676,'-7'0'910,"-1"0"1,3 0 0,1 1-176,-2 2 1,-1 4 0,0 6 0,0 3 84,0 4 0,-3 7 0,-1 6 0,0 5-323,-2 6 0,-1 0 0,-1 5 0,1 1-615,-1 0 0,3 0 0,1-2 0,1-5-143,3-5 0,3-12 1,4-7-1,0-5-3181,0-4 3442,0-5 0,7-22 0,1-7 0</inkml:trace>
</inkml:ink>
</file>

<file path=ppt/ink/ink1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12.444"/>
    </inkml:context>
    <inkml:brush xml:id="br0">
      <inkml:brushProperty name="width" value="0.04286" units="cm"/>
      <inkml:brushProperty name="height" value="0.04286" units="cm"/>
      <inkml:brushProperty name="color" value="#FFFFFF"/>
    </inkml:brush>
  </inkml:definitions>
  <inkml:trace contextRef="#ctx0" brushRef="#br0">25 158 8244,'0'-13'57,"-1"2"821,-3 3-423,2-3 0,-3 16 0,5 4 0,0 9-243,0 5 0,0 8 0,0 2 0,0 4-115,0 0 0,0 5 0,0 0 0,-2-2-243,-2-1 0,3-2 1,-3-2-1,2-3-706,2-2 0,0-2 1,0-7 851,0-4 0,0-3 0</inkml:trace>
  <inkml:trace contextRef="#ctx0" brushRef="#br0" timeOffset="559">25 170 8156,'0'-12'115,"-1"1"1,-2 1 0,-1 2 1152,1-2-829,2 4 0,2 2 1,3 10-55,5 6 1,2 2 0,1 7 0,1 3-123,0 4 1,3-1-1,2 6 1,1-1-76,-1 0 0,3 1 0,-3 5 0,1-2-61,3-3 0,-3-2 0,-3-6 0,-2-1-174,-1-3 1,-1-3-21,1-6 1,-6-6 0,-3-6 0,-3-8-8,-1-8 0,0-5 0,0-6 1,0-6-86,0-3 0,0 1 0,0-6 0,0 2-37,0 1 1,0-4 0,0-1 0,0 0-331,0-1 0,-1 4 0,-2 7 0,-1 3-2169,1 4 2695,2 6 0,34 80 0,9 25 0</inkml:trace>
  <inkml:trace contextRef="#ctx0" brushRef="#br0" timeOffset="560">602 384 10099,'13'0'410,"0"0"0,-1 0 1,1 0-1,1 0-612,2 0 0,2-5 0,5 1 0,-4 0-782,-1-1 1,0 3 983,-1-2 0,-8-3 0,2 0 0</inkml:trace>
  <inkml:trace contextRef="#ctx0" brushRef="#br0" timeOffset="638">1217 283 8071,'-12'-12'162,"-1"-1"1,0 2 223,1 3 1,4-3-1,-1 2 1,-1-1 208,-1 2 1,-1-2 0,-1 6 0,1 1-445,-1 2 1,1 1 0,-1 0 0,1 0-207,-1 0 1,0 5 0,2 4 0,2 2-71,0 2 0,5 0 1,-3 3-1,1 1-147,4-2 0,2 3 1,4-1-1,4-2-47,3-1 1,2-1 0,1-1 0,1 1 266,2-1 0,4 1 1,-3-1-1,0 1 285,0-1 1,-1 5 0,-5 0-1,0-2 56,-4-1 1,2 0 0,-6 1 0,-1 2 0,-2-2 0,-2-1 0,-4-1 0,-3-1-378,-3 1 1,-3-2 0,-1-3 0,-3-3-511,-2-4 0,5-1 0,-2 0 598,3 0 0,-10-45 0,-2-10 0</inkml:trace>
  <inkml:trace contextRef="#ctx0" brushRef="#br0" timeOffset="1702">1242 471 8071,'6'7'559,"1"-1"1,5-7 2,1-4 0,-1-2 0,1-6 0,1-3-485,3-1 1,-3-5 0,2 3 0,-3-2-87,-5 0 1,2 4 0,-6-2 0,-1 0-59,-2 4 1,-1 1-1,-1 3 1,-3 3-141,-5 3 1,-6 4 0,-2 1 0,1 1 98,-3 4 0,6 3 0,-6 7 0,4 3 149,3 2 1,-4-3-1,8 4 1,-2 1 56,2 2 0,2 1 1,6 0-1,0 0 167,0 0 0,6 0 1,2-1-1,3-2-72,2-1 1,1-6 0,1 2 0,2-3-283,-2-1 0,3-7 1,-1-1-1,-2-4-217,-1-1 0,-1-1 1,-2-5-1,-1-5-7,-2-4 1,-1-8-1,3 2 1,-2-4-149,2-4 0,-5 3 0,1-4 1,-2 4 300,0 1 0,5 0 0,-5 0 1,-1 1 387,-2 3 1,-1 3 0,0 5 1214,0 1-965,0 5 0,0 7 0,0 8 0,0 5 50,0 3 1,0 4 0,0 5 0,0 1-85,0 4 1,0-2 0,0 4-1,0-2-250,0-2 0,0 3 1,0-2-1,0-2-73,0-5 1,2 0-1,0-5-623,2-2 0,6-8 0,-3-7-94,0-7 0,3-9 1,-4-5-1,0-4 70,4-5 1,-3 2-1,0-4 1,0 0 243,0 0 0,-3 3 0,3-3 0,0 1 128,0 3 0,-3 6 0,3 3 371,-1 0 1,-2 10 447,-4 9 1,0 11 0,0 10-1,0 2-62,0 3 0,0 0 0,0 2 0,0 3-149,0 1 1,0-4 0,0 1 0,0-3-294,0-1 0,0-1 0,0-3 0,0-4-596,0-3 1,2-6-64,2 0 1,1-10 0,5-4 0,-3-7-159,-1-3 1,2-8-1,-2 0 1,-1-4 24,1 1 1,3 0-1,-2 2 1,2 1 336,-1 3 1,-4-1 0,3 5 0,-1 2 278,-3 1 821,4 2 1,-6 6-1,3 6-177,-2 7 1,-2 8 0,0 3 0,0 2-167,0 2 0,0 2 0,0 1 0,-2 0-268,-2 0 1,3-4 0,-4 0 0,4 0-459,1-2 0,0 0 0,0-7 0,1 1-1057,4-1 1,-3-1 1319,7-2 0,5-26 0,5-11 0</inkml:trace>
  <inkml:trace contextRef="#ctx0" brushRef="#br0" timeOffset="1786">2033 321 6322,'-9'0'2222,"1"0"1,5 5 0,-1 4-1774,2 2 1,4 6-1,1 1 1,1 3-335,-1 5 0,-2 1 0,-1 6 0,0 2-551,0 1 0,4 2 1,0-2-1,-1-1-1025,-1-2 1,-2-10 1460,0-2 0,0-6 0,0-2 0</inkml:trace>
  <inkml:trace contextRef="#ctx0" brushRef="#br0" timeOffset="1787">2033 170 8009,'-20'2'523,"3"1"0,3 1 798,2-1 0,5 3-576,3 3 0,4 1-745,4-2 0,31-2 0,12-6 0</inkml:trace>
</inkml:ink>
</file>

<file path=ppt/ink/ink1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10.793"/>
    </inkml:context>
    <inkml:brush xml:id="br0">
      <inkml:brushProperty name="width" value="0.04286" units="cm"/>
      <inkml:brushProperty name="height" value="0.04286" units="cm"/>
      <inkml:brushProperty name="color" value="#FFFFFF"/>
    </inkml:brush>
  </inkml:definitions>
  <inkml:trace contextRef="#ctx0" brushRef="#br0">63 213 8116,'-13'0'-107,"1"0"237,-1 0 1,5 6 0,1 2-1,1 4 230,3 0 0,2 6 1,1 3-1,0 4-189,0 4 1,0-1 0,1 4 0,4-1-176,3-3 0,-1-2 1,1 0-1,2-1-47,1 0 0,2-7 0,-1-4 1,1-6-79,-1-2 1,5-2-1,0-4 1,-2-1-56,-1-4 0,-3-3 0,-1-7 0,-2-3 112,2-2 0,-4 0 1,-2-2-1,-3 1 65,-1-1 1,0 2-1,0 0 1,0-1 213,0 1 0,-1 2 0,-3 4 0,-3-1-59,0-2 0,-3 0 0,4 5 0,-1-1-109,-2 1 1,-1-1 0,0 1-183,2-1 0,-1 2-497,-3 2 1,-1 4-1177,1 5 1816,5 5 0,12 30 0,9 13 0</inkml:trace>
  <inkml:trace contextRef="#ctx0" brushRef="#br0" timeOffset="560">690 163 8138,'0'-12'148,"0"-1"1,0 5 0,-1-1-1,-2 0 105,-1-2 0,-1 2 0,4 1 1,-2-2 180,-1-1 1,-6-2-534,2 1 0,-3-1 1,-2 2-101,1 3 1,3 2 0,1 6 99,-2 0 1,1 2 0,-1 2 0,3 6 66,1 5 1,-2 0 0,4 6-1,1 1 61,1 2 0,2 5 0,0 2 0,0 1 32,0 3 0,0 1 0,0 2 0,0-1 28,0 1 0,0 4 1,0 0-1,0-2-289,0-1 1,0-7 0,0-4-1,2-4 200,2-3 0,-3-28 0,5-3 0</inkml:trace>
  <inkml:trace contextRef="#ctx0" brushRef="#br0" timeOffset="655">376 351 8086,'-16'12'361,"-1"-4"0,3-2 352,4-1 1,0-2 0,8 5-479,3 2 0,10-3 0,10 0 1,4-1-215,5-4 0,3 0 1,7-2-1,2 0-387,-1 0 0,2 0 366,-1 0 0,39-11 0,5-3 0</inkml:trace>
</inkml:ink>
</file>

<file path=ppt/ink/ink1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07.797"/>
    </inkml:context>
    <inkml:brush xml:id="br0">
      <inkml:brushProperty name="width" value="0.04286" units="cm"/>
      <inkml:brushProperty name="height" value="0.04286" units="cm"/>
      <inkml:brushProperty name="color" value="#FFFFFF"/>
    </inkml:brush>
  </inkml:definitions>
  <inkml:trace contextRef="#ctx0" brushRef="#br0">63 264 7814,'-7'-1'609,"3"-3"1,4-3 0,4-5-1,6 3-357,5 0 1,1 2 0,3-1 0,1 4-124,-1 2 0,1-2 0,2 0 0,-2 3-12,-2 3 1,3 5 0,-5 7 0,0 3-44,-2 4 1,-6-2-1,-1 2 1,-1 2-95,-4 0 0,0 2 0,-4 1 0,-2-1-136,-4 0 1,-3-6-1,-2-2 1,1-3-73,-1-2 0,-4 0 0,1-4 0,-1-4-75,-1-2 0,4-4 1,-4-2-1,1-6-141,0-5 0,-1 0 0,3-6 0,-2-2 245,2 0 0,1-2 1,3 1-1,1 2 366,1 1 0,5 5 0,-3 0 1137,2 2-819,1 7 1,4 7 0,0 8 0,0 3-18,0 2 1,1 5 0,2 3 0,2 2-215,2 3 0,-3 0 1,3 3-1,0 5-102,0 2 0,-2 6 1,2 0-1,-2-1-314,-2 3 1,-2-5 0,1 2 0,0-3-290,3-4 1,-1-8 0,-3-8 0,2-2-1101,1-5 0,2-7 1551,-2 0 0,-3-3 0,5-1 0</inkml:trace>
  <inkml:trace contextRef="#ctx0" brushRef="#br0" timeOffset="595">691 415 7767,'0'-9'-357,"0"1"738,0-2 0,0 3 0,0-1 22,0-2 1,-2-1 0,-2-2 0,-3 1-220,0-1 0,-4 5 0,3 0 0,-4-2-126,0-1 1,-1 2 0,1 2 0,-2 2-55,-3 2 0,3 2 0,-3 1 0,3 1-122,2 3 1,-1 3 0,2 7 0,1 1-27,2 2 1,5 5 0,-1-2-1,3 1 269,1 0 1,1 0 0,3 4-1,5 0 93,2 0 0,1-4 0,2-2 0,2 1-90,0-1 0,5-3 1,-4-1-1,0-4-152,1-2 0,-4-7 0,4 3 0,-1-5-181,-1-5 0,-3-2 0,-5-7 0,2-2-272,1-5 1,-4-7-1,-3-3 1,-1-1 8,1-3 1,-2 3 0,2 0 0,-3 3 204,-1 5 0,0 1 0,-1 6 313,-3 1 0,1 8 0,-5 4 0,-1 4 411,2 4 1,-3 3-1,6 6 1,0 1-25,-1 2 1,3 0 0,-2 3-1,3 1-164,1-1 1,1 2 0,2 4 0,2 0-153,2 0 1,-3 0 0,5 1 0,1-1-208,1 0 1,-3 0 0,0-1 0,2-2-1039,1-1 0,2-6-260,-1 2 1384,1-9 0,-6-80 0,-1-26 0</inkml:trace>
  <inkml:trace contextRef="#ctx0" brushRef="#br0" timeOffset="810">941 264 10703,'2'13'0,"1"-1"585,1 1 0,0 1 1,-3 2-1,2 5-194,1 3 0,5 2 0,-4 4 0,1 3-251,-1 3 0,4-3 0,-4-4 0,1-3-72,0-1 0,-1-2 0,-2-5-441,1-6 1,0-10-33,-4-6 0,-1-9 0,-2-12 1,-1-2 157,1-2 1,0 1-1,1-4 1,-3 0 191,3 0 1,0 3 0,2-3 0,0 1 57,0 3 1,0 3-1,0 3 1,0 2-27,0 2 1,4 1-1,2 6 1,1 3-417,3 4 0,1 1 1,1 0-1,1-1-965,-1 1 1404,1 2 0,11 34 0,2 9 0</inkml:trace>
  <inkml:trace contextRef="#ctx0" brushRef="#br0" timeOffset="1866">1230 352 8329,'0'8'232,"0"1"0,1-7 676,4 3 1,2-4-1,5-1 1,1-1-639,-1-4 1,2 3 0,1-5 0,4 0-250,0 0 0,1 0 1,2-3-1,-1 2-210,1-2 0,-2-1 1,-1 0-1,1 1-716,-1 1 1,-8 5-1,2-3 905,-2 2 0,-17 6 0,-2 6 0</inkml:trace>
  <inkml:trace contextRef="#ctx0" brushRef="#br0" timeOffset="2432">1406 1 8551,'-6'7'1067,"3"0"0,-4-3-733,2 4 0,1 3 1,4 2-1,0-1 19,0 1 1,0 5-1,0 3 1,1 4-135,3 4 0,-1 5 1,4 6-1,0 3-176,0 2 1,-4 1 0,2 3 0,-1-2-418,1-1 1,-1-5 0,-3-1 0,2-5-1108,1-6 0,0-4 1481,-4-4 0,11-36 0,3-14 0</inkml:trace>
</inkml:ink>
</file>

<file path=ppt/ink/ink1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05.504"/>
    </inkml:context>
    <inkml:brush xml:id="br0">
      <inkml:brushProperty name="width" value="0.04286" units="cm"/>
      <inkml:brushProperty name="height" value="0.04286" units="cm"/>
      <inkml:brushProperty name="color" value="#FFFFFF"/>
    </inkml:brush>
  </inkml:definitions>
  <inkml:trace contextRef="#ctx0" brushRef="#br0">13 101 7880,'-7'8'445,"3"1"183,2 1 0,4-5-127,2-1 0,3 2 1,6-2-1,1-1-294,2-2 1,4-1 0,5 0 0,0 0-51,0 0 1,4-1-1,2-2 1,0-2-17,-1-2 1,4 2-1,-5-2 1,-1 0-328,-2 0 0,-2 0 0,-2-1 0,-2 3-320,-2-1 0,-1 5 1,-5-4-1900,1 4 577,-6 1 1828,-7 0 0,-52 33 0,-16 9 0</inkml:trace>
  <inkml:trace contextRef="#ctx0" brushRef="#br0" timeOffset="583">264 189 7819,'-7'0'1110,"1"0"0,8 0 0,2 1-939,4 3 0,-1-1 1,0 7-1,-1 3-46,-3 2 1,-1 11-1,1 1 1,1 4-267,-1 3 1,-1 4-1,-2 2 1,0 2 145,0-1 0,0-4 0,0-3 0,0-5-2775,0-2 2770,0-8 0,11-107 0,-4 28 0,0 0 0</inkml:trace>
  <inkml:trace contextRef="#ctx0" brushRef="#br0" timeOffset="1140">465 1 12795,'8'12'386,"0"1"0,-3 6 0,3 6 0,2 7-110,1 5 1,-3 7-1,-1 5 1,0 4-124,0 0 0,-4 1 0,1-2 0,-3-6-124,-1-6 0,0-2 1,0-11-533,0-4 1,0-13 33,0-6 1,2-9 0,1-12 0,1-4-55,-1-3 0,-1-6 1,1-4-1,1-2 191,-1-2 1,3 2 0,-1 1 0,2 3 191,3 1 0,-3-2 1,0 5-1,0 4 201,0 6 0,1 6 415,5 3 0,-2 5 1,-1 10-1,-3 5 80,-2 4 0,5 8 0,-3-3 1,1 4-142,1 1 1,-6 0 0,2 2 0,-1 1-356,0 1 0,1 0 1,-4-4-1,2 0-582,1 1 0,0-3 0,-4-2-4219,0-4 4741,0-9 0,-5-47 0,-2-17 0</inkml:trace>
  <inkml:trace contextRef="#ctx0" brushRef="#br0" timeOffset="1221">828 377 7813,'2'13'456,"1"-1"69,1 1 1,6-2 0,-2-1-238,3-2 1,2-5 0,-1 1 0,1-4-109,-1-4 0,2-3 0,2-7 0,0-1-50,0-2 0,2-1 1,-2 1-1,0-3-37,-2 1 1,-7-3 0,-2 4 0,-1-1-98,1 1 0,-1-3 0,-6 5 0,0 0 0,-3 2 1,-9 2 0,2 1 0,-3 2-62,-3 5 1,2 3 0,-3 1 0,-1 1 65,1 3 0,-1 3 0,-2 7 0,2 3 131,2 4 0,1 3 0,5 2 1,1 2 175,2 1 0,4 6 1,5-2-1,3 2-1,5-1 0,3 5 0,13-6 0,4-2-265,2-3 1,4-6 0,5-4 0,1-7-677,2-4 0,4-5 1,-4-11-1,-2-7 634,-1-7 0,-8-25 0,-2-12 0,4-5 0,0 0 0</inkml:trace>
</inkml:ink>
</file>

<file path=ppt/ink/ink1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15.807"/>
    </inkml:context>
    <inkml:brush xml:id="br0">
      <inkml:brushProperty name="width" value="0.04286" units="cm"/>
      <inkml:brushProperty name="height" value="0.04286" units="cm"/>
      <inkml:brushProperty name="color" value="#FFFFFF"/>
    </inkml:brush>
  </inkml:definitions>
  <inkml:trace contextRef="#ctx0" brushRef="#br0">214 433 8296,'-13'8'-171,"0"0"1,1-5 512,-1 1 1,2-4 0,3-4 0,2-4-117,1-3 1,3-2 0,-2-1 0,3-1 49,1-2 1,-4 0-1,-1 5 1,1-1-118,-1 1 1,2 0 0,-6 4 0,0 4-69,-2 3 0,-1 3 1,3 7-1,0 7-265,0 7 0,-3 7 0,1 4 0,3 2 5,4 2 1,2-1 0,2 1 0,0 0 26,0-1 0,6-3 1,4-2-1,4-3-200,2-5 1,7-5 0,-3-8 0,3-1-203,-2-1 1,5-7 0,-4 2 543,1-2 0,5-30 0,4-7 0</inkml:trace>
  <inkml:trace contextRef="#ctx0" brushRef="#br0" timeOffset="590">377 495 8268,'-13'13'0,"1"-1"431,-1 1 0,2-1 1,1 0-1,3-3-176,2 0 0,0-1 0,5 6 0,0 1 23,0 2 0,2 4 0,2-4 0,3-1-142,0 3 0,8-6 0,-2 4 0,1-4-210,0-5 0,-2 2 0,2-6 1,1-1-219,2-2 0,0-1 0,-5-1 0,1-5-29,0-6 1,-1-2 0,1-7 0,-2-1 172,-3-2 1,2-1 0,-6 0 0,-1 0 203,-2 0 0,-1-1 0,-1 3 0,-2 0 185,-1 3 1,-6 0 0,0-1-1,-4 6-20,-2 5 1,-5 0 0,3 5 0,0-1-210,-1 1 0,3 0 0,3 7 0,2 2-315,3 4 0,-2 1 0,6 2 0,1 3-299,2 0 0,2 0 0,3 0 602,4 2 0,26-2 0,6 4 0</inkml:trace>
  <inkml:trace contextRef="#ctx0" brushRef="#br0" timeOffset="903">678 382 7575,'-2'9'1559,"-2"-1"0,3 0 0,-3 5-1296,2 0 0,2 0 1,0 3-1,0 2-107,0 1 0,4 2 0,2 3 0,-1-2-161,1-1 0,2 0 0,-3 3 0,-1-3-527,1-5 0,-2-2 92,6-1 1,-5-6 0,3-4-1,-2-7 82,-2-9 1,4-9 0,0-9 0,1-1-29,1-3 0,-1-5 1,5-2-1,-2 3 205,-3 4 0,3 0 1,-2 7-1,0 3 392,0 3 1,2 8 111,-3 1 0,2 18 0,0 11 1,-3 7-160,-2 2 1,0 4-1,-4 2 1,2-1-315,1 1 1,4 2-1,-2-3 1,-1-2 149,1-2 0,26 5 0,3 1 0</inkml:trace>
  <inkml:trace contextRef="#ctx0" brushRef="#br0" timeOffset="2302">1242 370 8456,'-7'-6'793,"-4"5"0,3-3 0,-3 2-595,-2 2 0,0 0 0,0 0 0,-3 0-249,-1 0 1,-5 0 0,3 0 0,-2 2-187,0 2 1,6 1 0,-2 5 0,3-1 45,1 0 1,1 7-1,1 2 1,2 1 103,5 4 1,3 2 0,1 3 0,1 2 48,3 2 1,5-4 0,6 1 0,2-2 97,-2-2 1,3-6 0,0-3-1,0-6-6,1-6 0,-3-3 1,-2-2-1,0-3-60,-1-5 1,2-8 0,-8-3 0,1-6-51,1-3 1,-7-3 0,4-5 0,-2-1-68,0 0 0,1 1 1,-5-2-1,0-2 12,0-1 1,0 1 0,0 3 0,0 0 161,0 1 0,0-1 1,-2 2-1,-1 2 214,-1 5 1,-1 8 36,0 4 1,4 10-1,-3 9 26,2 9 1,2 7 0,0 9 0,0 2-65,0 4 1,0 4-1,0 2 1,0 1-150,0 2 0,2 5 0,1-1 1,1 2-216,-1-2 0,2 2 1,1-3-1,-1-2-290,1-5 0,4-3 1,-2-9-1,3-5-1751,2-6 2141,-1 1 0,23-59 0,6-8 0</inkml:trace>
  <inkml:trace contextRef="#ctx0" brushRef="#br0" timeOffset="2861">1418 332 8268,'-13'6'259,"1"2"0,1 3 0,1 2 252,1-1 1,7 5-1,-2 1 1,2 0-318,2 0 1,0 5 0,2-1 0,0 5-28,2 2 0,6-1 1,-3-6-1,2-2-259,-1-2 0,0-2 1,5-5-1,-1-1-241,1-1 1,-1-8 0,1 0 0,0-6-81,-1-6 1,1-5 0,-2-9 0,-1-1 52,-2-3 1,0-4 0,3-3 0,-1 1 125,-1 2 1,-5 4 0,3-3 0,0 1 340,0 3 0,-5 7 0,3 4 0,-4 3 494,-1 2 1,4 6-122,0 6 0,1 11 1,-5 10-1,0 4-129,0 5 0,-2 2 0,-1 5 1,-1 1-394,1 0 0,2 4 1,1-2-1,0-2-513,0-4 0,6-7 1,2-1-1,3-6 555,2-6 0,10-21 0,4-14 0</inkml:trace>
  <inkml:trace contextRef="#ctx0" brushRef="#br0" timeOffset="2862">1970 370 8257,'-9'-7'-181,"1"3"1,-2 1 573,-1-1 0,-1 1 0,-1-4 52,1 1 0,-1 1 0,-1 2 1,-1-1-431,-2 1 0,0 2 1,5 2-1,-1 3-50,1 5 1,-1 3-1,1 5 1,-1 4 11,0 2 1,5 4 0,1 2-1,2 5-45,2 2 0,6 0 0,2-1 0,4-3 10,4-1 1,1-8 0,6-6 0,-1-4-233,1-5 0,-1-2 0,4-8 0,-4-2-817,-1-4 1107,5-9 0,7-64 0,-10 30 0,-1 0 0</inkml:trace>
  <inkml:trace contextRef="#ctx0" brushRef="#br0" timeOffset="2863">1995 445 8257,'-6'8'0,"-1"1"2163,0 1-1873,2-5 1,6 1 0,3-8 0,5 0-103,2-3 1,3-3-1,1 2 1,2 1-115,-2-1 0,5-2 1,-1 2-1,1 1-302,-3-1 1,1 2 0,-2 3 0,1-2-784,1-1 1,-4-1 0,3 5 1010,-3 0 0,-24-5 0,-5-2 0</inkml:trace>
  <inkml:trace contextRef="#ctx0" brushRef="#br0" timeOffset="2864">2120 244 8257,'-12'-4'-9,"1"-1"810,2-2-416,-2 4 1,10-1-1,-3 8 1,2 4-106,2 3 1,0 6 0,0 3 0,0 2-53,0 4 1,4 8 0,1-1 0,-1 5-367,1 4 1,-3-3 0,3 3-1,-1-3-621,1-2 0,4-5 0,0-2 759,2-4 0,24-57 0,5-13 0</inkml:trace>
  <inkml:trace contextRef="#ctx0" brushRef="#br0" timeOffset="2865">2283 483 8257,'-4'19'-201,"0"-2"1,-4-3 0,4 0 0,1 1 739,1 2 1,2 0 0,0-3-1,0 2-192,0 5 1,6-3-1,2-1 1,3-3-322,2-1 0,1-2 0,1-3 0,2-4-64,-2-2 1,3-2 0,-1-2 0,0-2-72,1-4 0,-4-5 0,3-4 0,-5-4-77,-3-2 1,2-4 0,-4-1 0,0 1 56,-3 3 1,-3-1 0,-1 5 0,0-1 128,0 0 1,-1 6-1,-3 0 1,-6 4 200,-5 2 1,-1 6 0,-3-1 0,-1 4 56,1 4 0,2 5 1,-3 6-1,1 3-351,-1 2 0,7-3 0,0 2 0,7-1-305,5-2 0,1-3 0,1-1-1709,4-4 2107,7-2 0,69-57 0,-30 20 0,0 0 0</inkml:trace>
  <inkml:trace contextRef="#ctx0" brushRef="#br0" timeOffset="3012">2597 407 8257,'0'13'413,"0"0"263,0-1 1,0-4 0,0 1-342,0 1 0,1 1 0,2 1 0,3 2-119,1 3 1,-3 0 0,3 6 0,-1 4 20,-4-1 1,1 1 0,0-1 0,1 2-391,-1 1 0,-2-3 0,-1-7-698,0-1 0,0-8 617,0-10 1,0-11 0,0-12 0,2-4-30,2-7 1,1-2 0,5-2-1,-1 1 16,0-1 0,7 5 0,0 0 1,1 1 32,1 0 0,-2 9 0,4-1 0,3 3 214,0 2 0,14 14 0,2 1 0</inkml:trace>
</inkml:ink>
</file>

<file path=ppt/ink/ink1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22.058"/>
    </inkml:context>
    <inkml:brush xml:id="br0">
      <inkml:brushProperty name="width" value="0.04286" units="cm"/>
      <inkml:brushProperty name="height" value="0.04286" units="cm"/>
      <inkml:brushProperty name="color" value="#FFFFFF"/>
    </inkml:brush>
  </inkml:definitions>
  <inkml:trace contextRef="#ctx0" brushRef="#br0">63 101 8235,'4'-8'-225,"2"1"0,1 1 724,2 3 1,4-2 0,4-1 0,2 0 45,1 1 1,3 1-1,-2 4 1,3 0-176,1 0 1,-5 5 0,-4 4 0,-2 3-218,-1 5 0,-5 1 0,-1 6 0,-1-2-156,-3 0 0,-3 5 0,-5-6 1,-2 1-153,0-1 1,-4 0 0,3-7 0,-3-4-328,-2-3 0,1 1 1,-1-4-1,1-1-106,-1-2 0,-4-2 1,1-3-1,-1-5 60,-1-2 1,2-1 0,-3-1 0,1-1 251,2-3 1,2 3-1,2-4 1,-1 2 278,1-1 0,1 0 0,2 5 0,4-1 147,-1 1 0,5-1 0,-3 0 427,2 1 1,4 5-1,2 4-95,4 6 0,-1 4 1,0 7-1,0 3-75,0 3 0,-3 4 0,3 3 0,-1 2-266,-3 4 0,-2 9 1,-1 4-1,0 3-279,0 1 0,0-1 0,-1-2 0,-2-2-351,-1-2 1,-1-7-1,5-8 1,0-5-1785,0-7 2273,0-7 0,23-71 0,5-21 0</inkml:trace>
  <inkml:trace contextRef="#ctx0" brushRef="#br0" timeOffset="412">314 226 7266,'1'9'1401,"2"-1"1,3 3-837,1 5 1,-3-1 0,4 6 0,0 1-386,-1 2 1,-1-3 0,-5 0 0,2 1-82,1 2 0,1-5 1,-5-2-523,0-3 1,0-4-1,0-6-28,0-8 1,0-8-1,1-4 1,2-7 141,1-5 1,6 1 0,-2-7 0,3 1 183,2 1 1,-1-3 0,1 6 0,-1 1 57,1 1 1,-1 3-1,1 4 1,0 4-238,-1 6 0,-4 5 1,1 5 303,1 0 0,-5 39 0,1 10 0</inkml:trace>
  <inkml:trace contextRef="#ctx0" brushRef="#br0" timeOffset="826">590 377 8235,'-4'12'-65,"-1"1"1,3 0 360,0-1 0,2-4 121,0 1 1,6-8-1,2 1 1,3-7-335,2-2 1,-1-1 0,1-6 0,0-1-57,-1-2 0,1-1 0,-1 3 0,1-3-125,-1-2 0,-5 0 0,-3-2 0,-2 3-147,-2 1 0,0-1 0,0 4 1,-2-2-8,-2 2 1,-3 2 0,-7 5 0,-1 4 166,-2 3 1,-4 1-1,3 1 1,0 5 131,0 6 1,3 2 0,5 7-1,2 3 210,-2 3 1,4 1-1,2 4 1,3 0 199,1 1 0,4 0 1,1 5-1,4-2-139,5-3 1,-2-2 0,6-7 0,-1-3-224,0-5 1,4-7 0,-5-5 0,1-3-347,1-1 1,-2-5 0,3-5 0,-1-7-303,-2-8 0,-1-1 0,0-9 0,2-3-103,-2-2 0,-1-1 0,-1 6 1,-1 2 389,1-2 0,-2 0 0,-1 2 0,-3 5 363,-2 6 1,0 4 0,-4 6 214,3 4 0,-3 4 0,4 8 0,-4 6 431,-1 5 0,0 0 1,0 6-1,0 2-210,0 0 1,0 2 0,0 2 0,0 1-214,0 1 1,0 5 0,0-4 0,1 1-41,4 0 1,-3 2 0,5-4 0,0-2-75,0-5 0,0 0 1,3-6-1,-2-5-257,2-6 1,1-3 0,2-4 0,-1-3-361,1-8 1,0-5 0,-1-8 0,1-2-183,-1-1 0,1-5 0,-1 3 1,1 2-106,-1 3 1,-3-2 0,-1 8 0,0 1 697,-1 2 0,-1 20 0,-6 5 0</inkml:trace>
  <inkml:trace contextRef="#ctx0" brushRef="#br0" timeOffset="1240">1292 314 8179,'-5'13'0,"-2"-1"159,0 1 0,0 1 0,4 1 0,-1 2 440,1-2 1,0 3 0,1 0 0,-3 2-484,3 2 1,0 2-1,2 0 1,0-4-655,0-3 1,0-3 0,0-1-642,0-1 1179,0-5 0,22-68 0,6-23 0</inkml:trace>
  <inkml:trace contextRef="#ctx0" brushRef="#br0" timeOffset="1661">1330 1 8235,'-18'12'29,"0"-4"0,-3 1 241,4 1 1,9-3-359,4 1 1,4-4 0,4 3 87,4-1 0,42 15 0,12-1 0</inkml:trace>
  <inkml:trace contextRef="#ctx0" brushRef="#br0" timeOffset="1662">1418 302 7992,'-9'23'0,"2"-2"-28,2-4 0,1 1 0,4-1 0,0 0 398,0 1 0,4-3 0,1 4 0,2 1-114,3 0 1,1-4 0,2 4-1,-1-2-199,1-3 1,0-1-1,-1-3 1,1-2-265,-1-5 0,1-3 1,-1-1-1,1-1 76,-1-3 1,1-5-1,-2-7 1,-1-5 13,-2-3 1,-1-1-1,1 0 1,-3-2 88,-4-2 1,-1 3 0,0-4-1,0 4 151,0 1 0,-6 0 0,-2 0 0,-4 1-32,-5 3 1,1 3 0,-3 5 0,-1 2-69,1 3 0,-1 2 0,-2 6 0,3 3-313,1 5 0,2 2 0,6 10 0,3-1-383,2 1 0,1-1 673,4 2 0,44 19 0,12 1 0</inkml:trace>
  <inkml:trace contextRef="#ctx0" brushRef="#br0" timeOffset="1760">1706 239 7899,'0'12'214,"0"1"1,0 1 521,0 3 1,0-2 0,0 6 0,0 1-428,0 2 0,0 5 0,0 0 1,0 1-189,0 0 0,2-3 0,0 1 0,4-6-261,1-5 0,1-3 0,5-3 1,-1-3-254,1-4 0,0-4 1,-1-5-1,1-6 120,-1-5 1,1-6 0,-1 0-1,1-5 67,-1-2 1,1-6-1,-1 3 1,0-1 3,-4-1 1,2 6 0,-5-1 0,1 1 5,-1-1 1,4 8-1,-5 0 404,-1 6 0,-2 11 1,-2 6 191,-3 9 0,1 15 0,-4-1 0,0 3 5,0 2 0,4 1 0,-1 4 0,3-3-185,1-2 1,0 4 0,0-5 0,0-1-582,0-1 0,5-4 1,4-2-1,2-4-2215,1-3 2576,6-7 0,41-41 0,15-14 0</inkml:trace>
  <inkml:trace contextRef="#ctx0" brushRef="#br0" timeOffset="2510">2283 314 8177,'-12'-7'436,"-1"2"1,-1-1 141,-2-2 0,2 1 0,-3 0 0,3 1-320,1 3 0,1 2 1,-1 1-1,1 0-163,-1 0 1,1 1 0,1 4 0,1 3-290,1 3 1,7 2 0,-1-1-257,6 1 1,4-1 0,5-1 0,1-1 90,-1-1 0,1-1 0,-1 4 0,1 1 246,-1 0 0,1-1 0,0 1 0,-2 1 322,-3 2 0,2 0 0,-6 5 0,-1-1 95,-2 0 1,-2 4 0,-3-3 0,-5 2-14,-2 2 0,-6-4 0,-1-1 0,0-2-238,0-3 1,-3-5 0,4-3 0,2-1-939,1-4 1,6-3 884,-1-7 0,7 5 0,-4-8 0</inkml:trace>
  <inkml:trace contextRef="#ctx0" brushRef="#br0" timeOffset="2871">2334 164 8087,'-13'0'587,"6"0"0,1 5 0,6 4-96,0 2 1,5 1 0,0 2 0,2 4-58,3 7 0,0 1 0,-2 4 0,-2 1-375,-1 2 1,-3 5 0,2 2 0,-4 2-457,-4-1 0,-2-2 0,-4-3 0,2-1-462,-2-2 1,0-6 0,2-2-873,4-7 1731,2-10 0,19-64 0,4-20 0</inkml:trace>
  <inkml:trace contextRef="#ctx0" brushRef="#br0" timeOffset="2872">2497 352 8087,'-20'21'-86,"3"-3"1,5-3 292,3-4 1,4-5-1,5 2 410,0 2 0,4-3 0,2 0 0,1 0-322,2 0 1,3 3-1,-1 5 1,-2 2-134,0-2 1,-1 0-1,3 1 1,-1 2-465,-2 1 1,-3 1-1,2 2 1,0-2-613,0-2 1,-3-1-1,3-5 914,-2 1 0,27-34 0,3-9 0</inkml:trace>
  <inkml:trace contextRef="#ctx0" brushRef="#br0" timeOffset="3263">2848 314 8102,'-17'2'207,"0"2"0,1-1 1,3 5-1,1 0 372,-1-1 0,1 4 1,-2-1-1,-2 5-274,0 6 0,-1 4 0,3 5 0,-3 6-151,-4 9 1,-1 2 0,-2 12 0,1 0-23,-4 3 0,-1 5 0,4-2 0,4-3-438,3-7 0,4-10 0,5-7 0,4-9-1812,2-7 2118,2-4 0,17-33 0,4-7 0</inkml:trace>
</inkml:ink>
</file>

<file path=ppt/ink/ink1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20.685"/>
    </inkml:context>
    <inkml:brush xml:id="br0">
      <inkml:brushProperty name="width" value="0.04286" units="cm"/>
      <inkml:brushProperty name="height" value="0.04286" units="cm"/>
      <inkml:brushProperty name="color" value="#FFFFFF"/>
    </inkml:brush>
  </inkml:definitions>
  <inkml:trace contextRef="#ctx0" brushRef="#br0">38 1 8401,'-7'1'552,"3"3"1,3 3-1939,1 6 1386,0 0 0,11 10 0,3 4 0</inkml:trace>
  <inkml:trace contextRef="#ctx0" brushRef="#br0" timeOffset="434">26 239 8323,'0'18'-366,"0"-4"0,0 3 0,0-3 864,0-1 0,0-1 0,0 2 0,0 1-31,0 2 0,-5 1 0,1-1 1,1 4-349,2 3 0,0 1 0,-2 0 0,-1 0-524,1 0 1,1 0 0,2 0 404,0 0 0,6-16 0,1-5 0</inkml:trace>
  <inkml:trace contextRef="#ctx0" brushRef="#br0" timeOffset="852">389 76 8323,'-12'0'914,"-1"0"-139,1 0 1,-1 0 0,1 0 0,-1 0-195,0 0 0,1 6 0,-2 2 0,-1 5-625,-2 3 0,0 0 0,5 3 0,-1 1-87,1-1 0,5-3 0,2 2 0,4-2-365,1 1 1,1 0 0,4-5-1,3 2 54,3 3 1,3-3 0,1 3 0,4-3 303,0-2 1,2 1 0,4-1 0,-1 1 234,-3-1 0,1 5 1,-4 0-1,0-2 183,0-1 0,-2 3 1,-8 0-1,-4-2 252,-2-1 0,-2 0 0,-2 1 0,-3 2-183,-8-2 0,-1-1 0,-7-3 0,0-1-901,2-2 0,-8-5 0,5 1 552,0-2 0,-6-25 0,-4-4 0</inkml:trace>
</inkml:ink>
</file>

<file path=ppt/ink/ink1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26.784"/>
    </inkml:context>
    <inkml:brush xml:id="br0">
      <inkml:brushProperty name="width" value="0.04286" units="cm"/>
      <inkml:brushProperty name="height" value="0.04286" units="cm"/>
      <inkml:brushProperty name="color" value="#FFFFFF"/>
    </inkml:brush>
  </inkml:definitions>
  <inkml:trace contextRef="#ctx0" brushRef="#br0">38 50 7721,'-12'0'1418,"3"0"-481,1 0 0,5 1 0,-1 3-463,2 5 0,2 7 1,0 5-1,0 4-164,0 5 1,2 2-1,1 7 1,2 1-232,2 2 0,-3 0 0,3-5 0,0 1-91,0 0 0,-4-11 1,1-3-1,-2-4-343,-2-5 0,4-5-131,0-2 0,0-11 0,-4-1 93,0-6 1,0-4 0,0-2 0,0-5-27,0-3 1,0-5 0,0-2 0,2 1 242,2-1 0,-3-4 0,3 2 1,-2-4 108,-2 0 0,4 0 0,1 4 0,1 4 69,0 2 0,3 2 0,0 1 325,2 4 0,1 7 0,1 9 0,0 4 102,-1 4 1,1 4 0,-1 9-1,1 4-10,-1 3 1,1 1 0,-1 1-1,1 4-196,-1 3 1,-3 3 0,-2 3-1,0 2-216,0 1 1,-5-1 0,3-4-1,-4-3-1123,-1 0 0,0-6 0,0 0-955,0-6 0,-6-5 2071,-2-9 0,-3-47 0,-2-17 0</inkml:trace>
</inkml:ink>
</file>

<file path=ppt/ink/ink1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27.206"/>
    </inkml:context>
    <inkml:brush xml:id="br0">
      <inkml:brushProperty name="width" value="0.04286" units="cm"/>
      <inkml:brushProperty name="height" value="0.04286" units="cm"/>
      <inkml:brushProperty name="color" value="#FFFFFF"/>
    </inkml:brush>
  </inkml:definitions>
  <inkml:trace contextRef="#ctx0" brushRef="#br0">38 301 7343,'7'6'477,"4"-5"40,-2 4 1,2-5 0,1-5 0,1-3-276,0-3 0,-1-2 0,1-1 1,-1-2-213,1-5 0,-1 1 0,1-1 1,-2 0-34,-3 2 0,2-3 0,-6 3 0,-1 1-154,-2 0 0,-2-3 0,-3 5-19,-5 0 1,-3 8 0,-3 4 0,-4 2 37,0 2 1,2 6-1,-2 4 1,1 5 157,2 6 1,-2 3 0,1 2 0,3 2 292,5 1 0,-1 5 0,6-2 0,1 1-6,2 2 1,1 4-1,1-7 1,5 2 83,6-1 1,5-5 0,5 1 0,-1-4-351,1-4 0,1-7 0,-1-7 0,-1-1-495,1-4 1,0-3 0,1-6 0,-4-7-556,-1-4 1,3-4 0,-4-6 1008,-2-1 0,-6-18 0,-4-8 0,2-3 0,-1 0 0</inkml:trace>
</inkml:ink>
</file>

<file path=ppt/ink/ink1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27.622"/>
    </inkml:context>
    <inkml:brush xml:id="br0">
      <inkml:brushProperty name="width" value="0.04286" units="cm"/>
      <inkml:brushProperty name="height" value="0.04286" units="cm"/>
      <inkml:brushProperty name="color" value="#FFFFFF"/>
    </inkml:brush>
  </inkml:definitions>
  <inkml:trace contextRef="#ctx0" brushRef="#br0">50 24 7724,'-12'0'162,"3"0"478,1 0 0,4 0 1,-3 2-227,1 2 0,2-1 1,4 5-1,0 2-106,0 1 1,0 7-1,2 3 1,2 4-109,4 4 1,3 3-1,2 6 1,-1-2-80,1-2 1,1 0 0,1-4 0,2-4-229,-2-3 0,-1-10 0,-1-6 0,-1-2-323,1-7 1,-5-5-1,-1-11 1,0-7-43,0-7 0,-4-4 1,2-3-1,0 0 173,-1 1 1,0-1-1,-4 10 1,0 1 291,0 1 1,0 4-1,0 2 1,-1 5 59,-4 7 0,4 5 266,-3 8 0,2 4 0,4 7 0,1 4 145,1 0 1,4 6-1,-2 4 1,-1-1-239,1-1 0,4 2 0,-3 0 0,1-1-416,0-1 1,-1-4 0,3-2 0,-3-4-568,-1-3 757,3-2 0,-13-55 0,3-14 0</inkml:trace>
</inkml:ink>
</file>

<file path=ppt/ink/ink1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27.705"/>
    </inkml:context>
    <inkml:brush xml:id="br0">
      <inkml:brushProperty name="width" value="0.04286" units="cm"/>
      <inkml:brushProperty name="height" value="0.04286" units="cm"/>
      <inkml:brushProperty name="color" value="#FFFFFF"/>
    </inkml:brush>
  </inkml:definitions>
  <inkml:trace contextRef="#ctx0" brushRef="#br0">19 76 7724,'-7'6'0,"1"-4"0,5 5 1485,-3-1 0,4-2-914,0-4 1,1 0 0,8 0-1,0 0-295,2 0 0,8 0 1,0-1-1,2-3-296,0-5 1,0 2 0,3-1 0,-2 0-327,-1 1 0,-2-5 1,4 5-1,-4-1-662,-1 0 1,-1 5 1007,-5-1 0,-5-3 0,-1 0 0</inkml:trace>
</inkml:ink>
</file>

<file path=ppt/ink/ink1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28.146"/>
    </inkml:context>
    <inkml:brush xml:id="br0">
      <inkml:brushProperty name="width" value="0.04286" units="cm"/>
      <inkml:brushProperty name="height" value="0.04286" units="cm"/>
      <inkml:brushProperty name="color" value="#FFFFFF"/>
    </inkml:brush>
  </inkml:definitions>
  <inkml:trace contextRef="#ctx0" brushRef="#br0">24 0 7695,'-13'0'893,"6"1"-161,3 4 0,4 6 1,3 7-1,2 3-458,2 5 1,2 5-1,3 8 1,1 3-221,-1 4 1,1 7-1,-1 1 1,1-1-140,0-1 1,-5-4-1,0-3 1,1-7-1076,-2-8 1,4-10 289,-3-8 870,-2-16 0,-6-88 0,-4 31 0,1 0 0</inkml:trace>
</inkml:ink>
</file>

<file path=ppt/ink/ink1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28.286"/>
    </inkml:context>
    <inkml:brush xml:id="br0">
      <inkml:brushProperty name="width" value="0.04286" units="cm"/>
      <inkml:brushProperty name="height" value="0.04286" units="cm"/>
      <inkml:brushProperty name="color" value="#FFFFFF"/>
    </inkml:brush>
  </inkml:definitions>
  <inkml:trace contextRef="#ctx0" brushRef="#br0">1 14 7695,'0'12'1101,"0"1"-822,0-1 1,4 1-1,1-1 1,1 2 31,-1 3 1,5 4-1,-1 7 1,0 4 176,0 4 1,2-1-1,-4 7 1,1-3-331,1-2 1,-7-5-1,4-4 1,-2-5-349,0-7 0,0-9-7,-4-7 1,-1-11 0,-2-11-1,-1-6-162,1-6 1,1 2 0,-1-1-1,-1-2 18,1-1 1,1 2 0,2 2 0,0 0-15,0 0 0,0 6 1,2-1-1,2 6 93,4 3 0,-1 3 0,3 7 0,3 3 18,2 4 0,3 7 0,-3 3 0,3 7 244,2 5 0,-5 2 0,31 30 0,2 7 0</inkml:trace>
</inkml:ink>
</file>

<file path=ppt/ink/ink1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29.046"/>
    </inkml:context>
    <inkml:brush xml:id="br0">
      <inkml:brushProperty name="width" value="0.04286" units="cm"/>
      <inkml:brushProperty name="height" value="0.04286" units="cm"/>
      <inkml:brushProperty name="color" value="#FFFFFF"/>
    </inkml:brush>
  </inkml:definitions>
  <inkml:trace contextRef="#ctx0" brushRef="#br0">151 156 7695,'0'-9'610,"0"1"0,-4 4 0,-1-5 0,1 1-152,-1 1 1,-1 0-1,-4 4 1,2-2-264,-2-2 1,-1 4 0,-1-1 0,-1 2-109,0 2 1,2 2 0,2 2 0,0 4 8,-1 3 0,5 2 0,1 0 0,2-1-24,2 1 1,0 5 0,2 3-1,2 2 111,4 2 1,3 1 0,3-1 0,2 0 39,0 0 0,7 4 0,-4 0 0,2-2-329,0-5 0,-4-4 0,2-7 0,1-2 20,-1-5 1,-5-4 0,0-4 0,-5-6-279,-4-5 0,3-6 1,-3-9-1,-1-3-104,1-3 1,-3-2 0,2 0-1,-3 1 143,-1-1 0,-1 5 0,-2 1 0,-1 1 147,1 3 0,2 2 760,1 1 1,0 12-214,0 9 1,0 14 0,1 11 0,2 4 106,1 4 1,5-1 0,-4 5-1,2 2-174,3 1 0,-3 2 1,1 0-1,2-1-697,1 1 1,2-7 0,-2-6-1,-1-7-1443,-2-4 0,0-3 0,3-6 1838,-2-9 0,-9-86 0,-4 28 0,1 1 0</inkml:trace>
</inkml:ink>
</file>

<file path=ppt/ink/ink1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29.468"/>
    </inkml:context>
    <inkml:brush xml:id="br0">
      <inkml:brushProperty name="width" value="0.04286" units="cm"/>
      <inkml:brushProperty name="height" value="0.04286" units="cm"/>
      <inkml:brushProperty name="color" value="#FFFFFF"/>
    </inkml:brush>
  </inkml:definitions>
  <inkml:trace contextRef="#ctx0" brushRef="#br0">37 60 7695,'-7'-6'561,"-3"4"0,5-7 676,-2-1 1,4-1-876,-1-1 0,4 5 1,4 4-1,3 7 340,0 9 1,4 6 0,-3 11-1,3 4-233,2 7 1,0 5-1,-2 8 1,-2 6-494,0 6 1,-2-4-1,3 2 1,-3-5-815,-2-3 0,3-6 1,-2-8 837,1-7 0,-27-63 0,-2-29 0</inkml:trace>
</inkml:ink>
</file>

<file path=ppt/ink/ink1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29.883"/>
    </inkml:context>
    <inkml:brush xml:id="br0">
      <inkml:brushProperty name="width" value="0.04286" units="cm"/>
      <inkml:brushProperty name="height" value="0.04286" units="cm"/>
      <inkml:brushProperty name="color" value="#FFFFFF"/>
    </inkml:brush>
  </inkml:definitions>
  <inkml:trace contextRef="#ctx0" brushRef="#br0">26 36 7723,'-6'-12'666,"5"3"0,-4 2 395,-1 2 0,5 2-711,-4 7 0,4 5 1,2 7-1,4 5-222,3 3 1,3 5 0,2 2-1,-1 1-69,1 3 0,-1 7 0,1 2 0,-2 2-28,-3 0 0,2 0 1,-4 3-1,-1-2-98,1-1 1,-2-11 0,-3-1 0,2-8-127,1-5 1,1-7 52,-5-6 1,0-15 0,0-2 0,0-8-153,0-5 0,0-6 1,0-3-1,0 0-2,0 1 1,1-1 0,2 5 0,1-1 148,-1 3 1,4 4 0,0-1 0,1 4 165,0 3 1,2 3 0,5 2 252,2 5 0,0 3 0,-5 1 0,1 1 110,-1 3 0,1 5 1,0 6-1,-1 3-49,1 2 0,-2 1 0,-3 4 1,-4 1-84,-2 4 1,-2-3 0,0 5 0,-2 1-152,-2-1 1,0-5-1,-7 3 1,-3-4-385,0-1 0,-1-1 0,-1-4 1,0-7-263,0-3 0,-2-7 0,1 0 0,2-6-942,1-5 1,7-5 1486,3-4 0,8-52 0,3-19 0</inkml:trace>
</inkml:ink>
</file>

<file path=ppt/ink/ink1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30.302"/>
    </inkml:context>
    <inkml:brush xml:id="br0">
      <inkml:brushProperty name="width" value="0.04286" units="cm"/>
      <inkml:brushProperty name="height" value="0.04286" units="cm"/>
      <inkml:brushProperty name="color" value="#FFFFFF"/>
    </inkml:brush>
  </inkml:definitions>
  <inkml:trace contextRef="#ctx0" brushRef="#br0">0 82 7731,'13'-5'25,"-1"1"0,-3-1 0,-1 2 310,2-1 1,1 0-1,0 5 309,-3 3 0,2 4 0,-6 8 0,1 2-193,0 1 1,-2 7 0,4 3 0,0-1-175,0-2 1,-4-1 0,2 0 0,1 0-102,2 0 0,-2-1 1,-1-4-377,1-8 0,1-5 0,4-8-256,-3-3 0,2-9 0,-4-8 0,-1-4-68,1-4 1,-2 2-1,-4-3 1,0 0 178,0 1 0,0-2 1,0 4-1,0-1 168,0 4 1,0 0 0,0 8 780,0 0-63,0 2 0,0 9 1,1 5-1,2 7-135,1 4 0,6 6 0,-1 1 1,2 1 28,1 4 1,-3 2 0,-1 3-1,2 1-281,1-1 1,-3 0 0,1-1 0,-1 1-835,-1-4 1,3 0 0,-6-8 0,0-2-2438,2-4 3117,-5-4 0,-1-68 0,-7-14 0</inkml:trace>
</inkml:ink>
</file>

<file path=ppt/ink/ink1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30.390"/>
    </inkml:context>
    <inkml:brush xml:id="br0">
      <inkml:brushProperty name="width" value="0.04286" units="cm"/>
      <inkml:brushProperty name="height" value="0.04286" units="cm"/>
      <inkml:brushProperty name="color" value="#FFFFFF"/>
    </inkml:brush>
  </inkml:definitions>
  <inkml:trace contextRef="#ctx0" brushRef="#br0">1 27 7731,'0'12'662,"0"1"1,1-5-1,3-1-76,5-1 0,2-1 0,3-2 0,1 1-195,2-1 1,5-3-1,-1-4 1,3-3-299,1 0 1,0-4-1,0 2 1,-1-2-659,-3-1 0,1 3 0,-5 1 565,-2-2 0,-51 27 0,-14 5 0</inkml:trace>
</inkml:ink>
</file>

<file path=ppt/ink/ink1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31.157"/>
    </inkml:context>
    <inkml:brush xml:id="br0">
      <inkml:brushProperty name="width" value="0.04286" units="cm"/>
      <inkml:brushProperty name="height" value="0.04286" units="cm"/>
      <inkml:brushProperty name="color" value="#FFFFFF"/>
    </inkml:brush>
  </inkml:definitions>
  <inkml:trace contextRef="#ctx0" brushRef="#br0">26 0 8320,'-9'0'1212,"1"0"0,5 2 0,-1 2 1,3 6-796,1 5 1,5 6 0,4 9 0,2 8-473,1 7 1,1 5-1,-1 4 1,2 5-642,3 2 0,-3-4 1,3-4-1,-3-7 696,-2-8 0,-5-23 0,-1-11 0</inkml:trace>
</inkml:ink>
</file>

<file path=ppt/ink/ink1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35.449"/>
    </inkml:context>
    <inkml:brush xml:id="br0">
      <inkml:brushProperty name="width" value="0.04286" units="cm"/>
      <inkml:brushProperty name="height" value="0.04286" units="cm"/>
      <inkml:brushProperty name="color" value="#FFFFFF"/>
    </inkml:brush>
  </inkml:definitions>
  <inkml:trace contextRef="#ctx0" brushRef="#br0">1 12 8119,'0'-7'525,"0"3"1,0 9 0,0 8-160,0 6 0,1 6 1,3 5-1,3 3-156,0 3 1,3 6-1,-4 1 1,1 0-63,2 1 1,-2 3 0,0-4 0,0-1-61,0-4 1,-4-10-1,3-3 1,-2-7-467,0-4 0,1-3 117,0-3 1,-4-8 0,3-8-1,-2-3 43,-2-2 1,0-1 0,0-1 0,0-3-173,0-2 0,1-1 0,2-2 1,2 0 169,2 2 1,-2 6-1,2-2 1,-1 3 304,1 2 0,2 1 0,3 2 0,1 5 142,-1 3 0,1 1 0,0 1 1,-1 5 77,1 6 1,-1 2-1,1 7 1,-2 2 19,-3 0 1,2 2-1,-6 0 1,-1 0-56,-2 1 1,-1-3 0,0 0-1,-1-3-42,-3 3 1,-3-4-1,-6 1 1,-1-2-395,-2-3 0,2-6 1,-3-5-1,2-3-938,-2-1 1,3-3-1,-3-4 1104,3-5 0,24-65 0,5-12 0</inkml:trace>
</inkml:ink>
</file>

<file path=ppt/ink/ink1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35.909"/>
    </inkml:context>
    <inkml:brush xml:id="br0">
      <inkml:brushProperty name="width" value="0.04286" units="cm"/>
      <inkml:brushProperty name="height" value="0.04286" units="cm"/>
      <inkml:brushProperty name="color" value="#FFFFFF"/>
    </inkml:brush>
  </inkml:definitions>
  <inkml:trace contextRef="#ctx0" brushRef="#br0">101 139 7744,'12'0'-49,"1"0"1,-1 0 0,1 0 94,-1 0 0,1 0 1,-1-2 366,1-2 0,-5 3 0,-1-5-276,-1 1 0,2 2 0,-4-6 0,-1 0-84,-1-2 1,-2-2-1,-2 0-16,-2 1 1,-3-1 0,-5 2 0,-1 2-52,0 0 1,1 6-1,-1-1 1,-1 3 13,-2 1 1,2 0 0,-3 1 0,2 3 96,-2 5 0,3 2 0,-1 3 0,4 3-29,2 3 1,5 0 0,-3 1-1,1 1 25,4 2 1,0 1-1,4 0 1,3 0-14,8 0 0,1-5 0,5-2 0,1-3-324,-1-2 1,4 2 0,4-8 0,3 0-1162,-2-3 0,-2-4 1405,-1-4 0,28-36 0,7-15 0</inkml:trace>
</inkml:ink>
</file>

<file path=ppt/ink/ink1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36.344"/>
    </inkml:context>
    <inkml:brush xml:id="br0">
      <inkml:brushProperty name="width" value="0.04286" units="cm"/>
      <inkml:brushProperty name="height" value="0.04286" units="cm"/>
      <inkml:brushProperty name="color" value="#FFFFFF"/>
    </inkml:brush>
  </inkml:definitions>
  <inkml:trace contextRef="#ctx0" brushRef="#br0">227 26 7744,'-13'-6'132,"5"5"1,0-3 179,-2 2 1,-1-2-1,-2 0-129,1 1 0,-1 2 1,0 1-1,1 0 10,-1 0 1,-1 5 0,-1 4-1,-2 3-59,2 5 0,2 2 0,4 7 1,2-1-185,1 0 1,2 0 0,4 0-1,0 0-133,0 0 0,6-1 0,3-3 0,5-5-283,3-2 1,5-1-1,-1-2 1,3-3-304,1-3 1,0-4 768,0-1 0,-11 0 0,-3 0 0</inkml:trace>
</inkml:ink>
</file>

<file path=ppt/ink/ink1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36.781"/>
    </inkml:context>
    <inkml:brush xml:id="br0">
      <inkml:brushProperty name="width" value="0.04286" units="cm"/>
      <inkml:brushProperty name="height" value="0.04286" units="cm"/>
      <inkml:brushProperty name="color" value="#FFFFFF"/>
    </inkml:brush>
  </inkml:definitions>
  <inkml:trace contextRef="#ctx0" brushRef="#br0">214 1 7721,'-12'0'91,"-1"0"1,0 0 0,1 0 0,-1 0-16,1 0 1,-1 0 0,1 0-1,-1 0 204,1 0 0,-1 5 1,-1 5-1,0 4-12,2 3 0,-4 5 0,9 0 0,0 5-126,3 2 0,3 0 0,2-4 0,2 0-21,1 0 0,10 1 1,-1-1-1,2-2-61,3-2 0,-2-4 0,3-7 0,1-3-186,-1-2 1,1-1-1,0-4 1,-3 0-189,-3 0 0,-1-5 1,-1-3-1,1-5 44,-1-4 1,-5 2 0,-3-5 0,-1 1-54,1-1 0,-2-1 1,2-4-1,-3 2 215,-1 2 0,0-2 0,-1 7 0,-2 0 328,-1 2 1,0 2 612,4-1-574,0 6 0,0 7 0,0 10 0,0 4-9,0 3 1,4 5 0,2 0 0,1 5-325,2 2 0,-2 5 0,0-5 0,0-1-488,0-2 1,0-2 0,3-2 561,-2-1 0,6-17 0,6 1 0</inkml:trace>
</inkml:ink>
</file>

<file path=ppt/ink/ink1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37.238"/>
    </inkml:context>
    <inkml:brush xml:id="br0">
      <inkml:brushProperty name="width" value="0.04286" units="cm"/>
      <inkml:brushProperty name="height" value="0.04286" units="cm"/>
      <inkml:brushProperty name="color" value="#FFFFFF"/>
    </inkml:brush>
  </inkml:definitions>
  <inkml:trace contextRef="#ctx0" brushRef="#br0">38 11 7721,'-12'0'1002,"4"4"1,1 1-598,1 2 0,2 2 0,4 3 1,0 2-25,0 3 0,0 2 0,0 8 1,1 2-211,3 5 0,3 3 0,5 4 0,-3 0-6,0 0 0,-1-4 0,3-3 0,-1-5-191,-2-2 0,-1-8 0,3-3-451,-2-7 1,-3-3-1,2-8 1,-2-2 21,-2-4 0,-2-9 1,-1-5-1,0-5 40,0-2 1,0-6 0,0 3 0,0-1 235,0-1 0,0 2 0,0-3 0,0 3 155,0 2 1,4-4 0,1 6 0,-3 3 282,0 3 0,2 7 0,2-1 211,1 7 0,-5 6 0,4 10 0,-2 7 29,0 4 1,5 4 0,-5 6-1,0 3-188,2 1 1,-5 1-1,5 6 1,-2 0-129,0-1 1,2 2 0,-4-8 0,4 2-212,1-1 1,-4-6 0,2-4 0,-1-7-423,1-7 1,0-6 0,-2 0 0,1-6 21,-1-5 0,-2-9 0,-1-5 1,2-5-96,2-2 0,-3-4 0,3 2 0,-2-1 240,-2-3 1,0 3 0,0 0 0,1 0 217,3 0 0,-2 5 1,2 1-1,-3 5 293,-1 3 0,5 5 0,-1 8 164,-1 3 1,2 7-1,-1 11 1,0 7 183,2 4 0,-3 1 0,4 6 0,0 1-347,0 1 1,-3-3 0,3-1 0,0-1-551,0-3 1,-4-3 0,2-3 0,-1-2-1345,1-2 1,0-7 1664,-1-7 0,-13-47 0,0-13 0</inkml:trace>
</inkml:ink>
</file>

<file path=ppt/ink/ink1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37.352"/>
    </inkml:context>
    <inkml:brush xml:id="br0">
      <inkml:brushProperty name="width" value="0.04286" units="cm"/>
      <inkml:brushProperty name="height" value="0.04286" units="cm"/>
      <inkml:brushProperty name="color" value="#FFFFFF"/>
    </inkml:brush>
  </inkml:definitions>
  <inkml:trace contextRef="#ctx0" brushRef="#br0">26 226 7721,'0'20'0,"1"-4"235,3-2 0,-1-3 0,5-2 170,2-5 0,-3-3 0,1-2 0,2-3-407,1-5 1,2-3-1,-1-5 1,1-4 10,-1-2 0,1-1 0,-2 2 0,-1 1 44,-2-2 1,-4 1 0,3 1 0,-1 4 28,-3 3 0,-3 2 1,-4-1 44,-5 1 0,-2 5 0,-3 3 0,-1 2-77,-2 2 0,-4 0 0,3 0 0,0 0 297,0 0 0,1 6 0,5 4 0,0 4-10,4 2 0,2 7 0,6-1 0,0 4-82,0 4 1,2 5-1,3-3 1,7 1-142,3 0 1,9-5 0,-1 2 0,7-5-626,2-4 1,1-5 0,5-7 0,-1-8 510,1-8 0,0-34 0,1-15 0,4-9 0,0 0 0</inkml:trace>
</inkml:ink>
</file>

<file path=ppt/ink/ink1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38.182"/>
    </inkml:context>
    <inkml:brush xml:id="br0">
      <inkml:brushProperty name="width" value="0.04286" units="cm"/>
      <inkml:brushProperty name="height" value="0.04286" units="cm"/>
      <inkml:brushProperty name="color" value="#FFFFFF"/>
    </inkml:brush>
  </inkml:definitions>
  <inkml:trace contextRef="#ctx0" brushRef="#br0">64 76 8697,'-5'-8'789,"1"-1"0,0 5-664,4-4 0,6 1 0,3-3 20,7 2 1,-1 3-1,5-2 1,-1 2-113,1 2 0,-4 2 1,4 2-1,-1 3 86,1 5 1,-5 6 0,2 4-1,-3 4-126,-2 3 1,-3 8-1,-2-1 1,-2 3-12,-2 2 1,-1 0 0,-2-1 0,-2-1-158,-2-2 0,-2-3 0,-3-8 0,0-3-45,-1-8 0,-1-1 0,-1-6 0,-1-3-52,1 0 0,-1-8 0,1-2 0,-2-3-23,-3-2 0,3-5 1,-3-3-1,3-3 29,2-1 1,-5-1 0,0-2 0,2-1 255,1 1 0,6-3 0,-1 2 1,1 2 530,1 5 0,-3 4 187,6 5 0,0 8 0,4 6-266,0 10 1,1 8 0,2 6-1,3 1-138,1 3 0,-3-1 0,3 6 1,0 1-291,0 1 1,0 7 0,2 3 0,-2 3-219,-1 1 0,2-1 1,-2-2-1,-1-2-660,1-2 1,2-7 0,-2-8 863,1-6 0,12-54 0,8-18 0</inkml:trace>
</inkml:ink>
</file>

<file path=ppt/ink/ink1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38.861"/>
    </inkml:context>
    <inkml:brush xml:id="br0">
      <inkml:brushProperty name="width" value="0.04286" units="cm"/>
      <inkml:brushProperty name="height" value="0.04286" units="cm"/>
      <inkml:brushProperty name="color" value="#FFFFFF"/>
    </inkml:brush>
  </inkml:definitions>
  <inkml:trace contextRef="#ctx0" brushRef="#br0">1 189 7945,'12'0'173,"-3"0"0,-2 1 173,-2 4 1,4-3-1,-4 7 1,1 0-28,-1 3 1,5 0-1,-3 1 1,1-1-173,1 1 1,-1-1 0,5-1 0,-2-1-134,-3-1 0,3-7 0,-2 3 0,2-4-280,1-1 1,0-6-1,-3-3 1,0-7-63,0-5 0,-2-2 0,0-2 0,-1-1 308,-3 1 0,-2 2 1,-1 0-1,0 2 213,0-1 0,-7 4 0,-4 0 0,-4 3-32,-1 2 0,-3-1 0,-2 10 1,-1 1-60,1 2 1,-2 1 0,5 1 0,0 3-396,0 5 0,3 2 0,6 1 0,5 2-2171,3 3 2464,1-3 0,50 10 0,13-5 0</inkml:trace>
</inkml:ink>
</file>

<file path=ppt/ink/ink1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39.028"/>
    </inkml:context>
    <inkml:brush xml:id="br0">
      <inkml:brushProperty name="width" value="0.04286" units="cm"/>
      <inkml:brushProperty name="height" value="0.04286" units="cm"/>
      <inkml:brushProperty name="color" value="#FFFFFF"/>
    </inkml:brush>
  </inkml:definitions>
  <inkml:trace contextRef="#ctx0" brushRef="#br0">201 0 7945,'-8'0'-106,"-1"0"315,0 0 0,-2 0 0,-3 2 0,-2 2 157,0 4 0,-3-1 0,4 2 0,-2 1-163,2 1 0,1 1 1,3 1-1,1-1-360,2 1 0,5-1 0,-1 1 0,2-1-3,2 1 0,6 0 0,2-2 1,4-2 40,0 0 0,6-5 0,2 4 1,1 1 234,0-2 0,-2 2 0,2-3 0,-3 1 51,0 3 1,-4-3-1,3 1 1,-5 2 39,-3 1 1,-4 2 0,-5-1 0,0 2-80,0 3 0,-5-3 0,-4 2 0,-3-2-455,-5-1 1,3-1 0,-4 0-1,1-4-2025,1-4 2352,-1-2 0,10-25 0,1-5 0</inkml:trace>
</inkml:ink>
</file>

<file path=ppt/ink/ink1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39.781"/>
    </inkml:context>
    <inkml:brush xml:id="br0">
      <inkml:brushProperty name="width" value="0.04286" units="cm"/>
      <inkml:brushProperty name="height" value="0.04286" units="cm"/>
      <inkml:brushProperty name="color" value="#FFFFFF"/>
    </inkml:brush>
  </inkml:definitions>
  <inkml:trace contextRef="#ctx0" brushRef="#br0">0 1 8297,'0'8'1145,"0"1"-878,0 0 1,0-2 0,0 2 0,0 2-159,0 4 1,4 1 0,0 4 0,-1 3-337,-1 0 1,-2 1-1,0-2 1,0-1-1367,0 2 1593,5-5 0,-15-6 0,2-6 0</inkml:trace>
</inkml:ink>
</file>

<file path=ppt/ink/ink1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40.217"/>
    </inkml:context>
    <inkml:brush xml:id="br0">
      <inkml:brushProperty name="width" value="0.04286" units="cm"/>
      <inkml:brushProperty name="height" value="0.04286" units="cm"/>
      <inkml:brushProperty name="color" value="#FFFFFF"/>
    </inkml:brush>
  </inkml:definitions>
  <inkml:trace contextRef="#ctx0" brushRef="#br0">45 112 7945,'-13'0'-425,"1"0"1,0 1 424,4 3 0,19 26 0,10 10 0</inkml:trace>
  <inkml:trace contextRef="#ctx0" brushRef="#br0" timeOffset="1">183 275 7945,'0'12'111,"0"1"0,0-5 0,0 1 345,0 1 1,5-5-1,4-1-53,2-2 1,3-2 0,1 0-1,2 0-257,-2 0 1,3-5 0,0 0 0,0-1-433,1 1 0,-1-4 0,-3 5 0,2 0-264,-2-2 0,-5 5 550,-2-3 0,-16 2 0,-1 2 0</inkml:trace>
  <inkml:trace contextRef="#ctx0" brushRef="#br0" timeOffset="2">283 162 7915,'-8'0'-85,"1"1"-86,1 4 1,2-3 477,4 7 1,0-5 0,0 4 0,1 2-71,4 1 1,-3 7 0,7 3-1,0 3-314,3 1 0,-4 6 0,0 1 0,1 1-640,-2 1 0,2-6 717,-4 1 0,4 14 0,-2 3 0</inkml:trace>
  <inkml:trace contextRef="#ctx0" brushRef="#br0" timeOffset="3">484 237 8486,'-6'13'760,"5"-1"1,-3 2-600,2 3 0,2-2 1,0 5-1,0-1-81,0 1 0,0 1 0,0 4 1,0 0-356,0 0 0,2 0 0,0-1 0,3-3-2129,-3-4 2404,5-4 0,-5-33 0,3-10 0</inkml:trace>
  <inkml:trace contextRef="#ctx0" brushRef="#br0" timeOffset="4">484 12 7915,'-13'-6'485,"1"5"-399,-1-4 1,2 5-866,3 5 779,2 2 0,28 33 0,6 7 0</inkml:trace>
</inkml:ink>
</file>

<file path=ppt/ink/ink1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40.653"/>
    </inkml:context>
    <inkml:brush xml:id="br0">
      <inkml:brushProperty name="width" value="0.04286" units="cm"/>
      <inkml:brushProperty name="height" value="0.04286" units="cm"/>
      <inkml:brushProperty name="color" value="#FFFFFF"/>
    </inkml:brush>
  </inkml:definitions>
  <inkml:trace contextRef="#ctx0" brushRef="#br0">1 0 8169,'0'14'0,"0"1"189,0 2 0,0 6 0,0-4 1,0 2 221,0 0 1,0 0-1,1 4 1,2 0 80,1 0 0,6-1 0,-3-2 1,1-2-323,0-2 1,1 0 0,3-4-233,1-2 1,-1-2-1,1-10-32,0 0 0,-2-6 1,-2-3-1,-2-5-85,-1-3 1,4-5-1,-3 1 1,0-1-418,-3 1 0,1-2 1,1 5-1,0 0 28,-1 0 0,4 1 0,-5 5 0,0-1 568,1 1 0,2-1 0,6 0 0</inkml:trace>
</inkml:ink>
</file>

<file path=ppt/ink/ink1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41.106"/>
    </inkml:context>
    <inkml:brush xml:id="br0">
      <inkml:brushProperty name="width" value="0.04286" units="cm"/>
      <inkml:brushProperty name="height" value="0.04286" units="cm"/>
      <inkml:brushProperty name="color" value="#FFFFFF"/>
    </inkml:brush>
  </inkml:definitions>
  <inkml:trace contextRef="#ctx0" brushRef="#br0">1 314 7900,'0'13'414,"0"-1"0,0 1 0,0-1 1,0 2-54,0 3 1,0-7 0,0 2 0,0 0-21,0-1 1,1-3 0,4-1-362,3-1 1,3-2-1,2-6 1,-1-2-246,1-4 1,-1-5 0,1-2 0,-1-3-137,1-2 0,-1-1 0,1-4 1,-2 0 75,-2 0 1,0 4 0,-5 2 0,-1-1 38,-1 1 0,-2 3 0,0 0 336,0 2 1,-6 3 0,-4 2 0,-4 5 306,-2 3 1,-1 6-1,3 5 1,-1 5 200,-2 6 1,2 3-1,5 1 1,3 0-127,1 0 0,2 4 0,4 2 0,0 0-213,0-1 0,1 4 0,5-5 0,5-1-271,5-2 1,2-2-1,-2-4 1,4-6-648,-1-5 0,5-6 0,-4 1 699,-1-2 0,10-36 0,-2-8 0</inkml:trace>
  <inkml:trace contextRef="#ctx0" brushRef="#br0" timeOffset="1">402 1 7886,'-12'0'1137,"4"0"-179,-1 0 0,5 0 0,-3 1-550,1 3 0,2 9 0,4 8 0,0 4-120,0 4 0,4 3 1,1 7-1,-1 3-309,1 4 1,1 3-1,4-1 1,-2-2-947,2-4 0,1-8 0,0-5 967,-3-3 0,9-12 0,-3-2 0</inkml:trace>
</inkml:ink>
</file>

<file path=ppt/ink/ink1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41.519"/>
    </inkml:context>
    <inkml:brush xml:id="br0">
      <inkml:brushProperty name="width" value="0.04286" units="cm"/>
      <inkml:brushProperty name="height" value="0.04286" units="cm"/>
      <inkml:brushProperty name="color" value="#FFFFFF"/>
    </inkml:brush>
  </inkml:definitions>
  <inkml:trace contextRef="#ctx0" brushRef="#br0">25 88 7865,'-8'2'1115,"0"2"1,5 3 0,-1 5-486,2 1 0,2 4 0,2 1 0,1 1-448,1 4 0,5-4 0,0 2 0,2 1-595,2 2 1,-1-3 0,1-2 0,-1 0 412,1-4 0,10-7 0,4-2 0</inkml:trace>
  <inkml:trace contextRef="#ctx0" brushRef="#br0" timeOffset="1">339 0 8248,'-12'0'1068,"-1"0"0,0 6 0,1 4-528,-1 5 1,1 5 0,1 6-1,1 5-169,2 6 0,-1 8 0,-2 9 0,1 5-164,2 2 0,5 8 1,-2 0-1,0 1-700,1-3 0,0-9 493,4-3 0,6 2 0,1 0 0</inkml:trace>
</inkml:ink>
</file>

<file path=ppt/ink/ink1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41.981"/>
    </inkml:context>
    <inkml:brush xml:id="br0">
      <inkml:brushProperty name="width" value="0.04286" units="cm"/>
      <inkml:brushProperty name="height" value="0.04286" units="cm"/>
      <inkml:brushProperty name="color" value="#FFFFFF"/>
    </inkml:brush>
  </inkml:definitions>
  <inkml:trace contextRef="#ctx0" brushRef="#br0">327 149 8269,'-6'-12'-134,"-2"-1"0,-3 1 1,-2-1-1,1 1 406,-1-1 0,-1 1 0,-1-1 0,-3 1-57,-2-1 1,4 5-1,-4 1 1,1 1-36,-1 3 1,5 9 0,-3 6 0,1 8-152,0 4 1,2 2-1,5 3 1,3 6-96,1 6 0,-2-1 1,4 5-1,1-2-44,2-3 0,2 2 0,3-3 0,6-4-18,5-3 1,1-8 0,5-7 0,1-5-40,2-4 0,1-2 0,0-6 0,0-1-390,0-4 0,-4-2 1,0-6 556,1-4 0,-4-25 0,0-11 0</inkml:trace>
</inkml:ink>
</file>

<file path=ppt/ink/ink1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42.470"/>
    </inkml:context>
    <inkml:brush xml:id="br0">
      <inkml:brushProperty name="width" value="0.04286" units="cm"/>
      <inkml:brushProperty name="height" value="0.04286" units="cm"/>
      <inkml:brushProperty name="color" value="#FFFFFF"/>
    </inkml:brush>
  </inkml:definitions>
  <inkml:trace contextRef="#ctx0" brushRef="#br0">13 11 8269,'-6'-7'451,"5"3"0,-3 8 90,2 5 1,2 3 0,0 5 0,0 5-140,0 6 0,5 7 1,-1 10-1,-1 6-189,-2 5 1,-1 7 0,0 4 0,0-3-33,0-4 0,0-6 0,-1-8 0,-2-7-394,-1-8 0,1-9-104,7-14 1,-1-3 0,4-10 0,0-4-252,0-7 0,-3-3 0,3-6 0,0 0-1,0 0 0,0-2 1,2-1-1,0-2 222,1-3 1,-1 4 0,1-3 0,-2 1 336,2 4 0,-3 4 0,2 2 111,0-1 1,2 7 412,2 6 1,-6 15 0,-3 15 0,-2 3 28,-2 1 0,1 5 0,2 4 0,1 1-483,-1-2 0,-1 2 0,1-6 0,1-1-378,-1-1 1,3-2-1,-1-2 1,1-2-417,0-4 1,3-9 0,0-3 733,2-4 0,35-74 0,-19 28 0,0 0 0</inkml:trace>
</inkml:ink>
</file>

<file path=ppt/ink/ink1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42.918"/>
    </inkml:context>
    <inkml:brush xml:id="br0">
      <inkml:brushProperty name="width" value="0.04286" units="cm"/>
      <inkml:brushProperty name="height" value="0.04286" units="cm"/>
      <inkml:brushProperty name="color" value="#FFFFFF"/>
    </inkml:brush>
  </inkml:definitions>
  <inkml:trace contextRef="#ctx0" brushRef="#br0">176 61 8343,'-13'-6'130,"1"-2"1,-1 1 0,1 0 0,-1 0 573,1 0 1,-1 4 0,1-3-553,-1 1 1,1 3-1,0 0 1,3 4-223,0 7 1,5 2 0,-3 3 0,2 3 161,2 4 1,1 2 0,2 2 0,0 2 44,0 2 1,2-2 0,1 2 0,2-3 18,2-1 0,-3 0 0,5-1 0,0-3-246,3-4 1,0-5 0,1-3 0,-1-5-121,1-3 0,-1-6 1,1-5-1,-1-5-337,1-6 0,-1-3 0,0-1 0,-3 0 7,0 0 0,-5-5 0,3 1 1,-2 1 340,-2 2 0,0 2 0,0 2 0,1 2 248,-1 2 0,-2 1 0,-2 6 847,-3 3-365,2 2 0,-3 12 1,5 4-1,0 4-97,0 2 0,0 7 1,0-2-1,0 2-218,0 2 0,0 5 1,0-1-1,0 0-350,0 2 1,0-5 0,0 4 0,0-5-431,0-4 0,0 1 0,1-7-1013,3-4 1,2-5 1576,2-10 0,26-70 0,-17 26 0,0 0 0</inkml:trace>
</inkml:ink>
</file>

<file path=ppt/ink/ink1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43.005"/>
    </inkml:context>
    <inkml:brush xml:id="br0">
      <inkml:brushProperty name="width" value="0.04286" units="cm"/>
      <inkml:brushProperty name="height" value="0.04286" units="cm"/>
      <inkml:brushProperty name="color" value="#FFFFFF"/>
    </inkml:brush>
  </inkml:definitions>
  <inkml:trace contextRef="#ctx0" brushRef="#br0">13 0 8720,'-7'1'1100,"3"4"1,3 2 0,1 5-1,1 2-901,3 3 1,-1 6 0,4 8 0,-2 0-39,-2-1 1,3 4 0,-1-3 0,1-1-139,0 1 0,-2-6 1,-4-5-1,1-4-392,3-5 1,-2-1 113,2-10 1,-3-4 0,-1-13 0,0-4-76,0-2 0,0-4 0,0-1 0,0-1-120,0 1 0,2-4 0,0 0 1,4 0-690,1 3 0,-3 2 1139,5 2 0,-1 11 0,4 3 0</inkml:trace>
</inkml:ink>
</file>

<file path=ppt/ink/ink1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43.438"/>
    </inkml:context>
    <inkml:brush xml:id="br0">
      <inkml:brushProperty name="width" value="0.04286" units="cm"/>
      <inkml:brushProperty name="height" value="0.04286" units="cm"/>
      <inkml:brushProperty name="color" value="#FFFFFF"/>
    </inkml:brush>
  </inkml:definitions>
  <inkml:trace contextRef="#ctx0" brushRef="#br0">176 88 8269,'-11'-6'-78,"1"-1"1,2-1 142,-2 0 0,0-1 1,1-2-1,0 1 400,-1 2 0,-1 1 0,-1-1-364,-1 4 1,1 2-1,1 5 1,1 4 46,1 6 1,5 7-1,-3 1 1,2 4 115,2 5 1,2-2-1,1 5 1,0 0-181,0 0 0,1-3 0,2-6 1,2-3-108,2-4 1,2-1 0,3-3 0,1-6-264,-1-4 0,2-6 0,2-4 0,0-7-367,0-4 0,-4-3 0,-2-4 0,-3 0 179,-2 0 1,1-1 0,-3 1 0,1 2 359,-1 2 1,-2 3 0,-1 5 0,0 1 267,0-1 1,-1 6 267,-3 3 1,2 4 0,-2 5 0,3 8 94,1 7 1,0 5 0,1 5 0,2 8-53,1 7 1,0 3 0,-4 4 0,0 2-200,0 5 0,0 5 0,-1-1 0,-2-6-499,-1-4 0,0-14 1,4-6-1271,0-5 1,0-15 1502,0-9 0,16-75 0,5-25 0</inkml:trace>
</inkml:ink>
</file>

<file path=ppt/ink/ink1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43.919"/>
    </inkml:context>
    <inkml:brush xml:id="br0">
      <inkml:brushProperty name="width" value="0.04286" units="cm"/>
      <inkml:brushProperty name="height" value="0.04286" units="cm"/>
      <inkml:brushProperty name="color" value="#FFFFFF"/>
    </inkml:brush>
  </inkml:definitions>
  <inkml:trace contextRef="#ctx0" brushRef="#br0">0 327 8497,'1'7'562,"4"-3"0,-3-3 0,7-2 0,1-3-302,1-5 0,1-2 0,1-3 0,-1-1-84,1-2 0,-1-5 1,0 2-1,-3-1-234,0 0 0,-7 5 0,3-5 0,-4 0-20,-1 1 1,0 1 0,-1 3 0,-2 0-177,-1 0 1,-6 2-1,2 3 1,-4 3 42,0 4 1,-1 2 0,1 4 0,-1 3 205,1 8 0,1 1 0,1 8 0,3 3 188,1 3 1,2 3-1,4-3 1,0 2-64,0 2 1,0-2-1,1 2 1,4-2-239,3-2 1,3-3-1,2-4 1,1-5-659,2-7 0,0-3 776,5-6 0,-6 6 0,3 0 0</inkml:trace>
</inkml:ink>
</file>

<file path=ppt/ink/ink1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44.038"/>
    </inkml:context>
    <inkml:brush xml:id="br0">
      <inkml:brushProperty name="width" value="0.04286" units="cm"/>
      <inkml:brushProperty name="height" value="0.04286" units="cm"/>
      <inkml:brushProperty name="color" value="#FFFFFF"/>
    </inkml:brush>
  </inkml:definitions>
  <inkml:trace contextRef="#ctx0" brushRef="#br0">113 370 7973,'-12'0'-70,"-1"0"0,1 1 1,-1 2 64,1 1 0,-1 6 1,2-2-1,1 4 225,2 0 1,5 6 0,-1 3 0,3 3-18,1 1 1,0 4 0,0 0-1,1 1 109,3 0 0,-1-4 1,5 0-1,2-5-5,1-3 1,2-1 0,-1-6-224,1-3 0,-1-4 0,1-8 0,-1-5-201,1-7 1,-5-3 0,1-6-1,0-2-76,3-2 0,-4-3 0,-1-4 1,0 1 69,0 1 0,-4 2 1,2-3-1,-1 2 168,1-2 1,-1-1 0,-4-2-1,0 0-14,0 1 1,0 3 0,0 1 0,0 0 39,0 0 0,0 4 0,0 8 284,0 5 0,0 9 0,0 7-40,0 7 0,0 13 1,-2 7-1,0 5-111,-3 7 0,1 0 1,4 7-1,0 3-326,0 4 1,0-2-1,0 4 1,0-4-964,0-1 1085,6 1 0,13-8 0,8 3 0,3 3 0,1 1 0</inkml:trace>
</inkml:ink>
</file>

<file path=ppt/ink/ink1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44.813"/>
    </inkml:context>
    <inkml:brush xml:id="br0">
      <inkml:brushProperty name="width" value="0.04286" units="cm"/>
      <inkml:brushProperty name="height" value="0.04286" units="cm"/>
      <inkml:brushProperty name="color" value="#FFFFFF"/>
    </inkml:brush>
  </inkml:definitions>
  <inkml:trace contextRef="#ctx0" brushRef="#br0">213 214 7973,'5'-13'0,"-1"1"24,-1-1 0,-2 1 1,-1-1-1,0 1 129,0-1 0,0 0 0,0 0 0,0-3-16,0-1 1,-6 1-1,-2 3-137,-3 1 0,-2 3 0,-1 2 0,-1 2-68,-2 2 1,-4 2 0,3 1 0,0 1-96,0 3 0,1 7 0,5 7 1,-1 2 72,1 2 1,5 2 0,3 2-1,2 2 92,2 2 1,4 3 0,2-2 0,1-1 187,3 1 0,2-2 1,4-4-1,0-1 128,0-3 0,-1-3 1,0-5-1,2-2-258,-2-3 1,-1-2 0,-1-6 0,-1-2-103,1-2 0,-1-8 1,1-9-1,0-3-337,-1-1 1,1-6-1,-2-1 1,-1-1-15,-2-1 0,-1 6 1,1-1-1,-2 3 354,-1 1 1,-3 1 315,2 3 1,-3 11 18,-1 14 1,0 5 0,-1 12-1,-2 2 94,-1 5 1,0 0 0,4 6 0,0-1-302,0-1 0,0 3 0,1-6 0,2-1-469,1-1 1,2-4 0,-2-2 0,4-4-641,3-3 1020,2-7 0,27-52 0,8-18 0</inkml:trace>
</inkml:ink>
</file>

<file path=ppt/ink/ink1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45.285"/>
    </inkml:context>
    <inkml:brush xml:id="br0">
      <inkml:brushProperty name="width" value="0.04286" units="cm"/>
      <inkml:brushProperty name="height" value="0.04286" units="cm"/>
      <inkml:brushProperty name="color" value="#FFFFFF"/>
    </inkml:brush>
  </inkml:definitions>
  <inkml:trace contextRef="#ctx0" brushRef="#br0">163 0 7973,'-17'0'0,"-1"2"0,0 0 241,0 3 1,1 0 0,4-2 0,1 1 601,-1-1 1,5 0 0,-1 0-672,0 1 0,3 6-79,2-2 0,8 3 1,4 2-102,4-1 0,4 1 1,1-1-1,0 1 149,1-1 1,-4 2-1,3 2 1,-2 0-17,2 0 1,-3-2 0,1-2-1,-4 1 6,-3-1 1,-5 5-1,1 0 1,-2-2 28,-2-1 1,-2 0 0,-2 1 0,-6 2-172,-5-2 0,-4-2 1,-5-3-1,2-3-610,1-2 1,1-1 0,-1-4 0,5 0 620,2 0 0,7-61 0,1-16 0</inkml:trace>
</inkml:ink>
</file>

<file path=ppt/ink/ink1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46.096"/>
    </inkml:context>
    <inkml:brush xml:id="br0">
      <inkml:brushProperty name="width" value="0.04286" units="cm"/>
      <inkml:brushProperty name="height" value="0.04286" units="cm"/>
      <inkml:brushProperty name="color" value="#FFFFFF"/>
    </inkml:brush>
  </inkml:definitions>
  <inkml:trace contextRef="#ctx0" brushRef="#br0">11 0 8060,'-1'7'1258,"-3"-3"-1033,2 3 1,-2-1 0,7 4-1,3-2 3,1 2 1,0 7 0,2 4 0,0 4-90,0 4 1,1 4 0,0 8 0,-3 2-98,-1 2 1,-2-4-1,-4 4 1,-2 0-38,-2-1 1,1-9-1,-4-1 1,0-8-255,0-5 1,3-4-30,-4-9 1,5-4 0,-1-8 0,3-6-113,1-5 0,1-5 0,3-5 0,4-1-24,4-3 1,0-4-1,1-4 1,-1 1 190,1 2 0,1-1 0,1 5 0,2-1 213,-2 0 1,-2 2-1,-4 5 1,0 5 312,1 6 1,-4 2-1,1 10 192,-1 6 0,-2 4 0,-4 13 0,0 4-85,0 7 1,0-1 0,0 1-1,0 2-177,0 1 1,0 2 0,0-2 0,0-1-119,0-2 0,0-5 0,2 0 0,0-4-255,3-3 0,3-10 1,-2 0-1,0-4-744,4-4 884,1-2 0,24-62 0,6-16 0</inkml:trace>
</inkml:ink>
</file>

<file path=ppt/ink/ink1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46.183"/>
    </inkml:context>
    <inkml:brush xml:id="br0">
      <inkml:brushProperty name="width" value="0.04286" units="cm"/>
      <inkml:brushProperty name="height" value="0.04286" units="cm"/>
      <inkml:brushProperty name="color" value="#FFFFFF"/>
    </inkml:brush>
  </inkml:definitions>
  <inkml:trace contextRef="#ctx0" brushRef="#br0">45 88 8077,'-4'8'180,"0"1"0,-1-1 8,0-1 0,4 4 0,-4-2 0,4 2 30,1 1 1,1 1 0,2-1 0,3 1-155,1 0 0,1-1 0,5-1 0,1-1-112,2-2 1,-2-5-1,4 1 1,-1-2 39,0-2 0,-1-2 0,-3-2 0,0-6-60,-1-5 1,1 0 0,-1-5 0,-1 1-66,-2-1 1,-4 3 0,-5-2 0,0-1 77,0 1 0,-5 4 0,-4-2 0,-2 4 19,-1 5 1,-6-2 0,-3 5 0,-2-1-29,2 0 0,-2 2 0,3 4 0,-1 0-206,0 0 0,6 0 0,-2 0-319,3 0 589,7 0 0,41 17 0,15 4 0</inkml:trace>
</inkml:ink>
</file>

<file path=ppt/ink/ink1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46.990"/>
    </inkml:context>
    <inkml:brush xml:id="br0">
      <inkml:brushProperty name="width" value="0.04286" units="cm"/>
      <inkml:brushProperty name="height" value="0.04286" units="cm"/>
      <inkml:brushProperty name="color" value="#FFFFFF"/>
    </inkml:brush>
  </inkml:definitions>
  <inkml:trace contextRef="#ctx0" brushRef="#br0">63 31 8086,'0'-12'-53,"1"4"536,3-1 1,-1 8-265,6 1 0,-7 11 1,3 11-1,-4 6-31,-1 6 0,0 3 1,-1 5-1,-4 4 8,-3 3 0,-2 1 0,0 2 0,2 1-299,-2 1 0,1-5 0,-1-9 1,3-5-527,1-6 1,2-8 0,6-6 628,2-5 0,14-32 0,8-13 0</inkml:trace>
</inkml:ink>
</file>

<file path=ppt/ink/ink1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47.479"/>
    </inkml:context>
    <inkml:brush xml:id="br0">
      <inkml:brushProperty name="width" value="0.04286" units="cm"/>
      <inkml:brushProperty name="height" value="0.04286" units="cm"/>
      <inkml:brushProperty name="color" value="#FFFFFF"/>
    </inkml:brush>
  </inkml:definitions>
  <inkml:trace contextRef="#ctx0" brushRef="#br0">25 314 8086,'-11'20'9,"3"-4"0,2-2 100,6-1 0,2-6 0,2-3-72,4-3 0,5-6 0,2-4 1,3-2-19,2-1 0,-4-2 0,4-3 0,-1-3 89,1 1 1,-5-3-1,2 4 1,-3-1-88,-1 1 0,-5-3 1,-1 3-1,-2 0-21,-2 0 1,-3 1 0,-4 5 0,-4 1 61,-3 2 1,-6-1-1,-1 6 1,0 2 0,-1 0 0,-3 4 0,3 0 0,-1 5-6,3 4 1,1-1 0,2 8 0,3-1-26,-1 0 1,7 5-1,1-1 1,2 3-72,2 1 1,0 0 0,2 1 0,2 2-211,4 1 1,5-3 0,3-7 0,4-1-383,0-2 1,3-3 0,-2-1 630,3-4 0,18-19 0,4-10 0</inkml:trace>
  <inkml:trace contextRef="#ctx0" brushRef="#br0" timeOffset="1">439 88 8086,'-8'-12'0,"0"-1"0,-1 2 0,-3 1 0,1 2 243,2-2 1,-2 3 0,3 0 0,-3 2 709,-2 2 1,0 1 0,1 4-866,-1 2 0,2 3 0,1 5 1,3 1-289,2 0 1,1-1 0,4 1-1,0 1 28,0 2 1,1-2-1,3 3 1,5-3-165,2-2 1,3-3 0,1-1 0,3 1 86,2-2 0,1 2 0,2-3 1,0 1 175,-2 3 0,-1 1 1,4 0-1,-3-1 106,-4-2 0,-3 0 0,-2 6 0,-1 2 284,-2 0 0,-4 5 0,-5-3 0,-2 1 215,-7-1 1,-1 4 0,-9-3-1,-1 1-254,1-3 1,-2-3 0,-3-3 0,2-1-660,1-2 0,6-5 1,-2 1-1,2-4 381,-2-4 0,3-26 0,-4-10 0</inkml:trace>
</inkml:ink>
</file>

<file path=ppt/ink/ink1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48.550"/>
    </inkml:context>
    <inkml:brush xml:id="br0">
      <inkml:brushProperty name="width" value="0.04286" units="cm"/>
      <inkml:brushProperty name="height" value="0.04286" units="cm"/>
      <inkml:brushProperty name="color" value="#FFFFFF"/>
    </inkml:brush>
  </inkml:definitions>
  <inkml:trace contextRef="#ctx0" brushRef="#br0">301 201 8117,'-13'-8'-189,"0"0"1,1-1 0,1-3 723,2-1 1,0 1-1,3-1 1,0-1-377,1-3 1,-5 3 0,3-2-1,-1 2-197,-1 1 0,1 1 0,-4 1 1,-1 2-5,0 5 1,-3 3-1,-1 2 1,2 3 17,1 5 0,1 7 0,1 5 1,-1 3 20,1 1 0,5 1 0,1 2 0,2 3 109,0 1 0,1 2 0,7 3 0,6 1 66,5-1 0,0 4 0,6-2 0,2-6-117,0-5 1,1-1 0,-2-11 0,-1-2-46,2-4 0,-4-6 0,1-8 0,-2-6-163,-3-5 0,-1-4 0,-3-8 1,-1-2-201,-2-5 1,-5-3 0,1-4 0,-2-1 47,-2 2 1,0 2 0,0 5 0,0 4 134,0 2 1,0-1 0,-2 3 282,-2 6 1,1 9 0,-4 7 281,2 6 1,1 1 0,4 7 0,0 5-28,0 2 1,5 3-1,2 5 1,1 2-265,1 1 1,-1 5 0,5-4-1,1 2-210,2 3 0,-6-4 0,3-2 0,-2-2-403,0-2 0,4-6 0,-1-3 0,-3-7 509,1-4 0,-7-37 0,1-10 0</inkml:trace>
</inkml:ink>
</file>

<file path=ppt/ink/ink1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48.727"/>
    </inkml:context>
    <inkml:brush xml:id="br0">
      <inkml:brushProperty name="width" value="0.04286" units="cm"/>
      <inkml:brushProperty name="height" value="0.04286" units="cm"/>
      <inkml:brushProperty name="color" value="#FFFFFF"/>
    </inkml:brush>
  </inkml:definitions>
  <inkml:trace contextRef="#ctx0" brushRef="#br0">13 87 7993,'0'-12'596,"-4"3"100,-1 1 1,1 7 0,4 1-259,0 7 0,2 5 1,0 3-1,4 4-174,1 0 1,0 3 0,3 6-1,-3 2-53,-2-3 1,4 4-1,-5 0 1,-1-1-236,-2 1 0,3-3 0,0-6 0,-1-2-1009,-1-2 559,-2-1 1,0-17-1,0-10 1,0-12 95,0-10 0,0-5 0,0 0 0,0-1 69,0 0 0,4-2 1,1 1-1,1 4 233,-1 3 1,5 4 0,-3 6 0,2 4-92,-1 4 1,0 0 0,5 10-442,-1 1 608,1 7 0,-6 48 0,-2 16 0</inkml:trace>
</inkml:ink>
</file>

<file path=ppt/ink/ink1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49.624"/>
    </inkml:context>
    <inkml:brush xml:id="br0">
      <inkml:brushProperty name="width" value="0.04286" units="cm"/>
      <inkml:brushProperty name="height" value="0.04286" units="cm"/>
      <inkml:brushProperty name="color" value="#FFFFFF"/>
    </inkml:brush>
  </inkml:definitions>
  <inkml:trace contextRef="#ctx0" brushRef="#br0">63 289 7993,'0'13'417,"1"-6"-119,3-3 1,2-4 0,4-4-1,-2-5-242,2-2 1,0-7 0,-1-1 0,0-2-29,0 0 0,-2 0 0,0-3 1,-1 2-25,-3 1 0,-2 1 0,-1 0 1,0 3-116,0 3 0,-5 1 0,-4 1 0,-2 1 17,-1 2 1,-1 4 0,0 5 0,1 1 286,-1 3 0,1 9 0,-2 8 0,0 4 100,1 4 0,-1-1 0,10 5 1,1 2 67,2 2 1,1-4 0,1-1-1,5 0-163,7 0 1,2-8-1,9-2 1,3-5-475,4-6 1,3-7 0,5-2 275,2-9 0,5-34 0,3-16 0,8-8 0,-1 0 0</inkml:trace>
</inkml:ink>
</file>

<file path=ppt/ink/ink1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50.133"/>
    </inkml:context>
    <inkml:brush xml:id="br0">
      <inkml:brushProperty name="width" value="0.04286" units="cm"/>
      <inkml:brushProperty name="height" value="0.04286" units="cm"/>
      <inkml:brushProperty name="color" value="#FFFFFF"/>
    </inkml:brush>
  </inkml:definitions>
  <inkml:trace contextRef="#ctx0" brushRef="#br0">13 31 8275,'-1'-11'364,"-4"3"0,4 1-336,-3 3 1,2 4 0,2 0 0,0 7 224,0 4 0,0 8 0,0 5 0,0 4-72,0 0 1,5 4 0,-1 1 0,0 4-113,2 0 0,-5 1 0,3-2 0,-1-2-128,1-5 0,-3-1 0,4-2 0,-4-1-171,-1-5 0,1-6-133,4-6 1,-3-4 0,5-9 0,-1-8-5,-3-6 0,2-6 0,1-3 0,-1-3 206,1-1 0,-2 3 0,-2-3 0,0 0 168,3-1 1,0 10 0,-2-2 0,1 1 40,-1 0 1,0 3-1,-1 2 1,3-1 183,-3 1 1,4 8 0,0-2-45,1 2 1,-3 5-1,3 4 1,0 4 35,0 7 0,-3 7 0,4 5 0,1 4-50,-2 5 0,4 2 0,-4 5 1,1 2-21,0 3 1,-3-3-1,2 5 1,-1-4-127,1-2 0,-2 1 1,2-11-1,-2-5-225,-2-5 0,4-11-38,1-7 0,-2-7 0,-2-11 1,-1-7-45,1-7 0,-3-6 0,5-2 0,-2-2-32,0 2 0,2-3 0,-3 1 0,1 1 176,-1 2 1,2 7 0,-1 4-1,-1 6 357,-1 5 1,-1 5 162,3 3 0,-2 9 1,2 10-1,-1 4-53,1 3 1,-1 1 0,4-3 0,-1 3-136,1 2 1,-2 1 0,2 4 0,0 0-234,0 0 0,-3 0 0,3 0 1,-2 2-284,-2 2 1,3-1 0,-2 4 318,-1-1 0,-2 9 0,-1-1 0</inkml:trace>
</inkml:ink>
</file>

<file path=ppt/ink/ink1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50.635"/>
    </inkml:context>
    <inkml:brush xml:id="br0">
      <inkml:brushProperty name="width" value="0.04286" units="cm"/>
      <inkml:brushProperty name="height" value="0.04286" units="cm"/>
      <inkml:brushProperty name="color" value="#FFFFFF"/>
    </inkml:brush>
  </inkml:definitions>
  <inkml:trace contextRef="#ctx0" brushRef="#br0">50 76 8411,'-7'9'670,"3"-1"1,3 2-520,1 1 1,0 1 0,1 2-1,3 3-8,5 4 0,2-2 1,1 1-1,1-1-236,0 1 1,-1-5-1,1 2 1,-1-3-204,1-1 1,-1-5 0,1-1 27,-1-2 0,0-6 1,-4-9-1,-3-5 110,1-6 0,-5-3 0,4-1 0,-4 0 148,-1 0 1,-1 0-1,-2 0 1,-3 0 60,-1 0 1,0 4 0,-4 1 0,0 2-27,-3 3 1,-1 6 0,1 5 0,-2 3 3,0 1 1,-5 0 0,4 1-1,2 3-131,1 5 0,3 2 0,1 2 0,3 0-638,1 4 740,2-3 0,38 21 0,7-2 0</inkml:trace>
</inkml:ink>
</file>

<file path=ppt/ink/ink1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51.140"/>
    </inkml:context>
    <inkml:brush xml:id="br0">
      <inkml:brushProperty name="width" value="0.04286" units="cm"/>
      <inkml:brushProperty name="height" value="0.04286" units="cm"/>
      <inkml:brushProperty name="color" value="#FFFFFF"/>
    </inkml:brush>
  </inkml:definitions>
  <inkml:trace contextRef="#ctx0" brushRef="#br0">0 28 7888,'7'-5'-598,"0"3"607,-3-2 1,-1 3-1,4 2 624,-1 3 0,2 3 0,-3 6 1,1 1-311,0 2 0,2 0 0,-2 5 0,1 1-180,2 2 1,-2 1 0,0 0 0,0 0 30,0 0 1,-3-4 0,5-1 0,-1-2-206,-1-3 1,0-7-1,-3-3-168,5-4 0,-2-7 0,-1-3 0,1-8-122,0-8 1,-4-2 0,3-6 0,-2-1-171,0 2 0,2-4 1,-3 4-1,1 0-854,-2 3 1345,5 2 0,-11 24 0,3 6 0</inkml:trace>
</inkml:ink>
</file>

<file path=ppt/ink/ink1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51.673"/>
    </inkml:context>
    <inkml:brush xml:id="br0">
      <inkml:brushProperty name="width" value="0.04286" units="cm"/>
      <inkml:brushProperty name="height" value="0.04286" units="cm"/>
      <inkml:brushProperty name="color" value="#FFFFFF"/>
    </inkml:brush>
  </inkml:definitions>
  <inkml:trace contextRef="#ctx0" brushRef="#br0">73 225 7939,'12'13'0,"-3"-1"215,0 1 0,-2-5 0,2-1 0,0 0-208,1 0 1,-3-4 0,1 1 0,2-3 90,1-1 0,1-9 0,-1-5 0,-1-4 28,-1-5 1,-2 0-1,1-2 1,-2-1-52,-1 1 1,-4 2 0,4 0 0,-4 4-195,-1 1 1,-6 1 0,-2 6 0,-4 1 22,-5 2 1,2 5 0,-5-1 0,0 5 189,1 8 0,2 0 1,-2 12-1,1 0 11,2-1 0,2 5 0,2-2 0,1 5 66,2 0 1,0-1-1,4-2 1,4 0-345,4 0 0,4 0 0,7-1 1,2-3-407,5-5 1,3-7 0,2-5 578,4-3 0,30-34 0,12-9 0</inkml:trace>
</inkml:ink>
</file>

<file path=ppt/ink/ink1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51.789"/>
    </inkml:context>
    <inkml:brush xml:id="br0">
      <inkml:brushProperty name="width" value="0.04286" units="cm"/>
      <inkml:brushProperty name="height" value="0.04286" units="cm"/>
      <inkml:brushProperty name="color" value="#FFFFFF"/>
    </inkml:brush>
  </inkml:definitions>
  <inkml:trace contextRef="#ctx0" brushRef="#br0">176 462 7939,'-7'-6'0,"-2"3"0,3-4 0,-1 1-212,-3-1 0,3 4 1,-1-3-1,-2 2 534,-1 0 1,-1-2 0,-1 3-161,1-1 0,-1 0 1,0 5-1,2 4-39,3 3 1,-2 5 0,6 3-1,1 4 13,2-1 0,1 6 1,1-1-1,3 4-55,5 0 1,2-2-1,3-1 1,3 1-46,3-1 1,0-2 0,1-3 0,1-6-21,2-4 1,0-8 0,-2 3-1,-3-7-10,0-6 1,-3-6 0,-3-13-1,-1-3-14,1-8 0,-6-4 0,-3-5 1,-1 1-86,1-2 0,-3 4 0,4-2 0,-5 0 98,-5 1 1,-2 6 0,-5 6 0,-1-2 16,1-1 1,3 4 0,1 2 0,-2 5 36,-1 4 1,3 5 70,-1 7 0,7 6 1,-3 10-1,4 9 98,1 6 0,6 2 1,2 9-1,3 2-8,2 1 1,-1 3-1,1 3 1,-1 4-143,1 3 0,1 1 0,1 0 1,3 0-552,2 1 0,-4-7 1,5-3 472,2-6 0,56-38 0,16-14 0</inkml:trace>
</inkml:ink>
</file>

<file path=ppt/ink/ink1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52.673"/>
    </inkml:context>
    <inkml:brush xml:id="br0">
      <inkml:brushProperty name="width" value="0.04286" units="cm"/>
      <inkml:brushProperty name="height" value="0.04286" units="cm"/>
      <inkml:brushProperty name="color" value="#FFFFFF"/>
    </inkml:brush>
  </inkml:definitions>
  <inkml:trace contextRef="#ctx0" brushRef="#br0">22 0 7871,'-8'6'355,"0"2"0,5 3 0,0 2 0,6-2 210,5-3 1,5-1 0,4-4 0,3 1-337,4-1 1,3-2-1,1-1 1,2-1-115,2-3 1,-2 1 0,2-5 0,-2-1-420,-2 2 0,-3-2 0,-4 4 0,-4 1-1163,-3-1 1,-2 3-284,1-2 1750,-6 3 0,-41 6 0,-14 2 0</inkml:trace>
</inkml:ink>
</file>

<file path=ppt/ink/ink1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53.179"/>
    </inkml:context>
    <inkml:brush xml:id="br0">
      <inkml:brushProperty name="width" value="0.04286" units="cm"/>
      <inkml:brushProperty name="height" value="0.04286" units="cm"/>
      <inkml:brushProperty name="color" value="#FFFFFF"/>
    </inkml:brush>
  </inkml:definitions>
  <inkml:trace contextRef="#ctx0" brushRef="#br0">1 0 8233,'0'13'0,"0"1"570,0 2 0,0 10 0,0 7 0,0 5-437,0 3 0,1 0 0,2 5 1,3 0-167,1-1 1,-5 2 0,4-5 0,0-2-241,2-1 0,-1-7 1,0-2-1,0-5 273,0-4 0,7-37 0,5-13 0</inkml:trace>
  <inkml:trace contextRef="#ctx0" brushRef="#br0" timeOffset="1">289 264 7912,'-4'14'133,"0"1"0,0 2 122,-2-2 0,5 5 0,-3-1 0,2 2 14,2 0 1,6-2-1,2 4 1,3-4-54,2-1 0,1-1 0,1-6 0,3-2-164,2-5 0,-3-3 0,2-2 1,1-3-69,-1-5 1,-3-7 0,0-5 0,-2-3-71,-1-1 0,-6 0 0,-3 0 0,-3 1 66,-1 3 0,-1-1 0,-3 5 0,-5 2 88,-2 1 1,-6 3-1,-1 2 1,-1 5-145,-3 3 0,2 1 0,-1 0 0,-1 1-234,-2 3 0,0-1 310,3 5 0,-8 6 0,3 6 0</inkml:trace>
</inkml:ink>
</file>

<file path=ppt/ink/ink1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53.329"/>
    </inkml:context>
    <inkml:brush xml:id="br0">
      <inkml:brushProperty name="width" value="0.04286" units="cm"/>
      <inkml:brushProperty name="height" value="0.04286" units="cm"/>
      <inkml:brushProperty name="color" value="#FFFFFF"/>
    </inkml:brush>
  </inkml:definitions>
  <inkml:trace contextRef="#ctx0" brushRef="#br0">38 13 7912,'-12'-4'-285,"-1"-1"-689,6 1 974,2 4 0,10 39 0,2 10 0</inkml:trace>
  <inkml:trace contextRef="#ctx0" brushRef="#br0" timeOffset="1">76 176 7912,'-4'12'0,"-2"2"0,0 3-215,1 4 0,-1 0 1,3 3-1,-1 2 316,2 1 1,-4 5 0,2 0 0,1 1-329,2 1 0,1-8 1,1 1 226,3-5 0,14-40 0,9-6 0</inkml:trace>
  <inkml:trace contextRef="#ctx0" brushRef="#br0" timeOffset="2">239 201 8521,'5'7'577,"4"-3"0,3-4 0,5-3 0,3-2-350,-1-2 0,5 3 0,-5-5 1,2 0-152,0-3 1,-4 4 0,2 0 0,-1-1-393,-2 2 1,-2 0-1801,-2 3 2116,-5 3 0,-35 17 0,-13 12 0</inkml:trace>
</inkml:ink>
</file>

<file path=ppt/ink/ink1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54.192"/>
    </inkml:context>
    <inkml:brush xml:id="br0">
      <inkml:brushProperty name="width" value="0.04286" units="cm"/>
      <inkml:brushProperty name="height" value="0.04286" units="cm"/>
      <inkml:brushProperty name="color" value="#FFFFFF"/>
    </inkml:brush>
  </inkml:definitions>
  <inkml:trace contextRef="#ctx0" brushRef="#br0">25 19 7912,'-8'-4'689,"0"0"-45,5-6 0,-3 10-218,6 0 1,5 6 0,0 7 0,1 6-135,-1 6 1,1 1 0,-3 8-1,1 0 44,-1 3 0,-2 5 0,-1 1 0,0 0-369,0 0 1,0 3 0,0-5 0,0-4-327,0-2 1,0-7-1,0 1 1,0-4-849,0-4 0,1-7 1207,4-5 0,2-23 0,5-2 0</inkml:trace>
</inkml:ink>
</file>

<file path=ppt/ink/ink1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3:54.277"/>
    </inkml:context>
    <inkml:brush xml:id="br0">
      <inkml:brushProperty name="width" value="0.04286" units="cm"/>
      <inkml:brushProperty name="height" value="0.04286" units="cm"/>
      <inkml:brushProperty name="color" value="#FFFFFF"/>
    </inkml:brush>
  </inkml:definitions>
  <inkml:trace contextRef="#ctx0" brushRef="#br0">25 39 8957,'-8'4'0,"1"1"1186,2 2-1537,0-4 0,7 3 0,2-6 351,4 0 0,9-28 0,3-7 0</inkml:trace>
</inkml:ink>
</file>

<file path=ppt/ink/ink1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4:52.942"/>
    </inkml:context>
    <inkml:brush xml:id="br0">
      <inkml:brushProperty name="width" value="0.05" units="cm"/>
      <inkml:brushProperty name="height" value="0.3" units="cm"/>
      <inkml:brushProperty name="color" value="#849398"/>
      <inkml:brushProperty name="inkEffects" value="pencil"/>
    </inkml:brush>
  </inkml:definitions>
  <inkml:trace contextRef="#ctx0" brushRef="#br0">27 27 11803 194482 68381,'-4'0'3424'0'-400,"1"0"1"0"-1,8 0-2716 3111 401,2 0 1-3111 0,1-1 0 0 0,-1 0-1 0 0,-1-2-193 245 0,1 2 0-245 0,0 0 0 0 0,-1 0 0 0 0,1 0 43 130 0,0-1 0-130 0,-1-1 0 0 0,1 3 0 0 0,0 0-97 82 0,-1 0 0-82 0,3 0 1 0 0,1 0-1 0 0,-1 0-90 24 0,1 0 0-24 0,2 0 1 0 0,-2 0-1 0 0,1 0-142 0 0,0 0 0 0 0,1 0 1 0 0,3 0-1 0 0,0 0-21 0 0,-3 0 1 0 0,2 0 0 0 0,-3 1 0 0 0,1 1-40 0 0,2 0 0 0 0,-2 0 0 0 0,0-1 0 0 0,-2 0 5 0 0,0 2 0 0 0,1-1 0 0 0,-1 0 0 0 0,-1 0-103 0 0,1 0 0 0 0,-1-1 1 0 0,-3 1-1 0 0,2 0-46 0 0,1-1 0 0 0,-2 0 0 0 0,2-1 18 0 0,-2 0 0 0 0,0 0 0 0 0,0 0-182 0 0,-1 0 1 0 0,-1 0-62 0 0,-1 0-20 0 0,-2 0 1 0 0,-7 0-1 0 0,-4 0-8 0 0,0 0 1 0 0,1 0-1 0 0,1 1 1 0 0,-1 0-387 0 0,-1 1 1 0 0,-1 1-1 0 0,1-3 1 0 0,-1 0 286 0 0,0 3 1 0 0,-2-3-1 0 0,2 3 1 0 0,0 0 261 0 0,-2-1 0 0 0,0 0 0 0 0,-2-2 0 0 0,1 1 100 0 0,0 1 0 0 0,-1-1 0 0 0,1 1 0 0 0,0-1 66 0 0,-1-1 1 0 0,1 0 0 0 0,0 0 0 0 0,-1 0 85 0 0,-2 0 0 0 0,3-1 1 0 0,-1-1-1 0 0,2 0-115 0 0,0 1 0 0 0,0-1 0 0 0,-2 1 0 0 0,2-1-81 0 0,1 0 1 0 0,-1 1 0 0 0,2-1 0 0 0,1 0 80 0 0,-1 0 0 0 0,1 2 35 0 0,3 0 0 0 0,0-1 72 0 0,1-1 0 0 0,3 1-124 0 0,4-1 1 0 0,2 1 0 0 0,3 1 0 0 0,-1 0 83 0 0,1 0 0 0 0,0 0 1 0 0,1 0-1 0 0,1 0-3 0 0,-1 0 1 0 0,3 0 0 0 0,-1 0 0 0 0,1 0 79 0 0,0 0 1 0 0,0 0 0 0 0,3 0 0 0 0,-1 1 10 0 0,0 1 0 0 0,1-1 0 0 0,1 1 0 0 0,1-1-173 0 0,1-1 0 0 0,-1 0 0 0 0,2 0 0 0 0,0 0-98 0 0,1 0 1 0 0,-2 0 0 0 0,-1-1 0 0 0,-2-1 18 0 0,-1 0 0 0 0,0 0 1 0 0,-2 2-1 0 0,-2 0-484 0 0,-2 0 140 0 0,-3 0 1 0 0,-2 0-139 0 0,-4 0 1 0 0,-2 0-63 0 0,-3 0 0 0 0,1 0 0 0 0,-1 0-196 0 0,0 0 0 0 0,1 0 0 0 0,0-1 0 0 0,1 0-5126 0 0,0-1 5890 0 0,4-1 0 0 0,1-11 0 0 0,4-5 0 0 0</inkml:trace>
</inkml:ink>
</file>

<file path=ppt/ink/ink1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4:56.673"/>
    </inkml:context>
    <inkml:brush xml:id="br0">
      <inkml:brushProperty name="width" value="0.05" units="cm"/>
      <inkml:brushProperty name="height" value="0.3" units="cm"/>
      <inkml:brushProperty name="color" value="#849398"/>
      <inkml:brushProperty name="inkEffects" value="pencil"/>
    </inkml:brush>
  </inkml:definitions>
  <inkml:trace contextRef="#ctx0" brushRef="#br0">65 1 11773 203524 70768,'-7'0'855'0'-369,"2"0"1"0"0,1 0 1993-127-41,-1 0-2194 127 292,2 0 0 0-1,1 0 0 0 1,4 0 65 0 98,2 0 1 0 1,2 0 0 0-1,2 0-1 0 0,0 0-225 0 20,4 0 1 0 0,-2 0 0 0 0,2 0 0 0 0,0 0-109 0 0,1 0 1 0 0,4 0 0 0 0,-4 2 0 0 0,1 0-161 0 0,0-1 1 0 0,3 0 0 0 0,0-1 0 0 0,0 0-74 0 0,1 0 0 0 0,-3 0 0 0 0,0 0 1 0 0,-1 0-123 0 0,0 0 1 0 0,-4 0 0 0 0,0 0-450 0 0,-1 0 419 0 0,-1 0 1 0 0,-2 0-1 0 0,-6 0 1 0 0,-4 0-93 0 0,-2 0 1 0 0,-3 0 0 0 0,-1 1 0 0 0,0 0-40 0 0,-2 2 1 0 0,0-1-1 0 0,-2-2 1 0 0,1 0-166 0 0,0 0 0 0 0,-3 2 0 0 0,0 0 0 0 0,0 0 195 0 0,-1-1 1 0 0,0-1 0 0 0,0 0 0 0 0,1 2 294 0 0,0 0 0 0 0,-2 0 1 0 0,3-1-1 0 0,0 0 188 0 0,1 2 1 0 0,3-1-1 0 0,0-1 1 0 0,2 0 590 0 0,1 1 0 0 0,0 0 677 0 0,2-2-1419 0 0,2 0 0 0 0,3 0 0 0 0,4-2 0 0 0,1 0-94 0 0,1 1 1 0 0,1-1-1 0 0,1 1 1 0 0,-1-2 23 0 0,1 2 1 0 0,0 0 0 0 0,2 1-1 0 0,2-1-45 0 0,-1-1 0 0 0,2 1 0 0 0,0-1 0 0 0,2 2-16 0 0,2 0 0 0 0,-1 0 0 0 0,-1 0 1 0 0,-1 0-22 0 0,0 0 0 0 0,4 0 0 0 0,0 0 0 0 0,0 0-81 0 0,-2 0 0 0 0,-1 0 0 0 0,-1 0 0 0 0,1 0 0 0 0,2 0 0 0 0,-3 0 0 0 0,1 0 0 0 0,-2 2 0 0 0,0 0 0 0 0,-2 0 0 0 0,1-2 0 0 0,-1 0 0 0 0,0 0 0 0 0,-2 0 0 0 0,1 1 0 0 0,-1 1 0 0 0,-2-1 0 0 0,1 1 0 0 0,-3-1 0 0 0,1-1 0 0 0,-3 0 0 0 0,3 0 0 0 0,-4-1-561 0 0,1-1-3099 0 0,-1 1 2388 0 0,-1-2 1 0 0,-36 3 0 0 0,-8 0 0 0 0</inkml:trace>
</inkml:ink>
</file>

<file path=ppt/ink/ink1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4:57.873"/>
    </inkml:context>
    <inkml:brush xml:id="br0">
      <inkml:brushProperty name="width" value="0.05" units="cm"/>
      <inkml:brushProperty name="height" value="0.3" units="cm"/>
      <inkml:brushProperty name="color" value="#849398"/>
      <inkml:brushProperty name="inkEffects" value="pencil"/>
    </inkml:brush>
  </inkml:definitions>
  <inkml:trace contextRef="#ctx0" brushRef="#br0">99 1 11804 203340 68312,'-7'4'280'0'-461,"1"1"1"0"-1,0-3 1352-46 262,1 2 1 46 0,3-2-990 0 137,4 0 0 0 0,3-1 0 0 0,3-1 0 0 0,1 0 113 0 60,2 0 0 0-1,0-1 0 0 1,2 0 0 0 0,1-2-72 0 3,2-1 1 0 0,-2 2 0 0 0,1-1 0 0 0,0 1-77 0 0,1 0 0 0 0,-2 0 1 0 0,3 2-1 0 0,0 0-203 0 0,-3 0 1 0 0,1 0-1 0 0,0 0 1 0 0,0 0-124 0 0,-3 0 1 0 0,1 0-1 0 0,-4 1 1 0 0,1 0 170 0 0,0 1 0 0 0,-1 1 1 0 0,-3-1-188 0 0,1 0 0 0 0,-1 1-73 0 0,-2-1-88 0 0,-1-1 0 0 0,-4 2 0 0 0,-1-3-155 0 0,-2 0 1 0 0,0 0 0 0 0,0 0 0 0 0,-2 0-162 0 0,1 0 1 0 0,-4 0 0 0 0,0 0 0 0 0,0 0-73 0 0,-1 0 1 0 0,-1 0 0 0 0,-4 0 0 0 0,0 0-8 0 0,0 0 1 0 0,-2 0 0 0 0,-1 1 0 0 0,-2 1 123 0 0,-2 2 1 0 0,2 0 0 0 0,-3 0-1 0 0,1 1 206 0 0,-1-2 1 0 0,1 3 0 0 0,3-3 0 0 0,1 0 189 0 0,3-1 1 0 0,1 1 0 0 0,3-3 291 0 0,-1 0 0 0 0,4 0-246 0 0,-1 0 0 0 0,5-1 0 0 0,3-1 131 0 0,2 0 1 0 0,1-1-101 0 0,2 1 1 0 0,0 1 0 0 0,3-1-143 0 0,0 1 1 0 0,-1 1-1 0 0,2 0 1 0 0,0 0-167 0 0,1 0 0 0 0,3 0 0 0 0,-2 0 0 0 0,1 0 0 0 0,0 0 0 0 0,0 0 0 0 0,2 0 0 0 0,2 0 0 0 0,0 0 0 0 0,0 0 0 0 0,2 0 0 0 0,0 0 0 0 0,0 0 0 0 0,-2 0 0 0 0,2 0 0 0 0,0-2 0 0 0,-3 0 0 0 0,0 0 0 0 0,0 2 0 0 0,-1 0 0 0 0,0 0 0 0 0,-2 0 0 0 0,0 0 0 0 0,-2 0 0 0 0,0 0 0 0 0,-2 2 0 0 0,0 0 0 0 0,-1 0 0 0 0,1 1 0 0 0,-3-2 0 0 0,1 1 0 0 0,-1 0 0 0 0,0 0 0 0 0,2-1-87 0 0,-2 1 1 0 0,2-1-1298 0 0,1-1 0 0 0,-3 0-813 0 0,1 0 0 0 0,-3-3 462 0 0,2 1 1735 0 0,-2 0 0 0 0,-11 8 0 0 0,-6 1 0 0 0</inkml:trace>
</inkml:ink>
</file>

<file path=ppt/ink/ink1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4:59.106"/>
    </inkml:context>
    <inkml:brush xml:id="br0">
      <inkml:brushProperty name="width" value="0.05" units="cm"/>
      <inkml:brushProperty name="height" value="0.3" units="cm"/>
      <inkml:brushProperty name="color" value="#849398"/>
      <inkml:brushProperty name="inkEffects" value="pencil"/>
    </inkml:brush>
  </inkml:definitions>
  <inkml:trace contextRef="#ctx0" brushRef="#br0">53 0 11788 203287 69544,'-7'3'792'0'-486,"1"-1"874"-845"282,-1-1 0 845 1,3 2 377 0 5,-1-1 0 0 1,4 1-853 0 152,1-3 1 0 0,3 2 0 0-1,4 0 0 0 1,0 0-576 0 41,2-2 1 0 1,2 0 0 0-1,2 1 0 0 0,0 0 181 0 4,1 2 0 0 0,0-1 0 0 0,0-2 0 0 0,2 0-238 0 0,-1 0 0 0 0,2 0 0 0 0,0 0 0 0 0,0 0-530 0 0,1 0 1 0 0,-1 0 0 0 0,1 0 0 0 0,-3 0-30 0 0,-1 0 0 0 0,2 0 0 0 0,-1 0 0 0 0,0 0 0 0 0,-4 0 0 0 0,1 0 0 0 0,-3 0 0 0 0,-1 0 0 0 0,0 0 0 0 0,-5 0 0 0 0,0 0 0 0 0,-8 0 0 0 0,-2 0 0 0 0,-1 0 0 0 0,2 0 0 0 0,-1 0 0 0 0,0 0 0 0 0,0 0 0 0 0,-1 0 0 0 0,-2 0-328 0 0,0 0 0 0 0,1 0 1 0 0,-2 0-1 0 0,-1 0-106 0 0,-1 0 0 0 0,0 2 1 0 0,0 0-1 0 0,-1 0 305 0 0,-2-1 1 0 0,2 1 0 0 0,-4 1-1 0 0,-1 0 159 0 0,0 0 1 0 0,1 2-1 0 0,1-1 1 0 0,-1 0 26 0 0,1 0 1 0 0,1-1 0 0 0,2 0 0 0 0,2 0 913 0 0,1-1 0 0 0,1-2 294 0 0,3 0-1265 0 0,4 0 0 0 0,0-2 0 0 0,6-3 0 0 0,0 1 0 0 0,4 1 0 0 0,0 0 0 0 0,-1 0 0 0 0,-1 1 0 0 0,-1 0 0 0 0,1 1 0 0 0,1 0 0 0 0,1 1 0 0 0,0 0 0 0 0,0 0 0 0 0,1 0 0 0 0,1 0 0 0 0,-1 0 0 0 0,0 0 0 0 0,0 0 0 0 0,2 0 0 0 0,0 0 0 0 0,1 0 0 0 0,3 0 0 0 0,-1 0 0 0 0,0 0 0 0 0,3 0 0 0 0,0 0 0 0 0,0 0 0 0 0,1 0 0 0 0,0 0 0 0 0,0 0 0 0 0,-1 0 0 0 0,0 0 0 0 0,2 0 0 0 0,-3 0 0 0 0,-2 0 0 0 0,-1 0 0 0 0,-1 0 0 0 0,1 0 0 0 0,0 0 0 0 0,-1 0 0 0 0,-2 0 0 0 0,-1 0 0 0 0,0 0 0 0 0,-2 0 0 0 0,1 0 0 0 0,0 0 0 0 0,-1 0 0 0 0,1 0 0 0 0,0 0 0 0 0,-3 0 0 0 0,1 0 0 0 0,-4-3-2081 0 0,2 2 0 0 0,-6-2 0 0 0,-1 3 2081 0 0,-2 0 0 0 0,-33 9 0 0 0,-9 2 0 0 0</inkml:trace>
</inkml:ink>
</file>

<file path=ppt/ink/ink1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0.662"/>
    </inkml:context>
    <inkml:brush xml:id="br0">
      <inkml:brushProperty name="width" value="0.05" units="cm"/>
      <inkml:brushProperty name="height" value="0.3" units="cm"/>
      <inkml:brushProperty name="color" value="#849398"/>
      <inkml:brushProperty name="inkEffects" value="pencil"/>
    </inkml:brush>
  </inkml:definitions>
  <inkml:trace contextRef="#ctx0" brushRef="#br0">106 0 11789 203307 69499,'-5'7'408'0'-612,"-1"-1"2637"-1194"79,2-2-1876 1194 408,2 2 1 0-1,0-3-1 0 1,4 1-499 0 96,3-1 1 0 0,1 0 0 0 1,0-1 0 0-1,2-1-230 0 29,1 0 1 0-1,-1-1 0 0 1,3 0 0 0 0,1 0 68 0 0,0 0 1 0 0,2 0 0 0 0,-1 0 0 0 0,1 0-140 0 0,1 0 0 0 0,0 0 0 0 0,2 0 0 0 0,0 0-170 0 0,0 0 1 0 0,-2 0 0 0 0,1 0 0 0 0,0 0-96 0 0,-1 0 1 0 0,1 0 0 0 0,-4 0-1 0 0,0 0 32 0 0,-4 0 0 0 0,2 0 1 0 0,-2-1 57 0 0,-2-1 180 0 0,1 1 1 0 0,-10-2 0 0 0,1 3-195 0 0,-3 0 1 0 0,-2 0 0 0 0,-1 0 0 0 0,-1 0-56 0 0,1 0 1 0 0,-2 0 0 0 0,0 0 0 0 0,0 0-161 0 0,-2 0 0 0 0,0 0 0 0 0,-1 0 1 0 0,0 0-180 0 0,0 0 0 0 0,1 0 0 0 0,-3 0 0 0 0,0 0-119 0 0,0 0 0 0 0,0 0 0 0 0,-3 0 0 0 0,0 0 226 0 0,1 0 0 0 0,-2 0 0 0 0,2 0 1 0 0,0 0 167 0 0,2 0 1 0 0,0 3-1 0 0,2-1 1 0 0,1-1 233 0 0,1 0 0 0 0,1-1 1 0 0,3 0-1 0 0,1 0 665 0 0,-1 0 0 0 0,0-1 217 0 0,1-1-1179 0 0,2 1 0 0 0,1-2 0 0 0,9 3 0 0 0,-2 0 0 0 0,5 0 0 0 0,-1 0 0 0 0,-2 0 0 0 0,3 3 0 0 0,1-1 0 0 0,-1 0 0 0 0,1 1 0 0 0,3-2 0 0 0,0 2 0 0 0,0-1 0 0 0,2 0 0 0 0,0 0 0 0 0,-1-2 0 0 0,1 0 0 0 0,3 0 0 0 0,-1 2 0 0 0,1 1 0 0 0,0-2 0 0 0,1 0 0 0 0,1-1 0 0 0,-2 0 0 0 0,-1 0 0 0 0,-1 0 0 0 0,0 0 0 0 0,-3 0 0 0 0,0 0 0 0 0,-2 0 0 0 0,-2 0 0 0 0,-2 0 0 0 0,0 0 0 0 0,-1 1 0 0 0,-1 0 0 0 0,-1 1 0 0 0,-2 1 0 0 0,0-3-4338 0 0,-4 0-2597 0 0,-2 0 6935 0 0,-3 0 0 0 0,4-3 0 0 0,0-1 0 0 0</inkml:trace>
</inkml:ink>
</file>

<file path=ppt/ink/ink1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1.634"/>
    </inkml:context>
    <inkml:brush xml:id="br0">
      <inkml:brushProperty name="width" value="0.05" units="cm"/>
      <inkml:brushProperty name="height" value="0.3" units="cm"/>
      <inkml:brushProperty name="color" value="#849398"/>
      <inkml:brushProperty name="inkEffects" value="pencil"/>
    </inkml:brush>
  </inkml:definitions>
  <inkml:trace contextRef="#ctx0" brushRef="#br0">74 1 11812 203181 67733,'-7'0'2198'0'0,"1"0"2035"0"-2,-1 0-3506 0 2,3 0 0 0 0,4 0 0 0 0,5 0 0 0 0,1 0 237 0 0,0 0 1 0 0,1 0 0 0 0,0 0 0 0 0,1 0-16 0 0,1 0 1 0 0,1 0 0 0 0,-2 0 0 0 0,2 0-271 0 0,0 0 1 0 0,-1 0 0 0 0,1 0 0 0 0,1 0-371 0 0,-1 0 1 0 0,1 0 0 0 0,2 0 0 0 0,1 0-310 0 0,-1 2 0 0 0,2-1 0 0 0,1 1 0 0 0,-1-1 0 0 0,-1-1 0 0 0,1 0 0 0 0,1 0 0 0 0,-2 0 0 0 0,-2 0 0 0 0,0 0 0 0 0,-3 0 0 0 0,1 0 0 0 0,-1 0 0 0 0,-2 0 0 0 0,-3 0 0 0 0,1 0 0 0 0,-2 0 0 0 0,-3 0 0 0 0,-4 0 0 0 0,0 0 0 0 0,0 0 0 0 0,-1 0 0 0 0,-1 0 0 0 0,-1 0 0 0 0,1 0 0 0 0,-1 0-252 0 0,0 0 1 0 0,-2 0 0 0 0,0 0 0 0 0,-1 0-76 0 0,-2 0 0 0 0,-1 0 0 0 0,0 0 1 0 0,0 0 81 0 0,-1 0 1 0 0,0 0-1 0 0,-1 0 1 0 0,-1 0 153 0 0,-1 0 0 0 0,-1 2 0 0 0,-2 1 0 0 0,1 0 224 0 0,1 0 1 0 0,0 2 0 0 0,2-3-1 0 0,2 0 97 0 0,0 1 1 0 0,1-2 0 0 0,2 1 0 0 0,2-1 77 0 0,2-1 1 0 0,2 0-1 0 0,1 0 328 0 0,-1 0 0 0 0,2-1-636 0 0,1-1 0 0 0,1 1 0 0 0,2-2 0 0 0,1 3 0 0 0,1 0 0 0 0,4 0 0 0 0,0 0 0 0 0,-1 0 0 0 0,1 0 0 0 0,0 0 0 0 0,-1 0 0 0 0,1 0 0 0 0,0 0 0 0 0,2-1 0 0 0,-1-1 0 0 0,3 1 0 0 0,-1-1 0 0 0,0 1 0 0 0,-1 1 0 0 0,3 0 0 0 0,-1 0 0 0 0,2 0 0 0 0,0-2 0 0 0,3 1 0 0 0,0-1 0 0 0,0 1 0 0 0,0 1 0 0 0,0-2 0 0 0,-2-1 0 0 0,1 2 0 0 0,0 0 0 0 0,1 1 0 0 0,-4 0 0 0 0,0 0 0 0 0,-1 0 0 0 0,-2 0 0 0 0,1 0 0 0 0,0 0 0 0 0,-2 0 0 0 0,0 0 0 0 0,-2 0 0 0 0,-1 0 0 0 0,-1 0 0 0 0,-3 0-5625 0 0,-1 0 3752 0 0,-3 0 1873 0 0,-1 0 0 0 0,-16 6 0 0 0,-3 1 0 0 0</inkml:trace>
</inkml:ink>
</file>

<file path=ppt/ink/ink1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2.639"/>
    </inkml:context>
    <inkml:brush xml:id="br0">
      <inkml:brushProperty name="width" value="0.05" units="cm"/>
      <inkml:brushProperty name="height" value="0.3" units="cm"/>
      <inkml:brushProperty name="color" value="#849398"/>
      <inkml:brushProperty name="inkEffects" value="pencil"/>
    </inkml:brush>
  </inkml:definitions>
  <inkml:trace contextRef="#ctx0" brushRef="#br0">67 7 11797 205829 68831,'-6'0'709'0'-682,"-1"0"1016"-612"484,0 0 0 612 0,3 0-591 0 95,-1 0 1 0-1,5 0-1 0 0,0 0-358 0 66,3 0 0 0 0,3 0 0 0 1,2 0 0 0-1,0 0-285 0 29,1 0 1 0 0,3-1 0 0 0,-1-1-1 0-1,1 0 2 0 10,2 1 0 0 0,-1 0 0 0 0,0 1 1 0 0,0 0-56 0 0,1 0 1 0 0,-1 0-1 0 0,1 0 1 0 0,1 0-230 0 0,0 0 0 0 0,4 2 1 0 0,-2 0-1 0 0,1 0-57 0 0,-1-1 0 0 0,-1-1 0 0 0,1 0 0 0 0,-1 0 23 0 0,-1 0 1 0 0,-1 0-1 0 0,-1 0 1 0 0,-2 0-111 0 0,-3 0 0 0 0,0 0 1 0 0,-1 0-1 0 0,-2 0-15 0 0,0 3 0 0 0,-2-2 132 0 0,-3 4-112 0 0,0-4 0 0 0,-3 2 0 0 0,-2-3-18 0 0,0 0 0 0 0,0 0 0 0 0,1 0 0 0 0,-2 0-90 0 0,1 0 1 0 0,-4 0 0 0 0,-1 0-1 0 0,0 0-154 0 0,1 0 0 0 0,-4 0 0 0 0,1 0 0 0 0,-3 1 24 0 0,0 1 0 0 0,-2-1 0 0 0,-1 1 0 0 0,-1-1 119 0 0,-1 2 0 0 0,-2-3 0 0 0,0 3 0 0 0,0 0 137 0 0,2-1 1 0 0,-2 1 0 0 0,-1-2 0 0 0,3 1 132 0 0,1 0 0 0 0,3-1 0 0 0,3-1 0 0 0,2 0 123 0 0,2 0 1 0 0,2-3 0 0 0,1 0 0 0 0,2 0-122 0 0,2-2 1 0 0,1 1 0 0 0,1-1-224 0 0,0 0 0 0 0,0 2 0 0 0,1-1 0 0 0,1 1 0 0 0,2 1 0 0 0,0-1 0 0 0,0 1 0 0 0,1 1 0 0 0,1 0 0 0 0,2 1 0 0 0,0 0 0 0 0,2 0 0 0 0,0 0 0 0 0,-1 1 0 0 0,2 0 0 0 0,1 1 0 0 0,3 0 0 0 0,-1 1 0 0 0,2 0 0 0 0,-1 0 0 0 0,0 0 0 0 0,0 0 0 0 0,3-2 0 0 0,0 2 0 0 0,1 1 0 0 0,0-3 0 0 0,0 2 0 0 0,-1 0 0 0 0,0-1 0 0 0,-1 1 0 0 0,0-2 0 0 0,-1 1 0 0 0,-4 0 0 0 0,2-1 0 0 0,-4 1 0 0 0,0 0 0 0 0,-1 0 0 0 0,-1-2 0 0 0,-2 0 0 0 0,1 0-1321 0 0,-3 0 0 0 0,-2 0-655 0 0,-4 0 0 0 0,-2 0 0 0 0,-3-2-2909 0 0,1 0 4885 0 0,2-3 0 0 0,-14-11 0 0 0,0-5 0 0 0</inkml:trace>
</inkml:ink>
</file>

<file path=ppt/ink/ink1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3.672"/>
    </inkml:context>
    <inkml:brush xml:id="br0">
      <inkml:brushProperty name="width" value="0.05" units="cm"/>
      <inkml:brushProperty name="height" value="0.3" units="cm"/>
      <inkml:brushProperty name="color" value="#849398"/>
      <inkml:brushProperty name="inkEffects" value="pencil"/>
    </inkml:brush>
  </inkml:definitions>
  <inkml:trace contextRef="#ctx0" brushRef="#br0">30 14 11821 203827 67128,'-7'3'878'0'0,"1"0"1"0"0,-1 0 551-741 0,0-1 0 741 0,4 0-773 0 0,3-2 0 0 0,4 0 0 0 0,5 0 1 0 0,2 0-141 0 0,2 0 1 0 0,0 0 0 0 0,0-1-1 0 0,1 0 60 0 0,2-1 1 0 0,-1-1 0 0 0,2 1 0 0 0,1 0-107 0 0,-1 1 0 0 0,1 0 0 0 0,-1 1 0 0 0,0 0-245 0 0,1 0 0 0 0,-2 0 0 0 0,0 0 0 0 0,-2 0-86 0 0,-1 0 1 0 0,-2 1-1 0 0,0 0 1 0 0,-2 2-100 0 0,0 1 0 0 0,-3-2 0 0 0,-1 2-114 0 0,0-1 237 0 0,-4-1 1 0 0,-1-2 0 0 0,-4 0-114 0 0,-2 0 1 0 0,-1 0-1 0 0,1 0 1 0 0,-1 0-96 0 0,0 0 1 0 0,-2-1 0 0 0,1 0 0 0 0,-1-2-197 0 0,2 2 1 0 0,0-1-1 0 0,-1 1 1 0 0,-2-1-66 0 0,0 0 1 0 0,1 1-1 0 0,-2 1 1 0 0,1-2 141 0 0,0 0 0 0 0,1 0 0 0 0,-2 2 0 0 0,0 0 156 0 0,0 0 1 0 0,-1 0 0 0 0,1 0 0 0 0,-1 0 37 0 0,1 0 0 0 0,1 0 0 0 0,3 0 1 0 0,0 0 147 0 0,-2 0 1 0 0,4 0 59 0 0,-2 0 1 0 0,4 0-105 0 0,-1 0 0 0 0,3 0 75 0 0,1 0-96 0 0,3 0 1 0 0,2 0-1 0 0,-1 1 102 0 0,1 1 1 0 0,-1-2 0 0 0,0 3-110 0 0,2-3 1 0 0,-1 1-1 0 0,2 1-76 0 0,0 0 0 0 0,-1 0 1 0 0,1-2-1 0 0,0 0-67 0 0,-1 0 0 0 0,1 2 1 0 0,0 1-1 0 0,-1-2-451 0 0,1 0 1 0 0,0-1 0 0 0,1 0 0 0 0,1 0-816 0 0,-1 0 0 0 0,0 0 1 0 0,-1 0-1 0 0,-2-1-2258 0 0,0-1 3560 0 0,1 1 0 0 0,-20-14 0 0 0,-2 0 0 0 0</inkml:trace>
</inkml:ink>
</file>

<file path=ppt/ink/ink1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4.756"/>
    </inkml:context>
    <inkml:brush xml:id="br0">
      <inkml:brushProperty name="width" value="0.05" units="cm"/>
      <inkml:brushProperty name="height" value="0.3" units="cm"/>
      <inkml:brushProperty name="color" value="#849398"/>
      <inkml:brushProperty name="inkEffects" value="pencil"/>
    </inkml:brush>
  </inkml:definitions>
  <inkml:trace contextRef="#ctx0" brushRef="#br0">53 7 11802 207723 68520,'-2'4'2'0'-194,"-1"0"888"-2"14,0-1 49 2 146,1-1 1 0 1,0 0 0 0-1,4 1 0 0 1,3-2 400 0 14,3 0 0 0 0,1-1 1 0 0,2 0-1 0 0,1 0-637 0 16,3 0 0 0 1,0 0 0 0-1,2 0 1 0 0,0-1-174 0 3,0-1 0 0 0,1 1 1 0 0,1-2-1 0 0,1 1-224 0 0,0 0 1 0 0,0-3 0 0 0,0 3 0 0 0,-2 1-205 0 0,0 0 1 0 0,-3-1-1 0 0,0-1 1 0 0,-1 2-98 0 0,-1 0 0 0 0,-2 1 0 0 0,-2 0 0 0 0,-2 0-209 0 0,0 0 1 0 0,-4 1 240 0 0,0 1 1 0 0,-3 0-1 0 0,0 1 79 0 0,-3 0 1 0 0,0-1-1 0 0,-4-2-98 0 0,0 0 0 0 0,1 0 0 0 0,-2 0 0 0 0,0 0-71 0 0,-1 0 0 0 0,-2 0 0 0 0,1 0 0 0 0,-2 0-181 0 0,-2 0 0 0 0,-1 0 0 0 0,1 0 0 0 0,-1 1 42 0 0,0 1 1 0 0,-5 0-1 0 0,1 2 1 0 0,1-1 89 0 0,-1-2 0 0 0,-2 2 1 0 0,0-1-1 0 0,1 0 185 0 0,0 1 0 0 0,3-2 0 0 0,3 1 0 0 0,2-1 168 0 0,1-1 0 0 0,-1 0 1 0 0,3-1-1 0 0,1 0 176 0 0,1-1 0 0 0,2-3 1 0 0,1 2 105 0 0,2 0 0 0 0,-1 0-242 0 0,3-1 0 0 0,1 2-273 0 0,1 0 0 0 0,2 1 0 0 0,3 1 0 0 0,1 0 107 0 0,1 0 0 0 0,1 0 1 0 0,-2 0-1 0 0,2 1 139 0 0,0 1 1 0 0,1 0-1 0 0,2 2 1 0 0,1-1-150 0 0,-1-2 1 0 0,0 2-1 0 0,1-1 1 0 0,0 0-67 0 0,1 1 0 0 0,-1-2 0 0 0,2 1 1 0 0,-1 0-102 0 0,0 0 0 0 0,-1-1 0 0 0,2 1 0 0 0,-2-1-562 0 0,-1-1 1 0 0,-3 0 0 0 0,0 0-2552 0 0,0 0 2172 0 0,-6 0 1 0 0,1-1 0 0 0,-7-1-1 0 0,-3 0-1117 0 0,0 1 2110 0 0,-2 0 0 0 0,-35 1 0 0 0,-9 0 0 0 0</inkml:trace>
</inkml:ink>
</file>

<file path=ppt/ink/ink1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4:54.324"/>
    </inkml:context>
    <inkml:brush xml:id="br0">
      <inkml:brushProperty name="width" value="0.05" units="cm"/>
      <inkml:brushProperty name="height" value="0.3" units="cm"/>
      <inkml:brushProperty name="color" value="#849398"/>
      <inkml:brushProperty name="inkEffects" value="pencil"/>
    </inkml:brush>
  </inkml:definitions>
  <inkml:trace contextRef="#ctx0" brushRef="#br0">67 8 11835 201136 66210,'-4'0'2961'0'0,"2"0"-2346"0"0,4 0 1 0 0,3 0 0 0 0,3 0 0 0 0,1 0-235 0 0,-1 0 1 0 0,2 0 0 0 0,0-1-1 0 0,2-1 29 0 0,-1 0 1 0 0,-3 0 0 0 0,3 2-1 0 0,-1 0-136 0 0,1 0 0 0 0,-3 0 0 0 0,3 0 0 0 0,-1 0-224 0 0,0 0 0 0 0,-1 0 1 0 0,0 0-1 0 0,0 0-43 0 0,0 0 1 0 0,0 0 0 0 0,-3 0-164 0 0,1 0 1 0 0,0 1-179-59 0,-1 1 340-338 0,-2-1 0 397 0,-2 2 0 0 0,-4-3-45-293 0,-2 0 0 293 0,-2 0 0 0 0,-1 0 1 0 0,0 0-45-207 0,1 0 1 207 0,-3 0 0 0 0,-1 0-1 0 0,0 0 45-93 0,-2 0 1 93 0,0 2 0 0 0,0 0-1 0 0,1 0 21-20 0,0 1 1 20 0,-3-2-1 0 0,0 2 1 0 0,0-1 116 0 0,2 0 1 0 0,0 1-1 0 0,-1-1 1 0 0,1 0 6 0 0,1-1 1 0 0,3 0 0 0 0,-1-1 0 0 0,2 0 298 0 0,0 0 0 0 0,1 0 162 0 0,-1 0 1 0 0,3-3 162 0 0,-1-1 0 0 0,3 1-34 0 0,-3 1 0 0 0,3 1-313 0 0,-2 1 1 0 0,2 1-173 0 0,0 1 1 0 0,1-1-116 0 0,1 4 1 0 0,1-2 0 0 0,1 2-49 0 0,3-3 1 0 0,-2 1 0 0 0,2-1 0 0 0,0 0 97 0 0,1-2 1 0 0,3 1 0 0 0,0 1 0 0 0,0 0 118 0 0,0-1 1 0 0,-1 0 0 0 0,1-1 0 0 0,0 0 69 0 0,0 0 1 0 0,2 0 0 0 0,-1 0-1 0 0,0 0-98 0 0,2 0 1 0 0,0 0 0 0 0,-1 0 0 0 0,1 1-49 0 0,-1 1 1 0 0,1-1-1 0 0,0 1 1 0 0,-1-1-116 0 0,1-1 1 0 0,0 0 0 0 0,0 0 0 0 0,-2 0-76 0 0,0 0 0 0 0,1 0 0 0 0,-3 0 0 0 0,1 0 0 0 0,-2 0 0 0 0,0 0 0 0 0,-1 0 0 0 0,1 0 0 0 0,-3 0 0 0 0,1 0 0 0 0,-4 0-12642 0 0,2 0 12642-335 0,-6 3 0 335 0,-12 6 0 0 0,-7 5 0 0 0</inkml:trace>
  <inkml:trace contextRef="#ctx0" brushRef="#br0" timeOffset="1133">113 34 11815 204331 67531,'-6'0'825'0'-194,"1"0"789"0"181,1 0 0 0-1,2 0 1438 0 6,-3 0-1587 0 8,4 0 1 0 0,1 2-1007 0 0,4 1 1 0 0,2 1 0 0 0,2-1 0 0 0,0 0-46 0 0,1 0 0 0 0,0 0 1 0 0,0-2-1 0 0,2 2-81 0 0,2-2 0 0 0,0 0 1 0 0,1-1-1 0 0,1 2-109 0 0,0 0 1 0 0,3 0-1 0 0,-2-2 1 0 0,1 0-76 0 0,-1 0 0 0 0,2 0 0 0 0,-3 0 0 0 0,0-2-52 0 0,-1 0 1 0 0,-3 0-1 0 0,0 1 1 0 0,0 0 10 0 0,0-2 1 0 0,-4 1-10 0 0,-3 2 62 0 0,-2-3 0 0 0,0 2 0 0 0,-4-1-240 0 0,-3 1 1 0 0,2 1 0 0 0,-2 0-1 0 0,0 0-29 0 0,-1 0 0 0 0,-3 0 0 0 0,0 0 0 0 0,1 0-131 0 0,-2 0 0 0 0,2 0 0 0 0,-3 0 0 0 0,0 0 30 0 0,0 0 1 0 0,-1 1 0 0 0,1 1 0 0 0,-2 1 112 0 0,0 0 1 0 0,-3 0-1 0 0,1 0 1 0 0,-1 0 112 0 0,0-1 1 0 0,2 1-1 0 0,-2 0 1 0 0,0 0 76 0 0,1-1 1 0 0,0 1 0 0 0,3-3 0 0 0,2 0 138 0 0,0 0 0 0 0,-1 0 1 0 0,2 0-1 0 0,1-1 288 0 0,1-1 1 0 0,2 0-1 0 0,1-1 877 0 0,-1 0-531 0 0,2-3-723 0 0,0 3 1 0 0,3-1 0 0 0,3 2-171 0 0,1 1 0 0 0,2 1 0 0 0,1 0 0 0 0,0 0 112 0 0,2 0 0 0 0,1 0 0 0 0,3 0 1 0 0,1 0 21 0 0,-1 0 1 0 0,1 0 0 0 0,1 0 0 0 0,1 0-109 0 0,1 0 0 0 0,-1 0 0 0 0,1 0 0 0 0,1 0 0 0 0,-1 0 0 0 0,2 0 0 0 0,-2 0 0 0 0,1 0 0 0 0,0 0 0 0 0,-3 0 0 0 0,0 0 0 0 0,-2 0 0 0 0,-1 0 0 0 0,-1 0 0 0 0,-2 0 0 0 0,-1 0 0 0 0,0 0 0 0 0,-2 0 0 0 0,-1 0 0 0 0,-1 0-2419 0 0,-2 0-280 0 0,1 0 0 0 0,-3-3 2699-36 0,0-1 0 36 0,-15-2 0 0 0,-4-1 0 0 0</inkml:trace>
</inkml:ink>
</file>

<file path=ppt/ink/ink1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6.088"/>
    </inkml:context>
    <inkml:brush xml:id="br0">
      <inkml:brushProperty name="width" value="0.05" units="cm"/>
      <inkml:brushProperty name="height" value="0.3" units="cm"/>
      <inkml:brushProperty name="color" value="#849398"/>
      <inkml:brushProperty name="inkEffects" value="pencil"/>
    </inkml:brush>
  </inkml:definitions>
  <inkml:trace contextRef="#ctx0" brushRef="#br0">21 0 11852 207137 65121,'-3'4'1201'0'0,"-1"2"1884"-580"0,-2-2-2470 580 0,-1 2 0 0 0,6-2 0 0 0,4-2 1 0 0,2-1-27 0 0,1-1 1 0 0,4 0 0 0 0,1 0 0 0 0,2 0-99 0 0,0 0 1 0 0,1 0 0 0 0,1 0 0 0 0,1-1 82 0 0,1-1 0 0 0,-1 1 1 0 0,1-1-1 0 0,0 1-42 0 0,0 1 0 0 0,0 0 0 0 0,0 0 1 0 0,-1 0-121 0 0,-2 0 0 0 0,-3 0 1 0 0,-1 0-1 0 0,0 0 5 0 0,-2 0 1 0 0,0 0 0 0 0,-2 1 478 0 0,1 1-406 0 0,-1-1 0 0 0,-3 2-337 0 0,-3-3 0 0 0,-3 0 0 0 0,-3 0-361 0 0,-1 0 1 0 0,1-2 0 0 0,-1-1 0 0 0,-1 2-146 0 0,0 0 0 0 0,-1 1 1 0 0,-2 0-1 0 0,0 0-110 0 0,-2 0 0 0 0,0 0 0 0 0,-1 0 0 0 0,-1 0 75 0 0,-1 0 1 0 0,-1 0-1 0 0,0 1 1 0 0,1 0 388 0 0,0 2 0 0 0,0 0 0 0 0,1-2 0 0 0,-1 2 75 0 0,1 1 1 0 0,4-3 0 0 0,3 1 0 0 0,0-1 563 0 0,1-1-390 0 0,1 3 1 0 0,3-2-1 0 0,3 1 1 0 0,4-1 26 0 0,1-1 1 0 0,2 0-1 0 0,0 0 1 0 0,0 0 34 0 0,2 0 0 0 0,1 0 0 0 0,1 0 0 0 0,1 0 65 0 0,-1 0 1 0 0,2 0-1 0 0,0 0 1 0 0,1 0-378 0 0,2 0 0 0 0,-2 0 0 0 0,2 0 0 0 0,0 0 0 0 0,2 0 0 0 0,1 0 0 0 0,1 0 0 0 0,-2 0 0 0 0,0 0 0 0 0,-3 0 0 0 0,0 0 0 0 0,-1 0 0 0 0,-1 0 0 0 0,-3-1 0 0 0,-3 0-353 0 0,-1-2-575 0 0,-5 1 1 0 0,1 2-1 0 0,-4 0 1 0 0,-2 0-2641 0 0,-2 0 3568 0 0,-1 0 0 0 0,-23 3 0 0 0,-6 1 0 0 0</inkml:trace>
</inkml:ink>
</file>

<file path=ppt/ink/ink1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9.055"/>
    </inkml:context>
    <inkml:brush xml:id="br0">
      <inkml:brushProperty name="width" value="0.05" units="cm"/>
      <inkml:brushProperty name="height" value="0.3" units="cm"/>
      <inkml:brushProperty name="color" value="#849398"/>
      <inkml:brushProperty name="inkEffects" value="pencil"/>
    </inkml:brush>
  </inkml:definitions>
  <inkml:trace contextRef="#ctx0" brushRef="#br0">69 1 11796 205599 68901,'-7'4'0'0'-38,"-1"0"1"0"0,-1 0 964 0 0,1-1 1 0 1,1 0 0 0-1,0 0 531 0-21,0 0 0 0 1,4 0-817 0 28,0-1 1 0 0,6 1 0 0 0,1 2-1 0 0,3-3-210 0 20,2-1 1 0 1,1-1-1 0 0,3 0 1 0 0,1 0-46 0 8,2 0 0 0 1,1 0 0 0 0,3 0 1 0 0,2 0-212 0 0,0 0 1 0 0,2-2 0 0 0,-1-1 0 0 0,0 1-17 0 0,0-1 1 0 0,2 2 0 0 0,-1-3 0 0 0,0 1-23 0 0,-2 2 1 0 0,-4 0 0 0 0,-1 1 0 0 0,0-1 150 0 0,-3-1 1 0 0,0 1 0 0 0,-3-1 0 0 0,-2 1 191 0 0,-2 1-219 0 0,-3 0 1 0 0,-4-2 0 0 0,-6 0 0 0 0,-1 0-284 0 0,-2 2 0 0 0,-3 0 0 0 0,1 0 0 0 0,-1 0-161 0 0,-2 0 1 0 0,-2 0-1 0 0,-1 0 1 0 0,-1 0-48 19 0,1 0 1-19 0,-1 0 0 0 0,-1 0 0 0 0,0 0-13 241 0,-1 0 0-241 0,1 0 0 0 0,-3 0 0 0 0,1 3 29 314 0,1 1 0-314 0,-2 0 1 0 0,0 0-1 0 0,0 1 187 403 0,2 1 1-403 0,3 1-1 0 0,1-1 1 0 0,2-1 256 331 0,1-1 1-331 0,3-2 66 251 0,1 0 1-251 0,5-1-335 190 0,4-1 1-190 0,3 0-1 0 0,4 0 1 0 0,-1 0 129 158 0,1 0 0-158 0,2 0 1 0 0,0-1-1 0 0,2 0-63 187 0,1-2 0-187 0,0 1 0 0 0,2 2 0 0 0,1 0 114 155 0,0 0 0-155 0,2-1 0 0 0,-2 0 0 0 0,1-1 99 26 0,1 0 1-26 0,-2 1 0 0 0,2 1 0 0 0,0 0-116 0 0,0 0 1 0 0,-1 0 0 0 0,1 0 0 0 0,-1 0-60 0 0,-1 0 0 0 0,-2 0 1 0 0,-1 0-1 0 0,-1 0-27 0 0,1 0 0 0 0,-2 0 1 0 0,-2 0-291 0 0,0-3-108 0 0,-5 3 0 0 0,0-4 0 0 0,-3 3-799 0 0,-3-2 0 0 0,2-1 0 0 0,-3 1-529 0 0,-2-1 0 0 0,1 2 1 0 0,0-2-1 0 0,1 1 1644 0 0,-2 2 0 0 0,-20-3 0 0 0,-7 1 0 0 0</inkml:trace>
</inkml:ink>
</file>

<file path=ppt/ink/ink1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7.154"/>
    </inkml:context>
    <inkml:brush xml:id="br0">
      <inkml:brushProperty name="width" value="0.05" units="cm"/>
      <inkml:brushProperty name="height" value="0.3" units="cm"/>
      <inkml:brushProperty name="color" value="#849398"/>
      <inkml:brushProperty name="inkEffects" value="pencil"/>
    </inkml:brush>
  </inkml:definitions>
  <inkml:trace contextRef="#ctx0" brushRef="#br0">150 21 11831 211735 66462,'-7'2'327'0'-32,"1"0"0"0"1,1 1 0 0-1,1-1 1205-1293-75,-2 0 0 1293 0,4 1-588-383 41,-1-1 0 383 0,3-1 0 0 1,3 1-268-35 43,1-1 0 35 0,2-1 0 0 0,1 0 0 0 0,2 0-271 0 22,2 0 0 0-1,0 0 0 0 0,0 0 0 0 1,0 0-154 0 0,2 0 1 0 0,3 0 0 0 0,-1 0 0 0 0,1 0-101 0 0,0 0 0 0 0,-2 0 0 0 0,1 0 0 0 0,-1 0-103 0 0,0 0 0 0 0,-2 0 0 0 0,-1 0-515 0 0,-2 0 342 0 0,-1-3 1 0 0,-5 2 0 0 0,-3-1 0 0 0,-4 1-154 0 0,-2 1 0 0 0,-1 2 0 0 0,-2 0 0 0 0,0 0-155 0 0,-1-1 1 0 0,1-1-1 0 0,-2 2 1 0 0,-1 0-178 0 0,2 0 0 0 0,-2-2 0 0 0,1 1 0 0 0,1 1 112 0 0,1 0 1 0 0,-1 0 0 0 0,2-2 0 0 0,-1 0-612 0 0,2 0 0 0 0,3 2 1109 0 0,-1 0 0 0 0,21-2 0 0 0,4-4 0 0 0</inkml:trace>
  <inkml:trace contextRef="#ctx0" brushRef="#br0" timeOffset="851">296 27 11772 207601 70874,'-7'0'3387'0'-926,"4"0"-1592"-1733"704,-3 0-1239 1585 153,5-3 1 148 0,-2 2-10-26 35,3-3 1 26 1,0 1-174 0 28,0-1 0 0 0,-2 2 1 0 1,-1-2-72 0 4,-1 1 1 0-1,2 1 0 0 1,-2 2 0 0 0,-1 0-5 0-3,-1 0 0 0 0,-1 1 0 0-1,0 0 0 0 1,1 1-102 0-9,-1 0 1 0 0,0 1-1 0 1,0-1 1 0-1,-1-1-30 0-7,-1 0 0 0 0,0-1 0 0 0,2 0 0 0 0,-1 0 32 0-5,-1 0 0 0 1,0 0 1 0 0,1 0-1 0-1,0 0-22 0 2,-1 0 1 0-1,-2 0 0 0 1,2 0 0 0-1,-1 0-95 0 9,1 0 0 0 0,-3 0 0 0 0,1 0 0 0 0,0 0-78 0 11,0 0 0 0 1,3 0 0 0-1,-1 0 0 0 1,2 0-118 0 2,0 0 1 0 0,3 0-29 0 0,-1 0 1 0 0,5-2 49 0 0,0 0 1 0 0,2-1-1 0 0,5 3 1 0 0,0 0 123 0 0,-1 0 0 0 0,2 0 1 0 0,1 0-1 0 0,1 0 55 0 0,0 0 0 0 0,3 0 1 0 0,-2 0-1 0 0,2 0 30 0 0,0 0 1 0 0,-2 1 0 0 0,0 1 0 0 0,1 0 121 0 0,0-1 0 0 0,2 0 0 0 0,-1-1 0 0 0,0 0-115 0 0,1 0 0 0 0,-2 0 0 0 0,0 0 0 0 0,-1 0-68 0 0,1 0 0 0 0,-2 0 1 0 0,1 0 10 0 0,-2 0 1 0 0,0 0 151 0 0,-2 0-79 0 0,-4 0 0 0 0,0 0-109 0 0,-6 0 0 0 0,0 0-316 0 0,-4 0 0 0 0,0 0 0 0 0,1 0-579 0 0,-1 0 1 0 0,1 0 327 0 0,-1 0 1 0 0,0 0 0 0 0,1 0 102 0 0,-1 0 1 0 0,0 0-1 0 0,1 0-34 0 0,-1 0 1 0 0,3 0 0 0 0,-1 0 25 0 0,0 0 0 0 0,-1 1 0 0 0,-1 0 239 0 0,1 2 0 0 0,1-1 0 0 0,1-2 219 0 0,-1 0 0 0 0,1 0 0 0 0,0 0 298 0 0,-2 0 1 0 0,3 0 0 0 0,-2 2-1 0 0,0 0 22 0 0,-1 0 1 0 0,2-1 0 0 0,-1 1 0 0 0,0 0-91 0 0,-1-1 0 0 0,0 1 1 0 0,1-1-83 0 0,1 1 0 0 0,-1 1-334 0 0,-1 0 1 0 0,1-3-1400 0 0,1 3-1820 0 0,2-3 3386 0 0,-1 0 0 0 0,24-6 0 0 0,5-1 0 0 0</inkml:trace>
</inkml:ink>
</file>

<file path=ppt/ink/ink1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10.418"/>
    </inkml:context>
    <inkml:brush xml:id="br0">
      <inkml:brushProperty name="width" value="0.05" units="cm"/>
      <inkml:brushProperty name="height" value="0.3" units="cm"/>
      <inkml:brushProperty name="color" value="#849398"/>
      <inkml:brushProperty name="inkEffects" value="pencil"/>
    </inkml:brush>
  </inkml:definitions>
  <inkml:trace contextRef="#ctx0" brushRef="#br0">226 34 11851 211796 65192,'0'-7'-399'0'0,"0"3"2242"-365"0,0-1-64 215 0,0 1-992 69 0,0-3 0 81 0,-3 3-375-13 0,-1 2 0 13 0,0 1 1 0 0,0 1-1 0 0,-1 0 5 0 0,-1 0 1 0 0,1 0 0 0 0,1 1 0 0 0,-1 1-130 0 0,-1 0 1 0 0,-1 1 0 0 0,0-2 0 0 0,1 1-32 0 0,-1 0 1 0 0,0 1 0 0 0,1-1 20 0 0,-1 0 1 0 0,0-2 0 0 0,1 0-30 0 0,-1 0 1 0 0,3 0 0 0 0,-1 0 0 0 0,0 0-35 0 0,-1 0 1 0 0,0 0 0 0 0,-1 0 0 0 0,0 0-68 0 0,1 0 0 0 0,-1 0 0 0 0,0-2 1 0 0,1 0-83 0 0,-1 0 0 0 0,0 2 0 0 0,1 0-103 0 0,-1 0 0 0 0,0 0-67 0 0,1 0 43 0 0,2 0 1 0 0,2 0 103 0 0,4 0 0 0 0,2 0 0 0 0,2 0 97 0 0,1 0 0 0 0,0 0 0 0 0,-1 0 0 0 0,2 0-8 0 0,1 0 0 0 0,-2 0 0 0 0,3 0 1 0 0,-2 0 74 0 0,1 0 1 0 0,3 0 0 0 0,-1 0 0 0 0,0 0-83 0 0,0 0 0 0 0,-2 0 0 0 0,2 2 0 0 0,0 0-21 0 0,-1 0 0 0 0,2-2 0 0 0,-2 0 1 0 0,-1 0-83 0 0,1 0 0 0 0,1 0 0 0 0,-2 0 1 0 0,1 0-105 0 0,0 0 0 0 0,-1 0 0 0 0,-2 0 0 0 0,1 0 116 0 0,1 0 0 0 0,-2 0 0 0 0,-3 0 118 0 0,1 0-300 0 0,1-3 1 0 0,-2 2-238 0 0,-2-4-77 0 0,-1 4-1615 0 0,-1-2 0 0 0,-9 3 0 0 0,-2 0 0 0 0</inkml:trace>
</inkml:ink>
</file>

<file path=ppt/ink/ink1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17.804"/>
    </inkml:context>
    <inkml:brush xml:id="br0">
      <inkml:brushProperty name="width" value="0.05" units="cm"/>
      <inkml:brushProperty name="height" value="0.3" units="cm"/>
      <inkml:brushProperty name="color" value="#849398"/>
      <inkml:brushProperty name="inkEffects" value="pencil"/>
    </inkml:brush>
  </inkml:definitions>
  <inkml:trace contextRef="#ctx0" brushRef="#br0">1275 178 11782 210828 69990,'-8'0'2412'0'0,"-1"0"0"0"0,4 0 3024 0 0,-1 0-616 0 0,4 0-3288 0 0,-1 0 1 0 0,3 0-1 0 0,3 0-1205 0 0,3 0 0 0 0,1 0 0 0 0,2 1 0 0 0,0 1-327 0 0,2 0 0 0 0,0 1 0 0 0,3-2 0 0 0,1 1 0 0 0,1 1 0 0 0,2 0 0 0 0,0-2 0 0 0,2 1 0 0 0,-1 0 0 0 0,2 1 0 0 0,2-3 0 0 0,1 0 0 0 0,2 0 0 0 0,-4 0 0 0 0,0 0 0 0 0,-1 0 0 0 0,1 0 0 0 0,-3-3 0 0 0,0 1 0 0 0,-4 0 0 0 0,-4 1 0 0 0,-1 1 0 0 0,0 0 0 0 0,2 0 0 0 0,-5-4 0 0 0,-3 3 0 0 0,-5-3-1161 0 0,-2 4 0 0 0,1 0-2972 0 0,-3 0 0 0 0,-1 0 4133 0 0,-2 0 0 0 0,-23 8 0 0 0,-6 1 0 0 0</inkml:trace>
  <inkml:trace contextRef="#ctx0" brushRef="#br0" timeOffset="896">1495 1 11782 214238 69990,'-9'0'2760'0'-163,"4"2"-271"-768"-421,-1 1-898 768 393,4 0 1 0 1,-1-2-851 0 161,3 2 0 0 0,0 1 1 0 0,0 5-274 0 29,3-1 0 0 0,-1 4 0 0 0,3 0 0 0 0,-1 1-1 0 0,-3 2 1 0 0,1 2 0 0 0,0 2 0 0 0,1 5-95 0 0,-1 3 1 0 0,-1-1 0 0 0,-1 3-1 0 0,0 0 155 0 0,0-1 1 0 0,1 1 0 0 0,1-2 0 0 0,0 0-300-649 0,0-2 1 649 0,-1-1-1 0 0,-1-5 1 0 0,0-2-449-2088 0,0-2 0 2088 0,3-5-1441-2322 0,0 1 1 2322 0,3-6-1170-1784 0,-4-5 0 1784 0,2-1 2829-1171 0,-1-5 0 1171 0,2-22 0 0 0,3-8 0 0 0</inkml:trace>
  <inkml:trace contextRef="#ctx0" brushRef="#br0" timeOffset="4033">346 1368 11781 211724 70078,'-5'5'1115'0'-276,"0"-1"391"0"155,1 0 1 0 0,2-3-876 0 66,2 5 0 0-1,1-4 0 0 1,1 1 0 0 0,4-2 211 0 36,1-1 1 0 0,6 0 0 0 0,1 0 0 0-1,2 0-155 0 20,1 0 0 0 0,0 0 0 0 0,2 0 0 0 0,2 0-138 0 0,0 0 1 0 0,2-3 0 0 0,2-1-1 0 0,0 0-100 0 0,-3 1 0 0 0,0 0 1 0 0,-3 2-1 0 0,0-1-278 0 0,0-1 1 0 0,-1 0 0 0 0,-2 3 0 0 0,-1 0-64 0 0,-1 0 0 0 0,-4 0 0 0 0,1 0-473 0 0,-1 0-702 0 0,-2 0 1 0 0,-3 1-2720 0 0,-2 2 1522 0 0,-2-2 1 0 0,-1 2-767 0 0,0-6 3029-76 0,-4 2 0 76 0,-16-10 0 0 0,-7 2 0 0 0</inkml:trace>
  <inkml:trace contextRef="#ctx0" brushRef="#br0" timeOffset="4100">574 1225 11792 210261 69248,'-4'1'2495'0'-248,"1"2"1"0"0,2 1-1902 0 248,1 5 0 0-1,0-1 0 0 1,0 2 0 0-1,0 0-108 0 1,0 1 0 0 0,0 4 1 0 0,0 0-1 0 0,0 4 13 0 0,0 3 0 0 0,0 3 0 0 0,0 1 1 0 0,0 2-189 0 0,0 3 0 0 0,0-1 0 0 0,0 1 0 0 0,0 0-191-553 0,0-1 0 553 0,0-1 0 0 0,0-4 0 0 0,0-3-610-1674 0,0-2 1 1674 0,0-3 0 0 0,0-3-3961-2343 0,0-3 4450-258 0,0-5 0 2601 0,-7-29 0 0 0,-3-10 0 0 0</inkml:trace>
  <inkml:trace contextRef="#ctx0" brushRef="#br0" timeOffset="4767">389 372 11786 216339 69717,'-4'5'379'0'-85,"-2"-2"0"0"0,2-2 1 0-1,-2 1 1449-7328-189,-1 1-784 6872 226,4 0 1 456 1,-1-2-318 0 47,4 2 0 0-1,4-2 1 0 1,1 1-340 0 1,3-1 1 0 0,0-1 0 0 0,1 0 0 0 0,-1 0 9 0 0,1 0 0 0 0,2 0 0 0 0,1 0 0 0 0,0 0-128 0 0,0 0 1 0 0,3 0 0 0 0,0 0 0 0 0,0 0-123 0 0,2 0 0 0 0,0 0 0 0 0,0 0 0 0 0,0-1-148 0 0,0-1 0 0 0,0 0 0 0 0,-1-3 0 0 0,-1 1-254 0 0,-1 2 1 0 0,-1-1-1 0 0,1-1-887 0 0,-3-1 1 0 0,-4 3-408 0 0,-2 0 0 0 0,-4 1-231 0 0,-1 1 0 0 0,-3 0 1778 0 0,-6 0 0 0 0,-18-4 0 0 0,-5-1 0 0 0</inkml:trace>
  <inkml:trace contextRef="#ctx0" brushRef="#br0" timeOffset="5011">515 237 11799 212805 68675,'-3'-5'1177'0'0,"2"1"412"-1652"0,-7 4 1 1652 0,7 4-1023-144 0,-2 2 1 144 0,2-1-1 0 0,1 0 1 0 0,0 2-114-18 0,0 0 1 18 0,0 3 0 0 0,0 1 0 0 0,0 4-205 0 0,0 4 1 0 0,0 2 0 0 0,0 6 0 0 0,0 1-70 0 0,0 3 1 0 0,0-1 0 0 0,0 0 0 0 0,0-1-300-319 0,0-2 1 319 0,0-2-1 0 0,0-2 1 0 0,0-3-1278-1013 0,0-3 1 1013 0,0-4 20-1114 0,0-1 0 1114 0,1-7 1374-806 0,2-2 0 806 0,2-24 0 0 0,3-8 0 0 0</inkml:trace>
  <inkml:trace contextRef="#ctx0" brushRef="#br0" timeOffset="6732">2238 1959 11796 191016 68928,'-5'0'2895'0'-151,"1"1"0"0"1,5 1-2316 0 150,2 1 0 0 0,2 0 1 0 0,4-2-1 0 0,2 1-96 0 0,0 1 0 0 0,5-1 1 0 0,0-1-1 0 0,3 1-129 0 0,-1 1 0 0 0,3 1 1 0 0,0-2-1 0 0,0 0-89 0 0,3 0 1 0 0,0-1 0 0 0,1 0 0 0 0,0 1-235 0 0,-3 1 1 0 0,2 0-1 0 0,-5-3 1 0 0,0 0 30 0 0,-1 0 1 0 0,-1 0 0 0 0,-1 0 0 0 0,-2 0-154 0 0,-3 0 0 0 0,-1 0 0 0 0,-2 0 0 0 0,0 0-227 0 0,1 0 0 0 0,-4-1 0 0 0,-2-1-602 0 0,1-1 1 0 0,-4 0 116 0 0,0 3 1 0 0,-1-3 0 0 0,-5 1-201 0 0,0 0 0 0 0,-2 1 1 0 0,0 1 1002 0 0,0 0 0 0 0,-20 0 0 0 0,-4 0 0 0 0</inkml:trace>
  <inkml:trace contextRef="#ctx0" brushRef="#br0" timeOffset="6800">2483 1782 11844 191016 65622,'-8'6'1616'0'0,"3"-1"0"0"0,-2 1 0 0 0,4 2-913 0 0,1 1 1 0 0,1-1 0 0 0,1 2 0 0 0,0 0-211 0 0,0 1 1 0 0,0 5-1 0 0,0 1 1 0 0,1 5-110 0 0,2 2 0 0 0,-2 4 0 0 0,2 1 1 0 0,-2 1-195 0 0,-1 2 1 0 0,0 1 0 0 0,0 0 0 0 0,0-1-402 0 0,0-1 0 0 0,0-7 0 0 0,0 1 1 0 0,0-4-3531-138 0,0-2-402-1523 0,-4-5 4143 547 0,3-6 0 1114 0,-10-38 0 0 0,2-12 0 0 0</inkml:trace>
  <inkml:trace contextRef="#ctx0" brushRef="#br0" timeOffset="7817">1892 879 11788 193513 69587,'-9'0'2841'0'-2001,"1"0"-2482"0"1912,3 0 0 0 0,2 0 0 0-1,6 0 0 0 1,3 0 202 0 84,1 0 1 0 0,3-1 0 0 1,1-1-1 0-1,2-1-50 0 5,0 1 1 0 0,3 1-1 0 0,-2 1 1 0 0,2 0-71 0 0,1 0 1 0 0,0 0 0 0 0,0 0 0 0 0,0 0-257 0 0,0 0 1 0 0,-1 0 0 0 0,1 0 0 0 0,-1 0-186 0 0,-2 0 0 0 0,-1 0 0 0 0,-5 0 1 0 0,1 1-479 0 0,3 2 1 0 0,-3-2-1 0 0,2 2-1652 0 0,-1-2 0 0 0,-2-1-1883 0 0,1 0 4013 0 0,-1 0 0 0 0,-26 0 0 0 0,-6 0 0 0 0</inkml:trace>
  <inkml:trace contextRef="#ctx0" brushRef="#br0" timeOffset="8511">2044 718 11829 192617 66583,'5'0'2787'0'0,"1"0"-2249"0"0,-4 0 0 0 0,2 4 1 0 0,-4 3 293 0 0,0 3 0 0 0,-1 0 1 0 0,-1 4-1 0 0,-1 1-425 0 0,1 1 1 0 0,-2 4-1 0 0,1 2 1 0 0,1 1-389 0 0,-2 3 0 0 0,2 2 0 0 0,-3 0 0 0 0,1 1-238-3 0,-1 1 0 3 0,2-6 1 0 0,-2 0-1 0 0,2-2-904-651 0,1-3 0 651 0,1-2 1 0 0,1-3 1122-1038 0,0-3 0 1038 0,-4-24 0 0 0,-1-7 0 0 0</inkml:trace>
  <inkml:trace contextRef="#ctx0" brushRef="#br0" timeOffset="8840">414 2525 11783 188747 69915,'-8'0'12'0'-915,"-1"3"1468"0"621,1 0 0 0 0,2 0-283 0 134,0-3 1 0 0,6 0-1 0 0,0 0-432 0 130,4 0 1 0-1,5 0 0 0 1,1 0 0 0-1,2 0-273 0 31,1 0 1 0 0,1 0 0 0 0,3 0-1 0 0,0 0-14 0 0,0 0 0 0 0,1 0 0 0 0,1 0 0 0 0,1 0-226 0 0,2 0 1 0 0,-1-1-1 0 0,3-1 1 0 0,-3-1-146 0 0,0 1 1 0 0,2-2-1 0 0,-3 1 1 0 0,1-1-87 0 0,0 0 1 0 0,-3-2 0 0 0,-3 4 0 0 0,-2-1-26 0 0,0-1 0 0 0,-2 3-1335 0 0,-3-2 255 0 0,-3 2 0 0 0,-2 1 0 0 0,-6 0-836 0 0,-3 0 0 0 0,2 0 1 0 0,-2 0 1918 0 0,0 0 0 0 0,-32 12 0 0 0,-8 2 0 0 0</inkml:trace>
  <inkml:trace contextRef="#ctx0" brushRef="#br0" timeOffset="10146">625 2382 11820 188747 67197,'0'8'2916'0'0,"0"1"1"0"0,0 0 0 0 0,0 2-2571 2425 0,0 3 0-2425 0,0 5 0 0 0,0 3 0 0 0,0 1-226 0 0,0 3 1 0 0,0 5 0 0 0,0-1 0 0 0,0 1-543 0 0,0 0 0 0 0,0-4 0 0 0,0 1 0 0 0,0-5-942-486 0,0-3 1 486 0,0-3 0 0 0,0-2-1886-2177 0,0-1 3249 747 0,0-8 0 1430 0,4-13 0 0 0,1-12 0 0 0</inkml:trace>
  <inkml:trace contextRef="#ctx0" brushRef="#br0" timeOffset="10787">0 3209 11818 190297 67315,'9'0'3285'0'0,"-1"0"-3083"-272"0,1 0 0 272 0,-1 0 0 0 0,1 0 1 0 0,2 0 152 0 0,0 0 1 0 0,4 0-1 0 0,-1 0 1 0 0,2 0-64 0 0,1 0 1 0 0,0 0 0 0 0,0-1-1 0 0,0-1-114 0 0,0 0 0 0 0,-2-2 0 0 0,0 2 0 0 0,-1-1-167 0 0,-2 1 1 0 0,-1 1-1 0 0,-3 1-1108 0 0,1 0-256 0 0,-4 0 1 0 0,-2 1-1482 0 0,-3 2 2834 0 0,0-2 0 0 0,-18 3 0 0 0,-6-4 0 0 0</inkml:trace>
  <inkml:trace contextRef="#ctx0" brushRef="#br0" timeOffset="10788">119 3091 11818 188654 67315,'-6'0'2563'0'0,"0"0"-1483"431"0,4 0 1-431 0,-1 1-559 0 0,3 2 0 0 0,1 1 0 0 0,0 5 0 0 0,3 0-124 0 0,1 2 0 0 0,-2 3 1 0 0,1 3-1 0 0,1 3 14 0 0,0 3 1 0 0,-3 5-1 0 0,0 3 1 0 0,-1 2-159 0 0,-1 0 1 0 0,0-2-1 0 0,0-1 1 0 0,0-1-563-150 0,0-1 1 150 0,0-3 0 0 0,0-3 0 0 0,0-6-2321-1881 0,0-3 1656-142 0,0-4 1 2023 0,0-8 0 0 0,0-4 971-1447 0,0-3 0 1447 0,8-25 0 0 0,1-6 0 0 0</inkml:trace>
  <inkml:trace contextRef="#ctx0" brushRef="#br0" timeOffset="11491">963 3395 11839 190399 65956,'-3'6'664'0'0,"0"-1"1"0"0,0-2-192-785 0,3 3 1 785 0,4-5-1 0 0,2 2 1 0 0,2-2 793 0 0,4-1 1 0 0,-2 0 0 0 0,5-1 0 0 0,2-1-515 0 0,2 0 1 0 0,1-5 0 0 0,0 2 0 0 0,2 0-283 0 0,3-1 1 0 0,-1 0 0 0 0,0-2-1 0 0,-3 1-145 0 0,0 1 0 0 0,1-1 0 0 0,-2 4 1 0 0,-2-1-165 0 0,-3 0 0 0 0,0 1 0 0 0,-4 2 0 0 0,-1-1-237 0 0,0 0 1 0 0,-5-1 245 0 0,1 3 1 0 0,-4 4-1110 0 0,1 1 0 0 0,-3-1-1847 0 0,-3-1 1 0 0,-2-2 1595 0 0,-3-1 0 0 0,2 0 0 0 0,1 0-354 0 0,-2 0 1 0 0,2-1 1542 0 0,0-2 0 0 0,-16-21 0 0 0,-6-7 0 0 0</inkml:trace>
  <inkml:trace contextRef="#ctx0" brushRef="#br0" timeOffset="12167">1149 3158 11839 192979 65956,'-9'3'1661'0'0,"1"0"0"0"0,0 4-1159-2567 0,3-2 1 2567 0,1 3 0 0 0,4 0-1 0 0,0 1 108-41 0,0-1 1 41 0,1 2-1 0 0,1 1 1 0 0,1 4-218 0 0,2 4 1 0 0,-2-1-1 0 0,3 6 1 0 0,-1 1-123 0 0,0 2 0 0 0,0 6 1 0 0,-4 0-1 0 0,2 3-79-71 0,-1-1 1 71 0,-1 0 0 0 0,-1-1 0 0 0,0 0-220-929 0,0-1 0 929 0,0-4 0 0 0,0-3 0 0 0,0-6-781-1146 0,0-2 1 1146 0,0-5-643-1499 0,0-1 0 1499 0,0-8-1479-1815 0,0-4 2929 1212 0,0-3 0 603 0,4-51 0 0 0,1-11 0 0 0</inkml:trace>
  <inkml:trace contextRef="#ctx0" brushRef="#br0" timeOffset="12237">1655 2551 11868 201637 64167,'-8'0'0'0'0,"-1"2"3169"0"0,1 1-2424 0 0,-1 4 1 0 0,5-3 0 0 0,2 4-154 0 0,4-2 1 0 0,2-2-1 0 0,6-2 1 0 0,0 1-168 0 0,1-1 0 0 0,4 0 0 0 0,0 0 0 0 0,1 0-188 0 0,4 0 1 0 0,-2-1 0 0 0,2 0 0 0 0,-2 1-127 0 0,2 1 0 0 0,-1 0 1 0 0,2-2-1 0 0,0 0-209 0 0,-2 2 0 0 0,-4 0 0 0 0,-1-2 0 0 0,0 1-470 0 0,-1 1 1 0 0,2 0 0 0 0,-4-1-984-105 0,0 1 0 105 0,-2 0-3-542 0,0-3 0 542 0,-5-1-8-486 0,-1-2 1562 234 0,-6 2 0 252 0,-20-21 0 0 0,-9-2 0 0 0</inkml:trace>
  <inkml:trace contextRef="#ctx0" brushRef="#br0" timeOffset="12238">1816 2424 11868 200252 64167,'-6'0'1443'0'-4,"0"0"0"0"-1,5 1-730 0-24,-2 2 1 0-1,2-2-1 0 1,1 5-225 0 23,0 1 1 0 0,1 1 0 0 0,1 3 0 0 0,0 3-108 0 6,0 2 1 0 0,2 2-1 0 0,-1 3 1 0 0,0 3-221 0 0,0 3 1 0 0,-2 6 0 0 0,2-1 0 0 0,-2 2-255 0 0,-1-1 1 0 0,0-2 0 0 0,0 0-1 0 0,0-3-559 0 0,0-2 1 0 0,0-5 0 0 0,0-3-2041-438 0,0-3 2692-1063 0,0-5 0 1501 0,8-20 0 0 0,1-10 0 0 0</inkml:trace>
  <inkml:trace contextRef="#ctx0" brushRef="#br0" timeOffset="12896">2213 3184 11870 194650 64046,'-6'0'149'0'0,"1"1"296"0"0,1 2 1 0 0,3-3 287 0 0,3 3 1 0 0,3-2 0 0 0,4-1-1 0 0,0 0 179 0 0,2 0 0 0 0,3 0 0 0 0,5 0 0 0 0,2 0-328 0 0,0 0 1 0 0,2-1 0 0 0,3-1 0 0 0,1 0-154 0 0,1 0 1 0 0,3 1 0 0 0,-2 1 0 0 0,1 0-224 0 0,2 0 1 0 0,-3 0 0 0 0,0 0-1 0 0,-4-1-98 0 0,-3-2 0 0 0,2 2 0 0 0,-4-2 0 0 0,-3 1-357 0 0,-2 0 0 0 0,-2 1 1 0 0,-5-2-3085-409 0,1 2 1791-567 0,-5-3 0 976 0,-1 2 1 0 0,-6-2-1396-920 0,-2 0 2935 480 0,-3-3 0 440 0,-27 6 0 0 0,-6-2 0 0 0</inkml:trace>
  <inkml:trace contextRef="#ctx0" brushRef="#br0" timeOffset="13025">2474 2990 11870 191905 64046,'0'8'1607'0'0,"0"0"1"0"0,0 2 0 0 0,1 0 0 0 0,1 2-1224 0 0,1 2 1 0 0,4 1 0 0 0,-3 4 0 0 0,2 4 132 0 0,-1 1 0 0 0,0 2 1 0 0,1 3-1 0 0,-3 2-196 0 0,-2 1 1 0 0,1 1 0 0 0,1-1 0 0 0,-1-2-344-29 0,-1-1 1 29 0,-1-3-1 0 0,0-6 1 0 0,0-1-347-1460 0,0-3 1 1460 0,0-5 0 0 0,0 0-862-2369 0,0-1 1 2369 0,1-6-81-2020 0,2-1 0 2020 0,-2-3 1309-1536 0,1-3 0 1536 0,-23-31 0 0 0,-7-12 0 0 0</inkml:trace>
</inkml:ink>
</file>

<file path=ppt/ink/ink1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20.181"/>
    </inkml:context>
    <inkml:brush xml:id="br0">
      <inkml:brushProperty name="width" value="0.05" units="cm"/>
      <inkml:brushProperty name="height" value="0.3" units="cm"/>
      <inkml:brushProperty name="color" value="#849398"/>
      <inkml:brushProperty name="inkEffects" value="pencil"/>
    </inkml:brush>
  </inkml:definitions>
  <inkml:trace contextRef="#ctx0" brushRef="#br0">34 170 11778 214675 70387,'-9'0'464'0'-704,"1"3"1413"-283"400,-1 3 1 283 0,5-1-756 0 145,1 0 0 0 0,3-3 0 0 1,3 2-312 0 128,2 0 0 0 0,6-3 1 0 1,1 1-1 0-1,1-1-197 0 30,2-1 0 0 0,1 0 0 0 0,1-1 1 0 0,1 0-89 0 0,1-2 0 0 0,-1-1 0 0 0,3 2 0 0 0,-1-1-195 0 0,-1 1 0 0 0,2 1 1 0 0,-2-1-1 0 0,0-1-284 0 0,0 1 1 0 0,-1 1 0 0 0,-2 0-1 0 0,-1-1-119 0 0,-1-1 0 0 0,-4 1 1 0 0,2 2-1 0 0,-3 0-2106 0 0,-1 0 872 0 0,-3-4 0 0 0,-2 3 96-123 0,-6-2 0 123 0,1 2 0 0 0,-2 0 0 0 0,-1-1-2379-362 0,0-1 3590 88 0,0 1 0 274 0,-26-2 0 0 0,-6-1 0 0 0</inkml:trace>
  <inkml:trace contextRef="#ctx0" brushRef="#br0" timeOffset="713">194 1 11817 214860 67422,'-5'0'7531'0'0,"2"1"-6942"-6499"0,3 1 0 6499 0,0 4 0 0 0,0 4-211 0 0,0 2 1 0 0,0 3 0 0 0,0 0 0 0 0,0 3-177 0 0,0 5 1 0 0,0 2 0 0 0,0 2 0 0 0,-1 3-105 0 0,-2 0 1 0 0,2-3 0 0 0,-2 2 0 0 0,2-2-256 0 0,1-2 0 0 0,0-1 1 0 0,0-8-1 0 0,0-2-720 0 0,0-3 0 0 0,0-1 1 0 0,0-2-3373-709 0,0 0 2158-777 0,0-3 2091 632 0,0-1 0 854 0,4-27 0 0 0,1-5 0 0 0</inkml:trace>
</inkml:ink>
</file>

<file path=ppt/ink/ink1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19.458"/>
    </inkml:context>
    <inkml:brush xml:id="br0">
      <inkml:brushProperty name="width" value="0.05" units="cm"/>
      <inkml:brushProperty name="height" value="0.3" units="cm"/>
      <inkml:brushProperty name="color" value="#849398"/>
      <inkml:brushProperty name="inkEffects" value="pencil"/>
    </inkml:brush>
  </inkml:definitions>
  <inkml:trace contextRef="#ctx0" brushRef="#br0">14 212 11791 212597 69302,'-6'-5'7355'0'0,"0"2"-6138"0"0,5 2 1 0 0,1-2 0 0 0,5 1 0 0 0,3 0 17 0 0,0 1 1 0 0,4 0-1 0 0,2-1 1 0 0,2-1-370 0 0,1 1 1 0 0,1-1 0 0 0,1-1 0 0 0,1 0-782 0 0,2 0 0 0 0,1 1 0 0 0,2 1 1 0 0,0-1-86 0 0,1 1 0 0 0,-4 1 0 0 0,0 1 0 0 0,-1-1 0 0 0,1-2 0 0 0,-3 2 0 0 0,-1-1 0 0 0,-2 1 0 0 0,-2 1 0 0 0,-1-1 0 0 0,2-1 0 0 0,-4-1 0 0 0,-5 0 0 0 0,0 3-670 0 0,-4 0 0 0 0,2-1 1 0 0,-5-1-1472 0 0,-2-1 1 0 0,1 1-1 0 0,-3 1-1320 0 0,2-2 0 0 0,-4 1 3461 0 0,1-4 0 0 0,-31 20 0 0 0,-9 1 0 0 0</inkml:trace>
  <inkml:trace contextRef="#ctx0" brushRef="#br0" timeOffset="68">309 1 11791 217807 69302,'-5'0'1164'0'0,"-1"0"262"-2748"0,-1 0 0 2748 0,3 0 356-1144 0,-2 0-671 800 0,4 0 0 344 0,-1 0-689-2 0,6 0 0 2 0,-1 3 1 0 0,3 3 2 0 0,-1 1 1 0 0,-2 3 0 0 0,-2 1 0 0 0,0 3-12 0 0,0 2 0 0 0,0 5 0 0 0,0 2 0 0 0,0 4-141 0 0,0 4 1 0 0,0 1 0 0 0,0 0 0 0 0,0 0-197-125 0,0 3 1 125 0,-2-5 0 0 0,-1 0 0 0 0,1-5-304-1752 0,1-2 1 1752 0,1-7 0 0 0,0 0-1 0 0,1-3-3556-2636 0,2-3 2134 79 0,-2-4 0 2557 0,3-3 1648-1861 0,-1-3 0 1861 0,-2 0 0 0 0,3 0 0 0 0</inkml:trace>
</inkml:ink>
</file>

<file path=ppt/ink/ink1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16.472"/>
    </inkml:context>
    <inkml:brush xml:id="br0">
      <inkml:brushProperty name="width" value="0.05" units="cm"/>
      <inkml:brushProperty name="height" value="0.3" units="cm"/>
      <inkml:brushProperty name="color" value="#849398"/>
      <inkml:brushProperty name="inkEffects" value="pencil"/>
    </inkml:brush>
  </inkml:definitions>
  <inkml:trace contextRef="#ctx0" brushRef="#br0">13 144 11757 206557 72166,'-4'5'835'0'-17,"3"0"2029"-4784"17,-2-2 21 4477 0,2-2-1121 307 0,-3 2 0 0 0,4-3 1600 0 0,0 0-2742 0 0,4 0 0 0 0,5 0 1 0 0,-1 0-1 0 0,1 0-162 0-2,3 0 0 0 0,-3 0 0 0 0,3 0 0 0 0,0 0-85 0-31,3 0 1 0 0,0-2 0 0 0,2-1 0 0 0,1 1-96 0 1,2 1 0 0-1,-1-2 1 0 1,2 0-1 0 0,0 1-171 0 22,-2 1 1 0 0,-2 1 0 0 0,1 0 0 0 0,1-2-75 0 10,1-1 1 0 0,-3 0-1 0 0,-4 3 1 0 0,0-1-55 0 0,0-2 1 0 0,-3 2 0 0 0,2-1-691 0 0,-3 1-435 0 0,-4 1 1 0 0,-2 0-386 0 0,-6 0 1 0 0,1-3 0 0 0,-4 0-1319 0 0,0 1 0 0 0,-2 0 2847 0 0,0-1 0 0 0,-5-5 0 0 0,0-5 0 0 0</inkml:trace>
  <inkml:trace contextRef="#ctx0" brushRef="#br0" timeOffset="678">173 9 11790 206063 69354,'4'-4'2724'0'0,"-3"0"956"-2541"0,2 4-2231 2541 0,-3 0 0 0 0,1 3-953 0 0,2 0 1 0 0,-2 3 0 0 0,2 0 0 0 0,-2 1 33 0 0,-1 2 0 0 0,0 3 0 0 0,0 2 0 0 0,0 3-41 0 0,0 3 1 0 0,0 1 0 0 0,0 4 0 0 0,0 1-227 0 0,0-1 0 0 0,-1 4 0 0 0,-1 1 1 0 0,-1 1-177 0 0,1 0 1 0 0,1-4 0 0 0,1 1 0 0 0,0-4-82-313 0,0-2 0 313 0,0-4 0 0 0,0-1 1 0 0,0-5-934-1820 0,0-2 1 1820 0,0-5-992-1505 0,0 1 0 1505 0,1-5 0 0 0,1-2 1918-1004 0,1-6 0 1004 0,0-28 0 0 0,-3-10 0 0 0</inkml:trace>
</inkml:ink>
</file>

<file path=ppt/ink/ink1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1"/>
    </inkml:context>
    <inkml:brush xml:id="br0">
      <inkml:brushProperty name="width" value="0.08571" units="cm"/>
      <inkml:brushProperty name="height" value="0.08571" units="cm"/>
      <inkml:brushProperty name="color" value="#FFFFFF"/>
    </inkml:brush>
  </inkml:definitions>
  <inkml:trace contextRef="#ctx0" brushRef="#br0">166 0 8449,'-10'8'-216,"2"2"123,0-1 1,7 7 304,-5-4 0,4 3 0,2 3 0,0-1 54,0 1 1,0 5-1,0 2 1,0 2-118,0 4 1,6 2-1,-1 2 1,-1 2-46,-2 4 1,-2 3 0,0 11 0,0 1 57,0 2 1,0 10-1,0-2 1,0 4-28,0-2 1,0-2 0,0 2 0,0 0-41,0 2 1,-6-10 0,1 8 0,1-6-17,2-6 0,2-2 0,0-1 1,0-3-75,0-3 1,6 1-1,-1-5 1,-1 2 5,-2 3 0,-2-3 0,2 1 0,2 3 91,2 1 0,0 3 0,-6-1 0,0 0 11,0 1 0,0-7 0,0 1 0,0 2-24,0 1 0,0-3 0,0-3 0,-2-1-29,-4-4 1,4 5 0,-4 1-1,2 1-29,-2 1 1,5-8-1,-5 4 1,2-3-30,-2 1 0,4 6 1,-4-7-1,4-1-15,2-2 1,0-2 0,0 0 0,0 0-13,0 0 1,0-6 0,0 0-1,0 2-33,0 2 1,0 2 0,0 0 0,0 0 11,0 0 0,0 2 1,0 1-1,0 3 18,0-2 0,0 0 0,2 0 0,2 3 14,2 3 0,0-6 0,-6 1 0,0-1 3,0 2 0,0-4 0,0 4 0,0-4 21,0-3 1,0 1 0,0 0 0,0 0-1,0 0 1,0-2 0,0-2-1,0-4-47,0-1 1,6 3 0,-1-4 0,-1 0 16,-2 0 1,-2 1-1,0-5 1,0 4 11,0 2 1,0-3 0,0 3-1,0 0 16,0 0 1,0-4 0,0 5 0,0-1 6,0 0 1,0-6 0,0 4 0,0-1-27,0-1 0,0 6 0,0-4 0,0 1-38,0-1 1,0 4 0,2-6 0,2-1-2,2-3 0,0 4 1,-6 1-1,2-3-140,3-2 0,-3-7 0,4 0-1497,-4 1 1687,6-5 0,-84 7 0,-13-5 0</inkml:trace>
  <inkml:trace contextRef="#ctx0" brushRef="#br0" timeOffset="1">43 5205 8155,'-17'9'400,"7"1"0,3-6-358,-1 2 0,8 0 74,0-6 1,2 0 0,9 0-32,3 0 0,1 0 1,3 0 215,-1 0 0,1 0 0,-1 0-117,1 0 1,-7 0 0,-1 1 0,0 3 80,0 2 1,-5 0 0,7-4-65,2 4 1,-5-4 0,3 4-52,1-5 0,-3-1 1,0 2-1,0 2 38,-1 2 0,-3 0 1,6-6 20,1 0 1,-3 0 0,2 0-85,1 0 0,3 0 1,1 0-7,1 0 0,-1 2 1,1 2-84,-1 2 1,1-1 0,-1-5-1,1 0 31,-1 0 1,0 0-1,1 0 1,-1 0 37,1 0 0,1 0 0,3 0 1,1 0-20,-2 0 1,6 0 0,1 2 0,3 2-22,4 2 0,-10 2 0,12-4 0,-1 2-66,3-3 0,4 1 0,-4 0 0,3 2-49,3-2 1,-4-2-1,5 0 1,3 2-33,1 1 1,3 1 0,-1-6 0,3 0 110,3 0 1,-2 0 0,6 0 0,-2-2-94,-3-3 1,-3 3 0,-2-4 0,3 4-25,3 2 0,-4 0 0,4 0 0,-3 0 116,-3 0 1,0 0 0,1 0 0,-1 0 77,1 0 1,5 0-1,0 0 1,0 0-18,2 0 0,-5 6 1,3-1-1,-4-1-59,-1-2 1,7-2-1,2 0 1,0 0-123,-4 0 0,2 0 0,-1 0 1,-1 0-53,2 0 0,-8 0 0,3 0 0,-7 0 59,1 0 1,3 2 0,2 2 0,1 2 88,-5-2 1,-1 0 0,3 0 0,3 1 20,3-1 1,-4-2 0,4 0 0,-3 2 32,-3 2 0,0 2 1,1-5-1,-1 3-71,1-2 1,-3 4 0,-1-2 0,-1 0-64,6 1 1,-1-5 0,5 6-1,-4-2-35,-1 0 1,1 0 0,0-6 0,1 0 43,-5 0 1,-1 0 0,3 0-1,0 0 3,1 0 0,-1 5 1,1 1-1,-1-2 148,0-2 0,1-2 0,-1 0 0,-1 0-41,-5 0 0,5 2 1,-5 2-1,3 2-66,-3-2 1,11-3 0,-5-1-1,0 0-29,-3 0 1,3 0 0,-1 0 0,5 0-8,0 0 1,-7 0-1,-3 0 1,1 0 42,-2 0 1,9 0 0,-8 0 0,-1 0 56,0 0 0,-6 0 1,7 0-1,1 0-14,-3 0 1,5 0 0,-6 0 0,-1 0-10,1 0 0,3 6 0,-3 0 1,0-2-19,0-2 0,3-2 0,-3 0 1,0 0-23,-1 0 0,5 0 0,-5 0 0,1 0-27,0 0 0,3 0 1,-3 0-1,0 0-24,-1 0 0,5-6 0,-6 0 0,-2 2 51,-3 2 0,-1 2 0,0 0 0,0 0 79,0 0 0,0 0 1,-2 0-1,-2 0 22,-2 0 0,-2 0 0,4 0 0,-1 0-78,1 0 0,0 0 1,0 0-1,-2 0-51,2 0 0,0 0 0,0 0 0,-4 0 27,-2 0 1,4 0 0,-3 0-1,-1 0 26,0 0 1,4 0 0,-5 0 0,-3 0 43,-2 0 0,-1 0 0,-1 0 0,1 0 46,-1 0 1,1 0-1,-1 0-62,1 0 0,-1 0 1,0 0-19,1 0 0,-6 0 30,-1 0 0,1 0 16,5 0 112,-7 0-638,6 0-640,-14 0 1107,5 0 0,-22 0 0,-5 0 0</inkml:trace>
</inkml:ink>
</file>

<file path=ppt/ink/ink1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3"/>
    </inkml:context>
    <inkml:brush xml:id="br0">
      <inkml:brushProperty name="width" value="0.08571" units="cm"/>
      <inkml:brushProperty name="height" value="0.08571" units="cm"/>
      <inkml:brushProperty name="color" value="#FFFFFF"/>
    </inkml:brush>
  </inkml:definitions>
  <inkml:trace contextRef="#ctx0" brushRef="#br0">0 227 8184,'0'-9'-542,"0"1"1371,0 8-149,0 0 172,8 0-450,-6 0 1,13 2-53,-3 4 1,-2-4 32,1 4 0,1-5-145,5-1 0,1 0 0,-1 0 52,1 0 0,-7 0 1,1 0 230,2 0 1,-5 0-164,3 0 1,0 0 0,5 0 57,1 0 0,-7 0 1,1 0-91,1 0 0,-3 0 1,2 0-112,1 0 0,3 0 1,1 0-107,1 0 1,-1 0 0,1 0-1,-1 0-54,1 0 1,-7 0-1,1 0 1,2 0-111,1 0 0,2 0 1,3 0-1,1 0 72,3 0 1,-1 0-1,-6 0 1,1-1 34,-1-5 1,1 4 0,-1-4 0,1 4 22,-1 2 0,1 0 0,-1 0 0,0 0-11,1 0 1,-1 0 0,1-2 0,-1-2-21,1-2-1,-1 1 1,1 5 0,-1 0 7,1 0 0,-7 0 1,1 0-1,1 0 4,3 0 0,1 0 0,1 0 0,-1 0 30,1 0 1,-1 0 0,1 0-54,-1 0 1,1 0 0,-1 0 0,1 0-34,-1 0 1,1 0 0,-1 0-1,1 0-33,-1 0 0,0 0 1,1 0 26,-1 0 1,1 0 0,-1 0 0,1 0 35,-1 0 0,1 0 0,-1 0 59,1 0 1,5 0 0,0 0-32,-1 0 1,-3 0 0,-2 0 90,1 0 0,-1 0-7,1 0 0,-1 0 0,1 0-101,-1 0 1,1 0 0,-1 0 44,1 0 0,-7 0 0,1 0-183,1 0 0,3 5 38,1 1 0,1 0 0,-1-6 48,1 0 1,-1 0 0,1 0 11,-1 0 0,1 0 1,-1 0 19,1 0 1,-1 0 0,1 0 65,-1 0 0,0 6 0,1 0 0,-1-2-172,1-3 0,-1-1 1,1 0 47,-1 0 0,1 0 0,-1 0 0,1 0 25,-1 0 1,1 6 0,-1 0 0,1-2 12,-1-2 0,0-2 0,1 0 29,-1 0 1,1 2 0,-1 2-17,1 2 0,-1-1 0,1-5-25,-1 0 0,1 0 1,-1 0-10,1 0 0,-1 2 0,0 2 0,1 2 7,-1-2 0,1-2 0,-1-2 3,1 0 1,-1 0-1,1 0-26,-1 0 0,1 0 0,-1 0 24,1 0 0,-1 0 0,1 0-5,-1 0 0,0 0 0,1 0 10,-1 0 0,1 0 0,-1 0 24,1 0 1,-1 0 0,1 0 23,-1 0 0,1 0 0,-1 0-29,1 0 0,-1 0 0,0 0-39,1 0 1,-1 0-1,1 0 4,-1 0 0,1 0 1,-1 0 13,1 0 1,-1 0 0,1 0 9,-1 0 0,1 0 0,-1 0 0,1 0 16,-1 0 0,-5 0 0,-1 0 0,3 0 0,1 0 1,-3 0 0,0 0 0,1 0-5,3 0 1,-5 0 0,1 0 0,2 0 13,1 0 1,-3 0 0,-1 0-15,3 0 1,2 0-1,1 0-18,0 0 0,1 0 0,-1 0 5,1 0 1,-1 0 0,1 0-6,-1 0 0,1 0 0,-1 0 16,1 0 0,-7 0 1,1 0 22,2 0 0,1-2 0,3-2-26,-1-2 0,-5 0 0,-1 6 2,3 0 0,1 0-12,3 0 0,-1 0 0,1 0-5,-1 0 1,-5 0 0,0 0 118,1 0 1,3 0-56,1 0 0,-5 0 1,-1 0-30,3 0 0,-4 0-27,1 0 0,-5 0-36,6 0 0,-1 0 10,7 0 1,-6 0 10,-1 0 1,1 0-85,5 0 0,-5 0-89,0 0 0,-7 0-712,7 0 102,-8 0 1,6 0-3496,-5 0 1106,-3 0 3187,6 0 0,-5-45 0,-6-26 0,3-2 0,0 0 0</inkml:trace>
</inkml:ink>
</file>

<file path=ppt/ink/ink1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4"/>
    </inkml:context>
    <inkml:brush xml:id="br0">
      <inkml:brushProperty name="width" value="0.08571" units="cm"/>
      <inkml:brushProperty name="height" value="0.08571" units="cm"/>
      <inkml:brushProperty name="color" value="#FFFFFF"/>
    </inkml:brush>
  </inkml:definitions>
  <inkml:trace contextRef="#ctx0" brushRef="#br0">71 0 8184,'-18'8'-486,"1"0"679,-1 4 273,8 3 0,3-11-211,7 8 0,2-7 1,3 5-65,7-2 1,4-2 0,-1-4 0,-1 2 80,-3 1 0,1 1 0,5-6 0,1 0-6,-1 0 0,7 0 1,-1 0-1,0 0-120,2 0 0,-3 0 1,7 0-1,2 0-30,2 0 0,2 0 1,0 0-1,0 0-74,0 0 0,0 0 0,0 0 1,-1 0-18,1 0 0,6 0 1,0 0-1,-2 0 37,-2 0 1,-2 2 0,1 2 0,3 2 13,2-2 1,0-2-1,-4 0 1,1 1 19,3 3 0,6 6 0,-5-6 1,3 0-1,4 1 1,1-3 0,2 8-1,1 0-80,-1-3 0,2 5 1,3-8-1,3-1-30,2 3 0,0-6 1,4 4-1,-2-4-58,2-2 0,2 0 1,4 0-1,2 0 15,1 0 1,1-6-1,-8-2 1,-2 1 14,-2-1 0,4 0 0,2 4 1,-6-2 47,-2 2 0,-6 3 1,8 1-1,0 0 39,-2 0 1,-2 0 0,-7 0 0,-1 0 52,1 0 1,5 5-1,0 3 1,-2 0-46,-1 0 0,-1-1 0,4-3 0,4 2-54,0-2 0,0 4 0,-5-2 0,1-3-66,-2-1 0,4-2 1,0 0-1,1 0 31,-1 0 0,0 0 0,-2 0 0,4 0 35,0 0 0,0 0 0,-5 0 1,1 0 15,-2 0 1,4 6-1,-1 0 1,-3-2-24,-2-2 1,4-2 0,3 0 0,-1 0-8,0 0 1,4 0-1,-4 0 1,0 0 3,0 0 1,4 0 0,-3 0 0,-1-2 3,0-4 0,-2 4 0,-4-4 0,3 4 5,1 2 0,6 0 0,-6 0 0,0 0 3,2 0 1,-5 0 0,5 0 0,-2 0 21,0 0 1,1 0-1,-5 0 1,2 0-18,2 0 0,1 0 0,-7 0 0,0 0-8,1 0 1,-1 0-1,1 0 1,-1 0 3,0 0 1,-5 2 0,0 2 0,1 2-5,2-2 0,3-2 0,-1-2 0,1 0-2,-1 0 1,0 6 0,1-1-1,-1-1 1,1-2 0,-7-2 0,1 0 0,1 0 16,3 0 0,-1 0 1,-1 0-1,-3 0-7,3 0 1,1 0-1,1 0 1,-3 0-28,-1 0 0,-3 0 0,7 0 0,-3 0-17,1 0 1,3 0 0,-9 0-1,0 0 39,-1 0 0,5 0 1,-6-2-1,-1-2 31,3-1 0,-6-1 0,6 6 0,-3 0-3,1 0 0,0 0 0,-4 0 1,2 0-20,1 0 0,1 0 0,-4 0 0,2 0 4,2 0 1,-1 0-1,-5 0 1,0 0-4,0 0 0,0 0 0,-2 0 0,-2 0 13,-2 0 0,0 0 0,6 0 1,0 0-4,0 0 0,-2 0 0,0 0 1,-2 0 3,0 0 0,6 0 0,-8 0 0,4 0-14,2 0 1,4 0 0,-2 0 0,-4 0-3,0 0 0,0 0 0,2 0 1,-1 0 14,1 0 1,-2 0 0,-2 0-1,-1 0 4,1 0 0,2 0 1,2 0-1,-1 0-22,1 0 0,0 0 1,0 0-1,2 0-29,4 0 1,-4 0-1,3 0 1,-3 0-26,-2 0 1,0-6 0,0 0 0,0 2 33,0 2 1,0 2 0,0 0 0,0-2 7,0-3 1,-2 3 0,-2-4 0,-2 4 83,2 2 1,2 0 0,0 0 0,-2 0-2,-2 0 1,0 0-1,6 0 1,0 0-81,0 0 0,-6 0 0,-2 0 0,0 0 8,1 0 0,1 0 0,4 0 1,-4 0-22,-6 0 1,2 0-1,0 0 1,1 0-3,-1 0 0,4 0 1,-4 0-1,0 0 65,1 0 1,-1 0 0,-4 0 0,3 0-15,-3 0 0,4 0 0,-2 0 0,-1 0-31,-3 0 1,4 0-1,1-2 1,-3-2 25,-2-2 0,-1 0 0,-1 6 0,1 0-11,-1 0 1,1 0-1,1 0-20,4 0 1,-9 0 0,4 0 0,-3 0 43,1 0 0,1 0 0,1 0 27,-1 0 0,0 0 0,1 0 0,-1 0 5,1 0 1,-1 0-1,1 0-55,-1 0 1,1 0 0,-1 0-7,1 0 0,-1 0 1,1 0 70,-1 0 0,0 0 0,1 0-18,-1 0 1,1 0 0,-1 0-55,1 0 1,-7 0 0,1 0 0,2 0-25,1 0 1,-3-5-1,-1-1-55,3 2 1,2 2 0,1 2-11,1 0 0,-7 0 0,1 0 213,1 0 1,-3 0 34,2 0 1,-6 0 119,5 0 0,-5 0-103,6 0 0,-7 0 141,7 0 289,-8 0 22,4 0-174,-8 0-2303,0 0 0,-47-8 0,-11-1 0</inkml:trace>
</inkml:ink>
</file>

<file path=ppt/ink/ink1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6"/>
    </inkml:context>
    <inkml:brush xml:id="br0">
      <inkml:brushProperty name="width" value="0.06" units="cm"/>
      <inkml:brushProperty name="height" value="0.06" units="cm"/>
      <inkml:brushProperty name="color" value="#E71224"/>
    </inkml:brush>
  </inkml:definitions>
  <inkml:trace contextRef="#ctx0" brushRef="#br0">140 0 7722,'-17'0'598,"-1"0"1,7 0-103,-1 0 1,6 6 0,-3 2-194,1 1 1,-4-3 0,6 6-239,2 1 0,-3 3 0,1 1 0,2 1-14,2-1 1,-4 1 0,0-1 0,2 1-139,3-1 1,1 3 0,0 1 0,0 2-74,0-1 1,5-3 0,1 0-1,0 1 70,2-3 0,-4 5 0,5-11 0,1 5-5,0 1 0,1 1 0,7-3 11,-1-3 1,-5-2 0,0-7-1,1 3-39,3-2 0,1-2 0,1-2 0,-1-2 107,1-4 0,-1 2 0,-1-7 1,-3-3 104,-1-1 0,-1-1 0,5 3 0,-2 1 14,-3-2 0,-7-1 0,4-3 0,-2 1 52,-1-1 1,1 7 0,-6-1 123,0-1 1,0-3 0,0-1-10,0-1 0,-7 1 0,-3-1-201,0 1 0,-3-1 1,5 1-24,-2-1 1,0 1 0,-3-1-132,1 1 0,1 1 1,-7 5-25,1 5 0,5 4 0,0 2-251,-1 0 1,-3 0-1,1 2-787,3 4 1147,-4 3 0,-9 48 0,-12 9 0</inkml:trace>
</inkml:ink>
</file>

<file path=ppt/ink/ink1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7"/>
    </inkml:context>
    <inkml:brush xml:id="br0">
      <inkml:brushProperty name="width" value="0.06" units="cm"/>
      <inkml:brushProperty name="height" value="0.06" units="cm"/>
      <inkml:brushProperty name="color" value="#E71224"/>
    </inkml:brush>
  </inkml:definitions>
  <inkml:trace contextRef="#ctx0" brushRef="#br0">35 53 7721,'-8'17'130,"-3"1"1,3-7 237,2 1 0,4 0-25,2 5 1,2 1 0,2-1-258,2 0 0,6-5 0,-5 0 65,3 1 0,2 3 1,5-1-100,1-3 0,-7 2 1,1-9-123,1-1 0,3-2 1,1-2 26,1 0 1,-6 0 0,-1 0 0,1-2 19,-3-3 1,5-5 0,-6-8 0,0 1 64,-1-1 1,5-1 0,-6-2 0,-2-3 118,-2 3 0,-2 2 0,0 1 1,0 1 71,0-1 0,0 1 0,-2 1-150,-4 5 1,2-3-1,-8 8 1,-1 2-109,-3 2 1,-1 2 0,-3 0 0,-1 0-238,-2 0 1,-1 6 0,7 2-1,0 0-663,-1-1 0,3 7 925,3-2 0,-4-5 0,7 1 0</inkml:trace>
</inkml:ink>
</file>

<file path=ppt/ink/ink1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9"/>
    </inkml:context>
    <inkml:brush xml:id="br0">
      <inkml:brushProperty name="width" value="0.06" units="cm"/>
      <inkml:brushProperty name="height" value="0.06" units="cm"/>
      <inkml:brushProperty name="color" value="#E71224"/>
    </inkml:brush>
  </inkml:definitions>
  <inkml:trace contextRef="#ctx0" brushRef="#br0">106 53 7720,'-18'9'177,"7"5"1,1-6 0,0 0 295,0-1 0,5 1 0,-5-2-305,2 5 1,2-1-1,6 2 1,0 1-76,0 3 0,0 1 0,2 3-93,4 3 0,2-3 1,5 3-1,-1-4-30,2-1 0,-1-7 1,1 1-1,-3 2-66,3 1 1,2-3 0,1-3 0,0-1-15,1-4 1,-1-2 0,1-2-1,-1 0 38,1 0 1,-1-2 0,-1-4 0,-3-7 52,-1-9 1,-2 1 0,1-8-1,-5 0 150,-4 2 0,4-6 0,0 3 0,-2-1 122,-2 2 1,-8-2-1,-2 8 1,-2 2 3,-3 1 1,-3 5 0,-1 3 0,-1 6-194,1 4 0,-3 2 1,-1 0-1,-2 0-411,1 0 1,3 2 0,2 4 0,-1 6-1703,1 3 2049,-1 3 0,-23 38 0,-5 10 0</inkml:trace>
</inkml:ink>
</file>

<file path=ppt/ink/ink1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0"/>
    </inkml:context>
    <inkml:brush xml:id="br0">
      <inkml:brushProperty name="width" value="0.06" units="cm"/>
      <inkml:brushProperty name="height" value="0.06" units="cm"/>
      <inkml:brushProperty name="color" value="#E71224"/>
    </inkml:brush>
  </inkml:definitions>
  <inkml:trace contextRef="#ctx0" brushRef="#br0">68 88 7774,'-8'9'107,"4"5"1,-7-6 378,-3 1 0,4-3-31,-1 6 0,7-6-272,-2 5 0,6 1 0,4 5-100,2 1 1,5-1-1,-3 1 1,2-1-80,3 1 0,-3-1 0,2 2 1,-1 3-24,-1 1 0,6-5 0,-5-7 0,5 1-179,1-2 1,1 3-1,-1-7 1,1-2 82,-1-2 1,1-2-1,-1-2 1,1-4 180,-1-6 1,-5-9 0,-3-4 0,1 0 121,0-1 0,-1-5 1,3 4-1,-6-2 83,-4 0 0,-2 8 0,0-3 1,0 5 34,0 1 1,-2-5 0,-4 0-76,-6 2 1,3 7 0,-3 4 0,-1 2-73,-3 5 1,-1-5 0,-1 2-378,1 2 1,-1 2 0,1 4 0,-1 4-726,1 6 1,5 3 942,0 3 0,1-9 0,-7-1 0</inkml:trace>
</inkml:ink>
</file>

<file path=ppt/ink/ink1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1"/>
    </inkml:context>
    <inkml:brush xml:id="br0">
      <inkml:brushProperty name="width" value="0.06" units="cm"/>
      <inkml:brushProperty name="height" value="0.06" units="cm"/>
      <inkml:brushProperty name="color" value="#E71224"/>
    </inkml:brush>
  </inkml:definitions>
  <inkml:trace contextRef="#ctx0" brushRef="#br0">1031 88 7741,'-11'15'555,"-1"-3"1,6 2-1,-4-7 145,3 3 1,-5 2-424,6 5 0,0 1 0,6-1 1,0 1-47,0-1 0,0 1 0,2-1 0,2 2-194,2 5 1,6-5 0,-5 4 0,1-1-13,0 1 0,5-4 0,-1 5 1,2-5-101,-3-1 1,5-3-1,-4-1 1,3-5-124,3-1 1,-1-2 0,0-6 0,1 0 16,-1 0 1,1-4-1,-1-6 1,1-7 119,-1-2 0,1-9 0,-1 1 0,1-2 168,-1 0 0,1 0 0,-3-6 0,-1 2 83,-3 4 0,-7-2 0,2 8 0,-4-1 277,-2-1 0,0 6 1,-2-5-89,-4 5 0,-4 3 0,-7 5 1,0 5-193,-1 4 1,1 2 0,-3 0 0,-1 0-448,-2 0 1,-1 0 0,7 0-600,-1 0 1,1 2 0,-1 2 858,1 2 0,7 46 0,2 6 0</inkml:trace>
  <inkml:trace contextRef="#ctx0" brushRef="#br0" timeOffset="1">36 1 7729,'-10'7'51,"0"-5"106,4 4 0,5-2 0,-5 2 198,4 5 1,2-1-1,0 2-280,0 1 1,0 3 0,0 3-1,0 3-57,0 1 1,6 0 0,1-5-1,3-1-56,4 1 0,1-1 0,3-1 1,-1-5-79,1-5 1,-1 2 0,2-2 0,3-2 50,1-3 0,0-2 0,-5-5 1,-1-6 99,1-3 0,3-9 0,-1-1 1,-5 0 75,1 0 0,-9-1 0,-1 5 0,-4-2 139,-2 1 1,0 9-1,0 1 1,-2 1 187,-4 1 0,-3 0 0,-9 6 0,1-2-226,-1 3 0,1 1 1,-1 2-741,1 0 1,-1 0 0,1 0-706,-1 0 1233,1 0 0,-16 54 0,-4 14 0</inkml:trace>
</inkml:ink>
</file>

<file path=ppt/ink/ink1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4"/>
    </inkml:context>
    <inkml:brush xml:id="br0">
      <inkml:brushProperty name="width" value="0.06" units="cm"/>
      <inkml:brushProperty name="height" value="0.06" units="cm"/>
      <inkml:brushProperty name="color" value="#E71224"/>
    </inkml:brush>
  </inkml:definitions>
  <inkml:trace contextRef="#ctx0" brushRef="#br0">123 88 7806,'-10'0'51,"-6"0"0,15 8 0,-5 5 146,4 9 1,2-3-1,0 6 1,0 0-110,0 5 1,2 3 0,4 1 0,3 1-54,1 0 1,5-6-1,-5-1 1,2-3-54,-1-4 0,1-3 0,6-5 0,-1-3-46,0-2 0,1-2 0,-1-6 1,3-2 30,3-4 0,-3-4 0,3-9 0,-4-3 94,-1-1 0,-1-8 0,-1 2 0,-3-2 111,-1 2 1,-8-2 0,2 5 0,-4 1 113,-2 0 1,0 0-1,0 3 1,-2-1-31,-4 2 0,-4 1 0,-7 3 0,-3 1-196,-3 5 0,4-5 0,-7 7 0,3-3-244,0 0 0,-3 8 1,5-1-1,-2 3 184,2 2 0,-21 37 0,-6 19 0,-4 2 0,-1 0 0</inkml:trace>
</inkml:ink>
</file>

<file path=ppt/ink/ink1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5"/>
    </inkml:context>
    <inkml:brush xml:id="br0">
      <inkml:brushProperty name="width" value="0.06" units="cm"/>
      <inkml:brushProperty name="height" value="0.06" units="cm"/>
      <inkml:brushProperty name="color" value="#E71224"/>
    </inkml:brush>
  </inkml:definitions>
  <inkml:trace contextRef="#ctx0" brushRef="#br0">18 106 7868,'-7'9'-463,"5"7"77,-4-5 0,4 5 740,2 1 0,0 1 1,0-1-206,0 1 1,8-1-1,1 1-107,1-1 1,6-5 0,-5-1 0,5 1 7,1-2 1,-5 3 0,-1-7 0,3-2-72,2-2 0,1 4 0,0 0 0,1-2-17,-1-2 0,1-8 0,-1-2 0,1-2 32,-1-3 0,-5-3 0,0-1 1,-1-1 7,-1 1 1,0-1-1,-7 1 1,3-1 84,-2 1 1,-2-1 0,-2 1 0,0-1 51,0 1 0,-2 0 1,-2-1-1,-3 1-19,-3-1 1,-2 7-1,-5 1 1,-1 2-103,1 4 1,-1-4 0,1 3 0,-1 1-26,1 2 1,-1 2-1,1 2-487,0 4 1,-1 3 493,1 9 0,7 53 0,2 15 0</inkml:trace>
</inkml:ink>
</file>

<file path=ppt/ink/ink1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9"/>
    </inkml:context>
    <inkml:brush xml:id="br0">
      <inkml:brushProperty name="width" value="0.06" units="cm"/>
      <inkml:brushProperty name="height" value="0.06" units="cm"/>
      <inkml:brushProperty name="color" value="#E71224"/>
    </inkml:brush>
  </inkml:definitions>
  <inkml:trace contextRef="#ctx0" brushRef="#br0">18 105 7893,'-10'0'-892,"2"2"1320,8 4 0,2 4 0,4 5 0,4-1-149,-1-2 0,7-3 1,-5 5-1,5-2-245,1 1 0,1 1 0,-3-1 1,-1-3-111,-2-2 0,-1 3 0,7-5 0,-1-2 40,1-2 0,-1-2 1,1-2-1,-1-4 79,1-5 0,-1-5 1,-1-3-1,-3-3 134,-1-1 0,-8 0 0,1 5 0,-3 1 223,-2-1 1,0 1 0,-2 0-112,-3-1 1,-5 3 0,-8 1 0,1 4-182,0 2 0,-7 3 1,1 5-1,2 0-222,1 0 0,-3 0 0,0 0 1,1 0-557,3 0 1,1 2 0,1 3 669,0 7 0,-1 42 0,1 12 0</inkml:trace>
</inkml:ink>
</file>

<file path=ppt/ink/ink1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2"/>
    </inkml:context>
    <inkml:brush xml:id="br0">
      <inkml:brushProperty name="width" value="0.06" units="cm"/>
      <inkml:brushProperty name="height" value="0.06" units="cm"/>
      <inkml:brushProperty name="color" value="#E71224"/>
    </inkml:brush>
  </inkml:definitions>
  <inkml:trace contextRef="#ctx0" brushRef="#br0">88 140 7672,'-15'2'93,"3"4"0,2-4 822,4 4-311,5-4 0,-7 0-277,8 3 1,0-1 0,0 8-169,0 2 0,0 1 0,0 3-79,0-1 1,2 1-1,2-1 1,3 0-268,3 1 0,-4-3 0,4-1 0,-1-2-94,1 1 1,-4-5-1,3 0 1,1-2 139,0-1 1,2 1 0,3-8 140,-3-4 0,1 3 1,-5-11-1,0-3 32,0-5 0,3-3 0,-3 4 0,0-5 106,0-1 1,-1 4-1,-3-4 1,2 2 114,-2 3 1,-2 3 0,-2 1-1,0 1 49,0-1 0,-2 3 0,-2 1 1,-4 5-121,-1 1 0,3 2 1,-6 4-172,-2-4 0,-1 4 0,-3-4-472,1 5 0,5 1 0,3 1 461,1 5 0,-19 40 0,-6 19 0,-1 7 0,0 0 0</inkml:trace>
</inkml:ink>
</file>

<file path=ppt/ink/ink1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3"/>
    </inkml:context>
    <inkml:brush xml:id="br0">
      <inkml:brushProperty name="width" value="0.06" units="cm"/>
      <inkml:brushProperty name="height" value="0.06" units="cm"/>
      <inkml:brushProperty name="color" value="#E71224"/>
    </inkml:brush>
  </inkml:definitions>
  <inkml:trace contextRef="#ctx0" brushRef="#br0">1 86 12113,'6'12'543,"0"0"1,1-7-1,-1 7-226,6 2 1,-3-5 0,3 3-201,2 2 1,1-1 0,3 1-166,-1-3 0,1-1 1,-1 2-1,1-6-78,-1-5 1,0-1-1,1 0 1,-1 0 27,1 0 0,-1-7 0,-1-5 0,-3-1 70,-1 1 1,-8-6 0,2 3 0,-4-6 37,-2-1 1,0 3-1,0 1 1,0 1 110,0-1 1,-8 7 0,-6 1 23,-7 2 1,2 1 0,-5 3-1,3-2-258,-2 2 0,3 4 1,-3 6-1,2 3-194,-3 1 0,5 6 0,-4-7 0,3 3-805,3 0 0,5-1 0,3 7 1112,1-1 0,17 32 0,11 7 0</inkml:trace>
</inkml:ink>
</file>

<file path=ppt/ink/ink1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4"/>
    </inkml:context>
    <inkml:brush xml:id="br0">
      <inkml:brushProperty name="width" value="0.06" units="cm"/>
      <inkml:brushProperty name="height" value="0.06" units="cm"/>
      <inkml:brushProperty name="color" value="#E71224"/>
    </inkml:brush>
  </inkml:definitions>
  <inkml:trace contextRef="#ctx0" brushRef="#br0">105 71 7911,'-17'0'273,"0"0"0,1 2-20,4 3 1,-1-1-1,5 6-39,-2-2 1,6 5 0,-1-1 85,3 3 0,2 3 1,0-1-1,0 1-125,0-1 1,0 3 0,2 1-1,2 2-57,1-1 1,7-3 0,-4-1 0,1-3-194,5-3 1,2 1-1,1-7 1,0-2-180,1-2 1,5-4 0,1-4 0,-1-7 51,2-9 0,-6 1 0,5-8 0,-5 0 165,-1 2 0,-3-6 1,-1 5-1,-5 1 340,-1 4 1,-2-2-1,-8 1 1,-2 3-14,-2 2 0,-13 9 0,1 2 0,-3 2-118,-4 1 1,4-1 0,-7 8 0,1 3-22,0 7 0,6 2 0,-3-1 0,5-1-645,2 2 494,7-7 0,10 1 0,10-8 0</inkml:trace>
</inkml:ink>
</file>

<file path=ppt/ink/ink1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5"/>
    </inkml:context>
    <inkml:brush xml:id="br0">
      <inkml:brushProperty name="width" value="0.06" units="cm"/>
      <inkml:brushProperty name="height" value="0.06" units="cm"/>
      <inkml:brushProperty name="color" value="#E71224"/>
    </inkml:brush>
  </inkml:definitions>
  <inkml:trace contextRef="#ctx0" brushRef="#br0">104 88 7993,'-18'6'231,"1"-1"1,-1 9 0,3-2 208,3 3 1,-1 3-1,7-1-266,2 1 0,4-1 0,6 1-137,5-1 1,11-5 0,3-3 0,0-1-55,0-4 0,6-2 1,-2-2-1,3 0 18,-3 0 1,2-6 0,-8-2 0,-2-1 59,-1-5 1,-3 0 0,1 1 0,-3 1-51,-3-1 0,1-3 0,-7-1 1,-2-1 49,-2 1 1,-2-1-1,-2 1 1,-4-1 38,-5 1 0,-5 5 0,-1 3 0,-1-1-51,1 0 1,-1 6-1,-1-2 1,-2 4-248,-3 2 0,1 0 1,4 0-1,-3 2-767,-1 4 0,0 4 965,5 7 0,-15 47 0,-4 12 0</inkml:trace>
</inkml:ink>
</file>

<file path=ppt/ink/ink1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6"/>
    </inkml:context>
    <inkml:brush xml:id="br0">
      <inkml:brushProperty name="width" value="0.06" units="cm"/>
      <inkml:brushProperty name="height" value="0.06" units="cm"/>
      <inkml:brushProperty name="color" value="#E71224"/>
    </inkml:brush>
  </inkml:definitions>
  <inkml:trace contextRef="#ctx0" brushRef="#br0">1 140 6956,'8'10'-173,"-4"6"872,7-5 1,-5 5 0,4 1-568,-3 1 0,1-3 1,-2-1-1,4-3-126,-1 3 0,7-4 1,-4-1-1,3-1-11,3-4 1,-1-2 0,2-2-1,3 0 49,1 0 1,0-2 0,-5-4-1,-1-5 51,1-5 1,-7-1 0,1-1-1,0 1 24,-3-1 0,-1-5 0,-8 0 0,0-1-47,0-1 0,0 12 0,-2-5 0,-4 3-8,-5-1 1,-5 0 0,-1 3 0,-1 3 9,1 2 0,-6 3 0,-3 5 0,1 0-138,0 0 1,-4 7 0,5 5-1,3 4-923,2 1 1,1 0 986,1 1 0,-1 38 0,1 10 0</inkml:trace>
</inkml:ink>
</file>

<file path=ppt/ink/ink1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7"/>
    </inkml:context>
    <inkml:brush xml:id="br0">
      <inkml:brushProperty name="width" value="0.06" units="cm"/>
      <inkml:brushProperty name="height" value="0.06" units="cm"/>
      <inkml:brushProperty name="color" value="#E71224"/>
    </inkml:brush>
  </inkml:definitions>
  <inkml:trace contextRef="#ctx0" brushRef="#br0">80 53 7829,'-12'6'-191,"0"0"1,7 8-1,-5-3 44,2 5 0,2 1 1,6 1-1,0-1 243,0 1 1,0-1-1,0 0 1,2 1-30,4-1 1,2 1 0,5-1 0,-1 1-63,2-1 0,1-5 0,3 0-25,-1 1 0,0-5 1,1-2-25,-1-4 1,1-2 33,-1 0 0,1-8 1,-3-4-1,-3-5 33,-6-6 0,2 1 0,-3-5 0,-1 2 89,-2 3 1,-2-3 0,0 0 0,0 0 147,0 0 0,0 1 1,-2 7-1,-4 1 20,-5 5 1,-3-5 0,-1 6 0,-1 1-138,-3 3 0,-3 4 1,3 2-1,-2 0 32,-3 0 0,1 0 0,6 0 0,-1 0-367,1 0 0,5 6 0,2 2 1,1-1-1681,-1 1 1872,6-2 0,20 17 0,13 6 0</inkml:trace>
</inkml:ink>
</file>

<file path=ppt/ink/ink1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38"/>
    </inkml:context>
    <inkml:brush xml:id="br0">
      <inkml:brushProperty name="width" value="0.08571" units="cm"/>
      <inkml:brushProperty name="height" value="0.08571" units="cm"/>
      <inkml:brushProperty name="color" value="#FFFFFF"/>
    </inkml:brush>
  </inkml:definitions>
  <inkml:trace contextRef="#ctx0" brushRef="#br0">26 53 7923,'-10'-10'1874,"1"2"-1351,3 8 1,6-6-116,0 0 1,2 1-1,9 5-84,3 0 0,1 0 0,3 0 0,-1 0-72,1 0 0,-1 0 1,1 0-1,-1 0-39,1 0 0,1 0 1,2 0-1,5 0 29,1 0 0,2 2 1,4 1-1,-2 3-81,-2-2 1,0-2 0,6-2-1,0 0-2,0 0 0,-2 0 0,-2-2 0,-2-2-38,2-2 0,-4 1 0,2 5 0,1 0 142,-3 0 1,4-2 0,-6-2 0,2-2 36,4 2 0,-4 2 0,3 2 1,1 0-135,2 0 1,1 0-1,1 0 1,0 0-30,0 0 0,0 0 0,0 0 0,2 0-13,4 0 0,-2 2 0,5 2 1,1 2-340,-1-2 0,3 3 0,3-1 0,-1-2 70,-2-2 1,1 4-1,8 0 1,3-2 91,-3-2 1,4-2-1,-2 0 1,0 0 33,3 0 0,-7 5 0,4 1 0,-4-2 78,-1-2 1,1 0 0,0 2 0,1 2-27,-5-2 0,-1-1 0,3 1 0,3 2-29,3-2 0,-4 4 0,4-2 0,-1-2-8,1-3 1,-2-1-1,8 0 1,0 0-75,-2 0 1,0 0-1,-5 0 1,5 0 59,6 0 0,-10 0 1,6-1-1,-6-3 15,0-2 1,-1 0-1,5 6 1,0 0 11,0 0 0,-4 0 1,4 0-1,0 0 42,0 0 0,0 0 0,4 0 1,-2 0-58,2 0 1,-2 0 0,2 0 0,2 0 6,-2 0 1,-6 0 0,5 0-1,0 0 129,3 0 1,2 0 0,0 0-1,0 0-8,0 0 1,-4 0-1,2-2 1,2-2-107,-4-2 0,5 1 1,-3 5-1,6 0 48,0 0 1,-2-6 0,-3-2-1,1 0-122,0 0 0,8-3 1,-1 3-1,-1 0 67,-6 0 1,-4 1 0,4 3 0,0-2-92,-1 2 1,-1 2 0,-4 2 0,-3 0 103,-1 0 1,-4 0 0,8 0 0,0 0 43,-2 0 1,-2 0-1,-5 0 1,3 0-37,6 0 1,-4 0 0,0 0-1,-2 0-38,1 0 1,1 0 0,-4 0 0,0 0-55,-5 0 1,1 6 0,-5 0-1,3-2-42,3-2 1,-3 0-1,-3 1 1,-5 3-2,1-2 1,-4 4 0,5-2 0,1-2 140,0-2 0,-7 3 1,5 1-1,0-2 40,3-2 1,-3 0-1,0 2 1,-2 2-58,-1-2 0,7-2 1,-4-2-1,-1 0-24,1 0 1,-2 5 0,-4 1 0,1-2-61,3-2 0,2-2 0,-4 0 0,1 2 47,-1 4 0,0-4 0,0 4 0,2-5 83,-3-1 1,1 0-1,0 0 1,4 0-16,1 0 0,-3 0 0,4 0 1,-3 2-43,-3 4 0,6-4 0,1 4 0,3-4-32,-3-2 1,5 0-1,-6 0 1,1 0-74,1 0 1,-3 0 0,5 0-1,-5 0 97,-1 0 0,4 0 1,-5 0-1,1 0 56,0 0 1,-2 0 0,-5 0 0,3 0 14,2 0 0,2 0 0,-5 0 0,3 0-80,-2 0 1,-2 0 0,-2 0 0,0 0-89,0 0 1,0 0-1,0 0 1,-1 0 59,1 0 0,0 0 1,0 0-1,0 0 32,0 0 1,-2 0 0,-2 0 0,-2 0 14,2 0 1,-4 0 0,1 0-1,-1 0-17,0 0 0,0 0 0,2 0 0,-5 0 7,-5 0 0,0 0 1,3 0-1,1 0 21,-2 0 0,1 0 0,-1 0 0,4 0 21,2 0 0,-5 0 0,1 0 1,-2 0-56,3 0 0,-3 0 1,6 0-1,-2 0-67,-3 0 1,-1 0 0,0 0 0,5 0 51,1 0 0,-6 0 1,2 0-1,-3 0 19,-3 0 1,3 0-1,1 0 1,2 0 8,-1 0 0,-3 0 0,-1 0 0,1 0 4,4 0 0,-3 0 1,3 0-1,-4 0-19,-1 0 1,-1 0 0,1 0-1,-1 0 11,1 0 0,1 0 0,2 0 1,3 0 11,-3 0 1,0 0 0,1 0 0,1 0 0,-2 0 0,-1 0 0,-1 0 1,3 0-10,1 0 1,0 0 0,-5 0 0,-1 0-47,1 0 0,-1 0 1,0 0 138,1 0 1,-1 0 0,1 0 44,-1 0 0,1 0 1,-1 0-122,1 0 1,-1 0 0,1 0-47,-1 0 0,1 0 1,-1 0-77,0 0 0,1 0 1,-1 0 66,1 0 0,-6 0 0,-1 0 39,3 0 0,-5 0 1,3 0 65,2 0 0,-5 0 0,3 0-20,2 0 0,-5 0 155,3 0 0,0 0-32,5 0 0,1 0-328,-1 0-1182,-7 0-2090,5 0 3430,-13 0 0,-25 23 0,-16 6 0</inkml:trace>
  <inkml:trace contextRef="#ctx0" brushRef="#br0" timeOffset="1">13229 227 12557,'6'18'1712,"0"-1"-1353,-2 1 1,-3-1-1,-1 3 1,0 1-126,0 2 1,0 6-1,0-4 1,0 3-82,0 3 1,0 2-1,0 0 1,0-2-33,0-2 0,0 0 0,0 6 1,0-2-112,0-4 1,0 4 0,-1-6 0,-3 2 26,-2 0 1,0 0-1,6 4 1,0-2 30,0-1 1,0-1 0,0 6 0,0 0 36,0-1 0,-2 1 0,-2 0 0,-2 0-53,2 0 1,3 0 0,1 0-1,0 0-10,0 0 0,0-6 0,0 0 0,0 2-58,0 2 1,0 2-1,0-2 1,0-2-14,0-2 1,0 0 0,0 4 0,1-2 49,5-2 1,-4-5-1,4 5 1,-4 0 64,-2-2 1,0 4-1,0-6 1,0 1-34,0-1 0,0 6 0,0-4 0,0 2-72,0 0 1,0-5 0,2 3 0,2 0-16,2 0 0,-1-6 0,-5 5 0,0-3 4,0 0 0,0 6 0,2-3 0,2-1 36,2 0 0,0 0 1,-6-1-1,0 3 32,0 0 0,0 0 0,0-6 1,0 5-2,0 1 1,0 0 0,0 4 0,0-4-5,0-2 0,0 4 0,0-3 0,0 1 16,0 4 1,0-4 0,0 0 0,0-2-72,0-3 0,0 3 0,0-2 1,0 1-12,0 1 1,0-6-1,0 5 1,0-5 31,0-2 1,0 7 0,0-1 0,0 0 7,0 2 1,0-3 0,0 5 0,2-2-2,4-3 0,-4 3 0,3 0 1,-3 0-37,-2 0 1,0 1-1,0-5 1,0 2-78,0-1 1,2 3 0,2 0-1,2 0 61,-2 1 0,-2-3 0,-2-4 1,0 3 37,0 1 1,0 0 0,0-3 0,0 1 19,0 2 1,0 2-1,0-3 1,0 1-14,0-2 0,0-1 0,0-1 0,0 3-8,0 1 1,0 0 0,0-5-1,0-1-6,0 1 0,0 5 1,0 0-1,0-2-27,0-1 0,0-3 0,0 1 1,0-1 8,0 1 0,0 5 0,0 0 1,0-1-1,0-3 0,0-2 0,0 1 0,0-1 9,0 1 1,0 5 0,0 0 0,0-1 9,0-3 0,0 4 0,0 3 0,0-1-44,0 0 0,0 4 0,0-4 0,0 1-57,0-1 0,0 4 0,0-6 0,0 1 49,0 1 1,0-6 0,0 5 0,0-5 36,0-2 0,0 7 0,0-1 0,0-2 10,0-1 0,0-3 1,0 3 58,0 3 0,0-2 0,0 6 1,0-1-10,0-5 0,0-2 1,0-1-1,0-1-29,0 1 1,0 5 0,0 0 0,0-1-110,0-3 0,0-1 0,0-1 58,0 0 1,0 1 0,0-1 43,0 1 1,0-1-1,0 1-8,0-1 1,0-5 0,0 0-5,0 1 1,0 3-5,0 1 1,0 1-64,0-1 0,0 1 0,0-1-246,0 0 1,0-5-42,0 0 0,0-1-1132,0 7-1180,0-8-18,0-3 2701,8-7 0,-6-7 0,5-3 0</inkml:trace>
</inkml:ink>
</file>

<file path=ppt/ink/ink1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1"/>
    </inkml:context>
    <inkml:brush xml:id="br0">
      <inkml:brushProperty name="width" value="0.08571" units="cm"/>
      <inkml:brushProperty name="height" value="0.08571" units="cm"/>
      <inkml:brushProperty name="color" value="#FFFFFF"/>
    </inkml:brush>
  </inkml:definitions>
  <inkml:trace contextRef="#ctx0" brushRef="#br0">36 5536 7796,'-12'0'977,"0"0"605,8 0-1098,-3 0 1,14 0-1,5-2-9,4-4 1,1 5 0,0-5-112,1 4 0,7 0 0,2-2-103,0-2 0,-1 0 0,-9 6 0,1 0-49,-1 0 0,6 0 0,1 0 0,-1 0-42,2 0 1,0 0-1,6 0 1,-1 0-26,1 0 1,0 0-1,2 0 1,0 0-132,3 0 0,3 0 1,-4 0-1,0 2-11,0 4 0,0-4 1,0 4-1,0-4 53,0-2 0,6 0 1,1 0-1,1 0 5,0 0 1,-3 0 0,-5 0 0,2 0-2,4 0 1,4 0-1,7 0 1,0 0 133,1 0 1,1-6 0,4-2-1,4 0-361,0 1 0,6-5 0,-4 4 0,4 0 116,2 1 0,0-5 0,0 6 0,0 0 9,0-1 1,-6 5 0,2-4-1,2 4 110,-1 2 0,7 0 0,-12 0 0,2 0-14,0 0 0,4 0 0,4 0 1,-6 0-51,-4 0 1,2 0 0,-4 2 0,0 2-39,1 2 1,-1-1-1,-4-3 1,2 2 8,-1 2 1,3 2-1,-2-4 1,-2 2 40,-1-3 1,3-1-1,2-2 1,2 0 19,4 0 0,-4 0 0,0 0 0,-2 0-60,-3 0 1,5 0 0,0 0 0,0 0 45,-4 0 0,2-5 1,0-1-1,3 2-23,2 2 0,-2 0 0,-1-2 1,0-2-55,0 2 0,0 2 0,2 2 0,-4 0 20,0 0 0,-5 0 0,5 0 0,0 0 58,4 0 1,-2 0 0,0 0 0,0 0 77,0 0 0,2 0 0,6 0 0,-2 0 29,-4 0 1,4-5 0,-4-1 0,4 0-131,2-2 1,-6 6-1,0-4 1,2 5 71,2 1 1,0-2-1,-2-2 1,-4-2-18,-2 2 0,4 2 0,-4 2 0,0 0-89,1 0 1,3 0 0,-6 0 0,0 0-33,2 0 1,-6 0 0,7 0 0,-3 0 29,0 0 1,0 0-1,-3 0 1,-1 0 43,-2 0 0,5 0 1,-11 0-1,5 0 16,1 0 0,4 0 1,-1 0-1,-5 0 11,1 0 0,-3 0 0,3 0 0,-3 0-40,1 0 0,5 0 0,-8 0 0,3 0 41,-2 0 0,7 0 1,-6 0-1,1 0-37,1 0 0,1 0 0,1 0 0,-1 0-84,-5 0 0,3 0 0,-9 0 0,1 0 64,2 0 1,0 0 0,3 0 0,-5 0 29,-4 0 1,4 0 0,-1 0 0,1 0 63,2 0 1,-6 2-1,5 2 1,-1 2-8,0-2 0,5-2 0,-5-2 0,0 1-17,2 5 1,-7-4 0,7 4 0,-2-4 10,0-2 0,-1 2 1,-5 2-1,0 2 45,0-2 1,4-3-1,-2 1 1,-2 2-56,4 2 1,-5 0 0,7-4 0,-4 2-119,-2 2 1,0-1 0,0-5-1,0 0-16,0 0 0,2 6 0,1 0 0,3-2-74,-2-2 0,-2-2 1,-2 0-1,0 2 160,0 4 1,0-4-1,-1 3 1,1-3 68,0-2 0,6 0 1,0 2-1,-2 2 25,-2 2 0,-3 0 1,3-6-1,2 0-76,2 0 1,5 0-1,-5 0 1,0 0-61,2 0 0,-5 0 0,7 0 0,-2 0 11,-4 0 1,-1 0-1,1 0 1,2 0 13,-2 0 0,0 0 1,-1 0-1,3 0 2,-2 0 1,-2 0-1,-2 0 1,0 0 6,0 0 0,0 0 1,-1 0-1,1 0 53,0 0 1,0 0 0,0 0-1,0 0-5,0 0 0,0 0 0,0 0 0,0 0-33,0 0 0,-6 2 1,2 2-1,2 1-12,0-1 0,6 0 0,-10 0 0,4 2-14,2-2 1,0 0 0,0 0 0,-1 1-15,1-1 0,0-2 1,2-2-1,2 0-5,2 0 0,0 0 0,-7 0 1,1 0 5,0 0 0,4 0 1,-2 0-1,-6-2 9,-4-4 0,2 4 0,-3-3 0,-1 3 100,0 2 1,0 0-1,-3 0 1,1 0 18,-2 0 1,-1 0 0,-3-2-1,1-2-200,-1-2 1,0 0 0,1 6-421,-1 0 0,1 0-1237,-1 0 317,1 0 0,-9-2 1442,-3-4 0,-58-50 0,18 18 0,0 1 0</inkml:trace>
</inkml:ink>
</file>

<file path=ppt/ink/ink1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5"/>
    </inkml:context>
    <inkml:brush xml:id="br0">
      <inkml:brushProperty name="width" value="0.06" units="cm"/>
      <inkml:brushProperty name="height" value="0.06" units="cm"/>
      <inkml:brushProperty name="color" value="#E71224"/>
    </inkml:brush>
  </inkml:definitions>
  <inkml:trace contextRef="#ctx0" brushRef="#br0">88 36 9282,'-16'2'1865,"5"3"-1362,-5-3 1,14 14-223,-3-5 0,3 5 0,2 1-164,0 1 0,7-1 0,5-1-154,4-4 0,-5-3 1,1-5-1,1 2 7,3-2 1,-4-2-1,-1-2 1,3 0-1,1 0 0,-3 0 1,0-2-1,-1-4 101,-1-6 1,0 3 0,-6-3 0,1-2 102,-1-1 0,-2-3 0,-2 1 0,-2-1 126,-4 1 1,-3 2 0,-9 1-126,1 2 1,-1 8 0,-1-1-1,-2 3-13,-3 2 0,1 0 0,6 2 0,1 5-40,4 11 0,-1-1 1,5 7-1,0-3-222,1 2 1,1-3 0,6 3 0,2-4-25,3-1 1,5-1 0,10-1 0,1-3-29,2-1 1,2-8-1,-3 2 1,1-4 91,-2-2 1,-1-8-1,-3-2 1,-1-2-63,-5 1 1,-1-1-1,-6-5 1,2-1-125,-2 1 0,-2-1 0,-2 1 0,-2 1-223,-4 5 1,2-3 0,-6 6-1,1 1-850,-1-1 1319,-2 2 0,-67 14 0,-16 1 0</inkml:trace>
</inkml:ink>
</file>

<file path=ppt/ink/ink1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7"/>
    </inkml:context>
    <inkml:brush xml:id="br0">
      <inkml:brushProperty name="width" value="0.06" units="cm"/>
      <inkml:brushProperty name="height" value="0.06" units="cm"/>
      <inkml:brushProperty name="color" value="#E71224"/>
    </inkml:brush>
  </inkml:definitions>
  <inkml:trace contextRef="#ctx0" brushRef="#br0">105 18 7698,'-12'-9'0,"1"3"1880,-3 4 1,4 2 332,-1 0-1193,7 0 1,-4 8-887,8 3 0,0 5 1,0 1-1,0 1-230,0-1 1,6 1 0,2-1 0,-1 1-107,1-1 0,6 0 0,-4 1-85,-1-1 1,5-5-1,-6-2 38,1-3 1,-3-1-1,6-8 170,1-3 1,1-5 0,-2-8-1,-5 1 64,1-1 1,-6-1-1,4-2 1,-4-3 347,-2 3 0,0 2 0,0 1 0,-2 1 0,-4-1 1,-4 9 0,-7 3 0,-1 4 4,1 2 1,-6 0 0,-1 0 0,3 2-186,2 4 0,3 3 0,2 7 0,5-3-782,1-1 1,2 0 78,6 5 0,2-1 1,4-5-633,6-5 0,3 2 1,3-2 1181,-1-2 0,-46 21 0,-12 4 0</inkml:trace>
</inkml:ink>
</file>

<file path=ppt/ink/ink1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8"/>
    </inkml:context>
    <inkml:brush xml:id="br0">
      <inkml:brushProperty name="width" value="0.06" units="cm"/>
      <inkml:brushProperty name="height" value="0.06" units="cm"/>
      <inkml:brushProperty name="color" value="#E71224"/>
    </inkml:brush>
  </inkml:definitions>
  <inkml:trace contextRef="#ctx0" brushRef="#br0">69 1 7716,'-18'11'0,"3"1"793,3 2 0,4-5-590,8 3 1,2-8-1,4 4 1,6-3-157,3 1 1,3 2 0,-1-4 0,1 2 33,-1-2 0,1-1 1,-1 1 82,1 2 1,-1 0 127,1-6 1,-3-2 0,-3-4-185,-6-5 1,-5 1 0,-1-2 0,0-1 70,0-3 0,-1 1 1,-3 1-1,-4 4 0,-2 3 1,-1 1-1,-7 6 1,-1 0-42,-5 0 1,5 0-1,-4 2 1,3 2-2,3 1 0,1 9 1,3-2-356,1 3 1,2 3 0,-1-1 33,5 1 0,6-3 0,6-3 0,5-6 13,5-5 1,1-1 0,1 0-400,-1 0 0,1 0 570,-1 0 0,-46-38 0,-12-11 0</inkml:trace>
</inkml:ink>
</file>

<file path=ppt/ink/ink1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9"/>
    </inkml:context>
    <inkml:brush xml:id="br0">
      <inkml:brushProperty name="width" value="0.06" units="cm"/>
      <inkml:brushProperty name="height" value="0.06" units="cm"/>
      <inkml:brushProperty name="color" value="#E71224"/>
    </inkml:brush>
  </inkml:definitions>
  <inkml:trace contextRef="#ctx0" brushRef="#br0">122 123 8820,'-17'-8'-51,"5"6"481,1-3 412,7 3 0,-4 4-628,8 3 1,8 5-1,3 8-214,5-1 0,-4-5 0,-1-1-26,3 3 1,-5-6 0,3-1-127,2 1 0,1-6 0,3 4 189,-1-4 0,-7-4 1,-2-2-1,-3-4 230,1-1 0,0-3 0,-6-6-111,0 1 1,0 0 0,-2 1 0,-4 2 11,-5 3 0,-5 1 0,-1-2 0,-1 7-153,1 3 1,-7 2 0,1 0 0,2 0-71,1 0 1,3 0-1,1 2 1,3 1-124,1 3 0,3 8 0,-3-2-59,6 3 1,4 3 0,2-1 40,0 0 1,2-5 0,4-2-1,6-2-110,3-5 0,8-1 0,1-2 0,-1 0 7,2 0 1,-5-7 0,3-5 0,-4-4 230,-1-1 0,-1 0 0,-1-1 0,-5 1 240,-5-1 1,-4 1-1,-2-1 166,0 1 0,-2 7 0,-4 2 0,-7 2 64,-9 1 0,3-1 0,-6 8 0,1 4-70,1 5 1,0 5 0,5 1 0,1 1-252,-1-1 0,3 1 0,1 1 0,5 2-93,1 3 0,2-1 0,6-6 0,0 1-130,0-1 0,8 1 0,4-3-165,3-3 1,2 2-1,1-9 1,-1-1 106,1-2 1,3-4-1,-1-2 1,-5-3 142,1-3 0,-1-2 1,1-5-1,-5-1 35,-5 1 0,-4-1 0,-2 1 191,0-1 0,-2 7 0,-4 1 1,-5 2-102,-5 4 1,-1 3 0,-1 2-69,1 5 0,-39 66 0,23-24 0,0-1 0</inkml:trace>
</inkml:ink>
</file>

<file path=ppt/ink/ink1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0"/>
    </inkml:context>
    <inkml:brush xml:id="br0">
      <inkml:brushProperty name="width" value="0.06" units="cm"/>
      <inkml:brushProperty name="height" value="0.06" units="cm"/>
      <inkml:brushProperty name="color" value="#E71224"/>
    </inkml:brush>
  </inkml:definitions>
  <inkml:trace contextRef="#ctx0" brushRef="#br0">53 70 7724,'-7'10'0,"-3"-2"1248,0 0 0,-3-5-1028,7 9 1,0-6 64,6 6 1,2-1-140,4 7 1,3-7 0,9-1-182,-1-2 0,-5-2 0,0-6 1,1 0 0,3 0 0,1 0 1,-1-2-11,-5-4 0,3 2 0,-6-8 19,1-1 0,1-3 0,2-1 0,-6-1 125,-4 1 1,-2 5 0,0 1 87,0-3 0,-8 0 0,-4 3 1,-1 3 78,1 0 1,-4 6 0,5-4 0,-5 4-95,-1 2 0,-1 2 1,3 4-1,1 4-137,3 0 0,5 5 0,-4-3 0,2 3-164,4 3 1,2-7 0,2 1 0,2 2-153,4 1 1,-2-3-1,8-2 1,1-3 37,3-3 0,1-2 1,1-2-1,-1 0 141,1 0 0,-1 0 0,-1-2 0,-3-2 72,-1-2 0,-6-7 1,3 1 112,-1-3 0,-2-3 1,-6 1-1,0-1 157,0 1 1,-8 5 0,-3 3-114,-5 1 0,-1 2 0,-1 6 0,1 0-549,-1 0 0,7 0 1,-1 0 420,-2 0 0,22 31 0,4 8 0</inkml:trace>
</inkml:ink>
</file>

<file path=ppt/ink/ink1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1"/>
    </inkml:context>
    <inkml:brush xml:id="br0">
      <inkml:brushProperty name="width" value="0.06" units="cm"/>
      <inkml:brushProperty name="height" value="0.06" units="cm"/>
      <inkml:brushProperty name="color" value="#E71224"/>
    </inkml:brush>
  </inkml:definitions>
  <inkml:trace contextRef="#ctx0" brushRef="#br0">71 176 10191,'-10'1'562,"4"5"-588,4 6 1,4 3 0,2 3-109,2-1 0,7-5 0,-3 0 0,2-1 59,-1-1 0,1-2 0,5-8 0,3 0 122,3 0 1,-3 0-1,3-2 1,-6-6-38,-5-9 0,3-1 1,-5-7-1,0 2 70,-4-1 1,-4-5 0,-2 6 0,0 0 128,0-3 0,-8 7 1,-4-2-1,-3 5 16,-3 5 1,-5 7 0,-2-2-1,0 4-13,-1 2 1,3 0-1,4 2 1,-3 4-92,-1 5 1,6 11 0,5 1 0,0 0-201,3 2 0,1-3 0,8 5 0,0-2-159,0-3 1,8-3-1,3-2 1,5-1 31,1-4 0,6 1 0,3-7 0,-1-4 136,0-6 1,0 0 0,-3-8 0,1-1 73,-2-3 1,-9-1 0,-4 1-1,-2 3 234,-1 1 1,1 1 0,-6-7-41,0 1 1,-8 1 0,-1 2-1,-3 5-107,0 1 1,1 2 0,-7 6-35,1 0 1,-1 0-1,1 2-79,-1 4 0,7-2 0,1 7-102,2 3 0,3 2 0,5 1-191,0 1 1,0-1 0,0 0 92,0 1 1,5-6 0,3-3 0,2-1 103,3-4 1,3-2 0,1-2 69,1 0 0,-3-8 0,-1-4 19,-2-3 1,-3-3 0,3 1 92,-6 0 0,-4-1 0,-4 3-71,-4 3 0,2 4 1,-8 8-299,-1 0 1,-1 2 0,1 4 0,3 6 304,2 3 0,2 41 0,6 10 0</inkml:trace>
</inkml:ink>
</file>

<file path=ppt/ink/ink1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2"/>
    </inkml:context>
    <inkml:brush xml:id="br0">
      <inkml:brushProperty name="width" value="0.06" units="cm"/>
      <inkml:brushProperty name="height" value="0.06" units="cm"/>
      <inkml:brushProperty name="color" value="#E71224"/>
    </inkml:brush>
  </inkml:definitions>
  <inkml:trace contextRef="#ctx0" brushRef="#br0">105 51 7777,'-15'2'125,"3"4"0,-3-4 1,3 5 494,-4 1 1,7-4-1,1 6-120,0-3 1,6 7-1,-4-2-372,4 3 1,4 1 0,2-3 0,4-1-162,2 2 0,1-5 0,9 3 0,1 0-105,2-3 1,1 1-1,-5-6 1,2 2-65,3-2 0,-1-3 1,-5-1-1,-1 0 10,0 0 0,-5-7 0,-2-5 195,-2-3 0,-3-5-1,-5-1 1,-2-3 81,-3 3 1,1 2-1,-8 1 1,-2 1 18,-1-1 1,-2 1-1,-1 1 1,1 5 131,-1 5 1,-1-2 0,-3 2 5,-1 2 1,0 4 0,5 6 0,1 8-67,-1 7 1,9 1 0,1 5 0,2 0-52,0 0 1,0-4 0,6 4 0,2-1-141,4-5 0,4-7 0,7-5 1,1-1-136,-1-4 0,7-2 0,-1-4 0,-2-4-13,-1-5 0,-3-1 0,1-6 28,-1-7 1,-7 6 0,-4-5 135,-4-3 1,-2 10 0,0-1 0,-2 3 63,-4-1 0,-2 5 0,-6 1 0,3 2 154,-3 4 0,-7 2 0,-2 2 0,1 0 42,3 0 1,1 0 0,3 2-1,1 2-116,3 2 0,5 8 0,-4-3 1,2 5-369,4 1 0,2-5 1,2 0-1,2-1-234,4-1 458,4 5 0,38-13 0,9 6 0</inkml:trace>
</inkml:ink>
</file>

<file path=ppt/ink/ink1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3"/>
    </inkml:context>
    <inkml:brush xml:id="br0">
      <inkml:brushProperty name="width" value="0.06" units="cm"/>
      <inkml:brushProperty name="height" value="0.06" units="cm"/>
      <inkml:brushProperty name="color" value="#E71224"/>
    </inkml:brush>
  </inkml:definitions>
  <inkml:trace contextRef="#ctx0" brushRef="#br0">186 87 7734,'-17'12'0,"-1"0"284,1 1 1,-1-3 0,1 0-1,1-1 537,5 1 0,-3-4 1,8 6-573,3 1 1,1-3-1,4 0 1,1-1 170,3 1 1,2 2-1,-2 5-206,6 0 0,-3-5 1,3 0-512,1 1 0,-3-5 1,2-2-286,1-4 0,3-4 0,1-4 352,1-6 0,-1-3 0,1-3 0,-3 1 145,-3 0 0,1-7 0,-5 1 0,0 2 210,0 1 1,-2 1-1,-6-3 1,0-1 339,0 2 1,-2 3-1,-2 5 1,-4 1-89,-2-1 1,-3 5 0,-9 2 0,-1 4-202,2 2 1,1 0 0,3 2-1,-1 2-45,1 2 1,1 7 0,3-3 0,3 2-291,2-1 1,-3 1 0,5 5-235,2 1 0,2-7 1,4-1-1,2 0-50,2 0 0,2-7 0,-3 3 231,7-4 0,-2-2 0,1 0 133,3 0 0,-4-2 1,-1-4 48,-1-5 1,0-5 0,-4-1 235,2-1 0,-1 1 160,-5-1 0,-7 9 0,-5 3-81,-4 4 0,-1 2 0,-1 2-97,1 4 1,1-2-1,3 7 1,3 3-191,2 1 1,-3-3 0,5 0 0,2 1-455,2 3 0,2-5 1,0 1 135,0 2 0,2-7 0,2 1 0,4-2-513,1 0 327,-5 0 422,4-6 1,-10 0 385,-4 0 0,-3 0-528,-9 0 0,7 0 0,1 2 226,2 3 0,10 44 0,8 17 0</inkml:trace>
</inkml:ink>
</file>

<file path=ppt/ink/ink1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4"/>
    </inkml:context>
    <inkml:brush xml:id="br0">
      <inkml:brushProperty name="width" value="0.06" units="cm"/>
      <inkml:brushProperty name="height" value="0.06" units="cm"/>
      <inkml:brushProperty name="color" value="#E71224"/>
    </inkml:brush>
  </inkml:definitions>
  <inkml:trace contextRef="#ctx0" brushRef="#br0">105 53 7734,'0'-11'1765,"0"-1"-222,0 8-394,0-4-864,0 8 0,0 2 0,0 4-134,0 6 1,-5-2-1,-1 1 1,2 3-178,2 1 0,2 3 1,0-1-241,0 1 0,0-7 0,2-1-100,4-2 1,-2 3-1,7-5 263,3-2 1,-5-2 0,3-4 0,0-4 95,-3-5 0,7 1 0,-6-2 0,1-1 180,1-3 1,-8-1 0,2-1 0,-4 1 214,-2-1 1,0 7-1,-2-1 1,-4 0-58,-6 3 0,-3 1 0,-3 8 0,-1 0-158,-4 0 0,3 6 0,-3 2 0,5 1-196,7 5 0,-5-4 0,7 1 0,-3 3-216,0 1 1,8-3-1,-1 0-179,3 1 0,9 3 0,5-1 187,4-3 0,-1-2 0,-1-7 0,-3 3 27,3-2 0,1-2 0,3-2 116,-1 0 1,-5 0 0,-2-2 298,-3-4 0,-1-3 67,-6-9 0,-2 7 1,-4 1-95,-5 2 1,-3 0 0,1 4-354,1-1 1,0-1 168,-5 6 0,-8-39 0,-2-10 0</inkml:trace>
</inkml:ink>
</file>

<file path=ppt/ink/ink1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5"/>
    </inkml:context>
    <inkml:brush xml:id="br0">
      <inkml:brushProperty name="width" value="0.06" units="cm"/>
      <inkml:brushProperty name="height" value="0.06" units="cm"/>
      <inkml:brushProperty name="color" value="#E71224"/>
    </inkml:brush>
  </inkml:definitions>
  <inkml:trace contextRef="#ctx0" brushRef="#br0">123 35 7807,'-18'0'1866,"1"0"-1310,-1 0-312,9 0 0,1 2 6,8 4 0,0-2 1,0 7-1,2 1-14,4-2 0,-3 5 1,9-3-236,2 3 0,1-3 0,3-2-50,-1-3 0,1-1 0,-1-6 0,0 0-37,1 0 0,-1-2 1,1-2-1,-3-3 80,-3-3 1,2-2-1,-7-5 251,3-1 1,-6 1 0,2 0-89,-4-1 1,-10 3-1,-4 3 1,-5 6 19,-6 4 1,1 2 0,-5 0 0,2 2-70,3 4 0,-3 4 0,2 7 0,2 1-71,1-1 0,3 0 1,1 1-1,3-1-66,1 1 0,8-1 0,-2 1-92,4-1 1,4 1-169,4-1 1,2-5-1,5-2 1,-1-3-82,2-3 0,-5-2 0,3-2-48,2 0 0,-7-2 0,1-4 304,0-5 1,-6-5 0,4-1 293,-4-1 1,-2 1 0,0-1 259,0 1 0,-2 1 1,-4 3-162,-6 1 0,2 8 0,-1-2-399,-3 4 1,5 2-1121,-3 0 1240,8 8 0,-11 2 0,5 7 0</inkml:trace>
</inkml:ink>
</file>

<file path=ppt/ink/ink1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6"/>
    </inkml:context>
    <inkml:brush xml:id="br0">
      <inkml:brushProperty name="width" value="0.06" units="cm"/>
      <inkml:brushProperty name="height" value="0.06" units="cm"/>
      <inkml:brushProperty name="color" value="#E71224"/>
    </inkml:brush>
  </inkml:definitions>
  <inkml:trace contextRef="#ctx0" brushRef="#br0">210 35 7832,'-15'12'595,"3"-1"0,-3-5-491,3 6 1,-1-1-45,1 7 0,4-7 1,8 1 126,0 2 0,0-5-188,0 3 0,8-6-26,4 5 1,3-7-1,3 2-42,-1-4 0,-5-4 1,-1-2-1,1-3-25,-2-3 1,5 0 0,-5-3 0,0 1-51,-5-2 0,3-1 269,-2-3 1,0 1 0,-8 1 278,-4 5 0,-4 3 0,-7 8 0,-1 0-124,1 0 0,-6 0 1,-1 0-1,3 2-39,2 4 1,1 1 0,1 7-1,1-2-214,5 1 0,-3-3 1,6 2-1,0 1-1,1 3 0,1 1-91,6 1 0,2-1 1,4-1-126,5-5 1,-1 3-1,2-8-11,1-2 1,3-2 0,1-2-5,1 0 1,-3-8 0,-1-4-1,-3-3 149,3-3 1,-4 1-1,-1-1 1,-1 1 323,-4-1 1,-2 1 0,-2-1 4,0 1 1,0-1 0,-2 3 0,-4 3 177,-5 6 1,-5-1-1,-1 1 1,-1 2-122,1 2 0,-5 4 0,3 2 0,3 4-284,1 1 1,-1 3 0,1 5-177,3 1 0,2-1 1,7 1-107,-3-1 1,0 1-1,8-3-158,4-3 1,-2 1 0,7-7 132,3-2 1,-5-2 0,3-2 0,2 0 75,1 0 1,3 0 0,-1-2 138,1-4 1,-3 2 0,-1-5 0,-5-1 159,-1 0 0,0 5-103,-2-7-11,-4 0 0,-33 18 0,-18 6 0</inkml:trace>
</inkml:ink>
</file>

<file path=ppt/ink/ink1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7"/>
    </inkml:context>
    <inkml:brush xml:id="br0">
      <inkml:brushProperty name="width" value="0.06" units="cm"/>
      <inkml:brushProperty name="height" value="0.06" units="cm"/>
      <inkml:brushProperty name="color" value="#E71224"/>
    </inkml:brush>
  </inkml:definitions>
  <inkml:trace contextRef="#ctx0" brushRef="#br0">36 88 7835,'-10'-18'776,"2"9"0,8-1 143,0 4 0,0 6-609,0 0 0,0 8 0,0 9-121,0 1 0,2-1 0,2 1-173,2-1 1,5 1 0,-3-3 0,2-1-130,4-3 0,-5-5 1,3 4-1,1-2 21,3-4 1,0-1 0,-3 1 0,-1 2 76,1-2 0,3-8 0,-1-4 1,-1-1 44,-2-5 1,-7-1 0,5-3-1,-2 1 169,-4-1 1,-2 1 0,-2-1 0,0 1 75,0-1 0,-8 1 1,-4 1-200,-3 5 0,-3-3 0,1 8 0,-1 2 3,1 2 0,-1 4 0,1 2 1,0 4-92,-1 2 0,3 1 0,1 7 1,4-1 3,2 1 0,-3-1 1,5 1-1,2-1 32,2 1 0,2-1 0,0 1 3,0-1 1,2-1 0,2-3-1,4-3-105,1-2 0,3-3 0,6-5 1,-1 0-176,1 0 1,-1-2 0,0-1 0,1-5 112,-1-2 1,1-2 0,-1-7 0,1-2 154,-1-3 1,-7 1-1,-2 6 1,-2-1 211,-1 1 0,1-1 0,-6 1 58,0-1 0,-8 3 0,-3 3-145,-5 6 0,-3 4 0,-3 2 0,-1 2-99,2 4 1,-4-2-1,1 8 1,3 1-15,2 3 1,3 1 0,2 1 0,5-1-61,1 1 1,-4-1 0,7 1-1,1-1-49,2 1 0,2-7 1,2 1-1,4-1-60,5-1 1,-1-2-1,1-8 1,5 0 149,5 0 0,-1 0 0,3 0 0,-4-2 13,-1-4 0,-1-4 0,1-7 0,-1 0-65,1-1 0,-1 1 1,-1-1-1,-5 1 68,-5-1 1,2 1 0,-2-1 209,-2 1 0,-10 1 0,-8 5 61,-7 5 1,2 4-1,-5 4 1,3 4-26,-2 5 1,3-1 0,-1 2 0,5 1-96,5 3 0,1 1 0,-2 1-440,7-1 1,3 1-1,2-1 13,0 1 0,0-7 0,2-1 0,3-2-125,7-4 1,-2-1 0,1 1-162,3 2 1,1 0-294,3-6 101,-8-8 730,-3 6 0,-38-6 0,-7 8 0</inkml:trace>
</inkml:ink>
</file>

<file path=ppt/ink/ink1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8"/>
    </inkml:context>
    <inkml:brush xml:id="br0">
      <inkml:brushProperty name="width" value="0.06" units="cm"/>
      <inkml:brushProperty name="height" value="0.06" units="cm"/>
      <inkml:brushProperty name="color" value="#E71224"/>
    </inkml:brush>
  </inkml:definitions>
  <inkml:trace contextRef="#ctx0" brushRef="#br0">53 36 7687,'-12'5'443,"0"1"0,7 0 471,-7-6-105,8 0 1,-4 2-529,8 4 0,0-2 0,2 5 0,2 1-102,2 0 1,8-4 0,-3 3-133,5-1 1,-5 4 0,1-5-176,2 3 0,-5-6-458,3 2 0,-6-4 361,5-2 1,-5-2 0,4-4 200,-2-6 1,-3 3 0,-5-3-1,0-1 68,0-3 0,0 4 0,-1 3 0,-3-1-109,-2 0 1,-2 6 0,2-3-436,-5-1 1,1 6 499,-2-4 0,8-4 0,-3 1 0</inkml:trace>
</inkml:ink>
</file>

<file path=ppt/ink/ink1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9"/>
    </inkml:context>
    <inkml:brush xml:id="br0">
      <inkml:brushProperty name="width" value="0.06" units="cm"/>
      <inkml:brushProperty name="height" value="0.06" units="cm"/>
      <inkml:brushProperty name="color" value="#E71224"/>
    </inkml:brush>
  </inkml:definitions>
  <inkml:trace contextRef="#ctx0" brushRef="#br0">71 140 7740,'-12'-6'1024,"0"0"0,7 1-736,-7 5 0,8 1 0,-2 5 0,4 6-200,2 3 0,0 3 0,0-1 0,0 1-48,0-1 0,2 1 0,4-1-228,6 1 1,1-7 0,1-1-1,-2-2 59,1-4 0,3-2 1,1-4-1,1-4 205,-1-6 0,-1-3 1,-3-3-1,-1 1 58,1-1 1,-5 1-1,-2-3 1,-4-1 150,-2-2 1,0 0-1,0 5 1,0 1 19,0-1 0,-8 3 1,-3 1-1,-5 4 24,-1 3 1,-1-5-1,1 6 1,-1 2-42,1 2 0,-1 4 1,1 4-249,-1 6 1,1 3 0,1 3-1,5-1-67,5 1 0,4-1 0,2 1 0,0-1-214,0 0 0,0 1 1,2-1 20,4 1 1,-2-6 0,7-3 0,3-1 59,1-4 1,3-2 0,-1-2 81,1 0 0,-1-6 0,-1-2 0,-3 0 55,-1 1 0,-8-7 1,2 2 140,-4-3 1,3-3 0,1 1-26,-2 0 0,-8 5 0,-4 2 0,1 1 51,-1-1 0,-6 6 1,3-2-90,-5 4 1,-1 2 0,-1 0-1,1 0-15,-1 0 0,7 8 0,-1 4-3,-2 3 1,7 3 0,1-1-103,4 0 1,2 1-1,0-1-51,0 1 1,2-3-1,4-3 1,3-4 0,1 0 1,6-6 0,-5 3 78,5-3 0,-5-2 0,1 0 81,2 0 1,-7-2 82,-1-3 0,-4-5-16,-2-8 1,-2 9 0,-4 1 77,-5 0 0,1 6-18,-2-4 0,7 4-133,-7 2 1,2 2-182,-1 4 1,3-2-154,8 8 1,2-3-51,4 3 0,3-4-432,9-8 1,-7 0 80,1 0 0,-2-2 696,1-4 0,-3 4 0,-8-6 0</inkml:trace>
</inkml:ink>
</file>

<file path=ppt/ink/ink1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60"/>
    </inkml:context>
    <inkml:brush xml:id="br0">
      <inkml:brushProperty name="width" value="0.06" units="cm"/>
      <inkml:brushProperty name="height" value="0.06" units="cm"/>
      <inkml:brushProperty name="color" value="#E71224"/>
    </inkml:brush>
  </inkml:definitions>
  <inkml:trace contextRef="#ctx0" brushRef="#br0">173 18 7785,'-11'-10'177,"-1"4"610,-1 4 0,-3 2-455,-1 0 0,7 2 1,4 4-1,2 4-102,-2 0 1,4 5 0,-3-3 0,3 3-20,2 3 1,6-1 0,1 3-1,1 1-178,0 2 0,5-1 0,-3-9 0,2-1-81,-1 1 1,1-5 0,5-2-137,1-4 0,-6-2 0,-1 0 45,3 0 0,-4-8 0,-1-3 0,-1-5 110,-4-1 1,-2-3-1,-2-1 1,0-2 161,0 1 0,-2 3 0,-4 3 0,-4 3 31,1 1 1,-9 2 0,3-1 0,-7 5-51,1 4 1,2 2-1,1 0 1,1 0-36,-1 0 1,1 8 0,-1 3 0,3 5-125,3 1 1,2 3-1,6 1-93,-1 2 0,1 1 1,10-7-1,5-1-20,5-5 0,1-3 0,1-8 0,-1 0 15,1 0 1,-1 0 0,1 0-1,-1 0 114,0 0 1,-1-8 0,-2-3 0,-5-5 150,-1-1 0,0-1 0,-4 1 171,2-1 1,-1 1 0,-5-1 65,0 1 0,-7 7 0,-5 4-181,-4 4 1,-1 2 0,-1 2 0,3 4-179,3 6 0,5 34 0,7 11 0</inkml:trace>
</inkml:ink>
</file>

<file path=ppt/ink/ink1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4:20.747"/>
    </inkml:context>
    <inkml:brush xml:id="br0">
      <inkml:brushProperty name="width" value="0.08571" units="cm"/>
      <inkml:brushProperty name="height" value="0.08571" units="cm"/>
      <inkml:brushProperty name="color" value="#FFFFFF"/>
    </inkml:brush>
  </inkml:definitions>
  <inkml:trace contextRef="#ctx0" brushRef="#br0">26 104 7762,'-8'-7'1813,"0"1"-1267,2 0 1,2-1-357,4-6 0,6 1 0,4 0 0,4 2-33,3 1 1,6 5 0,-1-3 0,4 1-116,4 3 1,-3 2-1,4 1 1,-4 1-11,-1 3 1,-1 4-1,1 5 1,-2 1 70,-1 3 0,-5 3 1,-5 6-1,0 1 1,0 4 1,-6-4-1,-3 5 1,-2-1-34,-2 4 1,-2-3 0,-2 1 0,-5-1-98,-2-3 1,-7-2-1,0-3 1,-1-2-180,1-5 1,-4-2-1,3-4 1,-1-1-636,-3-1 1,3-6 0,-1 1 839,-2-2 0,-13-31 0,-4-7 0</inkml:trace>
  <inkml:trace contextRef="#ctx0" brushRef="#br0" timeOffset="1">78 91 7766,'0'8'1576,"-2"-3"-1089,-2-5 0,2 1 509,-1 4-530,1-4 0,2 11 0,0-4-64,0 4 0,0 1 1,2 1-1,0 3-102,2 5 1,2 7 0,-3 3 0,3 5-61,1 3 1,-4 3-1,3 0 1,-2 5-65,0 2 0,0-4 1,-4-3-1,2-3-227,2-1 1,-2-2-1,2-4 1,-3-7-1174,-1-7 0,2-1-1900,2-1 1720,-2-5 0,3-8 1404,-5-8 0,-23-55 0,9 20 0,0 1 0</inkml:trace>
</inkml:ink>
</file>

<file path=ppt/ink/ink1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4:20.749"/>
    </inkml:context>
    <inkml:brush xml:id="br0">
      <inkml:brushProperty name="width" value="0.08571" units="cm"/>
      <inkml:brushProperty name="height" value="0.08571" units="cm"/>
      <inkml:brushProperty name="color" value="#FFFFFF"/>
    </inkml:brush>
  </inkml:definitions>
  <inkml:trace contextRef="#ctx0" brushRef="#br0">271 13 7990,'0'-7'2447,"0"1"1,-4 7-2238,-1 4 1,1 2-1,4 7 1,0 3 58,0 6 0,0 0 1,0 5-1,0 2-129,0 5 1,0 3-1,0 5 1,0 5 29,0 2 0,0-3 1,0 1-1,0-1-140,0-1 1,-5 1 0,2-6 0,0-6-79,1-1 1,2-8 0,0-6 0,0-2-573,0-2 1,0-6-829,0-1 0,5-8 401,-2-1 1,2-1 1046,-5-8 0,-5 1 0,-3-5 0</inkml:trace>
  <inkml:trace contextRef="#ctx0" brushRef="#br0" timeOffset="1">12 556 7048,'-1'7'200,"-3"-2"0,2-2 670,-2 0 1,4 3 0,3 5-302,1-3 1,6 1 0,-1 4 0,2-1-199,2 1 0,1 2 1,3 0-1,0 4-82,-2 2 1,4 0 0,-2 3 0,-1-1-93,-1-1 0,-3-2 0,0 3 1,-2-3-169,-1-2 1,-3-4 0,5-7 0,-2 0-106,0 0 0,-1-4 1,1 1-1,-1-4-86,-1-4 0,4-3 0,0-6 1,2-2 34,-1-2 0,8 2 1,-6-7-1,0-1 18,0-1 1,4-2 0,-1 2 0,-2 1-71,0 0 0,-4 6 1,-1-3-1,-1 2-186,1 2 0,-3 6 0,0 1-186,-1-1 0,0 0 1,-3 0-525,1 2 0,1 3 459,-5-4 0,0 1 616,0-5 0,-24 6 0,-4 1 0</inkml:trace>
</inkml:ink>
</file>

<file path=ppt/ink/ink1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4:20.751"/>
    </inkml:context>
    <inkml:brush xml:id="br0">
      <inkml:brushProperty name="width" value="0.08571" units="cm"/>
      <inkml:brushProperty name="height" value="0.08571" units="cm"/>
      <inkml:brushProperty name="color" value="#FFFFFF"/>
    </inkml:brush>
  </inkml:definitions>
  <inkml:trace contextRef="#ctx0" brushRef="#br0">308 368 7708,'-2'-12'1212,"-2"4"1,-3-3-1,-6 7-722,0 2 1,0 0 0,-2 2 0,0 0-234,-2 0 0,-6 5 0,3 4 0,-2 3-199,0 1 0,2-1 0,-1 2 0,4-2-142,2 2 0,2-2 0,1 1 0,3 0-325,0 0 0,6-4 0,0-1 59,6 3 0,0-6 1,6-1-1,0-2 151,3-2 1,1 4 0,0 1 0,0-2 165,0-2 0,0-1 1,0 0-1,0 2 41,0 1 1,-1-1 0,2 4 0,-2-2 35,2 1 0,-2 4 0,1 0 7,0 2 0,-4 1 0,-2-1 0,-1 1 10,-3 2 0,0 2 1,-1-3-1,2 2 27,-1 2 1,-7-3-1,-4 5 1,-3-2 79,3 0 0,-5-1 1,2-6-1,-6-1-284,2 0 0,-4 2 0,2-3 0,1-4-479,2-2 0,-4-2 0,1 0 0,2 0-1647,0 0 2242,8-6 0,1-52 0,6 19 0,0 0 0</inkml:trace>
  <inkml:trace contextRef="#ctx0" brushRef="#br0" timeOffset="1">346 523 7731,'0'13'-257,"0"-1"332,0 2 1,2-7 172,2-3 1,4-3 0,4-1 0,2 0-120,4 0 0,-4-9 0,3-5 1,-2 0-156,-3 0 1,2-4 0,-2 1 0,0 2 142,-4 0 1,-2 2 0,-6 0-70,0 1 1,0-2 0,-1 3 0,-4 2 89,-3 5 1,-8-1-1,-1 0 1,1 2-99,2 2 1,-3 2 0,0 2 0,0 3-59,3 1 1,2 2-1,-2 3 1,2 2 56,-2-2 0,6 6 1,1 0-1,1 2 157,3 3 0,2-3 1,1 2-1,0 1-17,0 1 1,1 1 0,3-3-1,5-1-190,2-2 0,3-7 1,-2-3-1,2 0-165,-2-2 0,1-1 0,2-6 0,0 0-53,3 0 0,-1-6 0,-5-2 0,2-6-32,-2-3 0,2 1 0,-2-6 1,0 0 58,-4-3 1,3-1 0,-5 2 0,-1 1 111,1 1 0,-2 7 0,-2-2 0,1 2 342,1 2 1,0 5 418,-4-1 0,-1 6-397,-4-1 0,4 4 0,-3 4 1,2 5-64,2 2 1,0 6 0,0 2 0,0 1 71,0 4 0,0 1 1,0 4-1,0 1-215,0-1 0,0-3 0,0-3 1,0-3-414,0-2 1,0-1 0,2-3-239,2-2 1,-1-6 0,4-7 163,-1-11 1,2-7 0,-2-6-1,1-2 165,3-4 1,-3 2-1,0-5 1,-1 1 233,-3 4 0,3-1 0,-2 8 1,-1 0 298,-2 0 1,1 4 626,2 4-643,-2 8 0,4 1 0,-6 10-45,0 3 0,0 5 1,0 4-1,0 3-113,0 0 0,0 4 1,1-1-1,2 0-44,1 3 1,0-1-1,-4-3 1,0-4-21,0 1 0,0-5 1,2 4-1149,2-4 663,-2-7 1,7-7 0,-4-10 0,-1-6 42,2-5 1,-3-4 0,4-1 0,-1 1 142,-3-1 0,0 1 0,0 2 0,1 3 148,-1 2 0,-2 0 1023,-1 5-335,6 0 1,-5 8 0,3 5-33,-2 7 1,-2 4 0,0 2 0,0 2-134,0 2 1,0-2 0,0 7 0,0 1-248,0 1 1,0 2-1,0 0 1,0 0-211,0 0 0,0-6 0,1-1 0,2-2-1354,2 0 1,-1 0 1397,-4-4 0,0-69 0,0-17 0</inkml:trace>
  <inkml:trace contextRef="#ctx0" brushRef="#br0" timeOffset="2">889 329 7731,'-7'5'696,"-3"3"1,5 5-216,-3 0 1,5-1 0,-1 2-1,2 0-307,2 3 1,0 2 0,0 4 0,0-2-219,0 2 1,2 2-1,1 1 1,3-2-501,0-2 0,-3 0 1,3-5-1,-1 0 544,-1-3 0,-11-36 0,-7-8 0</inkml:trace>
  <inkml:trace contextRef="#ctx0" brushRef="#br0" timeOffset="3">850 200 7731,'-6'-8'-364,"4"3"364,-7 5 0,23 28 0,3 9 0</inkml:trace>
  <inkml:trace contextRef="#ctx0" brushRef="#br0" timeOffset="4">1109 368 7731,'0'-9'214,"0"1"1,-6 3 6,-3-4 1,2 6 152,-1 0 1,-1 1 0,-4 2-220,0 0 1,2 5 0,1 6-1,1 3-7,-1 4 0,0 5 1,2-2-1,2 3 7,0 2 0,4 2 0,-2 0 1,2 2-333,2-1 1,0-6 0,2-3 0,2-2-541,5-1 0,2-5 0,3-3 0,-2-4 717,2-4 0,15-64 0,-11 23 0,-1 0 0</inkml:trace>
  <inkml:trace contextRef="#ctx0" brushRef="#br0" timeOffset="5">1200 406 7731,'0'9'382,"0"0"1,0 1 39,0 1 1,0-1-1,-2 2 1,-1 2-345,-1 1 1,-1 0-1,5 1 1,0 3 90,0 1 1,0-4 0,2 1-381,2-3 0,4-2 1,4-4-106,1-3 0,0-5 0,0-5 137,0-3 0,-1-8 0,-3-2 0,-1-2 95,-2-3 0,-3-2 0,-3 1 0,0 2 382,0 5 1,0 1-1,0 0-15,-5-1 1,-2 1 0,-6 7 0,0 5-127,0 2 0,-1 2 1,-2 0-1,-1 2-150,1 2 1,2 4 0,0 4 0,2 3-504,-2 2 0,8-3 0,1 4-1999,4-4 2495,1-1 0,40-29 0,10-7 0</inkml:trace>
  <inkml:trace contextRef="#ctx0" brushRef="#br0" timeOffset="6">1290 380 7731,'7'0'755,"-2"0"1,-3 2 181,2 2 1,-1 5-1,5 7-540,-2 1 1,2 6 0,-4-1-1,-1 4-134,-1 3 1,-1-1-1,2 2 1,1-4-254,-1-5 1,-2-2 0,-1-6-359,0 0 1,0-3 0,0-5-200,0-10 0,2-13 0,1-7 1,3-8-41,1-5 1,-3-5-1,5 0 1,-1 3 115,-1 4 0,3 4 0,-4 8 0,0 2 258,-1 5 0,1 5 539,-1 3 0,1 9 0,2 10 0,-4 6 115,-2 5 0,-2 4 1,0 2-1,0 2-128,0 1 0,0 1 0,0-2 1,0 2-738,0-3 1,4-5 0,2-3 0,-1 0 423,1 0 0,28-32 0,1-6 0</inkml:trace>
  <inkml:trace contextRef="#ctx0" brushRef="#br0" timeOffset="7">1664 394 7731,'0'-14'301,"0"2"1,0-1 0,0 0-1,0 0 274,0 0 0,-5 0 0,-4 0-265,-2 0 1,-2 6 0,0 3 0,0 2-123,0 2 1,4 0 0,1 2-1,-2 4-349,-2 6 0,1 3 0,1 6 1,2 2-50,3 2 0,1 5 1,4 1-1,0 1 160,0 0 0,0-2 1,1-5-1,2 1-14,1 0-1,6-1 1,-1-4 0,2-3-56,2-4 1,0-5-1,0-3 1,0 0-88,0-3 1,-5-7 0,1-6-1,1-6 70,2-6 1,0-7-1,-3-6 1,-1-3-3,-3 0 0,4-1 0,-5 0 0,-1 1 91,-2-1 1,-1 0 0,0-1 0,0-1 77,0-3 0,-5 1 1,-3 6-1,0 4 309,-1 7 1,5 6 0,-3 6 132,1 2 0,2 6 0,4 6-217,0 7 1,0 6 0,0 3 0,0 4-62,0 5 0,0-1 0,0 10 1,0 1 106,0-2 0,0 6 1,0-2-1,0 5-238,0-1 1,0-1-1,0-1 1,0 0-505,0 0 1,0-5 0,1 0-1,2-4-730,2-6 1,3-8 0,-2-9-801,1-2 1971,1-11 0,5-28 0,-1-10 0,2-9 0,-1 1 0</inkml:trace>
  <inkml:trace contextRef="#ctx0" brushRef="#br0" timeOffset="8">1820 290 8568,'0'9'128,"0"0"303,0 0 1,0 3 0,0 1 0,0 1 121,0 4 0,0 2 0,0 6 0,1 1-423,4 3 1,0-7 0,5 2-1,-2-2-192,-3-2 1,5-2-1,-3-7 1,2 0-544,-1-3 1,-3-4 0,4-5 229,0 0 1,-3-5-1,0-6 1,-1-4 93,-2-7 0,2-3 1,-4 0-1,2-1 219,2 0 0,-1 2 0,-4 1 0,0 3 180,0 1 0,0 2 1,0 4 874,0 0-685,0 0 0,0 7 0,0 8-148,0 9 0,0 4 0,0 6 0,0 2-241,0 2 0,4 0 0,0 1 1,1-1-428,1-4 0,-3 2 0,5-6 1,1-1 507,-2-1 0,39-49 0,4-10 0</inkml:trace>
  <inkml:trace contextRef="#ctx0" brushRef="#br0" timeOffset="9">2220 238 8743,'-13'-5'929,"5"4"1,-1-4-729,-1 4 1,-1 2 0,-2 4 0,0 3-32,0 4 0,0 2 0,0 2 0,0 2-59,0 2 1,5 3 0,0 6 0,2 2-197,3-3 1,2-1 0,2-3 0,2-2-408,2-4 0,5-6 0,-2-1 1,6-5-525,3 0 1,-3-1 1015,4-5 0,2-58 0,-11 22 0,1 0 0</inkml:trace>
  <inkml:trace contextRef="#ctx0" brushRef="#br0" timeOffset="10">2233 226 9399,'0'9'782,"0"-1"0,2-5 0,2 1-863,4-2 0,9-2 0,0 0 0,0-2 82,1-2 1,1 1 0,3-5 0,-4 3-250,1 2 1,-4-3 0,2 2 0,-5-1-540,-3 0 1,2 2 786,-8-6 0,-50-5 0,-18-6 0</inkml:trace>
  <inkml:trace contextRef="#ctx0" brushRef="#br0" timeOffset="11">2324 18 8861,'7'9'173,"-3"0"0,2-4 0,-2 3 0,-1 4 340,-2 3 1,-1 5 0,0 8 0,0 3-184,0 8 0,-4 5 1,0 7-1,1-3-251,2 0 1,1-6-1,0-1 1,0-5-229,0-6 0,0-4 0,1-6 0,2-5-2305,1-5 2454,6-7 0,9-55 0,-6 16 0,1 0 0</inkml:trace>
  <inkml:trace contextRef="#ctx0" brushRef="#br0" timeOffset="12">2517 329 7718,'-7'13'0,"2"0"0,0 0 510,1-1 1,0 2 0,4 0-1,0 2-303,0 1 1,4 4-1,2-2 1,0 0-75,-1 0 1,5 2 0,-1-4 0,2-1-34,2-1 0,-1-7 0,0-1 0,-1-1-224,3-3 0,2-3 0,-3-4 0,0-5-7,0-2 1,0-8-1,-2-2 1,-1-4 76,-2-1 0,0 0 0,1 0 0,-5 1 160,-2-1 1,-2 4 0,0 1 0,0-1 154,0 2 1,-6 1 0,-3 5-1,-2-1 53,-3 3 0,-4-2 0,-4 9 0,-2 2-118,-2 2 1,0 1 0,2 1 0,1 4-252,1 3 1,6 4-1,-1 2 1,5 2-675,3 1 1,3 0 0,6-4-554,0 0 1,10-6 1281,3-2 0,24-16 0,11-6 0,1-1 0,1 0 0</inkml:trace>
  <inkml:trace contextRef="#ctx0" brushRef="#br0" timeOffset="13">2893 70 7711,'0'8'3959,"0"4"-3728,0-4 1,3 4-1,2 2 1,-1 3 77,2 5 0,-3 2 0,4 3 1,-1 3 232,-3 5 0,-2 2 0,-1 2 0,0-2-284,0-2 1,0-4 0,0-5-1,0-2-25,0-2-307,0-4 1,0-12 0,0-6-164,0-6 1,0-12-1,0-5 1,0-6-29,0-5 0,2 1 0,1-1 0,2-3 31,2 0 1,2-2-1,2 2 1,-1 2-30,-1 6 1,-1 5 0,6 4-1,-2 0-95,2 0 1,-2 8-1,2 1 1,-2 4-545,2 4 0,-2 0 902,1-1 0,-6 3 0,-1-5 0</inkml:trace>
</inkml:ink>
</file>

<file path=ppt/ink/ink1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4:50.998"/>
    </inkml:context>
    <inkml:brush xml:id="br0">
      <inkml:brushProperty name="width" value="0.08571" units="cm"/>
      <inkml:brushProperty name="height" value="0.08571" units="cm"/>
      <inkml:brushProperty name="color" value="#FFFFFF"/>
    </inkml:brush>
  </inkml:definitions>
  <inkml:trace contextRef="#ctx0" brushRef="#br0">54 228 7733,'0'-13'0,"1"3"689,4 2 0,-4 3 24,4-4 0,-3 8 0,-2 1-356,0 7 0,0 6 0,-2 1 0,-1 4-197,-2 4 0,1 3 0,2 4 1,0 0-210,-3 3 1,-1 3-1,3-2 1,-1 0-340,1-1 0,0-2 0,0-6 0,-1-2-1016,1 2 0,1-5 1404,2-1 0,-6-9 0,-1-3 0</inkml:trace>
  <inkml:trace contextRef="#ctx0" brushRef="#br0" timeOffset="1">107 134 7765,'-8'0'1208,"-1"0"-534,6 0 0,-3 2-204,6 2 0,1-1 0,4 5 1,5-1-291,7 1 1,-1 5 0,5 7 0,0 0-48,-1 4 0,1 6 1,3 2-1,-2 2-143,2 3 1,-5 2 0,1-1 0,-3 0-113,1-3 0,0-10 1,-6 1-1,-1-5-156,-3-5 1,-3-7 294,4-5 0,-2-8 1,3-6-1,-2-6 130,-2-7 1,3-3 0,-3-6-1,0-2 1,-1 0 0,6-3 1,-3 4-1,-2-1-229,-1-4 1,1 5-1,-1-3 1,-2-1-192,-2-2 0,3 4 0,1 0 0,-2 4-1206,-2 6 1,-1 4 1477,0 8 0,6 41 0,2 11 0</inkml:trace>
</inkml:ink>
</file>

<file path=ppt/ink/ink1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4:51"/>
    </inkml:context>
    <inkml:brush xml:id="br0">
      <inkml:brushProperty name="width" value="0.08571" units="cm"/>
      <inkml:brushProperty name="height" value="0.08571" units="cm"/>
      <inkml:brushProperty name="color" value="#FFFFFF"/>
    </inkml:brush>
  </inkml:definitions>
  <inkml:trace contextRef="#ctx0" brushRef="#br0">174 28 7694,'0'-9'2157,"0"-1"-1514,0 8 1,1-4 0,2 8-308,2 2 1,3 3-1,-3 8 1,-2 4-290,-1 8 1,-2 5-1,0 11 1,-2 1-64,-3 5 0,0 5 0,-6 2 1,2 2-319,-1-2 1,4-11 0,0-6-1,1-6-2625,2-3 2959,-2-8 0,5-20 0,0-10 0</inkml:trace>
  <inkml:trace contextRef="#ctx0" brushRef="#br0" timeOffset="1">14 349 10225,'-8'1'3049,"4"4"-2484,2 3 1,4 0-1,1 1 1,3 2-128,1 6 0,2 2 1,4 5-1,1-2-227,-1 2 1,0 1 0,0 2 0,3-2-173,1-2 0,-2 0 1,3-4-1,-3-1-69,-1-3 0,3 0 0,1-10 0,-1-2-79,3-2 0,-4-9 0,5-5 1,0-7-163,0-5 0,1-8 0,4-3 0,-3-1-79,0 1 0,-6-2 0,4 3 350,-2 1 0,-13-41 0,-7 36 0,1 0 0</inkml:trace>
</inkml:ink>
</file>

<file path=ppt/ink/ink1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4:51.002"/>
    </inkml:context>
    <inkml:brush xml:id="br0">
      <inkml:brushProperty name="width" value="0.08571" units="cm"/>
      <inkml:brushProperty name="height" value="0.08571" units="cm"/>
      <inkml:brushProperty name="color" value="#FFFFFF"/>
    </inkml:brush>
  </inkml:definitions>
  <inkml:trace contextRef="#ctx0" brushRef="#br0">202 121 7752,'-7'-13'310,"-2"-1"1,-2 7-1,-3 3-109,1 2 1,-1 2-1,1 0-186,-1 0 0,6 0 0,0 2 0,1 0-55,0 3 1,4 1 0,-3-3-1,1 3-90,0 1 0,2-2 0,3 4-16,0 1 1,0-3-1,0 3-16,0 0 1,3-3 0,4 1 0,0-1 231,3 0 1,-2-2-1,1 4 1,-1 1 117,0 2 0,4 3 0,-5 1 0,1 2 207,-4-2 1,3 5 0,-4 0-1,0 2-74,-1-1 0,-2-1 0,0 1 1,-2-5-261,-2-1 1,2-3-1,-6 1 1,0-3-127,1-2 1,-2-3 0,-5-6-2944,1 0 3008,-6 0 0,-14-65 0,13 24 0,-1 0 0</inkml:trace>
  <inkml:trace contextRef="#ctx0" brushRef="#br0" timeOffset="1">268 228 7752,'13'0'0,"1"0"0,-3 2 0,0 1 277,-2 1 0,0 0 1,5-4-1,-3 2-53,-2 3 1,3-4 0,-3 4 0,3-4 28,1-1 1,1 0 0,-1 0-83,0 0 0,-4-4 0,-1-3 0,-1 1 74,0 1 0,-4-6-120,2 2 1,-3-2-1,-4-2 1,-1 3-69,-2 1 0,-5 2 0,1-3 0,-3 2-122,-1 2 1,0-3-1,-1 5 1,1 1 62,-1 1 0,1 2 1,0 0-1,0 0-30,-1 0 0,1 6 0,1 3 0,2 3 82,0 1 1,6 5-1,-3 2 1,1 0 87,3 4 0,-3 1 1,1 2-1,2-2-148,2-3 0,5 4 0,2-6 0,2 1-146,2-3 1,2-5 0,1-3 0,1-6-18,-1-2 0,5-2 0,1-2 0,0-2-32,1-6 0,2-6 0,-4-3 0,0-2 33,1-3 1,-4 0 0,3 1 0,-5 2 60,-4 2 0,3-3 0,-5 2 0,1 1 31,-4-1 1,2 7-1,-2 4 542,-1-2-23,-1 6 1,-2 1-1,0 10-68,0 7 1,-2 0 0,-1 7 0,-1-1-12,1 3 0,2 3 0,1 2 1,0 0-180,0 0 1,0-1 0,0 0 0,0-4-290,0-5 0,0-1 1,0-3-493,0 1 0,1-8 1,2-2 235,1-8 0,7-4 1,-2-9-1,1-3-18,-1-6 1,3 3 0,-3-10 0,3 2 169,1 0 1,0-1 0,0 7 0,-3 1 242,-1 2 1,-5 6-1,4-2 257,-3 3 0,1 6 224,-1 0 0,-3 8-278,2 1 1,-2 5 0,-2 9-1,0-1-78,0 1 1,0 5 0,0 3-1,0 2-108,0-2 1,0 3-1,0-2 1,0 0-53,0 0 0,0 1 1,0-5-740,0 2 0,0-5-572,0 2 1,1-11-97,3-7 1411,-2-11 0,13-29 0,6-12 0,-3-6 0,0-1 0</inkml:trace>
  <inkml:trace contextRef="#ctx0" brushRef="#br0" timeOffset="2">950 161 10363,'0'15'942,"0"1"-816,0 2 0,0 2 1,0-2-1,0 4-357,0 3 1,0 6 0,0 1 0,0-3-256,0-1 1,0-6-1,0 1-1283,0 0 1769,0-3 0,6-60 0,1-21 0</inkml:trace>
  <inkml:trace contextRef="#ctx0" brushRef="#br0" timeOffset="3">1003 55 7752,'-5'-8'160,"3"-4"1,-4 5 1862,0-1-3030,4-3 269,-3 9 738,5-4 0,5 6 0,3 0 0</inkml:trace>
</inkml:ink>
</file>

<file path=ppt/ink/ink1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4:51.006"/>
    </inkml:context>
    <inkml:brush xml:id="br0">
      <inkml:brushProperty name="width" value="0.08571" units="cm"/>
      <inkml:brushProperty name="height" value="0.08571" units="cm"/>
      <inkml:brushProperty name="color" value="#FFFFFF"/>
    </inkml:brush>
  </inkml:definitions>
  <inkml:trace contextRef="#ctx0" brushRef="#br0">0 497 8899,'8'5'-294,"-2"-1"0,-6 5 1,0 1 154,0 2 0,0 1 0,0 2 0,0 1-433,0 3 572,0-2 0,0 2 0,0 2 0</inkml:trace>
  <inkml:trace contextRef="#ctx0" brushRef="#br0" timeOffset="1">508 457 7770,'-13'-7'74,"0"2"0,0 2-140,-1-2 0,1 4 1,-1-4-1,1 4 160,-1 1 1,1 0 0,-1 0 0,1 1 13,0 4 0,0 1 0,0 4 1,-1-1-50,1 2 1,0 5-1,4 2 1,1 0-68,2 1 0,-3-3 1,5 5-1,1-1 3,1 2 1,2-1 0,2 2 0,2-2-45,5-2 0,3-1 0,1-6 0,1-1-307,-1-3 1,1-5 0,0 2 0,2-4 355,3-1 0,6-31 0,2-15 0,2-2 0,1-1 0</inkml:trace>
  <inkml:trace contextRef="#ctx0" brushRef="#br0" timeOffset="2">535 564 7770,'-9'11'101,"2"0"0,1-2 0,3 1 0,0 1 0,0-1 0,-2-1-66,3 2 1,0 0 0,2 3 0,0-1 50,0 1 1,4-1 0,2-1 0,2-2-59,3-1 1,0-6 0,2 2-1,1-4-95,-1-1 0,5 0 0,0-1 0,-2-4-6,-1-4 1,3-4 0,0-5-1,-2-3 103,-1 0 1,-3-4-1,-2 4 1,-2-1 188,-2 0 1,-2 5 0,-4-1 0,-1 4 128,-4 0 0,-2 5 0,-6 2 0,-3 1-102,-1 3 1,-2 1 0,-5 2 0,2 0-227,3 0 0,2 2 1,3 1-1,1 3-797,-1 1 1,6-4 0,0 3-578,2 0 1,2-3 1353,4 6 0,0-6 0,0 3 0</inkml:trace>
  <inkml:trace contextRef="#ctx0" brushRef="#br0" timeOffset="3">763 483 7778,'6'-7'465,"-5"1"0,9 8-189,-5 2 0,1 3 0,-3 9 0,1 0 150,-1 1 1,-2 2-1,-1-2 1,0 2-132,0 2 0,0-4 0,0 1 0,0-4-346,0 0 0,-1-1-406,-3 1 155,2-7 0,-4-3 0,8-8-106,2-5 0,-1-9 0,6-3 0,2-1 72,0 0 0,3 1 0,-3-1 0,0 3 290,-2 5 0,-5 2 0,4 2 0,-1 2 514,0 2 1,-4 4-173,2 5 1,-3 7 0,-2 6 0,0 4-492,0 0 0,0 1 0,0 3 0,0-2-1732,0 2 1927,0-5 0,12 6 0,2-4 0</inkml:trace>
  <inkml:trace contextRef="#ctx0" brushRef="#br0" timeOffset="4">1123 604 8951,'0'-14'332,"0"1"1,0 4 0,-1 2-91,-3 1 1,1-3 0,-7 4 0,2 1-201,0-2 0,-4 4 1,4-2-1,-5 3-155,0 1 1,1 5 0,2 6 0,1 4-4,-2 3 0,4 6 1,0-4-1,1 2 26,3 1 0,1-1 1,2 3-1,0-3-116,0-3 1,6-5-1,3-2 1,3-2 95,2 0 1,-1-7 0,0-1-1,0-4 169,1-7 0,4-8 0,-1-2 0,0-2-44,-2-3 1,-4-3 0,0-2 0,-2-2 16,1 1 0,-2-3 0,0 2 0,-2 0-80,2-2 1,-5-1 0,3-6 0,-1 0 44,-1 0 1,0-5 0,-4 1 0,0-1 119,0-1 1,0 10 0,0 2 0,0 9 1089,0 7-921,0 3 0,0 14 0,0 5 0,-1 10-127,-4 8 0,4 2 0,-3 12 0,1 6 113,-2 6 1,2 4 0,-5 2 0,3-1-313,2 0 0,-3 5 0,1 0 0,2-2-272,2-1 0,1-7 1,0-3-1,0-5-843,0-4 0,1-10 1,4-9 1154,4-7 0,21-40 0,5-15 0</inkml:trace>
  <inkml:trace contextRef="#ctx0" brushRef="#br0" timeOffset="5">1404 470 7810,'-8'5'421,"-2"-1"1,7 6 0,-1 0-263,2 1 0,2 7 0,0 2 0,0-1 100,0 0 0,0 5 0,0-2 1,2 3-72,2 2 1,-1-5-1,5-1 1,-1-1-353,1-4 1,1-3 0,4-4-101,1-4 0,-6-4 0,1-2 0,1-6 50,2-6 0,1-2 1,1-7-1,-1-3 27,1-5 0,-1 2 0,1-3 0,-3 2 296,-1 3 1,0 3 0,-6 3 0,-1 0 315,-1 4 1,-2 1-1,0 2 1157,0 0-1420,0 5 1,0 8 0,-2 9 0,-1 4 25,-1 5 1,-5 3-1,4 7 1,1 2-166,-2 1 0,5 5 0,-4-5 0,4-2-603,1 0 1,0-3-1,0 0 1,0-4 579,0-4 0,47-45 0,12-12 0</inkml:trace>
  <inkml:trace contextRef="#ctx0" brushRef="#br0" timeOffset="6">1899 457 7810,'-6'-13'524,"3"3"0,-6 1 153,-1-1 0,-2 4 0,-1 0 0,-1 2-314,1 0 1,-2-1 0,-1 6 0,-4 6-123,-1 6 1,3 6 0,-2 8 0,1-1-287,2 1 1,8 1 0,5 2 0,2 2-151,2-3 0,2-5 0,2-2 0,5 1-581,3-3 0,6-5 0,0-7 0,0-2-629,1-3 1,-5-2 1404,5-1 0,7-48 0,3-11 0</inkml:trace>
  <inkml:trace contextRef="#ctx0" brushRef="#br0" timeOffset="7">1912 510 9158,'13'0'146,"1"2"0,-1 1 0,1 1-158,-1-1 1,2-1 0,1-2 0,2 0-383,-1 0 0,2 0 0,-1 0 394,-2 0 0,-19-18 0,-6-5 0</inkml:trace>
  <inkml:trace contextRef="#ctx0" brushRef="#br0" timeOffset="8">2020 297 7904,'-8'0'1282,"2"1"1,6 3-794,0 5 0,0 10 1,0 6-1,0 7-229,0 2 0,0 8 0,0 5 1,-2 1-618,-2-4 1,2-3-1,-2-6 1,3-2 356,1 0 0,41-71 0,11-11 0</inkml:trace>
  <inkml:trace contextRef="#ctx0" brushRef="#br0" timeOffset="9">2287 510 7779,'-14'21'158,"3"3"1,1-6-1,6-1-43,2 3 1,2-5-1,0 4 1,2-3-301,2-2 1,-1 2 0,7-7 0,0 1 199,2-1 0,1-3 1,1-6 174,-1 0 1,0 0 0,0-1-1,1-4-39,-1-4 1,1-7 0,-1-3 0,-1-2-55,-3-3 1,3 0-1,-5 0 1,2 2 130,0-2 1,-6 4 0,1-1-1,-2 0 149,-2 0 1,0 5 0,0-2 0,-2 3 44,-2 2 0,-3 1 1,-7 3-1,1 3-216,-1 0 1,-1 4 0,-1-2 0,-2 4-171,2 4 1,-3 0-1,1 5 1,1 1-575,3 2 0,5 1 0,2 2 0,1 1-731,3 2 0,1 0 0,4-5 1269,2 1 0,34-13 0,14-6 0,7 0 0,0 0 0</inkml:trace>
  <inkml:trace contextRef="#ctx0" brushRef="#br0" timeOffset="10">2701 336 7768,'0'-7'5321,"0"3"-5120,0 8 0,5 3 1,-1 8-1,-1 3 228,-1 4 0,-2 8 0,1 2 0,2 1 50,1 0 0,1 3 0,-5-5 0,0 0-371,0 2 1,0-11-1,0 1 1,0-7-263,0-3 73,0-6 1,0-2 0,0-10 0,1-5-33,4-6 1,-2-10-1,5-6 1,3-1 397,1 0 1,-3-2 0,0 4 0,1-1 147,2-1 0,1 7 1,1-2-1,-1 4-459,1 1 1,-1 3-1,1 2 1,-1 5-335,0 4 1,2-3 0,1 5 0,2-2-984,-2-1 0,5 7 1,0-5-1,1 0 1343,1 1 0,29-8 0,12-6 0</inkml:trace>
</inkml:ink>
</file>

<file path=ppt/ink/ink1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22:17.705"/>
    </inkml:context>
    <inkml:brush xml:id="br0">
      <inkml:brushProperty name="width" value="0.05" units="cm"/>
      <inkml:brushProperty name="height" value="0.3" units="cm"/>
      <inkml:brushProperty name="color" value="#849398"/>
      <inkml:brushProperty name="inkEffects" value="pencil"/>
    </inkml:brush>
  </inkml:definitions>
  <inkml:trace contextRef="#ctx0" brushRef="#br0">315 1 17415 179450 13998,'-17'0'-1308'0'1954,"-1"0"0"0"0,1 8 854 0 482,-1 3 0 0 0,7 5 0 0 0,1 1 0 0 1,2 1 652 0-1207,4-1 0 0 0,-3 7 0 0 0,1 1 0 0 1,2 2-10 0-841,2 4 1 0 1,2 2-1 0 0,0 2 1 0-1,0 2-49 0-302,0 4 0 0-1,2 3 0 0 0,2 9 0 0 0,2-1-10 0-37,-2 0 1 0-1,3 1 0 0 0,-1-1-1 0 0,-2 3-12 0-34,-2 3 0 0-1,-2-4 1 0 0,2 2-1 0 1,2-5 0 0-15,2-5 0 0 0,-1 1 1 0 0,-5 3-1 0 1,0-3-29 0-1,0-6 1 0 0,0-4 0 0 0,0-3 0 0 0,0 1-17 0 0,0 0 1 0 0,0-2-1 0 0,0-4 1 0 0,0-3-18 0 0,0-1 0 0 0,0-6 0 0 0,0 5 0 0 0,0-5 24 0 0,0-2 1 0 0,0-5-1 0 0,0 0 54 0 0,0 1-299 0 0,0-5 33 0 0,0 0 1 0 0,0-10 170-64 0,0-4 0 64 0,0-4 1 0 0,0-7-1 0 0,0-2 36-227 0,0-5 1 227 0,0-5 0 0 0,0-10 0 0 0,0-3-58-118 0,0-3 0 118 0,0-2 0 0 0,0-3 0 0 0,0 0-16-16 0,0-3 0 16 0,0 10 1 0 0,0-7-1 0 0,0 3-61 0 0,0 3 1 0 0,2 3-1 0 0,2-4 1 0 0,2 5 21 0 0,-2 7 0 0 0,-2-2 0 0 0,-2 8 1 0 0,0-3 54 0 0,0 1 0 0 0,2 8 0 0 0,2-2 0 0 0,2 3 11 0 0,-3 3 1 0 0,-1-3 0 0 0,-2-1 0 0 0,0-2 13 0 0,0 1 0 0 0,0 3 0 0 0,-2 2 0 0 0,-1-1 64 0 0,-3 1 1 0 0,0-1 0 0 0,4 1-13 0 0,-4-1 0 0 0,4 7-60 0 0,-4-1-82 0 0,4 8-39 0 0,2-4 0 0 0,0 10 131 0 0,0 4 0 0 0,0 4 0 0 0,0 9 0 0 0,0 5 69 0 0,0 5 1 0 0,0 4-1 0 0,0 3 1 0 0,0 5 9 0 0,0 6 0 0 0,0 9 0 0 0,0 4 1 0 0,0 2-31 0 0,0 4 0 0 0,0 8 0 0 0,0 6 0 0 0,0 3-16 0 0,0 6 0 0 0,-2 2 0 0 0,-1-3 0 0 0,-3-1-35 0 0,2 0 0 0 0,0-7 0 0 0,0-4 1 0 0,-2-6-33 0 0,2-6 1 0 0,2-6 0 0 0,2-10 0 0 0,0-3-14 0 0,0-2 0 0 0,0-3 1 0 0,0-7-1 0 0,0-4-127 0 0,0-5 1 0 0,2-11 0 0 0,2-1-666 0 0,2 2 593-322 0,0-7 1 322 0,-6-1-124-523 0,0-12 1 523 0,0-3 0 0 0,0-11 0 0 0,0-5 467-391 0,0-10 0 391 0,0-8 0 0 0,0-11 0 0 0,0-4-28-224 0,0-6 0 224 0,0-4 0 0 0,0-2 0 0 0,0-2-129-65 0,0-3 0 65 0,2-5 0 0 0,2-7 1 0 0,2-1-69 0 0,-3 1 0 0 0,1 0 1 0 0,0 1-1 0 0,2 3 6 0 0,-2 1 1 0 0,4 11 0 0 0,-2 1-1 0 0,-3 10 101 0 0,-1 5 1 0 0,0 9-1 0 0,2 1 1 0 0,2 4 38 0 0,-2 8 0 0 0,-2 0 1 0 0,-2 10-1 0 0,0 2 158 0 0,0 1 1 0 0,-6 3 0 0 0,0-1 157 0 0,2 1 1 0 0,-3-1 198 0 0,1 1-371 0 0,0 7-223 0 0,6 2-134 0 0,0 8 1 0 0,0 8-1 0 0,0 4 1 0 0,0 5 139 0 0,0 7 0 0 0,0 5 0 0 0,0 12 0 0 0,0 7 172 0 0,0 8 1 0 0,-2 8-1 0 0,-2 12 1 0 0,-2 6-87 0 0,2 3 0 0 0,0 10 1 0 0,3-45-1 0 0,-1 1 0 0 0,-1 3 1 0 0,0 1-32 0 0,1 2 0 0 0,0 2 1 0 0,-2 1-1 0 0,0 0 0 0 0,0 0 1 0 0,0 1-1 0 0,0-2 1 0 0,1 0 1 0 0,-1-1 1 0 0,0 0-1 0 0,1-2 1 0 0,0-1-1 0 0,2 1 1 0 0,0 1-1 0 0,-1-4 1 0 0,0 0 39 0 0,-4 44 1 0 0,1-7-1 0 0,5-9 1 0 0,0-3-46 0 0,0-1 0 0 0,0 1 0 0 0,0 3 0 0 0,0-5-55 0 0,0-4 0 0 0,0-2 1 0 0,0 0-1 0 0,0-2-15-124 0,0-4 0 124 0,1-10 1 0 0,3-9-1 0 0,2-3-47-930 0,-2-3 0 930 0,-2-2 0 0 0,0-4 0 0 0,2-4-230-1004 0,2-6 1 1004 0,-1-9-911-852 0,-5-3 766 180 0,0-7 1 672 0,0 2-1 0 0,0-14 138-566 0,0-9 1 566 0,0-12 0 0 0,0-18-1 0 0,0-13 347-282 0,0-12 1 282 0,0-15-1 0 0,0 37 1 0 0,0-1 0 0 0,0-3-1 0 0,0-1-81-25 0,0-2 0 25 0,0-2 1 0 0,0-3-1 0 0,0 0 1 0 0,0 0-1 0 0,0 0 0 0 0,0 1 1 0 0,0 1 34 0 0,0 0 1 0 0,0 0 0 0 0,0-3-1 0 0,0 0 1 0 0,0-2 0 0 0,0 0 0 0 0,0 0-1 0 0,0 0-4 0 0,0-1 1 0 0,0 2 0 0 0,1 7 0 0 0,0 1 0 0 0,3-41 0 0 0,2 12-42 0 0,-2 9 1 0 0,4 6-1 0 0,0 8 1 0 0,-1 8 101 0 0,1 5 0 0 0,-2 11 0 0 0,-6-3 1 0 0,0 6 97 0 0,0 6 0 0 0,0 4 1 0 0,0 7-1 0 0,0 1 248 0 0,0-1 1 0 0,-2 9-73 0 0,-4 3 1 0 0,2 4 0 0 0,-5 4 0 0 0,1 4-223 212 0,4 5 0-212 0,-4 7 0 0 0,0 5 0 0 0,1 8-44 449 0,-1 8 1-449 0,-4 5 0 0 0,6 11 0 0 0,1 3-93 223 0,-3 6 0-223 0,6 6 1 0 0,-4 6-1 0 0,4 5 24 19 0,2 4 1-19 0,-6-1-1 0 0,0 3 1 0 0,3 6 47 0 0,1 2 0 0 0,1-41 1 0 0,2 1-1 0 0,-1-2 0 0 0,0-1 1 0 0,0 0-1 0 0,0 1 56 0 0,0-3 1 0 0,0 1 0 0 0,0 46 0 0 0,-2-6-1 0 0,-2 0-25 0 0,-2-6 1 0 0,0-5 0 0 0,6-10 0 0 0,0 0-24 0 0,0-1 0 0 0,0-1 0 0 0,0-4 0 0 0,0-3-19 0 0,0-1 1 0 0,0-6-1 0 0,0 6 1 0 0,0-2-37 0 0,0 1 0 0 0,0-1 0 0 0,0-6 1 0 0,0 3 16 0 0,0 3 1 0 0,0-4 0 0 0,0 4-1 0 0,0-3 6-15 0,0-3 0 15 0,0 0 0 0 0,0 3 0 0 0,0-1-10-594 0,0-1 0 594 0,0 3 0 0 0,0-10 0 0 0,0 3-15-832 0,0-3 1 832 0,0 5-1 0 0,0-6 1 0 0,0-1-3-737 0,0-3 0 737 0,0-4 1 0 0,0-2-1 0 0,0 0-34-633 0,0 0 1 633 0,0-1 0 0 0,0 1 0 0 0,0-2 23-586 0,0-3 0 586 0,0 6 1 0 0,0-5-1 0 0,0-1-43-570 0,0-3 0 570 0,2 2 0 0 0,2-4 1 0 0,2 0 43-537 0,-2 0 1 537 0,-2-1-1 0 0,-2-7 1 0 0,0 1 17-484 0,0-1 1 484 0,0 1 0 0 0,0-1 1-388 0,0 1 0 388 0,0-7 1 0 0,0 1-1 0 0,0 1-30-290 0,0 3 0 290 0,5 1 0 0 0,1 1-78-225 0,-2-1 1 225 0,-2 1 0 0 0,-2-1 33-150 0,0 1 1 150 0,0-1-1 0 0,0 1 35-48 0,0-1 1 48 0,6-5 0 0 0,0-1 60-17 0,-2 3 0 17 0,-2 2-21 0 0,-2 1 0 0 0,0 0 0 0 0,0 1 0 0 0,0-1-36 0 0,0 1 0 0 0,0-7 0 0 0,0 1 1 0 0,0 2-20-2 0,0 1 1 2 0,0 3-96-39 0,0-1-22 1 0,0 1 103 4 0,0-1 104 8 0,0-7-17 15 0,0-2 1 11 0,0-10-11-6 0,0-4 0 6 0,0 2-168-1 0,0-8 1 1 0,0 1-1 0 0,0-7 1 0 0,-2-1 81 0 0,-4-5 1 0 0,4-3 0 0 0,-4-8 0 0 0,4-1 16 0 0,2-5 0 0 0,-6-4 0 0 0,0-7 0 0 0,3-1 43 0 0,1 1 1 0 0,0-8 0 0 0,-2-6 0 0 0,-2-6 43 0 0,2-4 1 0 0,2 1-1 0 0,2 3 1 0 0,0-4 24 0 0,0-5 1 0 0,-6-5-1 0 0,1-1 1 0 0,1 0-29 0 0,2-1 0 0 0,-4 1 0 0 0,0-2 0 0 0,2-2-12 0 0,2-3 0 0 0,2 9 0 0 0,0 11 0 0 0,0 6 27 0 0,0 4 0 0 0,0 8 0 0 0,0-2 0 0 0,0 4 57 0 0,0 1 0 0 0,0 1 0 0 0,0-1 0 0 0,0 1-33 0 0,0 0 1 0 0,0-3-1 0 0,0-3 1 0 0,0-4 15 0 0,0 0 1 0 0,6-14-1 0 0,0 2 1 0 0,-2-5-16 0 0,-2-3 0 0 0,-2 9 0 0 0,0-5 1 0 0,2 2-15 246 0,3 1 0-246 0,-3 1 0 0 0,6 10 0 0 0,-2 6 44 850 0,0 3 0-850 0,0-1 0 0 0,-6 2 0 0 0,2 5 14 820 0,3 5 0-820 0,-3-5 1 0 0,4 2-1 0 0,-4-3-45 728 0,-2-2 1-728 0,0-1 0 0 0,0-1-1 0 0,0-2-43 714 0,0-3 0-714 0,0-12 1 0 0,0 3-1 0 0,0 0-35 708 0,0 2 0-708 0,0 4 1 0 0,2-2-1 0 0,2 5 32 482 0,2 5 0-482 0,0 8 1 0 0,-6 1-1 0 0,0 2-22 20 0,0 4 0-20 0,0-1 1 0 0,1 3-1 0 0,3 4 7 0 0,2 0 1 0 0,0 0 0 0 0,-4 0-1 0 0,2 2-27 0 0,2 2 0 0 0,5 0 1 0 0,-5-4-1 0 0,0 2-63 0 0,2 1 0 0 0,-1 1 1 0 0,5-4-1 0 0,-4 2-29 0 0,0 2 0 0 0,-6 8 0 0 0,3-2 1 0 0,-1 3 122 0 0,2 3 1 0 0,-4 5 269 0 0,4 0 245 0 0,-4 9 1 0 0,-4-5-308 0 0,-4 8 0 0 0,4 2-226 0 0,-4 4 0 0 0,-1 3 0 0 0,1 11 1 0 0,2 3-75 0 0,2 6 0 0 0,-4 4 1 0 0,-2 6-1 0 0,1 5 45 0 0,-1 9 0 0 0,2 5 0 0 0,4 0 1 0 0,-2 8 52 0 0,-2 8 0 0 0,-1 6 1 0 0,3 9-1 0 0,-2 4 41 0 0,2 6 0 0 0,0-47 0 0 0,0 1 0 0 0,1 2 0 0 0,0 0 0 0 0,1 3 0 0 0,-1 1-23 153 0,-1 1 1-153 0,0 0-1 0 0,2-2 1 0 0,0-1 0 0 0,-3-3-1 0 0,0 0 1 0 0,1-2 0 0 0,0-1-25 921 0,1 48 1-921 0,-1-49 0 0 0,0 1-1 0 0,1 0 1 0 0,0-1 0 0 0,-1 41-53 0 0,2-4 0 0 0,-4-1 0 0 0,1 1 0 0 0,1 0 19 0 0,2 1 1 0 0,2-9 0 0 0,0-3 0 0 0,0-2 3 0 0,0 1 1 0 0,-6-3 0 0 0,0 4 0 0 0,2-4-7 0 0,2-3 0 0 0,2-3 0 0 0,-2 2 0 0 0,-2 4 9 0 0,-1 0 1 0 0,-1-6 0 0 0,6-4 0 0 0,0 0 12 0 0,0 0 0 0 0,-2-5 1 0 0,-2-1-1 0 0,-2-6-13-103 0,2-3 0 103 0,2-8 0 0 0,2 3 1 0 0,0-1 25-684 0,0 0 0 684 0,0 0 1 0 0,0-7-1 0 0,0 1-53-731 0,0 0 1 731 0,0 6 0 0 0,0 0 0 0 0,0 0 2-641 0,0 1 1 641 0,0-3 0 0 0,0 8-1 0 0,2-1 42-534 0,4-1 1 534 0,-4 3 0 0 0,4-7 0 0 0,-4 0 2-490 0,-2 2 1 490 0,0-1 0 0 0,0 5 0 0 0,0-4 4-507 0,0-1 0 507 0,0 1 1 0 0,0 5-1 0 0,0-1-7-495 0,0 1 0 495 0,0-5 1 0 0,0-2-1 0 0,0-4-76-451 0,0-2 1 451 0,0-2 0 0 0,0-2 0 0 0,0-4-28-367 0,0-2 0 367 0,0 4 1 0 0,0-4-1 0 0,0 1-5-302 0,0-1 0 302 0,0-2 1 0 0,0-5-1 0 0,0-1-649-271 0,0 1-1483 52 0,0-9-1236 80 0,0-1 3480 102 0,0-23 0 37 0,-13-50 0 0 0,-5-22 0 0 0,5 21 0 0 0,0-1 0 0 0,0 0 0 0 0</inkml:trace>
</inkml:ink>
</file>

<file path=ppt/ink/ink1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22:20.166"/>
    </inkml:context>
    <inkml:brush xml:id="br0">
      <inkml:brushProperty name="width" value="0.05" units="cm"/>
      <inkml:brushProperty name="height" value="0.3" units="cm"/>
      <inkml:brushProperty name="color" value="#849398"/>
      <inkml:brushProperty name="inkEffects" value="pencil"/>
    </inkml:brush>
  </inkml:definitions>
  <inkml:trace contextRef="#ctx0" brushRef="#br0">455 0 12966 185881 35811,'-18'0'-1235'0'0,"9"2"1"0"0,1 2 1196 0 0,0 2 1 0 0,6 7 0 0 0,-4-1-1 0 0,3 4 105 0 0,-3 1 1 0 0,4 8-1 0 0,-4 4 1 0 0,4 4-12 0 0,2 2 1 0 0,0 8 0 0 0,0 5 0 0 0,0 9-32 0 0,0 7 1 0 0,0 2-1 0 0,0 2 1 0 0,0 0-15 0 0,0 3 0 0 0,0 3 1 0 0,0-4-1 0 0,2-2-18 0 0,4-4 1 0 0,-4-4 0 0 0,6-8-1 0 0,-3-1-13-275 0,1-4 0 275 0,0-7 1 0 0,-6-11 28-874 0,0-5 0 874 0,0-15-5-735 0,0-9 1 735 0,0-7 0 0 0,0-13 0 0 0,0-3-5-546 0,0-6 1 546 0,0-12 0 0 0,0-6-1 0 0,0-5 12-365 0,0-6 1 365 0,0 2 0 0 0,0-8-1 0 0,0 0-14-214 0,0 1 0 214 0,0-3 0 0 0,0 6 0 0 0,0-2-6-57 0,0-4 0 57 0,0 0 1 0 0,0 4-1 0 0,0 8 5 0 0,0 5 0 0 0,0 9 1 0 0,0-3-1 0 0,0 6 16 0 0,0 10 0 0 0,0 0 1 0 0,-2 5-1 0 0,-2 5 233 0 0,-2 3-115 0 0,1 10 1 0 0,-1-1 0 0 0,0 12 0 0 0,0 11-91 0 0,-2 9 0 0 0,4 8 0 0 0,-7 6 1 0 0,-1 7 11 0 0,2 8 1 0 0,-3 7 0 0 0,5 8 0 0 0,0 3-44 0 0,1 2 0 0 0,-5 1 0 0 0,6-1 0 0 0,0 4 17 0 0,-1-1 1 0 0,5 5 0 0 0,-4-9-1 0 0,4 1 31 0 0,2 2 1 0 0,0-9 0 0 0,0 1 0 0 0,0-10-80 0 0,0-5 1 0 0,0-11 0 0 0,0-5 0 0 0,2-8-65 0 0,4-7 1 0 0,-3-13 3-259 0,9-5 0 259 0,-8-6 0 0 0,2-6 1 0 0,-4-5-11-439 0,-2-5 0 439 0,2-9 0 0 0,2-6 0 0 0,1-8 90-356 0,-1-8 1 356 0,-2-5-1 0 0,-2-6 1 0 0,2-8-20-156 0,4-8 1 156 0,-4 2 0 0 0,4-5 0 0 0,-4 1 20-19 0,-2 0 0 19 0,0-9 0 0 0,0 0 0 0 0,0-5 14 0 0,0 5 0 0 0,-6 5 0 0 0,-2 12 0 0 0,0 4 6 0 0,1 6 1 0 0,-1 19 0 0 0,4 10-1 0 0,-4 10 174 0 0,-2 7 0 0 0,5 4 1 0 0,-5 10-102 0 0,2 4 1 0 0,-3-2-1 0 0,5 8 1 0 0,2 1-63 0 0,2 3 0 0 0,-4 3 1 0 0,0 3-1 0 0,0 5-46 0 0,-1 6 0 0 0,5 6 1 0 0,-4 15-1 0 0,4 4-29 0 0,2 6 1 0 0,-6 12 0 0 0,0 5 0 0 0,2 9 30 0 0,3 9 0 0 0,1-1 0 0 0,0-42 0 0 0,0-1 1 0 0,0-1-1 0 0,0-1 0 0 0,0 0 1 0 0,0-1-1 0 0,0 45 1 0 0,0-6-1 0 0,1-10-85 0 0,5-11 0 0 0,-4-15 0 0 0,6-15 0 0 0,-2-5-120 0 0,0-6 1 0 0,1-5-130 0 0,-1-13 1 0 0,-2-3 151-104 0,8-8 0 104 0,-3-14 0 0 0,5-5 0 0 0,-4-8 143-474 0,-3-10 1 474 0,1-6-1 0 0,-4-11 1 0 0,2-4 44-324 0,-2-6 1 324 0,-2-8-1 0 0,0-6 1 0 0,2-5 6-107 0,1-1 1 107 0,1 1-1 0 0,-6-6 1 0 0,0-6-13-57 0,0 42 1 57 0,0 1 0 0 0,0 0 0 0 0,0 1 0 0 0,0-2 0 0 0,0 1 0 0 0,0-43 16 0 0,0 6 0 0 0,0 11 0 0 0,0 10 0 0 0,0 16 74 0 0,0 15 0 0 0,0 14 36 0 0,0 17 1 0 0,0 8 0 0 0,0 17-1 0 0,0 5-34 0 0,0 5 1 0 0,-6 6-1 0 0,-1 5 1 0 0,-1 7 24 0 0,0 3 1 0 0,-5 3 0 0 0,3 1 0 0 0,-2 6-7 0 0,1 10 0 0 0,5 8 0 0 0,-4 9 0 0 0,0 2-72 0 0,1 4 0 0 0,6-40 0 0 0,0 1 0 0 0,-2 6 0 0 0,0 1 0 0 0,1 1 0 0 0,0 2-39 0 0,2-1 0 0 0,0 0 0 0 0,1-2 0 0 0,1 0 0 0 0,-1-3 1 0 0,2-1-1 0 0,-1-4 0 0 0,0 0 19 0 0,0-1 0 0 0,0-3 0 0 0,0 33 1 0 0,0-7-1 0 0,1-15-83 0 0,5-11 1 0 0,-2-6 0 0 0,6-10 0 0 0,0-6-96-63 0,-1-10 0 63 0,-3-7 0 0 0,4-12 42-672 0,-2-4 0 672 0,-3-5 1 0 0,-5-13-1 0 0,2-7 102-692 0,4-8 1 692 0,-4-13-1 0 0,4-12 1 0 0,-4-4 16-462 0,-2-2 1 462 0,0-7-1 0 0,0-7 1 0 0,0-7 25-174 0,0-8 0 174 0,-3 48 1 0 0,0-1-1 0 0,-1-1 1 0 0,0-1-1 0 0,0-1 1 0 0,0-2 0-12 0,1-4 0 12 0,-1 0 0 0 0,-3-5 0 0 0,0 0 1 0 0,2-5-1 0 0,0 0 0 0 0,0 1 0 0 0,-1 0 21 0 0,0 3 0 0 0,0 2 0 0 0,4 10 0 0 0,0 2 0 0 0,-4-38 0 0 0,5 19 69 0 0,1 17 1 0 0,0 22-68 0 0,0 22 1 0 0,0 5 0 0 0,0 18 0 0 0,0 1 162 0 0,0 3 0 0 0,0 3 0 0 0,0 4 0 0 0,-2 8-107 0 0,-4 8 1 0 0,4 14 0 0 0,-6 15-1 0 0,2 11-103 0 0,0 14 0 0 0,1-41 0 0 0,-1 1 0 0 0,2 4 0 0 0,2 1 0 0 0,-1 3 0 0 0,0 2-4 0 0,-1 1 0 0 0,0 2 0 0 0,3 1 1 0 0,0 2-1 0 0,-2 2 0 0 0,-1 1 0 0 0,1 2 1 0 0,0 2-6 0 0,0 2 1 0 0,0-1 0 0 0,0-9 0 0 0,0 0-1 0 0,3-1 1 0 0,0 0 0 0 0,0-9 0 0 0,0-2-7 0 0,0-5 1 0 0,0-1 0 0 0,0 39 0 0 0,0-13 0 0 0,2-10-103 0 0,4-16 1 0 0,-2-11 0 0 0,7-10 0 0 0,1-6-282 0 0,-2-3 0 0 0,5-10 206 0 0,-3-5 1 0 0,2-10-1 0 0,-1-9 1 0 0,-3-9 196 0 0,-2-12 0 0 0,-1-16 0 0 0,-3-15 0 0 0,2-7 0 0 0,-2-9 0 0 0,0-9 0 0 0,0-4 0 0 0,2-4 0 0 0,-4 46 0 0 0,-1-1 0 0 0,1 0 0 0 0,-2-1 0 0 0,1-4 0 0 0,-2-2 0 0 0,1-2 0 0 0,0 0 0 0 0,1-2 0 0 0,-2 0 0 0 0,-1-4 0 0 0,-1-2 0 0 0,0 0 0 0 0,0-1 0 0 0,0 2 0 0 0,0 0-18 0 0,-1 1 0 0 0,0 2 0 0 0,3 12 0 0 0,0 2 0 0 0,-5-45 0 0 0,4 25 17-630 0,2 18 126 0 0,0 19 0 630 0,0 26 0 0 0,0 16 0 0 0,-1 9-18 0 0,-5 8 0 0 0,4 1 1 0 0,-6 9-1 0 0,2 6-15 0 0,0 3 1 0 0,-5 16 0 0 0,5 16-1 0 0,2 15-80 0 0,3-39 1 0 0,0 1-1 0 0,-2 3 1 0 0,0 1-1 0 0,0 6 1 0 0,0 2-1 0 0,1 2 1 0 0,1 0-9 0 0,-1 5 0 0 0,2 0 0 0 0,-1 0 1 0 0,2 2-1 0 0,-1 4 0 0 0,0 1 0 0 0,0 1 1 0 0,0 1-16 0 0,0 1 0 0 0,0 1 0 0 0,0 2 0 0 0,0-1 0 0 0,0-3 0 0 0,0-1 0 0 0,0-2 0 0 0,0-2-26 0 0,-1-7 0 0 0,2-2 0 0 0,1-7 0 0 0,1-2 0 0 0,3 37 0 0 0,0-13-83 0 0,2-12 1 0 0,-6-18 0 0 0,6-15 0 0 0,-3-10-64 0 0,1-5 1 0 0,2-11-1 0 0,-4-7 183-441 0,2-11 0 441 0,-1-11 0 0 0,-6-49 0 0 0,-5-21 0 0 0,1-5 0 0 0,0 0 0 0 0</inkml:trace>
  <inkml:trace contextRef="#ctx0" brushRef="#br0" timeOffset="966">123 349 12966 177441 35811,'10'-19'-430'0'0,"-4"-4"0"0"0,-4 13 55 0 0,-2 4 0 0 0,0 24 1 0 0,-2 22-1 0 0,-2 17 425 0 0,-2 9 0 0 0,-8 19 0 0 0,5 8 0 0 0,3-40 0 0 0,0 1-28 0 0,0 6 0 0 0,0 2 1 0 0,1 4-1 0 0,-1 2 0 0 0,-2 11 1 0 0,0 1-1 0 0,1 1 0 0 0,1 1 6 0 0,-1 2 1 0 0,2 1 0 0 0,2 2 0 0 0,0 1 0 0 0,-2 0 0 0 0,0 0 0 0 0,1-1-1 0 0,1-1-16 0 0,0-5 1 0 0,2-1 0 0 0,0-2 0 0 0,0-1 0 0 0,1-6 0 0 0,0-2 0 0 0,0-3 0 0 0,0 0-24 0 0,0-2 1 0 0,0-2 0 0 0,0-8 0 0 0,0-1 0 0 0,0 44 0 0 0,2-12-131 0 0,4-9 0 0 0,-2-12 0 0 0,7-8 0 0 0,1-9-87 0 0,-2-12 1 0 0,5-16 165 0 0,-3-13 1 0 0,1-14 0 0 0,-1-11 0 0 0,-4-16 61 0 0,-1-16 0 0 0,-5-13 0 0 0,4-15 0 0 0,-4-9 0 0 0,-2-1 0 0 0,6-8 0 0 0,-3 47 0 0 0,0-1 0 0 0,-1-3 0 0 0,0 0 0 0 0,-1-4 0 0 0,0-1 0 0 0,-1 0 0 0 0,0 0 0 0 0,0 0 0 0 0,0-1 0 0 0,0 1 0 0 0,0 0-24 0 0,0-2 1 0 0,0-2 0 0 0,-1-6-1 0 0,0-2 1 0 0,-1-5 0 0 0,0-1 0 0 0,-2-1-1 0 0,0 1 36-3581 0,-1 1 1 3581 0,0 2 0 0 0,3 4 0 0 0,0 0 0 0 0,-1 6 0 0 0,1 2-1 0 0,0 7 1 0 0,2 2 157 0 0,0-39 0 0 0,0 42-64 0 0,0 33 1 0 0,0 22-1 0 0,-2 32 1 0 0,-2 6 47 0 0,-2 9 0 0 0,-6 16 1 0 0,5 16-1 0 0,-1 7-91 0 0,0 8 0 0 0,4-45 1 0 0,0 1-1 0 0,2 1 1 0 0,0 0-1 0 0,0 2 1 0 0,-1 1-26 0 0,1 2 1 0 0,0 2-1 0 0,0 2 1 0 0,0 2 0 0 0,0 5-1 0 0,0 1 1 0 0,-1 3-1 0 0,0 0-14 0 0,1 1 1 0 0,0 1-1 0 0,1 1 1 0 0,0 1-1 0 0,1 0 1 0 0,0 1 0 0 0,0 2-1 0 0,0 1-41 0 0,0 3 1 0 0,0-1 0 0 0,1-8 0 0 0,0-1-1 0 0,1 1 1 0 0,0-1 0 0 0,2-6 0 0 0,0-2-16 0 0,1-5 1 0 0,0 0 0 0 0,-2-3 0 0 0,-1 0-1 0 0,3-3 1 0 0,0-1 0 0 0,0-6 0 0 0,0-2-121 0 0,5 35 1 0 0,-1-8 0 0 0,5-20-1 0 0,-3-6-106 0 0,3-7 0 0 0,-4-14 91-313 0,1-6 1 313 0,-1-13 0 0 0,2-10 0 0 0,-6-14 151-976 0,-4-13 0 976 0,-2-10 0 0 0,0-19 0 0 0,0-8-2-253 0,0-12 1 253 0,0-7-1 0 0,0-6 1 0 0,-2-4 15-369 0,-4-6 0 369 0,4 46 1 0 0,0-1-1 0 0,-3-2 1 0 0,-2-1-1 0 0,1-1 1 0 0,1 0 20-369 0,0 1 0 369 0,0 1 0 0 0,-2 4 1 0 0,0 2-1 0 0,0-46 0 0 0,-1 7 107 0 0,0 10 1 0 0,2 22-1 0 0,6 21 56 0 0,0 20 1 0 0,-2 18 0 0 0,-2 21 0 0 0,-1 8-88 0 0,1 8 0 0 0,2 8 1 0 0,2 11-1 0 0,0 8-18 0 0,0 8 0 0 0,-2 5 0 0 0,-2 8 0 0 0,-2 3-55 0 0,2 3 0 0 0,3-43 0 0 0,0 1 1 0 0,1 5-1 0 0,0 2 0 0 0,0 4 1 0 0,0 0-28 0 0,0 3 0 0 0,0 0 0 0 0,3-1 0 0 0,0-1 0 0 0,0 1 1 0 0,0 0-1 0 0,0-1 0 0 0,0 0-24 0 0,1 1 1 0 0,-1 0 0 0 0,-1-9 0 0 0,0-1 0 0 0,3-2 0 0 0,0-2-1 0 0,5 38-34 0 0,-1-13 0 0 0,-3-9 1 0 0,6-7-1 0 0,0-9-130 0 0,-3-11 0 0 0,1-16 68 0 0,-4-5 1 0 0,2-11-1 0 0,3-12-2-200 0,-5-7 0 200 0,-4-11 0 0 0,-2-7 1 0 0,0-6 84-541 0,0-11 1 541 0,0-1-1 0 0,-2-17 1 0 0,-2-2-26-294 0,-2-7 0 294 0,-5-4 0 0 0,3-5 0 0 0,-2 1 68-38 0,-3-1 0 38 0,3-3 0 0 0,-2-1 0 0 0,1 2 11 0 0,1 3 0 0 0,-4 12 1 0 0,9 16-1 0 0,-1 9 39 0 0,-2 10 1 0 0,6 22 0 0 0,-4 7 0 0 0,4 16 126 0 0,2 11 1 0 0,-2 14-1 0 0,-2 14 1 0 0,-1 5-88 0 0,1 4 0 0 0,2 8 0 0 0,0-2 1 0 0,-2 6-31 0 0,-2 6 0 0 0,0-5 1 0 0,6 5-1 0 0,0-2-38 0 0,0 2 1 0 0,0-5 0 0 0,0 5-1 0 0,0-6-90 0 0,0-6 0 0 0,0-4 1 0 0,0-9-1 0 0,0-7-141 0 0,0-9 1 0 0,2-4 0 0 0,2-11 206 0 0,2-5 0 0 0,8-25 0 0 0,-5-1 0 0 0</inkml:trace>
</inkml:ink>
</file>

<file path=ppt/ink/ink1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22:26.351"/>
    </inkml:context>
    <inkml:brush xml:id="br0">
      <inkml:brushProperty name="width" value="0.05" units="cm"/>
      <inkml:brushProperty name="height" value="0.3" units="cm"/>
      <inkml:brushProperty name="color" value="#849398"/>
      <inkml:brushProperty name="inkEffects" value="pencil"/>
    </inkml:brush>
  </inkml:definitions>
  <inkml:trace contextRef="#ctx0" brushRef="#br0">228 1 13201 181461 32979,'-18'11'0'0'0,"1"-1"-501"0"0,-1-2 1 0 0,7 5 0 0 0,1-1 0 0 0,2 3 360 0 0,4 3 0 0 0,2 1 0 0 0,2 3 0 0 0,0 5 153 0 0,0 6 1 0 0,0 0-1 0 0,0 11 1 0 0,0 1 52 0 0,0 0 1 0 0,0 3 0 0 0,0 7 0 0 0,0-1 22 0 0,0-4 1 0 0,0-7-1 0 0,0 2 1 0 0,0 1-9 0 0,0 5 0 0 0,-2-3 0 0 0,-1 10 1 0 0,-3-1-8 0 0,2 1 1 0 0,-4 6 0 0 0,0 10-1 0 0,1 3 6 0 0,-1 3 0 0 0,-4 3 1 0 0,4 9-1 0 0,1 5-31 0 0,3-46 1 0 0,0 0 0 0 0,-2 44 0 0 0,5-43-1 0 0,0-1 1 0 0,-3 46-3 0 0,-2-5 0 0 0,1-1 1 0 0,5-2-1 0 0,0 0-3 0 0,0-3 1 0 0,0-11 0 0 0,0 3 0 0 0,0-2 6 0 0,0-1 0 0 0,0-1 1 0 0,0-8-1 0 0,0-4-1-259 0,0-2 0 259 0,0-2 1 0 0,0-5-1 0 0,2-1 21-1036 0,3 1 0 1036 0,-3-7 1 0 0,4 1-1 0 0,-4 1 11-933 0,-2 3 1 933 0,0-5-1 0 0,0-1 1 0 0,0 0-30-888 0,0-1 0 888 0,0-3 0 0 0,0 4 0 0 0,0-5-25-741 0,0-7 1 741 0,0 2 0 0 0,0-6 0 0 0,0 4 9-636 0,0 2 1 636 0,0-8-1 0 0,0-1 1 0 0,0-3 34-569 0,0 0 1 569 0,0 6 0 0 0,0-3 0 0 0,-2-1-21-462 0,-4 0 0 462 0,4 4 1 0 0,-5-6-1 0 0,1 1-21-404 0,0 1 1 404 0,0-4-1 0 0,6 6 1 0 0,0-1-51-358 0,0-5 0 358 0,-6 6 0 0 0,1 0 13-272 0,1 1 0 272 0,2 3 1 0 0,2-6-1 0 0,0 0 1 0 0,0 2-21-240 0,0 0 0 240 0,0-5 1 0 0,0 1-1 0 0,0-4 16-224 0,0-1 0 224 0,0-6 0 0 0,0-1 5-148 0,0 3-316 62 0,0-6 159 25 0,0-1 0 61 0,0-9 1 0 0,0-3 165-33 0,0-7 1 33 0,0-4-1 0 0,0-1 1 0 0,0-1 3-12 0,0 1 1 12 0,2-6 0 0 0,2-3-1 0 0,1-1-24 0 0,-1-4 1 0 0,-2-2 0 0 0,-2-2 0 0 0,0 0-28 0 0,0 0 1 0 0,0-1-1 0 0,0-5 1 0 0,2-6-94 0 0,4-3 0 0 0,-4-5 0 0 0,4-5 1 0 0,-4-8 39 0 0,-2-5 1 0 0,5-19-1 0 0,1-1 1 0 0,-4 43-1 0 0,0-1 42 0 0,-1-1 0 0 0,0 0 0 0 0,-1-2 1 0 0,0 1-1 0 0,1-2 0 0 0,0-1 0 0 0,1-2 1 0 0,0 0-36 0 0,1-2 1 0 0,0 0-1 0 0,0-4 1 0 0,0-1-1 0 0,-3 1 1 0 0,0 0-1 0 0,0 1 1 0 0,0 0-22 0 0,0 1 0 0 0,0 0 0 0 0,0-3 0 0 0,0-2 0 0 0,0-3 0 0 0,0-2 0 0 0,0-4 0 0 0,0-1-194 0 0,0-3 0 0 0,0-1 303 0 0,0 5 0 0 0,0-11 0 0 0,-2 15 0 0 0,-1-11 0 0 0,-1-7 0 0 0,1-3 0 0 0,-1 2 0 0 0,0-8 0 0 0,0 0 0 0 0,0-1 0 0 0,1 1 0 0 0,-1 0 0 0 0</inkml:trace>
</inkml:ink>
</file>

<file path=ppt/ink/ink1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22:28.966"/>
    </inkml:context>
    <inkml:brush xml:id="br0">
      <inkml:brushProperty name="width" value="0.05" units="cm"/>
      <inkml:brushProperty name="height" value="0.3" units="cm"/>
      <inkml:brushProperty name="color" value="#849398"/>
      <inkml:brushProperty name="inkEffects" value="pencil"/>
    </inkml:brush>
  </inkml:definitions>
  <inkml:trace contextRef="#ctx0" brushRef="#br0">594 103 13025 177068 35048,'10'0'-2569'0'0,"-2"0"2873"0"0,-8 0-484 0 0,0 0 237 0 0,0-7 106 0 0,0 5-31 0 0,0-14 265 0 0,-8 14-372 0 0,6-5 1 0 0,-8 7 0 0 0,6 2-10 0 0,-2 3 1 0 0,1-1 0 0 0,5 10 0 0 0,0 3-5 0 0,0 5 0 0 0,0 11 1 0 0,0 2-1 0 0,0 11-15 0 0,0 10 1 0 0,0 6-1 0 0,0 10 1 0 0,-2 2-14 0 0,-4 2 0 0 0,4-6 0 0 0,-4-8 0 0 0,4-2 10 0 0,2-4 0 0 0,0-9 0 0 0,0-7 0 0 0,0-5-65 0 0,0-6 1 0 0,0-9 0 0 0,-2-10-5 0 0,-4-3 26 0 0,4-1 1 0 0,-11-14 0 0 0,5-3 0 0 0,0-7-52 0 0,1-5 1 0 0,-5 0 0 0 0,4-10 0 0 0,-2-4 90 0 0,-3 0 1 0 0,-1-8 0 0 0,1-1-1 0 0,1-5 44 0 0,-2-1 0 0 0,1-1 0 0 0,-1 1 0 0 0,3 0 71 0 0,-3-1 1 0 0,4 3 0 0 0,1 1 0 0 0,-1 5 45 0 0,0 1 0 0 0,6 4 1 0 0,-3 10 169 0 0,-1 6 1 0 0,6 3-243 0 0,-4 3 0 0 0,4 5-121 0 0,2 1 1 0 0,0-1 36 0 0,0-5 0 0 0,6 5 127 0 0,0 0 41 0 0,0 8 0 0 0,-6-1 0 0 0,2 10 0 0 0,1 7-90 0 0,3 4 1 0 0,0 11 0 0 0,-6 8-1 0 0,0 11-62 0 0,0 11 1 0 0,0 1-1 0 0,0 12 1 0 0,0 5-65 0 0,0 3 0 0 0,0 7 0 0 0,0-3 1 0 0,0 3-17 0 0,0 2 0 0 0,0-1 1 0 0,0-7-1 0 0,0-11-80 0 0,0-13 1 0 0,0-7 0 0 0,0-11 0 0 0,0-6-63 0 0,0-4 0 0 0,-2-11 42 0 0,-4-10 0 0 0,4-6-33 0 0,-3-6 1 0 0,3-4 0 0 0,2-9-1 0 0,-2-5 57 0 0,-4-5 1 0 0,4-6 0 0 0,-4-5 0 0 0,4-9 73 0 0,2-7 0 0 0,0-6 1 0 0,-2-8-1 0 0,-2 0 74 0 0,-1 0 0 0 0,-1-2 0 0 0,6-3 0 0 0,-2-7 29 0 0,-4-3 0 0 0,4 5 0 0 0,-4 6 1 0 0,4 9 99 0 0,2 6 0 0 0,0 7 1 0 0,0 7-1 0 0,0 10 328 0 0,0 10-199 0 0,0 13 1 0 0,0 7 22 0 0,0 10 1 0 0,0-1-167 0 0,0 8 0 0 0,0-6 0 0 0,0 7-21 0 0,0 7 1 0 0,0 1 0 0 0,0 12-1 0 0,0 8-24 0 0,0 7 0 0 0,2 9 0 0 0,2 14 0 0 0,2 7-43 0 0,-2 9 0 0 0,-2 8 0 0 0,-2-41 1 0 0,0 1-1 0 0,0 3 0 0 0,0 1-38 0 0,0 4 1 0 0,0 2 0 0 0,0-1 0 0 0,0 0 0 0 0,0 0-1 0 0,0 0 1 0 0,-1-3 0 0 0,0 0-17 0 0,-2-2 0 0 0,0-2 0 0 0,2 1 0 0 0,0-1 0 0 0,-7 42 0 0 0,2-16-122 0 0,1-13 1 0 0,-1-12 0 0 0,6-11 0 0 0,0-8-337 0 0,0-8 184 0 0,0-14 0 0 0,0-11 1 0 0,0-12 4 0 0,0-5 0 0 0,0-7 1 0 0,0-5-1 0 0,0-8 292 0 0,0-8 0 0 0,0-13 0 0 0,0-12 0 0 0,0-6 0 0 0,0-6 0 0 0,0-3 0 0 0,0-9 0 0 0,0-1 0 0 0,0-4 0 0 0,0 0 0 0 0,0 41 0 0 0,0-1 0 0 0,0-2 0 0 0,0-1 0 0 0,-1 0 0 0 0,2 0 0 0 0,1-1 0 0 0,2 1 0 0 0,-2 4 0 0 0,1 1 0 0 0,3-46-19 0 0,2 10 0 0 0,-6 11 0 0 0,4 20 0 0 0,-4 15 348 0 0,-2 14 1 0 0,-2 16 52 0 0,-4 5 0 0 0,2 6 0 0 0,-6 6-98 0 0,3 5 0 0 0,-1-1 0 0 0,4 1 0 0 0,-2 3-96 0 0,2 2 0 0 0,0 3 0 0 0,0 4 1 0 0,-1 8-152 0 0,1 8 0 0 0,2 8 0 0 0,2 13 0 0 0,0 10 19 0 0,0 9 0 0 0,0 20 0 0 0,0-46 1 0 0,0 1-1 0 0,0 3 0 0 0,0 0-18 0 0,0 5 1 0 0,0 1 0 0 0,0 2 0 0 0,0 2-1 0 0,0 6 1 0 0,0 1 0 0 0,-1 2 0 0 0,0 1-15 0 0,-2 1 1 0 0,0 0 0 0 0,2-2 0 0 0,0-1 0 0 0,-2-7 0 0 0,0-2 0 0 0,2-2 0 0 0,0 0-20 0 0,1-1 1 0 0,0-2 0 0 0,0-4 0 0 0,0-1-1 0 0,1-4 1 0 0,0-1 0 0 0,3 36-177 0 0,2-15 0 0 0,0-10 1 0 0,-6-10-1 0 0,0-1-131 0 0,0-5 0 0 0,0-5 0 0 0,0-12-284 0 0,0-6 1 0 0,0-13 168 0 0,0-10 0 0 0,0-10 0 0 0,0-17 0 0 0,0-12 417 0 0,0-11 0 0 0,0-16 0 0 0,0-6 0 0 0,0-11 0 0 0,0-9 0 0 0,-3 42 0 0 0,0 0 0 0 0,-3-49 0 0 0,4 47 0 0 0,0 1 0 0 0,1-2 0 0 0,0 1 0 0 0,1-1 0 0 0,-2-1 0 0 0,1-2 0 0 0,-1 0 0 0 0,-1-5 0 0 0,0-1-20 0 0,1-3 1 0 0,0-2 0 0 0,1 2 0 0 0,0-1 0 0 0,1-1 0 0 0,0 0 0 0 0,0 0 0 0 0,0 0 39 0 0,0 1 1 0 0,0 0 0 0 0,0 2 0 0 0,0 2 0 0 0,1 6 0 0 0,0 3 0 0 0,3-38 104 0 0,2 17 1 0 0,5 12 0 0 0,-5 12 0 0 0,-2 3 27 0 0,-2 6 1 0 0,-2 12 0 0 0,2 8 518 0 0,4 7-387 0 0,-4-1 0 0 0,5 20 0 0 0,-7 3 0 0 0,0 14-187 0 0,0 12 0 0 0,0 13 0 0 0,0 15 0 0 0,0 12-37 0 0,0 9 0 0 0,-6 10 1 0 0,3-38-1 0 0,1 1 1 0 0,-1 1-1 0 0,2 1-44 0 0,0-1 1 0 0,0 0 0 0 0,1 3 0 0 0,0 0 0 0 0,-1-1 0 0 0,0 1 0 0 0,-1 3 0 0 0,0 2-55 0 0,-1 4 0 0 0,0 2 0 0 0,0-3 0 0 0,0 1 0 0 0,3 2 0 0 0,0 0 0 0 0,0-3 0 0 0,0 0-6 0 0,0 0 1 0 0,0 0 0 0 0,0-2 0 0 0,0 0 0 0 0,0-2 0 0 0,0 0 0 0 0,0-4 0 0 0,0-2-62 0 0,0-6 0 0 0,0-1 0 0 0,0 34 0 0 0,0-11 0 0 0,0-8-48 0 0,0-8 0 0 0,0-13 0 0 0,0-10 0 0 0,2-10-774 0 0,4-6 626 0 0,-4-9 0 0 0,6-12 1 0 0,-8-17-1 0 0,0-14 300 0 0,0-12 0 0 0,0-13 0 0 0,0-8 0 0 0,0-8 0 0 0,-3 5 0 0 0,0-19 0 0 0,-2-10 0 0 0,0 2 0 0 0,1 11 0 0 0,1-1 0 0 0,-1 1 0 0 0,0-1 0 0 0,0 1 0 0 0</inkml:trace>
  <inkml:trace contextRef="#ctx0" brushRef="#br0" timeOffset="283">175 750 13025 177068 35048,'0'-53'-210'0'0,"0"1"1"0"0,0-41 0 0 0,0 13-1 0 0,0 20 1 0 0,0 12-154 0 0,0 11 454 0 0,0 13 0 0 0,0 9 0 0 0,0 15 1 0 0,0 11 200 0 0,0 11 1 0 0,0 13 0 0 0,0 13 0 0 0,0 12-288 0 0,0 16 0 0 0,0 8 1 0 0,0-33-1 0 0,0 2 1 0 0,-1 3-1 0 0,0 1 1 0 0,-2 2 1 0 0,0 0-1 0 0,2 4 1 0 0,0 0-1 0 0,-2 2 1 0 0,0 0 0 0 0,2 4-1 0 0,0 0-26 0 0,1 2 0 0 0,0 0 0 0 0,0 1 1 0 0,0 1-1 0 0,0 6 0 0 0,0 1 0 0 0,0 3 1 0 0,0 1-10 0 0,0 7 0 0 0,0-1 0 0 0,0-6 0 0 0,0 1 0 0 0,0 3 0 0 0,0 0 0 0 0,0-4 0 0 0,0-1 33 0 0,0-1 1 0 0,0-1 0 0 0,0 1 0 0 0,0-1 0 0 0,0-4 0 0 0,0-1-1 0 0,0-3 1 0 0,0-2 4 0 0,0-6 1 0 0,0-2 0 0 0,0-6-1 0 0,0-1 1 0 0,0 39 0 0 0,0-10-103 0 0,0-5 0 0 0,2-7 0 0 0,2-11 1 0 0,2-9-166 0 0,-2-10 0 0 0,-2-14 1 0 0,-2-6-5 0 0,0-4 1 0 0,0-13-1 0 0,0-12-53 0 0,0-15 1 0 0,0-20 0 0 0,0-13 314 0 0,0-14 0 0 0,-3 5 0 0 0,-2-6 0 0 0,0-9 0 0 0,0 1 0 0 0</inkml:trace>
  <inkml:trace contextRef="#ctx0" brushRef="#br0" timeOffset="1435">192 1867 13025 172069 35048,'0'-11'0'0'0,"2"1"-120"0"0,4 2 1 0 0,-4 6 0 0 0,4 16 0 0 0,-4 15 264 0 0,-2 14 0 0 0,-2 17 0 0 0,-2 12 1 0 0,-4 15-88 0 0,3-37 0 0 0,1 3 0 0 0,1 7 1 0 0,0 2-1 0 0,-2 7 0 0 0,0 2 1 0 0,1 4-1 0 0,0 1-54 0 0,2 4 1 0 0,0 1 0 0 0,-1-1 0 0 0,-1-1 0 0 0,0 3 0 0 0,2-1 0 0 0,0-1 0 0 0,0-1 12 0 0,1 0 1 0 0,0 0 0 0 0,1-3-1 0 0,0-1 1 0 0,0 0 0 0 0,0-1 0 0 0,0 0-1 0 0,0-2-72 0 0,0-3 0 0 0,0 0 0 0 0,0-5 1 0 0,0-2-1 0 0,0-5 0 0 0,0 0 0 0 0,0 0 1 0 0,0-1-51 0 0,0-1 0 0 0,0-1 0 0 0,0 37 0 0 0,2-12 0 0 0,2-9-57 0 0,2-6 1 0 0,-1-13 0 0 0,-5-1 0 0 0,0-7-629 0 0,0-10 563 0 0,0-6 0 0 0,0-21 1 0 0,0-10-1 0 0,0-16 227 0 0,0-11 0 0 0,0-9 0 0 0,0-17 0 0 0,0-3 0 0 0,0-2 0 0 0,0 4 0 0 0,0-4 0 0 0,0 2-35 0 0,0 3 1 0 0,0 11 0 0 0,0 5 0 0 0,0 6 16 0 0,0 6 1 0 0,0 4 177 0 0,0 7 0 0 0,0 18 0 0 0,0 14 0 0 0,0 17 131 0 0,0 14 0 0 0,0 13 0 0 0,0 6 1 0 0,0 4-128 0 0,0 2 0 0 0,0 7 1 0 0,0 3-1 0 0,0-1-104 0 0,0-3 1 0 0,0-6-1 0 0,0-4 1 0 0,0-2-72-30 0,0 2 0 30 0,6-6 0 0 0,0-4 0 0 0,-2-7-3-8238 0,-2-8 0 8238 0,-2-6 0 0 0,0-6 0 0 0,0-6-659-9 0,0-4 306 9 0,0-9 1 0 0,0-4-1 0 0,0-12 216 0 0,0-6 0 0 0,0-5 0 0 0,0-4 1 0 0,0-3 55 0 0,0 3 1 0 0,0 7-1 0 0,0 3 50 0 0,0-3 1 0 0,0-1 178 0 0,0-3 1 0 0,0 1-1 0 0,0-1-89 0 0,0 1 0 0 0,0-1 1 0 0,0-1-1 0 0,0-2-36 0 0,0-3 0 0 0,0-1 1 0 0,0 2-1 0 0,-2-6 0 0 0,-4-4 0 0 0,4-4 1 0 0,-4-4-1 0 0,4-6 20 0 0,2-3 0 0 0,-5-10 0 0 0,-1-4 0 0 0,0-6-8 0 0,-2-6 1 0 0,6-1 0 0 0,-4-7-1 0 0,3 3-13 0 0,-3-3 0 0 0,4-3 0 0 0,-4-2 0 0 0,2-2-6 0 0,-2-1 0 0 0,4 7 0 0 0,-3-10 0 0 0,1-2 5 0 0,1 44 0 0 0,0 1 0 0 0,1-47 0 0 0,-2 47 0 0 0,0-1 1 0 0,1 2-1 0 0,0-1 10 0 0,0 1 0 0 0,0 0 0 0 0,-1-3 0 0 0,1 1 0 0 0,1 0 0 0 0,0-1 0 0 0,-1 1 0 0 0,0-1-5 0 0,1 3 0 0 0,0 0 0 0 0,-6-45 0 0 0,3-2 0 0 0,2 47 0 0 0,2 1 5 0 0,-1-2 0 0 0,2 1 0 0 0,0-46 0 0 0,0 4 0 0 0,-2 5-21 0 0,-4 7 1 0 0,4-3 0 0 0,-4 11 0 0 0,4 5-19 0 0,2 8 0 0 0,0 5 1 0 0,0 5-1 0 0,0 1 2 0 0,0 3 0 0 0,0 5 1 0 0,0-4-1 0 0,2 1-67 0 0,4-1 1 0 0,-4 2-1 0 0,4-7 1 0 0,-4-4 6 0 0,-2-1 0 0 0,0 1 0 0 0,0 1 0 0 0,0-1 2 0 0,0-4 1 0 0,0 4 0 0 0,0-5 0 0 0,0 7 24 0 0,0 5 0 0 0,6 5 0 0 0,-1 7 0 0 0,-1 2 34 0 0,-2 4 0 0 0,-2 9 0 0 0,2 9 1 0 0,2-3 14 0 0,2-1 0 0 0,0 3 0 0 0,-6 0 0 0 0,0-3-19 0 0,0-7 1 0 0,0 1-1 0 0,2-8 1 0 0,1-2 22 0 0,3-2 0 0 0,0 4 0 0 0,-4 0 0 0 0,2 0 0 0 0,2 1 0 0 0,2-3 0 0 0,-5 8 0 0 0,3 2 56 0 0,-2 1 0 0 0,-2 3 0 0 0,0-1 102 0 0,4 1 0 0 0,-4 5 217 0 0,4 1 276 0 0,-4 7-534 0 0,-2-4 0 0 0,0 18 1 0 0,0 5-71 0 0,0 7 1 0 0,0 11-1 0 0,0 2 1 0 0,0 11-76 0 0,0 10 0 0 0,0 16 0 0 0,0 15 0 0 0,0 12 2 0 0,0-45 1 0 0,0 1 0 0 0,0 6 0 0 0,0 2 0 0 0,0 7-1 0 0,0 2 1 0 0,0 6 0 0 0,0 3-13 0 0,0 8 1 0 0,0 1 0 0 0,0 1-1 0 0,0 2 1 0 0,0 5 0 0 0,0 0 0 0 0,0-3-1 0 0,0 0 16 0 0,0-1 1 0 0,0-2 0 0 0,0-4 0 0 0,0-1-1 0 0,0 1 1 0 0,0-1 0 0 0,0-4-1 0 0,0-1-6 0 0,0-8 0 0 0,0-1 0 0 0,0-4 0 0 0,0-2 0 0 0,0-6 1 0 0,0-2-1 0 0,0 1 0 0 0,0 1-17 0 0,0 0 1 0 0,0 0-1 0 0,-1-8 1 0 0,2-1 0 0 0,-1 2-1 0 0,1 0 1 0 0,3 45-50 0 0,2-8 1 0 0,6-1 0 0 0,-6-5-1 0 0,-1-3-27 0 0,3-7 0 0 0,-6-3 1 0 0,6-4 120 0 0,0-4 0 0 0,-10 5 0 0 0,-2 8 0 0 0,3 2 0 0 0,0 1 0 0 0</inkml:trace>
</inkml:ink>
</file>

<file path=ppt/ink/ink1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45:37.901"/>
    </inkml:context>
    <inkml:brush xml:id="br0">
      <inkml:brushProperty name="width" value="0.05" units="cm"/>
      <inkml:brushProperty name="height" value="0.3" units="cm"/>
      <inkml:brushProperty name="color" value="#849398"/>
      <inkml:brushProperty name="inkEffects" value="pencil"/>
    </inkml:brush>
  </inkml:definitions>
  <inkml:trace contextRef="#ctx0" brushRef="#br0">131 511 12165 183195 51779,'0'-19'-74'0'0,"0"0"-55"0"0,0 1 1 0 0,0-1 2213 0 0,0 0-887 0 0,0 1 0 0 0,6 9-668 0 0,0 9 1 0 0,1 11-1 0 0,-7 14 1 0 0,0 8 63 0 0,0 8 1 0 0,0 15 0 0 0,0 13 0 0 0,0 3-135 0 0,0 3 0 0 0,0 8 0 0 0,0 6 1 0 0,0 8-286 0 0,0-44 1 0 0,0 0-1 0 0,0 1 1 0 0,0 0-1 0 0,0 0 1 0 0,0-1-1 0 0,0-2 1 0 0,0 0 34 0 0,0 44 1 0 0,0-4-1 0 0,2-22 1 0 0,2-15 214-49 0,2-11 0 49 0,2-22-488-834 0,-1-9 0 834 0,-5-12 0 0 0,4-12 0 0 0,-4-13-443-1023 0,-2-8 1 1023 0,2-13-1 0 0,2-6 1 0 0,2-8 280-795 0,-1-8 1 795 0,-3-13-1 0 0,0-6 1 0 0,2-4 71-274 0,2-2 0 274 0,0-3 0 0 0,-6-1 0 0 0,1 46 1 0 0,0 0 76-7 0,2 0 1 7 0,1-1 0 0 0,-3-3-1 0 0,0 0 1 0 0,2-1 0 0 0,0 0-1 0 0,-2 5 1 0 0,0 0 1 0 0,-1-40 1 0 0,0 17 0 0 0,0 12 0 0 0,0 6 34 0 0,0 6 1 0 0,0 19 348 0 0,0 12 0 0 0,0 15 1 0 0,0 4-1 0 0,0 10 185 0 0,0 7 1 0 0,-6 12 0 0 0,0 10 0 0 0,-1 15-98 0 0,-1 12 0 0 0,4 15 0 0 0,-6 8 0 0 0,1 9-195 0 0,7-46 0 0 0,0 1 0 0 0,-2 6 1 0 0,0 1-1 0 0,0 1 0 0 0,2 2 1 0 0,-1 1-1 0 0,1 0-58 0 0,1 1 1 0 0,0 1-1 0 0,1 3 1 0 0,0 1-1 0 0,0 1 1 0 0,0 1-1 0 0,0-1 1 0 0,0 1-26 0 0,0-3 1 0 0,0-1 0 0 0,0-5 0 0 0,0-2 0 0 0,0 38 0 0 0,0-14-143 0 0,0-12 1 0 0,0-13-996 0 0,0-17 0 0 0,0-18 100-781 0,0-25 0 781 0,0-22 1 0 0,0-18 509-1438 0,0-5 1 1438 0,2-13 0 0 0,3-13 0 0 0,1-8 191-854 0,-2-8 1 854 0,-2-6 0 0 0,-2 43 0 0 0,0-1 0 0 0,0-4 0 0 0,0 0 102-174 0,0-3 1 174 0,0 0-1 0 0,0-6 1 0 0,0-1-1 0 0,0-1 1 0 0,0 0 0 0 0,0-7-1 0 0,0-2 5-4 0,0-4 0 4 0,0-1 1 0 0,0-7-1 0 0,0 0 1 0 0,0 2-1 0 0,0 2 0 0 0,0 8 1 0 0,0 3 49 0 0,0 7 0 0 0,0 3 0 0 0,0-31 0 0 0,0 27 232 0 0,0 12 0 0 0,-6 27 0 0 0,0 21 317 72 0,1 14 0-72 0,3 2 0 0 0,2 5 1 0 0,0 6-5 1128 0,0 8 0-1128 0,0 22 1 0 0,0 14-1 0 0,0 13-258 1011 0,0 16 0-1011 0,0-40 0 0 0,0 2 0 0 0,0 6 0 0 0,0 2 0 0 0,0 3 1 0 0,0 1-132 234 0,0 3 1-234 0,0 1 0 0 0,0 5 0 0 0,0 1 0 0 0,0 3 0 0 0,0 2 0 0 0,0 2 0 0 0,0 2-4 0 0,0 3 0 0 0,0 0 0 0 0,0 1 1 0 0,0 0-1 0 0,0 1 0 0 0,-2-1 1 0 0,0-4-1 0 0,0 0-27 0 0,0-5 1 0 0,-2 0-1 0 0,-2-6 1 0 0,-1-3 0 0 0,4-14-1 0 0,0-2 1 0 0,-1 42-330 0 0,2-14 0 0 0,2-18 0 0 0,0-14 0 0 0,0-13-1023-1481 0,0-13 0 1481 0,2-9 494-2273 0,4-5 0 2273 0,-4-13 0 0 0,5-15 0 0 0,-5-10 263-1661 0,-2-12 0 1661 0,0-17 0 0 0,0-16 0 0 0,0-11 383-839 0,0-12 0 839 0,0 39 0 0 0,0-2 0 0 0,0-7 0 0 0,0-3 1 0 0,0-2-1 0 0,0 0 64-100 0,0-3 0 100 0,0-1 0 0 0,0-4 0 0 0,0 0 0 0 0,0 6 0 0 0,0-1 0 0 0,0 2 0 0 0,0 0 31 0 0,0 3 0 0 0,0 1 1 0 0,0 7-1 0 0,0 2 0 0 0,0-29 488 0 0,0 29 0 0 0,0 40 0 0 0,0 30 0 0 0,-2 21-141 0 0,-5 19 0 0 0,5 21 0 0 0,-4 18 0 0 0,4-42 0 0 0,0 2 30 0 0,-1 1 1 0 0,0 2 0 0 0,2 2 0 0 0,0 2 0 0 0,-2-1-1 0 0,-1 0 1 0 0,3-1 0 0 0,0 0-59 0 0,1-2 0 0 0,0 2 0 0 0,0 5 1 0 0,0 2-1 0 0,0 4 0 0 0,0 1 0 0 0,0 4 1 0 0,0 1-69 0 0,1 3 1 0 0,-2 0 0 0 0,1 1-1 0 0,-2-1 1 0 0,1-1 0 0 0,-2 0-1 0 0,-1 0 1 0 0,0 1-29 0 0,-1-1 0 0 0,0-1 1 0 0,0-2-1 0 0,-1-1 0 0 0,0-4 1 0 0,0-3-1 0 0,2-7 0 0 0,2-2-98 0 0,-1 41 0 0 0,3-22 0 0 0,0-16 1 0 0,0-10-1756 0 0,0-13 858-636 0,0-16 0 636 0,0-15 1 0 0,0-14 266-1568 0,0-11 0 1568 0,0-3 0 0 0,-2-16 0 0 0,-2-7 94-932 0,-2-7 1 932 0,-6-21 0 0 0,5-5-1 0 0,1-7 87-205 0,-2-2 1 205 0,6-5 0 0 0,-4 1-1 0 0,4 10 93 0 0,2 9 0 0 0,0 14 1 0 0,0 0 151 0 0,0 6 1 0 0,0 29 357 0 0,0 11 0 0 0,0 18 0 0 0,0 21 0 0 0,0 10 353 0 0,0 11 1 0 0,0 16-1 0 0,2 11 1 0 0,2 8-4 0 0,2 2 1 0 0,0 12 0 0 0,-6-4 0 0 0,0 5-357 0 0,0-48 1 0 0,0 1 0 0 0,3 4 0 0 0,0 0 0 0 0,1 4 0 0 0,-1 0 0 0 0,-1-2-1 0 0,0 0 8 0 0,-1-3 0 0 0,0 0 1 0 0,-1-3-1 0 0,0-1 1 0 0,0 44-1 0 0,0-3-225 0 0,0-4 0 0 0,0-21 0 0 0,0-16-1018 0 0,0-9 0 0 0,2-14-747-17 0,4-8 0 17 0,-4-17 0 0 0,4-14-1912-656 0,-4-5 3669 185 0,-2-10 0 471 0,-16 23 0 0 0,-5-2 0 0 0</inkml:trace>
</inkml:ink>
</file>

<file path=ppt/ink/ink1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45:40.117"/>
    </inkml:context>
    <inkml:brush xml:id="br0">
      <inkml:brushProperty name="width" value="0.05" units="cm"/>
      <inkml:brushProperty name="height" value="0.3" units="cm"/>
      <inkml:brushProperty name="color" value="#849398"/>
      <inkml:brushProperty name="inkEffects" value="pencil"/>
    </inkml:brush>
  </inkml:definitions>
  <inkml:trace contextRef="#ctx0" brushRef="#br0">205 297 12072 184433 54898,'0'-19'47'0'0,"0"1"1"0"0,0-1 61 0-41,0 0 1 0 0,0 1 1151 172-87,0-1 0-172 0,-2 2-568 336 74,-4 5 1-336-1,2 4 0 0 1,-6 10 0 0-1,-1 4-295 269 22,1 6 1-269-1,0 13 0 0 0,-5 8 0 0 1,5 11 20 115 24,1 12 1-115 0,-5 10 0 0 0,4 17 0 0 1,-1 12-287 1 8,7-40 1-1 0,2 0-1 0 0,1 3 1 0 0,0 0 0 0 0,1 7-1 0 0,0 1 1 0 0,0 4 0 0 0,0 1-76 0 0,0 4 0 0 0,0 1 0 0 0,0 1 0 0 0,0 1 0 0 0,0 4 1 0 0,0 0-1 0 0,0 0 0 0 0,0 0 10 0 0,0-3 0 0 0,0-1 0 0 0,0-4 0 0 0,0-3 0 0 0,0-3 0 0 0,0-1 0 0 0,0-3 0 0 0,0-2 3 0 0,0-1 0 0 0,0-3 1 0 0,-6 37-1 0 0,-1-14 1 0 0,3-17-60-1374 0,2-12 1 1374 0,2-15 0 0 0,0-12-218-2227 0,0-4 0 2227 0,0-13 1 0 0,0-8-121-1978 0,0-10 1 1978 0,0-17-1 0 0,0-11 1 0 0,0-11 107-1436 0,0-11 1 1436 0,0-17-1 0 0,0-16 1 0 0,0 40 0 0 0,0 0 65-557 0,0-4 0 557 0,0-2 0 0 0,3-4 0 0 0,0-1 0 0 0,1-5 1 0 0,-1-2-1 0 0,-1-6 0 0 0,0-2-1-17 0,-1-5 0 17 0,0-2 0 0 0,-1-1 0 0 0,0-2 0 0 0,0 23 1 0 0,1-1-1 0 0,0-1 0 0 0,0 0 0 0 0,0 1 0 0 0,1-1 139 0 0,0 0 1 0 0,0 1 0 0 0,0-1-1 0 0,1 0 1 0 0,-1 1 0 0 0,0 1 0 0 0,-1-24-1 0 0,0 4 1 0 0,0 7 0 0 0,2 4 148 0 0,0 14 0 0 0,0 4 0 0 0,3-19 1 0 0,-4 30 193 1581 0,4 17 1-1581 0,-3 15 0 0 0,3 20-57 2055 0,-4 6 1-2055 0,4 13 0 0 0,2 8 0 0 0,1 13 78 1426 0,-1 16 0-1426 0,-2 23 0 0 0,-5-29 0 0 0,-2 4 1 0 0,1 7-1 0 0,0 3-114 617 0,0 9 0-617 0,0 1 0 0 0,0 4 0 0 0,0 0 0 0 0,0 6 0 0 0,0 0 0 0 0,0 2 0 0 0,0 1-107 15 0,1 1 1-15 0,-2 3 0 0 0,-1-29 0 0 0,-1 1-1 0 0,0 1 1 0 0,-1 2 0 0 0,0 2 0 0 0,-1-1-1 0 0,1 1 1 0 0,-1 0 0 0 0,0 0-7 0 0,1-2 0 0 0,0 0 0 0 0,-1 0 1 0 0,-1-3-1 0 0,-3 0 0 0 0,2 0 1 0 0,-3 30-1 0 0,1-1 0 0 0,-1-4 1 0 0,-1 0-33-241 0,1-1 1 241 0,0-3 0 0 0,1-15-1 0 0,1-3 1 0 0,1-4 0 0 0,2-2-1 0 0,1-8 1 0 0,1-4-190-3295 0,1 40 0 3295 0,2-14 0 0 0,0-17-1256-3467 0,0-14 1 3467 0,2-26 399-2499 0,5-17 0 2499 0,-5-14 0 0 0,4-19 0 0 0,-4-12 619-1555 0,-2-15 0 1555 0,0-21 0 0 0,0-16 0 0 0,0 41 0 0 0,0-1 102-425 0,0-4 1 425 0,0 0-1 0 0,0-4 1 0 0,0 0 0 0 0,0-9-1 0 0,0-1 1 0 0,0-4-1 0 0,0-1 27-5 0,0-6 1 5 0,0 0-1 0 0,0-1 1 0 0,0-2-1 0 0,0-6 1 0 0,0-2-1 0 0,0-1 1 0 0,0 0 120 0 0,0-4 0 0 0,0 1 1 0 0,0 1-1 0 0,0 2 1 0 0,0 1-1 0 0,0 3 1 0 0,0 13-1 0 0,0 5 176 558 0,0 17 0-558 0,0 5 0 0 0,0-10 0 0 0,0 45 253 3153 0,0 17 0-3153 0,0 28 1 0 0,2 13-1 0 0,2 17 89 2407 0,2 19 0-2407 0,-1-32 1 0 0,-1 4-1 0 0,-2 9 1 0 0,0 2-1 0 0,2 4 1 0 0,0 1-67 1026 0,1 5 0-1026 0,0 1 1 0 0,-1 3-1 0 0,-1 2 0 0 0,2 4 1 0 0,0 1-1 0 0,0 5 1 0 0,0 1-193 87 0,1 7 1-87 0,-1 3 0 0 0,-3-33-1 0 0,-1 1 1 0 0,0 1 0 0 0,1 6-1 0 0,0 2 1 0 0,0 0 0 0 0,0 0 0 0 0,-1 0-1 0 0,0 0-118 0 0,1 3 1 0 0,1 0 0 0 0,-2 0 0 0 0,0-1 0 0 0,0 1 0 0 0,0 0 0 0 0,0 0 0 0 0,2 0 0 0 0,-1-1 0 0 0,-1-4 0 0 0,-1-2 0 0 0,1-2-129-826 0,-1 27 1 826 0,0-5 0 0 0,0-12 0 0 0,0-4 0 0 0,0-15 0 0 0,2-2 0 0 0,0-8 0 0 0,2-3-1544-4365 0,9 35 1 4365 0,-3-22 0 0 0,0-26-3229-3821 0,-1-10 4838 2148 0,-3-15 0 1673 0,-35-44 0 0 0,-17-27 0 0 0,0-3 0 0 0,-1 0 0 0 0</inkml:trace>
</inkml:ink>
</file>

<file path=ppt/ink/ink1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59.944"/>
    </inkml:context>
    <inkml:brush xml:id="br0">
      <inkml:brushProperty name="width" value="0.04286" units="cm"/>
      <inkml:brushProperty name="height" value="0.04286" units="cm"/>
      <inkml:brushProperty name="color" value="#FFFFFF"/>
    </inkml:brush>
  </inkml:definitions>
  <inkml:trace contextRef="#ctx0" brushRef="#br0">80 0 8382,'-7'2'-320,"3"2"0,2-1 0,2 6 415,0 1 1,0 2-1,0 3 1,0 1-23,0 2 0,0 1 1,0-3-1,0 3 18,0 2 0,0 1 1,0 5-1,0-1-17,0 1 0,0-1 0,0 1 0,0-1-28,0 1 0,0 4 0,0-1 0,0 0 11,0-2 0,0-2 0,0 1 1,0-2-54,0-3 0,0 2 0,0-7 0,0 1 11,0 1 0,0-4 0,0 3 0,0-4-5,0 0 1,0-1 0,0 0 0,0 0-8,0 1 1,0-1-1,0 0 1,-1 2-4,-4 2 0,4-2 1,-4 3-4,4-3 1,1-2-1,0 0 1,0 0 7,0 1 1,0-1 0,0 0 0,0 0-3,0 1 1,0-1 0,0 0 0,0 0 1,0 1 0,0-1 0,0 0-60,0 0 0,0 1 0,0-1 0,0 0-56,0 1 1,0-6-1,-2 0 1,-1-1-289,-1 0 1,0-2-634,4 4 1032,0-6 0,-18-33 0,-4-14 0</inkml:trace>
</inkml:ink>
</file>

<file path=ppt/ink/ink1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2:07.063"/>
    </inkml:context>
    <inkml:brush xml:id="br0">
      <inkml:brushProperty name="width" value="0.04286" units="cm"/>
      <inkml:brushProperty name="height" value="0.04286" units="cm"/>
      <inkml:brushProperty name="color" value="#FFFFFF"/>
    </inkml:brush>
  </inkml:definitions>
  <inkml:trace contextRef="#ctx0" brushRef="#br0">120 0 9023,'-7'0'519,"1"0"1,6 6 0,0 3-349,0 3 0,0 1 0,0 0 0,0 1-11,0-1 1,0 2 0,0 1 0,0 3-17,0 2 0,0-1 0,0 4 0,0-2 9,0 1 1,0 1 0,0 0 0,0-2 44,0 1 1,0-2-1,0 1 1,0 0-24,0-1 1,0-1 0,0-3 0,0 0 9,0-1 0,0-1 0,0-2 0,0 2-68,0 3 0,0-3 0,0 2 0,0-2-2,0-2 1,0-4 0,0 0 0,0 3 9,0 4 0,0-1 1,0 2-1,0-2 14,0-2 1,0 2-1,0 1 1,0 2-25,0-2 0,0-1 0,0-2 0,0 2-45,0 2 0,0-2 0,0 3 0,0-3 29,0-2 0,0 5 0,0-1 0,0-1-1,0-1 0,0-2 0,0 1 0,0 0 13,0 4 0,4-3 1,0 2-75,-1-2 1,-1-2-2,-2 1 0,0-1 0,1-1 0,2-2 96,2-1 0,-1 0 0,-4 4-14,0 0 1,0-4 0,0 0 0,0 1-40,0 2 1,0 1 0,0 1 0,0-1-73,0 0 1,0-4-1,0 0 1,0 1 40,0 2 0,-4-3 1,-1-1-1,2 3 1,2 1 0,1-4 0,0 1 0,0 2-36,0 0 0,-2 3 1,-1-1-45,-1 0 0,0 0 0,4 1 10,0-1 0,0 0 0,0 0 0,0 1 42,0-1 1,0 0 0,0 0 23,0 1 1,0-1-1,0 0 1,0 0 36,0 1 0,0-1 1,0 0-1,0 0 13,0 1 0,0-1 0,0 0-32,0 1 1,0-1 0,0 0 0,0 0 6,0 1 1,0-1 0,0 0 0,0 0 29,0 1 0,0 3 1,0 2-59,0 2 0,0-5 1,0 2-1,0-3-12,0-2 0,0 0 1,0 0-1,0 1-18,0-1 1,0 0-1,0 0 1,0 1 27,0-1 1,0 0 0,0 0-1,0 1 17,0-1 0,-2 0 1,-1 1-1,-1-1-20,1 0 1,1 0-1,2 1 1,0-1-35,0 0 1,0 0-1,0 1 1,0-1-52,0 0 1,0 0 0,0 1 54,0-1 1,-4 0 0,0 0-1,1 1 1,1-1 0,2 0 1,0 0-1,0 1 113,0-1 0,0 0 1,0 0-1,-1 1 24,-4-1 1,4 5 0,-4-1 0,4-1-131,1-1 0,0 0 0,0 1 1,0 2-21,0-2 0,-2-1 0,-1-2 1,-1 0 43,1 1 0,2-1 1,1 2-1,0 1 28,0 1 1,0 1-1,0-5 1,0 2-6,0 3 1,0-4-1,0 4 1,0-3-17,0-2 0,0 5 1,0-1-1,0 0 21,0-3 0,0 1 1,0 1-1,0 2-8,0-2 0,0-1 0,0-2 0,0 2-25,0 3 0,0-4 0,-2 4 0,-1-3 3,-1-2 1,-1 2 0,5 1 0,0 2-14,0-2 1,0-1-1,0-2 1,0 0 39,0 0 0,0 1 0,0-1 0,0 0-18,0 0 0,0 1 1,0-1-1,0 0-22,0 0 1,-1 1-1,-2-1 1,-1 2 3,1 2 0,1-2 0,2 3 0,0-4-22,0 0 0,-1 3 0,-2 1 0,-2 0 7,2 1 0,2-4 1,1 2-1,0 0 0,0 0 0,0-2 1,0 3-1,0-4-23,0 0 0,0 0 0,0 3 0,0 0 24,0-1 0,0-1 1,0 0-1,0 1 20,0 2 1,0 1-1,0-3 1,0 2-4,0-2 0,0 0 0,0 0 1,-2 4-22,-2 0 1,2-4-1,-2 2 1,3-3-20,1-2 0,0 0 1,0 1-1,0-1-34,0 0 0,0 0 0,0 1 0,0-1 37,0 0 0,0 0 0,0 1 0,0-1 20,0 0 1,0 0 0,0 1 0,0-1-37,0 0 1,0 0-1,0 1 1,0-1-44,0 0 1,0-4 0,0 0 0,0 1-36,0 2 1,0 1 0,0 0 4,0 1 0,0-1-1,0 0 1,0 0 34,0 1 1,0-1 0,0 0 0,0 0 47,0 1 1,0-5 0,0-1 0,0 3-7,0 1 0,0 1 0,0 0 0,0 0-8,0 1 1,0-1 0,0 0 0,0 0-49,0 1 0,0-1 0,0 0 1,0 0 10,0 1 0,0 0 0,0 3 0,0 0 6,0-1 1,0-1 0,0 0 18,0 3 0,0-8 0,0 3 0,0-1-52,0 0 1,0 1 0,0 0-20,0 0 0,0 1 0,0-1 44,0 0 1,0 1 0,0-1 0,0 0 67,0 0 1,1-4-1,2 0 1,1 1-27,-1 2 1,-1 1 0,-2 1 6,0-1 0,0 0 1,0 0-38,0 1 1,0-1-1,0 0 1,0 0-28,0 1 0,0-6 0,0 1 1,0 2-18,0 0 0,0-2 0,0 0 7,0 1 0,0 2 0,0 1-64,0 1 0,0-5 83,0-1 1,0 1 79,0 4 11,0-5 1,0-1-24,0-2 1,0-2 3,0 5 1,0-3-76,0 4 1,0-1-122,0 6 0,0-5-198,0-1 0,0 1 96,0 5 1,0-6 228,0 1 1,0-4 74,0 3 1,0-3-204,0 4 0,0-5-837,0 5 299,0-6 319,0 3-583,0-6-544,0 0 1,0 6 0,0 1 0</inkml:trace>
</inkml:ink>
</file>

<file path=ppt/ink/ink1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4:52.942"/>
    </inkml:context>
    <inkml:brush xml:id="br0">
      <inkml:brushProperty name="width" value="0.05" units="cm"/>
      <inkml:brushProperty name="height" value="0.3" units="cm"/>
      <inkml:brushProperty name="color" value="#849398"/>
      <inkml:brushProperty name="inkEffects" value="pencil"/>
    </inkml:brush>
  </inkml:definitions>
  <inkml:trace contextRef="#ctx0" brushRef="#br0">27 27 11803 194482 68381,'-4'0'3424'0'-400,"1"0"1"0"-1,8 0-2716 3111 401,2 0 1-3111 0,1-1 0 0 0,-1 0-1 0 0,-1-2-193 245 0,1 2 0-245 0,0 0 0 0 0,-1 0 0 0 0,1 0 43 130 0,0-1 0-130 0,-1-1 0 0 0,1 3 0 0 0,0 0-97 82 0,-1 0 0-82 0,3 0 1 0 0,1 0-1 0 0,-1 0-90 24 0,1 0 0-24 0,2 0 1 0 0,-2 0-1 0 0,1 0-142 0 0,0 0 0 0 0,1 0 1 0 0,3 0-1 0 0,0 0-21 0 0,-3 0 1 0 0,2 0 0 0 0,-3 1 0 0 0,1 1-40 0 0,2 0 0 0 0,-2 0 0 0 0,0-1 0 0 0,-2 0 5 0 0,0 2 0 0 0,1-1 0 0 0,-1 0 0 0 0,-1 0-103 0 0,1 0 0 0 0,-1-1 1 0 0,-3 1-1 0 0,2 0-46 0 0,1-1 0 0 0,-2 0 0 0 0,2-1 18 0 0,-2 0 0 0 0,0 0 0 0 0,0 0-182 0 0,-1 0 1 0 0,-1 0-62 0 0,-1 0-20 0 0,-2 0 1 0 0,-7 0-1 0 0,-4 0-8 0 0,0 0 1 0 0,1 0-1 0 0,1 1 1 0 0,-1 0-387 0 0,-1 1 1 0 0,-1 1-1 0 0,1-3 1 0 0,-1 0 286 0 0,0 3 1 0 0,-2-3-1 0 0,2 3 1 0 0,0 0 261 0 0,-2-1 0 0 0,0 0 0 0 0,-2-2 0 0 0,1 1 100 0 0,0 1 0 0 0,-1-1 0 0 0,1 1 0 0 0,0-1 66 0 0,-1-1 1 0 0,1 0 0 0 0,0 0 0 0 0,-1 0 85 0 0,-2 0 0 0 0,3-1 1 0 0,-1-1-1 0 0,2 0-115 0 0,0 1 0 0 0,0-1 0 0 0,-2 1 0 0 0,2-1-81 0 0,1 0 1 0 0,-1 1 0 0 0,2-1 0 0 0,1 0 80 0 0,-1 0 0 0 0,1 2 35 0 0,3 0 0 0 0,0-1 72 0 0,1-1 0 0 0,3 1-124 0 0,4-1 1 0 0,2 1 0 0 0,3 1 0 0 0,-1 0 83 0 0,1 0 0 0 0,0 0 1 0 0,1 0-1 0 0,1 0-3 0 0,-1 0 1 0 0,3 0 0 0 0,-1 0 0 0 0,1 0 79 0 0,0 0 1 0 0,0 0 0 0 0,3 0 0 0 0,-1 1 10 0 0,0 1 0 0 0,1-1 0 0 0,1 1 0 0 0,1-1-173 0 0,1-1 0 0 0,-1 0 0 0 0,2 0 0 0 0,0 0-98 0 0,1 0 1 0 0,-2 0 0 0 0,-1-1 0 0 0,-2-1 18 0 0,-1 0 0 0 0,0 0 1 0 0,-2 2-1 0 0,-2 0-484 0 0,-2 0 140 0 0,-3 0 1 0 0,-2 0-139 0 0,-4 0 1 0 0,-2 0-63 0 0,-3 0 0 0 0,1 0 0 0 0,-1 0-196 0 0,0 0 0 0 0,1 0 0 0 0,0-1 0 0 0,1 0-5126 0 0,0-1 5890 0 0,4-1 0 0 0,1-11 0 0 0,4-5 0 0 0</inkml:trace>
</inkml:ink>
</file>

<file path=ppt/ink/ink1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4:56.673"/>
    </inkml:context>
    <inkml:brush xml:id="br0">
      <inkml:brushProperty name="width" value="0.05" units="cm"/>
      <inkml:brushProperty name="height" value="0.3" units="cm"/>
      <inkml:brushProperty name="color" value="#849398"/>
      <inkml:brushProperty name="inkEffects" value="pencil"/>
    </inkml:brush>
  </inkml:definitions>
  <inkml:trace contextRef="#ctx0" brushRef="#br0">65 1 11773 203524 70768,'-7'0'855'0'-369,"2"0"1"0"0,1 0 1993-127-41,-1 0-2194 127 292,2 0 0 0-1,1 0 0 0 1,4 0 65 0 98,2 0 1 0 1,2 0 0 0-1,2 0-1 0 0,0 0-225 0 20,4 0 1 0 0,-2 0 0 0 0,2 0 0 0 0,0 0-109 0 0,1 0 1 0 0,4 0 0 0 0,-4 2 0 0 0,1 0-161 0 0,0-1 1 0 0,3 0 0 0 0,0-1 0 0 0,0 0-74 0 0,1 0 0 0 0,-3 0 0 0 0,0 0 1 0 0,-1 0-123 0 0,0 0 1 0 0,-4 0 0 0 0,0 0-450 0 0,-1 0 419 0 0,-1 0 1 0 0,-2 0-1 0 0,-6 0 1 0 0,-4 0-93 0 0,-2 0 1 0 0,-3 0 0 0 0,-1 1 0 0 0,0 0-40 0 0,-2 2 1 0 0,0-1-1 0 0,-2-2 1 0 0,1 0-166 0 0,0 0 0 0 0,-3 2 0 0 0,0 0 0 0 0,0 0 195 0 0,-1-1 1 0 0,0-1 0 0 0,0 0 0 0 0,1 2 294 0 0,0 0 0 0 0,-2 0 1 0 0,3-1-1 0 0,0 0 188 0 0,1 2 1 0 0,3-1-1 0 0,0-1 1 0 0,2 0 590 0 0,1 1 0 0 0,0 0 677 0 0,2-2-1419 0 0,2 0 0 0 0,3 0 0 0 0,4-2 0 0 0,1 0-94 0 0,1 1 1 0 0,1-1-1 0 0,1 1 1 0 0,-1-2 23 0 0,1 2 1 0 0,0 0 0 0 0,2 1-1 0 0,2-1-45 0 0,-1-1 0 0 0,2 1 0 0 0,0-1 0 0 0,2 2-16 0 0,2 0 0 0 0,-1 0 0 0 0,-1 0 1 0 0,-1 0-22 0 0,0 0 0 0 0,4 0 0 0 0,0 0 0 0 0,0 0-81 0 0,-2 0 0 0 0,-1 0 0 0 0,-1 0 0 0 0,1 0 0 0 0,2 0 0 0 0,-3 0 0 0 0,1 0 0 0 0,-2 2 0 0 0,0 0 0 0 0,-2 0 0 0 0,1-2 0 0 0,-1 0 0 0 0,0 0 0 0 0,-2 0 0 0 0,1 1 0 0 0,-1 1 0 0 0,-2-1 0 0 0,1 1 0 0 0,-3-1 0 0 0,1-1 0 0 0,-3 0 0 0 0,3 0 0 0 0,-4-1-561 0 0,1-1-3099 0 0,-1 1 2388 0 0,-1-2 1 0 0,-36 3 0 0 0,-8 0 0 0 0</inkml:trace>
</inkml:ink>
</file>

<file path=ppt/ink/ink1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4:57.873"/>
    </inkml:context>
    <inkml:brush xml:id="br0">
      <inkml:brushProperty name="width" value="0.05" units="cm"/>
      <inkml:brushProperty name="height" value="0.3" units="cm"/>
      <inkml:brushProperty name="color" value="#849398"/>
      <inkml:brushProperty name="inkEffects" value="pencil"/>
    </inkml:brush>
  </inkml:definitions>
  <inkml:trace contextRef="#ctx0" brushRef="#br0">99 1 11804 203340 68312,'-7'4'280'0'-461,"1"1"1"0"-1,0-3 1352-46 262,1 2 1 46 0,3-2-990 0 137,4 0 0 0 0,3-1 0 0 0,3-1 0 0 0,1 0 113 0 60,2 0 0 0-1,0-1 0 0 1,2 0 0 0 0,1-2-72 0 3,2-1 1 0 0,-2 2 0 0 0,1-1 0 0 0,0 1-77 0 0,1 0 0 0 0,-2 0 1 0 0,3 2-1 0 0,0 0-203 0 0,-3 0 1 0 0,1 0-1 0 0,0 0 1 0 0,0 0-124 0 0,-3 0 1 0 0,1 0-1 0 0,-4 1 1 0 0,1 0 170 0 0,0 1 0 0 0,-1 1 1 0 0,-3-1-188 0 0,1 0 0 0 0,-1 1-73 0 0,-2-1-88 0 0,-1-1 0 0 0,-4 2 0 0 0,-1-3-155 0 0,-2 0 1 0 0,0 0 0 0 0,0 0 0 0 0,-2 0-162 0 0,1 0 1 0 0,-4 0 0 0 0,0 0 0 0 0,0 0-73 0 0,-1 0 1 0 0,-1 0 0 0 0,-4 0 0 0 0,0 0-8 0 0,0 0 1 0 0,-2 0 0 0 0,-1 1 0 0 0,-2 1 123 0 0,-2 2 1 0 0,2 0 0 0 0,-3 0-1 0 0,1 1 206 0 0,-1-2 1 0 0,1 3 0 0 0,3-3 0 0 0,1 0 189 0 0,3-1 1 0 0,1 1 0 0 0,3-3 291 0 0,-1 0 0 0 0,4 0-246 0 0,-1 0 0 0 0,5-1 0 0 0,3-1 131 0 0,2 0 1 0 0,1-1-101 0 0,2 1 1 0 0,0 1 0 0 0,3-1-143 0 0,0 1 1 0 0,-1 1-1 0 0,2 0 1 0 0,0 0-167 0 0,1 0 0 0 0,3 0 0 0 0,-2 0 0 0 0,1 0 0 0 0,0 0 0 0 0,0 0 0 0 0,2 0 0 0 0,2 0 0 0 0,0 0 0 0 0,0 0 0 0 0,2 0 0 0 0,0 0 0 0 0,0 0 0 0 0,-2 0 0 0 0,2 0 0 0 0,0-2 0 0 0,-3 0 0 0 0,0 0 0 0 0,0 2 0 0 0,-1 0 0 0 0,0 0 0 0 0,-2 0 0 0 0,0 0 0 0 0,-2 0 0 0 0,0 0 0 0 0,-2 2 0 0 0,0 0 0 0 0,-1 0 0 0 0,1 1 0 0 0,-3-2 0 0 0,1 1 0 0 0,-1 0 0 0 0,0 0 0 0 0,2-1-87 0 0,-2 1 1 0 0,2-1-1298 0 0,1-1 0 0 0,-3 0-813 0 0,1 0 0 0 0,-3-3 462 0 0,2 1 1735 0 0,-2 0 0 0 0,-11 8 0 0 0,-6 1 0 0 0</inkml:trace>
</inkml:ink>
</file>

<file path=ppt/ink/ink1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4:59.106"/>
    </inkml:context>
    <inkml:brush xml:id="br0">
      <inkml:brushProperty name="width" value="0.05" units="cm"/>
      <inkml:brushProperty name="height" value="0.3" units="cm"/>
      <inkml:brushProperty name="color" value="#849398"/>
      <inkml:brushProperty name="inkEffects" value="pencil"/>
    </inkml:brush>
  </inkml:definitions>
  <inkml:trace contextRef="#ctx0" brushRef="#br0">53 0 11788 203287 69544,'-7'3'792'0'-486,"1"-1"874"-845"282,-1-1 0 845 1,3 2 377 0 5,-1-1 0 0 1,4 1-853 0 152,1-3 1 0 0,3 2 0 0-1,4 0 0 0 1,0 0-576 0 41,2-2 1 0 1,2 0 0 0-1,2 1 0 0 0,0 0 181 0 4,1 2 0 0 0,0-1 0 0 0,0-2 0 0 0,2 0-238 0 0,-1 0 0 0 0,2 0 0 0 0,0 0 0 0 0,0 0-530 0 0,1 0 1 0 0,-1 0 0 0 0,1 0 0 0 0,-3 0-30 0 0,-1 0 0 0 0,2 0 0 0 0,-1 0 0 0 0,0 0 0 0 0,-4 0 0 0 0,1 0 0 0 0,-3 0 0 0 0,-1 0 0 0 0,0 0 0 0 0,-5 0 0 0 0,0 0 0 0 0,-8 0 0 0 0,-2 0 0 0 0,-1 0 0 0 0,2 0 0 0 0,-1 0 0 0 0,0 0 0 0 0,0 0 0 0 0,-1 0 0 0 0,-2 0-328 0 0,0 0 0 0 0,1 0 1 0 0,-2 0-1 0 0,-1 0-106 0 0,-1 0 0 0 0,0 2 1 0 0,0 0-1 0 0,-1 0 305 0 0,-2-1 1 0 0,2 1 0 0 0,-4 1-1 0 0,-1 0 159 0 0,0 0 1 0 0,1 2-1 0 0,1-1 1 0 0,-1 0 26 0 0,1 0 1 0 0,1-1 0 0 0,2 0 0 0 0,2 0 913 0 0,1-1 0 0 0,1-2 294 0 0,3 0-1265 0 0,4 0 0 0 0,0-2 0 0 0,6-3 0 0 0,0 1 0 0 0,4 1 0 0 0,0 0 0 0 0,-1 0 0 0 0,-1 1 0 0 0,-1 0 0 0 0,1 1 0 0 0,1 0 0 0 0,1 1 0 0 0,0 0 0 0 0,0 0 0 0 0,1 0 0 0 0,1 0 0 0 0,-1 0 0 0 0,0 0 0 0 0,0 0 0 0 0,2 0 0 0 0,0 0 0 0 0,1 0 0 0 0,3 0 0 0 0,-1 0 0 0 0,0 0 0 0 0,3 0 0 0 0,0 0 0 0 0,0 0 0 0 0,1 0 0 0 0,0 0 0 0 0,0 0 0 0 0,-1 0 0 0 0,0 0 0 0 0,2 0 0 0 0,-3 0 0 0 0,-2 0 0 0 0,-1 0 0 0 0,-1 0 0 0 0,1 0 0 0 0,0 0 0 0 0,-1 0 0 0 0,-2 0 0 0 0,-1 0 0 0 0,0 0 0 0 0,-2 0 0 0 0,1 0 0 0 0,0 0 0 0 0,-1 0 0 0 0,1 0 0 0 0,0 0 0 0 0,-3 0 0 0 0,1 0 0 0 0,-4-3-2081 0 0,2 2 0 0 0,-6-2 0 0 0,-1 3 2081 0 0,-2 0 0 0 0,-33 9 0 0 0,-9 2 0 0 0</inkml:trace>
</inkml:ink>
</file>

<file path=ppt/ink/ink1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0.662"/>
    </inkml:context>
    <inkml:brush xml:id="br0">
      <inkml:brushProperty name="width" value="0.05" units="cm"/>
      <inkml:brushProperty name="height" value="0.3" units="cm"/>
      <inkml:brushProperty name="color" value="#849398"/>
      <inkml:brushProperty name="inkEffects" value="pencil"/>
    </inkml:brush>
  </inkml:definitions>
  <inkml:trace contextRef="#ctx0" brushRef="#br0">106 0 11789 203307 69499,'-5'7'408'0'-612,"-1"-1"2637"-1194"79,2-2-1876 1194 408,2 2 1 0-1,0-3-1 0 1,4 1-499 0 96,3-1 1 0 0,1 0 0 0 1,0-1 0 0-1,2-1-230 0 29,1 0 1 0-1,-1-1 0 0 1,3 0 0 0 0,1 0 68 0 0,0 0 1 0 0,2 0 0 0 0,-1 0 0 0 0,1 0-140 0 0,1 0 0 0 0,0 0 0 0 0,2 0 0 0 0,0 0-170 0 0,0 0 1 0 0,-2 0 0 0 0,1 0 0 0 0,0 0-96 0 0,-1 0 1 0 0,1 0 0 0 0,-4 0-1 0 0,0 0 32 0 0,-4 0 0 0 0,2 0 1 0 0,-2-1 57 0 0,-2-1 180 0 0,1 1 1 0 0,-10-2 0 0 0,1 3-195 0 0,-3 0 1 0 0,-2 0 0 0 0,-1 0 0 0 0,-1 0-56 0 0,1 0 1 0 0,-2 0 0 0 0,0 0 0 0 0,0 0-161 0 0,-2 0 0 0 0,0 0 0 0 0,-1 0 1 0 0,0 0-180 0 0,0 0 0 0 0,1 0 0 0 0,-3 0 0 0 0,0 0-119 0 0,0 0 0 0 0,0 0 0 0 0,-3 0 0 0 0,0 0 226 0 0,1 0 0 0 0,-2 0 0 0 0,2 0 1 0 0,0 0 167 0 0,2 0 1 0 0,0 3-1 0 0,2-1 1 0 0,1-1 233 0 0,1 0 0 0 0,1-1 1 0 0,3 0-1 0 0,1 0 665 0 0,-1 0 0 0 0,0-1 217 0 0,1-1-1179 0 0,2 1 0 0 0,1-2 0 0 0,9 3 0 0 0,-2 0 0 0 0,5 0 0 0 0,-1 0 0 0 0,-2 0 0 0 0,3 3 0 0 0,1-1 0 0 0,-1 0 0 0 0,1 1 0 0 0,3-2 0 0 0,0 2 0 0 0,0-1 0 0 0,2 0 0 0 0,0 0 0 0 0,-1-2 0 0 0,1 0 0 0 0,3 0 0 0 0,-1 2 0 0 0,1 1 0 0 0,0-2 0 0 0,1 0 0 0 0,1-1 0 0 0,-2 0 0 0 0,-1 0 0 0 0,-1 0 0 0 0,0 0 0 0 0,-3 0 0 0 0,0 0 0 0 0,-2 0 0 0 0,-2 0 0 0 0,-2 0 0 0 0,0 0 0 0 0,-1 1 0 0 0,-1 0 0 0 0,-1 1 0 0 0,-2 1 0 0 0,0-3-4338 0 0,-4 0-2597 0 0,-2 0 6935 0 0,-3 0 0 0 0,4-3 0 0 0,0-1 0 0 0</inkml:trace>
</inkml:ink>
</file>

<file path=ppt/ink/ink1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1.634"/>
    </inkml:context>
    <inkml:brush xml:id="br0">
      <inkml:brushProperty name="width" value="0.05" units="cm"/>
      <inkml:brushProperty name="height" value="0.3" units="cm"/>
      <inkml:brushProperty name="color" value="#849398"/>
      <inkml:brushProperty name="inkEffects" value="pencil"/>
    </inkml:brush>
  </inkml:definitions>
  <inkml:trace contextRef="#ctx0" brushRef="#br0">74 1 11812 203181 67733,'-7'0'2198'0'0,"1"0"2035"0"-2,-1 0-3506 0 2,3 0 0 0 0,4 0 0 0 0,5 0 0 0 0,1 0 237 0 0,0 0 1 0 0,1 0 0 0 0,0 0 0 0 0,1 0-16 0 0,1 0 1 0 0,1 0 0 0 0,-2 0 0 0 0,2 0-271 0 0,0 0 1 0 0,-1 0 0 0 0,1 0 0 0 0,1 0-371 0 0,-1 0 1 0 0,1 0 0 0 0,2 0 0 0 0,1 0-310 0 0,-1 2 0 0 0,2-1 0 0 0,1 1 0 0 0,-1-1 0 0 0,-1-1 0 0 0,1 0 0 0 0,1 0 0 0 0,-2 0 0 0 0,-2 0 0 0 0,0 0 0 0 0,-3 0 0 0 0,1 0 0 0 0,-1 0 0 0 0,-2 0 0 0 0,-3 0 0 0 0,1 0 0 0 0,-2 0 0 0 0,-3 0 0 0 0,-4 0 0 0 0,0 0 0 0 0,0 0 0 0 0,-1 0 0 0 0,-1 0 0 0 0,-1 0 0 0 0,1 0 0 0 0,-1 0-252 0 0,0 0 1 0 0,-2 0 0 0 0,0 0 0 0 0,-1 0-76 0 0,-2 0 0 0 0,-1 0 0 0 0,0 0 1 0 0,0 0 81 0 0,-1 0 1 0 0,0 0-1 0 0,-1 0 1 0 0,-1 0 153 0 0,-1 0 0 0 0,-1 2 0 0 0,-2 1 0 0 0,1 0 224 0 0,1 0 1 0 0,0 2 0 0 0,2-3-1 0 0,2 0 97 0 0,0 1 1 0 0,1-2 0 0 0,2 1 0 0 0,2-1 77 0 0,2-1 1 0 0,2 0-1 0 0,1 0 328 0 0,-1 0 0 0 0,2-1-636 0 0,1-1 0 0 0,1 1 0 0 0,2-2 0 0 0,1 3 0 0 0,1 0 0 0 0,4 0 0 0 0,0 0 0 0 0,-1 0 0 0 0,1 0 0 0 0,0 0 0 0 0,-1 0 0 0 0,1 0 0 0 0,0 0 0 0 0,2-1 0 0 0,-1-1 0 0 0,3 1 0 0 0,-1-1 0 0 0,0 1 0 0 0,-1 1 0 0 0,3 0 0 0 0,-1 0 0 0 0,2 0 0 0 0,0-2 0 0 0,3 1 0 0 0,0-1 0 0 0,0 1 0 0 0,0 1 0 0 0,0-2 0 0 0,-2-1 0 0 0,1 2 0 0 0,0 0 0 0 0,1 1 0 0 0,-4 0 0 0 0,0 0 0 0 0,-1 0 0 0 0,-2 0 0 0 0,1 0 0 0 0,0 0 0 0 0,-2 0 0 0 0,0 0 0 0 0,-2 0 0 0 0,-1 0 0 0 0,-1 0 0 0 0,-3 0-5625 0 0,-1 0 3752 0 0,-3 0 1873 0 0,-1 0 0 0 0,-16 6 0 0 0,-3 1 0 0 0</inkml:trace>
</inkml:ink>
</file>

<file path=ppt/ink/ink1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2.639"/>
    </inkml:context>
    <inkml:brush xml:id="br0">
      <inkml:brushProperty name="width" value="0.05" units="cm"/>
      <inkml:brushProperty name="height" value="0.3" units="cm"/>
      <inkml:brushProperty name="color" value="#849398"/>
      <inkml:brushProperty name="inkEffects" value="pencil"/>
    </inkml:brush>
  </inkml:definitions>
  <inkml:trace contextRef="#ctx0" brushRef="#br0">67 7 11797 205829 68831,'-6'0'709'0'-682,"-1"0"1016"-612"484,0 0 0 612 0,3 0-591 0 95,-1 0 1 0-1,5 0-1 0 0,0 0-358 0 66,3 0 0 0 0,3 0 0 0 1,2 0 0 0-1,0 0-285 0 29,1 0 1 0 0,3-1 0 0 0,-1-1-1 0-1,1 0 2 0 10,2 1 0 0 0,-1 0 0 0 0,0 1 1 0 0,0 0-56 0 0,1 0 1 0 0,-1 0-1 0 0,1 0 1 0 0,1 0-230 0 0,0 0 0 0 0,4 2 1 0 0,-2 0-1 0 0,1 0-57 0 0,-1-1 0 0 0,-1-1 0 0 0,1 0 0 0 0,-1 0 23 0 0,-1 0 1 0 0,-1 0-1 0 0,-1 0 1 0 0,-2 0-111 0 0,-3 0 0 0 0,0 0 1 0 0,-1 0-1 0 0,-2 0-15 0 0,0 3 0 0 0,-2-2 132 0 0,-3 4-112 0 0,0-4 0 0 0,-3 2 0 0 0,-2-3-18 0 0,0 0 0 0 0,0 0 0 0 0,1 0 0 0 0,-2 0-90 0 0,1 0 1 0 0,-4 0 0 0 0,-1 0-1 0 0,0 0-154 0 0,1 0 0 0 0,-4 0 0 0 0,1 0 0 0 0,-3 1 24 0 0,0 1 0 0 0,-2-1 0 0 0,-1 1 0 0 0,-1-1 119 0 0,-1 2 0 0 0,-2-3 0 0 0,0 3 0 0 0,0 0 137 0 0,2-1 1 0 0,-2 1 0 0 0,-1-2 0 0 0,3 1 132 0 0,1 0 0 0 0,3-1 0 0 0,3-1 0 0 0,2 0 123 0 0,2 0 1 0 0,2-3 0 0 0,1 0 0 0 0,2 0-122 0 0,2-2 1 0 0,1 1 0 0 0,1-1-224 0 0,0 0 0 0 0,0 2 0 0 0,1-1 0 0 0,1 1 0 0 0,2 1 0 0 0,0-1 0 0 0,0 1 0 0 0,1 1 0 0 0,1 0 0 0 0,2 1 0 0 0,0 0 0 0 0,2 0 0 0 0,0 0 0 0 0,-1 1 0 0 0,2 0 0 0 0,1 1 0 0 0,3 0 0 0 0,-1 1 0 0 0,2 0 0 0 0,-1 0 0 0 0,0 0 0 0 0,0 0 0 0 0,3-2 0 0 0,0 2 0 0 0,1 1 0 0 0,0-3 0 0 0,0 2 0 0 0,-1 0 0 0 0,0-1 0 0 0,-1 1 0 0 0,0-2 0 0 0,-1 1 0 0 0,-4 0 0 0 0,2-1 0 0 0,-4 1 0 0 0,0 0 0 0 0,-1 0 0 0 0,-1-2 0 0 0,-2 0 0 0 0,1 0-1321 0 0,-3 0 0 0 0,-2 0-655 0 0,-4 0 0 0 0,-2 0 0 0 0,-3-2-2909 0 0,1 0 4885 0 0,2-3 0 0 0,-14-11 0 0 0,0-5 0 0 0</inkml:trace>
</inkml:ink>
</file>

<file path=ppt/ink/ink1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3.672"/>
    </inkml:context>
    <inkml:brush xml:id="br0">
      <inkml:brushProperty name="width" value="0.05" units="cm"/>
      <inkml:brushProperty name="height" value="0.3" units="cm"/>
      <inkml:brushProperty name="color" value="#849398"/>
      <inkml:brushProperty name="inkEffects" value="pencil"/>
    </inkml:brush>
  </inkml:definitions>
  <inkml:trace contextRef="#ctx0" brushRef="#br0">30 14 11821 203827 67128,'-7'3'878'0'0,"1"0"1"0"0,-1 0 551-741 0,0-1 0 741 0,4 0-773 0 0,3-2 0 0 0,4 0 0 0 0,5 0 1 0 0,2 0-141 0 0,2 0 1 0 0,0 0 0 0 0,0-1-1 0 0,1 0 60 0 0,2-1 1 0 0,-1-1 0 0 0,2 1 0 0 0,1 0-107 0 0,-1 1 0 0 0,1 0 0 0 0,-1 1 0 0 0,0 0-245 0 0,1 0 0 0 0,-2 0 0 0 0,0 0 0 0 0,-2 0-86 0 0,-1 0 1 0 0,-2 1-1 0 0,0 0 1 0 0,-2 2-100 0 0,0 1 0 0 0,-3-2 0 0 0,-1 2-114 0 0,0-1 237 0 0,-4-1 1 0 0,-1-2 0 0 0,-4 0-114 0 0,-2 0 1 0 0,-1 0-1 0 0,1 0 1 0 0,-1 0-96 0 0,0 0 1 0 0,-2-1 0 0 0,1 0 0 0 0,-1-2-197 0 0,2 2 1 0 0,0-1-1 0 0,-1 1 1 0 0,-2-1-66 0 0,0 0 1 0 0,1 1-1 0 0,-2 1 1 0 0,1-2 141 0 0,0 0 0 0 0,1 0 0 0 0,-2 2 0 0 0,0 0 156 0 0,0 0 1 0 0,-1 0 0 0 0,1 0 0 0 0,-1 0 37 0 0,1 0 0 0 0,1 0 0 0 0,3 0 1 0 0,0 0 147 0 0,-2 0 1 0 0,4 0 59 0 0,-2 0 1 0 0,4 0-105 0 0,-1 0 0 0 0,3 0 75 0 0,1 0-96 0 0,3 0 1 0 0,2 0-1 0 0,-1 1 102 0 0,1 1 1 0 0,-1-2 0 0 0,0 3-110 0 0,2-3 1 0 0,-1 1-1 0 0,2 1-76 0 0,0 0 0 0 0,-1 0 1 0 0,1-2-1 0 0,0 0-67 0 0,-1 0 0 0 0,1 2 1 0 0,0 1-1 0 0,-1-2-451 0 0,1 0 1 0 0,0-1 0 0 0,1 0 0 0 0,1 0-816 0 0,-1 0 0 0 0,0 0 1 0 0,-1 0-1 0 0,-2-1-2258 0 0,0-1 3560 0 0,1 1 0 0 0,-20-14 0 0 0,-2 0 0 0 0</inkml:trace>
</inkml:ink>
</file>

<file path=ppt/ink/ink1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4.756"/>
    </inkml:context>
    <inkml:brush xml:id="br0">
      <inkml:brushProperty name="width" value="0.05" units="cm"/>
      <inkml:brushProperty name="height" value="0.3" units="cm"/>
      <inkml:brushProperty name="color" value="#849398"/>
      <inkml:brushProperty name="inkEffects" value="pencil"/>
    </inkml:brush>
  </inkml:definitions>
  <inkml:trace contextRef="#ctx0" brushRef="#br0">53 7 11802 207723 68520,'-2'4'2'0'-194,"-1"0"888"-2"14,0-1 49 2 146,1-1 1 0 1,0 0 0 0-1,4 1 0 0 1,3-2 400 0 14,3 0 0 0 0,1-1 1 0 0,2 0-1 0 0,1 0-637 0 16,3 0 0 0 1,0 0 0 0-1,2 0 1 0 0,0-1-174 0 3,0-1 0 0 0,1 1 1 0 0,1-2-1 0 0,1 1-224 0 0,0 0 1 0 0,0-3 0 0 0,0 3 0 0 0,-2 1-205 0 0,0 0 1 0 0,-3-1-1 0 0,0-1 1 0 0,-1 2-98 0 0,-1 0 0 0 0,-2 1 0 0 0,-2 0 0 0 0,-2 0-209 0 0,0 0 1 0 0,-4 1 240 0 0,0 1 1 0 0,-3 0-1 0 0,0 1 79 0 0,-3 0 1 0 0,0-1-1 0 0,-4-2-98 0 0,0 0 0 0 0,1 0 0 0 0,-2 0 0 0 0,0 0-71 0 0,-1 0 0 0 0,-2 0 0 0 0,1 0 0 0 0,-2 0-181 0 0,-2 0 0 0 0,-1 0 0 0 0,1 0 0 0 0,-1 1 42 0 0,0 1 1 0 0,-5 0-1 0 0,1 2 1 0 0,1-1 89 0 0,-1-2 0 0 0,-2 2 1 0 0,0-1-1 0 0,1 0 185 0 0,0 1 0 0 0,3-2 0 0 0,3 1 0 0 0,2-1 168 0 0,1-1 0 0 0,-1 0 1 0 0,3-1-1 0 0,1 0 176 0 0,1-1 0 0 0,2-3 1 0 0,1 2 105 0 0,2 0 0 0 0,-1 0-242 0 0,3-1 0 0 0,1 2-273 0 0,1 0 0 0 0,2 1 0 0 0,3 1 0 0 0,1 0 107 0 0,1 0 0 0 0,1 0 1 0 0,-2 0-1 0 0,2 1 139 0 0,0 1 1 0 0,1 0-1 0 0,2 2 1 0 0,1-1-150 0 0,-1-2 1 0 0,0 2-1 0 0,1-1 1 0 0,0 0-67 0 0,1 1 0 0 0,-1-2 0 0 0,2 1 1 0 0,-1 0-102 0 0,0 0 0 0 0,-1-1 0 0 0,2 1 0 0 0,-2-1-562 0 0,-1-1 1 0 0,-3 0 0 0 0,0 0-2552 0 0,0 0 2172 0 0,-6 0 1 0 0,1-1 0 0 0,-7-1-1 0 0,-3 0-1117 0 0,0 1 2110 0 0,-2 0 0 0 0,-35 1 0 0 0,-9 0 0 0 0</inkml:trace>
</inkml:ink>
</file>

<file path=ppt/ink/ink1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4:54.324"/>
    </inkml:context>
    <inkml:brush xml:id="br0">
      <inkml:brushProperty name="width" value="0.05" units="cm"/>
      <inkml:brushProperty name="height" value="0.3" units="cm"/>
      <inkml:brushProperty name="color" value="#849398"/>
      <inkml:brushProperty name="inkEffects" value="pencil"/>
    </inkml:brush>
  </inkml:definitions>
  <inkml:trace contextRef="#ctx0" brushRef="#br0">67 8 11835 201136 66210,'-4'0'2961'0'0,"2"0"-2346"0"0,4 0 1 0 0,3 0 0 0 0,3 0 0 0 0,1 0-235 0 0,-1 0 1 0 0,2 0 0 0 0,0-1-1 0 0,2-1 29 0 0,-1 0 1 0 0,-3 0 0 0 0,3 2-1 0 0,-1 0-136 0 0,1 0 0 0 0,-3 0 0 0 0,3 0 0 0 0,-1 0-224 0 0,0 0 0 0 0,-1 0 1 0 0,0 0-1 0 0,0 0-43 0 0,0 0 1 0 0,0 0 0 0 0,-3 0-164 0 0,1 0 1 0 0,0 1-179-59 0,-1 1 340-338 0,-2-1 0 397 0,-2 2 0 0 0,-4-3-45-293 0,-2 0 0 293 0,-2 0 0 0 0,-1 0 1 0 0,0 0-45-207 0,1 0 1 207 0,-3 0 0 0 0,-1 0-1 0 0,0 0 45-93 0,-2 0 1 93 0,0 2 0 0 0,0 0-1 0 0,1 0 21-20 0,0 1 1 20 0,-3-2-1 0 0,0 2 1 0 0,0-1 116 0 0,2 0 1 0 0,0 1-1 0 0,-1-1 1 0 0,1 0 6 0 0,1-1 1 0 0,3 0 0 0 0,-1-1 0 0 0,2 0 298 0 0,0 0 0 0 0,1 0 162 0 0,-1 0 1 0 0,3-3 162 0 0,-1-1 0 0 0,3 1-34 0 0,-3 1 0 0 0,3 1-313 0 0,-2 1 1 0 0,2 1-173 0 0,0 1 1 0 0,1-1-116 0 0,1 4 1 0 0,1-2 0 0 0,1 2-49 0 0,3-3 1 0 0,-2 1 0 0 0,2-1 0 0 0,0 0 97 0 0,1-2 1 0 0,3 1 0 0 0,0 1 0 0 0,0 0 118 0 0,0-1 1 0 0,-1 0 0 0 0,1-1 0 0 0,0 0 69 0 0,0 0 1 0 0,2 0 0 0 0,-1 0-1 0 0,0 0-98 0 0,2 0 1 0 0,0 0 0 0 0,-1 0 0 0 0,1 1-49 0 0,-1 1 1 0 0,1-1-1 0 0,0 1 1 0 0,-1-1-116 0 0,1-1 1 0 0,0 0 0 0 0,0 0 0 0 0,-2 0-76 0 0,0 0 0 0 0,1 0 0 0 0,-3 0 0 0 0,1 0 0 0 0,-2 0 0 0 0,0 0 0 0 0,-1 0 0 0 0,1 0 0 0 0,-3 0 0 0 0,1 0 0 0 0,-4 0-12642 0 0,2 0 12642-335 0,-6 3 0 335 0,-12 6 0 0 0,-7 5 0 0 0</inkml:trace>
  <inkml:trace contextRef="#ctx0" brushRef="#br0" timeOffset="1133">113 34 11815 204331 67531,'-6'0'825'0'-194,"1"0"789"0"181,1 0 0 0-1,2 0 1438 0 6,-3 0-1587 0 8,4 0 1 0 0,1 2-1007 0 0,4 1 1 0 0,2 1 0 0 0,2-1 0 0 0,0 0-46 0 0,1 0 0 0 0,0 0 1 0 0,0-2-1 0 0,2 2-81 0 0,2-2 0 0 0,0 0 1 0 0,1-1-1 0 0,1 2-109 0 0,0 0 1 0 0,3 0-1 0 0,-2-2 1 0 0,1 0-76 0 0,-1 0 0 0 0,2 0 0 0 0,-3 0 0 0 0,0-2-52 0 0,-1 0 1 0 0,-3 0-1 0 0,0 1 1 0 0,0 0 10 0 0,0-2 1 0 0,-4 1-10 0 0,-3 2 62 0 0,-2-3 0 0 0,0 2 0 0 0,-4-1-240 0 0,-3 1 1 0 0,2 1 0 0 0,-2 0-1 0 0,0 0-29 0 0,-1 0 0 0 0,-3 0 0 0 0,0 0 0 0 0,1 0-131 0 0,-2 0 0 0 0,2 0 0 0 0,-3 0 0 0 0,0 0 30 0 0,0 0 1 0 0,-1 1 0 0 0,1 1 0 0 0,-2 1 112 0 0,0 0 1 0 0,-3 0-1 0 0,1 0 1 0 0,-1 0 112 0 0,0-1 1 0 0,2 1-1 0 0,-2 0 1 0 0,0 0 76 0 0,1-1 1 0 0,0 1 0 0 0,3-3 0 0 0,2 0 138 0 0,0 0 0 0 0,-1 0 1 0 0,2 0-1 0 0,1-1 288 0 0,1-1 1 0 0,2 0-1 0 0,1-1 877 0 0,-1 0-531 0 0,2-3-723 0 0,0 3 1 0 0,3-1 0 0 0,3 2-171 0 0,1 1 0 0 0,2 1 0 0 0,1 0 0 0 0,0 0 112 0 0,2 0 0 0 0,1 0 0 0 0,3 0 1 0 0,1 0 21 0 0,-1 0 1 0 0,1 0 0 0 0,1 0 0 0 0,1 0-109 0 0,1 0 0 0 0,-1 0 0 0 0,1 0 0 0 0,1 0 0 0 0,-1 0 0 0 0,2 0 0 0 0,-2 0 0 0 0,1 0 0 0 0,0 0 0 0 0,-3 0 0 0 0,0 0 0 0 0,-2 0 0 0 0,-1 0 0 0 0,-1 0 0 0 0,-2 0 0 0 0,-1 0 0 0 0,0 0 0 0 0,-2 0 0 0 0,-1 0 0 0 0,-1 0-2419 0 0,-2 0-280 0 0,1 0 0 0 0,-3-3 2699-36 0,0-1 0 36 0,-15-2 0 0 0,-4-1 0 0 0</inkml:trace>
</inkml:ink>
</file>

<file path=ppt/ink/ink1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6.088"/>
    </inkml:context>
    <inkml:brush xml:id="br0">
      <inkml:brushProperty name="width" value="0.05" units="cm"/>
      <inkml:brushProperty name="height" value="0.3" units="cm"/>
      <inkml:brushProperty name="color" value="#849398"/>
      <inkml:brushProperty name="inkEffects" value="pencil"/>
    </inkml:brush>
  </inkml:definitions>
  <inkml:trace contextRef="#ctx0" brushRef="#br0">21 0 11852 207137 65121,'-3'4'1201'0'0,"-1"2"1884"-580"0,-2-2-2470 580 0,-1 2 0 0 0,6-2 0 0 0,4-2 1 0 0,2-1-27 0 0,1-1 1 0 0,4 0 0 0 0,1 0 0 0 0,2 0-99 0 0,0 0 1 0 0,1 0 0 0 0,1 0 0 0 0,1-1 82 0 0,1-1 0 0 0,-1 1 1 0 0,1-1-1 0 0,0 1-42 0 0,0 1 0 0 0,0 0 0 0 0,0 0 1 0 0,-1 0-121 0 0,-2 0 0 0 0,-3 0 1 0 0,-1 0-1 0 0,0 0 5 0 0,-2 0 1 0 0,0 0 0 0 0,-2 1 478 0 0,1 1-406 0 0,-1-1 0 0 0,-3 2-337 0 0,-3-3 0 0 0,-3 0 0 0 0,-3 0-361 0 0,-1 0 1 0 0,1-2 0 0 0,-1-1 0 0 0,-1 2-146 0 0,0 0 0 0 0,-1 1 1 0 0,-2 0-1 0 0,0 0-110 0 0,-2 0 0 0 0,0 0 0 0 0,-1 0 0 0 0,-1 0 75 0 0,-1 0 1 0 0,-1 0-1 0 0,0 1 1 0 0,1 0 388 0 0,0 2 0 0 0,0 0 0 0 0,1-2 0 0 0,-1 2 75 0 0,1 1 1 0 0,4-3 0 0 0,3 1 0 0 0,0-1 563 0 0,1-1-390 0 0,1 3 1 0 0,3-2-1 0 0,3 1 1 0 0,4-1 26 0 0,1-1 1 0 0,2 0-1 0 0,0 0 1 0 0,0 0 34 0 0,2 0 0 0 0,1 0 0 0 0,1 0 0 0 0,1 0 65 0 0,-1 0 1 0 0,2 0-1 0 0,0 0 1 0 0,1 0-378 0 0,2 0 0 0 0,-2 0 0 0 0,2 0 0 0 0,0 0 0 0 0,2 0 0 0 0,1 0 0 0 0,1 0 0 0 0,-2 0 0 0 0,0 0 0 0 0,-3 0 0 0 0,0 0 0 0 0,-1 0 0 0 0,-1 0 0 0 0,-3-1 0 0 0,-3 0-353 0 0,-1-2-575 0 0,-5 1 1 0 0,1 2-1 0 0,-4 0 1 0 0,-2 0-2641 0 0,-2 0 3568 0 0,-1 0 0 0 0,-23 3 0 0 0,-6 1 0 0 0</inkml:trace>
</inkml:ink>
</file>

<file path=ppt/ink/ink1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9.055"/>
    </inkml:context>
    <inkml:brush xml:id="br0">
      <inkml:brushProperty name="width" value="0.05" units="cm"/>
      <inkml:brushProperty name="height" value="0.3" units="cm"/>
      <inkml:brushProperty name="color" value="#849398"/>
      <inkml:brushProperty name="inkEffects" value="pencil"/>
    </inkml:brush>
  </inkml:definitions>
  <inkml:trace contextRef="#ctx0" brushRef="#br0">69 1 11796 205599 68901,'-7'4'0'0'-38,"-1"0"1"0"0,-1 0 964 0 0,1-1 1 0 1,1 0 0 0-1,0 0 531 0-21,0 0 0 0 1,4 0-817 0 28,0-1 1 0 0,6 1 0 0 0,1 2-1 0 0,3-3-210 0 20,2-1 1 0 1,1-1-1 0 0,3 0 1 0 0,1 0-46 0 8,2 0 0 0 1,1 0 0 0 0,3 0 1 0 0,2 0-212 0 0,0 0 1 0 0,2-2 0 0 0,-1-1 0 0 0,0 1-17 0 0,0-1 1 0 0,2 2 0 0 0,-1-3 0 0 0,0 1-23 0 0,-2 2 1 0 0,-4 0 0 0 0,-1 1 0 0 0,0-1 150 0 0,-3-1 1 0 0,0 1 0 0 0,-3-1 0 0 0,-2 1 191 0 0,-2 1-219 0 0,-3 0 1 0 0,-4-2 0 0 0,-6 0 0 0 0,-1 0-284 0 0,-2 2 0 0 0,-3 0 0 0 0,1 0 0 0 0,-1 0-161 0 0,-2 0 1 0 0,-2 0-1 0 0,-1 0 1 0 0,-1 0-48 19 0,1 0 1-19 0,-1 0 0 0 0,-1 0 0 0 0,0 0-13 241 0,-1 0 0-241 0,1 0 0 0 0,-3 0 0 0 0,1 3 29 314 0,1 1 0-314 0,-2 0 1 0 0,0 0-1 0 0,0 1 187 403 0,2 1 1-403 0,3 1-1 0 0,1-1 1 0 0,2-1 256 331 0,1-1 1-331 0,3-2 66 251 0,1 0 1-251 0,5-1-335 190 0,4-1 1-190 0,3 0-1 0 0,4 0 1 0 0,-1 0 129 158 0,1 0 0-158 0,2 0 1 0 0,0-1-1 0 0,2 0-63 187 0,1-2 0-187 0,0 1 0 0 0,2 2 0 0 0,1 0 114 155 0,0 0 0-155 0,2-1 0 0 0,-2 0 0 0 0,1-1 99 26 0,1 0 1-26 0,-2 1 0 0 0,2 1 0 0 0,0 0-116 0 0,0 0 1 0 0,-1 0 0 0 0,1 0 0 0 0,-1 0-60 0 0,-1 0 0 0 0,-2 0 1 0 0,-1 0-1 0 0,-1 0-27 0 0,1 0 0 0 0,-2 0 1 0 0,-2 0-291 0 0,0-3-108 0 0,-5 3 0 0 0,0-4 0 0 0,-3 3-799 0 0,-3-2 0 0 0,2-1 0 0 0,-3 1-529 0 0,-2-1 0 0 0,1 2 1 0 0,0-2-1 0 0,1 1 1644 0 0,-2 2 0 0 0,-20-3 0 0 0,-7 1 0 0 0</inkml:trace>
</inkml:ink>
</file>

<file path=ppt/ink/ink1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7.154"/>
    </inkml:context>
    <inkml:brush xml:id="br0">
      <inkml:brushProperty name="width" value="0.05" units="cm"/>
      <inkml:brushProperty name="height" value="0.3" units="cm"/>
      <inkml:brushProperty name="color" value="#849398"/>
      <inkml:brushProperty name="inkEffects" value="pencil"/>
    </inkml:brush>
  </inkml:definitions>
  <inkml:trace contextRef="#ctx0" brushRef="#br0">150 21 11831 211735 66462,'-7'2'327'0'-32,"1"0"0"0"1,1 1 0 0-1,1-1 1205-1293-75,-2 0 0 1293 0,4 1-588-383 41,-1-1 0 383 0,3-1 0 0 1,3 1-268-35 43,1-1 0 35 0,2-1 0 0 0,1 0 0 0 0,2 0-271 0 22,2 0 0 0-1,0 0 0 0 0,0 0 0 0 1,0 0-154 0 0,2 0 1 0 0,3 0 0 0 0,-1 0 0 0 0,1 0-101 0 0,0 0 0 0 0,-2 0 0 0 0,1 0 0 0 0,-1 0-103 0 0,0 0 0 0 0,-2 0 0 0 0,-1 0-515 0 0,-2 0 342 0 0,-1-3 1 0 0,-5 2 0 0 0,-3-1 0 0 0,-4 1-154 0 0,-2 1 0 0 0,-1 2 0 0 0,-2 0 0 0 0,0 0-155 0 0,-1-1 1 0 0,1-1-1 0 0,-2 2 1 0 0,-1 0-178 0 0,2 0 0 0 0,-2-2 0 0 0,1 1 0 0 0,1 1 112 0 0,1 0 1 0 0,-1 0 0 0 0,2-2 0 0 0,-1 0-612 0 0,2 0 0 0 0,3 2 1109 0 0,-1 0 0 0 0,21-2 0 0 0,4-4 0 0 0</inkml:trace>
  <inkml:trace contextRef="#ctx0" brushRef="#br0" timeOffset="851">296 27 11772 207601 70874,'-7'0'3387'0'-926,"4"0"-1592"-1733"704,-3 0-1239 1585 153,5-3 1 148 0,-2 2-10-26 35,3-3 1 26 1,0 1-174 0 28,0-1 0 0 0,-2 2 1 0 1,-1-2-72 0 4,-1 1 1 0-1,2 1 0 0 1,-2 2 0 0 0,-1 0-5 0-3,-1 0 0 0 0,-1 1 0 0-1,0 0 0 0 1,1 1-102 0-9,-1 0 1 0 0,0 1-1 0 1,0-1 1 0-1,-1-1-30 0-7,-1 0 0 0 0,0-1 0 0 0,2 0 0 0 0,-1 0 32 0-5,-1 0 0 0 1,0 0 1 0 0,1 0-1 0-1,0 0-22 0 2,-1 0 1 0-1,-2 0 0 0 1,2 0 0 0-1,-1 0-95 0 9,1 0 0 0 0,-3 0 0 0 0,1 0 0 0 0,0 0-78 0 11,0 0 0 0 1,3 0 0 0-1,-1 0 0 0 1,2 0-118 0 2,0 0 1 0 0,3 0-29 0 0,-1 0 1 0 0,5-2 49 0 0,0 0 1 0 0,2-1-1 0 0,5 3 1 0 0,0 0 123 0 0,-1 0 0 0 0,2 0 1 0 0,1 0-1 0 0,1 0 55 0 0,0 0 0 0 0,3 0 1 0 0,-2 0-1 0 0,2 0 30 0 0,0 0 1 0 0,-2 1 0 0 0,0 1 0 0 0,1 0 121 0 0,0-1 0 0 0,2 0 0 0 0,-1-1 0 0 0,0 0-115 0 0,1 0 0 0 0,-2 0 0 0 0,0 0 0 0 0,-1 0-68 0 0,1 0 0 0 0,-2 0 1 0 0,1 0 10 0 0,-2 0 1 0 0,0 0 151 0 0,-2 0-79 0 0,-4 0 0 0 0,0 0-109 0 0,-6 0 0 0 0,0 0-316 0 0,-4 0 0 0 0,0 0 0 0 0,1 0-579 0 0,-1 0 1 0 0,1 0 327 0 0,-1 0 1 0 0,0 0 0 0 0,1 0 102 0 0,-1 0 1 0 0,0 0-1 0 0,1 0-34 0 0,-1 0 1 0 0,3 0 0 0 0,-1 0 25 0 0,0 0 0 0 0,-1 1 0 0 0,-1 0 239 0 0,1 2 0 0 0,1-1 0 0 0,1-2 219 0 0,-1 0 0 0 0,1 0 0 0 0,0 0 298 0 0,-2 0 1 0 0,3 0 0 0 0,-2 2-1 0 0,0 0 22 0 0,-1 0 1 0 0,2-1 0 0 0,-1 1 0 0 0,0 0-91 0 0,-1-1 0 0 0,0 1 1 0 0,1-1-83 0 0,1 1 0 0 0,-1 1-334 0 0,-1 0 1 0 0,1-3-1400 0 0,1 3-1820 0 0,2-3 3386 0 0,-1 0 0 0 0,24-6 0 0 0,5-1 0 0 0</inkml:trace>
</inkml:ink>
</file>

<file path=ppt/ink/ink1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10.418"/>
    </inkml:context>
    <inkml:brush xml:id="br0">
      <inkml:brushProperty name="width" value="0.05" units="cm"/>
      <inkml:brushProperty name="height" value="0.3" units="cm"/>
      <inkml:brushProperty name="color" value="#849398"/>
      <inkml:brushProperty name="inkEffects" value="pencil"/>
    </inkml:brush>
  </inkml:definitions>
  <inkml:trace contextRef="#ctx0" brushRef="#br0">226 34 11851 211796 65192,'0'-7'-399'0'0,"0"3"2242"-365"0,0-1-64 215 0,0 1-992 69 0,0-3 0 81 0,-3 3-375-13 0,-1 2 0 13 0,0 1 1 0 0,0 1-1 0 0,-1 0 5 0 0,-1 0 1 0 0,1 0 0 0 0,1 1 0 0 0,-1 1-130 0 0,-1 0 1 0 0,-1 1 0 0 0,0-2 0 0 0,1 1-32 0 0,-1 0 1 0 0,0 1 0 0 0,1-1 20 0 0,-1 0 1 0 0,0-2 0 0 0,1 0-30 0 0,-1 0 1 0 0,3 0 0 0 0,-1 0 0 0 0,0 0-35 0 0,-1 0 1 0 0,0 0 0 0 0,-1 0 0 0 0,0 0-68 0 0,1 0 0 0 0,-1 0 0 0 0,0-2 1 0 0,1 0-83 0 0,-1 0 0 0 0,0 2 0 0 0,1 0-103 0 0,-1 0 0 0 0,0 0-67 0 0,1 0 43 0 0,2 0 1 0 0,2 0 103 0 0,4 0 0 0 0,2 0 0 0 0,2 0 97 0 0,1 0 0 0 0,0 0 0 0 0,-1 0 0 0 0,2 0-8 0 0,1 0 0 0 0,-2 0 0 0 0,3 0 1 0 0,-2 0 74 0 0,1 0 1 0 0,3 0 0 0 0,-1 0 0 0 0,0 0-83 0 0,0 0 0 0 0,-2 0 0 0 0,2 2 0 0 0,0 0-21 0 0,-1 0 0 0 0,2-2 0 0 0,-2 0 1 0 0,-1 0-83 0 0,1 0 0 0 0,1 0 0 0 0,-2 0 1 0 0,1 0-105 0 0,0 0 0 0 0,-1 0 0 0 0,-2 0 0 0 0,1 0 116 0 0,1 0 0 0 0,-2 0 0 0 0,-3 0 118 0 0,1 0-300 0 0,1-3 1 0 0,-2 2-238 0 0,-2-4-77 0 0,-1 4-1615 0 0,-1-2 0 0 0,-9 3 0 0 0,-2 0 0 0 0</inkml:trace>
</inkml:ink>
</file>

<file path=ppt/ink/ink1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17.804"/>
    </inkml:context>
    <inkml:brush xml:id="br0">
      <inkml:brushProperty name="width" value="0.05" units="cm"/>
      <inkml:brushProperty name="height" value="0.3" units="cm"/>
      <inkml:brushProperty name="color" value="#849398"/>
      <inkml:brushProperty name="inkEffects" value="pencil"/>
    </inkml:brush>
  </inkml:definitions>
  <inkml:trace contextRef="#ctx0" brushRef="#br0">1275 178 11782 210828 69990,'-8'0'2412'0'0,"-1"0"0"0"0,4 0 3024 0 0,-1 0-616 0 0,4 0-3288 0 0,-1 0 1 0 0,3 0-1 0 0,3 0-1205 0 0,3 0 0 0 0,1 0 0 0 0,2 1 0 0 0,0 1-327 0 0,2 0 0 0 0,0 1 0 0 0,3-2 0 0 0,1 1 0 0 0,1 1 0 0 0,2 0 0 0 0,0-2 0 0 0,2 1 0 0 0,-1 0 0 0 0,2 1 0 0 0,2-3 0 0 0,1 0 0 0 0,2 0 0 0 0,-4 0 0 0 0,0 0 0 0 0,-1 0 0 0 0,1 0 0 0 0,-3-3 0 0 0,0 1 0 0 0,-4 0 0 0 0,-4 1 0 0 0,-1 1 0 0 0,0 0 0 0 0,2 0 0 0 0,-5-4 0 0 0,-3 3 0 0 0,-5-3-1161 0 0,-2 4 0 0 0,1 0-2972 0 0,-3 0 0 0 0,-1 0 4133 0 0,-2 0 0 0 0,-23 8 0 0 0,-6 1 0 0 0</inkml:trace>
  <inkml:trace contextRef="#ctx0" brushRef="#br0" timeOffset="896">1495 1 11782 214238 69990,'-9'0'2760'0'-163,"4"2"-271"-768"-421,-1 1-898 768 393,4 0 1 0 1,-1-2-851 0 161,3 2 0 0 0,0 1 1 0 0,0 5-274 0 29,3-1 0 0 0,-1 4 0 0 0,3 0 0 0 0,-1 1-1 0 0,-3 2 1 0 0,1 2 0 0 0,0 2 0 0 0,1 5-95 0 0,-1 3 1 0 0,-1-1 0 0 0,-1 3-1 0 0,0 0 155 0 0,0-1 1 0 0,1 1 0 0 0,1-2 0 0 0,0 0-300-649 0,0-2 1 649 0,-1-1-1 0 0,-1-5 1 0 0,0-2-449-2088 0,0-2 0 2088 0,3-5-1441-2322 0,0 1 1 2322 0,3-6-1170-1784 0,-4-5 0 1784 0,2-1 2829-1171 0,-1-5 0 1171 0,2-22 0 0 0,3-8 0 0 0</inkml:trace>
  <inkml:trace contextRef="#ctx0" brushRef="#br0" timeOffset="4033">346 1368 11781 211724 70078,'-5'5'1115'0'-276,"0"-1"391"0"155,1 0 1 0 0,2-3-876 0 66,2 5 0 0-1,1-4 0 0 1,1 1 0 0 0,4-2 211 0 36,1-1 1 0 0,6 0 0 0 0,1 0 0 0-1,2 0-155 0 20,1 0 0 0 0,0 0 0 0 0,2 0 0 0 0,2 0-138 0 0,0 0 1 0 0,2-3 0 0 0,2-1-1 0 0,0 0-100 0 0,-3 1 0 0 0,0 0 1 0 0,-3 2-1 0 0,0-1-278 0 0,0-1 1 0 0,-1 0 0 0 0,-2 3 0 0 0,-1 0-64 0 0,-1 0 0 0 0,-4 0 0 0 0,1 0-473 0 0,-1 0-702 0 0,-2 0 1 0 0,-3 1-2720 0 0,-2 2 1522 0 0,-2-2 1 0 0,-1 2-767 0 0,0-6 3029-76 0,-4 2 0 76 0,-16-10 0 0 0,-7 2 0 0 0</inkml:trace>
  <inkml:trace contextRef="#ctx0" brushRef="#br0" timeOffset="4100">574 1225 11792 210261 69248,'-4'1'2495'0'-248,"1"2"1"0"0,2 1-1902 0 248,1 5 0 0-1,0-1 0 0 1,0 2 0 0-1,0 0-108 0 1,0 1 0 0 0,0 4 1 0 0,0 0-1 0 0,0 4 13 0 0,0 3 0 0 0,0 3 0 0 0,0 1 1 0 0,0 2-189 0 0,0 3 0 0 0,0-1 0 0 0,0 1 0 0 0,0 0-191-553 0,0-1 0 553 0,0-1 0 0 0,0-4 0 0 0,0-3-610-1674 0,0-2 1 1674 0,0-3 0 0 0,0-3-3961-2343 0,0-3 4450-258 0,0-5 0 2601 0,-7-29 0 0 0,-3-10 0 0 0</inkml:trace>
  <inkml:trace contextRef="#ctx0" brushRef="#br0" timeOffset="4767">389 372 11786 216339 69717,'-4'5'379'0'-85,"-2"-2"0"0"0,2-2 1 0-1,-2 1 1449-7328-189,-1 1-784 6872 226,4 0 1 456 1,-1-2-318 0 47,4 2 0 0-1,4-2 1 0 1,1 1-340 0 1,3-1 1 0 0,0-1 0 0 0,1 0 0 0 0,-1 0 9 0 0,1 0 0 0 0,2 0 0 0 0,1 0 0 0 0,0 0-128 0 0,0 0 1 0 0,3 0 0 0 0,0 0 0 0 0,0 0-123 0 0,2 0 0 0 0,0 0 0 0 0,0 0 0 0 0,0-1-148 0 0,0-1 0 0 0,0 0 0 0 0,-1-3 0 0 0,-1 1-254 0 0,-1 2 1 0 0,-1-1-1 0 0,1-1-887 0 0,-3-1 1 0 0,-4 3-408 0 0,-2 0 0 0 0,-4 1-231 0 0,-1 1 0 0 0,-3 0 1778 0 0,-6 0 0 0 0,-18-4 0 0 0,-5-1 0 0 0</inkml:trace>
  <inkml:trace contextRef="#ctx0" brushRef="#br0" timeOffset="5011">515 237 11799 212805 68675,'-3'-5'1177'0'0,"2"1"412"-1652"0,-7 4 1 1652 0,7 4-1023-144 0,-2 2 1 144 0,2-1-1 0 0,1 0 1 0 0,0 2-114-18 0,0 0 1 18 0,0 3 0 0 0,0 1 0 0 0,0 4-205 0 0,0 4 1 0 0,0 2 0 0 0,0 6 0 0 0,0 1-70 0 0,0 3 1 0 0,0-1 0 0 0,0 0 0 0 0,0-1-300-319 0,0-2 1 319 0,0-2-1 0 0,0-2 1 0 0,0-3-1278-1013 0,0-3 1 1013 0,0-4 20-1114 0,0-1 0 1114 0,1-7 1374-806 0,2-2 0 806 0,2-24 0 0 0,3-8 0 0 0</inkml:trace>
  <inkml:trace contextRef="#ctx0" brushRef="#br0" timeOffset="6732">2238 1959 11796 191016 68928,'-5'0'2895'0'-151,"1"1"0"0"1,5 1-2316 0 150,2 1 0 0 0,2 0 1 0 0,4-2-1 0 0,2 1-96 0 0,0 1 0 0 0,5-1 1 0 0,0-1-1 0 0,3 1-129 0 0,-1 1 0 0 0,3 1 1 0 0,0-2-1 0 0,0 0-89 0 0,3 0 1 0 0,0-1 0 0 0,1 0 0 0 0,0 1-235 0 0,-3 1 1 0 0,2 0-1 0 0,-5-3 1 0 0,0 0 30 0 0,-1 0 1 0 0,-1 0 0 0 0,-1 0 0 0 0,-2 0-154 0 0,-3 0 0 0 0,-1 0 0 0 0,-2 0 0 0 0,0 0-227 0 0,1 0 0 0 0,-4-1 0 0 0,-2-1-602 0 0,1-1 1 0 0,-4 0 116 0 0,0 3 1 0 0,-1-3 0 0 0,-5 1-201 0 0,0 0 0 0 0,-2 1 1 0 0,0 1 1002 0 0,0 0 0 0 0,-20 0 0 0 0,-4 0 0 0 0</inkml:trace>
  <inkml:trace contextRef="#ctx0" brushRef="#br0" timeOffset="6800">2483 1782 11844 191016 65622,'-8'6'1616'0'0,"3"-1"0"0"0,-2 1 0 0 0,4 2-913 0 0,1 1 1 0 0,1-1 0 0 0,1 2 0 0 0,0 0-211 0 0,0 1 1 0 0,0 5-1 0 0,0 1 1 0 0,1 5-110 0 0,2 2 0 0 0,-2 4 0 0 0,2 1 1 0 0,-2 1-195 0 0,-1 2 1 0 0,0 1 0 0 0,0 0 0 0 0,0-1-402 0 0,0-1 0 0 0,0-7 0 0 0,0 1 1 0 0,0-4-3531-138 0,0-2-402-1523 0,-4-5 4143 547 0,3-6 0 1114 0,-10-38 0 0 0,2-12 0 0 0</inkml:trace>
  <inkml:trace contextRef="#ctx0" brushRef="#br0" timeOffset="7817">1892 879 11788 193513 69587,'-9'0'2841'0'-2001,"1"0"-2482"0"1912,3 0 0 0 0,2 0 0 0-1,6 0 0 0 1,3 0 202 0 84,1 0 1 0 0,3-1 0 0 1,1-1-1 0-1,2-1-50 0 5,0 1 1 0 0,3 1-1 0 0,-2 1 1 0 0,2 0-71 0 0,1 0 1 0 0,0 0 0 0 0,0 0 0 0 0,0 0-257 0 0,0 0 1 0 0,-1 0 0 0 0,1 0 0 0 0,-1 0-186 0 0,-2 0 0 0 0,-1 0 0 0 0,-5 0 1 0 0,1 1-479 0 0,3 2 1 0 0,-3-2-1 0 0,2 2-1652 0 0,-1-2 0 0 0,-2-1-1883 0 0,1 0 4013 0 0,-1 0 0 0 0,-26 0 0 0 0,-6 0 0 0 0</inkml:trace>
  <inkml:trace contextRef="#ctx0" brushRef="#br0" timeOffset="8511">2044 718 11829 192617 66583,'5'0'2787'0'0,"1"0"-2249"0"0,-4 0 0 0 0,2 4 1 0 0,-4 3 293 0 0,0 3 0 0 0,-1 0 1 0 0,-1 4-1 0 0,-1 1-425 0 0,1 1 1 0 0,-2 4-1 0 0,1 2 1 0 0,1 1-389 0 0,-2 3 0 0 0,2 2 0 0 0,-3 0 0 0 0,1 1-238-3 0,-1 1 0 3 0,2-6 1 0 0,-2 0-1 0 0,2-2-904-651 0,1-3 0 651 0,1-2 1 0 0,1-3 1122-1038 0,0-3 0 1038 0,-4-24 0 0 0,-1-7 0 0 0</inkml:trace>
  <inkml:trace contextRef="#ctx0" brushRef="#br0" timeOffset="8840">414 2525 11783 188747 69915,'-8'0'12'0'-915,"-1"3"1468"0"621,1 0 0 0 0,2 0-283 0 134,0-3 1 0 0,6 0-1 0 0,0 0-432 0 130,4 0 1 0-1,5 0 0 0 1,1 0 0 0-1,2 0-273 0 31,1 0 1 0 0,1 0 0 0 0,3 0-1 0 0,0 0-14 0 0,0 0 0 0 0,1 0 0 0 0,1 0 0 0 0,1 0-226 0 0,2 0 1 0 0,-1-1-1 0 0,3-1 1 0 0,-3-1-146 0 0,0 1 1 0 0,2-2-1 0 0,-3 1 1 0 0,1-1-87 0 0,0 0 1 0 0,-3-2 0 0 0,-3 4 0 0 0,-2-1-26 0 0,0-1 0 0 0,-2 3-1335 0 0,-3-2 255 0 0,-3 2 0 0 0,-2 1 0 0 0,-6 0-836 0 0,-3 0 0 0 0,2 0 1 0 0,-2 0 1918 0 0,0 0 0 0 0,-32 12 0 0 0,-8 2 0 0 0</inkml:trace>
  <inkml:trace contextRef="#ctx0" brushRef="#br0" timeOffset="10146">625 2382 11820 188747 67197,'0'8'2916'0'0,"0"1"1"0"0,0 0 0 0 0,0 2-2571 2425 0,0 3 0-2425 0,0 5 0 0 0,0 3 0 0 0,0 1-226 0 0,0 3 1 0 0,0 5 0 0 0,0-1 0 0 0,0 1-543 0 0,0 0 0 0 0,0-4 0 0 0,0 1 0 0 0,0-5-942-486 0,0-3 1 486 0,0-3 0 0 0,0-2-1886-2177 0,0-1 3249 747 0,0-8 0 1430 0,4-13 0 0 0,1-12 0 0 0</inkml:trace>
  <inkml:trace contextRef="#ctx0" brushRef="#br0" timeOffset="10787">0 3209 11818 190297 67315,'9'0'3285'0'0,"-1"0"-3083"-272"0,1 0 0 272 0,-1 0 0 0 0,1 0 1 0 0,2 0 152 0 0,0 0 1 0 0,4 0-1 0 0,-1 0 1 0 0,2 0-64 0 0,1 0 1 0 0,0 0 0 0 0,0-1-1 0 0,0-1-114 0 0,0 0 0 0 0,-2-2 0 0 0,0 2 0 0 0,-1-1-167 0 0,-2 1 1 0 0,-1 1-1 0 0,-3 1-1108 0 0,1 0-256 0 0,-4 0 1 0 0,-2 1-1482 0 0,-3 2 2834 0 0,0-2 0 0 0,-18 3 0 0 0,-6-4 0 0 0</inkml:trace>
  <inkml:trace contextRef="#ctx0" brushRef="#br0" timeOffset="10788">119 3091 11818 188654 67315,'-6'0'2563'0'0,"0"0"-1483"431"0,4 0 1-431 0,-1 1-559 0 0,3 2 0 0 0,1 1 0 0 0,0 5 0 0 0,3 0-124 0 0,1 2 0 0 0,-2 3 1 0 0,1 3-1 0 0,1 3 14 0 0,0 3 1 0 0,-3 5-1 0 0,0 3 1 0 0,-1 2-159 0 0,-1 0 1 0 0,0-2-1 0 0,0-1 1 0 0,0-1-563-150 0,0-1 1 150 0,0-3 0 0 0,0-3 0 0 0,0-6-2321-1881 0,0-3 1656-142 0,0-4 1 2023 0,0-8 0 0 0,0-4 971-1447 0,0-3 0 1447 0,8-25 0 0 0,1-6 0 0 0</inkml:trace>
  <inkml:trace contextRef="#ctx0" brushRef="#br0" timeOffset="11491">963 3395 11839 190399 65956,'-3'6'664'0'0,"0"-1"1"0"0,0-2-192-785 0,3 3 1 785 0,4-5-1 0 0,2 2 1 0 0,2-2 793 0 0,4-1 1 0 0,-2 0 0 0 0,5-1 0 0 0,2-1-515 0 0,2 0 1 0 0,1-5 0 0 0,0 2 0 0 0,2 0-283 0 0,3-1 1 0 0,-1 0 0 0 0,0-2-1 0 0,-3 1-145 0 0,0 1 0 0 0,1-1 0 0 0,-2 4 1 0 0,-2-1-165 0 0,-3 0 0 0 0,0 1 0 0 0,-4 2 0 0 0,-1-1-237 0 0,0 0 1 0 0,-5-1 245 0 0,1 3 1 0 0,-4 4-1110 0 0,1 1 0 0 0,-3-1-1847 0 0,-3-1 1 0 0,-2-2 1595 0 0,-3-1 0 0 0,2 0 0 0 0,1 0-354 0 0,-2 0 1 0 0,2-1 1542 0 0,0-2 0 0 0,-16-21 0 0 0,-6-7 0 0 0</inkml:trace>
  <inkml:trace contextRef="#ctx0" brushRef="#br0" timeOffset="12167">1149 3158 11839 192979 65956,'-9'3'1661'0'0,"1"0"0"0"0,0 4-1159-2567 0,3-2 1 2567 0,1 3 0 0 0,4 0-1 0 0,0 1 108-41 0,0-1 1 41 0,1 2-1 0 0,1 1 1 0 0,1 4-218 0 0,2 4 1 0 0,-2-1-1 0 0,3 6 1 0 0,-1 1-123 0 0,0 2 0 0 0,0 6 1 0 0,-4 0-1 0 0,2 3-79-71 0,-1-1 1 71 0,-1 0 0 0 0,-1-1 0 0 0,0 0-220-929 0,0-1 0 929 0,0-4 0 0 0,0-3 0 0 0,0-6-781-1146 0,0-2 1 1146 0,0-5-643-1499 0,0-1 0 1499 0,0-8-1479-1815 0,0-4 2929 1212 0,0-3 0 603 0,4-51 0 0 0,1-11 0 0 0</inkml:trace>
  <inkml:trace contextRef="#ctx0" brushRef="#br0" timeOffset="12237">1655 2551 11868 201637 64167,'-8'0'0'0'0,"-1"2"3169"0"0,1 1-2424 0 0,-1 4 1 0 0,5-3 0 0 0,2 4-154 0 0,4-2 1 0 0,2-2-1 0 0,6-2 1 0 0,0 1-168 0 0,1-1 0 0 0,4 0 0 0 0,0 0 0 0 0,1 0-188 0 0,4 0 1 0 0,-2-1 0 0 0,2 0 0 0 0,-2 1-127 0 0,2 1 0 0 0,-1 0 1 0 0,2-2-1 0 0,0 0-209 0 0,-2 2 0 0 0,-4 0 0 0 0,-1-2 0 0 0,0 1-470 0 0,-1 1 1 0 0,2 0 0 0 0,-4-1-984-105 0,0 1 0 105 0,-2 0-3-542 0,0-3 0 542 0,-5-1-8-486 0,-1-2 1562 234 0,-6 2 0 252 0,-20-21 0 0 0,-9-2 0 0 0</inkml:trace>
  <inkml:trace contextRef="#ctx0" brushRef="#br0" timeOffset="12238">1816 2424 11868 200252 64167,'-6'0'1443'0'-4,"0"0"0"0"-1,5 1-730 0-24,-2 2 1 0-1,2-2-1 0 1,1 5-225 0 23,0 1 1 0 0,1 1 0 0 0,1 3 0 0 0,0 3-108 0 6,0 2 1 0 0,2 2-1 0 0,-1 3 1 0 0,0 3-221 0 0,0 3 1 0 0,-2 6 0 0 0,2-1 0 0 0,-2 2-255 0 0,-1-1 1 0 0,0-2 0 0 0,0 0-1 0 0,0-3-559 0 0,0-2 1 0 0,0-5 0 0 0,0-3-2041-438 0,0-3 2692-1063 0,0-5 0 1501 0,8-20 0 0 0,1-10 0 0 0</inkml:trace>
  <inkml:trace contextRef="#ctx0" brushRef="#br0" timeOffset="12896">2213 3184 11870 194650 64046,'-6'0'149'0'0,"1"1"296"0"0,1 2 1 0 0,3-3 287 0 0,3 3 1 0 0,3-2 0 0 0,4-1-1 0 0,0 0 179 0 0,2 0 0 0 0,3 0 0 0 0,5 0 0 0 0,2 0-328 0 0,0 0 1 0 0,2-1 0 0 0,3-1 0 0 0,1 0-154 0 0,1 0 1 0 0,3 1 0 0 0,-2 1 0 0 0,1 0-224 0 0,2 0 1 0 0,-3 0 0 0 0,0 0-1 0 0,-4-1-98 0 0,-3-2 0 0 0,2 2 0 0 0,-4-2 0 0 0,-3 1-357 0 0,-2 0 0 0 0,-2 1 1 0 0,-5-2-3085-409 0,1 2 1791-567 0,-5-3 0 976 0,-1 2 1 0 0,-6-2-1396-920 0,-2 0 2935 480 0,-3-3 0 440 0,-27 6 0 0 0,-6-2 0 0 0</inkml:trace>
  <inkml:trace contextRef="#ctx0" brushRef="#br0" timeOffset="13025">2474 2990 11870 191905 64046,'0'8'1607'0'0,"0"0"1"0"0,0 2 0 0 0,1 0 0 0 0,1 2-1224 0 0,1 2 1 0 0,4 1 0 0 0,-3 4 0 0 0,2 4 132 0 0,-1 1 0 0 0,0 2 1 0 0,1 3-1 0 0,-3 2-196 0 0,-2 1 1 0 0,1 1 0 0 0,1-1 0 0 0,-1-2-344-29 0,-1-1 1 29 0,-1-3-1 0 0,0-6 1 0 0,0-1-347-1460 0,0-3 1 1460 0,0-5 0 0 0,0 0-862-2369 0,0-1 1 2369 0,1-6-81-2020 0,2-1 0 2020 0,-2-3 1309-1536 0,1-3 0 1536 0,-23-31 0 0 0,-7-12 0 0 0</inkml:trace>
</inkml:ink>
</file>

<file path=ppt/ink/ink1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20.181"/>
    </inkml:context>
    <inkml:brush xml:id="br0">
      <inkml:brushProperty name="width" value="0.05" units="cm"/>
      <inkml:brushProperty name="height" value="0.3" units="cm"/>
      <inkml:brushProperty name="color" value="#849398"/>
      <inkml:brushProperty name="inkEffects" value="pencil"/>
    </inkml:brush>
  </inkml:definitions>
  <inkml:trace contextRef="#ctx0" brushRef="#br0">34 170 11778 214675 70387,'-9'0'464'0'-704,"1"3"1413"-283"400,-1 3 1 283 0,5-1-756 0 145,1 0 0 0 0,3-3 0 0 1,3 2-312 0 128,2 0 0 0 0,6-3 1 0 1,1 1-1 0-1,1-1-197 0 30,2-1 0 0 0,1 0 0 0 0,1-1 1 0 0,1 0-89 0 0,1-2 0 0 0,-1-1 0 0 0,3 2 0 0 0,-1-1-195 0 0,-1 1 0 0 0,2 1 1 0 0,-2-1-1 0 0,0-1-284 0 0,0 1 1 0 0,-1 1 0 0 0,-2 0-1 0 0,-1-1-119 0 0,-1-1 0 0 0,-4 1 1 0 0,2 2-1 0 0,-3 0-2106 0 0,-1 0 872 0 0,-3-4 0 0 0,-2 3 96-123 0,-6-2 0 123 0,1 2 0 0 0,-2 0 0 0 0,-1-1-2379-362 0,0-1 3590 88 0,0 1 0 274 0,-26-2 0 0 0,-6-1 0 0 0</inkml:trace>
  <inkml:trace contextRef="#ctx0" brushRef="#br0" timeOffset="713">194 1 11817 214860 67422,'-5'0'7531'0'0,"2"1"-6942"-6499"0,3 1 0 6499 0,0 4 0 0 0,0 4-211 0 0,0 2 1 0 0,0 3 0 0 0,0 0 0 0 0,0 3-177 0 0,0 5 1 0 0,0 2 0 0 0,0 2 0 0 0,-1 3-105 0 0,-2 0 1 0 0,2-3 0 0 0,-2 2 0 0 0,2-2-256 0 0,1-2 0 0 0,0-1 1 0 0,0-8-1 0 0,0-2-720 0 0,0-3 0 0 0,0-1 1 0 0,0-2-3373-709 0,0 0 2158-777 0,0-3 2091 632 0,0-1 0 854 0,4-27 0 0 0,1-5 0 0 0</inkml:trace>
</inkml:ink>
</file>

<file path=ppt/ink/ink1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19.458"/>
    </inkml:context>
    <inkml:brush xml:id="br0">
      <inkml:brushProperty name="width" value="0.05" units="cm"/>
      <inkml:brushProperty name="height" value="0.3" units="cm"/>
      <inkml:brushProperty name="color" value="#849398"/>
      <inkml:brushProperty name="inkEffects" value="pencil"/>
    </inkml:brush>
  </inkml:definitions>
  <inkml:trace contextRef="#ctx0" brushRef="#br0">14 212 11791 212597 69302,'-6'-5'7355'0'0,"0"2"-6138"0"0,5 2 1 0 0,1-2 0 0 0,5 1 0 0 0,3 0 17 0 0,0 1 1 0 0,4 0-1 0 0,2-1 1 0 0,2-1-370 0 0,1 1 1 0 0,1-1 0 0 0,1-1 0 0 0,1 0-782 0 0,2 0 0 0 0,1 1 0 0 0,2 1 1 0 0,0-1-86 0 0,1 1 0 0 0,-4 1 0 0 0,0 1 0 0 0,-1-1 0 0 0,1-2 0 0 0,-3 2 0 0 0,-1-1 0 0 0,-2 1 0 0 0,-2 1 0 0 0,-1-1 0 0 0,2-1 0 0 0,-4-1 0 0 0,-5 0 0 0 0,0 3-670 0 0,-4 0 0 0 0,2-1 1 0 0,-5-1-1472 0 0,-2-1 1 0 0,1 1-1 0 0,-3 1-1320 0 0,2-2 0 0 0,-4 1 3461 0 0,1-4 0 0 0,-31 20 0 0 0,-9 1 0 0 0</inkml:trace>
  <inkml:trace contextRef="#ctx0" brushRef="#br0" timeOffset="68">309 1 11791 217807 69302,'-5'0'1164'0'0,"-1"0"262"-2748"0,-1 0 0 2748 0,3 0 356-1144 0,-2 0-671 800 0,4 0 0 344 0,-1 0-689-2 0,6 0 0 2 0,-1 3 1 0 0,3 3 2 0 0,-1 1 1 0 0,-2 3 0 0 0,-2 1 0 0 0,0 3-12 0 0,0 2 0 0 0,0 5 0 0 0,0 2 0 0 0,0 4-141 0 0,0 4 1 0 0,0 1 0 0 0,0 0 0 0 0,0 0-197-125 0,0 3 1 125 0,-2-5 0 0 0,-1 0 0 0 0,1-5-304-1752 0,1-2 1 1752 0,1-7 0 0 0,0 0-1 0 0,1-3-3556-2636 0,2-3 2134 79 0,-2-4 0 2557 0,3-3 1648-1861 0,-1-3 0 1861 0,-2 0 0 0 0,3 0 0 0 0</inkml:trace>
</inkml:ink>
</file>

<file path=ppt/ink/ink1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16.472"/>
    </inkml:context>
    <inkml:brush xml:id="br0">
      <inkml:brushProperty name="width" value="0.05" units="cm"/>
      <inkml:brushProperty name="height" value="0.3" units="cm"/>
      <inkml:brushProperty name="color" value="#849398"/>
      <inkml:brushProperty name="inkEffects" value="pencil"/>
    </inkml:brush>
  </inkml:definitions>
  <inkml:trace contextRef="#ctx0" brushRef="#br0">13 144 11757 206557 72166,'-4'5'835'0'-17,"3"0"2029"-4784"17,-2-2 21 4477 0,2-2-1121 307 0,-3 2 0 0 0,4-3 1600 0 0,0 0-2742 0 0,4 0 0 0 0,5 0 1 0 0,-1 0-1 0 0,1 0-162 0-2,3 0 0 0 0,-3 0 0 0 0,3 0 0 0 0,0 0-85 0-31,3 0 1 0 0,0-2 0 0 0,2-1 0 0 0,1 1-96 0 1,2 1 0 0-1,-1-2 1 0 1,2 0-1 0 0,0 1-171 0 22,-2 1 1 0 0,-2 1 0 0 0,1 0 0 0 0,1-2-75 0 10,1-1 1 0 0,-3 0-1 0 0,-4 3 1 0 0,0-1-55 0 0,0-2 1 0 0,-3 2 0 0 0,2-1-691 0 0,-3 1-435 0 0,-4 1 1 0 0,-2 0-386 0 0,-6 0 1 0 0,1-3 0 0 0,-4 0-1319 0 0,0 1 0 0 0,-2 0 2847 0 0,0-1 0 0 0,-5-5 0 0 0,0-5 0 0 0</inkml:trace>
  <inkml:trace contextRef="#ctx0" brushRef="#br0" timeOffset="678">173 9 11790 206063 69354,'4'-4'2724'0'0,"-3"0"956"-2541"0,2 4-2231 2541 0,-3 0 0 0 0,1 3-953 0 0,2 0 1 0 0,-2 3 0 0 0,2 0 0 0 0,-2 1 33 0 0,-1 2 0 0 0,0 3 0 0 0,0 2 0 0 0,0 3-41 0 0,0 3 1 0 0,0 1 0 0 0,0 4 0 0 0,0 1-227 0 0,0-1 0 0 0,-1 4 0 0 0,-1 1 1 0 0,-1 1-177 0 0,1 0 1 0 0,1-4 0 0 0,1 1 0 0 0,0-4-82-313 0,0-2 0 313 0,0-4 0 0 0,0-1 1 0 0,0-5-934-1820 0,0-2 1 1820 0,0-5-992-1505 0,0 1 0 1505 0,1-5 0 0 0,1-2 1918-1004 0,1-6 0 1004 0,0-28 0 0 0,-3-10 0 0 0</inkml:trace>
</inkml:ink>
</file>

<file path=ppt/ink/ink1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04:11.046"/>
    </inkml:context>
    <inkml:brush xml:id="br0">
      <inkml:brushProperty name="width" value="0.04286" units="cm"/>
      <inkml:brushProperty name="height" value="0.04286" units="cm"/>
      <inkml:brushProperty name="color" value="#FFFFFF"/>
    </inkml:brush>
  </inkml:definitions>
  <inkml:trace contextRef="#ctx0" brushRef="#br0">613 2868 8081,'-8'0'20,"1"0"0,3 0 143,-4 0 0,5-1 1,-2-3-34,0-4 0,4 1 0,-3 0-18,3-2 1,-3-2-1,0 0 1,0-1-6,-1 0 1,4 1 0,-5-1 0,2 0-12,1 1 1,-5-2-1,3-2 1,-1 0-41,1 1 0,-3-3 0,3 0 1,-1 0-12,-3 0 0,2 0 0,0 3 0,-1-3-11,1-1 1,-3 3-1,3-3 1,0-1 12,-1 1 0,0 0 1,-4-3-1,2 2 1,2-2 1,-2 3 0,3 0-1,0 0 3,-1 0 0,1 0 0,-2-3 1,3 3-3,1 1 0,-4 0 0,2 2 1,-1-4-9,1 1 1,3 0 0,-3 4 0,1-3-2,-1-1 0,1 2 0,-3-2 0,2 0 16,2 0 1,-3-1-1,3-3 1,0 1-47,0 1 1,-4 1 0,2-4 0,0-1 21,-1 1 1,4 0-1,-3-1 1,1 1 17,-1 0 1,4-2 0,-4-1 0,1-1 18,-1 1 1,3-2-1,-2 1 1,-1-1 4,1 0 1,3 3 0,-2-2 0,1 1-42,0-1 0,-1 1 1,3-4-1,-4 2-26,0 2 1,3 0-1,-1 0 1,2-2-4,-2-2 1,3 3 0,-5-3 0,3 0 11,-1 0 0,0-1 1,4-4-1,0 0 16,0 0 0,0 0 0,0 0 0,0 0-11,0 0 1,0 0 0,0 2 0,0 0-16,0 2 1,0 4 0,1-4-1,2 0-13,1 1 1,3 2 0,-3 4 0,0 0-3,1-3 1,-2 2-1,3-4 1,1 2 28,-1 0 1,-2-5 0,4 2 0,1 0 26,1 3 0,-2-2 1,0 2-1,0 0 9,-2-1 0,5 4 0,-5 0 0,2 4-39,0 3 1,-6 2 0,3 4 0,-1 2-327,0 2-525,0 4-1209,-4-2 64,0 5 1979,0 0 0,-21 15 0,-5 5 0</inkml:trace>
  <inkml:trace contextRef="#ctx0" brushRef="#br0" timeOffset="543">194 1 8126,'-12'6'-189,"4"0"0,0-3 104,-1 1 1,3 4 0,-1-3 0,1 1 425,-1 3 0,4 2 0,-4 0 1,1 1-141,-1 0 1,3 3 0,-3 1 0,-1-1-80,1 2 1,-2-3-1,4 6 1,-1-1-114,-4-1 0,1 3 0,0-5 1,3-1-201,1 2 1,-3-4 0,4 3 0,0-5-1072,-1-3 1262,4 2 0,11-29 0,9-2 0</inkml:trace>
  <inkml:trace contextRef="#ctx0" brushRef="#br0" timeOffset="781">229 70 8126,'0'8'-340,"0"0"222,0 1 0,0-2 0,1 0 0,3 2 356,4 2 0,-2 0 0,2 0 0,1-1 202,1 2 1,6-3 0,-1 6 0,1-2-303,1-1 1,-3 0 0,4-1 0,0 1-279,0 0 1,-3-2 0,0-1 0,-2-3-1738,-1 0 1877,-1 3 0,-56-13 0,-15 3 0</inkml:trace>
</inkml:ink>
</file>

<file path=ppt/ink/ink1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04:16.576"/>
    </inkml:context>
    <inkml:brush xml:id="br0">
      <inkml:brushProperty name="width" value="0.04286" units="cm"/>
      <inkml:brushProperty name="height" value="0.04286" units="cm"/>
      <inkml:brushProperty name="color" value="#FFFFFF"/>
    </inkml:brush>
  </inkml:definitions>
  <inkml:trace contextRef="#ctx0" brushRef="#br0">52 252 7863,'11'-4'-216,"0"3"0,-1-3 0,1 3 631,-1 1 0,0 0 0,2 0 0,1 0-38,1 0 0,1 5 0,-2 2 1,1 2-224,-1 2 1,-2-1-1,-3 1 1,-3 2-92,0 1 0,-2 3 1,-3-2-1,0-2-199,0 3 1,-1-6 0,-2 2 0,-4-4-182,-2 0 0,-2-3 1,-1-1-1,-1-4-4,0 0 1,-2 0 0,1 0 0,1-4 70,0-3 0,0-3 0,0-3 0,-1-2 78,1-1 0,1-2 0,2-2 0,0 1 189,-1 2 0,4 2 1,1-1 653,2 1 1,0 5-181,4 3 0,0 6 0,0 1 1,1 5-137,3 5 0,0 5 0,5 4 0,-3 3-71,2 2 1,1 9 0,0-1 0,-4 3-219,-1 1 0,4 8 0,-4-2 0,1 1-462,-1 0 0,2-6 0,-5-2 0,3-3-356,-1-4 1,1-7-1,1-8 752,1-5 0,6-31 0,4-12 0</inkml:trace>
  <inkml:trace contextRef="#ctx0" brushRef="#br0" timeOffset="661">441 410 7874,'1'-11'202,"3"1"1,-3-1-1,2 0 1,-2 1-115,-1 0 0,0-1 0,-1 1 1,-1-1 111,-1 1 0,-6 0 1,3 3-1,-4 3-39,0-1 1,-5 4 0,2-2 0,-1 2-149,3 1 0,1 4 0,-1 3 1,0 2 21,1 2 0,0 0 1,2 3-1,3 1-59,0 1 1,2 0-1,3 3 1,0-2 3,0 2 1,1-1 0,2 2 0,4-1 173,2 0 0,2 2 0,-1-3 0,2-1 34,2 0 0,-1-4 0,3 1 0,0-2-298,1-2 1,-4-4 0,2-3 0,-1-1-190,0-2 0,0-6 1,-4-5-1,-1-5-106,-1-4 0,0-4 0,-5-2 0,1-1 14,0-2 0,-3 4 0,3-2 1,-2 3 238,-2 0 1,-2 0 0,0 7 0,-2 3 238,-3 2 1,5 2-1,-3 0 452,1 3 0,3 4-164,-3 6 0,3 3 0,1 5 0,0 0-16,0 3 1,3 2 0,1 3-1,-1-1-78,2 4 1,-3-1-1,5 5 1,-2-2-425,0 1 0,2-2 0,1-4 0,-3-3-1159,1-1 0,2-2 1302,-2-6 0,8-68 0,3-20 0</inkml:trace>
  <inkml:trace contextRef="#ctx0" brushRef="#br0" timeOffset="863">640 294 10684,'0'11'336,"0"-1"0,0 5 0,1 4 0,2 3-167,0 3 0,6 4 0,-4-1 0,2 1-192,0-1 0,-1-2 0,1-6 0,-3-3-728,2-3 524,-5-2 0,3-12 1,-4-7-1,0-9 49,0-4 1,-3-5-1,-1-3 1,0-1 104,0 1 0,2-1 0,-4 5 0,1 0-3,3 2 0,1 2 0,1 1 0,0 3 81,0 0 0,0 7-147,0 1 1,4 3-1,3-2 1,2 3-699,2 3 840,0 1 0,9 5 0,1 0 0</inkml:trace>
  <inkml:trace contextRef="#ctx0" brushRef="#br0" timeOffset="1030">809 274 7877,'-4'10'0,"-1"0"0,0-2-283,1-2 0,0-2 717,4 3 0,2-5 1,0 2-1,6-4 28,2-4 1,1-2 0,2-4 0,2-1-351,1 1 0,-2 0 0,2-1 1,1 0-272,-1 1 0,-3-1 0,1 2 0,-3 0-475,0 3 0,0 0 0,-1-1 634,1 4 0,-38 11 0,-9 4 0</inkml:trace>
  <inkml:trace contextRef="#ctx0" brushRef="#br0" timeOffset="1392">829 126 8044,'-7'0'172,"0"0"0,5 2 0,-1 1 1,2 4 467,1 3 0,3 1 1,2 4-1,0 5-367,3 3 1,-1 8 0,-1-1 0,3 5-149,0 2 1,-2-3 0,-1 1 0,2-4-476,-2-3 1,2 1 0,-4-8 0,2-5-766,2-4 1,-2-5-1,0-5 1115,-1-4 0,6-34 0,0-18 0,0-4 0,1 0 0</inkml:trace>
  <inkml:trace contextRef="#ctx0" brushRef="#br0" timeOffset="1542">1018 211 7877,'0'6'-6,"0"1"1,0-3-1,0 3 1,0 1 400,0 1 1,0 2 0,0 1 0,0 3 54,0 6 0,5 4 0,0 6 0,3 1-269,-1-1 0,-2 1 1,3-1-1,-1 0-545,-3-3 0,3-4 0,-3-6-235,-2-4 0,0-7 0,1-6 1,0-7 598,-1-12 0,-6-30 0,-4-12 0,-1-9 0,0 1 0</inkml:trace>
  <inkml:trace contextRef="#ctx0" brushRef="#br0" timeOffset="1710">987 63 7877,'-7'0'551,"-1"0"-1270,0 0 719,4 0 0,32 33 0,12 8 0</inkml:trace>
  <inkml:trace contextRef="#ctx0" brushRef="#br0" timeOffset="1892">1280 137 7877,'-4'-7'269,"-3"-1"0,-1 6 1,0-5-1,0 3 2,0 1 0,-1 1 1,-2 0-1,2-2-28,-2 2 1,0 2 0,1 2 0,0 4-60,3 3 1,-2 0-1,3 6 1,0 0-42,3 2 0,2 3 0,1 3 1,0 0-144,0 1 0,1 2 0,2-3 0,4 3-59,2 1 1,3-4 0,1 0 0,2-3-65,1-2 0,-1-9 0,2 2 0,1-3-329,-2-3 1,-1 1 0,-5-8 0,1-2-1485,0-2 1936,-1-4 0,-4-66 0,-4 30 0,0 0 0</inkml:trace>
  <inkml:trace contextRef="#ctx0" brushRef="#br0" timeOffset="2060">1364 0 7877,'-10'0'461,"-1"0"0,6 5 0,1 4 101,3 3 1,1 1-1,0 6 1,0 3 153,0 4 0,3 9 0,2 4 0,1 2-646,2 1 1,1 0 0,2-1 0,-2-3-615,-2-3 0,3-8 1,-4-6-1,4-6-829,0-4 1,1-6 1372,0-5 0,-1-41 0,1-17 0</inkml:trace>
  <inkml:trace contextRef="#ctx0" brushRef="#br0" timeOffset="2300">1490 242 7877,'0'10'1026,"0"1"1,0 0-1877,0-1 0,2 0 541,1 1 0,3-5 1,5-3 603,-1-2 1,1-1 0,-1 0 0,0-1 249,1-2 1,0-3 0,-1-5 0,1-3-448,-1 1 1,-3-3 0,-1 4 0,-1-3-65,-4 3 0,1-4 0,-2 1 0,0 0-19,0 0 0,-2 1 0,0 3 0,-6 1 142,-1-1 1,-1 6 0,-1 1 0,1 3-9,-1 1 0,-1 5 1,0 3-1,-3 4 31,3 1 0,1 6 1,4 0-1,2 3-63,1 2 0,3 6 1,-3-2-1,3 2-116,1 1 0,5-4 0,2-3 0,3-1-382,4-3 1,-1 0-1,4-3 1,1-7-488,-2-5 1,4-3 0,-3-4 867,3-2 0,4-28 0,2-16 0,1-4 0,1 0 0</inkml:trace>
  <inkml:trace contextRef="#ctx0" brushRef="#br0" timeOffset="2584">1858 0 7877,'-17'0'736,"2"0"1,2 0-167,-2 0 1,2 4-1,2-1 1,0 0-933,1-2 0,-1 0 0,1 2 0,0 5 530,-1 1 1,4 1 0,1 2 0,2 1 314,1 1 1,3 0-1,4-4 1,3 1-534,2-1 1,6 1 0,2 0 0,3-1 67,2 0 0,-2-2 1,1-1-1,1 1 156,-2 1 0,0 3 0,-1 0 0,-3 4 335,0 0 0,-3-1 0,-4 5 1,-2 2 175,-3 0 0,-3 4 0,-1-1 0,-2 1-344,-5 0 1,-1-2 0,-8-4 0,-1-2-537,1-5 1,-3-6-1,-4-3 1,-1-3-1843,5-1 2037,-2-9 0,-42-45 0,23 18 0,1-1 0</inkml:trace>
</inkml:ink>
</file>

<file path=ppt/ink/ink1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04:13.603"/>
    </inkml:context>
    <inkml:brush xml:id="br0">
      <inkml:brushProperty name="width" value="0.04286" units="cm"/>
      <inkml:brushProperty name="height" value="0.04286" units="cm"/>
      <inkml:brushProperty name="color" value="#FFFFFF"/>
    </inkml:brush>
  </inkml:definitions>
  <inkml:trace contextRef="#ctx0" brushRef="#br0">95 315 7937,'-11'0'-77,"0"0"1,4 0 562,1 0 0,4 2-194,2 1 1,2 4 0,4 7 0,4 3-169,2 3 0,0 2 0,2 0 0,-2 1-144,-2 1 1,1 4 0,-2-3-1,-1-2-274,-1-1 1,-1-2 0,1-3-1,-4-2-725,-2-4 1019,5-5 0,-5 4 0,3-5 0</inkml:trace>
  <inkml:trace contextRef="#ctx0" brushRef="#br0" timeOffset="257">32 168 7979,'-11'0'-575,"0"0"366,6 0 1,1 0-1,8-3 1,4-2 755,4 0 1,1-2 0,5-3 0,1 2-207,1 1 0,0 1 0,1-2 0,0 3-282,0-1 0,0 4 0,-1 2 0,-2 0-68,-5 4 0,-1 2 0,-3 9 0,-2 2-39,-3 3 1,-4 2-1,-4 2 1,-3 1 49,-2 2 0,-4 0 0,-3 2 1,0-1 7,-3 1 1,3-4 0,0-3 0,0-5 20,3-1 0,-1 0-172,-1-5-19,2-3 1,10-13 0,4-1 0,3-1 118,5 0 0,1 0 0,3-4 0,1 1 24,-1 0 0,-1 2 1,2 3-1,1-1 78,2 0 0,-4 4 0,3-2 0,0 3 106,-4 1 1,3 5 0,0 2 0,-3 2-2,0 2 0,-1 0 1,-2 3-1,-1 4 87,-1 2 1,-5 0 0,2 1 0,-3 1-59,-1-2 1,-5 1 0,-1 1 0,-5-2-264,-3-3 0,1 2 0,-3-6 0,0 1-396,-1-3 0,1-5 0,-3-3 0,3-2-1838,1-1 2302,0 0 0,-5-32 0,-1-9 0</inkml:trace>
  <inkml:trace contextRef="#ctx0" brushRef="#br0" timeOffset="590">431 484 7979,'9'0'-188,"2"0"1,0 0 0,-1 0 0,1 0 600,-1 0 0,0 0 0,1 0 0,-2-2-57,-2-1 1,2 0 0,-2-4-1,0-2-184,-1-3 1,-3-2-1,1-2 1,-4 0-70,0-1 0,0 1 0,0-2 0,-3 4-268,-1-1 0,-4 3 0,0-1 0,-4 3 39,-1 3 0,-2 5 0,4 0 0,-2 4 83,-1 6 1,0 1 0,3 2-1,2 3 200,-2 4 1,0 2 0,1 0 0,0 2 10,3-1 1,2-1 0,5 1-1,0 1 41,0-2 0,2 1 0,1-1 1,4-1-387,3-1 1,4-6 0,1 1 0,0-5-364,0-4 1,3-3 0,-3-1 0,1-1-1472,3-3 2011,1-1 0,28-43 0,8-10 0</inkml:trace>
  <inkml:trace contextRef="#ctx0" brushRef="#br0" timeOffset="840">871 326 7979,'-11'-1'-196,"1"-2"57,-1 0 0,4-2 1,1 3-1,-2-1 740,-2 0 0,3 1 1,0 0-1,-3-2-264,-2 1 1,0 3-1,-1 0 1,-1 0-306,1 0 1,1 4-1,-3 3 1,4 4-48,1 3 0,-1-2 1,2 6-1,1 1-204,1 1 1,4 1 0,-1-1-1,4 1-24,4 1 0,2-2 1,4 0-1,2-1-154,2-2 0,3-3 1,3-2-1,2-3-380,-1-2 0,-1-5 777,2 2 0,-11-8 0,-1-1 0</inkml:trace>
  <inkml:trace contextRef="#ctx0" brushRef="#br0" timeOffset="1243">997 337 7926,'-11'-6'-36,"1"2"0,3 3 1,0 1-1,-1 0 364,-1 0 1,-2 0-1,0-1-109,1-2 0,-1 1 1,1 0-1,0 3-215,-1 2 0,4 6 0,1-2 0,2 2-60,1 2 1,2 0-1,1 2 1,0 2 69,0 1 0,1 1 0,2 2 0,2-2 3,5 2 0,-2-4 0,6-2 0,-3-1-22,0-1 0,3-2 0,0-2 0,0-3-58,1-3 1,-3-1 0,2-1-1,-2-3-82,-2-3 1,0-3 0,-1-4 0,0-4-57,-2-1 0,-4-3 1,3 0-1,-1-1 34,-3-1 1,0 0 0,-2 5 0,0 3 280,0 1 0,-2 1 360,-2 4 1,0 6 0,-3 7-127,4 6 1,-2 8 0,1 0 0,2 0-118,1 0 0,2 1 0,1 2 1,3-1-257,1-2 1,-3-3 0,5 3 0,0-2-412,1-3 1,-2-3 0,0-4-1,1 0-930,1-3 0,1-2 1366,-4-3 0,4-50 0,-4-15 0</inkml:trace>
  <inkml:trace contextRef="#ctx0" brushRef="#br0" timeOffset="1590">1144 263 7860,'-11'0'433,"5"1"0,-2 3 0,5 0 0,-3 4 0,1-1-84,3 1 0,2 7 0,2 1 0,3 1-116,1 1 0,1-1 1,3 3-1,2-1-215,2-2 0,-2 0 0,1 0 1,-1-4-242,-1-5 0,0 0 1,2-4 7,1-2 1,0-5-1,-4-5 1,-2-5-118,-1-5 1,-5-3 0,2-2-1,-4-3 88,0 0 1,0 1 0,0-2 0,0 1 227,0 3 1,0 5 0,0 0-1,0 1 335,-4 1 1,2 0 88,-5 5 1,4 7 0,0 4-127,2 5 1,1 10 0,0 2 0,0 5-66,0 2 0,3-3 1,2 6-1,1-3-247,2 0 1,-2 2-1,1-2 1,1-1-467,1-3 0,-2 0 1,0-7-1,1-1-363,1-4 1,2-3 858,0-5 0,3-42 0,4-10 0</inkml:trace>
  <inkml:trace contextRef="#ctx0" brushRef="#br0" timeOffset="1891">1500 85 7926,'-10'-7'1056,"0"3"1,-1 4-537,1 0 1,3 0 0,-1 1-371,0 2 0,3 4 0,-1 4 0,1-2-163,3 2 1,1-1-1,1 1 1,0 1-84,0 2 0,1-2 0,2 2 1,4 1-155,3-2 0,0 2 0,1-1 0,1-1 142,1 0 0,-1-1 0,2-2 0,-2-2 211,-2-1 1,-3-1 0,0 5 0,0 0 171,-1-1 0,0 1 0,-4-1 0,1 2 79,0 2 1,-6-3-1,-2 4 1,-3-4-365,-4-1 0,-1 1 1,1-1-1,-1 0-705,0-3 1,-1 1 0,3-4 0,1-2 714,-1-1 0,10-53 0,2-12 0</inkml:trace>
  <inkml:trace contextRef="#ctx0" brushRef="#br0" timeOffset="2191">1606 284 8317,'1'6'377,"2"-2"0,2-4 0,3-4 0,-2-4-101,-1-6 1,-1 2 0,-1-5 0,0-3-235,-1-4 1,4 2-1,-4-2 1,1 1-171,-2 2 1,-1 0 0,-1-2-351,-3 3 421,-1 1 0,-6 10 1,0 2-1,1 3 47,0 3 1,-1 3 0,1 6 0,-1 10 314,0 7 1,5 7 0,0 2-1,1 2 193,2 1 0,3 1 1,0 1-1,4 0 15,3 1 1,4-6 0,3-1 0,4-7-352,1-3 0,2-4 1,2-10-1,-1-2-699,3-4 1,1-6-1,-3-5 537,1-5 0,-3-28 0,-3-14 0,1-5 0,1 0 0</inkml:trace>
</inkml:ink>
</file>

<file path=ppt/ink/ink1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04:20.562"/>
    </inkml:context>
    <inkml:brush xml:id="br0">
      <inkml:brushProperty name="width" value="0.04286" units="cm"/>
      <inkml:brushProperty name="height" value="0.04286" units="cm"/>
      <inkml:brushProperty name="color" value="#FFFFFF"/>
    </inkml:brush>
  </inkml:definitions>
  <inkml:trace contextRef="#ctx0" brushRef="#br0">43 241 7793,'-7'-5'149,"0"0"-95,-1 0 1,2 4 499,-1-2 69,5 2 1,-3 2 0,5 2-1,0 5-341,0 5 1,5 3-1,2 6 1,2-2-163,2 1 1,0 4 0,2 0 0,1 3-6,-1 0 0,-1 2 0,1-2 0,1-4-321,-1-2 1,-5-5 0,-1-4-206,1-1 0,-2-6 0,0-5 0,-1-5 89,-3-7 0,-1-8 0,-1-2 0,0-6 24,0-2 0,0-5 0,0 1 1,0-2 126,0 1 0,-3 5 1,-1 1-1,2 0 159,0 1 0,2 3 0,0 6 0,0 4 308,0 3 1,0 6 38,0 5 0,0 5 0,2 10 0,0 2 18,2 3 1,4 2 0,-1 2 0,1 1-50,-1 2 1,2 0-1,-1 2 1,1-2-80,1-2 1,-2 0-1,-1-5 1,1-3-48,1-2 0,-2-6 0,-1-1-215,3-5 0,-4-3 0,-1-4 1,0-7-92,0-5 0,-1-5 1,-2-2-1,1-3-220,1-2 0,1 2 0,-4-2 0,0 2-291,0 1 1,0 3-1,0-2 1,0 5-1182,0 6 1820,0 1 0,-9 29 0,-3 8 0</inkml:trace>
  <inkml:trace contextRef="#ctx0" brushRef="#br0" timeOffset="505">410 241 8341,'0'11'-79,"0"-1"1,0 1 0,0 0 0,0-1 402,0 0 0,0 6 1,0 0-1,2 1 138,1 1 0,3-1 1,3 3-1,0-1-527,-3-2 1,1-3 0,4 3-806,-1-2 0,-3-3-135,0-4 1,-4-8 1004,0-8 0,-16-61 0,-4-17 0</inkml:trace>
  <inkml:trace contextRef="#ctx0" brushRef="#br0" timeOffset="635">400 95 7835,'-1'7'0,"-2"-1"-384,0 3 0,-1-4 0,4 3 18,0 0 1,0-3 365,0 2 0,10 5 0,1 4 0</inkml:trace>
  <inkml:trace contextRef="#ctx0" brushRef="#br0" timeOffset="636">504 273 7835,'0'7'127,"0"0"0,2-5 365,2 2 0,1-3 0,6-1 1,-1 0-239,1 0 1,0-4 0,2-1 0,2 0-413,2-3 0,-3-2 1,2 0-1,-1-1-243,-2 1 1,-1 0 0,-1-1-341,-2 0 741,2 1 0,-29 18 0,-6 5 0</inkml:trace>
  <inkml:trace contextRef="#ctx0" brushRef="#br0" timeOffset="928">567 95 7836,'-5'0'759,"1"4"1,3 2 0,2 6-1,2 2-475,0 8 0,5 1 0,-1 7 0,3 4-267,0 2 0,1 0 0,-2 0 0,-1 0-771,-1-1 0,-1-6 0,2-3-1400,-1-5 2154,0-6 0,-5-58 0,-4-14 0</inkml:trace>
  <inkml:trace contextRef="#ctx0" brushRef="#br0" timeOffset="1114">673 0 8133,'-7'1'991,"5"3"1,0 3 0,4 5 0,0 5-561,1 2 0,9 5 1,-1 9-1,0 1-96,0 5 1,0 3-1,0 2 1,-2 1-211,-2-4 0,2-3 1,-3-7-1,1-1-287,0-7 0,-5-12 1,3-1-222,-1-4 1,-2-7 0,1-7-1,-1-3-173,-2-6 0,0-2 0,0-8 0,0 1 32,0-1 1,1-1 0,1-3-1,2 0 285,-2 0 0,-1 7 0,1-4 0,-1 4 171,3 4 1,3 2 0,-2 3 308,1 3 1,0 4 0,5 9 0,-2 4 334,-2 6 1,3 4-1,-4 6 1,4 4-122,0 3 0,1 1 0,0-1 0,-2 3-509,-2-2 1,2-1 0,-3 0 0,1-2-257,0-1 1,-4-7 309,5-1 0,-7-4 0,5-3 0</inkml:trace>
</inkml:ink>
</file>

<file path=ppt/ink/ink1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04:22.997"/>
    </inkml:context>
    <inkml:brush xml:id="br0">
      <inkml:brushProperty name="width" value="0.04286" units="cm"/>
      <inkml:brushProperty name="height" value="0.04286" units="cm"/>
      <inkml:brushProperty name="color" value="#FFFFFF"/>
    </inkml:brush>
  </inkml:definitions>
  <inkml:trace contextRef="#ctx0" brushRef="#br0">147 337 7834,'-1'-7'608,"-3"-1"0,0 1 0,-4-3-356,0 0 0,3 2 0,-4 3 0,3 0 0,-2 3 0,-2 1 0,0 1-261,-1 0 1,0 4 0,1 4 0,0 1-201,3 1 1,-1 0-1,4 2 1,-1 1-1,1 1 0,0 0 0,4-4 0,0 1-82,0 0 0,5-5 0,2 1 0,2-2 201,2 1 1,3-4 0,0 3 0,3-2 231,1 1 1,1 3-1,0-3 1,-3 3 67,0 1 0,1-3 0,-3 3 1,-1 3 89,-1 2 0,-3 1 0,-2-4 0,-3 2-27,1 2 1,-3-2 0,0 1 0,-2-2-251,-2-4 0,-5 2 1,-3-1-1,-2 0-444,-2-1 0,2 1 0,-5-4 0,2-3-528,2 1 1,-2 2 948,1-1 0,-5-9 0,3-6 0</inkml:trace>
  <inkml:trace contextRef="#ctx0" brushRef="#br0" timeOffset="237">388 421 7839,'0'-11'465,"-1"2"-227,-2 2 1,1 1-1,-5 3-67,-2-5 0,3 4 0,-1 0 0,-1 2-49,-1-2 1,2 3 0,-1-3 0,0 4-252,-1 0 0,-1 0 0,0 0 29,-1 0 1,5 4 0,1 3 0,2 2 134,0 2 1,-1 3 0,4 1 0,0 1 59,0 3 0,1 1 0,3 1 0,3 0 155,2 0 0,2 0 0,-1 0 0,0-1-173,1-3 1,-1-2 0,2-4-1,1-2-210,1-2 0,0-2 0,-5-6 0,-1-3-118,0-3 0,-5-7 0,3-3 0,0-4-76,-1-3 1,-2 0 0,1-4 0,-4-1 24,0-2 0,0 1 0,0 2 0,0 4 213,0 2 0,0 2 0,0 2 388,0 4 0,0 8 65,0 6 0,0 5 0,0 7 1,0 1-57,0 0 1,4 6 0,0-1 0,-3 0-92,1 0 1,1 2 0,2-4 0,0 1-421,-1 1 1,1-2-1,-2 3 1,0-2-605,-1-3 1,2 0 806,0-3 0,4-19 0,-2-5 0</inkml:trace>
  <inkml:trace contextRef="#ctx0" brushRef="#br0" timeOffset="779">525 305 7825,'0'-6'789,"0"11"0,0 5 0,1 9 0,2-2-518,0 2 1,5 2-1,-2 2 1,1 4-85,0-1 1,-2-1 0,4 0-1,-3-2-121,-2-3 0,4-5 0,-5-2-790,-1-1 1,3-8 343,-2-8 1,1-3-1,-4-10 1,0-3-6,0-4 1,0 1 0,0-4 0,0 0 182,0 1 1,3 1 0,1-2-1,-2 1 117,0 3 1,-2 2 0,0 4 0,0 3 281,0 2 0,3 5 0,2 1 169,0 2 0,-2 6 0,1 9 0,0 5 120,-1 4 1,5 0-1,-4 3 1,1 1-108,-1 4 1,3-1 0,-2 1 0,-1 0-149,1-1 1,2 0-1,-2-6 1,0 2-327,-1-3 1,1-7-360,-1 2 1,-3-8-1,6-6 1,-3-6-35,-1-5 1,-2-8 0,-1-1 0,0-3 101,0-2 0,0-4 1,0 3-1,0-2 145,0 2 0,0-1 1,0 3-1,0-2 87,0 2 1,0 2 0,0 4 0,0 3 1569,0 2-851,0 1 0,1 9 0,1 4 0,2 5-249,-2 5 0,2 4 0,2 0 0,-2 1-26,1 5 1,2-1 0,-3 4-1,1-3-350,-1-1 1,4-1-1,-4-2 1,1 0-583,0 0 0,0-2 1,-4-2-1,3-2-1544,-1-2 2186,-2-4 0,-1-30 0,0-11 0</inkml:trace>
  <inkml:trace contextRef="#ctx0" brushRef="#br0" timeOffset="1338">871 441 7834,'0'8'794,"0"-1"1,2-5-849,1 1 0,-1-2 0,5-2 73,1-2 1,0-3-1,0-5 1,0 0 76,0-3 1,-3 1 0,1-4 0,0 2-141,0 2 0,-3-2 0,0 1 0,-2-2 25,-1 1 0,0 0 1,0 2-1,-1-1 31,-2 1 1,-3 2 0,-5 2 0,1 1 93,-1 5 1,0 2 0,1 3 0,-1 4 232,-4 4 1,4 8 0,-3-1 0,2 5 34,2 2 0,2 1 0,3 5 0,0-4-85,3 0 1,1 3 0,2-1 0,2 1-179,5-1 1,1-2 0,6-5 0,1-1-372,0-3 0,6-2 0,-2-9 0,2-3-615,2-1 0,-2-7 1,1-3 874,1-5 0,12-63 0,-14 27 0,-1 0 0</inkml:trace>
  <inkml:trace contextRef="#ctx0" brushRef="#br0" timeOffset="2561">1522 295 7968,'-11'-1'-146,"1"-3"0,3 3 0,1-4 0,0 1 209,1 1 1,-2-6 0,-4 3 248,1-4 1,-1 0 0,0 0-107,1-1 1,0 4 0,-1 1-136,1 2 0,-1 0 0,2 5-42,2 3 0,-3 5 1,4 6-1,0 2-60,3 1-1,2 2 1,1 2 0,0 2-5,0 0 1,0 0 0,1-2 0,2-2-16,4-3 1,3 2 0,2-4 0,1-1-55,0-3 1,2 2-1,-4-7 1,2 0-240,1-3 1,1-2 0,-2-1 0,1-1 343,-1-2 0,12-73 0,-10 27 0,-2 0 0</inkml:trace>
  <inkml:trace contextRef="#ctx0" brushRef="#br0" timeOffset="2840">1606 42 7968,'-10'5'-463,"3"-2"0,3 4 365,-1 1 0,4-3 0,-2 3 0,1 3 548,2 2 1,0 7 0,0-1 0,2 7-274,1 0 0,3 2 0,3 3 0,-1 3 9,-1 0 0,0-3 0,2 1 0,-1-6-130,0-4 1,-2-2 0,2-3-294,-1-3 1,-4-7 56,4-3 1,-4-12-1,0-3 1,-2-4-71,-1-4 1,0-1 0,0-4-1,0-2 45,0-1 1,0 4 0,0-2 0,0 2 162,0-1 0,0 5 0,0-1 0,1 3 2,3 1 1,-3 7 0,2-2 0,0 3 175,1 1 1,-3 4 0,3 6 0,0 6 168,-1 4 0,4 3 0,-2 5 0,-1 0-150,1 0 0,2 4 0,-2 0 0,-1 1-232,2-1 1,0 0 0,-3-5 0,1-2-258,1 0 1,-3-5 0,5-1 333,2-3 0,4-42 0,3-14 0</inkml:trace>
  <inkml:trace contextRef="#ctx0" brushRef="#br0" timeOffset="3230">1941 232 8054,'-1'-6'-593,"-2"1"128,-4 0 0,1 4 0,-1-3 508,-1-1 0,3 4 1,-3-4-1,0 1 129,-2 1 0,4-2 0,-1 3 0,-1-1-112,-2 0 1,4 2-1,-1 2 1,2 2 79,-1 0 0,4 6 1,-2-3-1,2 5-18,2 3 1,0-1 0,0 3-1,0 0 15,0 0 0,6-1 0,-1 1 0,2 0-12,1 0 1,-2-3 0,5 1 0,-1-2-107,0-1 0,1-1 0,0 0 1,-1-4-160,1-2 0,-1-3 0,0-1-52,1 0 0,-2-5 0,-2-3 0,-2-5-88,-1-4 0,-2 0 1,2 0-1,-2 0 33,1 0 1,-2 1 0,3 3 0,-3-1 211,-1 1 1,0 1 0,-1 3 0,-1 1 48,-2 1 0,0 5 231,0-1 0,2 3 0,0 3 51,0 3 1,2 4-1,0 0 1,0 2-88,0 2 0,0-1 0,0 3 1,0 0-114,0 1 0,2-3 0,-1 2 0,3 0-334,-1 1 0,1-4 0,1 1 238,1-3 0,5-38 0,6-9 0</inkml:trace>
  <inkml:trace contextRef="#ctx0" brushRef="#br0" timeOffset="3529">2099 137 8120,'0'7'-121,"-1"0"-248,-3 1 1,4 1-1,-4 3 1,3 1 763,1 1 1,0 3-1,0-1 1,1 0 105,3 3 0,-3 1 1,7 0-1,-1 2-428,-2-1 1,3-4 0,-2-1-1,-2-1 229,1-1-421,3-3 0,-6-6 0,4-7 0,-2-7-57,-1-7 0,-2-4 1,-1-1-1,0-1 76,0-2 1,0 0 0,0-3 0,0 2-17,0 2 1,0 0 0,0 3 0,0 1-65,0 2 0,0 5 0,0-3-30,0 3 0,1 7 0,2 1 0,5 4-367,1 4 0,1-2 577,1 5 0,18 19 0,5 7 0</inkml:trace>
  <inkml:trace contextRef="#ctx0" brushRef="#br0" timeOffset="3981">2362 105 7836,'0'-9'72,"0"-2"0,-2 2 1,0 0-1,-2 3 91,-3 2 1,4-3 0,-4 3 0,-1 0-22,-1 0 0,1 3 0,1-2 0,-1 6-107,-1 4 1,0 3-1,1 3 1,2 2-21,1 1 0,1 3 0,1 5 0,-1 0 5,3-1 0,-1 3 0,4-1 1,1-2 59,3-1 1,4-4 0,0-2 0,1-1-83,0-2 0,-1-6 0,1-3 0,-1-3-182,0-1 0,1-1 0,-2-5 1,-1-4-45,-1-6 1,-3-4 0,1-1 0,1 0 56,-4 0 0,-1 3 0,-1 1 1,0-1 84,0 2 1,0 1-1,0 5 213,0-1 1,0 4 83,0 0 1,0 9 0,1 3-1,1 6 48,2 3 1,1 4 0,-3 0-1,2 2-26,3 1 0,-4 5 1,4 0-1,0 2 97,-1 0 1,2 3 0,-4 4-1,-1-1-16,2-1 0,-4 1 0,2-2 0,-2-3-187,-1-2 0,-3-3 1,-2-5-1,0-4-365,-3-3 0,-2-2 1,0-6-1,-1-1-327,0-2 1,1-1 0,0-1 0,-1-3-773,1-3 1,3-7 1336,-1-4 0,11-43 0,-2-13 0</inkml:trace>
  <inkml:trace contextRef="#ctx0" brushRef="#br0" timeOffset="4329">2561 232 7737,'7'0'248,"0"0"1,0 0 99,3 0 1,-1-1 0,0-3 0,-2-3-110,1-2 1,-2-6 0,1 2 0,0-2-215,-1 0 0,2 0 0,-4-3 0,-3 2-77,1 0 1,-2-2-1,0 5 1,-2 0 53,-1 2 0,1 1 1,-5 2-1,-1 2 108,-1 2 0,-3 0 1,-1 6-1,-1 4-4,1 4 0,2 4 1,0 0-1,0 5 35,1 4 0,-1 1 1,2 3-1,2 0 87,4-1 1,2 2 0,1 3 0,1 1 179,2-1 1,4 1 0,7-1 0,4-1-352,2-6 0,0-2 1,1-10-1,1-4-486,-2-2 0,5-5 0,-1-8 0,-1-7-2229,0-5 2658,-2-6 0,-5-49 0,-8 29 0,-1 0 0</inkml:trace>
</inkml:ink>
</file>

<file path=ppt/ink/ink1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04:35.993"/>
    </inkml:context>
    <inkml:brush xml:id="br0">
      <inkml:brushProperty name="width" value="0.04286" units="cm"/>
      <inkml:brushProperty name="height" value="0.04286" units="cm"/>
      <inkml:brushProperty name="color" value="#FFFFFF"/>
    </inkml:brush>
  </inkml:definitions>
  <inkml:trace contextRef="#ctx0" brushRef="#br0">22 283 7703,'-7'0'4,"1"1"320,1 2 1,2 0-1,3 3-1,0 2 0,0 3 0,1 2 0,1 1-120,1-1 0,5 3 0,-4 2 0,2 0-41,2 0 0,-2 2 0,1-4 1,0 1-8,-1 1 0,2-5 0,-5 1 0,1-2-20,0-2 1,-2-3-153,2 0 1,-3-6 0,-1-1 10,0-5 0,0-9 0,0 0 0,0-3-89,0-1 1,0-2-1,0-2 1,0 2-84,0 3 1,0-3-1,1 2 1,1-1 3,2-2 0,2 1 1,0 3-1,-1 2-59,3-1 1,1 5 0,2-3 0,0 3-142,-1 0 0,0 4 1,1 1-103,-1 2 0,1 0 0,-2 5-690,-2 3 1166,-2 1 0,-5 34 0,0 7 0</inkml:trace>
  <inkml:trace contextRef="#ctx0" brushRef="#br0" timeOffset="349">242 450 7714,'6'7'398,"-3"1"154,-2 0 1,1 0-481,2-1 1,-3-2-1,7-6 1,0-3 109,1-3 1,2-6 0,-1-2-1,0-1-26,1-3 0,-4 3 1,0-1-1,0 1-280,-1 0 0,2-1 0,-4 0 1,-2 1 11,-1 1 1,-1 3-1,0-1 1,-1 1 92,-3 1 0,-1 2 0,-6 2 0,-1 4 90,-1 2 0,0 1 1,-4 1-1,2 3 104,2 7 1,-2 1 0,1 5-1,2 2 118,4 0 0,0 2 1,5 2-1,0 0-31,2 1 1,1 3-1,1-4 1,4 1-86,5 0 1,2-3 0,6 1-1,0-2-369,2-3 0,0-3 1,-2-8-1,1-2-509,3-2 0,-2-4 0,2-2 1,-3-4-822,-1-4 1,-1-9 1521,0-7 0,-4-30 0,2-9 0</inkml:trace>
  <inkml:trace contextRef="#ctx0" brushRef="#br0" timeOffset="802">567 251 7714,'0'-11'356,"0"2"0,5 2 0,1 3 1,0 0-39,2 1 0,0-1 0,5 4 1,1 0-130,-2 0 1,4 0 0,-1 0 0,0 2 49,1 0 1,-2 5 0,0 4 0,-1-2 1,1 2 0,-5 1 0,0 1 0,-3 5-72,-2-2 0,0 2 0,-4-3 1,-2 1-153,-1 3 0,1-4 0,-6-1 0,-3-2-256,-2-1 0,-2-2 0,2-2 0,-2-4-216,-1-2 0,1-1 0,-1-1 0,1-2-42,2-4 0,1-6 0,-1-2 0,-1-2 123,1-2 0,5 0 0,1-2 1,0 1 363,1 3 0,2-2 0,4 5 1,0 1 753,0 1 0,0 5-272,0 1 1,1 4 0,2 2 0,3 6-31,0 3 0,3 7 1,-3 2-1,0 2 1,2 5 0,-2 2 0,2 5 0,-1 2-207,1 1 1,-2 6-1,0 0 1,-1 2-316,-4-3 0,2-2 0,-1-6 0,2-3-947,-2 0 0,1-6 1026,0-9 0,-2-51 0,4-21 0</inkml:trace>
  <inkml:trace contextRef="#ctx0" brushRef="#br0" timeOffset="1166">883 409 7714,'5'0'1132,"1"0"-846,-2 0 0,1-6 1,6-4-4,-1-2 1,1-3-1,-2 2 1,-1-2-145,-1-2 0,-1 3 1,2-3-1,-2-1-115,-2 2 1,0-3 0,-4 5 0,0 2-37,0 0 1,-5 2 0,-2 3-1,-2 4-8,-2 1 0,2 2 0,-2 2 0,0 3 119,1 5 0,-2 5 0,1 5 0,-1 0 230,2 1 0,7-3 1,0 7-1,1-3-102,2-1 0,0 0 0,2 1 0,1 1-32,4 2 0,3 0 1,3-5-1,2-3-189,2-3 0,-3-2 0,3-3 0,2-2-592,1-3 1,-3-3 0,-1-1-1,-1-3-183,-1-3 0,-1-3 0,-2-9 0,1-1 769,-3-5 0,-1-44 0,3-17 0</inkml:trace>
  <inkml:trace contextRef="#ctx0" brushRef="#br0" timeOffset="1377">1145 94 7714,'-8'0'1282,"2"0"1,3 1 0,0 2-784,2 4 0,2 4 0,1 3 0,3 5-228,0 4 1,-1 1 0,3 7 0,1 2-334,1 3 1,1 2 0,-2 2 0,-1-3-374,2-1 1,0-5 0,1-4 0,-1-3-3681,-1-4 4115,1-8 0,6-53 0,7-18 0</inkml:trace>
  <inkml:trace contextRef="#ctx0" brushRef="#br0" timeOffset="1715">1533 62 7714,'-10'-7'397,"-1"2"1,2-2 158,2 2 0,-2-2 0,2-2 0,-3 1-42,0 0 0,-1 6 0,-1-2 0,0 4-208,-3 4 0,1 2 1,0 6-1,1 1-174,0 5 0,1 6 0,3 0 0,1-1-196,6-1 1,0-4 0,2-1 0,0 1-281,0-2 0,6 0 0,3-7 0,6 1 0,1-3 0,0 1 0,3-3 0,-2 0 233,2-1 1,-3 3 0,1-2 0,1 0 278,-2 3 0,0 2 0,-6 0 0,0 1 291,-4 0 1,3 4 0,-6 2 0,-1 2 148,-1-2 0,-2 3 0,-2-2 1,-5 0-399,-1 0 0,-5-3 0,0-5 0,-2 1-184,1 0 1,-4-2 0,3-2-1,-1-3-706,-1-3 0,4-1 1,-2 0-1,2-1-1534,5-3 0,-1-3 2214,6-8 0,10-24 0,6-11 0</inkml:trace>
</inkml:ink>
</file>

<file path=ppt/ink/ink1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04:41.661"/>
    </inkml:context>
    <inkml:brush xml:id="br0">
      <inkml:brushProperty name="width" value="0.04286" units="cm"/>
      <inkml:brushProperty name="height" value="0.04286" units="cm"/>
      <inkml:brushProperty name="color" value="#FFFFFF"/>
    </inkml:brush>
  </inkml:definitions>
  <inkml:trace contextRef="#ctx0" brushRef="#br0">22 42 7189,'-5'6'-249,"4"0"711,-2-3 1,0-1 334,-1 1-477,4-2 1,-5 0-75,5 3 1,1-4-130,3 4 1,-2-2-247,5-2 0,-4 3-168,4 0 0,-3 1 23,3-4 1,0-5 191,3-2 0,-3-2 197,-4-2 0,2 1 177,-2 0 1,-1-1 23,-6 1 1,3 4-169,-7 2 0,1 3-136,-3 1 1,3 1-1,1 3-6,1 3 0,1-2-93,0 2 0,3 1 21,-2 2 0,2-3-8,1 0 1,3-4 0,2 4-23,0-3 1,-1 0 21,3-4 0,-5-2 1,3 0 98,0-1 0,-4-2 127,2 2 0,-2 0-625,-1-4 1,-1 5-987,-2-2 1459,2 3 0,-18 15 0,2 4 0</inkml:trace>
</inkml:ink>
</file>

<file path=ppt/ink/ink1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04:52.485"/>
    </inkml:context>
    <inkml:brush xml:id="br0">
      <inkml:brushProperty name="width" value="0.04286" units="cm"/>
      <inkml:brushProperty name="height" value="0.04286" units="cm"/>
      <inkml:brushProperty name="color" value="#FFFFFF"/>
    </inkml:brush>
  </inkml:definitions>
  <inkml:trace contextRef="#ctx0" brushRef="#br0">29 263 7800,'-6'0'548,"-2"0"-18,1 0 1,2 4 0,2 5-237,6 3 1,2 2-1,6 3 1,-1 2-213,1 0 1,0 3 0,2 2 0,1 0-45,-1-1 0,-1-1 0,-2-4 0,0-2-195,1-1 0,-4-4 0,1-5-42,0-1 1,-3-3 0,1-7 0,-1-4 15,-3-4 0,-1-9 0,-1 1 0,0-2 46,0-3 0,0-1 1,0-3-1,0 0 51,0 3 1,0 2 0,0-2-1,0 2 66,0 2 1,0 5 0,0 4 157,0 2 1,0 8-1,0 4 139,0 5 0,1 10 0,2 2 0,2 3-6,0 0 1,-1 6 0,3-2 0,0 0-17,-2 2 0,4-4 0,-2 2 0,0-1-84,-1-3 0,1-2 1,1-1-1,-1-2-78,1-2 1,-3-6 0,3-5-182,0-4 1,-2-5 0,-1-4 0,2-3-155,-2-4 1,-2-5-1,0-2 1,-2-2-338,-1 2 0,4 1 0,-1 2 1,-1 2-1332,-1-1 1910,-1 5 0,0 9 0,0 8 0</inkml:trace>
  <inkml:trace contextRef="#ctx0" brushRef="#br0" timeOffset="243">418 231 7940,'0'10'303,"0"1"1,0 0-1,0-1 1,0 1-71,0-1 1,0 4 0,1 1 0,1 1 0,2 3 1,-1-2 0,-1-1 0,-1 0-182,3 1 1,0-4 0,-4 0 0,3-1-2097,1-1 2043,-1-6 0,2-33 0,0-12 0</inkml:trace>
  <inkml:trace contextRef="#ctx0" brushRef="#br0" timeOffset="244">428 158 7800,'-10'0'-5,"-1"1"-144,0 2 1,6 0 31,1 4 1,3-3-120,1 2 0,1-3 236,3 5 0,-3-6 0,3 3 0</inkml:trace>
  <inkml:trace contextRef="#ctx0" brushRef="#br0" timeOffset="459">522 284 8101,'0'10'81,"0"0"-311,0 1 1,0-4 0,2-1 824,1-1 1,3-2 0,5-3 0,-1 0-484,1 0 0,-1-1 1,2-3-1,1-1-290,0-1 0,2-3 0,-5 2 0,0 1-305,1-1 0,-1 1 0,0-3 483,-3 3 0,-7-1 0,-6-4 0</inkml:trace>
  <inkml:trace contextRef="#ctx0" brushRef="#br0" timeOffset="679">565 0 6760,'3'7'703,"1"1"1,-1 3-257,2 2 1,-3 7-1,4 0 1,-1 9-234,2 4 1,-6 5 0,5 5-1,-3 2-316,0 0 1,2-3-1,-3-5 1,2-2-309,-1-4 0,-1-6 1,0-7-609,2-5 0,0-6 1018,0-7 0,-8-38 0,3-14 0</inkml:trace>
  <inkml:trace contextRef="#ctx0" brushRef="#br0" timeOffset="904">680 22 8124,'1'-7'764,"1"6"-508,2 2 0,0 6 0,-4 4 0,0 3 149,0 4 1,3 6 0,2 5 0,0 3-128,3 3 1,-1 5 0,-2-1 0,1 1-127,0 3 1,-3-3 0,4-2 0,-2-6-230,1-7 1,-4-7 0,3-6-322,0-4 1,-4-5 9,2-10 1,-2-1-1,-1-10 1,1 0 30,3-2 0,-2-2 1,0 2-1,0-1 52,-2-1 1,1-2 0,2 0-1,1 0 201,2 2 0,-3-2 1,4 0-1,-2 3 36,1 2 0,0 7 0,2-2 1,-1 3 309,1 0 0,-2 5 1,1 4 193,1 4 0,-2 5 1,0 5-1,-2 4-66,-1 0 1,1 6 0,1 2 0,-1 0-161,2 2 0,0-2 1,-2 2-1,-2 0-200,-1-3 1,3 3 0,-1-2 0,1-1-863,0 0 0,-3-7 852,3-2 0,-2-2 0,-2-2 0</inkml:trace>
</inkml:ink>
</file>

<file path=ppt/ink/ink1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04:43.288"/>
    </inkml:context>
    <inkml:brush xml:id="br0">
      <inkml:brushProperty name="width" value="0.04286" units="cm"/>
      <inkml:brushProperty name="height" value="0.04286" units="cm"/>
      <inkml:brushProperty name="color" value="#FFFFFF"/>
    </inkml:brush>
  </inkml:definitions>
  <inkml:trace contextRef="#ctx0" brushRef="#br0">1 652 7791,'0'6'-73,"0"2"985,0-6 0,5 3 0,4-5-417,5 0 0,0 0 0,1-1 0,2-2-332,3 0 0,1-5 0,1 4 0,1-2-200,2-2 0,0 2 0,-4-1 0,3-1-310,0-1 1,-2 0 0,-6 1 0,-1 0-1023,-2 0 1,-1 2-422,-3-1 1790,-2 5 0,-31 25 0,-11 13 0</inkml:trace>
  <inkml:trace contextRef="#ctx0" brushRef="#br0" timeOffset="617">189 673 9510,'0'7'1404,"0"-1"-1205,0 3 1,4 1 0,0 3 0,2 2-168,-2 1 1,4 6 0,-2 2 0,1 1-336,0 1 0,-3-3 0,1 3 1,1 0-424,0-2 1,-3-7 0,0-3 0,-1-4 725,2-3 0,-8-16 0,3-9 0</inkml:trace>
  <inkml:trace contextRef="#ctx0" brushRef="#br0" timeOffset="887">274 463 7805,'4'-6'1014,"-3"-3"0,6 8 0,-6-2-442,3 6 0,0 6 1,0 6-1,3 1-181,2 3 1,1 5-1,-2 4 1,-1 3-186,1 1 1,2 4 0,1 2 0,1 2-112,-2-2 1,3-2 0,-7-6 0,1-3-460,0-6 1,-3-2-735,2-8 0,-3-6 468,0-12 0,-2 1 1,-1-10-1,0 1 311,0-3 0,0-4 0,0-5 1,0 2 32,0-1 1,0 2 0,0 1-1,0 0 204,0-1 1,0 3-1,0 5 1,0 0-75,0 4 0,5 1 1,2 5 668,2 6 0,-2 5 0,0 7 0,2 2 442,0 8 1,1-1 0,1 6 0,-2 0-620,-2 0 0,2 0 0,-2 1 1,-1-3-371,1-4 0,-4-1 1,0-1-1,-1-3-3044,2-1 3078,-3-5 0,-10-38 0,-8-13 0</inkml:trace>
  <inkml:trace contextRef="#ctx0" brushRef="#br0" timeOffset="888">651 704 7808,'0'11'-6,"0"-1"265,0 1 1,0-4 0,1-2 577,3 0 1,-2 2 0,6-4-603,0-5 0,-3 1 0,2-7 0,1-3-301,1-1 0,-1-7 1,-2 2-1,-1-3-1,2-1 0,-6 1 0,3 1 0,-3 3-8,-1 1 0,0-3 0,0 4 0,-1 2-35,-3 0 1,-1 2 0,-6 2 0,0 3 28,1 0 0,-4 1 1,1 5-1,-2 3 148,0 3 0,3 7 1,-1 4-1,1 0 129,1 0 1,4 1-1,1-1 1,2 1 87,1 3 1,3 2-1,4 1 1,3-2 4,2 0 1,6-3 0,2 1 0,1-1-306,-1-2 1,1-5-1,2-5 1,1-1-706,0-3 1,-1 0 0,-1-6-1,-3-2-691,-1-6 1,0-6 1411,-6-5 0,-2-41 0,-3-12 0</inkml:trace>
  <inkml:trace contextRef="#ctx0" brushRef="#br0" timeOffset="1344">840 547 8490,'-5'4'1399,"-4"-1"-1154,6 4 1,0-1-1,3 5 1,0 0 337,0-1 0,0 1 0,3 0 1,2 2-427,0 1 1,2 4-1,2 0 1,-1-1-96,0 0 0,-2 0 1,2 1-1,-3-2-222,0-1 0,0-1-241,-2-8 0,-1-2 0,1-8 183,-2-2 0,-1-9 0,-1-5 0,-1-4 48,-2 1 0,0-3 0,4 1 0,0-1 150,0 0 0,0 2 1,0 4-1,0 1-12,0 2 0,0 4 1,0-1-1,2 2-414,1 2 1,0 4 0,4 3-722,1 1 1167,1 7 0,-3 38 0,-1 14 0</inkml:trace>
  <inkml:trace contextRef="#ctx0" brushRef="#br0" timeOffset="1547">966 704 7808,'0'11'657,"0"-1"-85,0 1 1,5-6-1,2-1-440,2-2 1,-2-8 0,0-2 0,0-4-24,-1-1 0,3-6 0,-2 2 0,1-5-73,0-2 0,0 2 1,-5-3-1,-1 3-55,0 1 1,-2 4 0,0 1-1,0 0-67,0 4 0,-5 1 0,-2 3 0,-3 2 112,0 1 0,-4 3 0,0 6 0,1 4 173,2 4 0,0 1 0,0 6 0,2 2 117,2 2 0,3 3 0,4-2 0,0 1-1,0 2 1,1 0-1,3 2 1,6-2-164,3-2 0,6-4 0,-2-4 1,3-4-1118,0-3 0,3-4 965,1-6 0,-10-5 0,-1-1 0</inkml:trace>
  <inkml:trace contextRef="#ctx0" brushRef="#br0" timeOffset="2017">1281 452 7700,'6'-10'-184,"-3"-1"0,-2 4 0,-2 2 549,-2-1 1,0-2-1,-3 2-221,-2-4 0,1 3 1,2 1-1,-1-2-60,0 2 0,-1-3 0,-4 4-26,1-2 1,3 3-118,0 4 1,4 8-1,1 3 1,0 2 124,2 6 1,2 0 0,0 9 0,6 1 28,1 1 0,1 3 0,1 2 0,0 2-99,-1 1 0,1-2 1,-1-5-1,0 1-221,1-1 1,-2-7-1,-1-4 225,-1-4 0,-23-44 0,-3-15 0</inkml:trace>
  <inkml:trace contextRef="#ctx0" brushRef="#br0" timeOffset="2202">1176 599 8858,'-5'5'-510,"-1"-3"773,6 5 0,2-5 1,2 2-1,2-2-277,4-2 0,0 0 0,2 0 0,1 0-296,1 0 1,4-4-1,0-1 1,0 0 309,0 0 0,16-16 0,-1-3 0</inkml:trace>
  <inkml:trace contextRef="#ctx0" brushRef="#br0" timeOffset="2544">1428 536 7794,'-2'11'-125,"1"-1"1,-3 0 45,1 1 1,2 0-1,1-1 1,0 1 414,0 0 0,0 4 1,1 1-1,3 1 103,3 0 0,2-3 0,2-1 0,1 1-426,2-1 1,-3-5-1,3 1 1,-2-2-104,-1-5 1,-1-1 0,0-2 0,1-2-13,-1-4 1,-4-4-1,-2-2 1,-2-2-17,1-1 1,-2-1-1,2-5 1,-4 1 104,-2 1 1,-6 0 0,2 1-1,-2 3 148,-2 0 1,1 2 0,0 4 0,-1-1-27,0 0 1,-1 2 0,0 2 0,-2 4-58,1 2 0,1 1 0,2 1 0,-1 2-154,1 4 0,1 4 0,1 2 0,5 2-446,2 1 1,1-3 0,0 1 0,1-2 547,2-2 0,41-8 0,13-4 0</inkml:trace>
  <inkml:trace contextRef="#ctx0" brushRef="#br0" timeOffset="2850">1627 473 9213,'5'6'293,"-3"3"0,1-2 0,-1 4 19,2 3 1,-2 2 0,4 5-1,0 0-136,-1 0 0,2 1 0,1-2 0,-3 0-208,0-3 0,-1-2 0,-1-4-306,0 0 0,1-6 188,-4-5 1,0-10 0,0-7 0,-2-3 32,0-1 0,-1-4 0,-3 0 0,1 2 77,3 1 1,0 1 0,2 1 0,0 2-78,0 0 1,0 5-1,0-2-159,0 0 1,2 3 0,2 0-389,2 3 0,4 5 664,0 4 0,15 37 0,3 10 0</inkml:trace>
  <inkml:trace contextRef="#ctx0" brushRef="#br0" timeOffset="3104">1806 567 7834,'7'11'40,"0"0"0,-3-2 0,3-2-71,1-3 1,1-3-1,2-1 1,-1-1 263,0-3 0,-2-3 0,-2-6 0,3-2-5,0-1 0,0 1 1,-1-2-1,-2-1-122,-1 2 1,2-4 0,-3 4 0,-3-1-11,1-1 0,-2 5 0,0 0 0,-2 1-87,-1 1 0,-3 1 0,-4 1 0,0 1-35,-1 5 0,-4 2 0,2 1 1,-1 0 79,-2 0 1,5 8 0,-3 4 0,2 3-16,2 4 1,3 1-1,1 0 1,1 2 75,3 3 0,1-1 0,2 4 0,2-1 191,4 0 0,4 2 1,2-3-1,3 0-222,4-1 1,-1-5 0,5-7-1,0-5-555,0-4 0,-1-8 471,5-3 0,15-59 0,-19 27 0,0-2 0</inkml:trace>
  <inkml:trace contextRef="#ctx0" brushRef="#br0" timeOffset="3607">2299 589 8591,'-5'5'316,"5"2"0,-4-4-651,3 4 1,1-1-1,0 2 1,0 3 302,0 1 0,0 8 0,0 0 32,0 3 0,-29 62 0,12-36 0,0-1 0</inkml:trace>
  <inkml:trace contextRef="#ctx0" brushRef="#br0" timeOffset="4529">2540 536 7757,'7'-5'-358,"2"4"1,-2-8 0,2-1 739,2-3 1,-1-2-1,0 0 1,1-2-288,0-3 1,-2 0 0,-1-2 0,-3 2-68,1 3 0,-3 2 0,-3 4 0,-1 1 17,-3-1 0,-1 4 0,-6 2 0,1 0-90,-1 3 1,-3 1 0,0 2 0,0 2 50,-2 4 0,5 2 1,-3 2-1,3-1 27,0 1 0,2 2 0,1 3 0,1-1 37,3 0 0,0 4 0,4-3 0,0 2 78,0 0 0,6-1 0,0 3 0,5 2 75,2-1 0,1-1 1,3 2-1,2-2-170,1-3 0,-3-2 0,1-4 0,0-2-412,2-2 0,-2 1 1,-2-4-1,-1-3-95,-2-4 0,-2-2 0,-2-7 454,-1-2 0,-8-67 0,-3 29 0,0 1 0</inkml:trace>
  <inkml:trace contextRef="#ctx0" brushRef="#br0" timeOffset="4749">2750 168 7804,'-10'0'593,"3"2"-219,0 2 1,5 1 0,-2 6 0,3 1 13,1 1 0,1 4 1,1 5-1,3 2-210,1 4 1,1 3 0,3 1 0,2 3-212,2 0 1,-2-1 0,1-4-1,-1-2-493,-1-3 1,0-4-1,-1-4 1,0-4-1627,1-5 2152,-5-2 0,-6-40 0,-6-6 0</inkml:trace>
  <inkml:trace contextRef="#ctx0" brushRef="#br0" timeOffset="4970">2898 463 9498,'0'7'-311,"1"-1"406,2-2 0,3 0 0,4-4 0,1 0 16,-1 0 0,1-5 0,-1-2 0,1-2-139,-1-2 1,-1-2 0,0-2-1,-3 3-49,-2 0 1,4 1 0,-5 1 0,-1-2 86,-1-2 1,-1 6-1,-1-3 1,-3 2-25,-3 0 0,-2-1 0,-3 2 0,0 3-5,-3 0 1,2 2-1,2 3 1,-1 1 179,-1 2 0,2 6 1,-1 6-1,4 1 23,0-1 0,2 3 1,1 0-1,0 3-62,2 3 1,3 0 0,4 3-1,3-1-106,2-4 1,2 1 0,1-3 0,1 0-325,5-2 1,2-4 0,1-7 0,-1-3-648,2-4 1,-1-1-1,-1-6 955,2-3 0,13-31 0,3-4 0</inkml:trace>
  <inkml:trace contextRef="#ctx0" brushRef="#br0" timeOffset="5987">3296 232 7756,'0'-7'-79,"-1"1"328,-3 1 0,-1 1 260,-6 0 1,1 3-1,-1-1-298,1 4 0,0 3 0,-1 3 0,0-1-94,1 1 1,3 1-1,0 2 1,-1-1-113,3 1 0,-1 0 0,4-1 0,-2 0 11,2 1 1,1 3 0,1 1 0,0 0-94,0 1 1,4 2 0,3 0-1,2 1 59,2 2 1,3-1 0,0-1 0,-1-3-141,-1-1 0,2 2 0,-1-6 1,1-2-400,-3 1 0,0-5 0,-1-4 557,0-2 0,-8-75 0,-3 27 0,0 0 0</inkml:trace>
  <inkml:trace contextRef="#ctx0" brushRef="#br0" timeOffset="6132">3327 274 7842,'-4'5'0,"-2"5"370,-4-3 0,4-1 181,3 1 1,6-5 0,3 1 0,4-1-240,0-2 1,2 0-1,1 0 1,2-2-304,2-1 1,-1 1 0,2-5 0,0 0 11,1 1 0,-1-2 0,1 4 0,-3-2-379,0 2 0,-2-1 1,-4 2-1,1 1-787,-1-1 1,-3 2-828,0 1 1972,-4 0 0,-37 0 0,-12 0 0</inkml:trace>
  <inkml:trace contextRef="#ctx0" brushRef="#br0" timeOffset="6460">3422 127 7842,'0'-6'-145,"-1"1"1,-2 4 504,1-2 0,-2 3 79,4 0 1,1 3-1,2 6 1,1 1-254,1 2 1,-1 1-1,3 2 1,0 3-93,-1 5 0,4 1 1,-5 4-1,2 1-230,1 1 1,-6 2 0,5-1 0,-2 0-563,1-3 1,-4-3 0,2-5-798,-3-2 1495,-1-8 0,5-56 0,0-18 0</inkml:trace>
  <inkml:trace contextRef="#ctx0" brushRef="#br0" timeOffset="6662">3559 253 7842,'0'10'-1193,"0"1"1325,0 0 1,0-3 0,0 1 0,0 2 298,0 1 1,4 4 0,3 2-1,2 2-220,2 1 1,-2 0 0,-1 0-1,0 0-250,0 0 1,0-5 0,0-3 0,-2-4-100,-1-1 1,2-8 0,-4 0-22,-1-6 1,-1-7 0,-1-6 0,-1-3-3,-2-3 1,2-3-1,-4 3 1,2-1 166,-1 0 0,-3 2 0,3 3 0,2 1 32,1 3 0,-2-2 1,-1 5-1,2 1-21,1 1 0,1 6 0,1-1 0,2 3-98,4 1 1,-1 2 0,1 1 0,1 0-288,1 0 1,2 1 367,0 3 0,-1 11 0,0 8 0</inkml:trace>
  <inkml:trace contextRef="#ctx0" brushRef="#br0" timeOffset="6935">3737 263 7842,'0'11'-54,"0"0"1,0-1-174,0 0 1,0 1-1,0 1 1,0 0 427,0 2 0,1 1 0,2-2 0,5 1 158,1-1 1,1-5 0,1-1 0,-1 0-216,1-1 0,0-1 0,1-5 1,0 0-216,2 0 0,0-2 0,-3-1 0,-2-3 27,-2-4 0,1-4 0,-3-1 0,-1-1-57,1-3 0,-2 2 0,-3-1 0,0 1 119,0 1 0,-1-3 0,-1 6 0,-3-1 117,0 3 0,-2 1 1,-4-1-1,1 2-49,-1 2 0,0 0 1,1 5-1,-1-1-115,-4 0 0,3 7 1,-1 3-1,1 2-182,1 2 0,2 3 1,1 1-1,2 2-822,2 1 1033,-5-3 0,22 19 0,0 0 0</inkml:trace>
  <inkml:trace contextRef="#ctx0" brushRef="#br0" timeOffset="7354">3967 148 8005,'-4'6'88,"2"3"0,-4-2 43,1 2 0,2-2 1,3 1-1,0 0 312,0 1 0,0 5 1,1 0-1,1 0-112,2 1 0,4 2 0,-3 2 0,3-1-222,-1 0 0,-2-1 0,4 2 0,-2-3-15,1-1 1,-2-1-1,-1-4-322,1 1 0,-2-5 1,-2-4-79,2-4 1,-1-6-1,-3-4 1,0-4-40,0-4 0,0 0 0,0-8 0,0 0 114,0 1 0,4-3 0,0 3 0,-1-1 127,2 0 1,-4 4 0,6 0 0,-2 3 100,1 3 1,-2 4-1,3 4 445,1 3 1,1 4-1,0 8-29,-1 4 1,1 3 0,-3 6 0,1 2-230,0 3 0,-4 1 0,3 4 0,-1 1-160,-3 1 1,3-2 0,-1-1 0,-1-2-565,2-1 0,-4-4 1,3-2-1728,1-4 2267,1-7 0,5-39 0,-1-15 0</inkml:trace>
  <inkml:trace contextRef="#ctx0" brushRef="#br0" timeOffset="7685">4472 43 7842,'-7'-3'571,"-1"-2"-803,0-1 0,-1 1 1,-2-3-1,2 4 869,-2-2 0,0 6 0,-1-4 0,0 3-315,-2 1 0,-1 1 0,2 3 1,-2 3-280,-1 2 1,2 2 0,1 2 0,2 1-51,4-1 0,-1 2 1,4 0-1,2-3-138,1 0 0,2-2 0,3 1 0,4 0 81,4-2 0,1 2 1,5-2-1,0 0 122,2-2 1,1-4 0,-1 4 0,-2 2 146,0 0 1,-1-2 0,0 0 0,-2 1 131,0 1 1,-4 2-1,1 0 1,-5 0-204,-3 3 0,0-2 1,-4 2-1,-2-2-369,-1-2 1,-6-3 0,-7 0 0,0 1-529,-3 1 0,-4-3 763,-2-2 0,6 1 0,3 2 0</inkml:trace>
</inkml:ink>
</file>

<file path=ppt/ink/ink1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04:54.240"/>
    </inkml:context>
    <inkml:brush xml:id="br0">
      <inkml:brushProperty name="width" value="0.04286" units="cm"/>
      <inkml:brushProperty name="height" value="0.04286" units="cm"/>
      <inkml:brushProperty name="color" value="#FFFFFF"/>
    </inkml:brush>
  </inkml:definitions>
  <inkml:trace contextRef="#ctx0" brushRef="#br0">1 32 7894,'4'7'1347,"-1"0"1,5-5-1011,-1 1 0,3-2 1,-1-1-1,2 0-75,0 0 1,-1-2 0,2-2-1,1 0-86,1 0 0,1 2 1,-2-2-1,1 0-37,-1 0 0,2-2 0,-2 2 0,1 2-109,-2 1 1,-2 1 0,0-2 0,1 0-312,-1-1 0,1-1-640,0 4 0,-6 5-1447,-1 2 2368,-3-3 0,-29 6 0,-7-4 0</inkml:trace>
</inkml:ink>
</file>

<file path=ppt/ink/ink1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04:55.073"/>
    </inkml:context>
    <inkml:brush xml:id="br0">
      <inkml:brushProperty name="width" value="0.04286" units="cm"/>
      <inkml:brushProperty name="height" value="0.04286" units="cm"/>
      <inkml:brushProperty name="color" value="#FFFFFF"/>
    </inkml:brush>
  </inkml:definitions>
  <inkml:trace contextRef="#ctx0" brushRef="#br0">137 22 7801,'-4'-8'111,"0"2"12,-3 2 1,0 0 0,-3 4 36,0 0 0,2 0 0,2 0 1,-2 2 48,-2 1 0,1 3 0,1 5 0,1-1-73,-1 0 0,1 1 0,2 1 0,-1 0-152,0 2 0,4 4 1,-1-3-1,1 1-79,2 2 1,0 2-1,0 2 1,2-1-45,1-1 1,3 0-1,5-1 1,-1-3-54,0 0 1,0-2-1,1-5 1,0-2-24,-1-3 1,4-3-1,1-1 1,-3-1 214,0-3 0,-2-35 0,1-12 0</inkml:trace>
</inkml:ink>
</file>

<file path=ppt/ink/ink1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04:55.585"/>
    </inkml:context>
    <inkml:brush xml:id="br0">
      <inkml:brushProperty name="width" value="0.04286" units="cm"/>
      <inkml:brushProperty name="height" value="0.04286" units="cm"/>
      <inkml:brushProperty name="color" value="#FFFFFF"/>
    </inkml:brush>
  </inkml:definitions>
  <inkml:trace contextRef="#ctx0" brushRef="#br0">22 10 7825,'-6'-6'566,"0"2"1,1 4-1,2 4-213,1 3 0,2 5 0,0 4 0,0 0-166,0 3 1,0 2 0,0 3 0,2 5-81,1 0 0,-1 7 0,5-1 0,-2-1-112,1-2 1,0-5-1,2-2 1,-2-5-443,-1-3 1,-1-1 214,0-5 0,-3-6 1,6-2-1,-3-7 42,-1-6 0,-2-5 0,-1-7 1,0 1-101,0 1 0,1-5 1,1-1-1,2 1 122,-2-1 1,2-2 0,0 5-1,0 2 223,0 2 0,-1 3 0,2-2 47,1 4 1,-2 7-1,-2 5-3,1 4 1,3 4 0,-4 6 0,1 2 387,0 4 1,-2 2-1,0 4 1,1 1-364,2 2 1,0-3-1,-3 3 1,0 0-558,3 0 1,0-5 0,-1 0 0,2-4-1382,1-3 1814,0-6 0,24-37 0,3-13 0</inkml:trace>
</inkml:ink>
</file>

<file path=ppt/ink/ink1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04:55.943"/>
    </inkml:context>
    <inkml:brush xml:id="br0">
      <inkml:brushProperty name="width" value="0.04286" units="cm"/>
      <inkml:brushProperty name="height" value="0.04286" units="cm"/>
      <inkml:brushProperty name="color" value="#FFFFFF"/>
    </inkml:brush>
  </inkml:definitions>
  <inkml:trace contextRef="#ctx0" brushRef="#br0">137 42 7825,'-6'-5'28,"2"-1"1,-4 4 0,1-2 114,-1 2 0,2-3 0,-1 2 1,-1-1-50,-1-1 0,-2 5 0,0-4-14,1 3 1,0 1-76,-1 0 0,2 5 0,2 2 0,3 2 51,3 2 0,1-2 0,0 3 1,0 1 49,0 1 0,4 3 0,0-1 1,2 0-9,3 3 0,-4-4 0,2-2 1,1 1-175,1 0 0,2-4 1,0 2-94,-1-4 1,1-6 0,-1 2-158,0-3 1,1-9 0,-2-3-1,-1-5-45,-1-3 1,-4 3 0,2-1-1,-2-2 371,1-1 0,-1 2 0,-2 2 0,1 1-200,2 2 1,-1 1 256,-3 3 1,0 0 369,0 6 0,0 0 1,0 10-1,0 1 2,0 1 0,0 3 0,0 1 1,0 2-171,0 1 1,0-1 0,0 1-1,0 0-396,0 0 1,0-2-1,2 0 1,0 1-884,1-2 1020,1-3 0,1-20 0,1-7 0</inkml:trace>
</inkml:ink>
</file>

<file path=ppt/ink/ink1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04:56.172"/>
    </inkml:context>
    <inkml:brush xml:id="br0">
      <inkml:brushProperty name="width" value="0.04286" units="cm"/>
      <inkml:brushProperty name="height" value="0.04286" units="cm"/>
      <inkml:brushProperty name="color" value="#FFFFFF"/>
    </inkml:brush>
  </inkml:definitions>
  <inkml:trace contextRef="#ctx0" brushRef="#br0">21 48 7825,'-6'11'0,"2"-1"356,-1 0 1,4 2-1,-3 1 87,3 1 1,1 1 0,0-1 0,0 2-191,0 1 0,0 1 1,0-3-1,1 1-211,3-1 1,-3-1-1,4-4-397,-1 1 0,-1-5 90,3-3 1,-3-6 0,1-6 0,-3-2 99,-1-3 0,0-5 0,0 1 0,0-2 108,0 0 1,0-1-1,0 1 1,0 1-69,0 2 0,0 3 1,3-2-1,1 0-253,-2 4 0,0 0 0,2 1-744,3 1 1122,-2 4 0,27 34 0,3 13 0</inkml:trace>
</inkml:ink>
</file>

<file path=ppt/ink/ink1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04:56.609"/>
    </inkml:context>
    <inkml:brush xml:id="br0">
      <inkml:brushProperty name="width" value="0.04286" units="cm"/>
      <inkml:brushProperty name="height" value="0.04286" units="cm"/>
      <inkml:brushProperty name="color" value="#FFFFFF"/>
    </inkml:brush>
  </inkml:definitions>
  <inkml:trace contextRef="#ctx0" brushRef="#br0">84 53 7466,'-6'-7'602,"2"1"-379,-2-2 0,5 1 0,-7 0-14,0-1 0,3 4 1,-2 0-145,-1 3 1,1 1 0,2 1-73,0 3 0,-2 2 0,4 6 1,0 0 15,2 2 0,1 4 1,0-3-1,1-1 17,3 2 1,-2-1-1,5-2 1,0 1-31,-1-1 0,3-5 1,-2-2-136,2-2 1,2 0-128,0-4 1,-5-4 0,0-5 0,0-2 50,0-4 1,-4 0 0,3 2 0,-2-2 95,1-1 0,-1 3 0,-1 0 0,0 4 234,1 2 1,2 3 145,-1-2 1,0 4-1,3 2 1,-2 7 57,-1 6 1,-1 4 0,2 4-1,2-1-35,-2 1 1,-2 5-1,1 2 1,0 3-41,-1 0 0,1 4 0,-4-1 1,0 1-12,0-3 0,0-1 1,0-3-1,-1-5-455,-2-4 0,1-5 1,-3-4-1,1-3-653,-3-4 0,1-3 0,0-4 875,1-6 0,1-29 0,0-12 0,2-7 0,-1 1 0</inkml:trace>
</inkml:ink>
</file>

<file path=ppt/ink/ink1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04:56.906"/>
    </inkml:context>
    <inkml:brush xml:id="br0">
      <inkml:brushProperty name="width" value="0.04286" units="cm"/>
      <inkml:brushProperty name="height" value="0.04286" units="cm"/>
      <inkml:brushProperty name="color" value="#FFFFFF"/>
    </inkml:brush>
  </inkml:definitions>
  <inkml:trace contextRef="#ctx0" brushRef="#br0">53 190 7794,'11'5'-118,"-1"0"0,1-5 131,0 0 1,-2-1-1,2-3 1,0-2 329,-1-4 0,0-1 1,-2-2-1,-2-1-168,3 1 1,-4-2-1,-1 1 1,0 2-48,-1 0 0,1 0 0,-6-1 0,-1 0-84,-4 4 1,-3-1-1,1 6 1,-2-1-82,0 1 0,-4 0 0,-2 7 0,1 2 192,3 6 1,-3 5 0,2-1 0,1 2 81,2 2 1,2 3-1,2 3 1,3 0-7,3 0 1,1 2-1,1 3 1,3-2-34,7-3 0,5 1 0,5-5 1,3-3-758,0-6 0,6-9 0,-3 0 559,-1-1 0,28-68 0,-26 26 0,0-1 0</inkml:trace>
</inkml:ink>
</file>

<file path=ppt/ink/ink1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05:50.436"/>
    </inkml:context>
    <inkml:brush xml:id="br0">
      <inkml:brushProperty name="width" value="0.04286" units="cm"/>
      <inkml:brushProperty name="height" value="0.04286" units="cm"/>
      <inkml:brushProperty name="color" value="#FFFFFF"/>
    </inkml:brush>
  </inkml:definitions>
  <inkml:trace contextRef="#ctx0" brushRef="#br0">245 933 7641,'-17'0'181,"5"-5"1,0-1 171,-1 2 1,3 2 0,-2 2 0,-1 0-169,-3 0 1,5-6 0,-1 0 0,-2 2-111,-1 2 0,3 2 0,1 2 0,-1 4 71,2 6 0,-5-2 1,5 1-1,0 5-114,4 5 0,5-2 0,1 7 0,0-3-49,0 0 0,0 8 0,1-4 1,5 3-166,6-1 1,3-6-1,3 4 1,1-2-250,5-3 0,-3-5 0,8-3 1,2-5-1075,2-1 1505,-6-2 0,14-30 0,6-14 0,0-1 0,1 0 0</inkml:trace>
  <inkml:trace contextRef="#ctx0" brushRef="#br0" timeOffset="130">629 881 7744,'-17'-8'43,"5"6"1,1-4-1,-3 5 124,-2 1 1,5 0 0,-1 0 0,-1 0 85,-3 0 1,-1 0-1,-1 0 11,1 0 0,-1 0 1,1 1-116,-1 5 1,3 4-1,1 7-121,2 1 0,9-1 0,-3 3 0,4 1-112,2 2 1,2 8-1,4-3 1,3 1-20,1 0 1,6-6 0,-5 6 0,5 0 31,1-1 0,1-5 1,-1-10-1,1-3 12,-1-2 0,0 3 0,1-5-42,-1-2 1,-1-10 0,-2-3-1,-3-5-39,3-3 1,-6 1-1,-1-11 1,-1 0-105,0 0 0,0-1 0,-6-3 0,0 4 137,0 2 0,0-4 0,0 6 0,0 1 586,0 3-114,0 1 0,0 11-5,0 7 1,0 7 0,0 13 0,0 1-84,0 2 1,6 8-1,-1-3 1,1 1-453,2 0 0,-4 0 0,6 4 0,-1-4-463,1-6 1,0-3 0,3-3-949,-1 1 1586,0-9 0,5-63 0,0-24 0</inkml:trace>
  <inkml:trace contextRef="#ctx0" brushRef="#br0" timeOffset="532">821 881 8451,'-7'-10'3070,"5"4"-2883,-4 12 1,4-2 0,2 8 0,0 1-34,0 3 0,6 7 0,0 0 0,-1 1-94,3 1 0,-6 0 0,6 6 1,-2-4 3,-1-1 1,1-3-1,-4-6-493,4 1 0,-4-5-183,4-7 1,-4-8 0,-2-17 0,0-4 206,0-6 1,0-4-1,0-2 1,0 0 197,0 0 0,6 0 0,-1 2 0,-1 4 245,-2 5 1,-2 5-1,2 4 1,2 1 430,2 2 1,2 10-130,-3 2 0,-3 10 0,6 11 0,-2 5-9,0 1 0,2-4 0,-5 6 0,3 0-176,-2-2 1,4 6 0,-2-5 0,0 1-360,1 0 1,-5-8 0,4 2-590,-4-3 0,0-5 0,2-5-1230,2-10 2023,-1-8 0,-6-35 0,-5-16 0,1-4 0,0 1 0</inkml:trace>
  <inkml:trace contextRef="#ctx0" brushRef="#br0" timeOffset="864">1013 846 8238,'0'12'1757,"-1"-3"-976,-5-1 0,4 6-415,-4-3 0,12 5 0,3 1-247,1 1 0,4 5 0,-6 2 0,-1 1-57,1-1 0,4 0 1,-5-4-1,1 3-128,0-3 0,4-2 0,-7-1-460,-1-1 1,-2-9 231,-2-8 1,0-15-1,0-15 1,0-4-71,0-7 1,0 2 0,0-6 0,0 3 125,0 3 0,0 2 1,2 2-1,2 2 250,2 4 1,0 4-1,-4 9 308,3 5 1,-1 3-1,6 10 1,0 6 167,-1 9 0,-3 2 1,6 10-1,0 3-76,-3 1 0,1 1 1,-6 1-1,4 0-276,1 0 0,-5 0 0,4-2 0,-2-2-666,0-2 1,-1-7 0,-5 1 529,0-4 0,8-40 0,2-10 0</inkml:trace>
  <inkml:trace contextRef="#ctx0" brushRef="#br0" timeOffset="1163">1415 864 7744,'-11'15'42,"1"1"48,2 1 1,2-3 0,6 9 0,0-2 568,0 3 0,0-5 0,2 4 0,2-1-315,2 1 0,7-4 0,-1 5 1,4-7-300,1-5 0,1-3 0,-1-5 0,0 2-110,1-2 1,-1-4 0,1-6 9,-1-6 1,-5-5-1,-2-4 1,-3-5 13,-3-1 0,-2 0 1,-2-4-1,0 4 150,0 2 1,0-4-1,-2 5 1,-3 3 39,-7 2 0,-4 1 0,-1 1-174,-1-1 0,1 8 0,-1 5 0,1 3-382,0 2 1,1 7 0,2 7 0,3 5-1390,-3 5 1796,6-1 0,8 41 0,10 12 0</inkml:trace>
  <inkml:trace contextRef="#ctx0" brushRef="#br0" timeOffset="1412">1590 811 7744,'0'18'0,"0"-1"1221,0 1 0,0-7-1003,0 1 0,8-2 1,3 1 48,5-5 1,1-4-1,3-4 1,1-2-142,2-2 0,2-7 0,-3 3 0,3-2-339,2 1 0,-5 1 1,1-4-1,-4 5-467,-1 1 1,-7-4 679,1 6 0,-31 8 0,-3 8 0</inkml:trace>
  <inkml:trace contextRef="#ctx0" brushRef="#br0" timeOffset="1571">1730 636 7744,'-16'2'808,"2"4"-22,3 6 0,7-2 0,-2 1-309,4 3 1,4 7 0,4 4-1,6 3-130,3 3 0,1 2 0,-3 3 0,-1 5-412,1 6 1,9 3-1,1 1 1,-2-5-2367,-1-5 2431,-11-4 0,15-2 0,-5 0 0</inkml:trace>
  <inkml:trace contextRef="#ctx0" brushRef="#br0" timeOffset="2280">2515 724 7756,'-17'0'588,"-1"0"1,1 0-51,0 0 0,-1 0 0,1 0-203,-1 0 1,1 0-1,-1 0-270,1 0 1,-1 2-155,1 4 1,1 3 0,5 11 0,5 1-44,4 2 0,2 3 1,0-5-1,0 4-12,0 2 1,6-3-1,1 3 1,3-2-6,4-4 1,1 3 0,5-5 0,1-3 27,2-1 1,1-5 0,-5-1 0,2-1-151,3-4 0,-1-2 0,-6-4 0,1-2-533,-1-2 1,1-9 803,-1-3 0,-7-53 0,-2-23 0</inkml:trace>
  <inkml:trace contextRef="#ctx0" brushRef="#br0" timeOffset="2836">2655 724 8303,'-10'8'924,"3"1"1,7 9-538,0-1 1,0 1 0,0 1 0,2 4-194,3 6 1,-1-1 0,8 1 0,0 4-146,-3 6 1,5-8 0,-6 4 0,-1-4-93,1-4 1,4-2 0,-6-8-191,-3 1 0,5-10 1,-2-8 75,-2-10 0,-2-11 0,-2-7 0,0-3 16,0-5 1,0-5 0,0 2 0,0-2-21,0 2 1,0 4 0,0 4 0,0 4-21,0 2 0,0 2 0,0 5 0,2 3-92,4 3 0,3-1 0,9 7-373,-1 2 646,1 2 0,23 48 0,5 13 0</inkml:trace>
  <inkml:trace contextRef="#ctx0" brushRef="#br0" timeOffset="2916">2969 864 7756,'-11'17'-43,"1"0"0,2 1 166,4-1 1,3 1-1,1 1 440,0 5 1,0-9 0,1 4 0,5-1-249,6-4 0,-2-1 0,1 3 0,3-3-364,1-1 0,3-8 0,-1 2 0,1-5-63,-1-1 1,1 0 0,-1-1-1,-1-5-42,-5-6 0,3-5 1,-6-5-1,-1-1 4,1 2 0,-2-7 0,-6 1 0,0-2 149,0 0 0,-2 6 0,-2-4 0,-4 1 104,-1 5 0,-3 2 0,-5 1 0,-1 3-41,1 3 1,-1-2-1,1 9 1,-1 1-82,1 2 0,-1 4 0,1 4 1,1 5-269,5 5 0,-3 7 0,8 0 0,2-1-557,3-3 0,1-1 844,0-1 0,0 0 0,0 1 0</inkml:trace>
  <inkml:trace contextRef="#ctx0" brushRef="#br0" timeOffset="3181">3354 689 7750,'-8'-10'225,"4"2"16,-8 8 1,1 6 0,-5 2 70,5 2 0,-3 1 0,6 7-152,-1-1 0,5 1 0,-2-1-96,4 1 1,2-1 0,0 1 0,2-1-204,4 1 1,-2-7 0,7-1 0,3-2-136,1-4 1,3 3-1,-1-1 1,1-2 176,-1-2 0,1 4 1,-1 0-1,1-1 207,-1 3 1,-7-4 0,-3 6-1,-1-1 63,0 1 1,0 2-1,-6 5-42,0 1 0,-6-1 0,-2-1 0,-1-3-432,-5-1 0,-1-8 0,-1 4 0,2-3 301,3 1 0,-9-39 0,-7-15 0</inkml:trace>
  <inkml:trace contextRef="#ctx0" brushRef="#br0" timeOffset="3480">3686 567 7872,'-18'0'231,"6"2"1,1 3-25,-3 7 1,-1-2 0,-1 1-1,3 1-35,1-2 1,2 5 0,-3-3 0,1 3-201,-2 3 1,7-1 0,1 1 0,4-1-48,2 1 0,2-1 0,4-1-58,5-5 0,5 3 0,1-8 0,3-2 119,3-2 0,-2-2 0,6 2 0,-1 1 232,-5 3 0,-2 2 1,-1-4-1,-1 4 178,1 1 0,-7-3 0,-1 6 1,-2 1-95,-4 3 0,-2 1 1,-2 1-1,0-1-341,0 1 1,-8 1-1,-6 3 1,-5 1-2188,-4-2 2226,-1-9 0,-47-12 0,-15-10 0</inkml:trace>
  <inkml:trace contextRef="#ctx0" brushRef="#br0" timeOffset="4033">3982 741 10121,'18'10'472,"-1"-4"0,3-4 0,1-2 0,4 0-277,2 0 1,3-2-1,5-2 1,-1-4-244,1-2 1,0-1-1,-2-5 1,-2 3-427,-2 1 1,-7 2-1,1-1 1,-5 3 473,-7 0 0,-19 6 0,-11-6 0</inkml:trace>
  <inkml:trace contextRef="#ctx0" brushRef="#br0" timeOffset="4280">4122 479 7764,'-10'18'318,"5"-1"0,3 1 0,2-1 1,0 1-177,0-1 1,0 6-1,2 3 1,1-1-145,3 0 0,8 6 0,-2-2 0,1 4-68,-1 2 0,3 0 1,-5 0-1,2 0-860,-1 0 930,-7-8 0,4-2 0,-8-7 0</inkml:trace>
  <inkml:trace contextRef="#ctx0" brushRef="#br0" timeOffset="4821">4297 322 7764,'0'18'-114,"0"-1"0,0 1 650,0-1 1,0 0 0,0 1-1,2 1-260,4 5 0,1-3 1,7 8-1,-2 4-121,1 6 0,1-2 0,-1 3 0,-1-1-44,1 2 0,-3-4 0,0 4 0,-2-6-172,-4-6 1,3-4 0,-1-8-454,-2 1 1,-2-10 243,-2-8 0,0-14 0,0-11 0,0-2-50,0-4 1,0-4 0,0-4 0,2-2 33,4 2 0,-2 2 1,5 2-1,1 3 223,0 2 0,-4-1 1,3 8-1,1 4 331,0 5 1,-5 6 0,5 10 109,-2 4 1,-2 6 0,-4 9 0,2 4-5,1 2 1,1 3-1,-6 4 1,0 1-182,0 0 1,2-2 0,2-2 0,2-2-570,-2 3 1,-2-1 0,-2-2 0,0-6 375,0-4 0,-8-40 0,-2-10 0</inkml:trace>
  <inkml:trace contextRef="#ctx0" brushRef="#br0" timeOffset="5030">4698 724 7764,'0'11'170,"0"1"96,0 2 1,2-1-210,4-1 1,4-4 0,7-12 0,3-6 39,3-7 1,-4-7 0,7 1 0,-3-4-45,0 0 0,-1-4 0,-9 7 0,-1 3-86,1 2 0,-5 1 0,-2 1-120,-4-1 0,-4 3 0,-4 3 85,-5 6 0,-5 4 0,-3 2 0,-3 0 17,-1 0 1,-2 8 0,3 2 0,-1 1 135,2 1 1,1 6 0,3 5 0,-1 0 138,1 2 0,5-3 1,3 7-1,1 2-9,4 2 0,2 0 1,4-2-1,4-2 30,5 2 0,11 0 0,3 0 0,2-6-256,4-5 1,2-1-1,2-13 1,2-2 10,4-2 0,16-40 0,8-17 0,10-4 0,-1 1 0</inkml:trace>
  <inkml:trace contextRef="#ctx0" brushRef="#br0" timeOffset="5597">5432 724 7018,'12'0'279,"-1"0"783,3 0 1,-4 0-1,1 0-649,3 0 0,1 0 1,5 0-1,1-2-244,2-4 1,6 4 0,-3-4 0,1 2-135,4-1 1,-4 1-1,2-6 1,2 0-137,2 1 0,-6 3 0,-1-4 0,-3 2-411,0 4 1,0 1-1,-5-1-2007,-1-2 2519,-7 0 0,-25 14 0,-15 1 0</inkml:trace>
  <inkml:trace contextRef="#ctx0" brushRef="#br0" timeOffset="6329">6689 462 7725,'-17'0'3,"-1"0"-3,1 0 0,0-2 0,-1-2 1,1-2 53,-1 2 0,1 2 0,-1 2 1,1 0 171,-1 0 0,1 2 0,-1 2-155,1 2 1,1 8-1,3-3 1,3 5-10,2 1 0,-3 1 0,5 1 0,2 2 39,2 3 0,2 7 1,0-2-1,0 2-86,0-2 0,6 4 1,2-6-1,1 0-95,5-3 0,3-5 0,5-1 0,1-3-221,-2-3 1,-1 1 0,-3-7 0,1-2-477,-1-2 1,1-10 776,-1-3 0,24-75 0,-18 34 0,0-1 0</inkml:trace>
  <inkml:trace contextRef="#ctx0" brushRef="#br0" timeOffset="7053">6777 252 7225,'-18'0'-140,"9"2"0,1 4 652,0 6 0,6-3 1,-4 3-1,4 2-235,2 1 1,0 10 0,2 3 0,2 1-53,2 0 1,6 2-1,-5 8 1,3 1-76,4-1 1,-5 4-1,1-2 1,0-3-199,-1-1 1,-5-10 0,4-3-1,-2-5-1182,0-1 934,0-9 1,-6-3 0,1-14 0,3-7 21,2-7 1,0-9 0,-6 2-1,0-4 95,0-2 0,6 0 0,0-1 0,-1-1 111,3 2 1,-6-2-1,6 14 1,-2 1 218,0 3 1,1 3 28,-1 5 0,-4 7 1,4 14-1,-4 9-29,-2 6 0,0 4 1,0 8-1,0 2-178,0 2 0,2-2 0,2-8 1,2-4-467,-3-2 0,7-2 493,2-5 0,19-24 0,6-6 0</inkml:trace>
  <inkml:trace contextRef="#ctx0" brushRef="#br0" timeOffset="7146">7213 497 7748,'-17'0'-423,"-1"0"631,1 0 1,-1 0 0,1 0-149,0 0 0,-1 0 0,1 0-64,-1 0 0,6 0 0,1 0-98,-3 0 1,6 8 0,3 3 138,3 5 0,2 1 1,0 1 65,0-1 1,7 1 0,3 1 0,2 0 69,-1-1 0,1 7 0,6-11 0,-3-1-34,-3 3 0,3-1 0,-3 1-173,3-5 1,3 3-116,-1-8 0,-1-2 0,-4-10 1,-7-6-121,-3-3 0,4-3 0,0-1 0,-2-4-4,-2-7 0,-2 3 1,2-2-1,2-2 142,1-2 1,1 6 0,-6 2-1,0 1 141,0 1 1,0 0 766,0 5-375,0 9 0,0 9 0,0 13 0,0 7-78,0 3 0,0 6 0,0-4 0,2 1-255,4-1 1,-4 4-1,6-4 1,-2 0-258,-1 1 1,3-3 0,-4-6 0,2 1-429,-2-1 1,-2-5 0,0-2 615,3-3 0,13-102 0,-5 32 0,1 0 0</inkml:trace>
  <inkml:trace contextRef="#ctx0" brushRef="#br0" timeOffset="7638">7370 479 8527,'0'18'1297,"0"-1"-1090,0 1 0,0-1 0,0 3 0,0 1-58,0 2 1,2 0 0,2-5-290,2-1 0,0 1-445,-6-1 1,2-7 434,4-4 0,-4-12 0,3-6 0,-3-5 89,-2-6 1,0 3 0,2-5 0,2 2 31,2-1 0,0 1 1,-6 4-1,2-1-259,4 3 1,-4-4 0,5 9-188,1-4 0,2 1 0,7 3 475,1 6 0,30 28 0,8 7 0</inkml:trace>
  <inkml:trace contextRef="#ctx0" brushRef="#br0" timeOffset="7780">7615 462 7423,'12'-16'-1134,"-3"3"2152,-1 1 1,-2 0-743,-6-5 0,-2 7 0,-2 3 0,-4 1-48,-1 0 0,-3 0 0,-6 6-249,1 0 0,5 8 0,3 3 1,-1 5-41,0 1 1,6 1-1,-1-1 1,3 1 24,2-1 0,0 7 1,0-1-1,0 0 53,0 2 0,2-5 0,1 3 1,5-4 8,2-1 1,2-6 0,3-1 0,-1 1-155,-3-2 0,1-3 1,5-7-76,1 0 1,-6-7 0,-3-5 0,-1-4-9,-4-1 0,0-1 0,0 1 1,1 0 72,-1-1 1,-2 1 0,-2-1 0,0 1 157,0-1 1,2 9 0,2 1 429,2 0 1,2 8-83,-2 0 0,-5 8 1,5 9-1,-2 1-88,2-1 0,-4 8 0,6 3 0,-2 1-157,-1 0 1,1 6 0,-6 5 0,0-1-181,0-2 0,6-2 0,0-2 1,-2-4-1710,-2-6 28,-2-3 1738,0-10 0,-8-96 0,3 28 0,0 0 0</inkml:trace>
  <inkml:trace contextRef="#ctx0" brushRef="#br0" timeOffset="8096">7859 584 7748,'0'12'0,"0"-1"208,0 3 0,0-4 0,2-1-78,4-1 0,-2-2 1,8-8-47,1-4 0,3-4 0,1-7 0,1 0 51,-1-1 0,-1-5 0,-3 0 0,-1 1-69,2 3 1,-7 1 0,1 1 0,-2-1-12,0 1 0,0 5 1,-8 3-10,-4 1 0,-4-4 0,-7 6 0,-1 2-157,1 3 0,-1 8 1,1 5-1,-1 3 116,1 3 1,1 1 0,3 3-1,3 1 4,2-2 1,-3 5-1,5-1 1,2 0 18,2 0 1,4 6 0,4-4 0,3 1-232,1-5 0,12 0 0,-5-3 1,4-7-397,5-3 0,-5-4 1,6-6 598,-2 0 0,15-38 0,6-17 0,1-4 0,1 1 0</inkml:trace>
  <inkml:trace contextRef="#ctx0" brushRef="#br0" timeOffset="8479">8244 479 7748,'0'-17'325,"0"-1"1,-6 1-1,-2-1-106,-2 1 1,5 1-1,-5 3 1,0 3-94,0 2 1,-1-3 0,-5 3 237,5-2 0,-5 8-365,4 2 0,5 8 1,1 12-1,4 1-333,2 2 1,0 8-1,2-4 1,4 2 247,5 1 0,-1-1 0,0 6 1,-1-2 112,1-4 0,2 2 0,3-8 0,-1-2 14,-2-1 0,-1-9 1,7-1 53,-1-2 0,1-10 0,-3-12 0,-1-7-21,-3-8 1,-5-6 0,4-4 0,-2-3-52,-4-3 1,-1 0-1,1-3 1,2 1 26,-2-1 1,-2 5 0,-2 0 0,0 3-28,0-1 0,-6 0 1,0 6-1,0 2 138,-1 4-65,5 4 1,-6 17 0,8 10-1,0 12-82,0 7 0,0 16 1,0 0-1,0 3 81,0 3 1,0 6 0,2-3-1,4 7-65,5 5 0,-1-4 0,2 4 0,1-3-376,3-3 0,3-7 346,5-5 0,26-57 0,14-16 0</inkml:trace>
  <inkml:trace contextRef="#ctx0" brushRef="#br0" timeOffset="9129">5746 1300 7736,'-11'16'63,"-1"-5"0,8 5 0,-4-5 327,1 5 1,5 1-1,-4 1 1,4-1-64,2 1 0,0-1 0,0 1 0,2-1-149,4 1 0,-2-1 1,7 1-1,1 1-71,-2 4 1,3-3 0,-5 5 0,0-2-145,-1 1 1,-1-1 0,-6-6-328,0 1 245,0-9 1,0-9-1,0-11 1,0-7-42,0-5 1,0-6 0,0-10 0,-2-4 4,-4-1 0,5 5 0,-5-2 0,4 6 20,2 6 0,2-2 1,2 6 3,1-2 1,9 5-1,-2 1-3,3 8 1,3 5-1,-1 8-497,1 0 1,-1 8 630,0 3 0,9 43 0,1 12 0</inkml:trace>
  <inkml:trace contextRef="#ctx0" brushRef="#br0" timeOffset="9755">5991 1545 7737,'0'17'312,"0"-5"1241,0-1-1399,0 1 1,2-2 0,4-4 0,5-5-148,5-1 0,-5-7 0,1-5 1,2-3-86,1-3 1,-3-1-1,-1-3 1,1-1-52,-2 2 0,3-5 1,-7 3-1,-2 2 22,-2 1 0,-2 3 1,0 0-1,-2-1 94,-4 1 0,-3 7 0,-9 4 0,1 4 56,-1 2 0,1 10 1,-3 5-1,-1 9 65,-2 3 0,-1-4 0,9 6 0,1 2-38,3 2 1,7 0 0,-2-2 0,4-2-93,2 2 0,2 0 1,4-1-1,5-7-136,5-4 0,9-7 1,2-2-1,2-3-349,0-3 1,-1-4-1,3-6 507,-2-5 0,15-44 0,11-11 0</inkml:trace>
  <inkml:trace contextRef="#ctx0" brushRef="#br0" timeOffset="9896">6375 1318 7666,'-17'-6'-130,"-1"0"1,1-6 0,-1 6 495,1 3 0,-1 1-243,1 2 0,5 0 1,2 2-1,3 3-82,3 7 1,2 4-1,2 1 1,0 1 55,0-1 0,0 6 0,2 1 0,2-1 52,1 2 0,7-4 0,-4 7 0,2-3-162,3-4 1,1-1-1,-1-5 1,-1-3-97,2-6 1,1-5-87,3-1 1,-7-5 0,-1-3 0,-2-2-175,-4-3 1,-3-3-1,-1-1 203,0-1 1,0 1 0,2 1 166,4 5 236,-4-5 0,8 14 42,-4-4 1,-4 12 0,5 6 0,-1 5 49,0 6 1,0 5 0,-4 7-1,2 1 61,2 5 1,-1-2-1,-5 6 1,0-1-65,0 1 0,0-6 0,0 0 0,-2-7-138,-3-2 0,1-9 1,-8 0-1,-2-7-187,-1-8 0,-3-4 0,1-4-562,0-4 0,-1-6 1,3-9-1,3-4-403,6-3 1,4 1 0,2-4 963,0 2 0,39-54 0,-15 31 0,0 1 0</inkml:trace>
  <inkml:trace contextRef="#ctx0" brushRef="#br0" timeOffset="10332">6637 1440 7737,'-10'11'-72,"4"1"47,5 2 0,1 1 0,0 3 340,0-1 0,0-5 1,0-1-1,0 3-164,0 2 0,5-5 1,3 1-1,0 1-133,0 3 0,-1 1 0,-3 1-451,2-1 433,8 1 0,-12-1 0,5 1 0</inkml:trace>
  <inkml:trace contextRef="#ctx0" brushRef="#br0" timeOffset="10718">6637 1195 7840,'-17'10'-968,"7"6"0,2-13 968,8 9 0,39 0 0,9 5 0</inkml:trace>
  <inkml:trace contextRef="#ctx0" brushRef="#br0" timeOffset="10897">6847 1405 7736,'-2'25'0,"-2"2"13,-2 0 0,0-1 0,6-9 0,0 1 49,0-1 1,0 6 0,2-1-1,4-5 8,5-3 0,-1-8 0,2 3 0,1-1-75,3-4 1,1-2 0,1-2 0,-1 0-138,1 0 0,-1-2 0,1-4-24,-1-6 1,1-3 0,-3-4 0,-1-3 47,-3-1 1,-5-6-1,4 4 1,-2-1 151,-4 1 1,-2-4-1,-2 4 1,0 0 67,0-1 0,0-3 1,-2 6-1,-4 2 69,-6 1 1,0 3-1,-3 1 1,-4 5-137,-1 5 0,1-2 1,1 2-1,1 4-80,-1 6 0,3 8 0,1 9 0,5 4-416,1 2 1,2-3 0,6 3 460,0-2 0,23 14 0,6-2 0</inkml:trace>
  <inkml:trace contextRef="#ctx0" brushRef="#br0" timeOffset="11024">7266 1178 7736,'0'-10'754,"-6"4"-430,0 12 1,0 10 0,6 9 0,2 2 32,4 4 1,-4 2 0,6 4 0,-2 2-193,-1 2 0,7 5 0,-4-7 1,-1-6-184,1-8 0,4 0-88,-6-1 0,5-11 1,-5-13-1,0-11-119,2-11 1,-6-5 0,4-10 0,-3-2-86,3-1 1,-4-7 0,6 4-1,-2 1 207,0-1 1,5 4-1,-3 8 1,0 4 272,0 2 1,3 1-1,-3 9 1,2 3 84,3 7 1,-3 3-1,2 4 1,-1 3 135,-1 7 0,5 11 0,-3 6 1,2 4-400,-3 2 1,5 6-1,-6 2 1,1 1-509,1 5 0,-6-5 1,3 1 515,-1-2 0,-2 13 0,-6-2 0</inkml:trace>
</inkml:ink>
</file>

<file path=ppt/ink/ink1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08:43.953"/>
    </inkml:context>
    <inkml:brush xml:id="br0">
      <inkml:brushProperty name="width" value="0.04286" units="cm"/>
      <inkml:brushProperty name="height" value="0.04286" units="cm"/>
      <inkml:brushProperty name="color" value="#FFFFFF"/>
    </inkml:brush>
  </inkml:definitions>
  <inkml:trace contextRef="#ctx0" brushRef="#br0">1 2935 8077,'11'0'919,"1"0"0,-6-2 1,5-4-642,3-6 0,-1-3 0,1-3 0,-2 1-44,1-1 0,5-5 1,3-2-1,2-2-113,-1-4 1,3-8 0,0-2 0,0 2-66,1 3 1,3-5-1,-6 0 1,-2 2 17,-1 2 0,-5 4 1,-1 2-1,-2 2-60,1-2 1,-3 4-1,0 0 1,-1 2 33,1 3 0,-4 1 1,3 0-1,1-3 9,0 3 1,-4 0 0,3-1 0,1-3 13,0-2 1,-1 4 0,5-5 0,-4 1-63,-2 0 0,5 4 0,-3-4 1,1-1 18,1 1 1,-2 4-1,3-4 1,-3 2 10,-2 3 0,3-3 1,-5 2-1,0 1 25,2 3 0,-6 2 0,6-1 1,-3 1-7,1-1 1,2 1 0,-4-1-1,2-1-5,-2-4 0,-1 3 1,1-5-1,2 2-55,-2-1 1,0-7 0,0 4 0,4-2-15,1 0 0,-5 2 0,2-4 0,-2 4 2,2 1 1,-4-3 0,3 6 0,-1 2 17,2 1 1,-4-3 0,4 0 0,-2 1 7,2 3 0,-4 1 0,3 1 0,-3-1 10,-2 1 1,6-1-1,0 1 1,-2 0-16,-2-1 1,-2 1-1,2-3 1,2-1-4,1-2 1,1-1 0,-6 7 0,0-1-6,0 1 1,0-1-1,2 1 1,2 0-7,2-1 0,0 1 0,-6-1 29,0 1 1,0-1 0,2 1-103,3-1 0,-3 1 0,4-1 35,-4 1 1,0-1 0,2 1 0,2-1-17,-2 1 1,0 5 0,-1 1 32,3-3 1,0-1 0,-4-1 44,4 4 0,-4-3-54,4 3 1,-4 3 0,0-1-70,3 2 1,-3-5 32,4 1 1,-4 2-1,0 1 1,2-1-26,2 0 1,-1 4 0,-3-3 0,2-1-33,2 0 0,0-1 68,-6-7 1,6 1 39,0-1 1,-1 6 34,-5 1 32,0 7 1,6-6 4,0 4 1,0 3-38,-6-9-4,0 8 1,2-4-1,2 6 94,2-3 163,-1 3-33,-5-6 98,0 8 474,0 0-860,-7 0 1,3 6 19,-8-1 0,6 9 0,-5-4 1,-1 1-25,2 1 0,-5 0 0,3 7 0,-3 2-36,-3 3 0,-5 7 0,-2-2 0,-1 6 9,1 6 0,-4-3 1,4 7-1,0-2 25,-1-5 0,3-1 0,6-4 1,-1-2-121,1-2 1,1-7 0,3-1 0,3-5-1431,2-5-948,2-7 2559,6 4 0,24-47 0,5-9 0</inkml:trace>
  <inkml:trace contextRef="#ctx0" brushRef="#br0" timeOffset="365">1048 53 10867,'8'10'304,"-6"0"0,6-7 0,-2 5-66,0 2 0,5 2 0,-3 5 0,2 1-51,3-1 1,3 2 0,-1 3-1,-1 3-264,-3 2 1,1-4 0,6 7 0,-1-1-518,1-2 1,-7 4 0,-1-8 0,0-2 593,-1-1 0,-36-26 0,-4-6 0</inkml:trace>
</inkml:ink>
</file>

<file path=ppt/ink/ink1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08:45.861"/>
    </inkml:context>
    <inkml:brush xml:id="br0">
      <inkml:brushProperty name="width" value="0.04286" units="cm"/>
      <inkml:brushProperty name="height" value="0.04286" units="cm"/>
      <inkml:brushProperty name="color" value="#FFFFFF"/>
    </inkml:brush>
  </inkml:definitions>
  <inkml:trace contextRef="#ctx0" brushRef="#br0">1134 647 7907,'-12'0'0,"0"-2"-127,-1-4 1,-3-1 0,-1-7 413,-1 2 1,1 7 0,-1-5 0,1 2-4,-1 4 1,1-4 0,-1 3 0,1 1-218,-1 2 0,1 2 0,0 0 1,-1 2-85,1 4 0,-1-3 0,1 9-125,-1 2 0,7 1 1,1 3-113,2-1 0,2-5 0,6-1 99,0 3 1,2-6 0,2-1 0,4-1 138,2 0 1,1 2 0,7-2 0,1 3 73,4 1 0,-3 6 1,5-5-1,-2 7 81,1 5 0,1-4 1,-4 7-1,2-3 12,-1 0 0,-3 1 0,-3-5 1,-3 2 107,-1 3 1,-8 1 0,2-4 0,-4 2-95,-2-1 1,0-3 0,-2-1 0,-4-1-196,-6 1 0,-3-3 0,-3-1 0,1-5-264,-1-1 1,1-2 0,-1-6 0,1 0-665,-1 0 1,3-2 957,3-4 0,36-50 0,14-20 0</inkml:trace>
  <inkml:trace contextRef="#ctx0" brushRef="#br0" timeOffset="542">1395 909 7909,'10'-2'461,"-4"-4"0,-4-3-327,-2-9 0,0 1 1,-2 1-1,-2 3-147,-2 1 1,-7 0-1,1-5-54,-3-1 0,-3 3 1,1 3-1,-1 6-67,1 4 0,5 2 0,0 0 1,1 2 68,1 4 0,-4 4 0,9 7 0,1 3 102,2 3 0,2-2 1,0 7-1,0-1 133,0 0 0,8-4 0,1 4 0,3-1 34,0-5 1,-1-2 0,7-1 0,-1-1-185,1 1 1,-1-9-1,1-3 1,-1-4-68,0-2 1,-5-2-1,0-4 1,-1-5-142,-1-5 0,4-3 0,-8-4 0,-3-5-123,-1 1 1,-2-4 0,0 6 0,0-2 39,0-4 0,0 5 1,0 3-1,0 4 165,0 1 0,0 7 193,0-1 1,2 10 0,2 2 0,2 10 63,-2 5 1,0 5-1,0 1 1,3 4 74,3 2 0,-6-3 0,4 5 0,-2 0-244,-1-2 0,7 4 0,-6-8 0,0-1-509,1-3 1,-3-3 526,8-5 0,-8-88 0,0 23 0,0 1 0</inkml:trace>
  <inkml:trace contextRef="#ctx0" brushRef="#br0" timeOffset="788">1605 665 8033,'-12'1'4,"1"5"1,7 4 0,-2 7 599,4 1 1,2-1 0,0 1 0,2-1-352,4 1 1,-2 1 0,7 3-1,3 1-162,2-2 0,-5 4 0,1-1 1,-1-1-19,-1 2 0,6-11 0,-7 3 0,1-1-1020,-4-1 565,4-5 0,-8-4 0,3-12 0,-3-8 62,-2-7 0,0 0 0,0-10 0,0-4 125,0-4 1,0-2 0,0 6 0,0 0 123,0 0 1,0 0-1,0 2 1,0 4 115,0 6 1,0 4-1,2 3 276,4 5 0,-4 5 1,6 13 154,0 11 1,-7 1 0,7 12-1,-2 4-116,0 4 1,2 2 0,-4-6 0,1 2-108,-1 3 0,4-5 1,-2 2-1,-2-6-330,-2 0 0,3-5 1,1-3-372,-2-4 1,0-9 0,0-6 7,2-8 0,0-14 0,-6-13 0,0-7-11,0-9 0,0-3 0,0-3 0,0 3 228,0 3 0,0-1 0,0 7 1,0 2 373,0 2 1,0 10 278,0 4 0,0 13 0,0 12 44,0 14 0,5 3 0,1 10 0,0 2-33,2 2 1,-4 0 0,5-2 0,1-2-290,0 2 0,-4-4 0,3 3 1,-1-1-419,-4-2 0,4-2 0,-2-7 0,-1-3-1927,3-3 2193,-6 3 0,-10-59 0,-11-7 0</inkml:trace>
  <inkml:trace contextRef="#ctx0" brushRef="#br0" timeOffset="1106">2059 752 7907,'0'17'-355,"0"1"0,6-1 1,2-1 807,1-5 1,-3-3-1,6-8-242,1 0 1,3-2 0,0-4-1,-3-7-148,-1-9 0,-3 3 0,5-6 1,-4 2 4,-3-1 1,1-1-1,-4 4 1,2-3-43,-2 3 0,-2 2 0,-2 1 1,0 1-50,0-1 1,-8 3 0,-4 1 30,-3 3 0,-3 7 1,1-2-1,-1 6 45,1 6 1,0 3 0,-1 11 0,3 3 126,3 6 0,-2-2 0,8 2 0,3 4 119,1 6 0,2-2 1,0 4-1,2-4-135,3-2 1,5-6-1,10-4 1,1-4-405,2-5 0,8-10 1,-2-1-1,6-5 240,6-5 0,7-51 0,3-22 0,-11 20 0,0 1 0,0-1 0</inkml:trace>
  <inkml:trace contextRef="#ctx0" brushRef="#br0" timeOffset="1821">2932 490 7852,'-17'0'-190,"-1"0"1,1-2-24,-1-4 0,1 4 0,0-4 602,-1 4 0,1 2-227,-1 0 1,3 2-1,3 4 1,4 4-81,0 0 1,7 5 0,-5-1-1,4 5 56,2 4 0,0 8 0,0-1 1,2 3-103,4 1 1,-3 1 0,9 0 0,2-2-116,1-4 0,1 2 0,-1-7 0,-1-3-222,-1-1 0,13-11 1,-9-3 29,2-4 1,1-2 0,-3-4 0,-1-6 270,-4-7 0,0-49 0,-1-21 0,-1-5 0,-1 1 0</inkml:trace>
  <inkml:trace contextRef="#ctx0" brushRef="#br0" timeOffset="2714">3002 228 6758,'-9'8'1414,"3"3"-985,4 5 0,2 3 0,0 5 0,0 5-237,0 4 1,6 9 0,1 5 0,3 3-79,4 3 1,-1-1 0,1 1 0,-3-1-68,3 0 1,0-7 0,-1-4 0,-3-6-272,-2-6 1,3-10 0,-3-9-42,2-2 1,-6-5 0,1-8-28,-3-7 0,-2-11 0,0-6 0,0-4-34,0-2 0,0-6 0,0-2 0,0 1 170,0-1 0,0-4 0,0 7 1,0 1 200,0 2 0,0 8 0,0 2 0,0 1 209,0 5 1,2 11-10,4 10 1,-4 4 0,6 14-1,-2 7 121,-1 6 0,7 4 0,-4 2 0,0 2-126,-1 1 1,1 7 0,-4-6-1,4-3-392,2-1 1,-7-4-1,5-2 1,-2-3-680,0-3 0,2-8 831,-3-5 0,13-47 0,9-6 0</inkml:trace>
  <inkml:trace contextRef="#ctx0" brushRef="#br0" timeOffset="2995">3456 595 7608,'-11'-6'-45,"-1"0"1,6-2 195,-5 2 1,1 3 0,-4-7 0,5 0-159,1 0 0,-6 5 30,3-7 1,-5 8 0,1 0 30,3 8 1,2 4-1,6 5 1,-2-1 25,3 2 1,1 7-1,2 2 1,0 1 43,0 1 1,5-6 0,3 6 0,0-1-36,0-1 1,5 6 0,-3-6-1,2 1-61,-1 1 1,-1-11-1,4 3 1,-3-3-281,3-5 1,-4-1-1,1-8-113,3 0 0,-6-4 1,-3-6-1,-1-9 12,2-6 1,-4-6 0,4-8-1,-4-2 353,-2 2 0,0-3 0,0 1 0,-16-31 0,-3-2 0</inkml:trace>
  <inkml:trace contextRef="#ctx0" brushRef="#br0" timeOffset="2996">3439 472 7898,'10'0'431,"5"0"1,-11 2 0,6 4-183,-3 6 0,-1 3 0,-4 5 0,2 3-95,2 6 0,2-2 1,-5 0-1,3 1-149,-2-1 0,4 0 0,-2 4 1,0-4-503,1-2 1,-5-1 0,4-7-1959,-4 1 2455,-2-9 0,0-86 0,0 23 0,0 1 0</inkml:trace>
  <inkml:trace contextRef="#ctx0" brushRef="#br0" timeOffset="3107">3596 630 9296,'8'17'316,"-6"-5"0,5-1 0,-1 3-221,0 1 1,2-3 0,-4 0 0,4 1-95,1 3 0,-5-4 1,4-1-182,0 3 1,-6-5 43,3 3 1,-3-10-1,-2-2 1,0-10 48,0-5 0,0-5 0,0-3 0,0-4-10,0 0 0,0-4 1,0 5-1,0 1-34,0 0 0,0 0 0,0 3-363,0-1 1,2 0 186,4 5 1,4 9 0,7 3-204,1 4 510,-1 2 0,32 23 0,7 6 0</inkml:trace>
  <inkml:trace contextRef="#ctx0" brushRef="#br0" timeOffset="3354">3893 490 7761,'10'-8'-536,"-3"4"839,-7-7 0,0 5 0,0-6-110,0-1 0,0 3 0,-2 0 0,-1 0-17,-3 1 1,-8 5-133,2-2 0,-3 6 0,-1 6-12,5 6 0,1 5 0,6 6 0,-2 6 19,3 4 1,1 2 0,2 0 0,0-2-43,0-4 1,5 4-1,3-6 1,2 1-114,3-5 0,3-9 0,1-5-18,1-1 1,-6-10-1,-1-10 1,1-5-11,-2-6 1,-3-5-1,-5-6 1,2-1-87,2 0 1,0 0 0,-6 2 0,0 4 101,0 5 1,0 5 0,0 2 254,0-1 123,0 8 0,0 12 1,0 14-1,0 7-51,0 4 1,0-3 0,0 5-1,2 4 95,4 5 1,-3 1 0,7 6 0,0 0-31,-1-1 0,-3 1 0,4 3 1,0-3-436,-1-2 0,-3-3 0,4-7 1,-2-4-359,-4-5 1,-1-7-1,1-7-466,2-10 983,0-8 0,-7-38 0,-6-18 0,2-3 0,1 0 0</inkml:trace>
  <inkml:trace contextRef="#ctx0" brushRef="#br0" timeOffset="3999">4172 699 7600,'18'0'-311,"-1"0"0,-5-1 0,-2-5 0,-1-4 492,1 0 1,0-5-1,1 3 1,-3-3-66,0-3 0,-6 1 1,4-1-1,-4 1-34,-2-1 0,0 1 0,0-1 1,-2 1-52,-4-1 0,-4-3 0,-7 2 0,-1 3-13,1 1 0,-1 7 1,1 2-1,-1 4 133,1 2 1,5 2-1,1 6 1,-1 7 40,2 7 0,-3 3 0,7-2 0,2 6 9,2 4 1,2 2 0,0 0 0,2 0 114,4 0 0,3-2 0,9-2 0,1-4-539,5-2 1,3-1-1,8-9 1,0-3-1351,0-6 1573,-1-12 0,3-34 0,0-15 0,5-7 0,0 0 0</inkml:trace>
  <inkml:trace contextRef="#ctx0" brushRef="#br0" timeOffset="4612">4836 350 7830,'-12'0'825,"1"0"-473,7 0 0,-4 8 1,8 4-1,0 3-182,0 3 1,6 1-1,2 4 1,1 4-105,5 1 0,-6 5 0,-1-6 1,-1 2-135,0 0 1,0-8 0,-4 3 0,2-5-156,2-2 0,-1-5 70,-5 0 0,0-10 1,0-4-93,0-14 1,0-3-1,0-10 1,0-2 48,0-2 0,0-2 1,0-2-1,0-2 120,0-2 1,0 1-1,2 5 1,2 2 49,2 4 1,6 1-1,-5 9 1,1 0-74,0 3 1,6 10-1,-3 0-165,5 4 1,-5 2 0,-1 2 263,-2 4 0,-2 51 0,-6 18 0</inkml:trace>
  <inkml:trace contextRef="#ctx0" brushRef="#br0" timeOffset="4763">5063 507 7863,'10'8'-960,"-3"-4"829,-7 8 0,8-8 403,4 1 0,1-5 1,1-5-1,-2-7-133,1-4 0,-3-7 0,0-2 1,-1 0-93,1-1 0,-6-3 0,2 6 0,-4 2 27,-2 1 1,0 3 0,0-1-41,0 1 1,-8 1 0,-4 5-13,-3 5 1,-3 4 0,3 4 0,1 4 27,3 5 1,1 11-1,-4 3 1,5 0 45,1 0 1,0 6 0,4-3 0,-2 1 88,2 0 0,3 0 1,2 6-1,3 0 2,2 0 1,8-6 0,-5-2 0,3-2-190,0-3 1,1-3 0,9-4 0,1-3-192,-2-6 1,-1-4-1,-3-4 1,1-6-568,-1-9 1,1-3-1,-1-9 760,0-2 0,9-56 0,-13 35 0,1 1 0</inkml:trace>
  <inkml:trace contextRef="#ctx0" brushRef="#br0" timeOffset="5088">5430 280 8180,'0'-9'-589,"0"-1"805,0 4 1,0 2 0,2-5 37,4 1 0,3 2 1,9 6-23,-1 0 0,-5 0 0,-1 0-20,3 0 0,0 2 0,-1 2 1,-3 4-80,-2 1 0,3-3 1,-5 6-105,-2 1 1,-2 3 0,-2 1 0,-2-1-222,-4-5 0,2 5 0,-7-4 1,-3 1-184,-1-1 0,-3 1 0,1-7 0,-1-2-63,1-2 0,-1-2 1,1 0-1,-1-2 113,1-4 0,5-3 0,1-9 325,-3 1 0,6-1 611,2 1-108,4 7 0,2 4 0,0 12 1,2 6-37,4 3 1,-2 10 0,8 5-1,-1 3-169,-1 1 0,6 9 0,-7 4 0,3 3-230,0 3 0,-7-3 0,5-1 0,0-5-556,-1-1 0,-5-10 0,4-10-1577,0-3 2065,-6-11 0,6-86 0,-8 23 0,0 1 0</inkml:trace>
  <inkml:trace contextRef="#ctx0" brushRef="#br0" timeOffset="5404">5657 472 7863,'0'18'74,"2"-8"0,4-5 24,5-3 1,-1-2-1,2-2-3,1-3 0,1-5 0,-1-8 1,-3-1 67,-2-4 0,3 1 0,-3-5 0,0 2-181,0 4 0,-3-1 1,-5 1-1,0-2-71,0 1 0,-1 3 0,-3 1 0,-4 3-26,-2 3 0,-1-1 0,-7 7 92,1 2 0,-1 4 1,1 8-1,-1 7 146,1 7 1,5 7-1,2-4 1,3 2 84,3 4 0,-4 2 0,2 2 0,2 2 82,2 4 0,4-4 0,4 3 0,6-3-169,3-2 0,3-8 0,-1-3 1,1-7-321,-1-5 1,6 1-1,1-7 1,-3-4-486,-2-6 1,-1-11 0,-1-13 683,1-5 0,-1-52 0,-8 30 0,0 0 0</inkml:trace>
  <inkml:trace contextRef="#ctx0" brushRef="#br0" timeOffset="5604">5919 106 7235,'-10'2'542,"4"3"1,4 7-74,2 4 1,0 1 0,0 2-1,2 5-309,4 5 1,-2 4 0,6 4 0,-1 2-369,1 1 0,2 3 0,3-4 0,-1 0-328,-3-6 1,1-6 0,4-10 535,-5 1 0,13-47 0,-5-12 0</inkml:trace>
  <inkml:trace contextRef="#ctx0" brushRef="#br0" timeOffset="5938">6268 1 8088,'-17'0'692,"5"0"1,0 2-613,-1 4 0,3-4 1,-2 5-1,1 1 100,1 4 1,-4-3-1,7 3 1,-3 2-73,-4 1 0,7 9 1,1-1-1,4-2-236,2-1 1,0-3 0,0 0 0,2 1-197,4-1 0,3-5 1,9-2-1,1-1 156,4 1 0,-3-4 1,5 6-1,-2-1 354,1-1 0,-1 5 1,-6-3-1,-1 6 175,-4 5 0,1-4 0,-5 7 1,0-1-36,-1 4 1,-1-2 0,-6 0-1,-2-2-149,-3-3 0,1-3 0,-8-1 0,-2-1-359,-1 1 1,-3-9-1,1-3 1,-1-4-1263,1-2 1,0 0 1443,-1 0 0,8-62 0,3-16 0</inkml:trace>
  <inkml:trace contextRef="#ctx0" brushRef="#br0" timeOffset="6088">6582 525 7863,'0'17'550,"0"1"-1157,0-1 607,0 1 0,0-40 0,0-9 0</inkml:trace>
  <inkml:trace contextRef="#ctx0" brushRef="#br0" timeOffset="6921">16 1747 8174,'-8'10'-149,"6"6"1,-4-15 0,12 5-1,6-4 545,3-2 1,3 0 0,1 0 0,2 0-270,3 0 1,5-6 0,-4-1 0,0-1-187,1 0 0,3-5 0,-6 3 1,-2 0-179,-1 4 1,-3-1 0,1 1 236,-1 2 0,-30 17 0,-9 7 0</inkml:trace>
  <inkml:trace contextRef="#ctx0" brushRef="#br0" timeOffset="7657">225 1747 8014,'-5'12'289,"-1"0"0,0-7 0,6 7-36,0 2 0,0-5 0,0 3 0,0 2-12,0 1 0,2 3 0,2 1 0,4 4-334,1 6 0,-3 4 0,4 2 0,-1 0-385,1 0 1,0 4 0,1-2 0,-3-6-438,0-4 0,-6-4 915,4-5 0,3-1 0,1 1 0</inkml:trace>
  <inkml:trace contextRef="#ctx0" brushRef="#br0" timeOffset="7886">330 1520 9829,'0'18'291,"0"-1"1,2 1-1,2 1 1,4 2-124,1 3 1,1 13 0,4-2 0,-3 1-89,3 1 0,-4 4 1,1 2-1,1-1-157,-2 1 1,5-4 0,-5-8 0,0-4-783,-5-2 482,5-1 0,-8-17 0,4-7 167,-4-9 0,-2-15 0,0-3 1,0-2-12,0 0 0,0 0 0,0-6 0,-2 2 102,-4 4 0,4 2 1,-4 5-1,4-1 158,2 2 1,0 7-1,2 4 209,4 3 0,-2 1 0,6 8-62,-3 4 0,7 5 0,-4 11 0,1 3-24,1 2 0,-6 2 0,4 4 0,-1-2-553,1-2 1,-6-5-1,4 3-317,-1-2 0,-3-4 708,8-9 0,-16-43 0,2-18 0</inkml:trace>
  <inkml:trace contextRef="#ctx0" brushRef="#br0" timeOffset="8063">714 1870 7957,'10'11'-328,"-4"1"0,-2-8 573,2 2 1,-3-5 0,7-2-125,-2-5 1,0-4 0,-4-7 0,1-1-163,-1 1 0,-2-7 0,-2 1 0,0 2-5,0 1 1,0 3-1,-2-1 15,-4 1 0,3 1 0,-7 3 0,0 3 28,0 2 0,5 3 1,-5 6-1,0 5 83,1 6 0,3 3 0,-4 5 1,2 1 55,4 2 1,2 9 0,2-3-1,0 4 0,0 2 0,0-6 0,2 0 1,2 0-150,2-2 1,8-2 0,-3-9-1,5-5-300,1-5 1,1-4 0,-1-4-818,1-4 1130,-1-3 0,-3-35 0,-3-15 0,3-3 0,0 0 0</inkml:trace>
  <inkml:trace contextRef="#ctx0" brushRef="#br0" timeOffset="8253">906 1712 7957,'-7'18'-754,"5"-1"1,-4 1 1136,4-1 0,2 1 0,0-1 0,2 1 49,4-1 0,-4 1 1,5-1-1,-1 0-301,0 1 1,6 5 0,-6 1 0,-1-3-199,3-2 1,-6-7 0,6-2 0,-2-1-223,0 1 1,-1-8 67,-5-2 1,0-8-1,0-11 1,0-3 100,0-1 0,0-8 1,0 2-1,0-4 110,0-2 1,0 6 0,0 0 0,0 0 41,0 2 0,0-4 0,0 7 0,0 3-28,0 2 0,0 7 1,2 2-1,2 0-248,2 1 0,2 5 0,-2 0 244,5 8 0,5 60 0,1 21 0</inkml:trace>
  <inkml:trace contextRef="#ctx0" brushRef="#br0" timeOffset="8421">1116 1852 7957,'0'18'-1122,"0"-1"1264,0 0 0,2-7 389,4-4 1,-2-6-422,7-6 0,-5-5 1,4-11-1,-2-1-116,-4 2 1,3-5 0,-1 3 0,-2 2 36,-2 1 0,-2 3 1,0-1-1,0 1-75,0-1 0,-2 1 30,-4 0 0,2 7 1,-7 4 83,-3 4 0,0 10 1,1 3-1,3 7 53,2 5 0,-3-3 0,5 5 1,2 0-44,2 4 1,2 2 0,0 0 0,0-4-93,0-1 0,2-1 0,2-4 0,4 3-278,1-3 0,3-9 1,6-7-1,-1-3-1266,0-2 1556,9 0 0,40-70 0,-25 27 0,1-1 0</inkml:trace>
  <inkml:trace contextRef="#ctx0" brushRef="#br0" timeOffset="8688">1570 1485 7957,'-12'0'0,"1"0"-212,-3 0 0,-1 0 1,-3-2 389,1-3 0,5 3 0,1-6 17,-3 0 1,-2 6-100,-1-4 0,1 6 0,5 6-32,5 6 1,4 3 0,2 5 0,0 3 7,0 6 0,0 4 1,2 4-1,2 4 5,2 5 1,5-1 0,-3 2-1,2-1-165,3-1 0,-3-8 0,0-10 0,-2-2-1313,-5-4 1401,7-1 0,-39-104 0,13 30 0,1 0 0</inkml:trace>
  <inkml:trace contextRef="#ctx0" brushRef="#br0" timeOffset="8854">1291 1712 7957,'-12'12'188,"0"0"0,9-7-74,-3 7 1,6-8-1,6 2-183,5-4 1,5-2 0,1 0 0,3 0-321,3 0 0,-4-6 1,5 0 388,-5 2 0,45-29 0,12-6 0</inkml:trace>
  <inkml:trace contextRef="#ctx0" brushRef="#br0" timeOffset="9139">1570 1712 7490,'0'18'16,"0"-1"0,0 3 305,0 3 0,0 2 1,0 4-1,2-5-110,4-5 1,2-2 0,5-1-1,-1-2-216,1-3 1,3-5-1,3 4 1,3-2-108,1-5 0,0-1 0,-5-4-8,-1-3 0,-1-7 1,-3-9-1,-3-3 73,-2 3 0,-2-4 0,-6 0 1,0-3 74,0-3 1,0 6 0,0 2 0,-2 3 186,-4 3 0,-2-1 0,-5 1 0,1 0-89,-2-1 1,-1 8 0,-3 3-1,1 1-70,-1 0 0,1 0 0,-1 8 0,1 4-200,0 6 0,5 3 0,2 3 0,0-1-401,1 0 1,5 3 0,-2 1 544,4 2 0,33 16 0,8-2 0</inkml:trace>
  <inkml:trace contextRef="#ctx0" brushRef="#br0" timeOffset="9421">1780 1643 7046,'0'11'558,"0"1"1,6-1 0,1 7 0,1-1-308,0 1 0,3 5 0,-3 2 0,0 3-144,0 3 1,3-4 0,-5 0 0,0-2-166,2-4 0,-6-7 0,4-2 0,-3-1-58,3-1 1,-4-4 0,4-12 48,-4-6 0,-2-11 0,-2-6 1,-2-4-143,-2-2 0,0 0 0,6 0 0,0 2 34,0 4 0,0-2 0,0 6 1,0 0-151,0-1 0,2 3 0,2 6-184,2-1 1,8 9 508,-3 3 0,13 43 0,3 11 0</inkml:trace>
  <inkml:trace contextRef="#ctx0" brushRef="#br0" timeOffset="9755">2059 1747 7957,'0'18'-319,"0"-1"1,2-1 110,4-5 1,-2-3-1,7-8 497,3 0 1,2-8 0,1-3-1,-1-7-155,-5-5 1,5 2 0,-5-6 0,3-1 19,-2 1 1,1 6 0,-7-4 0,-2 1 48,-2 1 1,-2 0 0,0 5-110,0 1 0,-2 1 0,-4 5 0,-6 3-45,-3 0 0,-3 6 0,1-2 0,-2 8-21,-5 8 0,5-1 0,-4 5 0,5 3-72,6 1 0,-3 5 1,5 0-1,1 0 87,3 1 0,4 5 1,2-2-1,2 4 128,4 2 0,3 0 1,9-2-1,-1-2-188,1-2 0,1-8 0,2 1 0,3-7-459,-3-3 0,4-8 1,-2 1-1,-1-3 476,-3-2 0,22-70 0,6-17 0</inkml:trace>
  <inkml:trace contextRef="#ctx0" brushRef="#br0" timeOffset="9946">2496 1712 7925,'0'18'1731,"0"-1"-1574,0 1 1,2-7-1,2 3 1,1 3-202,-1 5 1,-2 9 0,-2-2 0,0 4 43,0 2 0,8 31 0,2 8 0</inkml:trace>
  <inkml:trace contextRef="#ctx0" brushRef="#br0" timeOffset="11689">2775 1328 7882,'-11'-6'453,"-1"1"624,0-1-855,3 6 0,1 7 0,10 5-103,4 4 0,-3 7 0,9 2 0,0 2-8,-3 4 1,7 8 0,-4 4 0,3 2-47,3 3 0,-7 1 1,1-1-1,-1-3-22,-1-3 1,4-1 0,-8-8 0,-1-4-127,3-6 1,-6-9-209,4-2 0,-4-18 0,-2-6 0,0-13-66,0-8 0,0-4 1,0-4-1,0-5 46,0-5 0,0 5 1,0 1-1,0 3 121,0 3 1,0 4-1,0 6 1,0 5 495,0 5 1,0 7 44,0 1 1,6 15-1,1 1 1,1 9 45,0 3 1,4 3-1,-5 3 1,3 6-80,4 4 1,-5-4-1,3 0 1,0 2-176,-3 2 1,1-3 0,-6-3-1,4 0-415,1 0 1,-3-6 0,4 3-409,-2-5 0,-2-7 0,-5-3-490,5-1 0,-4-10 1170,4-9 0,-4-51 0,-2-14 0</inkml:trace>
  <inkml:trace contextRef="#ctx0" brushRef="#br0" timeOffset="11954">3124 1695 7761,'0'17'23,"2"-1"1,2-3 0,2-1 327,-2 2 0,4-5 1,0 1-1,1 0-299,5 0 1,1-7-1,3 3 1,-1-4-92,1-2 0,-7 0 0,1-2 0,2-4 16,1-5 1,1-7 0,-3-3 0,-3-4 21,-2-2 1,-3 3 0,-5-5 0,0 0 75,0 2 1,0 2-1,0 7 1,-1 1 55,-5-1 1,-4 3 0,-9 1 0,-3 4-142,-1 3 1,-2 1 0,3 6 0,-1 0-60,2 0 1,1 6 0,3 1 0,-1 3-698,1 4 1,5 1 765,1 3 0,30 23 0,2 5 0</inkml:trace>
  <inkml:trace contextRef="#ctx0" brushRef="#br0" timeOffset="12222">3351 1328 7882,'0'12'571,"0"-1"0,-5-5-333,-1 6 1,0 0-1,8 5-108,4 1 1,-4-1-1,5 0 1,-1 1-23,0-1 0,8 7 0,-5 1 0,3 2-210,0 4 0,-6-4 0,5 2 1,1 0-216,-2-1 0,-1-1 0,-5-6-1117,2 2 1434,0 1 0,-14-77 0,-2-17 0</inkml:trace>
  <inkml:trace contextRef="#ctx0" brushRef="#br0" timeOffset="12555">3509 1625 7618,'2'10'-169,"3"-4"0,-1-4 305,8-2 0,0 0 1,5-2-32,1-4 1,-7-4 0,1-7 0,-1-1-12,-1 1 0,4-1 1,-8 1-1,-1-1-12,3 1 0,-6-1 1,4 1-1,-4-1-4,-2 1 0,-2 0-12,-4-1 0,-4 6 0,-7 3 0,-1 1-37,1 4 0,5 8 0,1 4 1,-3 1 1,-1 5 0,-1 2 0,2 3 0,5 2-9,1 3 0,2 5 0,6-6 1,0 0-34,0 2 0,0-3 0,0 5 0,2-2-129,4-3 1,-2-3 0,7-2 0,3-1-169,2-4 1,1-5 0,1-7 0,1 0-1075,4 0 1382,-3 0 0,44-46 0,2-12 0</inkml:trace>
  <inkml:trace contextRef="#ctx0" brushRef="#br0" timeOffset="12854">3945 1311 8072,'-17'0'316,"5"0"0,1 0-117,-3 0 1,-2 0-1,1 2 1,1 2-63,3 1 1,1 9 0,-4 0 0,3 5-120,-3 4 0,6 1 0,1-9 0,1-1-134,0-3 0,0 1 1,6 5-1,2-1-2,4-4 0,4 1 0,7-7 0,1 0 106,-1 2 1,2-7 0,3 7-1,1-2 64,-2 0 0,5 0 0,-3-4 0,-2 1 221,-1 3 0,-3 2 0,1-4 405,-1 2 1,-1 7-519,-5-1 1,-3-2 0,-10-1-1,-4 1-239,-5 0 0,-5-4 0,-1 3 1,-3 1-1718,-3 0 1796,-4-6 0,-24 9 0,-11 5 0,-4-4 0,0 1 0</inkml:trace>
</inkml:ink>
</file>

<file path=ppt/ink/ink1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09:06.402"/>
    </inkml:context>
    <inkml:brush xml:id="br0">
      <inkml:brushProperty name="width" value="0.04286" units="cm"/>
      <inkml:brushProperty name="height" value="0.04286" units="cm"/>
      <inkml:brushProperty name="color" value="#FFFFFF"/>
    </inkml:brush>
  </inkml:definitions>
  <inkml:trace contextRef="#ctx0" brushRef="#br0">297 612 7866,'0'-11'0,"0"-1"-71,0-2 1,0-1 700,0-3 0,-6 1 0,-2 1-319,-1 5 1,-3-5 0,-5 6-195,-1 1 0,1 1 1,-1 8-1,1 0-65,-1 0 0,-1 0 1,-3 2-1,-1 4-26,2 5 0,1 11 1,5 3-1,1 2-98,3 4 0,7 2 1,-2 2-1,4 2 71,2 4 1,0-4 0,2 3-1,2-3-86,2-2 0,13 0 1,0 0-1,5-2-304,1-4 0,6-4 1,-2-9-1,4-5-380,2-5 0,-6-4 0,0-4 771,2-4 0,11-39 0,4-20 0,5-7 0,0 0 0</inkml:trace>
  <inkml:trace contextRef="#ctx0" brushRef="#br0" timeOffset="297">594 612 7866,'-18'0'-388,"1"0"1,5 0 0,1 0 670,-3 0 1,-2 0-45,-1 0 1,0 0 0,-1 0-316,1 0 0,5 0 122,0 0 0,8 2 62,-1 4 0,3 4 1,2 7-1,0 1 47,0-1 0,2 6 1,3 1-1,5-3 0,0-2 0,5 1 0,-3-1 0,4 1-189,1-5 1,-5-3-1,-1-1-93,3-5 0,1-4 0,1-4-42,-4-4 0,1 2 0,-7-9 0,-2-5-8,-2-3 0,4-4 1,-1 4-1,-1-3 45,-2 3 1,-2-4 0,0 1 225,0 3 1,0 2 0,0 1 775,0 1-639,0 7 1,0 10 0,0 12 0,0 3-90,0 3 0,0-1 0,0 3 0,2 1-169,4 2 0,-4 6 1,6-5-1,-2-1-346,-1 2 1,9-6-1,-4 5-415,-1-5 1,5-7 787,-8-1 0,0-30 0,-6-2 0</inkml:trace>
  <inkml:trace contextRef="#ctx0" brushRef="#br0" timeOffset="1278">751 577 7523,'-12'-6'-792,"3"-1"586,1-3 1185,2 6 0,4-4-661,-4 8 1,4 2-1,-2 4-204,8 6 1,0 5 0,6 6-1,0 5-6,-1-1 0,-3 8 0,4-4 0,0 4-35,-1-2 1,-5-2 0,4 2-1,-2-4-176,0-6 1,-1-3 0,-3-5-156,4-3 0,-4-6 0,4-14-8,-4-10 1,-2-7-1,0-12 1,0-2-49,0-1 0,0-7 0,0 6 1,0 3 162,0 1 0,0 2 1,0 2-1,0 4 260,0 5 0,0 5 1,0 1 323,0 1 0,8 7-100,3 4 0,-1 12 0,2 6 0,-1 3-61,-1 3 1,5 7-1,-3 4 1,4 4-121,1 2 1,-5 0-1,-3 2 1,1 2-168,0 2 0,-4-7 0,3-4 0,-1-1-568,-4-2 0,4-2-43,-2-7 1,-1-11 0,-5-7 625,0-9 0,-15-61 0,-5-16 0</inkml:trace>
  <inkml:trace contextRef="#ctx0" brushRef="#br0" timeOffset="1953">1013 472 7316,'0'18'2436,"2"-1"-2166,4 1 1,-2 5-1,5 2 1,1 3-196,0 3 0,-5-4 0,5 2 0,-2 0-60,-4-2 0,4 4 1,-3-8-1,-1-1-728,-2-3 457,6-9 0,-6-4 1,4-12-1,-4-8-98,-2-7 1,0-6 0,0-8 0,0 0 33,0 0 0,0-6 0,0 1 1,0 1 222,0 2 1,0 4 0,0 2-1,0 4 111,0 1 1,2 9-1,3 7 276,7 2 0,-4 5 1,0 8-1,-1 9 131,5 7 0,-4 7 0,0 6 0,-3 3-195,1 4 1,6-4-1,-4 6 1,-1-3-283,1 1 0,-2-6 1,-4-8-1,2 0-1598,2 1 1654,-1-15 0,3 10 0,2-13 0</inkml:trace>
  <inkml:trace contextRef="#ctx0" brushRef="#br0" timeOffset="2149">1327 472 7870,'0'18'98,"0"-1"0,0 1-71,0-1 0,0 7 0,0 1 0,2 0 27,4 0 0,-2 4 1,8-3-1,-1-1 31,-1 0 1,5-7 0,-3-9 0,4-1-177,1-4 0,1-2 1,-1-4 54,0-4 0,-1-11 0,-2-11 0,-5-1-5,-1 0 1,-2 0 0,-6-6 0,0 0 48,0 0 1,0 2 0,0 2 0,0 4 172,0 2 1,-8 4 0,-2 7 0,-1 4-24,-1 2 0,0 3 0,-5 5 0,0 2 44,-1 3 0,1 5 1,-1 8-1,1 1-430,-1 4 1,3-1 0,1 5 0,4-2-1986,3-4 2213,1-1 0,21-18 0,5-4 0</inkml:trace>
  <inkml:trace contextRef="#ctx0" brushRef="#br0" timeOffset="2221">1537 438 7357,'17'7'-426,"1"-5"1,-1 4 804,1-4 0,1-2 0,2-2 0,3-4-16,-3-5 0,4-5 0,1-1 0,-1-1-398,0 1 1,-2-1 0,-5 1 0,-1-1-393,1 1 0,-3-1 0,-1 1 427,-3-1 0,-53 24 0,-9 6 0</inkml:trace>
  <inkml:trace contextRef="#ctx0" brushRef="#br0" timeOffset="2350">1711 158 10422,'0'18'390,"0"7"0,2 4 0,2 6-328,2 6 1,8 11 0,-3 10 0,5 2-438,1 0 1,1-2-1,-3 4 1,-1-6 374,-2-5 0,-1-30 0,7-19 0</inkml:trace>
  <inkml:trace contextRef="#ctx0" brushRef="#br0" timeOffset="3078">2340 403 7973,'0'-18'298,"0"1"0,0 5 1,-2 2-266,-4 3 1,3-1 0,-9 4-56,-2-2 1,5 0 0,-3 8 0,0 4 50,3 6 1,-7 5 0,6 4-1,1 5-8,3 1 1,-2-4 0,2 6-1,2 2 37,2 2 0,2-4 1,0 1-1,2-1 33,4-2 1,4 4 0,7-8-1,1-2-91,-1-1 1,1-5 0,-1-1 0,1-4-336,-1-3 0,3-1 1,1-8-1,2-3-1360,-1-7 1695,-3-4 0,-8-28 0,-5-14 0,3-5 0,0 1 0</inkml:trace>
  <inkml:trace contextRef="#ctx0" brushRef="#br0" timeOffset="4227">2497 368 7553,'0'11'653,"0"1"1,0 0-1,0 5 1,0 1-402,0-1 1,6 0-1,0 1 1,0-1-167,2 1 0,-5 5 0,7 0 1,0-1-193,0-3 0,-5-7 1,5-1-498,-2 3 1,0-6 449,-3-2 0,-3-6 1,4-6-1,-4-6 21,-2-3 1,0-3-1,-2-1 1,-2-3-29,-1-1 1,-1-6 0,6 6-1,0 1 34,0 3 0,0-4 0,0-1 0,0 3-58,0 2 0,2 7 0,2 0-36,1-1 0,9-1 0,-2 3 220,3 5 0,26 27 0,5 8 0</inkml:trace>
  <inkml:trace contextRef="#ctx0" brushRef="#br0" timeOffset="4569">2777 385 7856,'0'18'291,"0"-1"0,0 1 0,0-1-16,0 0 0,2-5 0,2 0 1,3-1-141,3-1 0,-4 6 1,6-7-1,-1 3-198,-1 0 1,5-7 0,-3 5-63,4-2 0,1-2 0,1-6-43,-1 0 0,0-8 0,-1-4 0,-2-3 62,-3-3 1,-7-5 0,4-2 0,-2-2 175,-1-4 1,1 5 0,-6 1 0,0 2 178,0 0 1,-2-1-1,-3 7-41,-7-1 1,-4 7 0,-1 1 0,-1 2-58,1 4 0,0 2 0,-1 2 1,1 2-278,-1 4 1,3-2 0,1 8 0,2-1-431,-1-1 0,5 6 1,0-7-1,2 3 556,1 0 0,22 15 0,12 10 0</inkml:trace>
  <inkml:trace contextRef="#ctx0" brushRef="#br0" timeOffset="4570">3248 123 7771,'0'-10'2391,"-2"3"-2161,-3 7 0,-5 2 0,-8 3-180,1 7 0,1 4 1,3 1-1,1 1-123,-1-1 0,3 0 0,0 1-327,2-1 1,-3 1-1,5-1 21,2 1 0,2-7 0,4-1 0,4-2 209,6-4 0,3-2 0,1 0 0,-3 2 145,-1 1 1,-1 1 0,7-6-1,-1 0 114,1 0 1,-1 2-1,1 2 254,-1 2 1,-5 5-1,-2-3-173,-3 2 0,-1 2 1,-6 5-465,0 1 1,0-1 0,-2-1-597,-4-5 890,-3 5 0,-24-30 0,-4 2 0</inkml:trace>
  <inkml:trace contextRef="#ctx0" brushRef="#br0" timeOffset="4667">3510 88 7856,'-11'0'119,"-1"0"1,6-2 0,-5-2-29,-3-1 0,4-1 1,-1 8 29,-3 4 1,4-3-1,-1 9-35,-3 2 1,4 1 0,1 3-228,1-1 0,2 1 0,6-1 12,0 0 0,0-5 1,2-2-1,4-2 71,6-5 0,3 5 0,3 0 0,-1 0 121,0 0 0,1 5 0,-1-3 0,1 1 287,-1 1 1,1 0 0,-1 5 88,1 1 0,-3-1 1,-3 1-1,-4-3-152,-1-3 0,-5 3 1,4-3-257,-4 3 1,-4 1 0,-4-4 0,-5-5-717,-5 1 0,-1-6 685,-1 4 0,-54-12 0,-13-4 0</inkml:trace>
  <inkml:trace contextRef="#ctx0" brushRef="#br0" timeOffset="5028">3842 350 7877,'18'0'-350,"-1"0"0,-5-2 0,-1-2 0,3-1 543,1 1 0,3 0 0,-1 0 0,1-2 13,-1 2 1,1 0-1,1 0 1,3-3-375,1-3 1,0 4-1,-5-5-336,-1-3 504,0 6 0,-30 16 0,-8 11 0</inkml:trace>
  <inkml:trace contextRef="#ctx0" brushRef="#br0" timeOffset="5278">3912 106 7468,'2'11'387,"4"3"-106,5 5 1,3 1-1,0 9 1,-3 4-297,3 6 0,1-1 0,3 9 0,-3 2-103,-3 1 0,3 0 1,-5-3-1,0-8-579,-4-8 0,1-6 697,-1-7 0,0-71 0,-6-17 0</inkml:trace>
  <inkml:trace contextRef="#ctx0" brushRef="#br0" timeOffset="5664">4122 18 7877,'0'-9'486,"0"1"1,0 10-1,0 4-167,0 5 0,5 7 0,3 3 0,0 4-151,0 3 0,5 6 0,-3 9 0,2 4-119,-1 7 0,-1-7 1,4 5-1,-5-3-86,-1-5 1,4-1 0,-7-10 0,1-4-935,2-6 665,-6-11 0,6-12 0,-8-14 0,0-7-73,0-8 1,0-4-1,0-4 1,0-2 158,0-2 1,0 1 0,0 7-1,2 2 181,4 2 1,-5 1 0,5-1 124,-4 6 0,0 6 242,4 5 0,-4 6 0,6 12 1,-3 7 84,1 9 0,2-1 1,-4 6-1,4 0-206,1 1 1,-5 1 0,4 6 0,-2-2-537,0-4 0,0 2 1,-6-8-1,1 0-284,5 3 1,-4-13 612,4 5 0,-4-13 0,-2 3 0</inkml:trace>
  <inkml:trace contextRef="#ctx0" brushRef="#br0" timeOffset="5961">4488 420 7882,'0'18'-266,"0"-1"0,2-5-342,4-1 1,-2-7 832,8 2 0,-3-12 0,5-5 0,-4-7-76,-3-5 1,5 1-1,-6-5 1,-2 0-48,-2 0 0,-2 6 0,0-3 0,0 3 67,0-2 1,-2 9 0,-2-3 0,-4 1-122,-2 1 0,-1 5 1,-7 4 23,1 4 1,-1 2-1,1 2 1,1 6 33,5 9 1,-3 3 0,8 9-1,0 2 6,-1 2 1,5 2-1,-4 0 1,6 0-19,6 0 1,3-1-1,9 1 1,-1-2-304,1-4 0,7 3 0,4-11 0,4-4 209,2-3 0,14-52 0,7-21 0,5 0 0,0 0 0</inkml:trace>
</inkml:ink>
</file>

<file path=ppt/ink/ink1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09:00.864"/>
    </inkml:context>
    <inkml:brush xml:id="br0">
      <inkml:brushProperty name="width" value="0.04286" units="cm"/>
      <inkml:brushProperty name="height" value="0.04286" units="cm"/>
      <inkml:brushProperty name="color" value="#FFFFFF"/>
    </inkml:brush>
  </inkml:definitions>
  <inkml:trace contextRef="#ctx0" brushRef="#br0">53 575 7815,'-17'0'-718,"5"0"1281,1 0 214,7 0-642,-4 0 0,8 2 0,0 3-8,0 7 0,6 4 1,2 1-1,-1 0-82,1 1 1,4 5-1,-5 0 1,1-1-40,0-3 1,6-1-1,-5-1 1,3 1-83,0-1 0,-7-5-144,7-1 0,-2-9 86,1-2 1,3-9 0,-8-15 0,-2-5-49,-2-4 1,-2 4 0,0 0 0,2 0 101,3 2 1,-3-4 0,4 7-1,-4 3 127,-2 2 0,0 1 209,0 1 0,2 7 1,2 6-23,2 8 0,1 12 1,-3 7-1,4 0 82,2 2 1,-4 1-1,3 5 1,1-4-72,0-2 0,-6 4 0,3-6 0,-1 1-154,0 1 1,6-12 0,-5 5-127,3-3 0,-4-9-147,6-6 0,-9-7 0,5-11 1,-2-1-186,0-5 0,0-1 1,-6-6-1,2 2-171,3-2 0,-3 4 0,4 0 0,-2 1-822,2 5 1360,-4 2 0,13-7 0,-5-1 0</inkml:trace>
  <inkml:trace contextRef="#ctx0" brushRef="#br0" timeOffset="465">438 470 7570,'0'9'883,"0"1"1,2-6 0,1 4-695,3 2 0,0 1 0,-6 7 0,0-1-187,0 1 1,6 7 0,0 2 0,-1 2-244,3 0 1,-4-6 0,6 5 0,-2-3-907,-5-4 0,1-7 330,2-3 1,-4-9 816,4-2 0,-20-77 0,5 24 0,-1 1 0</inkml:trace>
  <inkml:trace contextRef="#ctx0" brushRef="#br0" timeOffset="711">420 382 7815,'-12'0'-824,"3"2"791,1 4-217,2-4 1,8 6 249,4-8 0,35 0 0,15 0 0</inkml:trace>
  <inkml:trace contextRef="#ctx0" brushRef="#br0" timeOffset="817">560 470 7815,'0'17'1879,"8"-1"-1570,3-5 1,-1-3 0,2-8-257,1 0 0,3 0 1,1 0-1,1 0-51,-1 0 0,-5-2 0,-1-2 1,3-1-52,1 1 0,-3 0 0,0 0-394,1-2 0,-3 0-1153,2 6-175,-8 0 1771,3 0 0,-61 0 0,-14 0 0</inkml:trace>
  <inkml:trace contextRef="#ctx0" brushRef="#br0" timeOffset="1053">630 313 7815,'-12'0'410,"0"0"562,9 0-788,-5 0 1,8 2 0,2 3-101,4 7 1,-3 11-1,7 6 1,0 4-69,-1 2 1,-3 8-1,4 4 1,0 3-170,-1 2 1,-3-5 0,4-2 0,0-3-415,-1-3 0,-5-10 0,4-5-836,0-5 1403,-6-17 0,5-40 0,1-27 0,-3-7 0,0 0 0</inkml:trace>
  <inkml:trace contextRef="#ctx0" brushRef="#br0" timeOffset="1229">769 348 7701,'0'-10'1440,"0"-6"0,0 16-1133,0 0 1,6 4 0,2 12 0,0 5-128,-1 4 1,5 4-1,-4 8 1,0 4 5,-1 6 1,5 3 0,-6 2 0,0-1-49,1-5 1,-3-3 0,6-8-816,-2 0 224,-2-8 1,-6-13 0,0-18 0,0-14-27,0-7 1,5-4-1,1-8 1,-2-2 116,-2-1 1,0-1 0,2 6 0,4 0 183,1 0 1,-5 8 0,4 4 0,-2 3 162,0 3 0,5-1 1,-3 3 237,2 3 1,-4 4-1,3 10 1,1 4 254,0 6 0,-6 5 0,3 5 1,-1 3-197,0 2 1,2 2 0,-4 6 0,1 0-240,-1 0 0,0-6 0,0-2 0,2-2-808,-2-3 1,-2-3 764,-2-1 0,8-24 0,1-6 0</inkml:trace>
  <inkml:trace contextRef="#ctx0" brushRef="#br0" timeOffset="1683">1450 417 7777,'-17'6'950,"0"0"1,7 2-333,4-2 1,6-4-411,6 3 1,-2-3 0,7-2 0,3 0-83,1 0 0,5 0 0,1 0 0,3 0-118,-3 0 0,4-2 0,-2-1 0,1-3-70,1 2 0,-6 0 1,5 0-1,-5-2-170,-2 2 1,1 0 0,-1 1 0,1-3-136,-1 2 1,1 2 0,-1 2-1657,1 0 643,-9 0 1380,-1 0 0,-39 8 0,-8 1 0</inkml:trace>
  <inkml:trace contextRef="#ctx0" brushRef="#br0" timeOffset="2003">1590 173 7815,'-2'12'-69,"-4"-1"1,4-5 469,-3 6 1,3-1-1,2 7-99,0-1 0,2 1 0,2-1 0,1 3-182,-1 3 1,4 4 0,0 8 0,0 0-85,-1 0 0,5 6 0,-4 1 0,-1 1-143,1 0 1,4-3 0,-4-7 0,-1-4-1109,1-5 1215,-2 3 0,2-8 0,1 7 0</inkml:trace>
  <inkml:trace contextRef="#ctx0" brushRef="#br0" timeOffset="2700">2306 365 7781,'-17'0'-491,"5"0"536,0 0 1,3-2-1,-5-2 1,3-2 301,-3 2 1,4 3 0,-1 1-32,-3 0 0,-1 0 0,-3 1-149,1 5 1,5-2 0,2 8-1,2 1-60,5 3 1,-5 3 0,2 3 0,2 3-56,2 2 1,4-4 0,4 5 0,6-3-77,3-4 0,3 4 0,-1-1 0,1-3-343,-1-2 0,0-3 1,1-4-1,-1-7-323,1-3 1,7-2 689,4 0 0,-4-62 0,1-15 0</inkml:trace>
  <inkml:trace contextRef="#ctx0" brushRef="#br0" timeOffset="3424">2394 121 8822,'-6'11'114,"0"1"1,0-6-1,6 5 1,0 3 124,0 1 1,0 3 0,0 1 0,0 5-29,0 5 1,0 0-1,2 4 1,2 4-83,2-1 0,7 7 0,-3 0 0,0-2-121,-4-5 1,1 3 0,1-12 0,0 1-1180,0-5 879,5-4 1,-11-11 0,4-10 0,-4-11-33,-2-9 1,0-9-1,0 0 1,0-6 73,0-4 0,6 1 1,0 5-1,-3 2 234,-1 4 0,-2-4 1,0 6-1,0-1 185,0 5 1,2 4-1,2 1 145,2 1 0,6 9 1,-5 6-102,3 6 1,-4 11 0,4 3 0,-3 7-45,-3 2 0,4 6 1,0-4-1,0 4-267,-1 2 1,1 0 0,-4 0 0,2-2-558,-2-4 1,3-3-1,1-9 655,2 0 0,9-38 0,8-10 0</inkml:trace>
  <inkml:trace contextRef="#ctx0" brushRef="#br0" timeOffset="3553">2813 365 7233,'-12'0'14,"0"0"1,7 0 154,-7 0 1,2-2 0,-3-2-179,1-2 0,6 1 63,-5 5 1,1 7 39,-2 5 0,4 3 0,8 3-69,0-1 1,0 1 0,0 1-1,2 3 60,4 1 1,-2 0 0,8-5-1,-1-1-79,-1 1 0,6-7 0,-5 1-71,5 1 1,-5-5 0,1-2-115,2-4 0,-7-10 1,1-3-1,-2-7-152,0-5 0,0 1 1,-4-7-1,1-2 331,3-2 0,0 0 0,-6 2 0,0 4 0,0 2 0,0 2 0,0 5 0,0 1 105,0-1 0,0 10 311,0 8 1,0 8 0,0 12-193,0 3 0,0-4 1,0 5-1,2-3-85,4 2 1,-4-1 0,4 5 0,-4-2-108,-2-4 0,5 5 1,1-3-1,-2-2-639,-2-1 0,4-9-1225,0 1 1832,-1-8 0,-5-66 0,0-26 0</inkml:trace>
  <inkml:trace contextRef="#ctx0" brushRef="#br0" timeOffset="3833">2952 295 7341,'0'12'257,"0"-1"1,0 1 0,0 6 8,0-1 0,2-1 0,2-3 0,2-1-95,-2 1 1,4 3-1,-2 1 1,-3 1-131,-1-1 0,0-5 0,2 0-362,2 1 199,0-5 1,-6-2 0,0-12 0,0-6-85,0-3 0,0-9 0,0-1 1,0-2 15,0-4 0,0 4 1,0 0-1,0 1 33,0 5 0,0 2 0,0 1 0,0 1-178,0-1 0,2 7 335,4-1 0,42 31 0,18 3 0</inkml:trace>
  <inkml:trace contextRef="#ctx0" brushRef="#br0" timeOffset="4911">3249 155 7781,'-2'-9'53,"-2"1"59,-1 0 0,-3 6 1,4-5-1,-4 1-60,-1 0 0,3 0 0,-6 6-13,-1 0 1,-3 0-1,-1 0 1,1 2-4,4 4 1,-1 4 0,5 9 0,0 2 3,0 3 0,-3 7 1,5-2-1,2 2 20,2-2 0,4 4 0,4-6 1,4 2-49,-1 0 0,7-9 0,-3-1 0,7-7-186,3-5 0,0-1 1,-5-8-1,-3-4-90,-3-5 1,4-7 0,-7-5-1,1-6 102,-4-4 1,-4-2-1,-2 2 1,0 2 15,0 2 0,0 6 0,0-5 1,0 3 180,0 4 1,-2 7 240,-4 3 0,2 9 0,-6 2-54,3 9 0,1 13 0,6 3 0,0 0 30,0 0 1,0 7-1,2-3 1,2 4-13,1 2 1,7 7-1,-6 3 1,0 1-34,2 1 0,-7-2 0,7 3 1,-2-3-240,0-3 1,0-1-1,-6-8 1,0-4-336,0-5 1,-2-7 45,-4-5 1,-2-14 0,-5-14 320,1-5 0,0-72 0,4 40 0,-1 1 0</inkml:trace>
  <inkml:trace contextRef="#ctx0" brushRef="#br0" timeOffset="5009">3459 295 7706,'15'-8'163,"-1"-1"24,-2-1 0,-7-6 0,5 5-27,-2-5 0,-2-3 0,-6-2 1,2-3-152,3 3 1,-3-4 0,4 1-1,-6 3-82,-6 2 0,3 3 0,-9 3 1,-2 3 137,-1 2 0,-3 4 0,1 10 0,-1 8-44,1 7 0,-1 0 1,3 8-1,3 4 63,6 6 0,-1 0 0,1 8 1,2 1 270,2 3 1,10-7-1,3-3 1,7-4-315,5-2 1,-1-2-1,7-6 1,2-10-598,2-9 0,2-8 556,0-6 0,-16 4 0,-3-5 0</inkml:trace>
</inkml:ink>
</file>

<file path=ppt/ink/ink1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09:14.230"/>
    </inkml:context>
    <inkml:brush xml:id="br0">
      <inkml:brushProperty name="width" value="0.04286" units="cm"/>
      <inkml:brushProperty name="height" value="0.04286" units="cm"/>
      <inkml:brushProperty name="color" value="#FFFFFF"/>
    </inkml:brush>
  </inkml:definitions>
  <inkml:trace contextRef="#ctx0" brushRef="#br0">1274 833 7745,'17'0'10,"1"0"1,-1 0 0,0 0 166,1 0 0,-1 0 0,1 0 1,-1 0-126,1 0 0,-1 0 0,3 0 0,1-2-98,2-4 1,1 4 0,-7-4-430,1 4 1,-1 0-626,0-4 1100,-7 4 0,-41 2 0,-17 10 0</inkml:trace>
  <inkml:trace contextRef="#ctx0" brushRef="#br0" timeOffset="250">1378 536 9282,'0'17'862,"0"1"-739,0-1 0,2 6 0,2 3 0,4 1-240,2 4 0,-4 4 1,3 4-1,1 3 77,0 3 1,-1 0 0,5 1 0,-4-3-1230,-3-1 0,5-7 1269,-6 0 0,7-8 0,-3-9 0</inkml:trace>
  <inkml:trace contextRef="#ctx0" brushRef="#br0" timeOffset="566">1990 728 7775,'-6'-12'-703,"-2"1"972,-2-3 0,5 6 1,-5 0-1,0 3-105,0-1 0,5-6 1,-7 6-1,-2 2-12,-1 2 0,3-3 1,1-1-1,-3 2-163,-2 2 0,5 4 0,-1 4 0,1 5 5,1 5 0,-4 1 0,8 3 0,3 3-23,1 6 1,2-2 0,0 2 0,0 1-12,0-3 0,2 4 1,1-6-1,5 0-14,2 0 0,2 5 0,5-7 0,0-2-290,1-1 1,1-11 0,3-1 0,1-2-815,-2 0 1158,-1 0 0,-6-46 0,-3-21 0,3-2 0,-1 0 0</inkml:trace>
  <inkml:trace contextRef="#ctx0" brushRef="#br0" timeOffset="936">2025 501 7660,'-10'-8'-1012,"0"6"1659,4-4 447,4 4 1,-5 4-762,7 4 1,2 6 0,1 9 0,5 4-174,2 2 1,0 8 0,3 8 0,-1 2-12,1 3 0,-3 3 0,2 1 1,-1-1-290,-1-5 0,0-5 0,-6-10 1,3-6-1192,3-5 984,-6 1 1,4-23 0,-8-2 0,0-13 55,0-9 1,0-3 0,0-6 0,0 0 95,0 0 0,0 1 0,0-1 0,0 2 161,0 4 1,0-3 0,0 9 0,0 2 195,0 1 0,2 11 160,4 3 1,-4 6 0,5 6 0,-1 5-98,0 5 0,2 3 1,-4 3-1,3 3-246,3 2 1,-6-4-1,4 4 1,-2-1-568,-1-5 1,7 4 587,-6-1 0,15-24 0,-1-12 0</inkml:trace>
  <inkml:trace contextRef="#ctx0" brushRef="#br0" timeOffset="1399">2426 745 7775,'-2'-9'396,"-3"3"1,1-2 0,-8 2-336,-2 2 1,5-5 0,-3-1-5,-2 0 0,5 2 0,-3 8-16,-1 0 0,3 0-13,-2 0 1,8 2 0,-2 4 37,5 6 0,1 9 0,1 2 0,3 1 51,2 1 0,8-4 0,-5 6 0,3-1-73,0-5 1,-1-2-1,5-1 1,-2-1-364,-3 1 0,1-3 43,5-3 0,-1-6 1,-5-12-1,-3-6-31,0-3 0,-6-10 0,4-4 1,-4-4 76,-2-2 1,0 2 0,0 2-1,0 3 189,0 3 1,0-4 0,0 6 0,0 1 304,0 3 1,0 7 0,-2 3 858,-4 1-661,4 2 0,-6 8 0,8 4-224,0 6 0,6 3 0,2 2 0,0 3 16,-1 3 0,7 2 1,-4 6-1,1-1-150,1 1 0,-6 0 0,3 0 1,1-2-570,0 2 0,-4-6 0,3-2 0,-1-3-406,-4-3 1,0-7 0,0-6-486,2-8 1356,-1-6 0,-3-34 0,-4-15 0,2-3 0,0 0 0</inkml:trace>
  <inkml:trace contextRef="#ctx0" brushRef="#br0" timeOffset="1667">2618 675 9240,'12'16'110,"0"-4"1,-7 3-1,5-3-83,-2 3 0,-2-3 0,-4-2 0,2-1 133,1 1-378,1-6 85,-6 4 0,0-10 1,0-4-40,0-6 1,-6-3 0,1-3 0,1 1-147,2-1 0,2 1 0,0-1 55,0 1 0,0-1 1,0 1-1,2 2 263,4 3 0,3-2 0,9 7 0,-1-3 0,47 29 0,12 3 0</inkml:trace>
  <inkml:trace contextRef="#ctx0" brushRef="#br0" timeOffset="2069">2880 553 7775,'0'-17'15,"0"-1"1,0 7 0,0-1 178,0-2 0,0-1 1,-2-3-30,-3 1 0,1 1 1,-8 5-1,0 3-55,3 0 1,-7 6 0,5-4 0,-5 6-76,-1 6 0,5 4 1,2 7-1,2 3-97,5 3 1,1 4 0,2 6-1,0-2 41,0-2 1,2 1 0,1 3-1,5-2 47,2-2 1,2-6 0,5 4 0,-1-2-11,-5-3 0,5-5 1,-7-3-1,3-5-124,0-1 0,-6-2 0,3-8 0,1-4-150,0-5 0,-6-5 0,1-3 1,-3-5-6,-2-5 0,0-4 1,0 0-1,0 2 193,0 2 0,0 6 0,0-4 0,0 2 253,0 3 0,-6 9 160,1 1 0,-1 10-113,6 2 1,0 10 0,0 11 0,0 4 13,0 2 1,6 3 0,-1 6 0,1 5-124,2 6 1,-4-3 0,6 1 0,-3 0-93,-3-1 1,4-5 0,0 2-1,0-6-615,-1-6 0,-1-4-1564,-6-7 2150,0-16 0,-15-82 0,5 23 0,0-1 0</inkml:trace>
  <inkml:trace contextRef="#ctx0" brushRef="#br0" timeOffset="2366">3038 780 7775,'9'2'-420,"-3"4"1,-2-4 363,2 4 0,-2-4 0,5-4 386,-1-4 1,4 2-1,-6-8-90,-3-1 0,1 3 0,0-2 0,2-1 16,-2-3 0,-2-1 1,-4-1-143,-4 1 1,-2-1 0,-5 1-1,1 2 96,-1 3 0,3-2 0,-2 8-10,-1 3 0,3 1-199,-2 2 1,6 7-1,-3 7 1,1 5-93,4 5 0,2 5 1,4-4-1,2 0-129,2 0 1,7 5-1,-1-5 1,2 0-405,-3 0 0,5-3 0,-5-9 0,7-3-546,5-2 1170,-3-3 0,36-59 0,0-14 0</inkml:trace>
  <inkml:trace contextRef="#ctx0" brushRef="#br0" timeOffset="2785">3404 536 7775,'-11'0'-103,"-1"0"1,0-6 175,-5 0 0,-1-6 1,1 7 417,-1 1 0,7-4 1,-1 2-322,-1 2 1,-1 4 0,0 6-187,3 6 0,7 3 0,-2 3 0,4-1-64,2 1 0,2 1 0,2 4 0,4 6 143,1 4 0,3-3 0,6-3 0,-1 0-26,0 0 0,1-6 1,-1 3-1,1-7-21,-1-5 1,1-4-1,-1-8 32,1 0 1,-3-14 0,-3-5 0,-6-9-78,-4-8 1,-2-7 0,0-8 0,0 3-74,0 1 0,0 1 0,0-7 1,-2 1 53,-4 0 0,2-1 0,-8 1 0,1 1 20,1 5 1,-5 3-1,5 8 1,-2 2 32,1 4 0,7 10 1,-4 9 113,0 2 1,6 10-1,-4 12 1,4 7-104,2 8 1,6 14 0,2 9 0,2 10 32,3 6 0,3 2 1,1 0-1,3 2-76,3 3 0,-2-11 1,8 0-1,2-9 27,2-9 0,41-65 0,10-24 0</inkml:trace>
  <inkml:trace contextRef="#ctx0" brushRef="#br0" timeOffset="3516">34 1880 7790,'-8'10'-467,"4"-2"597,-8-8 420,9 0 0,-3-2 0,12-2-210,5-2 1,-1 2 0,1 10 0,3 4-179,2 0 0,-5 5 0,1-1 0,0 5-115,-3 4 0,5 7 1,-6-7-1,-1-2-85,1-1 0,4-3 0,-6 0 1,-3 1-771,-1-1 682,-2-7 0,0-4 0,0-12 0,0-7 0,0-9 1,-5 1-1,-1-8 1,0-2 14,-2-2 1,6 4 0,-4-1 0,4-1 65,2-2 1,0 6-1,0 4 1,0 4 15,0 1 1,2 1-1,4-1-86,6 1 1,3 7-1,3 4-308,-1 4 0,1 2 423,-1 0 0,16 24 0,4 5 0</inkml:trace>
  <inkml:trace contextRef="#ctx0" brushRef="#br0" timeOffset="4286">383 1933 7790,'0'10'588,"0"-1"1,2-5-394,4 2 1,-2 0 0,5-8-1,1-2-96,0-2 0,1-7 1,5 1-1,-3-4-96,-1-1 1,-6-6 0,4-1-1,-3 1-154,-3-2 1,-2 5 0,-2-3 159,0 4 0,-2 3 0,-2 3 0,-3 3 78,-3 2 0,-2 2 1,-5 6-1,-1 2-13,1 4 0,-1 6 0,1 9 0,-1 2-32,1-1 0,2 3 0,3 0 0,4 2 52,0 4 1,6-3 0,-3 1 0,3 0-46,2-2 0,7 4 0,5-8 0,4 1-244,1 1 1,2-8 0,3 1 0,3-9 68,2-1 1,-4-6 0,7 2-1,-1-8-941,-2-8 0,4-5 1067,-8-6 0,0 11 0,-5-3 0</inkml:trace>
  <inkml:trace contextRef="#ctx0" brushRef="#br0" timeOffset="4403">732 1758 7785,'-2'-11'-254,"-2"-1"208,-1-2 0,-7 5 1,4-1-1,0 0 438,1 1 1,-7 5 0,4-4 0,-1 2-37,-1 0 0,6 0 1,-5 8-281,-3 4 1,4 6-1,1 9 1,1 2-50,4-1 0,2 3 1,4 0-1,2 0 9,2 1 1,7 3 0,-3-6-1,2-2-86,-1-1 0,1-3 1,5-1-1,1-5-53,-1-5 1,-5-4 0,0-2 0,1 0-1,3 0 1,-5 0 0,-1-2 0,-2-4-58,-4-5 1,-2-5-1,-2-3 1,0-2-93,0-3 1,0-5-1,0 6 1,0 2 144,0 1 0,0 3 0,-2 1 0,-2 3-7,-2 1 283,0 8 1,8 4-1,2 12 1,4 5 136,1 6 0,3 7 0,6 8 0,-1 5 126,0 2 1,1-5-1,-3 7 1,-1 2 77,-2 1 0,-3 0 1,3-3-1,-6-4-283,-4-1 1,-2-13-1,0 1 1,0-9-181,0-4 0,-2-7 0,-4-4 1,-6-4-390,-3-2 1,-5-8 0,-1-5 0,-2-7-949,2-3 1,1-8-1,3 0 1290,-1-8 0,14-34 0,6-15 0,-1-11 0,0 0 0</inkml:trace>
  <inkml:trace contextRef="#ctx0" brushRef="#br0" timeOffset="4482">994 1688 7826,'12'0'536,"-2"2"-171,-3 4 0,1-2 1,-4 8-1,4 1-162,1 3 0,-3 9 0,4 4 1,0 6-147,-1 6 0,-3 1 0,4 5 0,0-6-522,-1-4 0,-5-4 0,2-4-756,-4-6 0,-2-13 1221,0-10 0,-16-70 0,-3-25 0</inkml:trace>
  <inkml:trace contextRef="#ctx0" brushRef="#br0" timeOffset="4991">942 1461 7785,'0'12'-131,"0"0"-222,0 1 0,0-3-343,0 2 696,0-1 0,46 14 0,13 3 0</inkml:trace>
  <inkml:trace contextRef="#ctx0" brushRef="#br0" timeOffset="5142">1274 1758 7678,'11'35'0,"-1"0"18,-2 0 0,5-6 0,-1 0 0,3 0 293,3-2 1,-1 5 0,1-9 0,-1-4-184,1-5 0,-1-6 1,1-10-1,-1-4-209,1-6 0,-3-5 0,-1-7 0,-5-5 69,-1-4 1,0-7-1,-4-1 1,2 2 62,-2 2 0,-4 2 1,-6 0-1,-4 2 57,0 4 1,-5 2-1,1 8 1,-5-1 29,-4 5 0,-3 3 0,5 0 0,-4 7-9,-2 3 0,5 4 0,-3 3 0,2 7-192,-1 4 0,7 3 0,7 4 0,3 4-336,3 1 0,2 3 0,2-8 0,2-2 399,3-1 0,67-49 0,-24 8 0,-1 1 0</inkml:trace>
  <inkml:trace contextRef="#ctx0" brushRef="#br0" timeOffset="5242">1588 1374 8322,'0'-10'1694,"6"18"0,2 15-1192,1 8 1,-3 6 0,6 4-1,1 6-158,3 3 1,1 8 0,1 2-1,-1-1-80,1-5 1,-7-6 0,-1-13-1,0-2-239,-1-4-337,-5-11 1,4-18 0,-8-16 0,0-9-269,0-10 0,0-17 0,0-2 0,0-5 47,0-1 0,-6-6 1,0 4-1,3-2 176,1 0 0,4 10 1,1-1-1,5 9 379,2 3 0,2 18 1,5 13-1,0 8 601,1 4 0,1 10 1,3 8-1,1 11 39,-2 9 1,1 9-1,-1 11 1,2 4-291,-1 0 0,-3 6 0,-3-4 0,-3 2-155,-1-2 1,-2 2 0,1-9 0,-3-7-218,0-7 0,-45-53 0,-4-13 0</inkml:trace>
</inkml:ink>
</file>

<file path=ppt/ink/ink1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09:26.012"/>
    </inkml:context>
    <inkml:brush xml:id="br0">
      <inkml:brushProperty name="width" value="0.04286" units="cm"/>
      <inkml:brushProperty name="height" value="0.04286" units="cm"/>
      <inkml:brushProperty name="color" value="#FFFFFF"/>
    </inkml:brush>
  </inkml:definitions>
  <inkml:trace contextRef="#ctx0" brushRef="#br0">46 206 7936,'-16'0'1159,"4"2"-483,2 6 0,2-3 288,8 10-700,0-10 0,10 13 1,5-11 45,6-2 1,1 8 0,1 0-67,0-1 0,0 9 0,-3-6 1,-2 5-67,-3 3 1,0 0 0,8 2-1,0 3-80,0 2 0,-8 3 0,0-5 0,3 3-9,2-3 1,3-3 0,0-2-32,0-1 0,-1-1 0,1-4 0,0-4 120,0-3 1,0 0-1,-1-5 1,1 3 3,0-3 0,2-2 0,3-3 0,3 0-6,-4 0 0,6 0 0,0 0 0,3 0 41,4 0 0,-4 0 1,-1 0-1,1 0 14,-1 0 1,3-8 0,8 0 0,-3 1-46,-5-3 1,5 5 0,-5-11-1,3 1-66,-3 3 1,2-6-1,-7 10 1,0 3 11,0 3 0,5-6 0,-8 0 0,-2 3 0,-2 3 0,4 2 0,0 0 1,1 0-16,2 0 1,-5 0-1,7 0 1,1 0-80,-1 0 1,1 0 0,4 0 0,-2 0-9,3 0 0,2 0 0,2 0 0,3-3 16,6-4 0,-6 2 1,5-8-1,-5 0-37,-2 1 0,7 7 0,-2-6 1,-6 4 12,-4-1 0,-6 1 1,6 7-1,-6 0 67,-2 0 1,5 7-1,-7 3 1,-3 3-2,-3 5 0,0-6 0,3 4 1,3-1 1,-4-2 1,-1 7-1,-1-5 1,3 5-5,2 3 1,1 0-1,-11 0 1,-2-1-98,-3 1 1,0 8-1,8-1 1,-3-2-28,-5-3 1,6 6 0,-9-1 0,4 1 28,-1 1 1,-8-6 0,6 7 0,-3-3-8,-5 1 0,5 2 0,-2-6 0,-3 4-45,-2-3 1,-3-3-1,2-2-92,6 0 1,-6-8-477,6 0 74,-6-10 316,-2 5 1,-2-10-205,-6 0 244,6-10 0,-8-3 104,10-9 0,0-1-28,0 0 1,0 0-1,0 0-1,0 1 0,0 6 0,0 1 0,0-3 22,0-2 1,0 5-1,0 0 1,0-3 114,0-2 0,7 5 1,1-1-1,-1-1-3,4-4 0,-6 6 0,7 0 0,1-3 8,0-2 1,-6 0 0,8 2 52,3 3 0,0 0 0,0-6 1,-3 6 1,3 7 0,-6-2 1,3 0-1,3 0 3,2 0 1,1 0 0,-4 5-1,-1-3 31,1 3 1,4-5 0,1 0 0,1 0-9,0-1 1,0 1 0,2 5 0,3-5 7,3-3 1,-1 8 0,-7-2 0,0 4 9,-1 3 1,9-7-1,-1-1 1,1 3-26,2 2 1,-8 3 0,8-2-1,-3-3 20,1-3 0,-1 1 0,-7 7 0,2-3-20,6-4 1,-6 4-1,5-5 1,-4 3 2,-4-2 0,1 4 0,3-4 0,1 4 20,4 3 0,-1 0 1,-7 0-1,0 0 23,0 0 1,0 0-1,-1 0 1,1 0-9,0 0 1,0 8-1,0-1 1,-1 1-96,1 2 0,-8-7 1,1 7-1,1-3-105,4 1 1,1 2 0,1-5 0,0 3 24,0-3 0,2-3 1,3 1-1,2 2 88,-2 2 0,-2 1 0,-4-8 0,1 0 22,0 0 1,7 0 0,1 0 0,-3 0-43,-3 0 0,-2 0 1,0 0-1,-1 0-17,1 0 0,0 0 0,0 0 0,0 0-4,0 0 0,-1 0 0,1 0 1,0 0 33,0 0 1,-8 0 0,0 0 0,3 0 91,2 0 0,-5 0 1,1 0-55,1 0 1,4 0-1,1 0-185,1 0 1,-8 0 0,1-2-91,1-6 1,4 5-1,1-4 126,1 4 0,0 3 1,0 0 48,0 0 0,-1 0 0,1-2 23,0-6 1,0 6 0,0-6-76,-1 5 1,1 1-1,0-3 1,0-3-29,0 3 1,-8-5 0,0 2 0,3 1 29,2-3 0,3 5 0,0-11 40,0-1 1,-1 7-1,1-1 17,0 1 1,0 0 0,0-8-60,-1 3 1,1 3 0,-3-6 0,-2 5-11,-3 3 1,-2-8 0,5 6 0,-6-4 93,-1 1 0,6 3 1,-4-6-1,2 3-10,0-3 1,-7 5 0,7-2 127,3-3 1,-5 6-1,-1-4-129,-2-1 1,8-4-93,-3-1 1,6-1-29,1 0 1,-6 8 71,-1 0 0,-8 2 1,6-5 124,-3 3 0,5 7 42,-7-7 0,7 8-116,-7-9 0,7 9-510,-7-9-1146,-1 11-1836,-7-5 3494,0 10 0,-71 10 0,-17 3 0</inkml:trace>
</inkml:ink>
</file>

<file path=ppt/ink/ink1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09:32.613"/>
    </inkml:context>
    <inkml:brush xml:id="br0">
      <inkml:brushProperty name="width" value="0.04286" units="cm"/>
      <inkml:brushProperty name="height" value="0.04286" units="cm"/>
      <inkml:brushProperty name="color" value="#FFFFFF"/>
    </inkml:brush>
  </inkml:definitions>
  <inkml:trace contextRef="#ctx0" brushRef="#br0">46 435 7820,'-9'0'1285,"2"3"-491,1 0 0,1 5 1,-1-2-362,3 2 1,2 1-1,1 2 1,1 1-83,2 4 1,2 5 0,4 4 0,1 4-150,-1 5 0,1 0 1,2 8-1,0-2-117,-1 1 0,3 3 0,-2-2 0,0 0-338,-2-5 1,-4-4 0,-1-6 0,1-3-1854,-1-5 1031,-3-5 1,2-13-1,-4-5 1075,0-6 0,-4-30 0,-1-9 0</inkml:trace>
  <inkml:trace contextRef="#ctx0" brushRef="#br0" timeOffset="330">18 389 8394,'-9'0'1130,"3"0"1,3 0 0,7 0-716,6 0 1,4-4 0,7 1 0,3 1-150,3 1 0,-1 1 0,6 0 0,0 1-176,2 2 1,2 0-1,0 6 1,-2 2 50,-3 3 1,-5 5 0,-3 6-1,-3 2-20,-6 1 1,-3 4 0,-5 3-1,-4 4 16,-4 5 0,-4-3 0,-7 0 0,-2-3-116,-3-1 0,-2-3 1,0-1-1,-3-1-381,-1-6 1,3 1 0,0-6 0,1-3-632,1-5 0,2-7 0,1-3 0,5-3 991,4-3 0,11-52 0,6-16 0</inkml:trace>
  <inkml:trace contextRef="#ctx0" brushRef="#br0" timeOffset="765">716 724 11083,'0'9'1017,"0"-4"1,1-1 0,3-5-1,1-2-827,0-3 1,3-3-1,-2-4 1,3-2-134,0-3 1,0 0 0,1-1 0,-2 0-32,-2 1 0,-1-1 0,-3 0 0,1 1-337,-1-1 0,-2 2 0,-4 1 0,-4 4-40,-3 1 1,-3 3 0,2 1-1,-3 2 265,1 1 0,-4 1 1,3 8-1,-3 3 179,-1 3 0,4 9 0,0 0 0,2 2 226,2 4 1,0 1-1,3 2 1,2 2 168,3 3 1,3 0-1,4 3 1,4 0-40,4-2 0,7 0 0,0-7 0,1-3-256,3-1 1,1-13 0,4-1 0,0-7-1015,0-3 0,0-9 0,0-4 0,-1-7-1163,-3-5 0,-1-6 1984,-4-3 0,0-31 0,-1-8 0</inkml:trace>
  <inkml:trace contextRef="#ctx0" brushRef="#br0" timeOffset="1398">1117 482 7427,'9'-7'757,"0"1"1,2-1-298,1-1 0,4-2 0,4 2 0,2 1-181,-1 1 1,3 4 0,-1-2 0,2 4-156,0 4 0,-7 2 0,-1 6 0,-2 4-30,-4 1 1,0 6 0,-3 1 0,-2 1-247,-3 0 0,-3-1 0,-3 3 0,-3-1-361,-2-1 0,-3-1 1,0 1-1,-3-5-1125,0-3 1,1-4 1637,-2-3 0,-17-18 0,-7-3 0</inkml:trace>
  <inkml:trace contextRef="#ctx0" brushRef="#br0" timeOffset="2171">1108 491 9081,'0'6'1106,"0"0"0,0 2-682,0 0 0,0 2 0,1 4 0,1 4-62,1 6 0,4 4 1,-1 3-1,2 3-181,2 2 1,2 6-1,1 1 1,-1 2-248,1-2 1,-2-1-1,1-5 1,-2-1-260,-4-2 0,2-6 1,-3-7-1,1-5-1665,1-3 0,-4-4 1990,3-3 0,0-22 0,3-10 0</inkml:trace>
  <inkml:trace contextRef="#ctx0" brushRef="#br0" timeOffset="2378">1443 267 10025,'0'10'634,"0"-1"0,0 1 0,1 3 0,2 3-181,3 5 1,3 3-1,3 5 1,0 3-475,0 5 1,1 1-1,-1 6 1,1 0-172,0 2 1,-3-7-1,0-2 1,-3-5-523,1-6 1,-3 0 0,0-7-2873,-1-5 3586,-1-6 0,-3-8 0,0-5 0</inkml:trace>
  <inkml:trace contextRef="#ctx0" brushRef="#br0" timeOffset="2744">1704 659 8150,'0'9'0,"1"-1"369,2-2 1,-1-1 0,4-5-178,1 0 1,5-1 0,0-3 0,-1-3 136,0-4 0,1-4 1,1-3-1,-2-2-125,-1-2 1,0 3-1,-2-3 1,-2 2-102,-3 2 0,1 0 1,-1 2-1,0 4-87,-2 2 1,-6-2 0,-1 2 0,-3 3-53,-4 2 0,2-2 1,-4 4-1,-2 2-120,-1 3 0,1 4 1,0 7-1,2 2 60,-2 3 1,4 5-1,-1 2 1,3 2 296,2 0 1,-2 1 0,8 0-1,1 1 115,1 2 0,8-2 0,4 2 0,3-2 87,6-1 1,-1-4-1,7-3 1,1-5-385,0-3 1,3-8-1,-5-5 1,2-6-1576,1-6 0,0-3 0,-1-7 1556,-3-3 0,3-26 0,-3-8 0</inkml:trace>
  <inkml:trace contextRef="#ctx0" brushRef="#br0" timeOffset="3074">2048 528 9359,'9'0'964,"2"0"0,0 0-303,2 0 0,3 0 0,0 0 0,2-1-632,4-2 0,-2 1 1,1-3-1,0 0-462,1-1 1,-4 3-1,2-2 1,-4 1-1427,-3 2 0,0-3 1859,-4-1 0,-29-7 0,-7-1 0</inkml:trace>
  <inkml:trace contextRef="#ctx0" brushRef="#br0" timeOffset="3402">2141 295 7871,'-5'1'520,"1"1"60,0 2 0,3 0 0,-2-1-187,2 3 0,1 2 0,1 3 0,1 1 3,1 4 0,4 2 1,-1 5-1,3 4-275,0 3 0,3 5 0,1 0 1,-2 4-291,-1 1 0,0 2 0,-1-4 0,0-5-59,1-3 1,-4-4-1,0-4 1,0-4-575,0-4 0,-1-5 0,-3-7 0,1-4 802,-1-4 0,7-65 0,2-16 0</inkml:trace>
  <inkml:trace contextRef="#ctx0" brushRef="#br0" timeOffset="3732">2383 454 7853,'0'6'941,"0"0"-381,0 1 1,0 2 0,0 1-151,0 2 0,0 0 1,0 4-1,1 4-104,3 4 1,-2 3-1,4 2 1,1 1-257,1 1 0,-1 2 0,-1-4 0,1-3-853,1-2 0,1-7 1,-2-4-107,-1-3 0,-4-7 1,2-6-1,-1-10 909,0-6 0,-16-71 0,3 34 0,-1 1 0</inkml:trace>
  <inkml:trace contextRef="#ctx0" brushRef="#br0" timeOffset="3733">2355 267 7829,'-9'-6'134,"0"0"0,3 4 0,-1-1 318,0 2 1,3 2 0,1 2-761,2 3 1,1 2 0,0 2 0,0-1 307,0 0 0,29 30 0,7 6 0</inkml:trace>
  <inkml:trace contextRef="#ctx0" brushRef="#br0" timeOffset="3918">2532 500 7821,'0'22'0,"0"0"282,0-2 0,0 3 0,1 0 0,2 1 64,0 2 1,4 1 0,-1-1 0,2-1 108,2-3 0,0-2 1,1-2-1,3-1-181,0-5 1,-1 0 0,1-9 0,1-1-248,-1-1 0,1-5 0,0-2 0,-2-4-123,-3-2 0,-1-3 0,1-4 0,-1-3 9,0-3 0,-4 1 0,-1 0 0,-3 2 104,-1 1 0,0-2 1,-1 2-1,-2 0 116,0 1 0,-5 2 0,0-1 0,-5 0-62,-1 1 1,-2 3-1,-2 4 1,-1 3-52,0 1 1,1 5-1,0-1 1,2 3-191,0 3 0,4 3 0,-3 7 0,3 2-373,4 3 0,-1 1 1,6-1-1,1 1-236,1-1 1,5 1 0,2-1-1,3-3 779,0-2 0,46-28 0,11-7 0</inkml:trace>
  <inkml:trace contextRef="#ctx0" brushRef="#br0" timeOffset="4602">2858 389 7790,'-3'6'1573,"0"0"1,0 0-981,3 3 0,0 1 1,0-1-1,0 0 85,0 1 0,3 0 1,1 4-1,1 4-305,3 6 1,-1 3 0,0 2 0,-1 2-122,2 3 1,0 4-1,0 1 1,-1-4 8,0-2 1,-4-6 0,2-5-310,-1-3 1,2-6-449,-3-7 1,0-10 0,-3-13 0,0-4-257,0-3 0,0-7 0,0-4 1,0-1 126,0-1 0,2-3 0,0-1 0,2 1 262,1-2 1,1 4 0,3-2 0,1 4 291,-1 5 0,0 5 0,2 11 460,1 6 0,-5 6 0,3 9 0,-2 7 626,0 7 0,1 4 0,-2 4 1,-1 0-510,1 0 1,2 4 0,0 2 0,0 2-410,0 1 0,1 1 1,-1-1-1,-1-1-427,-1-2 0,1 1 0,-3-6 0,1-4-2302,0-5 1,-2-12 2631,2-2 0,-29-37 0,-4-10 0</inkml:trace>
  <inkml:trace contextRef="#ctx0" brushRef="#br0" timeOffset="5149">3631 351 7816,'-9'-5'381,"0"2"1043,-1 2 0,5 0-993,2-2 0,2 3 0,1 0 0,1 6-151,2 5 0,-1 4 1,5 5-1,1 1-81,3 4 0,0 6 0,1 3 0,-1 4-29,2 2 1,-4-3-1,1 1 1,-2-3-191,-1-3 0,-2-4 1,0-6-1,-1-2-849,-2-5 650,-1-8 1,-1-7 0,0-7 0,-1-5 207,-2-3 0,-1-8 1,-3-4-1,1-4 25,-1-2 0,1 2 0,1-3 0,1-2 0,2 0 0,-2 2 0,1 1 0,1 2-38,1 4 1,4-1-1,2 5 1,2 2-158,3 2 1,2 7-1,-3 0 1,2 4-282,1 2 0,-2 4 1,3-2-1,-2 3-208,1 1 0,-1 1 0,1 3 1,-1 3 669,-2 4 0,4 45 0,2 14 0</inkml:trace>
  <inkml:trace contextRef="#ctx0" brushRef="#br0" timeOffset="5956">3939 631 7816,'0'9'320,"0"0"0,0 1 22,0-1 0,1-4 0,2-2 122,3-2 0,2-2 1,3-2-1,0-4-180,1-5 1,1-2-1,-3-6 1,2-1-151,0-4 1,0 1 0,-2-1 0,-2-1-137,-2-1 0,1-1 0,-3 1 0,-2 3-188,-1 2 1,-1 2 0,-1 3 0,-3 0-29,-6 2 0,0 4 0,-6 2 1,1 5 135,0 3 0,-3 2 0,1 2 0,-1 4 48,0 5 1,2 2 0,1 6 0,1 1 92,1 4 1,4 2 0,-2 1 0,5 0 69,2 0 0,1 0 1,4 0-1,2 0 43,3 0 1,6-3 0,1-2 0,2 1-141,1 0 1,2-6-1,-1-1 1,0-2-279,-2-4 1,2-5 0,4-3 0,-1-2-674,-2-1 0,4-8 0,-4-4 0,2-5 919,0-2 0,31-61 0,-21 32 0,0 0 0</inkml:trace>
  <inkml:trace contextRef="#ctx0" brushRef="#br0" timeOffset="6181">4395 305 9705,'-9'-7'266,"-1"1"0,1 3 1,0-2-1,-1 0-97,1 0 1,-1 3 0,-2-2-1,-1 3-47,-2 1 0,3 1 1,-2 3-1,0 3-117,3 4 0,0 7 0,3 5 0,1 0-73,1 3 0,4 4 0,-2 2 1,4 0 147,4 0 1,2 0 0,5-6 0,3-1 84,0-3 0,2-6 0,2-5 0,0-4-107,-3-4 1,3-4 0,-3-5-1,3-6-97,1-5 0,-5-3 1,-1-1-1,-3-4-144,-1-2 0,0-1 0,-2 0 1,-2 0-92,-1 0 1,-1 0-1,-3 1 1,0 2-29,0 4 1,-4 5 0,-1 4 275,0 1 1,-3 7 305,5 4 1,0 8-1,3 5 1,0 3 131,0 3 1,4 1-1,3 6 1,1 3 57,1 4 1,1 3-1,-1 2 1,1 4-224,3 4 1,-2 6 0,3 7 0,1 2 69,-1 0 1,-3-1 0,-1-5 0,-4-2-57,-2-4 1,0-10 0,-4-7 0,-1-7-257,-3-6 0,-2 1 1,-5-9-1,-3-1-403,0-3 0,-3-5 0,-3 1 0,-3-3-292,-1-3 0,3-3 1,0-8-1,1-4-645,1-6 1,2-8 0,1-4 1334,4-4 0,10-29 0,3-5 0</inkml:trace>
  <inkml:trace contextRef="#ctx0" brushRef="#br0" timeOffset="6282">4749 379 7763,'0'10'0,"0"-1"220,0 0 0,1 0 1,1 1-1,1-1 379,-1 0 0,0 1 1,0 0-1,2 1-176,2 2 1,-3 3 0,3 0 0,0 2-367,-1 0 0,4 2 0,-4 1 0,1 0-179,0 0 0,-1-1 0,2-2 0,-4 0-1511,-2-3 1,-3-2 1632,-5-7 0,-24-60 0,-13-18 0</inkml:trace>
  <inkml:trace contextRef="#ctx0" brushRef="#br0" timeOffset="6842">4674 128 7763,'-9'0'0,"0"0"0,3 0 0,0 1-422,2 2 1,1-1-24,3 4 1,1 0 444,2 4 0,19 20 0,8 5 0</inkml:trace>
  <inkml:trace contextRef="#ctx0" brushRef="#br0" timeOffset="7209">4917 454 7763,'3'29'0,"1"1"87,1 1 0,2 0 1,5-3-1,1 0 377,2 0 1,-3-4-1,3 0 1,2-1-58,1-2 0,0-9 0,1-4 0,-2-2-229,-1-4 1,2-7-1,-3-4 1,2-5-287,-2-4 0,0-5 0,-4-1 1,1-4-69,0-3 1,-6 2-1,-2-2 1,-1 2 118,0 1 0,1 0 0,-4 0 0,-2 0 136,-1 0 1,-3 3 0,-6 1 0,-4 1 91,-1 3 1,-2 1-1,-1 4 1,-1 3 139,-4 5 1,-2 3 0,-1 4 0,0 2-224,0 4 0,1 9 0,1 10 0,2 5-148,2 5 0,1-2 0,7 0 0,4 0-232,6 0 1,3-6 0,2-1 0,3-5-959,6-7 1,6-4 0,8-4 1249,3-6 0,23-21 0,14-9 0</inkml:trace>
  <inkml:trace contextRef="#ctx0" brushRef="#br0" timeOffset="7301">5308 193 7730,'-4'-9'4577,"-1"-1"-3013,-1 1-1208,2 0 1,4 9-1,0 6 1,1 8 246,2 7 1,-1 7-1,4 6 1,2 3-175,0 4 0,1 1 0,1 6 0,-1 0-87,0 2 0,1 0 0,-1-5 0,-1-2-13,-2-6 1,3-5 0,-3-9-460,2-8 0,-3-7 1,-2-16-235,-2-7 0,0-8 1,2-8-1,0-5-358,-1-7 0,0-1 1,0-9-1,2-1-149,1-1 1,-2-1-1,3-3 1,2-1 271,0 2 1,4 7 0,2 12 0,-1 5 532,1 10 0,2 3 1,-1 12-1,0 4 580,1 7 0,-5 4 0,3 7 1,-2 6 741,1 5 0,2 3 0,-1 1 1,0 5-130,3 4 0,0 4 1,2 7-1,-1 0-874,1 2 1,-4 4-1,-2-1 1,-1-1-705,1-2 0,-2-8 1,-4-11-1,-1-3-4275,-2-4 4726,-1-5 0,-16-26 0,-2-10 0</inkml:trace>
</inkml:ink>
</file>

<file path=ppt/ink/ink1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09:42.694"/>
    </inkml:context>
    <inkml:brush xml:id="br0">
      <inkml:brushProperty name="width" value="0.08" units="cm"/>
      <inkml:brushProperty name="height" value="0.08" units="cm"/>
      <inkml:brushProperty name="color" value="#E71224"/>
    </inkml:brush>
  </inkml:definitions>
  <inkml:trace contextRef="#ctx0" brushRef="#br0">0 47 18635,'28'0'-445,"4"-4"0,1 0 0,2-1 606,3-2 1,2 2 0,10 0-1,4-1-45,3 1 0,5 3 0,4-1 0,2 2-112,3 1 1,8 1 0,4 1-1,3 2 5,0 1 0,7-1 1,4 1-1,-45-3 1,2 1-6,3 0 0,0-1 1,1 0-1,-1-1 0,5 2 1,-1-1-1,2 1 0,0-2-64,1 1 0,0-1 0,3-1 0,1 1 0,3-1 0,0 0 0,2 0 0,-1 0 18,0 0 0,0 0 0,-2 0 1,1 0-1,2 0 0,0 0 1,0 0-1,1 1-11,0 0 1,0 1 0,-4-1 0,-1 0 0,-1 2 0,-1 0 0,-2 0 0,-1 0-1,0 0 1,0-1 0,1 2-1,0 1 1,-1-2 0,0 0-1,-1 1 1,-2 0 32,-1 1 1,-2-1 0,-1 1 0,0 0 0,-1-1 0,-1 1 0,-1 0 0,0-1 35,0 1 0,-2 0 1,39 4-1,-8 0 0,-10 1-35,-8-1 1,-8-3-1,-10-1 1,-10-1-105,-12-1 0,-9-3 1,-10-4-285,-3-2 1,-7 1-1,-6-1 1,-5-1-114,-6-2 1,-8 1-1,-8 1 520,-5 1 0,0-1 0,1-2 0</inkml:trace>
</inkml:ink>
</file>

<file path=ppt/ink/ink1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09:43.119"/>
    </inkml:context>
    <inkml:brush xml:id="br0">
      <inkml:brushProperty name="width" value="0.08" units="cm"/>
      <inkml:brushProperty name="height" value="0.08" units="cm"/>
      <inkml:brushProperty name="color" value="#E71224"/>
    </inkml:brush>
  </inkml:definitions>
  <inkml:trace contextRef="#ctx0" brushRef="#br0">1 10 19937,'14'0'0,"5"0"-132,5 0 0,5 0 1,6 0-1,9 0 185,10 0 1,10 0-1,10 0 1,6-1 104,10-2 1,0 2-1,7-2 1,2 2-86,-48 1 1,2 0 0,2 0-1,2 0 1,3 0 0,-1 0-1,2 0 1,0 0-151,1 0 0,0 0 0,-2 1 0,2 1 0,2 0 0,1 0 0,2 0 0,0 0 80,1 0 0,1 1 1,-4 0-1,1 1 0,0-1 1,1-1-1,-2 1 1,0 0-56,0 0 0,0 0 1,0 0-1,1 1 0,-1 0 1,1 1-1,-2 0 1,-1-1-111,-3 1 1,0 0 0,-2 1 0,-1 0-1,-2 0 1,0-1 0,0 0 0,-1 0-91,-1-1 1,0-1 0,37 2-1,-10 1 1,-10-3 97,-10-2 1,-10-1-1,-12 0 1,-9 0-65,-11 0 0,-7-4 74,-8-2 144,-4 2 0,-9 0 0,1 4 0</inkml:trace>
</inkml:ink>
</file>

<file path=ppt/ink/ink1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1:17.385"/>
    </inkml:context>
    <inkml:brush xml:id="br0">
      <inkml:brushProperty name="width" value="0.04286" units="cm"/>
      <inkml:brushProperty name="height" value="0.04286" units="cm"/>
      <inkml:brushProperty name="color" value="#FFFFFF"/>
    </inkml:brush>
  </inkml:definitions>
  <inkml:trace contextRef="#ctx0" brushRef="#br0">36 522 7917,'-12'0'-26,"1"0"1273,7 0 0,-4 2-776,8 4 1,0 4 0,2 9 0,4 5-225,5 5 0,11 11 1,3 9-1,2 5-171,4 5 1,-4 12-1,2 1 1,1 4-160,-3 1 0,4-7 0,-8-8 0,-2-1-489,-1-5 1,-9-17 0,-1-10-156,-2-8 0,-2-13 0,-6-10 0,-2-14-1271,-4-11 1998,4-14 0,-24-28 0,-10-15 0,13 21 0,1 1 0,-1-1 0</inkml:trace>
  <inkml:trace contextRef="#ctx0" brushRef="#br0" timeOffset="348">53 505 7917,'-17'-17'0,"5"-1"0,3 1 570,1-1 0,2 1 1,8-1-143,4 1 1,3 7 0,9 4 0,1 4-208,5 2 1,1-2 0,6-2 0,-2-1-99,2 1 0,2 2 0,0 4 0,-2 2-158,-2 1 0,-8 9 0,3-2 0,-5 3-83,-1 3 1,-7 1 0,-1 4 0,-2 5 66,-4-1 0,-4 6 1,-6-4-1,-6 4-176,-3 2 0,-3 0 0,1-2 0,-3-2 14,-3-2 1,4-8 0,-7 2-1,3-5 93,0-6 1,5 1 0,7-5 389,-3 2-218,6-7 0,3 7 0,10-6 1,7 4 156,4 2 0,7 1 1,2 7-1,2 1-17,4 4 1,-4-1-1,1 7 1,-1 2-252,0 2 0,0 2 0,2-2 1,-6-4-701,-3-6 0,-8 2 1,-3-1-895,-1-3 1653,6-9 0,-12-5 0,5-7 0</inkml:trace>
  <inkml:trace contextRef="#ctx0" brushRef="#br0" timeOffset="684">577 1029 8021,'8'10'-345,"-6"-1"0,6-5-13,0 2 1,-5 0-1,9-6 1,2 0 959,1 0 0,3-2 0,-1-4 0,-1-6-226,-5-3 0,5-4 0,-5-3 0,5-3-309,1-2 1,-7 5-1,-4-1 1,-4 4-42,-2 1 0,0-1 0,-2-2-106,-4-3 0,-4 1 1,-7 7-1,-2 5 87,-5 5 1,5-2-1,-6 2 1,1 4 60,1 6 1,0 6 0,5 9 0,3 3 23,3 1 1,-1 8 0,7-2 0,2 6 104,2 6 1,2-4 0,0 5-1,2-1-19,4 0 0,5 0 0,11-8 0,3-2-417,2-2 0,2-14 0,6 1 0,0-6-120,0-7 0,-2-3 0,-2-5 0,-2-9-360,2-7 0,-4-12 0,0-10 1,-1 0 718,-5 1 0,-9-30 0,-5-2 0</inkml:trace>
  <inkml:trace contextRef="#ctx0" brushRef="#br0" timeOffset="1117">1031 767 8021,'-9'-8'-90,"1"-3"139,0-5 0,0-1 0,-5-1 1,3 1 150,2-1 0,-3 7 0,3-1-92,-2-2 1,-1 7-48,-7 1 0,6 8 0,3 7 1,1 11 45,4 5 0,2 4 1,2 6-1,0 0 5,0 0 0,8 6 0,2-1 1,1-3-135,1-6 1,0 0 0,5-9 0,1-5-213,-1-3 0,6-10 0,1 1 0,-3-5-111,-2-5 1,-1-7-1,-1-11 1,-1-8 51,-5-8 1,3 0-1,-8-6 1,-2 3 142,-2 3 0,-2 4 0,0 4 1,-2 6 432,-4 5 0,2 1 0,-8 13 53,-1 2 0,5 4 0,2 6 1,4 6-42,2 3 1,0 10-1,0 3 1,0 1-71,0 0 1,8 2-1,4 8 1,3 3-4,3 3 1,-5 2 0,3 5 0,3 0 111,1 1 0,-3 5 1,-3 0-1,-5-4-35,-1-5 1,4-6-1,-6-8 1,-3-2-217,-1-4 1,-4-6 0,-3-11 0,-7-7-532,-4-3 1,-1-4 0,-1-3 0,1-9-273,0-7 0,-1-6 0,3-10 0,1-2-196,2-2 0,3-7 0,-3 1 916,6-3 0,17-28 0,7-13 0,-5 25 0,0 0 0,0 0 0</inkml:trace>
  <inkml:trace contextRef="#ctx0" brushRef="#br0" timeOffset="1265">1206 802 8021,'17'2'579,"1"4"1,-6-2 0,-1 7 0,1 5-199,-2 5 0,5 0 1,-3 9-1,3 1-185,3 2 0,-1 1 1,1 1-1,-3-2-296,-3-4 0,3 3 1,-3-7-1984,4 2-210,1-6 2293,-7-3 0,-49-96 0,10 25 0,0-1 0</inkml:trace>
  <inkml:trace contextRef="#ctx0" brushRef="#br0" timeOffset="1415">1258 365 8021,'-7'10'-681,"3"6"366,-8-5 0,8 5 0,-2 1 315,4 1 0,2-1 0,0 2 0,0 5 0,32 18 0,6 13 0</inkml:trace>
  <inkml:trace contextRef="#ctx0" brushRef="#br0" timeOffset="1733">1485 697 8021,'2'35'0,"4"0"0,4 0 117,0 0 1,5 6 0,-1-1 0,5-1 267,4-2 1,3-8-1,-5-2 1,4-1-205,2-5 1,-5-10-1,3-5 1,-2-4-108,1-2 0,-1-9 1,-6-7-1,1-7-216,-1-4 0,-7-3 0,-2-6 1,-3-3-70,1-2 0,0 0 0,-6 6 0,-2 0 112,-4 1 1,-3-1-1,-9 2 1,1 3 128,-1 7 1,1-2 0,-3 2-1,-1 3 14,-2 7 1,-8-1-1,4 8 1,-3 4 17,1 6 0,8 6 0,-2 7 0,3 3-42,3 3 1,1 4 0,5 8 0,5-2-92,4-4 1,2 2 0,2-7 0,4-3-639,5-2 0,5-3 0,3-4 1,3-7 708,1-3 0,8-2 0,43-62 0,-28 23 0,1 1 0</inkml:trace>
  <inkml:trace contextRef="#ctx0" brushRef="#br0" timeOffset="2067">1870 557 12038,'5'14'0,"3"2"445,2 3 1,0 10-1,3 2 1,-1 8-118,1 7 1,3 5-1,1 1 1,1-1-315,-1-5 0,-1 1 0,-3-10 0,-3-6-295,-2-4 1,4-13-122,-7-14 1,1-16 0,-6-15 0,0-8-99,0-7 1,0-11-1,2-3 1,2 0 93,2 0 1,0 2-1,-6 5 1,0 3 307,0 3 1,6 5 0,1 9 272,3 3 0,2 13 1,5 13-1,1 8 289,-1 8 1,0 11-1,1 8 1,-1 6-108,1 4 1,-1 7 0,1-1-1,-1 3-418,1 3 0,-1-1 1,1 0-1,-3 1-615,-3-1 0,1-7 0,-5-5 0,0-5 676,0-6 0,-34-42 0,-12-18 0</inkml:trace>
  <inkml:trace contextRef="#ctx0" brushRef="#br0" timeOffset="2748">2987 610 7945,'-9'8'87,"3"-1"758,12 5 1,5-4-1,11-8 1,3 0-480,2 0 0,-4 0 0,6 0 0,2 0-300,2 0 1,2-6-1,0-2 1,0-2-137,0-3 0,0 3 1,-2 0-1,-4 1-705,-6-1 1,-3 4 0,-5-5-1,-1-1-2400,-2 2 3175,-8-5 0,3 5 0,-7-7 0</inkml:trace>
  <inkml:trace contextRef="#ctx0" brushRef="#br0" timeOffset="3468">3057 226 8022,'-11'5'1943,"-1"1"-1519,8 0 0,-4 2 0,10 3-192,4 5 1,4 3 0,7 7 0,1 9-263,-1 9 1,6 9 0,3 5 0,-1 6-344,0 4 1,-2 0 0,-5-4 0,-1-6-410,1-4 1,-3-11 0,-1-8-259,-2-10 0,-7-15 1040,7-10 0,-24-93 0,7 31 0,-1-1 0</inkml:trace>
  <inkml:trace contextRef="#ctx0" brushRef="#br0" timeOffset="3712">3267 68 8022,'0'-9'561,"0"3"1,2 14 0,4 9-126,5 10 0,1 14 0,3 9 0,7 11-92,3 8 1,-2 11 0,4-2 0,1-1-213,-1 1 0,-6 1 0,2-11 1,-5-11-112,-7-13 1,3-9-329,-8-6 1,0-13 0,-6-16-101,0-10 0,0-13 0,0-6 0,0-6 50,0-6 1,-2 2-1,-2-7 1,-2-3 199,2-1 1,2 5-1,2 4 1,0 4 93,0 3 1,0-1 0,0 2 184,0 4 0,2 5 1,2 11-1,4 3 177,1 2 0,-3 10 1,6 10-1,2 5 119,1 7 0,1 3 0,-3 10 0,-1 3-302,1 7 0,3 3 0,-1 3 0,-1-3-246,-2-3 0,-1 1 0,5-7 0,-3-4-874,-1-6 0,0-6 0,5-9-227,1-5 1,-3-11 1230,-3-11 0,11-75 0,-13 34 0,-1 0 0</inkml:trace>
  <inkml:trace contextRef="#ctx0" brushRef="#br0" timeOffset="3824">4018 505 8133,'-2'-10'700,"-2"3"-299,-2-1 0,-7-2 1,1-5-163,-4 3 0,-1-2 1,-1 9-99,1 1 0,-1-4 1,1 2-143,0 2 1,5 10 0,2 6-1,2 3 70,5 3 1,1 5-1,2 2 1,2 2 92,3 4 1,-1 2-1,8 2 1,2 0-3,1 0 1,8-2-1,1-2 1,-1-4-74,2-1 0,-5-5 1,3-8-1,-2-3-270,2-2 1,-3-2-1,3-8 1,-5-6-134,-7-9 1,3-3-1,-6-9 1,-1-2 4,1-2 0,-2-4 1,-6-2-1,0-1 86,0 1 1,0 2 0,0 2 0,0 2 160,0 4 1,0 4 0,0 7 0,0 1 819,0-1-370,-8 9 0,6 9 0,-2 11 0,6 7-12,4 5 0,2-2 0,-2 8 0,3 2-159,1 2 1,6 2-1,-7-2 1,3-2-369,0-1 0,-3-7 1,5 4-1,-4-2-914,-3-3 0,5-3 0,-4-3-1333,1-5 2400,-5-3 0,-11-55 0,-13-11 0</inkml:trace>
  <inkml:trace contextRef="#ctx0" brushRef="#br0" timeOffset="4631">4332 261 7943,'-2'9'757,"-2"-1"-171,-2 0 1,1-4 0,7 5-447,3-1 1,-1-2 0,8-6 0,2 0 29,1 0 1,8 0 0,1 0 0,-1 0-24,2 0 0,0-6 0,6-2 0,-2 1-261,3-1 0,-5-4 0,0 4 1,0-1-244,0-5 0,-5 6 1,-1 1-1,-6 1-844,-3 0 0,-8-2 345,2 2 0,-6 4 856,-6-3 0,-81 41 0,29-11 0,1-1 0</inkml:trace>
  <inkml:trace contextRef="#ctx0" brushRef="#br0" timeOffset="5529">4419 16 7980,'-9'-8'933,"1"6"0,8-4-619,0 12 1,2 4 0,2 7 0,4 5-166,1 7 1,3 2-1,5 17 1,1 7-187,-1 7 1,7 6 0,-1 2 0,-2-2-384,-1-4 1,-3 2 0,1-10 0,-1-8-454,0-11 1,-5-10 872,0-9 0,-32-47 0,-1-12 0</inkml:trace>
</inkml:ink>
</file>

<file path=ppt/ink/ink1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1:30.084"/>
    </inkml:context>
    <inkml:brush xml:id="br0">
      <inkml:brushProperty name="width" value="0.04286" units="cm"/>
      <inkml:brushProperty name="height" value="0.04286" units="cm"/>
      <inkml:brushProperty name="color" value="#FFFFFF"/>
    </inkml:brush>
  </inkml:definitions>
  <inkml:trace contextRef="#ctx0" brushRef="#br0">6635 236 7859,'-12'6'-117,"0"-1"1,3 3 0,-3-2 776,6 6 1,4 5-1,2 4-358,0 3 1,2 7 0,4 0 0,6 6-220,3 3 0,5 9 0,1-4 1,4 1-37,2 1 0,-3-8 1,3-1-1,0-7-142,0-7 0,-5-7 0,1-5 0,-4-6-115,-1-4 1,-3-6 0,-1-6 0,-5-9-18,-1-7 0,0-5 1,-4-8-1,2-1 13,-2 1 1,-2 0-1,-2 0 1,0-1 208,0 1 0,-6 2 0,-2 4 0,0 2 29,0 2 1,-3 2 0,5-3 0,0 7 190,-2 4 0,6 1 24,-3 1 0,3 9 1,2 8 10,0 10 1,2 11 0,1 4 0,5 4-86,2 8 1,0 0 0,3 8 0,-1-1-108,1 1 0,3-6 0,0 4 1,-3-5-417,-1-3 0,-1 8 1,7-14-1,-1-6-768,1-7 1,-1-8 1125,1-8 0,7-62 0,2-16 0</inkml:trace>
  <inkml:trace contextRef="#ctx0" brushRef="#br0" timeOffset="315">7298 183 7784,'-17'0'-153,"-1"0"1,1 0 0,-1 0 565,1 0 1,0 0-1,1 2 1,2 2 15,3 2 1,-1 6-1,-5-5 1,1 3-235,5 4 0,-3-5 1,8 5-1,2 3-320,2 5 0,2 1 0,0-5 1,2 1-4,4 4 0,4-3 1,7 3-1,1-4-12,-1-1 0,6-1 1,3 1-1,1-1 81,4 1 0,-4-1 1,0 1-1,-2-1 136,-3 0 1,-3 1-1,-1-1 1,-1 1 129,1-1 1,-9 7-1,-3-1 1,-4-2-148,-2-1 0,-2-5 0,-4-1 1,-5-5-208,-5-1 1,-7 4 0,-2-6 0,-1-2-451,1-2 0,0-2 1,4-2-1,-3-2-1297,3-2 1894,2-8 0,17-65 0,3 26 0,0 1 0</inkml:trace>
  <inkml:trace contextRef="#ctx0" brushRef="#br0" timeOffset="648">7351 358 7784,'11'6'-1208,"-1"2"1590,-2 1 0,3 3 0,-3 5 1,0 3 173,0 3 1,3 4 0,-3 8 0,0 0-216,0 0 0,5-2 1,-3-2-1,2-2-399,-1 2 0,1-8 1,3-3-1,-1-8-279,-2-5 0,-1-3 0,5-12 0,-5-9 1,3-8 0,-8-12-1,-2-2 12,-2-2 0,4-7 1,-1 3-1,-1 1 175,-2 3 0,-2 4 1,0 2-1,-2 2 376,-4 4 0,3 4 117,-9 7 0,2 10 1,-1 8-54,5 10 0,4 11 0,2 5 0,0 1-139,0 4 0,2-4 0,4 2 1,3 2-195,1 2 0,5 0 0,-3-2 1,4-4-341,1-1 1,1 3 0,-1-6 0,0-4-294,1-5 1,5 0-1,1-9 676,-3-1 0,6-25 0,0-8 0</inkml:trace>
  <inkml:trace contextRef="#ctx0" brushRef="#br0" timeOffset="1081">7997 375 7784,'-6'-17'294,"0"0"1,-5 5 0,3 2 0,0 0-34,0 1 0,-5 5 0,1-2-27,-3 4 1,3 2 0,0 0-151,-1 0 0,-1 2 0,3 4 0,3 6-162,0 3 1,6 3 0,-4 1 0,4 4 91,2 6 1,0 2-1,0 0 1,2-1 46,4 1 1,-2-4 0,8 2 0,1 0-28,3-2 1,-5-2 0,1-7-1,2-3-174,1-3 0,3-4 1,-1-8-88,0 0 1,-1-4 0,-2-6 0,-5-9-36,-1-6 1,-2-5 0,-4-5 0,2 1 59,1-1 0,1 0 0,-6 0 0,0 2 95,0 4 1,-2-2 0,-2 7 0,-1 3 70,1 2 1,-4 7 117,2 0 0,-5 10 0,5 2 362,2 10 1,2 11 0,2 5 0,0 1-238,0 4 1,6 2 0,2 2 0,-1 0-294,1 0 1,4 5 0,-5 1 0,1-4-360,0-6 0,4 0 1,-7-8-1,1-3-432,2-7 1,-6-7 876,4-12 0,-3-45 0,-4-24 0,1-6 0,0-1 0</inkml:trace>
  <inkml:trace contextRef="#ctx0" brushRef="#br0" timeOffset="1298">8137 148 7617,'-10'8'986,"4"4"1,4 3-680,2 3 1,6 1 0,2 4 0,1 7-232,5 3 0,-4 9 0,1 5 0,1 1-180,-2-1 1,5 1 0,-5-7-1,2-2-902,-1-2 0,-5-10 277,6-4 0,-8-15 0,1-14 729,-3-15 0,-4-44 0,-3-18 0,0-7 0,0 0 0</inkml:trace>
  <inkml:trace contextRef="#ctx0" brushRef="#br0" timeOffset="1498">8276 61 7784,'0'-17'51,"0"-1"471,0 1 0,0 9 0,0 10 1,0 11-208,0 9 1,6 9-1,2 0 1,2 6-132,3 4 0,-3 7 1,0-1-1,-1 3-208,1 2 0,0 1 0,3-3 0,-3-1-442,-2-3 1,3-9-1,-3-2 1,0-10 17,0-5 1,-1-12 0,-3-10-1786,2-14 2233,0-1 0,-5-42 0,-2-16 0,1-2 0,0 0 0</inkml:trace>
  <inkml:trace contextRef="#ctx0" brushRef="#br0" timeOffset="1698">8468 183 7847,'-9'8'473,"3"4"0,4-3 1,2 3-24,0 2 0,6 1 0,2 3 0,1-1-291,5 1 0,-4 1 0,1 2 0,3 5-172,1 1 1,3-6 0,-1 2 0,1-1-240,-1 1 0,1-4 0,-1 3 0,-1-7-637,-5-3 0,3-6 0,-6 3 889,1-1 0,-5-64 0,4-22 0</inkml:trace>
  <inkml:trace contextRef="#ctx0" brushRef="#br0" timeOffset="1948">8870 44 8610,'-10'11'1105,"5"1"-513,3 1 1,-4 3-1,0 3 1,0 5-171,-2 5 0,7 0 0,-5 4 0,4 8-205,2 7 1,-6 3-1,0 15 1,0 3-85,-1 5 1,5 10-1,-6-1 1,0 6-39,-4 4 1,3-1 0,-1-13-1,2-11-1139,4-14 0,0-11-44,-1-14 1,3-15 0,-4-20 0,2-19 1087,-2-18 0,-4-42 0,2 30 0,-1 1 0</inkml:trace>
  <inkml:trace contextRef="#ctx0" brushRef="#br0" timeOffset="3365">295 2244 7709,'-17'0'-78,"5"0"0,0 0 326,-1 0 1,-3-2 305,-1-4 0,-1 4 0,1-3-203,-1 3 0,1-4 1,0 0-269,-1 2 1,1 4 0,-1 6-106,1 6 1,5 5 0,2 4 0,1 5 14,-1 1 0,6 2 1,-2 8-1,6 2-55,6 1 1,-2 9-1,8-5 1,1 3 74,3 0 0,7-9 0,2 3 0,2-4-23,4-2 1,-5-4 0,-1-6 0,-2-9-161,0-7 0,3-3 0,-5-8 0,0-5 13,-5-11 1,-1-7 0,-9-10 0,-2-2-34,-2-4 1,-2-3 0,0-7 0,0 3-27,0 1 0,-2 1 0,-2-5 0,-4 5 190,-1 5 0,5 6 0,-4 6 0,2 6 557,0 3-313,1 10 0,5 16 1,0 14-1,0 5 65,0 6 0,7 2 0,5 2 1,4 2-158,1 3 1,1 3-1,1 6 1,2-5-321,3-1 0,-1 0 0,-6-6 1,1-1-385,-1-3 0,1-9 0,-1-3-1220,1-7 1798,-1-7 0,-23-92 0,0 32 0,1-1 0</inkml:trace>
  <inkml:trace contextRef="#ctx0" brushRef="#br0" timeOffset="3611">557 2384 7845,'0'-10'1029,"0"-5"-1180,0 3 1,2-2 0,2 1 0,4 1 279,1-1 0,3 3 0,7 0 1,3 0-29,1 1 0,0 5 0,-5-2 0,-1 4 3,1 2 1,1 2 0,1 4 0,-1 6 77,-3 3 0,-5 8 0,1 3 0,-6 1-147,-4 4 1,3 0 0,1 0 0,-2-2-61,-2 2 0,-8-4 1,-2 0-1,-1-1-139,-5-5 1,-1-2 0,-3-3-205,1-5 0,-1-3 1,1-8-1,-1-2-124,1-4 0,-1 3 0,3-9 0,1-4 492,3-5 0,1 2 0,-4-5 0,3 5 0,-3 2 0,4-1 0,1 1 0,1-1 0,0 7 77,2-1 1,4 6 1150,-3-6-827,3 9 1,2 3 0,2 9-185,3 1 0,-1 5 0,8-1 0,2 7-108,1 8 0,3-1 0,-1 3 1,0 4-321,1 3 0,-1 11 0,1-2 0,-3 3-213,-3 2 1,4 1 0,-5-3 0,3-3-341,-3-6 1,3-7 763,-8-4 0,7-13 0,-3-9 0</inkml:trace>
  <inkml:trace contextRef="#ctx0" brushRef="#br0" timeOffset="3848">889 2349 7875,'6'-18'-1154,"2"3"1234,1 3 1,-3-3-1,6 5 1,-1-2 235,-1 1 1,6 1 0,-5-4 0,5 5-76,1 1 0,1-4 0,-1 7 0,1 1-107,-1 2 0,1 2 0,-3 2 1,-1 3 61,-3 7 0,-1 9 0,2 5 1,-7 1-279,-3 4 1,-2 2-1,0 2 1,0-2-135,0-4 1,-2 2 0,-1-8 0,-5 1-90,-2 1 1,0-12 0,-3 3 0,1-6-37,-1-7 1,-3-1 0,-1-2 0,-1-2 133,1-3 0,5 1 0,0-8 0,1-1 167,1-3 0,-4-1 1,9-1-1,-1 1 187,-2-1 1,6 7 0,-4-1 920,4-2-750,2 7 0,2-1 0,2 10 0,4 4 31,2 5 1,-5 7 0,7 5 0,0 8-175,-3 8 0,7 0 0,-4 7 0,3 5-225,3 5 1,-3-2-1,-1 4 1,-5-3-385,-1-3 1,4-7-1,-4-6 1,-1-8-1692,1-8 2125,-2-11 0,-22-59 0,-3-21 0</inkml:trace>
  <inkml:trace contextRef="#ctx0" brushRef="#br0" timeOffset="4581">1308 2576 7875,'2'10'-1510,"4"-5"1885,-4 5 1,13-8-1,-5 2-131,0-8 0,3-6 0,-5-7 0,2-1-85,3 1 1,-5-6 0,0-3 0,-2 1-105,0 0 1,-1-4 0,-5 4 0,0-1-60,0 1 0,0 0 0,-2 4 0,-3-1-62,-7 7 0,-4-1 1,-1 10 100,0 3 0,-1 8 0,1 9 0,1 7 32,4 8 1,-1 4 0,7 4 0,2 4 67,2 6 1,2-3 0,0 1 0,0 0-14,0-1 0,8-5 0,4 4 0,3-5-374,3-3 0,5-4 0,2-13 0,0-3-64,1-3 1,3-4 0,-4-12-1,0-8-104,0-11 0,4-8 1,-3-6-1,-1-4 420,0-5 0,0 1 0,-3-1 0,1-1 0,-2 2 0,-3-3 0,-5 7 0,-3 4-65,-2 6 0,-2 6 0,-6 8 278,0-1 1,-2 6 191,-4 1 1,-4 7-1,-7-4-113,-1 0 1,1 6 0,-1-3 0,1 3-217,-1 2 0,7 0 1,-1 2-1,0 3-98,3 7 0,-5 4 0,6 1 1,1 1 2,-1-1 0,2 2 0,6 3 0,0 3-16,0 2 0,0-4 0,0 5 0,0-1 61,0 0 1,8-4-1,3 4 1,5-1-28,1-5 0,1-2 0,1-1 0,3-3-83,1-3 0,0-4 1,-5-8-1,-1 0-68,1 0 1,-3-8 0,-1-6 0,-5-7-207,-1-8 0,-2-4 0,-4-2 0,2 0 90,2 0 0,0 0 1,-6 0-1,0 2 260,0 4 0,-2-2 0,-2 8 0,-2 2 221,2 1 0,-6 10 239,-1 5 1,3 5-46,2 5 1,4 7 0,2 9 0,0 5-156,0 1 0,0 2 0,2 6 0,2 0-327,2 0 1,5 0-1,-5-2 1,0-2-266,2-2 1,-4-8 0,5 2 0,1-5-1058,0-7 1397,-6-3 0,11-16 0,-5-1 0</inkml:trace>
  <inkml:trace contextRef="#ctx0" brushRef="#br0" timeOffset="5420">1937 2244 8218,'-8'18'376,"6"-1"0,-4 1 1,6-1-199,6 0 1,-2 3-1,6 1 1,-1 4 30,1 3 0,2 1 0,3 4 0,-1-2-122,-2-2 1,-3-8-1,5 2 1,-5-3-582,-1-3 0,0-7 327,-2-4 0,-4-12 1,4-8-1,-4-7 36,-2-8 1,-6-4 0,0-2 0,0 0-31,-2 0 0,6 0 0,-3 2 1,3 2-11,2 2 1,-6 2-1,0-2 1,2 6-168,2 3 0,2 3 0,2 1 40,4 5 0,4 3 0,7 8 298,1 0 0,22 39 0,7 9 0</inkml:trace>
  <inkml:trace contextRef="#ctx0" brushRef="#br0" timeOffset="5692">2339 2087 9539,'-10'-8'476,"-6"6"1,5-4-343,-5 4 1,4 2-1,1 2 1,-3 4-94,-1 6 0,-3 3 0,3 5 1,1 1-89,3 2 1,1 3 0,-2-5-1,6 2-82,4-1 0,2-3 1,2-1-1,4-3 63,6-3 1,3 1 0,5-5 0,1 0 89,2 0 0,6-1 1,-3-3-1,-1 4 83,0 2 0,4-5 0,-4 5 0,1 0 196,-1 0 1,-4 1-1,-7 7-149,-2-1 0,-3 1 1,3-1-1,-6 1-292,-4-1 0,-10 0 1,-4 1-1,-3-3-289,-3-3 0,-5 2 0,-2-7 0,-1 1 427,1 0 0,-21-1 0,-9 0 0,-2-3 0,0 1 0</inkml:trace>
  <inkml:trace contextRef="#ctx0" brushRef="#br0" timeOffset="5951">3107 1895 7867,'-12'0'-470,"1"0"0,7 2 367,-2 4 0,4-3-58,2 9 0,0 0 1,0 5 160,0 1 0,8 53 0,1 15 0</inkml:trace>
  <inkml:trace contextRef="#ctx0" brushRef="#br0" timeOffset="6258">3124 2262 8006,'0'17'0,"0"1"17,0-1 1,0 0 0,2 1 0,2-1-191,2 1 1,2-1-1,-4 1 1,2-1 379,-3 1 0,7 5 0,0 2 0,1 0-317,1 1 0,-6-3 1,4-4-1,-1 3-356,1 1 1,-4-2-1,4-7 466,-3-2 0,-1-102 0,-6 36 0,0 0 0</inkml:trace>
  <inkml:trace contextRef="#ctx0" brushRef="#br0" timeOffset="6716">3264 2192 7026,'0'17'332,"0"-5"1,2-1-1,2 5 81,2 5 0,7 1 0,-3 9 0,2 4-209,-1 3 0,1 5 1,3-4-1,-1 2-214,-2-2 1,-6-5-1,3-4 1,1-7-963,0-4 639,-6-9 0,3-16 1,-7-15-1,0-8 46,0-8 1,0-8-1,0 1 1,0-3 157,0-2 1,0-5 0,0 10-1,2-3 112,4 0 0,-4 5 0,4-1 0,-2 8 307,2 2 1,-5 14-1,7 1 226,0 3 0,0 9 0,5 6 1,-3 10-77,-2 5 0,5 10 1,-1 2-1,2 5-226,-3 2 1,5-3 0,-5 10 0,3-2-305,-2 2 0,3-4 0,-5 3 1,2-5-476,-1-6 1,-5 4 0,4-5 0,-3-1-1809,-3-4 2373,-2-4 0,-25-24 0,-6-7 0</inkml:trace>
  <inkml:trace contextRef="#ctx0" brushRef="#br0" timeOffset="7397">4067 1930 7816,'-17'0'-1498,"5"0"1608,1 0 1,7 8-1,-2 3 177,4 5 0,8 1 0,2 3 0,1 3-142,5 6 0,-4 4 0,1 2 0,3 2-88,1 3 1,3-3 0,-3 2 0,-1-6-147,-2-4 1,-3-5 0,3 3-1,-4-4-1065,-1-7 914,-5 1 0,6-23 0,-8-2 1,0-11 239,0-10 0,0-12 0,0-5 0,0-5 0,0-1 0,-6-1 0,1 3 0,1 1-15,2 3 0,2 7 0,0 0 0,0 8 89,0 8 1,0 3 256,0 3 0,0 9-167,0 8 0,0 8 0,2 11 0,2 3 2,1 1 1,9 2 0,-4-1 0,1 7-99,1 7 1,0-1-1,3 6 1,-1 0-44,-3 3 0,1-3 1,3-2-1,-1-4 12,-2-3 1,-3 1 0,5-2-177,-2-4 1,-7-5-25,7-13 1,-8-11-1,2-11 1,-4-7-9,-2-5 0,0 2 1,0-8-1,0-3 45,0 0 1,0-3-1,-2 0 1,-2 0 56,-2 0 0,0 2 0,4 2 1,-2 4 39,-1 1 0,-1-3 1,4 6-1,-2 2 40,-2 1 1,0 3 46,6-1 1,0 11 36,0 7 1,8 9 0,2 13-1,1 3 6,1 2 1,-6 8 0,6 8 0,1-1 57,3 1 0,-5 4 1,-1-7-1,0-1-184,-1-2 1,-3-2 0,4-2 0,-2-4-359,-4-6 0,-1-11 0,1-8 383,2-8 0,0-6 0,-4-37 0,-4-16 0,2-4 0,0 0 0</inkml:trace>
  <inkml:trace contextRef="#ctx0" brushRef="#br0" timeOffset="8123">4609 1947 7817,'-6'12'0,"0"0"-360,2 1 0,2-3 0,0-1 1,-1 1 420,-3 0 0,0-4 0,6 5 0,0 3 158,0 1 1,6 9 0,2 1 0,-1 2-186,1 4 1,6-4-1,-5 1 1,3-3-184,0-4 0,-7 4 0,5-1-250,-2-3 1,4-11 398,-7-10 0,-9-43 0,-9-23 0,-2-6 0,1 0 0</inkml:trace>
  <inkml:trace contextRef="#ctx0" brushRef="#br0" timeOffset="8854">4539 1685 7817,'0'12'-181,"0"0"1,23 30-1,6 15 1</inkml:trace>
  <inkml:trace contextRef="#ctx0" brushRef="#br0" timeOffset="8855">4836 1877 7525,'-18'-7'-270,"7"5"1,-1-4 326,-1 4 1,3 2 0,-2 2-23,-1 4 1,5-2-1,0 9 1,2 5 17,0 3 0,1 4 0,5-3 0,0 3-6,0 2 1,0-4 0,0 6 0,2 2 44,3 2 1,5-4 0,8-1 0,-1-3-47,0-4 1,1-1 0,-1-5 0,1-3-99,-1-6 1,1-4 0,-1-4 45,1-4 0,-7-10 1,-1-9-1,-2-4-49,-4-8 1,3 2-1,-1-8 1,-2 3-33,-2-1 1,-2-6-1,-2 5 1,-2-1 73,-2 0 1,-5 3-1,3 5 1,-2-2 7,-3-4 1,3 4-1,-2-2 1,1 8 30,1 8 1,-5 4 79,3 1 0,4 10 0,2 8-80,4 10 0,2 7 0,2 7 0,2 5 1,2 4 0,8 10 0,-3 3 0,5 5-61,1 1 0,1 0 0,-1 1 0,1 1-182,-1 4 1,6-5 0,1 1 0,-3-7-777,-2-5 992,-9-9 0,21-39 0,-2-15 0</inkml:trace>
  <inkml:trace contextRef="#ctx0" brushRef="#br0" timeOffset="9192">5342 1912 7746,'-17'0'74,"-1"0"1,1 0 0,-1 0 18,1 0 1,0 0 0,-1 0 0,1 0 90,-1 0 0,7 2 0,-1 2 0,0 4-184,3 2 0,1 1 0,8 7 1,0-1-39,0 1 1,0 7-1,0 2 1,2 2 35,4 0 0,3-2 1,11 4-1,1-3-15,2-3 1,1-4-1,-5-7 1,2-5-82,3-1 1,-1-2 0,-6-6 0,1 0-12,-1 0 1,-5-14 0,-2-5-1,-1-6 4,1-6 0,-6-8 0,2-4 0,-4-1 15,-2-5 1,-2 5 0,-2-3-1,-4 0 57,-2 3 1,5-7 0,-7 7 0,0-3 79,3 1 0,-7 7 0,4-2 1,-1 4 49,1 2 0,-1 8 1,5 6 132,-2 7 0,6 8-103,-2 12 1,6 6 0,4 9 0,4 4 5,2 2 0,1 3 1,7 6-1,-1 5-24,1 6 1,-1 3-1,1 3 1,-1-1-226,1 0 0,-1 7 0,1-1 1,-1-2-270,1-2 1,-1-5 0,-1-6-1,-3-12-390,-1-10 0,-1-7 775,7-14 0,-16-63 0,-4-14 0</inkml:trace>
  <inkml:trace contextRef="#ctx0" brushRef="#br0" timeOffset="9193">5639 1423 7832,'0'18'226,"0"-1"0,0 1 148,0-1 1,2 8-1,2 6 1,4 8-206,2 8 1,1 9 0,7 4 0,-1 4-366,1 8 0,-1-10 1,0 2-1,1-9-824,-1-9 0,-5-3 1020,0-8 0,-16-31 0,2-8 0</inkml:trace>
  <inkml:trace contextRef="#ctx0" brushRef="#br0" timeOffset="9309">5954 1912 7832,'17'0'0,"1"-2"0,-1-2 12,0-1 1,1-7-1,-3 4 1,-1-1 195,-2-5 0,-8 4 1,3-1-1,-1-3-167,0-1 0,0-3 1,-6 1-1,0-3-77,0-3 1,0 3-1,0-5 1,0 2-9,0 0 0,-6-3 0,-2 5 1,-2-2-16,-3 1 1,-3 3 0,-1 2 0,-2 1 110,-5 4 0,5 5 0,-4 9 1,1 5 162,-1 11 1,4 7 0,-3 12 0,7 4-41,3 5 0,2 11 0,-1 3 0,5 2-8,4 4 1,4-6-1,4 0 1,7-2-159,9 1 1,13-11-1,11-13 1,6-12-486,7-9 0,3-18 0,8-19 476,-1-16 0,-19-21 0,2-22 0,2-3 0,-10 16 0,0 0 0,0 0 0,0 0 0</inkml:trace>
  <inkml:trace contextRef="#ctx0" brushRef="#br0" timeOffset="9847">7263 1668 7896,'-11'27'0,"1"-2"22,2 0 1,2-5 0,6 3 0,0-2-295,0 3 1,2 1-1,4 6 1,6-2 426,3 2 0,3 4 1,1 4-1,3 0 49,1-6 0,2-2 0,-4-12 0,3-5-159,-3-5 0,6-3 0,0-8 1,1-5-75,-5-11 0,-4-15 1,-1-13-1,-3-5 22,-3-1 0,-4 5 0,-8 1 1,0-1 135,0 2 1,0 3-1,0 9 1,-2 4-8,-4 5 1,-4 5-1,-9 1 1,-4 1-52,-7-1 0,3 9 0,-2 3 1,0 4-68,2 2 1,-4-6 0,8 0 0,1 2-172,3 3 0,1 8 0,3 5 0,3 3-272,6 3 1,4 1-1,2 3 1,0 3 438,0 2 0,70 18 0,-26-18 0,0 0 0</inkml:trace>
  <inkml:trace contextRef="#ctx0" brushRef="#br0" timeOffset="10517">8032 1353 7803,'8'-17'-184,"-6"0"1,3-1 89,-3 1 1,-2-1 0,0 1 433,0-1 1,-7 8 0,-5 3 27,-4-1 0,-1 8 0,-1-2-298,1 6 0,1 9 0,3-1 0,1 6-104,-1 5 0,-1-2 0,2 6 0,5 1 7,-1-1 0,6-4 1,-4 6-1,4 0 69,2-2 0,0 6 1,0-2-1,2 8 26,4 8 1,4 3-1,5 5 1,-1 1 46,-3 2 0,1 6 0,6-4 0,-1 0-362,0 1 0,-1-11 0,-2-11-457,-3-8 0,-1-10 0,2-15-433,-7-12 1137,-3-15 0,-17-26 0,-8-11 0,-2-8 0,1 0 0</inkml:trace>
  <inkml:trace contextRef="#ctx0" brushRef="#br0" timeOffset="10673">7840 1755 7803,'-10'18'858,"2"-1"-334,8 1 0,2-3 0,4-3-525,6-7 0,9-3 0,4-4 0,2-3 196,4-7 0,1 2 0,1-1 0,-2-3-180,0-1 0,5-3 1,-8 3-1,1 1-897,0 2 1,-8 7 881,2-7 0,-11 8 0,-4-4 0</inkml:trace>
  <inkml:trace contextRef="#ctx0" brushRef="#br0" timeOffset="11463">1448 3606 7679,'-16'-7'1491,"3"-5"-1199,1-4 0,6 5 0,-3-1 1,-1-1-132,0-3 1,4 4 0,-5 3-88,-3 1 0,-1 2 1,-3 6-109,1 0 1,-1 8 0,1 5 0,1 7-73,5 3 0,-3 8 0,8-2 0,2 6 47,2 6 0,2-4 0,0 6 0,2-3 113,4 1 1,6 0 0,9-8 0,2-2 72,-1-2 1,3-8-1,-2 1 1,1-7-101,1-3 0,-6-8 1,4 1-1,-3-5-134,-3-5 0,-1-7 1,-3-11-1,-3-6-127,-2-4 0,0-4 1,-4-4-1,1-4-3,-1 1 0,-2-7 0,-2 7 0,0-1 114,0 4 0,0 4 1,0 2-1,0 2 333,0 4 236,-8 4 1,6 17-1,-3 10 12,3 14 1,8 3 0,1 12-1,3 4-276,4 4 1,7 8 0,4-5 0,0 3-369,1 3 0,5-5 1,-2-2-1,4-4 186,2-2 0,62-16 0,-41-11 0,0 0 0</inkml:trace>
  <inkml:trace contextRef="#ctx0" brushRef="#br0" timeOffset="12254">2548 3222 9156,'18'0'163,"-1"0"0,2 0 1,3 0-1,3 0 66,2 0 1,2 0 0,6 0 0,0 2-134,0 4 0,-2 4 0,-2 9 0,-4 2-39,-2 3 1,-1 7 0,-7 0 0,-1 6-30,-5 3 0,-3 7 1,-8-4-1,-2-1-291,-4 1 0,-3-2 0,-9-8 0,1-4-226,-1-6 1,-1-5 0,-2-7 0,-5-5-148,-1-4 0,4-2 1,-6-2 635,-2-4 0,-18-42 0,-5-18 0</inkml:trace>
  <inkml:trace contextRef="#ctx0" brushRef="#br0" timeOffset="12375">2496 3275 7827,'0'11'46,"0"1"0,0-6 0,0 5 421,0 3 0,7 3 1,5 5-1,4 3-223,1 2 1,1 2 0,-1 8 0,2 4-105,5 5 0,-5 7 0,6 3 1,-1 4-169,-1 2 1,0-5-1,-7 1 1,-3-4-332,-1-2 1,-2-9 0,3-6 0,-3-8-975,-2-4 0,-2-7 1333,-6-7 0,-8-61 0,-2-10 0</inkml:trace>
  <inkml:trace contextRef="#ctx0" brushRef="#br0" timeOffset="12502">3107 3694 7852,'12'0'0,"-1"0"0,3 0 139,1 0 0,3-6 1,-1 0-1,3 0-176,3-2 0,-4 5 0,5-7 0,-3 0-361,2 0 1,-3 5-1,3-7 398,-4-2 0,-17 7 0,-4-1 0</inkml:trace>
  <inkml:trace contextRef="#ctx0" brushRef="#br0" timeOffset="13126">3596 3205 8080,'0'17'-60,"0"1"1,0-1 52,0 1 0,0-7 0,0 1 0,0 1 423,0 3 0,0 7 0,2 2 0,2 3-219,2 3 1,5 4 0,-3 3 0,2 5-322,3 2 1,-3-5 0,0 5 0,-3-2-1150,-3-4 0,0-8 1273,2-2 0,-20-47 0,3-5 0</inkml:trace>
  <inkml:trace contextRef="#ctx0" brushRef="#br0" timeOffset="13284">3596 3222 7856,'-12'-6'1859,"1"0"-1455,7 1 1,-4 12 0,10 5-126,4 4 1,3 7 0,11 2 0,1 2-108,3 4 1,7 4 0,-2 4 0,4 4-152,2 1 1,-1-5 0,1 2 0,0-4-106,0-2 0,-6-6 0,-1-4 1,-3-6-121,-4-9 1,-1-6 0,-5-6 103,-3-4 1,-5-5-1,-7-13 1,0-5 97,0-4 0,0-7 0,0-3 0,0 0 76,0 0 1,-5 1 0,-3 3 0,0-4-203,0-1 1,-5 3 0,3-4-1,-2 3-479,1 3 1,1 2 0,-2 4 0,5 4 606,-1 5 0,14 28 0,-4 8 0</inkml:trace>
  <inkml:trace contextRef="#ctx0" brushRef="#br0" timeOffset="13626">4696 2908 8561,'0'11'-772,"0"1"1,2-6 0,2 6 771,2 1 0,23 57 0,0 15 0</inkml:trace>
  <inkml:trace contextRef="#ctx0" brushRef="#br0" timeOffset="13780">4836 3222 7791,'0'27'0,"0"0"0,0-5 0,0 1-315,0-2 0,6 5 1,1-1-1,3 0 571,4 0 1,-5 6 0,3-2 0,2 6 237,1 6 0,3-4 1,-3 4-1,-1-4-245,-3-2 1,-5-4-1,4 0 1,-2 2-122,-4-2 0,-2-8 0,-2 0 0,0-3-43,0-3 0,-2-7 0,-4-2 0,-6-3-153,-3 1 1,-3 0 0,-1-6-1,-3 0-364,-1 0 0,-2-2 0,4-4 1,-5-5-661,-1-5 1,6-1 1091,-2-1 0,11 1 0,4-1 0</inkml:trace>
  <inkml:trace contextRef="#ctx0" brushRef="#br0" timeOffset="14727">5028 3257 7866,'6'18'-87,"0"-1"0,-1 0 181,3 1 1,-4 5-1,8 2 1,-1 3 197,-1 3 0,6 0 0,-5 0 1,5-4-144,1-2 0,-5 0 1,0-5-1,1-3-133,3-7 0,1-6 1,1-6-185,-1-4 1,-5-6 0,-3-9 0,-1-4-40,-4-2 1,-2-2 0,-2-6 0,0 0 25,0 0 0,0 6 0,0 0 0,0-3 118,0 0 0,-6 4 0,-2 3 89,-1 0 0,3 5 1,-4-3 527,2 4 0,-3 11-336,5 8 0,0 8 1,6 11-1,0 3-100,0 1 1,6 8-1,2-2 1,1 4-85,5 2 0,1-2 0,3-2 0,-1-2-163,1 2 0,-3 0 0,-1-2 0,-2-5-531,1-5 1,3-2-1,1-1-960,1-4 1620,-1-5 0,1-14 0,-1-3 0</inkml:trace>
  <inkml:trace contextRef="#ctx0" brushRef="#br0" timeOffset="15084">5482 3170 7830,'-6'11'452,"0"1"0,1 0 0,5 5-384,0 1 1,0-5 0,0 3-1,2 3 332,3 0 1,-1 3 0,8-1 0,0 4-111,-3 3 0,7-7 1,-7 2-1,3-3-326,0-3 0,-6-1 0,3-3-316,-1-1 1,0-8 0,-4 0 69,1-8 1,1-6-1,-6-9 1,0-5-111,0-5 1,-6-6 0,1-4 0,1-1 222,2 1 1,0 2 0,-2 2-1,-2 0 203,2 0 1,2 8 0,2 4 0,0 3 297,0 3 0,2 1 0,4 5-82,6 5 0,3 18 1,3 5-1,-1 4-27,1 5 0,-1 3 1,1 10-1,-1 1-368,1-1 1,-1 4-1,0-2 1,1-5-574,-1-5 0,-1 1 1,-2-9-1,-3-4 718,3-5 0,-6-45 0,-1-18 0</inkml:trace>
  <inkml:trace contextRef="#ctx0" brushRef="#br0" timeOffset="15085">6076 3013 8516,'-18'0'293,"1"0"-567,-1 0 1,1 0-1,0 1 1,-1 3 524,1 2 1,1 8 0,2-3 0,3 7 25,-3 5 0,1 2 0,-1 8 0,4 0 64,3 4 1,1 2 0,6-2 0,2 2-212,4 1 0,3 7 0,9-8 1,-1-4-278,1-4 1,5-12 0,2 1-1,0-9-323,1-3 1,-3-2 0,-6-8 0,1-6-394,-1-9 0,1-3 0,-1-9 863,1-2 0,-15-16 0,-4-9 0,0-5 0,0 0 0</inkml:trace>
  <inkml:trace contextRef="#ctx0" brushRef="#br0" timeOffset="15209">6181 3065 7830,'-8'17'1253,"6"1"0,-4-1-1203,4 1 1,2-7-340,0 1 1,8-8 0,4 2 0,3-4 280,3-2 0,1-6 1,2-2-1,5-2 158,1-3 1,-4-1-1,4 1 1,0 1-327,0-2 1,-5-1-1,1-1 1,-3 3-670,-3 1 1,0 8-430,1-2 1274,-8-3 0,-3 7 0,-7-6 0</inkml:trace>
  <inkml:trace contextRef="#ctx0" brushRef="#br0" timeOffset="15210">6320 2855 8051,'-17'0'50,"7"8"1,2 2 0,8 7 246,0 1 0,2-1 0,2 3 0,4 3 173,2 6 1,-1 6 0,5 6-1,-2 5-397,1 5 0,3-5 0,1 1 0,1-1 65,-1-1 1,-5-2-1,-1-10 1,3-4-1691,2-6 1,-5-5 0,-1-9 1551,-2-9 0,-3-15 0,0-41 0,-2-16 0,2-9 0,0 1 0</inkml:trace>
  <inkml:trace contextRef="#ctx0" brushRef="#br0" timeOffset="15368">6617 2995 7830,'0'18'490,"0"-1"1,0 0-1,0 1-309,0-1 1,2 7 0,2 1 0,4 0-549,2 0 0,-5 6 0,5-1 1,0 3 405,-1 1 0,1 1 0,4-2 0,-5-4-409,-1-5 0,4-5-577,-6-1 0,-1-13 947,-5-10 0,-9-41 0,-5-19 0,0-11 0,-1 1 0</inkml:trace>
  <inkml:trace contextRef="#ctx0" brushRef="#br0" timeOffset="15490">6547 2611 7830,'-17'8'658,"-1"3"-1251,1 5 0,7-5 34,4 1 0,10-6 559,2 6 0,31 15 0,2 10 0</inkml:trace>
  <inkml:trace contextRef="#ctx0" brushRef="#br0" timeOffset="15764">6774 2978 7830,'16'40'-147,"-4"1"0,3 0 0,-3-6 0,3 0 304,3 0 1,5 0 0,0 0 0,-1-1 197,-3 1 1,-1-2 0,-1-4 0,0-5 135,1-5 0,-6-9 0,-1-4 0,3-4-391,1-2 0,1-8 0,-3-6 0,-1-9-265,2-12 0,-5-6 1,1-7-1,-2 1 17,-4-1 1,-2-1-1,-2 1 1,0 1 65,0-1 1,-2 7 0,-4 4-1,-6 6 124,-3 0 0,-3 2 0,-1 4 0,-4 9 124,-7 6 1,3 5 0,-2 8 0,0 7-6,2 8 1,2 11 0,7 2-1,3 6-138,3 3 0,-2 7 1,9-6-1,1-3-397,2-1 0,4-8 0,4-1 0,5-5-699,5-8 1,3-5 0,4-10 1072,7 0 0,26-54 0,8-14 0</inkml:trace>
  <inkml:trace contextRef="#ctx0" brushRef="#br0" timeOffset="16147">7246 2768 7830,'-10'18'2929,"2"-7"-2454,8 1 0,0-6-584,0 5 1,8 1 0,2 7 0,2 3 472,-1 1 0,1 10 1,5 2-1,1 9 275,-1 7 1,1 7 0,-1 0 0,1-1-365,-1-3 1,1-4 0,-1-3 0,1-8-411,-1-8 1,-5-14 0,-1-11-143,3-4 1,-6-12 0,-3-9-1,-1-12-168,2-8 1,-4-15-1,6-1 1,-2-5-54,-1-6 1,1 0 0,-4 2 0,2 4 216,2 0 0,6 6 0,-5-3 1,1 7 290,0 3 1,5 10 0,-1 1 0,4 8 127,1 9 1,1 5 0,1 14-1,2 4 504,3 8 1,1 7-1,-4 18 1,2 6-171,-1 9 0,-1 10 0,0 14 0,3 6-543,-3 3 1,-3 2 0,-5-1 0,-3-5-539,-2-5 0,3-8 1,-5-10-1,-2-13-717,-2-12 1326,-2-8 0,-70-23 0,-17-4 0</inkml:trace>
</inkml:ink>
</file>

<file path=ppt/ink/ink1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1:49.848"/>
    </inkml:context>
    <inkml:brush xml:id="br0">
      <inkml:brushProperty name="width" value="0.04286" units="cm"/>
      <inkml:brushProperty name="height" value="0.04286" units="cm"/>
      <inkml:brushProperty name="color" value="#FFFFFF"/>
    </inkml:brush>
  </inkml:definitions>
  <inkml:trace contextRef="#ctx0" brushRef="#br0">198 40 7781,'-3'-10'791,"-2"1"-179,0 2 0,1 0 189,-2 3 0,2 1 1,-2 4-442,-2 3 1,3 2 0,-2 8 0,-1 6-107,-1 6 0,-1 7 0,1 4 0,-1 5-142,0 4 0,-1 3 0,-1 2 0,-2 0-499,2 2 1,1-1 0,2-6 0,2-5-922,0-7 0,5-3 1308,-1-11 0,6-33 0,2-16 0</inkml:trace>
</inkml:ink>
</file>

<file path=ppt/ink/ink1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1:50.192"/>
    </inkml:context>
    <inkml:brush xml:id="br0">
      <inkml:brushProperty name="width" value="0.04286" units="cm"/>
      <inkml:brushProperty name="height" value="0.04286" units="cm"/>
      <inkml:brushProperty name="color" value="#FFFFFF"/>
    </inkml:brush>
  </inkml:definitions>
  <inkml:trace contextRef="#ctx0" brushRef="#br0">0 1 11442,'0'11'1005,"0"2"0,1 5-690,2 4 0,4 6 0,5 8 0,3 1-255,0 4 1,-2 4 0,4-2 0,0-1-253,2-1 0,-2-3 0,-2-2 0,1-7-834,-1-4 1,-3-6 0,1-1-258,-2-1 0,-4-6 1283,0-1 0,-5-5 0,2-5 0</inkml:trace>
</inkml:ink>
</file>

<file path=ppt/ink/ink1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1:50.552"/>
    </inkml:context>
    <inkml:brush xml:id="br0">
      <inkml:brushProperty name="width" value="0.04286" units="cm"/>
      <inkml:brushProperty name="height" value="0.04286" units="cm"/>
      <inkml:brushProperty name="color" value="#FFFFFF"/>
    </inkml:brush>
  </inkml:definitions>
  <inkml:trace contextRef="#ctx0" brushRef="#br0">1 50 7653,'10'0'-46,"0"0"1,4 0 0,3 0-1,2 0 46,5 0 0,63-22 0,-34 8 0,1 0 0</inkml:trace>
</inkml:ink>
</file>

<file path=ppt/ink/ink1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1:50.946"/>
    </inkml:context>
    <inkml:brush xml:id="br0">
      <inkml:brushProperty name="width" value="0.04286" units="cm"/>
      <inkml:brushProperty name="height" value="0.04286" units="cm"/>
      <inkml:brushProperty name="color" value="#FFFFFF"/>
    </inkml:brush>
  </inkml:definitions>
  <inkml:trace contextRef="#ctx0" brushRef="#br0">1 40 7759,'0'-10'124,"0"0"1,1 1 661,2 3 1,-1 1-269,5 5 1,-1 1-1,1 4 1,0 6-164,1 7 0,-1 5 0,1 5 0,-1 4-203,0 2 1,1 2 0,-1 1-1,-3-2-147,0 0 1,-2 0 0,2-5 0,-1-6-563,1-5 343,-1-5 0,-3-10 1,0-5-1,0-8 1,0-6 0,0-5 0,0-3 0,-1-2 178,-2-1 0,1-2 1,-1 1-1,2 0-55,1 0 0,0 2 0,0 3 0,0-1-114,0 1 1,4 2 0,2 3 0,1 4-18,-1 2 0,4 2 0,4 2 0,1 3-248,-1 0 1,3 3 0,-3-2 0,0 4-809,1 3 1277,-2 3 0,-8 21 0,0 10 0</inkml:trace>
</inkml:ink>
</file>

<file path=ppt/ink/ink1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1:51.696"/>
    </inkml:context>
    <inkml:brush xml:id="br0">
      <inkml:brushProperty name="width" value="0.04286" units="cm"/>
      <inkml:brushProperty name="height" value="0.04286" units="cm"/>
      <inkml:brushProperty name="color" value="#FFFFFF"/>
    </inkml:brush>
  </inkml:definitions>
  <inkml:trace contextRef="#ctx0" brushRef="#br0">21 257 7774,'0'10'4,"0"0"1,0 0 176,0 0 1,1-1 0,2-3-12,4-2 1,1-8-1,4-2 1,0-3 177,1-1 1,1-4-1,-2-4 1,2-3-234,-2-2 1,2-3 0,-2 2 0,-2 2-175,-2 1 1,-6 2 0,2 0 0,0 2-11,-1 4 0,-1 2 0,-5 2 0,-5 3-77,-4 2 1,1 3 0,-3 1 0,0 1 73,1 3 1,-3 2 0,1 6 0,1 3 103,0 0 1,0-2 0,6 4-1,0-1 137,1 0 0,2 3 0,-2-3 1,4 3 4,2 1 1,2 3 0,2 1 0,4 0-41,2 1 1,1-1 0,1-3 0,2 0-358,3-3 0,0-4 1,0-2-1,2-4-493,1-5 1,1-2 0,0-3 0,3-5 282,0-6 1,-1-9-1,-5-5 1,-1-2 432,-2-4 0,3 2 0,-4-2 0,-1 3 0,-1 3 0,-1 0 0,0 3 0,-1 0 37,-3 4 1,-1 2-1,-5 8 1,-1 0 330,-3 0 0,2 1 0,-5 3 0,0 1 23,-2 1 1,-2 3 0,-1-3 0,-1 4-60,0 4 1,2 2-1,1 7 1,1 1-105,-1 1 0,1-1 0,1 2 0,3 2-101,0 0 1,2 2-1,3 0 1,0 0-59,0 0 0,1 0 0,2-1 1,4 1-42,2 0 1,2-4 0,2-4 0,2-5-147,1-3 1,3-3-1,-3-2 1,3-4-126,1-5 0,-5-5 0,-2-7 0,-2-2-72,-1-2 1,-1 3-1,-1-2 1,-3 1-11,0 2 0,-2 5 0,-3 3 308,0-1 0,0 10 227,0 2 1,0 7-1,0 8 1,0 2 59,0 2 1,3 0 0,2 5 0,0 1 96,3 1 1,1 5-1,1-2 1,0 3 91,0 1 0,-2 4 1,0 2-1,-2 2-77,-2-2 1,-1 2 0,-3-4 0,0-1-237,0-2 0,-1-5 0,-2-9 0,-4-4-260,-2-2 1,-4-5-1,0-3 1,1-2-540,1-1 0,-2-4 1,-1-3-1,2-3-333,1-3 0,1-4 1,2-6-1,1-3-1249,4-3 2235,-3-5 0,23-54 0,-9 35 0,1 0 0</inkml:trace>
</inkml:ink>
</file>

<file path=ppt/ink/ink1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1:52.439"/>
    </inkml:context>
    <inkml:brush xml:id="br0">
      <inkml:brushProperty name="width" value="0.04286" units="cm"/>
      <inkml:brushProperty name="height" value="0.04286" units="cm"/>
      <inkml:brushProperty name="color" value="#FFFFFF"/>
    </inkml:brush>
  </inkml:definitions>
  <inkml:trace contextRef="#ctx0" brushRef="#br0">1 1 7774,'9'4'-40,"-2"2"0,0 0 131,1 1 1,0 0 0,1 3 0,-1 1 282,-1 2 1,-4 2-1,3 5 1,1 1 82,-1 2 1,-1-2 0,-3 3-1,2-2-796,-2-2 1,-1 2-1,-1-6-857,0-1 1,-1-5 1195,-3-7 0,-10-32 0,-7-10 0</inkml:trace>
</inkml:ink>
</file>

<file path=ppt/ink/ink1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1:52.678"/>
    </inkml:context>
    <inkml:brush xml:id="br0">
      <inkml:brushProperty name="width" value="0.04286" units="cm"/>
      <inkml:brushProperty name="height" value="0.04286" units="cm"/>
      <inkml:brushProperty name="color" value="#FFFFFF"/>
    </inkml:brush>
  </inkml:definitions>
  <inkml:trace contextRef="#ctx0" brushRef="#br0">31 1 7774,'-10'9'0,"1"1"13,2 0 1,3-3 0,4 0-14,0 0 0,22 29 0,6 7 0</inkml:trace>
  <inkml:trace contextRef="#ctx0" brushRef="#br0" timeOffset="1">229 239 7774,'6'20'0,"-2"0"115,0 4 1,1-3-1,3 2 1,-2-2 34,2-2 0,1 1 1,1 0-1,1 0-45,2 0 0,-2-8 1,3-3-1,-1-4-34,1-3 0,0-2 1,-2-3-1,1-5-90,-1-4 0,0-3 0,-4-5 0,0-1-12,-1-2 0,-5 1 1,1-3-1,-2-1 28,-1 1 1,0 2-1,-1-3 1,-2 2-44,-4 2 0,1 4 0,-3 3 0,-3 1-116,-3 2 0,2 5 0,-3 4 1,-1 3 173,2 3 0,-4 8 1,3 8-1,1 4 139,2 2 0,3-2 0,3 4 1,4-1-318,2 0 0,2-2 0,2-4 1,5-2-749,4-1 1,4-3 913,3-4 0,36-26 0,9-7 0</inkml:trace>
</inkml:ink>
</file>

<file path=ppt/ink/ink1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1:53.134"/>
    </inkml:context>
    <inkml:brush xml:id="br0">
      <inkml:brushProperty name="width" value="0.04286" units="cm"/>
      <inkml:brushProperty name="height" value="0.04286" units="cm"/>
      <inkml:brushProperty name="color" value="#FFFFFF"/>
    </inkml:brush>
  </inkml:definitions>
  <inkml:trace contextRef="#ctx0" brushRef="#br0">20 103 9704,'-6'4'0,"0"0"344,2 2 0,1-3 0,3 4 1,0 0-182,0 2 0,0 4 0,0 3 0,0 1 206,0 4 1,1 6 0,2-1-1,2 3 41,1 1 0,3-1 0,-3 0 1,3-1-441,1-2 1,-3-8 0,-1-2-283,2-4 0,1-6 0,0-5 1,-2-8-17,0-9 0,-4-7 0,4-8 0,0-3-157,-2-6 0,4 0 0,-2-3 0,1 3 67,2 0 1,0 4 0,0 0 0,0 3 531,0 5 1,-3 8 0,-1 9 497,2 3 0,0 11 0,-1 4 0,0 8-23,1 7 0,-3 5 0,2 6 0,-1 4-455,0 5 0,2 0 0,-4 4 0,0 2-657,1 0 1,3-4 0,-3-4 522,1-6 0,2-29 0,-2-9 0</inkml:trace>
</inkml:ink>
</file>

<file path=ppt/ink/ink1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1:53.445"/>
    </inkml:context>
    <inkml:brush xml:id="br0">
      <inkml:brushProperty name="width" value="0.04286" units="cm"/>
      <inkml:brushProperty name="height" value="0.04286" units="cm"/>
      <inkml:brushProperty name="color" value="#FFFFFF"/>
    </inkml:brush>
  </inkml:definitions>
  <inkml:trace contextRef="#ctx0" brushRef="#br0">10 70 7793,'-6'10'1112,"3"-2"-715,6-1 1,4-3-1,5-4 1,2-1-566,2-2 0,0 1 0,5-5 1,2 1 630,4 0 0,-2-3 1,2 3-1,-1-3-536,-1-1 1,3 0 0,-6 1 0,-2 1-674,-3 2 1,-4 4-946,0-2 1691,-7 3 0,-28 6 0,-11 0 0</inkml:trace>
</inkml:ink>
</file>

<file path=ppt/ink/ink1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1:53.732"/>
    </inkml:context>
    <inkml:brush xml:id="br0">
      <inkml:brushProperty name="width" value="0.04286" units="cm"/>
      <inkml:brushProperty name="height" value="0.04286" units="cm"/>
      <inkml:brushProperty name="color" value="#FFFFFF"/>
    </inkml:brush>
  </inkml:definitions>
  <inkml:trace contextRef="#ctx0" brushRef="#br0">31 0 7793,'-10'0'56,"3"0"623,0 0 1,5 1-23,-1 2 1,2 3 0,2 5 0,2 2-335,4 4 1,-2 7 0,2 6-1,1 5-517,1 4 1,-1 5 0,0 1 0,-1 0-358,0-2 0,2-2 0,0-4 1,-1-4-828,-2-6 0,1-11 1378,3-6 0,0-35 0,0-14 0</inkml:trace>
</inkml:ink>
</file>

<file path=ppt/ink/ink1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1:54.026"/>
    </inkml:context>
    <inkml:brush xml:id="br0">
      <inkml:brushProperty name="width" value="0.04286" units="cm"/>
      <inkml:brushProperty name="height" value="0.04286" units="cm"/>
      <inkml:brushProperty name="color" value="#FFFFFF"/>
    </inkml:brush>
  </inkml:definitions>
  <inkml:trace contextRef="#ctx0" brushRef="#br0">0 7 8101,'1'-6'1529,"1"5"-813,2 7 0,0 5 1,0 10-1,1 3-226,1 6 0,2 4 1,-1 7-1,2 3-187,1 5 1,-1 4 0,-2 3 0,-1-4-173,-2-4 1,-1-5-1,-1-8-323,1-5 1,-1-11 0,4-10-282,-2-8 0,-1-6 0,-2-9 0,3-6-95,2-6 0,0-7 0,0-3 0,1-3 158,-1 0 0,1 0 0,-2 2 0,-1 1 352,1 2 0,1 2 0,-3 6 0,0 4 323,-2 4 0,0 5 123,2 6 0,-2 8 1,4 9-1,-2 6 156,0 2 1,5 7 0,-3 0-1,2 3-323,0 1 0,-1 0 0,3 5 0,-1-2-364,-2-3 0,1-2 0,3 2 0,0-3-1003,0-2 0,1-6 0,1-4 1146,1-8 0,40-57 0,7-15 0</inkml:trace>
</inkml:ink>
</file>

<file path=ppt/ink/ink1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1:54.374"/>
    </inkml:context>
    <inkml:brush xml:id="br0">
      <inkml:brushProperty name="width" value="0.04286" units="cm"/>
      <inkml:brushProperty name="height" value="0.04286" units="cm"/>
      <inkml:brushProperty name="color" value="#FFFFFF"/>
    </inkml:brush>
  </inkml:definitions>
  <inkml:trace contextRef="#ctx0" brushRef="#br0">208 59 7793,'-4'-10'89,"-2"4"1,-2-1-1,0 0 148,1 2 0,0-4 0,-6 4 0,-1-1-73,-1 3 0,1 3 1,-1 3-1,0 5 178,-1 4 1,1 3 0,-2 6 0,5 2-95,4 4 1,1 2 0,3 0 0,2 0-97,1-3 0,5 6 0,3-3 0,3 0 173,3-2 0,3-5 1,5 0-1,1-5-258,1-7 1,1-5-1,-2-5 1,1 0-393,-1 0 0,-4-7 0,-3-5 1,1-5-159,-1-4 1,-3-5 0,0-1-1,-3-2 71,-2 0 0,-4-2 1,3 0-1,-2 0 187,-2 2 1,-1 6 0,-1 1 0,0 5 558,0 3 244,0 3 1,0 11 0,2 7-98,1 7 1,-1 3 0,4 2 0,-1 3-208,1 2 1,-1-1 0,3 3 0,-3 1-343,0-2 0,2 3 1,-1-5-1,1-1-1285,-1-1 1353,-4-6 0,7-22 0,-3-11 0</inkml:trace>
</inkml:ink>
</file>

<file path=ppt/ink/ink1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1:54.544"/>
    </inkml:context>
    <inkml:brush xml:id="br0">
      <inkml:brushProperty name="width" value="0.04286" units="cm"/>
      <inkml:brushProperty name="height" value="0.04286" units="cm"/>
      <inkml:brushProperty name="color" value="#FFFFFF"/>
    </inkml:brush>
  </inkml:definitions>
  <inkml:trace contextRef="#ctx0" brushRef="#br0">0 0 8514,'0'10'981,"0"0"0,1-1 1,3-1-1128,2-2 1,4-4 0,3 2 0,4-3-220,2-1 1,0-4 0,1 0-1,0 0 346,0-1 0,0 1 0,0 2 0,-1-2-45,1 2 0,-4 0 0,-3 0 64,-2-2 0,-5 1 0,-2 3 0</inkml:trace>
</inkml:ink>
</file>

<file path=ppt/ink/ink1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1:55.081"/>
    </inkml:context>
    <inkml:brush xml:id="br0">
      <inkml:brushProperty name="width" value="0.04286" units="cm"/>
      <inkml:brushProperty name="height" value="0.04286" units="cm"/>
      <inkml:brushProperty name="color" value="#FFFFFF"/>
    </inkml:brush>
  </inkml:definitions>
  <inkml:trace contextRef="#ctx0" brushRef="#br0">0 0 9573,'0'10'393,"1"2"0,2 5 0,1 7-245,2 7 1,0 13 0,4 11-1,0 10-433,0 11 1,-3-1 0,-1 2-1,1-5 285,-2-7 0,13 1 0,-2-1 0</inkml:trace>
</inkml:ink>
</file>

<file path=ppt/ink/ink1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1:55.374"/>
    </inkml:context>
    <inkml:brush xml:id="br0">
      <inkml:brushProperty name="width" value="0.04286" units="cm"/>
      <inkml:brushProperty name="height" value="0.04286" units="cm"/>
      <inkml:brushProperty name="color" value="#FFFFFF"/>
    </inkml:brush>
  </inkml:definitions>
  <inkml:trace contextRef="#ctx0" brushRef="#br0">50 1 7766,'-11'1'0,"0"2"147,1 4 0,-1 2 1,8 0-1,1 2-149,1 3 1,2 9 0,1 8 0,2 4 273,2 6 1,-3 4-1,3 8 1,-1 1 134,1-2 1,-3-1 0,3-9 0,-1-3-307,1-5 0,-4-1 0,1-4 0,-1-7-18,2-7-230,-3-8 0,3-4 0,-4-6 0,0-5-43,0-4 1,3-3 0,2-6-1,-1-1-78,1-1 0,2-4 0,0 3 0,2 0 58,1-1 0,0 3 0,0 6 0,1 3 137,2 2 0,-2 2 0,2 2 1,-2 4 166,-1 2 1,1 6-1,1 6 1,1 7 334,0 4 0,-2 5 0,-3 0 0,0 2-16,-1 0 1,-5 1 0,1 0 0,-2 0-102,-1-1 0,-5-2 1,-4-2-1,-4-1-185,-3-2 1,3-5 0,-3-4 0,-2-3-472,-1-3 0,-1 0 0,2-4 0,0-4-1838,1-5 2182,5-3 0,-6-58 0,2-15 0</inkml:trace>
</inkml:ink>
</file>

<file path=ppt/ink/ink1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1:55.668"/>
    </inkml:context>
    <inkml:brush xml:id="br0">
      <inkml:brushProperty name="width" value="0.04286" units="cm"/>
      <inkml:brushProperty name="height" value="0.04286" units="cm"/>
      <inkml:brushProperty name="color" value="#FFFFFF"/>
    </inkml:brush>
  </inkml:definitions>
  <inkml:trace contextRef="#ctx0" brushRef="#br0">1 0 7769,'9'2'404,"-2"1"0,-1 4-25,-2 1 0,1 3 0,-3 3 1,1 3-42,-1 5 0,-1 5 0,0 7 0,2 6-146,0 5 1,0 2 0,-3 1-1,0-3-545,0-1 1,4-2-1,0-7 1,0-5-1567,1-6 1919,3-7 0,10-16 0,9-8 0</inkml:trace>
</inkml:ink>
</file>

<file path=ppt/ink/ink1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1:55.966"/>
    </inkml:context>
    <inkml:brush xml:id="br0">
      <inkml:brushProperty name="width" value="0.04286" units="cm"/>
      <inkml:brushProperty name="height" value="0.04286" units="cm"/>
      <inkml:brushProperty name="color" value="#FFFFFF"/>
    </inkml:brush>
  </inkml:definitions>
  <inkml:trace contextRef="#ctx0" brushRef="#br0">56 59 7769,'0'7'147,"-1"-1"1,-1 2 309,-1 1 0,-4 1 0,4 0 0,1 1-328,1 2 1,1-1-1,0 5 1,0 1 157,0 4 0,1-1 1,2 3-1,4-3-88,1-2 0,3-3 0,2-3 0,1-3-312,1-3 0,-1-3 0,1-4 0,0-1-222,1-2 0,-3-7 1,3-7-1,-2-3 127,-2-3 0,-4 1 1,-3-3-1,0-1 173,-3 1 1,-1 3 0,-1-1 0,-1 3 114,-2 3 1,-6 0 0,-6 2-1,0 1-81,-3 0 1,-4 4 0,-1 4 0,1 2-252,1 2 0,1 2 0,0 4 0,2 5-328,1 3 0,6 7 0,6 0 580,0 3 0,72 18 0,22 2 0</inkml:trace>
</inkml:ink>
</file>

<file path=ppt/ink/ink1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1:56.261"/>
    </inkml:context>
    <inkml:brush xml:id="br0">
      <inkml:brushProperty name="width" value="0.04286" units="cm"/>
      <inkml:brushProperty name="height" value="0.04286" units="cm"/>
      <inkml:brushProperty name="color" value="#FFFFFF"/>
    </inkml:brush>
  </inkml:definitions>
  <inkml:trace contextRef="#ctx0" brushRef="#br0">239 21 7769,'-7'0'-132,"0"-1"0,0-2 42,-2 0 1,-1-1-1,0 2 1,-1-2 357,-2 2 1,-3 1-1,-3 2 1,-1 2 94,0 4 0,3 5 0,2 2 0,-1 2-73,1 1 0,4 3 0,1 3 1,6 3-213,3-1 1,1 4-1,1-3 1,3 2 30,6-2 0,4 2 1,6-6-1,0-3-159,0-5 0,3-1 0,0-3 1,-1-4-950,-1-4 0,2-3 999,0-3 0,-8 3 0,-6-3 0</inkml:trace>
</inkml:ink>
</file>

<file path=ppt/ink/ink1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1:56.552"/>
    </inkml:context>
    <inkml:brush xml:id="br0">
      <inkml:brushProperty name="width" value="0.04286" units="cm"/>
      <inkml:brushProperty name="height" value="0.04286" units="cm"/>
      <inkml:brushProperty name="color" value="#FFFFFF"/>
    </inkml:brush>
  </inkml:definitions>
  <inkml:trace contextRef="#ctx0" brushRef="#br0">20 6 7752,'-8'-2'2933,"1"-1"-2776,3 2 0,4 5 0,0 11 0,0 7 190,0 8 0,0 6 0,0 10 1,0 7-520,0 5 1,0 3 0,0-1 0,0-6-600,0-6 771,0-8 0,26-24 0,7-8 0</inkml:trace>
</inkml:ink>
</file>

<file path=ppt/ink/ink1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1:56.836"/>
    </inkml:context>
    <inkml:brush xml:id="br0">
      <inkml:brushProperty name="width" value="0.04286" units="cm"/>
      <inkml:brushProperty name="height" value="0.04286" units="cm"/>
      <inkml:brushProperty name="color" value="#FFFFFF"/>
    </inkml:brush>
  </inkml:definitions>
  <inkml:trace contextRef="#ctx0" brushRef="#br0">288 20 7752,'-4'-5'3165,"-3"1"-2929,-1 3 0,-2 0 1,0-1-1,-1-1-578,-3 0 0,2 2 0,-4 1 0,-3 1 296,-3 3 1,0 2 0,-3 6 0,0 3-65,3 0 1,2 2 0,4 1 0,4 0-64,4-1 1,4-1 0,5 4 0,3-1 338,6-3 1,4 0 0,7-4-1,1 1 146,2-1 1,2-1 0,-3-1 0,-1 0-180,-1 0 1,-1 0-1,-1 0 1,-3 0 224,-3 0-358,-1 0 0,-11-9 0,-2-2 0</inkml:trace>
</inkml:ink>
</file>

<file path=ppt/ink/ink1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1:57.117"/>
    </inkml:context>
    <inkml:brush xml:id="br0">
      <inkml:brushProperty name="width" value="0.04286" units="cm"/>
      <inkml:brushProperty name="height" value="0.04286" units="cm"/>
      <inkml:brushProperty name="color" value="#FFFFFF"/>
    </inkml:brush>
  </inkml:definitions>
  <inkml:trace contextRef="#ctx0" brushRef="#br0">477 88 7752,'-4'-6'2613,"1"-1"-2391,1 0 1,-3-2 0,1-1 0,-2 0-291,-1 0 1,-3 1-1,-3 1 1,-4 3 338,-2 0 1,-4 3 0,-1 7 0,0 5 126,-1 5 0,3 4 1,6 1-1,4-1-383,4 1 1,4 0 0,4 0-1,1 0 24,2 0 0,7-4 0,8 0 0,4-2-73,4-2 1,3-1 0,1-1-1,-2 0-4,-1 0 0,0 0 0,-5 1 1,-3 2 252,-5 4 1,-4 1 0,-3 3-1,-4 2 36,-2 4 0,-10 2 0,-4-1 1,-7 0-555,-6-2 0,-1-4 0,-7 2 0,0-1-1092,-2-4 1395,-7-1 0,-17-15 0,-9-5 0,-8 2 0,-1-1 0</inkml:trace>
</inkml:ink>
</file>

<file path=ppt/ink/ink1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2:07.411"/>
    </inkml:context>
    <inkml:brush xml:id="br0">
      <inkml:brushProperty name="width" value="0.04286" units="cm"/>
      <inkml:brushProperty name="height" value="0.04286" units="cm"/>
      <inkml:brushProperty name="color" value="#FFFFFF"/>
    </inkml:brush>
  </inkml:definitions>
  <inkml:trace contextRef="#ctx0" brushRef="#br0">10 104 8033,'-6'-1'248,"3"-2"1,9 1 0,5-5 0,4 0-28,2-2 1,2 0 0,2 1 0,1 3 92,1 0 0,2 2 1,-3 4-1,1 3-153,-1 6 1,-1 1 0,-3 7 0,-1 2 62,-4 2 1,-5 2 0,-3-1 0,0 3-170,-3-1 0,-6 3 1,-5-5-1,-3-2-252,0-4 1,-4 1 0,1-5 0,-2-1-96,1-1 1,2-4-1,-1-2 1,0 0-87,-1-3 1,4-5 0,-2-5 0,2-4-162,2-5 1,-5-1-1,8-3 1,-1-1 399,-1-1 1,4-5-1,-1 2 1,2-3 342,1-1 0,-1 1 0,1 2 0,-1 2 531,0 0 0,3 3 175,-2 6 0,1 7 1,2 9-349,0 5 1,0 9 0,2 3 0,0 5-220,1 5 0,4 6 0,-4 3 0,0 4-132,2 3 0,-4-1 0,2 6 0,-2 4-233,-1 3 0,0 1 0,0-6 0,0-2-604,0-1 0,0-5 1,0-9-1,0-7-3599,0-4 4225,5-11 0,18-28 0,9-16 0</inkml:trace>
  <inkml:trace contextRef="#ctx0" brushRef="#br0" timeOffset="467">575 333 8033,'0'-10'-21,"0"-1"1,0-1 0,0-2 337,0 2 1,-1-2-1,-1 0 1,-2-2 120,2-1 1,-2 1 0,-1 1-1,0-1-140,-3 1 1,3 3 0,-1-2 0,1 5-166,-1 2 0,0-1 0,-4 6-96,0 3 1,3 7 0,2 7 0,-1 3-150,1 3 1,2 5-1,0 0 1,2 1 111,1 3 1,0-3 0,1 7 0,1-2 295,2 1 1,3-3 0,0 2-1,2-3-46,1-2 0,0-9 0,1 1 1,1-5-429,1-5 1,5-3 0,-3-7 0,2-3-200,-1-2 0,-4-8 0,1-3 0,-2-4-44,-1-2 1,0-5 0,-1 3 0,-1-2 177,-2 1 0,-3 4 0,1-1 0,-1 1 338,1-2 0,-1 5 1,-3-2-1,0 4 457,0 3 1,0 4-303,0 3 1,0 6-1,0 1 1,0 7 358,0 5 1,0 3 0,0 6 0,0 1-349,0 1 1,0 5-1,0-3 1,0 2-451,0-1 1,1-4 0,1 2 0,3-4-1393,0 0 1,-2-1 1580,4-2 0,0-8 0,3-4 0</inkml:trace>
  <inkml:trace contextRef="#ctx0" brushRef="#br0" timeOffset="850">1180 224 7891,'-4'-10'-151,"-1"0"0,-1-1 0,1-1 132,1-2 1,2-2 0,-5 1 0,-1 1 374,0 0 1,-3 2-1,-3 5 1,-2 4 149,-3 2 0,-1 2 0,0 2 0,1 5-169,-1 4 0,1 0 0,2 5 0,4-1-350,2 0 0,2-1 0,3-3 0,2 1-125,3-1 0,2-4 1,3-1-1,2 0-58,3 2 0,6-2 0,1 0 0,3-1-62,1 0 0,-1 2 1,1-2-1,0 1 106,0-1 0,0 1 1,-1 3-1,-3 0 287,-3 0 1,-2-1-1,-2 3 1,-1 0 56,-2 1 1,-3 3-1,-1-1 1,-4-1 274,-5 0 0,-3 4 0,-2-3 1,-2 1-104,-2-3 0,0-2 0,-4-1 0,0 0-596,0 0 0,4-3 1,0-2-1,1-1-1234,-1-1 1,4-2 1465,-1-1 0,46-27 0,12-6 0</inkml:trace>
  <inkml:trace contextRef="#ctx0" brushRef="#br0" timeOffset="1183">1359 184 7891,'0'-7'377,"0"1"516,0-2 1,0-1-1,0-1-646,0 0 0,-4 0 0,1 0 0,0 2-220,-2 1 1,-1 3 0,-6 5-39,-2 2 1,1 4 0,2 6 0,-1 3-185,-1 3 1,1 1 0,4 0 0,2 0-28,2-1 0,1 1 1,4-1-1,3-1 136,6-2 1,6-7 0,6 1 0,2-2 293,1-3 1,2 1 0,3-3 0,-2 2 177,-1 1 0,0 3 0,-5-1 0,-2 4 320,-2 4 0,-11 3 0,0 1 0,-5 1-278,-2 2 0,-7 2 0,-6 4 0,-3-2-439,-5 0 0,-2-5 0,0 1 0,-4-2-389,-1-1 1,1-5 0,1-3 399,-2-4 0,-62-17 0,36 1 0,1 0 0</inkml:trace>
</inkml:ink>
</file>

<file path=ppt/ink/ink1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2:04.295"/>
    </inkml:context>
    <inkml:brush xml:id="br0">
      <inkml:brushProperty name="width" value="0.04286" units="cm"/>
      <inkml:brushProperty name="height" value="0.04286" units="cm"/>
      <inkml:brushProperty name="color" value="#FFFFFF"/>
    </inkml:brush>
  </inkml:definitions>
  <inkml:trace contextRef="#ctx0" brushRef="#br0">50 20 9448,'-10'-8'-283,"0"1"0,3 3 0,1 4 317,-2 0 1,4 5 0,0 5-1,3 7 544,1 5 0,0 7 0,0 8 0,0 2-178,0 4 0,5 7 1,0 7-1,2 5-232,-1 4 0,1-5 1,2-3-1,-3-4-21,-2-5 0,0-5 0,-1-9 0,0-6-297,-2-8 0,0-10 0,1-9-195,1-4 0,4-5 0,-4-6 0,1-5-89,0-4 1,-2-4 0,4-6 0,-1-2 68,1-2 1,-3 0 0,4-4 0,-1 0 151,0-3 0,3 5 0,-3 0 0,3 2 188,1 4 1,0 5 0,0 2 0,0 5 200,0 4 1,0 5 0,-1 4 0,2 4 231,3 2 1,-7 7 0,3 3 0,-1 7 32,0 3 1,-2 6 0,-2 4-1,-1 4-159,-1 2 1,-2-2-1,-1 3 1,0 2-251,0 0 1,0 1-1,0-3 1,0-4-798,0-4 0,0-4 1,0-5-98,0-3 1,0-7-1,0-9 1,1-6-645,2-6 1506,-2-8 0,21-67 0,-11 33 0,0 1 0</inkml:trace>
  <inkml:trace contextRef="#ctx0" brushRef="#br0" timeOffset="325">417 407 8395,'0'10'354,"0"0"1,0 0 0,0 0-341,0 0 0,0 3 0,1 2 0,2 1 279,4 5 1,2 0-1,1 4 1,1 0 63,2-3 0,-1-1 1,3-3-1,1-1-180,-1-4 0,1-6 0,0-4 0,-1-2-144,-1-1 0,-4-5 0,1-5 0,-5-7-262,-1-5 1,1 0-1,-2-4 1,-2-1 104,-1 2 0,-1-1 1,0 4-1,-1-1 73,-2 1 1,-3 2 0,-4 3 0,-1 1-44,-2 2 1,1 1-1,-5 4 1,0 1-160,-2 2 1,2 3 0,2 0 0,0 3-207,-1 3 1,4 6-1,0 5 459,4 2 0,13 9 0,6 6 0</inkml:trace>
  <inkml:trace contextRef="#ctx0" brushRef="#br0" timeOffset="1342">724 140 8214,'0'6'712,"0"1"1,0 0-365,0 2 0,0 6 1,1 2-1,2 5 7,0 5 0,4 7 1,-4 6-1,0 5-325,2 3 1,-4 1-1,3-2 1,-1-2-486,1-1 1,-1-3 0,-3-8 0,1-6 454,2-5 0,-10-33 0,0-8 0</inkml:trace>
  <inkml:trace contextRef="#ctx0" brushRef="#br0" timeOffset="2347">883 447 7819,'0'13'0,"0"0"400,0 0 1,0-2 0,0-1 0,2-2-116,5-1 0,0-3 0,7-4 0,-1 0-115,0 0 1,5-1-1,-2-3 1,3-6-75,1-5 0,0-4 1,0-2-1,-2-1-227,-1-1 0,1-2 0,-6 3 0,-2-1-2,-3 1 1,-4 2 0,0 4 0,-2 3-180,-1 2 1,-4 1-1,-3 1 1,-3 2 261,-3 4 0,-3 3 1,-3 4-1,-1 6 432,0 6 1,0 4 0,0 2 0,0 2 110,1 1 0,-1 3 0,1 5 0,2 2-156,4 0 0,3 4 1,4-4-1,2 2-317,3-1 0,10-9 0,4-1 0,6-7-697,4-6 0,6-7 1,5-3 676,1-6 0,24-37 0,8-14 0</inkml:trace>
  <inkml:trace contextRef="#ctx0" brushRef="#br0" timeOffset="2348">1498 130 7819,'-14'1'0,"-2"1"0,0 2 376,-1 2 1,4-3-1,-2 4 1,-1 0-285,1 2 1,-1 6 0,-1 1 0,1 3 153,2 1 1,2 0-1,5-1 1,4 1-26,2 0 1,6-4 0,5-3 0,6-2-315,2-1 1,6-4 0,0 0 0,0-1 133,0 1 0,1-3 0,-3 4 0,1 0 190,-1 2 1,-2 1 0,-4 0 0,-3 1 67,-2 2 1,-5 3 0,-3 4-1,-3 1 112,-3 2 1,-7-2 0,-7 3 0,-1-1-557,-2 0 0,-4-3 1,-3-5-1,0 0-1318,0-3 1,-1-5 1462,1-4 0,-24-20 0,-6-5 0</inkml:trace>
  <inkml:trace contextRef="#ctx0" brushRef="#br0" timeOffset="2349">2282 328 7841,'0'7'0,"0"-1"120,0 2 1,4-3-1,4 1 1,4-2-58,5-1 1,1-2-1,3-1 1,4 0 259,4 0 0,1-1 0,3-2 0,-2-1-479,-1-2 0,2 1 1,-4-3-1,-6 3 156,-6 0 0,-27 11 0,-7 5 0</inkml:trace>
  <inkml:trace contextRef="#ctx0" brushRef="#br0" timeOffset="2675">2421 140 7856,'-9'1'28,"2"2"145,4 4 0,2 1 0,1 3 1,0 4 479,0 5 0,0 5 0,1 8 1,1 4-591,1 5 0,4 7 1,-3 5-1,1 0-236,-1 0 0,3-7 1,-3-7-1,2-7 173,2-5 0,0-17 0,2-8 0</inkml:trace>
  <inkml:trace contextRef="#ctx0" brushRef="#br0" timeOffset="2676">2698 288 7856,'-5'10'451,"-3"1"0,5 1-249,1 2 1,1 3-1,1 0 1,0 3 273,0 3 1,4 1-1,3 4 1,3-3-75,3-1 0,2 3 0,5-5 1,-1-5-375,-3-6 1,3-2-1,-2-6 1,1-1-241,2-5 1,-4-2-1,-3-6 1,-2-4-77,-1-4 1,-4-2-1,0-5 1,-2 1 30,-1 0 0,-2-1 1,-1-1-1,-1 1 227,-3 2 0,-1 1 1,-6 3-1,-3 1 134,-2 3 0,-6 2 1,-2 5-1,-1 2 70,1 4 0,-2 7 0,1 6 1,1 6-902,0 2 1,5 5 726,6 1 0,2-6 0,1-3 0</inkml:trace>
</inkml:ink>
</file>

<file path=ppt/ink/ink1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2:00.248"/>
    </inkml:context>
    <inkml:brush xml:id="br0">
      <inkml:brushProperty name="width" value="0.04286" units="cm"/>
      <inkml:brushProperty name="height" value="0.04286" units="cm"/>
      <inkml:brushProperty name="color" value="#FFFFFF"/>
    </inkml:brush>
  </inkml:definitions>
  <inkml:trace contextRef="#ctx0" brushRef="#br0">79 506 7812,'-10'10'655,"5"0"-1060,2 0 1,3-1 571,3-2 0,-1-3 0,5-4 1,2 0 100,3 0 0,-1-4 0,3-3 1,-1-3-160,1-3 0,0 1 0,-2-4 0,1 1-15,-1-1 1,-1 1 0,-1-3 0,-1 2-41,-2-2 0,-2 4 1,-3 1-1,2 2-74,-2 1 1,-2 0 0,-3 1 0,-5 2-27,-4 4 1,1-1 0,-4 0 0,2 2-18,0 1 1,-4 2-1,3 1 1,0 2-48,-1-2 0,-1 2 0,3 1 0,1-1 92,1 0 0,1 4 1,0-1-1,0 3 85,0 3 0,4 1 0,2 5 0,1 0 58,-1 2 0,1 5 0,4 1 0,2 1 173,4 2 1,2 0-1,2 1 1,1-1-65,1 0 1,5 1 0,-2-9-1,2-3-270,-1-5 1,4-1 0,-4-3 0,1-4-468,1-4 0,-1-4 0,2-4 0,-1-5-16,-3-3 0,-1-6 0,-4-4 0,0 0-1156,-1-1 1675,2-7 0,-11-29 0,3-18 0</inkml:trace>
  <inkml:trace contextRef="#ctx0" brushRef="#br0" timeOffset="327">377 199 7298,'-7'0'205,"2"1"0,0 2 525,3 4 1,1 6-1,1 4 1,1 3-338,3 3 0,0 3 1,5 7-1,0 4-387,2 1 0,1 5 1,-2 0-1,0-1-243,0-1 1,-4 1-1,1-4 1,-1-5-650,0-4 1,-1-10 0,-2-1 26,0-2 1,1-8 858,0-8 0,-8-40 0,3-14 0</inkml:trace>
  <inkml:trace contextRef="#ctx0" brushRef="#br0" timeOffset="628">546 586 7838,'10'1'-1052,"-1"1"1288,1 1 0,-3 1 0,0-4 0,0-1 241,2-3 0,1 0 0,0-5 1,0 0-262,0-2 0,-1-1 1,-2 1-1,-1-1-160,-2-1 0,3-4 0,-4 4 1,-1 0-97,0-2 0,-4 4 1,0-3-1,-2 1-69,-2 0 1,-4 3-1,-3 3 1,0 0-28,-1 2 1,1 1 0,-2 4-1,0 0 115,-1 0 0,4 5 0,-2 4 0,2 4 131,2 3 1,-2 3 0,6 6-1,1-1 88,1 0 1,3 6 0,1-3 0,1 1-57,3 1 1,2-1-1,7 2 1,4-1-185,2-3 1,0-2 0,1-6 0,0-4-402,0-4 0,1-6 0,1-2 0,1-6-1858,-1-5 2301,-5-6 0,37-53 0,-25 28 0,1-1 0</inkml:trace>
  <inkml:trace contextRef="#ctx0" brushRef="#br0" timeOffset="931">972 437 7838,'-10'0'30,"0"0"1,0 0-1,1 0 232,-1 0 0,0-1 0,0-1 0,1-3 28,2 0 0,-1 3 1,1-2-1,-2 3 101,-1 1 1,-3 1 0,0 3-240,1 2 0,1 7 0,2 4 1,2 2 31,4 0 1,2 6 0,1 1-1,0 2-70,0-2 0,1 2 0,3-5 1,5-1-125,3-1 1,3-6-1,-2-1 1,2-3-193,1-2 0,-1-3 0,-3-3 0,2-3-540,2-3 1,-4-4 0,1-6 0,-2-3 741,-1-3 0,-4-19 0,-2-3 0</inkml:trace>
  <inkml:trace contextRef="#ctx0" brushRef="#br0" timeOffset="1233">992 447 7838,'-4'15'1100,"-2"0"0,-3-5-818,3-1 1,1 1 96,5 0 0,5-4 0,1-3 0,4-2 45,3-1 0,0-1 1,4-2-1,3-4-216,2-2 0,1-2 0,-2-1 0,1-1-309,1 1 0,1 1 0,-5 1 0,1 0-609,0 0 1,-1 0 0,-3 1 0,-2 2-847,-3 0 0,-5 4 451,1-4 0,-9 5 1105,-2-1 0,-3 2 0,-3 1 0</inkml:trace>
  <inkml:trace contextRef="#ctx0" brushRef="#br0" timeOffset="1314">1111 278 7188,'-5'0'-35,"0"5"0,5 1 543,0 3 0,0 2 1,1 2-1,3 5-273,2 4 1,0 4 0,0 8-1,2 2-235,1 2 1,-3 2-1,0 0 1,-1-2-370,1-1 0,-3-4 1,3-7-1,-2-4-743,-2-4 1,4-9 1111,1-9 0,-3-9 0,5-59 0,-4-18 0</inkml:trace>
  <inkml:trace contextRef="#ctx0" brushRef="#br0" timeOffset="1850">1280 397 7826,'6'-6'-278,"1"-1"0,-2 6 0,2 1 0,-3 5 391,1 4 0,-3 6 0,4 2 1,-1 4 424,1 2 1,-3 5 0,2-2 0,0 3-254,-3 1 1,2 0 0,0-2 0,-2-2-262,-1-7 0,0-1 1,1-7-50,2-2 0,-1-8 0,-3-3-80,0-7 0,0-9 0,0 0 0,0-6-93,0-1 1,0-1-1,0-4 1,0 0 46,0 0 1,1 2 0,1 0 0,3 3-61,0 1 0,2-3 0,3 5 0,0 3 6,0 5 1,-4 4 0,1 3 0,1 4-120,0 2 1,2 2-1,0 2 324,0 4 0,4 15 0,2 5 0</inkml:trace>
  <inkml:trace contextRef="#ctx0" brushRef="#br0" timeOffset="2160">1557 417 7826,'-4'13'0,"-1"1"-240,-1-2 0,2-1 1,4-1-1,0 1 240,0 2 0,1 1 0,1 4 0,2-2 7,2 2 0,-1 4 1,3 1-1,0-1 341,3-1 0,-1-5 1,3-3-1,-1-2-329,1-1 1,-2-5 0,4-1 0,-2-4-220,0-4 0,0-2 1,-3-9-1,0-3 45,0-4 0,-1-6 1,-2 2-1,-3-3 60,0-1 1,-3 0 0,3 2-1,-3 1 213,-1 4 0,-5 2 1,-1 1-1,-4 3 103,-3 3 0,-3 2 0,-4 9 1,1 1-11,-1 1 1,-2 3 0,1 3-1,2 7-173,0 2 1,5 2 0,1 4 0,3 0-231,3 0 1,3-4 0,4 0 0,0-2-305,0-2 0,4 2 0,4-5 0,3-3 496,2-4 0,53-33 0,10-7 0</inkml:trace>
  <inkml:trace contextRef="#ctx0" brushRef="#br0" timeOffset="2932">1825 308 7826,'-6'3'-701,"-1"2"1472,-1 0 0,4-1-660,1 2 1,2 1-1,1 3 1,0 1 163,0 2 1,1 2 0,1 6-1,2 2 170,2 4 1,-3 5 0,4 2 0,-1 0-272,0 0 0,3-5 0,-4-6 1,2-3-374,-1-3 1,1-4-247,3-7 0,-1-6 0,-2-7 0,-1-7 44,-2-5 1,3-6 0,-3-4-1,2-1-92,2 0 1,-3-3 0,2 0 0,-1 2 277,0 4 1,3-1 0,-4 4-1,2 1 269,-1 2 1,-2 4 0,2 10 345,2 4 0,-2 3 1,-1 5-1,1 5-36,-1 5 1,-2 5 0,3 3-1,-1 2-94,1 1 1,-3 2-1,3-1 1,-2 1-409,-2 2 0,4 0 0,-1 0 0,2-2-714,0-1 0,-2-4 0,3-7 852,-2-2 0,23-56 0,9-14 0</inkml:trace>
  <inkml:trace contextRef="#ctx0" brushRef="#br0" timeOffset="3329">2351 219 7796,'-11'0'-65,"-2"0"0,2 0 1,-2 0-1,2 0-154,1 0 1,-4 1-1,1 1 1,1 2 244,1 2 0,-2 5 0,0 6 0,-1 1 530,0 2 1,3 3-1,-1 0 1,4-1 21,5-1 0,3-2 1,3-2-1,5-5-756,4-5 0,3 1 1,6-5-1,3 0-239,2-2 0,-1-1 1,1 0-1,-2 0 97,-2 0 1,0 3 0,-1 3 0,-1 1 540,-5 4 0,-3 6 0,-3-1 0,-2 4 244,-4 3 0,-3-2 1,-3 4-1,-5-2-180,-4 0 0,-3-3 0,-5-4 0,-1 1-819,-2-2 0,2 0 1,-4-7 533,1-1 0,-28-3 0,-10-4 0</inkml:trace>
  <inkml:trace contextRef="#ctx0" brushRef="#br0" timeOffset="3433">3422 715 7737,'-14'0'-3,"3"0"0,-2 0 0,2 0 152,1 0 1,0-1 0,-1-3-1,-1-2 190,-1-3 0,-5-2 0,3-1 0,-2-3 4,1 0 1,-2-2 0,-5-2 0,-3-2-280,1-2 0,-4-1 1,3-4-1,-3-4-259,0-2 1,0-4 0,2-4 0,5-1 38,5 1 1,2 2-1,7 1 1,1 3-39,4 3 1,3 6 0,3 5 0,4 3 125,1 3 0,6 4 1,-1 0-1,0 3 147,1 2 1,-3 5-1,3-1 1,-3 1 31,-1 2 1,-2 2 0,0 1-91,-1 3 1,-5 4 0,1 4-1,-3 2 69,-3 3 1,-3 5-1,-3 3 1,-1 2 112,0 4 1,-4 3 0,0 5 0,0 1 127,-1 5 1,2 1-1,3 3 1,2 1 60,1 1 0,2 0 1,7-6-1,2-5-260,6-9 1,5-12 0,8-11 0,4-6-180,2-3 0,1-7 0,2-8 0,3-9-243,0-8 1,-2-4-1,2-6 1,0 0-1140,1-2 0,-5-5 1429,-2 2 0,-8 19 0,-6 5 0</inkml:trace>
</inkml:ink>
</file>

<file path=ppt/ink/ink1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2:13.047"/>
    </inkml:context>
    <inkml:brush xml:id="br0">
      <inkml:brushProperty name="width" value="0.04286" units="cm"/>
      <inkml:brushProperty name="height" value="0.04286" units="cm"/>
      <inkml:brushProperty name="color" value="#FFFFFF"/>
    </inkml:brush>
  </inkml:definitions>
  <inkml:trace contextRef="#ctx0" brushRef="#br0">40 0 7799,'-10'0'-75,"0"0"1666,0 0-1197,5 0 0,0 1-679,5 3 0,4-2 1,0 3-1,0 1 285,1-1 0,11 37 0,1 12 0</inkml:trace>
</inkml:ink>
</file>

<file path=ppt/ink/ink1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2:13.441"/>
    </inkml:context>
    <inkml:brush xml:id="br0">
      <inkml:brushProperty name="width" value="0.04286" units="cm"/>
      <inkml:brushProperty name="height" value="0.04286" units="cm"/>
      <inkml:brushProperty name="color" value="#FFFFFF"/>
    </inkml:brush>
  </inkml:definitions>
  <inkml:trace contextRef="#ctx0" brushRef="#br0">1 1 7799,'0'10'293,"0"0"0,0 0 0,0-1-647,0 1 0,0 0 0,1 1 1,1 3 403,1 2 1,4-1 0,-4 2 0,0 1 90,2 0 0,-3 3 1,4 1-1,-1 2-314,1-2 0,-1-1 0,3-2 0,-3 1 173,0 0 0,7-22 0,-1-6 0</inkml:trace>
</inkml:ink>
</file>

<file path=ppt/ink/ink1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2:13.820"/>
    </inkml:context>
    <inkml:brush xml:id="br0">
      <inkml:brushProperty name="width" value="0.04286" units="cm"/>
      <inkml:brushProperty name="height" value="0.04286" units="cm"/>
      <inkml:brushProperty name="color" value="#FFFFFF"/>
    </inkml:brush>
  </inkml:definitions>
  <inkml:trace contextRef="#ctx0" brushRef="#br0">119 79 7747,'6'-10'0,"-3"0"-75,-2 0 0,-1-1 0,0-1 360,0-1 0,-4 4 0,-3 5 0,-1 4 147,-2 4 0,0 5 0,-1 5 0,-1 1-176,-2 3 0,1 1 0,3 1 1,1-1-343,3 1 0,-2-1 1,5-1-1,0-2-130,2 2 1,1-4 0,0-1-1,3-2 85,3-1 1,2-1-1,8-1 1,2-3 54,1 0 0,2 1 1,1-2-1,2-1 66,1 1 0,-3-3 1,3 4-1,-2-2 198,0 0 1,-3 4 0,-5-2-1,0 0 113,-3 3 1,-2 2 0,-4 2 0,-2 2-59,-3 2 0,-2-3 0,-3 3 0,-3 1-91,-6-2 0,1 4 1,-3-4-1,-1 1-395,1-3 0,-2-2 1,-2-1-1,0-1-1150,2-3 1,-1 2 0,2-5 1392,1 0 0,-13-37 0,2-11 0</inkml:trace>
</inkml:ink>
</file>

<file path=ppt/ink/ink1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2:14.493"/>
    </inkml:context>
    <inkml:brush xml:id="br0">
      <inkml:brushProperty name="width" value="0.04286" units="cm"/>
      <inkml:brushProperty name="height" value="0.04286" units="cm"/>
      <inkml:brushProperty name="color" value="#FFFFFF"/>
    </inkml:brush>
  </inkml:definitions>
  <inkml:trace contextRef="#ctx0" brushRef="#br0">9 51 7752,'-6'4'650,"3"-3"1,6 1 0,4-3-510,2-2 1,2-4 0,1 3-1,2-1-25,2 1 1,-3-3 0,2 4 0,1 1-315,-1 1 1,-3 1-1,2 0 1,-2 0-323,1 0 0,-2 0 1,2 0-1327,-2 0 1846,-1 0 0,-18-9 0,-4-2 0</inkml:trace>
</inkml:ink>
</file>

<file path=ppt/ink/ink1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2:15.271"/>
    </inkml:context>
    <inkml:brush xml:id="br0">
      <inkml:brushProperty name="width" value="0.04286" units="cm"/>
      <inkml:brushProperty name="height" value="0.04286" units="cm"/>
      <inkml:brushProperty name="color" value="#FFFFFF"/>
    </inkml:brush>
  </inkml:definitions>
  <inkml:trace contextRef="#ctx0" brushRef="#br0">10 35 7778,'-4'-6'-480,"3"-3"1261,-2 3-74,1-3 0,2 4-438,0 5 1,2 5 0,0 6 0,1 1-266,-1 1 1,4 6 0,-1 1 0,2 5-71,-1 4 0,-2 1 0,1 0 0,1 4-132,-1 2 0,-1 4 0,1 1 0,0 2-423,-3-1 0,2-5 1,-1-5-1,0-5 621,-2-4 0,-1-33 0,0-8 0</inkml:trace>
</inkml:ink>
</file>

<file path=ppt/ink/ink1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2:15.538"/>
    </inkml:context>
    <inkml:brush xml:id="br0">
      <inkml:brushProperty name="width" value="0.04286" units="cm"/>
      <inkml:brushProperty name="height" value="0.04286" units="cm"/>
      <inkml:brushProperty name="color" value="#FFFFFF"/>
    </inkml:brush>
  </inkml:definitions>
  <inkml:trace contextRef="#ctx0" brushRef="#br0">0 41 7920,'6'-10'-138,"-3"0"1,-2 3-1,0 2 289,3 0 1,-2 2-1,5 3 1,-1 2 524,0 5 1,3 0 0,-2 11 0,4 3-382,3 4 0,-1 8 1,-3 3-1,0 1-126,-1 3 1,1-3 0,0 7 0,-1-1-75,-2 0 1,0-1-1,-3-5 1,-2-5-272,-1-5 0,-1-4 0,0-6-114,0-4 1,0-7-1,0-6 1,0-6-46,0-3 1,0-5 0,0-4 0,0-3-1,0-2 0,0-8 0,0 2 1,1-2 23,2 0 0,-1 1 0,1 0 0,-2 1 272,-1-1 0,3 4 0,1 3 0,-1 3 279,1 4 0,2 3 147,4 6 1,0 8 0,-1 9-1,-2 7-31,0 5 1,-1 3 0,3 5-1,-1 0-208,-1-1 0,-2 5 1,3 2-1,-3-1-351,0-2 1,-2-3-1,-2-3 1,1-1-1126,2-2 1328,-1-5 0,-7-27 0,-2-10 0</inkml:trace>
</inkml:ink>
</file>

<file path=ppt/ink/ink1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2:16.062"/>
    </inkml:context>
    <inkml:brush xml:id="br0">
      <inkml:brushProperty name="width" value="0.04286" units="cm"/>
      <inkml:brushProperty name="height" value="0.04286" units="cm"/>
      <inkml:brushProperty name="color" value="#FFFFFF"/>
    </inkml:brush>
  </inkml:definitions>
  <inkml:trace contextRef="#ctx0" brushRef="#br0">50 258 7809,'1'9'1059,"2"0"-1468,4-2 1,2-3-1,1-4 1,0 0 270,0 0 0,3-5 0,0-4 1,-1-4 271,-1-3 0,-1 0 0,0-4 1,-1 0 169,-3 0 0,2 0 0,-5 2 1,0 0-134,-2 2 0,-1 2 1,-1-1-1,-4 1-138,-5 1 0,0 2 1,-4 3-1,1 0-36,0 1 1,-5 5 0,3-1 0,-2 4 109,0 5 0,5 2 1,-1 10-1,2 3 120,1 4 1,1 5 0,3 3 0,2 2-7,3 0 1,2 4-1,3-3 1,3 2-144,6-2 1,2-3 0,6-6 0,2-5-254,4-5 1,2-3-1,3-10 175,1-7 0,11-43 0,3-20 0,3-7 0,1 0 0</inkml:trace>
</inkml:ink>
</file>

<file path=ppt/ink/ink1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2:16.384"/>
    </inkml:context>
    <inkml:brush xml:id="br0">
      <inkml:brushProperty name="width" value="0.04286" units="cm"/>
      <inkml:brushProperty name="height" value="0.04286" units="cm"/>
      <inkml:brushProperty name="color" value="#FFFFFF"/>
    </inkml:brush>
  </inkml:definitions>
  <inkml:trace contextRef="#ctx0" brushRef="#br0">246 385 7782,'-9'0'97,"-1"0"1,0 0-133,0 0 0,0 0 0,0 0 0,0 0-164,0 0 0,0-1 0,0-1 0,0-2 430,0 2 1,-3 0 0,0 0 0,1-2-76,1 2 0,-2 1 0,-1 1 0,2 1-162,1 3 1,5 2-1,0 7 1,1 4 37,-1 2 0,4 4 0,0 1 0,4 1 15,4 3 1,3 4 0,2 1-1,3-2 28,2-4 1,2 1-1,-1-6 1,0-2 54,0-3 0,1-5 0,0-3 0,-3-4-47,0-4 1,1-7-1,-3-3 1,-1-8-65,-1-5 1,-2-5-1,-1-6 1,-3-3-100,0-3 0,-1 0 0,-2-1 0,2 0-107,-2 1 0,-1-1 0,-2 0 1,-2 1 105,-4-1 1,-2 5-1,-1 2 1,0 2 29,1 1 0,-5 1 0,0 3 0,1 3 15,2 2 1,-1 7 136,5 4 0,3 6 1,0 11-1,3 7 101,1 7 1,3 6 0,2 6 0,1 3 45,6 3 0,-3 1 1,5 3-1,-3 4-130,-1 1 1,3-1-1,0-2 1,-1 0-191,-1 0 0,2-4 1,1-3-1,-3-7-1071,-4-6 0,2-9-624,-2-3 1767,2-10 0,-8-44 0,-2-19 0</inkml:trace>
</inkml:ink>
</file>

<file path=ppt/ink/ink1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2:16.739"/>
    </inkml:context>
    <inkml:brush xml:id="br0">
      <inkml:brushProperty name="width" value="0.04286" units="cm"/>
      <inkml:brushProperty name="height" value="0.04286" units="cm"/>
      <inkml:brushProperty name="color" value="#FFFFFF"/>
    </inkml:brush>
  </inkml:definitions>
  <inkml:trace contextRef="#ctx0" brushRef="#br0">30 229 7782,'0'10'-128,"0"0"0,5-2 1,1-1-1,3-4 230,1-2 1,1-2 0,1-2-1,1-4 216,-1-1 0,0-6 0,-3 0 1,1-1-113,0-3 0,-3-1 0,-2-1 1,0 1-239,-3-1 0,-1 1 0,-1 1 0,0 3-70,0 1 0,-4 0 0,-4 4 1,-3 2 94,-2 1 0,-2 3 0,3 4 0,-1 0-2,1 0 1,-2 7 0,0 4 0,2 4 70,1 2 1,2 5-1,2 3 1,1 0 35,2 2 0,0-1 0,6 0 1,1 2-20,3 0 1,4 1-1,3-2 1,1-4-176,1-2 0,2-6 0,3-3 0,-2-4-1299,-1-5 1395,2-2 0,5-40 0,7-11 0</inkml:trace>
</inkml:ink>
</file>

<file path=ppt/ink/ink1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2:17.062"/>
    </inkml:context>
    <inkml:brush xml:id="br0">
      <inkml:brushProperty name="width" value="0.04286" units="cm"/>
      <inkml:brushProperty name="height" value="0.04286" units="cm"/>
      <inkml:brushProperty name="color" value="#FFFFFF"/>
    </inkml:brush>
  </inkml:definitions>
  <inkml:trace contextRef="#ctx0" brushRef="#br0">20 20 7366,'-4'0'-261,"4"0"0,5-1 268,4-2 0,1 1 0,1-4 0,1 2 274,1 2 1,4 1 0,-3 1 0,2 0 115,1 0 0,-1 0 0,-1 1 0,0 2-243,1 4 1,-4 2 0,1 5 0,-3 1-314,-3 1 1,-3 2 0,-4-2 0,0 0-66,0 1 1,-4-2 0,-4 3-1,-4-3-161,-5 0 1,2-2 0,-3-3 384,-3 0 0,-47-5 0,-17 0 0</inkml:trace>
</inkml:ink>
</file>

<file path=ppt/ink/ink1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2:17.147"/>
    </inkml:context>
    <inkml:brush xml:id="br0">
      <inkml:brushProperty name="width" value="0.04286" units="cm"/>
      <inkml:brushProperty name="height" value="0.04286" units="cm"/>
      <inkml:brushProperty name="color" value="#FFFFFF"/>
    </inkml:brush>
  </inkml:definitions>
  <inkml:trace contextRef="#ctx0" brushRef="#br0">0 0 7782,'6'10'107,"1"0"0,-2 0 1,-1 0 120,1 0 1,2 3-1,0 3 1,2 1-102,1 4 1,-2 7-1,0 1 1,-1 7-101,1 2 0,-4 2 0,0 1 0,0 0-450,-1-2 0,0-1 423,-3-9 0,5-12 0,0-4 0</inkml:trace>
</inkml:ink>
</file>

<file path=ppt/ink/ink1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2:17.765"/>
    </inkml:context>
    <inkml:brush xml:id="br0">
      <inkml:brushProperty name="width" value="0.04286" units="cm"/>
      <inkml:brushProperty name="height" value="0.04286" units="cm"/>
      <inkml:brushProperty name="color" value="#FFFFFF"/>
    </inkml:brush>
  </inkml:definitions>
  <inkml:trace contextRef="#ctx0" brushRef="#br0">1 0 7771,'4'10'182,"-3"4"1,4 3 0,-2 4-55,0 5 0,4 5 1,-3 9-1,1 1 56,-1 2 1,-1 1 0,-3 3-1,2-2-435,1-1 0,-2-8 0,2-9 1,-1-5 250,2-6 0,-3-26 0,3-8 0</inkml:trace>
</inkml:ink>
</file>

<file path=ppt/ink/ink1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2:18.162"/>
    </inkml:context>
    <inkml:brush xml:id="br0">
      <inkml:brushProperty name="width" value="0.04286" units="cm"/>
      <inkml:brushProperty name="height" value="0.04286" units="cm"/>
      <inkml:brushProperty name="color" value="#FFFFFF"/>
    </inkml:brush>
  </inkml:definitions>
  <inkml:trace contextRef="#ctx0" brushRef="#br0">0 239 7771,'7'5'-1061,"-1"-2"1188,2-2 1,1-1-1,1-2 1,0-3 114,0-5 0,0-6 1,-1 2-1,1-1-11,0-3 1,0-1-1,-1-1 1,-1 1-175,-2-1 1,-3 3 0,0 2-1,-2 0-34,-1 3 1,-4 1 0,-3 2 0,-2 3-154,-1 3 0,-1 1 0,-1 4 0,-1 2 205,1 6 0,-3 4 0,3 6 1,2 0 78,3 0 0,1 4 0,-1 1 1,4 2 4,2-1 0,1 0 0,1 2 0,2 0-110,4-1 0,6 3 1,4-7-1,3-2-315,3-3 0,1-2 0,5-6 266,1-4 0,19-44 0,13-11 0</inkml:trace>
</inkml:ink>
</file>

<file path=ppt/ink/ink1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2:18.490"/>
    </inkml:context>
    <inkml:brush xml:id="br0">
      <inkml:brushProperty name="width" value="0.04286" units="cm"/>
      <inkml:brushProperty name="height" value="0.04286" units="cm"/>
      <inkml:brushProperty name="color" value="#FFFFFF"/>
    </inkml:brush>
  </inkml:definitions>
  <inkml:trace contextRef="#ctx0" brushRef="#br0">1 189 7802,'0'10'250,"1"-1"0,3-2 1,6-1-169,6-2 0,3 1 0,5-3 1,2 1 9,3-1 0,0 0 1,2-4-1,1-1-89,1-4 0,-1-2 0,-4-4 0,-4 0-1463,-3 1 1460,1 1 0,-24-21 0,0-5 0</inkml:trace>
  <inkml:trace contextRef="#ctx0" brushRef="#br0" timeOffset="1">149 0 7802,'-5'2'-172,"2"1"4,2 3 1,1 3 0,0 1 0,0 1 574,0 2 1,1 4 0,2 6 0,4 4-192,1 1 0,3 11 1,2 3-1,0 3-325,-1 1 1,-1-3 0,-2 1 0,-2-2-265,0-3 373,0-6 0,3-21 0,0-10 0</inkml:trace>
</inkml:ink>
</file>

<file path=ppt/ink/ink1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2:18.821"/>
    </inkml:context>
    <inkml:brush xml:id="br0">
      <inkml:brushProperty name="width" value="0.04286" units="cm"/>
      <inkml:brushProperty name="height" value="0.04286" units="cm"/>
      <inkml:brushProperty name="color" value="#FFFFFF"/>
    </inkml:brush>
  </inkml:definitions>
  <inkml:trace contextRef="#ctx0" brushRef="#br0">60 188 7508,'0'10'-55,"0"-2"1,0 2-1,0 4 511,0 4 0,3 7 0,1 5 1,1 5-196,-1 4 1,3 0 0,-4 0-1,0-3-527,2-3 1,-4-7 0,3-6-646,1-6 0,-4-10 911,2-7 0,-6-95 0,0 33 0,0 0 0</inkml:trace>
  <inkml:trace contextRef="#ctx0" brushRef="#br0" timeOffset="1">60 29 8209,'-10'-8'0,"0"1"-46,0 4 0,3 0 0,1 1-234,-2-1 1,4 1-1,0 5 280,3 4 0,23 28 0,6 8 0</inkml:trace>
</inkml:ink>
</file>

<file path=ppt/ink/ink1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2:19.153"/>
    </inkml:context>
    <inkml:brush xml:id="br0">
      <inkml:brushProperty name="width" value="0.04286" units="cm"/>
      <inkml:brushProperty name="height" value="0.04286" units="cm"/>
      <inkml:brushProperty name="color" value="#FFFFFF"/>
    </inkml:brush>
  </inkml:definitions>
  <inkml:trace contextRef="#ctx0" brushRef="#br0">10 20 8160,'2'20'0,"0"0"81,1 0 0,1 1 0,0 1 0,2 3-89,3 4 0,-2-4 0,-1 7 0,2-1 457,1-3 1,2 0-1,1-6 1,1-4-334,-1-7 0,3-6 0,-2-5 0,0 0-274,2 0 0,-8-7 0,3-4 1,-2-4-7,-3-2 0,3-5 1,-5-3-1,0 1 17,-2 0 1,-1-3 0,0 3 0,-1 0 122,-3 0 0,-1 1 0,-5 4 0,0 1 39,0 2 1,-1 2-1,-2 0 1,-4 2-25,-1 3 1,1 6 0,1 0-1,-2 1-103,-1 2 0,4 6 1,1 4-1,5 4-93,2 2 1,3 2 0,4-1 0,0 2-311,0 1 1,5-5 514,5-2 0,35-2 0,14-1 0</inkml:trace>
</inkml:ink>
</file>

<file path=ppt/ink/ink1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2:19.475"/>
    </inkml:context>
    <inkml:brush xml:id="br0">
      <inkml:brushProperty name="width" value="0.04286" units="cm"/>
      <inkml:brushProperty name="height" value="0.04286" units="cm"/>
      <inkml:brushProperty name="color" value="#FFFFFF"/>
    </inkml:brush>
  </inkml:definitions>
  <inkml:trace contextRef="#ctx0" brushRef="#br0">11 74 7802,'0'10'212,"-3"0"0,-1 0 0,2 0 199,1-1 0,2 5 0,1 0 0,2 3-195,-2 3 0,0 1 1,0 6-1,3 0 307,0 2 0,-2 1 0,3 0 0,-1-1-252,1 1 1,-3-6 0,3-4 0,-2-5-528,-2-4 0,4-3-99,0-1 1,-1-7 0,-1-8 0,0-5-20,-1-7 1,3-4 0,-1-7 0,0-1-45,3-1 1,1-4-1,1 0 1,0 0 185,0 0 0,3 0 0,0 5 0,0 2 400,2 3 0,-4 6 0,2 2 0,-1 7 268,1 4 0,-2 7 1,3 1-1,-3 7 29,-1 5 1,3 4-1,0 6 1,-1 4-261,-1 2 1,-4 0 0,-2 6-1,1 0-587,-1 3 1,-1 1-1,1 1 382,-1-3 0,4-2 0,-2-4 0</inkml:trace>
</inkml:ink>
</file>

<file path=ppt/ink/ink1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2:19.808"/>
    </inkml:context>
    <inkml:brush xml:id="br0">
      <inkml:brushProperty name="width" value="0.04286" units="cm"/>
      <inkml:brushProperty name="height" value="0.04286" units="cm"/>
      <inkml:brushProperty name="color" value="#FFFFFF"/>
    </inkml:brush>
  </inkml:definitions>
  <inkml:trace contextRef="#ctx0" brushRef="#br0">20 158 7739,'-8'10'89,"1"0"1,3-1-1,5 1 1,2 0-162,4 0 0,3 5 0,2 1 1,2 3 212,1 1 1,1 4-1,1 1 1,-1 2-60,-2-1 1,-1-4 0,-4 1-1,-1-2-230,-1-1 59,-5-4 1,1-6-1,-5-9 1,-2-7 35,-2-7 1,-1-6-1,-3-3 1,1-3 108,-1-4 0,3 2 0,0-7 0,1 4 3,0 0 1,-1-3-1,3 0 1,2 1-11,1 1 1,1 2-1,1 3 1,2 3-41,4 2 0,3 6 0,2 4 0,2 5-197,2 1 0,-3 3 1,2 5-1,1 4 188,-1 2 0,6 49 0,5 13 0</inkml:trace>
</inkml:ink>
</file>

<file path=ppt/ink/ink1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2:20.493"/>
    </inkml:context>
    <inkml:brush xml:id="br0">
      <inkml:brushProperty name="width" value="0.04286" units="cm"/>
      <inkml:brushProperty name="height" value="0.04286" units="cm"/>
      <inkml:brushProperty name="color" value="#FFFFFF"/>
    </inkml:brush>
  </inkml:definitions>
  <inkml:trace contextRef="#ctx0" brushRef="#br0">20 336 7750,'1'9'0,"2"-1"263,4-2 0,2-5 1,1 1-1,0-7-265,-1-4 1,3 0 0,-1-7-1,0-2 30,-3 0 0,0-2 0,2 0 0,0 0 35,0 0 1,-5 0 0,-1 1 0,-3 0-120,-1 2 1,0-1 0,-1 2 0,-3 2-102,-2 4 0,-3 1 0,-2 6 0,-1 1 86,-1 0 0,-4 4 1,4 2-1,0 6 139,-2 5 1,4 5 0,-1 3-1,3 3 51,3-1 1,3 4 0,0-3 0,2 3-98,1 1 0,6-2 1,3-1-1,7-4-125,3-2 0,0-1 0,1-3 0,1-4-192,2-6 0,2-6 1,2-5-1,0-6-5,0-6 0,-3-7 0,0-3 0,-5-4 300,-2-3 0,2 1 0,-4-3 0,1-1 0,-3 1 0,-3 4 0,-4 0 0,-2 5 4,-3 2 1,-2 2 0,-3 6 0,-2 5 199,-3 4 1,-2 4 0,-1 0 0,-3 3 78,0 3 0,2 4 1,-3 5-1,1 2-62,0 2 0,2 4 1,0 4-1,3 0 68,4 0 0,-3 4 0,3-2 0,1 2-94,1-2 0,4 2 0,5-5 1,4-1-240,3-1 1,5-5 0,0-4-1,2-5-167,1-3 0,3-8 0,0-3 0,-1-5-94,-1-5 0,-1-6 0,-2-4 0,0-1-34,-1-2 0,-9 0 0,1 0 0,-2 1-89,-2-1 0,-2 6 0,0 4 597,-2 6 1,-5 8 0,-2 6 345,1 6 0,0 8 1,5 5-1,0 4-141,0 2 1,1-1 0,3 5 0,1 2-65,1 0 1,2 4 0,0 1 0,3 4-180,2 3 1,1 2-1,-5 5 1,1-1 47,0 1 0,-3 0 0,-2-2 0,0-3-9,-3-5 1,-1-6 0,-1-7 0,-1-5-111,-2-5 0,1-7 0,-5-6 0,-1-3-493,-1-1 1,-4-8 0,0-2-1,1-2-397,1-2 1,-2-2-1,0-5 1,4-2 829,1-3 0,13-19 0,5-10 0,-1-4 0,0 0 0</inkml:trace>
</inkml:ink>
</file>

<file path=ppt/ink/ink1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2:20.840"/>
    </inkml:context>
    <inkml:brush xml:id="br0">
      <inkml:brushProperty name="width" value="0.04286" units="cm"/>
      <inkml:brushProperty name="height" value="0.04286" units="cm"/>
      <inkml:brushProperty name="color" value="#FFFFFF"/>
    </inkml:brush>
  </inkml:definitions>
  <inkml:trace contextRef="#ctx0" brushRef="#br0">0 1 7750,'3'10'1068,"1"0"-615,-2 0 1,2 0 0,0 0 0,-1 1-407,1 2 0,-3-1 0,4 4 1,-2 2-158,1 1 0,2 1 0,-3-2 1,0 0-835,-2-1 1,2-5 943,0 1 0,1-24 0,-4-7 0</inkml:trace>
</inkml:ink>
</file>

<file path=ppt/ink/ink1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2:21.401"/>
    </inkml:context>
    <inkml:brush xml:id="br0">
      <inkml:brushProperty name="width" value="0.04286" units="cm"/>
      <inkml:brushProperty name="height" value="0.04286" units="cm"/>
      <inkml:brushProperty name="color" value="#FFFFFF"/>
    </inkml:brush>
  </inkml:definitions>
  <inkml:trace contextRef="#ctx0" brushRef="#br0">30 1 7750,'-9'0'59,"-1"0"0,4 1-1268,3 2 1209,2 3 0,18 48 0,5 11 0</inkml:trace>
</inkml:ink>
</file>

<file path=ppt/ink/ink1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12:22.076"/>
    </inkml:context>
    <inkml:brush xml:id="br0">
      <inkml:brushProperty name="width" value="0.04286" units="cm"/>
      <inkml:brushProperty name="height" value="0.04286" units="cm"/>
      <inkml:brushProperty name="color" value="#FFFFFF"/>
    </inkml:brush>
  </inkml:definitions>
  <inkml:trace contextRef="#ctx0" brushRef="#br0">20 308 7750,'5'29'250,"-1"-3"1,1-2 0,2-4 0,2 0-183,1 0 1,0-3 0,1-2 0,1-5-68,1-2 0,0-3 1,-2-2-1,1-2 254,2-1 1,-5-4-1,-2-4 1,1-3-203,1-2 0,-4-5 1,0 2-1,-2-3-125,0-1 1,0-3 0,-3-1 0,0 0-160,0-1 1,-3 2 0,-1 4 0,-2 2 38,-2 0 0,0 2 0,-3-2 0,-3 5 211,-2 4 0,0 4 1,0 4-1,-1 1 114,2 2 1,-3 4 0,5 6-1,1 4 11,1 2 1,2 4 0,3 0 0,2-1-11,3-1 0,2-2 0,4-2-134,5 0 0,35-10 0,13 2 0</inkml:trace>
  <inkml:trace contextRef="#ctx0" brushRef="#br0" timeOffset="1">347 169 7750,'0'-7'3717,"0"1"-3325,0 4 1,0 2 0,1 7-1,2 7 4,0 5 0,0 7 1,-2 7-1,2 4-217,0 5 1,3 3 0,-2 4 0,-1-2-191,1 0 1,-1-10 0,2-1-1,1-6-246,-1-7 0,-1-8 1,2-14-165,2-7 1,-3-9-1,1-13 1,-1-5-19,1-7 0,1-4 1,2-6-1,1-2 95,0-1 1,4 0 0,-1 5 0,0 1 331,1 4 1,1 1 0,2 6 0,-1 7 174,-2 6 0,-1 12 0,-3 5 0,0 3 350,0 3 1,-1 9 0,-1 6 0,-3 7 333,-1 7 1,3 6 0,-3 4 0,1 1-534,-1 0 0,1-1 0,-3 2 1,1 1-445,-1 1 1,3-1 0,-2-7-1,-1-4-758,-1-4 0,-1-9 888,0-1 0,0-5 0,0-2 0</inkml:trace>
</inkml:ink>
</file>

<file path=ppt/ink/ink1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1"/>
    </inkml:context>
    <inkml:brush xml:id="br0">
      <inkml:brushProperty name="width" value="0.08571" units="cm"/>
      <inkml:brushProperty name="height" value="0.08571" units="cm"/>
      <inkml:brushProperty name="color" value="#FFFFFF"/>
    </inkml:brush>
  </inkml:definitions>
  <inkml:trace contextRef="#ctx0" brushRef="#br0">167 0 8449,'-10'8'-216,"2"1"123,0 0 1,7 6 304,-5-4 0,4 4 0,2 2 0,0-1 54,0 1 1,0 5-1,0 2 1,0 2-118,0 3 1,6 3-1,-1 1 1,-1 3-46,-2 3 1,-2 3 0,0 10 0,0 1 57,0 3 1,0 9-1,0-2 1,0 3-28,0-1 1,0-2 0,0 2 0,0 0-41,0 2 1,-6-10 0,1 8 0,1-6-17,2-6 0,2-1 0,0-2 1,0-2-75,0-3 1,6 0-1,-1-4 1,-1 2 5,-2 3 0,-2-3 0,2 1 0,2 3 91,2 0 0,0 4 0,-6-2 0,0 1 11,0 1 0,0-8 0,0 2 0,0 2-24,0 1 0,0-4 0,0-2 0,-2-1-29,-4-3 1,4 4 0,-4 1-1,2 0-29,-2 2 1,5-8-1,-5 4 1,2-2-30,-2 0 0,4 5 1,-4-5-1,4-2-15,2-2 1,0-2 0,0 1 0,0-1-13,0 1 1,0-7 0,0 1-1,0 1-33,0 3 1,0 1 0,0 1 0,0-1 11,0 0 0,0 3 1,0 0-1,0 3 18,0-2 0,0 0 0,2 1 0,2 2 14,2 3 0,0-6 0,-6 1 0,0-1 3,0 2 0,0-3 0,0 3 0,0-4 21,0-3 1,0 2 0,0-1 0,0 0-1,0 1 1,0-3 0,0-1-1,0-4-47,0-2 1,6 4 0,-1-4 0,-1 0 16,-2 0 1,-2 0-1,0-4 1,0 4 11,0 2 1,0-3 0,0 3-1,0-1 16,0 1 1,0-4 0,0 5 0,0-1 6,0-1 1,0-5 0,0 4 0,0-1-27,0-1 0,0 6 0,0-5 0,0 2-38,0-1 1,0 4 0,2-6 0,2-1-2,2-3 0,0 4 1,-6 1-1,2-3-140,3-2 0,-3-7 0,4 1-1497,-4 0 1687,6-4 0,-84 6 0,-14-4 0</inkml:trace>
  <inkml:trace contextRef="#ctx0" brushRef="#br0" timeOffset="1">43 4964 8155,'-17'8'400,"7"2"0,3-6-358,-1 1 0,8 1 74,0-6 1,2 0 0,9 0-32,3 0 0,1 0 1,3 0 215,-1 0 0,1 0 0,0 0-117,0 0 1,-7 0 0,-1 1 0,0 3 80,0 2 1,-5-1 0,7-3-65,2 4 1,-5-4 0,3 4-52,1-6 0,-3 0 1,0 2-1,0 2 38,-1 2 0,-3 0 1,6-6 20,2 0 1,-4 0 0,2 0-85,1 0 0,3 0 1,1 0-7,1 0 0,-1 2 1,1 1-84,-1 3 1,1-1 0,-1-5-1,1 0 31,0 0 1,-1 0-1,1 0 1,-1 0 37,1 0 0,1 0 0,3 0 1,1 0-20,-2 0 1,6 0 0,2 2 0,2 2-22,4 1 0,-10 3 0,12-4 0,-1 1-66,4-2 0,3 1 0,-4 0 0,3 2-49,3-3 1,-3-1-1,4 0 1,3 2-33,1 1 1,4 1 0,-2-6 0,3 0 110,3 0 1,-1 0 0,5 0 0,-2-2-94,-2-3 1,-4 3 0,-2-4 0,3 4-25,4 2 0,-5 0 0,4 0 0,-3 0 116,-2 0 1,-1 0 0,1 0 0,-1 0 77,2 0 1,4 0-1,0 0 1,1 0-18,1 0 0,-5 6 1,3-1-1,-3-1-59,-2-2 1,7-2-1,3 0 1,-1 0-123,-4 0 0,2 0 0,0 0 1,-2 0-53,2 0 0,-7 0 0,2 0 0,-7 0 59,1 0 1,4 2 0,1 1 0,1 3 88,-5-2 1,0 0 0,2-1 0,3 2 20,3-1 1,-3-2 0,3 0 0,-3 2 32,-2 1 0,-1 3 1,1-5-1,-1 3-71,2-3 1,-4 5 0,-1-2 0,-1 0-64,7 0 1,-2-4 0,5 6-1,-4-3-35,0 1 1,0 0 0,0-6 0,1 0 43,-4 0 1,-2 0 0,3 0-1,0 0 3,2 0 0,-2 5 1,1 0-1,-1-1 148,1-2 0,0-2 0,-1 0 0,-1 0-41,-4 0 0,4 2 1,-5 2-1,3 2-66,-2-3 1,10-2 0,-5-1-1,0 0-29,-2 0 1,2 0 0,-1 0 0,5 0-8,1 0 1,-8 0-1,-3 0 1,1 0 42,-1 0 1,8 0 0,-8 0 0,-1 0 56,1 0 0,-7 0 1,7 0-1,1 0-14,-3 0 1,6 0 0,-7 0 0,-1 0-10,1 0 0,4 6 0,-4 0 1,0-2-19,0-3 0,3-1 0,-2 0 1,-1 0-23,-1 0 0,5 0 0,-5 0 0,2 0-27,-1 0 0,3 0 1,-3 0-1,1 0-24,-2 0 0,5-5 0,-6-1 0,-2 2 51,-2 2 0,-2 2 0,0 0 0,0 0 79,0 0 0,0 0 1,-1 0-1,-3 0 22,-2 0 0,-2 0 0,4 0 0,-1 0-78,1 0 0,1 0 1,-1 0-1,-2 0-51,2 0 0,0 0 0,0 0 0,-3 0 27,-3 0 1,4 0 0,-3 0-1,-1 0 26,0 0 1,4 0 0,-5 0 0,-2 0 43,-3 0 0,-1 0 0,-1 0 0,1 0 46,-1 0 1,1 0-1,-1 0-62,1 0 0,-1 0 1,0 0-19,1 0 0,-5 0 30,-2 0 0,1 0 16,5 0 112,-7 0-638,6 0-640,-14 0 1107,5 0 0,-22 0 0,-5 0 0</inkml:trace>
</inkml:ink>
</file>

<file path=ppt/ink/ink1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3"/>
    </inkml:context>
    <inkml:brush xml:id="br0">
      <inkml:brushProperty name="width" value="0.08571" units="cm"/>
      <inkml:brushProperty name="height" value="0.08571" units="cm"/>
      <inkml:brushProperty name="color" value="#FFFFFF"/>
    </inkml:brush>
  </inkml:definitions>
  <inkml:trace contextRef="#ctx0" brushRef="#br0">0 216 8184,'0'-8'-542,"0"0"1371,0 8-149,0 0 172,8 0-450,-6 0 1,13 2-53,-3 4 1,-2-4 32,1 4 0,1-6-145,5 0 0,2 0 0,-2 0 52,1 0 0,-7 0 1,1 0 230,2 0 1,-5 0-164,3 0 1,0 0 0,5 0 57,1 0 0,-7 0 1,1 0-91,1 0 0,-3 0 1,2 0-112,2 0 0,2 0 1,1 0-107,1 0 1,-1 0 0,1 0-1,-1 0-54,1 0 1,-7 0-1,1 0 1,2 0-111,1 0 0,2 0 1,4 0-1,0 0 72,3 0 1,-1 0-1,-6 0 1,1 0 34,-1-6 1,1 4 0,-1-4 0,1 4 22,0 2 0,0 0 0,-1 0 0,0 0-11,1 0 1,-1 0 0,1-2 0,-1-1-21,1-3-1,-1 1 1,1 5 0,-1 0 7,2 0 0,-8 0 1,1 0-1,1 0 4,3 0 0,1 0 0,1 0 0,-1 0 30,1 0 1,-1 0 0,1 0-54,-1 0 1,2 0 0,-2 0 0,1 0-34,-1 0 1,1 0 0,-1 0-1,1 0-33,-1 0 0,0 0 1,1 0 26,-1 0 1,1 0 0,0 0 0,0 0 35,-1 0 0,1 0 0,-1 0 59,1 0 1,5 0 0,0 0-32,-1 0 1,-3 0 0,-2 0 90,2 0 0,-2 0-7,1 0 0,-1 0 0,1 0-101,-1 0 1,1 0 0,-1 0 44,1 0 0,-7 0 0,1 0-183,1 0 0,4 5 38,0 1 0,1-1 0,-1-5 48,1 0 1,-1 0 0,1 0 11,-1 0 0,1 0 1,-1 0 19,1 0 1,-1 0 0,2 0 65,-2 0 0,0 6 0,1 0 0,-1-2-172,1-4 0,-1 0 1,1 0 47,-1 0 0,1 0 0,-1 0 0,1 0 25,0 0 1,0 6 0,-1 0 0,1-2 12,-1-2 0,0-2 0,1 0 29,-1 0 1,1 2 0,-1 1-17,1 3 0,0-1 0,0-5-25,-1 0 0,1 0 1,-1 0-10,1 0 0,-1 2 0,0 2 0,1 1 7,-1-1 0,1-2 0,-1-2 3,2 0 1,-2 0-1,1 0-26,-1 0 0,1 0 0,-1 0 24,1 0 0,-1 0 0,1 0-5,-1 0 0,0 0 0,2 0 10,-2 0 0,1 0 0,-1 0 24,1 0 1,-1 0 0,1 0 23,-1 0 0,1 0 0,-1 0-29,1 0 0,-1 0 0,1 0-39,0 0 1,-1 0-1,1 0 4,-1 0 0,1 0 1,-1 0 13,1 0 1,-1 0 0,1 0 9,-1 0 0,1 0 0,0 0 0,0 0 16,-1 0 0,-5 0 0,-1 0 0,3 0 0,1 0 1,-3 0 0,0 0 0,1 0-5,3 0 1,-5 0 0,1 0 0,2 0 13,2 0 1,-4 0 0,-1 0-15,3 0 1,2 0-1,1 0-18,0 0 0,1 0 0,-1 0 5,1 0 1,-1 0 0,1 0-6,-1 0 0,2 0 0,-2 0 16,1 0 0,-7 0 1,1 0 22,2 0 0,1-2 0,3-2-26,-1-1 0,-5-1 0,-1 6 2,3 0 0,1 0-12,3 0 0,0 0 0,0 0-5,-1 0 1,-5 0 0,0 0 118,1 0 1,3 0-56,1 0 0,-5 0 1,-1 0-30,3 0 0,-4 0-27,1 0 0,-5 0-36,6 0 0,0 0 10,6 0 1,-6 0 10,-1 0 1,1 0-85,5 0 0,-5 0-89,0 0 0,-7 0-712,7 0 102,-8 0 1,6 0-3496,-5 0 1106,-3 0 3187,6 0 0,-5-43 0,-6-25 0,3-1 0,0-1 0</inkml:trace>
</inkml:ink>
</file>

<file path=ppt/ink/ink1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4"/>
    </inkml:context>
    <inkml:brush xml:id="br0">
      <inkml:brushProperty name="width" value="0.08571" units="cm"/>
      <inkml:brushProperty name="height" value="0.08571" units="cm"/>
      <inkml:brushProperty name="color" value="#FFFFFF"/>
    </inkml:brush>
  </inkml:definitions>
  <inkml:trace contextRef="#ctx0" brushRef="#br0">71 0 8184,'-18'8'-486,"1"-1"679,-1 5 273,8 2 0,3-10-211,7 7 0,2-6 1,3 5-65,7-3 1,4-1 0,-1-4 0,-1 2 80,-3 0 0,1 2 0,6-6 0,0 0-6,-1 0 0,7 0 1,-1 0-1,0 0-120,2 0 0,-3 0 1,7 0-1,3 0-30,1 0 0,2 0 1,0 0-1,0 0-74,0 0 0,1 0 0,-1 0 1,-1 0-18,1 0 0,6 0 1,0 0-1,-1 0 37,-3 0 1,-2 2 0,1 2 0,3 2 13,3-3 1,-1-1-1,-4 0 1,1 1 19,3 3 0,7 5 0,-6-5 1,3 0-1,4 0 1,2-2 0,1 8-1,1-1-80,-1-2 0,3 4 1,2-7-1,3-2-30,2 4 0,1-6 1,3 4-1,-2-4-58,3-2 0,1 0 1,4 0-1,3 0 15,0 0 1,2-6-1,-9-2 1,-2 2 14,-1-2 0,3 0 0,2 5 1,-6-3 47,-1 2 0,-7 3 1,8 1-1,1 0 39,-3 0 1,-2 0 0,-6 0 0,-2 0 52,1 0 1,5 5-1,1 2 1,-3 1-46,-1 0 0,-1-2 0,5-2 0,3 2-54,0-2 0,1 3 0,-6-1 0,1-3-66,-1-1 0,3-2 1,0 0-1,1 0 31,0 0 0,-1 0 0,-2 0 0,5 0 35,-1 0 0,0 0 0,-5 0 1,2 0 15,-3 0 1,4 6-1,0-1 1,-4-1-24,-2-2 1,4-2 0,4 0 0,-2 0-8,0 0 1,5 0-1,-5 0 1,0 0 3,1 0 1,3 0 0,-3 0 0,-1-2 3,1-4 0,-3 4 0,-4-3 0,4 3 5,0 2 0,6 0 0,-6 0 0,1 0 3,1 0 1,-5 0 0,6 0 0,-3 0 21,0 0 1,1 0-1,-4 0 1,1 0-18,2 0 0,2 0 0,-8 0 0,0 0-8,1 0 1,0 0-1,0 0 1,-1 0 3,0 0 1,-4 2 0,-1 2 0,1 1-5,2-1 0,4-2 0,-2-2 0,1 0-2,-1 0 1,1 6 0,0-1-1,-1-2 1,1-1 0,-6-2 0,0 0 0,1 0 16,3 0 0,0 0 1,-2 0-1,-3 0-7,3 0 1,2 0-1,0 0 1,-3 0-28,-1 0 0,-2 0 0,6 0 0,-3 0-17,1 0 1,3 0 0,-8 0-1,-1 0 39,-1 0 0,5 0 1,-5-2-1,-2-1 31,3-2 0,-6-1 0,6 6 0,-2 0-3,0 0 0,0 0 0,-4 0 1,2 0-20,2 0 0,0 0 0,-4 0 0,2 0 4,2 0 1,0 0-1,-6 0 1,0 0-4,0 0 0,0 0 0,-2 0 0,-1 0 13,-3 0 0,0 0 0,6 0 1,0 0-4,0 0 0,-2 0 0,1 0 1,-3 0 3,0 0 0,6 0 0,-8 0 0,4 0-14,3 0 1,3 0 0,-2 0 0,-4 0-3,0 0 0,0 0 0,3 0 1,-2 0 14,1 0 1,-2 0 0,-2 0-1,-1 0 4,2 0 0,1 0 1,2 0-1,-1 0-22,1 0 0,0 0 1,1 0-1,1 0-29,4 0 1,-4 0-1,3 0 1,-2 0-26,-3 0 1,0-6 0,0 1 0,0 1 33,0 2 1,1 2 0,-1 0 0,0-2 7,0-3 1,-2 3 0,-2-3 0,-1 3 83,1 2 1,2 0 0,0 0 0,-2 0-2,-2 0 1,0 0-1,7 0 1,-1 0-81,0 0 0,-6 0 0,-2 0 0,0 0 8,2 0 0,0 0 0,4 0 1,-4 0-22,-6 0 1,2 0-1,0 0 1,1 0-3,0 0 0,3 0 1,-4 0-1,0 0 65,1 0 1,-1 0 0,-4 0 0,3 0-15,-2 0 0,3 0 0,-2 0 0,-1 0-31,-3 0 1,4 0-1,1-2 1,-3-2 25,-2-2 0,0 0 0,-2 6 0,1 0-11,-1 0 1,1 0-1,1 0-20,4 0 1,-9 0 0,4 0 0,-3 0 43,1 0 0,1 0 0,2 0 27,-2 0 0,0 0 0,1 0 0,-1 0 5,1 0 1,-1 0-1,1 0-55,-1 0 1,1 0 0,-1 0-7,2 0 0,-2 0 1,1 0 70,-1 0 0,0 0 0,1 0-18,-1 0 1,1 0 0,-1 0-55,1 0 1,-7 0 0,1 0 0,2 0-25,2 0 1,-4-4-1,-1-2-55,3 2 1,2 2 0,1 2-11,1 0 0,-7 0 0,1 0 213,1 0 1,-3 0 34,2 0 1,-6 0 119,5 0 0,-5 0-103,6 0 0,-7 0 141,8 0 289,-9 0 22,4 0-174,-8 0-2303,0 0 0,-48-7 0,-10-2 0</inkml:trace>
</inkml:ink>
</file>

<file path=ppt/ink/ink1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6"/>
    </inkml:context>
    <inkml:brush xml:id="br0">
      <inkml:brushProperty name="width" value="0.06" units="cm"/>
      <inkml:brushProperty name="height" value="0.06" units="cm"/>
      <inkml:brushProperty name="color" value="#E71224"/>
    </inkml:brush>
  </inkml:definitions>
  <inkml:trace contextRef="#ctx0" brushRef="#br0">141 0 7722,'-17'0'598,"-1"0"1,6 0-103,0 0 1,6 6 0,-3 1-194,1 2 1,-4-3 0,6 5-239,2 1 0,-3 4 0,1 0 0,2 1-14,2-1 1,-4 2 0,0-2 0,2 1-139,3-1 1,1 3 0,0 1 0,0 2-74,0-1 1,5-3 0,1 0-1,0 1 70,2-2 0,-4 4 0,5-11 0,1 5-5,0 2 0,1 0 0,7-3 11,0-3 1,-6-1 0,0-7-1,1 3-39,3-3 0,1-1 0,1-2 0,-1-2 107,1-3 0,-1 1 0,-1-7 1,-3-2 104,-1-1 0,-1-2 0,6 4 0,-3 1 14,-3-3 0,-7 0 0,4-3 0,-2 1 52,-1-2 1,1 8 0,-6-1 123,0-2 1,0-2 0,0-1-10,0-2 0,-7 2 0,-3-1-201,0 1 0,-3-1 1,5 1-24,-2-2 1,-1 2 0,-2-1-132,1 1 0,1 0 1,-7 6-25,1 4 0,5 4 0,0 2-251,-1 0 1,-3 0-1,1 2-787,3 4 1147,-4 3 0,-9 45 0,-13 9 0</inkml:trace>
</inkml:ink>
</file>

<file path=ppt/ink/ink1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7"/>
    </inkml:context>
    <inkml:brush xml:id="br0">
      <inkml:brushProperty name="width" value="0.06" units="cm"/>
      <inkml:brushProperty name="height" value="0.06" units="cm"/>
      <inkml:brushProperty name="color" value="#E71224"/>
    </inkml:brush>
  </inkml:definitions>
  <inkml:trace contextRef="#ctx0" brushRef="#br0">35 51 7721,'-8'16'130,"-3"1"1,3-7 237,2 2 0,4-1-25,2 6 1,2 0 0,2-1-258,2 0 0,6-4 0,-5-1 65,3 1 0,2 4 1,5-2-100,1-3 0,-7 3 1,2-9-123,0-2 0,3-1 1,1-2 26,1 0 1,-6 0 0,-1 0 0,1-2 19,-3-2 1,5-6 0,-6-7 0,0 1 64,-1-2 1,5 0 0,-6-2 0,-2-3 118,-2 3 0,-2 2 0,0 1 1,0 1 71,0-1 0,0 1 0,-2 0-150,-4 6 1,2-4-1,-8 9 1,-1 1-109,-3 2 1,-1 2 0,-3 0 0,-1 0-238,-2 0 1,-1 6 0,7 1-1,-1 1-663,0-1 0,3 6 925,3-2 0,-4-4 0,7 1 0</inkml:trace>
</inkml:ink>
</file>

<file path=ppt/ink/ink1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9"/>
    </inkml:context>
    <inkml:brush xml:id="br0">
      <inkml:brushProperty name="width" value="0.06" units="cm"/>
      <inkml:brushProperty name="height" value="0.06" units="cm"/>
      <inkml:brushProperty name="color" value="#E71224"/>
    </inkml:brush>
  </inkml:definitions>
  <inkml:trace contextRef="#ctx0" brushRef="#br0">107 51 7720,'-19'8'177,"8"5"1,1-5 0,0 0 295,0-2 0,5 2 0,-5-2-305,2 4 1,2 0-1,6 1 1,0 2-76,0 2 0,0 1 0,2 3-93,4 3 0,2-3 1,5 3-1,-1-4-30,2-1 0,-1-6 1,1 0-1,-2 3-66,2 0 1,2-3 0,1-2 0,0-1-15,1-5 1,-1-1 0,1-2-1,-1 0 38,1 0 1,-1-2 0,-1-3 0,-2-8 52,-2-8 1,-2 1 0,1-7-1,-5-1 150,-4 2 0,4-5 0,0 2 0,-2 0 122,-2 1 1,-8-2-1,-2 8 1,-2 2 3,-3 1 1,-3 5 0,-2 3 0,0 5-194,1 4 0,-3 2 1,-1 0-1,-2 0-411,1 0 1,3 2 0,2 4 0,-1 5-1703,1 3 2049,-2 4 0,-22 35 0,-5 10 0</inkml:trace>
</inkml:ink>
</file>

<file path=ppt/ink/ink1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0"/>
    </inkml:context>
    <inkml:brush xml:id="br0">
      <inkml:brushProperty name="width" value="0.06" units="cm"/>
      <inkml:brushProperty name="height" value="0.06" units="cm"/>
      <inkml:brushProperty name="color" value="#E71224"/>
    </inkml:brush>
  </inkml:definitions>
  <inkml:trace contextRef="#ctx0" brushRef="#br0">68 84 7774,'-8'9'107,"4"4"1,-7-6 378,-3 2 0,4-3-31,-1 5 0,7-5-272,-2 4 0,6 2 0,4 4-100,2 1 1,5-1-1,-3 2 1,2-2-80,3 1 0,-3-1 0,2 2 1,-1 3-24,-1 1 0,7-5 0,-6-6 0,5 0-179,1-1 1,1 2-1,-1-6 1,1-2 82,-1-2 1,1-2-1,-1-2 1,1-4 180,-1-5 1,-4-9 0,-4-4 0,1 0 121,0-1 0,-1-4 1,3 3-1,-6-2 83,-4 1 0,-2 7 0,0-3 1,0 5 34,0 0 1,-2-4 0,-4 0-76,-6 2 1,3 7 0,-3 4 0,-1 1-73,-4 5 1,0-5 0,-1 3-378,1 1 1,-1 2 0,1 4 0,-1 4-726,1 5 1,5 3 942,0 4 0,1-10 0,-7 0 0</inkml:trace>
</inkml:ink>
</file>

<file path=ppt/ink/ink1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1"/>
    </inkml:context>
    <inkml:brush xml:id="br0">
      <inkml:brushProperty name="width" value="0.06" units="cm"/>
      <inkml:brushProperty name="height" value="0.06" units="cm"/>
      <inkml:brushProperty name="color" value="#E71224"/>
    </inkml:brush>
  </inkml:definitions>
  <inkml:trace contextRef="#ctx0" brushRef="#br0">1036 84 7741,'-11'14'555,"-1"-2"1,6 1-1,-4-6 145,3 2 1,-5 3-424,6 4 0,0 1 0,6-1 1,0 1-47,0 0 0,0 0 0,2-1 0,2 2-194,2 5 1,6-5 0,-5 4 0,1-1-13,0 1 0,5-4 0,-1 5 1,2-5-101,-3-1 1,5-2-1,-4-2 1,3-4-124,4-2 1,-2-1 0,0-6 0,1 0 16,-1 0 1,1-4-1,-1-5 1,1-8 119,-1-1 0,1-8 0,-1 0 0,1-2 168,0 0 0,0 1 0,-3-7 0,-1 3 83,-3 3 0,-7-1 0,2 7 0,-4-1 277,-2-1 0,0 6 1,-2-5-89,-4 5 0,-4 3 0,-7 4 1,0 5-193,-1 5 1,0 1 0,-2 0 0,-1 0-448,-2 0 1,-1 0 0,7 0-600,-1 0 1,1 1 0,-1 3 858,1 2 0,7 44 0,2 5 0</inkml:trace>
  <inkml:trace contextRef="#ctx0" brushRef="#br0" timeOffset="1">36 1 7729,'-10'7'51,"0"-5"106,4 3 0,5-1 0,-5 2 198,4 4 1,2 0-1,0 1-280,0 2 1,0 2 0,0 3-1,0 3-57,0 1 1,6 0 0,1-5-1,3-1-56,4 1 0,1 0 0,3-2 1,-1-5-79,2-4 1,-2 2 0,2-2 0,3-3 50,1-2 0,0-2 0,-5-4 1,-1-7 99,1-2 0,3-9 0,-1-1 1,-4 0 75,0 0 0,-9 0 0,-1 4 0,-4-2 139,-2 1 1,0 8-1,0 2 1,-2 0 187,-4 2 0,-3-1 0,-9 6 0,0-1-226,0 2 0,1 1 1,-1 2-741,1 0 1,-1 0 0,1 0-706,-1 0 1233,1 0 0,-16 51 0,-5 14 0</inkml:trace>
</inkml:ink>
</file>

<file path=ppt/ink/ink1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4"/>
    </inkml:context>
    <inkml:brush xml:id="br0">
      <inkml:brushProperty name="width" value="0.06" units="cm"/>
      <inkml:brushProperty name="height" value="0.06" units="cm"/>
      <inkml:brushProperty name="color" value="#E71224"/>
    </inkml:brush>
  </inkml:definitions>
  <inkml:trace contextRef="#ctx0" brushRef="#br0">124 84 7806,'-10'0'51,"-7"0"0,16 8 0,-5 4 146,4 9 1,2-3-1,0 6 1,0 0-110,0 4 1,2 4 0,4 0 0,4 2-54,0-1 1,5-5-1,-5-2 1,2-2-54,-1-4 0,1-3 0,6-4 0,-1-4-46,0-1 0,1-2 0,-1-6 1,3-2 30,4-4 0,-4-3 0,3-10 0,-4-2 94,-1 0 0,-1-9 0,-1 2 0,-3-1 111,-1 1 1,-8-1 0,2 4 0,-4 1 113,-2 0 1,0 0-1,0 3 1,-2-1-31,-4 2 0,-4 1 0,-7 3 0,-3 1-196,-3 4 0,4-4 0,-7 6 0,3-2-244,-1-1 0,-2 9 1,5-2-1,-2 3 184,2 2 0,-21 35 0,-6 19 0,-5 1 0,0 0 0</inkml:trace>
</inkml:ink>
</file>

<file path=ppt/ink/ink1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5"/>
    </inkml:context>
    <inkml:brush xml:id="br0">
      <inkml:brushProperty name="width" value="0.06" units="cm"/>
      <inkml:brushProperty name="height" value="0.06" units="cm"/>
      <inkml:brushProperty name="color" value="#E71224"/>
    </inkml:brush>
  </inkml:definitions>
  <inkml:trace contextRef="#ctx0" brushRef="#br0">18 101 7868,'-7'9'-463,"5"6"77,-4-5 0,4 6 740,2 0 0,0 1 1,0-1-206,0 1 1,8 0-1,1 0-107,1-1 1,6-4 0,-5-2 0,5 1 7,1-1 1,-5 2 0,0-6 0,2-2-72,2-2 0,1 4 0,0-1 0,1-1-17,-1-2 0,1-8 0,-1-1 0,1-3 32,-1-2 0,-5-4 0,0 0 1,0-1 7,-2 1 1,0-1-1,-7 0 1,3 0 84,-2 1 1,-2-1 0,-2 1 0,0-1 51,0 0 0,-2 1 1,-2-1-1,-3 1-19,-3-1 1,-2 6-1,-6 2 1,0 1-103,1 4 1,-1-4 0,1 4 0,-1 0-26,1 2 1,-1 2-1,1 2-487,0 4 1,-1 2 493,1 9 0,6 51 0,3 14 0</inkml:trace>
</inkml:ink>
</file>

<file path=ppt/ink/ink1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9"/>
    </inkml:context>
    <inkml:brush xml:id="br0">
      <inkml:brushProperty name="width" value="0.06" units="cm"/>
      <inkml:brushProperty name="height" value="0.06" units="cm"/>
      <inkml:brushProperty name="color" value="#E71224"/>
    </inkml:brush>
  </inkml:definitions>
  <inkml:trace contextRef="#ctx0" brushRef="#br0">18 100 7893,'-10'0'-892,"2"2"1320,8 4 0,2 3 0,4 6 0,4-2-149,-1-2 0,7-2 1,-5 4-1,5-1-245,1 0 0,2 2 0,-4-2 1,-1-2-111,-2-3 0,-1 4 0,7-6 0,-1-1 40,1-2 0,-1-2 1,1-2-1,-1-4 79,1-4 0,-1-5 1,0-3-1,-4-3 134,-1-1 0,-8 0 0,1 5 0,-3 0 223,-2 0 1,0 1 0,-2 0-112,-3-1 1,-5 2 0,-8 2 0,0 3-182,1 3 0,-7 2 1,1 5-1,2 0-222,1 0 0,-3 0 0,0 0 1,1 0-557,3 0 1,0 2 0,2 3 669,0 6 0,-1 41 0,1 11 0</inkml:trace>
</inkml:ink>
</file>

<file path=ppt/ink/ink1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2"/>
    </inkml:context>
    <inkml:brush xml:id="br0">
      <inkml:brushProperty name="width" value="0.06" units="cm"/>
      <inkml:brushProperty name="height" value="0.06" units="cm"/>
      <inkml:brushProperty name="color" value="#E71224"/>
    </inkml:brush>
  </inkml:definitions>
  <inkml:trace contextRef="#ctx0" brushRef="#br0">88 134 7672,'-15'1'93,"3"5"0,2-4 822,4 4-311,5-4 0,-7 0-277,8 2 1,0 0 0,0 8-169,0 1 0,0 1 0,0 3-79,0 0 1,2 0-1,2-1 1,3 0-268,3 1 0,-4-2 0,4-2 0,-1-1-94,1 0 1,-4-4-1,4-1 1,0-1 139,0-1 1,2 0 0,3-6 140,-3-5 0,1 3 1,-5-10-1,0-4 32,0-4 0,3-2 0,-3 3 0,0-5 106,0-1 1,-1 4-1,-3-4 1,2 2 114,-2 3 1,-2 3 0,-2 1-1,0 1 49,0-1 0,-2 2 0,-2 2 1,-4 5-121,-1 0 0,3 2 1,-6 4-172,-2-3 0,-1 3 0,-3-4-472,1 5 0,5 1 0,3 1 461,1 5 0,-20 38 0,-5 18 0,-1 6 0,0 1 0</inkml:trace>
</inkml:ink>
</file>

<file path=ppt/ink/ink1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3"/>
    </inkml:context>
    <inkml:brush xml:id="br0">
      <inkml:brushProperty name="width" value="0.06" units="cm"/>
      <inkml:brushProperty name="height" value="0.06" units="cm"/>
      <inkml:brushProperty name="color" value="#E71224"/>
    </inkml:brush>
  </inkml:definitions>
  <inkml:trace contextRef="#ctx0" brushRef="#br0">1 82 12113,'6'12'543,"0"-1"1,1-6-1,-1 6-226,6 3 1,-3-6 0,3 4-201,2 1 1,1-1 0,4 2-166,-2-4 0,1 0 1,-1 1-1,1-5-78,-1-5 1,0-1-1,1 0 1,-1 0 27,1 0 0,-1-7 0,-1-4 0,-2-2 70,-2 2 1,-8-6 0,2 2 0,-4-5 37,-2-1 1,0 3-1,0 1 1,0 1 110,0-1 1,-8 6 0,-6 2 23,-8 1 1,3 1 0,-5 4-1,3-3-258,-2 2 0,3 4 1,-3 6-1,2 2-194,-3 2 0,4 5 0,-3-6 0,3 2-805,3 1 0,5-2 0,3 7 1112,1-1 0,17 31 0,11 7 0</inkml:trace>
</inkml:ink>
</file>

<file path=ppt/ink/ink1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4"/>
    </inkml:context>
    <inkml:brush xml:id="br0">
      <inkml:brushProperty name="width" value="0.06" units="cm"/>
      <inkml:brushProperty name="height" value="0.06" units="cm"/>
      <inkml:brushProperty name="color" value="#E71224"/>
    </inkml:brush>
  </inkml:definitions>
  <inkml:trace contextRef="#ctx0" brushRef="#br0">106 68 7911,'-18'0'273,"1"0"0,1 2-20,4 2 1,-1 0-1,5 6-39,-2-3 1,6 6 0,-1-2 85,3 4 0,2 2 1,0-1-1,0 1-125,0-1 1,0 3 0,2 1-1,2 2-57,1-1 1,7-3 0,-4 0 0,1-4-194,5-3 1,2 2-1,1-8 1,1-1-180,0-2 1,5-4 0,1-3 0,-1-8 51,2-8 0,-6 1 0,5-7 0,-5-1 165,-1 2 0,-2-5 1,-2 4-1,-5 1 340,-1 4 1,-2-2-1,-8 2 1,-2 1-14,-2 3 0,-13 9 0,0 1 0,-2 2-118,-4 2 1,4-2 0,-7 8 0,1 3-22,0 6 0,6 2 0,-3 0 0,4-2-645,3 3 494,7-8 0,10 2 0,10-8 0</inkml:trace>
</inkml:ink>
</file>

<file path=ppt/ink/ink1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5"/>
    </inkml:context>
    <inkml:brush xml:id="br0">
      <inkml:brushProperty name="width" value="0.06" units="cm"/>
      <inkml:brushProperty name="height" value="0.06" units="cm"/>
      <inkml:brushProperty name="color" value="#E71224"/>
    </inkml:brush>
  </inkml:definitions>
  <inkml:trace contextRef="#ctx0" brushRef="#br0">105 84 7993,'-19'6'231,"2"-2"1,-1 10 0,3-3 208,3 4 1,-1 2-1,7-1-266,2 1 0,4-1 0,6 1-137,5 0 1,11-6 0,3-2 0,0-2-55,1-3 0,5-2 1,-2-2-1,3 0 18,-3 0 1,2-6 0,-8-1 0,-1-2 59,-2-4 1,-3-1 0,1 2 0,-3 1-51,-3-2 0,1-2 0,-7-1 1,-2-1 49,-2 0 1,-2 0-1,-2 1 1,-4-1 38,-5 1 0,-5 4 0,-1 4 0,-1-2-51,1 0 1,-1 7-1,-2-3 1,-1 4-248,-3 2 0,1 0 1,4 0-1,-3 2-767,-1 4 0,0 3 965,5 7 0,-16 45 0,-3 12 0</inkml:trace>
</inkml:ink>
</file>

<file path=ppt/ink/ink1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6"/>
    </inkml:context>
    <inkml:brush xml:id="br0">
      <inkml:brushProperty name="width" value="0.06" units="cm"/>
      <inkml:brushProperty name="height" value="0.06" units="cm"/>
      <inkml:brushProperty name="color" value="#E71224"/>
    </inkml:brush>
  </inkml:definitions>
  <inkml:trace contextRef="#ctx0" brushRef="#br0">1 134 6956,'8'9'-173,"-4"6"872,7-4 1,-5 4 0,4 1-568,-3 1 0,1-2 1,-2-2-1,4-2-126,-1 2 0,7-3 1,-3-2-1,2 0-11,3-4 1,-1-3 0,2-1-1,3 0 49,1 0 1,0-1 0,-5-5-1,-1-5 51,1-4 1,-6-1 0,0-1-1,0 0 24,-3 0 0,-1-5 0,-8 0 0,0 0-47,0-2 0,0 11 0,-2-4 0,-4 3-8,-5-1 1,-5-1 0,-2 4 0,0 2 9,1 3 0,-6 2 0,-3 5 0,1 0-138,0 0 1,-4 7 0,5 4-1,2 4-923,3 2 1,1-1 986,1 1 0,-1 36 0,1 10 0</inkml:trace>
</inkml:ink>
</file>

<file path=ppt/ink/ink1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7"/>
    </inkml:context>
    <inkml:brush xml:id="br0">
      <inkml:brushProperty name="width" value="0.06" units="cm"/>
      <inkml:brushProperty name="height" value="0.06" units="cm"/>
      <inkml:brushProperty name="color" value="#E71224"/>
    </inkml:brush>
  </inkml:definitions>
  <inkml:trace contextRef="#ctx0" brushRef="#br0">80 51 7829,'-12'5'-191,"0"1"1,7 7-1,-5-2 44,2 4 0,2 1 1,6 2-1,0-2 243,0 1 1,0-1-1,0 0 1,2 1-30,4 0 1,2 0 0,5-1 0,-1 1-63,2-1 0,1-4 0,4-1-25,-2 2 0,0-6 1,1-1-25,-1-4 1,1-2 33,-1 0 0,1-8 1,-3-3-1,-3-5 33,-6-6 0,2 1 0,-3-5 0,-1 2 89,-2 3 1,-2-3 0,0 1 0,0-1 147,0 0 0,0 1 1,-2 7-1,-4 0 20,-5 6 1,-3-5 0,-1 5 0,-1 2-138,-3 2 0,-3 4 1,3 2-1,-2 0 32,-3 0 0,0 0 0,7 0 0,-1 0-367,1 0 0,5 6 0,2 1 1,1 0-1681,-1 1 1872,6-3 0,20 17 0,13 6 0</inkml:trace>
</inkml:ink>
</file>

<file path=ppt/ink/ink1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38"/>
    </inkml:context>
    <inkml:brush xml:id="br0">
      <inkml:brushProperty name="width" value="0.08571" units="cm"/>
      <inkml:brushProperty name="height" value="0.08571" units="cm"/>
      <inkml:brushProperty name="color" value="#FFFFFF"/>
    </inkml:brush>
  </inkml:definitions>
  <inkml:trace contextRef="#ctx0" brushRef="#br0">26 51 7923,'-10'-10'1874,"1"2"-1351,3 8 1,6-5-116,0-1 1,2 1-1,9 5-84,3 0 0,1 0 0,3 0 0,-1 0-72,1 0 0,0 0 1,0 0-1,-1 0-39,1 0 0,1 0 1,2 0-1,5 0 29,1 0 0,2 2 1,5 1-1,-3 3-81,-2-3 1,0-1 0,6-2-1,0 0-2,1 0 0,-3 0 0,-2-2 0,-2-1-38,2-3 0,-4 1 0,2 5 0,2 0 142,-4 0 1,4-2 0,-6-2 0,2-1 36,4 1 0,-4 2 0,4 2 1,0 0-135,2 0 1,1 0-1,1 0 1,0 0-30,1 0 0,-1 0 0,0 0 0,2 0-13,4 0 0,-2 2 0,6 2 1,0 1-340,-1-1 0,3 3 0,4-1 0,-2-3 70,-2-1 1,1 4-1,9 0 1,2-2 91,-3-2 1,4-2-1,-1 0 1,-1 0 33,3 0 0,-6 4 0,3 2 0,-4-2 78,-1-2 1,2 0 0,-1 1 0,1 3-27,-5-2 0,0-1 0,2 1 0,3 1-29,3-1 0,-3 4 0,3-2 0,-1-3-8,2-2 1,-3-1-1,8 0 1,1 0-75,-3 0 1,0 0-1,-5 0 1,6 0 59,5 0 0,-10 0 1,7-1-1,-7-2 15,0-3 1,0 0-1,4 6 1,0 0 11,0 0 0,-3 0 1,3 0-1,0 0 42,1 0 0,-1 0 0,4 0 1,-1 0-58,1 0 1,-2 0 0,3 0 0,1 0 6,-2 0 1,-6 0 0,6 0-1,-1 0 129,3 0 1,3 0 0,-1 0-1,1 0-8,-1 0 1,-4 0-1,3-2 1,1-2-107,-4-1 0,6 0 1,-4 5-1,6 0 48,1 0 1,-3-6 0,-3-1-1,2-1-122,-1 0 0,8-2 1,0 2-1,-2 1 67,-6-1 1,-3 1 0,3 3 0,0-1-92,0 1 1,-2 2 0,-4 2 0,-2 0 103,-2 0 1,-4 0 0,9 0 0,-1 0 43,-2 0 1,-1 0-1,-6 0 1,3 0-37,6 0 1,-3 0 0,-1 0-1,-2 0-38,2 0 1,0 0 0,-4 0 0,0 0-55,-4 0 1,0 6 0,-5-1-1,3-1-42,4-2 1,-4 0-1,-3 1 1,-5 3-2,2-3 1,-5 5 0,5-2 0,1-2 140,0-2 0,-6 2 1,4 2-1,0-2 40,3-2 1,-3 0-1,1 1 1,-3 3-58,-1-2 0,7-2 1,-3-2-1,-2 0-24,1 0 1,-2 5 0,-4 0 0,2-1-61,2-2 0,2-2 0,-4 0 0,1 2 47,0 4 0,-1-4 0,0 3 0,2-4 83,-3-1 1,2 0-1,-1 0 1,4 0-16,1 0 0,-3 0 0,5 0 1,-4 2-43,-3 4 0,6-4 0,1 4 0,4-4-32,-4-2 1,5 0-1,-6 0 1,2 0-74,0 0 1,-3 0 0,5 0-1,-5 0 97,0 0 0,3 0 1,-5 0-1,1 0 56,1 0 1,-3 0 0,-5 0 0,3 0 14,2 0 0,3 0 0,-6 0 0,3 0-80,-2 0 1,-2 0 0,-2 0 0,1 0-89,-1 0 1,0 0-1,0 0 1,-1 0 59,1 0 0,1 0 1,-1 0-1,0 0 32,0 0 1,-2 0 0,-2 0 0,-1 0 14,1 0 1,-4 0 0,1 0-1,-1 0-17,0 0 0,0 0 0,3 0 0,-6 0 7,-5 0 0,0 0 1,3 0-1,1 0 21,-2 0 0,1 0 0,-1 0 0,5 0 21,1 0 0,-5 0 0,1 0 1,-2 0-56,3 0 0,-3 0 1,6 0-1,-1 0-67,-4 0 1,-1 0 0,0 0 0,5 0 51,1 0 0,-6 0 1,2 0-1,-3 0 19,-3 0 1,4 0-1,0 0 1,2 0 8,-1 0 0,-3 0 0,-1 0 0,1 0 4,4 0 0,-3 0 1,4 0-1,-5 0-19,-1 0 1,-1 0 0,1 0-1,-1 0 11,1 0 0,1 0 0,2 0 1,3 0 11,-3 0 1,1 0 0,0 0 0,1 0 0,-2 0 0,-1 0 0,-1 0 1,3 0-10,1 0 1,0 0 0,-5 0 0,0 0-47,0 0 0,-1 0 1,0 0 138,1 0 1,-1 0 0,1 0 44,-1 0 0,1 0 1,-1 0-122,1 0 1,0 0 0,0 0-47,-1 0 0,1 0 1,-1 0-77,0 0 0,1 0 1,-1 0 66,1 0 0,-6 0 0,-1 0 39,3 0 0,-5 0 1,4 0 65,1 0 0,-5 0 0,3 0-20,2 0 0,-5 0 155,3 0 0,0 0-32,5 0 0,1 0-328,-1 0-1182,-7 0-2090,5 0 3430,-13 0 0,-25 21 0,-16 7 0</inkml:trace>
  <inkml:trace contextRef="#ctx0" brushRef="#br0" timeOffset="1">13294 216 12557,'6'18'1712,"0"-2"-1353,-2 1 1,-3-1-1,-1 3 1,0 1-126,0 2 1,0 6-1,0-4 1,0 2-82,0 4 1,0 1-1,0 1 1,0-2-33,0-3 0,0 1 0,0 5 1,0-1-112,0-5 1,0 5 0,-1-6 0,-3 1 26,-2 1 1,0 0-1,6 3 1,0-1 30,0-2 1,0 0 0,0 5 0,0 1 36,0-2 0,-2 1 0,-2 1 0,-2-1-53,2 1 1,3-1 0,1 0-1,0 1-10,0-1 0,0-5 0,0-1 0,0 3-58,0 1 1,0 3-1,0-3 1,0-1-14,0-3 1,0 1 0,0 4 0,1-3 49,5-1 1,-4-5-1,4 4 1,-4 1 64,-2-2 1,0 3-1,0-5 1,0 1-34,0-1 0,0 5 0,0-3 0,0 2-72,0-1 1,0-4 0,2 3 0,2 0-16,2 0 0,-1-6 0,-5 4 0,0-2 4,0 0 0,0 6 0,2-3 0,2-2 36,2 1 0,0 0 1,-6-1-1,0 3 32,0 0 0,0-1 0,0-5 1,0 5-2,0 1 1,0 0 0,0 3 0,0-3-5,0-2 0,0 3 0,0-2 0,0 1 16,0 4 1,0-5 0,0 1 0,0-2-72,0-3 0,0 3 0,0-2 1,0 1-12,0 0 1,0-5-1,0 5 1,0-5 31,0-1 1,0 6 0,0-1 0,0-1 7,0 3 1,0-3 0,0 5 0,2-2-2,4-3 0,-4 3 0,3 0 1,-3-1-37,-2 1 1,0 1-1,0-5 1,0 2-78,0-1 1,2 3 0,2 0-1,2-1 61,-2 2 0,-1-3 0,-3-4 1,0 3 37,0 1 1,0 0 0,0-3 0,0 1 19,0 2 1,0 2-1,0-3 1,0 1-14,0-2 0,0-1 0,0-1 0,0 3-8,0 1 1,0 0 0,0-5-1,0-1-6,0 2 0,0 3 1,0 1-1,0-2-27,0 0 0,0-4 0,0 1 1,0-1 8,0 1 0,0 5 0,0 0 1,0-1-1,0-3 0,0-2 0,0 2 0,0-2 9,0 1 1,0 5 0,0 0 0,0-1 9,0-3 0,0 4 0,0 3 0,0-1-44,0-1 0,0 5 0,0-4 0,0 1-57,0-2 0,0 5 0,0-6 0,0 1 49,0 1 1,0-6 0,0 5 0,0-5 36,0-2 0,0 7 0,0-1 0,0-2 10,0-1 0,0-3 1,0 3 58,0 3 0,0-2 0,0 6 1,0-1-10,0-5 0,0-2 1,0-1-1,0-1-29,0 2 1,0 3 0,0 1 0,0-1-110,0-2 0,0-2 0,0-1 58,0 0 1,0 1 0,0-1 43,0 2 1,0-2-1,0 1-8,0-1 1,0-4 0,0-1-5,0 2 1,0 2-5,0 1 1,0 1-64,0-1 0,0 2 0,0-2-246,0 0 1,0-5-42,0 1 0,0-2-1132,0 7-1180,0-7-18,0-3 2701,8-7 0,-6-7 0,5-3 0</inkml:trace>
</inkml:ink>
</file>

<file path=ppt/ink/ink1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1"/>
    </inkml:context>
    <inkml:brush xml:id="br0">
      <inkml:brushProperty name="width" value="0.08571" units="cm"/>
      <inkml:brushProperty name="height" value="0.08571" units="cm"/>
      <inkml:brushProperty name="color" value="#FFFFFF"/>
    </inkml:brush>
  </inkml:definitions>
  <inkml:trace contextRef="#ctx0" brushRef="#br0">36 5529 7796,'-12'0'977,"0"0"605,8 0-1098,-3 0 1,14 0-1,5-2-9,4-4 1,1 5 0,0-5-112,1 5 0,8-1 0,1-2-103,0-2 0,-1 0 0,-9 6 0,1 0-49,-1 0 0,6 0 0,1 0 0,0 0-42,1 0 1,0 0-1,6 0 1,-1 0-26,1 0 1,0 0-1,3 0 1,-1 0-132,3 0 0,3 0 1,-4 0-1,0 2-11,1 4 0,-1-4 1,0 4-1,0-4 53,0-2 0,7 0 1,0 0-1,1 0 5,0 0 1,-3 0 0,-4 0 0,1 0-2,4 0 1,4 0-1,7 0 1,1 0 133,0 0 1,1-6 0,4-2-1,5 1-361,-1 0 0,6-5 0,-3 5 0,3-1 116,2 1 0,1-4 0,-1 5 0,0 1 9,1-2 1,-7 5 0,2-4-1,3 4 110,-2 2 0,7 0 0,-11 0 0,1 0-14,0 0 0,5 0 0,3 0 1,-6 0-51,-3 0 1,1 0 0,-4 2 0,1 2-39,0 2 1,-1-1-1,-4-4 1,3 3 8,-2 2 1,3 2-1,-1-5 1,-3 3 40,-1-3 1,3-1-1,3-2 1,1 0 19,4 0 0,-3 0 0,-1 0 0,-2 0-60,-2 0 1,4 0 0,0 0 0,0 0 45,-3 0 0,1-5 1,0-1-1,4 3-23,1 1 0,-2 0 0,0-2 1,-1-2-55,0 2 0,1 3 0,1 1 0,-4 0 20,0 0 0,-4 0 0,4 0 0,0 0 58,5 0 1,-3 0 0,0 0 0,1 0 77,-1 0 0,2 0 0,6 0 0,-1 0 29,-5 0 1,4-5 0,-3-1 0,3 0-131,2-1 1,-5 5-1,-1-4 1,2 5 71,3 1 1,-1-2-1,-2-2 1,-3-1-18,-3 1 0,4 2 0,-3 2 0,-1 0-89,1 0 1,4 0 0,-7 0 0,0 0-33,2 0 1,-5 0 0,6 0 0,-3 0 29,1 0 1,-1 0-1,-3 0 1,-1 0 43,-1 0 0,4 0 1,-11 0-1,5 0 16,2 0 0,3 0 1,-1 0-1,-5 0 11,2 0 0,-4 0 0,3 0 0,-3 0-40,2 0 0,4 0 0,-8 0 0,3 0 41,-1 0 0,6 0 1,-6 0-1,1 0-37,2 0 0,0 0 0,1 0 0,-1 0-84,-4 0 0,2 0 0,-9 0 0,1 0 64,2 0 1,1 0 0,2 0 0,-5 0 29,-4 0 1,4 0 0,0 0 0,0 0 63,2 0 1,-6 2-1,5 2 1,0 1-8,-1-1 0,5-2 0,-5-2 0,0 1-17,3 5 1,-8-4 0,7 3 0,-2-3 10,0-2 0,0 2 1,-6 2-1,0 2 45,0-2 1,4-3-1,-1 0 1,-3 3-56,4 2 1,-5 0 0,7-4 0,-4 1-119,-1 3 1,-1-1 0,0-5-1,0 0-16,0 0 0,3 6 0,0-1 0,3-1-74,-2-2 0,-2-2 1,-2 0-1,1 2 160,-1 4 1,0-4-1,-1 2 1,1-2 68,1-2 0,5 0 1,0 2-1,-2 2 25,-2 2 0,-3 0 1,4-6-1,1 0-76,2 0 1,5 0-1,-5 0 1,1 0-61,1 0 0,-5 0 0,7 0 0,-2 0 11,-3 0 1,-2 0-1,1 0 1,2 0 13,-2 0 0,1 0 1,-2 0-1,3 0 2,-2 0 1,-2 0-1,-1 0 1,-1 0 6,0 0 0,0 0 1,-1 0-1,1 0 53,1 0 1,-1 0 0,0 0-1,0 0-5,0 0 0,0 0 0,1 0 0,-1 0-33,0 0 0,-6 1 1,2 3-1,2 1-12,1-1 0,5 0 0,-10-1 0,4 3-14,2-2 1,0 0 0,1 0 0,-2 0-15,1 0 0,0-2 1,2-2-1,3 0-5,1 0 0,0 0 0,-7 0 1,1 0 5,0 0 0,5 0 1,-3 0-1,-6-2 9,-4-4 0,2 5 0,-3-4 0,-1 3 100,1 2 1,-1 0-1,-3 0 1,1 0 18,-2 0 1,-1 0 0,-3-2-1,1-2-200,-1-2 1,0 1 0,2 5-421,-2 0 0,1 0-1237,-1 0 317,1 0 0,-9-2 1442,-3-4 0,-58-47 0,18 16 0,-1 2 0</inkml:trace>
</inkml:ink>
</file>

<file path=ppt/ink/ink1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5"/>
    </inkml:context>
    <inkml:brush xml:id="br0">
      <inkml:brushProperty name="width" value="0.06" units="cm"/>
      <inkml:brushProperty name="height" value="0.06" units="cm"/>
      <inkml:brushProperty name="color" value="#E71224"/>
    </inkml:brush>
  </inkml:definitions>
  <inkml:trace contextRef="#ctx0" brushRef="#br0">88 34 9282,'-16'2'1865,"5"3"-1362,-5-3 1,14 13-223,-3-4 0,3 4 0,2 1-164,0 1 0,7 0 0,5-2-154,4-4 0,-5-2 1,1-5-1,2 1 7,2-1 1,-4-2-1,-1-2 1,3 0-1,1 0 0,-3 0 1,0-2-1,-1-4 101,-1-5 1,0 2 0,-6-2 0,1-2 102,-1-2 0,-2-2 0,-2 1 0,-2-1 126,-4 1 1,-3 1 0,-9 2-126,1 1 1,-1 9 0,-1-2-1,-2 3-13,-3 2 0,0 0 0,7 2 0,1 5-40,4 10 0,-1-1 1,5 7-1,0-3-222,1 2 1,1-3 0,6 3 0,2-4-25,3-1 1,5-1 0,10 0 0,1-4-29,2-1 1,3-7-1,-4 2 1,1-4 91,-2-2 1,-1-8-1,-3-1 1,-1-3-63,-5 2 1,-1-2-1,-6-4 1,2-1-125,-2 1 0,-2-1 0,-2 0 0,-2 2-223,-4 5 1,2-4 0,-6 7-1,1 0-850,-1-1 1319,-2 3 0,-67 12 0,-17 2 0</inkml:trace>
</inkml:ink>
</file>

<file path=ppt/ink/ink1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7"/>
    </inkml:context>
    <inkml:brush xml:id="br0">
      <inkml:brushProperty name="width" value="0.06" units="cm"/>
      <inkml:brushProperty name="height" value="0.06" units="cm"/>
      <inkml:brushProperty name="color" value="#E71224"/>
    </inkml:brush>
  </inkml:definitions>
  <inkml:trace contextRef="#ctx0" brushRef="#br0">106 17 7698,'-13'-8'0,"2"2"1880,-3 4 1,4 2 332,-1 0-1193,7 0 1,-4 8-887,8 2 0,0 5 1,0 2-1,0 0-230,0-1 1,6 1 0,2-1 0,-1 2-107,1-2 0,6 0 0,-4 1-85,-1-1 1,6-4-1,-7-3 38,1-2 1,-3-1-1,6-8 170,1-3 1,1-5 0,-2-7-1,-5 1 64,1-1 1,-6-1-1,4-2 1,-4-3 347,-2 3 0,0 2 0,0 1 0,-2 0 0,-4 0 1,-4 9 0,-7 2 0,-1 4 4,1 2 1,-6 0 0,-2 0 0,4 2-186,2 4 0,3 2 0,2 7 0,5-2-782,1-2 1,2 1 78,6 4 0,2-1 1,4-4-633,6-6 0,3 3 1,3-2 1181,-1-2 0,-46 19 0,-12 5 0</inkml:trace>
</inkml:ink>
</file>

<file path=ppt/ink/ink1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8"/>
    </inkml:context>
    <inkml:brush xml:id="br0">
      <inkml:brushProperty name="width" value="0.06" units="cm"/>
      <inkml:brushProperty name="height" value="0.06" units="cm"/>
      <inkml:brushProperty name="color" value="#E71224"/>
    </inkml:brush>
  </inkml:definitions>
  <inkml:trace contextRef="#ctx0" brushRef="#br0">69 1 7716,'-18'10'0,"3"2"793,3 1 0,4-4-590,8 2 1,2-7-1,4 4 1,6-3-157,3 0 1,3 3 0,-1-4 0,2 1 33,-2-1 0,1-1 1,-1 1 82,1 2 1,-1-1 127,1-5 1,-3-2 0,-3-3-185,-6-6 1,-5 2 0,-1-3 0,0 0 70,0-3 0,-1 0 1,-3 2-1,-4 3 0,-2 4 1,-1 0-1,-7 6 1,-1 0-42,-5 0 1,5 0-1,-4 2 1,2 2-2,4 0 0,1 10 1,3-3-356,1 4 1,2 2 0,-1-1 33,5 1 0,6-3 0,6-2 0,5-6 13,5-5 1,1-1 0,1 0-400,-1 0 0,2 0 570,-2 0 0,-47-37 0,-11-9 0</inkml:trace>
</inkml:ink>
</file>

<file path=ppt/ink/ink1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9"/>
    </inkml:context>
    <inkml:brush xml:id="br0">
      <inkml:brushProperty name="width" value="0.06" units="cm"/>
      <inkml:brushProperty name="height" value="0.06" units="cm"/>
      <inkml:brushProperty name="color" value="#E71224"/>
    </inkml:brush>
  </inkml:definitions>
  <inkml:trace contextRef="#ctx0" brushRef="#br0">123 117 8820,'-17'-7'-51,"4"5"481,2-3 412,7 3 0,-4 4-628,8 3 1,8 4-1,3 9-214,6-2 0,-5-5 0,-1 0-26,3 2 1,-5-5 0,3-2-127,2 2 0,1-6 0,3 4 189,-1-5 0,-7-2 1,-2-3-1,-3-4 230,1 0 0,0-4 0,-6-5-111,0 1 1,0 0 0,-2 0 0,-4 3 11,-5 2 0,-5 2 0,-1-3 0,-1 8-153,1 2 1,-7 2 0,1 0 0,2 0-71,0 0 1,4 0-1,1 2 1,3 1-124,1 2 0,3 9 0,-3-3-59,6 3 1,4 4 0,2-2 40,0 0 1,2-5 0,4-1-1,6-2-110,3-6 0,8 0 0,1-2 0,0 0 7,1 0 1,-5-6 0,3-6 0,-4-3 230,-1-1 0,-1 0 0,-1-2 0,-5 2 240,-5-1 1,-4 1-1,-2-1 166,0 0 0,-2 8 0,-4 1 0,-7 2 64,-9 2 0,3-2 0,-6 8 0,1 4-70,1 4 1,0 5 0,4 2 0,2 0-252,-1-1 0,3 1 0,1 1 0,5 2-93,1 3 0,2-1 0,6-6 0,0 1-130,0 0 0,8 0 0,4-3-165,3-2 1,2 1-1,1-8 1,-1-1 106,2-3 1,2-2-1,-1-3 1,-5-3 142,1-2 0,-1-3 1,1-4-1,-5-1 35,-5 0 0,-4 0 0,-2 1 191,0-1 0,-2 6 0,-4 2 1,-5 1-102,-5 4 1,-1 4 0,-1 0-69,1 6 0,-40 63 0,24-23 0,0-2 0</inkml:trace>
</inkml:ink>
</file>

<file path=ppt/ink/ink1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0"/>
    </inkml:context>
    <inkml:brush xml:id="br0">
      <inkml:brushProperty name="width" value="0.06" units="cm"/>
      <inkml:brushProperty name="height" value="0.06" units="cm"/>
      <inkml:brushProperty name="color" value="#E71224"/>
    </inkml:brush>
  </inkml:definitions>
  <inkml:trace contextRef="#ctx0" brushRef="#br0">53 67 7724,'-7'9'0,"-3"-1"1248,0 0 0,-3-6-1028,7 10 1,0-6 64,6 5 1,2 0-140,4 6 1,3-7 0,9 0-182,-1-3 0,-5-1 0,0-6 1,1 0 0,4 0 0,0 0 1,-1-2-11,-5-4 0,3 3 0,-6-9 19,1 0 0,1-3 0,2-2 0,-6 0 125,-4 1 1,-2 4 0,0 2 87,0-3 0,-8-1 0,-4 4 1,-1 2 78,1 1 1,-4 5 0,5-4 0,-5 4-95,-1 2 0,-2 2 1,4 4-1,1 3-137,3 1 0,5 4 0,-4-3 0,2 4-164,4 2 1,2-7 0,2 2 0,2 1-153,4 2 1,-2-4-1,8-2 1,1-2 37,3-3 0,1-2 1,2-2-1,-2 0 141,1 0 0,-1 0 0,-1-2 0,-3-2 72,-1-2 0,-6-6 1,3 1 112,-1-4 0,-2-2 1,-6 1-1,0-1 157,0 1 1,-8 4 0,-3 4-114,-5 0 0,-1 2 0,-1 6 0,1 0-549,-1 0 0,7 0 1,-2 0 420,-1 0 0,22 30 0,5 7 0</inkml:trace>
</inkml:ink>
</file>

<file path=ppt/ink/ink1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1"/>
    </inkml:context>
    <inkml:brush xml:id="br0">
      <inkml:brushProperty name="width" value="0.06" units="cm"/>
      <inkml:brushProperty name="height" value="0.06" units="cm"/>
      <inkml:brushProperty name="color" value="#E71224"/>
    </inkml:brush>
  </inkml:definitions>
  <inkml:trace contextRef="#ctx0" brushRef="#br0">71 168 10191,'-10'1'562,"4"5"-588,4 5 1,4 3 0,2 3-109,2 0 0,7-6 0,-3 1 0,2-2 59,0 0 0,0-3 0,5-7 0,3 0 122,3 0 1,-3 0-1,3-2 1,-6-5-38,-5-10 0,3 0 1,-5-7-1,0 3 70,-4-2 1,-4-5 0,-2 6 0,0 0 128,0-3 0,-8 7 1,-4-2-1,-3 5 16,-3 4 1,-5 8 0,-2-3-1,0 4-13,-1 2 1,3 0-1,4 2 1,-4 4-92,0 4 1,6 11 0,5 1 0,0 0-201,3 2 0,1-3 0,8 5 0,0-3-159,0-2 1,8-3-1,3-1 1,5-2 31,1-4 0,6 2 0,3-7 0,0-5 136,-1-4 1,0-1 0,-3-8 0,1 0 73,-2-3 1,-9-2 0,-4 2-1,-2 3 234,-1 0 1,1 2 0,-6-7-41,0 1 1,-8 0 0,-1 3-1,-3 4-107,0 2 1,1 1 0,-7 6-35,1 0 1,-1 0-1,1 2-79,-1 4 0,7-3 0,1 8-102,2 2 0,3 3 0,5 0-191,0 1 1,0-1 0,0 0 92,0 1 1,5-5 0,3-3 0,2-2 103,3-3 1,3-2 0,1-2 69,1 0 0,-3-8 0,-1-3 19,-2-4 1,-3-2 0,3 1 92,-6 0 0,-4-1 0,-4 2-71,-4 4 0,2 3 1,-8 8-299,-1 0 1,-1 2 0,1 4 0,3 5 304,2 4 0,2 38 0,6 10 0</inkml:trace>
</inkml:ink>
</file>

<file path=ppt/ink/ink1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2"/>
    </inkml:context>
    <inkml:brush xml:id="br0">
      <inkml:brushProperty name="width" value="0.06" units="cm"/>
      <inkml:brushProperty name="height" value="0.06" units="cm"/>
      <inkml:brushProperty name="color" value="#E71224"/>
    </inkml:brush>
  </inkml:definitions>
  <inkml:trace contextRef="#ctx0" brushRef="#br0">106 49 7777,'-16'2'125,"4"3"0,-3-3 1,3 5 494,-4 0 1,7-3-1,1 6-120,0-3 1,6 6-1,-4-2-372,4 4 1,4 0 0,2-3 0,4 0-162,2 1 0,1-4 0,9 2 0,1 1-105,2-4 1,2 2-1,-6-7 1,2 3-65,3-2 0,-1-3 1,-5-1-1,-1 0 10,0 0 0,-5-7 0,-2-4 195,-2-3 0,-3-6-1,-5 0 1,-2-2 81,-3 2 1,1 1-1,-8 2 1,-2 1 18,-1-1 1,-2 1-1,-1 0 1,1 6 131,-1 4 1,-1-1 0,-3 1 5,-1 2 1,-1 4 0,6 6 0,1 7-67,-1 7 1,9 1 0,1 5 0,2 0-52,0-1 1,0-3 0,6 4 0,2-1-141,4-5 0,4-7 0,7-4 1,1-2-136,-1-3 0,7-2 0,0-4 0,-3-4-13,-1-4 0,-3-1 0,1-7 28,-1-5 1,-7 4 0,-4-3 135,-4-4 1,-2 10 0,0-2 0,-2 4 63,-4-1 0,-2 4 0,-6 2 0,3 1 154,-3 4 0,-7 2 0,-2 2 0,1 0 42,2 0 1,2 0 0,3 2-1,1 2-116,3 2 0,5 7 0,-4-2 1,2 4-369,4 1 0,2-4 1,2-1-1,2 0-234,4-2 458,4 5 0,38-12 0,10 6 0</inkml:trace>
</inkml:ink>
</file>

<file path=ppt/ink/ink1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3"/>
    </inkml:context>
    <inkml:brush xml:id="br0">
      <inkml:brushProperty name="width" value="0.06" units="cm"/>
      <inkml:brushProperty name="height" value="0.06" units="cm"/>
      <inkml:brushProperty name="color" value="#E71224"/>
    </inkml:brush>
  </inkml:definitions>
  <inkml:trace contextRef="#ctx0" brushRef="#br0">187 83 7734,'-17'11'0,"-1"1"284,1 0 1,-1-2 0,0-1-1,2 0 537,5 0 0,-3-3 1,8 6-573,3 0 1,1-2-1,4-1 1,1 0 170,3 0 1,2 3-1,-2 4-206,6 0 0,-3-4 1,4-1-512,0 1 0,-3-4 1,2-2-286,1-4 0,3-4 0,1-4 352,1-5 0,-1-4 0,1-2 0,-3 1 145,-3 0 0,1-7 0,-5 1 0,0 2 210,0 1 1,-1 1-1,-7-3 1,0-1 339,0 2 1,-2 2-1,-3 6 1,-3 1-89,-2-2 1,-3 6 0,-9 1 0,-1 4-202,2 2 1,1 0 0,3 2-1,-1 2-45,1 1 1,1 8 0,3-4 0,2 3-291,3-2 1,-3 2 0,5 4-235,2 1 0,2-6 1,4-2-1,2 1-50,2-1 0,2-6 0,-3 3 231,7-4 0,-1-2 0,0 0 133,3 0 0,-4-2 1,-1-4 48,-1-4 1,0-6 0,-4 0 235,2-1 0,-1 1 160,-5-1 0,-7 8 0,-5 3-81,-4 4 0,-1 2 0,-1 2-97,0 4 1,2-2-1,3 6 1,3 4-191,2 0 1,-3-3 0,5 1 0,2 0-455,2 4 0,2-6 1,0 1 135,0 3 0,2-8 0,2 2 0,4-2-513,1 0 327,-5-1 422,4-5 1,-10 0 385,-4 0 0,-3 0-528,-9 0 0,7 0 0,1 2 226,2 3 0,10 42 0,8 16 0</inkml:trace>
</inkml:ink>
</file>

<file path=ppt/ink/ink1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4"/>
    </inkml:context>
    <inkml:brush xml:id="br0">
      <inkml:brushProperty name="width" value="0.06" units="cm"/>
      <inkml:brushProperty name="height" value="0.06" units="cm"/>
      <inkml:brushProperty name="color" value="#E71224"/>
    </inkml:brush>
  </inkml:definitions>
  <inkml:trace contextRef="#ctx0" brushRef="#br0">106 51 7734,'0'-11'1765,"0"0"-222,0 7-394,0-4-864,0 8 0,0 2 0,0 4-134,0 5 1,-6-1-1,0 0 1,2 4-178,2 0 0,2 3 1,0-1-241,0 2 0,0-8 0,2 0-100,4-3 1,-2 4-1,8-6 263,2-1 1,-5-2 0,3-4 0,0-4 95,-3-4 0,7 0 0,-6-1 0,1-1 180,1-4 1,-8 0 0,2-1 0,-4 1 214,-2-1 1,0 6-1,-2 0 1,-4-1-58,-6 4 0,-3 0 0,-3 8 0,-1 0-158,-4 0 0,3 6 0,-4 1 0,6 2-196,7 4 0,-5-3 0,7 0 0,-3 4-216,0 0 1,8-3-1,-1 1-179,3 0 0,9 4 0,5-2 187,4-3 0,-1-1 0,-1-7 0,-3 2 27,3-1 0,2-2 0,2-2 116,-1 0 1,-5 0 0,-2-2 298,-3-4 0,-1-2 67,-6-9 0,-2 6 1,-4 2-95,-5 1 1,-3 0 0,1 5-354,1-2 1,0-1 168,-6 6 0,-7-37 0,-2-10 0</inkml:trace>
</inkml:ink>
</file>

<file path=ppt/ink/ink1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5"/>
    </inkml:context>
    <inkml:brush xml:id="br0">
      <inkml:brushProperty name="width" value="0.06" units="cm"/>
      <inkml:brushProperty name="height" value="0.06" units="cm"/>
      <inkml:brushProperty name="color" value="#E71224"/>
    </inkml:brush>
  </inkml:definitions>
  <inkml:trace contextRef="#ctx0" brushRef="#br0">124 33 7807,'-18'0'1866,"0"0"-1310,0 0-312,9 0 0,1 2 6,8 4 0,0-2 1,0 6-1,2 2-14,4-3 0,-3 6 1,9-4-236,2 3 0,2-2 0,2-3-50,-1-2 0,1-1 0,-1-6 0,0 0-37,1 0 0,-1-2 1,1-2-1,-3-3 80,-3-2 1,2-3-1,-7-4 251,3-1 1,-5 1 0,1 0-89,-4-2 1,-10 4-1,-5 3 1,-4 5 19,-6 4 1,1 2 0,-5 0 0,2 2-70,3 4 0,-3 3 0,2 7 0,1 2-71,2-2 0,3 0 1,1 1-1,3-1-66,1 2 0,8-2 0,-2 1-92,4-1 1,4 1-169,4-1 1,2-4-1,5-3 1,-1-2-82,2-3 0,-5-2 0,3-2-48,2 0 0,-7-2 0,2-4 304,-1-4 1,-6-6 0,4 0 293,-4-1 1,-2 1 0,0-1 259,0 1 0,-2 0 1,-4 4-162,-6 0 0,1 9 0,0-3-399,-3 4 1,5 2-1121,-3 0 1240,8 8 0,-11 1 0,5 7 0</inkml:trace>
</inkml:ink>
</file>

<file path=ppt/ink/ink1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6"/>
    </inkml:context>
    <inkml:brush xml:id="br0">
      <inkml:brushProperty name="width" value="0.06" units="cm"/>
      <inkml:brushProperty name="height" value="0.06" units="cm"/>
      <inkml:brushProperty name="color" value="#E71224"/>
    </inkml:brush>
  </inkml:definitions>
  <inkml:trace contextRef="#ctx0" brushRef="#br0">211 33 7832,'-15'12'595,"3"-2"0,-3-4-491,3 5 1,-1 0-45,1 6 0,4-6 1,8 0 126,0 2 0,0-4-188,0 2 0,8-5-26,4 5 1,3-8-1,3 3-42,-1-4 0,-5-4 1,-1-2-1,1-2-25,-2-4 1,5 1 0,-5-4 0,0 2-51,-5-3 0,3 0 269,-2-3 1,0 1 0,-8 0 278,-4 6 0,-4 2 0,-7 8 0,-1 0-124,1 0 0,-6 0 1,-1 0-1,3 2-39,2 4 1,1 1 0,1 6-1,0-2-214,6 2 0,-3-4 1,6 3-1,0 0-1,1 4 0,1 0-91,6 1 0,2-1 1,4-1-126,5-4 1,-1 2-1,2-7-11,1-2 1,4-2 0,0-2-5,1 0 1,-3-8 0,-1-3-1,-3-4 149,3-2 1,-4 1-1,-1-1 1,-1 1 323,-4-2 1,-2 2 0,-2-1 4,0 1 1,0-1 0,-2 2 0,-4 4 177,-5 5 1,-5-1-1,-1 2 1,-1 1-122,1 2 0,-5 4 0,2 2 0,4 3-284,1 2 1,-1 2 0,1 6-177,3 0 0,2-1 1,7 1-107,-3-1 1,0 2-1,8-4-158,4-3 1,-2 2 0,7-8 132,3-1 1,-5-2 0,3-2 0,2 0 75,1 0 1,4 0 0,-2-2 138,1-4 1,-3 3 0,-1-6 0,-5 0 159,-1-1 0,0 5-103,-2-6-11,-4-1 0,-33 18 0,-18 6 0</inkml:trace>
</inkml:ink>
</file>

<file path=ppt/ink/ink1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7"/>
    </inkml:context>
    <inkml:brush xml:id="br0">
      <inkml:brushProperty name="width" value="0.06" units="cm"/>
      <inkml:brushProperty name="height" value="0.06" units="cm"/>
      <inkml:brushProperty name="color" value="#E71224"/>
    </inkml:brush>
  </inkml:definitions>
  <inkml:trace contextRef="#ctx0" brushRef="#br0">36 84 7835,'-10'-17'776,"2"8"0,8 0 143,0 3 0,0 6-609,0 0 0,0 8 0,0 8-121,0 1 0,2-1 0,2 1-173,2 0 1,5 0 0,-3-3 0,2-1-130,4-2 0,-5-5 1,3 3-1,2-1 21,2-4 1,0-2 0,-3 2 0,-1 2 76,1-2 0,3-8 0,-1-4 1,-1 0 44,-2-6 1,-7 0 0,5-3-1,-2 1 169,-4-1 1,-2 0 0,-2 0 0,0 1 75,0-1 0,-8 1 1,-4 0-200,-3 6 0,-3-4 0,1 9 0,-1 1 3,1 2 0,-1 4 0,1 2 1,0 3-92,-2 3 0,4 0 0,1 8 1,4-2 3,2 1 0,-3-1 1,5 1-1,2 0 32,2 0 0,2-1 0,0 1 3,0-1 1,2 0 0,2-4-1,4-3-105,1-1 0,3-3 0,6-5 1,-1 0-176,2 0 1,-2-2 0,0-1 0,1-5 112,-1-1 1,1-3 0,-1-6 0,1-2 154,-1-3 1,-7 2-1,-2 4 1,-2 0 211,-1 1 0,1-1 0,-6 1 58,0-2 0,-8 4 0,-3 3-145,-5 5 0,-3 4 0,-3 2 0,-1 2-99,2 4 1,-4-3-1,1 9 1,2 0-15,3 4 1,3 0 0,2 1 0,5-1-61,1 1 1,-4 0 0,7 0-1,1-1-49,2 1 0,2-6 1,2 0-1,4-1-60,5 0 1,-1-2-1,1-8 1,5 0 149,5 0 0,-1 0 0,4 0 0,-5-2 13,-1-4 0,-1-4 0,1-6 0,-1 0-65,1-1 0,-1 1 1,-1-1-1,-5 0 68,-5 0 1,2 1 0,-2-1 209,-2 1 0,-10 0 0,-8 6 61,-7 4 1,2 4-1,-5 4 1,3 4-26,-2 4 1,3 0 0,-1 1 0,5 2-96,4 2 0,2 1 0,-2 1-440,7 0 1,3 0-1,2-1 13,0 1 0,0-6 0,2-2 0,3-1-125,7-4 1,-2-2 0,2 2-162,2 2 1,1 0-294,3-6 101,-8-8 730,-3 6 0,-38-6 0,-7 8 0</inkml:trace>
</inkml:ink>
</file>

<file path=ppt/ink/ink1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8"/>
    </inkml:context>
    <inkml:brush xml:id="br0">
      <inkml:brushProperty name="width" value="0.06" units="cm"/>
      <inkml:brushProperty name="height" value="0.06" units="cm"/>
      <inkml:brushProperty name="color" value="#E71224"/>
    </inkml:brush>
  </inkml:definitions>
  <inkml:trace contextRef="#ctx0" brushRef="#br0">53 34 7687,'-12'5'443,"0"1"0,7 0 471,-7-6-105,8 0 1,-4 1-529,8 5 0,0-2 0,2 5 0,2 0-102,2 1 1,8-5 0,-3 4-133,5-1 1,-5 3 0,1-4-176,2 2 0,-5-5-458,4 2 0,-7-4 361,5-2 1,-5-2 0,4-4 200,-2-5 1,-3 2 0,-5-2-1,0-2 68,0-2 0,0 4 0,-1 2 0,-3-1-109,-2 1 1,-2 5 0,2-3-436,-5 0 1,1 5 499,-3-4 0,9-3 0,-3 0 0</inkml:trace>
</inkml:ink>
</file>

<file path=ppt/ink/ink1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9"/>
    </inkml:context>
    <inkml:brush xml:id="br0">
      <inkml:brushProperty name="width" value="0.06" units="cm"/>
      <inkml:brushProperty name="height" value="0.06" units="cm"/>
      <inkml:brushProperty name="color" value="#E71224"/>
    </inkml:brush>
  </inkml:definitions>
  <inkml:trace contextRef="#ctx0" brushRef="#br0">71 134 7740,'-12'-6'1024,"0"0"0,7 1-736,-7 5 0,8 1 0,-2 5 0,4 5-200,2 4 0,0 2 0,0-1 0,0 1-48,0-1 0,2 2 0,4-2-228,6 1 1,1-6 0,1-2-1,-2-1 59,1-5 0,4-1 1,0-4-1,1-3 205,-1-7 0,-1-2 1,-3-3-1,-1 1 58,1-2 1,-5 2-1,-2-3 1,-4-1 150,-2-2 1,0 0-1,0 5 1,0 1 19,0-1 0,-8 2 1,-3 2-1,-5 4 24,-1 2 1,-1-5-1,1 7 1,-1 1-42,1 2 0,-2 4 1,2 4-249,-1 5 1,1 3 0,1 4-1,5-2-67,5 1 0,4-1 0,2 1 0,0 0-214,0-1 0,0 1 1,2-1 20,4 1 1,-2-5 0,7-4 0,3 0 59,1-4 1,3-2 0,-1-2 81,2 0 0,-2-6 0,-1-2 0,-3 1 55,-1 0 0,-8-6 1,2 1 140,-4-2 1,3-3 0,1 1-26,-2-1 0,-8 6 0,-4 1 0,1 2 51,-1-2 0,-6 6 1,3-1-90,-5 3 1,-1 2 0,-2 0-1,2 0-15,-1 0 0,7 7 0,-1 5-3,-2 2 1,7 3 0,1 0-103,4-1 1,2 1-1,0-1-51,0 1 1,2-2-1,4-4 1,3-3 0,1-1 1,6-5 0,-5 3 78,5-3 0,-5-2 0,1 0 81,3 0 1,-8-2 82,-1-3 0,-4-4-16,-2-9 1,-2 10 0,-4 0 77,-5 1 0,0 5-18,-1-4 0,7 4-133,-7 2 1,2 2-182,-1 4 1,3-2-154,8 7 1,2-2-51,4 2 0,3-3-432,9-8 1,-7 0 80,1 0 0,-1-2 696,0-4 0,-3 4 0,-8-6 0</inkml:trace>
</inkml:ink>
</file>

<file path=ppt/ink/ink1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60"/>
    </inkml:context>
    <inkml:brush xml:id="br0">
      <inkml:brushProperty name="width" value="0.06" units="cm"/>
      <inkml:brushProperty name="height" value="0.06" units="cm"/>
      <inkml:brushProperty name="color" value="#E71224"/>
    </inkml:brush>
  </inkml:definitions>
  <inkml:trace contextRef="#ctx0" brushRef="#br0">174 17 7785,'-11'-9'177,"-1"3"610,-1 4 0,-3 2-455,-1 0 0,6 2 1,5 4-1,2 3-102,-2 1 1,4 4 0,-3-3 0,3 4-20,2 2 1,6-1 0,1 3-1,1 1-178,0 2 0,6-1 0,-4-8 0,2-2-81,-1 1 1,1-4 0,5-2-137,1-4 0,-6-2 0,-1 0 45,3 0 0,-4-8 0,-1-2 0,-1-6 110,-4 0 1,-2-3-1,-2-1 1,0-2 161,0 1 0,-2 3 0,-4 3 0,-4 2 31,1 2 1,-9 1 0,3 0 0,-7 4-51,1 4 1,2 2-1,1 0 1,1 0-36,-2 0 1,2 8 0,-1 2 0,3 6-125,3 0 1,2 3-1,6 1-93,-1 2 0,1 1 1,10-7-1,5-1-20,5-4 0,1-4 0,1-7 0,-1 0 15,2 0 1,-2 0 0,1 0-1,-1 0 114,0 0 1,-1-7 0,-2-4 0,-5-4 150,-1-1 0,0-1 0,-4 0 171,2 0 1,-1 1 0,-5-1 65,0 1 0,-7 6 0,-5 4-181,-4 4 1,-1 2 0,-1 2 0,3 4-179,3 5 0,5 33 0,7 11 0</inkml:trace>
</inkml:ink>
</file>

<file path=ppt/ink/ink1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22:17.705"/>
    </inkml:context>
    <inkml:brush xml:id="br0">
      <inkml:brushProperty name="width" value="0.05" units="cm"/>
      <inkml:brushProperty name="height" value="0.3" units="cm"/>
      <inkml:brushProperty name="color" value="#849398"/>
      <inkml:brushProperty name="inkEffects" value="pencil"/>
    </inkml:brush>
  </inkml:definitions>
  <inkml:trace contextRef="#ctx0" brushRef="#br0">317 1 17415 179450 13998,'-18'0'-1308'0'1954,"0"0"0"0"0,1 8 854 0 482,-1 2 0 0 0,7 5 0 0 0,1 2 0 0 1,2 0 652 0-1207,4-1 0 0 0,-3 7 0 0 0,1 1 0 0 1,2 1-10 0-841,2 5 1 0 1,2 1-1 0 0,0 3 1 0-1,0 1-49 0-302,0 4 0 0-1,2 3 0 0 0,2 9 0 0 0,2-2-10 0-37,-2 1 1 0-1,3 0 0 0 0,-1 0-1 0 0,-2 2-12 0-34,-2 4 0 0-1,-2-5 1 0 0,2 3-1 0 1,2-6 0 0-15,2-4 0 0 0,-1 1 1 0 0,-5 3-1 0 1,0-3-29 0-1,0-6 1 0 0,0-4 0 0 0,0-3 0 0 0,0 2-17 0 0,0-1 1 0 0,0-1-1 0 0,0-5 1 0 0,0-2-18 0 0,0-1 0 0 0,0-6 0 0 0,0 5 0 0 0,0-5 24 0 0,0-2 1 0 0,0-4-1 0 0,0-1 54 0 0,0 1-299 0 0,0-4 33 0 0,0 0 1 0 0,0-10 170-64 0,0-4 0 64 0,0-3 1 0 0,0-8-1 0 0,0-1 36-227 0,0-5 1 227 0,0-4 0 0 0,0-10 0 0 0,0-4-58-118 0,0-1 0 118 0,0-3 0 0 0,0-3 0 0 0,0 0-16-16 0,0-2 0 16 0,0 9 1 0 0,0-7-1 0 0,0 3-61 0 0,0 3 1 0 0,2 3-1 0 0,2-4 1 0 0,2 5 21 0 0,-2 7 0 0 0,-2-3 0 0 0,-2 9 1 0 0,0-4 54 0 0,0 1 0 0 0,2 8 0 0 0,2-2 0 0 0,2 3 11 0 0,-3 3 1 0 0,-1-3 0 0 0,-2-1 0 0 0,0-2 13 0 0,0 1 0 0 0,0 3 0 0 0,-2 2 0 0 0,-1-1 64 0 0,-3 0 1 0 0,0 0 0 0 0,4 1-13 0 0,-4-1 0 0 0,4 6-60 0 0,-4 0-82 0 0,4 7-39 0 0,2-4 0 0 0,0 10 131 0 0,0 4 0 0 0,0 4 0 0 0,0 8 0 0 0,0 5 69 0 0,0 4 1 0 0,0 5-1 0 0,0 2 1 0 0,0 5 9 0 0,0 6 0 0 0,0 8 0 0 0,0 5 1 0 0,0 1-31 0 0,0 4 0 0 0,0 7 0 0 0,0 7 0 0 0,0 2-16 0 0,0 6 0 0 0,-2 1 0 0 0,-1-2 0 0 0,-3-1-35 0 0,2 0 0 0 0,0-7 0 0 0,0-3 1 0 0,-2-6-33 0 0,2-6 1 0 0,2-6 0 0 0,2-9 0 0 0,0-3-14 0 0,0-2 0 0 0,0-3 1 0 0,0-7-1 0 0,0-3-127 0 0,0-5 1 0 0,2-11 0 0 0,2 0-666 0 0,2 1 593-322 0,0-6 1 322 0,-6-1-124-523 0,0-12 1 523 0,0-3 0 0 0,0-10 0 0 0,0-5 467-391 0,0-9 0 391 0,0-8 0 0 0,0-11 0 0 0,0-3-28-224 0,0-6 0 224 0,0-4 0 0 0,0-2 0 0 0,0-1-129-65 0,0-4 0 65 0,2-4 0 0 0,2-7 1 0 0,2-1-69 0 0,-3 1 0 0 0,1 0 1 0 0,0 1-1 0 0,2 3 6 0 0,-2 1 1 0 0,4 10 0 0 0,-2 1-1 0 0,-3 10 101 0 0,-1 5 1 0 0,0 8-1 0 0,2 1 1 0 0,2 4 38 0 0,-2 7 0 0 0,-2 1 1 0 0,-2 9-1 0 0,0 2 158 0 0,0 1 1 0 0,-6 3 0 0 0,0-2 157 0 0,2 2 1 0 0,-3-1 198 0 0,1 1-371 0 0,0 6-223 0 0,6 3-134 0 0,0 7 1 0 0,0 7-1 0 0,0 5 1 0 0,0 4 139 0 0,0 7 0 0 0,0 5 0 0 0,0 11 0 0 0,0 6 172 0 0,0 9 1 0 0,-2 7-1 0 0,-2 11 1 0 0,-2 6-87 0 0,2 4 0 0 0,0 8 1 0 0,3-42-1 0 0,-1 0 0 0 0,-1 4 1 0 0,0 0-32 0 0,1 3 0 0 0,0 1 1 0 0,-2 1-1 0 0,0 0 0 0 0,0 1 1 0 0,0 0-1 0 0,0-2 1 0 0,1 0 1 0 0,-1 0 1 0 0,0-1-1 0 0,1-2 1 0 0,0 0-1 0 0,2 0 1 0 0,0 2-1 0 0,-1-5 1 0 0,0 1 39 0 0,-4 41 1 0 0,1-6-1 0 0,5-9 1 0 0,0-2-46 0 0,0-2 0 0 0,0 1 0 0 0,0 4 0 0 0,0-6-55 0 0,0-3 0 0 0,0-2 1 0 0,0-1-1 0 0,0-1-15-124 0,0-4 0 124 0,1-9 1 0 0,3-9-1 0 0,2-3-47-930 0,-2-3 0 930 0,-2-2 0 0 0,0-3 0 0 0,2-5-230-1004 0,2-5 1 1004 0,-1-8-911-852 0,-5-4 766 180 0,0-6 1 672 0,0 2-1 0 0,0-14 138-566 0,0-8 1 566 0,0-12 0 0 0,0-17-1 0 0,0-12 347-282 0,0-12 1 282 0,0-14-1 0 0,0 36 1 0 0,0-2 0 0 0,0-2-1 0 0,0-2-81-25 0,0-1 0 25 0,0-2 1 0 0,0-4-1 0 0,0 1 1 0 0,0 0-1 0 0,0 0 0 0 0,0 1 1 0 0,0 1 34 0 0,0-1 1 0 0,0 1 0 0 0,0-3-1 0 0,0 0 1 0 0,0-2 0 0 0,0 0 0 0 0,0 0-1 0 0,0 0-4 0 0,0-1 1 0 0,0 2 0 0 0,1 7 0 0 0,0 0 0 0 0,3-38 0 0 0,2 11-42 0 0,-2 8 1 0 0,4 7-1 0 0,0 7 1 0 0,-1 7 101 0 0,1 5 0 0 0,-2 11 0 0 0,-6-3 1 0 0,0 6 97 0 0,0 5 0 0 0,0 4 1 0 0,0 7-1 0 0,0 1 248 0 0,0-1 1 0 0,-2 8-73 0 0,-4 3 1 0 0,2 4 0 0 0,-5 4 0 0 0,1 4-223 212 0,4 4 0-212 0,-4 8 0 0 0,0 4 0 0 0,1 7-44 449 0,-1 8 1-449 0,-4 5 0 0 0,6 11 0 0 0,1 2-93 223 0,-3 6 0-223 0,6 6 1 0 0,-4 5-1 0 0,4 6 24 19 0,2 3 1-19 0,-6-1-1 0 0,0 3 1 0 0,3 5 47 0 0,1 3 0 0 0,1-40 1 0 0,2 2-1 0 0,-1-3 0 0 0,0 0 1 0 0,0 0-1 0 0,0 0 56 0 0,0-2 1 0 0,0 0 0 0 0,0 45 0 0 0,-2-6-1 0 0,-2 0-25 0 0,-2-6 1 0 0,0-5 0 0 0,6-9 0 0 0,0-1-24 0 0,0 0 0 0 0,0-1 0 0 0,0-4 0 0 0,0-3-19 0 0,0-1 1 0 0,0-5-1 0 0,0 5 1 0 0,0-2-37 0 0,0 2 0 0 0,0-2 0 0 0,0-5 1 0 0,0 2 16 0 0,0 3 1 0 0,0-3 0 0 0,0 3-1 0 0,0-2 6-15 0,0-4 0 15 0,0 1 0 0 0,0 2 0 0 0,0 0-10-594 0,0-2 0 594 0,0 4 0 0 0,0-10 0 0 0,0 2-15-832 0,0-2 1 832 0,0 5-1 0 0,0-6 1 0 0,0-1-3-737 0,0-3 0 737 0,0-4 1 0 0,0-2-1 0 0,0 1-34-633 0,0-1 1 633 0,0 0 0 0 0,0 0 0 0 0,0-2 23-586 0,0-2 0 586 0,0 5 1 0 0,0-4-1 0 0,0-1-43-570 0,0-4 0 570 0,2 3 0 0 0,2-4 1 0 0,2 0 43-537 0,-2 0 1 537 0,-2-2-1 0 0,-2-5 1 0 0,0 0 17-484 0,0-1 1 484 0,0 1 0 0 0,0-1 1-388 0,0 2 0 388 0,0-8 1 0 0,0 1-1 0 0,0 2-30-290 0,0 2 0 290 0,5 1 0 0 0,1 2-78-225 0,-2-2 1 225 0,-2 1 0 0 0,-2-1 33-150 0,0 1 1 150 0,0-1-1 0 0,0 2 35-48 0,0-2 1 48 0,6-5 0 0 0,0 0 60-17 0,-2 2 0 17 0,-2 2-21 0 0,-2 2 0 0 0,0-1 0 0 0,0 1 0 0 0,0-1-36 0 0,0 1 0 0 0,0-6 0 0 0,0 0 1 0 0,0 3-20-2 0,0 0 1 2 0,0 3-96-39 0,0-1-22 1 0,0 2 103 4 0,0-2 104 8 0,0-7-17 15 0,0-1 1 11 0,0-10-11-6 0,0-4 0 6 0,0 2-168-1 0,0-7 1 1 0,0 1-1 0 0,0-8 1 0 0,-2 0 81 0 0,-4-5 1 0 0,4-2 0 0 0,-4-9 0 0 0,4 0 16 0 0,2-5 0 0 0,-6-4 0 0 0,0-7 0 0 0,3 0 43 0 0,1 0 1 0 0,0-7 0 0 0,-2-6 0 0 0,-2-6 43 0 0,2-3 1 0 0,2 0-1 0 0,2 4 1 0 0,0-5 24 0 0,0-4 1 0 0,-6-5-1 0 0,1-1 1 0 0,1 0-29 0 0,2-1 0 0 0,-5 1 0 0 0,1-2 0 0 0,2-2-12 0 0,2-2 0 0 0,2 8 0 0 0,0 10 0 0 0,0 6 27 0 0,0 4 0 0 0,0 8 0 0 0,0-2 0 0 0,0 3 57 0 0,0 2 0 0 0,0 0 0 0 0,0-1 0 0 0,0 2-33 0 0,0-1 1 0 0,0-2-1 0 0,0-4 1 0 0,0-3 15 0 0,0 0 1 0 0,6-13-1 0 0,0 1 1 0 0,-1-4-16 0 0,-3-3 0 0 0,-2 8 0 0 0,0-4 1 0 0,2 1-15 246 0,3 2 0-246 0,-3 0 0 0 0,6 10 0 0 0,-2 6 44 850 0,0 2 0-850 0,0 0 0 0 0,-6 1 0 0 0,2 6 14 820 0,3 4 0-820 0,-3-5 1 0 0,4 2-1 0 0,-4-3-45 728 0,-2-1 1-728 0,0-2 0 0 0,0 0-1 0 0,0-3-43 714 0,0-2 0-714 0,0-12 1 0 0,0 4-1 0 0,0-1-35 708 0,0 2 0-708 0,0 4 1 0 0,2-2-1 0 0,2 4 32 482 0,2 6 0-482 0,0 7 1 0 0,-6 1-1 0 0,0 2-22 20 0,0 4 0-20 0,0-1 1 0 0,1 2-1 0 0,3 5 7 0 0,2 0 1 0 0,0-1 0 0 0,-4 1-1 0 0,2 1-27 0 0,2 2 0 0 0,5 1 1 0 0,-5-5-1 0 0,0 3-63 0 0,2 0 0 0 0,-1 1 1 0 0,5-3-1 0 0,-4 1-29 0 0,0 3 0 0 0,-6 7 0 0 0,3-2 1 0 0,-1 3 122 0 0,2 3 1 0 0,-4 4 269 0 0,4 1 245 0 0,-4 8 1 0 0,-4-5-308 0 0,-4 8 0 0 0,4 2-226 0 0,-4 4 0 0 0,-1 2 0 0 0,1 11 1 0 0,2 3-75 0 0,2 6 0 0 0,-4 3 1 0 0,-2 7-1 0 0,1 4 45 0 0,-1 8 0 0 0,2 5 0 0 0,4 1 1 0 0,-2 7 52 0 0,-2 7 0 0 0,-1 7 1 0 0,3 7-1 0 0,-2 5 41 0 0,2 6 0 0 0,0-46 0 0 0,0 2 0 0 0,1 1 0 0 0,0 1 0 0 0,1 2 0 0 0,-1 1-23 153 0,-1 1 1-153 0,0 1-1 0 0,2-3 1 0 0,0-1 0 0 0,-3-2-1 0 0,0-1 1 0 0,1-1 0 0 0,0-2-25 921 0,1 47 1-921 0,-1-47 0 0 0,0 0-1 0 0,1 1 1 0 0,0-1 0 0 0,-1 38-53 0 0,2-3 0 0 0,-4-1 0 0 0,1 1 0 0 0,1 0 19 0 0,2 1 1 0 0,2-9 0 0 0,0-2 0 0 0,0-2 3 0 0,0 0 1 0 0,-7-2 0 0 0,1 3 0 0 0,2-3-7 0 0,2-3 0 0 0,2-3 0 0 0,-2 1 0 0 0,-2 5 9 0 0,-1 0 1 0 0,-1-6 0 0 0,6-4 0 0 0,0 0 12 0 0,0 0 0 0 0,-2-5 1 0 0,-2 0-1 0 0,-2-6-13-103 0,2-4 0 103 0,2-6 0 0 0,2 2 1 0 0,0-1 25-684 0,0 0 0 684 0,0 0 1 0 0,0-7-1 0 0,0 2-53-731 0,0-1 1 731 0,0 6 0 0 0,0 0 0 0 0,0 0 2-641 0,0 1 1 641 0,0-2 0 0 0,0 6-1 0 0,2 0 42-534 0,4-1 1 534 0,-4 3 0 0 0,4-7 0 0 0,-4 0 2-490 0,-2 2 1 490 0,0-1 0 0 0,0 5 0 0 0,0-4 4-507 0,0-1 0 507 0,0 1 1 0 0,0 5-1 0 0,0-1-7-495 0,0 1 0 495 0,0-5 1 0 0,0-2-1 0 0,0-4-76-451 0,0-2 1 451 0,0-1 0 0 0,0-3 0 0 0,0-3-28-367 0,0-2 0 367 0,0 4 1 0 0,0-5-1 0 0,0 2-5-302 0,0-1 0 302 0,0-2 1 0 0,0-5-1 0 0,0-1-649-271 0,0 2-1483 52 0,0-10-1236 80 0,0 0 3480 102 0,0-23 0 37 0,-13-47 0 0 0,-5-21 0 0 0,5 21 0 0 0,0-2 0 0 0,0 0 0 0 0</inkml:trace>
</inkml:ink>
</file>

<file path=ppt/ink/ink1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22:20.166"/>
    </inkml:context>
    <inkml:brush xml:id="br0">
      <inkml:brushProperty name="width" value="0.05" units="cm"/>
      <inkml:brushProperty name="height" value="0.3" units="cm"/>
      <inkml:brushProperty name="color" value="#849398"/>
      <inkml:brushProperty name="inkEffects" value="pencil"/>
    </inkml:brush>
  </inkml:definitions>
  <inkml:trace contextRef="#ctx0" brushRef="#br0">457 0 12966 185881 35811,'-18'0'-1235'0'0,"9"2"1"0"0,1 2 1196 0 0,0 1 1 0 0,6 8 0 0 0,-4-2-1 0 0,3 5 105 0 0,-3 0 1 0 0,4 8-1 0 0,-4 3 1 0 0,4 5-12 0 0,2 1 1 0 0,0 8 0 0 0,0 5 0 0 0,0 8-32 0 0,0 7 1 0 0,0 2-1 0 0,0 2 1 0 0,0 0-15 0 0,0 3 0 0 0,0 2 1 0 0,0-3-1 0 0,2-2-18 0 0,4-4 1 0 0,-4-4 0 0 0,6-7-1 0 0,-3-2-13-275 0,1-3 0 275 0,0-7 1 0 0,-6-10 28-874 0,0-5 0 874 0,0-15-5-735 0,0-8 1 735 0,0-6 0 0 0,0-13 0 0 0,0-3-5-546 0,0-6 1 546 0,0-11 0 0 0,0-6-1 0 0,0-4 12-365 0,0-7 1 365 0,0 3 0 0 0,0-8-1 0 0,0 0-14-214 0,0 1 0 214 0,0-3 0 0 0,0 5 0 0 0,0-1-6-57 0,0-4 0 57 0,0 0 1 0 0,0 4-1 0 0,0 8 5 0 0,0 4 0 0 0,0 9 1 0 0,0-3-1 0 0,0 6 16 0 0,0 9 0 0 0,0 0 1 0 0,-2 5-1 0 0,-2 5 233 0 0,-2 3-115 0 0,1 9 1 0 0,-1-1 0 0 0,0 12 0 0 0,0 10-91 0 0,-2 9 0 0 0,4 7 0 0 0,-7 6 1 0 0,-1 7 11 0 0,2 7 1 0 0,-3 7 0 0 0,5 8 0 0 0,0 3-44 0 0,0 1 0 0 0,-4 2 0 0 0,6-2 0 0 0,0 4 17 0 0,-1 0 1 0 0,5 4 0 0 0,-4-9-1 0 0,4 2 31 0 0,2 1 1 0 0,0-8 0 0 0,0 1 0 0 0,0-10-80 0 0,0-5 1 0 0,0-10 0 0 0,0-4 0 0 0,2-9-65 0 0,4-6 1 0 0,-3-13 3-259 0,9-4 0 259 0,-8-6 0 0 0,2-6 1 0 0,-4-4-11-439 0,-2-5 0 439 0,2-9 0 0 0,2-6 0 0 0,2-7 90-356 0,-2-8 1 356 0,-2-4-1 0 0,-2-7 1 0 0,2-7-20-156 0,4-7 1 156 0,-4 1 0 0 0,4-4 0 0 0,-4 0 20-19 0,-2 1 0 19 0,0-9 0 0 0,0 0 0 0 0,0-5 14 0 0,0 5 0 0 0,-6 5 0 0 0,-2 11 0 0 0,0 4 6 0 0,0 5 1 0 0,0 19 0 0 0,4 10-1 0 0,-4 8 174 0 0,-2 8 0 0 0,5 3 1 0 0,-5 10-102 0 0,2 4 1 0 0,-3-2-1 0 0,5 7 1 0 0,2 2-63 0 0,2 2 0 0 0,-4 3 1 0 0,0 3-1 0 0,0 5-46 0 0,-1 5 0 0 0,5 6 1 0 0,-4 15-1 0 0,4 3-29 0 0,2 6 1 0 0,-6 12 0 0 0,0 4 0 0 0,2 9 30 0 0,3 8 0 0 0,1 0 0 0 0,0-41 0 0 0,0 0 1 0 0,0-2-1 0 0,0 0 0 0 0,0-1 1 0 0,0 0-1 0 0,0 42 1 0 0,0-5-1 0 0,1-10-85 0 0,5-10 0 0 0,-4-15 0 0 0,6-13 0 0 0,-2-6-120 0 0,0-5 1 0 0,1-6-130 0 0,-1-11 1 0 0,-2-3 151-104 0,8-8 0 104 0,-3-14 0 0 0,5-4 0 0 0,-4-8 143-474 0,-3-9 1 474 0,1-6-1 0 0,-4-10 1 0 0,2-5 44-324 0,-2-5 1 324 0,-2-7-1 0 0,0-7 1 0 0,2-4 6-107 0,2-1 1 107 0,0 1-1 0 0,-6-6 1 0 0,0-6-13-57 0,0 41 1 57 0,0 0 0 0 0,0 1 0 0 0,0 0 0 0 0,0-2 0 0 0,0 2 0 0 0,0-42 16 0 0,0 6 0 0 0,0 11 0 0 0,0 9 0 0 0,0 16 74 0 0,0 13 0 0 0,0 14 36 0 0,0 17 1 0 0,0 7 0 0 0,0 16-1 0 0,0 5-34 0 0,0 4 1 0 0,-6 7-1 0 0,-2 4 1 0 0,0 7 24 0 0,0 2 1 0 0,-5 4 0 0 0,3 0 0 0 0,-2 6-7 0 0,1 10 0 0 0,5 8 0 0 0,-4 8 0 0 0,0 1-72 0 0,1 5 0 0 0,6-38 0 0 0,0 0 0 0 0,-2 6 0 0 0,0 2 0 0 0,1 0 0 0 0,0 2-39 0 0,2-1 0 0 0,0 0 0 0 0,1-2 0 0 0,1 0 0 0 0,-1-2 1 0 0,2-2-1 0 0,-1-4 0 0 0,0 1 19 0 0,0-1 0 0 0,0-4 0 0 0,0 32 1 0 0,0-6-1 0 0,1-15-83 0 0,5-10 1 0 0,-2-6 0 0 0,6-10 0 0 0,0-5-96-63 0,-1-10 0 63 0,-3-6 0 0 0,4-12 42-672 0,-2-4 0 672 0,-3-4 1 0 0,-5-13-1 0 0,2-7 102-692 0,4-7 1 692 0,-4-12-1 0 0,4-12 1 0 0,-4-4 16-462 0,-2-2 1 462 0,0-6-1 0 0,0-8 1 0 0,0-5 25-174 0,0-9 0 174 0,-3 47 1 0 0,0-2-1 0 0,-1-1 1 0 0,0 0-1 0 0,0-2 1 0 0,0-1 0-12 0,1-4 0 12 0,-1 0 0 0 0,-3-5 0 0 0,0 0 1 0 0,2-5-1 0 0,0 0 0 0 0,0 2 0 0 0,-1-1 21 0 0,0 3 0 0 0,0 2 0 0 0,4 10 0 0 0,0 1 0 0 0,-4-36 0 0 0,5 19 69 0 0,1 15 1 0 0,0 22-68 0 0,0 20 1 0 0,0 6 0 0 0,0 16 0 0 0,0 1 162 0 0,0 4 0 0 0,0 2 0 0 0,0 4 0 0 0,-2 7-107 0 0,-4 8 1 0 0,4 14 0 0 0,-6 14-1 0 0,2 10-103 0 0,0 14 0 0 0,1-40 0 0 0,-1 2 0 0 0,2 3 0 0 0,2 2 0 0 0,-1 2 0 0 0,0 2-4 0 0,-1 1 0 0 0,0 2 0 0 0,3 1 1 0 0,0 2-1 0 0,-2 1 0 0 0,-1 2 0 0 0,1 2 1 0 0,-1 1-6 0 0,1 2 1 0 0,0 0 0 0 0,0-9 0 0 0,0 0-1 0 0,3-2 1 0 0,0 1 0 0 0,0-8 0 0 0,0-3-7 0 0,0-4 1 0 0,0-2 0 0 0,0 38 0 0 0,0-12 0 0 0,2-10-103 0 0,4-16 1 0 0,-2-10 0 0 0,8-9 0 0 0,0-6-282 0 0,-2-3 0 0 0,5-9 206 0 0,-3-6 1 0 0,2-8-1 0 0,-1-10 1 0 0,-3-8 196 0 0,-2-11 0 0 0,-1-16 0 0 0,-3-14 0 0 0,2-6 0 0 0,-2-9 0 0 0,0-9 0 0 0,0-4 0 0 0,2-3 0 0 0,-4 43 0 0 0,-1 0 0 0 0,1-1 0 0 0,-2 0 0 0 0,1-4 0 0 0,-2-3 0 0 0,1-1 0 0 0,0 0 0 0 0,1-2 0 0 0,-2 0 0 0 0,-1-4 0 0 0,-1-1 0 0 0,0-1 0 0 0,0-1 0 0 0,0 3 0 0 0,0-1-18 0 0,-1 1 0 0 0,0 2 0 0 0,3 12 0 0 0,0 1 0 0 0,-5-42 0 0 0,4 23 17-630 0,2 18 126 0 0,0 17 0 630 0,0 26 0 0 0,0 15 0 0 0,-1 8-18 0 0,-5 8 0 0 0,4 1 1 0 0,-6 8-1 0 0,2 6-15 0 0,0 3 1 0 0,-5 16 0 0 0,5 14-1 0 0,2 15-80 0 0,3-37 1 0 0,0 0-1 0 0,-2 4 1 0 0,0 0-1 0 0,0 7 1 0 0,0 1-1 0 0,1 2 1 0 0,1 0-9 0 0,-1 4 0 0 0,2 1 0 0 0,-1 0 1 0 0,2 2-1 0 0,-1 3 0 0 0,0 1 0 0 0,0 2 1 0 0,0 0-16 0 0,0 1 0 0 0,0 2 0 0 0,0 1 0 0 0,0-1 0 0 0,0-3 0 0 0,0 0 0 0 0,0-3 0 0 0,0-1-26 0 0,-1-7 0 0 0,2-2 0 0 0,1-7 0 0 0,1-2 0 0 0,3 36 0 0 0,0-13-83 0 0,2-11 1 0 0,-6-17 0 0 0,6-15 0 0 0,-3-9-64 0 0,1-5 1 0 0,2-10-1 0 0,-4-7 183-441 0,2-11 0 441 0,-1-10 0 0 0,-6-47 0 0 0,-5-20 0 0 0,1-4 0 0 0,0-1 0 0 0</inkml:trace>
  <inkml:trace contextRef="#ctx0" brushRef="#br0" timeOffset="966">124 333 12966 177441 35811,'10'-18'-430'0'0,"-4"-4"0"0"0,-4 12 55 0 0,-2 5 0 0 0,0 22 1 0 0,-2 21-1 0 0,-2 16 425 0 0,-2 9 0 0 0,-8 18 0 0 0,5 8 0 0 0,2-39 0 0 0,1 2-28 0 0,0 5 0 0 0,0 2 1 0 0,1 4-1 0 0,-1 2 0 0 0,-2 10 1 0 0,0 2-1 0 0,1 0 0 0 0,1 1 6 0 0,-1 2 1 0 0,2 1 0 0 0,2 2 0 0 0,0 1 0 0 0,-2 0 0 0 0,0 0 0 0 0,1-1-1 0 0,1-1-16 0 0,0-5 1 0 0,2 0 0 0 0,0-3 0 0 0,0-1 0 0 0,1-5 0 0 0,0-2 0 0 0,0-3 0 0 0,0 0-24 0 0,0-2 1 0 0,0-2 0 0 0,0-8 0 0 0,0 0 0 0 0,0 41 0 0 0,2-11-131 0 0,4-8 0 0 0,-2-12 0 0 0,7-8 0 0 0,1-8-87 0 0,-2-11 1 0 0,5-16 165 0 0,-3-13 1 0 0,1-12 0 0 0,-1-11 0 0 0,-3-16 61 0 0,-2-14 0 0 0,-5-13 0 0 0,4-15 0 0 0,-4-8 0 0 0,-2 0 0 0 0,6-9 0 0 0,-3 45 0 0 0,0 0 0 0 0,-1-4 0 0 0,0 1 0 0 0,-1-5 0 0 0,0 0 0 0 0,-1 0 0 0 0,0 0 0 0 0,0-1 0 0 0,0 0 0 0 0,0 1 0 0 0,0 0-24 0 0,0-3 1 0 0,0-1 0 0 0,-1-5-1 0 0,0-3 1 0 0,-1-5 0 0 0,0 0 0 0 0,-2-1-1 0 0,0 0 36-3581 0,-1 2 1 3581 0,0 1 0 0 0,3 4 0 0 0,0 1 0 0 0,-1 5 0 0 0,1 1-1 0 0,0 8 1 0 0,2 1 157 0 0,0-36 0 0 0,0 39-64 0 0,0 32 1 0 0,0 21-1 0 0,-2 30 1 0 0,-3 6 47 0 0,-1 8 0 0 0,-6 16 1 0 0,5 15-1 0 0,-1 7-91 0 0,0 8 0 0 0,4-44 1 0 0,0 1-1 0 0,2 2 1 0 0,0-1-1 0 0,0 3 1 0 0,-1 0-26 0 0,1 2 1 0 0,0 2-1 0 0,0 2 1 0 0,0 2 0 0 0,0 5-1 0 0,0 0 1 0 0,-1 4-1 0 0,0-1-14 0 0,1 2 1 0 0,0 0-1 0 0,1 1 1 0 0,0 2-1 0 0,1-1 1 0 0,0 1 0 0 0,0 2-1 0 0,0 1-41 0 0,0 3 1 0 0,0-1 0 0 0,1-7 0 0 0,0-2-1 0 0,1 2 1 0 0,0-2 0 0 0,2-5 0 0 0,0-2-16 0 0,1-5 1 0 0,0 0 0 0 0,-2-3 0 0 0,-1 0-1 0 0,3-3 1 0 0,0 0 0 0 0,0-7 0 0 0,0-1-121 0 0,5 33 1 0 0,-1-7 0 0 0,5-20-1 0 0,-2-5-106 0 0,2-7 0 0 0,-4-14 91-313 0,1-5 1 313 0,-1-12 0 0 0,2-10 0 0 0,-6-14 151-976 0,-4-11 0 976 0,-2-11 0 0 0,0-17 0 0 0,0-8-2-253 0,0-11 1 253 0,0-8-1 0 0,0-4 1 0 0,-2-5 15-369 0,-4-6 0 369 0,4 45 1 0 0,0-2-1 0 0,-3-1 1 0 0,-2-1-1 0 0,1-2 1 0 0,1 1 20-369 0,0 1 0 369 0,0 0 0 0 0,-2 5 1 0 0,0 1-1 0 0,0-44 0 0 0,-2 8 107 0 0,1 8 1 0 0,2 22-1 0 0,6 20 56 0 0,0 18 1 0 0,-2 18 0 0 0,-2 20 0 0 0,-1 8-88 0 0,1 7 0 0 0,2 8 1 0 0,2 10-1 0 0,0 8-18 0 0,0 7 0 0 0,-2 6 0 0 0,-2 7 0 0 0,-2 3-55 0 0,2 2 0 0 0,3-40 0 0 0,0 1 1 0 0,1 4-1 0 0,0 2 0 0 0,0 4 1 0 0,0 1-28 0 0,0 2 0 0 0,0 0 0 0 0,3-1 0 0 0,0-1 0 0 0,0 1 1 0 0,0 0-1 0 0,0-1 0 0 0,0 0-24 0 0,1 1 1 0 0,-1 0 0 0 0,-1-9 0 0 0,0 0 0 0 0,3-3 0 0 0,0-1-1 0 0,5 36-34 0 0,0-12 0 0 0,-4-9 1 0 0,6-7-1 0 0,0-8-130 0 0,-3-11 0 0 0,1-15 68 0 0,-4-5 1 0 0,2-11-1 0 0,3-10-2-200 0,-5-8 0 200 0,-4-10 0 0 0,-2-6 1 0 0,0-7 84-541 0,0-9 1 541 0,0-2-1 0 0,-2-16 1 0 0,-2-2-26-294 0,-2-7 0 294 0,-5-3 0 0 0,3-5 0 0 0,-2 1 68-38 0,-3-2 0 38 0,3-2 0 0 0,-2-1 0 0 0,1 2 11 0 0,0 3 0 0 0,-3 11 1 0 0,9 16-1 0 0,-1 8 39 0 0,-2 10 1 0 0,6 20 0 0 0,-4 8 0 0 0,4 14 126 0 0,2 11 1 0 0,-2 14-1 0 0,-2 12 1 0 0,-1 6-88 0 0,1 3 0 0 0,2 8 0 0 0,0-2 1 0 0,-2 6-31 0 0,-2 5 0 0 0,0-4 1 0 0,6 4-1 0 0,0-1-38 0 0,0 1 1 0 0,0-4 0 0 0,0 5-1 0 0,0-7-90 0 0,0-5 0 0 0,0-3 1 0 0,0-10-1 0 0,0-6-141 0 0,0-8 1 0 0,2-5 0 0 0,2-10 206 0 0,2-4 0 0 0,8-25 0 0 0,-5 0 0 0 0</inkml:trace>
</inkml:ink>
</file>

<file path=ppt/ink/ink1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22:26.351"/>
    </inkml:context>
    <inkml:brush xml:id="br0">
      <inkml:brushProperty name="width" value="0.05" units="cm"/>
      <inkml:brushProperty name="height" value="0.3" units="cm"/>
      <inkml:brushProperty name="color" value="#849398"/>
      <inkml:brushProperty name="inkEffects" value="pencil"/>
    </inkml:brush>
  </inkml:definitions>
  <inkml:trace contextRef="#ctx0" brushRef="#br0">229 1 13201 181461 32979,'-18'10'0'0'0,"1"0"-501"0"0,-1-2 1 0 0,7 4 0 0 0,1-1 0 0 0,2 4 360 0 0,4 2 0 0 0,2 1 0 0 0,2 3 0 0 0,0 5 153 0 0,0 5 1 0 0,0 1-1 0 0,0 10 1 0 0,0 1 52 0 0,0 0 1 0 0,0 2 0 0 0,0 8 0 0 0,0-2 22 0 0,0-3 1 0 0,0-7-1 0 0,0 2 1 0 0,0 1-9 0 0,0 4 0 0 0,-2-2 0 0 0,-1 9 1 0 0,-3 0-8 0 0,2 0 1 0 0,-4 6 0 0 0,0 10-1 0 0,0 2 6 0 0,0 3 0 0 0,-4 4 1 0 0,4 7-1 0 0,1 6-31 0 0,3-45 1 0 0,0 1 0 0 0,-2 42 0 0 0,5-42-1 0 0,0 0 1 0 0,-3 43-3 0 0,-2-4 0 0 0,1-1 1 0 0,5-2-1 0 0,0 0-3 0 0,0-3 1 0 0,0-11 0 0 0,0 4 0 0 0,0-3 6 0 0,0 0 0 0 0,0-2 1 0 0,0-7-1 0 0,0-4-1-259 0,0-2 0 259 0,0-1 1 0 0,0-6-1 0 0,2 0 21-1036 0,3 0 0 1036 0,-3-6 1 0 0,4 1-1 0 0,-4 1 11-933 0,-2 3 1 933 0,0-6-1 0 0,0 0 1 0 0,0 0-30-888 0,0-1 0 888 0,0-3 0 0 0,0 4 0 0 0,0-5-25-741 0,0-6 1 741 0,0 1 0 0 0,0-5 0 0 0,0 3 9-636 0,0 3 1 636 0,0-9-1 0 0,0 0 1 0 0,0-3 34-569 0,0 0 1 569 0,0 6 0 0 0,0-3 0 0 0,-2-2-21-462 0,-4 1 0 462 0,4 4 1 0 0,-5-6-1 0 0,1 1-21-404 0,0 1 1 404 0,0-4-1 0 0,6 5 1 0 0,0 0-51-358 0,0-5 0 358 0,-6 6 0 0 0,1 0 13-272 0,1 0 0 272 0,2 4 1 0 0,2-6-1 0 0,0 0 1 0 0,0 1-21-240 0,0 1 0 240 0,0-5 1 0 0,0 1-1 0 0,0-4 16-224 0,0-1 0 224 0,0-5 0 0 0,0-2 5-148 0,0 4-316 62 0,0-7 159 25 0,0 0 0 61 0,0-9 1 0 0,0-3 165-33 0,0-6 1 33 0,0-4-1 0 0,0-2 1 0 0,0 0 3-12 0,0 1 1 12 0,2-6 0 0 0,2-3-1 0 0,1-1-24 0 0,-1-3 1 0 0,-2-3 0 0 0,-2-1 0 0 0,0 0-28 0 0,0-1 1 0 0,0 0-1 0 0,0-5 1 0 0,2-6-94 0 0,4-3 0 0 0,-4-4 0 0 0,4-5 1 0 0,-4-8 39 0 0,-2-5 1 0 0,5-18-1 0 0,1 0 1 0 0,-4 40-1 0 0,0-1 42 0 0,-1 0 0 0 0,0-1 0 0 0,-1-1 1 0 0,0 0-1 0 0,1-1 0 0 0,0-2 0 0 0,1-1 1 0 0,0 0-36 0 0,1-2 1 0 0,0-1-1 0 0,0-3 1 0 0,0-1-1 0 0,-3 1 1 0 0,0 0-1 0 0,0 1 1 0 0,0 0-22 0 0,0 1 0 0 0,0 0 0 0 0,0-3 0 0 0,0-2 0 0 0,0-3 0 0 0,0-1 0 0 0,0-5 0 0 0,0 0-194 0 0,0-4 0 0 0,0 0 303 0 0,0 5 0 0 0,0-11 0 0 0,-2 14 0 0 0,-1-10 0 0 0,-1-7 0 0 0,1-3 0 0 0,-1 3 0 0 0,0-9 0 0 0,0 1 0 0 0,0-2 0 0 0,1 2 0 0 0,-1 0 0 0 0</inkml:trace>
</inkml:ink>
</file>

<file path=ppt/ink/ink1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22:28.966"/>
    </inkml:context>
    <inkml:brush xml:id="br0">
      <inkml:brushProperty name="width" value="0.05" units="cm"/>
      <inkml:brushProperty name="height" value="0.3" units="cm"/>
      <inkml:brushProperty name="color" value="#849398"/>
      <inkml:brushProperty name="inkEffects" value="pencil"/>
    </inkml:brush>
  </inkml:definitions>
  <inkml:trace contextRef="#ctx0" brushRef="#br0">597 98 13025 177068 35048,'10'0'-2569'0'0,"-2"0"2873"0"0,-8 0-484 0 0,0 0 237 0 0,0-6 106 0 0,0 4-31 0 0,0-14 265 0 0,-8 15-372 0 0,6-6 1 0 0,-8 7 0 0 0,6 2-10 0 0,-2 3 1 0 0,1-2 0 0 0,5 11 0 0 0,0 2-5 0 0,0 5 0 0 0,0 10 1 0 0,0 3-1 0 0,0 10-15 0 0,0 9 1 0 0,0 6-1 0 0,0 10 1 0 0,-2 1-14 0 0,-4 3 0 0 0,4-6 0 0 0,-4-8 0 0 0,4-2 10 0 0,2-4 0 0 0,0-8 0 0 0,0-7 0 0 0,0-4-65 0 0,0-7 1 0 0,0-8 0 0 0,-2-9-5 0 0,-4-3 26 0 0,4-2 1 0 0,-11-12 0 0 0,5-4 0 0 0,0-6-52 0 0,1-5 1 0 0,-6 0 0 0 0,5-9 0 0 0,-2-5 90 0 0,-3 1 1 0 0,-1-8 0 0 0,1-1-1 0 0,1-4 44 0 0,-2-2 0 0 0,1 0 0 0 0,-1 0 0 0 0,3 0 71 0 0,-3 0 1 0 0,4 2 0 0 0,1 1 0 0 0,-1 6 45 0 0,0 0 0 0 0,6 3 1 0 0,-3 11 169 0 0,-1 5 1 0 0,6 3-243 0 0,-5 2 0 0 0,5 6-121 0 0,2 1 1 0 0,0-2 36 0 0,0-4 0 0 0,6 4 127 0 0,1 1 41 0 0,-1 7 0 0 0,-6-1 0 0 0,2 10 0 0 0,1 7-90 0 0,3 3 1 0 0,0 11 0 0 0,-6 7-1 0 0,0 11-62 0 0,0 10 1 0 0,0 2-1 0 0,0 10 1 0 0,0 6-65 0 0,0 2 0 0 0,0 7 0 0 0,0-3 1 0 0,0 3-17 0 0,0 2 0 0 0,0-1 1 0 0,0-6-1 0 0,0-11-80 0 0,0-13 1 0 0,0-6 0 0 0,0-11 0 0 0,0-5-63 0 0,0-5 0 0 0,-2-9 42 0 0,-4-11 0 0 0,4-5-33 0 0,-3-5 1 0 0,3-5 0 0 0,2-8-1 0 0,-2-5 57 0 0,-4-4 1 0 0,4-7 0 0 0,-5-4 0 0 0,5-9 73 0 0,2-6 0 0 0,0-6 1 0 0,-2-8-1 0 0,-2 0 74 0 0,-1 0 0 0 0,-1-1 0 0 0,6-4 0 0 0,-2-6 29 0 0,-4-3 0 0 0,4 5 0 0 0,-4 5 1 0 0,4 9 99 0 0,2 6 0 0 0,0 6 1 0 0,0 7-1 0 0,0 10 328 0 0,0 9-199 0 0,0 13 1 0 0,0 6 22 0 0,0 10 1 0 0,0-1-167 0 0,0 7 0 0 0,0-5 0 0 0,0 6-21 0 0,0 7 1 0 0,0 1 0 0 0,0 12-1 0 0,0 7-24 0 0,0 7 0 0 0,2 8 0 0 0,2 14 0 0 0,2 6-43 0 0,-2 9 0 0 0,-2 8 0 0 0,-2-40 1 0 0,0 2-1 0 0,0 2 0 0 0,0 1-38 0 0,0 4 1 0 0,0 2 0 0 0,0-1 0 0 0,0 0 0 0 0,0 0-1 0 0,0 0 1 0 0,-1-3 0 0 0,0 1-17 0 0,-2-3 0 0 0,0-2 0 0 0,2 2 0 0 0,0-2 0 0 0,-7 40 0 0 0,2-14-122 0 0,1-14 1 0 0,-1-10 0 0 0,6-12 0 0 0,0-6-337 0 0,0-9 184 0 0,0-13 0 0 0,0-10 1 0 0,0-12 4 0 0,0-4 0 0 0,0-7 1 0 0,0-5-1 0 0,0-8 292 0 0,0-7 0 0 0,0-13 0 0 0,0-11 0 0 0,0-5 0 0 0,0-7 0 0 0,0-2 0 0 0,0-9 0 0 0,0-1 0 0 0,0-4 0 0 0,0 1 0 0 0,0 38 0 0 0,0 0 0 0 0,0-3 0 0 0,0 0 0 0 0,-1-1 0 0 0,2 1 0 0 0,1-1 0 0 0,2 0 0 0 0,-2 5 0 0 0,1 0 0 0 0,3-44-19 0 0,2 10 0 0 0,-6 11 0 0 0,4 19 0 0 0,-4 13 348 0 0,-2 15 1 0 0,-2 14 52 0 0,-4 5 0 0 0,2 6 0 0 0,-6 6-98 0 0,3 5 0 0 0,-1-2 0 0 0,4 2 0 0 0,-2 2-96 0 0,2 2 0 0 0,0 3 0 0 0,0 4 1 0 0,-1 8-152 0 0,1 7 0 0 0,2 8 0 0 0,2 12 0 0 0,0 10 19 0 0,0 8 0 0 0,0 20 0 0 0,0-45 1 0 0,0 2-1 0 0,0 2 0 0 0,0 0-18 0 0,0 6 1 0 0,0 0 0 0 0,0 2 0 0 0,0 2-1 0 0,0 5 1 0 0,0 2 0 0 0,-1 1 0 0 0,0 2-15 0 0,-2 0 1 0 0,0 0 0 0 0,2-1 0 0 0,0-2 0 0 0,-2-6 0 0 0,0-2 0 0 0,2-2 0 0 0,0 0-20 0 0,1-1 1 0 0,0-2 0 0 0,0-3 0 0 0,0-2-1 0 0,1-3 1 0 0,0-2 0 0 0,3 35-177 0 0,2-14 0 0 0,0-10 1 0 0,-6-9-1 0 0,0-2-131 0 0,0-4 0 0 0,0-5 0 0 0,0-11-284 0 0,0-6 1 0 0,0-12 168 0 0,0-10 0 0 0,0-10 0 0 0,0-16 0 0 0,0-11 417 0 0,0-11 0 0 0,0-15 0 0 0,0-5 0 0 0,0-11 0 0 0,0-9 0 0 0,-3 40 0 0 0,0 1 0 0 0,-3-48 0 0 0,4 46 0 0 0,0 0 0 0 0,1-2 0 0 0,0 2 0 0 0,1-2 0 0 0,-2 0 0 0 0,1-3 0 0 0,-1 1 0 0 0,-1-5 0 0 0,0-1-20 0 0,1-3 1 0 0,0-2 0 0 0,1 2 0 0 0,0-1 0 0 0,1-1 0 0 0,0 0 0 0 0,0 0 0 0 0,0 0 39 0 0,0 1 1 0 0,0 0 0 0 0,0 2 0 0 0,0 2 0 0 0,1 6 0 0 0,0 2 0 0 0,3-36 104 0 0,2 17 1 0 0,5 11 0 0 0,-5 11 0 0 0,-2 3 27 0 0,-2 6 1 0 0,-2 12 0 0 0,2 6 518 0 0,4 8-387 0 0,-4-1 0 0 0,5 19 0 0 0,-7 2 0 0 0,0 14-187 0 0,0 12 0 0 0,0 11 0 0 0,0 16 0 0 0,0 10-37 0 0,0 9 0 0 0,-6 10 1 0 0,3-37-1 0 0,1 2 1 0 0,-1 0-1 0 0,2 2-44 0 0,0-2 1 0 0,0 0 0 0 0,1 3 0 0 0,0 1 0 0 0,-1-2 0 0 0,0 1 0 0 0,-1 3 0 0 0,0 2-55 0 0,-1 4 0 0 0,0 2 0 0 0,0-3 0 0 0,0 0 0 0 0,3 3 0 0 0,0 0 0 0 0,0-3 0 0 0,0-1-6 0 0,0 1 1 0 0,0 0 0 0 0,0-2 0 0 0,0 0 0 0 0,0-2 0 0 0,0 0 0 0 0,0-4 0 0 0,0-1-62 0 0,0-7 0 0 0,0 0 0 0 0,0 32 0 0 0,0-11 0 0 0,0-7-48 0 0,0-7 0 0 0,0-13 0 0 0,0-10 0 0 0,2-9-774 0 0,4-6 626 0 0,-4-8 0 0 0,6-12 1 0 0,-8-16-1 0 0,0-14 300 0 0,0-11 0 0 0,0-12 0 0 0,0-8 0 0 0,0-8 0 0 0,-3 6 0 0 0,0-19 0 0 0,-2-10 0 0 0,0 3 0 0 0,1 10 0 0 0,1-1 0 0 0,-1 0 0 0 0,0 0 0 0 0,0 1 0 0 0</inkml:trace>
  <inkml:trace contextRef="#ctx0" brushRef="#br0" timeOffset="283">176 715 13025 177068 35048,'0'-50'-210'0'0,"0"0"1"0"0,0-39 0 0 0,0 13-1 0 0,0 19 1 0 0,0 11-154 0 0,0 11 454 0 0,0 12 0 0 0,0 9 0 0 0,0 14 1 0 0,0 10 200 0 0,0 11 1 0 0,0 13 0 0 0,0 11 0 0 0,0 13-288 0 0,0 14 0 0 0,0 8 1 0 0,0-31-1 0 0,0 1 1 0 0,-1 4-1 0 0,0 0 1 0 0,-2 2 1 0 0,0 1-1 0 0,2 3 1 0 0,0 0-1 0 0,-2 2 1 0 0,0 0 0 0 0,2 4-1 0 0,0-1-26 0 0,1 3 0 0 0,0 0 0 0 0,0 0 1 0 0,0 2-1 0 0,0 5 0 0 0,0 2 0 0 0,0 2 1 0 0,0 1-10 0 0,0 7 0 0 0,0-1 0 0 0,0-6 0 0 0,0 1 0 0 0,0 3 0 0 0,0 0 0 0 0,0-4 0 0 0,0-1 33 0 0,0-1 1 0 0,0-1 0 0 0,0 1 0 0 0,0 0 0 0 0,0-5 0 0 0,0 0-1 0 0,0-4 1 0 0,0-1 4 0 0,0-6 1 0 0,0-2 0 0 0,0-6-1 0 0,0 0 1 0 0,0 36 0 0 0,0-9-103 0 0,0-4 0 0 0,2-8 0 0 0,2-10 1 0 0,2-8-166 0 0,-2-10 0 0 0,-2-13 1 0 0,-2-6-5 0 0,0-4 1 0 0,0-13-1 0 0,0-10-53 0 0,0-15 1 0 0,0-19 0 0 0,0-13 314 0 0,0-13 0 0 0,-3 5 0 0 0,-2-6 0 0 0,0-8 0 0 0,0 0 0 0 0</inkml:trace>
  <inkml:trace contextRef="#ctx0" brushRef="#br0" timeOffset="1435">193 1780 13025 172069 35048,'0'-10'0'0'0,"2"0"-120"0"0,4 3 1 0 0,-4 5 0 0 0,4 15 0 0 0,-4 15 264 0 0,-2 13 0 0 0,-2 16 0 0 0,-2 12 1 0 0,-4 14-88 0 0,3-36 0 0 0,1 4 0 0 0,1 6 1 0 0,0 2-1 0 0,-2 7 0 0 0,0 2 1 0 0,1 3-1 0 0,0 2-54 0 0,2 3 1 0 0,0 1 0 0 0,-1 0 0 0 0,-1-2 0 0 0,0 3 0 0 0,2-1 0 0 0,0 0 0 0 0,0-2 12 0 0,1 0 1 0 0,0 1 0 0 0,1-4-1 0 0,0 0 1 0 0,0-1 0 0 0,0 0 0 0 0,0-1-1 0 0,0-1-72 0 0,0-3 0 0 0,0 0 0 0 0,0-5 1 0 0,0-2-1 0 0,0-5 0 0 0,0 1 0 0 0,0-1 1 0 0,0-1-51 0 0,0 0 0 0 0,0-2 0 0 0,0 36 0 0 0,2-12 0 0 0,2-8-57 0 0,2-6 1 0 0,-1-12 0 0 0,-5-2 0 0 0,0-5-629 0 0,0-11 563 0 0,0-5 0 0 0,0-21 1 0 0,0-8-1 0 0,0-16 227 0 0,0-11 0 0 0,0-8 0 0 0,0-17 0 0 0,0-2 0 0 0,0-2 0 0 0,0 4 0 0 0,0-4 0 0 0,0 1-35 0 0,0 4 1 0 0,0 10 0 0 0,0 5 0 0 0,0 6 16 0 0,0 5 1 0 0,0 4 177 0 0,0 7 0 0 0,0 17 0 0 0,0 13 0 0 0,0 17 131 0 0,0 13 0 0 0,0 12 0 0 0,0 6 1 0 0,0 4-128 0 0,0 2 0 0 0,0 6 1 0 0,0 4-1 0 0,0-2-104 0 0,0-3 1 0 0,0-5-1 0 0,0-4 1 0 0,0-2-72-30 0,0 2 0 30 0,6-6 0 0 0,0-3 0 0 0,-2-8-3-8238 0,-2-6 0 8238 0,-2-7 0 0 0,0-5 0 0 0,0-6-659-9 0,0-4 306 9 0,0-9 1 0 0,0-3-1 0 0,0-12 216 0 0,0-5 0 0 0,0-5 0 0 0,0-5 1 0 0,0-1 55 0 0,0 2 1 0 0,0 6-1 0 0,0 4 50 0 0,0-4 1 0 0,0 0 178 0 0,0-3 1 0 0,0 1-1 0 0,0-1-89 0 0,0 0 0 0 0,0 0 1 0 0,0-1-1 0 0,0-2-36 0 0,0-3 0 0 0,0-1 1 0 0,0 2-1 0 0,-2-5 0 0 0,-4-5 0 0 0,4-3 1 0 0,-4-4-1 0 0,4-6 20 0 0,2-3 0 0 0,-5-9 0 0 0,-1-4 0 0 0,0-6-8 0 0,-2-5 1 0 0,6-2 0 0 0,-4-6-1 0 0,3 3-13 0 0,-3-3 0 0 0,4-3 0 0 0,-4-2 0 0 0,2-2-6 0 0,-3 0 0 0 0,5 6 0 0 0,-3-10 0 0 0,1-2 5 0 0,1 43 0 0 0,0 0 0 0 0,1-44 0 0 0,-2 44 0 0 0,0 0 1 0 0,1 1-1 0 0,0 0 10 0 0,0 0 0 0 0,0 0 0 0 0,-1-2 0 0 0,1 0 0 0 0,1 1 0 0 0,0-2 0 0 0,-1 2 0 0 0,0-2-5 0 0,1 4 0 0 0,0-1 0 0 0,-6-43 0 0 0,3-1 0 0 0,2 44 0 0 0,2 2 5 0 0,-1-3 0 0 0,2 1 0 0 0,0-43 0 0 0,0 3 0 0 0,-2 5-21 0 0,-4 7 1 0 0,4-3 0 0 0,-4 10 0 0 0,4 5-19 0 0,2 8 0 0 0,0 5 1 0 0,0 4-1 0 0,0 1 2 0 0,0 3 0 0 0,0 5 1 0 0,0-4-1 0 0,2 2-67 0 0,4-2 1 0 0,-4 2-1 0 0,4-7 1 0 0,-4-4 6 0 0,-2 0 0 0 0,0 0 0 0 0,0 2 0 0 0,0-2 2 0 0,0-3 1 0 0,0 4 0 0 0,0-6 0 0 0,0 8 24 0 0,0 4 0 0 0,6 5 0 0 0,-1 7 0 0 0,-1 1 34 0 0,-2 4 0 0 0,-2 9 0 0 0,2 9 1 0 0,2-4 14 0 0,2 0 0 0 0,0 3 0 0 0,-6-1 0 0 0,0-2-19 0 0,0-7 1 0 0,0 1-1 0 0,2-8 1 0 0,1-1 22 0 0,3-3 0 0 0,0 5 0 0 0,-4-1 0 0 0,2 0 0 0 0,2 2 0 0 0,2-4 0 0 0,-5 8 0 0 0,3 2 56 0 0,-1 1 0 0 0,-3 3 0 0 0,0-1 102 0 0,4 0 0 0 0,-4 6 217 0 0,4 1 276 0 0,-4 6-534 0 0,-2-4 0 0 0,0 18 1 0 0,0 4-71 0 0,0 7 1 0 0,0 10-1 0 0,0 3 1 0 0,0 10-76 0 0,0 9 0 0 0,0 16 0 0 0,0 14 0 0 0,0 11 2 0 0,0-42 1 0 0,0 0 0 0 0,0 6 0 0 0,0 2 0 0 0,0 7-1 0 0,0 2 1 0 0,0 5 0 0 0,0 3-13 0 0,0 8 1 0 0,0 1 0 0 0,0 1-1 0 0,0 1 1 0 0,0 6 0 0 0,0-1 0 0 0,0-2-1 0 0,0 0 16 0 0,0-2 1 0 0,0-1 0 0 0,0-4 0 0 0,0-1-1 0 0,0 1 1 0 0,0-1 0 0 0,0-4-1 0 0,0-1-6 0 0,0-7 0 0 0,0-2 0 0 0,0-3 0 0 0,0-2 0 0 0,0-6 1 0 0,0-2-1 0 0,0 2 0 0 0,0 0-17 0 0,0 0 1 0 0,0 0-1 0 0,-1-7 1 0 0,2-2 0 0 0,-1 3-1 0 0,1-1 1 0 0,3 44-50 0 0,2-9 1 0 0,6 0 0 0 0,-6-5-1 0 0,-1-2-27 0 0,3-8 0 0 0,-6-2 1 0 0,6-4 120 0 0,0-4 0 0 0,-10 4 0 0 0,-2 9 0 0 0,3 1 0 0 0,0 1 0 0 0</inkml:trace>
</inkml:ink>
</file>

<file path=ppt/ink/ink1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45:37.901"/>
    </inkml:context>
    <inkml:brush xml:id="br0">
      <inkml:brushProperty name="width" value="0.05" units="cm"/>
      <inkml:brushProperty name="height" value="0.3" units="cm"/>
      <inkml:brushProperty name="color" value="#849398"/>
      <inkml:brushProperty name="inkEffects" value="pencil"/>
    </inkml:brush>
  </inkml:definitions>
  <inkml:trace contextRef="#ctx0" brushRef="#br0">132 487 12165 183195 51779,'0'-18'-74'0'0,"0"0"-55"0"0,0 1 1 0 0,0-1 2213 0 0,0 0-887 0 0,0 1 0 0 0,6 8-668 0 0,0 9 1 0 0,1 10-1 0 0,-7 14 1 0 0,0 8 63 0 0,0 7 1 0 0,0 14 0 0 0,0 13 0 0 0,0 3-135 0 0,0 2 0 0 0,0 8 0 0 0,0 6 1 0 0,0 8-286 0 0,0-43 1 0 0,0 1-1 0 0,0 0 1 0 0,0 1-1 0 0,0-1 1 0 0,0 0-1 0 0,0-2 1 0 0,0-1 34 0 0,0 43 1 0 0,0-4-1 0 0,2-22 1 0 0,2-13 214-49 0,2-11 0 49 0,2-21-488-834 0,-1-9 0 834 0,-5-11 0 0 0,4-11 0 0 0,-4-13-443-1023 0,-2-7 1 1023 0,2-13-1 0 0,2-6 1 0 0,2-7 280-795 0,-1-8 1 795 0,-3-12-1 0 0,0-6 1 0 0,2-4 71-274 0,2-2 0 274 0,0-2 0 0 0,-6-2 0 0 0,1 45 1 0 0,0-1 76-7 0,2 0 1 7 0,1 0 0 0 0,-3-4-1 0 0,0 1 1 0 0,2-1 0 0 0,0-1-1 0 0,-2 5 1 0 0,0 1 1 0 0,-1-39 1 0 0,0 16 0 0 0,0 12 0 0 0,0 6 34 0 0,0 5 1 0 0,0 19 348 0 0,0 11 0 0 0,0 14 1 0 0,0 4-1 0 0,0 9 185 0 0,0 8 1 0 0,-6 10 0 0 0,0 10 0 0 0,-1 15-98 0 0,-1 11 0 0 0,4 14 0 0 0,-6 8 0 0 0,1 8-195 0 0,7-43 0 0 0,0 1 0 0 0,-2 5 1 0 0,0 1-1 0 0,0 1 0 0 0,2 2 1 0 0,-1 1-1 0 0,1 0-58 0 0,1 1 1 0 0,0 1-1 0 0,1 3 1 0 0,0 1-1 0 0,0 1 1 0 0,0 0-1 0 0,0 0 1 0 0,0 1-26 0 0,0-4 1 0 0,0 0 0 0 0,0-5 0 0 0,0-2 0 0 0,0 37 0 0 0,0-14-143 0 0,0-11 1 0 0,0-13-996 0 0,0-16 0 0 0,0-17 100-781 0,0-24 0 781 0,0-21 1 0 0,0-18 509-1438 0,0-3 1 1438 0,2-14 0 0 0,3-11 0 0 0,1-9 191-854 0,-2-7 1 854 0,-2-5 0 0 0,-2 40 0 0 0,0-1 0 0 0,0-3 0 0 0,0-1 102-174 0,0-2 1 174 0,0 0-1 0 0,0-6 1 0 0,0-1-1 0 0,0-1 1 0 0,0 0 0 0 0,0-7-1 0 0,0-1 5-4 0,0-5 0 4 0,0 0 1 0 0,0-7-1 0 0,0 0 1 0 0,0 2-1 0 0,0 2 0 0 0,0 7 1 0 0,0 4 49 0 0,0 6 0 0 0,0 3 0 0 0,0-30 0 0 0,0 26 232 0 0,0 11 0 0 0,-6 27 0 0 0,0 19 317 72 0,1 14 0-72 0,3 1 0 0 0,2 5 1 0 0,0 6-5 1128 0,0 8 0-1128 0,0 21 1 0 0,0 13-1 0 0,0 12-258 1011 0,0 16 0-1011 0,0-39 0 0 0,0 3 0 0 0,0 5 0 0 0,0 2 0 0 0,0 3 1 0 0,0 1-132 234 0,0 2 1-234 0,0 2 0 0 0,0 4 0 0 0,0 2 0 0 0,0 2 0 0 0,0 2 0 0 0,0 2 0 0 0,0 2-4 0 0,0 3 0 0 0,0 0 0 0 0,0 1 1 0 0,0-1-1 0 0,0 2 0 0 0,-2-1 1 0 0,0-4-1 0 0,0 0-27 0 0,0-5 1 0 0,-2 0-1 0 0,-2-5 1 0 0,-1-4 0 0 0,4-12-1 0 0,0-3 1 0 0,-1 40-330 0 0,2-13 0 0 0,2-17 0 0 0,0-13 0 0 0,0-13-1023-1481 0,0-12 0 1481 0,2-9 494-2273 0,4-5 0 2273 0,-4-12 0 0 0,5-14 0 0 0,-5-10 263-1661 0,-2-11 0 1661 0,0-17 0 0 0,0-14 0 0 0,0-12 383-839 0,0-10 0 839 0,0 36 0 0 0,0-1 0 0 0,0-7 0 0 0,0-3 1 0 0,0-2-1 0 0,0 0 64-100 0,0-3 0 100 0,0 0 0 0 0,0-5 0 0 0,0 1 0 0 0,0 5 0 0 0,0-1 0 0 0,0 3 0 0 0,0-1 31 0 0,0 3 0 0 0,0 1 1 0 0,0 6-1 0 0,0 3 0 0 0,0-28 488 0 0,0 28 0 0 0,0 37 0 0 0,0 30 0 0 0,-2 19-141 0 0,-5 19 0 0 0,5 19 0 0 0,-4 18 0 0 0,4-41 0 0 0,0 3 30 0 0,-1 0 1 0 0,0 3 0 0 0,2 1 0 0 0,0 2 0 0 0,-2 0-1 0 0,-1-1 1 0 0,3-1 0 0 0,0 1-59 0 0,1-3 0 0 0,0 2 0 0 0,0 5 1 0 0,0 2-1 0 0,0 4 0 0 0,0 1 0 0 0,0 3 1 0 0,0 2-69 0 0,1 2 1 0 0,-2 1 0 0 0,1 0-1 0 0,-2-1 1 0 0,1 0 0 0 0,-2-1-1 0 0,-2 1 1 0 0,1 0-29 0 0,-1 0 0 0 0,0-2 1 0 0,0-1-1 0 0,-1-2 0 0 0,0-3 1 0 0,0-3-1 0 0,2-7 0 0 0,2-1-98 0 0,-1 38 0 0 0,3-20 0 0 0,0-16 1 0 0,0-10-1756 0 0,0-11 858-636 0,0-16 0 636 0,0-15 1 0 0,0-12 266-1568 0,0-11 0 1568 0,0-3 0 0 0,-2-15 0 0 0,-2-7 94-932 0,-2-7 1 932 0,-6-20 0 0 0,5-4-1 0 0,1-7 87-205 0,-2-2 1 205 0,6-5 0 0 0,-4 1-1 0 0,4 10 93 0 0,2 9 0 0 0,0 12 1 0 0,0 1 151 0 0,0 5 1 0 0,0 28 357 0 0,0 11 0 0 0,0 17 0 0 0,0 19 0 0 0,0 11 353 0 0,0 9 1 0 0,0 17-1 0 0,2 9 1 0 0,2 8-4 0 0,2 2 1 0 0,0 12 0 0 0,-6-5 0 0 0,0 6-357 0 0,0-46 1 0 0,0 0 0 0 0,3 5 0 0 0,0-1 0 0 0,1 4 0 0 0,-1 1 0 0 0,-1-3-1 0 0,0 0 8 0 0,-1-2 0 0 0,0-1 1 0 0,-1-2-1 0 0,0-1 1 0 0,0 41-1 0 0,0-2-225 0 0,0-4 0 0 0,0-20 0 0 0,0-15-1018 0 0,0-9 0 0 0,2-13-747-17 0,4-8 0 17 0,-4-16 0 0 0,4-14-1912-656 0,-4-4 3669 185 0,-2-10 0 471 0,-16 22 0 0 0,-5-1 0 0 0</inkml:trace>
</inkml:ink>
</file>

<file path=ppt/ink/ink1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45:40.117"/>
    </inkml:context>
    <inkml:brush xml:id="br0">
      <inkml:brushProperty name="width" value="0.05" units="cm"/>
      <inkml:brushProperty name="height" value="0.3" units="cm"/>
      <inkml:brushProperty name="color" value="#849398"/>
      <inkml:brushProperty name="inkEffects" value="pencil"/>
    </inkml:brush>
  </inkml:definitions>
  <inkml:trace contextRef="#ctx0" brushRef="#br0">206 283 12072 184433 54898,'0'-18'47'0'0,"0"1"1"0"0,0-1 61 0-41,0 0 1 0 0,0 1 1151 172-87,0-2 0-172 0,-2 3-568 336 74,-4 5 1-336-1,2 3 0 0 1,-6 10 0 0-1,-1 4-295 269 22,1 5 1-269-1,0 13 0 0 0,-5 8 0 0 1,5 10 20 115 24,1 11 1-115 0,-5 10 0 0 0,3 16 0 0 1,0 12-287 1 8,7-39 1-1 0,2 1-1 0 0,1 2 1 0 0,0 0 0 0 0,1 7-1 0 0,0 1 1 0 0,0 4 0 0 0,0 1-76 0 0,0 3 0 0 0,0 2 0 0 0,0 0 0 0 0,0 1 0 0 0,0 5 1 0 0,0-1-1 0 0,0 0 0 0 0,0 0 10 0 0,0-3 0 0 0,0 0 0 0 0,0-5 0 0 0,0-2 0 0 0,0-3 0 0 0,0-1 0 0 0,0-3 0 0 0,0-2 3 0 0,0-1 0 0 0,0-2 1 0 0,-6 34-1 0 0,-1-13 1 0 0,3-16-60-1374 0,2-11 1 1374 0,2-15 0 0 0,0-11-218-2227 0,0-4 0 2227 0,0-12 1 0 0,0-8-121-1978 0,0-10 1 1978 0,0-16-1 0 0,0-10 1 0 0,0-10 107-1436 0,0-12 1 1436 0,0-15-1 0 0,0-16 1 0 0,0 39 0 0 0,0-1 65-557 0,0-3 0 557 0,0-3 0 0 0,3-3 0 0 0,0-1 0 0 0,1-4 1 0 0,-1-3-1 0 0,-1-6 0 0 0,0-1-1-17 0,-1-5 0 17 0,0-2 0 0 0,-1-1 0 0 0,0-2 0 0 0,0 22 1 0 0,1-1-1 0 0,0-1 0 0 0,0 1 0 0 0,0 0 0 0 0,1-1 139 0 0,0 0 1 0 0,0 1 0 0 0,0-1-1 0 0,1 0 1 0 0,-1 2 0 0 0,0 0 0 0 0,-1-23-1 0 0,0 4 1 0 0,0 6 0 0 0,2 5 148 0 0,1 13 0 0 0,-1 3 0 0 0,3-17 1 0 0,-4 28 193 1581 0,4 16 1-1581 0,-3 15 0 0 0,3 19-57 2055 0,-4 5 1-2055 0,4 13 0 0 0,2 7 0 0 0,1 13 78 1426 0,-1 15 0-1426 0,-2 23 0 0 0,-5-29 0 0 0,-2 4 1 0 0,1 7-1 0 0,0 3-114 617 0,0 8 0-617 0,0 1 0 0 0,0 5 0 0 0,0-1 0 0 0,0 5 0 0 0,0 1 0 0 0,0 2 0 0 0,0 1-107 15 0,1 0 1-15 0,-2 4 0 0 0,-1-28 0 0 0,-1 1-1 0 0,0 0 1 0 0,-1 3 0 0 0,0 1 0 0 0,-1 0-1 0 0,1 1 1 0 0,-1-1 0 0 0,0 1-7 0 0,1-3 0 0 0,0 1 0 0 0,-1 0 1 0 0,-1-3-1 0 0,-3-1 0 0 0,1 1 1 0 0,-2 29-1 0 0,1-2 0 0 0,-1-3 1 0 0,-1-1-33-241 0,1 0 1 241 0,0-3 0 0 0,1-15-1 0 0,1-2 1 0 0,1-4 0 0 0,2-2-1 0 0,1-8 1 0 0,1-3-190-3295 0,1 37 0 3295 0,2-12 0 0 0,0-17-1256-3467 0,0-14 1 3467 0,2-24 399-2499 0,5-16 0 2499 0,-5-14 0 0 0,4-17 0 0 0,-4-13 619-1555 0,-2-13 0 1555 0,0-21 0 0 0,0-14 0 0 0,0 38 0 0 0,0-1 102-425 0,0-3 1 425 0,0-1-1 0 0,0-3 1 0 0,0 0 0 0 0,0-9-1 0 0,0-1 1 0 0,0-3-1 0 0,0-2 27-5 0,0-5 1 5 0,0 0-1 0 0,0-2 1 0 0,0-1-1 0 0,0-6 1 0 0,0-2-1 0 0,0 0 1 0 0,0-1 120 0 0,0-4 0 0 0,0 2 1 0 0,0 0-1 0 0,0 2 1 0 0,0 2-1 0 0,0 2 1 0 0,0 12-1 0 0,0 5 176 558 0,0 17 0-558 0,0 4 0 0 0,0-9 0 0 0,0 42 253 3153 0,0 17 0-3153 0,0 27 1 0 0,2 12-1 0 0,2 16 89 2407 0,2 18 0-2407 0,-1-30 1 0 0,-1 3-1 0 0,-2 9 1 0 0,0 3-1 0 0,2 2 1 0 0,0 2-67 1026 0,1 5 0-1026 0,0 0 1 0 0,-1 4-1 0 0,-1 1 0 0 0,2 4 1 0 0,0 1-1 0 0,0 5 1 0 0,0 1-193 87 0,1 6 1-87 0,-1 3 0 0 0,-2-31-1 0 0,-2 1 1 0 0,0 1 0 0 0,1 5-1 0 0,0 3 1 0 0,0-1 0 0 0,0 1 0 0 0,-1-1-1 0 0,0 0-118 0 0,1 4 1 0 0,1-1 0 0 0,-2 0 0 0 0,0-1 0 0 0,0 2 0 0 0,0-1 0 0 0,0 0 0 0 0,2 0 0 0 0,-1 0 0 0 0,-1-5 0 0 0,-1-1 0 0 0,1-3-129-826 0,-1 27 1 826 0,0-6 0 0 0,0-10 0 0 0,0-5 0 0 0,0-14 0 0 0,2-2 0 0 0,0-7 0 0 0,2-4-1544-4365 0,9 34 1 4365 0,-3-20 0 0 0,0-26-3229-3821 0,-1-9 4838 2148 0,-3-15 0 1673 0,-35-42 0 0 0,-17-25 0 0 0,-1-3 0 0 0,0 0 0 0 0</inkml:trace>
</inkml:ink>
</file>

<file path=ppt/ink/ink1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59.944"/>
    </inkml:context>
    <inkml:brush xml:id="br0">
      <inkml:brushProperty name="width" value="0.04286" units="cm"/>
      <inkml:brushProperty name="height" value="0.04286" units="cm"/>
      <inkml:brushProperty name="color" value="#FFFFFF"/>
    </inkml:brush>
  </inkml:definitions>
  <inkml:trace contextRef="#ctx0" brushRef="#br0">80 0 8382,'-7'2'-320,"3"2"0,2-1 0,2 5 415,0 2 1,0 1-1,0 3 1,0 2-23,0 1 0,0 1 1,0-3-1,0 3 18,0 2 0,0 1 1,0 5-1,0-1-17,0 1 0,0-2 0,0 2 0,0-1-28,0 1 0,0 3 0,0 0 0,0 0 11,0-3 0,0-1 0,0 1 1,0-2-54,0-3 0,0 1 0,0-5 0,0 0 11,0 1 0,0-4 0,0 3 0,0-3-5,0-1 1,0 0 0,0-1 0,0 0-8,0 2 1,0-2-1,0 0 1,-1 3-4,-4 1 0,4-2 1,-4 3-4,4-2 1,1-3-1,0 1 1,0-1 7,0 1 1,0 0 0,0-1 0,0 1-3,0 0 1,0-1 0,0 1 0,0-1 1,0 1 0,0 0 0,0-1-60,0 1 0,0 0 0,0-1 0,0 1-56,0 0 1,0-5-1,-2-1 1,-1 0-289,-1 0 1,0-3-634,4 5 1032,0-6 0,-18-32 0,-4-13 0</inkml:trace>
</inkml:ink>
</file>

<file path=ppt/ink/ink1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2:07.063"/>
    </inkml:context>
    <inkml:brush xml:id="br0">
      <inkml:brushProperty name="width" value="0.04286" units="cm"/>
      <inkml:brushProperty name="height" value="0.04286" units="cm"/>
      <inkml:brushProperty name="color" value="#FFFFFF"/>
    </inkml:brush>
  </inkml:definitions>
  <inkml:trace contextRef="#ctx0" brushRef="#br0">121 0 9023,'-7'0'519,"1"0"1,6 6 0,0 2-349,0 4 0,0 0 0,0 1 0,0 0-11,0-1 1,0 3 0,0 0 0,0 3-17,0 2 0,0-1 0,0 4 0,0-2 9,0 1 1,0 1 0,0 0 0,0-2 44,0 1 1,0-2-1,0 1 1,0 0-24,0-1 1,0-1 0,0-3 0,0 0 9,0-1 0,0 0 0,0-3 0,0 2-68,0 4 0,0-4 0,0 2 0,0-2-2,0-1 1,0-5 0,0 1 0,0 2 9,0 5 0,0-2 1,0 2-1,0-2 14,0-1 1,0 1-1,0 1 1,0 3-25,0-3 0,0-1 0,0-2 0,0 3-45,0 1 0,0-2 0,0 3 0,0-2 29,0-3 0,0 5 0,0 0 0,0-2-1,0-1 0,0-1 0,0 0 0,0 0 13,0 4 0,4-2 1,0 1-75,-1-2 1,-1-1-2,-2 0 0,0-1 0,1 0 0,2-3 96,2 0 0,-1-1 0,-4 5-14,0-1 1,0-3 0,0-1 0,0 2-40,0 1 1,0 2 0,0 0 0,0 0-73,0-1 1,0-3-1,0-1 1,0 2 40,0 1 0,-4-2 1,-1-2-1,2 4 1,2 0 0,1-3 0,0 0 0,0 3-36,0-1 0,-2 4 1,-1-2-45,-1 1 0,0-1 0,4 1 10,0 0 0,0-1 0,0 1 0,0 0 42,0-1 1,0 1 0,0-1 23,0 1 1,0 0-1,0-1 1,0 1 36,0 0 0,0-1 1,0 1-1,0-1 13,0 2 0,0-2 0,0 0-32,0 2 1,0-2 0,0 0 0,0 1 6,0 0 1,0 0 0,0-1 0,0 0 29,0 2 0,0 2 1,0 2-59,0 2 0,0-5 1,0 3-1,0-4-12,0-2 0,0 1 1,0-1-1,0 1-18,0 0 1,0-1-1,0 1 1,0 0 27,0-1 1,0 1 0,0-1-1,0 1 17,0 0 0,-2-1 1,-2 2-1,0-2-20,1 0 1,1 1-1,2 0 1,0 0-35,0-1 1,0 0-1,0 2 1,0-2-52,0 0 1,0 1 0,0 0 54,0 0 1,-4-1 0,0 0-1,1 2 1,1-2 0,2 1 1,0-1-1,0 1 113,0 0 0,0-1 1,0 1-1,-1 0 24,-4-1 1,4 5 0,-4 0 0,4-2-131,1-1 0,0 1 0,0 0 1,0 2-21,0-2 0,-2 0 0,-1-3 1,-1 0 43,1 2 0,2-2 1,1 2-1,0 2 28,0 0 1,0 1-1,0-5 1,0 3-6,0 2 1,0-4-1,0 4 1,0-2-17,0-3 0,0 5 1,0-1-1,0 1 21,0-4 0,0 1 1,0 2-1,0 1-8,0-2 0,0-1 0,0-1 0,0 1-25,0 3 0,0-3 0,-2 3 0,-1-3 3,-1-2 1,-1 3 0,5 0 0,0 2-14,0-2 1,0 0-1,0-3 1,0 0 39,0 1 0,0 0 0,0 0 0,0-1-18,0 0 0,0 2 1,0-2-1,0 1-22,0-1 1,-1 1-1,-2 0 1,-1 1 3,1 2 0,1-1 0,2 2 0,0-4-22,0 0 0,-1 4 0,-2 0 0,-2 0 7,2 1 0,2-4 1,1 3-1,0-1 0,0 0 0,0-2 1,0 3-1,0-3-23,0-1 0,0 1 0,0 2 0,0 0 24,0-1 0,0 0 1,0-1-1,0 1 20,0 2 1,0 1-1,0-2 1,0 1-4,0-2 0,0 0 0,0 1 1,-2 3-22,-2 0 1,2-4-1,-2 2 1,3-3-20,1-1 0,0-1 1,0 2-1,0-2-34,0 0 0,0 1 0,0 0 0,0 0 37,0-1 0,0 0 0,0 2 0,0-2 20,0 0 1,0 1 0,0 0 0,0 0-37,0-1 1,0 0-1,0 2 1,0-2-44,0 1 1,0-5 0,0 1 0,0 0-36,0 3 1,0 0 0,0 0 4,0 2 0,0-2-1,0 1 1,0-1 34,0 1 1,0 0 0,0-1 0,0 1 47,0 0 1,0-5 0,0 0 0,0 3-7,0 0 0,0 1 0,0 1 0,0-1-8,0 2 1,0-2 0,0 0 0,0 1-49,0 0 0,0 0 0,0-1 1,0 0 10,0 2 0,0-1 0,0 3 0,0 0 6,0 0 1,0-2 0,0 0 18,0 3 0,0-7 0,0 2 0,0 0-52,0-1 1,0 2 0,0-1-20,0 1 0,0 0 0,0-1 44,0 1 1,0 0 0,0-1 0,0 1 67,0-1 1,1-3-1,2-1 1,1 2-27,-1 1 1,-1 2 0,-2 0 6,0-1 0,0 1 1,0-1-38,0 2 1,0-2-1,0 0 1,0 1-28,0 0 0,0-5 0,0 0 1,0 3-18,0-1 0,0-1 0,0 0 7,0 0 0,0 3 0,0 0-64,0 1 0,0-4 83,0-2 1,0 2 79,0 3 11,0-4 1,0-1-24,0-2 1,0-3 3,0 6 1,0-3-76,0 3 1,0 0-122,0 5 0,0-4-198,0-1 0,0 0 96,0 5 1,0-5 228,0 1 1,0-5 74,0 4 1,0-3-204,0 3 0,0-4-837,0 5 299,0-6 319,0 2-583,0-5-544,0 0 1,0 6 0,0 1 0</inkml:trace>
</inkml:ink>
</file>

<file path=ppt/ink/ink1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4:52.942"/>
    </inkml:context>
    <inkml:brush xml:id="br0">
      <inkml:brushProperty name="width" value="0.05" units="cm"/>
      <inkml:brushProperty name="height" value="0.3" units="cm"/>
      <inkml:brushProperty name="color" value="#849398"/>
      <inkml:brushProperty name="inkEffects" value="pencil"/>
    </inkml:brush>
  </inkml:definitions>
  <inkml:trace contextRef="#ctx0" brushRef="#br0">27 26 11803 194482 68381,'-4'0'3424'0'-400,"1"0"1"0"-1,8 0-2716 3111 401,2 0 1-3111 0,1-1 0 0 0,-1 0-1 0 0,-1-2-193 245 0,1 2 0-245 0,0 0 0 0 0,-1 0 0 0 0,1 0 43 130 0,0-1 0-130 0,-1-1 0 0 0,1 3 0 0 0,1 0-97 82 0,-2 0 0-82 0,3 0 1 0 0,1 0-1 0 0,-1 0-90 24 0,1 0 0-24 0,2 0 1 0 0,-2 0-1 0 0,1 0-142 0 0,0 0 0 0 0,1 0 1 0 0,3 0-1 0 0,0 0-21 0 0,-3 0 1 0 0,2 0 0 0 0,-3 1 0 0 0,1 1-40 0 0,2 0 0 0 0,-1 0 0 0 0,-1-1 0 0 0,-2 0 5 0 0,0 2 0 0 0,1-1 0 0 0,-1 0 0 0 0,-1 0-103 0 0,1-1 0 0 0,-1 0 1 0 0,-3 1-1 0 0,2 0-46 0 0,1-1 0 0 0,-2 0 0 0 0,2-1 18 0 0,-2 0 0 0 0,0 0 0 0 0,0 0-182 0 0,-1 0 1 0 0,-1 0-62 0 0,-1 0-20 0 0,-2 0 1 0 0,-7 0-1 0 0,-4 0-8 0 0,0 0 1 0 0,1 0-1 0 0,1 1 1 0 0,-1 0-387 0 0,-1 1 1 0 0,-1 1-1 0 0,1-3 1 0 0,-1 0 286 0 0,0 3 1 0 0,-2-3-1 0 0,2 3 1 0 0,0-1 261 0 0,-2 0 0 0 0,0 0 0 0 0,-2-2 0 0 0,0 1 100 0 0,1 1 0 0 0,-1-1 0 0 0,1 1 0 0 0,0-1 66 0 0,-1-1 1 0 0,1 0 0 0 0,0 0 0 0 0,-1 0 85 0 0,-2 0 0 0 0,3-1 1 0 0,-1-1-1 0 0,2 0-115 0 0,0 1 0 0 0,0-1 0 0 0,-3 1 0 0 0,3-1-81 0 0,1 0 1 0 0,-1 2 0 0 0,2-2 0 0 0,1 0 80 0 0,-1 0 0 0 0,1 2 35 0 0,3 0 0 0 0,0-1 72 0 0,1-1 0 0 0,3 1-124 0 0,4-1 1 0 0,2 1 0 0 0,3 1 0 0 0,-1 0 83 0 0,1 0 0 0 0,0 0 1 0 0,1 0-1 0 0,1 0-3 0 0,-1 0 1 0 0,3 0 0 0 0,-1 0 0 0 0,1 0 79 0 0,0 0 1 0 0,1 0 0 0 0,2 0 0 0 0,-1 1 10 0 0,0 1 0 0 0,1-1 0 0 0,1 1 0 0 0,1-1-173 0 0,1-1 0 0 0,-1 0 0 0 0,2 0 0 0 0,0 0-98 0 0,1 0 1 0 0,-2 0 0 0 0,0-1 0 0 0,-3-1 18 0 0,-1 0 0 0 0,0 0 1 0 0,-2 2-1 0 0,-2 0-484 0 0,-2 0 140 0 0,-3 0 1 0 0,-2 0-139 0 0,-4 0 1 0 0,-2 0-63 0 0,-3 0 0 0 0,1 0 0 0 0,-1 0-196 0 0,0 0 0 0 0,1 0 0 0 0,0-1 0 0 0,1 0-5126 0 0,0-1 5890 0 0,4-1 0 0 0,1-10 0 0 0,4-5 0 0 0</inkml:trace>
</inkml:ink>
</file>

<file path=ppt/ink/ink1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4:56.673"/>
    </inkml:context>
    <inkml:brush xml:id="br0">
      <inkml:brushProperty name="width" value="0.05" units="cm"/>
      <inkml:brushProperty name="height" value="0.3" units="cm"/>
      <inkml:brushProperty name="color" value="#849398"/>
      <inkml:brushProperty name="inkEffects" value="pencil"/>
    </inkml:brush>
  </inkml:definitions>
  <inkml:trace contextRef="#ctx0" brushRef="#br0">65 1 11773 203524 70768,'-7'0'855'0'-369,"2"0"1"0"0,1 0 1993-127-41,-1 0-2194 127 292,2 0 0 0-1,1 0 0 0 1,4 0 65 0 98,2 0 1 0 1,2 0 0 0-1,2 0-1 0 0,0 0-225 0 20,4 0 1 0 0,-2 0 0 0 0,2 0 0 0 0,1 0-109 0 0,0 0 1 0 0,4 0 0 0 0,-4 2 0 0 0,1 0-161 0 0,0-1 1 0 0,3 0 0 0 0,0-1 0 0 0,0 0-74 0 0,1 0 0 0 0,-3 0 0 0 0,0 0 1 0 0,-1 0-123 0 0,1 0 1 0 0,-5 0 0 0 0,0 0-450 0 0,-1 0 419 0 0,-1 0 1 0 0,-2 0-1 0 0,-6 0 1 0 0,-4 0-93 0 0,-2 0 1 0 0,-3 0 0 0 0,-1 1 0 0 0,0 0-40 0 0,-3 1 1 0 0,1 0-1 0 0,-2-2 1 0 0,1 0-166 0 0,0 0 0 0 0,-3 2 0 0 0,0 0 0 0 0,0 0 195 0 0,-1-1 1 0 0,0-1 0 0 0,0 0 0 0 0,1 2 294 0 0,0 0 0 0 0,-2 0 1 0 0,2-1-1 0 0,1 0 188 0 0,1 2 1 0 0,3-2-1 0 0,0 0 1 0 0,2 0 590 0 0,1 1 0 0 0,0 0 677 0 0,2-2-1419 0 0,2 0 0 0 0,3 0 0 0 0,4-2 0 0 0,1 0-94 0 0,1 1 1 0 0,1 0-1 0 0,1 0 1 0 0,-1-2 23 0 0,1 2 1 0 0,0 0 0 0 0,2 1-1 0 0,2-1-45 0 0,-1-1 0 0 0,2 1 0 0 0,0-1 0 0 0,3 2-16 0 0,1 0 0 0 0,-1 0 0 0 0,-1 0 1 0 0,-1 0-22 0 0,0 0 0 0 0,4 0 0 0 0,0 0 0 0 0,0 0-81 0 0,-2 0 0 0 0,-1 0 0 0 0,-1 0 0 0 0,1 0 0 0 0,3 0 0 0 0,-4 0 0 0 0,1 0 0 0 0,-2 2 0 0 0,0 0 0 0 0,-2 0 0 0 0,1-2 0 0 0,-1 0 0 0 0,0 0 0 0 0,-2 0 0 0 0,1 1 0 0 0,-1 1 0 0 0,-2-1 0 0 0,1 1 0 0 0,-3-2 0 0 0,1 0 0 0 0,-3 0 0 0 0,3 0 0 0 0,-4 0-561 0 0,1-2-3099 0 0,-1 1 2388 0 0,-1-2 1 0 0,-36 3 0 0 0,-8 0 0 0 0</inkml:trace>
</inkml:ink>
</file>

<file path=ppt/ink/ink1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4:57.873"/>
    </inkml:context>
    <inkml:brush xml:id="br0">
      <inkml:brushProperty name="width" value="0.05" units="cm"/>
      <inkml:brushProperty name="height" value="0.3" units="cm"/>
      <inkml:brushProperty name="color" value="#849398"/>
      <inkml:brushProperty name="inkEffects" value="pencil"/>
    </inkml:brush>
  </inkml:definitions>
  <inkml:trace contextRef="#ctx0" brushRef="#br0">99 1 11804 203340 68312,'-7'4'280'0'-461,"1"1"1"0"-1,0-4 1352-46 262,1 3 1 46 0,3-2-990 0 137,4 0 0 0 0,3-1 0 0 0,3-1 0 0 0,1 0 113 0 60,3 0 0 0-1,-1-1 0 0 1,2 0 0 0 0,1-2-72 0 3,2-1 1 0 0,-2 3 0 0 0,1-2 0 0 0,0 1-77 0 0,1 0 0 0 0,-2 0 1 0 0,3 2-1 0 0,0 0-203 0 0,-3 0 1 0 0,1 0-1 0 0,1 0 1 0 0,-1 0-124 0 0,-3 0 1 0 0,1 0-1 0 0,-4 1 1 0 0,1 0 170 0 0,0 1 0 0 0,-1 1 1 0 0,-3-1-188 0 0,1-1 0 0 0,-1 2-73 0 0,-2-1-88 0 0,-1-1 0 0 0,-4 2 0 0 0,-1-3-155 0 0,-2 0 1 0 0,0 0 0 0 0,0 0 0 0 0,-2 0-162 0 0,1 0 1 0 0,-4 0 0 0 0,0 0 0 0 0,0 0-73 0 0,-1 0 1 0 0,-1 0 0 0 0,-4 0 0 0 0,0 0-8 0 0,-1 0 1 0 0,-1 0 0 0 0,-1 1 0 0 0,-2 1 123 0 0,-2 2 1 0 0,2 0 0 0 0,-3-1-1 0 0,1 2 206 0 0,-1-2 1 0 0,1 3 0 0 0,2-3 0 0 0,2-1 189 0 0,3 0 1 0 0,1 1 0 0 0,3-3 291 0 0,-1 0 0 0 0,4 0-246 0 0,-1 0 0 0 0,5-1 0 0 0,3-1 131 0 0,2 0 1 0 0,1 0-101 0 0,2 0 1 0 0,0 1 0 0 0,3-1-143 0 0,0 1 1 0 0,-1 1-1 0 0,2 0 1 0 0,0 0-167 0 0,1 0 0 0 0,3 0 0 0 0,-2 0 0 0 0,1 0 0 0 0,0 0 0 0 0,1 0 0 0 0,1 0 0 0 0,2 0 0 0 0,0 0 0 0 0,0 0 0 0 0,2 0 0 0 0,0 0 0 0 0,0 0 0 0 0,-2 0 0 0 0,2 0 0 0 0,0-2 0 0 0,-3 0 0 0 0,0 0 0 0 0,1 2 0 0 0,-2 0 0 0 0,0 0 0 0 0,-2 0 0 0 0,0 0 0 0 0,-2 0 0 0 0,0 0 0 0 0,-2 2 0 0 0,0 0 0 0 0,-1 0 0 0 0,1 1 0 0 0,-3-2 0 0 0,1 1 0 0 0,-1-1 0 0 0,0 1 0 0 0,2-1-87 0 0,-2 1 1 0 0,2-1-1298 0 0,1-1 0 0 0,-3 0-813 0 0,1 0 0 0 0,-3-3 462 0 0,2 1 1735 0 0,-2 1 0 0 0,-11 6 0 0 0,-6 2 0 0 0</inkml:trace>
</inkml:ink>
</file>

<file path=ppt/ink/ink1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4:59.106"/>
    </inkml:context>
    <inkml:brush xml:id="br0">
      <inkml:brushProperty name="width" value="0.05" units="cm"/>
      <inkml:brushProperty name="height" value="0.3" units="cm"/>
      <inkml:brushProperty name="color" value="#849398"/>
      <inkml:brushProperty name="inkEffects" value="pencil"/>
    </inkml:brush>
  </inkml:definitions>
  <inkml:trace contextRef="#ctx0" brushRef="#br0">53 0 11788 203287 69544,'-7'3'792'0'-486,"1"-1"874"-845"282,-1-1 0 845 1,3 2 377 0 5,-1-2 0 0 1,4 2-853 0 152,1-3 1 0 0,3 2 0 0-1,4 0 0 0 1,0 0-576 0 41,2-2 1 0 1,2 0 0 0-1,2 1 0 0 0,0 0 181 0 4,1 2 0 0 0,1-1 0 0 0,-1-2 0 0 0,2 0-238 0 0,-1 0 0 0 0,2 0 0 0 0,0 0 0 0 0,0 0-530 0 0,1 0 1 0 0,-1 0 0 0 0,1 0 0 0 0,-3 0-30 0 0,-1 0 0 0 0,3 0 0 0 0,-2 0 0 0 0,0 0 0 0 0,-4 0 0 0 0,1 0 0 0 0,-3 0 0 0 0,-1 0 0 0 0,0 0 0 0 0,-5 0 0 0 0,0 0 0 0 0,-8 0 0 0 0,-2 0 0 0 0,-1 0 0 0 0,2 0 0 0 0,-1 0 0 0 0,0 0 0 0 0,0 0 0 0 0,-1 0 0 0 0,-2 0-328 0 0,0 0 0 0 0,1 0 1 0 0,-3 0-1 0 0,0 0-106 0 0,-1 0 0 0 0,0 2 1 0 0,0 0-1 0 0,-1-1 305 0 0,-2 0 1 0 0,2 1 0 0 0,-4 1-1 0 0,-1 0 159 0 0,0 0 1 0 0,1 2-1 0 0,1-2 1 0 0,-2 1 26 0 0,2 0 1 0 0,1-1 0 0 0,2 0 0 0 0,2 0 913 0 0,1-1 0 0 0,1-2 294 0 0,3 0-1265 0 0,4 0 0 0 0,0-2 0 0 0,6-3 0 0 0,0 1 0 0 0,4 1 0 0 0,0 0 0 0 0,-1 1 0 0 0,-1 0 0 0 0,-1 0 0 0 0,1 1 0 0 0,1 0 0 0 0,1 1 0 0 0,0 0 0 0 0,0 0 0 0 0,1 0 0 0 0,1 0 0 0 0,-1 0 0 0 0,0 0 0 0 0,1 0 0 0 0,1 0 0 0 0,0 0 0 0 0,1 0 0 0 0,3 0 0 0 0,-1 0 0 0 0,0 0 0 0 0,3 0 0 0 0,0 0 0 0 0,0 0 0 0 0,1 0 0 0 0,0 0 0 0 0,0 0 0 0 0,-1 0 0 0 0,1 0 0 0 0,1 0 0 0 0,-3 0 0 0 0,-2 0 0 0 0,-1 0 0 0 0,-1 0 0 0 0,1 0 0 0 0,0 0 0 0 0,-1 0 0 0 0,-2 0 0 0 0,-1 0 0 0 0,0 0 0 0 0,-2 0 0 0 0,1 0 0 0 0,0 0 0 0 0,-1 0 0 0 0,1 0 0 0 0,0 0 0 0 0,-3 0 0 0 0,1 0 0 0 0,-4-3-2081 0 0,2 2 0 0 0,-6-2 0 0 0,-1 3 2081 0 0,-2 0 0 0 0,-33 9 0 0 0,-9 1 0 0 0</inkml:trace>
</inkml:ink>
</file>

<file path=ppt/ink/ink1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0.662"/>
    </inkml:context>
    <inkml:brush xml:id="br0">
      <inkml:brushProperty name="width" value="0.05" units="cm"/>
      <inkml:brushProperty name="height" value="0.3" units="cm"/>
      <inkml:brushProperty name="color" value="#849398"/>
      <inkml:brushProperty name="inkEffects" value="pencil"/>
    </inkml:brush>
  </inkml:definitions>
  <inkml:trace contextRef="#ctx0" brushRef="#br0">107 0 11789 203307 69499,'-6'7'408'0'-612,"0"-2"2637"-1194"79,2-1-1876 1194 408,2 2 1 0-1,0-3-1 0 1,4 1-499 0 96,3-2 1 0 0,1 1 0 0 1,1-1 0 0-1,1-1-230 0 29,1 0 1 0-1,-1-1 0 0 1,3 0 0 0 0,1 0 68 0 0,0 0 1 0 0,2 0 0 0 0,-1 0 0 0 0,1 0-140 0 0,1 0 0 0 0,0 0 0 0 0,2 0 0 0 0,0 0-170 0 0,0 0 1 0 0,-2 0 0 0 0,2 0 0 0 0,-1 0-96 0 0,-1 0 1 0 0,1 0 0 0 0,-4 0-1 0 0,0 0 32 0 0,-4 0 0 0 0,2 0 1 0 0,-2-1 57 0 0,-2-1 180 0 0,1 1 1 0 0,-10-2 0 0 0,1 3-195 0 0,-3 0 1 0 0,-2 0 0 0 0,-1 0 0 0 0,-1 0-56 0 0,1 0 1 0 0,-2 0 0 0 0,0 0 0 0 0,0 0-161 0 0,-2 0 0 0 0,0 0 0 0 0,-1 0 1 0 0,0 0-180 0 0,-1 0 0 0 0,2 0 0 0 0,-3 0 0 0 0,0 0-119 0 0,0 0 0 0 0,0 0 0 0 0,-3 0 0 0 0,0 0 226 0 0,1 0 0 0 0,-2 0 0 0 0,2 0 1 0 0,0 0 167 0 0,1 0 1 0 0,1 3-1 0 0,2-1 1 0 0,1-1 233 0 0,1 0 0 0 0,1-1 1 0 0,3 0-1 0 0,1 0 665 0 0,-1 0 0 0 0,0-1 217 0 0,1-1-1179 0 0,2 1 0 0 0,1-2 0 0 0,9 3 0 0 0,-2 0 0 0 0,5 0 0 0 0,-1 0 0 0 0,-2 0 0 0 0,3 3 0 0 0,1-1 0 0 0,-1 0 0 0 0,1 1 0 0 0,3-2 0 0 0,0 2 0 0 0,1-1 0 0 0,1 0 0 0 0,0 0 0 0 0,-1-2 0 0 0,1 0 0 0 0,3 0 0 0 0,-1 1 0 0 0,1 2 0 0 0,0-2 0 0 0,1 0 0 0 0,1-1 0 0 0,-2 0 0 0 0,0 0 0 0 0,-2 0 0 0 0,0 0 0 0 0,-3 0 0 0 0,0 0 0 0 0,-2 0 0 0 0,-2 0 0 0 0,-2 0 0 0 0,0 0 0 0 0,-1 1 0 0 0,-1 0 0 0 0,-1 1 0 0 0,-2 1 0 0 0,0-3-4338 0 0,-4 0-2597 0 0,-2 0 6935 0 0,-3 0 0 0 0,4-3 0 0 0,0-1 0 0 0</inkml:trace>
</inkml:ink>
</file>

<file path=ppt/ink/ink1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1.634"/>
    </inkml:context>
    <inkml:brush xml:id="br0">
      <inkml:brushProperty name="width" value="0.05" units="cm"/>
      <inkml:brushProperty name="height" value="0.3" units="cm"/>
      <inkml:brushProperty name="color" value="#849398"/>
      <inkml:brushProperty name="inkEffects" value="pencil"/>
    </inkml:brush>
  </inkml:definitions>
  <inkml:trace contextRef="#ctx0" brushRef="#br0">74 1 11812 203181 67733,'-7'0'2198'0'0,"1"0"2035"0"-2,-1 0-3506 0 2,3 0 0 0 0,4 0 0 0 0,5 0 0 0 0,1 0 237 0 0,0 0 1 0 0,1 0 0 0 0,0 0 0 0 0,1 0-16 0 0,1 0 1 0 0,2 0 0 0 0,-3 0 0 0 0,2 0-271 0 0,0 0 1 0 0,-1 0 0 0 0,1 0 0 0 0,1 0-371 0 0,-1 0 1 0 0,1 0 0 0 0,2 0 0 0 0,1 0-310 0 0,-1 2 0 0 0,2-1 0 0 0,1 1 0 0 0,-1-1 0 0 0,-1-1 0 0 0,1 0 0 0 0,2 0 0 0 0,-3 0 0 0 0,-2 0 0 0 0,0 0 0 0 0,-3 0 0 0 0,1 0 0 0 0,-1 0 0 0 0,-2 0 0 0 0,-3 0 0 0 0,1 0 0 0 0,-2 0 0 0 0,-3 0 0 0 0,-4 0 0 0 0,0 0 0 0 0,0 0 0 0 0,-1 0 0 0 0,-1 0 0 0 0,-1 0 0 0 0,1 0 0 0 0,-1 0-252 0 0,0 0 1 0 0,-2 0 0 0 0,0 0 0 0 0,-1 0-76 0 0,-2 0 0 0 0,-2 0 0 0 0,1 0 1 0 0,0 0 81 0 0,-1 0 1 0 0,0 0-1 0 0,-1 0 1 0 0,-1 0 153 0 0,-1 0 0 0 0,-1 2 0 0 0,-2 0 0 0 0,1 1 224 0 0,1 0 1 0 0,0 2 0 0 0,1-3-1 0 0,3 0 97 0 0,0 1 1 0 0,1-2 0 0 0,2 1 0 0 0,2-2 77 0 0,2 0 1 0 0,2 0-1 0 0,1 0 328 0 0,-1 0 0 0 0,2 0-636 0 0,1-2 0 0 0,1 1 0 0 0,2-2 0 0 0,1 3 0 0 0,1 0 0 0 0,4 0 0 0 0,0 0 0 0 0,-1 0 0 0 0,1 0 0 0 0,0 0 0 0 0,-1 0 0 0 0,1 0 0 0 0,0 0 0 0 0,2-1 0 0 0,-1-1 0 0 0,3 1 0 0 0,-1-1 0 0 0,1 1 0 0 0,-2 1 0 0 0,3 0 0 0 0,-1 0 0 0 0,2 0 0 0 0,0-2 0 0 0,3 1 0 0 0,0-1 0 0 0,0 1 0 0 0,0 1 0 0 0,0-2 0 0 0,-2 0 0 0 0,1 1 0 0 0,0 0 0 0 0,2 1 0 0 0,-5 0 0 0 0,0 0 0 0 0,-1 0 0 0 0,-2 0 0 0 0,1 0 0 0 0,0 0 0 0 0,-2 0 0 0 0,0 0 0 0 0,-2 0 0 0 0,-1 0 0 0 0,-1 0 0 0 0,-3 0-5625 0 0,-1 0 3752 0 0,-3 0 1873 0 0,-1 0 0 0 0,-16 5 0 0 0,-3 2 0 0 0</inkml:trace>
</inkml:ink>
</file>

<file path=ppt/ink/ink1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2.639"/>
    </inkml:context>
    <inkml:brush xml:id="br0">
      <inkml:brushProperty name="width" value="0.05" units="cm"/>
      <inkml:brushProperty name="height" value="0.3" units="cm"/>
      <inkml:brushProperty name="color" value="#849398"/>
      <inkml:brushProperty name="inkEffects" value="pencil"/>
    </inkml:brush>
  </inkml:definitions>
  <inkml:trace contextRef="#ctx0" brushRef="#br0">67 7 11797 205829 68831,'-6'0'709'0'-682,"-1"0"1016"-612"484,0 0 0 612 0,3 0-591 0 95,-1 0 1 0-1,5 0-1 0 0,0 0-358 0 66,3 0 0 0 0,3 0 0 0 1,2 0 0 0-1,0 0-285 0 29,1 0 1 0 0,3-1 0 0 0,-1-1-1 0-1,2 0 2 0 10,1 1 0 0 0,-1 0 0 0 0,0 1 1 0 0,0 0-56 0 0,1 0 1 0 0,-1 0-1 0 0,1 0 1 0 0,1 0-230 0 0,0 0 0 0 0,4 2 1 0 0,-2 0-1 0 0,1 0-57 0 0,-1-1 0 0 0,0-1 0 0 0,0 0 0 0 0,-1 0 23 0 0,-1 0 1 0 0,-1 0-1 0 0,-1 0 1 0 0,-2 0-111 0 0,-3 0 0 0 0,0 0 1 0 0,-1 0-1 0 0,-2 0-15 0 0,0 3 0 0 0,-2-3 132 0 0,-3 5-112 0 0,0-4 0 0 0,-3 2 0 0 0,-2-3-18 0 0,0 0 0 0 0,0 0 0 0 0,1 0 0 0 0,-2 0-90 0 0,1 0 1 0 0,-4 0 0 0 0,-1 0-1 0 0,0 0-154 0 0,1 0 0 0 0,-4 0 0 0 0,1 0 0 0 0,-3 1 24 0 0,0 1 0 0 0,-3-1 0 0 0,0 1 0 0 0,-1-1 119 0 0,-1 2 0 0 0,-2-3 0 0 0,0 2 0 0 0,0 1 137 0 0,2-1 1 0 0,-2 1 0 0 0,-1-2 0 0 0,2 1 132 0 0,2 0 0 0 0,3-1 0 0 0,3-1 0 0 0,2 0 123 0 0,2 0 1 0 0,2-3 0 0 0,1 0 0 0 0,2 0-122 0 0,2-2 1 0 0,1 2 0 0 0,1-2-224 0 0,0 0 0 0 0,0 2 0 0 0,1-1 0 0 0,1 2 0 0 0,2 0 0 0 0,0-1 0 0 0,0 1 0 0 0,1 1 0 0 0,1 0 0 0 0,2 1 0 0 0,0 0 0 0 0,2 0 0 0 0,0 0 0 0 0,-1 1 0 0 0,2 0 0 0 0,1 1 0 0 0,4 0 0 0 0,-2 1 0 0 0,2-1 0 0 0,-1 1 0 0 0,0 0 0 0 0,0 0 0 0 0,3-2 0 0 0,0 2 0 0 0,1 1 0 0 0,0-3 0 0 0,0 1 0 0 0,-1 1 0 0 0,1-1 0 0 0,-2 1 0 0 0,0-2 0 0 0,-1 1 0 0 0,-4 0 0 0 0,2-1 0 0 0,-4 1 0 0 0,0 0 0 0 0,-1 0 0 0 0,-1-2 0 0 0,-2 0 0 0 0,1 0-1321 0 0,-3 0 0 0 0,-2 0-655 0 0,-4 0 0 0 0,-2 0 0 0 0,-3-2-2909 0 0,1 0 4885 0 0,2-3 0 0 0,-14-10 0 0 0,0-5 0 0 0</inkml:trace>
</inkml:ink>
</file>

<file path=ppt/ink/ink1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3.672"/>
    </inkml:context>
    <inkml:brush xml:id="br0">
      <inkml:brushProperty name="width" value="0.05" units="cm"/>
      <inkml:brushProperty name="height" value="0.3" units="cm"/>
      <inkml:brushProperty name="color" value="#849398"/>
      <inkml:brushProperty name="inkEffects" value="pencil"/>
    </inkml:brush>
  </inkml:definitions>
  <inkml:trace contextRef="#ctx0" brushRef="#br0">30 13 11821 203827 67128,'-7'3'878'0'0,"1"0"1"0"0,-1 0 551-741 0,0-1 0 741 0,4 0-773 0 0,3-2 0 0 0,4 0 0 0 0,5 0 1 0 0,2 0-141 0 0,2 0 1 0 0,0 0 0 0 0,0-1-1 0 0,1 0 60 0 0,2-1 1 0 0,0-1 0 0 0,1 1 0 0 0,1 0-107 0 0,-1 1 0 0 0,1 0 0 0 0,-1 1 0 0 0,0 0-245 0 0,1 0 0 0 0,-2 0 0 0 0,0 0 0 0 0,-2 0-86 0 0,-1 0 1 0 0,-2 1-1 0 0,1 0 1 0 0,-3 2-100 0 0,0 1 0 0 0,-3-2 0 0 0,-1 2-114 0 0,0-1 237 0 0,-4-2 1 0 0,-1-1 0 0 0,-4 0-114 0 0,-2 0 1 0 0,-1 0-1 0 0,1 0 1 0 0,-1 0-96 0 0,0 0 1 0 0,-3-1 0 0 0,2 1 0 0 0,-1-3-197 0 0,2 2 1 0 0,0-1-1 0 0,-1 1 1 0 0,-2-1-66 0 0,0 0 1 0 0,1 1-1 0 0,-2 1 1 0 0,1-2 141 0 0,0 0 0 0 0,1 0 0 0 0,-2 2 0 0 0,0 0 156 0 0,0 0 1 0 0,-1 0 0 0 0,1 0 0 0 0,-1 0 37 0 0,1 0 0 0 0,1 0 0 0 0,2 0 1 0 0,1 0 147 0 0,-2 0 1 0 0,4 0 59 0 0,-2 0 1 0 0,4 0-105 0 0,-1 0 0 0 0,3 0 75 0 0,1 0-96 0 0,3 0 1 0 0,2 0-1 0 0,-1 1 102 0 0,1 1 1 0 0,-1-2 0 0 0,0 3-110 0 0,2-3 1 0 0,-1 1-1 0 0,3 1-76 0 0,-1 0 0 0 0,-1 0 1 0 0,1-2-1 0 0,0 0-67 0 0,-1 0 0 0 0,1 2 1 0 0,0 1-1 0 0,-1-3-451 0 0,1 1 1 0 0,0-1 0 0 0,1 0 0 0 0,1 0-816 0 0,-1 0 0 0 0,0 0 1 0 0,-1 0-1 0 0,-2-1-2258 0 0,0 0 3560 0 0,1 0 0 0 0,-20-14 0 0 0,-2 1 0 0 0</inkml:trace>
</inkml:ink>
</file>

<file path=ppt/ink/ink19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4.756"/>
    </inkml:context>
    <inkml:brush xml:id="br0">
      <inkml:brushProperty name="width" value="0.05" units="cm"/>
      <inkml:brushProperty name="height" value="0.3" units="cm"/>
      <inkml:brushProperty name="color" value="#849398"/>
      <inkml:brushProperty name="inkEffects" value="pencil"/>
    </inkml:brush>
  </inkml:definitions>
  <inkml:trace contextRef="#ctx0" brushRef="#br0">53 7 11802 207723 68520,'-2'3'2'0'-194,"-1"1"888"-2"14,0-1 49 2 146,1-1 1 0 1,0 0 0 0-1,4 1 0 0 1,3-2 400 0 14,3 0 0 0 0,1-1 1 0 0,2 0-1 0 0,1 0-637 0 16,4 0 0 0 1,-1 0 0 0-1,2 0 1 0 0,0-1-174 0 3,0-1 0 0 0,1 1 1 0 0,1-2-1 0 0,1 1-224 0 0,0 0 1 0 0,0-3 0 0 0,0 4 0 0 0,-2 0-205 0 0,1 0 1 0 0,-4-1-1 0 0,0-1 1 0 0,-1 2-98 0 0,-1 0 0 0 0,-2 1 0 0 0,-2 0 0 0 0,-2 0-209 0 0,0 0 1 0 0,-4 1 240 0 0,0 1 1 0 0,-3 0-1 0 0,0 1 79 0 0,-3-1 1 0 0,0 0-1 0 0,-4-2-98 0 0,0 0 0 0 0,1 0 0 0 0,-2 0 0 0 0,0 0-71 0 0,-1 0 0 0 0,-2 0 0 0 0,1 0 0 0 0,-2 0-181 0 0,-2 0 0 0 0,-1 0 0 0 0,0 0 0 0 0,0 1 42 0 0,0 1 1 0 0,-5 0-1 0 0,1 2 1 0 0,1-1 89 0 0,-1-2 0 0 0,-2 2 1 0 0,0-1-1 0 0,1-1 185 0 0,0 2 0 0 0,2-2 0 0 0,4 1 0 0 0,2-1 168 0 0,1-1 0 0 0,-1 0 1 0 0,3-1-1 0 0,1 0 176 0 0,1-1 0 0 0,2-2 1 0 0,1 1 105 0 0,2 0 0 0 0,-1 0-242 0 0,3-1 0 0 0,1 2-273 0 0,1 0 0 0 0,2 1 0 0 0,3 1 0 0 0,1 0 107 0 0,1 0 0 0 0,1 0 1 0 0,-2 0-1 0 0,2 1 139 0 0,0 1 1 0 0,1 0-1 0 0,2 2 1 0 0,2-1-150 0 0,-2-2 1 0 0,0 2-1 0 0,1-1 1 0 0,0-1-67 0 0,1 2 0 0 0,-1-2 0 0 0,2 1 1 0 0,-1 0-102 0 0,0 0 0 0 0,-1-1 0 0 0,2 1 0 0 0,-2-1-562 0 0,-1-1 1 0 0,-3 0 0 0 0,1 0-2552 0 0,-1 0 2172 0 0,-6 0 1 0 0,1-1 0 0 0,-7-1-1 0 0,-3 0-1117 0 0,0 1 2110 0 0,-2 0 0 0 0,-36 1 0 0 0,-8 0 0 0 0</inkml:trace>
</inkml:ink>
</file>

<file path=ppt/ink/ink19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4:54.324"/>
    </inkml:context>
    <inkml:brush xml:id="br0">
      <inkml:brushProperty name="width" value="0.05" units="cm"/>
      <inkml:brushProperty name="height" value="0.3" units="cm"/>
      <inkml:brushProperty name="color" value="#849398"/>
      <inkml:brushProperty name="inkEffects" value="pencil"/>
    </inkml:brush>
  </inkml:definitions>
  <inkml:trace contextRef="#ctx0" brushRef="#br0">67 8 11835 201136 66210,'-4'0'2961'0'0,"2"0"-2346"0"0,4 0 1 0 0,3 0 0 0 0,3 0 0 0 0,1 0-235 0 0,-1 0 1 0 0,3 0 0 0 0,-1-1-1 0 0,2-1 29 0 0,-1 0 1 0 0,-3 0 0 0 0,3 2-1 0 0,-1 0-136 0 0,1 0 0 0 0,-3 0 0 0 0,3 0 0 0 0,-1 0-224 0 0,0 0 0 0 0,-1 0 1 0 0,0 0-1 0 0,0 0-43 0 0,0 0 1 0 0,0 0 0 0 0,-3 0-164 0 0,1 0 1 0 0,0 1-179-59 0,-1 1 340-338 0,-2-1 0 397 0,-2 2 0 0 0,-4-3-45-293 0,-2 0 0 293 0,-2 0 0 0 0,-1 0 1 0 0,0 0-45-207 0,1 0 1 207 0,-3 0 0 0 0,-1 0-1 0 0,0 0 45-93 0,-2 0 1 93 0,0 2 0 0 0,0-1-1 0 0,1 1 21-20 0,0 1 1 20 0,-3-2-1 0 0,0 2 1 0 0,0-1 116 0 0,2 0 1 0 0,0 1-1 0 0,-2-1 1 0 0,2 0 6 0 0,1-1 1 0 0,3-1 0 0 0,-1 0 0 0 0,2 0 298 0 0,0 0 0 0 0,1 0 162 0 0,-1 0 1 0 0,3-2 162 0 0,-1-2 0 0 0,3 1-34 0 0,-3 1 0 0 0,3 1-313 0 0,-2 1 1 0 0,2 1-173 0 0,0 1 1 0 0,1-1-116 0 0,1 4 1 0 0,1-2 0 0 0,1 1-49 0 0,3-2 1 0 0,-2 1 0 0 0,2-1 0 0 0,0 0 97 0 0,1-2 1 0 0,3 1 0 0 0,0 1 0 0 0,0 0 118 0 0,0-1 1 0 0,-1 0 0 0 0,1-1 0 0 0,0 0 69 0 0,0 0 1 0 0,3 0 0 0 0,-2 0-1 0 0,0 0-98 0 0,2 0 1 0 0,0 0 0 0 0,-1 0 0 0 0,1 0-49 0 0,-1 2 1 0 0,1-1-1 0 0,0 1 1 0 0,-1-1-116 0 0,1-1 1 0 0,0 0 0 0 0,0 0 0 0 0,-2 0-76 0 0,0 0 0 0 0,1 0 0 0 0,-3 0 0 0 0,2 0 0 0 0,-3 0 0 0 0,0 0 0 0 0,-1 0 0 0 0,1 0 0 0 0,-3 0 0 0 0,1 0 0 0 0,-4 0-12642 0 0,2 0 12642-335 0,-6 3 0 335 0,-12 6 0 0 0,-7 4 0 0 0</inkml:trace>
  <inkml:trace contextRef="#ctx0" brushRef="#br0" timeOffset="1133">114 32 11815 204331 67531,'-6'0'825'0'-194,"1"0"789"0"181,0 0 0 0-1,3 0 1438 0 6,-3 0-1587 0 8,4 0 1 0 0,1 2-1007 0 0,4 1 1 0 0,2 1 0 0 0,3-1 0 0 0,-1 0-46 0 0,1 0 0 0 0,0-1 1 0 0,0-1-1 0 0,2 2-81 0 0,2-2 0 0 0,0 0 1 0 0,1-1-1 0 0,1 2-109 0 0,0 0 1 0 0,3 0-1 0 0,-2-2 1 0 0,1 0-76 0 0,-1 0 0 0 0,3 0 0 0 0,-4 0 0 0 0,0-2-52 0 0,-1 0 1 0 0,-3 0-1 0 0,0 1 1 0 0,0 0 10 0 0,0-2 1 0 0,-4 2-10 0 0,-3 1 62 0 0,-2-3 0 0 0,0 2 0 0 0,-4-1-240 0 0,-3 1 1 0 0,2 1 0 0 0,-2 0-1 0 0,0 0-29 0 0,-1 0 0 0 0,-3 0 0 0 0,0 0 0 0 0,1 0-131 0 0,-2 0 0 0 0,2 0 0 0 0,-3 0 0 0 0,0 0 30 0 0,0 0 1 0 0,-2 1 0 0 0,2 1 0 0 0,-2 1 112 0 0,0-1 1 0 0,-3 1-1 0 0,1 0 1 0 0,-1 0 112 0 0,0-1 1 0 0,2 1-1 0 0,-2 0 1 0 0,0 0 76 0 0,1-2 1 0 0,0 2 0 0 0,3-3 0 0 0,1 0 138 0 0,1 0 0 0 0,-1 0 1 0 0,2 0-1 0 0,1-1 288 0 0,1-1 1 0 0,2 1-1 0 0,1-2 877 0 0,-1 0-531 0 0,2-3-723 0 0,0 3 1 0 0,3-1 0 0 0,3 2-171 0 0,1 2 0 0 0,2 0 0 0 0,1 0 0 0 0,0 0 112 0 0,2 0 0 0 0,1 0 0 0 0,3 0 1 0 0,2 0 21 0 0,-2 0 1 0 0,1 0 0 0 0,1 0 0 0 0,1 0-109 0 0,1 0 0 0 0,-1 0 0 0 0,1 0 0 0 0,1 0 0 0 0,-1 0 0 0 0,2 0 0 0 0,-2 0 0 0 0,1 0 0 0 0,1 0 0 0 0,-4 0 0 0 0,0 0 0 0 0,-2 0 0 0 0,-1 0 0 0 0,-1 0 0 0 0,-2 0 0 0 0,-1 0 0 0 0,0 0 0 0 0,-2 0 0 0 0,-1 0 0 0 0,-1 0-2419 0 0,-2 0-280 0 0,1 0 0 0 0,-3-3 2699-36 0,0-1 0 36 0,-15-2 0 0 0,-4-1 0 0 0</inkml:trace>
</inkml:ink>
</file>

<file path=ppt/ink/ink19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6.088"/>
    </inkml:context>
    <inkml:brush xml:id="br0">
      <inkml:brushProperty name="width" value="0.05" units="cm"/>
      <inkml:brushProperty name="height" value="0.3" units="cm"/>
      <inkml:brushProperty name="color" value="#849398"/>
      <inkml:brushProperty name="inkEffects" value="pencil"/>
    </inkml:brush>
  </inkml:definitions>
  <inkml:trace contextRef="#ctx0" brushRef="#br0">21 0 11852 207137 65121,'-3'4'1201'0'0,"-1"2"1884"-580"0,-2-3-2470 580 0,-1 3 0 0 0,6-2 0 0 0,4-2 1 0 0,2-1-27 0 0,1-1 1 0 0,4 0 0 0 0,1 0 0 0 0,2 0-99 0 0,0 0 1 0 0,1 0 0 0 0,1 0 0 0 0,2-1 82 0 0,0-1 0 0 0,-1 1 1 0 0,1-1-1 0 0,0 1-42 0 0,0 1 0 0 0,0 0 0 0 0,0 0 1 0 0,-1 0-121 0 0,-2 0 0 0 0,-3 0 1 0 0,-1 0-1 0 0,0 0 5 0 0,-2 0 1 0 0,0 0 0 0 0,-1 1 478 0 0,0 1-406 0 0,-1-1 0 0 0,-3 2-337 0 0,-3-3 0 0 0,-3 0 0 0 0,-3 0-361 0 0,-1 0 1 0 0,0-2 0 0 0,0-1 0 0 0,-1 2-146 0 0,0 0 0 0 0,-1 1 1 0 0,-2 0-1 0 0,0 0-110 0 0,-2 0 0 0 0,0 0 0 0 0,-1 0 0 0 0,-1 0 75 0 0,-1 0 1 0 0,-1 0-1 0 0,0 1 1 0 0,1 0 388 0 0,0 2 0 0 0,-1 0 0 0 0,2-2 0 0 0,-1 2 75 0 0,1 0 1 0 0,4-2 0 0 0,3 1 0 0 0,0-1 563 0 0,1-1-390 0 0,1 3 1 0 0,3-2-1 0 0,3 1 1 0 0,4-1 26 0 0,1-1 1 0 0,2 0-1 0 0,0 0 1 0 0,0 0 34 0 0,2 0 0 0 0,1 0 0 0 0,1 0 0 0 0,1 0 65 0 0,-1 0 1 0 0,2 0-1 0 0,1 0 1 0 0,0 0-378 0 0,2 0 0 0 0,-2 0 0 0 0,2 0 0 0 0,0 0 0 0 0,2 0 0 0 0,1 0 0 0 0,1 0 0 0 0,-2 0 0 0 0,0 0 0 0 0,-3 0 0 0 0,1 0 0 0 0,-2 0 0 0 0,-1 0 0 0 0,-3-1 0 0 0,-3 0-353 0 0,-1-2-575 0 0,-5 1 1 0 0,1 2-1 0 0,-4 0 1 0 0,-2 0-2641 0 0,-2 0 3568 0 0,-1 0 0 0 0,-23 3 0 0 0,-7 1 0 0 0</inkml:trace>
</inkml:ink>
</file>

<file path=ppt/ink/ink19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9.055"/>
    </inkml:context>
    <inkml:brush xml:id="br0">
      <inkml:brushProperty name="width" value="0.05" units="cm"/>
      <inkml:brushProperty name="height" value="0.3" units="cm"/>
      <inkml:brushProperty name="color" value="#849398"/>
      <inkml:brushProperty name="inkEffects" value="pencil"/>
    </inkml:brush>
  </inkml:definitions>
  <inkml:trace contextRef="#ctx0" brushRef="#br0">69 1 11796 205599 68901,'-7'4'0'0'-38,"-1"0"1"0"0,-1-1 964 0 0,1 0 1 0 1,1 0 0 0-1,0 0 531 0-21,0 0 0 0 1,4 0-817 0 28,0-1 1 0 0,6 1 0 0 0,1 1-1 0 0,3-2-210 0 20,2-1 1 0 1,1-1-1 0 0,3 0 1 0 0,1 0-46 0 8,2 0 0 0 1,2 0 0 0 0,2 0 1 0 0,2 0-212 0 0,0 0 1 0 0,2-2 0 0 0,-1-1 0 0 0,0 1-17 0 0,0 0 1 0 0,2 1 0 0 0,0-3 0 0 0,-1 1-23 0 0,-2 2 1 0 0,-4 0 0 0 0,-1 1 0 0 0,0-1 150 0 0,-3-1 1 0 0,0 1 0 0 0,-3-1 0 0 0,-2 1 191 0 0,-2 1-219 0 0,-3 0 1 0 0,-4-2 0 0 0,-6 1 0 0 0,-1-1-284 0 0,-2 2 0 0 0,-3 0 0 0 0,1 0 0 0 0,-1 0-161 0 0,-2 0 1 0 0,-2 0-1 0 0,-1 0 1 0 0,-1 0-48 19 0,1 0 1-19 0,-1 0 0 0 0,-2 0 0 0 0,1 0-13 241 0,-1 0 0-241 0,1 0 0 0 0,-3 0 0 0 0,1 3 29 314 0,1 0 0-314 0,-2 1 1 0 0,0 0-1 0 0,0 1 187 403 0,1 0 1-403 0,4 2-1 0 0,1-1 1 0 0,2-1 256 331 0,1-2 1-331 0,3-1 66 251 0,1 0 1-251 0,5-1-335 190 0,4-1 1-190 0,3 0-1 0 0,4 0 1 0 0,-1 0 129 158 0,1 0 0-158 0,2 0 1 0 0,0-1-1 0 0,2 0-63 187 0,1-2 0-187 0,0 2 0 0 0,2 1 0 0 0,2 0 114 155 0,-1 0 0-155 0,2-1 0 0 0,-2 0 0 0 0,1-1 99 26 0,1 0 1-26 0,-2 1 0 0 0,2 1 0 0 0,0 0-116 0 0,0 0 1 0 0,-1 0 0 0 0,1 0 0 0 0,-1 0-60 0 0,0 0 0 0 0,-3 0 1 0 0,-1 0-1 0 0,-1 0-27 0 0,1 0 0 0 0,-2 0 1 0 0,-2 0-291 0 0,0-3-108 0 0,-5 3 0 0 0,0-4 0 0 0,-3 3-799 0 0,-3-2 0 0 0,2 0 0 0 0,-3 0-529 0 0,-2-1 0 0 0,1 2 1 0 0,0-2-1 0 0,1 1 1644 0 0,-2 2 0 0 0,-20-2 0 0 0,-8 0 0 0 0</inkml:trace>
</inkml:ink>
</file>

<file path=ppt/ink/ink19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7.154"/>
    </inkml:context>
    <inkml:brush xml:id="br0">
      <inkml:brushProperty name="width" value="0.05" units="cm"/>
      <inkml:brushProperty name="height" value="0.3" units="cm"/>
      <inkml:brushProperty name="color" value="#849398"/>
      <inkml:brushProperty name="inkEffects" value="pencil"/>
    </inkml:brush>
  </inkml:definitions>
  <inkml:trace contextRef="#ctx0" brushRef="#br0">151 20 11831 211735 66462,'-7'2'327'0'-32,"1"0"0"0"1,1 1 0 0-1,1-1 1205-1293-75,-2 0 0 1293 0,4 0-588-383 41,-1 0 0 383 0,3-1 0 0 1,3 1-268-35 43,1-1 0 35 0,2-1 0 0 0,1 0 0 0 0,2 0-271 0 22,2 0 0 0-1,0 0 0 0 0,0 0 0 0 1,0 0-154 0 0,2 0 1 0 0,3 0 0 0 0,-1 0 0 0 0,1 0-101 0 0,0 0 0 0 0,-2 0 0 0 0,1 0 0 0 0,0 0-103 0 0,-1 0 0 0 0,-2 0 0 0 0,-1 0-515 0 0,-2 0 342 0 0,-1-3 1 0 0,-5 2 0 0 0,-3-1 0 0 0,-4 1-154 0 0,-2 1 0 0 0,-1 2 0 0 0,-2 0 0 0 0,0 0-155 0 0,-1-1 1 0 0,1-1-1 0 0,-3 2 1 0 0,0 0-178 0 0,2 0 0 0 0,-2-2 0 0 0,1 1 0 0 0,1 1 112 0 0,1 0 1 0 0,-1 0 0 0 0,2-2 0 0 0,-1 0-612 0 0,2 0 0 0 0,3 1 1109 0 0,-1 1 0 0 0,21-2 0 0 0,4-3 0 0 0</inkml:trace>
  <inkml:trace contextRef="#ctx0" brushRef="#br0" timeOffset="851">297 26 11772 207601 70874,'-7'0'3387'0'-926,"4"0"-1592"-1733"704,-3 0-1239 1585 153,5-3 1 148 0,-2 2-10-26 35,3-3 1 26 1,0 1-174 0 28,0-1 0 0 0,-2 3 1 0 1,-1-3-72 0 4,-1 1 1 0-1,2 1 0 0 1,-2 2 0 0 0,-1 0-5 0-3,-1 0 0 0 0,-1 1 0 0-1,0 0 0 0 1,1 1-102 0-9,-1 0 1 0 0,0 1-1 0 1,0-2 1 0-1,-1 0-30 0-7,-1 0 0 0 0,0-1 0 0 0,2 0 0 0 0,-1 0 32 0-5,-1 0 0 0 1,0 0 1 0 0,1 0-1 0-1,0 0-22 0 2,-1 0 1 0-1,-2 0 0 0 1,2 0 0 0-1,-2 0-95 0 9,2 0 0 0 0,-3 0 0 0 0,1 0 0 0 0,0 0-78 0 11,0 0 0 0 1,3 0 0 0-1,-1 0 0 0 1,2 0-118 0 2,0 0 1 0 0,3 0-29 0 0,-1 0 1 0 0,5-2 49 0 0,0 1 1 0 0,2-2-1 0 0,5 3 1 0 0,0 0 123 0 0,-1 0 0 0 0,2 0 1 0 0,1 0-1 0 0,1 0 55 0 0,0 0 0 0 0,3 0 1 0 0,-2 0-1 0 0,2 0 30 0 0,1 0 1 0 0,-3 1 0 0 0,0 1 0 0 0,1-1 121 0 0,0 0 0 0 0,2 0 0 0 0,-1-1 0 0 0,0 0-115 0 0,1 0 0 0 0,-2 0 0 0 0,0 0 0 0 0,-1 0-68 0 0,1 0 0 0 0,-2 0 1 0 0,1 0 10 0 0,-2 0 1 0 0,0 0 151 0 0,-2 0-79 0 0,-3 0 0 0 0,-1 0-109 0 0,-6 0 0 0 0,-1 0-316 0 0,-3 0 0 0 0,0 0 0 0 0,1 0-579 0 0,-1 0 1 0 0,1 0 327 0 0,-1 0 1 0 0,0 0 0 0 0,1 0 102 0 0,-1 0 1 0 0,0 0-1 0 0,1 0-34 0 0,-1 0 1 0 0,3 0 0 0 0,-1 0 25 0 0,0 0 0 0 0,-1 1 0 0 0,-1 0 239 0 0,1 2 0 0 0,1-1 0 0 0,1-2 219 0 0,-1 0 0 0 0,1 0 0 0 0,0 0 298 0 0,-2 0 1 0 0,3 0 0 0 0,-2 2-1 0 0,0 0 22 0 0,-1 0 1 0 0,2-1 0 0 0,-1 1 0 0 0,0 0-91 0 0,-1-1 0 0 0,0 0 1 0 0,1 0-83 0 0,1 1 0 0 0,-1 1-334 0 0,-2 0 1 0 0,2-3-1400 0 0,1 3-1820 0 0,2-3 3386 0 0,-1 0 0 0 0,25-6 0 0 0,4-1 0 0 0</inkml:trace>
</inkml:ink>
</file>

<file path=ppt/ink/ink19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10.418"/>
    </inkml:context>
    <inkml:brush xml:id="br0">
      <inkml:brushProperty name="width" value="0.05" units="cm"/>
      <inkml:brushProperty name="height" value="0.3" units="cm"/>
      <inkml:brushProperty name="color" value="#849398"/>
      <inkml:brushProperty name="inkEffects" value="pencil"/>
    </inkml:brush>
  </inkml:definitions>
  <inkml:trace contextRef="#ctx0" brushRef="#br0">227 32 11851 211796 65192,'0'-6'-399'0'0,"0"2"2242"-365"0,0-1-64 215 0,0 1-992 69 0,0-2 0 81 0,-3 2-375-13 0,-1 2 0 13 0,0 1 1 0 0,0 1-1 0 0,-1 0 5 0 0,-1 0 1 0 0,1 0 0 0 0,1 1 0 0 0,-1 1-130 0 0,-1 0 1 0 0,-1 1 0 0 0,0-2 0 0 0,1 0-32 0 0,-1 1 1 0 0,0 1 0 0 0,1-1 20 0 0,-1 0 1 0 0,0-2 0 0 0,1 0-30 0 0,-1 0 1 0 0,3 0 0 0 0,-1 0 0 0 0,-1 0-35 0 0,0 0 1 0 0,0 0 0 0 0,-1 0 0 0 0,0 0-68 0 0,1 0 0 0 0,-1 0 0 0 0,0-2 1 0 0,1 0-83 0 0,-1 0 0 0 0,0 2 0 0 0,1 0-103 0 0,-1 0 0 0 0,0 0-67 0 0,1 0 43 0 0,2 0 1 0 0,2 0 103 0 0,4 0 0 0 0,2 0 0 0 0,2 0 97 0 0,1 0 0 0 0,0 0 0 0 0,-1 0 0 0 0,2 0-8 0 0,1 0 0 0 0,-2 0 0 0 0,3 0 1 0 0,-2 0 74 0 0,1 0 1 0 0,3 0 0 0 0,0 0 0 0 0,-1 0-83 0 0,0 0 0 0 0,-2 0 0 0 0,2 2 0 0 0,0 0-21 0 0,-1 0 0 0 0,2-2 0 0 0,-2 0 1 0 0,-1 0-83 0 0,1 0 0 0 0,1 0 0 0 0,-2 0 1 0 0,1 0-105 0 0,0 0 0 0 0,-1 0 0 0 0,-2 0 0 0 0,1 0 116 0 0,1 0 0 0 0,-2 0 0 0 0,-3 0 118 0 0,1 0-300 0 0,2-3 1 0 0,-3 2-238 0 0,-2-4-77 0 0,-1 5-1615 0 0,-1-3 0 0 0,-10 3 0 0 0,-1 0 0 0 0</inkml:trace>
</inkml:ink>
</file>

<file path=ppt/ink/ink19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17.804"/>
    </inkml:context>
    <inkml:brush xml:id="br0">
      <inkml:brushProperty name="width" value="0.05" units="cm"/>
      <inkml:brushProperty name="height" value="0.3" units="cm"/>
      <inkml:brushProperty name="color" value="#849398"/>
      <inkml:brushProperty name="inkEffects" value="pencil"/>
    </inkml:brush>
  </inkml:definitions>
  <inkml:trace contextRef="#ctx0" brushRef="#br0">1281 170 11782 210828 69990,'-8'0'2412'0'0,"-1"0"0"0"0,4 0 3024 0 0,-1 0-616 0 0,4 0-3288 0 0,-1 0 1 0 0,3 0-1 0 0,3 0-1205 0 0,3 0 0 0 0,1 0 0 0 0,2 1 0 0 0,0 1-327 0 0,2 0 0 0 0,0 0 0 0 0,3-1 0 0 0,2 1 0 0 0,0 1 0 0 0,2 0 0 0 0,0-2 0 0 0,2 1 0 0 0,-1 0 0 0 0,2 1 0 0 0,2-3 0 0 0,1 0 0 0 0,2 0 0 0 0,-3 0 0 0 0,-1 0 0 0 0,-1 0 0 0 0,1 0 0 0 0,-3-3 0 0 0,0 1 0 0 0,-4 0 0 0 0,-4 1 0 0 0,-1 1 0 0 0,0 0 0 0 0,2 0 0 0 0,-5-4 0 0 0,-3 3 0 0 0,-5-3-1161 0 0,-2 4 0 0 0,1 0-2972 0 0,-3 0 0 0 0,-1 0 4133 0 0,-2 0 0 0 0,-23 8 0 0 0,-6 1 0 0 0</inkml:trace>
  <inkml:trace contextRef="#ctx0" brushRef="#br0" timeOffset="896">1502 1 11782 214238 69990,'-9'0'2760'0'-163,"4"2"-271"-768"-421,-1 1-898 768 393,4 0 1 0 1,-1-2-851 0 161,3 1 0 0 0,0 2 1 0 0,0 5-274 0 29,3-2 0 0 0,-1 5 0 0 0,3-1 0 0 0,-1 2-1 0 0,-3 1 1 0 0,1 2 0 0 0,0 2 0 0 0,1 5-95 0 0,-1 3 1 0 0,-1-1 0 0 0,-1 2-1 0 0,0 1 155 0 0,0-1 1 0 0,1 0 0 0 0,1-1 0 0 0,0 0-300-649 0,0-2 1 649 0,-1-1-1 0 0,-1-5 1 0 0,0-2-449-2088 0,0-2 0 2088 0,3-4-1441-2322 0,0 0 1 2322 0,3-5-1170-1784 0,-4-5 0 1784 0,2-1 2829-1171 0,0-5 0 1171 0,1-20 0 0 0,3-9 0 0 0</inkml:trace>
  <inkml:trace contextRef="#ctx0" brushRef="#br0" timeOffset="4033">348 1305 11781 211724 70078,'-5'4'1115'0'-276,"0"0"391"0"155,1 0 1 0 0,2-3-876 0 66,2 5 0 0-1,1-4 0 0 1,1 0 0 0 0,4-1 211 0 36,1-1 1 0 0,6 0 0 0 0,1 0 0 0-1,2 0-155 0 20,1 0 0 0 0,0 0 0 0 0,2 0 0 0 0,2 0-138 0 0,0 0 1 0 0,2-2 0 0 0,3-2-1 0 0,-1 0-100 0 0,-3 1 0 0 0,0 0 1 0 0,-3 2-1 0 0,0-1-278 0 0,0-1 1 0 0,-1 1 0 0 0,-2 2 0 0 0,-1 0-64 0 0,0 0 0 0 0,-5 0 0 0 0,1 0-473 0 0,-1 0-702 0 0,-2 0 1 0 0,-3 1-2720 0 0,-2 1 1522 0 0,-2-1 1 0 0,-1 2-767 0 0,0-6 3029-76 0,-4 2 0 76 0,-16-9 0 0 0,-7 1 0 0 0</inkml:trace>
  <inkml:trace contextRef="#ctx0" brushRef="#br0" timeOffset="4100">577 1168 11792 210261 69248,'-4'1'2495'0'-248,"1"2"1"0"0,2 1-1902 0 248,1 4 0 0-1,0 0 0 0 1,0 2 0 0-1,0-1-108 0 1,0 2 0 0 0,0 3 1 0 0,0 0-1 0 0,0 4 13 0 0,0 3 0 0 0,0 3 0 0 0,0 1 1 0 0,0 2-189 0 0,0 2 0 0 0,0 0 0 0 0,0 0 0 0 0,0 1-191-553 0,0-1 0 553 0,0-2 0 0 0,0-3 0 0 0,0-3-610-1674 0,0-2 1 1674 0,0-3 0 0 0,0-2-3961-2343 0,0-4 4450-258 0,0-4 0 2601 0,-7-28 0 0 0,-3-9 0 0 0</inkml:trace>
  <inkml:trace contextRef="#ctx0" brushRef="#br0" timeOffset="4767">391 355 11786 216339 69717,'-4'5'379'0'-85,"-2"-3"0"0"0,2-1 1 0-1,-2 1 1449-7328-189,-1 1-784 6872 226,4 0 1 456 1,-1-2-318 0 47,4 2 0 0-1,4-2 1 0 1,1 1-340 0 1,3-1 1 0 0,0-1 0 0 0,1 0 0 0 0,-1 0 9 0 0,1 0 0 0 0,2 0 0 0 0,1 0 0 0 0,0 0-128 0 0,0 0 1 0 0,3 0 0 0 0,0 0 0 0 0,0 0-123 0 0,3 0 0 0 0,-1 0 0 0 0,0 0 0 0 0,0-1-148 0 0,0-1 0 0 0,0 0 0 0 0,-1-3 0 0 0,-1 1-254 0 0,-1 2 1 0 0,-1 0-1 0 0,1-2-887 0 0,-3-1 1 0 0,-4 3-408 0 0,-2 0 0 0 0,-4 1-231 0 0,-1 1 0 0 0,-3 0 1778 0 0,-6 0 0 0 0,-18-4 0 0 0,-5 0 0 0 0</inkml:trace>
  <inkml:trace contextRef="#ctx0" brushRef="#br0" timeOffset="5011">518 226 11799 212805 68675,'-3'-5'1177'0'0,"2"1"412"-1652"0,-8 4 1 1652 0,8 4-1023-144 0,-2 2 1 144 0,2-1-1 0 0,1 0 1 0 0,0 1-114-18 0,0 1 1 18 0,0 2 0 0 0,0 2 0 0 0,0 3-205 0 0,0 4 1 0 0,0 2 0 0 0,0 6 0 0 0,0 1-70 0 0,0 2 1 0 0,0 0 0 0 0,0 0 0 0 0,0-2-300-319 0,0-1 1 319 0,0-2-1 0 0,0-2 1 0 0,0-3-1278-1013 0,0-3 1 1013 0,0-4 20-1114 0,0 0 0 1114 0,1-7 1374-806 0,2-2 0 806 0,2-23 0 0 0,4-8 0 0 0</inkml:trace>
  <inkml:trace contextRef="#ctx0" brushRef="#br0" timeOffset="6732">2249 1868 11796 191016 68928,'-5'0'2895'0'-151,"1"1"0"0"1,5 1-2316 0 150,2 1 0 0 0,2 0 1 0 0,4-2-1 0 0,2 1-96 0 0,0 1 0 0 0,5-2 1 0 0,0 0-1 0 0,3 1-129 0 0,0 1 0 0 0,2 1 1 0 0,0-2-1 0 0,0 0-89 0 0,3 0 1 0 0,0-1 0 0 0,1 0 0 0 0,0 1-235 0 0,-3 0 1 0 0,3 1-1 0 0,-6-3 1 0 0,0 0 30 0 0,-1 0 1 0 0,-1 0 0 0 0,-1 0 0 0 0,-2 0-154 0 0,-3 0 0 0 0,-1 0 0 0 0,-2 0 0 0 0,0 0-227 0 0,1 0 0 0 0,-4-1 0 0 0,-2-1-602 0 0,1 0 1 0 0,-4-1 116 0 0,0 3 1 0 0,-1-3 0 0 0,-5 1-201 0 0,0 0 0 0 0,-2 1 1 0 0,0 1 1002 0 0,0 0 0 0 0,-20 0 0 0 0,-4 0 0 0 0</inkml:trace>
  <inkml:trace contextRef="#ctx0" brushRef="#br0" timeOffset="6800">2495 1699 11844 191016 65622,'-8'6'1616'0'0,"3"-1"0"0"0,-2 1 0 0 0,4 1-913 0 0,1 2 1 0 0,1-2 0 0 0,1 3 0 0 0,0 0-211 0 0,0 0 1 0 0,0 5-1 0 0,0 2 1 0 0,1 3-110 0 0,2 3 0 0 0,-2 4 0 0 0,2 1 1 0 0,-2 0-195 0 0,-1 3 1 0 0,0 0 0 0 0,0 1 0 0 0,0-2-402 0 0,0 0 0 0 0,0-7 0 0 0,0 1 1 0 0,0-4-3531-138 0,0-2-402-1523 0,-4-5 4143 547 0,3-5 0 1114 0,-10-37 0 0 0,2-11 0 0 0</inkml:trace>
  <inkml:trace contextRef="#ctx0" brushRef="#br0" timeOffset="7817">1901 838 11788 193513 69587,'-9'0'2841'0'-2001,"1"0"-2482"0"1912,3 0 0 0 0,2 0 0 0-1,6 0 0 0 1,3 0 202 0 84,1 0 1 0 0,3-1 0 0 1,1-1-1 0-1,2 0-50 0 5,1 0 1 0 0,2 1-1 0 0,-2 1 1 0 0,2 0-71 0 0,1 0 1 0 0,0 0 0 0 0,0 0 0 0 0,0 0-257 0 0,0 0 1 0 0,-1 0 0 0 0,1 0 0 0 0,-1 0-186 0 0,-2 0 0 0 0,0 0 0 0 0,-6 0 1 0 0,1 1-479 0 0,3 2 1 0 0,-3-3-1 0 0,2 3-1652 0 0,-1-2 0 0 0,-2-1-1883 0 0,1 0 4013 0 0,-1 0 0 0 0,-26 0 0 0 0,-6 0 0 0 0</inkml:trace>
  <inkml:trace contextRef="#ctx0" brushRef="#br0" timeOffset="8511">2054 685 11829 192617 66583,'5'0'2787'0'0,"1"0"-2249"0"0,-4 0 0 0 0,2 4 1 0 0,-4 2 293 0 0,0 4 0 0 0,-1-1 1 0 0,-1 5-1 0 0,-1 0-425 0 0,1 1 1 0 0,-2 4-1 0 0,1 2 1 0 0,1 1-389 0 0,-2 3 0 0 0,2 2 0 0 0,-3-1 0 0 0,1 2-238-3 0,-1 1 0 3 0,2-6 1 0 0,-2-1-1 0 0,2-1-904-651 0,1-2 0 651 0,1-3 1 0 0,1-3 1122-1038 0,0-2 0 1038 0,-4-24 0 0 0,-1-6 0 0 0</inkml:trace>
  <inkml:trace contextRef="#ctx0" brushRef="#br0" timeOffset="8840">416 2408 11783 188747 69915,'-8'0'12'0'-915,"-1"3"1468"0"621,1 0 0 0 0,2 0-283 0 134,0-3 1 0 0,6 0-1 0 0,0 0-432 0 130,4 0 1 0-1,5 0 0 0 1,1 0 0 0-1,2 0-273 0 31,1 0 1 0 0,1 0 0 0 0,3 0-1 0 0,0 0-14 0 0,0 0 0 0 0,2 0 0 0 0,0 0 0 0 0,1 0-226 0 0,2 0 1 0 0,-1-1-1 0 0,3-1 1 0 0,-3-1-146 0 0,0 1 1 0 0,2-2-1 0 0,-3 1 1 0 0,2-1-87 0 0,-1 1 1 0 0,-3-3 0 0 0,-3 4 0 0 0,-2-1-26 0 0,0-1 0 0 0,-2 3-1335 0 0,-3-1 255 0 0,-3 1 0 0 0,-2 1 0 0 0,-6 0-836 0 0,-3 0 0 0 0,2 0 1 0 0,-2 0 1918 0 0,0 0 0 0 0,-32 11 0 0 0,-8 2 0 0 0</inkml:trace>
  <inkml:trace contextRef="#ctx0" brushRef="#br0" timeOffset="10146">628 2272 11820 188747 67197,'0'7'2916'0'0,"0"2"1"0"0,0-1 0 0 0,0 3-2571 2425 0,0 2 0-2425 0,0 5 0 0 0,0 3 0 0 0,0 1-226 0 0,0 3 1 0 0,0 5 0 0 0,0-2 0 0 0,0 2-543 0 0,0-1 0 0 0,0-3 0 0 0,0 1 0 0 0,0-5-942-486 0,0-3 1 486 0,0-3 0 0 0,0-2-1886-2177 0,0 0 3249 747 0,0-9 0 1430 0,4-11 0 0 0,1-12 0 0 0</inkml:trace>
  <inkml:trace contextRef="#ctx0" brushRef="#br0" timeOffset="10787">0 3060 11818 190297 67315,'9'0'3285'0'0,"-1"0"-3083"-272"0,1 0 0 272 0,-1 0 0 0 0,1 0 1 0 0,2 0 152 0 0,0 0 1 0 0,4 0-1 0 0,-1 0 1 0 0,3 0-64 0 0,0 0 1 0 0,0 0 0 0 0,0-1-1 0 0,0-1-114 0 0,0 0 0 0 0,-2-1 0 0 0,0 1 0 0 0,-1-1-167 0 0,-2 1 1 0 0,-1 1-1 0 0,-3 1-1108 0 0,1 0-256 0 0,-4 0 1 0 0,-2 1-1482 0 0,-3 2 2834 0 0,0-2 0 0 0,-18 3 0 0 0,-6-4 0 0 0</inkml:trace>
  <inkml:trace contextRef="#ctx0" brushRef="#br0" timeOffset="10788">120 2948 11818 188654 67315,'-6'0'2563'0'0,"0"0"-1483"431"0,4 0 1-431 0,-1 1-559 0 0,3 2 0 0 0,1 0 0 0 0,0 6 0 0 0,3 0-124 0 0,1 1 0 0 0,-2 3 1 0 0,1 4-1 0 0,1 2 14 0 0,0 3 1 0 0,-3 4-1 0 0,0 4 1 0 0,-1 1-159 0 0,-1 1 1 0 0,0-3-1 0 0,0 0 1 0 0,0-1-563-150 0,0-2 1 150 0,0-2 0 0 0,0-3 0 0 0,0-6-2321-1881 0,0-2 1656-142 0,0-5 1 2023 0,0-7 0 0 0,0-4 971-1447 0,0-2 0 1447 0,8-25 0 0 0,1-5 0 0 0</inkml:trace>
  <inkml:trace contextRef="#ctx0" brushRef="#br0" timeOffset="11491">968 3238 11839 190399 65956,'-3'5'664'0'0,"0"0"1"0"0,0-2-192-785 0,3 3 1 785 0,4-5-1 0 0,2 2 1 0 0,2-3 793 0 0,4 0 1 0 0,-2 0 0 0 0,5 0 0 0 0,2-2-515 0 0,2 0 1 0 0,1-5 0 0 0,0 2 0 0 0,2 1-283 0 0,4-2 1 0 0,-2 0 0 0 0,0-2-1 0 0,-3 2-145 0 0,0 0 0 0 0,1-1 0 0 0,-2 4 1 0 0,-2 0-165 0 0,-3-1 0 0 0,0 1 0 0 0,-3 2 0 0 0,-2-1-237 0 0,0 0 1 0 0,-5-1 245 0 0,1 3 1 0 0,-4 4-1110 0 0,1 1 0 0 0,-3-1-1847 0 0,-3-1 1 0 0,-2-2 1595 0 0,-3-1 0 0 0,2 0 0 0 0,1 0-354 0 0,-2 0 1 0 0,2-1 1542 0 0,-1-2 0 0 0,-15-20 0 0 0,-6-7 0 0 0</inkml:trace>
  <inkml:trace contextRef="#ctx0" brushRef="#br0" timeOffset="12167">1155 3012 11839 192979 65956,'-9'2'1661'0'0,"1"1"0"0"0,0 4-1159-2567 0,3-2 1 2567 0,0 2 0 0 0,5 1-1 0 0,0 1 108-41 0,0-2 1 41 0,1 3-1 0 0,2 0 1 0 0,0 5-218 0 0,2 3 1 0 0,-2-1-1 0 0,3 6 1 0 0,-1 1-123 0 0,0 1 0 0 0,0 7 1 0 0,-4-1-1 0 0,2 4-79-71 0,-1-2 1 71 0,-1 0 0 0 0,-1 0 0 0 0,0-1-220-929 0,0 0 0 929 0,0-5 0 0 0,0-2 0 0 0,0-6-781-1146 0,0-2 1 1146 0,0-4-643-1499 0,0-2 0 1499 0,0-7-1479-1815 0,0-4 2929 1212 0,0-3 0 603 0,4-48 0 0 0,1-11 0 0 0</inkml:trace>
  <inkml:trace contextRef="#ctx0" brushRef="#br0" timeOffset="12237">1663 2433 11868 201637 64167,'-8'0'0'0'0,"-1"2"3169"0"0,1 1-2424 0 0,-1 3 1 0 0,5-2 0 0 0,2 4-154 0 0,4-3 1 0 0,2-1-1 0 0,6-2 1 0 0,0 1-168 0 0,1-1 0 0 0,4 0 0 0 0,0 0 0 0 0,1 0-188 0 0,4 0 1 0 0,-1-2 0 0 0,1 1 0 0 0,-2 1-127 0 0,2 1 0 0 0,-1 0 1 0 0,2-2-1 0 0,0 0-209 0 0,-2 2 0 0 0,-4 0 0 0 0,-1-2 0 0 0,0 1-470 0 0,0 0 1 0 0,1 1 0 0 0,-4-1-984-105 0,0 1 0 105 0,-2 0-3-542 0,0-3 0 542 0,-5-1-8-486 0,-1-2 1562 234 0,-6 2 0 252 0,-20-20 0 0 0,-9-2 0 0 0</inkml:trace>
  <inkml:trace contextRef="#ctx0" brushRef="#br0" timeOffset="12238">1825 2312 11868 200252 64167,'-6'0'1443'0'-4,"0"0"0"0"-1,5 1-730 0-24,-2 1 1 0-1,2-1-1 0 1,1 5-225 0 23,0 1 1 0 0,1 0 0 0 0,1 4 0 0 0,0 2-108 0 6,0 3 1 0 0,2 1-1 0 0,-1 3 1 0 0,0 3-221 0 0,0 2 1 0 0,-2 7 0 0 0,2-2 0 0 0,-2 3-255 0 0,-1-2 1 0 0,0-1 0 0 0,0-1-1 0 0,0-2-559 0 0,0-2 1 0 0,0-5 0 0 0,0-3-2041-438 0,0-3 2692-1063 0,0-4 0 1501 0,8-20 0 0 0,1-9 0 0 0</inkml:trace>
  <inkml:trace contextRef="#ctx0" brushRef="#br0" timeOffset="12896">2224 3036 11870 194650 64046,'-6'0'149'0'0,"1"1"296"0"0,1 2 1 0 0,3-3 287 0 0,3 3 1 0 0,3-2 0 0 0,4-1-1 0 0,0 0 179 0 0,2 0 0 0 0,3 0 0 0 0,5 0 0 0 0,2 0-328 0 0,0 0 1 0 0,2-1 0 0 0,4-1 0 0 0,0 0-154 0 0,1 0 1 0 0,3 1 0 0 0,-2 1 0 0 0,1 0-224 0 0,2 0 1 0 0,-2 0 0 0 0,-1 0-1 0 0,-4-1-98 0 0,-3-1 0 0 0,2 1 0 0 0,-4-2 0 0 0,-3 1-357 0 0,-2 0 0 0 0,-2 1 1 0 0,-5-2-3085-409 0,2 2 1791-567 0,-6-3 0 976 0,-1 2 1 0 0,-6-1-1396-920 0,-2-1 2935 480 0,-4-3 0 440 0,-26 6 0 0 0,-6-2 0 0 0</inkml:trace>
  <inkml:trace contextRef="#ctx0" brushRef="#br0" timeOffset="13025">2486 2851 11870 191905 64046,'0'8'1607'0'0,"0"0"1"0"0,0 1 0 0 0,1 1 0 0 0,1 1-1224 0 0,1 3 1 0 0,4 0 0 0 0,-3 4 0 0 0,2 4 132 0 0,-1 1 0 0 0,0 2 1 0 0,1 2-1 0 0,-3 3-196 0 0,-2 0 1 0 0,1 2 0 0 0,1-2 0 0 0,-1-1-344-29 0,-1-1 1 29 0,-1-4-1 0 0,0-5 1 0 0,0 0-347-1460 0,0-4 1 1460 0,0-5 0 0 0,0 1-862-2369 0,0-2 1 2369 0,1-5-81-2020 0,2-1 0 2020 0,-2-3 1309-1536 0,1-3 0 1536 0,-23-29 0 0 0,-7-12 0 0 0</inkml:trace>
</inkml:ink>
</file>

<file path=ppt/ink/ink19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20.181"/>
    </inkml:context>
    <inkml:brush xml:id="br0">
      <inkml:brushProperty name="width" value="0.05" units="cm"/>
      <inkml:brushProperty name="height" value="0.3" units="cm"/>
      <inkml:brushProperty name="color" value="#849398"/>
      <inkml:brushProperty name="inkEffects" value="pencil"/>
    </inkml:brush>
  </inkml:definitions>
  <inkml:trace contextRef="#ctx0" brushRef="#br0">34 162 11778 214675 70387,'-9'0'464'0'-704,"1"3"1413"-283"400,-1 3 1 283 0,5-1-756 0 145,1-1 0 0 0,3-2 0 0 1,3 2-312 0 128,2 0 0 0 0,6-3 1 0 1,1 1-1 0-1,1-1-197 0 30,2-1 0 0 0,1 0 0 0 0,1-1 1 0 0,2 0-89 0 0,0-2 0 0 0,-1-1 0 0 0,3 2 0 0 0,-1-1-195 0 0,-1 1 0 0 0,2 1 1 0 0,-2 0-1 0 0,0-2-284 0 0,0 1 1 0 0,-1 1 0 0 0,-1 0-1 0 0,-2-1-119 0 0,-1-1 0 0 0,-4 1 1 0 0,2 2-1 0 0,-3 0-2106 0 0,-1 0 872 0 0,-3-4 0 0 0,-2 3 96-123 0,-6-1 0 123 0,1 1 0 0 0,-2 0 0 0 0,-1-1-2379-362 0,0-1 3590 88 0,0 1 0 274 0,-26-2 0 0 0,-7-1 0 0 0</inkml:trace>
  <inkml:trace contextRef="#ctx0" brushRef="#br0" timeOffset="713">195 1 11817 214860 67422,'-5'0'7531'0'0,"2"1"-6942"-6499"0,3 1 0 6499 0,0 4 0 0 0,0 3-211 0 0,0 3 1 0 0,0 2 0 0 0,0 0 0 0 0,0 3-177 0 0,0 5 1 0 0,0 2 0 0 0,0 2 0 0 0,-1 2-105 0 0,-2 1 1 0 0,2-3 0 0 0,-2 1 0 0 0,2-1-256 0 0,1-2 0 0 0,0-1 1 0 0,0-8-1 0 0,0-1-720 0 0,0-4 0 0 0,0 0 1 0 0,0-3-3373-709 0,0 1 2158-777 0,0-3 2091 632 0,0-2 0 854 0,4-24 0 0 0,1-6 0 0 0</inkml:trace>
</inkml:ink>
</file>

<file path=ppt/ink/ink19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19.458"/>
    </inkml:context>
    <inkml:brush xml:id="br0">
      <inkml:brushProperty name="width" value="0.05" units="cm"/>
      <inkml:brushProperty name="height" value="0.3" units="cm"/>
      <inkml:brushProperty name="color" value="#849398"/>
      <inkml:brushProperty name="inkEffects" value="pencil"/>
    </inkml:brush>
  </inkml:definitions>
  <inkml:trace contextRef="#ctx0" brushRef="#br0">14 202 11791 212597 69302,'-6'-5'7355'0'0,"0"3"-6138"0"0,5 1 1 0 0,1-2 0 0 0,5 1 0 0 0,3 0 17 0 0,0 1 1 0 0,4 0-1 0 0,2-1 1 0 0,2-1-370 0 0,1 1 1 0 0,1 0 0 0 0,2-2 0 0 0,0 0-782 0 0,2 0 0 0 0,1 1 0 0 0,2 1 1 0 0,0-1-86 0 0,1 2 0 0 0,-4 0 0 0 0,0 1 0 0 0,0-1 0 0 0,0-2 0 0 0,-3 2 0 0 0,-1-1 0 0 0,-2 1 0 0 0,-2 1 0 0 0,-1-1 0 0 0,2-1 0 0 0,-4-1 0 0 0,-5 0 0 0 0,0 3-670 0 0,-4 0 0 0 0,2-1 1 0 0,-5 0-1472 0 0,-2-2 1 0 0,1 1-1 0 0,-3 1-1320 0 0,2-2 0 0 0,-4 1 3461 0 0,1-4 0 0 0,-31 20 0 0 0,-9 0 0 0 0</inkml:trace>
  <inkml:trace contextRef="#ctx0" brushRef="#br0" timeOffset="68">311 1 11791 217807 69302,'-6'0'1164'0'0,"0"0"262"-2748"0,-1 0 0 2748 0,3 0 356-1144 0,-2 0-671 800 0,4 0 0 344 0,-1 0-689-2 0,6 0 0 2 0,-1 3 1 0 0,3 3 2 0 0,-1 0 1 0 0,-2 4 0 0 0,-2 0 0 0 0,0 4-12 0 0,0 1 0 0 0,0 5 0 0 0,0 2 0 0 0,0 4-141 0 0,0 3 1 0 0,0 2 0 0 0,0-1 0 0 0,0 1-197-125 0,0 2 1 125 0,-2-4 0 0 0,-1-1 0 0 0,1-4-304-1752 0,1-2 1 1752 0,1-7 0 0 0,0 1-1 0 0,1-4-3556-2636 0,2-2 2134 79 0,-2-5 0 2557 0,3-2 1648-1861 0,-1-3 0 1861 0,-2 0 0 0 0,3 0 0 0 0</inkml:trace>
</inkml:ink>
</file>

<file path=ppt/ink/ink19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16.472"/>
    </inkml:context>
    <inkml:brush xml:id="br0">
      <inkml:brushProperty name="width" value="0.05" units="cm"/>
      <inkml:brushProperty name="height" value="0.3" units="cm"/>
      <inkml:brushProperty name="color" value="#849398"/>
      <inkml:brushProperty name="inkEffects" value="pencil"/>
    </inkml:brush>
  </inkml:definitions>
  <inkml:trace contextRef="#ctx0" brushRef="#br0">13 137 11757 206557 72166,'-4'5'835'0'-17,"3"0"2029"-4784"17,-2-2 21 4477 0,2-2-1121 307 0,-3 2 0 0 0,4-3 1600 0 0,0 0-2742 0 0,4 0 0 0 0,5 0 1 0 0,-1 0-1 0 0,1 0-162 0-2,3 0 0 0 0,-3 0 0 0 0,3 0 0 0 0,0 0-85 0-31,3 0 1 0 0,1-2 0 0 0,1-1 0 0 0,1 1-96 0 1,2 1 0 0-1,-1-2 1 0 1,2 0-1 0 0,0 1-171 0 22,-2 1 1 0 0,-2 1 0 0 0,1 0 0 0 0,1-2-75 0 10,2 0 1 0 0,-4-1-1 0 0,-4 3 1 0 0,0-1-55 0 0,0-2 1 0 0,-3 2 0 0 0,2-1-691 0 0,-3 1-435 0 0,-4 1 1 0 0,-2 0-386 0 0,-6 0 1 0 0,1-3 0 0 0,-4 0-1319 0 0,0 1 0 0 0,-2 1 2847 0 0,0-2 0 0 0,-5-5 0 0 0,0-4 0 0 0</inkml:trace>
  <inkml:trace contextRef="#ctx0" brushRef="#br0" timeOffset="678">174 9 11790 206063 69354,'4'-4'2724'0'0,"-3"0"956"-2541"0,2 4-2231 2541 0,-3 0 0 0 0,1 3-953 0 0,2 0 1 0 0,-2 2 0 0 0,2 1 0 0 0,-2 1 33 0 0,-1 1 0 0 0,0 4 0 0 0,0 1 0 0 0,0 3-41 0 0,0 4 1 0 0,0 0 0 0 0,0 3 0 0 0,0 2-227 0 0,0-1 0 0 0,-1 4 0 0 0,-1 0 1 0 0,-1 2-177 0 0,1-1 1 0 0,1-3 0 0 0,1 1 0 0 0,0-4-82-313 0,0-2 0 313 0,0-4 0 0 0,0-1 1 0 0,0-4-934-1820 0,0-3 1 1820 0,0-4-992-1505 0,0 1 0 1505 0,1-5 0 0 0,1-2 1918-1004 0,1-6 0 1004 0,0-26 0 0 0,-3-10 0 0 0</inkml:trace>
</inkml:ink>
</file>

<file path=ppt/ink/ink19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27:36.159"/>
    </inkml:context>
    <inkml:brush xml:id="br0">
      <inkml:brushProperty name="width" value="0.04286" units="cm"/>
      <inkml:brushProperty name="height" value="0.04286" units="cm"/>
      <inkml:brushProperty name="color" value="#FFFFFF"/>
    </inkml:brush>
  </inkml:definitions>
  <inkml:trace contextRef="#ctx0" brushRef="#br0">1275 71 15781,'0'-10'983,"-2"2"-772,-4 8 1,4-2 77,-3-3 1,-5 3-89,-2-4 0,3 4 0,-3 2-21,-2 0 1,5 0-1,-3 0-52,-2 0 0,-1 0 0,-3 0 0,1 0 16,0 0 1,5 0 0,0 0 0,-1 0 3,-3 0 0,-1 0 1,-1 0-1,1 0-88,-1 0 1,1 0 0,-1 0-1,1 2-22,-1 4 1,1-4 0,-1 3 0,1-1-18,0 2 0,-1-4 0,1 4 15,-1-4 1,1-2-1,-1 0 1,1 0 8,-1 0 0,7 0 0,-1 0 0,-2 0 35,-1 0 1,-3 0-1,1 0-10,0 0 0,5 0 0,0 0 0,-1 0-18,-3 0 1,-1-6 0,-1 0 14,1 2 1,-1 2 0,1 2-41,-1 0 1,7 0 0,-1 0 22,-2 0 0,-1-6 137,-3 1 1,1-1-46,0 6 1,-1 0 0,1 0 0,-1-2-36,1-4 1,-1 4-87,1-4 0,5 4 0,0 2-30,-1 0 1,3 0 78,-1 0 1,-1 0-4,-6 0 1,7 0 28,-1 0 1,1 0-10,-7 0 1,6 0-140,1 0 1,5 0-173,-6 0-209,8 0-1334,-3 0-2846,7 0 4613,0 0 0,7-7 0,3-3 0</inkml:trace>
  <inkml:trace contextRef="#ctx0" brushRef="#br0" timeOffset="2355">53 123 8118,'-10'0'2186,"-6"0"-1838,14 0 1,-7 0 671,3 0 100,4 0-508,-6 0 0,8 2-244,0 4 0,0-2 0,0 7-118,0 3 0,0 2 0,2 3 0,2 2-44,2 3 0,0 7 1,-6-2-1,0 4-61,0 2 1,0 5 0,0 1 0,0 0-114,0 2 0,6-1 0,-1 7 0,-1-3 50,-2 3 0,-2-4 0,0-1 0,0-1 29,0-4 1,6 3-1,0-1 1,-2 0-42,-2 2 0,-2-7 1,0 5-1,0-4-12,0-2 1,0 0-1,0 0 1,2 0-25,3 0 1,-3 0 0,4-2 0,-4-2-51,-2-2 0,0 0 1,0 6-1,0-2 4,0-4 0,0 4 0,0-6 1,0 2 10,0 0 0,0 0 0,0 4 0,0-2-13,0-2 1,0-5-1,0 5 1,0 0-11,0-2 1,0 0 0,0-3 0,0 3 16,0 0 0,0 4 0,0-6 0,0 0-14,0 1 0,0 3 0,0-4 1,-2 0-20,-4 0 0,4 5 0,-3-7 0,3 0-16,2 2 1,0-3 0,0 5-1,0-2-1,0-4 1,0 1 0,0-1 0,0 2 37,0-1 1,0 3 0,0-2 0,-2 1 30,-4 1 1,4-6 0,-4 6 0,4-1-3,2-1 1,0 0-1,0-3 1,0 1-8,0 2 0,0 6 0,-2-5 1,-2-3-3,-1-2 0,-1 5 1,6-1-1,0 0-7,0 3 1,0-7-1,0 6 1,0-2 12,0 1 0,0-1 0,0-6 0,0 3 6,0 3 0,0-3 1,0 3-1,0-4 16,0-1 0,0 1 0,0 2 1,0 3 27,0-3 1,0-1 0,0-3 0,0 0-19,0 1 0,0 5 0,0 0 1,0-1-21,0-3 0,0-1 0,0-1 0,0 3-24,0 3 0,0-4 1,0 5-1,0-5-8,0-2 1,0 7 0,0-1 0,0-2-31,0-1 1,0-3 0,0 3 0,0 1 38,0 2 0,0 1 0,0-7 0,0 0 12,0 1 1,0-1-1,0 1 1,0-1 1,0 1 0,0-1 0,0 1 0,0-1-8,0 1 0,0-1 0,0 1 0,0-1-6,0 0 0,0 1 1,0-1-1,0 1-2,0-1 0,0 3 4,0 3 1,0-4-1,0 5 1,0-5-25,0-1 0,0-1 1,0 1 30,0-1 0,0 0 0,0 1 1,0-1 5,0 1 0,0-1 0,0 1 14,0-1 1,0 1-1,0-1 1,0 1 7,0-1 0,0 1 0,0-1 0,2 0-21,3 1 1,-3-1 0,4 1 0,-4-1-43,-2 1 0,0-1 1,0 1-101,0-1 0,0-5 0,0-1-882,0 3-1917,0 2 2929,0-7 0,-8-48 0,-1-19 0</inkml:trace>
</inkml:ink>
</file>

<file path=ppt/ink/ink19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27:47.424"/>
    </inkml:context>
    <inkml:brush xml:id="br0">
      <inkml:brushProperty name="width" value="0.04286" units="cm"/>
      <inkml:brushProperty name="height" value="0.04286" units="cm"/>
      <inkml:brushProperty name="color" value="#FFFFFF"/>
    </inkml:brush>
  </inkml:definitions>
  <inkml:trace contextRef="#ctx0" brushRef="#br0">1 105 9577,'17'0'1089,"1"-2"-867,-1-3 0,6 3 1,3-4-1,1 2-13,4-2 0,2 4 0,2-4 0,2 3-34,3-3 0,5 4 1,5-4-1,-1 4-39,-3 2 1,-5-2 0,6-2-1,1-2-7,3 2 1,-7 3 0,-1 1 0,-2 0 1,0 0 1,1 0 0,-3 0 0,2 0-16,-2 0 0,-2 0 1,-3 0-1,1-2-36,0-4 1,0 4 0,0-4 0,0 4 33,0 2 1,0 0-1,0 0 1,-2 0-18,-4 0 0,4 0 0,-4 0 0,4 0 21,2 0 0,0 0 0,0 0 0,-2 0-15,-4 0 1,4 0 0,-4 0 0,2 0-68,-2 0 1,2 0 0,-7 0 0,-1 0-6,2 0 1,-4 0-1,7 0 1,-3 0-5,-4 0 0,4 0 0,1 0 0,-1 0 14,0 0 1,0 0 0,-3 0 0,3 0 6,2 0 1,0 0 0,4 0 0,-4 2-33,-1 4 1,5-4 0,-4 4 0,2-4-20,0-2 0,0 1 1,4 3-1,-2 2 6,-2-2 1,0-2-1,4-2 1,-2 0-1,-1 0 0,-1 2 0,6 2 0,-2 2 3,-4-2 1,4-3 0,-6-1-1,2 0 19,0 0 1,0 0 0,4 0 0,-2 0 6,-2 0 0,0 0 1,4 2-1,-2 2-1,-1 2 1,-7 0 0,4-6 0,0 0-25,0 0 0,2 0 0,4 0 0,-2 0-20,-1 0 0,-7 0 0,4 0 1,0 0 19,0 0 0,0 0 0,5 0 0,-3 0 96,2 0 1,-4 0 0,0 0 0,0 0-51,0 0 1,2 0 0,6 0 0,-2 0-48,-4 0 0,4 0 0,-5 0 0,1 0-5,0 0 1,0 0 0,4 0 0,-2 0-23,-2 0 0,-6 0 1,6 0-1,1 0 10,-3 0 1,0 0 0,-6 0 0,5 0 8,1 0 0,-4 0 0,4 0 1,-2 0 1,-3 0 1,3 0 0,0 0 0,0 0 13,1 0 1,-1 0 0,-4 0 0,4 0 28,3 0 0,-1 0 0,4 0 0,-2 0-32,2 0 0,-4 0 0,2 0 0,0 0-18,-2 0 0,5 0 1,-7 0-1,2 0 19,4 0 0,-4-2 1,0-2-1,0-2 15,1 2 1,-1 2 0,4 2 0,-4 0 3,-2 0 0,4 0 1,-3 0-1,1 0 0,4 0 0,0 0 1,0 0-1,-4 0-31,-2 0 1,6 0 0,-4 2 0,3 2-9,-1 2 1,0 0 0,4-6-1,-2 0-23,-2 0 0,-2 0 0,4 0 0,-2 0 12,2 0 1,-4 0 0,3 0 0,-1 0 49,-2 0 0,6 0 0,-6 2 0,2 2-14,0 2 0,-2-1 0,4-5 0,-1 0-15,1 0 1,-4 0 0,2 0 0,2 0-37,2 0 0,2 0 1,0 0-1,0 0 13,0 0 0,0 0 0,-1 0 0,1 0 22,0 0 1,0 0 0,-2 0 0,-2 0-6,-2 0 1,-1 0 0,3 0 0,-4 0 6,-2 0 0,4 0 0,-4 0 1,1 0-7,-1 0 0,6 0 1,-4 0-1,2 0 10,0 0 0,-5 0 1,5 0-1,0 0 11,-2 0 1,4 0 0,-6 0-1,0 0-32,1 0 0,5-5 1,-4-1-1,0 2-13,-4 2 0,3 2 0,-3 0 0,0 0 11,2 0 1,-5 0-1,5 0 1,-2 0 8,1 0 0,-1 0 0,-4 0 0,3 0 3,1 0 1,0 0-1,-5 0 1,1 0 9,4 0 1,-3 0 0,3 0-1,-2 0-14,3 0 1,-5 0 0,6 0 0,-1 0-18,-1 0 1,0 0 0,-3 0 0,1 2 10,2 4 0,6-4 0,-5 3 0,-3-3-6,-2-2 1,5 0 0,1 0 0,0 0 5,0 0 1,-1 0 0,-5 0 0,2 0-7,3 0 0,-1 0 0,-6 0 0,1 0 34,-1 0 1,3 0-1,1 0 1,2 0 38,-1 0 1,-1 0-1,0 0 1,5 0-2,1 0 0,-4 0 0,4 0 0,0 0-39,0 0 1,-3 0-1,3 0 1,-2 0-35,-3 0 1,3 0 0,-2 0 0,0 0-66,3 0 1,-7 0-1,4 0 1,-3 0 33,-3 0 0,6 0 0,1 0 0,-1 0 17,2 0 0,-5 0 1,3 0-1,-2 0 11,3 0 0,-5 0 1,4 0-1,-3 0 27,-3 0 0,2 0 1,3 0-1,1 0 8,-2 0 0,-1 0 0,-3 0 1,1 0-8,-1 0 1,1 0-1,-1 0 1,3 0-23,3 0 1,-4 0 0,5 0 0,-5 0 5,-2 0 0,1-2 1,-1-1-1,3-3 24,3 2 0,-4 2 1,5 2-1,-5 0 14,-1 0 1,-1 0 0,1 0-1,-1 0-61,0 0 0,1 0 0,-1 0 1,1 0-45,-1 0 0,1 0 0,-1 0 0,1 0-21,-1 0 0,1 0 0,-1 0 0,1 0 64,-1 0 0,-5 0 1,-1 0-1,3 0 93,1 0 0,3 0 0,-1 0 0,1 0 307,-1 0-337,1-8 1,-1 6 0,3-4-9,3 4 0,-8 2 0,9 0-35,3 0 1,-4 0 0,0 0 0,-5-1-46,-6-5 0,5 4 0,-1-4-25,5 4 0,2 2 0,-5-2 0,-1-2 105,1-2 1,-1 1 0,0 5 34,1 0 0,-6-6 0,-1 0-183,3 2 0,1 2 57,3 2 1,-7 0 0,1-2-112,2-4 1,-5 4-58,3-3 0,-6 3-852,5 2-1276,-7 0 1314,4 0 1,-10 0 0,-4 0 1053,-5 0 0,-30 18 0,-11 10 0,-6 1 0,1 0 0</inkml:trace>
</inkml:ink>
</file>

<file path=ppt/ink/ink19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27:59.356"/>
    </inkml:context>
    <inkml:brush xml:id="br0">
      <inkml:brushProperty name="width" value="0.04286" units="cm"/>
      <inkml:brushProperty name="height" value="0.04286" units="cm"/>
      <inkml:brushProperty name="color" value="#FFFFFF"/>
    </inkml:brush>
  </inkml:definitions>
  <inkml:trace contextRef="#ctx0" brushRef="#br0">52 542 7878,'-15'2'1582,"3"4"0,3 2-933,3 3 0,4-1-254,-4-4 1,4-2 0,2 7-48,0 3 1,0-4 0,0 1 0,0 3-120,0 1 1,0 3 0,0-1 0,2 3-61,4 3 0,-4 2 0,4 6 0,-4-2-10,-2 2 0,0 2 1,1 2-1,3 0-81,2 0 1,0 6 0,-6 0-1,0-2-80,0-3 0,0-1 0,0 0 0,0 0 84,0 0 0,0-6 0,2 0 0,2 0 43,2-1 0,-1 3 1,-5-6-1,0 0-50,0 0 1,0-1 0,0-7 0,0 1-137,0-1 0,0-5 0,0-1-649,0 3-1513,0-6 972,0-1 0,0-20 1251,0-5 0,13-26 0,5-11 0,2-2 0,-1 0 0</inkml:trace>
  <inkml:trace contextRef="#ctx0" brushRef="#br0" timeOffset="1412">699 1 7627,'-12'0'1446,"0"0"1,8 2-786,-1 4 1,3-3-168,2 9 0,0 0 1,0 5-106,0 1 1,0-5-1,0 3 1,0 3-106,0 1 1,0 5 0,2 0 0,2 2-52,1 4 0,1 4 0,-6 4 0,2 2-12,4-2 0,-4 5 0,4 1 0,-4 1-7,-2 1 0,0-8 0,0 3 0,0-1-76,0 0 1,5 0 0,1-6-1,-2 0-46,-2-1 0,-2 7 0,2-2 1,2-4-104,2-4 1,0-2 0,-6 6 0,0 0 46,0 0 1,1 0-1,3 0 1,2 0 50,-2 0 0,-2 5 1,-2-1-1,0-4-60,0-4 0,0-2 1,0 6-1,0-2 3,0-4 0,6-2 0,0-5 0,-2 1-33,-3-2 1,-1 5 0,0-3-1,0-2 16,0-1 1,0 3 0,0 0-1,0-1-15,0-3 1,0-2 0,0 1 0,0-1-2,0 1 1,0-1-1,0 1 1,0-1-29,0 1 1,0-1 0,2-1 0,2-3-116,2-1 0,0 0 0,-6 5-139,0 1 1,0-7-611,0 1 448,0-1 0,0 1-286,0 0 1,2-8-1794,4 1 2526,-4-3 0,5-2 0,-7 0 0</inkml:trace>
</inkml:ink>
</file>

<file path=ppt/ink/ink19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28:14.671"/>
    </inkml:context>
    <inkml:brush xml:id="br0">
      <inkml:brushProperty name="width" value="0.025" units="cm"/>
      <inkml:brushProperty name="height" value="0.025" units="cm"/>
      <inkml:brushProperty name="color" value="#FFFFFF"/>
    </inkml:brush>
  </inkml:definitions>
  <inkml:trace contextRef="#ctx0" brushRef="#br0">176 1 20681,'17'0'-730,"1"0"324,-1 0 0,0 0 0,1 0 704,-1 0 0,3 0 0,1 0 0,4 0-177,3 0 1,1 0 0,6 0 0,-1 0 160,1 0 1,8 0-1,4 0 1,3 0-74,3 0 0,1 0 1,2 0-1,6 0-33,6 0 0,0 0 0,12 0 0,-1 0-31,1 0 1,1 0-1,5 0 1,-1 0-64,2 0 0,-9 0 1,9 0-1,-1 0-7,-1 0 0,4 0 0,2 0 0,3 0 8,-3 0 0,-2 0 0,-2 0 1,3 0 3,3 0 1,-4 0 0,4 0 0,-4 0-20,-1 0 1,-1 0 0,0 0 0,1 0-22,-1 0 0,-5 0 0,-1 0 0,4 0 15,7 0 0,-9 0 0,4 0 0,-3 0-83,-5 0 1,15 0-1,-3 0 1,8 0 9,-47 0 1,1 0 0,0 0 0,2 0-1,6 0 1,0 0 0,1 0 0,1 0-83,1 0 1,0 0 0,-2 0-1,0 0 1,2 0 0,0 0-1,-2 0 1,0 0 148,-1 0 0,0 0 0,1 0 0,1 0 0,-1 0 0,0 0 0,0 0 0,0 0-6,-2 0 0,0 0 0,-3 0 0,-1 0 0,1 0 0,0 0 0,1 0 0,-1 0-16,0 0 0,0 0 0,-1 0 0,-1 0 0,2 0 0,0 0 0,1 0 0,-1 0-51,0 0 1,0 0 0,2 0-1,1 0 1,2 0 0,0 0-1,0 0 1,0 0-49,-2 0 1,0 0 0,0 0-1,1 0 1,2 0 0,0 0-1,1 0 1,0 0-10,-1 0 1,0 0-1,4 0 1,0 0-1,-2 0 1,0 0-1,-2 0 1,0 0 35,1 0 0,0 0 0,-3 0 1,0 0-1,4 0 0,0 0 1,-1 0-1,-1 0 15,-2 0 0,0 0 1,2 0-1,0 0 0,-5 0 1,0 0-1,2 0 0,1 0 9,0 0 1,0 0 0,3 0 0,0 0 0,1 0 0,0 0 0,0 0 0,0 0 16,0 0 1,0 0 0,2 0-1,0 0 1,-1 0 0,0 0 0,1 0-1,0 0-4,1 0 0,0 0 0,0 0 1,-1 0-1,-3 0 0,-1 0 1,1 0-1,2 0 3,-1 0 0,2 0 0,-1 0 1,-1 0-1,2 0 0,-2 0 1,-2 0-1,-1 0 9,-3 0 0,0 0 0,-1 0 1,0 0-1,3 0 0,1 0 0,-2 0 1,0 0-4,-2 0 0,0 0 1,-1 0-1,-1 0 1,-3 0-1,-1 0 0,0 0 1,1 0-14,-1 0 1,0 0 0,0 0 0,-1 0 0,48 0 0,-6 0-6,-3 0 0,3 0 0,0 0 0,-4 0-43,-5 0 1,-1 0-1,-5 0 1,1 0 26,5 0 0,-1 0 0,-1 0 1,-7 0 29,-3 0 0,4 0 0,1 0 0,-1 0 6,-4 0 0,1 0 0,-8 0 0,2 0 8,3 0 1,-2 0 0,-4 0 0,-7 0 4,-9 0 0,1 0 0,-9 0 0,-1 0 201,-2 0 0,-8 0 0,0 0 0,0 0-265,-2 0 0,6 0 1,-3 0-1,3 0 37,1 0 0,1 0 1,2 0-1,2 0-1,2 0 1,2 0 0,-5 0 0,3 0 1,-2 0 0,4 0 1,-3 0-1,-1 0 11,-2 0 0,-4 0 1,0 0-1,-2 0-5,0 0 1,6 0 0,-8 0 0,4 0-5,2 0 1,0 0 0,0 0 0,0 0 8,0 0 0,5 0 0,1 0 0,-2 0 47,-2 0 1,-2 0 0,0 0-1,0 0-18,0 0 1,-2 0 0,-2 0-1,-4 0-34,-2 0 0,0 0 0,-3 0 0,1 0-6,-2 0 1,4 0-1,-1 0 1,-3 0 8,-2 0 1,-1 0 0,-1 0-1,1 0-3,-1 0 0,1 0 1,-1 0-1,1 0 1,-1 0 1,1 0 0,-1 0 0,1 0-4,-1 0 0,1 0 0,-1 0 0,0 0 8,1 0 1,-1 0-1,3 0 1,1 0 11,2 0 1,1 0 0,-7 0 15,1 0 1,-1 0 0,1 0 0,-1 0 37,0 0 1,-5 0 0,0 0-7,1 0 1,-3 0-2,2 0 0,-1 0-54,7 0 1,-7 0 4,1 0 1,0 0-22,5 0 1,-5 0 0,-1 0 19,3 0 0,-4 0 0,1 0 5,3 0 0,-4 0 1,1 0-14,3 0 1,-4 0-141,1 0 1,-5 0-371,6 0 1,-1 0-181,7 0 1,-1 0 0,1 0-1454,-1 0 2133,1 0 0,-1 0 0,1 0 0</inkml:trace>
  <inkml:trace contextRef="#ctx0" brushRef="#br0" timeOffset="2566">1 1 20129,'12'0'-156,"-1"0"0,-5 0 277,6 0 0,-6 0-27,5 0 0,-5 0 0,6 0 28,1 0 0,-3 0 0,2 0-19,1 0 1,3 0-1,1 0-31,1 0 0,-7 0 0,1 0 1,1 0-11,3 0 0,1 0 0,1 0 0,-1 0-1,1 0 0,-1 0 1,1 0-1,-1 0-13,1 0 1,-1 0 0,1 0-1,-1 0-5,1 0 0,-1 0 1,0 0-1,1 0 4,-1 0 0,1 0 0,-1 0-27,1 0 0,-1 0 1,1 0-19,-1 0 0,-5 0 0,-1 0 59,3 0 0,-4 0-37,1 0 0,1 0 0,6 0 3,-1 0 1,-5 0 0,-1 0 23,3 0 1,-4 0-3,1 0 1,1 0 12,5 0 1,-5 0-45,0 0 0,-7 0-12,7 0 0,0 0-25,5 0 1,-5 0 19,-1 0 1,-5 0 3,6 0 1,-6 0 57,5 0 1,1 0-25,5 0 1,-5 0 0,0 0 24,1 0 0,-3 0-37,2 0 0,-1 0-51,7 0 0,-7 0 26,1 0 1,-6 0 57,6 0 0,-7 0 57,7 0-212,-8 0 0,6 0-745,-5 0-318,-3 0 1158,6 0 0,-62 0 0,-14 0 0</inkml:trace>
</inkml:ink>
</file>

<file path=ppt/ink/ink19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28:24.888"/>
    </inkml:context>
    <inkml:brush xml:id="br0">
      <inkml:brushProperty name="width" value="0.025" units="cm"/>
      <inkml:brushProperty name="height" value="0.025" units="cm"/>
      <inkml:brushProperty name="color" value="#FFFFFF"/>
    </inkml:brush>
  </inkml:definitions>
  <inkml:trace contextRef="#ctx0" brushRef="#br0">948 4542 20328,'0'11'2092,"0"1"-229,0-8-1410,0 4 1,0-10-243,0-4 0,0 2 0,0-8 0,0-1 14,0-3 0,0-1 0,0-1-75,0 1 0,0-1 0,0 1 0,0-1-51,0 1 0,0-1 0,0 1 0,0-1-16,0 1 1,0 0-1,0-1 1,0 1-24,0-1 0,0 1 1,0-1-1,0-1-100,0-4 1,0 3 0,0-5-1,0 2 19,0-1 0,0-1 1,0 4-1,0-4 9,0-3 0,0 5 0,0-4 0,0 0-21,0 0 0,0 3 1,0-3-1,0 0 51,0 0 0,0 5 0,0-1 0,0 2 57,0-2 0,0 3 0,0-3 1,0 2 281,0-3 0,0 3 0,0-8 0,0-2-489,0-2 0,0-2 0,0 0 0,0-2 118,0-4 1,0-1 0,0-7 0,0 2-107,0-1 0,0-2 0,0-5 1,0 1-36,0 1 0,0-9 0,0 10 0,0-2 84,0-1 1,0 3 0,0 0 0,0 1 33,0 5 1,0-5-1,0 4 1,0-3 30,0-2 0,0 1 1,0 3-1,0 1 21,0-1 1,0-1 0,0 1 0,0 3 8,0 2 0,0 1 0,0 3 0,0-2-23,0 2 1,0 0 0,0 1 0,0-3 0,0 2 1,0 2-1,0 2 1,0 0-18,0 0 0,0 0 1,0 0-1,0 3 4,0 2 1,0-3 0,0 6-1,0-2-9,0 0 1,0 2 0,0-2-1,0 4-7,0-1 0,0 7 1,0-6-1,0 1 6,0 1 0,0-2 1,0 4-1,0-3 14,0 3 1,0-4-1,0 1 1,0 1 12,0-2 1,0 5 0,0-5-1,0 2-39,0 0 0,0-6 1,0 5-1,0 3-4,0 2 1,0-5 0,0 1 0,0 2-1,0 1 1,0 3 0,0-3 0,0-1 55,0-2 0,0-1 1,0 7-1,0-1-13,0 1 0,0 0 0,0-1 1,0 1-21,0-1 1,0 1 0,0-1-9,0 1 1,0-1 0,0 1-2,0-1 0,0 1 1,0-1 20,0 1 0,0 5 0,0 1 16,0-3 0,0 4-3,0-1 1,0-1 1,0-5 1,0 5 86,0 0-111,0 9-16,0-13 1,0 12 7,0-8 1,0 7-95,0-7 90,0 8-408,0-4-1667,0 8 2098,0 0 0,0 86 0,0-33 0,0 0 0</inkml:trace>
  <inkml:trace contextRef="#ctx0" brushRef="#br0" timeOffset="1475">0 18 23776,'17'0'23,"-5"0"0,0 0-30,1 0 0,3 0 1,3 0 81,5 0 1,-5 0 0,4 0 0,-3 0-17,-3 0 1,6-5-1,3-1 1,1 2-51,4 2 0,-4 2 1,0 0-1,0 0-6,1 0 1,-7 0-1,2 0 1,-2 0-12,3 0 0,-5 0 0,4 0 0,-3 0 31,-3 0 0,1 0 0,-1 0 23,1 0 1,-1 0 0,1 0-19,-1 0 0,1 0 0,-1 0 0,1 0 10,-1 0 0,0 0 1,1 0-27,-1 0 0,1 0 1,-1 2 41,1 4 0,-7-4 0,1 3-1,2-3 0,-5-2 0,3 0 2,2 0-61,-7 0 0,3 0 0,-7 0 0</inkml:trace>
</inkml:ink>
</file>

<file path=ppt/ink/ink19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2:09.096"/>
    </inkml:context>
    <inkml:brush xml:id="br0">
      <inkml:brushProperty name="width" value="0.04286" units="cm"/>
      <inkml:brushProperty name="height" value="0.04286" units="cm"/>
      <inkml:brushProperty name="color" value="#FFFFFF"/>
    </inkml:brush>
  </inkml:definitions>
  <inkml:trace contextRef="#ctx0" brushRef="#br0">1068 1 7790,'0'5'365,"0"1"-91,0-3 0,-1-2-53,-3 3 0,-1-3 1,-5-1-29,0 0 1,0 0-1,0 0 1,0 0-65,0 0 1,1 0-1,-1-1 1,0-2-64,0 0 0,-3 0 1,0 3-1,-1 0 25,0 0 1,2 0 0,-3 0 0,-1 0-24,1 0 0,2 0 0,-3 0 0,2 0 3,2 0 1,-2 0 0,1 0-1,-1 0-23,0 0 1,3 0 0,-2 1 0,2 1-39,1 1 1,-3 2 0,0-3 0,1 1-5,1-1 0,-2 1 1,-2-1-1,1 1-57,0-1 0,-4 1 0,3-1 1,-2 1 39,1-1 0,1-1 1,-3-1-1,3 0 47,0 0 1,2 0-1,3 0 1,0 0 17,1 0 0,-1 0 1,0 0-1,0 0 1,0 0 1,0 0 0,0 0 0,0 0 17,1 0 1,-5 0-1,1 0 1,1 0-69,1 0 1,1 0 0,0 0-1,-1 0-14,-2 0 1,2 0 0,-2 0-1,2 0 5,1 0 0,-1 0 1,-1 0-1,-1 0 7,1 0 0,1 0 0,1 0-1,0 0 1,-3 0-1,0 0-29,1 0 1,1 0-1,1 0 11,0 0 1,3 0 0,1 0-9,-2 0 1,3 0 4,-2 0 1,4 0 31,-4 0-45,5 0-141,-2 0-3,4 0 200,0 0 42,4 0 1,-2 0 0,5 1 51,1 3 0,0-3 0,2 2 0,0-1 21,0 2 0,1-2 0,1 3 0,2 1-5,2-1 0,0 1 0,4 1 0,1 0 40,2 1 1,-2 2 0,3 2 0,-1 1-105,0-1 0,0-1 0,-3-1 1,-1 0-162,1 0 1,-4-1-1,-2 0 1,-2-1-394,-2-2 1,1-2-1,-7 1-2127,2 0-389,-4-2 3000,2-3 0,-26 0 0,-5 0 0</inkml:trace>
</inkml:ink>
</file>

<file path=ppt/ink/ink19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2:09.413"/>
    </inkml:context>
    <inkml:brush xml:id="br0">
      <inkml:brushProperty name="width" value="0.04286" units="cm"/>
      <inkml:brushProperty name="height" value="0.04286" units="cm"/>
      <inkml:brushProperty name="color" value="#FFFFFF"/>
    </inkml:brush>
  </inkml:definitions>
  <inkml:trace contextRef="#ctx0" brushRef="#br0">19 188 7858,'-6'0'3085,"-2"0"-2645,7 0 1,-3-1 0,8-1-223,2-2 1,3-3 0,1 1 0,0 0-14,0-1 0,1 1 1,1-1-1,2 0-51,1-1 1,-2 0 0,5-2-1,2 1-170,2 2 1,1-1 0,-3 1 0,0-2-35,3-1 1,-2 1 0,1 0 0,-4 1-557,-5 1 0,1 4 0,-1-3-2483,-1-2 3089,-5 4 0,-11-1 0,-7 5 0</inkml:trace>
</inkml:ink>
</file>

<file path=ppt/ink/ink19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2:10.835"/>
    </inkml:context>
    <inkml:brush xml:id="br0">
      <inkml:brushProperty name="width" value="0.04286" units="cm"/>
      <inkml:brushProperty name="height" value="0.04286" units="cm"/>
      <inkml:brushProperty name="color" value="#FFFFFF"/>
    </inkml:brush>
  </inkml:definitions>
  <inkml:trace contextRef="#ctx0" brushRef="#br0">1878 0 7876,'0'6'1029,"-1"-2"1,-2-4-762,-4 0 1,2 1-1,-3 1 1,-2 1-85,-2 0 0,-5-2 0,2-1 0,-3 0-34,-2 0 0,-7 0 0,1 0 0,-4 0-75,-3 0 1,-3 0-1,-6 0 1,-1 0-51,-2 0 1,-5 1-1,-4 1 1,1 2-105,-1 2 0,1-4 0,5 1 0,2 0 35,3 0 1,0-2-1,4 2 1,3 0 44,5 0 0,-2-2 0,-1 2 1,-2-1-6,-1 2 1,-1-3-1,-3 3 1,-1-1 8,0 1 1,-4 2-1,3-1 1,1-1-58,1 1 1,2-1 0,-1-2 0,3 1-30,4 0 1,-2 1 0,8-1 0,0-1 54,2 0 1,2-2 0,4 0 0,3 0 62,3 0 0,2 0 0,1 1 82,0 2 0,0-2-45,0 2 1,0-2-1,0-1-103,0 0 1,4 0-1,-1 0-158,0 0 1,1 0-70,-1 0 350,5 0-117,-2 0-243,4 0 158,0 0 152,4 0 0,-2 2 1,5 0 63,1 1 0,1 1 0,2-1 0,1 1 116,1 2 0,1-3 0,-1 3 1,4 2-42,1 1 0,2 1 0,0 0 1,1-1-73,2 1 0,-1 0 0,3 0 0,-1 0-140,-2 0 0,-1 0 1,-1 0-1,-1 0-273,1-1 1,-4 0-1,-3-1-952,-2-2 0,-2 1 1254,-3 3 0,-37 0 0,-13 0 0</inkml:trace>
</inkml:ink>
</file>

<file path=ppt/ink/ink19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2:10.992"/>
    </inkml:context>
    <inkml:brush xml:id="br0">
      <inkml:brushProperty name="width" value="0.04286" units="cm"/>
      <inkml:brushProperty name="height" value="0.04286" units="cm"/>
      <inkml:brushProperty name="color" value="#FFFFFF"/>
    </inkml:brush>
  </inkml:definitions>
  <inkml:trace contextRef="#ctx0" brushRef="#br0">1 208 9535,'10'-1'520,"0"-2"1,0-3-1,-1-4 1,1 0-369,0 1 0,3-2 1,1-1-1,-1-3-332,1 0 0,1 3 0,5-2 0,0 0-375,0 1 1,-1 0-1,1 3 555,0 0 0,4-4 0,1-1 0</inkml:trace>
</inkml:ink>
</file>

<file path=ppt/ink/ink19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2:11.779"/>
    </inkml:context>
    <inkml:brush xml:id="br0">
      <inkml:brushProperty name="width" value="0.04286" units="cm"/>
      <inkml:brushProperty name="height" value="0.04286" units="cm"/>
      <inkml:brushProperty name="color" value="#FFFFFF"/>
    </inkml:brush>
  </inkml:definitions>
  <inkml:trace contextRef="#ctx0" brushRef="#br0">879 1 7863,'0'10'1441,"-4"-5"0,-3-1-1074,-1-3 1,-3-1 0,-1 0 0,-3 0-145,0 0 1,-2 0-1,-3 0 1,-3 0-102,-4 0 1,-2 1-1,-4 1 1,-4 1-102,-1-1 0,-5 0 0,0-2 0,1 0-61,-2 0 1,6 3-1,0 0 1,4-1 85,5-1 0,0-1 0,3 0 1,2 0-26,5 0 1,0 0-1,5 0 1,-1 0 21,1 0 0,1 0 0,3 0 0,0 0-72,0 0 1,0 0 0,1 0-45,-1 0 1,0 0 198,0 0 159,0 0 22,5 0 308,0 0-218,5 0 0,1 0-210,3 0 0,-2 0 0,3 1-76,0 3 0,2-2 0,1 5 3,4 0 1,0 1 0,3 0 0,1-2-65,-1 2 0,5 2 1,3 2-1,0 1-136,1-1 0,-2 2 0,3 0 0,0-1-85,-3 1 0,-2-3 0,0 2 0,-1-2-370,-3-1 1,-1-1 0,-6-2-1180,1 0 0,-5-5 324,-5 2 0,-5-3 1396,-5-1 0,-30-9 0,-8-2 0</inkml:trace>
</inkml:ink>
</file>

<file path=ppt/ink/ink19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2:12.046"/>
    </inkml:context>
    <inkml:brush xml:id="br0">
      <inkml:brushProperty name="width" value="0.04286" units="cm"/>
      <inkml:brushProperty name="height" value="0.04286" units="cm"/>
      <inkml:brushProperty name="color" value="#FFFFFF"/>
    </inkml:brush>
  </inkml:definitions>
  <inkml:trace contextRef="#ctx0" brushRef="#br0">1 195 8038,'5'0'1078,"-1"-1"1,-2-2-762,1-4 0,-2-2 0,3-1 0,0 0-77,-1 1 0,5-1 1,-2-1-1,3-1-190,1-2 0,0 1 0,1 3 0,2 0-455,3 1 0,0-1 0,-1 0 0,0 1-246,1 2 1,-4 0-1,1 2 1,-2 1 650,-1 0 0,-5 22 0,0 10 0</inkml:trace>
</inkml:ink>
</file>

<file path=ppt/ink/ink19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2:13.062"/>
    </inkml:context>
    <inkml:brush xml:id="br0">
      <inkml:brushProperty name="width" value="0.04286" units="cm"/>
      <inkml:brushProperty name="height" value="0.04286" units="cm"/>
      <inkml:brushProperty name="color" value="#FFFFFF"/>
    </inkml:brush>
  </inkml:definitions>
  <inkml:trace contextRef="#ctx0" brushRef="#br0">1068 1 7935,'-7'0'1206,"1"0"-536,3 0 0,-5 0-217,1 0 1,1 0 0,0 0-239,-2 0 1,-1 0 0,0 0 0,-1 0-68,0 0 1,-4 0 0,-3 0 0,-3 0-143,-3 0 1,-3 0 0,-7 0 0,-4 0-133,-5 0 0,-3 0 0,-4 0 0,-2 0-11,-2 0 1,3 0-1,-2 0 1,5 0 92,4 0 1,4 0-1,3 0 1,3 0 72,2 0 0,6 0 0,2 0 0,2 0 8,1 0 0,0 0 0,0 0 0,1 1-11,-1 2 0,5-2 0,1 2 0,3-1 210,1-2 219,1 4-134,3-3-146,2 3-222,4-4 81,0 0 134,4 0 0,-2 0 0,5 0-40,1 0 1,0 4 0,2-1 0,0 0-17,0 2 0,1-3 1,1 3-1,2 1-71,2-1 0,0 1 0,4 2 0,0-2-25,-1 2 0,1 1 0,1-1 0,1 0-44,1-1 1,3-1-1,-1 4 1,-1 1-118,0 2 0,-1-5 0,-4 2 0,-2-3-372,0-1 0,-5 3 0,1-4-2187,-2 1 405,-6-2 2299,0-4 0,-40 0 0,-9 0 0</inkml:trace>
</inkml:ink>
</file>

<file path=ppt/ink/ink19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2:13.346"/>
    </inkml:context>
    <inkml:brush xml:id="br0">
      <inkml:brushProperty name="width" value="0.04286" units="cm"/>
      <inkml:brushProperty name="height" value="0.04286" units="cm"/>
      <inkml:brushProperty name="color" value="#FFFFFF"/>
    </inkml:brush>
  </inkml:definitions>
  <inkml:trace contextRef="#ctx0" brushRef="#br0">0 159 7361,'0'-6'1845,"0"-3"-1404,0 3 1,5 0 0,1 0 0,3-1-241,1 2 1,1-4 0,2 2 0,3-2-201,3-1 0,2 1 0,1-1 0,1 0-201,-1 0 0,0 3 1,-1 1-1,0-2-1654,-3-1 1854,0 4 0,10 0 0,3 5 0</inkml:trace>
</inkml:ink>
</file>

<file path=ppt/ink/ink19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2:14.487"/>
    </inkml:context>
    <inkml:brush xml:id="br0">
      <inkml:brushProperty name="width" value="0.04286" units="cm"/>
      <inkml:brushProperty name="height" value="0.04286" units="cm"/>
      <inkml:brushProperty name="color" value="#FFFFFF"/>
    </inkml:brush>
  </inkml:definitions>
  <inkml:trace contextRef="#ctx0" brushRef="#br0">879 0 7304,'0'7'1284,"0"-1"0,-1-3-946,-2 0 0,1-2 0,-5-1-158,0 0 1,-3 0-1,-2 0 1,-3 0-61,0 0 0,-1-3 0,-4-1 0,0 2-162,0 1 0,-4 1 0,-2 0 0,-4 0-45,-3 0 1,-3 0 0,-7 0 0,-2 0-35,0 0 1,0 0 0,3 1-1,1 1 52,2 2 1,1-1 0,6-3 0,2 0 58,3 0 1,5 3-1,-1 1 1,3-2 20,4-1 0,-2-1 1,5 0 175,1 0 0,1 1 72,1 2 40,5-2 112,0 4-254,5-5 0,1 0-100,3 0 1,0 1 0,4 1 0,-2 1 18,2 0 0,1-1 1,1 0-1,-1 1-6,1-1 0,4 1 0,0-1 0,1 2-56,3 2 0,-3-3 0,2 4 0,0-1-30,2 0 1,1 2 0,-2-2 0,0 0-59,-2 1 1,1-1 0,1 1 0,-1 0-139,-4 0 1,0-1 0,-2-1-1,-3 1-2592,-3-1 2804,3-2 0,-60-8 0,-9-6 0</inkml:trace>
</inkml:ink>
</file>

<file path=ppt/ink/ink19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2:14.720"/>
    </inkml:context>
    <inkml:brush xml:id="br0">
      <inkml:brushProperty name="width" value="0.04286" units="cm"/>
      <inkml:brushProperty name="height" value="0.04286" units="cm"/>
      <inkml:brushProperty name="color" value="#FFFFFF"/>
    </inkml:brush>
  </inkml:definitions>
  <inkml:trace contextRef="#ctx0" brushRef="#br0">1 158 7964,'5'0'1607,"4"0"-1233,-3 0 0,3-4 1,1-3-1,0-2-201,0-1 0,3 1 1,1-1-1,2 0-273,1 0 0,-1 0 0,-1 0 1,0 0-573,1 0 0,-3 2 0,2 0 672,0 1 0,2-4 0,-2-4 0</inkml:trace>
</inkml:ink>
</file>

<file path=ppt/ink/ink19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2:16.383"/>
    </inkml:context>
    <inkml:brush xml:id="br0">
      <inkml:brushProperty name="width" value="0.04286" units="cm"/>
      <inkml:brushProperty name="height" value="0.04286" units="cm"/>
      <inkml:brushProperty name="color" value="#FFFFFF"/>
    </inkml:brush>
  </inkml:definitions>
  <inkml:trace contextRef="#ctx0" brushRef="#br0">553 1 6932,'-5'1'575,"1"1"-173,-1 2 0,0-1 1,-5-3-155,0 0 1,0 0 0,-1 0 0,-2 0-191,-4 0 1,2 0 0,-1 0-1,-2 0-56,-1 0 1,-4 0-1,0 0 1,0 0-103,-1 0 0,0 0 1,-5 0-1,2 0-71,-1 0 1,-2 0 0,4 0-1,1 0 69,2 0 0,3 0 0,3 0 0,1 0 83,2 0 1,4 0 171,4 0 433,4 0-283,-3 0 0,6 0 177,3 0-235,-3 0 1,4 0-27,-2 0 1,0 0 60,3 0 0,1 3-139,3 0 1,0 4 0,-1-3-1,1 1-61,0-1 0,0 3 1,0-3-1,1 1-159,2-1 0,-2 4 0,3-2 0,0 2-76,-1-1 0,3 1 0,-3-1 0,-1 1-252,-1-2 0,-1 2 1,-1-4-1723,-2 2 2129,1-4 0,-42-6 0,-5-7 0</inkml:trace>
</inkml:ink>
</file>

<file path=ppt/ink/ink19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2:16.464"/>
    </inkml:context>
    <inkml:brush xml:id="br0">
      <inkml:brushProperty name="width" value="0.04286" units="cm"/>
      <inkml:brushProperty name="height" value="0.04286" units="cm"/>
      <inkml:brushProperty name="color" value="#FFFFFF"/>
    </inkml:brush>
  </inkml:definitions>
  <inkml:trace contextRef="#ctx0" brushRef="#br0">1 168 7844,'9'0'323,"1"0"0,-3 0 1,-1 0-18,2 0 1,-2-1-1,0-1 1,2-2 16,1-2 1,1 0 0,1-4-162,2 0 1,-2 0 0,2 0 0,-2 0-215,-1 0 0,0 0 0,-2 1 0,0-1-825,-1 0 0,-2 0 877,2 0 0,-3-4 0,-4-2 0</inkml:trace>
</inkml:ink>
</file>

<file path=ppt/ink/ink19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2:17.128"/>
    </inkml:context>
    <inkml:brush xml:id="br0">
      <inkml:brushProperty name="width" value="0.04286" units="cm"/>
      <inkml:brushProperty name="height" value="0.04286" units="cm"/>
      <inkml:brushProperty name="color" value="#FFFFFF"/>
    </inkml:brush>
  </inkml:definitions>
  <inkml:trace contextRef="#ctx0" brushRef="#br0">841 20 7188,'0'6'1519,"-1"-2"1,-3-4-1288,-2 0 1,-1 0 0,-2 0 0,-2 0-82,0 0 0,-4 0 0,-1 0 0,-4 0-24,-3 0 1,1-3 0,-5-1 0,0 2-114,-2 1 1,-5 1 0,-2 0-1,-2 0-96,-2 0 0,1 0 0,-1 0 0,0 0-52,-3 0 1,7 0-1,-2 0 1,5 0 58,4 0 0,-2-1 0,8-1 0,2-1 60,3 0 0,4 2 0,4 0 1,0-1 143,1-1 1,2-1 327,0 4-168,1 0-18,0 0-134,2 0-180,4 0 1,1 1 86,2 3 0,-1-3 1,5 2 55,1-2 1,1 3-1,0 0 1,2 0 23,3 1 0,-2 1 0,4-1 1,2 0-4,0 3 0,0 0 0,1-1 0,1 0-103,1 1 0,0 0 0,-1 2 0,0 0-79,-1 0 0,0-3 1,-1-1-1,-3 1-213,-1-2 1,-1 3 0,-3-5-1437,0-1-999,-4-1 2709,-2-1 0,-26-4 0,-5-1 0</inkml:trace>
</inkml:ink>
</file>

<file path=ppt/ink/ink19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2:17.339"/>
    </inkml:context>
    <inkml:brush xml:id="br0">
      <inkml:brushProperty name="width" value="0.04286" units="cm"/>
      <inkml:brushProperty name="height" value="0.04286" units="cm"/>
      <inkml:brushProperty name="color" value="#FFFFFF"/>
    </inkml:brush>
  </inkml:definitions>
  <inkml:trace contextRef="#ctx0" brushRef="#br0">0 175 10532,'10'-10'379,"0"0"0,0 1 1,1 0-198,2-1 1,-1 3 0,4-6-1,-1 2-293,0 1 0,-2-1 0,3-1 0,-2-2-303,-2 2 1,-1 5 0,-1 0 0,0 1-504,0 0 1,-4-2 916,1 5 0,-22 4 0,-3 5 0</inkml:trace>
</inkml:ink>
</file>

<file path=ppt/ink/ink19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02.436"/>
    </inkml:context>
    <inkml:brush xml:id="br0">
      <inkml:brushProperty name="width" value="0.04286" units="cm"/>
      <inkml:brushProperty name="height" value="0.04286" units="cm"/>
      <inkml:brushProperty name="color" value="#FFFFFF"/>
    </inkml:brush>
  </inkml:definitions>
  <inkml:trace contextRef="#ctx0" brushRef="#br0">10 211 7025,'-6'-4'2094,"2"3"-716,4-3-798,0 4 1,4 0-350,3 0 1,1 0 0,1 0-1,1 0-42,-1 0 1,4 0 0,0 0-1,2 0-118,1 0 0,2 1 1,1 1-1,1 1-102,1-1 1,0-1 0,4-1 0,1 1-23,1 2 0,1-2 1,2 2-1,0-2 86,1-1 0,1 0 0,-1 0 1,0 0 35,-1 0 1,2 0 0,0 0 0,-2 0 21,-1 0 0,2 0 0,0-1 0,0-1-18,-2-1 1,-1 0 0,1 3 0,1-1-28,2-2 1,-1 2-1,-3-2 1,0 2-38,0 1 0,3 0 0,0 0 0,-3 0 30,-2 0 1,-1 0 0,4 0 0,1 0-12,1 0 1,1 0 0,-5 0 0,-1 0-34,-1 0 1,0 0 0,2 0 0,-2 0-2,-3 0 1,1 1-1,-2 1 1,-1 1-11,-3-1 1,0 0 0,-5 0 0,1 1 9,0-1 0,-1-1 0,2-1 0,0 1-1,-3 3-1,-1-3 1,0 2 0,-1-2 5,1-1 1,-1 0-1,0 0-56,1 0 0,-1 0-187,0 0 91,-3 0-112,-2 0 222,-4 0 242,0 0-114,-4 0 0,2 0 13,-5 0 0,1-1-5,-3-2 0,-1 2 1,1-4-1,0 2 4,-1 0 1,-2-3-1,-2 2 1,0-2-50,-3-1 1,-1-1 0,-2-2-1,0 1-10,-2 0 0,-4-4 1,1 0-1,-2-1-94,-1 1 0,0-3 0,2 4 0,2-1-222,2-1 1,1 4 0,4-2-1,2 2-2947,2 4 3226,0-2 0,62 19 0,15 1 0</inkml:trace>
</inkml:ink>
</file>

<file path=ppt/ink/ink19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02.683"/>
    </inkml:context>
    <inkml:brush xml:id="br0">
      <inkml:brushProperty name="width" value="0.04286" units="cm"/>
      <inkml:brushProperty name="height" value="0.04286" units="cm"/>
      <inkml:brushProperty name="color" value="#FFFFFF"/>
    </inkml:brush>
  </inkml:definitions>
  <inkml:trace contextRef="#ctx0" brushRef="#br0">413 10 8026,'-10'-1'-119,"1"-2"1,0 2 956,-1-2 1,4 2 0,1 2-289,1 2 0,-3 2 1,3 5-1,0-1-324,0 0 1,-3 2 0,0 0 0,-1 2-116,-1-2 1,-2 1-1,0-1 1,-3 2-306,0-2 1,1-1 0,-2 1 0,-2-1-717,-1 0 1,-4 1 0,0-5-1,2 3 910,0 0 0,-32-4 0,-9-1 0</inkml:trace>
</inkml:ink>
</file>

<file path=ppt/ink/ink19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03.366"/>
    </inkml:context>
    <inkml:brush xml:id="br0">
      <inkml:brushProperty name="width" value="0.04286" units="cm"/>
      <inkml:brushProperty name="height" value="0.04286" units="cm"/>
      <inkml:brushProperty name="color" value="#FFFFFF"/>
    </inkml:brush>
  </inkml:definitions>
  <inkml:trace contextRef="#ctx0" brushRef="#br0">0 244 8026,'2'-8'730,"1"1"0,3 3-331,2 0 1,3 3-1,2-2 1,6 2-125,5 1 0,8 0 1,6-1-1,5-1-191,6-1 0,4-1 0,7 4 0,3 0-83,5 0 1,-2-3-1,-2 0 1,-5 1-104,-5 1 1,-4 1-1,1 0 1,-3 0-18,-6 0 0,-2 0 0,-3 0 0,1 0 54,-1 0 1,-6 3-1,-4 0 1,-3-1 86,-4-1 0,0-1 0,-2 0 1,-1 0 26,-2 0 1,-3 0 0,0 0-1,-1 0 31,-2 0 0,-3 0 21,0 0 175,-3 0 300,1 0-288,-4 0 0,-1 0 1,-2 0-79,-4 0 1,-1 0-1,-1-1 1,-1-1 17,1-1 0,-4-3 0,0 2 0,-2-1 14,-1-3 1,-2 3 0,-2-1 0,-1-1-122,-1-2 1,-4-3 0,1-1-1,-2 1-86,-1-2 1,0 4 0,0-4 0,1 2-7,2-1 0,-1 1 0,4 2 0,2 2-1446,3 2 1,7-1-387,4 3 1,5 1 1802,1 3 0,46 21 0,15 5 0</inkml:trace>
</inkml:ink>
</file>

<file path=ppt/ink/ink20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04.263"/>
    </inkml:context>
    <inkml:brush xml:id="br0">
      <inkml:brushProperty name="width" value="0.04286" units="cm"/>
      <inkml:brushProperty name="height" value="0.04286" units="cm"/>
      <inkml:brushProperty name="color" value="#FFFFFF"/>
    </inkml:brush>
  </inkml:definitions>
  <inkml:trace contextRef="#ctx0" brushRef="#br0">385 1 8026,'-6'0'727,"0"0"-41,-2 0 0,3 0 0,-1 0-344,-1 0 1,-1 4 0,1 1 0,1 2 111,-1-1 1,-2 1 0,0 5-1,-2 0-336,-1 0 0,1-1 1,-4 0-1,0 2-415,1-2 0,-2 3 0,-3-2 1,1 0-69,-1-2 0,0 0 0,0-1 1,1 0-2135,-1 1 2499,0-5 0,-8-9 0,-2-7 0</inkml:trace>
</inkml:ink>
</file>

<file path=ppt/ink/ink20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04.627"/>
    </inkml:context>
    <inkml:brush xml:id="br0">
      <inkml:brushProperty name="width" value="0.04286" units="cm"/>
      <inkml:brushProperty name="height" value="0.04286" units="cm"/>
      <inkml:brushProperty name="color" value="#FFFFFF"/>
    </inkml:brush>
  </inkml:definitions>
  <inkml:trace contextRef="#ctx0" brushRef="#br0">1 301 9406,'9'0'557,"2"0"1,1 0-1,4 0-232,1 0 0,6-2 0,2 0 0,3-1-96,4 1 0,2-2 0,7 0 0,3 0-164,5 0 0,1-1 0,6 2 0,1-2-86,0 0 0,0 0 1,0 3-1,-1-2-88,0 2 0,-8 0 1,-3 0-1,-5-1 30,-2 1 1,1 1 0,-9 1 0,-2 0 133,-2 0 0,-6-1 0,-1-1 0,-3-1 74,-2 1 1,-2 1 0,-3 1 0,0-2 75,-3-1 0,2 2-152,-1-2-167,1-2 1,-2 4-307,0-2 166,-3 2 365,1 1 89,-4 0 1,-1 0-1,-2 0-39,-4 0 1,2 0 0,-1 0 0,-1-1 59,-2-2 0,-3 1 0,-2-4 1,-1 1-24,-5 0 0,0-1 1,-5-4-1,-1 1-82,-1 0 0,-1-4 1,0-1-1,-2 1-130,-1-1 0,-1-1 0,-2 1 0,2 1-178,3-1 0,4 2 0,2 3 0,3 2-1426,6 1 713,2 4 0,8-2 0,4 5 905,5 2 0,37 10 0,9 7 0</inkml:trace>
</inkml:ink>
</file>

<file path=ppt/ink/ink20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04.816"/>
    </inkml:context>
    <inkml:brush xml:id="br0">
      <inkml:brushProperty name="width" value="0.04286" units="cm"/>
      <inkml:brushProperty name="height" value="0.04286" units="cm"/>
      <inkml:brushProperty name="color" value="#FFFFFF"/>
    </inkml:brush>
  </inkml:definitions>
  <inkml:trace contextRef="#ctx0" brushRef="#br0">507 10 8443,'-9'0'583,"-1"-3"-138,1 0 1,-1 0 562,1 3 1,0 1 0,-1 2-619,1 3 0,-1 3 1,-2 0-1,0 0-332,0 1 0,-1-1 1,-1 2-1,0 0 0,-3 2 0,-4-1 0,-2-3 1,0 1-493,0-1 1,-3 0 0,1 0-1,-2-2-615,-1-1 0,3 0 0,1 0 1049,1-3 0,-7-6 0,1-2 0</inkml:trace>
</inkml:ink>
</file>

<file path=ppt/ink/ink20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06.323"/>
    </inkml:context>
    <inkml:brush xml:id="br0">
      <inkml:brushProperty name="width" value="0.04286" units="cm"/>
      <inkml:brushProperty name="height" value="0.04286" units="cm"/>
      <inkml:brushProperty name="color" value="#FFFFFF"/>
    </inkml:brush>
  </inkml:definitions>
  <inkml:trace contextRef="#ctx0" brushRef="#br0">0 221 7959,'9'0'69,"1"0"1,-1 0 89,1 0 0,2 0 0,2 0 0,1 0-27,5 0 0,1 0 0,6 0 0,2 0 2,0 0 0,5 0 0,0 0 0,3 0-58,4 0 0,2 0 0,4 0 1,1 0-39,2 0 1,3-1 0,6-1-1,2-2-43,1-1 1,2 2-1,-2-3 1,1 2-35,3 2 1,-8 1 0,3 1 0,-6 0 25,-1 0 1,-2 0-1,-1 0 1,-3 0-3,-5 0 0,-3 1 0,0 1 0,1 2-44,-2 2 0,0-4 0,-3 1 0,0-1-160,-2 1 1,-1-1-1,3 3 1,-2 0 88,2 1 0,-5-4 0,-2 2 0,-4-1 67,-2 0 0,-2 0 0,-6-3 494,-2 0 76,-7 0 0,-2-1 277,-4-2-659,0-2 1,-3-1-69,0-1 1,-4 5-74,0-1 1,-1 1 0,-1 0 0,-1-1 52,1 1 1,-4 1-1,1 0 1,-1-1 27,0-1 1,-1-2 0,-2 3 0,0-1 29,-1 1 1,-3-3 0,-2 0 0,0-2-19,-1 1 1,-1 0 0,-4-3 0,0-1-10,0 1 0,-4-2 0,1 0 1,1-3-24,1 0 0,-1 2 1,1-1-1,5 0-154,4 1 0,2-1 0,2 5 0,4 1-2115,1 0 2224,6 5 0,18 2 0,8 6 0</inkml:trace>
</inkml:ink>
</file>

<file path=ppt/ink/ink20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07.158"/>
    </inkml:context>
    <inkml:brush xml:id="br0">
      <inkml:brushProperty name="width" value="0.04286" units="cm"/>
      <inkml:brushProperty name="height" value="0.04286" units="cm"/>
      <inkml:brushProperty name="color" value="#FFFFFF"/>
    </inkml:brush>
  </inkml:definitions>
  <inkml:trace contextRef="#ctx0" brushRef="#br0">432 1 8404,'-7'0'629,"1"0"0,0 0 0,-2 1-239,1 2 1,-1-1-1,1 4 1,-4 2-184,-1 0 1,-5 1 0,2 2 0,-4 0-322,-3 2 0,-3 2 1,-5-1-1,-2 0-69,2-1 1,1 3-1,1-3 1,1 0-945,2-3 0,3 2 1127,6-6 0,3 2 0,4 2 0</inkml:trace>
</inkml:ink>
</file>

<file path=ppt/ink/ink20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07.691"/>
    </inkml:context>
    <inkml:brush xml:id="br0">
      <inkml:brushProperty name="width" value="0.04286" units="cm"/>
      <inkml:brushProperty name="height" value="0.04286" units="cm"/>
      <inkml:brushProperty name="color" value="#FFFFFF"/>
    </inkml:brush>
  </inkml:definitions>
  <inkml:trace contextRef="#ctx0" brushRef="#br0">18 165 7961,'-9'-4'-113,"4"2"228,2-4 0,3 4 0,3-1 0,3 2 159,2 1 0,5 0 0,1 0 0,3 0-130,3 0 0,5 3 0,0 1 1,3 1-57,3 2 0,1-1 0,4 0 0,-1 0-139,4-1 1,-2 3 0,4-4 0,-3 0 26,0 0 1,-1 2 0,1-3-1,-2-1-67,-1-1 0,-3 3 0,-5-1 1,-2-1 63,-3-1 0,-2-1 0,-3 0 0,-1 0 252,-3 0 193,-7 0 306,-2 0-544,-4 0 0,-1 0-182,-2 0 1,1 0 0,-4 0 30,-2 0 0,3 0 0,0-1 0,0-1 25,-1-1 0,0-1 0,-3 3 0,-1-1 27,1-1 1,-1-3 0,-2 2-1,-1-1 27,-2-3 1,-2 0 0,-3-1-1,-2-2-123,1-1 1,-3 0-1,-1-3 1,-2-1-166,-1 1 0,1-2 0,1 2 0,3 1-194,3 1 0,0 3 0,8 0-1672,0 1 2046,6 4 0,27 17 0,10 9 0</inkml:trace>
  <inkml:trace contextRef="#ctx0" brushRef="#br0" timeOffset="1">703 221 7961,'-13'0'333,"1"0"1,0 0-604,2 0 1,0 0 0,1 2 0,0 0 864,-1 1 0,1 4 0,-2-1 0,0 4-45,-2 2 1,0 0-1,1 2 1,0 1-653,0-1 1,1 1 0,0 2 0,-2-2-796,2 2 0,-3 0 897,2-2 0,-18 15 0,0 1 0</inkml:trace>
</inkml:ink>
</file>

<file path=ppt/ink/ink20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08.485"/>
    </inkml:context>
    <inkml:brush xml:id="br0">
      <inkml:brushProperty name="width" value="0.04286" units="cm"/>
      <inkml:brushProperty name="height" value="0.04286" units="cm"/>
      <inkml:brushProperty name="color" value="#FFFFFF"/>
    </inkml:brush>
  </inkml:definitions>
  <inkml:trace contextRef="#ctx0" brushRef="#br0">10 259 7901,'-6'-4'104,"2"1"0,5-2 203,2 1 1,3 1 0,4 3-1,2 0 27,4 0 0,2 0 0,1 0 1,1 0-150,5 0 1,0 0-1,8 0 1,-1 0-79,2 0 0,6 0 0,3 0 0,1-1-78,4-2 1,5 1 0,0-3 0,3-1-116,0 1 1,-1 2 0,-2-2 0,-4 1 21,-4 2 1,-4 0 0,-6 2 0,-2 0 54,0 0 0,-6 0 0,-4 0 0,-2 0 8,1 0 1,-1 0 0,-5 0 0,-3 0 62,1 0 1,-4 0-1,3 0 1,-3 0 92,0 0 1,-4 0-1,0 0 70,1 0 1,-1-3 72,0 0-209,-4 0-290,2 3 274,-4 0 131,0 0 1,-3-1-61,0-2 1,-4 2 0,0-2 0,-1 1-20,-1-1 0,-1-2 1,0-2-1,-2 1-76,0-1 0,-8-2 0,1 0 0,0-1 12,-1 1 0,-3 0 0,-1-1 0,-1 0-284,0-3 0,4 3 1,-1-2-1,2 1-207,2 2 1,0-1 0,2 2 0,5 1-1248,4 1 1677,2 3 0,72 24 0,16 11 0</inkml:trace>
</inkml:ink>
</file>

<file path=ppt/ink/ink20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08.641"/>
    </inkml:context>
    <inkml:brush xml:id="br0">
      <inkml:brushProperty name="width" value="0.04286" units="cm"/>
      <inkml:brushProperty name="height" value="0.04286" units="cm"/>
      <inkml:brushProperty name="color" value="#FFFFFF"/>
    </inkml:brush>
  </inkml:definitions>
  <inkml:trace contextRef="#ctx0" brushRef="#br0">347 1 8296,'-10'0'577,"4"0"0,0 0-328,-1 0 1,-2 0 0,0 0-1,0 0 153,-1 0 0,0 3 0,-2 1 0,-1 1-240,-2 3 0,3 0 0,-4 1 0,-1 1-420,0-1 0,-2 4 1,0-1-1,0 0-623,1-2 0,-1-1 0,1 1 881,3-1 0,-7 1 0,2-1 0</inkml:trace>
</inkml:ink>
</file>

<file path=ppt/ink/ink20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09.888"/>
    </inkml:context>
    <inkml:brush xml:id="br0">
      <inkml:brushProperty name="width" value="0.04286" units="cm"/>
      <inkml:brushProperty name="height" value="0.04286" units="cm"/>
      <inkml:brushProperty name="color" value="#FFFFFF"/>
    </inkml:brush>
  </inkml:definitions>
  <inkml:trace contextRef="#ctx0" brushRef="#br0">0 151 7925,'0'-5'0,"0"-4"0,1 8 0,2-2 0,2 2 0,5 1 0,-1 0 329,1 0 0,3 0 0,3 0 0,1 1-221,2 2 0,4-1 1,2 4-1,2-1-42,1 0 1,1-3 0,4 2 0,4-1-116,6 1 0,1 2 0,1-2 0,4 0 57,2 0 1,4 0 0,3-1 0,2 0-15,2-1 0,-5 0 1,0 0-1,-4 1 11,-1-1 1,-7-1-1,-4 0 1,-4 1 0,-2 1 0,1 1 0,-2-4 0,-1 0 79,-2 0 1,-2 0 0,-2 0 0,-1-2 47,-1-1 0,-4 2 1,0-2-1,-3 1 21,-3-1 1,-2 1-1,2-3-58,-2 1 1,0 0-1,-4 4-50,0 0 0,-2 0-217,-1 0-77,-4 0 83,2 0 220,-4 0 0,-1 0 66,-2 0 1,-2 0-1,-5 0 3,1 0 1,0 0-1,-1 0 1,0 0-23,-3 0 1,2-1-1,-4-1 1,1-2-10,-1-1 0,-1 0 0,-2-3 0,-1 2-13,0-1 1,-1-1-1,0-2 1,-3 1-35,-1-1 0,-1-2 0,-2-1 1,2 1-140,3-2 1,-1 4 0,2-3 0,2 4-250,3 3 1,4-2-1,0 2-2180,1 1 1535,6 1 0,5 5 987,6 2 0,32 15 0,8 7 0</inkml:trace>
</inkml:ink>
</file>

<file path=ppt/ink/ink20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10.114"/>
    </inkml:context>
    <inkml:brush xml:id="br0">
      <inkml:brushProperty name="width" value="0.04286" units="cm"/>
      <inkml:brushProperty name="height" value="0.04286" units="cm"/>
      <inkml:brushProperty name="color" value="#FFFFFF"/>
    </inkml:brush>
  </inkml:definitions>
  <inkml:trace contextRef="#ctx0" brushRef="#br0">287 1 10089,'-10'9'611,"2"-3"1,1 1-1,0-1-380,0-1 1,-4 4 0,-3 0-1,0 2-136,-3 1 0,-1-1 0,-1 1 0,1 0-139,-1 0 0,0 1 0,2 0 0,0-2-240,1 0 0,5-3 0,-2-1 0,3-1-2060,0 2 2344,5-4 0,14-8 0,6-7 0</inkml:trace>
</inkml:ink>
</file>

<file path=ppt/ink/ink20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29.647"/>
    </inkml:context>
    <inkml:brush xml:id="br0">
      <inkml:brushProperty name="width" value="0.04286" units="cm"/>
      <inkml:brushProperty name="height" value="0.04286" units="cm"/>
      <inkml:brushProperty name="color" value="#FFFFFF"/>
    </inkml:brush>
  </inkml:definitions>
  <inkml:trace contextRef="#ctx0" brushRef="#br0">1234 0 7745,'-8'2'615,"3"3"0,4-2 1,1 6-91,0 2 0,1-3 0,2 2 0,4 3-226,1 4 1,-4 1-1,4 6 1,-1 3-70,-4 5 0,3 4 1,-1 7-1,-2 2-112,-1 3 0,3 4 0,-1 10 0,0 4 18,-3-1 1,-2 5 0,-3-5 0,-2 4-142,-2 3 0,3-9 0,-4 7 0,-1-4 75,2-6 0,-3 1 0,5-1 0,-1 2 14,1-1 1,-5 3-1,3-2 1,-2 0 32,1 2 1,4-6 0,-5 5 0,1-3-74,1 2 0,-5-1 0,5 4 0,-1 0-8,-1 1 1,0-4-1,-4 3 1,0 0-56,-1 1 1,1-1 0,0 4 0,-1-3 77,1 3 0,-5 1 0,0 2 0,1-2 36,2-3 0,-3 3 0,0-3 1,0 4-15,-2 6 1,4-4 0,-5 4-1,-1-3-15,1 3 0,3 3 0,-5 4 0,0-1-81,2-2 1,-4-6 0,6 1-1,-3-1 23,-2 2 1,2-4 0,1 3 0,0-2-5,0-3 0,2-4 0,-2-1 0,1-3-81,4-2 1,1-7 0,2-3 0,-1-2-148,1-2 0,0-4 1,1-5-1,2-5-161,1-3 1,5-1-1,-3-2 1,2-3-723,3-5 0,-3-3-177,1-1 0,0-9 1284,5-6 0,-13-45 0,-3-17 0</inkml:trace>
  <inkml:trace contextRef="#ctx0" brushRef="#br0" timeOffset="597">15 4545 7647,'-8'6'1524,"2"-3"0,8 7-905,2 1 0,-1-3 0,7 2 1,0 1-264,-2 1 0,4 8 1,-2 0-1,3 3-123,1 2 0,0 2 0,1 3 0,-1 4-30,0 4 0,-4-1 0,-1-1 0,3-1-78,0-3 0,3 0 0,-3-2 0,0-1-55,-3-7 1,-4-4 0,4-4-111,3 1 1,-4-8 0,1-2 74,2-3 1,-3-4-1,0-3 1,0-4 24,0-4 0,2-3 0,2-3 0,1-5 24,1-3 0,-2-2 0,7-1 0,-2-2 32,2-1 1,-1-7 0,6 3 0,0 1-71,-2 2 1,5 4 0,-5 1-1,2 1-53,0-1 1,-2 7-1,2 3 1,-5 4-208,-3 6 1,-1-2-255,-1 6 0,-1 2 0,-4 7-829,-4 6 1,-3-2-1001,-2 2 2297,0-7 0,-32 22 0,-8-1 0</inkml:trace>
</inkml:ink>
</file>

<file path=ppt/ink/ink20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34.863"/>
    </inkml:context>
    <inkml:brush xml:id="br0">
      <inkml:brushProperty name="width" value="0.04286" units="cm"/>
      <inkml:brushProperty name="height" value="0.04286" units="cm"/>
      <inkml:brushProperty name="color" value="#FFFFFF"/>
    </inkml:brush>
  </inkml:definitions>
  <inkml:trace contextRef="#ctx0" brushRef="#br0">15 73 7813,'0'-15'594,"6"6"1,4-1-285,3-1 0,3 5 0,3-1 0,5 3-36,3-1 0,1 0 0,1 5 0,0 2-66,-1 2 1,1 4-1,0 7 1,-1 1-15,1 3 0,-7 1 1,-4 6-1,-5-1 3,-4 6 1,-6-3-1,2 6 1,-5-4-97,-5-1 0,-3-1 0,-6 1 0,-2-2-145,-3-3 0,3 2 0,-5-9 0,2-3-192,0-2 1,-5-9-1,5 1 1,0-2-323,-2-2 1,4-6 0,-5-5 0,1-5 23,3-3 1,2-7 0,2 2 0,0-5 282,-1-4 0,1 3 1,0-5-1,1 1 177,3 1 0,-1 4 1,6 5-1,2 0 424,2 2 0,1 6 292,0 7 0,0 7 0,0 2 0,0 10-82,0 7 1,1 5-1,2 9 1,4 2-181,1 5 0,-3 4 0,3 2 0,-1 4-220,1 5 0,2 1 1,4 0-1,-1-1-272,-3 1 0,2 1 0,-2 1 0,3-5-551,1-8 0,-4-6 1,-2-10-1,0-3-1061,-1-5 1724,3-3 0,-2-40 0,-2-10 0</inkml:trace>
</inkml:ink>
</file>

<file path=ppt/ink/ink20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35.210"/>
    </inkml:context>
    <inkml:brush xml:id="br0">
      <inkml:brushProperty name="width" value="0.04286" units="cm"/>
      <inkml:brushProperty name="height" value="0.04286" units="cm"/>
      <inkml:brushProperty name="color" value="#FFFFFF"/>
    </inkml:brush>
  </inkml:definitions>
  <inkml:trace contextRef="#ctx0" brushRef="#br0">43 258 7813,'6'14'157,"-2"1"0,5-1 0,2 0 188,2 1 0,1-6 0,2 1 1,2-1-217,1-1 0,2-1 0,-4-7 0,4 0-125,1 0 1,1-7 0,0-2-1,-3-4-176,-4-1 0,-4-5 0,-1-2 0,-3-1 34,-1-4 1,-2 1 0,-5-1 0,-2 2 97,-3-1 1,0-1 0,-7 2 0,-4 4 281,0-1 0,-7 7 0,1-2 1,-2 6 123,0 4 1,2 1-1,-3 5 1,1 2-131,-2 2 1,4 4 0,0 7 0,2 1-225,8 3 0,-3 3 1,7 7-1,0-2-293,4-3 1,2 1 0,2-6 0,2-1-1424,2-2 1704,11-2 0,58-19 0,19-4 0</inkml:trace>
</inkml:ink>
</file>

<file path=ppt/ink/ink20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35.528"/>
    </inkml:context>
    <inkml:brush xml:id="br0">
      <inkml:brushProperty name="width" value="0.04286" units="cm"/>
      <inkml:brushProperty name="height" value="0.04286" units="cm"/>
      <inkml:brushProperty name="color" value="#FFFFFF"/>
    </inkml:brush>
  </inkml:definitions>
  <inkml:trace contextRef="#ctx0" brushRef="#br0">129 15 7813,'0'-8'3759,"-6"1"-3386,-4 7 1,-2 7 0,-3 2-1,1 4-157,0 1 0,4 1 0,0 1 1,1 1-304,1 2 1,-3 2 0,6-4 0,2 3-165,1-3 1,4-1 0,1-2 0,5 1-36,5-1 0,-2 0 1,8-1-1,-2-2 180,3-1 0,-3-1 0,5 6 0,-1-1 386,-3 0 1,-2 1 0,-4 1 0,-1 1 100,-1 2 1,-7 2-1,2-3 1,-3 2-175,-2 3 0,-2-6 1,-3 2-1,-4-3-233,-4-2 0,-1-1 1,-1-3-1,1-5-910,0-4 1,-1-1 0,2-3-2743,4-7 3678,3 1 0,25-82 0,-7 40 0,0 0 0</inkml:trace>
</inkml:ink>
</file>

<file path=ppt/ink/ink20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35.754"/>
    </inkml:context>
    <inkml:brush xml:id="br0">
      <inkml:brushProperty name="width" value="0.04286" units="cm"/>
      <inkml:brushProperty name="height" value="0.04286" units="cm"/>
      <inkml:brushProperty name="color" value="#FFFFFF"/>
    </inkml:brush>
  </inkml:definitions>
  <inkml:trace contextRef="#ctx0" brushRef="#br0">1 1 8023,'9'0'929,"-1"1"-443,-2 4 1,4 3 0,-4 6 0,1 1 110,-1-1 0,5 7 0,-3 3 0,2 3-195,-1 1 0,1 6 0,3 1 1,-2 0-532,-2 0 0,-4-2 0,3-4 1,0-2-1891,0-3 2019,-5-3 0,-9-45 0,-10-10 0</inkml:trace>
</inkml:ink>
</file>

<file path=ppt/ink/ink20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36.042"/>
    </inkml:context>
    <inkml:brush xml:id="br0">
      <inkml:brushProperty name="width" value="0.04286" units="cm"/>
      <inkml:brushProperty name="height" value="0.04286" units="cm"/>
      <inkml:brushProperty name="color" value="#FFFFFF"/>
    </inkml:brush>
  </inkml:definitions>
  <inkml:trace contextRef="#ctx0" brushRef="#br0">57 0 7813,'-15'0'936,"1"0"1427,0 0-2262,6 0 1,3 5 0,10 0-102,4-2 0,29-2 0,9-1 0</inkml:trace>
</inkml:ink>
</file>

<file path=ppt/ink/ink20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36.237"/>
    </inkml:context>
    <inkml:brush xml:id="br0">
      <inkml:brushProperty name="width" value="0.04286" units="cm"/>
      <inkml:brushProperty name="height" value="0.04286" units="cm"/>
      <inkml:brushProperty name="color" value="#FFFFFF"/>
    </inkml:brush>
  </inkml:definitions>
  <inkml:trace contextRef="#ctx0" brushRef="#br0">1 86 7813,'0'10'-34,"0"-1"600,0 2 1,6-4 0,4-3 87,3-2 0,1-2 1,2 0-1,1 0-409,3 0 1,5-6 0,-3-4 0,2-3-295,0-1 1,-2 0-1,4 1 1,-4 2-554,-1 1 0,-2 2 0,-6-3 1,-2 3-2156,-2 2 2757,-5 1 0,-36 18 0,-16 3 0</inkml:trace>
</inkml:ink>
</file>

<file path=ppt/ink/ink20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36.569"/>
    </inkml:context>
    <inkml:brush xml:id="br0">
      <inkml:brushProperty name="width" value="0.04286" units="cm"/>
      <inkml:brushProperty name="height" value="0.04286" units="cm"/>
      <inkml:brushProperty name="color" value="#FFFFFF"/>
    </inkml:brush>
  </inkml:definitions>
  <inkml:trace contextRef="#ctx0" brushRef="#br0">29 1 7813,'-14'0'2229,"6"1"-1642,3 4 1,4 3-1,1 8 1,0 1-174,0 3 1,6 11-1,4 3 1,2 7-307,3 7 0,-1 3 0,0 5 0,1-2-306,-1-1 1,0-7-1,-1 0 1,-2-8-1046,-1-9 0,-1-7 1,4-11-2013,-3-6 3255,-4-7 0,-6-39 0,-6-21 0,2-1 0,0 0 0</inkml:trace>
</inkml:ink>
</file>

<file path=ppt/ink/ink20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36.777"/>
    </inkml:context>
    <inkml:brush xml:id="br0">
      <inkml:brushProperty name="width" value="0.04286" units="cm"/>
      <inkml:brushProperty name="height" value="0.04286" units="cm"/>
      <inkml:brushProperty name="color" value="#FFFFFF"/>
    </inkml:brush>
  </inkml:definitions>
  <inkml:trace contextRef="#ctx0" brushRef="#br0">136 273 11549,'8'16'0,"-2"3"428,1 5 1,1 9 0,6 5 0,0 4-281,1 1 0,-1 5 1,0-1-1,1-2-634,-1-5 1,-4-5 0,-2-8-2862,-2-3 3347,-1-10 0,-24-59 0,-5-18 0</inkml:trace>
  <inkml:trace contextRef="#ctx0" brushRef="#br0" timeOffset="1">64 0 7813,'-14'0'826,"0"2"1312,-1 3-1818,1-4 1,8 10-1174,6-6 1,6 6 0,7-1 852,-4 3 0,23 39 0,0 10 0</inkml:trace>
</inkml:ink>
</file>

<file path=ppt/ink/ink20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36.854"/>
    </inkml:context>
    <inkml:brush xml:id="br0">
      <inkml:brushProperty name="width" value="0.04286" units="cm"/>
      <inkml:brushProperty name="height" value="0.04286" units="cm"/>
      <inkml:brushProperty name="color" value="#FFFFFF"/>
    </inkml:brush>
  </inkml:definitions>
  <inkml:trace contextRef="#ctx0" brushRef="#br0">0 217 8278,'0'24'0,"2"0"366,2 1 0,3-2 0,4 0 0,-2 3 93,3 1 1,0 3-1,3 2 1,1 2 0,3-3 1,-3 5-1,4-3 1,-1-1-192,1-2 0,-1-8 0,-3-2 0,1-6-161,2-5 0,-4-2 0,-6-7 0,1-2-96,-2-3 0,3-9 0,-6-10 0,-2-4-119,-2-6 1,-1-3 0,2-6 0,1 0-135,2 0 1,0-1 0,-5-2 0,0-2-272,0 2 1,0 1-1,0 4 1,0 2-548,0 6 1,0 3-1,0 1-1127,0 0 2186,0 13 0,0 61 0,0 27 0</inkml:trace>
</inkml:ink>
</file>

<file path=ppt/ink/ink20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37.182"/>
    </inkml:context>
    <inkml:brush xml:id="br0">
      <inkml:brushProperty name="width" value="0.04286" units="cm"/>
      <inkml:brushProperty name="height" value="0.04286" units="cm"/>
      <inkml:brushProperty name="color" value="#FFFFFF"/>
    </inkml:brush>
  </inkml:definitions>
  <inkml:trace contextRef="#ctx0" brushRef="#br0">40 473 7813,'8'15'0,"-3"-1"162,-3 0 0,4-4 0,4-2 0,4-2 356,5-3 0,-1-3 0,6-4 0,-1-7-89,0-7 1,4-6 0,-5-9 0,2-6-58,0-2 1,-7-2 0,3 0-1,-6 0-381,-5 0 0,-2 6 0,-7 4 0,0 3-143,0 1 0,-8 7 1,-6 3-1,-7 4-21,-1 6 0,-6 2 1,5 7-1,-5 2 93,0 3 1,-1 9 0,2 11 0,2 7 219,1 7 0,1 2 0,1 4 1,6 1 306,5 2 1,8 4 0,0-2 0,7 0 70,11 5 0,5-6 0,11-1 0,2-5-400,5-5 0,9-6 1,2-13-1,0-9-796,1-7 0,4-18 0,-2-8 0,3-14-3133,-3-9 3811,-2-5 0,-16-8 0,0-10 0,3-3 0,1-1 0</inkml:trace>
</inkml:ink>
</file>

<file path=ppt/ink/ink20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37.843"/>
    </inkml:context>
    <inkml:brush xml:id="br0">
      <inkml:brushProperty name="width" value="0.04286" units="cm"/>
      <inkml:brushProperty name="height" value="0.04286" units="cm"/>
      <inkml:brushProperty name="color" value="#FFFFFF"/>
    </inkml:brush>
  </inkml:definitions>
  <inkml:trace contextRef="#ctx0" brushRef="#br0">26 1 7749,'-8'0'1136,"-5"0"0,12 2 0,-3 4 0,8 8-793,5 9 1,4 7 0,3 6 0,1 9-176,3 4 1,3 4-1,-3 6 1,-1 1-7,1 3 0,-4 2 1,3-6-1,-4-5-64,-6-3 1,2-10-1,-4-7-868,1-4 273,-5-14 0,3-6 0,-6-20 1,0-9 192,0-7 1,0-4 0,-1-3 0,-2-6-156,-2-2 0,0-2 0,5 0 1,0 0 149,0 0 0,0 2 1,0 2-1,0 6 380,0 3 1,5 7-1,1 4 1,2 5 167,3 4 1,-3 4 0,2 8 0,1 4 218,2 8 1,1 9 0,0 10-1,1 5 275,-1 4 1,-1 1-1,-2 1 1,-2 2-499,3 2 0,0 0 1,3-5-1,-3-2-580,-2-2 0,3-6 0,-5-9 1,1-6-1100,1-7 1,-5-8 0,3-13-1158,-2-9 2601,5-13 0,-6-19 0,-2-11 0,4-7 0,0 0 0</inkml:trace>
</inkml:ink>
</file>

<file path=ppt/ink/ink20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38.787"/>
    </inkml:context>
    <inkml:brush xml:id="br0">
      <inkml:brushProperty name="width" value="0.04286" units="cm"/>
      <inkml:brushProperty name="height" value="0.04286" units="cm"/>
      <inkml:brushProperty name="color" value="#FFFFFF"/>
    </inkml:brush>
  </inkml:definitions>
  <inkml:trace contextRef="#ctx0" brushRef="#br0">72 216 7749,'0'14'0,"0"0"0,0 1 458,0-1 1,0 0 0,2 2-1,1 2 102,2 1 0,6 6 1,-1-1-1,2 3-160,3 2 0,1 0 1,1-2-1,2-3-360,-1-5 0,3-10 1,-1-2-1,1-2-81,0-1 0,-4-5 1,-6-10-1,-1-7-260,1-6 0,-5-5 1,-1-2-1,-3-4 42,-2-2 0,0 3 0,-2-4 1,-3 0 221,-4 1 0,1 2 0,-3 7 0,-4-1 208,-2 0 1,-9 1 0,3 1 0,-5 3-89,0 5 0,1 9 0,1 5 0,2 4-16,-1 1 1,4 12 0,2 7-1,5 9-670,4 5 1,4-3 0,6 4 602,0-4 0,63-14 0,17-3 0</inkml:trace>
</inkml:ink>
</file>

<file path=ppt/ink/ink20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39.091"/>
    </inkml:context>
    <inkml:brush xml:id="br0">
      <inkml:brushProperty name="width" value="0.04286" units="cm"/>
      <inkml:brushProperty name="height" value="0.04286" units="cm"/>
      <inkml:brushProperty name="color" value="#FFFFFF"/>
    </inkml:brush>
  </inkml:definitions>
  <inkml:trace contextRef="#ctx0" brushRef="#br0">1 30 9170,'0'9'635,"0"1"0,0 1-87,0 2 0,0 7 0,1 6 0,4 6 3,5 6 0,-2 10 0,1 6 1,2 5-822,2 3 0,1-5 1,1-4-1,-1-1-420,1-1 1,-3-4-1,-1-12 1,-1-10-151,1-7 1,-3-7-1,0-13 840,-2-3 0,-1-54 0,-5-19 0</inkml:trace>
  <inkml:trace contextRef="#ctx0" brushRef="#br0" timeOffset="1">245 474 7749,'4'10'592,"1"-1"1,1-1-1,-1 2 1,3-4-451,0 0 1,5-4 0,-4 3 0,4-4 83,2-1 1,0-1 0,3-4 0,1-5 53,-1-2 0,-2-4 0,-4-3 0,-1-4-197,-1 1 1,-5-3 0,3 4 0,-2 0-31,-3 0 1,-1-2 0,-2 3 0,-2 3-146,-2 1 1,-4 2 0,-8 1-1,-2 2 107,-1 1 0,-5 7 1,3 0-1,-1 6 86,-3 7 0,2 4 0,1 3 0,1 4-42,4 1 0,2 7 1,4 6-1,3 2-63,2 3 0,1 1 0,7 2 0,3 0-89,4 0 1,9-2 0,4-2-1,3-6-404,6-3 0,2-9 0,-1-7 0,3-7-223,2-6 1,-4-9-1,4-6 1,-2-8-78,-3-5 1,-4-8 796,-4-4 0,-4-9 0,0-9 0,-1-4 0,0 0 0</inkml:trace>
  <inkml:trace contextRef="#ctx0" brushRef="#br0" timeOffset="2">789 15 7749,'-14'0'0,"0"-1"0,-1-3 1116,1 0 1,0-1 0,-1 5-595,1 0 0,0 2 0,-1 2 0,3 6-435,2 3 0,-1 6 0,6 1 1,2 1 112,1 0 0,2 3 1,2-4-1,3 1-316,4 0 1,6 3 0,2-5-1,4-2-44,1-1 1,2-1-1,5-1 1,-1 0 149,1 1 1,-2-1 0,-1 0 0,-4 1 323,-1-1 1,-2 5-1,-5 2 1,-1 0 134,-4-1 1,-2 6 0,-7-4 0,-2 2-214,-3 0 0,-7-2 1,-9 4-1,-1-4-525,-4-1 0,-6-2 0,-1-5 1,-1 0-1024,-1 1 1,3-3 0,-4-2 0,-1-5 1311,0-4 0,-1-64 0,-5-17 0</inkml:trace>
</inkml:ink>
</file>

<file path=ppt/ink/ink20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39.693"/>
    </inkml:context>
    <inkml:brush xml:id="br0">
      <inkml:brushProperty name="width" value="0.04286" units="cm"/>
      <inkml:brushProperty name="height" value="0.04286" units="cm"/>
      <inkml:brushProperty name="color" value="#FFFFFF"/>
    </inkml:brush>
  </inkml:definitions>
  <inkml:trace contextRef="#ctx0" brushRef="#br0">344 144 7752,'-14'-15'0,"-1"1"28,1 0 0,0-1 0,-1 1 0,1 0 116,0-1 1,-5 3 0,0 0 0,-1 4 48,0 2 1,2 1 0,-4 7-1,1 4-25,4 9 1,1 0 0,1 9 0,1 2-101,0 1 0,4 3 0,2 2 0,2 3-73,3 2 1,1-1-1,4 6 1,2-1 60,6 4 1,8 1 0,2-5-1,1-2-10,0-6 1,4-4-1,-1-5 1,3-7-48,2-6 1,-1-4-1,0-9 1,-3-3-138,-1-4 0,-5-6 1,2-4-1,-4-6-174,-4-7 1,-2-5-1,2-4 1,-4 1 15,-4 2 1,-3 1 0,-2-3 0,0 4 159,0 1 0,0 1 0,0 7 109,0 3 0,-7 5 381,-2 10 0,3 9 0,1 11 0,3 5 83,2 3 0,2 6 1,1-1-1,3 3-255,2 2 0,0 1 0,3 2 0,-1 2-287,1-3 0,0 0 0,0-3 1,-1-1-471,1-3 0,2 2 575,1-7 0,-12-38 0,-4-15 0</inkml:trace>
</inkml:ink>
</file>

<file path=ppt/ink/ink20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39.910"/>
    </inkml:context>
    <inkml:brush xml:id="br0">
      <inkml:brushProperty name="width" value="0.04286" units="cm"/>
      <inkml:brushProperty name="height" value="0.04286" units="cm"/>
      <inkml:brushProperty name="color" value="#FFFFFF"/>
    </inkml:brush>
  </inkml:definitions>
  <inkml:trace contextRef="#ctx0" brushRef="#br0">13 93 7750,'-8'15'481,"3"-7"-1,10-4 0,5-2 0,7-2 1,4 0-49,1 0 0,2-2 1,5-1-1,0-3-410,-1-2 1,2-2-1,2-4 1,2 1-591,-2 4 1,-7-4-1,-3 3 1,-1-1-2460,-3 2 3027,-2-4 0,-85 24 0,-20-1 0</inkml:trace>
</inkml:ink>
</file>

<file path=ppt/ink/ink20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40.570"/>
    </inkml:context>
    <inkml:brush xml:id="br0">
      <inkml:brushProperty name="width" value="0.04286" units="cm"/>
      <inkml:brushProperty name="height" value="0.04286" units="cm"/>
      <inkml:brushProperty name="color" value="#FFFFFF"/>
    </inkml:brush>
  </inkml:definitions>
  <inkml:trace contextRef="#ctx0" brushRef="#br0">15 1 7752,'-8'0'2087,"2"2"-1687,6 2 0,0 4 0,0 7 0,1 1-92,4 3 0,3 9 0,6 11 0,1 4-311,-1 4 1,-5 4 0,1 7 0,1-1-366,2 0 0,0-6 1,-2-6-1,-3-8-780,-2-9 1,-1-13 1147,-5-1 0,0-67 0,0-12 0</inkml:trace>
</inkml:ink>
</file>

<file path=ppt/ink/ink20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41.411"/>
    </inkml:context>
    <inkml:brush xml:id="br0">
      <inkml:brushProperty name="width" value="0.04286" units="cm"/>
      <inkml:brushProperty name="height" value="0.04286" units="cm"/>
      <inkml:brushProperty name="color" value="#FFFFFF"/>
    </inkml:brush>
  </inkml:definitions>
  <inkml:trace contextRef="#ctx0" brushRef="#br0">1 343 7752,'9'0'-377,"1"0"740,1 0 0,2 0 0,3 0 0,1-2-2,2-2 0,7 0 0,-2-4 0,3 0-302,2 1 1,-1-3-1,-1-3 1,-1 2-367,-2 1 1,-7 1 0,4-4 306,0 4 0,-12-17 0,4 2 0</inkml:trace>
  <inkml:trace contextRef="#ctx0" brushRef="#br0" timeOffset="1">116 13 7665,'-8'-8'956,"1"3"0,9 12 1,3 7-588,4 8 1,-1 7-1,2 5 1,1 4-216,2 3 1,1 10 0,0 5 0,1 6-260,-1 3 0,-4-6 0,-1-1 0,1-9-893,-2-4 1,3-10-1,-5-7-1291,2-7 2289,-5-18 0,-3-68 0,-8-29 0</inkml:trace>
</inkml:ink>
</file>

<file path=ppt/ink/ink20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41.806"/>
    </inkml:context>
    <inkml:brush xml:id="br0">
      <inkml:brushProperty name="width" value="0.04286" units="cm"/>
      <inkml:brushProperty name="height" value="0.04286" units="cm"/>
      <inkml:brushProperty name="color" value="#FFFFFF"/>
    </inkml:brush>
  </inkml:definitions>
  <inkml:trace contextRef="#ctx0" brushRef="#br0">0 201 7752,'0'10'623,"0"-1"-312,0 3 0,0 0 0,0 4 1,2 3 12,3 5 0,-2 8 0,6 3 1,1 3 13,-2 7 0,3-5 0,-5 4 0,1-2-239,-1-7 0,4-10 1,-5-6-1,-1-4-178,3-6 0,-6-5-11,4-14 1,-5-1 0,-3-15 0,-2-2-74,2-4 1,-3-6 0,1 3-1,2-1-53,1 1 0,2-3 1,0 5-1,0 2-229,0 6 1,0-2 0,0 5-1,2-1-43,2 4 1,4 10-1,7 4 1,1 3 487,3 2 0,48 45 0,-25-17 0,0 0 0</inkml:trace>
  <inkml:trace contextRef="#ctx0" brushRef="#br0" timeOffset="1">416 201 8359,'-8'-14'530,"-5"4"0,5 1 1,-1-4-406,-1-4 1,2 1-1,-3-4 1,2 6 100,-3 5 0,0-3 0,-3 8-70,1 0 0,0 6 1,1 6-1,2 10-226,1 7 1,7 2-1,-2 11 1,4 4 5,1 4 1,1 0 0,4 5 0,5-1 153,2-4 1,4-2 0,2-2 0,1-2 43,-2-2 1,4-13 0,-2-1-1,-1-8-222,-2-6 1,0-4 0,0-8 0,0-4-99,-4-8 1,-2-7-1,1-9 1,-3-4-34,-2-4 1,4-3 0,-5-2 0,-2 0-45,-2 0 0,4 4 1,0 3-1,-2 1 200,-1 3 0,-2 8 1,1 6-1,3 6 285,0 2 1,1 10 0,-5 5 102,0 12 0,0 9 0,0 4 0,2 4-158,2 4 1,0 2 0,4 0 0,0-2-453,0 2 1,-4-5 0,6-2 0,1-4-716,2-5 0,1-8 1,0-8 999,1-2 0,18-46 0,5-16 0</inkml:trace>
  <inkml:trace contextRef="#ctx0" brushRef="#br0" timeOffset="2">932 115 7752,'0'-14'310,"0"0"0,-5-1 0,-1 1 0,0 0 3,-1-1 1,-4 2-1,2 4 1,-4 4 17,-2 4 1,-4 2 0,-1 6-1,-1 8 202,0 13 0,-3 8 0,5 10 1,3 4-250,5 1 1,0-4-1,6 4 1,4 0-370,4 0 1,11-4 0,10-1 0,3-6-594,2-7 1,6-9 0,1-7-1,3-5-653,-1-8 0,-1-2 1331,1-2 0,29-57 0,1-15 0</inkml:trace>
</inkml:ink>
</file>

<file path=ppt/ink/ink20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42.090"/>
    </inkml:context>
    <inkml:brush xml:id="br0">
      <inkml:brushProperty name="width" value="0.04286" units="cm"/>
      <inkml:brushProperty name="height" value="0.04286" units="cm"/>
      <inkml:brushProperty name="color" value="#FFFFFF"/>
    </inkml:brush>
  </inkml:definitions>
  <inkml:trace contextRef="#ctx0" brushRef="#br0">23 73 7706,'-10'6'1078,"0"4"-1119,7-4 0,3 0 0,10-6 0,4 0 342,5 0 1,4-1 0,4-4 0,-2-3-158,-1 0 0,0-3 0,5 4 0,-1-1-572,1-3 1,-2 5 0,-3 0 427,-5-1 0,-3-1 0,-2-6 0</inkml:trace>
</inkml:ink>
</file>

<file path=ppt/ink/ink20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42.328"/>
    </inkml:context>
    <inkml:brush xml:id="br0">
      <inkml:brushProperty name="width" value="0.04286" units="cm"/>
      <inkml:brushProperty name="height" value="0.04286" units="cm"/>
      <inkml:brushProperty name="color" value="#FFFFFF"/>
    </inkml:brush>
  </inkml:definitions>
  <inkml:trace contextRef="#ctx0" brushRef="#br0">30 1 7646,'-15'0'-100,"7"1"1,3 4 598,4 5 0,1-2 0,0 3 1,1 3-100,4 4 0,-2 9 0,7 2 1,1 9-259,2 8 1,1 5-1,1 8 1,-1 1-474,0 3 1,1-3 0,-1-7 0,-1-7-499,-4-6 829,4-5 0,-5-39 0,6-7 0</inkml:trace>
</inkml:ink>
</file>

<file path=ppt/ink/ink20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42.553"/>
    </inkml:context>
    <inkml:brush xml:id="br0">
      <inkml:brushProperty name="width" value="0.04286" units="cm"/>
      <inkml:brushProperty name="height" value="0.04286" units="cm"/>
      <inkml:brushProperty name="color" value="#FFFFFF"/>
    </inkml:brush>
  </inkml:definitions>
  <inkml:trace contextRef="#ctx0" brushRef="#br0">100 227 7711,'8'16'3,"-4"1"1,0 3-34,0-3 0,4-6 1,7-3-1,-1-1 161,0-4 0,2-2 1,2-1-1,1-1 76,-2-4 0,-1-8 0,-1-8 1,-1-1 36,0-3 0,-4-2 0,-2 0 0,-2 1-282,-3 2 1,-1 5 0,-2-3 0,-2 1 48,-2 4 0,-4 1 0,-8 3 0,-3 2-8,-5 1 0,-3 7 0,-2 0 0,0 6 107,1 6 0,4 6 0,0 4 0,0 5 54,2 3 0,1 6 1,8 2-1,4 0-178,4 1 1,5 3-1,5 0 1,6 2-5,6 2 0,7-6 0,10-4 1,2-4-318,1-5 0,4-10 1,-4-9-1,1-4-1080,0-1 0,-1-6 1415,1-4 0,16-41 0,-1-11 0</inkml:trace>
</inkml:ink>
</file>

<file path=ppt/ink/ink20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42.778"/>
    </inkml:context>
    <inkml:brush xml:id="br0">
      <inkml:brushProperty name="width" value="0.04286" units="cm"/>
      <inkml:brushProperty name="height" value="0.04286" units="cm"/>
      <inkml:brushProperty name="color" value="#FFFFFF"/>
    </inkml:brush>
  </inkml:definitions>
  <inkml:trace contextRef="#ctx0" brushRef="#br0">244 629 7853,'-14'0'77,"-1"0"1,6-1-1,-1-4 1,-1-3 119,-2 0 1,2-5-1,-1 5 1,-4-1 87,0-1 0,0 7 0,1-2 0,1 4-119,0 1 0,-1 0 1,1 1-1,1 6-306,4 7 1,2 2-1,7 9 1,0 4 6,0 3 1,8 3-1,5-3 1,6 3 167,3 1 0,1 1 1,2 0-1,-1-7-33,2-5 1,-1-9 0,1 0 0,-4-6-16,-1-4 1,3-3-1,-5-9 1,-3-8 107,-5-9 0,0-5 1,-5-6-1,1-4 147,-1-3 1,-1-2 0,-5-2 0,0-3-146,0-4 1,-2 1 0,-1 0 0,-3 0-18,-2 0 0,-2-5 0,-6-3 0,-1 5-47,-2 3 0,1 3 1,7 5-1,1 3-16,-1 7 0,3 7 222,-1 17 0,5 4 1,0 11-1,4 10-78,4 11 0,0 5 0,5 11 0,2 7-12,2 4 0,6 5 0,0 3 0,0 5-185,2 3 1,-3 5 0,6-2 0,1-4-777,2-4 1,2-9 0,1-10 0,2-10 811,1-12 0,-12-73 0,-8-31 0</inkml:trace>
</inkml:ink>
</file>

<file path=ppt/ink/ink20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43.592"/>
    </inkml:context>
    <inkml:brush xml:id="br0">
      <inkml:brushProperty name="width" value="0.04286" units="cm"/>
      <inkml:brushProperty name="height" value="0.04286" units="cm"/>
      <inkml:brushProperty name="color" value="#FFFFFF"/>
    </inkml:brush>
  </inkml:definitions>
  <inkml:trace contextRef="#ctx0" brushRef="#br0">13 1 8492,'-8'0'1443,"4"8"1,7 5 0,3 7-1160,2 7 0,7 2 1,5 14-1,3 6-235,2 6 0,1 7 0,-1 1 1,-3 1-38,-1 0 0,-2-4 0,-6-5 0,-2-6-237,-1-4 1,-7-12 0,2-14-199,-4-3 1,-1-10 126,0-6 1,0-6 0,0-10 0,-1-3-14,-4-5 1,3-3-1,-3-2 1,4-1 74,1-3 0,0 4 0,0-1 0,1 6 139,4 3 1,-2 2-1,7 5 1,1 1 52,2 3 0,1 4 0,2 6 1,2 2 243,1 2 0,6 6 1,-3 9-1,2 5 94,0 3 1,-6 2 0,1-1-1,-5 3 95,-4 2 1,-4-3 0,-6 5-1,0-1-36,0-1 0,-3 4 0,-5-7 1,-6-4-255,-2-4 1,-2 0 0,1-6 0,-2-3-469,1 0 1,-3-7-1,2-1 1,2-5-765,1-5 1,3-4 1130,4-11 0,2-59 0,7 29 0,0-1 0</inkml:trace>
</inkml:ink>
</file>

<file path=ppt/ink/ink20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45.132"/>
    </inkml:context>
    <inkml:brush xml:id="br0">
      <inkml:brushProperty name="width" value="0.04286" units="cm"/>
      <inkml:brushProperty name="height" value="0.04286" units="cm"/>
      <inkml:brushProperty name="color" value="#FFFFFF"/>
    </inkml:brush>
  </inkml:definitions>
  <inkml:trace contextRef="#ctx0" brushRef="#br0">1 0 7760,'1'13'125,"4"-4"0,1 4 0,5-3 1,-1 1 356,1-2 1,3 4 0,4-3-1,1 2-142,-1 3 1,2-1 0,-1 0-1,1-1-333,0-3 0,-4 2 0,5-4 1,-2 0-1938,0-3 1930,0 3 0,8-13 0,4 4 0</inkml:trace>
</inkml:ink>
</file>

<file path=ppt/ink/ink20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45.739"/>
    </inkml:context>
    <inkml:brush xml:id="br0">
      <inkml:brushProperty name="width" value="0.04286" units="cm"/>
      <inkml:brushProperty name="height" value="0.04286" units="cm"/>
      <inkml:brushProperty name="color" value="#FFFFFF"/>
    </inkml:brush>
  </inkml:definitions>
  <inkml:trace contextRef="#ctx0" brushRef="#br0">115 1 7760,'-14'8'537,"4"5"1,2-4 0,0 4 98,0 1 0,0 2 0,-3 2 1,3 2-1,2 3 1,-4 5 0,5 7 0,1 4-156,-3 5 0,6 1 0,-4 9 0,3 5-275,2 6 0,0 7 0,0 3 1,0 1-141,0-1 0,2 2 0,1-7 0,2-8-374,-2-6 0,3-17 0,-1 1 0,-2-6-2068,-1-6 0,3-7 2376,-1-11 0,1-26 0,-5-2 0</inkml:trace>
</inkml:ink>
</file>

<file path=ppt/ink/ink20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46.359"/>
    </inkml:context>
    <inkml:brush xml:id="br0">
      <inkml:brushProperty name="width" value="0.04286" units="cm"/>
      <inkml:brushProperty name="height" value="0.04286" units="cm"/>
      <inkml:brushProperty name="color" value="#FFFFFF"/>
    </inkml:brush>
  </inkml:definitions>
  <inkml:trace contextRef="#ctx0" brushRef="#br0">56 236 7884,'-14'0'580,"-1"-1"-251,1-4 559,6 3 1,3-2-521,10 8 1,-2 6 0,7 9 0,1 5-272,2 3 0,6 8 1,0 3-1,-2 4 36,-1 1 0,-3 0 1,-2 0-1,-1-2-195,1-3 0,-3-3 0,0-6-872,-2 0 626,-1-7 0,-5-14 1,0-13-1,0-8-9,0-6 1,0-8 0,0-8 0,-2-1 8,-2-4 1,2 3-1,-3-1 1,4-3 182,1-6 0,-2 3 0,-1-4 0,-2 3 172,2 2 1,1-1-1,2-1 1,0 2 163,0 6 1,0 12-1,0 6 99,0 3 1,5 10-1,2 7-7,1 12 1,1 9 0,5 10-1,1 5 70,-1 4 1,0 1 0,1 10 0,-1 2-195,0 2 1,1 0 0,-1-2 0,0-3-511,1-2 1,-6-1-1,1-7 1,1-4-249,2-8 1,-4-9 0,1-12 578,1-8 0,-5-44 0,1-18 0</inkml:trace>
</inkml:ink>
</file>

<file path=ppt/ink/ink20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47.150"/>
    </inkml:context>
    <inkml:brush xml:id="br0">
      <inkml:brushProperty name="width" value="0.04286" units="cm"/>
      <inkml:brushProperty name="height" value="0.04286" units="cm"/>
      <inkml:brushProperty name="color" value="#FFFFFF"/>
    </inkml:brush>
  </inkml:definitions>
  <inkml:trace contextRef="#ctx0" brushRef="#br0">44 257 7884,'1'14'705,"4"0"-872,5 1 1,2-7 0,3-4-1,-1-2 174,0-2 1,1 0-1,-1-2 1,2-2 263,3-6 1,-3-4 0,2-5 0,-6-4-186,-2 1 0,-2-3 0,1 4 0,-4 0 15,-3 0 1,-2 2 0,0 5-1,-2 0-129,-3-1 1,2 1 0,-8 1 0,-3 2-29,-4 2 1,-2 5 0,2-2 0,-1 1 22,1 0 0,-2 2 0,1 6 0,1 4 66,2 1 1,2 3 0,-1 6 0,3 4 4,2 1-1,4 2 1,6 7 0,0 0 12,0 3 1,6 6 0,4-4-1,4 3-141,5-1 0,3-6 0,7 0 1,1-5-178,4-3 0,-2-13 1,4-2-1,-1-6 268,-3-3 0,2-36 0,1-17 0,3-3 0,0 1 0</inkml:trace>
</inkml:ink>
</file>

<file path=ppt/ink/ink20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47.682"/>
    </inkml:context>
    <inkml:brush xml:id="br0">
      <inkml:brushProperty name="width" value="0.04286" units="cm"/>
      <inkml:brushProperty name="height" value="0.04286" units="cm"/>
      <inkml:brushProperty name="color" value="#FFFFFF"/>
    </inkml:brush>
  </inkml:definitions>
  <inkml:trace contextRef="#ctx0" brushRef="#br0">259 87 7884,'-14'-13'148,"-1"3"1,1-1 0,0 5 0,-1-2 26,1-3 1,-2 3 0,-2 0 0,-1 1 16,2 4 0,1 2 1,0 2-1,0 4-219,2 5 1,-4 4 0,10 5-1,0 5 26,3 3 0,4 3 0,1 2 1,1 2-8,4-3 1,5 4-1,7-1 1,4-2-37,1-2 1,-3-9-1,4-5 1,-1-7-77,0-2 1,-3-4-1,4-8 1,-3-5-111,-2-2 0,-2-9 1,-2-4-1,-1-7 22,-3-7 0,1 4 0,-7 0 0,0 2 33,-3-1 0,-1 3 0,0 5 1,0 4 223,0 1 1,0 7 0,-1 6 188,-4 1 0,3 4 0,-2 8 0,2 6 86,2 7 1,0 4-1,0 7 1,2 1-45,2 3 1,4 4 0,7 6-1,-1 2 46,0 2 1,1 3-1,-1 4 1,0-1-15,1 1 1,-1 0 0,0-2 0,-1-4-109,-3-3 1,-4-10 0,-6-5 0,0-6-101,0-3 0,-2-7 0,-2-6 1,-6-2-390,-3-2 0,-1-4 1,-2-5-1,-2-5-506,-1-3 1,0-1 0,5-2 0,0-3-1740,-1-5 2530,1-3 0,14-20 0,5-11 0,-1-4 0,1 0 0</inkml:trace>
</inkml:ink>
</file>

<file path=ppt/ink/ink20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48.189"/>
    </inkml:context>
    <inkml:brush xml:id="br0">
      <inkml:brushProperty name="width" value="0.04286" units="cm"/>
      <inkml:brushProperty name="height" value="0.04286" units="cm"/>
      <inkml:brushProperty name="color" value="#FFFFFF"/>
    </inkml:brush>
  </inkml:definitions>
  <inkml:trace contextRef="#ctx0" brushRef="#br0">158 158 7884,'0'-14'788,"0"0"0,-2-1-380,-2 1 0,-4 1 1,-7 2-397,1 2 0,0 5 0,-1 0 0,1 2-137,0 2 1,-1 2-1,3 2 1,0 6 100,3 3 1,6 7-1,-2 4 1,3 3 23,2 2 1,0 6 0,2 3 0,3 4 247,4 1 1,9-5 0,2-1 0,1-2-71,0-4 0,4 0 1,-2-6-1,-1-4-291,-3-7 0,2-9 0,-2 0 0,-2-7-10,-1-7 1,-3-7-1,-2-13 1,-3-1-188,-1-4 1,-1-2 0,-3-6 0,2 2-59,-2 2 1,-1 5-1,-4-4 1,-1 2 330,-2 3 1,-4 4-1,2 4 1,1 5 277,-1 3 1,-4 3 45,2 3 0,2 10 0,3 10 1,2 4 218,2 5 0,0 4 0,2 5 1,2 3-236,6 2 0,3 4 1,1 4-1,0-3-510,1-4 0,-1 1 1,0-2-1,1-1-260,-1-2 1,-1-7-1,-2-6 499,-2-6 0,-5-30 0,2-13 0</inkml:trace>
  <inkml:trace contextRef="#ctx0" brushRef="#br0" timeOffset="1">373 158 7884,'-5'10'104,"0"-1"0,2-5 0,8 0 0,5-2 315,2-2 0,4 0 1,3-2-1,4-1-183,-1-2 1,5-6 0,-3 3 0,1-1-350,-1-1 0,3 2 0,-3-3 0,2 2-346,-2-3 1,-4 4 0,-5-1 0,-1-1-1764,0 2 2222,-6-4 0,-33-9 0,-15-9 0</inkml:trace>
</inkml:ink>
</file>

<file path=ppt/ink/ink20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48.605"/>
    </inkml:context>
    <inkml:brush xml:id="br0">
      <inkml:brushProperty name="width" value="0.04286" units="cm"/>
      <inkml:brushProperty name="height" value="0.04286" units="cm"/>
      <inkml:brushProperty name="color" value="#FFFFFF"/>
    </inkml:brush>
  </inkml:definitions>
  <inkml:trace contextRef="#ctx0" brushRef="#br0">57 87 7884,'-14'0'-565,"4"0"0,1 0 1818,-2 0-529,4 0 0,1 2 1,6 2-243,0 6 0,6 6 0,4 8 1,1 9-350,-1 7 1,7 9 0,-4 4-1,0 3-306,-2 1 1,-2-4 0,6-2 0,-1-4-737,0-5 0,1-7 1,-1-11 908,0-5 0,7-86 0,1-22 0</inkml:trace>
  <inkml:trace contextRef="#ctx0" brushRef="#br0" timeOffset="1">315 187 7570,'0'15'-45,"0"-6"0,0 1 0,0 1 605,0 2 1,7 7 0,1 4 0,1 5-176,1 4 0,-2 4 0,3 6 0,-1-2-316,1-2 0,0 2 1,0-4-1,-3-2-1134,-2-7 1,4-5-24,-5-9 1,-1-14 1087,-4-10 0,0 4 0,0-7 0</inkml:trace>
  <inkml:trace contextRef="#ctx0" brushRef="#br0" timeOffset="2">258 1 7895,'-9'0'-996,"-1"0"996,0 0 0,28 25 0,7 7 0</inkml:trace>
</inkml:ink>
</file>

<file path=ppt/ink/ink20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48.921"/>
    </inkml:context>
    <inkml:brush xml:id="br0">
      <inkml:brushProperty name="width" value="0.04286" units="cm"/>
      <inkml:brushProperty name="height" value="0.04286" units="cm"/>
      <inkml:brushProperty name="color" value="#FFFFFF"/>
    </inkml:brush>
  </inkml:definitions>
  <inkml:trace contextRef="#ctx0" brushRef="#br0">0 58 7961,'2'14'13,"3"0"1,-2 1-1,5-1 1,0 2 115,0 3 0,0 3 1,3 7-1,-1 1 418,1 4 1,0 2 0,2 7 0,-2 0-125,0 0 0,5-6 1,-7-4-1,4-4-253,1-5 0,1-5 1,-1-9-192,0-6 1,-6-8 0,-1-7 0,-2-9-130,-1-8 0,6-3 0,-5-7 1,-2-2-156,-1-1 1,-1-2-1,2 2 1,2 1-29,-2 2 0,-1 6 0,-1-3 0,3 1-260,0 1 0,1 6 0,-5 8 0,2 4 593,3 6 0,-4 2 0,12 52 0,-5 11 0</inkml:trace>
</inkml:ink>
</file>

<file path=ppt/ink/ink20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49.150"/>
    </inkml:context>
    <inkml:brush xml:id="br0">
      <inkml:brushProperty name="width" value="0.04286" units="cm"/>
      <inkml:brushProperty name="height" value="0.04286" units="cm"/>
      <inkml:brushProperty name="color" value="#FFFFFF"/>
    </inkml:brush>
  </inkml:definitions>
  <inkml:trace contextRef="#ctx0" brushRef="#br0">101 245 7895,'8'14'348,"-3"0"1,-2-1 0,0-2 0,4-3-900,1-1 0,1-3 1,6-5 527,-1-4 1,0-3 0,1-8-1,-1-1 395,0-3 0,-4-5 0,-2 3 0,-2-2-274,-3 0 1,-1 2 0,-2-2-1,-2 3-63,-2 0 1,-3 10 0,-6-3 0,1 1-85,-4 0 1,-3 5 0,1 4 0,-3 2 140,-1 2 1,0 2-1,-2 2 1,5 7 262,3 7 1,3 0-1,2 7 1,3 4-15,2 3 0,1 1 1,5-3-1,1 2-71,4 2 1,10 5-1,8 0 1,5 0-243,0 0 1,1-4 0,1-7-1,4-2-764,4-7 0,-2-6 0,3-13 0,-1-3-2489,-1-7 3225,4-6 0,-15-32 0,-3-15 0,7-4 0,-1 1 0</inkml:trace>
</inkml:ink>
</file>

<file path=ppt/ink/ink20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49.386"/>
    </inkml:context>
    <inkml:brush xml:id="br0">
      <inkml:brushProperty name="width" value="0.04286" units="cm"/>
      <inkml:brushProperty name="height" value="0.04286" units="cm"/>
      <inkml:brushProperty name="color" value="#FFFFFF"/>
    </inkml:brush>
  </inkml:definitions>
  <inkml:trace contextRef="#ctx0" brushRef="#br0">40 44 7843,'-14'0'585,"-1"0"1,7-2 0,5-1-484,6-2 0,5-4 0,8 4 1,2 0 165,1-1 0,6 4 0,-1-3 0,3 4-207,2 1 0,0 6 1,-1 4-1,1 4-105,0 5 1,-5 0 0,-2 8 0,-1 4 97,-4-1 1,-3 2-1,-2 0 1,-4 1-118,-2-1 0,-1-3 1,-5-5-1,-2-5-207,-3-3 0,-3-2 0,-8 0 0,-1-1-328,-2-3 1,-5 1 0,3-6 0,-1-2 59,-4-2 1,-1-1 0,0 0 537,3 0 0,-15-38 0,0-10 0</inkml:trace>
</inkml:ink>
</file>

<file path=ppt/ink/ink20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49.620"/>
    </inkml:context>
    <inkml:brush xml:id="br0">
      <inkml:brushProperty name="width" value="0.04286" units="cm"/>
      <inkml:brushProperty name="height" value="0.04286" units="cm"/>
      <inkml:brushProperty name="color" value="#FFFFFF"/>
    </inkml:brush>
  </inkml:definitions>
  <inkml:trace contextRef="#ctx0" brushRef="#br0">0 1 7986,'0'14'765,"0"0"1,5 7-1,1 3 1,2 5-419,4 4 1,0 5-1,3 12 1,1 5-337,3 6 1,-3 3-1,3-4 1,-5 2-420,-4-1 1,2-5-1,-4-7 1,0-8-563,-3-4 1,1-10 0,-1-8 56,-2-3 0,-1-10 913,-2-6 0,0-57 0,0-21 0</inkml:trace>
</inkml:ink>
</file>

<file path=ppt/ink/ink20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49.909"/>
    </inkml:context>
    <inkml:brush xml:id="br0">
      <inkml:brushProperty name="width" value="0.04286" units="cm"/>
      <inkml:brushProperty name="height" value="0.04286" units="cm"/>
      <inkml:brushProperty name="color" value="#FFFFFF"/>
    </inkml:brush>
  </inkml:definitions>
  <inkml:trace contextRef="#ctx0" brushRef="#br0">87 44 7844,'0'14'98,"-2"1"0,-1 1 271,-2 3 0,0-2 0,5 7 1,0 2-121,0 1 1,7 8 0,2 1-1,4 3 51,1-1 1,6-6 0,0 1 0,3-3-113,2-1 1,-3-8-1,2-7 1,0-8-368,-2-4 1,6-4-1,-6-4 1,0-8-77,-3-9 1,-3-5-1,-3-4 1,-4-3 112,-4-2 0,2 1 1,-3-3-1,0 6 145,-3 3 1,-7 1 0,-4 0 0,-2 2 148,-3 3 1,-6 4 0,-2 5 0,-5 1-55,0 0 0,-1 1 1,0 3-1,1 6-177,-1 2 0,-4 4 0,-1 2 1,4 6-249,4 3 1,6 7 0,5 3 0,3 0-483,2 1 809,4 0 0,50-1 0,12-3 0</inkml:trace>
</inkml:ink>
</file>

<file path=ppt/ink/ink20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50.156"/>
    </inkml:context>
    <inkml:brush xml:id="br0">
      <inkml:brushProperty name="width" value="0.04286" units="cm"/>
      <inkml:brushProperty name="height" value="0.04286" units="cm"/>
      <inkml:brushProperty name="color" value="#FFFFFF"/>
    </inkml:brush>
  </inkml:definitions>
  <inkml:trace contextRef="#ctx0" brushRef="#br0">15 1 7844,'-2'8'172,"-1"-2"23,-2 1 1,0-4 0,5 6 189,0 2 0,0 7 0,2 3 0,1 1 193,2 3 0,6 11 0,-2 5 0,4 7-271,2 3 0,-1 3 1,0 6-1,2 3-667,3-3 0,-4-7 0,1-6 0,-5-4-629,0-4 0,0-6 0,0-9 989,-1-5 0,-14-86 0,3-22 0</inkml:trace>
</inkml:ink>
</file>

<file path=ppt/ink/ink20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50.475"/>
    </inkml:context>
    <inkml:brush xml:id="br0">
      <inkml:brushProperty name="width" value="0.04286" units="cm"/>
      <inkml:brushProperty name="height" value="0.04286" units="cm"/>
      <inkml:brushProperty name="color" value="#FFFFFF"/>
    </inkml:brush>
  </inkml:definitions>
  <inkml:trace contextRef="#ctx0" brushRef="#br0">116 431 7844,'1'14'-179,"4"0"0,-2-6 0,7-3 205,1-3 1,2-2 0,1-2 0,2-3 365,3-4 1,-1-6-1,4-2 1,-1-4-63,-4-1 0,-1-2 0,-2-5 1,1 1-209,-1-1 0,-4 0 1,-3 1-1,0 0 26,-4 5 1,-3-4 0,-5 3 0,-4-2-52,-4 2 1,-6 4 0,-2 5 0,-1 2-56,-4 4 1,-1 3-1,-1 6 1,-1 0 36,0 0 1,5 11-1,0 6 1,1 7 50,0 6 1,3 9-1,7-1 1,3 3 31,5 2 1,4 0 0,4 0 0,5 0 169,6 0 1,12 5-1,3 0 1,7-2-15,6-1 1,1-9-1,1-4 1,4-6-765,5-7 0,-4-10 1,-1-4-1,-4-7-2751,-1-7 3197,0-1 0,-6-80 0,-19 39 0,-1 0 0</inkml:trace>
</inkml:ink>
</file>

<file path=ppt/ink/ink20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53.695"/>
    </inkml:context>
    <inkml:brush xml:id="br0">
      <inkml:brushProperty name="width" value="0.04286" units="cm"/>
      <inkml:brushProperty name="height" value="0.04286" units="cm"/>
      <inkml:brushProperty name="color" value="#FFFFFF"/>
    </inkml:brush>
  </inkml:definitions>
  <inkml:trace contextRef="#ctx0" brushRef="#br0">774 1 8218,'0'8'2360,"0"-1"-1811,0-2 0,0-2 0,0 7 0,0 1-139,0 2 1,0 1-1,0 2 1,0 2-232,0 1 0,0 8 0,0 0 0,2 6-12,3 4 0,-4 6 1,4 6-1,-3 2-66,-2 4 1,0 0 0,0 3 0,0-1 58,0 0 1,0 5 0,0 1 0,-2-3-17,-3-1 1,2 2 0,-5-2-1,2-4-34,2 1 0,-2 0 0,0 3 1,-1 0-48,1-2 1,-4 4 0,4-10-1,-2 1 19,-3 1 1,3 4-1,-2 5 1,1-1-10,1-2 1,-5-2 0,4 2 0,-4 1-3,-1 3 1,-1 5 0,1-3-1,0 4-20,-1 2 0,1-2 1,-2 7-1,-2-2-49,-1-3 0,0 3 1,3 2-1,0 4 36,2-1 1,-4-1 0,9-6 0,-4 0 4,-1 0 0,-1 4 0,3 0 0,1-1-21,1-1 0,0-3 1,-2 3-1,1 0-39,1 3 1,2-2 0,-3-7 0,1-1-127,-1 2 0,-2-1 0,1 1 0,1-4 26,1-1 1,0-2 0,-4-3 0,0 1 68,-1 2 1,1 0 0,0-4 0,-1-1-16,1 0 1,0-1-1,1-3 1,2-5-150,1-4 1,6-2 0,-4-4 0,0-6-787,0-7 0,4-4-203,0-7 0,2-9 0,4-8-71,2-10 1,0-6 0,4 1 1271,-2-1 0,-1-32 0,-5-3 0</inkml:trace>
</inkml:ink>
</file>

<file path=ppt/ink/ink20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57.804"/>
    </inkml:context>
    <inkml:brush xml:id="br0">
      <inkml:brushProperty name="width" value="0.04286" units="cm"/>
      <inkml:brushProperty name="height" value="0.04286" units="cm"/>
      <inkml:brushProperty name="color" value="#FFFFFF"/>
    </inkml:brush>
  </inkml:definitions>
  <inkml:trace contextRef="#ctx0" brushRef="#br0">0 1 7746,'0'9'527,"0"1"0,0-5 0,2 3 0,1 0-70,2 0 0,-1 1 1,-2 6-374,3-1 0,-4 5 1,6 0-1,-3 0 38,1 2 0,2 1 0,-4 7 0,3 0-116,2-1 0,-3 1 0,3 1 0,0 2-4,0 1 1,-3 1 0,3-7 0,0-2 38,-1-1 0,3-6 1,4-1-12,1-5 1,4-6 0,0-8 0,-2-2 66,-1-6 1,4-9 0,0-5 0,1-5-57,0-4 1,4 1 0,-1-6 0,1 0-82,-1 1 1,2-3 0,-5 7 0,-1 1-77,1 2 1,3 2-1,-5 3 1,-3 3-268,-5 1 0,2 2 0,-4 4-1569,4 1-147,-5 6 2099,-2 2 0,-18 12 0,-4 2 0</inkml:trace>
</inkml:ink>
</file>

<file path=ppt/ink/ink20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58.673"/>
    </inkml:context>
    <inkml:brush xml:id="br0">
      <inkml:brushProperty name="width" value="0.04286" units="cm"/>
      <inkml:brushProperty name="height" value="0.04286" units="cm"/>
      <inkml:brushProperty name="color" value="#FFFFFF"/>
    </inkml:brush>
  </inkml:definitions>
  <inkml:trace contextRef="#ctx0" brushRef="#br0">37 150 7794,'-9'-13'133,"-1"4"1,7 1 1502,-2 3-1064,-3-3 1,8 2 0,-1 6-349,4 8 0,7 11 0,-4 5 0,0 6-105,1 8 1,2 2 0,-2 12 0,-1 3-188,0 0 0,1 3 0,-4-1 1,2-1-43,-2-4 0,-2-2 0,-1-10 0,0-5-194,0-7 247,0-9 1,0-12-1,0-17 1,0-10-142,0-8 1,5-8-1,0-6 1,0-5-105,1-4 1,-4-2 0,4-3-1,1 2 19,2 2 0,-1-1 0,2-4 0,-1 1 233,-1 3 0,5 10 0,-4 10 0,3 4 276,-3 5 1,4 5 0,-4 11 227,4 8 1,-3 7-1,-1 9 1,2 3-19,2 5 1,2 9 0,-3 5-1,-1 5-139,-1 5 0,0 3 0,4 6 1,-1 1-202,-4-1 0,2-4 1,-6-1-1,-2 1-304,-1-2 0,-1-8 1,3-11-1012,0-7 1,1-9-3148,-5-16 4366,0-3 0,-6-88 0,2 40 0,0 0 0</inkml:trace>
</inkml:ink>
</file>

<file path=ppt/ink/ink20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59.362"/>
    </inkml:context>
    <inkml:brush xml:id="br0">
      <inkml:brushProperty name="width" value="0.04286" units="cm"/>
      <inkml:brushProperty name="height" value="0.04286" units="cm"/>
      <inkml:brushProperty name="color" value="#FFFFFF"/>
    </inkml:brush>
  </inkml:definitions>
  <inkml:trace contextRef="#ctx0" brushRef="#br0">87 343 7794,'0'14'-1,"1"4"0,2-2 1,4-3-46,1-1 1,-4-5 0,6-3 0,1-2 298,2-2 1,-4 0 0,1-3-1,3-5-30,4-6 1,-1-10-1,3 1 1,-4-1-180,-6 1 0,2-1 1,-4-5-1,-1 0-13,1 1 1,-3 1-1,-4 3 1,0 3-13,0 0 0,-1 5 1,-6-3-1,-5 3-70,-6 2 1,-3 1 0,2 2 0,-3 3 84,0 2 0,-4 3 1,7 9-1,0 7 27,-2 4 1,5 13 0,-3 1 0,3 2 52,2 2 1,6 10 0,3-1-1,4 4-31,1 2 1,6 2-1,5-4 1,7-2-199,6-1 0,4-5 1,4-7-1,3-11-387,2-9 0,-1-8 1,4-10-1,-3-6-599,-2-7 0,-2-10 1101,-4-10 0,-7 15 0,-1 4 0</inkml:trace>
</inkml:ink>
</file>

<file path=ppt/ink/ink20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3:59.621"/>
    </inkml:context>
    <inkml:brush xml:id="br0">
      <inkml:brushProperty name="width" value="0.04286" units="cm"/>
      <inkml:brushProperty name="height" value="0.04286" units="cm"/>
      <inkml:brushProperty name="color" value="#FFFFFF"/>
    </inkml:brush>
  </inkml:definitions>
  <inkml:trace contextRef="#ctx0" brushRef="#br0">359 79 7743,'-19'-13'-11,"0"2"1,0 2-89,-2-3 1,4 4-1,-7 0 1,-2 1 304,-1-1 1,3 6 0,1 2 0,-1 10-11,1 7 1,-2 5-1,6 7 1,1 1-54,2 4 0,8 2 1,4 7-1,2 0-64,2 0 1,2-4 0,4-3 0,7-1 19,4-3 0,9-5 1,-2-6-1,3-8-75,1-5 1,1-5-1,0-8 1,-2-6-108,-3-7 1,1-6 0,-6-7-1,-1-4-223,-2-2 1,1-1 0,-1-4-1,-5 2-67,-3 2 1,-3 8 0,-5 0 0,0 6 351,0 3 1,-2 8 147,-2 9 0,0 10 0,-3 8 0,0 10 149,4 8 1,1 0-1,2 6 1,2 2 159,3 1 0,-2 2 1,6 2-1,3 3-44,0 4 0,3 4 0,-3 1 0,0 1-88,-3-1 1,-6-6 0,2-3-1,-3-5-149,-2-5 1,-2-4 0,-3-11-1,-6-5-281,-6-7 0,-1 0 0,-4-6 0,0-3-524,-1-6 1,1-5 0,-4-10 0,4-5-564,1-3 1,7-3 0,6-2 1212,2-2 0,36-22 0,18-10 0,4-4 0,-1-1 0</inkml:trace>
  <inkml:trace contextRef="#ctx0" brushRef="#br0" timeOffset="1">775 222 7743,'13'-19'0,"-4"-1"-96,-4-3 0,-3 6 0,-2-2 0,-2 4 512,-3 6 1,-3-2 0,-7 6 0,-5 2 8,-3 1 1,0 2 0,-1 2 0,-1 4-290,-2 8 0,0 7 0,1 9 0,4 2 6,1 2 1,-1 5 0,6 0 0,5 2 52,3 2 1,3-5 0,5 1 0,2 0-7,2 3 1,9-4 0,8-3 0,1-3-16,4-5 1,1-8 0,1-1 0,1-7-336,0-6 0,-5-5 0,0-5 1,-1-6-177,0-7 0,-3-6 1,-7-8-1,-2-3-60,-1-1 1,-2-3 0,1-2-1,-4 1-173,-3 2 1,3 1 0,-1-3 0,0 5 381,-3 5 0,-1 0 0,2 11 1,1 1 380,2 2 0,1 10 196,-1 6 0,-2 8 1,5 9-1,0 4 57,0 1 0,-3 2 0,3 7 0,-2 0-248,-3 3 1,4-1-1,-3-4 1,0 0-697,-3-1 0,4-5 0,0-3-2708,-2 1 3206,-2-5 0,-26-46 0,-7-20 0</inkml:trace>
  <inkml:trace contextRef="#ctx0" brushRef="#br0" timeOffset="2">947 222 7743,'0'10'162,"0"-1"1,2-5-1,3 0 46,4-2 1,5-2-1,4 0 1,1 0 71,-1 0 1,4 0 0,2-2 0,1-1-515,-1-2 0,3-1 0,-4 3 0,0-2 234,1 2 0,-13 1 0,2 2 0</inkml:trace>
</inkml:ink>
</file>

<file path=ppt/ink/ink20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00.328"/>
    </inkml:context>
    <inkml:brush xml:id="br0">
      <inkml:brushProperty name="width" value="0.04286" units="cm"/>
      <inkml:brushProperty name="height" value="0.04286" units="cm"/>
      <inkml:brushProperty name="color" value="#FFFFFF"/>
    </inkml:brush>
  </inkml:definitions>
  <inkml:trace contextRef="#ctx0" brushRef="#br0">73 12 7743,'-15'0'849,"1"-2"-588,-1-3 1,6 4-1,1-2 1,2 6 90,2 6 0,3 6 1,1 4-1,0 5-118,0 3 1,5 3 0,1 5 0,2 6-233,3 6 1,-3 7 0,0-2 0,0 2-192,0-1 0,-5-4 0,4-7 0,-3-6-744,1-7 1,5-7 932,-6-7 0,14-52 0,-2-12 0</inkml:trace>
</inkml:ink>
</file>

<file path=ppt/ink/ink20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00.651"/>
    </inkml:context>
    <inkml:brush xml:id="br0">
      <inkml:brushProperty name="width" value="0.04286" units="cm"/>
      <inkml:brushProperty name="height" value="0.04286" units="cm"/>
      <inkml:brushProperty name="color" value="#FFFFFF"/>
    </inkml:brush>
  </inkml:definitions>
  <inkml:trace contextRef="#ctx0" brushRef="#br0">144 301 9499,'0'15'329,"0"-1"1,0 2-1,0 3-138,0 5 1,0 8 0,0 3 0,0 0-290,0 0 1,0 0 0,0-3-1,0 0-1488,0-5 0,0-5 1586,0-8 0,-13-101 0,5 30 0,0 1 0</inkml:trace>
  <inkml:trace contextRef="#ctx0" brushRef="#br0" timeOffset="1">72 0 7482,'-14'2'0,"0"1"-263,-1 2 0,6 6 0,1-1 24,1 2 0,3-2 239,4-1 0,31 33 0,9 12 0</inkml:trace>
  <inkml:trace contextRef="#ctx0" brushRef="#br0" timeOffset="2">216 201 7743,'4'10'51,"1"-1"1,1 2 0,-2 7 0,2 3 372,2 1 0,-5 2 0,2 4 0,-2 3 13,2 2 0,-3 4 0,4 6 0,0 0-84,4 0 1,-2 0 0,1-3 0,1-7-212,-2-9 1,5-7 0,-4-4 0,4-3-203,1-5 0,-1-10 0,-2-6 0,-1-9-164,1-8 1,-3-2 0,1-9 0,1-1-221,-2-1 0,5 0 0,-4 1 0,4 2-61,1-2 1,-4 3 0,-1 2 0,1 3-298,-2 5 0,0 6-65,-3-2 867,-4 11 0,-1 63 0,-8 29 0</inkml:trace>
</inkml:ink>
</file>

<file path=ppt/ink/ink20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00.968"/>
    </inkml:context>
    <inkml:brush xml:id="br0">
      <inkml:brushProperty name="width" value="0.04286" units="cm"/>
      <inkml:brushProperty name="height" value="0.04286" units="cm"/>
      <inkml:brushProperty name="color" value="#FFFFFF"/>
    </inkml:brush>
  </inkml:definitions>
  <inkml:trace contextRef="#ctx0" brushRef="#br0">72 341 7724,'0'16'0,"0"2"131,0 1 0,6 0 1,4-7 223,3-2 0,1-4 1,0-6-1,2 0-12,3 0 1,-3-6 0,5-5 0,-2-5-265,0-3 0,0-7 0,-4 2 0,-1-3-174,0-1 1,-4-1 0,-2 0 0,-2 1-126,-3-1 1,-1 5 0,-2 2 0,-2 0 49,-2-1 1,-6 6 0,-7-2 0,-3 4 157,3 6 0,-5-2 0,-2 6 1,-3 3 233,-2 5 0,0 7 1,2 9-1,2 7 235,1 5 1,6 1-1,1 6 1,6 1 85,6-3 1,3 7-1,5-1 1,5 6-132,7 3 1,10-7 0,4 1 0,8-9-861,4-5 0,2-6 0,0-12 0,2-5-1961,2-8 1,-2-13 2408,3-11 0,-11-14 0,2-8 0,3-4 0,-1-1 0</inkml:trace>
</inkml:ink>
</file>

<file path=ppt/ink/ink20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01.414"/>
    </inkml:context>
    <inkml:brush xml:id="br0">
      <inkml:brushProperty name="width" value="0.04286" units="cm"/>
      <inkml:brushProperty name="height" value="0.04286" units="cm"/>
      <inkml:brushProperty name="color" value="#FFFFFF"/>
    </inkml:brush>
  </inkml:definitions>
  <inkml:trace contextRef="#ctx0" brushRef="#br0">130 358 7760,'0'10'0,"1"-2"0,4-2 91,4-3 0,4-1 1,2-4-1,-1-2 226,0-6 0,2-3 0,2-3 0,2-3-180,3-5 1,-6 2 0,2-2 0,-3-3-258,-1-5 1,-7 4-1,-4-3 1,-2 6-79,-2-1 0,-6 6 1,-6 1-1,-4 3 33,-3 1 1,-6 7 0,1 4 0,-3 2 109,-2 2 0,1 0 0,-1 3 0,2 5 174,3 6 0,-2 10 0,7 0 1,2 5 68,1 4 0,8-1 1,3 5-1,3 0 66,2-1 1,4 2 0,4 5-1,8 0-5,4 0 0,4-4 1,3-3-1,-1-2-161,-2-7 1,0-6-1,4-10 1,1-3-518,0-2 0,-7-3 0,-1-9 0,-2-7 429,0-4 0,0-34 0,0-13 0,0-3 0,0 0 0</inkml:trace>
</inkml:ink>
</file>

<file path=ppt/ink/ink20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01.795"/>
    </inkml:context>
    <inkml:brush xml:id="br0">
      <inkml:brushProperty name="width" value="0.04286" units="cm"/>
      <inkml:brushProperty name="height" value="0.04286" units="cm"/>
      <inkml:brushProperty name="color" value="#FFFFFF"/>
    </inkml:brush>
  </inkml:definitions>
  <inkml:trace contextRef="#ctx0" brushRef="#br0">15 1 8401,'-7'8'621,"6"4"0,-4-2 0,3 3-328,2 1 1,0 7 0,0 4-1,0 9-121,0 9 1,0 6 0,0 8 0,0 1-572,0-1 0,0-1 0,0-2 0,0-3 399,0-2 0,7-20 0,1-10 0</inkml:trace>
</inkml:ink>
</file>

<file path=ppt/ink/ink20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02.052"/>
    </inkml:context>
    <inkml:brush xml:id="br0">
      <inkml:brushProperty name="width" value="0.04286" units="cm"/>
      <inkml:brushProperty name="height" value="0.04286" units="cm"/>
      <inkml:brushProperty name="color" value="#FFFFFF"/>
    </inkml:brush>
  </inkml:definitions>
  <inkml:trace contextRef="#ctx0" brushRef="#br0">99 302 7760,'0'20'727,"0"-8"0,0 2-524,0-1 0,7-7 1,2-1-282,4-4 0,1-2 0,1-6 0,1-5 67,3-6 1,-3-7-1,4 1 1,-1-3-145,1-2 1,-3 0-1,-6 1 1,-3 1 58,-1 3 0,-3-2 0,-4 7 0,-1 2 54,-4 1 1,-3 3 0,-6 2 0,-2 3 74,-3 1 1,-2 3-1,-5 5 1,4 6 227,1 7 1,-4 2-1,3 8 1,-2 3 136,0 5 1,6 4 0,1 7 0,4 0-107,3 0 0,7 2 0,-1 1 0,4 2-299,4-2 0,11-3 1,7-5-1,3-6-411,4-6 1,-3-12 0,9-9 0,-2-4-1910,1-1 2327,5-6 0,36-59 0,-29 22 0,-1 0 0</inkml:trace>
</inkml:ink>
</file>

<file path=ppt/ink/ink20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02.328"/>
    </inkml:context>
    <inkml:brush xml:id="br0">
      <inkml:brushProperty name="width" value="0.04286" units="cm"/>
      <inkml:brushProperty name="height" value="0.04286" units="cm"/>
      <inkml:brushProperty name="color" value="#FFFFFF"/>
    </inkml:brush>
  </inkml:definitions>
  <inkml:trace contextRef="#ctx0" brushRef="#br0">373 69 7760,'-15'-5'0,"1"-1"119,0-2 0,-5 0 1,-2-3-1,0 3 51,1 1 1,-4-2 0,3 4 0,-1 4 141,-4 4 0,1 5 0,-1 8 0,4 3-113,1 5 1,2 9-1,5 5 1,1 4-201,3 1 1,4 1-1,6 2 1,2 4-81,2 1 0,9-7 0,8-1 1,1-7-187,4-6 1,2-10-1,4-5 1,0-9 266,-5-4 0,8-53 0,-5-13 0</inkml:trace>
  <inkml:trace contextRef="#ctx0" brushRef="#br0" timeOffset="1">301 298 7901,'6'8'338,"2"-1"0,7-9 0,-1-1-163,0-2 1,1-4 0,-1 2 0,2 1-14,3-1 0,-1-4 1,4 3-1,0-1-557,1-1 0,-6 5 0,2-2 1,-3-1 394,-2 0 0,-6 4 0,-1-2 0</inkml:trace>
</inkml:ink>
</file>

<file path=ppt/ink/ink20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02.561"/>
    </inkml:context>
    <inkml:brush xml:id="br0">
      <inkml:brushProperty name="width" value="0.04286" units="cm"/>
      <inkml:brushProperty name="height" value="0.04286" units="cm"/>
      <inkml:brushProperty name="color" value="#FFFFFF"/>
    </inkml:brush>
  </inkml:definitions>
  <inkml:trace contextRef="#ctx0" brushRef="#br0">44 0 7760,'-15'0'878,"3"2"-169,2 3 1,4 3-1,6 8-323,0 3 0,1 3 0,4 7 0,3 1-248,0 3 1,5 10 0,-5 10-1,0 3-294,-3 1 0,1-1 1,-1-4-1,-2-2-905,-2-1 0,-1-11 1061,0 1 0,13-27 0,3-7 0</inkml:trace>
</inkml:ink>
</file>

<file path=ppt/ink/ink20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02.786"/>
    </inkml:context>
    <inkml:brush xml:id="br0">
      <inkml:brushProperty name="width" value="0.04286" units="cm"/>
      <inkml:brushProperty name="height" value="0.04286" units="cm"/>
      <inkml:brushProperty name="color" value="#FFFFFF"/>
    </inkml:brush>
  </inkml:definitions>
  <inkml:trace contextRef="#ctx0" brushRef="#br0">14 80 7760,'-1'-13'2427,"-4"3"-1976,4-2 0,-6 18 0,7 2 1,0 9-291,0 6 1,2 2-1,1 9 1,2 2-209,-2 1 1,-2 4 0,-1-2 0,2 0-186,3 0 1,-4-4-1,4-8 1,-3-3-659,-2-5 0,1-5 586,4-4 0,-3-12 1,3-12-1,-2-9 231,2-4 0,-4-1 1,5-1-1,-1-1 114,0-4 1,1 9 0,-2-4 0,2 2 58,2 0 1,-3-2 0,4 1-1,1 1-23,-2 3 0,3-2 0,-5 7 0,2 2-227,3 1 0,-3 1-983,2 1 1133,-7 6 0,4 46 0,-7 18 0</inkml:trace>
</inkml:ink>
</file>

<file path=ppt/ink/ink20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03.013"/>
    </inkml:context>
    <inkml:brush xml:id="br0">
      <inkml:brushProperty name="width" value="0.04286" units="cm"/>
      <inkml:brushProperty name="height" value="0.04286" units="cm"/>
      <inkml:brushProperty name="color" value="#FFFFFF"/>
    </inkml:brush>
  </inkml:definitions>
  <inkml:trace contextRef="#ctx0" brushRef="#br0">30 185 7760,'0'29'46,"0"-1"1,0-1-1,0-1 262,0-2 1,4-2-1,3 4 1,-1-4 125,0-1 1,1-2 0,-2-5-312,4 0 1,4-6 0,1-3-277,1-3 0,-3-9 0,-1-2 0,-1-6-44,1-4 1,2-3 0,0-7-1,-2 1-18,-2-1 1,-4 0 0,3 1 0,-2 1 80,-2 3 0,-3-3 1,-1 4-1,0-1 202,0 1 1,-1 5-1,-4-1 1,-5 3 101,-2 2 1,-4-1 0,-2 3 0,-3 2 27,-1 5 1,3 10 0,-3 5-1,1 4-272,3 5 1,4 3 0,3 7 0,3-2-495,2-3 1,1 1 0,5-4 567,0 1 0,64-29 0,15-5 0</inkml:trace>
</inkml:ink>
</file>

<file path=ppt/ink/ink20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03.290"/>
    </inkml:context>
    <inkml:brush xml:id="br0">
      <inkml:brushProperty name="width" value="0.04286" units="cm"/>
      <inkml:brushProperty name="height" value="0.04286" units="cm"/>
      <inkml:brushProperty name="color" value="#FFFFFF"/>
    </inkml:brush>
  </inkml:definitions>
  <inkml:trace contextRef="#ctx0" brushRef="#br0">0 55 10544,'2'10'2370,"1"1"-2066,2 5 0,0 0 0,-5 9 0,0 5-157,0 7 1,0 4 0,0 4-1,0 0-119,0-2 0,0 1 1,0-10-1,0-4-702,0-5 344,0-4 0,1-26 0,4-9 0,3-12-202,0-7 1,5 1-1,-4-6 1,4-2 174,1-1 0,-1-2 0,-2 0 0,-1 1 219,1 4 0,0 3 1,0 6-1,-3 2 536,-1 3 1,4 10-1,-3 11 312,0 6 1,-2 11 0,-6 10 0,0 5-301,0 4 1,0-1 0,0 6 0,0 2-357,0 2 1,0-4-1,0-1 1,0-1-699,0 1 1,0-7 0,0-1-1,2-9 644,2-4 0,36-78 0,14-19 0</inkml:trace>
</inkml:ink>
</file>

<file path=ppt/ink/ink20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03.573"/>
    </inkml:context>
    <inkml:brush xml:id="br0">
      <inkml:brushProperty name="width" value="0.04286" units="cm"/>
      <inkml:brushProperty name="height" value="0.04286" units="cm"/>
      <inkml:brushProperty name="color" value="#FFFFFF"/>
    </inkml:brush>
  </inkml:definitions>
  <inkml:trace contextRef="#ctx0" brushRef="#br0">529 86 7729,'0'-14'1157,"0"0"22,0-1 0,-8 1 0,-5 1-468,-4 4 0,-10 2 0,-2 7 0,-8 2-166,-4 3 0,-7 9 1,-1 10-1,-1 5-322,1 4 1,3-3 0,8 4 0,6-4-473,6-1 0,12-1 0,9-1 0,5-1-119,5-2 0,9-7 0,12 2 0,6-3-90,6-1 1,3-3-1,4 0 1,1-3-103,2 2 0,-2-3 0,-6 0 0,-3 0 108,-2 0 1,-4 2-1,-8 4 1,-9 0 400,-8 1 1,-6 1 0,-4 1-1,-7 2 87,-7-1 0,-4-2 0,-7-2 1,0-1-270,1-4 0,-6 3 233,1-8 0,6 1 0,6-5 0</inkml:trace>
</inkml:ink>
</file>

<file path=ppt/ink/ink20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04.307"/>
    </inkml:context>
    <inkml:brush xml:id="br0">
      <inkml:brushProperty name="width" value="0.04286" units="cm"/>
      <inkml:brushProperty name="height" value="0.04286" units="cm"/>
      <inkml:brushProperty name="color" value="#FFFFFF"/>
    </inkml:brush>
  </inkml:definitions>
  <inkml:trace contextRef="#ctx0" brushRef="#br0">302 202 7816,'0'-15'-34,"0"1"0,0 0 0,0-1 1,-2 1 61,-3 0 0,2-1 1,-7 1-1,-1 0 204,-1-1 0,-3 1 0,1 1 0,0 2-191,-1 2 0,-1 5 1,-1 0-1,-4 2-16,-1 2 0,3 6 0,-4 6 0,3 5 56,2 7 1,2 5 0,3 2-1,4 5-40,4 0 0,3-2 0,2 2 0,2 1-7,3 0 1,3-10-1,6 0 1,2-5-59,3-5 0,4-7 1,5-5-1,1-4-19,0-1 0,-6-11 0,1-5 0,0-4-126,-2-6 1,-1-1 0,-8-2 0,-2 1-59,-1-1 1,-6-4-1,4-1 1,-1 4 175,-4 4 1,-1 1-1,-2 6 130,0 1 1,0 10-1,0 10 163,0 11 0,0 7 0,0 11 1,0 4 27,0 8 0,0 1 0,0 9 1,0 1-156,0 2 1,0 3 0,0 1 0,0 4-133,0 1 1,-2 1 0,-1-1-1,-4-8-170,-1-7 1,0-14 0,-1-7 0,3-10-269,-1-8 1,4-6 454,-7-10 0,7-67 0,-3-22 0</inkml:trace>
</inkml:ink>
</file>

<file path=ppt/ink/ink20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05.214"/>
    </inkml:context>
    <inkml:brush xml:id="br0">
      <inkml:brushProperty name="width" value="0.04286" units="cm"/>
      <inkml:brushProperty name="height" value="0.04286" units="cm"/>
      <inkml:brushProperty name="color" value="#FFFFFF"/>
    </inkml:brush>
  </inkml:definitions>
  <inkml:trace contextRef="#ctx0" brushRef="#br0">72 301 7980,'0'14'631,"0"1"0,2-3-512,2-2 0,9-5 0,8-12 0,-1-5 59,1-6 1,5-7-1,-4-1 1,2-4-81,0-4 1,-7 1 0,2 6 0,-4 1-180,-6 3 0,-2 5 1,-7-3-119,0 1 1,-12 5 0,-3 1 0,-6 8 215,-5 4 1,-1 4 0,-1 2 0,-1 8 68,0 5 0,2 5 1,2 7-1,2 0 227,3-1 0,2 3 0,9 0 0,4 5-101,3 0 1,2 1 0,3 1-1,7-5-257,9-2 1,7-4 0,4-3 0,2-7-495,1-6 0,5-4 0,-4-7 539,-2 0 0,11-45 0,1-11 0</inkml:trace>
</inkml:ink>
</file>

<file path=ppt/ink/ink20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05.538"/>
    </inkml:context>
    <inkml:brush xml:id="br0">
      <inkml:brushProperty name="width" value="0.04286" units="cm"/>
      <inkml:brushProperty name="height" value="0.04286" units="cm"/>
      <inkml:brushProperty name="color" value="#FFFFFF"/>
    </inkml:brush>
  </inkml:definitions>
  <inkml:trace contextRef="#ctx0" brushRef="#br0">1 229 7793,'0'10'465,"0"0"0,8-7 1,4 1-1,7-2-415,4-2 0,-4 0 0,5-2 0,1-2-285,2-6 1,7-3-1,-1-1 1,-1 1-429,-2 4 1,-6-4 662,0 3 0,-13-15 0,2-5 0</inkml:trace>
  <inkml:trace contextRef="#ctx0" brushRef="#br0" timeOffset="1">158 0 7793,'-8'2'332,"4"2"0,2 0 0,2 5 1,0 2-4,0 2 1,0 3 0,0 5 0,0 7-341,0 9 0,0 8 1,0 6-1,0 4-176,0-1 1,0 2 0,0-10 186,0-4 0,57-25 0,15-12 0</inkml:trace>
</inkml:ink>
</file>

<file path=ppt/ink/ink20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05.887"/>
    </inkml:context>
    <inkml:brush xml:id="br0">
      <inkml:brushProperty name="width" value="0.04286" units="cm"/>
      <inkml:brushProperty name="height" value="0.04286" units="cm"/>
      <inkml:brushProperty name="color" value="#FFFFFF"/>
    </inkml:brush>
  </inkml:definitions>
  <inkml:trace contextRef="#ctx0" brushRef="#br0">373 0 7793,'-14'0'93,"-1"0"0,1 0 363,0 0 1,-5 5 0,-2 1-1,-1 2 92,-4 4 1,-2 7-1,-4 5 1,-3 3-240,-2 1 1,10 1 0,0 0 0,6-1-45,8 1 0,5-5 1,10-2-1,4-1-288,9-4 0,12-1 0,11-3 0,3-2-316,2-1 1,0-1-1,0 6 1,0-1 16,0 0 1,-1 2-1,-4 3 1,-6 5 58,-7 3 1,-5 2 0,-11 0 0,-4-1 174,-4 1 0,-13 0 1,-9-1-1,-9 0-483,-8-5 0,-5-2 571,-5-7 0,-14-11 0,-10-4 0,-8 0 0,-1 0 0</inkml:trace>
</inkml:ink>
</file>

<file path=ppt/ink/ink20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06.540"/>
    </inkml:context>
    <inkml:brush xml:id="br0">
      <inkml:brushProperty name="width" value="0.04286" units="cm"/>
      <inkml:brushProperty name="height" value="0.04286" units="cm"/>
      <inkml:brushProperty name="color" value="#FFFFFF"/>
    </inkml:brush>
  </inkml:definitions>
  <inkml:trace contextRef="#ctx0" brushRef="#br0">359 327 8042,'-10'-15'0,"2"1"0,0-2-273,0-3 1,5 1-1,-3-6 1,1 1 540,0 0 1,-6-4 0,2 5 0,-4-2 27,-1 0 0,-1 7 0,-1-3 0,-1 6-98,-2 5 1,-5-3 0,5 8 0,0 2-109,-2 5 0,5 7 0,-5 9 1,4 5-76,2 3 0,-2 8 0,9 2 0,0 1 20,3 0 1,3 0-1,2 4 1,2-2 4,3-2 0,3-5 0,8 5 0,1 1 93,2-3 1,7-2 0,-2-9 0,3-2-50,2-3 1,-2-2 0,-2-7 0,-3-3-93,-1-2 0,3-3 0,-5-7 1,-1-7-121,-2-7 0,-7-6 1,-1-9-1,0-6-203,0-2 1,-5-7-1,2-1 1,-3-1-44,-2 1 1,0 0 0,0 4 0,0 2 271,0 6 1,0 7-1,0 6 239,0 5 1,0 11 0,0 8 0,0 10 307,0 7 1,1 6-1,2 5 1,2 3-58,-2 2 0,5 2 0,0 5 0,2-2-324,-1 2 0,-1 1 0,3 1 1,-3-4-511,-1-5 1,4 2 0,-3-3-1,0-5-1513,-3-6 1959,3-11 0,-7-49 0,6-16 0</inkml:trace>
</inkml:ink>
</file>

<file path=ppt/ink/ink20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06.783"/>
    </inkml:context>
    <inkml:brush xml:id="br0">
      <inkml:brushProperty name="width" value="0.04286" units="cm"/>
      <inkml:brushProperty name="height" value="0.04286" units="cm"/>
      <inkml:brushProperty name="color" value="#FFFFFF"/>
    </inkml:brush>
  </inkml:definitions>
  <inkml:trace contextRef="#ctx0" brushRef="#br0">1 101 8042,'0'19'795,"0"0"1,1-1-1,4-7-627,5-2 1,-1-5 0,4 0 0,3-2 10,0-2 1,6-2-1,2-1 1,3-3-210,2-2 1,1-6-1,0-6 1,0 3-200,-3 1 1,-3 2 0,0-1-1,-5 1 229,-3 0 0,-27-7 0,-6-1 0</inkml:trace>
</inkml:ink>
</file>

<file path=ppt/ink/ink20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07.822"/>
    </inkml:context>
    <inkml:brush xml:id="br0">
      <inkml:brushProperty name="width" value="0.04286" units="cm"/>
      <inkml:brushProperty name="height" value="0.04286" units="cm"/>
      <inkml:brushProperty name="color" value="#FFFFFF"/>
    </inkml:brush>
  </inkml:definitions>
  <inkml:trace contextRef="#ctx0" brushRef="#br0">15 1 7710,'-6'8'-165,"4"0"1,-3-3 601,4 4 0,1 6 1,0 2-1,1 4-31,4 1 1,3 2 0,5 5 0,-2 1-551,-2 3 1,1-1 0,4 5 0,-1-2-306,-3-3 1,2 3 0,-4-2-1,2-3 449,-1-4 0,-18-18 0,-1-10 0</inkml:trace>
</inkml:ink>
</file>

<file path=ppt/ink/ink20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09.012"/>
    </inkml:context>
    <inkml:brush xml:id="br0">
      <inkml:brushProperty name="width" value="0.04286" units="cm"/>
      <inkml:brushProperty name="height" value="0.04286" units="cm"/>
      <inkml:brushProperty name="color" value="#FFFFFF"/>
    </inkml:brush>
  </inkml:definitions>
  <inkml:trace contextRef="#ctx0" brushRef="#br0">7 187 8756,'-6'0'590,"6"0"-239,8 0 1,4 0 0,4 0-1,2 0-110,1 0 0,6 0 1,-1-1-1,3-3-409,2 0 0,0-7 0,-2 3 0,-2-2-384,-1 0 1,-5 3 0,4-5 551,-3 3 0,-26-1 0,-12-4 0</inkml:trace>
  <inkml:trace contextRef="#ctx0" brushRef="#br0" timeOffset="1">193 15 8021,'-9'-8'132,"-1"3"401,-1 4 0,-2 1-332,-1 0 1,6 6-1,3 5 1,4 5 46,1 3 1,1 13 0,4 2 0,5 6-192,2 3 0,3 8 0,-1 4 0,0 7-248,1 4 1,-1-7 0,-1-2 0,-2-8-1598,-2-4 1788,1-8 0,11-28 0,1-12 0</inkml:trace>
  <inkml:trace contextRef="#ctx0" brushRef="#br0" timeOffset="2">394 101 8011,'0'-8'1058,"0"2"0,5 23 1,1 7-657,2 5 0,-3 3 1,4 1-1,1 7-289,-2 6 0,5 4 0,-5 4 0,1-3-159,1-2 1,-7-4-1,2-10 1,-4-8-318,-1-5 1,5-11 199,0-11 1,0-12 0,-5-12 0,0-5 61,0-4 0,0-4 0,0-4 1,0 1-157,0 2 0,0-1 0,0-2 0,0 3-260,0 4 0,5 4 0,1 1 0,2 2-1250,3 3 1767,2 4 0,39 50 0,10 11 0</inkml:trace>
</inkml:ink>
</file>

<file path=ppt/ink/ink20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09.231"/>
    </inkml:context>
    <inkml:brush xml:id="br0">
      <inkml:brushProperty name="width" value="0.04286" units="cm"/>
      <inkml:brushProperty name="height" value="0.04286" units="cm"/>
      <inkml:brushProperty name="color" value="#FFFFFF"/>
    </inkml:brush>
  </inkml:definitions>
  <inkml:trace contextRef="#ctx0" brushRef="#br0">244 108 7685,'-14'0'-149,"0"0"1,4 0 0,1-2-1,-2-1 247,-2-2 0,-2-1 0,1 2 0,0 0 134,-1 1 0,1 1 1,0 2-1,-1 0-7,1 0 1,0 8 0,1 5 0,2 6-93,1 3 0,7 7 0,-2 6 1,4 0 24,1 0 0,1 5 0,6-2 1,5 3 86,6 2 0,3-6 0,-4-4 0,4-4-152,1-5 1,-3-3-1,4-9 1,-3-2-190,-2-5 0,-2-12 0,-2-5 0,0-9-32,1-6 0,-1 0 1,-1-13-1,-2-3-104,-1-3 0,-6-4 1,4 4-1,-1 0-93,-4 5 0,-2-1 0,1 9 0,1 1 313,2 2 1,0 2 296,-5 5 1,-2 10 0,-1 13 0,-2 9 40,2 9 1,1 4 0,2 7 0,0 1-61,0 4 1,0-3-1,0 6 1,0 0-302,0-1 1,5-2 0,2 4 0,-1 0-416,0-1 1,6-2-1,-5-8 1,3-3-1756,0-5 2205,-1-3 0,31-40 0,6-9 0</inkml:trace>
  <inkml:trace contextRef="#ctx0" brushRef="#br0" timeOffset="1">689 122 7979,'-14'-5'239,"-1"0"0,1-4 1,0 2-1,-1 1-261,1 0 0,0 1 0,-2 5 0,-2 0 267,-1 0 0,0 11 0,5 5 1,-1 5 113,1 4 0,1 9 0,2 4 0,3 3-297,2 2 0,2 2 1,9 3-1,5 3-182,3 0 1,7-2 0,3-6 0,0-2-199,1-2 0,0-11 0,5-10 0,0-7-1526,-1-6 1844,1-4 0,-7-71 0,-1-17 0</inkml:trace>
  <inkml:trace contextRef="#ctx0" brushRef="#br0" timeOffset="2">746 308 8826,'-5'10'0,"1"-1"1431,0 3-1638,3-6 0,2 0 0,4-6 0,5 0 496,3 0 1,1 0 0,0 0 0,2 0 60,3 0 1,-3-4-1,5-3 1,-2 1-564,0-1 1,5 1 0,-5 3 0,-1-2-1962,-2 2 2174,4-5 0,-10-19 0,3-11 0</inkml:trace>
  <inkml:trace contextRef="#ctx0" brushRef="#br0" timeOffset="3">890 22 7949,'-15'0'167,"1"0"0,0 0 444,-1 0 1,7 3-139,4 6 1,2 2 0,2 13 0,2 3-214,2 5 1,4 5 0,7 9 0,-1 5-228,0 6 1,1 4 0,-3-4 0,-1-1-381,-1-3 1,0-4 0,2-9-1,-1-5 347,-1-6 0,6-68 0,6-12 0</inkml:trace>
  <inkml:trace contextRef="#ctx0" brushRef="#br0" timeOffset="4">1090 423 7949,'0'14'234,"0"1"612,0-1 1,7-6-834,2-3 1,4-5-1,1-5 1,-1-5 291,-3-2 0,2-7 0,-2-2 1,3-1 113,1-4 1,-4 4 0,-2-2 0,-1-2-352,1-1 1,-4 3 0,0 2-1,-2 1 29,-2 4 0,0 1 0,-2 3 28,-2 4 1,-4 2-1,-8 7 1,-2 2-54,-1 3 1,0 4-1,5 10 1,-1 5 38,1 3 1,0 4 0,1 0 0,3 4-49,6 2 0,2-3 0,2 4 0,0 2-223,0 1 0,6 2 0,5-2 0,5-2-243,4-6 1,5-4 0,-1-7 0,3-8-233,2-7 1,-1-6-1,3-2 1,0-4 634,3-5 0,4-28 0,2-13 0,2-4 0,0 0 0</inkml:trace>
</inkml:ink>
</file>

<file path=ppt/ink/ink20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09.485"/>
    </inkml:context>
    <inkml:brush xml:id="br0">
      <inkml:brushProperty name="width" value="0.04286" units="cm"/>
      <inkml:brushProperty name="height" value="0.04286" units="cm"/>
      <inkml:brushProperty name="color" value="#FFFFFF"/>
    </inkml:brush>
  </inkml:definitions>
  <inkml:trace contextRef="#ctx0" brushRef="#br0">273 451 8238,'-7'-12'492,"-2"2"1,1-3-1,-2 2 1,-1-5-308,-2-3 0,-1-5 0,0 5 0,-1 2-204,1 1 1,-5 1 0,0 2 0,0 4 321,-2 4 0,5 5 1,-3 5-1,3 6-336,2 7 0,6 9 0,3 8 0,3 1-156,2 4 1,0 8 0,2 3 0,3 2 282,4-1 1,9-1-1,3 3 1,1-3 159,3-1 0,-2-9 1,0-8-1,3-4-173,1-5 1,0-10 0,-3-9 0,-5-6-217,-3-9 0,-2-8 1,1-15-1,-3-7-27,-2-6 0,-4-5 1,-6-6-1,0-1-23,0 1 0,0 0 1,0-1-1,0 3 97,0 2 0,-1-3 1,-2 4-1,-4-3 115,-1 3 1,0 4 0,-3 10-1,3 6 500,2 7 0,-1 5 0,4 12-159,-1 8 0,0 13 1,8 13-1,2 6-209,2 6 0,0 11 0,3 9 0,-1 7-172,1 5 0,1 6 1,3 2-1,-1 0-425,0 1 1,2 0 0,3-6 0,7-6 437,6-6 0,19-45 0,11-10 0,7-4 0,0-1 0</inkml:trace>
</inkml:ink>
</file>

<file path=ppt/ink/ink20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10.009"/>
    </inkml:context>
    <inkml:brush xml:id="br0">
      <inkml:brushProperty name="width" value="0.04286" units="cm"/>
      <inkml:brushProperty name="height" value="0.04286" units="cm"/>
      <inkml:brushProperty name="color" value="#FFFFFF"/>
    </inkml:brush>
  </inkml:definitions>
  <inkml:trace contextRef="#ctx0" brushRef="#br0">0 0 7897,'0'15'98,"0"-6"0,0 1 48,0 1 1,0 2 0,0 2 0,2 5 10,3 3 0,-2 5 0,5 2 0,0 2 25,0 1 1,-4 7 0,4-2 0,-1 4-93,-4 1 0,3-2 0,-1-3 0,-2-4-8,-1-4 0,0-8 1,1-3-1,2-3-93,-2-1 0,0-9-62,2-6 0,-2-8 0,6-9 0,1-4-174,-2-1 1,9-7 0,-2-5 0,1 3-174,0 0 0,-2 4 1,0 3-1,2 5 502,3 3 1,-3 4 0,3 2 95,-3 5 0,-8 10 1,-1 6-1,-3 8 259,1 10 1,0 3-1,-7 9 1,-2 4 35,-6-1 0,-3 6 0,-1-2 0,0-2-271,-1-2 1,-4-2-1,0-4 1,2-6-502,1-7 1,1-10-1,1-11 1,0-2-371,-1-2 0,6-6 0,1-6 1,1-5 668,4-7 0,8-28 0,3-9 0</inkml:trace>
</inkml:ink>
</file>

<file path=ppt/ink/ink20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10.273"/>
    </inkml:context>
    <inkml:brush xml:id="br0">
      <inkml:brushProperty name="width" value="0.04286" units="cm"/>
      <inkml:brushProperty name="height" value="0.04286" units="cm"/>
      <inkml:brushProperty name="color" value="#FFFFFF"/>
    </inkml:brush>
  </inkml:definitions>
  <inkml:trace contextRef="#ctx0" brushRef="#br0">0 0 8222,'10'19'0,"-2"1"342,-2-3 0,5-1 0,-1 0 1,3 1 63,1 3 1,0 3-1,1-2 1,1 0-246,3 0 0,-3-2 0,4-5 0,-1-1-499,1-4 0,-1-2 0,-3-7 1,1 0 337,2 0 0,13-39 0,-2-8 0</inkml:trace>
</inkml:ink>
</file>

<file path=ppt/ink/ink20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10.628"/>
    </inkml:context>
    <inkml:brush xml:id="br0">
      <inkml:brushProperty name="width" value="0.04286" units="cm"/>
      <inkml:brushProperty name="height" value="0.04286" units="cm"/>
      <inkml:brushProperty name="color" value="#FFFFFF"/>
    </inkml:brush>
  </inkml:definitions>
  <inkml:trace contextRef="#ctx0" brushRef="#br0">259 1 7897,'-15'0'721,"1"0"1,0 0 0,-1 1 46,1 4 1,5 0 0,-1 9-1,-1 7-273,-2 5 0,4 10 0,-1 9 0,-1 12-352,-2 13 1,-1 10 0,-1 11 0,1 4-326,0 4 0,1-3 0,2-4 0,3-6-1013,2-11 0,1-16 1195,5-16 0,12-13 0,4-9 0</inkml:trace>
</inkml:ink>
</file>

<file path=ppt/ink/ink20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12.562"/>
    </inkml:context>
    <inkml:brush xml:id="br0">
      <inkml:brushProperty name="width" value="0.04286" units="cm"/>
      <inkml:brushProperty name="height" value="0.04286" units="cm"/>
      <inkml:brushProperty name="color" value="#FFFFFF"/>
    </inkml:brush>
  </inkml:definitions>
  <inkml:trace contextRef="#ctx0" brushRef="#br0">58 40 8077,'-15'0'915,"7"-2"-572,4-2 1,4 2-1,4-4-51,6-1 0,4 6 0,4-4 0,2 3-183,3 2 0,1 2 0,4 3 0,-1 4-41,-3 4 0,3 6 1,-4 2-1,-1 1 34,-3 4 0,-5 2 0,-2 6 1,-4 4-97,-2 3 1,-3 2 0,-8 0 0,-6-1-101,-6-4 1,-1 3 0,-6-4 0,-1 0 7,-2-4 1,0-9 0,1-6 0,4-7-63,1-7 0,2-2 0,5-5 1,-1-7-237,1-9 0,4-8 0,2-6 0,2-6 71,3-2 1,1-2 0,2 0-1,0-2 319,0-2 1,0 2 0,0-3-1,0 5 315,0 5 1,-5 3-1,1 8 1,1 3 81,1 5 1,0 9 0,-1 7 0,-2 6 27,2 7 0,2 9 0,-1 5 0,-1 5-104,-2 4 0,0 5 0,5 10 0,0 5-199,0 2 0,0 3 1,0 1-1,0 4-145,0 9 1,0-5 0,0 5 0,0-4-195,0-3 1,0-3-1,0-9 1,0-8-895,0-10 1,7-5 0,2-14 1104,4-3 0,1-40 0,1-7 0</inkml:trace>
</inkml:ink>
</file>

<file path=ppt/ink/ink20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13.010"/>
    </inkml:context>
    <inkml:brush xml:id="br0">
      <inkml:brushProperty name="width" value="0.04286" units="cm"/>
      <inkml:brushProperty name="height" value="0.04286" units="cm"/>
      <inkml:brushProperty name="color" value="#FFFFFF"/>
    </inkml:brush>
  </inkml:definitions>
  <inkml:trace contextRef="#ctx0" brushRef="#br0">70 445 7964,'0'14'-251,"2"1"754,3-1 0,-2 0 1,6 1-140,3-1 0,0-1 0,3-2 1,1-3-344,3-2 0,-2-1 0,6-5 0,-1 0-144,0 0 0,-3-8 0,4-5 1,-1-6-54,0-3 1,-4 0 0,1-4 0,-5 2 19,-4-1 1,2-4 0,-4-1-1,0 0 314,-3 2 0,-3 3 0,-2-2 0,-2 1 100,-3 3 1,-3 0 0,-8-1-1,-3 5 45,-5 3 1,-7 4 0,-3 2 0,1 5-165,-2 4 0,4 2 0,-2 4 0,3 5-248,1 2 1,2 9-1,3 1 1,5 2-382,3 0 1,8-2-1,3 4 1,5-4 489,5-1 0,92-8 0,-34-10 0,0 0 0</inkml:trace>
  <inkml:trace contextRef="#ctx0" brushRef="#br0" timeOffset="1">644 87 7942,'-15'0'820,"1"0"0,0 0 0,-1 0-236,1 0 1,0 1 0,-1 2-410,1 2 0,0 0 0,1-3 1,2 1-137,1 2 1,7 1 0,-2-1 0,4 4-196,1 4 0,0 1 0,1 1 1,4-1-57,5 0 1,2 7-1,4 1 1,3 2-4,5 0 0,-1-2 0,1 4 0,1-4 43,2-1 0,-5 3 0,-1-4 0,-2 3 200,0 2 0,-4-2 0,-7 0 0,-2 1 178,-3-1 0,-4 2 0,-7-4 0,-7 1-148,-1 4 0,-4-6 1,-1-2-1,0-5-392,1-4 0,-4-6 0,5 2 0,3-5 334,4-5 0,32-85 0,-4 31 0,-1 0 0</inkml:trace>
  <inkml:trace contextRef="#ctx0" brushRef="#br0" timeOffset="2">801 201 7912,'0'15'429,"0"-1"306,0 0 1,0 1-1,0 1 1,0 3-471,0 5 1,2 4 0,1 6 0,4 4-244,1 3 0,-4-2 1,4-3-1,0-1-930,0-3 1,-5-3 907,2-5 0,-3-23 0,-2-10 0</inkml:trace>
  <inkml:trace contextRef="#ctx0" brushRef="#br0" timeOffset="3">859 1 7912,'-15'0'1245,"1"0"1022,0 0-2913,-1 0 646,8 0 0,32 19 0,15 5 0</inkml:trace>
</inkml:ink>
</file>

<file path=ppt/ink/ink20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13.709"/>
    </inkml:context>
    <inkml:brush xml:id="br0">
      <inkml:brushProperty name="width" value="0.04286" units="cm"/>
      <inkml:brushProperty name="height" value="0.04286" units="cm"/>
      <inkml:brushProperty name="color" value="#FFFFFF"/>
    </inkml:brush>
  </inkml:definitions>
  <inkml:trace contextRef="#ctx0" brushRef="#br0">30 187 7912,'-13'14'-145,"3"1"0,4-6 0,7-1 529,4-1 1,5-3-1,7-4 1,4 0-39,1 0 1,2-4 0,3-3 0,-1 1-432,-2-1 1,4-2-1,6 3 1,-4-1-244,-4 1 0,1-4 328,-3 5 0,-10-6 0,-1 3 0</inkml:trace>
  <inkml:trace contextRef="#ctx0" brushRef="#br0" timeOffset="1">202 15 7912,'-15'0'0,"1"-2"451,0-2 0,4 2 1091,0-3-1303,1 4 0,3 4 0,4 5 0,7 8-108,3 4 1,-4 6-1,6 7 1,0 7-102,-2 6 0,3 5 1,-5 7-1,0-1-523,1 0 0,-1-1 0,-3-3 0,4-7 493,1-6 0,14-31 0,8-12 0</inkml:trace>
</inkml:ink>
</file>

<file path=ppt/ink/ink20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14.154"/>
    </inkml:context>
    <inkml:brush xml:id="br0">
      <inkml:brushProperty name="width" value="0.04286" units="cm"/>
      <inkml:brushProperty name="height" value="0.04286" units="cm"/>
      <inkml:brushProperty name="color" value="#FFFFFF"/>
    </inkml:brush>
  </inkml:definitions>
  <inkml:trace contextRef="#ctx0" brushRef="#br0">44 374 8003,'-5'14'120,"0"0"1,1 1 0,4-1 0,0 0 86,0 1 0,0 7 0,0 5 0,0 5-174,0 0 0,0 0 1,0-1-1,0 3-127,0-2 0,0-8 0,0-5 0,0-3 94,0-2 0,0-51 0,0-12 0</inkml:trace>
  <inkml:trace contextRef="#ctx0" brushRef="#br0" timeOffset="1">58 58 7912,'-14'-14'557,"1"0"0,2 1 927,2 3-1561,5 4 0,-2 12 1,6 4-1,0 3-208,0 1 0,5 5 0,1 0 285,2-1 0,46 36 0,16 8 0</inkml:trace>
  <inkml:trace contextRef="#ctx0" brushRef="#br0" timeOffset="2">230 302 7912,'0'21'0,"0"1"112,0 0 1,0 5-1,2-3 1,1 5 309,2 4 1,1 2 0,-3 5 0,2-2-128,-2 2 1,-1 2-1,0 1 1,1-2-103,2-3 0,4-7 0,-3-11 0,2-2-159,4-5 0,7-9 0,3 0-73,0-8 0,-1-8 0,-7-11 0,1-2-127,-1-5 0,5-9 1,0 1-1,-1-2-320,-2 2 1,-2-7 0,-1 6 0,-2 0-155,-2 3 1,-5 2-1,2 6 640,0-1 0,-23 19 0,-1 6 0</inkml:trace>
</inkml:ink>
</file>

<file path=ppt/ink/ink20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14.832"/>
    </inkml:context>
    <inkml:brush xml:id="br0">
      <inkml:brushProperty name="width" value="0.04286" units="cm"/>
      <inkml:brushProperty name="height" value="0.04286" units="cm"/>
      <inkml:brushProperty name="color" value="#FFFFFF"/>
    </inkml:brush>
  </inkml:definitions>
  <inkml:trace contextRef="#ctx0" brushRef="#br0">0 388 7912,'0'22'140,"2"-3"33,2-3 1,0-3 0,5-3-1,2-6 128,2-2 0,1-4 0,1-2 1,1-6-204,3-3 1,-3-7-1,4-4 1,0-3-150,-1-2 0,0-4 1,-5-1-1,0 1-31,1-2 0,-2 4 1,-2-2-1,-3 4-28,-2 5 1,-1-1 0,-7 6 0,-3 1 48,-4 2 0,-9 8 1,-2 4-1,-1 2 235,0 2 0,-3 8 1,4 5-1,-1 7 64,0 7 0,2-1 0,5 9 0,-1 0 209,1 3 1,6 2 0,3 0-1,4-2-154,1 2 1,6 1-1,5 2 1,7-1-566,6-4 0,4-3 1,6-8-1,2-5 272,1-7 0,12-23 0,7-8 0,2-4 0,0 0 0</inkml:trace>
</inkml:ink>
</file>

<file path=ppt/ink/ink20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15.356"/>
    </inkml:context>
    <inkml:brush xml:id="br0">
      <inkml:brushProperty name="width" value="0.04286" units="cm"/>
      <inkml:brushProperty name="height" value="0.04286" units="cm"/>
      <inkml:brushProperty name="color" value="#FFFFFF"/>
    </inkml:brush>
  </inkml:definitions>
  <inkml:trace contextRef="#ctx0" brushRef="#br0">58 73 7912,'14'-8'181,"2"1"0,1 1-49,2-4 0,12-1 0,-3 0 0,3 3-93,-1 2 0,-1 1 1,-1 5-1,1 2-16,0 2 0,-7 4 0,-3 8 0,-5 3-38,-4 5 1,-4 3 0,-6 2 0,-1 1-22,-4 4 1,-3-4 0,-6 3 0,-2-2-23,-3-3 1,1-1 0,-4-3 0,-1-5-169,1-3 0,0-3 0,-4-2 0,4-3-60,1-1 0,-3-3 0,4-4 0,-1 0 129,0 0 0,-3-6 0,5-4 1,3-4 156,5-5 0,-1-3 0,4-7 0,0 0 0,3 1 0,3-6 0,2-1 0,0 0 20,0 0 1,2 6 0,1 7 0,3 3 590,2 6 0,-3 1-2,5 7 1,-2 6 0,3 11 0,-3 5-265,-2 7 0,4 5 0,-4 4 0,0 5-195,1 4 1,-1 2-1,-3 2 1,2 4-256,-2 1 0,-1 3 0,-4 7 0,-1 1-345,-2-2 1,-4-7 0,4-5 449,2-4 0,-5-14 0,0-3 0</inkml:trace>
</inkml:ink>
</file>

<file path=ppt/ink/ink20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4:15.774"/>
    </inkml:context>
    <inkml:brush xml:id="br0">
      <inkml:brushProperty name="width" value="0.04286" units="cm"/>
      <inkml:brushProperty name="height" value="0.04286" units="cm"/>
      <inkml:brushProperty name="color" value="#FFFFFF"/>
    </inkml:brush>
  </inkml:definitions>
  <inkml:trace contextRef="#ctx0" brushRef="#br0">43 366 7912,'-4'19'104,"-1"0"1,-5-6 0,5 6-1,2-3 228,2-2 0,2 5 1,4 2-1,5 1-197,2 4 1,3 1 0,-1 1-1,0-1-105,1-3 0,-1-3 0,2-7 1,3-1-195,5-3 0,-2-4 0,1-7 0,-1-6-79,0-7 0,-3-7 0,4-9 0,-3-2-36,-2-1 0,-7-6 1,-3 4-1,-2 0 158,-3 0 0,-1 2 0,-4 4 1,-2 2 109,-6 3 0,-4-1 0,-5 5 0,-5 3 35,-3 1 1,-7 8 0,-1 3 0,0 4 162,0 1 1,2 1 0,4 4 0,2 6-161,3 7-27,3 4 0,45 45 0,10 9 0</inkml:trace>
  <inkml:trace contextRef="#ctx0" brushRef="#br0" timeOffset="1">516 36 7912,'-4'-10'51,"-1"1"0,-2 6 1,4-4 284,-1 1 0,-1 6 0,5 0 82,0 8 0,0 13 0,0 7 1,0 9-417,0 4 0,0 13 0,0 4 1,0 2-94,0 4 0,0-5 1,0 3-1,0-5-1458,0-4 1549,0-10 0,19-27 0,5-11 0</inkml:trace>
</inkml:ink>
</file>

<file path=ppt/ink/ink20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1"/>
    </inkml:context>
    <inkml:brush xml:id="br0">
      <inkml:brushProperty name="width" value="0.08571" units="cm"/>
      <inkml:brushProperty name="height" value="0.08571" units="cm"/>
      <inkml:brushProperty name="color" value="#FFFFFF"/>
    </inkml:brush>
  </inkml:definitions>
  <inkml:trace contextRef="#ctx0" brushRef="#br0">167 0 8449,'-10'8'-216,"2"1"123,0 0 1,7 6 304,-5-4 0,4 4 0,2 2 0,0-1 54,0 1 1,0 5-1,0 2 1,0 2-118,0 3 1,6 3-1,-1 1 1,-1 3-46,-2 3 1,-2 3 0,0 10 0,0 1 57,0 3 1,0 9-1,0-2 1,0 3-28,0-1 1,0-2 0,0 2 0,0 0-41,0 2 1,-6-10 0,1 8 0,1-6-17,2-6 0,2-1 0,0-2 1,0-2-75,0-3 1,6 0-1,-1-4 1,-1 2 5,-2 3 0,-2-3 0,2 1 0,2 3 91,2 0 0,0 4 0,-6-2 0,0 1 11,0 1 0,0-8 0,0 2 0,0 2-24,0 1 0,0-4 0,0-2 0,-2-1-29,-4-3 1,4 4 0,-4 1-1,2 0-29,-2 2 1,5-8-1,-5 4 1,2-2-30,-2 0 0,4 5 1,-4-5-1,4-2-15,2-2 1,0-2 0,0 1 0,0-1-13,0 1 1,0-7 0,0 1-1,0 1-33,0 3 1,0 1 0,0 1 0,0-1 11,0 0 0,0 3 1,0 0-1,0 3 18,0-2 0,0 0 0,2 1 0,2 2 14,2 3 0,0-6 0,-6 1 0,0-1 3,0 2 0,0-3 0,0 3 0,0-4 21,0-3 1,0 2 0,0-1 0,0 0-1,0 1 1,0-3 0,0-1-1,0-4-47,0-2 1,6 4 0,-1-4 0,-1 0 16,-2 0 1,-2 0-1,0-4 1,0 4 11,0 2 1,0-3 0,0 3-1,0-1 16,0 1 1,0-4 0,0 5 0,0-1 6,0-1 1,0-5 0,0 4 0,0-1-27,0-1 0,0 6 0,0-5 0,0 2-38,0-1 1,0 4 0,2-6 0,2-1-2,2-3 0,0 4 1,-6 1-1,2-3-140,3-2 0,-3-7 0,4 1-1497,-4 0 1687,6-4 0,-84 6 0,-14-4 0</inkml:trace>
  <inkml:trace contextRef="#ctx0" brushRef="#br0" timeOffset="1">43 4964 8155,'-17'8'400,"7"2"0,3-6-358,-1 1 0,8 1 74,0-6 1,2 0 0,9 0-32,3 0 0,1 0 1,3 0 215,-1 0 0,1 0 0,0 0-117,0 0 1,-7 0 0,-1 1 0,0 3 80,0 2 1,-5-1 0,7-3-65,2 4 1,-5-4 0,3 4-52,1-6 0,-3 0 1,0 2-1,0 2 38,-1 2 0,-3 0 1,6-6 20,2 0 1,-4 0 0,2 0-85,1 0 0,3 0 1,1 0-7,1 0 0,-1 2 1,1 1-84,-1 3 1,1-1 0,-1-5-1,1 0 31,0 0 1,-1 0-1,1 0 1,-1 0 37,1 0 0,1 0 0,3 0 1,1 0-20,-2 0 1,6 0 0,2 2 0,2 2-22,4 1 0,-10 3 0,12-4 0,-1 1-66,4-2 0,3 1 0,-4 0 0,3 2-49,3-3 1,-3-1-1,4 0 1,3 2-33,1 1 1,4 1 0,-2-6 0,3 0 110,3 0 1,-1 0 0,5 0 0,-2-2-94,-2-3 1,-4 3 0,-2-4 0,3 4-25,4 2 0,-5 0 0,4 0 0,-3 0 116,-2 0 1,-1 0 0,1 0 0,-1 0 77,2 0 1,4 0-1,0 0 1,1 0-18,1 0 0,-5 6 1,3-1-1,-3-1-59,-2-2 1,7-2-1,3 0 1,-1 0-123,-4 0 0,2 0 0,0 0 1,-2 0-53,2 0 0,-7 0 0,2 0 0,-7 0 59,1 0 1,4 2 0,1 1 0,1 3 88,-5-2 1,0 0 0,2-1 0,3 2 20,3-1 1,-3-2 0,3 0 0,-3 2 32,-2 1 0,-1 3 1,1-5-1,-1 3-71,2-3 1,-4 5 0,-1-2 0,-1 0-64,7 0 1,-2-4 0,5 6-1,-4-3-35,0 1 1,0 0 0,0-6 0,1 0 43,-4 0 1,-2 0 0,3 0-1,0 0 3,2 0 0,-2 5 1,1 0-1,-1-1 148,1-2 0,0-2 0,-1 0 0,-1 0-41,-4 0 0,4 2 1,-5 2-1,3 2-66,-2-3 1,10-2 0,-5-1-1,0 0-29,-2 0 1,2 0 0,-1 0 0,5 0-8,1 0 1,-8 0-1,-3 0 1,1 0 42,-1 0 1,8 0 0,-8 0 0,-1 0 56,1 0 0,-7 0 1,7 0-1,1 0-14,-3 0 1,6 0 0,-7 0 0,-1 0-10,1 0 0,4 6 0,-4 0 1,0-2-19,0-3 0,3-1 0,-2 0 1,-1 0-23,-1 0 0,5 0 0,-5 0 0,2 0-27,-1 0 0,3 0 1,-3 0-1,1 0-24,-2 0 0,5-5 0,-6-1 0,-2 2 51,-2 2 0,-2 2 0,0 0 0,0 0 79,0 0 0,0 0 1,-1 0-1,-3 0 22,-2 0 0,-2 0 0,4 0 0,-1 0-78,1 0 0,1 0 1,-1 0-1,-2 0-51,2 0 0,0 0 0,0 0 0,-3 0 27,-3 0 1,4 0 0,-3 0-1,-1 0 26,0 0 1,4 0 0,-5 0 0,-2 0 43,-3 0 0,-1 0 0,-1 0 0,1 0 46,-1 0 1,1 0-1,-1 0-62,1 0 0,-1 0 1,0 0-19,1 0 0,-5 0 30,-2 0 0,1 0 16,5 0 112,-7 0-638,6 0-640,-14 0 1107,5 0 0,-22 0 0,-5 0 0</inkml:trace>
</inkml:ink>
</file>

<file path=ppt/ink/ink20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3"/>
    </inkml:context>
    <inkml:brush xml:id="br0">
      <inkml:brushProperty name="width" value="0.08571" units="cm"/>
      <inkml:brushProperty name="height" value="0.08571" units="cm"/>
      <inkml:brushProperty name="color" value="#FFFFFF"/>
    </inkml:brush>
  </inkml:definitions>
  <inkml:trace contextRef="#ctx0" brushRef="#br0">0 216 8184,'0'-8'-542,"0"0"1371,0 8-149,0 0 172,8 0-450,-6 0 1,13 2-53,-3 4 1,-2-4 32,1 4 0,1-6-145,5 0 0,2 0 0,-2 0 52,1 0 0,-7 0 1,1 0 230,2 0 1,-5 0-164,3 0 1,0 0 0,5 0 57,1 0 0,-7 0 1,1 0-91,1 0 0,-3 0 1,2 0-112,2 0 0,2 0 1,1 0-107,1 0 1,-1 0 0,1 0-1,-1 0-54,1 0 1,-7 0-1,1 0 1,2 0-111,1 0 0,2 0 1,4 0-1,0 0 72,3 0 1,-1 0-1,-6 0 1,1 0 34,-1-6 1,1 4 0,-1-4 0,1 4 22,0 2 0,0 0 0,-1 0 0,0 0-11,1 0 1,-1 0 0,1-2 0,-1-1-21,1-3-1,-1 1 1,1 5 0,-1 0 7,2 0 0,-8 0 1,1 0-1,1 0 4,3 0 0,1 0 0,1 0 0,-1 0 30,1 0 1,-1 0 0,1 0-54,-1 0 1,2 0 0,-2 0 0,1 0-34,-1 0 1,1 0 0,-1 0-1,1 0-33,-1 0 0,0 0 1,1 0 26,-1 0 1,1 0 0,0 0 0,0 0 35,-1 0 0,1 0 0,-1 0 59,1 0 1,5 0 0,0 0-32,-1 0 1,-3 0 0,-2 0 90,2 0 0,-2 0-7,1 0 0,-1 0 0,1 0-101,-1 0 1,1 0 0,-1 0 44,1 0 0,-7 0 0,1 0-183,1 0 0,4 5 38,0 1 0,1-1 0,-1-5 48,1 0 1,-1 0 0,1 0 11,-1 0 0,1 0 1,-1 0 19,1 0 1,-1 0 0,2 0 65,-2 0 0,0 6 0,1 0 0,-1-2-172,1-4 0,-1 0 1,1 0 47,-1 0 0,1 0 0,-1 0 0,1 0 25,0 0 1,0 6 0,-1 0 0,1-2 12,-1-2 0,0-2 0,1 0 29,-1 0 1,1 2 0,-1 1-17,1 3 0,0-1 0,0-5-25,-1 0 0,1 0 1,-1 0-10,1 0 0,-1 2 0,0 2 0,1 1 7,-1-1 0,1-2 0,-1-2 3,2 0 1,-2 0-1,1 0-26,-1 0 0,1 0 0,-1 0 24,1 0 0,-1 0 0,1 0-5,-1 0 0,0 0 0,2 0 10,-2 0 0,1 0 0,-1 0 24,1 0 1,-1 0 0,1 0 23,-1 0 0,1 0 0,-1 0-29,1 0 0,-1 0 0,1 0-39,0 0 1,-1 0-1,1 0 4,-1 0 0,1 0 1,-1 0 13,1 0 1,-1 0 0,1 0 9,-1 0 0,1 0 0,0 0 0,0 0 16,-1 0 0,-5 0 0,-1 0 0,3 0 0,1 0 1,-3 0 0,0 0 0,1 0-5,3 0 1,-5 0 0,1 0 0,2 0 13,2 0 1,-4 0 0,-1 0-15,3 0 1,2 0-1,1 0-18,0 0 0,1 0 0,-1 0 5,1 0 1,-1 0 0,1 0-6,-1 0 0,2 0 0,-2 0 16,1 0 0,-7 0 1,1 0 22,2 0 0,1-2 0,3-2-26,-1-1 0,-5-1 0,-1 6 2,3 0 0,1 0-12,3 0 0,0 0 0,0 0-5,-1 0 1,-5 0 0,0 0 118,1 0 1,3 0-56,1 0 0,-5 0 1,-1 0-30,3 0 0,-4 0-27,1 0 0,-5 0-36,6 0 0,0 0 10,6 0 1,-6 0 10,-1 0 1,1 0-85,5 0 0,-5 0-89,0 0 0,-7 0-712,7 0 102,-8 0 1,6 0-3496,-5 0 1106,-3 0 3187,6 0 0,-5-43 0,-6-25 0,3-1 0,0-1 0</inkml:trace>
</inkml:ink>
</file>

<file path=ppt/ink/ink20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4"/>
    </inkml:context>
    <inkml:brush xml:id="br0">
      <inkml:brushProperty name="width" value="0.08571" units="cm"/>
      <inkml:brushProperty name="height" value="0.08571" units="cm"/>
      <inkml:brushProperty name="color" value="#FFFFFF"/>
    </inkml:brush>
  </inkml:definitions>
  <inkml:trace contextRef="#ctx0" brushRef="#br0">71 0 8184,'-18'8'-486,"1"-1"679,-1 5 273,8 2 0,3-10-211,7 7 0,2-6 1,3 5-65,7-3 1,4-1 0,-1-4 0,-1 2 80,-3 0 0,1 2 0,6-6 0,0 0-6,-1 0 0,7 0 1,-1 0-1,0 0-120,2 0 0,-3 0 1,7 0-1,3 0-30,1 0 0,2 0 1,0 0-1,0 0-74,0 0 0,1 0 0,-1 0 1,-1 0-18,1 0 0,6 0 1,0 0-1,-1 0 37,-3 0 1,-2 2 0,1 2 0,3 2 13,3-3 1,-1-1-1,-4 0 1,1 1 19,3 3 0,7 5 0,-6-5 1,3 0-1,4 0 1,2-2 0,1 8-1,1-1-80,-1-2 0,3 4 1,2-7-1,3-2-30,2 4 0,1-6 1,3 4-1,-2-4-58,3-2 0,1 0 1,4 0-1,3 0 15,0 0 1,2-6-1,-9-2 1,-2 2 14,-1-2 0,3 0 0,2 5 1,-6-3 47,-1 2 0,-7 3 1,8 1-1,1 0 39,-3 0 1,-2 0 0,-6 0 0,-2 0 52,1 0 1,5 5-1,1 2 1,-3 1-46,-1 0 0,-1-2 0,5-2 0,3 2-54,0-2 0,1 3 0,-6-1 0,1-3-66,-1-1 0,3-2 1,0 0-1,1 0 31,0 0 0,-1 0 0,-2 0 0,5 0 35,-1 0 0,0 0 0,-5 0 1,2 0 15,-3 0 1,4 6-1,0-1 1,-4-1-24,-2-2 1,4-2 0,4 0 0,-2 0-8,0 0 1,5 0-1,-5 0 1,0 0 3,1 0 1,3 0 0,-3 0 0,-1-2 3,1-4 0,-3 4 0,-4-3 0,4 3 5,0 2 0,6 0 0,-6 0 0,1 0 3,1 0 1,-5 0 0,6 0 0,-3 0 21,0 0 1,1 0-1,-4 0 1,1 0-18,2 0 0,2 0 0,-8 0 0,0 0-8,1 0 1,0 0-1,0 0 1,-1 0 3,0 0 1,-4 2 0,-1 2 0,1 1-5,2-1 0,4-2 0,-2-2 0,1 0-2,-1 0 1,1 6 0,0-1-1,-1-2 1,1-1 0,-6-2 0,0 0 0,1 0 16,3 0 0,0 0 1,-2 0-1,-3 0-7,3 0 1,2 0-1,0 0 1,-3 0-28,-1 0 0,-2 0 0,6 0 0,-3 0-17,1 0 1,3 0 0,-8 0-1,-1 0 39,-1 0 0,5 0 1,-5-2-1,-2-1 31,3-2 0,-6-1 0,6 6 0,-2 0-3,0 0 0,0 0 0,-4 0 1,2 0-20,2 0 0,0 0 0,-4 0 0,2 0 4,2 0 1,0 0-1,-6 0 1,0 0-4,0 0 0,0 0 0,-2 0 0,-1 0 13,-3 0 0,0 0 0,6 0 1,0 0-4,0 0 0,-2 0 0,1 0 1,-3 0 3,0 0 0,6 0 0,-8 0 0,4 0-14,3 0 1,3 0 0,-2 0 0,-4 0-3,0 0 0,0 0 0,3 0 1,-2 0 14,1 0 1,-2 0 0,-2 0-1,-1 0 4,2 0 0,1 0 1,2 0-1,-1 0-22,1 0 0,0 0 1,1 0-1,1 0-29,4 0 1,-4 0-1,3 0 1,-2 0-26,-3 0 1,0-6 0,0 1 0,0 1 33,0 2 1,1 2 0,-1 0 0,0-2 7,0-3 1,-2 3 0,-2-3 0,-1 3 83,1 2 1,2 0 0,0 0 0,-2 0-2,-2 0 1,0 0-1,7 0 1,-1 0-81,0 0 0,-6 0 0,-2 0 0,0 0 8,2 0 0,0 0 0,4 0 1,-4 0-22,-6 0 1,2 0-1,0 0 1,1 0-3,0 0 0,3 0 1,-4 0-1,0 0 65,1 0 1,-1 0 0,-4 0 0,3 0-15,-2 0 0,3 0 0,-2 0 0,-1 0-31,-3 0 1,4 0-1,1-2 1,-3-2 25,-2-2 0,0 0 0,-2 6 0,1 0-11,-1 0 1,1 0-1,1 0-20,4 0 1,-9 0 0,4 0 0,-3 0 43,1 0 0,1 0 0,2 0 27,-2 0 0,0 0 0,1 0 0,-1 0 5,1 0 1,-1 0-1,1 0-55,-1 0 1,1 0 0,-1 0-7,2 0 0,-2 0 1,1 0 70,-1 0 0,0 0 0,1 0-18,-1 0 1,1 0 0,-1 0-55,1 0 1,-7 0 0,1 0 0,2 0-25,2 0 1,-4-4-1,-1-2-55,3 2 1,2 2 0,1 2-11,1 0 0,-7 0 0,1 0 213,1 0 1,-3 0 34,2 0 1,-6 0 119,5 0 0,-5 0-103,6 0 0,-7 0 141,8 0 289,-9 0 22,4 0-174,-8 0-2303,0 0 0,-48-7 0,-10-2 0</inkml:trace>
</inkml:ink>
</file>

<file path=ppt/ink/ink20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6"/>
    </inkml:context>
    <inkml:brush xml:id="br0">
      <inkml:brushProperty name="width" value="0.06" units="cm"/>
      <inkml:brushProperty name="height" value="0.06" units="cm"/>
      <inkml:brushProperty name="color" value="#E71224"/>
    </inkml:brush>
  </inkml:definitions>
  <inkml:trace contextRef="#ctx0" brushRef="#br0">141 0 7722,'-17'0'598,"-1"0"1,6 0-103,0 0 1,6 6 0,-3 1-194,1 2 1,-4-3 0,6 5-239,2 1 0,-3 4 0,1 0 0,2 1-14,2-1 1,-4 2 0,0-2 0,2 1-139,3-1 1,1 3 0,0 1 0,0 2-74,0-1 1,5-3 0,1 0-1,0 1 70,2-2 0,-4 4 0,5-11 0,1 5-5,0 2 0,1 0 0,7-3 11,0-3 1,-6-1 0,0-7-1,1 3-39,3-3 0,1-1 0,1-2 0,-1-2 107,1-3 0,-1 1 0,-1-7 1,-3-2 104,-1-1 0,-1-2 0,6 4 0,-3 1 14,-3-3 0,-7 0 0,4-3 0,-2 1 52,-1-2 1,1 8 0,-6-1 123,0-2 1,0-2 0,0-1-10,0-2 0,-7 2 0,-3-1-201,0 1 0,-3-1 1,5 1-24,-2-2 1,-1 2 0,-2-1-132,1 1 0,1 0 1,-7 6-25,1 4 0,5 4 0,0 2-251,-1 0 1,-3 0-1,1 2-787,3 4 1147,-4 3 0,-9 45 0,-13 9 0</inkml:trace>
</inkml:ink>
</file>

<file path=ppt/ink/ink20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7"/>
    </inkml:context>
    <inkml:brush xml:id="br0">
      <inkml:brushProperty name="width" value="0.06" units="cm"/>
      <inkml:brushProperty name="height" value="0.06" units="cm"/>
      <inkml:brushProperty name="color" value="#E71224"/>
    </inkml:brush>
  </inkml:definitions>
  <inkml:trace contextRef="#ctx0" brushRef="#br0">35 51 7721,'-8'16'130,"-3"1"1,3-7 237,2 2 0,4-1-25,2 6 1,2 0 0,2-1-258,2 0 0,6-4 0,-5-1 65,3 1 0,2 4 1,5-2-100,1-3 0,-7 3 1,2-9-123,0-2 0,3-1 1,1-2 26,1 0 1,-6 0 0,-1 0 0,1-2 19,-3-2 1,5-6 0,-6-7 0,0 1 64,-1-2 1,5 0 0,-6-2 0,-2-3 118,-2 3 0,-2 2 0,0 1 1,0 1 71,0-1 0,0 1 0,-2 0-150,-4 6 1,2-4-1,-8 9 1,-1 1-109,-3 2 1,-1 2 0,-3 0 0,-1 0-238,-2 0 1,-1 6 0,7 1-1,-1 1-663,0-1 0,3 6 925,3-2 0,-4-4 0,7 1 0</inkml:trace>
</inkml:ink>
</file>

<file path=ppt/ink/ink20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89"/>
    </inkml:context>
    <inkml:brush xml:id="br0">
      <inkml:brushProperty name="width" value="0.06" units="cm"/>
      <inkml:brushProperty name="height" value="0.06" units="cm"/>
      <inkml:brushProperty name="color" value="#E71224"/>
    </inkml:brush>
  </inkml:definitions>
  <inkml:trace contextRef="#ctx0" brushRef="#br0">107 51 7720,'-19'8'177,"8"5"1,1-5 0,0 0 295,0-2 0,5 2 0,-5-2-305,2 4 1,2 0-1,6 1 1,0 2-76,0 2 0,0 1 0,2 3-93,4 3 0,2-3 1,5 3-1,-1-4-30,2-1 0,-1-6 1,1 0-1,-2 3-66,2 0 1,2-3 0,1-2 0,0-1-15,1-5 1,-1-1 0,1-2-1,-1 0 38,1 0 1,-1-2 0,-1-3 0,-2-8 52,-2-8 1,-2 1 0,1-7-1,-5-1 150,-4 2 0,4-5 0,0 2 0,-2 0 122,-2 1 1,-8-2-1,-2 8 1,-2 2 3,-3 1 1,-3 5 0,-2 3 0,0 5-194,1 4 0,-3 2 1,-1 0-1,-2 0-411,1 0 1,3 2 0,2 4 0,-1 5-1703,1 3 2049,-2 4 0,-22 35 0,-5 10 0</inkml:trace>
</inkml:ink>
</file>

<file path=ppt/ink/ink20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0"/>
    </inkml:context>
    <inkml:brush xml:id="br0">
      <inkml:brushProperty name="width" value="0.06" units="cm"/>
      <inkml:brushProperty name="height" value="0.06" units="cm"/>
      <inkml:brushProperty name="color" value="#E71224"/>
    </inkml:brush>
  </inkml:definitions>
  <inkml:trace contextRef="#ctx0" brushRef="#br0">68 84 7774,'-8'9'107,"4"4"1,-7-6 378,-3 2 0,4-3-31,-1 5 0,7-5-272,-2 4 0,6 2 0,4 4-100,2 1 1,5-1-1,-3 2 1,2-2-80,3 1 0,-3-1 0,2 2 1,-1 3-24,-1 1 0,7-5 0,-6-6 0,5 0-179,1-1 1,1 2-1,-1-6 1,1-2 82,-1-2 1,1-2-1,-1-2 1,1-4 180,-1-5 1,-4-9 0,-4-4 0,1 0 121,0-1 0,-1-4 1,3 3-1,-6-2 83,-4 1 0,-2 7 0,0-3 1,0 5 34,0 0 1,-2-4 0,-4 0-76,-6 2 1,3 7 0,-3 4 0,-1 1-73,-4 5 1,0-5 0,-1 3-378,1 1 1,-1 2 0,1 4 0,-1 4-726,1 5 1,5 3 942,0 4 0,1-10 0,-7 0 0</inkml:trace>
</inkml:ink>
</file>

<file path=ppt/ink/ink20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1"/>
    </inkml:context>
    <inkml:brush xml:id="br0">
      <inkml:brushProperty name="width" value="0.06" units="cm"/>
      <inkml:brushProperty name="height" value="0.06" units="cm"/>
      <inkml:brushProperty name="color" value="#E71224"/>
    </inkml:brush>
  </inkml:definitions>
  <inkml:trace contextRef="#ctx0" brushRef="#br0">1036 84 7741,'-11'14'555,"-1"-2"1,6 1-1,-4-6 145,3 2 1,-5 3-424,6 4 0,0 1 0,6-1 1,0 1-47,0 0 0,0 0 0,2-1 0,2 2-194,2 5 1,6-5 0,-5 4 0,1-1-13,0 1 0,5-4 0,-1 5 1,2-5-101,-3-1 1,5-2-1,-4-2 1,3-4-124,4-2 1,-2-1 0,0-6 0,1 0 16,-1 0 1,1-4-1,-1-5 1,1-8 119,-1-1 0,1-8 0,-1 0 0,1-2 168,0 0 0,0 1 0,-3-7 0,-1 3 83,-3 3 0,-7-1 0,2 7 0,-4-1 277,-2-1 0,0 6 1,-2-5-89,-4 5 0,-4 3 0,-7 4 1,0 5-193,-1 5 1,0 1 0,-2 0 0,-1 0-448,-2 0 1,-1 0 0,7 0-600,-1 0 1,1 1 0,-1 3 858,1 2 0,7 44 0,2 5 0</inkml:trace>
  <inkml:trace contextRef="#ctx0" brushRef="#br0" timeOffset="1">36 1 7729,'-10'7'51,"0"-5"106,4 3 0,5-1 0,-5 2 198,4 4 1,2 0-1,0 1-280,0 2 1,0 2 0,0 3-1,0 3-57,0 1 1,6 0 0,1-5-1,3-1-56,4 1 0,1 0 0,3-2 1,-1-5-79,2-4 1,-2 2 0,2-2 0,3-3 50,1-2 0,0-2 0,-5-4 1,-1-7 99,1-2 0,3-9 0,-1-1 1,-4 0 75,0 0 0,-9 0 0,-1 4 0,-4-2 139,-2 1 1,0 8-1,0 2 1,-2 0 187,-4 2 0,-3-1 0,-9 6 0,0-1-226,0 2 0,1 1 1,-1 2-741,1 0 1,-1 0 0,1 0-706,-1 0 1233,1 0 0,-16 51 0,-5 14 0</inkml:trace>
</inkml:ink>
</file>

<file path=ppt/ink/ink20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4"/>
    </inkml:context>
    <inkml:brush xml:id="br0">
      <inkml:brushProperty name="width" value="0.06" units="cm"/>
      <inkml:brushProperty name="height" value="0.06" units="cm"/>
      <inkml:brushProperty name="color" value="#E71224"/>
    </inkml:brush>
  </inkml:definitions>
  <inkml:trace contextRef="#ctx0" brushRef="#br0">124 84 7806,'-10'0'51,"-7"0"0,16 8 0,-5 4 146,4 9 1,2-3-1,0 6 1,0 0-110,0 4 1,2 4 0,4 0 0,4 2-54,0-1 1,5-5-1,-5-2 1,2-2-54,-1-4 0,1-3 0,6-4 0,-1-4-46,0-1 0,1-2 0,-1-6 1,3-2 30,4-4 0,-4-3 0,3-10 0,-4-2 94,-1 0 0,-1-9 0,-1 2 0,-3-1 111,-1 1 1,-8-1 0,2 4 0,-4 1 113,-2 0 1,0 0-1,0 3 1,-2-1-31,-4 2 0,-4 1 0,-7 3 0,-3 1-196,-3 4 0,4-4 0,-7 6 0,3-2-244,-1-1 0,-2 9 1,5-2-1,-2 3 184,2 2 0,-21 35 0,-6 19 0,-5 1 0,0 0 0</inkml:trace>
</inkml:ink>
</file>

<file path=ppt/ink/ink20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5"/>
    </inkml:context>
    <inkml:brush xml:id="br0">
      <inkml:brushProperty name="width" value="0.06" units="cm"/>
      <inkml:brushProperty name="height" value="0.06" units="cm"/>
      <inkml:brushProperty name="color" value="#E71224"/>
    </inkml:brush>
  </inkml:definitions>
  <inkml:trace contextRef="#ctx0" brushRef="#br0">18 101 7868,'-7'9'-463,"5"6"77,-4-5 0,4 6 740,2 0 0,0 1 1,0-1-206,0 1 1,8 0-1,1 0-107,1-1 1,6-4 0,-5-2 0,5 1 7,1-1 1,-5 2 0,0-6 0,2-2-72,2-2 0,1 4 0,0-1 0,1-1-17,-1-2 0,1-8 0,-1-1 0,1-3 32,-1-2 0,-5-4 0,0 0 1,0-1 7,-2 1 1,0-1-1,-7 0 1,3 0 84,-2 1 1,-2-1 0,-2 1 0,0-1 51,0 0 0,-2 1 1,-2-1-1,-3 1-19,-3-1 1,-2 6-1,-6 2 1,0 1-103,1 4 1,-1-4 0,1 4 0,-1 0-26,1 2 1,-1 2-1,1 2-487,0 4 1,-1 2 493,1 9 0,6 51 0,3 14 0</inkml:trace>
</inkml:ink>
</file>

<file path=ppt/ink/ink20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299"/>
    </inkml:context>
    <inkml:brush xml:id="br0">
      <inkml:brushProperty name="width" value="0.06" units="cm"/>
      <inkml:brushProperty name="height" value="0.06" units="cm"/>
      <inkml:brushProperty name="color" value="#E71224"/>
    </inkml:brush>
  </inkml:definitions>
  <inkml:trace contextRef="#ctx0" brushRef="#br0">18 100 7893,'-10'0'-892,"2"2"1320,8 4 0,2 3 0,4 6 0,4-2-149,-1-2 0,7-2 1,-5 4-1,5-1-245,1 0 0,2 2 0,-4-2 1,-1-2-111,-2-3 0,-1 4 0,7-6 0,-1-1 40,1-2 0,-1-2 1,1-2-1,-1-4 79,1-4 0,-1-5 1,0-3-1,-4-3 134,-1-1 0,-8 0 0,1 5 0,-3 0 223,-2 0 1,0 1 0,-2 0-112,-3-1 1,-5 2 0,-8 2 0,0 3-182,1 3 0,-7 2 1,1 5-1,2 0-222,1 0 0,-3 0 0,0 0 1,1 0-557,3 0 1,0 2 0,2 3 669,0 6 0,-1 41 0,1 11 0</inkml:trace>
</inkml:ink>
</file>

<file path=ppt/ink/ink20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2"/>
    </inkml:context>
    <inkml:brush xml:id="br0">
      <inkml:brushProperty name="width" value="0.06" units="cm"/>
      <inkml:brushProperty name="height" value="0.06" units="cm"/>
      <inkml:brushProperty name="color" value="#E71224"/>
    </inkml:brush>
  </inkml:definitions>
  <inkml:trace contextRef="#ctx0" brushRef="#br0">88 134 7672,'-15'1'93,"3"5"0,2-4 822,4 4-311,5-4 0,-7 0-277,8 2 1,0 0 0,0 8-169,0 1 0,0 1 0,0 3-79,0 0 1,2 0-1,2-1 1,3 0-268,3 1 0,-4-2 0,4-2 0,-1-1-94,1 0 1,-4-4-1,4-1 1,0-1 139,0-1 1,2 0 0,3-6 140,-3-5 0,1 3 1,-5-10-1,0-4 32,0-4 0,3-2 0,-3 3 0,0-5 106,0-1 1,-1 4-1,-3-4 1,2 2 114,-2 3 1,-2 3 0,-2 1-1,0 1 49,0-1 0,-2 2 0,-2 2 1,-4 5-121,-1 0 0,3 2 1,-6 4-172,-2-3 0,-1 3 0,-3-4-472,1 5 0,5 1 0,3 1 461,1 5 0,-20 38 0,-5 18 0,-1 6 0,0 1 0</inkml:trace>
</inkml:ink>
</file>

<file path=ppt/ink/ink20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3"/>
    </inkml:context>
    <inkml:brush xml:id="br0">
      <inkml:brushProperty name="width" value="0.06" units="cm"/>
      <inkml:brushProperty name="height" value="0.06" units="cm"/>
      <inkml:brushProperty name="color" value="#E71224"/>
    </inkml:brush>
  </inkml:definitions>
  <inkml:trace contextRef="#ctx0" brushRef="#br0">1 82 12113,'6'12'543,"0"-1"1,1-6-1,-1 6-226,6 3 1,-3-6 0,3 4-201,2 1 1,1-1 0,4 2-166,-2-4 0,1 0 1,-1 1-1,1-5-78,-1-5 1,0-1-1,1 0 1,-1 0 27,1 0 0,-1-7 0,-1-4 0,-2-2 70,-2 2 1,-8-6 0,2 2 0,-4-5 37,-2-1 1,0 3-1,0 1 1,0 1 110,0-1 1,-8 6 0,-6 2 23,-8 1 1,3 1 0,-5 4-1,3-3-258,-2 2 0,3 4 1,-3 6-1,2 2-194,-3 2 0,4 5 0,-3-6 0,3 2-805,3 1 0,5-2 0,3 7 1112,1-1 0,17 31 0,11 7 0</inkml:trace>
</inkml:ink>
</file>

<file path=ppt/ink/ink20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4"/>
    </inkml:context>
    <inkml:brush xml:id="br0">
      <inkml:brushProperty name="width" value="0.06" units="cm"/>
      <inkml:brushProperty name="height" value="0.06" units="cm"/>
      <inkml:brushProperty name="color" value="#E71224"/>
    </inkml:brush>
  </inkml:definitions>
  <inkml:trace contextRef="#ctx0" brushRef="#br0">106 68 7911,'-18'0'273,"1"0"0,1 2-20,4 2 1,-1 0-1,5 6-39,-2-3 1,6 6 0,-1-2 85,3 4 0,2 2 1,0-1-1,0 1-125,0-1 1,0 3 0,2 1-1,2 2-57,1-1 1,7-3 0,-4 0 0,1-4-194,5-3 1,2 2-1,1-8 1,1-1-180,0-2 1,5-4 0,1-3 0,-1-8 51,2-8 0,-6 1 0,5-7 0,-5-1 165,-1 2 0,-2-5 1,-2 4-1,-5 1 340,-1 4 1,-2-2-1,-8 2 1,-2 1-14,-2 3 0,-13 9 0,0 1 0,-2 2-118,-4 2 1,4-2 0,-7 8 0,1 3-22,0 6 0,6 2 0,-3 0 0,4-2-645,3 3 494,7-8 0,10 2 0,10-8 0</inkml:trace>
</inkml:ink>
</file>

<file path=ppt/ink/ink20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5"/>
    </inkml:context>
    <inkml:brush xml:id="br0">
      <inkml:brushProperty name="width" value="0.06" units="cm"/>
      <inkml:brushProperty name="height" value="0.06" units="cm"/>
      <inkml:brushProperty name="color" value="#E71224"/>
    </inkml:brush>
  </inkml:definitions>
  <inkml:trace contextRef="#ctx0" brushRef="#br0">105 84 7993,'-19'6'231,"2"-2"1,-1 10 0,3-3 208,3 4 1,-1 2-1,7-1-266,2 1 0,4-1 0,6 1-137,5 0 1,11-6 0,3-2 0,0-2-55,1-3 0,5-2 1,-2-2-1,3 0 18,-3 0 1,2-6 0,-8-1 0,-1-2 59,-2-4 1,-3-1 0,1 2 0,-3 1-51,-3-2 0,1-2 0,-7-1 1,-2-1 49,-2 0 1,-2 0-1,-2 1 1,-4-1 38,-5 1 0,-5 4 0,-1 4 0,-1-2-51,1 0 1,-1 7-1,-2-3 1,-1 4-248,-3 2 0,1 0 1,4 0-1,-3 2-767,-1 4 0,0 3 965,5 7 0,-16 45 0,-3 12 0</inkml:trace>
</inkml:ink>
</file>

<file path=ppt/ink/ink2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6"/>
    </inkml:context>
    <inkml:brush xml:id="br0">
      <inkml:brushProperty name="width" value="0.06" units="cm"/>
      <inkml:brushProperty name="height" value="0.06" units="cm"/>
      <inkml:brushProperty name="color" value="#E71224"/>
    </inkml:brush>
  </inkml:definitions>
  <inkml:trace contextRef="#ctx0" brushRef="#br0">1 134 6956,'8'9'-173,"-4"6"872,7-4 1,-5 4 0,4 1-568,-3 1 0,1-2 1,-2-2-1,4-2-126,-1 2 0,7-3 1,-3-2-1,2 0-11,3-4 1,-1-3 0,2-1-1,3 0 49,1 0 1,0-1 0,-5-5-1,-1-5 51,1-4 1,-6-1 0,0-1-1,0 0 24,-3 0 0,-1-5 0,-8 0 0,0 0-47,0-2 0,0 11 0,-2-4 0,-4 3-8,-5-1 1,-5-1 0,-2 4 0,0 2 9,1 3 0,-6 2 0,-3 5 0,1 0-138,0 0 1,-4 7 0,5 4-1,2 4-923,3 2 1,1-1 986,1 1 0,-1 36 0,1 10 0</inkml:trace>
</inkml:ink>
</file>

<file path=ppt/ink/ink2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49:36.307"/>
    </inkml:context>
    <inkml:brush xml:id="br0">
      <inkml:brushProperty name="width" value="0.06" units="cm"/>
      <inkml:brushProperty name="height" value="0.06" units="cm"/>
      <inkml:brushProperty name="color" value="#E71224"/>
    </inkml:brush>
  </inkml:definitions>
  <inkml:trace contextRef="#ctx0" brushRef="#br0">80 51 7829,'-12'5'-191,"0"1"1,7 7-1,-5-2 44,2 4 0,2 1 1,6 2-1,0-2 243,0 1 1,0-1-1,0 0 1,2 1-30,4 0 1,2 0 0,5-1 0,-1 1-63,2-1 0,1-4 0,4-1-25,-2 2 0,0-6 1,1-1-25,-1-4 1,1-2 33,-1 0 0,1-8 1,-3-3-1,-3-5 33,-6-6 0,2 1 0,-3-5 0,-1 2 89,-2 3 1,-2-3 0,0 1 0,0-1 147,0 0 0,0 1 1,-2 7-1,-4 0 20,-5 6 1,-3-5 0,-1 5 0,-1 2-138,-3 2 0,-3 4 1,3 2-1,-2 0 32,-3 0 0,0 0 0,7 0 0,-1 0-367,1 0 0,5 6 0,2 1 1,1 0-1681,-1 1 1872,6-3 0,20 17 0,13 6 0</inkml:trace>
</inkml:ink>
</file>

<file path=ppt/ink/ink2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38"/>
    </inkml:context>
    <inkml:brush xml:id="br0">
      <inkml:brushProperty name="width" value="0.08571" units="cm"/>
      <inkml:brushProperty name="height" value="0.08571" units="cm"/>
      <inkml:brushProperty name="color" value="#FFFFFF"/>
    </inkml:brush>
  </inkml:definitions>
  <inkml:trace contextRef="#ctx0" brushRef="#br0">26 51 7923,'-10'-10'1874,"1"2"-1351,3 8 1,6-5-116,0-1 1,2 1-1,9 5-84,3 0 0,1 0 0,3 0 0,-1 0-72,1 0 0,0 0 1,0 0-1,-1 0-39,1 0 0,1 0 1,2 0-1,5 0 29,1 0 0,2 2 1,5 1-1,-3 3-81,-2-3 1,0-1 0,6-2-1,0 0-2,1 0 0,-3 0 0,-2-2 0,-2-1-38,2-3 0,-4 1 0,2 5 0,2 0 142,-4 0 1,4-2 0,-6-2 0,2-1 36,4 1 0,-4 2 0,4 2 1,0 0-135,2 0 1,1 0-1,1 0 1,0 0-30,1 0 0,-1 0 0,0 0 0,2 0-13,4 0 0,-2 2 0,6 2 1,0 1-340,-1-1 0,3 3 0,4-1 0,-2-3 70,-2-1 1,1 4-1,9 0 1,2-2 91,-3-2 1,4-2-1,-1 0 1,-1 0 33,3 0 0,-6 4 0,3 2 0,-4-2 78,-1-2 1,2 0 0,-1 1 0,1 3-27,-5-2 0,0-1 0,2 1 0,3 1-29,3-1 0,-3 4 0,3-2 0,-1-3-8,2-2 1,-3-1-1,8 0 1,1 0-75,-3 0 1,0 0-1,-5 0 1,6 0 59,5 0 0,-10 0 1,7-1-1,-7-2 15,0-3 1,0 0-1,4 6 1,0 0 11,0 0 0,-3 0 1,3 0-1,0 0 42,1 0 0,-1 0 0,4 0 1,-1 0-58,1 0 1,-2 0 0,3 0 0,1 0 6,-2 0 1,-6 0 0,6 0-1,-1 0 129,3 0 1,3 0 0,-1 0-1,1 0-8,-1 0 1,-4 0-1,3-2 1,1-2-107,-4-1 0,6 0 1,-4 5-1,6 0 48,1 0 1,-3-6 0,-3-1-1,2-1-122,-1 0 0,8-2 1,0 2-1,-2 1 67,-6-1 1,-3 1 0,3 3 0,0-1-92,0 1 1,-2 2 0,-4 2 0,-2 0 103,-2 0 1,-4 0 0,9 0 0,-1 0 43,-2 0 1,-1 0-1,-6 0 1,3 0-37,6 0 1,-3 0 0,-1 0-1,-2 0-38,2 0 1,0 0 0,-4 0 0,0 0-55,-4 0 1,0 6 0,-5-1-1,3-1-42,4-2 1,-4 0-1,-3 1 1,-5 3-2,2-3 1,-5 5 0,5-2 0,1-2 140,0-2 0,-6 2 1,4 2-1,0-2 40,3-2 1,-3 0-1,1 1 1,-3 3-58,-1-2 0,7-2 1,-3-2-1,-2 0-24,1 0 1,-2 5 0,-4 0 0,2-1-61,2-2 0,2-2 0,-4 0 0,1 2 47,0 4 0,-1-4 0,0 3 0,2-4 83,-3-1 1,2 0-1,-1 0 1,4 0-16,1 0 0,-3 0 0,5 0 1,-4 2-43,-3 4 0,6-4 0,1 4 0,4-4-32,-4-2 1,5 0-1,-6 0 1,2 0-74,0 0 1,-3 0 0,5 0-1,-5 0 97,0 0 0,3 0 1,-5 0-1,1 0 56,1 0 1,-3 0 0,-5 0 0,3 0 14,2 0 0,3 0 0,-6 0 0,3 0-80,-2 0 1,-2 0 0,-2 0 0,1 0-89,-1 0 1,0 0-1,0 0 1,-1 0 59,1 0 0,1 0 1,-1 0-1,0 0 32,0 0 1,-2 0 0,-2 0 0,-1 0 14,1 0 1,-4 0 0,1 0-1,-1 0-17,0 0 0,0 0 0,3 0 0,-6 0 7,-5 0 0,0 0 1,3 0-1,1 0 21,-2 0 0,1 0 0,-1 0 0,5 0 21,1 0 0,-5 0 0,1 0 1,-2 0-56,3 0 0,-3 0 1,6 0-1,-1 0-67,-4 0 1,-1 0 0,0 0 0,5 0 51,1 0 0,-6 0 1,2 0-1,-3 0 19,-3 0 1,4 0-1,0 0 1,2 0 8,-1 0 0,-3 0 0,-1 0 0,1 0 4,4 0 0,-3 0 1,4 0-1,-5 0-19,-1 0 1,-1 0 0,1 0-1,-1 0 11,1 0 0,1 0 0,2 0 1,3 0 11,-3 0 1,1 0 0,0 0 0,1 0 0,-2 0 0,-1 0 0,-1 0 1,3 0-10,1 0 1,0 0 0,-5 0 0,0 0-47,0 0 0,-1 0 1,0 0 138,1 0 1,-1 0 0,1 0 44,-1 0 0,1 0 1,-1 0-122,1 0 1,0 0 0,0 0-47,-1 0 0,1 0 1,-1 0-77,0 0 0,1 0 1,-1 0 66,1 0 0,-6 0 0,-1 0 39,3 0 0,-5 0 1,4 0 65,1 0 0,-5 0 0,3 0-20,2 0 0,-5 0 155,3 0 0,0 0-32,5 0 0,1 0-328,-1 0-1182,-7 0-2090,5 0 3430,-13 0 0,-25 21 0,-16 7 0</inkml:trace>
  <inkml:trace contextRef="#ctx0" brushRef="#br0" timeOffset="1">13294 216 12557,'6'18'1712,"0"-2"-1353,-2 1 1,-3-1-1,-1 3 1,0 1-126,0 2 1,0 6-1,0-4 1,0 2-82,0 4 1,0 1-1,0 1 1,0-2-33,0-3 0,0 1 0,0 5 1,0-1-112,0-5 1,0 5 0,-1-6 0,-3 1 26,-2 1 1,0 0-1,6 3 1,0-1 30,0-2 1,0 0 0,0 5 0,0 1 36,0-2 0,-2 1 0,-2 1 0,-2-1-53,2 1 1,3-1 0,1 0-1,0 1-10,0-1 0,0-5 0,0-1 0,0 3-58,0 1 1,0 3-1,0-3 1,0-1-14,0-3 1,0 1 0,0 4 0,1-3 49,5-1 1,-4-5-1,4 4 1,-4 1 64,-2-2 1,0 3-1,0-5 1,0 1-34,0-1 0,0 5 0,0-3 0,0 2-72,0-1 1,0-4 0,2 3 0,2 0-16,2 0 0,-1-6 0,-5 4 0,0-2 4,0 0 0,0 6 0,2-3 0,2-2 36,2 1 0,0 0 1,-6-1-1,0 3 32,0 0 0,0-1 0,0-5 1,0 5-2,0 1 1,0 0 0,0 3 0,0-3-5,0-2 0,0 3 0,0-2 0,0 1 16,0 4 1,0-5 0,0 1 0,0-2-72,0-3 0,0 3 0,0-2 1,0 1-12,0 0 1,0-5-1,0 5 1,0-5 31,0-1 1,0 6 0,0-1 0,0-1 7,0 3 1,0-3 0,0 5 0,2-2-2,4-3 0,-4 3 0,3 0 1,-3-1-37,-2 1 1,0 1-1,0-5 1,0 2-78,0-1 1,2 3 0,2 0-1,2-1 61,-2 2 0,-1-3 0,-3-4 1,0 3 37,0 1 1,0 0 0,0-3 0,0 1 19,0 2 1,0 2-1,0-3 1,0 1-14,0-2 0,0-1 0,0-1 0,0 3-8,0 1 1,0 0 0,0-5-1,0-1-6,0 2 0,0 3 1,0 1-1,0-2-27,0 0 0,0-4 0,0 1 1,0-1 8,0 1 0,0 5 0,0 0 1,0-1-1,0-3 0,0-2 0,0 2 0,0-2 9,0 1 1,0 5 0,0 0 0,0-1 9,0-3 0,0 4 0,0 3 0,0-1-44,0-1 0,0 5 0,0-4 0,0 1-57,0-2 0,0 5 0,0-6 0,0 1 49,0 1 1,0-6 0,0 5 0,0-5 36,0-2 0,0 7 0,0-1 0,0-2 10,0-1 0,0-3 1,0 3 58,0 3 0,0-2 0,0 6 1,0-1-10,0-5 0,0-2 1,0-1-1,0-1-29,0 2 1,0 3 0,0 1 0,0-1-110,0-2 0,0-2 0,0-1 58,0 0 1,0 1 0,0-1 43,0 2 1,0-2-1,0 1-8,0-1 1,0-4 0,0-1-5,0 2 1,0 2-5,0 1 1,0 1-64,0-1 0,0 2 0,0-2-246,0 0 1,0-5-42,0 1 0,0-2-1132,0 7-1180,0-7-18,0-3 2701,8-7 0,-6-7 0,5-3 0</inkml:trace>
</inkml:ink>
</file>

<file path=ppt/ink/ink2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1"/>
    </inkml:context>
    <inkml:brush xml:id="br0">
      <inkml:brushProperty name="width" value="0.08571" units="cm"/>
      <inkml:brushProperty name="height" value="0.08571" units="cm"/>
      <inkml:brushProperty name="color" value="#FFFFFF"/>
    </inkml:brush>
  </inkml:definitions>
  <inkml:trace contextRef="#ctx0" brushRef="#br0">36 5529 7796,'-12'0'977,"0"0"605,8 0-1098,-3 0 1,14 0-1,5-2-9,4-4 1,1 5 0,0-5-112,1 5 0,8-1 0,1-2-103,0-2 0,-1 0 0,-9 6 0,1 0-49,-1 0 0,6 0 0,1 0 0,0 0-42,1 0 1,0 0-1,6 0 1,-1 0-26,1 0 1,0 0-1,3 0 1,-1 0-132,3 0 0,3 0 1,-4 0-1,0 2-11,1 4 0,-1-4 1,0 4-1,0-4 53,0-2 0,7 0 1,0 0-1,1 0 5,0 0 1,-3 0 0,-4 0 0,1 0-2,4 0 1,4 0-1,7 0 1,1 0 133,0 0 1,1-6 0,4-2-1,5 1-361,-1 0 0,6-5 0,-3 5 0,3-1 116,2 1 0,1-4 0,-1 5 0,0 1 9,1-2 1,-7 5 0,2-4-1,3 4 110,-2 2 0,7 0 0,-11 0 0,1 0-14,0 0 0,5 0 0,3 0 1,-6 0-51,-3 0 1,1 0 0,-4 2 0,1 2-39,0 2 1,-1-1-1,-4-4 1,3 3 8,-2 2 1,3 2-1,-1-5 1,-3 3 40,-1-3 1,3-1-1,3-2 1,1 0 19,4 0 0,-3 0 0,-1 0 0,-2 0-60,-2 0 1,4 0 0,0 0 0,0 0 45,-3 0 0,1-5 1,0-1-1,4 3-23,1 1 0,-2 0 0,0-2 1,-1-2-55,0 2 0,1 3 0,1 1 0,-4 0 20,0 0 0,-4 0 0,4 0 0,0 0 58,5 0 1,-3 0 0,0 0 0,1 0 77,-1 0 0,2 0 0,6 0 0,-1 0 29,-5 0 1,4-5 0,-3-1 0,3 0-131,2-1 1,-5 5-1,-1-4 1,2 5 71,3 1 1,-1-2-1,-2-2 1,-3-1-18,-3 1 0,4 2 0,-3 2 0,-1 0-89,1 0 1,4 0 0,-7 0 0,0 0-33,2 0 1,-5 0 0,6 0 0,-3 0 29,1 0 1,-1 0-1,-3 0 1,-1 0 43,-1 0 0,4 0 1,-11 0-1,5 0 16,2 0 0,3 0 1,-1 0-1,-5 0 11,2 0 0,-4 0 0,3 0 0,-3 0-40,2 0 0,4 0 0,-8 0 0,3 0 41,-1 0 0,6 0 1,-6 0-1,1 0-37,2 0 0,0 0 0,1 0 0,-1 0-84,-4 0 0,2 0 0,-9 0 0,1 0 64,2 0 1,1 0 0,2 0 0,-5 0 29,-4 0 1,4 0 0,0 0 0,0 0 63,2 0 1,-6 2-1,5 2 1,0 1-8,-1-1 0,5-2 0,-5-2 0,0 1-17,3 5 1,-8-4 0,7 3 0,-2-3 10,0-2 0,0 2 1,-6 2-1,0 2 45,0-2 1,4-3-1,-1 0 1,-3 3-56,4 2 1,-5 0 0,7-4 0,-4 1-119,-1 3 1,-1-1 0,0-5-1,0 0-16,0 0 0,3 6 0,0-1 0,3-1-74,-2-2 0,-2-2 1,-2 0-1,1 2 160,-1 4 1,0-4-1,-1 2 1,1-2 68,1-2 0,5 0 1,0 2-1,-2 2 25,-2 2 0,-3 0 1,4-6-1,1 0-76,2 0 1,5 0-1,-5 0 1,1 0-61,1 0 0,-5 0 0,7 0 0,-2 0 11,-3 0 1,-2 0-1,1 0 1,2 0 13,-2 0 0,1 0 1,-2 0-1,3 0 2,-2 0 1,-2 0-1,-1 0 1,-1 0 6,0 0 0,0 0 1,-1 0-1,1 0 53,1 0 1,-1 0 0,0 0-1,0 0-5,0 0 0,0 0 0,1 0 0,-1 0-33,0 0 0,-6 1 1,2 3-1,2 1-12,1-1 0,5 0 0,-10-1 0,4 3-14,2-2 1,0 0 0,1 0 0,-2 0-15,1 0 0,0-2 1,2-2-1,3 0-5,1 0 0,0 0 0,-7 0 1,1 0 5,0 0 0,5 0 1,-3 0-1,-6-2 9,-4-4 0,2 5 0,-3-4 0,-1 3 100,1 2 1,-1 0-1,-3 0 1,1 0 18,-2 0 1,-1 0 0,-3-2-1,1-2-200,-1-2 1,0 1 0,2 5-421,-2 0 0,1 0-1237,-1 0 317,1 0 0,-9-2 1442,-3-4 0,-58-47 0,18 16 0,-1 2 0</inkml:trace>
</inkml:ink>
</file>

<file path=ppt/ink/ink2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5"/>
    </inkml:context>
    <inkml:brush xml:id="br0">
      <inkml:brushProperty name="width" value="0.06" units="cm"/>
      <inkml:brushProperty name="height" value="0.06" units="cm"/>
      <inkml:brushProperty name="color" value="#E71224"/>
    </inkml:brush>
  </inkml:definitions>
  <inkml:trace contextRef="#ctx0" brushRef="#br0">88 34 9282,'-16'2'1865,"5"3"-1362,-5-3 1,14 13-223,-3-4 0,3 4 0,2 1-164,0 1 0,7 0 0,5-2-154,4-4 0,-5-2 1,1-5-1,2 1 7,2-1 1,-4-2-1,-1-2 1,3 0-1,1 0 0,-3 0 1,0-2-1,-1-4 101,-1-5 1,0 2 0,-6-2 0,1-2 102,-1-2 0,-2-2 0,-2 1 0,-2-1 126,-4 1 1,-3 1 0,-9 2-126,1 1 1,-1 9 0,-1-2-1,-2 3-13,-3 2 0,0 0 0,7 2 0,1 5-40,4 10 0,-1-1 1,5 7-1,0-3-222,1 2 1,1-3 0,6 3 0,2-4-25,3-1 1,5-1 0,10 0 0,1-4-29,2-1 1,3-7-1,-4 2 1,1-4 91,-2-2 1,-1-8-1,-3-1 1,-1-3-63,-5 2 1,-1-2-1,-6-4 1,2-1-125,-2 1 0,-2-1 0,-2 0 0,-2 2-223,-4 5 1,2-4 0,-6 7-1,1 0-850,-1-1 1319,-2 3 0,-67 12 0,-17 2 0</inkml:trace>
</inkml:ink>
</file>

<file path=ppt/ink/ink2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7"/>
    </inkml:context>
    <inkml:brush xml:id="br0">
      <inkml:brushProperty name="width" value="0.06" units="cm"/>
      <inkml:brushProperty name="height" value="0.06" units="cm"/>
      <inkml:brushProperty name="color" value="#E71224"/>
    </inkml:brush>
  </inkml:definitions>
  <inkml:trace contextRef="#ctx0" brushRef="#br0">106 17 7698,'-13'-8'0,"2"2"1880,-3 4 1,4 2 332,-1 0-1193,7 0 1,-4 8-887,8 2 0,0 5 1,0 2-1,0 0-230,0-1 1,6 1 0,2-1 0,-1 2-107,1-2 0,6 0 0,-4 1-85,-1-1 1,6-4-1,-7-3 38,1-2 1,-3-1-1,6-8 170,1-3 1,1-5 0,-2-7-1,-5 1 64,1-1 1,-6-1-1,4-2 1,-4-3 347,-2 3 0,0 2 0,0 1 0,-2 0 0,-4 0 1,-4 9 0,-7 2 0,-1 4 4,1 2 1,-6 0 0,-2 0 0,4 2-186,2 4 0,3 2 0,2 7 0,5-2-782,1-2 1,2 1 78,6 4 0,2-1 1,4-4-633,6-6 0,3 3 1,3-2 1181,-1-2 0,-46 19 0,-12 5 0</inkml:trace>
</inkml:ink>
</file>

<file path=ppt/ink/ink2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8"/>
    </inkml:context>
    <inkml:brush xml:id="br0">
      <inkml:brushProperty name="width" value="0.06" units="cm"/>
      <inkml:brushProperty name="height" value="0.06" units="cm"/>
      <inkml:brushProperty name="color" value="#E71224"/>
    </inkml:brush>
  </inkml:definitions>
  <inkml:trace contextRef="#ctx0" brushRef="#br0">69 1 7716,'-18'10'0,"3"2"793,3 1 0,4-4-590,8 2 1,2-7-1,4 4 1,6-3-157,3 0 1,3 3 0,-1-4 0,2 1 33,-2-1 0,1-1 1,-1 1 82,1 2 1,-1-1 127,1-5 1,-3-2 0,-3-3-185,-6-6 1,-5 2 0,-1-3 0,0 0 70,0-3 0,-1 0 1,-3 2-1,-4 3 0,-2 4 1,-1 0-1,-7 6 1,-1 0-42,-5 0 1,5 0-1,-4 2 1,2 2-2,4 0 0,1 10 1,3-3-356,1 4 1,2 2 0,-1-1 33,5 1 0,6-3 0,6-2 0,5-6 13,5-5 1,1-1 0,1 0-400,-1 0 0,2 0 570,-2 0 0,-47-37 0,-11-9 0</inkml:trace>
</inkml:ink>
</file>

<file path=ppt/ink/ink2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49"/>
    </inkml:context>
    <inkml:brush xml:id="br0">
      <inkml:brushProperty name="width" value="0.06" units="cm"/>
      <inkml:brushProperty name="height" value="0.06" units="cm"/>
      <inkml:brushProperty name="color" value="#E71224"/>
    </inkml:brush>
  </inkml:definitions>
  <inkml:trace contextRef="#ctx0" brushRef="#br0">123 117 8820,'-17'-7'-51,"4"5"481,2-3 412,7 3 0,-4 4-628,8 3 1,8 4-1,3 9-214,6-2 0,-5-5 0,-1 0-26,3 2 1,-5-5 0,3-2-127,2 2 0,1-6 0,3 4 189,-1-5 0,-7-2 1,-2-3-1,-3-4 230,1 0 0,0-4 0,-6-5-111,0 1 1,0 0 0,-2 0 0,-4 3 11,-5 2 0,-5 2 0,-1-3 0,-1 8-153,1 2 1,-7 2 0,1 0 0,2 0-71,0 0 1,4 0-1,1 2 1,3 1-124,1 2 0,3 9 0,-3-3-59,6 3 1,4 4 0,2-2 40,0 0 1,2-5 0,4-1-1,6-2-110,3-6 0,8 0 0,1-2 0,0 0 7,1 0 1,-5-6 0,3-6 0,-4-3 230,-1-1 0,-1 0 0,-1-2 0,-5 2 240,-5-1 1,-4 1-1,-2-1 166,0 0 0,-2 8 0,-4 1 0,-7 2 64,-9 2 0,3-2 0,-6 8 0,1 4-70,1 4 1,0 5 0,4 2 0,2 0-252,-1-1 0,3 1 0,1 1 0,5 2-93,1 3 0,2-1 0,6-6 0,0 1-130,0 0 0,8 0 0,4-3-165,3-2 1,2 1-1,1-8 1,-1-1 106,2-3 1,2-2-1,-1-3 1,-5-3 142,1-2 0,-1-3 1,1-4-1,-5-1 35,-5 0 0,-4 0 0,-2 1 191,0-1 0,-2 6 0,-4 2 1,-5 1-102,-5 4 1,-1 4 0,-1 0-69,1 6 0,-40 63 0,24-23 0,0-2 0</inkml:trace>
</inkml:ink>
</file>

<file path=ppt/ink/ink2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0"/>
    </inkml:context>
    <inkml:brush xml:id="br0">
      <inkml:brushProperty name="width" value="0.06" units="cm"/>
      <inkml:brushProperty name="height" value="0.06" units="cm"/>
      <inkml:brushProperty name="color" value="#E71224"/>
    </inkml:brush>
  </inkml:definitions>
  <inkml:trace contextRef="#ctx0" brushRef="#br0">53 67 7724,'-7'9'0,"-3"-1"1248,0 0 0,-3-6-1028,7 10 1,0-6 64,6 5 1,2 0-140,4 6 1,3-7 0,9 0-182,-1-3 0,-5-1 0,0-6 1,1 0 0,4 0 0,0 0 1,-1-2-11,-5-4 0,3 3 0,-6-9 19,1 0 0,1-3 0,2-2 0,-6 0 125,-4 1 1,-2 4 0,0 2 87,0-3 0,-8-1 0,-4 4 1,-1 2 78,1 1 1,-4 5 0,5-4 0,-5 4-95,-1 2 0,-2 2 1,4 4-1,1 3-137,3 1 0,5 4 0,-4-3 0,2 4-164,4 2 1,2-7 0,2 2 0,2 1-153,4 2 1,-2-4-1,8-2 1,1-2 37,3-3 0,1-2 1,2-2-1,-2 0 141,1 0 0,-1 0 0,-1-2 0,-3-2 72,-1-2 0,-6-6 1,3 1 112,-1-4 0,-2-2 1,-6 1-1,0-1 157,0 1 1,-8 4 0,-3 4-114,-5 0 0,-1 2 0,-1 6 0,1 0-549,-1 0 0,7 0 1,-2 0 420,-1 0 0,22 30 0,5 7 0</inkml:trace>
</inkml:ink>
</file>

<file path=ppt/ink/ink2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1"/>
    </inkml:context>
    <inkml:brush xml:id="br0">
      <inkml:brushProperty name="width" value="0.06" units="cm"/>
      <inkml:brushProperty name="height" value="0.06" units="cm"/>
      <inkml:brushProperty name="color" value="#E71224"/>
    </inkml:brush>
  </inkml:definitions>
  <inkml:trace contextRef="#ctx0" brushRef="#br0">71 168 10191,'-10'1'562,"4"5"-588,4 5 1,4 3 0,2 3-109,2 0 0,7-6 0,-3 1 0,2-2 59,0 0 0,0-3 0,5-7 0,3 0 122,3 0 1,-3 0-1,3-2 1,-6-5-38,-5-10 0,3 0 1,-5-7-1,0 3 70,-4-2 1,-4-5 0,-2 6 0,0 0 128,0-3 0,-8 7 1,-4-2-1,-3 5 16,-3 4 1,-5 8 0,-2-3-1,0 4-13,-1 2 1,3 0-1,4 2 1,-4 4-92,0 4 1,6 11 0,5 1 0,0 0-201,3 2 0,1-3 0,8 5 0,0-3-159,0-2 1,8-3-1,3-1 1,5-2 31,1-4 0,6 2 0,3-7 0,0-5 136,-1-4 1,0-1 0,-3-8 0,1 0 73,-2-3 1,-9-2 0,-4 2-1,-2 3 234,-1 0 1,1 2 0,-6-7-41,0 1 1,-8 0 0,-1 3-1,-3 4-107,0 2 1,1 1 0,-7 6-35,1 0 1,-1 0-1,1 2-79,-1 4 0,7-3 0,1 8-102,2 2 0,3 3 0,5 0-191,0 1 1,0-1 0,0 0 92,0 1 1,5-5 0,3-3 0,2-2 103,3-3 1,3-2 0,1-2 69,1 0 0,-3-8 0,-1-3 19,-2-4 1,-3-2 0,3 1 92,-6 0 0,-4-1 0,-4 2-71,-4 4 0,2 3 1,-8 8-299,-1 0 1,-1 2 0,1 4 0,3 5 304,2 4 0,2 38 0,6 10 0</inkml:trace>
</inkml:ink>
</file>

<file path=ppt/ink/ink2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2"/>
    </inkml:context>
    <inkml:brush xml:id="br0">
      <inkml:brushProperty name="width" value="0.06" units="cm"/>
      <inkml:brushProperty name="height" value="0.06" units="cm"/>
      <inkml:brushProperty name="color" value="#E71224"/>
    </inkml:brush>
  </inkml:definitions>
  <inkml:trace contextRef="#ctx0" brushRef="#br0">106 49 7777,'-16'2'125,"4"3"0,-3-3 1,3 5 494,-4 0 1,7-3-1,1 6-120,0-3 1,6 6-1,-4-2-372,4 4 1,4 0 0,2-3 0,4 0-162,2 1 0,1-4 0,9 2 0,1 1-105,2-4 1,2 2-1,-6-7 1,2 3-65,3-2 0,-1-3 1,-5-1-1,-1 0 10,0 0 0,-5-7 0,-2-4 195,-2-3 0,-3-6-1,-5 0 1,-2-2 81,-3 2 1,1 1-1,-8 2 1,-2 1 18,-1-1 1,-2 1-1,-1 0 1,1 6 131,-1 4 1,-1-1 0,-3 1 5,-1 2 1,-1 4 0,6 6 0,1 7-67,-1 7 1,9 1 0,1 5 0,2 0-52,0-1 1,0-3 0,6 4 0,2-1-141,4-5 0,4-7 0,7-4 1,1-2-136,-1-3 0,7-2 0,0-4 0,-3-4-13,-1-4 0,-3-1 0,1-7 28,-1-5 1,-7 4 0,-4-3 135,-4-4 1,-2 10 0,0-2 0,-2 4 63,-4-1 0,-2 4 0,-6 2 0,3 1 154,-3 4 0,-7 2 0,-2 2 0,1 0 42,2 0 1,2 0 0,3 2-1,1 2-116,3 2 0,5 7 0,-4-2 1,2 4-369,4 1 0,2-4 1,2-1-1,2 0-234,4-2 458,4 5 0,38-12 0,10 6 0</inkml:trace>
</inkml:ink>
</file>

<file path=ppt/ink/ink2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3"/>
    </inkml:context>
    <inkml:brush xml:id="br0">
      <inkml:brushProperty name="width" value="0.06" units="cm"/>
      <inkml:brushProperty name="height" value="0.06" units="cm"/>
      <inkml:brushProperty name="color" value="#E71224"/>
    </inkml:brush>
  </inkml:definitions>
  <inkml:trace contextRef="#ctx0" brushRef="#br0">187 83 7734,'-17'11'0,"-1"1"284,1 0 1,-1-2 0,0-1-1,2 0 537,5 0 0,-3-3 1,8 6-573,3 0 1,1-2-1,4-1 1,1 0 170,3 0 1,2 3-1,-2 4-206,6 0 0,-3-4 1,4-1-512,0 1 0,-3-4 1,2-2-286,1-4 0,3-4 0,1-4 352,1-5 0,-1-4 0,1-2 0,-3 1 145,-3 0 0,1-7 0,-5 1 0,0 2 210,0 1 1,-1 1-1,-7-3 1,0-1 339,0 2 1,-2 2-1,-3 6 1,-3 1-89,-2-2 1,-3 6 0,-9 1 0,-1 4-202,2 2 1,1 0 0,3 2-1,-1 2-45,1 1 1,1 8 0,3-4 0,2 3-291,3-2 1,-3 2 0,5 4-235,2 1 0,2-6 1,4-2-1,2 1-50,2-1 0,2-6 0,-3 3 231,7-4 0,-1-2 0,0 0 133,3 0 0,-4-2 1,-1-4 48,-1-4 1,0-6 0,-4 0 235,2-1 0,-1 1 160,-5-1 0,-7 8 0,-5 3-81,-4 4 0,-1 2 0,-1 2-97,0 4 1,2-2-1,3 6 1,3 4-191,2 0 1,-3-3 0,5 1 0,2 0-455,2 4 0,2-6 1,0 1 135,0 3 0,2-8 0,2 2 0,4-2-513,1 0 327,-5-1 422,4-5 1,-10 0 385,-4 0 0,-3 0-528,-9 0 0,7 0 0,1 2 226,2 3 0,10 42 0,8 16 0</inkml:trace>
</inkml:ink>
</file>

<file path=ppt/ink/ink2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4"/>
    </inkml:context>
    <inkml:brush xml:id="br0">
      <inkml:brushProperty name="width" value="0.06" units="cm"/>
      <inkml:brushProperty name="height" value="0.06" units="cm"/>
      <inkml:brushProperty name="color" value="#E71224"/>
    </inkml:brush>
  </inkml:definitions>
  <inkml:trace contextRef="#ctx0" brushRef="#br0">106 51 7734,'0'-11'1765,"0"0"-222,0 7-394,0-4-864,0 8 0,0 2 0,0 4-134,0 5 1,-6-1-1,0 0 1,2 4-178,2 0 0,2 3 1,0-1-241,0 2 0,0-8 0,2 0-100,4-3 1,-2 4-1,8-6 263,2-1 1,-5-2 0,3-4 0,0-4 95,-3-4 0,7 0 0,-6-1 0,1-1 180,1-4 1,-8 0 0,2-1 0,-4 1 214,-2-1 1,0 6-1,-2 0 1,-4-1-58,-6 4 0,-3 0 0,-3 8 0,-1 0-158,-4 0 0,3 6 0,-4 1 0,6 2-196,7 4 0,-5-3 0,7 0 0,-3 4-216,0 0 1,8-3-1,-1 1-179,3 0 0,9 4 0,5-2 187,4-3 0,-1-1 0,-1-7 0,-3 2 27,3-1 0,2-2 0,2-2 116,-1 0 1,-5 0 0,-2-2 298,-3-4 0,-1-2 67,-6-9 0,-2 6 1,-4 2-95,-5 1 1,-3 0 0,1 5-354,1-2 1,0-1 168,-6 6 0,-7-37 0,-2-10 0</inkml:trace>
</inkml:ink>
</file>

<file path=ppt/ink/ink2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5"/>
    </inkml:context>
    <inkml:brush xml:id="br0">
      <inkml:brushProperty name="width" value="0.06" units="cm"/>
      <inkml:brushProperty name="height" value="0.06" units="cm"/>
      <inkml:brushProperty name="color" value="#E71224"/>
    </inkml:brush>
  </inkml:definitions>
  <inkml:trace contextRef="#ctx0" brushRef="#br0">124 33 7807,'-18'0'1866,"0"0"-1310,0 0-312,9 0 0,1 2 6,8 4 0,0-2 1,0 6-1,2 2-14,4-3 0,-3 6 1,9-4-236,2 3 0,2-2 0,2-3-50,-1-2 0,1-1 0,-1-6 0,0 0-37,1 0 0,-1-2 1,1-2-1,-3-3 80,-3-2 1,2-3-1,-7-4 251,3-1 1,-5 1 0,1 0-89,-4-2 1,-10 4-1,-5 3 1,-4 5 19,-6 4 1,1 2 0,-5 0 0,2 2-70,3 4 0,-3 3 0,2 7 0,1 2-71,2-2 0,3 0 1,1 1-1,3-1-66,1 2 0,8-2 0,-2 1-92,4-1 1,4 1-169,4-1 1,2-4-1,5-3 1,-1-2-82,2-3 0,-5-2 0,3-2-48,2 0 0,-7-2 0,2-4 304,-1-4 1,-6-6 0,4 0 293,-4-1 1,-2 1 0,0-1 259,0 1 0,-2 0 1,-4 4-162,-6 0 0,1 9 0,0-3-399,-3 4 1,5 2-1121,-3 0 1240,8 8 0,-11 1 0,5 7 0</inkml:trace>
</inkml:ink>
</file>

<file path=ppt/ink/ink2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6"/>
    </inkml:context>
    <inkml:brush xml:id="br0">
      <inkml:brushProperty name="width" value="0.06" units="cm"/>
      <inkml:brushProperty name="height" value="0.06" units="cm"/>
      <inkml:brushProperty name="color" value="#E71224"/>
    </inkml:brush>
  </inkml:definitions>
  <inkml:trace contextRef="#ctx0" brushRef="#br0">211 33 7832,'-15'12'595,"3"-2"0,-3-4-491,3 5 1,-1 0-45,1 6 0,4-6 1,8 0 126,0 2 0,0-4-188,0 2 0,8-5-26,4 5 1,3-8-1,3 3-42,-1-4 0,-5-4 1,-1-2-1,1-2-25,-2-4 1,5 1 0,-5-4 0,0 2-51,-5-3 0,3 0 269,-2-3 1,0 1 0,-8 0 278,-4 6 0,-4 2 0,-7 8 0,-1 0-124,1 0 0,-6 0 1,-1 0-1,3 2-39,2 4 1,1 1 0,1 6-1,0-2-214,6 2 0,-3-4 1,6 3-1,0 0-1,1 4 0,1 0-91,6 1 0,2-1 1,4-1-126,5-4 1,-1 2-1,2-7-11,1-2 1,4-2 0,0-2-5,1 0 1,-3-8 0,-1-3-1,-3-4 149,3-2 1,-4 1-1,-1-1 1,-1 1 323,-4-2 1,-2 2 0,-2-1 4,0 1 1,0-1 0,-2 2 0,-4 4 177,-5 5 1,-5-1-1,-1 2 1,-1 1-122,1 2 0,-5 4 0,2 2 0,4 3-284,1 2 1,-1 2 0,1 6-177,3 0 0,2-1 1,7 1-107,-3-1 1,0 2-1,8-4-158,4-3 1,-2 2 0,7-8 132,3-1 1,-5-2 0,3-2 0,2 0 75,1 0 1,4 0 0,-2-2 138,1-4 1,-3 3 0,-1-6 0,-5 0 159,-1-1 0,0 5-103,-2-6-11,-4-1 0,-33 18 0,-18 6 0</inkml:trace>
</inkml:ink>
</file>

<file path=ppt/ink/ink2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7"/>
    </inkml:context>
    <inkml:brush xml:id="br0">
      <inkml:brushProperty name="width" value="0.06" units="cm"/>
      <inkml:brushProperty name="height" value="0.06" units="cm"/>
      <inkml:brushProperty name="color" value="#E71224"/>
    </inkml:brush>
  </inkml:definitions>
  <inkml:trace contextRef="#ctx0" brushRef="#br0">36 84 7835,'-10'-17'776,"2"8"0,8 0 143,0 3 0,0 6-609,0 0 0,0 8 0,0 8-121,0 1 0,2-1 0,2 1-173,2 0 1,5 0 0,-3-3 0,2-1-130,4-2 0,-5-5 1,3 3-1,2-1 21,2-4 1,0-2 0,-3 2 0,-1 2 76,1-2 0,3-8 0,-1-4 1,-1 0 44,-2-6 1,-7 0 0,5-3-1,-2 1 169,-4-1 1,-2 0 0,-2 0 0,0 1 75,0-1 0,-8 1 1,-4 0-200,-3 6 0,-3-4 0,1 9 0,-1 1 3,1 2 0,-1 4 0,1 2 1,0 3-92,-2 3 0,4 0 0,1 8 1,4-2 3,2 1 0,-3-1 1,5 1-1,2 0 32,2 0 0,2-1 0,0 1 3,0-1 1,2 0 0,2-4-1,4-3-105,1-1 0,3-3 0,6-5 1,-1 0-176,2 0 1,-2-2 0,0-1 0,1-5 112,-1-1 1,1-3 0,-1-6 0,1-2 154,-1-3 1,-7 2-1,-2 4 1,-2 0 211,-1 1 0,1-1 0,-6 1 58,0-2 0,-8 4 0,-3 3-145,-5 5 0,-3 4 0,-3 2 0,-1 2-99,2 4 1,-4-3-1,1 9 1,2 0-15,3 4 1,3 0 0,2 1 0,5-1-61,1 1 1,-4 0 0,7 0-1,1-1-49,2 1 0,2-6 1,2 0-1,4-1-60,5 0 1,-1-2-1,1-8 1,5 0 149,5 0 0,-1 0 0,4 0 0,-5-2 13,-1-4 0,-1-4 0,1-6 0,-1 0-65,1-1 0,-1 1 1,-1-1-1,-5 0 68,-5 0 1,2 1 0,-2-1 209,-2 1 0,-10 0 0,-8 6 61,-7 4 1,2 4-1,-5 4 1,3 4-26,-2 4 1,3 0 0,-1 1 0,5 2-96,4 2 0,2 1 0,-2 1-440,7 0 1,3 0-1,2-1 13,0 1 0,0-6 0,2-2 0,3-1-125,7-4 1,-2-2 0,2 2-162,2 2 1,1 0-294,3-6 101,-8-8 730,-3 6 0,-38-6 0,-7 8 0</inkml:trace>
</inkml:ink>
</file>

<file path=ppt/ink/ink2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8"/>
    </inkml:context>
    <inkml:brush xml:id="br0">
      <inkml:brushProperty name="width" value="0.06" units="cm"/>
      <inkml:brushProperty name="height" value="0.06" units="cm"/>
      <inkml:brushProperty name="color" value="#E71224"/>
    </inkml:brush>
  </inkml:definitions>
  <inkml:trace contextRef="#ctx0" brushRef="#br0">53 34 7687,'-12'5'443,"0"1"0,7 0 471,-7-6-105,8 0 1,-4 1-529,8 5 0,0-2 0,2 5 0,2 0-102,2 1 1,8-5 0,-3 4-133,5-1 1,-5 3 0,1-4-176,2 2 0,-5-5-458,4 2 0,-7-4 361,5-2 1,-5-2 0,4-4 200,-2-5 1,-3 2 0,-5-2-1,0-2 68,0-2 0,0 4 0,-1 2 0,-3-1-109,-2 1 1,-2 5 0,2-3-436,-5 0 1,1 5 499,-3-4 0,9-3 0,-3 0 0</inkml:trace>
</inkml:ink>
</file>

<file path=ppt/ink/ink2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59"/>
    </inkml:context>
    <inkml:brush xml:id="br0">
      <inkml:brushProperty name="width" value="0.06" units="cm"/>
      <inkml:brushProperty name="height" value="0.06" units="cm"/>
      <inkml:brushProperty name="color" value="#E71224"/>
    </inkml:brush>
  </inkml:definitions>
  <inkml:trace contextRef="#ctx0" brushRef="#br0">71 134 7740,'-12'-6'1024,"0"0"0,7 1-736,-7 5 0,8 1 0,-2 5 0,4 5-200,2 4 0,0 2 0,0-1 0,0 1-48,0-1 0,2 2 0,4-2-228,6 1 1,1-6 0,1-2-1,-2-1 59,1-5 0,4-1 1,0-4-1,1-3 205,-1-7 0,-1-2 1,-3-3-1,-1 1 58,1-2 1,-5 2-1,-2-3 1,-4-1 150,-2-2 1,0 0-1,0 5 1,0 1 19,0-1 0,-8 2 1,-3 2-1,-5 4 24,-1 2 1,-1-5-1,1 7 1,-1 1-42,1 2 0,-2 4 1,2 4-249,-1 5 1,1 3 0,1 4-1,5-2-67,5 1 0,4-1 0,2 1 0,0 0-214,0-1 0,0 1 1,2-1 20,4 1 1,-2-5 0,7-4 0,3 0 59,1-4 1,3-2 0,-1-2 81,2 0 0,-2-6 0,-1-2 0,-3 1 55,-1 0 0,-8-6 1,2 1 140,-4-2 1,3-3 0,1 1-26,-2-1 0,-8 6 0,-4 1 0,1 2 51,-1-2 0,-6 6 1,3-1-90,-5 3 1,-1 2 0,-2 0-1,2 0-15,-1 0 0,7 7 0,-1 5-3,-2 2 1,7 3 0,1 0-103,4-1 1,2 1-1,0-1-51,0 1 1,2-2-1,4-4 1,3-3 0,1-1 1,6-5 0,-5 3 78,5-3 0,-5-2 0,1 0 81,3 0 1,-8-2 82,-1-3 0,-4-4-16,-2-9 1,-2 10 0,-4 0 77,-5 1 0,0 5-18,-1-4 0,7 4-133,-7 2 1,2 2-182,-1 4 1,3-2-154,8 7 1,2-2-51,4 2 0,3-3-432,9-8 1,-7 0 80,1 0 0,-1-2 696,0-4 0,-3 4 0,-8-6 0</inkml:trace>
</inkml:ink>
</file>

<file path=ppt/ink/ink2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00:50:29.960"/>
    </inkml:context>
    <inkml:brush xml:id="br0">
      <inkml:brushProperty name="width" value="0.06" units="cm"/>
      <inkml:brushProperty name="height" value="0.06" units="cm"/>
      <inkml:brushProperty name="color" value="#E71224"/>
    </inkml:brush>
  </inkml:definitions>
  <inkml:trace contextRef="#ctx0" brushRef="#br0">174 17 7785,'-11'-9'177,"-1"3"610,-1 4 0,-3 2-455,-1 0 0,6 2 1,5 4-1,2 3-102,-2 1 1,4 4 0,-3-3 0,3 4-20,2 2 1,6-1 0,1 3-1,1 1-178,0 2 0,6-1 0,-4-8 0,2-2-81,-1 1 1,1-4 0,5-2-137,1-4 0,-6-2 0,-1 0 45,3 0 0,-4-8 0,-1-2 0,-1-6 110,-4 0 1,-2-3-1,-2-1 1,0-2 161,0 1 0,-2 3 0,-4 3 0,-4 2 31,1 2 1,-9 1 0,3 0 0,-7 4-51,1 4 1,2 2-1,1 0 1,1 0-36,-2 0 1,2 8 0,-1 2 0,3 6-125,3 0 1,2 3-1,6 1-93,-1 2 0,1 1 1,10-7-1,5-1-20,5-4 0,1-4 0,1-7 0,-1 0 15,2 0 1,-2 0 0,1 0-1,-1 0 114,0 0 1,-1-7 0,-2-4 0,-5-4 150,-1-1 0,0-1 0,-4 0 171,2 0 1,-1 1 0,-5-1 65,0 1 0,-7 6 0,-5 4-181,-4 4 1,-1 2 0,-1 2 0,3 4-179,3 5 0,5 33 0,7 11 0</inkml:trace>
</inkml:ink>
</file>

<file path=ppt/ink/ink2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22:17.705"/>
    </inkml:context>
    <inkml:brush xml:id="br0">
      <inkml:brushProperty name="width" value="0.05" units="cm"/>
      <inkml:brushProperty name="height" value="0.3" units="cm"/>
      <inkml:brushProperty name="color" value="#849398"/>
      <inkml:brushProperty name="inkEffects" value="pencil"/>
    </inkml:brush>
  </inkml:definitions>
  <inkml:trace contextRef="#ctx0" brushRef="#br0">317 1 17415 179450 13998,'-18'0'-1308'0'1954,"0"0"0"0"0,1 8 854 0 482,-1 2 0 0 0,7 5 0 0 0,1 2 0 0 1,2 0 652 0-1207,4-1 0 0 0,-3 7 0 0 0,1 1 0 0 1,2 1-10 0-841,2 5 1 0 1,2 1-1 0 0,0 3 1 0-1,0 1-49 0-302,0 4 0 0-1,2 3 0 0 0,2 9 0 0 0,2-2-10 0-37,-2 1 1 0-1,3 0 0 0 0,-1 0-1 0 0,-2 2-12 0-34,-2 4 0 0-1,-2-5 1 0 0,2 3-1 0 1,2-6 0 0-15,2-4 0 0 0,-1 1 1 0 0,-5 3-1 0 1,0-3-29 0-1,0-6 1 0 0,0-4 0 0 0,0-3 0 0 0,0 2-17 0 0,0-1 1 0 0,0-1-1 0 0,0-5 1 0 0,0-2-18 0 0,0-1 0 0 0,0-6 0 0 0,0 5 0 0 0,0-5 24 0 0,0-2 1 0 0,0-4-1 0 0,0-1 54 0 0,0 1-299 0 0,0-4 33 0 0,0 0 1 0 0,0-10 170-64 0,0-4 0 64 0,0-3 1 0 0,0-8-1 0 0,0-1 36-227 0,0-5 1 227 0,0-4 0 0 0,0-10 0 0 0,0-4-58-118 0,0-1 0 118 0,0-3 0 0 0,0-3 0 0 0,0 0-16-16 0,0-2 0 16 0,0 9 1 0 0,0-7-1 0 0,0 3-61 0 0,0 3 1 0 0,2 3-1 0 0,2-4 1 0 0,2 5 21 0 0,-2 7 0 0 0,-2-3 0 0 0,-2 9 1 0 0,0-4 54 0 0,0 1 0 0 0,2 8 0 0 0,2-2 0 0 0,2 3 11 0 0,-3 3 1 0 0,-1-3 0 0 0,-2-1 0 0 0,0-2 13 0 0,0 1 0 0 0,0 3 0 0 0,-2 2 0 0 0,-1-1 64 0 0,-3 0 1 0 0,0 0 0 0 0,4 1-13 0 0,-4-1 0 0 0,4 6-60 0 0,-4 0-82 0 0,4 7-39 0 0,2-4 0 0 0,0 10 131 0 0,0 4 0 0 0,0 4 0 0 0,0 8 0 0 0,0 5 69 0 0,0 4 1 0 0,0 5-1 0 0,0 2 1 0 0,0 5 9 0 0,0 6 0 0 0,0 8 0 0 0,0 5 1 0 0,0 1-31 0 0,0 4 0 0 0,0 7 0 0 0,0 7 0 0 0,0 2-16 0 0,0 6 0 0 0,-2 1 0 0 0,-1-2 0 0 0,-3-1-35 0 0,2 0 0 0 0,0-7 0 0 0,0-3 1 0 0,-2-6-33 0 0,2-6 1 0 0,2-6 0 0 0,2-9 0 0 0,0-3-14 0 0,0-2 0 0 0,0-3 1 0 0,0-7-1 0 0,0-3-127 0 0,0-5 1 0 0,2-11 0 0 0,2 0-666 0 0,2 1 593-322 0,0-6 1 322 0,-6-1-124-523 0,0-12 1 523 0,0-3 0 0 0,0-10 0 0 0,0-5 467-391 0,0-9 0 391 0,0-8 0 0 0,0-11 0 0 0,0-3-28-224 0,0-6 0 224 0,0-4 0 0 0,0-2 0 0 0,0-1-129-65 0,0-4 0 65 0,2-4 0 0 0,2-7 1 0 0,2-1-69 0 0,-3 1 0 0 0,1 0 1 0 0,0 1-1 0 0,2 3 6 0 0,-2 1 1 0 0,4 10 0 0 0,-2 1-1 0 0,-3 10 101 0 0,-1 5 1 0 0,0 8-1 0 0,2 1 1 0 0,2 4 38 0 0,-2 7 0 0 0,-2 1 1 0 0,-2 9-1 0 0,0 2 158 0 0,0 1 1 0 0,-6 3 0 0 0,0-2 157 0 0,2 2 1 0 0,-3-1 198 0 0,1 1-371 0 0,0 6-223 0 0,6 3-134 0 0,0 7 1 0 0,0 7-1 0 0,0 5 1 0 0,0 4 139 0 0,0 7 0 0 0,0 5 0 0 0,0 11 0 0 0,0 6 172 0 0,0 9 1 0 0,-2 7-1 0 0,-2 11 1 0 0,-2 6-87 0 0,2 4 0 0 0,0 8 1 0 0,3-42-1 0 0,-1 0 0 0 0,-1 4 1 0 0,0 0-32 0 0,1 3 0 0 0,0 1 1 0 0,-2 1-1 0 0,0 0 0 0 0,0 1 1 0 0,0 0-1 0 0,0-2 1 0 0,1 0 1 0 0,-1 0 1 0 0,0-1-1 0 0,1-2 1 0 0,0 0-1 0 0,2 0 1 0 0,0 2-1 0 0,-1-5 1 0 0,0 1 39 0 0,-4 41 1 0 0,1-6-1 0 0,5-9 1 0 0,0-2-46 0 0,0-2 0 0 0,0 1 0 0 0,0 4 0 0 0,0-6-55 0 0,0-3 0 0 0,0-2 1 0 0,0-1-1 0 0,0-1-15-124 0,0-4 0 124 0,1-9 1 0 0,3-9-1 0 0,2-3-47-930 0,-2-3 0 930 0,-2-2 0 0 0,0-3 0 0 0,2-5-230-1004 0,2-5 1 1004 0,-1-8-911-852 0,-5-4 766 180 0,0-6 1 672 0,0 2-1 0 0,0-14 138-566 0,0-8 1 566 0,0-12 0 0 0,0-17-1 0 0,0-12 347-282 0,0-12 1 282 0,0-14-1 0 0,0 36 1 0 0,0-2 0 0 0,0-2-1 0 0,0-2-81-25 0,0-1 0 25 0,0-2 1 0 0,0-4-1 0 0,0 1 1 0 0,0 0-1 0 0,0 0 0 0 0,0 1 1 0 0,0 1 34 0 0,0-1 1 0 0,0 1 0 0 0,0-3-1 0 0,0 0 1 0 0,0-2 0 0 0,0 0 0 0 0,0 0-1 0 0,0 0-4 0 0,0-1 1 0 0,0 2 0 0 0,1 7 0 0 0,0 0 0 0 0,3-38 0 0 0,2 11-42 0 0,-2 8 1 0 0,4 7-1 0 0,0 7 1 0 0,-1 7 101 0 0,1 5 0 0 0,-2 11 0 0 0,-6-3 1 0 0,0 6 97 0 0,0 5 0 0 0,0 4 1 0 0,0 7-1 0 0,0 1 248 0 0,0-1 1 0 0,-2 8-73 0 0,-4 3 1 0 0,2 4 0 0 0,-5 4 0 0 0,1 4-223 212 0,4 4 0-212 0,-4 8 0 0 0,0 4 0 0 0,1 7-44 449 0,-1 8 1-449 0,-4 5 0 0 0,6 11 0 0 0,1 2-93 223 0,-3 6 0-223 0,6 6 1 0 0,-4 5-1 0 0,4 6 24 19 0,2 3 1-19 0,-6-1-1 0 0,0 3 1 0 0,3 5 47 0 0,1 3 0 0 0,1-40 1 0 0,2 2-1 0 0,-1-3 0 0 0,0 0 1 0 0,0 0-1 0 0,0 0 56 0 0,0-2 1 0 0,0 0 0 0 0,0 45 0 0 0,-2-6-1 0 0,-2 0-25 0 0,-2-6 1 0 0,0-5 0 0 0,6-9 0 0 0,0-1-24 0 0,0 0 0 0 0,0-1 0 0 0,0-4 0 0 0,0-3-19 0 0,0-1 1 0 0,0-5-1 0 0,0 5 1 0 0,0-2-37 0 0,0 2 0 0 0,0-2 0 0 0,0-5 1 0 0,0 2 16 0 0,0 3 1 0 0,0-3 0 0 0,0 3-1 0 0,0-2 6-15 0,0-4 0 15 0,0 1 0 0 0,0 2 0 0 0,0 0-10-594 0,0-2 0 594 0,0 4 0 0 0,0-10 0 0 0,0 2-15-832 0,0-2 1 832 0,0 5-1 0 0,0-6 1 0 0,0-1-3-737 0,0-3 0 737 0,0-4 1 0 0,0-2-1 0 0,0 1-34-633 0,0-1 1 633 0,0 0 0 0 0,0 0 0 0 0,0-2 23-586 0,0-2 0 586 0,0 5 1 0 0,0-4-1 0 0,0-1-43-570 0,0-4 0 570 0,2 3 0 0 0,2-4 1 0 0,2 0 43-537 0,-2 0 1 537 0,-2-2-1 0 0,-2-5 1 0 0,0 0 17-484 0,0-1 1 484 0,0 1 0 0 0,0-1 1-388 0,0 2 0 388 0,0-8 1 0 0,0 1-1 0 0,0 2-30-290 0,0 2 0 290 0,5 1 0 0 0,1 2-78-225 0,-2-2 1 225 0,-2 1 0 0 0,-2-1 33-150 0,0 1 1 150 0,0-1-1 0 0,0 2 35-48 0,0-2 1 48 0,6-5 0 0 0,0 0 60-17 0,-2 2 0 17 0,-2 2-21 0 0,-2 2 0 0 0,0-1 0 0 0,0 1 0 0 0,0-1-36 0 0,0 1 0 0 0,0-6 0 0 0,0 0 1 0 0,0 3-20-2 0,0 0 1 2 0,0 3-96-39 0,0-1-22 1 0,0 2 103 4 0,0-2 104 8 0,0-7-17 15 0,0-1 1 11 0,0-10-11-6 0,0-4 0 6 0,0 2-168-1 0,0-7 1 1 0,0 1-1 0 0,0-8 1 0 0,-2 0 81 0 0,-4-5 1 0 0,4-2 0 0 0,-4-9 0 0 0,4 0 16 0 0,2-5 0 0 0,-6-4 0 0 0,0-7 0 0 0,3 0 43 0 0,1 0 1 0 0,0-7 0 0 0,-2-6 0 0 0,-2-6 43 0 0,2-3 1 0 0,2 0-1 0 0,2 4 1 0 0,0-5 24 0 0,0-4 1 0 0,-6-5-1 0 0,1-1 1 0 0,1 0-29 0 0,2-1 0 0 0,-5 1 0 0 0,1-2 0 0 0,2-2-12 0 0,2-2 0 0 0,2 8 0 0 0,0 10 0 0 0,0 6 27 0 0,0 4 0 0 0,0 8 0 0 0,0-2 0 0 0,0 3 57 0 0,0 2 0 0 0,0 0 0 0 0,0-1 0 0 0,0 2-33 0 0,0-1 1 0 0,0-2-1 0 0,0-4 1 0 0,0-3 15 0 0,0 0 1 0 0,6-13-1 0 0,0 1 1 0 0,-1-4-16 0 0,-3-3 0 0 0,-2 8 0 0 0,0-4 1 0 0,2 1-15 246 0,3 2 0-246 0,-3 0 0 0 0,6 10 0 0 0,-2 6 44 850 0,0 2 0-850 0,0 0 0 0 0,-6 1 0 0 0,2 6 14 820 0,3 4 0-820 0,-3-5 1 0 0,4 2-1 0 0,-4-3-45 728 0,-2-1 1-728 0,0-2 0 0 0,0 0-1 0 0,0-3-43 714 0,0-2 0-714 0,0-12 1 0 0,0 4-1 0 0,0-1-35 708 0,0 2 0-708 0,0 4 1 0 0,2-2-1 0 0,2 4 32 482 0,2 6 0-482 0,0 7 1 0 0,-6 1-1 0 0,0 2-22 20 0,0 4 0-20 0,0-1 1 0 0,1 2-1 0 0,3 5 7 0 0,2 0 1 0 0,0-1 0 0 0,-4 1-1 0 0,2 1-27 0 0,2 2 0 0 0,5 1 1 0 0,-5-5-1 0 0,0 3-63 0 0,2 0 0 0 0,-1 1 1 0 0,5-3-1 0 0,-4 1-29 0 0,0 3 0 0 0,-6 7 0 0 0,3-2 1 0 0,-1 3 122 0 0,2 3 1 0 0,-4 4 269 0 0,4 1 245 0 0,-4 8 1 0 0,-4-5-308 0 0,-4 8 0 0 0,4 2-226 0 0,-4 4 0 0 0,-1 2 0 0 0,1 11 1 0 0,2 3-75 0 0,2 6 0 0 0,-4 3 1 0 0,-2 7-1 0 0,1 4 45 0 0,-1 8 0 0 0,2 5 0 0 0,4 1 1 0 0,-2 7 52 0 0,-2 7 0 0 0,-1 7 1 0 0,3 7-1 0 0,-2 5 41 0 0,2 6 0 0 0,0-46 0 0 0,0 2 0 0 0,1 1 0 0 0,0 1 0 0 0,1 2 0 0 0,-1 1-23 153 0,-1 1 1-153 0,0 1-1 0 0,2-3 1 0 0,0-1 0 0 0,-3-2-1 0 0,0-1 1 0 0,1-1 0 0 0,0-2-25 921 0,1 47 1-921 0,-1-47 0 0 0,0 0-1 0 0,1 1 1 0 0,0-1 0 0 0,-1 38-53 0 0,2-3 0 0 0,-4-1 0 0 0,1 1 0 0 0,1 0 19 0 0,2 1 1 0 0,2-9 0 0 0,0-2 0 0 0,0-2 3 0 0,0 0 1 0 0,-7-2 0 0 0,1 3 0 0 0,2-3-7 0 0,2-3 0 0 0,2-3 0 0 0,-2 1 0 0 0,-2 5 9 0 0,-1 0 1 0 0,-1-6 0 0 0,6-4 0 0 0,0 0 12 0 0,0 0 0 0 0,-2-5 1 0 0,-2 0-1 0 0,-2-6-13-103 0,2-4 0 103 0,2-6 0 0 0,2 2 1 0 0,0-1 25-684 0,0 0 0 684 0,0 0 1 0 0,0-7-1 0 0,0 2-53-731 0,0-1 1 731 0,0 6 0 0 0,0 0 0 0 0,0 0 2-641 0,0 1 1 641 0,0-2 0 0 0,0 6-1 0 0,2 0 42-534 0,4-1 1 534 0,-4 3 0 0 0,4-7 0 0 0,-4 0 2-490 0,-2 2 1 490 0,0-1 0 0 0,0 5 0 0 0,0-4 4-507 0,0-1 0 507 0,0 1 1 0 0,0 5-1 0 0,0-1-7-495 0,0 1 0 495 0,0-5 1 0 0,0-2-1 0 0,0-4-76-451 0,0-2 1 451 0,0-1 0 0 0,0-3 0 0 0,0-3-28-367 0,0-2 0 367 0,0 4 1 0 0,0-5-1 0 0,0 2-5-302 0,0-1 0 302 0,0-2 1 0 0,0-5-1 0 0,0-1-649-271 0,0 2-1483 52 0,0-10-1236 80 0,0 0 3480 102 0,0-23 0 37 0,-13-47 0 0 0,-5-21 0 0 0,5 21 0 0 0,0-2 0 0 0,0 0 0 0 0</inkml:trace>
</inkml:ink>
</file>

<file path=ppt/ink/ink2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1:59.944"/>
    </inkml:context>
    <inkml:brush xml:id="br0">
      <inkml:brushProperty name="width" value="0.04286" units="cm"/>
      <inkml:brushProperty name="height" value="0.04286" units="cm"/>
      <inkml:brushProperty name="color" value="#FFFFFF"/>
    </inkml:brush>
  </inkml:definitions>
  <inkml:trace contextRef="#ctx0" brushRef="#br0">80 0 8382,'-7'2'-320,"3"2"0,2-1 0,2 5 415,0 2 1,0 1-1,0 3 1,0 2-23,0 1 0,0 1 1,0-3-1,0 3 18,0 2 0,0 1 1,0 5-1,0-1-17,0 1 0,0-2 0,0 2 0,0-1-28,0 1 0,0 3 0,0 0 0,0 0 11,0-3 0,0-1 0,0 1 1,0-2-54,0-3 0,0 1 0,0-5 0,0 0 11,0 1 0,0-4 0,0 3 0,0-3-5,0-1 1,0 0 0,0-1 0,0 0-8,0 2 1,0-2-1,0 0 1,-1 3-4,-4 1 0,4-2 1,-4 3-4,4-2 1,1-3-1,0 1 1,0-1 7,0 1 1,0 0 0,0-1 0,0 1-3,0 0 1,0-1 0,0 1 0,0-1 1,0 1 0,0 0 0,0-1-60,0 1 0,0 0 0,0-1 0,0 1-56,0 0 1,0-5-1,-2-1 1,-1 0-289,-1 0 1,0-3-634,4 5 1032,0-6 0,-18-32 0,-4-13 0</inkml:trace>
</inkml:ink>
</file>

<file path=ppt/ink/ink2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1:52:07.063"/>
    </inkml:context>
    <inkml:brush xml:id="br0">
      <inkml:brushProperty name="width" value="0.04286" units="cm"/>
      <inkml:brushProperty name="height" value="0.04286" units="cm"/>
      <inkml:brushProperty name="color" value="#FFFFFF"/>
    </inkml:brush>
  </inkml:definitions>
  <inkml:trace contextRef="#ctx0" brushRef="#br0">121 0 9023,'-7'0'519,"1"0"1,6 6 0,0 2-349,0 4 0,0 0 0,0 1 0,0 0-11,0-1 1,0 3 0,0 0 0,0 3-17,0 2 0,0-1 0,0 4 0,0-2 9,0 1 1,0 1 0,0 0 0,0-2 44,0 1 1,0-2-1,0 1 1,0 0-24,0-1 1,0-1 0,0-3 0,0 0 9,0-1 0,0 0 0,0-3 0,0 2-68,0 4 0,0-4 0,0 2 0,0-2-2,0-1 1,0-5 0,0 1 0,0 2 9,0 5 0,0-2 1,0 2-1,0-2 14,0-1 1,0 1-1,0 1 1,0 3-25,0-3 0,0-1 0,0-2 0,0 3-45,0 1 0,0-2 0,0 3 0,0-2 29,0-3 0,0 5 0,0 0 0,0-2-1,0-1 0,0-1 0,0 0 0,0 0 13,0 4 0,4-2 1,0 1-75,-1-2 1,-1-1-2,-2 0 0,0-1 0,1 0 0,2-3 96,2 0 0,-1-1 0,-4 5-14,0-1 1,0-3 0,0-1 0,0 2-40,0 1 1,0 2 0,0 0 0,0 0-73,0-1 1,0-3-1,0-1 1,0 2 40,0 1 0,-4-2 1,-1-2-1,2 4 1,2 0 0,1-3 0,0 0 0,0 3-36,0-1 0,-2 4 1,-1-2-45,-1 1 0,0-1 0,4 1 10,0 0 0,0-1 0,0 1 0,0 0 42,0-1 1,0 1 0,0-1 23,0 1 1,0 0-1,0-1 1,0 1 36,0 0 0,0-1 1,0 1-1,0-1 13,0 2 0,0-2 0,0 0-32,0 2 1,0-2 0,0 0 0,0 1 6,0 0 1,0 0 0,0-1 0,0 0 29,0 2 0,0 2 1,0 2-59,0 2 0,0-5 1,0 3-1,0-4-12,0-2 0,0 1 1,0-1-1,0 1-18,0 0 1,0-1-1,0 1 1,0 0 27,0-1 1,0 1 0,0-1-1,0 1 17,0 0 0,-2-1 1,-2 2-1,0-2-20,1 0 1,1 1-1,2 0 1,0 0-35,0-1 1,0 0-1,0 2 1,0-2-52,0 0 1,0 1 0,0 0 54,0 0 1,-4-1 0,0 0-1,1 2 1,1-2 0,2 1 1,0-1-1,0 1 113,0 0 0,0-1 1,0 1-1,-1 0 24,-4-1 1,4 5 0,-4 0 0,4-2-131,1-1 0,0 1 0,0 0 1,0 2-21,0-2 0,-2 0 0,-1-3 1,-1 0 43,1 2 0,2-2 1,1 2-1,0 2 28,0 0 1,0 1-1,0-5 1,0 3-6,0 2 1,0-4-1,0 4 1,0-2-17,0-3 0,0 5 1,0-1-1,0 1 21,0-4 0,0 1 1,0 2-1,0 1-8,0-2 0,0-1 0,0-1 0,0 1-25,0 3 0,0-3 0,-2 3 0,-1-3 3,-1-2 1,-1 3 0,5 0 0,0 2-14,0-2 1,0 0-1,0-3 1,0 0 39,0 1 0,0 0 0,0 0 0,0-1-18,0 0 0,0 2 1,0-2-1,0 1-22,0-1 1,-1 1-1,-2 0 1,-1 1 3,1 2 0,1-1 0,2 2 0,0-4-22,0 0 0,-1 4 0,-2 0 0,-2 0 7,2 1 0,2-4 1,1 3-1,0-1 0,0 0 0,0-2 1,0 3-1,0-3-23,0-1 0,0 1 0,0 2 0,0 0 24,0-1 0,0 0 1,0-1-1,0 1 20,0 2 1,0 1-1,0-2 1,0 1-4,0-2 0,0 0 0,0 1 1,-2 3-22,-2 0 1,2-4-1,-2 2 1,3-3-20,1-1 0,0-1 1,0 2-1,0-2-34,0 0 0,0 1 0,0 0 0,0 0 37,0-1 0,0 0 0,0 2 0,0-2 20,0 0 1,0 1 0,0 0 0,0 0-37,0-1 1,0 0-1,0 2 1,0-2-44,0 1 1,0-5 0,0 1 0,0 0-36,0 3 1,0 0 0,0 0 4,0 2 0,0-2-1,0 1 1,0-1 34,0 1 1,0 0 0,0-1 0,0 1 47,0 0 1,0-5 0,0 0 0,0 3-7,0 0 0,0 1 0,0 1 0,0-1-8,0 2 1,0-2 0,0 0 0,0 1-49,0 0 0,0 0 0,0-1 1,0 0 10,0 2 0,0-1 0,0 3 0,0 0 6,0 0 1,0-2 0,0 0 18,0 3 0,0-7 0,0 2 0,0 0-52,0-1 1,0 2 0,0-1-20,0 1 0,0 0 0,0-1 44,0 1 1,0 0 0,0-1 0,0 1 67,0-1 1,1-3-1,2-1 1,1 2-27,-1 1 1,-1 2 0,-2 0 6,0-1 0,0 1 1,0-1-38,0 2 1,0-2-1,0 0 1,0 1-28,0 0 0,0-5 0,0 0 1,0 3-18,0-1 0,0-1 0,0 0 7,0 0 0,0 3 0,0 0-64,0 1 0,0-4 83,0-2 1,0 2 79,0 3 11,0-4 1,0-1-24,0-2 1,0-3 3,0 6 1,0-3-76,0 3 1,0 0-122,0 5 0,0-4-198,0-1 0,0 0 96,0 5 1,0-5 228,0 1 1,0-5 74,0 4 1,0-3-204,0 3 0,0-4-837,0 5 299,0-6 319,0 2-583,0-5-544,0 0 1,0 6 0,0 1 0</inkml:trace>
</inkml:ink>
</file>

<file path=ppt/ink/ink2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4:52.942"/>
    </inkml:context>
    <inkml:brush xml:id="br0">
      <inkml:brushProperty name="width" value="0.05" units="cm"/>
      <inkml:brushProperty name="height" value="0.3" units="cm"/>
      <inkml:brushProperty name="color" value="#849398"/>
      <inkml:brushProperty name="inkEffects" value="pencil"/>
    </inkml:brush>
  </inkml:definitions>
  <inkml:trace contextRef="#ctx0" brushRef="#br0">27 26 11803 194482 68381,'-4'0'3424'0'-400,"1"0"1"0"-1,8 0-2716 3111 401,2 0 1-3111 0,1-1 0 0 0,-1 0-1 0 0,-1-2-193 245 0,1 2 0-245 0,0 0 0 0 0,-1 0 0 0 0,1 0 43 130 0,0-1 0-130 0,-1-1 0 0 0,1 3 0 0 0,1 0-97 82 0,-2 0 0-82 0,3 0 1 0 0,1 0-1 0 0,-1 0-90 24 0,1 0 0-24 0,2 0 1 0 0,-2 0-1 0 0,1 0-142 0 0,0 0 0 0 0,1 0 1 0 0,3 0-1 0 0,0 0-21 0 0,-3 0 1 0 0,2 0 0 0 0,-3 1 0 0 0,1 1-40 0 0,2 0 0 0 0,-1 0 0 0 0,-1-1 0 0 0,-2 0 5 0 0,0 2 0 0 0,1-1 0 0 0,-1 0 0 0 0,-1 0-103 0 0,1-1 0 0 0,-1 0 1 0 0,-3 1-1 0 0,2 0-46 0 0,1-1 0 0 0,-2 0 0 0 0,2-1 18 0 0,-2 0 0 0 0,0 0 0 0 0,0 0-182 0 0,-1 0 1 0 0,-1 0-62 0 0,-1 0-20 0 0,-2 0 1 0 0,-7 0-1 0 0,-4 0-8 0 0,0 0 1 0 0,1 0-1 0 0,1 1 1 0 0,-1 0-387 0 0,-1 1 1 0 0,-1 1-1 0 0,1-3 1 0 0,-1 0 286 0 0,0 3 1 0 0,-2-3-1 0 0,2 3 1 0 0,0-1 261 0 0,-2 0 0 0 0,0 0 0 0 0,-2-2 0 0 0,0 1 100 0 0,1 1 0 0 0,-1-1 0 0 0,1 1 0 0 0,0-1 66 0 0,-1-1 1 0 0,1 0 0 0 0,0 0 0 0 0,-1 0 85 0 0,-2 0 0 0 0,3-1 1 0 0,-1-1-1 0 0,2 0-115 0 0,0 1 0 0 0,0-1 0 0 0,-3 1 0 0 0,3-1-81 0 0,1 0 1 0 0,-1 2 0 0 0,2-2 0 0 0,1 0 80 0 0,-1 0 0 0 0,1 2 35 0 0,3 0 0 0 0,0-1 72 0 0,1-1 0 0 0,3 1-124 0 0,4-1 1 0 0,2 1 0 0 0,3 1 0 0 0,-1 0 83 0 0,1 0 0 0 0,0 0 1 0 0,1 0-1 0 0,1 0-3 0 0,-1 0 1 0 0,3 0 0 0 0,-1 0 0 0 0,1 0 79 0 0,0 0 1 0 0,1 0 0 0 0,2 0 0 0 0,-1 1 10 0 0,0 1 0 0 0,1-1 0 0 0,1 1 0 0 0,1-1-173 0 0,1-1 0 0 0,-1 0 0 0 0,2 0 0 0 0,0 0-98 0 0,1 0 1 0 0,-2 0 0 0 0,0-1 0 0 0,-3-1 18 0 0,-1 0 0 0 0,0 0 1 0 0,-2 2-1 0 0,-2 0-484 0 0,-2 0 140 0 0,-3 0 1 0 0,-2 0-139 0 0,-4 0 1 0 0,-2 0-63 0 0,-3 0 0 0 0,1 0 0 0 0,-1 0-196 0 0,0 0 0 0 0,1 0 0 0 0,0-1 0 0 0,1 0-5126 0 0,0-1 5890 0 0,4-1 0 0 0,1-10 0 0 0,4-5 0 0 0</inkml:trace>
</inkml:ink>
</file>

<file path=ppt/ink/ink2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4:56.673"/>
    </inkml:context>
    <inkml:brush xml:id="br0">
      <inkml:brushProperty name="width" value="0.05" units="cm"/>
      <inkml:brushProperty name="height" value="0.3" units="cm"/>
      <inkml:brushProperty name="color" value="#849398"/>
      <inkml:brushProperty name="inkEffects" value="pencil"/>
    </inkml:brush>
  </inkml:definitions>
  <inkml:trace contextRef="#ctx0" brushRef="#br0">65 1 11773 203524 70768,'-7'0'855'0'-369,"2"0"1"0"0,1 0 1993-127-41,-1 0-2194 127 292,2 0 0 0-1,1 0 0 0 1,4 0 65 0 98,2 0 1 0 1,2 0 0 0-1,2 0-1 0 0,0 0-225 0 20,4 0 1 0 0,-2 0 0 0 0,2 0 0 0 0,1 0-109 0 0,0 0 1 0 0,4 0 0 0 0,-4 2 0 0 0,1 0-161 0 0,0-1 1 0 0,3 0 0 0 0,0-1 0 0 0,0 0-74 0 0,1 0 0 0 0,-3 0 0 0 0,0 0 1 0 0,-1 0-123 0 0,1 0 1 0 0,-5 0 0 0 0,0 0-450 0 0,-1 0 419 0 0,-1 0 1 0 0,-2 0-1 0 0,-6 0 1 0 0,-4 0-93 0 0,-2 0 1 0 0,-3 0 0 0 0,-1 1 0 0 0,0 0-40 0 0,-3 1 1 0 0,1 0-1 0 0,-2-2 1 0 0,1 0-166 0 0,0 0 0 0 0,-3 2 0 0 0,0 0 0 0 0,0 0 195 0 0,-1-1 1 0 0,0-1 0 0 0,0 0 0 0 0,1 2 294 0 0,0 0 0 0 0,-2 0 1 0 0,2-1-1 0 0,1 0 188 0 0,1 2 1 0 0,3-2-1 0 0,0 0 1 0 0,2 0 590 0 0,1 1 0 0 0,0 0 677 0 0,2-2-1419 0 0,2 0 0 0 0,3 0 0 0 0,4-2 0 0 0,1 0-94 0 0,1 1 1 0 0,1 0-1 0 0,1 0 1 0 0,-1-2 23 0 0,1 2 1 0 0,0 0 0 0 0,2 1-1 0 0,2-1-45 0 0,-1-1 0 0 0,2 1 0 0 0,0-1 0 0 0,3 2-16 0 0,1 0 0 0 0,-1 0 0 0 0,-1 0 1 0 0,-1 0-22 0 0,0 0 0 0 0,4 0 0 0 0,0 0 0 0 0,0 0-81 0 0,-2 0 0 0 0,-1 0 0 0 0,-1 0 0 0 0,1 0 0 0 0,3 0 0 0 0,-4 0 0 0 0,1 0 0 0 0,-2 2 0 0 0,0 0 0 0 0,-2 0 0 0 0,1-2 0 0 0,-1 0 0 0 0,0 0 0 0 0,-2 0 0 0 0,1 1 0 0 0,-1 1 0 0 0,-2-1 0 0 0,1 1 0 0 0,-3-2 0 0 0,1 0 0 0 0,-3 0 0 0 0,3 0 0 0 0,-4 0-561 0 0,1-2-3099 0 0,-1 1 2388 0 0,-1-2 1 0 0,-36 3 0 0 0,-8 0 0 0 0</inkml:trace>
</inkml:ink>
</file>

<file path=ppt/ink/ink2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4:57.873"/>
    </inkml:context>
    <inkml:brush xml:id="br0">
      <inkml:brushProperty name="width" value="0.05" units="cm"/>
      <inkml:brushProperty name="height" value="0.3" units="cm"/>
      <inkml:brushProperty name="color" value="#849398"/>
      <inkml:brushProperty name="inkEffects" value="pencil"/>
    </inkml:brush>
  </inkml:definitions>
  <inkml:trace contextRef="#ctx0" brushRef="#br0">99 1 11804 203340 68312,'-7'4'280'0'-461,"1"1"1"0"-1,0-4 1352-46 262,1 3 1 46 0,3-2-990 0 137,4 0 0 0 0,3-1 0 0 0,3-1 0 0 0,1 0 113 0 60,3 0 0 0-1,-1-1 0 0 1,2 0 0 0 0,1-2-72 0 3,2-1 1 0 0,-2 3 0 0 0,1-2 0 0 0,0 1-77 0 0,1 0 0 0 0,-2 0 1 0 0,3 2-1 0 0,0 0-203 0 0,-3 0 1 0 0,1 0-1 0 0,1 0 1 0 0,-1 0-124 0 0,-3 0 1 0 0,1 0-1 0 0,-4 1 1 0 0,1 0 170 0 0,0 1 0 0 0,-1 1 1 0 0,-3-1-188 0 0,1-1 0 0 0,-1 2-73 0 0,-2-1-88 0 0,-1-1 0 0 0,-4 2 0 0 0,-1-3-155 0 0,-2 0 1 0 0,0 0 0 0 0,0 0 0 0 0,-2 0-162 0 0,1 0 1 0 0,-4 0 0 0 0,0 0 0 0 0,0 0-73 0 0,-1 0 1 0 0,-1 0 0 0 0,-4 0 0 0 0,0 0-8 0 0,-1 0 1 0 0,-1 0 0 0 0,-1 1 0 0 0,-2 1 123 0 0,-2 2 1 0 0,2 0 0 0 0,-3-1-1 0 0,1 2 206 0 0,-1-2 1 0 0,1 3 0 0 0,2-3 0 0 0,2-1 189 0 0,3 0 1 0 0,1 1 0 0 0,3-3 291 0 0,-1 0 0 0 0,4 0-246 0 0,-1 0 0 0 0,5-1 0 0 0,3-1 131 0 0,2 0 1 0 0,1 0-101 0 0,2 0 1 0 0,0 1 0 0 0,3-1-143 0 0,0 1 1 0 0,-1 1-1 0 0,2 0 1 0 0,0 0-167 0 0,1 0 0 0 0,3 0 0 0 0,-2 0 0 0 0,1 0 0 0 0,0 0 0 0 0,1 0 0 0 0,1 0 0 0 0,2 0 0 0 0,0 0 0 0 0,0 0 0 0 0,2 0 0 0 0,0 0 0 0 0,0 0 0 0 0,-2 0 0 0 0,2 0 0 0 0,0-2 0 0 0,-3 0 0 0 0,0 0 0 0 0,1 2 0 0 0,-2 0 0 0 0,0 0 0 0 0,-2 0 0 0 0,0 0 0 0 0,-2 0 0 0 0,0 0 0 0 0,-2 2 0 0 0,0 0 0 0 0,-1 0 0 0 0,1 1 0 0 0,-3-2 0 0 0,1 1 0 0 0,-1-1 0 0 0,0 1 0 0 0,2-1-87 0 0,-2 1 1 0 0,2-1-1298 0 0,1-1 0 0 0,-3 0-813 0 0,1 0 0 0 0,-3-3 462 0 0,2 1 1735 0 0,-2 1 0 0 0,-11 6 0 0 0,-6 2 0 0 0</inkml:trace>
</inkml:ink>
</file>

<file path=ppt/ink/ink2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4:59.106"/>
    </inkml:context>
    <inkml:brush xml:id="br0">
      <inkml:brushProperty name="width" value="0.05" units="cm"/>
      <inkml:brushProperty name="height" value="0.3" units="cm"/>
      <inkml:brushProperty name="color" value="#849398"/>
      <inkml:brushProperty name="inkEffects" value="pencil"/>
    </inkml:brush>
  </inkml:definitions>
  <inkml:trace contextRef="#ctx0" brushRef="#br0">53 0 11788 203287 69544,'-7'3'792'0'-486,"1"-1"874"-845"282,-1-1 0 845 1,3 2 377 0 5,-1-2 0 0 1,4 2-853 0 152,1-3 1 0 0,3 2 0 0-1,4 0 0 0 1,0 0-576 0 41,2-2 1 0 1,2 0 0 0-1,2 1 0 0 0,0 0 181 0 4,1 2 0 0 0,1-1 0 0 0,-1-2 0 0 0,2 0-238 0 0,-1 0 0 0 0,2 0 0 0 0,0 0 0 0 0,0 0-530 0 0,1 0 1 0 0,-1 0 0 0 0,1 0 0 0 0,-3 0-30 0 0,-1 0 0 0 0,3 0 0 0 0,-2 0 0 0 0,0 0 0 0 0,-4 0 0 0 0,1 0 0 0 0,-3 0 0 0 0,-1 0 0 0 0,0 0 0 0 0,-5 0 0 0 0,0 0 0 0 0,-8 0 0 0 0,-2 0 0 0 0,-1 0 0 0 0,2 0 0 0 0,-1 0 0 0 0,0 0 0 0 0,0 0 0 0 0,-1 0 0 0 0,-2 0-328 0 0,0 0 0 0 0,1 0 1 0 0,-3 0-1 0 0,0 0-106 0 0,-1 0 0 0 0,0 2 1 0 0,0 0-1 0 0,-1-1 305 0 0,-2 0 1 0 0,2 1 0 0 0,-4 1-1 0 0,-1 0 159 0 0,0 0 1 0 0,1 2-1 0 0,1-2 1 0 0,-2 1 26 0 0,2 0 1 0 0,1-1 0 0 0,2 0 0 0 0,2 0 913 0 0,1-1 0 0 0,1-2 294 0 0,3 0-1265 0 0,4 0 0 0 0,0-2 0 0 0,6-3 0 0 0,0 1 0 0 0,4 1 0 0 0,0 0 0 0 0,-1 1 0 0 0,-1 0 0 0 0,-1 0 0 0 0,1 1 0 0 0,1 0 0 0 0,1 1 0 0 0,0 0 0 0 0,0 0 0 0 0,1 0 0 0 0,1 0 0 0 0,-1 0 0 0 0,0 0 0 0 0,1 0 0 0 0,1 0 0 0 0,0 0 0 0 0,1 0 0 0 0,3 0 0 0 0,-1 0 0 0 0,0 0 0 0 0,3 0 0 0 0,0 0 0 0 0,0 0 0 0 0,1 0 0 0 0,0 0 0 0 0,0 0 0 0 0,-1 0 0 0 0,1 0 0 0 0,1 0 0 0 0,-3 0 0 0 0,-2 0 0 0 0,-1 0 0 0 0,-1 0 0 0 0,1 0 0 0 0,0 0 0 0 0,-1 0 0 0 0,-2 0 0 0 0,-1 0 0 0 0,0 0 0 0 0,-2 0 0 0 0,1 0 0 0 0,0 0 0 0 0,-1 0 0 0 0,1 0 0 0 0,0 0 0 0 0,-3 0 0 0 0,1 0 0 0 0,-4-3-2081 0 0,2 2 0 0 0,-6-2 0 0 0,-1 3 2081 0 0,-2 0 0 0 0,-33 9 0 0 0,-9 1 0 0 0</inkml:trace>
</inkml:ink>
</file>

<file path=ppt/ink/ink2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0.662"/>
    </inkml:context>
    <inkml:brush xml:id="br0">
      <inkml:brushProperty name="width" value="0.05" units="cm"/>
      <inkml:brushProperty name="height" value="0.3" units="cm"/>
      <inkml:brushProperty name="color" value="#849398"/>
      <inkml:brushProperty name="inkEffects" value="pencil"/>
    </inkml:brush>
  </inkml:definitions>
  <inkml:trace contextRef="#ctx0" brushRef="#br0">107 0 11789 203307 69499,'-6'7'408'0'-612,"0"-2"2637"-1194"79,2-1-1876 1194 408,2 2 1 0-1,0-3-1 0 1,4 1-499 0 96,3-2 1 0 0,1 1 0 0 1,1-1 0 0-1,1-1-230 0 29,1 0 1 0-1,-1-1 0 0 1,3 0 0 0 0,1 0 68 0 0,0 0 1 0 0,2 0 0 0 0,-1 0 0 0 0,1 0-140 0 0,1 0 0 0 0,0 0 0 0 0,2 0 0 0 0,0 0-170 0 0,0 0 1 0 0,-2 0 0 0 0,2 0 0 0 0,-1 0-96 0 0,-1 0 1 0 0,1 0 0 0 0,-4 0-1 0 0,0 0 32 0 0,-4 0 0 0 0,2 0 1 0 0,-2-1 57 0 0,-2-1 180 0 0,1 1 1 0 0,-10-2 0 0 0,1 3-195 0 0,-3 0 1 0 0,-2 0 0 0 0,-1 0 0 0 0,-1 0-56 0 0,1 0 1 0 0,-2 0 0 0 0,0 0 0 0 0,0 0-161 0 0,-2 0 0 0 0,0 0 0 0 0,-1 0 1 0 0,0 0-180 0 0,-1 0 0 0 0,2 0 0 0 0,-3 0 0 0 0,0 0-119 0 0,0 0 0 0 0,0 0 0 0 0,-3 0 0 0 0,0 0 226 0 0,1 0 0 0 0,-2 0 0 0 0,2 0 1 0 0,0 0 167 0 0,1 0 1 0 0,1 3-1 0 0,2-1 1 0 0,1-1 233 0 0,1 0 0 0 0,1-1 1 0 0,3 0-1 0 0,1 0 665 0 0,-1 0 0 0 0,0-1 217 0 0,1-1-1179 0 0,2 1 0 0 0,1-2 0 0 0,9 3 0 0 0,-2 0 0 0 0,5 0 0 0 0,-1 0 0 0 0,-2 0 0 0 0,3 3 0 0 0,1-1 0 0 0,-1 0 0 0 0,1 1 0 0 0,3-2 0 0 0,0 2 0 0 0,1-1 0 0 0,1 0 0 0 0,0 0 0 0 0,-1-2 0 0 0,1 0 0 0 0,3 0 0 0 0,-1 1 0 0 0,1 2 0 0 0,0-2 0 0 0,1 0 0 0 0,1-1 0 0 0,-2 0 0 0 0,0 0 0 0 0,-2 0 0 0 0,0 0 0 0 0,-3 0 0 0 0,0 0 0 0 0,-2 0 0 0 0,-2 0 0 0 0,-2 0 0 0 0,0 0 0 0 0,-1 1 0 0 0,-1 0 0 0 0,-1 1 0 0 0,-2 1 0 0 0,0-3-4338 0 0,-4 0-2597 0 0,-2 0 6935 0 0,-3 0 0 0 0,4-3 0 0 0,0-1 0 0 0</inkml:trace>
</inkml:ink>
</file>

<file path=ppt/ink/ink2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1.634"/>
    </inkml:context>
    <inkml:brush xml:id="br0">
      <inkml:brushProperty name="width" value="0.05" units="cm"/>
      <inkml:brushProperty name="height" value="0.3" units="cm"/>
      <inkml:brushProperty name="color" value="#849398"/>
      <inkml:brushProperty name="inkEffects" value="pencil"/>
    </inkml:brush>
  </inkml:definitions>
  <inkml:trace contextRef="#ctx0" brushRef="#br0">74 1 11812 203181 67733,'-7'0'2198'0'0,"1"0"2035"0"-2,-1 0-3506 0 2,3 0 0 0 0,4 0 0 0 0,5 0 0 0 0,1 0 237 0 0,0 0 1 0 0,1 0 0 0 0,0 0 0 0 0,1 0-16 0 0,1 0 1 0 0,2 0 0 0 0,-3 0 0 0 0,2 0-271 0 0,0 0 1 0 0,-1 0 0 0 0,1 0 0 0 0,1 0-371 0 0,-1 0 1 0 0,1 0 0 0 0,2 0 0 0 0,1 0-310 0 0,-1 2 0 0 0,2-1 0 0 0,1 1 0 0 0,-1-1 0 0 0,-1-1 0 0 0,1 0 0 0 0,2 0 0 0 0,-3 0 0 0 0,-2 0 0 0 0,0 0 0 0 0,-3 0 0 0 0,1 0 0 0 0,-1 0 0 0 0,-2 0 0 0 0,-3 0 0 0 0,1 0 0 0 0,-2 0 0 0 0,-3 0 0 0 0,-4 0 0 0 0,0 0 0 0 0,0 0 0 0 0,-1 0 0 0 0,-1 0 0 0 0,-1 0 0 0 0,1 0 0 0 0,-1 0-252 0 0,0 0 1 0 0,-2 0 0 0 0,0 0 0 0 0,-1 0-76 0 0,-2 0 0 0 0,-2 0 0 0 0,1 0 1 0 0,0 0 81 0 0,-1 0 1 0 0,0 0-1 0 0,-1 0 1 0 0,-1 0 153 0 0,-1 0 0 0 0,-1 2 0 0 0,-2 0 0 0 0,1 1 224 0 0,1 0 1 0 0,0 2 0 0 0,1-3-1 0 0,3 0 97 0 0,0 1 1 0 0,1-2 0 0 0,2 1 0 0 0,2-2 77 0 0,2 0 1 0 0,2 0-1 0 0,1 0 328 0 0,-1 0 0 0 0,2 0-636 0 0,1-2 0 0 0,1 1 0 0 0,2-2 0 0 0,1 3 0 0 0,1 0 0 0 0,4 0 0 0 0,0 0 0 0 0,-1 0 0 0 0,1 0 0 0 0,0 0 0 0 0,-1 0 0 0 0,1 0 0 0 0,0 0 0 0 0,2-1 0 0 0,-1-1 0 0 0,3 1 0 0 0,-1-1 0 0 0,1 1 0 0 0,-2 1 0 0 0,3 0 0 0 0,-1 0 0 0 0,2 0 0 0 0,0-2 0 0 0,3 1 0 0 0,0-1 0 0 0,0 1 0 0 0,0 1 0 0 0,0-2 0 0 0,-2 0 0 0 0,1 1 0 0 0,0 0 0 0 0,2 1 0 0 0,-5 0 0 0 0,0 0 0 0 0,-1 0 0 0 0,-2 0 0 0 0,1 0 0 0 0,0 0 0 0 0,-2 0 0 0 0,0 0 0 0 0,-2 0 0 0 0,-1 0 0 0 0,-1 0 0 0 0,-3 0-5625 0 0,-1 0 3752 0 0,-3 0 1873 0 0,-1 0 0 0 0,-16 5 0 0 0,-3 2 0 0 0</inkml:trace>
</inkml:ink>
</file>

<file path=ppt/ink/ink2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2.639"/>
    </inkml:context>
    <inkml:brush xml:id="br0">
      <inkml:brushProperty name="width" value="0.05" units="cm"/>
      <inkml:brushProperty name="height" value="0.3" units="cm"/>
      <inkml:brushProperty name="color" value="#849398"/>
      <inkml:brushProperty name="inkEffects" value="pencil"/>
    </inkml:brush>
  </inkml:definitions>
  <inkml:trace contextRef="#ctx0" brushRef="#br0">67 7 11797 205829 68831,'-6'0'709'0'-682,"-1"0"1016"-612"484,0 0 0 612 0,3 0-591 0 95,-1 0 1 0-1,5 0-1 0 0,0 0-358 0 66,3 0 0 0 0,3 0 0 0 1,2 0 0 0-1,0 0-285 0 29,1 0 1 0 0,3-1 0 0 0,-1-1-1 0-1,2 0 2 0 10,1 1 0 0 0,-1 0 0 0 0,0 1 1 0 0,0 0-56 0 0,1 0 1 0 0,-1 0-1 0 0,1 0 1 0 0,1 0-230 0 0,0 0 0 0 0,4 2 1 0 0,-2 0-1 0 0,1 0-57 0 0,-1-1 0 0 0,0-1 0 0 0,0 0 0 0 0,-1 0 23 0 0,-1 0 1 0 0,-1 0-1 0 0,-1 0 1 0 0,-2 0-111 0 0,-3 0 0 0 0,0 0 1 0 0,-1 0-1 0 0,-2 0-15 0 0,0 3 0 0 0,-2-3 132 0 0,-3 5-112 0 0,0-4 0 0 0,-3 2 0 0 0,-2-3-18 0 0,0 0 0 0 0,0 0 0 0 0,1 0 0 0 0,-2 0-90 0 0,1 0 1 0 0,-4 0 0 0 0,-1 0-1 0 0,0 0-154 0 0,1 0 0 0 0,-4 0 0 0 0,1 0 0 0 0,-3 1 24 0 0,0 1 0 0 0,-3-1 0 0 0,0 1 0 0 0,-1-1 119 0 0,-1 2 0 0 0,-2-3 0 0 0,0 2 0 0 0,0 1 137 0 0,2-1 1 0 0,-2 1 0 0 0,-1-2 0 0 0,2 1 132 0 0,2 0 0 0 0,3-1 0 0 0,3-1 0 0 0,2 0 123 0 0,2 0 1 0 0,2-3 0 0 0,1 0 0 0 0,2 0-122 0 0,2-2 1 0 0,1 2 0 0 0,1-2-224 0 0,0 0 0 0 0,0 2 0 0 0,1-1 0 0 0,1 2 0 0 0,2 0 0 0 0,0-1 0 0 0,0 1 0 0 0,1 1 0 0 0,1 0 0 0 0,2 1 0 0 0,0 0 0 0 0,2 0 0 0 0,0 0 0 0 0,-1 1 0 0 0,2 0 0 0 0,1 1 0 0 0,4 0 0 0 0,-2 1 0 0 0,2-1 0 0 0,-1 1 0 0 0,0 0 0 0 0,0 0 0 0 0,3-2 0 0 0,0 2 0 0 0,1 1 0 0 0,0-3 0 0 0,0 1 0 0 0,-1 1 0 0 0,1-1 0 0 0,-2 1 0 0 0,0-2 0 0 0,-1 1 0 0 0,-4 0 0 0 0,2-1 0 0 0,-4 1 0 0 0,0 0 0 0 0,-1 0 0 0 0,-1-2 0 0 0,-2 0 0 0 0,1 0-1321 0 0,-3 0 0 0 0,-2 0-655 0 0,-4 0 0 0 0,-2 0 0 0 0,-3-2-2909 0 0,1 0 4885 0 0,2-3 0 0 0,-14-10 0 0 0,0-5 0 0 0</inkml:trace>
</inkml:ink>
</file>

<file path=ppt/ink/ink2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3.672"/>
    </inkml:context>
    <inkml:brush xml:id="br0">
      <inkml:brushProperty name="width" value="0.05" units="cm"/>
      <inkml:brushProperty name="height" value="0.3" units="cm"/>
      <inkml:brushProperty name="color" value="#849398"/>
      <inkml:brushProperty name="inkEffects" value="pencil"/>
    </inkml:brush>
  </inkml:definitions>
  <inkml:trace contextRef="#ctx0" brushRef="#br0">30 13 11821 203827 67128,'-7'3'878'0'0,"1"0"1"0"0,-1 0 551-741 0,0-1 0 741 0,4 0-773 0 0,3-2 0 0 0,4 0 0 0 0,5 0 1 0 0,2 0-141 0 0,2 0 1 0 0,0 0 0 0 0,0-1-1 0 0,1 0 60 0 0,2-1 1 0 0,0-1 0 0 0,1 1 0 0 0,1 0-107 0 0,-1 1 0 0 0,1 0 0 0 0,-1 1 0 0 0,0 0-245 0 0,1 0 0 0 0,-2 0 0 0 0,0 0 0 0 0,-2 0-86 0 0,-1 0 1 0 0,-2 1-1 0 0,1 0 1 0 0,-3 2-100 0 0,0 1 0 0 0,-3-2 0 0 0,-1 2-114 0 0,0-1 237 0 0,-4-2 1 0 0,-1-1 0 0 0,-4 0-114 0 0,-2 0 1 0 0,-1 0-1 0 0,1 0 1 0 0,-1 0-96 0 0,0 0 1 0 0,-3-1 0 0 0,2 1 0 0 0,-1-3-197 0 0,2 2 1 0 0,0-1-1 0 0,-1 1 1 0 0,-2-1-66 0 0,0 0 1 0 0,1 1-1 0 0,-2 1 1 0 0,1-2 141 0 0,0 0 0 0 0,1 0 0 0 0,-2 2 0 0 0,0 0 156 0 0,0 0 1 0 0,-1 0 0 0 0,1 0 0 0 0,-1 0 37 0 0,1 0 0 0 0,1 0 0 0 0,2 0 1 0 0,1 0 147 0 0,-2 0 1 0 0,4 0 59 0 0,-2 0 1 0 0,4 0-105 0 0,-1 0 0 0 0,3 0 75 0 0,1 0-96 0 0,3 0 1 0 0,2 0-1 0 0,-1 1 102 0 0,1 1 1 0 0,-1-2 0 0 0,0 3-110 0 0,2-3 1 0 0,-1 1-1 0 0,3 1-76 0 0,-1 0 0 0 0,-1 0 1 0 0,1-2-1 0 0,0 0-67 0 0,-1 0 0 0 0,1 2 1 0 0,0 1-1 0 0,-1-3-451 0 0,1 1 1 0 0,0-1 0 0 0,1 0 0 0 0,1 0-816 0 0,-1 0 0 0 0,0 0 1 0 0,-1 0-1 0 0,-2-1-2258 0 0,0 0 3560 0 0,1 0 0 0 0,-20-14 0 0 0,-2 1 0 0 0</inkml:trace>
</inkml:ink>
</file>

<file path=ppt/ink/ink2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4.756"/>
    </inkml:context>
    <inkml:brush xml:id="br0">
      <inkml:brushProperty name="width" value="0.05" units="cm"/>
      <inkml:brushProperty name="height" value="0.3" units="cm"/>
      <inkml:brushProperty name="color" value="#849398"/>
      <inkml:brushProperty name="inkEffects" value="pencil"/>
    </inkml:brush>
  </inkml:definitions>
  <inkml:trace contextRef="#ctx0" brushRef="#br0">53 7 11802 207723 68520,'-2'3'2'0'-194,"-1"1"888"-2"14,0-1 49 2 146,1-1 1 0 1,0 0 0 0-1,4 1 0 0 1,3-2 400 0 14,3 0 0 0 0,1-1 1 0 0,2 0-1 0 0,1 0-637 0 16,4 0 0 0 1,-1 0 0 0-1,2 0 1 0 0,0-1-174 0 3,0-1 0 0 0,1 1 1 0 0,1-2-1 0 0,1 1-224 0 0,0 0 1 0 0,0-3 0 0 0,0 4 0 0 0,-2 0-205 0 0,1 0 1 0 0,-4-1-1 0 0,0-1 1 0 0,-1 2-98 0 0,-1 0 0 0 0,-2 1 0 0 0,-2 0 0 0 0,-2 0-209 0 0,0 0 1 0 0,-4 1 240 0 0,0 1 1 0 0,-3 0-1 0 0,0 1 79 0 0,-3-1 1 0 0,0 0-1 0 0,-4-2-98 0 0,0 0 0 0 0,1 0 0 0 0,-2 0 0 0 0,0 0-71 0 0,-1 0 0 0 0,-2 0 0 0 0,1 0 0 0 0,-2 0-181 0 0,-2 0 0 0 0,-1 0 0 0 0,0 0 0 0 0,0 1 42 0 0,0 1 1 0 0,-5 0-1 0 0,1 2 1 0 0,1-1 89 0 0,-1-2 0 0 0,-2 2 1 0 0,0-1-1 0 0,1-1 185 0 0,0 2 0 0 0,2-2 0 0 0,4 1 0 0 0,2-1 168 0 0,1-1 0 0 0,-1 0 1 0 0,3-1-1 0 0,1 0 176 0 0,1-1 0 0 0,2-2 1 0 0,1 1 105 0 0,2 0 0 0 0,-1 0-242 0 0,3-1 0 0 0,1 2-273 0 0,1 0 0 0 0,2 1 0 0 0,3 1 0 0 0,1 0 107 0 0,1 0 0 0 0,1 0 1 0 0,-2 0-1 0 0,2 1 139 0 0,0 1 1 0 0,1 0-1 0 0,2 2 1 0 0,2-1-150 0 0,-2-2 1 0 0,0 2-1 0 0,1-1 1 0 0,0-1-67 0 0,1 2 0 0 0,-1-2 0 0 0,2 1 1 0 0,-1 0-102 0 0,0 0 0 0 0,-1-1 0 0 0,2 1 0 0 0,-2-1-562 0 0,-1-1 1 0 0,-3 0 0 0 0,1 0-2552 0 0,-1 0 2172 0 0,-6 0 1 0 0,1-1 0 0 0,-7-1-1 0 0,-3 0-1117 0 0,0 1 2110 0 0,-2 0 0 0 0,-36 1 0 0 0,-8 0 0 0 0</inkml:trace>
</inkml:ink>
</file>

<file path=ppt/ink/ink2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4:54.324"/>
    </inkml:context>
    <inkml:brush xml:id="br0">
      <inkml:brushProperty name="width" value="0.05" units="cm"/>
      <inkml:brushProperty name="height" value="0.3" units="cm"/>
      <inkml:brushProperty name="color" value="#849398"/>
      <inkml:brushProperty name="inkEffects" value="pencil"/>
    </inkml:brush>
  </inkml:definitions>
  <inkml:trace contextRef="#ctx0" brushRef="#br0">67 8 11835 201136 66210,'-4'0'2961'0'0,"2"0"-2346"0"0,4 0 1 0 0,3 0 0 0 0,3 0 0 0 0,1 0-235 0 0,-1 0 1 0 0,3 0 0 0 0,-1-1-1 0 0,2-1 29 0 0,-1 0 1 0 0,-3 0 0 0 0,3 2-1 0 0,-1 0-136 0 0,1 0 0 0 0,-3 0 0 0 0,3 0 0 0 0,-1 0-224 0 0,0 0 0 0 0,-1 0 1 0 0,0 0-1 0 0,0 0-43 0 0,0 0 1 0 0,0 0 0 0 0,-3 0-164 0 0,1 0 1 0 0,0 1-179-59 0,-1 1 340-338 0,-2-1 0 397 0,-2 2 0 0 0,-4-3-45-293 0,-2 0 0 293 0,-2 0 0 0 0,-1 0 1 0 0,0 0-45-207 0,1 0 1 207 0,-3 0 0 0 0,-1 0-1 0 0,0 0 45-93 0,-2 0 1 93 0,0 2 0 0 0,0-1-1 0 0,1 1 21-20 0,0 1 1 20 0,-3-2-1 0 0,0 2 1 0 0,0-1 116 0 0,2 0 1 0 0,0 1-1 0 0,-2-1 1 0 0,2 0 6 0 0,1-1 1 0 0,3-1 0 0 0,-1 0 0 0 0,2 0 298 0 0,0 0 0 0 0,1 0 162 0 0,-1 0 1 0 0,3-2 162 0 0,-1-2 0 0 0,3 1-34 0 0,-3 1 0 0 0,3 1-313 0 0,-2 1 1 0 0,2 1-173 0 0,0 1 1 0 0,1-1-116 0 0,1 4 1 0 0,1-2 0 0 0,1 1-49 0 0,3-2 1 0 0,-2 1 0 0 0,2-1 0 0 0,0 0 97 0 0,1-2 1 0 0,3 1 0 0 0,0 1 0 0 0,0 0 118 0 0,0-1 1 0 0,-1 0 0 0 0,1-1 0 0 0,0 0 69 0 0,0 0 1 0 0,3 0 0 0 0,-2 0-1 0 0,0 0-98 0 0,2 0 1 0 0,0 0 0 0 0,-1 0 0 0 0,1 0-49 0 0,-1 2 1 0 0,1-1-1 0 0,0 1 1 0 0,-1-1-116 0 0,1-1 1 0 0,0 0 0 0 0,0 0 0 0 0,-2 0-76 0 0,0 0 0 0 0,1 0 0 0 0,-3 0 0 0 0,2 0 0 0 0,-3 0 0 0 0,0 0 0 0 0,-1 0 0 0 0,1 0 0 0 0,-3 0 0 0 0,1 0 0 0 0,-4 0-12642 0 0,2 0 12642-335 0,-6 3 0 335 0,-12 6 0 0 0,-7 4 0 0 0</inkml:trace>
  <inkml:trace contextRef="#ctx0" brushRef="#br0" timeOffset="1133">114 32 11815 204331 67531,'-6'0'825'0'-194,"1"0"789"0"181,0 0 0 0-1,3 0 1438 0 6,-3 0-1587 0 8,4 0 1 0 0,1 2-1007 0 0,4 1 1 0 0,2 1 0 0 0,3-1 0 0 0,-1 0-46 0 0,1 0 0 0 0,0-1 1 0 0,0-1-1 0 0,2 2-81 0 0,2-2 0 0 0,0 0 1 0 0,1-1-1 0 0,1 2-109 0 0,0 0 1 0 0,3 0-1 0 0,-2-2 1 0 0,1 0-76 0 0,-1 0 0 0 0,3 0 0 0 0,-4 0 0 0 0,0-2-52 0 0,-1 0 1 0 0,-3 0-1 0 0,0 1 1 0 0,0 0 10 0 0,0-2 1 0 0,-4 2-10 0 0,-3 1 62 0 0,-2-3 0 0 0,0 2 0 0 0,-4-1-240 0 0,-3 1 1 0 0,2 1 0 0 0,-2 0-1 0 0,0 0-29 0 0,-1 0 0 0 0,-3 0 0 0 0,0 0 0 0 0,1 0-131 0 0,-2 0 0 0 0,2 0 0 0 0,-3 0 0 0 0,0 0 30 0 0,0 0 1 0 0,-2 1 0 0 0,2 1 0 0 0,-2 1 112 0 0,0-1 1 0 0,-3 1-1 0 0,1 0 1 0 0,-1 0 112 0 0,0-1 1 0 0,2 1-1 0 0,-2 0 1 0 0,0 0 76 0 0,1-2 1 0 0,0 2 0 0 0,3-3 0 0 0,1 0 138 0 0,1 0 0 0 0,-1 0 1 0 0,2 0-1 0 0,1-1 288 0 0,1-1 1 0 0,2 1-1 0 0,1-2 877 0 0,-1 0-531 0 0,2-3-723 0 0,0 3 1 0 0,3-1 0 0 0,3 2-171 0 0,1 2 0 0 0,2 0 0 0 0,1 0 0 0 0,0 0 112 0 0,2 0 0 0 0,1 0 0 0 0,3 0 1 0 0,2 0 21 0 0,-2 0 1 0 0,1 0 0 0 0,1 0 0 0 0,1 0-109 0 0,1 0 0 0 0,-1 0 0 0 0,1 0 0 0 0,1 0 0 0 0,-1 0 0 0 0,2 0 0 0 0,-2 0 0 0 0,1 0 0 0 0,1 0 0 0 0,-4 0 0 0 0,0 0 0 0 0,-2 0 0 0 0,-1 0 0 0 0,-1 0 0 0 0,-2 0 0 0 0,-1 0 0 0 0,0 0 0 0 0,-2 0 0 0 0,-1 0 0 0 0,-1 0-2419 0 0,-2 0-280 0 0,1 0 0 0 0,-3-3 2699-36 0,0-1 0 36 0,-15-2 0 0 0,-4-1 0 0 0</inkml:trace>
</inkml:ink>
</file>

<file path=ppt/ink/ink2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6.088"/>
    </inkml:context>
    <inkml:brush xml:id="br0">
      <inkml:brushProperty name="width" value="0.05" units="cm"/>
      <inkml:brushProperty name="height" value="0.3" units="cm"/>
      <inkml:brushProperty name="color" value="#849398"/>
      <inkml:brushProperty name="inkEffects" value="pencil"/>
    </inkml:brush>
  </inkml:definitions>
  <inkml:trace contextRef="#ctx0" brushRef="#br0">21 0 11852 207137 65121,'-3'4'1201'0'0,"-1"2"1884"-580"0,-2-3-2470 580 0,-1 3 0 0 0,6-2 0 0 0,4-2 1 0 0,2-1-27 0 0,1-1 1 0 0,4 0 0 0 0,1 0 0 0 0,2 0-99 0 0,0 0 1 0 0,1 0 0 0 0,1 0 0 0 0,2-1 82 0 0,0-1 0 0 0,-1 1 1 0 0,1-1-1 0 0,0 1-42 0 0,0 1 0 0 0,0 0 0 0 0,0 0 1 0 0,-1 0-121 0 0,-2 0 0 0 0,-3 0 1 0 0,-1 0-1 0 0,0 0 5 0 0,-2 0 1 0 0,0 0 0 0 0,-1 1 478 0 0,0 1-406 0 0,-1-1 0 0 0,-3 2-337 0 0,-3-3 0 0 0,-3 0 0 0 0,-3 0-361 0 0,-1 0 1 0 0,0-2 0 0 0,0-1 0 0 0,-1 2-146 0 0,0 0 0 0 0,-1 1 1 0 0,-2 0-1 0 0,0 0-110 0 0,-2 0 0 0 0,0 0 0 0 0,-1 0 0 0 0,-1 0 75 0 0,-1 0 1 0 0,-1 0-1 0 0,0 1 1 0 0,1 0 388 0 0,0 2 0 0 0,-1 0 0 0 0,2-2 0 0 0,-1 2 75 0 0,1 0 1 0 0,4-2 0 0 0,3 1 0 0 0,0-1 563 0 0,1-1-390 0 0,1 3 1 0 0,3-2-1 0 0,3 1 1 0 0,4-1 26 0 0,1-1 1 0 0,2 0-1 0 0,0 0 1 0 0,0 0 34 0 0,2 0 0 0 0,1 0 0 0 0,1 0 0 0 0,1 0 65 0 0,-1 0 1 0 0,2 0-1 0 0,1 0 1 0 0,0 0-378 0 0,2 0 0 0 0,-2 0 0 0 0,2 0 0 0 0,0 0 0 0 0,2 0 0 0 0,1 0 0 0 0,1 0 0 0 0,-2 0 0 0 0,0 0 0 0 0,-3 0 0 0 0,1 0 0 0 0,-2 0 0 0 0,-1 0 0 0 0,-3-1 0 0 0,-3 0-353 0 0,-1-2-575 0 0,-5 1 1 0 0,1 2-1 0 0,-4 0 1 0 0,-2 0-2641 0 0,-2 0 3568 0 0,-1 0 0 0 0,-23 3 0 0 0,-7 1 0 0 0</inkml:trace>
</inkml:ink>
</file>

<file path=ppt/ink/ink2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9.055"/>
    </inkml:context>
    <inkml:brush xml:id="br0">
      <inkml:brushProperty name="width" value="0.05" units="cm"/>
      <inkml:brushProperty name="height" value="0.3" units="cm"/>
      <inkml:brushProperty name="color" value="#849398"/>
      <inkml:brushProperty name="inkEffects" value="pencil"/>
    </inkml:brush>
  </inkml:definitions>
  <inkml:trace contextRef="#ctx0" brushRef="#br0">69 1 11796 205599 68901,'-7'4'0'0'-38,"-1"0"1"0"0,-1-1 964 0 0,1 0 1 0 1,1 0 0 0-1,0 0 531 0-21,0 0 0 0 1,4 0-817 0 28,0-1 1 0 0,6 1 0 0 0,1 1-1 0 0,3-2-210 0 20,2-1 1 0 1,1-1-1 0 0,3 0 1 0 0,1 0-46 0 8,2 0 0 0 1,2 0 0 0 0,2 0 1 0 0,2 0-212 0 0,0 0 1 0 0,2-2 0 0 0,-1-1 0 0 0,0 1-17 0 0,0 0 1 0 0,2 1 0 0 0,0-3 0 0 0,-1 1-23 0 0,-2 2 1 0 0,-4 0 0 0 0,-1 1 0 0 0,0-1 150 0 0,-3-1 1 0 0,0 1 0 0 0,-3-1 0 0 0,-2 1 191 0 0,-2 1-219 0 0,-3 0 1 0 0,-4-2 0 0 0,-6 1 0 0 0,-1-1-284 0 0,-2 2 0 0 0,-3 0 0 0 0,1 0 0 0 0,-1 0-161 0 0,-2 0 1 0 0,-2 0-1 0 0,-1 0 1 0 0,-1 0-48 19 0,1 0 1-19 0,-1 0 0 0 0,-2 0 0 0 0,1 0-13 241 0,-1 0 0-241 0,1 0 0 0 0,-3 0 0 0 0,1 3 29 314 0,1 0 0-314 0,-2 1 1 0 0,0 0-1 0 0,0 1 187 403 0,1 0 1-403 0,4 2-1 0 0,1-1 1 0 0,2-1 256 331 0,1-2 1-331 0,3-1 66 251 0,1 0 1-251 0,5-1-335 190 0,4-1 1-190 0,3 0-1 0 0,4 0 1 0 0,-1 0 129 158 0,1 0 0-158 0,2 0 1 0 0,0-1-1 0 0,2 0-63 187 0,1-2 0-187 0,0 2 0 0 0,2 1 0 0 0,2 0 114 155 0,-1 0 0-155 0,2-1 0 0 0,-2 0 0 0 0,1-1 99 26 0,1 0 1-26 0,-2 1 0 0 0,2 1 0 0 0,0 0-116 0 0,0 0 1 0 0,-1 0 0 0 0,1 0 0 0 0,-1 0-60 0 0,0 0 0 0 0,-3 0 1 0 0,-1 0-1 0 0,-1 0-27 0 0,1 0 0 0 0,-2 0 1 0 0,-2 0-291 0 0,0-3-108 0 0,-5 3 0 0 0,0-4 0 0 0,-3 3-799 0 0,-3-2 0 0 0,2 0 0 0 0,-3 0-529 0 0,-2-1 0 0 0,1 2 1 0 0,0-2-1 0 0,1 1 1644 0 0,-2 2 0 0 0,-20-2 0 0 0,-8 0 0 0 0</inkml:trace>
</inkml:ink>
</file>

<file path=ppt/ink/ink2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07.154"/>
    </inkml:context>
    <inkml:brush xml:id="br0">
      <inkml:brushProperty name="width" value="0.05" units="cm"/>
      <inkml:brushProperty name="height" value="0.3" units="cm"/>
      <inkml:brushProperty name="color" value="#849398"/>
      <inkml:brushProperty name="inkEffects" value="pencil"/>
    </inkml:brush>
  </inkml:definitions>
  <inkml:trace contextRef="#ctx0" brushRef="#br0">151 20 11831 211735 66462,'-7'2'327'0'-32,"1"0"0"0"1,1 1 0 0-1,1-1 1205-1293-75,-2 0 0 1293 0,4 0-588-383 41,-1 0 0 383 0,3-1 0 0 1,3 1-268-35 43,1-1 0 35 0,2-1 0 0 0,1 0 0 0 0,2 0-271 0 22,2 0 0 0-1,0 0 0 0 0,0 0 0 0 1,0 0-154 0 0,2 0 1 0 0,3 0 0 0 0,-1 0 0 0 0,1 0-101 0 0,0 0 0 0 0,-2 0 0 0 0,1 0 0 0 0,0 0-103 0 0,-1 0 0 0 0,-2 0 0 0 0,-1 0-515 0 0,-2 0 342 0 0,-1-3 1 0 0,-5 2 0 0 0,-3-1 0 0 0,-4 1-154 0 0,-2 1 0 0 0,-1 2 0 0 0,-2 0 0 0 0,0 0-155 0 0,-1-1 1 0 0,1-1-1 0 0,-3 2 1 0 0,0 0-178 0 0,2 0 0 0 0,-2-2 0 0 0,1 1 0 0 0,1 1 112 0 0,1 0 1 0 0,-1 0 0 0 0,2-2 0 0 0,-1 0-612 0 0,2 0 0 0 0,3 1 1109 0 0,-1 1 0 0 0,21-2 0 0 0,4-3 0 0 0</inkml:trace>
  <inkml:trace contextRef="#ctx0" brushRef="#br0" timeOffset="851">297 26 11772 207601 70874,'-7'0'3387'0'-926,"4"0"-1592"-1733"704,-3 0-1239 1585 153,5-3 1 148 0,-2 2-10-26 35,3-3 1 26 1,0 1-174 0 28,0-1 0 0 0,-2 3 1 0 1,-1-3-72 0 4,-1 1 1 0-1,2 1 0 0 1,-2 2 0 0 0,-1 0-5 0-3,-1 0 0 0 0,-1 1 0 0-1,0 0 0 0 1,1 1-102 0-9,-1 0 1 0 0,0 1-1 0 1,0-2 1 0-1,-1 0-30 0-7,-1 0 0 0 0,0-1 0 0 0,2 0 0 0 0,-1 0 32 0-5,-1 0 0 0 1,0 0 1 0 0,1 0-1 0-1,0 0-22 0 2,-1 0 1 0-1,-2 0 0 0 1,2 0 0 0-1,-2 0-95 0 9,2 0 0 0 0,-3 0 0 0 0,1 0 0 0 0,0 0-78 0 11,0 0 0 0 1,3 0 0 0-1,-1 0 0 0 1,2 0-118 0 2,0 0 1 0 0,3 0-29 0 0,-1 0 1 0 0,5-2 49 0 0,0 1 1 0 0,2-2-1 0 0,5 3 1 0 0,0 0 123 0 0,-1 0 0 0 0,2 0 1 0 0,1 0-1 0 0,1 0 55 0 0,0 0 0 0 0,3 0 1 0 0,-2 0-1 0 0,2 0 30 0 0,1 0 1 0 0,-3 1 0 0 0,0 1 0 0 0,1-1 121 0 0,0 0 0 0 0,2 0 0 0 0,-1-1 0 0 0,0 0-115 0 0,1 0 0 0 0,-2 0 0 0 0,0 0 0 0 0,-1 0-68 0 0,1 0 0 0 0,-2 0 1 0 0,1 0 10 0 0,-2 0 1 0 0,0 0 151 0 0,-2 0-79 0 0,-3 0 0 0 0,-1 0-109 0 0,-6 0 0 0 0,-1 0-316 0 0,-3 0 0 0 0,0 0 0 0 0,1 0-579 0 0,-1 0 1 0 0,1 0 327 0 0,-1 0 1 0 0,0 0 0 0 0,1 0 102 0 0,-1 0 1 0 0,0 0-1 0 0,1 0-34 0 0,-1 0 1 0 0,3 0 0 0 0,-1 0 25 0 0,0 0 0 0 0,-1 1 0 0 0,-1 0 239 0 0,1 2 0 0 0,1-1 0 0 0,1-2 219 0 0,-1 0 0 0 0,1 0 0 0 0,0 0 298 0 0,-2 0 1 0 0,3 0 0 0 0,-2 2-1 0 0,0 0 22 0 0,-1 0 1 0 0,2-1 0 0 0,-1 1 0 0 0,0 0-91 0 0,-1-1 0 0 0,0 0 1 0 0,1 0-83 0 0,1 1 0 0 0,-1 1-334 0 0,-2 0 1 0 0,2-3-1400 0 0,1 3-1820 0 0,2-3 3386 0 0,-1 0 0 0 0,25-6 0 0 0,4-1 0 0 0</inkml:trace>
</inkml:ink>
</file>

<file path=ppt/ink/ink2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10.418"/>
    </inkml:context>
    <inkml:brush xml:id="br0">
      <inkml:brushProperty name="width" value="0.05" units="cm"/>
      <inkml:brushProperty name="height" value="0.3" units="cm"/>
      <inkml:brushProperty name="color" value="#849398"/>
      <inkml:brushProperty name="inkEffects" value="pencil"/>
    </inkml:brush>
  </inkml:definitions>
  <inkml:trace contextRef="#ctx0" brushRef="#br0">227 32 11851 211796 65192,'0'-6'-399'0'0,"0"2"2242"-365"0,0-1-64 215 0,0 1-992 69 0,0-2 0 81 0,-3 2-375-13 0,-1 2 0 13 0,0 1 1 0 0,0 1-1 0 0,-1 0 5 0 0,-1 0 1 0 0,1 0 0 0 0,1 1 0 0 0,-1 1-130 0 0,-1 0 1 0 0,-1 1 0 0 0,0-2 0 0 0,1 0-32 0 0,-1 1 1 0 0,0 1 0 0 0,1-1 20 0 0,-1 0 1 0 0,0-2 0 0 0,1 0-30 0 0,-1 0 1 0 0,3 0 0 0 0,-1 0 0 0 0,-1 0-35 0 0,0 0 1 0 0,0 0 0 0 0,-1 0 0 0 0,0 0-68 0 0,1 0 0 0 0,-1 0 0 0 0,0-2 1 0 0,1 0-83 0 0,-1 0 0 0 0,0 2 0 0 0,1 0-103 0 0,-1 0 0 0 0,0 0-67 0 0,1 0 43 0 0,2 0 1 0 0,2 0 103 0 0,4 0 0 0 0,2 0 0 0 0,2 0 97 0 0,1 0 0 0 0,0 0 0 0 0,-1 0 0 0 0,2 0-8 0 0,1 0 0 0 0,-2 0 0 0 0,3 0 1 0 0,-2 0 74 0 0,1 0 1 0 0,3 0 0 0 0,0 0 0 0 0,-1 0-83 0 0,0 0 0 0 0,-2 0 0 0 0,2 2 0 0 0,0 0-21 0 0,-1 0 0 0 0,2-2 0 0 0,-2 0 1 0 0,-1 0-83 0 0,1 0 0 0 0,1 0 0 0 0,-2 0 1 0 0,1 0-105 0 0,0 0 0 0 0,-1 0 0 0 0,-2 0 0 0 0,1 0 116 0 0,1 0 0 0 0,-2 0 0 0 0,-3 0 118 0 0,1 0-300 0 0,2-3 1 0 0,-3 2-238 0 0,-2-4-77 0 0,-1 5-1615 0 0,-1-3 0 0 0,-10 3 0 0 0,-1 0 0 0 0</inkml:trace>
</inkml:ink>
</file>

<file path=ppt/ink/ink2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17.804"/>
    </inkml:context>
    <inkml:brush xml:id="br0">
      <inkml:brushProperty name="width" value="0.05" units="cm"/>
      <inkml:brushProperty name="height" value="0.3" units="cm"/>
      <inkml:brushProperty name="color" value="#849398"/>
      <inkml:brushProperty name="inkEffects" value="pencil"/>
    </inkml:brush>
  </inkml:definitions>
  <inkml:trace contextRef="#ctx0" brushRef="#br0">1281 170 11782 210828 69990,'-8'0'2412'0'0,"-1"0"0"0"0,4 0 3024 0 0,-1 0-616 0 0,4 0-3288 0 0,-1 0 1 0 0,3 0-1 0 0,3 0-1205 0 0,3 0 0 0 0,1 0 0 0 0,2 1 0 0 0,0 1-327 0 0,2 0 0 0 0,0 0 0 0 0,3-1 0 0 0,2 1 0 0 0,0 1 0 0 0,2 0 0 0 0,0-2 0 0 0,2 1 0 0 0,-1 0 0 0 0,2 1 0 0 0,2-3 0 0 0,1 0 0 0 0,2 0 0 0 0,-3 0 0 0 0,-1 0 0 0 0,-1 0 0 0 0,1 0 0 0 0,-3-3 0 0 0,0 1 0 0 0,-4 0 0 0 0,-4 1 0 0 0,-1 1 0 0 0,0 0 0 0 0,2 0 0 0 0,-5-4 0 0 0,-3 3 0 0 0,-5-3-1161 0 0,-2 4 0 0 0,1 0-2972 0 0,-3 0 0 0 0,-1 0 4133 0 0,-2 0 0 0 0,-23 8 0 0 0,-6 1 0 0 0</inkml:trace>
  <inkml:trace contextRef="#ctx0" brushRef="#br0" timeOffset="896">1502 1 11782 214238 69990,'-9'0'2760'0'-163,"4"2"-271"-768"-421,-1 1-898 768 393,4 0 1 0 1,-1-2-851 0 161,3 1 0 0 0,0 2 1 0 0,0 5-274 0 29,3-2 0 0 0,-1 5 0 0 0,3-1 0 0 0,-1 2-1 0 0,-3 1 1 0 0,1 2 0 0 0,0 2 0 0 0,1 5-95 0 0,-1 3 1 0 0,-1-1 0 0 0,-1 2-1 0 0,0 1 155 0 0,0-1 1 0 0,1 0 0 0 0,1-1 0 0 0,0 0-300-649 0,0-2 1 649 0,-1-1-1 0 0,-1-5 1 0 0,0-2-449-2088 0,0-2 0 2088 0,3-4-1441-2322 0,0 0 1 2322 0,3-5-1170-1784 0,-4-5 0 1784 0,2-1 2829-1171 0,0-5 0 1171 0,1-20 0 0 0,3-9 0 0 0</inkml:trace>
  <inkml:trace contextRef="#ctx0" brushRef="#br0" timeOffset="4033">348 1305 11781 211724 70078,'-5'4'1115'0'-276,"0"0"391"0"155,1 0 1 0 0,2-3-876 0 66,2 5 0 0-1,1-4 0 0 1,1 0 0 0 0,4-1 211 0 36,1-1 1 0 0,6 0 0 0 0,1 0 0 0-1,2 0-155 0 20,1 0 0 0 0,0 0 0 0 0,2 0 0 0 0,2 0-138 0 0,0 0 1 0 0,2-2 0 0 0,3-2-1 0 0,-1 0-100 0 0,-3 1 0 0 0,0 0 1 0 0,-3 2-1 0 0,0-1-278 0 0,0-1 1 0 0,-1 1 0 0 0,-2 2 0 0 0,-1 0-64 0 0,0 0 0 0 0,-5 0 0 0 0,1 0-473 0 0,-1 0-702 0 0,-2 0 1 0 0,-3 1-2720 0 0,-2 1 1522 0 0,-2-1 1 0 0,-1 2-767 0 0,0-6 3029-76 0,-4 2 0 76 0,-16-9 0 0 0,-7 1 0 0 0</inkml:trace>
  <inkml:trace contextRef="#ctx0" brushRef="#br0" timeOffset="4100">577 1168 11792 210261 69248,'-4'1'2495'0'-248,"1"2"1"0"0,2 1-1902 0 248,1 4 0 0-1,0 0 0 0 1,0 2 0 0-1,0-1-108 0 1,0 2 0 0 0,0 3 1 0 0,0 0-1 0 0,0 4 13 0 0,0 3 0 0 0,0 3 0 0 0,0 1 1 0 0,0 2-189 0 0,0 2 0 0 0,0 0 0 0 0,0 0 0 0 0,0 1-191-553 0,0-1 0 553 0,0-2 0 0 0,0-3 0 0 0,0-3-610-1674 0,0-2 1 1674 0,0-3 0 0 0,0-2-3961-2343 0,0-4 4450-258 0,0-4 0 2601 0,-7-28 0 0 0,-3-9 0 0 0</inkml:trace>
  <inkml:trace contextRef="#ctx0" brushRef="#br0" timeOffset="4767">391 355 11786 216339 69717,'-4'5'379'0'-85,"-2"-3"0"0"0,2-1 1 0-1,-2 1 1449-7328-189,-1 1-784 6872 226,4 0 1 456 1,-1-2-318 0 47,4 2 0 0-1,4-2 1 0 1,1 1-340 0 1,3-1 1 0 0,0-1 0 0 0,1 0 0 0 0,-1 0 9 0 0,1 0 0 0 0,2 0 0 0 0,1 0 0 0 0,0 0-128 0 0,0 0 1 0 0,3 0 0 0 0,0 0 0 0 0,0 0-123 0 0,3 0 0 0 0,-1 0 0 0 0,0 0 0 0 0,0-1-148 0 0,0-1 0 0 0,0 0 0 0 0,-1-3 0 0 0,-1 1-254 0 0,-1 2 1 0 0,-1 0-1 0 0,1-2-887 0 0,-3-1 1 0 0,-4 3-408 0 0,-2 0 0 0 0,-4 1-231 0 0,-1 1 0 0 0,-3 0 1778 0 0,-6 0 0 0 0,-18-4 0 0 0,-5 0 0 0 0</inkml:trace>
  <inkml:trace contextRef="#ctx0" brushRef="#br0" timeOffset="5011">518 226 11799 212805 68675,'-3'-5'1177'0'0,"2"1"412"-1652"0,-8 4 1 1652 0,8 4-1023-144 0,-2 2 1 144 0,2-1-1 0 0,1 0 1 0 0,0 1-114-18 0,0 1 1 18 0,0 2 0 0 0,0 2 0 0 0,0 3-205 0 0,0 4 1 0 0,0 2 0 0 0,0 6 0 0 0,0 1-70 0 0,0 2 1 0 0,0 0 0 0 0,0 0 0 0 0,0-2-300-319 0,0-1 1 319 0,0-2-1 0 0,0-2 1 0 0,0-3-1278-1013 0,0-3 1 1013 0,0-4 20-1114 0,0 0 0 1114 0,1-7 1374-806 0,2-2 0 806 0,2-23 0 0 0,4-8 0 0 0</inkml:trace>
  <inkml:trace contextRef="#ctx0" brushRef="#br0" timeOffset="6732">2249 1868 11796 191016 68928,'-5'0'2895'0'-151,"1"1"0"0"1,5 1-2316 0 150,2 1 0 0 0,2 0 1 0 0,4-2-1 0 0,2 1-96 0 0,0 1 0 0 0,5-2 1 0 0,0 0-1 0 0,3 1-129 0 0,0 1 0 0 0,2 1 1 0 0,0-2-1 0 0,0 0-89 0 0,3 0 1 0 0,0-1 0 0 0,1 0 0 0 0,0 1-235 0 0,-3 0 1 0 0,3 1-1 0 0,-6-3 1 0 0,0 0 30 0 0,-1 0 1 0 0,-1 0 0 0 0,-1 0 0 0 0,-2 0-154 0 0,-3 0 0 0 0,-1 0 0 0 0,-2 0 0 0 0,0 0-227 0 0,1 0 0 0 0,-4-1 0 0 0,-2-1-602 0 0,1 0 1 0 0,-4-1 116 0 0,0 3 1 0 0,-1-3 0 0 0,-5 1-201 0 0,0 0 0 0 0,-2 1 1 0 0,0 1 1002 0 0,0 0 0 0 0,-20 0 0 0 0,-4 0 0 0 0</inkml:trace>
  <inkml:trace contextRef="#ctx0" brushRef="#br0" timeOffset="6800">2495 1699 11844 191016 65622,'-8'6'1616'0'0,"3"-1"0"0"0,-2 1 0 0 0,4 1-913 0 0,1 2 1 0 0,1-2 0 0 0,1 3 0 0 0,0 0-211 0 0,0 0 1 0 0,0 5-1 0 0,0 2 1 0 0,1 3-110 0 0,2 3 0 0 0,-2 4 0 0 0,2 1 1 0 0,-2 0-195 0 0,-1 3 1 0 0,0 0 0 0 0,0 1 0 0 0,0-2-402 0 0,0 0 0 0 0,0-7 0 0 0,0 1 1 0 0,0-4-3531-138 0,0-2-402-1523 0,-4-5 4143 547 0,3-5 0 1114 0,-10-37 0 0 0,2-11 0 0 0</inkml:trace>
  <inkml:trace contextRef="#ctx0" brushRef="#br0" timeOffset="7817">1901 838 11788 193513 69587,'-9'0'2841'0'-2001,"1"0"-2482"0"1912,3 0 0 0 0,2 0 0 0-1,6 0 0 0 1,3 0 202 0 84,1 0 1 0 0,3-1 0 0 1,1-1-1 0-1,2 0-50 0 5,1 0 1 0 0,2 1-1 0 0,-2 1 1 0 0,2 0-71 0 0,1 0 1 0 0,0 0 0 0 0,0 0 0 0 0,0 0-257 0 0,0 0 1 0 0,-1 0 0 0 0,1 0 0 0 0,-1 0-186 0 0,-2 0 0 0 0,0 0 0 0 0,-6 0 1 0 0,1 1-479 0 0,3 2 1 0 0,-3-3-1 0 0,2 3-1652 0 0,-1-2 0 0 0,-2-1-1883 0 0,1 0 4013 0 0,-1 0 0 0 0,-26 0 0 0 0,-6 0 0 0 0</inkml:trace>
  <inkml:trace contextRef="#ctx0" brushRef="#br0" timeOffset="8511">2054 685 11829 192617 66583,'5'0'2787'0'0,"1"0"-2249"0"0,-4 0 0 0 0,2 4 1 0 0,-4 2 293 0 0,0 4 0 0 0,-1-1 1 0 0,-1 5-1 0 0,-1 0-425 0 0,1 1 1 0 0,-2 4-1 0 0,1 2 1 0 0,1 1-389 0 0,-2 3 0 0 0,2 2 0 0 0,-3-1 0 0 0,1 2-238-3 0,-1 1 0 3 0,2-6 1 0 0,-2-1-1 0 0,2-1-904-651 0,1-2 0 651 0,1-3 1 0 0,1-3 1122-1038 0,0-2 0 1038 0,-4-24 0 0 0,-1-6 0 0 0</inkml:trace>
  <inkml:trace contextRef="#ctx0" brushRef="#br0" timeOffset="8840">416 2408 11783 188747 69915,'-8'0'12'0'-915,"-1"3"1468"0"621,1 0 0 0 0,2 0-283 0 134,0-3 1 0 0,6 0-1 0 0,0 0-432 0 130,4 0 1 0-1,5 0 0 0 1,1 0 0 0-1,2 0-273 0 31,1 0 1 0 0,1 0 0 0 0,3 0-1 0 0,0 0-14 0 0,0 0 0 0 0,2 0 0 0 0,0 0 0 0 0,1 0-226 0 0,2 0 1 0 0,-1-1-1 0 0,3-1 1 0 0,-3-1-146 0 0,0 1 1 0 0,2-2-1 0 0,-3 1 1 0 0,2-1-87 0 0,-1 1 1 0 0,-3-3 0 0 0,-3 4 0 0 0,-2-1-26 0 0,0-1 0 0 0,-2 3-1335 0 0,-3-1 255 0 0,-3 1 0 0 0,-2 1 0 0 0,-6 0-836 0 0,-3 0 0 0 0,2 0 1 0 0,-2 0 1918 0 0,0 0 0 0 0,-32 11 0 0 0,-8 2 0 0 0</inkml:trace>
  <inkml:trace contextRef="#ctx0" brushRef="#br0" timeOffset="10146">628 2272 11820 188747 67197,'0'7'2916'0'0,"0"2"1"0"0,0-1 0 0 0,0 3-2571 2425 0,0 2 0-2425 0,0 5 0 0 0,0 3 0 0 0,0 1-226 0 0,0 3 1 0 0,0 5 0 0 0,0-2 0 0 0,0 2-543 0 0,0-1 0 0 0,0-3 0 0 0,0 1 0 0 0,0-5-942-486 0,0-3 1 486 0,0-3 0 0 0,0-2-1886-2177 0,0 0 3249 747 0,0-9 0 1430 0,4-11 0 0 0,1-12 0 0 0</inkml:trace>
  <inkml:trace contextRef="#ctx0" brushRef="#br0" timeOffset="10787">0 3060 11818 190297 67315,'9'0'3285'0'0,"-1"0"-3083"-272"0,1 0 0 272 0,-1 0 0 0 0,1 0 1 0 0,2 0 152 0 0,0 0 1 0 0,4 0-1 0 0,-1 0 1 0 0,3 0-64 0 0,0 0 1 0 0,0 0 0 0 0,0-1-1 0 0,0-1-114 0 0,0 0 0 0 0,-2-1 0 0 0,0 1 0 0 0,-1-1-167 0 0,-2 1 1 0 0,-1 1-1 0 0,-3 1-1108 0 0,1 0-256 0 0,-4 0 1 0 0,-2 1-1482 0 0,-3 2 2834 0 0,0-2 0 0 0,-18 3 0 0 0,-6-4 0 0 0</inkml:trace>
  <inkml:trace contextRef="#ctx0" brushRef="#br0" timeOffset="10788">120 2948 11818 188654 67315,'-6'0'2563'0'0,"0"0"-1483"431"0,4 0 1-431 0,-1 1-559 0 0,3 2 0 0 0,1 0 0 0 0,0 6 0 0 0,3 0-124 0 0,1 1 0 0 0,-2 3 1 0 0,1 4-1 0 0,1 2 14 0 0,0 3 1 0 0,-3 4-1 0 0,0 4 1 0 0,-1 1-159 0 0,-1 1 1 0 0,0-3-1 0 0,0 0 1 0 0,0-1-563-150 0,0-2 1 150 0,0-2 0 0 0,0-3 0 0 0,0-6-2321-1881 0,0-2 1656-142 0,0-5 1 2023 0,0-7 0 0 0,0-4 971-1447 0,0-2 0 1447 0,8-25 0 0 0,1-5 0 0 0</inkml:trace>
  <inkml:trace contextRef="#ctx0" brushRef="#br0" timeOffset="11491">968 3238 11839 190399 65956,'-3'5'664'0'0,"0"0"1"0"0,0-2-192-785 0,3 3 1 785 0,4-5-1 0 0,2 2 1 0 0,2-3 793 0 0,4 0 1 0 0,-2 0 0 0 0,5 0 0 0 0,2-2-515 0 0,2 0 1 0 0,1-5 0 0 0,0 2 0 0 0,2 1-283 0 0,4-2 1 0 0,-2 0 0 0 0,0-2-1 0 0,-3 2-145 0 0,0 0 0 0 0,1-1 0 0 0,-2 4 1 0 0,-2 0-165 0 0,-3-1 0 0 0,0 1 0 0 0,-3 2 0 0 0,-2-1-237 0 0,0 0 1 0 0,-5-1 245 0 0,1 3 1 0 0,-4 4-1110 0 0,1 1 0 0 0,-3-1-1847 0 0,-3-1 1 0 0,-2-2 1595 0 0,-3-1 0 0 0,2 0 0 0 0,1 0-354 0 0,-2 0 1 0 0,2-1 1542 0 0,-1-2 0 0 0,-15-20 0 0 0,-6-7 0 0 0</inkml:trace>
  <inkml:trace contextRef="#ctx0" brushRef="#br0" timeOffset="12167">1155 3012 11839 192979 65956,'-9'2'1661'0'0,"1"1"0"0"0,0 4-1159-2567 0,3-2 1 2567 0,0 2 0 0 0,5 1-1 0 0,0 1 108-41 0,0-2 1 41 0,1 3-1 0 0,2 0 1 0 0,0 5-218 0 0,2 3 1 0 0,-2-1-1 0 0,3 6 1 0 0,-1 1-123 0 0,0 1 0 0 0,0 7 1 0 0,-4-1-1 0 0,2 4-79-71 0,-1-2 1 71 0,-1 0 0 0 0,-1 0 0 0 0,0-1-220-929 0,0 0 0 929 0,0-5 0 0 0,0-2 0 0 0,0-6-781-1146 0,0-2 1 1146 0,0-4-643-1499 0,0-2 0 1499 0,0-7-1479-1815 0,0-4 2929 1212 0,0-3 0 603 0,4-48 0 0 0,1-11 0 0 0</inkml:trace>
  <inkml:trace contextRef="#ctx0" brushRef="#br0" timeOffset="12237">1663 2433 11868 201637 64167,'-8'0'0'0'0,"-1"2"3169"0"0,1 1-2424 0 0,-1 3 1 0 0,5-2 0 0 0,2 4-154 0 0,4-3 1 0 0,2-1-1 0 0,6-2 1 0 0,0 1-168 0 0,1-1 0 0 0,4 0 0 0 0,0 0 0 0 0,1 0-188 0 0,4 0 1 0 0,-1-2 0 0 0,1 1 0 0 0,-2 1-127 0 0,2 1 0 0 0,-1 0 1 0 0,2-2-1 0 0,0 0-209 0 0,-2 2 0 0 0,-4 0 0 0 0,-1-2 0 0 0,0 1-470 0 0,0 0 1 0 0,1 1 0 0 0,-4-1-984-105 0,0 1 0 105 0,-2 0-3-542 0,0-3 0 542 0,-5-1-8-486 0,-1-2 1562 234 0,-6 2 0 252 0,-20-20 0 0 0,-9-2 0 0 0</inkml:trace>
  <inkml:trace contextRef="#ctx0" brushRef="#br0" timeOffset="12238">1825 2312 11868 200252 64167,'-6'0'1443'0'-4,"0"0"0"0"-1,5 1-730 0-24,-2 1 1 0-1,2-1-1 0 1,1 5-225 0 23,0 1 1 0 0,1 0 0 0 0,1 4 0 0 0,0 2-108 0 6,0 3 1 0 0,2 1-1 0 0,-1 3 1 0 0,0 3-221 0 0,0 2 1 0 0,-2 7 0 0 0,2-2 0 0 0,-2 3-255 0 0,-1-2 1 0 0,0-1 0 0 0,0-1-1 0 0,0-2-559 0 0,0-2 1 0 0,0-5 0 0 0,0-3-2041-438 0,0-3 2692-1063 0,0-4 0 1501 0,8-20 0 0 0,1-9 0 0 0</inkml:trace>
  <inkml:trace contextRef="#ctx0" brushRef="#br0" timeOffset="12896">2224 3036 11870 194650 64046,'-6'0'149'0'0,"1"1"296"0"0,1 2 1 0 0,3-3 287 0 0,3 3 1 0 0,3-2 0 0 0,4-1-1 0 0,0 0 179 0 0,2 0 0 0 0,3 0 0 0 0,5 0 0 0 0,2 0-328 0 0,0 0 1 0 0,2-1 0 0 0,4-1 0 0 0,0 0-154 0 0,1 0 1 0 0,3 1 0 0 0,-2 1 0 0 0,1 0-224 0 0,2 0 1 0 0,-2 0 0 0 0,-1 0-1 0 0,-4-1-98 0 0,-3-1 0 0 0,2 1 0 0 0,-4-2 0 0 0,-3 1-357 0 0,-2 0 0 0 0,-2 1 1 0 0,-5-2-3085-409 0,2 2 1791-567 0,-6-3 0 976 0,-1 2 1 0 0,-6-1-1396-920 0,-2-1 2935 480 0,-4-3 0 440 0,-26 6 0 0 0,-6-2 0 0 0</inkml:trace>
  <inkml:trace contextRef="#ctx0" brushRef="#br0" timeOffset="13025">2486 2851 11870 191905 64046,'0'8'1607'0'0,"0"0"1"0"0,0 1 0 0 0,1 1 0 0 0,1 1-1224 0 0,1 3 1 0 0,4 0 0 0 0,-3 4 0 0 0,2 4 132 0 0,-1 1 0 0 0,0 2 1 0 0,1 2-1 0 0,-3 3-196 0 0,-2 0 1 0 0,1 2 0 0 0,1-2 0 0 0,-1-1-344-29 0,-1-1 1 29 0,-1-4-1 0 0,0-5 1 0 0,0 0-347-1460 0,0-4 1 1460 0,0-5 0 0 0,0 1-862-2369 0,0-2 1 2369 0,1-5-81-2020 0,2-1 0 2020 0,-2-3 1309-1536 0,1-3 0 1536 0,-23-29 0 0 0,-7-12 0 0 0</inkml:trace>
</inkml:ink>
</file>

<file path=ppt/ink/ink2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20.181"/>
    </inkml:context>
    <inkml:brush xml:id="br0">
      <inkml:brushProperty name="width" value="0.05" units="cm"/>
      <inkml:brushProperty name="height" value="0.3" units="cm"/>
      <inkml:brushProperty name="color" value="#849398"/>
      <inkml:brushProperty name="inkEffects" value="pencil"/>
    </inkml:brush>
  </inkml:definitions>
  <inkml:trace contextRef="#ctx0" brushRef="#br0">34 162 11778 214675 70387,'-9'0'464'0'-704,"1"3"1413"-283"400,-1 3 1 283 0,5-1-756 0 145,1-1 0 0 0,3-2 0 0 1,3 2-312 0 128,2 0 0 0 0,6-3 1 0 1,1 1-1 0-1,1-1-197 0 30,2-1 0 0 0,1 0 0 0 0,1-1 1 0 0,2 0-89 0 0,0-2 0 0 0,-1-1 0 0 0,3 2 0 0 0,-1-1-195 0 0,-1 1 0 0 0,2 1 1 0 0,-2 0-1 0 0,0-2-284 0 0,0 1 1 0 0,-1 1 0 0 0,-1 0-1 0 0,-2-1-119 0 0,-1-1 0 0 0,-4 1 1 0 0,2 2-1 0 0,-3 0-2106 0 0,-1 0 872 0 0,-3-4 0 0 0,-2 3 96-123 0,-6-1 0 123 0,1 1 0 0 0,-2 0 0 0 0,-1-1-2379-362 0,0-1 3590 88 0,0 1 0 274 0,-26-2 0 0 0,-7-1 0 0 0</inkml:trace>
  <inkml:trace contextRef="#ctx0" brushRef="#br0" timeOffset="713">195 1 11817 214860 67422,'-5'0'7531'0'0,"2"1"-6942"-6499"0,3 1 0 6499 0,0 4 0 0 0,0 3-211 0 0,0 3 1 0 0,0 2 0 0 0,0 0 0 0 0,0 3-177 0 0,0 5 1 0 0,0 2 0 0 0,0 2 0 0 0,-1 2-105 0 0,-2 1 1 0 0,2-3 0 0 0,-2 1 0 0 0,2-1-256 0 0,1-2 0 0 0,0-1 1 0 0,0-8-1 0 0,0-1-720 0 0,0-4 0 0 0,0 0 1 0 0,0-3-3373-709 0,0 1 2158-777 0,0-3 2091 632 0,0-2 0 854 0,4-24 0 0 0,1-6 0 0 0</inkml:trace>
</inkml:ink>
</file>

<file path=ppt/ink/ink2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19.458"/>
    </inkml:context>
    <inkml:brush xml:id="br0">
      <inkml:brushProperty name="width" value="0.05" units="cm"/>
      <inkml:brushProperty name="height" value="0.3" units="cm"/>
      <inkml:brushProperty name="color" value="#849398"/>
      <inkml:brushProperty name="inkEffects" value="pencil"/>
    </inkml:brush>
  </inkml:definitions>
  <inkml:trace contextRef="#ctx0" brushRef="#br0">14 202 11791 212597 69302,'-6'-5'7355'0'0,"0"3"-6138"0"0,5 1 1 0 0,1-2 0 0 0,5 1 0 0 0,3 0 17 0 0,0 1 1 0 0,4 0-1 0 0,2-1 1 0 0,2-1-370 0 0,1 1 1 0 0,1 0 0 0 0,2-2 0 0 0,0 0-782 0 0,2 0 0 0 0,1 1 0 0 0,2 1 1 0 0,0-1-86 0 0,1 2 0 0 0,-4 0 0 0 0,0 1 0 0 0,0-1 0 0 0,0-2 0 0 0,-3 2 0 0 0,-1-1 0 0 0,-2 1 0 0 0,-2 1 0 0 0,-1-1 0 0 0,2-1 0 0 0,-4-1 0 0 0,-5 0 0 0 0,0 3-670 0 0,-4 0 0 0 0,2-1 1 0 0,-5 0-1472 0 0,-2-2 1 0 0,1 1-1 0 0,-3 1-1320 0 0,2-2 0 0 0,-4 1 3461 0 0,1-4 0 0 0,-31 20 0 0 0,-9 0 0 0 0</inkml:trace>
  <inkml:trace contextRef="#ctx0" brushRef="#br0" timeOffset="68">311 1 11791 217807 69302,'-6'0'1164'0'0,"0"0"262"-2748"0,-1 0 0 2748 0,3 0 356-1144 0,-2 0-671 800 0,4 0 0 344 0,-1 0-689-2 0,6 0 0 2 0,-1 3 1 0 0,3 3 2 0 0,-1 0 1 0 0,-2 4 0 0 0,-2 0 0 0 0,0 4-12 0 0,0 1 0 0 0,0 5 0 0 0,0 2 0 0 0,0 4-141 0 0,0 3 1 0 0,0 2 0 0 0,0-1 0 0 0,0 1-197-125 0,0 2 1 125 0,-2-4 0 0 0,-1-1 0 0 0,1-4-304-1752 0,1-2 1 1752 0,1-7 0 0 0,0 1-1 0 0,1-4-3556-2636 0,2-2 2134 79 0,-2-5 0 2557 0,3-2 1648-1861 0,-1-3 0 1861 0,-2 0 0 0 0,3 0 0 0 0</inkml:trace>
</inkml:ink>
</file>

<file path=ppt/ink/ink2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1:55:16.472"/>
    </inkml:context>
    <inkml:brush xml:id="br0">
      <inkml:brushProperty name="width" value="0.05" units="cm"/>
      <inkml:brushProperty name="height" value="0.3" units="cm"/>
      <inkml:brushProperty name="color" value="#849398"/>
      <inkml:brushProperty name="inkEffects" value="pencil"/>
    </inkml:brush>
  </inkml:definitions>
  <inkml:trace contextRef="#ctx0" brushRef="#br0">13 137 11757 206557 72166,'-4'5'835'0'-17,"3"0"2029"-4784"17,-2-2 21 4477 0,2-2-1121 307 0,-3 2 0 0 0,4-3 1600 0 0,0 0-2742 0 0,4 0 0 0 0,5 0 1 0 0,-1 0-1 0 0,1 0-162 0-2,3 0 0 0 0,-3 0 0 0 0,3 0 0 0 0,0 0-85 0-31,3 0 1 0 0,1-2 0 0 0,1-1 0 0 0,1 1-96 0 1,2 1 0 0-1,-1-2 1 0 1,2 0-1 0 0,0 1-171 0 22,-2 1 1 0 0,-2 1 0 0 0,1 0 0 0 0,1-2-75 0 10,2 0 1 0 0,-4-1-1 0 0,-4 3 1 0 0,0-1-55 0 0,0-2 1 0 0,-3 2 0 0 0,2-1-691 0 0,-3 1-435 0 0,-4 1 1 0 0,-2 0-386 0 0,-6 0 1 0 0,1-3 0 0 0,-4 0-1319 0 0,0 1 0 0 0,-2 1 2847 0 0,0-2 0 0 0,-5-5 0 0 0,0-4 0 0 0</inkml:trace>
  <inkml:trace contextRef="#ctx0" brushRef="#br0" timeOffset="678">174 9 11790 206063 69354,'4'-4'2724'0'0,"-3"0"956"-2541"0,2 4-2231 2541 0,-3 0 0 0 0,1 3-953 0 0,2 0 1 0 0,-2 2 0 0 0,2 1 0 0 0,-2 1 33 0 0,-1 1 0 0 0,0 4 0 0 0,0 1 0 0 0,0 3-41 0 0,0 4 1 0 0,0 0 0 0 0,0 3 0 0 0,0 2-227 0 0,0-1 0 0 0,-1 4 0 0 0,-1 0 1 0 0,-1 2-177 0 0,1-1 1 0 0,1-3 0 0 0,1 1 0 0 0,0-4-82-313 0,0-2 0 313 0,0-4 0 0 0,0-1 1 0 0,0-4-934-1820 0,0-3 1 1820 0,0-4-992-1505 0,0 1 0 1505 0,1-5 0 0 0,1-2 1918-1004 0,1-6 0 1004 0,0-26 0 0 0,-3-10 0 0 0</inkml:trace>
</inkml:ink>
</file>

<file path=ppt/ink/ink2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27:36.159"/>
    </inkml:context>
    <inkml:brush xml:id="br0">
      <inkml:brushProperty name="width" value="0.04286" units="cm"/>
      <inkml:brushProperty name="height" value="0.04286" units="cm"/>
      <inkml:brushProperty name="color" value="#FFFFFF"/>
    </inkml:brush>
  </inkml:definitions>
  <inkml:trace contextRef="#ctx0" brushRef="#br0">1275 71 15781,'0'-10'983,"-2"2"-772,-4 8 1,4-2 77,-3-3 1,-5 3-89,-2-4 0,3 4 0,-3 2-21,-2 0 1,5 0-1,-3 0-52,-2 0 0,-1 0 0,-3 0 0,1 0 16,0 0 1,5 0 0,0 0 0,-1 0 3,-3 0 0,-1 0 1,-1 0-1,1 0-88,-1 0 1,1 0 0,-1 0-1,1 2-22,-1 4 1,1-4 0,-1 3 0,1-1-18,0 2 0,-1-4 0,1 4 15,-1-4 1,1-2-1,-1 0 1,1 0 8,-1 0 0,7 0 0,-1 0 0,-2 0 35,-1 0 1,-3 0-1,1 0-10,0 0 0,5 0 0,0 0 0,-1 0-18,-3 0 1,-1-6 0,-1 0 14,1 2 1,-1 2 0,1 2-41,-1 0 1,7 0 0,-1 0 22,-2 0 0,-1-6 137,-3 1 1,1-1-46,0 6 1,-1 0 0,1 0 0,-1-2-36,1-4 1,-1 4-87,1-4 0,5 4 0,0 2-30,-1 0 1,3 0 78,-1 0 1,-1 0-4,-6 0 1,7 0 28,-1 0 1,1 0-10,-7 0 1,6 0-140,1 0 1,5 0-173,-6 0-209,8 0-1334,-3 0-2846,7 0 4613,0 0 0,7-7 0,3-3 0</inkml:trace>
  <inkml:trace contextRef="#ctx0" brushRef="#br0" timeOffset="2355">53 123 8118,'-10'0'2186,"-6"0"-1838,14 0 1,-7 0 671,3 0 100,4 0-508,-6 0 0,8 2-244,0 4 0,0-2 0,0 7-118,0 3 0,0 2 0,2 3 0,2 2-44,2 3 0,0 7 1,-6-2-1,0 4-61,0 2 1,0 5 0,0 1 0,0 0-114,0 2 0,6-1 0,-1 7 0,-1-3 50,-2 3 0,-2-4 0,0-1 0,0-1 29,0-4 1,6 3-1,0-1 1,-2 0-42,-2 2 0,-2-7 1,0 5-1,0-4-12,0-2 1,0 0-1,0 0 1,2 0-25,3 0 1,-3 0 0,4-2 0,-4-2-51,-2-2 0,0 0 1,0 6-1,0-2 4,0-4 0,0 4 0,0-6 1,0 2 10,0 0 0,0 0 0,0 4 0,0-2-13,0-2 1,0-5-1,0 5 1,0 0-11,0-2 1,0 0 0,0-3 0,0 3 16,0 0 0,0 4 0,0-6 0,0 0-14,0 1 0,0 3 0,0-4 1,-2 0-20,-4 0 0,4 5 0,-3-7 0,3 0-16,2 2 1,0-3 0,0 5-1,0-2-1,0-4 1,0 1 0,0-1 0,0 2 37,0-1 1,0 3 0,0-2 0,-2 1 30,-4 1 1,4-6 0,-4 6 0,4-1-3,2-1 1,0 0-1,0-3 1,0 1-8,0 2 0,0 6 0,-2-5 1,-2-3-3,-1-2 0,-1 5 1,6-1-1,0 0-7,0 3 1,0-7-1,0 6 1,0-2 12,0 1 0,0-1 0,0-6 0,0 3 6,0 3 0,0-3 1,0 3-1,0-4 16,0-1 0,0 1 0,0 2 1,0 3 27,0-3 1,0-1 0,0-3 0,0 0-19,0 1 0,0 5 0,0 0 1,0-1-21,0-3 0,0-1 0,0-1 0,0 3-24,0 3 0,0-4 1,0 5-1,0-5-8,0-2 1,0 7 0,0-1 0,0-2-31,0-1 1,0-3 0,0 3 0,0 1 38,0 2 0,0 1 0,0-7 0,0 0 12,0 1 1,0-1-1,0 1 1,0-1 1,0 1 0,0-1 0,0 1 0,0-1-8,0 1 0,0-1 0,0 1 0,0-1-6,0 0 0,0 1 1,0-1-1,0 1-2,0-1 0,0 3 4,0 3 1,0-4-1,0 5 1,0-5-25,0-1 0,0-1 1,0 1 30,0-1 0,0 0 0,0 1 1,0-1 5,0 1 0,0-1 0,0 1 14,0-1 1,0 1-1,0-1 1,0 1 7,0-1 0,0 1 0,0-1 0,2 0-21,3 1 1,-3-1 0,4 1 0,-4-1-43,-2 1 0,0-1 1,0 1-101,0-1 0,0-5 0,0-1-882,0 3-1917,0 2 2929,0-7 0,-8-48 0,-1-19 0</inkml:trace>
</inkml:ink>
</file>

<file path=ppt/ink/ink2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27:47.424"/>
    </inkml:context>
    <inkml:brush xml:id="br0">
      <inkml:brushProperty name="width" value="0.04286" units="cm"/>
      <inkml:brushProperty name="height" value="0.04286" units="cm"/>
      <inkml:brushProperty name="color" value="#FFFFFF"/>
    </inkml:brush>
  </inkml:definitions>
  <inkml:trace contextRef="#ctx0" brushRef="#br0">1 105 9577,'17'0'1089,"1"-2"-867,-1-3 0,6 3 1,3-4-1,1 2-13,4-2 0,2 4 0,2-4 0,2 3-34,3-3 0,5 4 1,5-4-1,-1 4-39,-3 2 1,-5-2 0,6-2-1,1-2-7,3 2 1,-7 3 0,-1 1 0,-2 0 1,0 0 1,1 0 0,-3 0 0,2 0-16,-2 0 0,-2 0 1,-3 0-1,1-2-36,0-4 1,0 4 0,0-4 0,0 4 33,0 2 1,0 0-1,0 0 1,-2 0-18,-4 0 0,4 0 0,-4 0 0,4 0 21,2 0 0,0 0 0,0 0 0,-2 0-15,-4 0 1,4 0 0,-4 0 0,2 0-68,-2 0 1,2 0 0,-7 0 0,-1 0-6,2 0 1,-4 0-1,7 0 1,-3 0-5,-4 0 0,4 0 0,1 0 0,-1 0 14,0 0 1,0 0 0,-3 0 0,3 0 6,2 0 1,0 0 0,4 0 0,-4 2-33,-1 4 1,5-4 0,-4 4 0,2-4-20,0-2 0,0 1 1,4 3-1,-2 2 6,-2-2 1,0-2-1,4-2 1,-2 0-1,-1 0 0,-1 2 0,6 2 0,-2 2 3,-4-2 1,4-3 0,-6-1-1,2 0 19,0 0 1,0 0 0,4 0 0,-2 0 6,-2 0 0,0 0 1,4 2-1,-2 2-1,-1 2 1,-7 0 0,4-6 0,0 0-25,0 0 0,2 0 0,4 0 0,-2 0-20,-1 0 0,-7 0 0,4 0 1,0 0 19,0 0 0,0 0 0,5 0 0,-3 0 96,2 0 1,-4 0 0,0 0 0,0 0-51,0 0 1,2 0 0,6 0 0,-2 0-48,-4 0 0,4 0 0,-5 0 0,1 0-5,0 0 1,0 0 0,4 0 0,-2 0-23,-2 0 0,-6 0 1,6 0-1,1 0 10,-3 0 1,0 0 0,-6 0 0,5 0 8,1 0 0,-4 0 0,4 0 1,-2 0 1,-3 0 1,3 0 0,0 0 0,0 0 13,1 0 1,-1 0 0,-4 0 0,4 0 28,3 0 0,-1 0 0,4 0 0,-2 0-32,2 0 0,-4 0 0,2 0 0,0 0-18,-2 0 0,5 0 1,-7 0-1,2 0 19,4 0 0,-4-2 1,0-2-1,0-2 15,1 2 1,-1 2 0,4 2 0,-4 0 3,-2 0 0,4 0 1,-3 0-1,1 0 0,4 0 0,0 0 1,0 0-1,-4 0-31,-2 0 1,6 0 0,-4 2 0,3 2-9,-1 2 1,0 0 0,4-6-1,-2 0-23,-2 0 0,-2 0 0,4 0 0,-2 0 12,2 0 1,-4 0 0,3 0 0,-1 0 49,-2 0 0,6 0 0,-6 2 0,2 2-14,0 2 0,-2-1 0,4-5 0,-1 0-15,1 0 1,-4 0 0,2 0 0,2 0-37,2 0 0,2 0 1,0 0-1,0 0 13,0 0 0,0 0 0,-1 0 0,1 0 22,0 0 1,0 0 0,-2 0 0,-2 0-6,-2 0 1,-1 0 0,3 0 0,-4 0 6,-2 0 0,4 0 0,-4 0 1,1 0-7,-1 0 0,6 0 1,-4 0-1,2 0 10,0 0 0,-5 0 1,5 0-1,0 0 11,-2 0 1,4 0 0,-6 0-1,0 0-32,1 0 0,5-5 1,-4-1-1,0 2-13,-4 2 0,3 2 0,-3 0 0,0 0 11,2 0 1,-5 0-1,5 0 1,-2 0 8,1 0 0,-1 0 0,-4 0 0,3 0 3,1 0 1,0 0-1,-5 0 1,1 0 9,4 0 1,-3 0 0,3 0-1,-2 0-14,3 0 1,-5 0 0,6 0 0,-1 0-18,-1 0 1,0 0 0,-3 0 0,1 2 10,2 4 0,6-4 0,-5 3 0,-3-3-6,-2-2 1,5 0 0,1 0 0,0 0 5,0 0 1,-1 0 0,-5 0 0,2 0-7,3 0 0,-1 0 0,-6 0 0,1 0 34,-1 0 1,3 0-1,1 0 1,2 0 38,-1 0 1,-1 0-1,0 0 1,5 0-2,1 0 0,-4 0 0,4 0 0,0 0-39,0 0 1,-3 0-1,3 0 1,-2 0-35,-3 0 1,3 0 0,-2 0 0,0 0-66,3 0 1,-7 0-1,4 0 1,-3 0 33,-3 0 0,6 0 0,1 0 0,-1 0 17,2 0 0,-5 0 1,3 0-1,-2 0 11,3 0 0,-5 0 1,4 0-1,-3 0 27,-3 0 0,2 0 1,3 0-1,1 0 8,-2 0 0,-1 0 0,-3 0 1,1 0-8,-1 0 1,1 0-1,-1 0 1,3 0-23,3 0 1,-4 0 0,5 0 0,-5 0 5,-2 0 0,1-2 1,-1-1-1,3-3 24,3 2 0,-4 2 1,5 2-1,-5 0 14,-1 0 1,-1 0 0,1 0-1,-1 0-61,0 0 0,1 0 0,-1 0 1,1 0-45,-1 0 0,1 0 0,-1 0 0,1 0-21,-1 0 0,1 0 0,-1 0 0,1 0 64,-1 0 0,-5 0 1,-1 0-1,3 0 93,1 0 0,3 0 0,-1 0 0,1 0 307,-1 0-337,1-8 1,-1 6 0,3-4-9,3 4 0,-8 2 0,9 0-35,3 0 1,-4 0 0,0 0 0,-5-1-46,-6-5 0,5 4 0,-1-4-25,5 4 0,2 2 0,-5-2 0,-1-2 105,1-2 1,-1 1 0,0 5 34,1 0 0,-6-6 0,-1 0-183,3 2 0,1 2 57,3 2 1,-7 0 0,1-2-112,2-4 1,-5 4-58,3-3 0,-6 3-852,5 2-1276,-7 0 1314,4 0 1,-10 0 0,-4 0 1053,-5 0 0,-30 18 0,-11 10 0,-6 1 0,1 0 0</inkml:trace>
</inkml:ink>
</file>

<file path=ppt/ink/ink2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27:59.356"/>
    </inkml:context>
    <inkml:brush xml:id="br0">
      <inkml:brushProperty name="width" value="0.04286" units="cm"/>
      <inkml:brushProperty name="height" value="0.04286" units="cm"/>
      <inkml:brushProperty name="color" value="#FFFFFF"/>
    </inkml:brush>
  </inkml:definitions>
  <inkml:trace contextRef="#ctx0" brushRef="#br0">52 542 7878,'-15'2'1582,"3"4"0,3 2-933,3 3 0,4-1-254,-4-4 1,4-2 0,2 7-48,0 3 1,0-4 0,0 1 0,0 3-120,0 1 1,0 3 0,0-1 0,2 3-61,4 3 0,-4 2 0,4 6 0,-4-2-10,-2 2 0,0 2 1,1 2-1,3 0-81,2 0 1,0 6 0,-6 0-1,0-2-80,0-3 0,0-1 0,0 0 0,0 0 84,0 0 0,0-6 0,2 0 0,2 0 43,2-1 0,-1 3 1,-5-6-1,0 0-50,0 0 1,0-1 0,0-7 0,0 1-137,0-1 0,0-5 0,0-1-649,0 3-1513,0-6 972,0-1 0,0-20 1251,0-5 0,13-26 0,5-11 0,2-2 0,-1 0 0</inkml:trace>
  <inkml:trace contextRef="#ctx0" brushRef="#br0" timeOffset="1412">699 1 7627,'-12'0'1446,"0"0"1,8 2-786,-1 4 1,3-3-168,2 9 0,0 0 1,0 5-106,0 1 1,0-5-1,0 3 1,0 3-106,0 1 1,0 5 0,2 0 0,2 2-52,1 4 0,1 4 0,-6 4 0,2 2-12,4-2 0,-4 5 0,4 1 0,-4 1-7,-2 1 0,0-8 0,0 3 0,0-1-76,0 0 1,5 0 0,1-6-1,-2 0-46,-2-1 0,-2 7 0,2-2 1,2-4-104,2-4 1,0-2 0,-6 6 0,0 0 46,0 0 1,1 0-1,3 0 1,2 0 50,-2 0 0,-2 5 1,-2-1-1,0-4-60,0-4 0,0-2 1,0 6-1,0-2 3,0-4 0,6-2 0,0-5 0,-2 1-33,-3-2 1,-1 5 0,0-3-1,0-2 16,0-1 1,0 3 0,0 0-1,0-1-15,0-3 1,0-2 0,0 1 0,0-1-2,0 1 1,0-1-1,0 1 1,0-1-29,0 1 1,0-1 0,2-1 0,2-3-116,2-1 0,0 0 0,-6 5-139,0 1 1,0-7-611,0 1 448,0-1 0,0 1-286,0 0 1,2-8-1794,4 1 2526,-4-3 0,5-2 0,-7 0 0</inkml:trace>
</inkml:ink>
</file>

<file path=ppt/ink/ink2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28:14.671"/>
    </inkml:context>
    <inkml:brush xml:id="br0">
      <inkml:brushProperty name="width" value="0.025" units="cm"/>
      <inkml:brushProperty name="height" value="0.025" units="cm"/>
      <inkml:brushProperty name="color" value="#FFFFFF"/>
    </inkml:brush>
  </inkml:definitions>
  <inkml:trace contextRef="#ctx0" brushRef="#br0">176 1 20681,'17'0'-730,"1"0"324,-1 0 0,0 0 0,1 0 704,-1 0 0,3 0 0,1 0 0,4 0-177,3 0 1,1 0 0,6 0 0,-1 0 160,1 0 1,8 0-1,4 0 1,3 0-74,3 0 0,1 0 1,2 0-1,6 0-33,6 0 0,0 0 0,12 0 0,-1 0-31,1 0 1,1 0-1,5 0 1,-1 0-64,2 0 0,-9 0 1,9 0-1,-1 0-7,-1 0 0,4 0 0,2 0 0,3 0 8,-3 0 0,-2 0 0,-2 0 1,3 0 3,3 0 1,-4 0 0,4 0 0,-4 0-20,-1 0 1,-1 0 0,0 0 0,1 0-22,-1 0 0,-5 0 0,-1 0 0,4 0 15,7 0 0,-9 0 0,4 0 0,-3 0-83,-5 0 1,15 0-1,-3 0 1,8 0 9,-47 0 1,1 0 0,0 0 0,2 0-1,6 0 1,0 0 0,1 0 0,1 0-83,1 0 1,0 0 0,-2 0-1,0 0 1,2 0 0,0 0-1,-2 0 1,0 0 148,-1 0 0,0 0 0,1 0 0,1 0 0,-1 0 0,0 0 0,0 0 0,0 0-6,-2 0 0,0 0 0,-3 0 0,-1 0 0,1 0 0,0 0 0,1 0 0,-1 0-16,0 0 0,0 0 0,-1 0 0,-1 0 0,2 0 0,0 0 0,1 0 0,-1 0-51,0 0 1,0 0 0,2 0-1,1 0 1,2 0 0,0 0-1,0 0 1,0 0-49,-2 0 1,0 0 0,0 0-1,1 0 1,2 0 0,0 0-1,1 0 1,0 0-10,-1 0 1,0 0-1,4 0 1,0 0-1,-2 0 1,0 0-1,-2 0 1,0 0 35,1 0 0,0 0 0,-3 0 1,0 0-1,4 0 0,0 0 1,-1 0-1,-1 0 15,-2 0 0,0 0 1,2 0-1,0 0 0,-5 0 1,0 0-1,2 0 0,1 0 9,0 0 1,0 0 0,3 0 0,0 0 0,1 0 0,0 0 0,0 0 0,0 0 16,0 0 1,0 0 0,2 0-1,0 0 1,-1 0 0,0 0 0,1 0-1,0 0-4,1 0 0,0 0 0,0 0 1,-1 0-1,-3 0 0,-1 0 1,1 0-1,2 0 3,-1 0 0,2 0 0,-1 0 1,-1 0-1,2 0 0,-2 0 1,-2 0-1,-1 0 9,-3 0 0,0 0 0,-1 0 1,0 0-1,3 0 0,1 0 0,-2 0 1,0 0-4,-2 0 0,0 0 1,-1 0-1,-1 0 1,-3 0-1,-1 0 0,0 0 1,1 0-14,-1 0 1,0 0 0,0 0 0,-1 0 0,48 0 0,-6 0-6,-3 0 0,3 0 0,0 0 0,-4 0-43,-5 0 1,-1 0-1,-5 0 1,1 0 26,5 0 0,-1 0 0,-1 0 1,-7 0 29,-3 0 0,4 0 0,1 0 0,-1 0 6,-4 0 0,1 0 0,-8 0 0,2 0 8,3 0 1,-2 0 0,-4 0 0,-7 0 4,-9 0 0,1 0 0,-9 0 0,-1 0 201,-2 0 0,-8 0 0,0 0 0,0 0-265,-2 0 0,6 0 1,-3 0-1,3 0 37,1 0 0,1 0 1,2 0-1,2 0-1,2 0 1,2 0 0,-5 0 0,3 0 1,-2 0 0,4 0 1,-3 0-1,-1 0 11,-2 0 0,-4 0 1,0 0-1,-2 0-5,0 0 1,6 0 0,-8 0 0,4 0-5,2 0 1,0 0 0,0 0 0,0 0 8,0 0 0,5 0 0,1 0 0,-2 0 47,-2 0 1,-2 0 0,0 0-1,0 0-18,0 0 1,-2 0 0,-2 0-1,-4 0-34,-2 0 0,0 0 0,-3 0 0,1 0-6,-2 0 1,4 0-1,-1 0 1,-3 0 8,-2 0 1,-1 0 0,-1 0-1,1 0-3,-1 0 0,1 0 1,-1 0-1,1 0 1,-1 0 1,1 0 0,-1 0 0,1 0-4,-1 0 0,1 0 0,-1 0 0,0 0 8,1 0 1,-1 0-1,3 0 1,1 0 11,2 0 1,1 0 0,-7 0 15,1 0 1,-1 0 0,1 0 0,-1 0 37,0 0 1,-5 0 0,0 0-7,1 0 1,-3 0-2,2 0 0,-1 0-54,7 0 1,-7 0 4,1 0 1,0 0-22,5 0 1,-5 0 0,-1 0 19,3 0 0,-4 0 0,1 0 5,3 0 0,-4 0 1,1 0-14,3 0 1,-4 0-141,1 0 1,-5 0-371,6 0 1,-1 0-181,7 0 1,-1 0 0,1 0-1454,-1 0 2133,1 0 0,-1 0 0,1 0 0</inkml:trace>
  <inkml:trace contextRef="#ctx0" brushRef="#br0" timeOffset="2566">1 1 20129,'12'0'-156,"-1"0"0,-5 0 277,6 0 0,-6 0-27,5 0 0,-5 0 0,6 0 28,1 0 0,-3 0 0,2 0-19,1 0 1,3 0-1,1 0-31,1 0 0,-7 0 0,1 0 1,1 0-11,3 0 0,1 0 0,1 0 0,-1 0-1,1 0 0,-1 0 1,1 0-1,-1 0-13,1 0 1,-1 0 0,1 0-1,-1 0-5,1 0 0,-1 0 1,0 0-1,1 0 4,-1 0 0,1 0 0,-1 0-27,1 0 0,-1 0 1,1 0-19,-1 0 0,-5 0 0,-1 0 59,3 0 0,-4 0-37,1 0 0,1 0 0,6 0 3,-1 0 1,-5 0 0,-1 0 23,3 0 1,-4 0-3,1 0 1,1 0 12,5 0 1,-5 0-45,0 0 0,-7 0-12,7 0 0,0 0-25,5 0 1,-5 0 19,-1 0 1,-5 0 3,6 0 1,-6 0 57,5 0 1,1 0-25,5 0 1,-5 0 0,0 0 24,1 0 0,-3 0-37,2 0 0,-1 0-51,7 0 0,-7 0 26,1 0 1,-6 0 57,6 0 0,-7 0 57,7 0-212,-8 0 0,6 0-745,-5 0-318,-3 0 1158,6 0 0,-62 0 0,-14 0 0</inkml:trace>
</inkml:ink>
</file>

<file path=ppt/ink/ink2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28:24.888"/>
    </inkml:context>
    <inkml:brush xml:id="br0">
      <inkml:brushProperty name="width" value="0.025" units="cm"/>
      <inkml:brushProperty name="height" value="0.025" units="cm"/>
      <inkml:brushProperty name="color" value="#FFFFFF"/>
    </inkml:brush>
  </inkml:definitions>
  <inkml:trace contextRef="#ctx0" brushRef="#br0">948 4542 20328,'0'11'2092,"0"1"-229,0-8-1410,0 4 1,0-10-243,0-4 0,0 2 0,0-8 0,0-1 14,0-3 0,0-1 0,0-1-75,0 1 0,0-1 0,0 1 0,0-1-51,0 1 0,0-1 0,0 1 0,0-1-16,0 1 1,0 0-1,0-1 1,0 1-24,0-1 0,0 1 1,0-1-1,0-1-100,0-4 1,0 3 0,0-5-1,0 2 19,0-1 0,0-1 1,0 4-1,0-4 9,0-3 0,0 5 0,0-4 0,0 0-21,0 0 0,0 3 1,0-3-1,0 0 51,0 0 0,0 5 0,0-1 0,0 2 57,0-2 0,0 3 0,0-3 1,0 2 281,0-3 0,0 3 0,0-8 0,0-2-489,0-2 0,0-2 0,0 0 0,0-2 118,0-4 1,0-1 0,0-7 0,0 2-107,0-1 0,0-2 0,0-5 1,0 1-36,0 1 0,0-9 0,0 10 0,0-2 84,0-1 1,0 3 0,0 0 0,0 1 33,0 5 1,0-5-1,0 4 1,0-3 30,0-2 0,0 1 1,0 3-1,0 1 21,0-1 1,0-1 0,0 1 0,0 3 8,0 2 0,0 1 0,0 3 0,0-2-23,0 2 1,0 0 0,0 1 0,0-3 0,0 2 1,0 2-1,0 2 1,0 0-18,0 0 0,0 0 1,0 0-1,0 3 4,0 2 1,0-3 0,0 6-1,0-2-9,0 0 1,0 2 0,0-2-1,0 4-7,0-1 0,0 7 1,0-6-1,0 1 6,0 1 0,0-2 1,0 4-1,0-3 14,0 3 1,0-4-1,0 1 1,0 1 12,0-2 1,0 5 0,0-5-1,0 2-39,0 0 0,0-6 1,0 5-1,0 3-4,0 2 1,0-5 0,0 1 0,0 2-1,0 1 1,0 3 0,0-3 0,0-1 55,0-2 0,0-1 1,0 7-1,0-1-13,0 1 0,0 0 0,0-1 1,0 1-21,0-1 1,0 1 0,0-1-9,0 1 1,0-1 0,0 1-2,0-1 0,0 1 1,0-1 20,0 1 0,0 5 0,0 1 16,0-3 0,0 4-3,0-1 1,0-1 1,0-5 1,0 5 86,0 0-111,0 9-16,0-13 1,0 12 7,0-8 1,0 7-95,0-7 90,0 8-408,0-4-1667,0 8 2098,0 0 0,0 86 0,0-33 0,0 0 0</inkml:trace>
  <inkml:trace contextRef="#ctx0" brushRef="#br0" timeOffset="1475">0 18 23776,'17'0'23,"-5"0"0,0 0-30,1 0 0,3 0 1,3 0 81,5 0 1,-5 0 0,4 0 0,-3 0-17,-3 0 1,6-5-1,3-1 1,1 2-51,4 2 0,-4 2 1,0 0-1,0 0-6,1 0 1,-7 0-1,2 0 1,-2 0-12,3 0 0,-5 0 0,4 0 0,-3 0 31,-3 0 0,1 0 0,-1 0 23,1 0 1,-1 0 0,1 0-19,-1 0 0,1 0 0,-1 0 0,1 0 10,-1 0 0,0 0 1,1 0-27,-1 0 0,1 0 1,-1 2 41,1 4 0,-7-4 0,1 3-1,2-3 0,-5-2 0,3 0 2,2 0-61,-7 0 0,3 0 0,-7 0 0</inkml:trace>
</inkml:ink>
</file>

<file path=ppt/ink/ink2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37:19.768"/>
    </inkml:context>
    <inkml:brush xml:id="br0">
      <inkml:brushProperty name="width" value="0.05" units="cm"/>
      <inkml:brushProperty name="height" value="0.3" units="cm"/>
      <inkml:brushProperty name="color" value="#849398"/>
      <inkml:brushProperty name="inkEffects" value="pencil"/>
    </inkml:brush>
  </inkml:definitions>
  <inkml:trace contextRef="#ctx0" brushRef="#br0">53 141 11970 189328 59006,'-12'0'-1058'0'0,"2"2"1535"0"0,3 3 0 0 0,-1-3 969 0 0,2 4-789 0 0,4-4 0 0 0,-6 0-270 0 0,8 4 0 0 0,0 4 0 0 0,0 7-146 0 0,0 0 0 0 0,0 3 0 0 0,0 3 0 0 0,0 6-46 0 0,0 4 0 0 0,6 10 1 0 0,0 4-1 0 0,0 5-46 0 0,2 6 1 0 0,-6 4 0 0 0,5 8 0 0 0,-1 0-93 0 0,0 0 1 0 0,2-2-1 0 0,-4-4 1 0 0,1-6-18 0 0,-1-4 1 0 0,0-9 0 0 0,0-6 0 0 0,2-8 16 0 0,-2-8 0 0 0,0-11-185 0 0,2-6 0 0 0,-5-6 0 0 0,5-6-28 0 0,-4-6 0 0 0,-2-3 1 0 0,0-5-1 0 0,0-5 93 0 0,0-10 0 0 0,0-4 1 0 0,0-11-1 0 0,0-5-74 0 0,0 1 1 0 0,0-6 0 0 0,0 0 0 0 0,0-2 76 0 0,0-4 0 0 0,0 0 0 0 0,0 0 1 0 0,0 4 59 0 0,0 1 1 0 0,0 3 0 0 0,0 8-1 0 0,0 3 114 0 0,0 6 0 0 0,0 7 0 0 0,0 4 0 0 0,0 5 192 0 0,0 0 0 0 0,0 6 525 0 0,0-5 344 0 0,0 13-609 0 0,0 3 1 0 0,-6 23-1 0 0,1 9-303 0 0,1 7 1 0 0,-4 8 0 0 0,0 7 0 0 0,0 12 1 0 0,1 8 0 0 0,-1 14 1 0 0,4 5-1 0 0,-2 8-60 13 0,2 4 0-13 0,-3 2 0 0 0,3-47 1 0 0,2-1-1 0 0,-2 48-14 0 0,2-6 0 0 0,2-11 0 0 0,0-8 0 0 0,0-10-260 0 0,0-12 1 0 0,2-9 0 0 0,2-14 0 0 0,2-6-409 0 0,-3-4 0 0 0,1-9 0 0 0,0-6-636 0 0,2-8 0 0 0,0 0 593 0 0,-6-7 0 0 0,0-1 1 0 0,0-5-1 0 0,0-3 285 0 0,0-3 0 0 0,6-6 1 0 0,-1-12-1 0 0,-1-7 70 0 0,-2-9 1 0 0,-2-5-1 0 0,0-8 1 0 0,0 0-24 0 0,0 1 0 0 0,6-7 0 0 0,0-2 0 0 0,-2-1 65 0 0,-2-5 0 0 0,-2 1 0 0 0,0 1 0 0 0,0 9 85 0 0,0 7 0 0 0,2 5 0 0 0,2 11 0 0 0,1 3 598 0 0,-1 7 179 0 0,-2 11 0 0 0,-4 13-322 0 0,-4 16 0 0 0,5 10 0 0 0,-5 13 0 0 0,2 6-142 0 0,-2 4 1 0 0,4 4-1 0 0,-4 6 1 0 0,2 9-67 0 0,-1 10 0 0 0,3 12 1 0 0,-4 4-1 0 0,4 1-47 0 0,2 5 0 0 0,0 3 0 0 0,0 4 0 0 0,0 4-46 0 0,0 2 1 0 0,0-4 0 0 0,0 4 0 0 0,0 0-2 0 0,0 0 1 0 0,0-15 0 0 0,0-4 0 0 0,0-11-109 0 0,0-1 0 0 0,6 2 0 0 0,-1 0 0 0 0,-1-4 15 0 0,-2-6 1 0 0,-2-1-1 0 0,2-1 1 0 0,2 4-70 0 0,2 2 1 0 0,0-5 0 0 0,-6 1 0 0 0,0-6-11 0 0,0-5 1 0 0,0 3 0 0 0,0-3 0 0 0,0 1 57-920 0,0-1 1 920 0,0 1-1 0 0,0-7 1 0 0,0 0 68-1412 0,0 2 1 1412 0,0-7 0 0 0,0 5-1 0 0,0-4 2-1309 0,0-2 0 1309 0,0 6 0 0 0,0-1 0 0 0,0-1-30-1238 0,0-2 0 1238 0,0-2 0 0 0,0 0 0 0 0,0 0-38-1194 0,0 0 1 1194 0,0 0-1 0 0,0 0 1 0 0,0 0-64-1098 0,0 0 1 1098 0,0-1 0 0 0,0 1 0 0 0,0 0-23-958 0,0 0 1 958 0,0-6 0 0 0,0 0 0 0 0,0 1 17-870 0,0-3 0 870 0,0 4 0 0 0,0-6 0 0 0,0 0 32-843 0,0 0 1 843 0,0 7-1 0 0,0-5 1 0 0,0 0 21-860 0,0-4 1 860 0,0 2 0 0 0,0 1 0 0 0,0-1 7-806 0,0 0 1 806 0,0 4-1 0 0,0-6 1 0 0,0-1-16-743 0,0-3 1 743 0,0 4 0 0 0,0 1-1 0 0,0-1-73-636 0,0 2 1 636 0,0-5 0 0 0,0 5-1 0 0,0-2-30-504 0,0 0 1 504 0,0 7 0 0 0,0-7 0 0 0,0-2 49-455 0,0-1 0 455 0,0 3 0 0 0,0 2 0 0 0,0 0 55-394 0,0 1 0 394 0,0-1 1 0 0,0-4-1 0 0,0 4 28-447 0,0 3 1 447 0,0-5 0 0 0,0 4 0 0 0,0-2-23-520 0,0-3 0 520 0,0-3 0 0 0,0-2-140-536 0,0 1 1 536 0,0-1-352-491 0,0 1 275 41 0,0-8 177 95 0,0-3 0 355 0,0-5-11-264 0,0 4 40 58 0,0-4 1 206 0,0 14-116-108 0,0-5 11 74 0,0-3-553 23 0,0 7 545-26 0,0-13 0 37 0,0 4 0 0 0,0-12 0 0 0,0-5 49-9 0,0-5 0 9 0,0-3 0 0 0,-2-3 1 0 0,-2-3 65 0 0,-2-2 1 0 0,0-4-1 0 0,6-8 1 0 0,0-3 36 0 0,0-3 0 0 0,-2-2 1 0 0,-2-5-1 0 0,-1-2 11 0 0,1-5 0 0 0,2-5 0 0 0,2-11 1 0 0,0-7-17 0 0,0-3 0 0 0,-6-10 1 0 0,0-4-1 0 0,4 48 1 0 0,0-1-14 0 0,1 0 0 0 0,0-1 1 0 0,1 2-1 0 0,0-1 1 0 0,0 2-1 0 0,0-1 1 0 0,0 1-1 0 0,0-1 29 0 0,0-2 1 0 0,0 0-1 0 0,0-44 1 0 0,0-2-1 0 0,0 8 37 456 0,0 3 0-456 0,0-1 0 0 0,0 0 0 0 0,0 1 3 2001 0,0 9 1-2001 0,0 5-1 0 0,0 4 1 0 0,0-2 24 2096 0,0-3 0-2096 0,0 5 0 0 0,0-2 0 0 0,0 4-12 2001 0,0-4 1-2001 0,-2-1-1 0 0,-1-11 1 0 0,-3-1-64 1935 0,2 1 0-1935 0,2 1 1 0 0,2-4-1 0 0,0-3-77 1577 0,0-3 0-1577 0,2 4 1 0 0,2-4-1 0 0,3 6-15 1626 0,3 5 1-1626 0,0 4-1 0 0,3 10 1 0 0,-1 6 22 1532 0,2 10 1-1532 0,-5 2 0 0 0,1 9 0 0 0,0 2 24 1373 0,-1 2 0-1373 0,-5 4 0 0 0,4 2 0 0 0,-2 4-37 1035 0,0 2 1-1035 0,0-4-1 0 0,-6 5 1 0 0,2 3 72 869-3,3 2 0-869 0,-3 1 0 0 0,4 1 0 0 0,-4-1 113 719-80,-2 1 0-719 0,0 5 152 305-57,0 0 245-110 76,0 1 344 29 58,0 1-605-160 6,0 2 1-64 0,-2 8-220 45 0,-4 0 1-45 0,4 8-1 0 0,-3 6 1 0 0,3 7-103 123 0,2 8 0-123 0,-6 14 1 0 0,0 9-1 0 0,0 10 110 9 0,-2 6 0-9 0,6 12 0 0 0,-5 5 1 0 0,1 8 45 0 0,0 4 1 0 0,-2 2 0 0 0,6-46 0 0 0,0 1 0 0 0,-1 2 0 0 0,1 1-15 0 0,0 4 1 0 0,0 0 0 0 0,-2-3 0 0 0,0 0 0 0 0,1 2 0 0 0,0 1-1 0 0,1-4 1 0 0,0 0 153 0 0,1-2 1 0 0,0-1 0 0 0,-1-3 0 0 0,-2 1 0 0 0,-1 46 0 0 0,1-2-39 0 0,2-13 0 0 0,2-5 0 0 0,0-5 0 0 0,0 3-135 0 0,0-2 0 0 0,0-4 1 0 0,0-4-1 0 0,0-2-144-751 0,0 2 0 751 0,0-4 0 0 0,0 2 0 0 0,0 0 10-1832 0,0-2 1 1832 0,2 0 0 0 0,2-6-1 0 0,1 4 75-1860 0,-1 2 0 1860 0,-2-3 1 0 0,-2 3-1 0 0,0-2-23-1904 0,0-4 0 1904 0,0 1 0 0 0,0-1 0 0 0,0 2-3-1613 0,0-2 1 1613 0,0-7 0 0 0,0-5-1 0 0,0 1-71-1469 0,0 0 0 1469 0,0-1 0 0 0,0 3 1 0 0,0-6 44-1500 0,0-5 1 1500 0,0-1 0 0 0,0 0 0 0 0,0-2-12-1368 0,0-4 1 1368 0,0 2-1 0 0,0-5 1 0 0,0-1 13-1129 0,0 0 1 1129 0,2 4-1 0 0,2-3 1 0 0,2-1 54-864 0,-2 0 0 864 0,-2 6 0 0 0,-2-2 0 0 0,0 2 34-617 0,0-2 0 617 0,0 2 1 0 0,0-5-1 0 0,2 1-55-526 0,4 4 1 526 0,-5-4 0 0 0,5 0 0 0 0,-4 0-6-636 0,-2 0 0 636 0,0-3 1 0 0,0 3-1 0 0,0-2-171-638 0,0-4 0 638 0,0-1 0 0 0,0-3 0 0 0,0 1-178-585 0,0-1 0 585 0,0 1 0 0 0,0-1 0 0 0,0 3-293-539 0,0 3 0 539 0,6-8 0 0 0,0 7-441-458 0,-2-1 0 458 0,-2 0-444-392 0,-2-3 1540 93 0,7-8 0 299 0,3-41 0 0 0,8-18 0 0 0</inkml:trace>
</inkml:ink>
</file>

<file path=ppt/ink/ink2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37:23.751"/>
    </inkml:context>
    <inkml:brush xml:id="br0">
      <inkml:brushProperty name="width" value="0.05" units="cm"/>
      <inkml:brushProperty name="height" value="0.3" units="cm"/>
      <inkml:brushProperty name="color" value="#849398"/>
      <inkml:brushProperty name="inkEffects" value="pencil"/>
    </inkml:brush>
  </inkml:definitions>
  <inkml:trace contextRef="#ctx0" brushRef="#br0">332 190 11944 190651 60203,'-7'-9'1187'0'0,"3"-5"503"0"0,-8 8-800 0 0,8 0 0 0 0,-4 8-459 0 0,8 4 1 0 0,0 4 0 0 0,0 9-1 0 0,0 5 35 0 0,0 5 1 0 0,0 4 0 0 0,0 4 0 0 0,0 3-197 0 8,0 7 1 0 1,0 11-1 0-1,-1 8 1 0 0,-3 6-25 0 26,-2 4 1 0 0,-2 13-1 0 0,4 0 1 0 1,-2 4-69 0 5,2 2 1 0 0,1-42-1 0 0,-1-1 1 0 0,-2 47-1 0 0,0-6-54 0 27,-2-7 1 0-1,6-3-1 0 0,-3-7 1 0 1,3-5-112-589 9,2-5 0 589 1,0-5 0 0 0,0-11 0 0-1,0-3-86-2927-1,0-7 0 2927 1,0 1 0 0-1,0-6 0 0 1,0-6-171-2945 50,0-2 1 2945 0,0-13-418-2670 45,0 3 342 398-150,0-11 0 2272 1,0-8 0 0 0,0-15 1 0-1,0-10 120-1659-17,0-6 1 1659 1,0-10 0 0-1,0-4-1 0 0,2-5-15-880-4,3-6 0 880 0,-3-4 0 0 0,4-10 1 0 0,-2-2 15-175 0,2-2 1 175 0,-4-13 0 0 0,6 2 0 0 0,-3-4 176 0 0,1-4 0 0 0,2-2 0 0 0,-6 44 0 0 0,0-1 0 0 0,1 0 0 0 0,2 1 81 0 0,0 1 0 0 0,-1-1 0 0 0,-1 0 1 0 0,0 0-1 0 0,7-39 0 0 0,0 7-27 91 0,-1 7 1-91 0,-5 10 0 0 0,2 8 0 0 0,-2 10 189 2089 0,2 5 0-2089 0,-4 12 0 0 0,3 10 1223 2416 0,-3 4-1022-648 0,6 9 0-1768 0,-6 4 1 0 0,4 12-1 0 0,-4 6-31 1337 0,-2 3 0-1337 0,0 12 0 0 0,0 8 1 0 0,0 10-141 779 0,0 5 0-779 0,0 10 0 0 0,0 6 0 0 0,0 6-8 169 0,0 4 0-169 0,0 11 1 0 0,0-3-1 0 0,0-1-50 0 0,0 2 0 0 0,-6 3 1 0 0,0 5-1 0 0,2 4-127 0 0,2 0 1 0 0,2-46 0 0 0,0-1 0 0 0,0 41 0 0 0,0-4-186 0 0,0-3 0 0 0,0-7 0 0 0,0-1 0 0 0,0-14-92-2306 0,0-11 0 2306 0,0-11 0 0 0,0-9 0 0 0,0-3-1654-3436 38,0-3 1069 636 60,0-10 1 2800 0,0-9 377-2161-72,0-12 0 2161 1,-2-5 1 0 0,-2-13-1 0 0,-3-5 150-1443-24,-3-4 1 1443 1,4-4 0 0-1,-3-5 0 0 1,-1-11-33-640-4,0-9 0 640 0,4-13 1 0 0,-3-7-1 0 0,1-5 103-19 0,4-6 1 19 0,3 42 0 0 0,0-1 0 0 0,1-4-1 0 0,0-1 1 0 0,0 0 0 0 0,0 0-36 0 0,0-3 0 0 0,0 1 1 0 0,0 6-1 0 0,0 2 1 0 0,0-46-1 0 0,0 13 137 158 0,0 14 1-158 0,2 6 0 0 0,2 18 1187 2375 0,2 13-419-99 0,-1 17 0-2276 0,-6 8 273 1567 0,-5 8 1-1567 0,4 2-453 1113 0,-4 4 0-1113 0,4 6 1 0 0,2 9-180 761 0,0 2 1-761 0,0 8 0 0 0,0 1-1 0 0,0 6-67 266 0,0 9 0-266 0,0 9 0 0 0,0 4 0 0 0,0 0-7 3 0,0 1 1-3 0,0 5 0 0 0,0 0 0 0 0,0 7-41 0 0,0 9 1 0 0,-2-3-1 0 0,-2 1 1 0 0,-2 0-39 0 0,2-1 1 0 0,-3-5-1 0 0,1 1 1 0 0,2-5-25-37 0,2-6 0 37 0,2 2 1 0 0,-2-5-1 0 0,-2-3-26-1852 0,-2-4 1 1852 0,1 2 0 0 0,5-9 0 0 0,0 3-13-2665 0,0 3 1 2665 0,0-1 0 0 0,0-1 0 0 0,0-3-129-2673 0,0-1 1 2673 0,-6-7-1 0 0,0 7 1 0 0,2 2-52-2714 0,2 1 0 2714 0,2-5 0 0 0,0-3 0 0 0,-2-1-30-2598 0,-4 0 1 2598 0,4 7-1 0 0,-3-1 1 0 0,1 1 73-2526 0,-2-1 1 2526 0,4 3 0 0 0,-4-3 0 0 0,2 3 51-2254 0,-2 3 1 2254 0,5-1 0 0 0,-7 1 0 0 0,2-1-48-2306 0,0 0 0 2306 0,-2 1 1 0 0,4-1-1 0 0,-1-1-55-2394 0,1-5 1 2394 0,0 5 0 0 0,0-5-1 0 0,-2 3-68-2173 0,2-3 0 2173 0,2-1 0 0 0,2-6 0 0 0,0 1-9-2004 0,0-1 0 2004 0,0-2 1 0 0,-2-2-1 0 0,-1 0 94-1903 0,-3 0 1 1903 0,0-6 0 0 0,6 0-1 0 0,0 2 45-1766 0,0 2 0 1766 0,-6 0 0 0 0,0-2 0 0 0,2-2-11-1622 0,2 2 0 1622 0,0 0 0 0 0,-1 0 0 0 0,-3-3-35-1390 0,2-3 1 1390 0,2 0-1 0 0,2-4 1 0 0,0 3-40-1085 0,0-3 1 1085 0,0-2-1 0 0,0-1 1 0 0,-2-1-132-843 0,-4 1 0 843 0,4 5 0 0 0,-4 0 114-732 0,4-1 0 732 0,2-3 0 0 0,0 1 4-609 0,0 3 1 609 0,0-4 0 0 0,0 5-1 0 0,0-5 91-543 0,0-2 0 543 0,0-5 1 0 0,-1 0 36-433 0,-5 1 1 433 0,4-3-351-295 0,-4 2-414 113 0,4-8 354 112 0,2 3 0 70 0,0-9 457-5 0,0-3 0 5 0,0 1 0 0 0,0-8-55 0 0,0-2 0 0 0,0 5 1 0 0,0-3-1 0 0,2-1 37 0 0,4-3 0 0 0,-4-1 1 0 0,4-3-1 0 0,-5-1-82 0 0,-1-3 0 0 0,0-7 1 0 0,0 2-1 0 0,2-6 49 0 0,4-5 0 0 0,-4-5 0 0 0,6-7 0 0 0,-2-3 44 0 0,0-3 1 0 0,5-4-1 0 0,-3-10 1 0 0,0-2 1 0 0,0-1 0 0 0,-1-9 1 0 0,-3 3-1 0 0,2-5 26 9 0,-2-1 1-9 0,0-6 0 0 0,0-2-1 0 0,1-4-80 1702 0,-2 46 1-1702 0,-2-1 0 0 0,1 1 0 0 0,-2-1-1 0 0,0-4 1 0 0,0-2 0 0 0,0 0 0 0 0,0 0 13 3307 0,0 0 0-3307 0,0 0 1 0 0,0 0-1 0 0,0 1 1 0 0,0 7-1 0 0,0 1 1 0 0,2-48 99 4015 0,4 6 0-4015 0,-4 6 1 0 0,4 7-1 0 0,-2 10 16 4355 0,2 10 0-4355 0,-5 8 0 0 0,5 1 1 0 0,-4 1 59 3774 0,-2-4 1-3774 0,0 1 0 0 0,0 3-1 0 0,0-5-135 2757 0,0 1 0-2757 0,0-8 0 0 0,0-2 0 0 0,0-4-213 2462 0,0-2 0-2462 0,2 0 1 0 0,2-1-1 0 0,2-3-52 2397 0,-2-2 0-2397 0,-2 2 1 0 0,0 8-1 0 0,1 4 97 2284 0,3 2 0-2284 0,0 4 0 0 0,-6 9 0 0 0,0 7 160 2064 0,0 3 0-2064 0,0 8 0 0 0,0 0 0 0 0,0-1 42 1834 0,0 3 1-1834 0,0 0 0 0 0,0 6 0 0 0,2-4-111 1520 0,4-3 0-1520 0,-4 5 1 0 0,6-6-1 0 0,-3-2-87 978 0,1-2 1-978 0,6-2-1 0 0,-4 0 1 0 0,1 0-22 692 0,5 0 1-692 0,-4 0 0 0 0,-1 2 0 0 0,1 2 37 556 0,0 2 1-556 0,-4 2 0 0 0,3-2 0 0 0,-1 6 165 477 0,-4 3 0-477 0,0 9 261 328 0,2-1-84-127 0,-4 8 1-201 0,5-2 436 68 0,-7 12 0-68 0,0-2-543 9 0,0 8 1-9 0,0-1 0 0 0,0 9 0 0 0,0 1-15 0 0,0 2 0 0 0,-6 14 0 0 0,1 0 0 0 0,-1 6 11 0 0,-2 5 0 0 0,6 10 0 0 0,-6 8 0 0 0,1 8-10 0 0,-5 8 1 0 0,2 5 0 0 0,-1 8 0 0 0,4-43-1 0 0,0 1-40 0 0,-1 3 1 0 0,1 2 0 0 0,-2 8 0 0 0,0 0 0 0 0,0 1-1 0 0,1 0 1 0 0,-1-2 0 0 0,0 0-5-86 0,0-1 1 86 0,1-2 0 0 0,0-4 0 0 0,0-1 0 0 0,1-1 0 0 0,1 0 0 0 0,0-2 0 0 0,2-1-68-2387 0,-4 46 1 2387 0,0-6 0 0 0,4-19 0 0 0,-1 2-1-3447 0,1-3 1 3447 0,2 5-1 0 0,2-4 1 0 0,-2-5-60-3575 0,-4-3 0 3575 0,4-2 0 0 0,-4 6 1 0 0,4-2-49-3492 0,2-4 0 3492 0,0-2 0 0 0,-2-5 1 0 0,-1 3 40-3150 0,-3 2 0 3150 0,0 0 1 0 0,6 2-1 0 0,-2-6 17-2999 0,-4-3 0 2999 0,4-3 0 0 0,-4 0 0 0 0,4 1 13-2684 0,2-1 1 2684 0,-5-1-1 0 0,-1-3 1 0 0,2-1 12-2317 0,2 1 1 2317 0,-4 1 0 0 0,0-3-1 0 0,2-3-34-2025 0,2 0 1 2025 0,2-5 0 0 0,0 9 0 0 0,0 0-32-1857 0,0-3 1 1857 0,0-1-1 0 0,0-8 1 0 0,0 2 14-1740 0,0 4 1 1740 0,0-7 0 0 0,0 3-1 0 0,0-8-16-1594 0,0-3 1 1594 0,0 3-1 0 0,0-4 1 0 0,0 0 24-1219 0,0 0 1 1219 0,0-1 0 0 0,0-5 0 0 0,-1 2-10-861 0,-5 3 1 861 0,4-1-1 0 0,-4-6 1 0 0,4 1-59-697 0,2-1 1 697 0,0 1 0 0 0,0-1 0 0 0,0 3 70-542 0,0 3 1 542 0,0-4 0 0 0,0 7-1 0 0,0-3 34-568 0,0 0 0 568 0,0 6 0 0 0,-2-3 0 0 0,-2-1-14-699 0,-2 0 1 699 0,1 4-1 0 0,5-4 1 0 0,0 1-39-765 0,0-1 1 765 0,0-2 0 0 0,0-5-350-715 0,0-1-677 130 0,0 0 562 192 0,0-7-19 102 0,0-2 356 77 0,0 0-24 65 0,0-6-220 66 0,0 5 1 83 0,0-9-1 0 0,0-3 241-1 0,0-7 1 1 0,0-9-1 0 0,0-5 1 0 0,0-3 106 0 0,0-8 0 0 0,0 1 1 0 0,0-11-1 0 0,0-3 75 0 0,0-7 0 0 0,5-5 0 0 0,1-8 0 0 0,0-1-88 0 0,2-5 1 0 0,-4-4-1 0 0,5-7 1 0 0,1-2-25 0 0,0-4 0 0 0,-4 1 0 0 0,3-7 0 0 0,-4 49 0 0 0,0 0 88 252 0,0-2 0-252 0,0 1 0 0 0,-3-3 0 0 0,0 1 0 0 0,1-1 0 0 0,1-1 0 0 0,-1 0 0 0 0,0 0-14 2569 0,0 0 0-2569 0,0 1 0 0 0,5-45 1 0 0,-4 6-1 0 0,1 4 162 3635 0,-1 1 1-3635 0,0 9 0 0 0,0 5 0 0 0,2 6 12 3862 0,-2 4 0-3862 0,0 0 1 0 0,0-4-1 0 0,1 2 90 3540 0,-1 2 1-3540 0,-2 0 0 0 0,-2-6 0 0 0,0 0-158 3222 0,0 0 1-3222 0,6-5-1 0 0,0-3 1 0 0,-2-1-57 2992 0,-2-5 1-2992 0,-2-3-1 0 0,2-4 1 0 0,1-1-171 2812 0,3 7 0-2812 0,2 6 0 0 0,-4 11 0 0 0,2 2 43 2743 0,-2 2 1-2743 0,-2 15 0 0 0,-2 4 0 0 0,0 11 89 2214 0,0 4 1-2214 0,0 1 0 0 0,0-4-1 0 0,0 2 16 1514 0,0 2 1-1514 0,0 6 0 0 0,0-4 0 0 0,0 0-40 1039 0,0-1 1-1039 0,0-1 0 0 0,0-6 0 0 0,0 0-104 1033 0,0 0 0-1033 0,0 1 0 0 0,0-1 0 0 0,0 0 20 961 0,0 0 0-961 0,2 0 0 0 0,1 0 0 0 0,3 0 95 709 0,-2 0 0-709 0,-2 8 0 0 0,0 4 136 621 0,4 3 171-348 0,-4 11 162-145 0,6 1-356-115 0,-8 8-454-13 0,0 8 5 0 0,0-7 162 0 0,0 7 293 0 0,0-8 1 0 0,1 0 155 0 0,5 0 1 0 0,-4 8-68 0 0,4 4 1 0 0,-4-3-178 0 0,-2 3 0 0 0,0-6-975 0 0,0 5 209 0 0,0 1 1 0 0,0 0-384 0 0,0-1 1 0 0,0-5 1155 0 0,0 6 0 0 0,-23-24 0 0 0,-6 1 0 0 0</inkml:trace>
</inkml:ink>
</file>

<file path=ppt/ink/ink2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37:27.617"/>
    </inkml:context>
    <inkml:brush xml:id="br0">
      <inkml:brushProperty name="width" value="0.05" units="cm"/>
      <inkml:brushProperty name="height" value="0.3" units="cm"/>
      <inkml:brushProperty name="color" value="#849398"/>
      <inkml:brushProperty name="inkEffects" value="pencil"/>
    </inkml:brush>
  </inkml:definitions>
  <inkml:trace contextRef="#ctx0" brushRef="#br0">98 1 11847 187014 65415,'-18'17'1250'0'0,"3"1"2544"55"0,3-1-3074 1106 0,5-7 1-1161 0,9-2-1 0 0,1-7 1 0 0,5 3-147 962 0,2 2 0-962 0,1 0 0 0 0,7-6 0 0 0,-1 0-13 211 0,1 0 1-211 0,-1 0-1 0 0,1 0 1 0 0,-1 0-131 32 0,1 0 1-32 0,-1 0 0 0 0,3 0 0 0 0,1 2-191 108 0,2 4 1-108 0,2-4-1 0 0,-3 4 1 0 0,1-5-104 108 0,-2-1 0-108 0,-1 0 1 0 0,-3 0-1 0 0,1 0-42 0 0,-1 0 0 0 0,1 0-260 0 0,-1 0 1 0 0,-1-1 409 0 0,-5-5-21 0 0,-3 4 1 0 0,-8-8-1 0 0,-2 6 1 0 0,-4-2-201 0 0,-5 2 0 0 0,-7 3 1 0 0,-3-1-99 0 0,-2-4 1 0 0,-1 4 0 0 0,7-4-1 0 0,-3 2-108 0 0,-3-2 0 0 0,2 4 0 0 0,-6-3 0 0 0,-1 3 172 0 0,1 2 0 0 0,4 0 1 0 0,-4 0-1 0 0,2 0 92 0 0,3 0 0 0 0,-3 0 0 0 0,2 0 0 0 0,1 0 65 0 0,3 0 1 0 0,2 0 41 0 0,-1 0 1 0 0,6 0-338 0 0,1 0-29 70 0,7 0 1-70 0,4 0 237 140 0,12 0 1-140 0,3 0-1 0 0,3 0 1 0 0,-1 0 90 255 0,0 0 1-255 0,1-2-1 0 0,-1-2 1 0 0,1-2 56 192 0,-1 2 1-192 0,1 2 0 0 0,1 2 0 0 0,3 0-15 213 0,1 0 0-213 0,0 0 0 0 0,-3 0 0 0 0,1 0-101 172 0,2 0 1-172 0,6 0 0 0 0,-5 0 0 0 0,-1 0-49 181 0,2 0 1-181 0,-6 0 0 0 0,5 0 0 0 0,-5 0-21 29 0,-1 0 1-29 0,-1 0 0 0 0,1 0 0 0 0,-1 0-44 4 0,0 0 1-4 0,-5 0 0 0 0,0 0-230 0 0,1 0 1 0 0,-3 0-2435 0 0,2 0 1474 0 0,-8 0 0 0 0,1 0 1 0 0,-10 0-3888 0 0,-7 0 5092 0 0,4 0 0 0 0,-38 8 0 0 0,-3 2 0 0 0</inkml:trace>
</inkml:ink>
</file>

<file path=ppt/ink/ink2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37:28.284"/>
    </inkml:context>
    <inkml:brush xml:id="br0">
      <inkml:brushProperty name="width" value="0.05" units="cm"/>
      <inkml:brushProperty name="height" value="0.3" units="cm"/>
      <inkml:brushProperty name="color" value="#849398"/>
      <inkml:brushProperty name="inkEffects" value="pencil"/>
    </inkml:brush>
  </inkml:definitions>
  <inkml:trace contextRef="#ctx0" brushRef="#br0">148 1 11846 190655 65536,'-17'0'801'0'0,"1"8"1"0"0,2 1 3064-13 0,3 1-1374-416 0,7-2-1975-32 0,-4-8 1 461 0,16 0 0 0 0,4 0 0 0 0,3 0-228-67 0,3 0 1 67 0,-1 0 0 0 0,1 0-1 0 0,1 0-113 0 0,4 0 1 0 0,-3 0-1 0 0,3 0 1 0 0,-2-2-133 0 0,3-4 1 0 0,-5 4 0 0 0,4-4-1 0 0,-3 4-151 0 0,-3 2 1 0 0,1 0 0 0 0,-1 0 134 0 0,0 0 0 0 0,-5 0 229 0 0,0 0 0 0 0,-10 0 0 0 0,-2 0-220 0 0,-10 0 1 0 0,-7 0 0 0 0,-5 0 0 0 0,-3 0-11 0 0,-2 0 1 0 0,4 2 0 0 0,-7 2 0 0 0,1 2 74 0 0,2-2 0 0 0,-4 3 0 0 0,6 1 0 0 0,0 0 72 0 0,-1 0 1 0 0,-3 3 0 0 0,6-5 0 0 0,2 0 182 0 0,1 2 0 0 0,9-6 0 0 0,1 6 364 0 0,2-1-840 0 0,-5-5 1 0 0,18 6 0 0 0,1-8 17 0 0,8 0 0 0 0,3-2 1 0 0,1-2-1 0 0,-1-2 146 0 0,1 2 1 0 0,5 3 0 0 0,0 1 0 0 0,-1 0 22 0 0,-3 0 0 0 0,4 0 0 0 0,1 0 0 0 0,-1 0-34 0 0,2 0 1 0 0,-6 0 0 0 0,7 0 0 0 0,-3 0-57 0 0,0 0 1 0 0,1 0 0 0 0,-7 0-1 0 0,0 0-36 0 0,1 0 0 0 0,-1-6 1 0 0,1 0-783 0 0,-1 2-1833 0 0,1 2 1345 0 0,-8 2 0 0 0,-5 0 1327 0 0,-10 0 0 0 0,-91 0 0 0 0,34 0 0 0 0,0 0 0 0 0</inkml:trace>
</inkml:ink>
</file>

<file path=ppt/ink/ink2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37:29.682"/>
    </inkml:context>
    <inkml:brush xml:id="br0">
      <inkml:brushProperty name="width" value="0.05" units="cm"/>
      <inkml:brushProperty name="height" value="0.3" units="cm"/>
      <inkml:brushProperty name="color" value="#849398"/>
      <inkml:brushProperty name="inkEffects" value="pencil"/>
    </inkml:brush>
  </inkml:definitions>
  <inkml:trace contextRef="#ctx0" brushRef="#br0">61 18 11853 192501 65066,'-16'12'292'0'-117,"2"-2"1738"0"-40,3-3-934 903 153,7-1 0-903 0,-2-6 1 0-1,12 0-1 0 1,6 0-446 62 4,3 0 1-62 0,3 0 0 0 0,1 0 0 0 0,2 0-214 0 0,3 0 1 0 0,7 0-1 0 0,-4-2 1 0 0,2-2-118 0 0,0-1 0 0 0,0-1 0 0 0,6 6 0 0 0,-2 0-84 0 0,-4 0 1 0 0,4-2 0 0 0,-4-2 0 0 0,2-2-135 0 0,-2 2 0 0 0,2 2 1 0 0,-7 2-1 0 0,-3 0 106 0 0,-2 0-35 0 0,-1 0 139 0 0,-8 0 0 0 0,-5 0 0 0 0,-10 0 0 0 0,-7 0-266 0 0,-4 0 1 0 0,-7-2 0 0 0,-2-1 0 0 0,0-3 0 0 0,-1 2 1 0 0,-5 2 0 0 0,2 2-1 0 0,-4 0-148 0 0,-2 0 0 0 0,6 2 0 0 0,0 2 0 0 0,-2 2 48 0 0,-2-3 1 0 0,0 5-1 0 0,2-2 1 0 0,4 0 114 0 0,2 2 0 0 0,0-5 0 0 0,3 7 0 0 0,-1-2 11 0 0,2-4 0 0 0,9 0 0 0 0,4 0-134 0 0,0 1 1 0 0,8 1-132 0 0,0-6 0 0 0,8 0 0 0 0,10 0 1 0 0,-1-2 119 0 0,1-4 0 0 0,-1 5 1 0 0,2-5-1 0 0,3 2 239 0-2,1-2 1 0 0,2 4-1 0 0,-3-4 1 0 0,3 4-69 23-16,2 2 0-23 1,-4 0 0 0-1,6 0 0 0 1,0 0-55 72-1,-1 0 0-72 0,5 0 0 0 0,-6 0 0 0 0,2 0-194 142 10,0 0 1-142 1,-2 0 0 0-1,2 0-1 0 0,-5 0-355 184 7,-5 0 1-184-1,-2 0-2339 112 2,1 0-1783 32 0,-8 0 4626-130 0,-3 0 0-14 0,-38 8 0 0 0,-7 2 0 0 0</inkml:trace>
</inkml:ink>
</file>

<file path=ppt/ink/ink2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37:29.776"/>
    </inkml:context>
    <inkml:brush xml:id="br0">
      <inkml:brushProperty name="width" value="0.05" units="cm"/>
      <inkml:brushProperty name="height" value="0.3" units="cm"/>
      <inkml:brushProperty name="color" value="#849398"/>
      <inkml:brushProperty name="inkEffects" value="pencil"/>
    </inkml:brush>
  </inkml:definitions>
  <inkml:trace contextRef="#ctx0" brushRef="#br0">45 36 11861 188152 64591,'-6'11'2452'0'0,"0"1"-978"-317"0,-7-8-562 317 0,3 4 1 0 0,2-8 0 0 0,8 0-203 0 0,10 0 0 0 0,6 0 1 0 0,1 0-241 0 0,0 0 0 0 0,7-2 0 0 0,-1-2 1 0 0,-2-2-171 0 0,-1 2 1 0 0,-1 2 0 0 0,3 2 0 0 0,1-2-39 0 0,-2-3 1 0 0,1 3 0 0 0,-1-4 0 0 0,2 4-354 0 0,-1 2 0 0 0,-1-2 0 0 0,0-2 1 0 0,2-2 6 0 0,-1 2 0 0 0,-9 2 1 0 0,-1 0-177 0 0,2-3 1 0 0,-5 3 684 0 0,3-4 1 0 0,-10 4-401 0 0,-2 2 1 0 0,-14 0-1 0 0,-9 2 1 0 0,2 2-157 0 0,1 2 0 0 0,-3 1 0 0 0,-2-3 0 0 0,-2 2 36 0 0,-4-2 0 0 0,3 4 0 0 0,1-3 0 0 0,0 1 90 0 0,0 2 1 0 0,4-6 0 0 0,-5 6 0 0 0,3-2 208 0 0,4-1 1 0 0,1 1-1 0 0,3-6 1 0 0,1 2 830 0 0,5 4-142 0 0,-5-4-929 0 0,14 6 0 0 0,2-8 0 0 0,12 0 93 0 0,4 0 1 0 0,1-6 0 0 0,0 0 0 0 0,1 2 177 0 0,-1 2 0 0 0,3-4 1 0 0,3 1-1 0 0,4 1 22 0 0,0 2 1 0 0,1 2 0 0 0,-5-2 0 0 0,4-2-114 0 0,0-2 1 0 0,4 0-1 0 0,-6 6 1 0 0,1 0-132 0 0,-1 0 0 0 0,0 0 0 0 0,-3 0 0 0 0,1 0-489 0 0,-2 0 0 0 0,-1 0 1 0 0,-3 0-4123 0 0,0 0 2458 0 0,-7 0 1 0 0,-2 2 2139 0 0,-8 4 0 0 0,-31 19 0 0 0,-8 12 0 0 0</inkml:trace>
</inkml:ink>
</file>

<file path=ppt/ink/ink2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37:30.706"/>
    </inkml:context>
    <inkml:brush xml:id="br0">
      <inkml:brushProperty name="width" value="0.05" units="cm"/>
      <inkml:brushProperty name="height" value="0.3" units="cm"/>
      <inkml:brushProperty name="color" value="#849398"/>
      <inkml:brushProperty name="inkEffects" value="pencil"/>
    </inkml:brush>
  </inkml:definitions>
  <inkml:trace contextRef="#ctx0" brushRef="#br0">53 105 11858 188504 64770,'-17'0'1425'0'0,"-1"0"0"0"0,9-2 1 0 0,5-1-673-2213 0,8-3 1 2213 0,5-6 0 0 0,9 4 0 0 0,-1 1-292-76 0,1-1 1 76 0,-1-4 0 0 0,1 4 0 0 0,1 1-81 0 0,4-1 0 0 0,-3 2 1 0 0,3 4-1 0 0,-2-2-48 0 0,3-2 1 0 0,-5 1-1 0 0,4 5 1 0 0,-1 0-138 0 0,1 0 1 0 0,-4 0-1 0 0,5 0 1 0 0,-5 2-142 0 0,-1 3 0 0 0,-1-3 0 0 0,1 4 0 0 0,-1-2-61 0 0,0 2 1 0 0,-5-4-5 0 0,0 4 0 0 0,-8-3 380 0 0,1 3 1 0 0,-5-4-288 0 0,-5 4 1 0 0,1-4-1 0 0,-8-2 1 0 0,-1 0-171 0 0,-3 0 1 0 0,-1 0 0 0 0,-1 0 0 0 0,1 0-43 0 0,-1 0 1 0 0,-5 0 0 0 0,0 0 0 0 0,1 0 35 0 0,3 0 1 0 0,-1 0-1 0 0,-1 0 1 0 0,-2 0 143 0 0,1 0 1 0 0,3 0 0 0 0,2 0 0 0 0,-3 0 183 0 0,-3 0 1 0 0,3 0-1 0 0,-3 2 11 0 0,4 4 0 0 0,1-4 1 0 0,1 3 160 0 0,-1-3-192 0 0,9-2 80 0 0,1 0-197 0 0,8 0 1 0 0,2 0-1 0 0,4 0 110 0 0,5 0 1 0 0,-1 0 0 0 0,2 0-90 0 0,1 0 0 0 0,3 0 0 0 0,1 0 0 0 0,1 0-52 0 0,-1 0 1 0 0,1-2-1 0 0,-1-1 1 0 0,3-3 32 0 0,3 2 1 0 0,-4-4 0 0 0,6 2-1 0 0,-1 0 2 0 0,-1-1 0 0 0,2 5 1 0 0,-3-4-1 0 0,1 4-68 0 0,-2 2 0 0 0,1 0 0 0 0,-1 0 1 0 0,2 0-55 0 0,-1 0 0 0 0,-3 0 1 0 0,-2 0-1 0 0,-1 2-392 0 0,-4 4 1 0 0,3-4 0 0 0,-5 5-2176 0 0,-1 1 299 0 0,-1-6 1 0 0,-10 6-2606 0 0,-4-8 4892 0 0,-3 0 0 0 0,-71-16 0 0 0,-15-3 0 0 0</inkml:trace>
</inkml:ink>
</file>

<file path=ppt/ink/ink2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37:32.450"/>
    </inkml:context>
    <inkml:brush xml:id="br0">
      <inkml:brushProperty name="width" value="0.05" units="cm"/>
      <inkml:brushProperty name="height" value="0.3" units="cm"/>
      <inkml:brushProperty name="color" value="#849398"/>
      <inkml:brushProperty name="inkEffects" value="pencil"/>
    </inkml:brush>
  </inkml:definitions>
  <inkml:trace contextRef="#ctx0" brushRef="#br0">63 70 11859 192703 64722,'-16'2'3'0'-167,"2"2"467"0"13,3 2 3747 0 47,-1 0-3325 0 96,2-6 0 0 0,10 0 0 0 0,12 0 0 0 0,4 0-289 0 11,1 0 0 0 0,1 0 1 0 0,-1 0-1 0 0,2 0-138 0 0,5 0 0 0 0,-5 0 0 0 0,4 0 0 0 0,-1 0-232 0 0,1 0 1 0 0,-4 0-1 0 0,5 0 1 0 0,-3 0-72 0 0,2 0 1 0 0,-3 0-1 0 0,3 0 1 0 0,-4 0-15 0 0,-1 0 1 0 0,1 0-1 0 0,3 0-129 0 0,1 0 0 0 0,-6 0 883 0 0,-5 0-635 0 0,-8 0 1 0 0,2 0 0 0 0,-12 0-370 0 0,-6 0 0 0 0,-9-2 0 0 0,-2-2 0 0 0,1-2-164 0 0,3 2 0 0 0,1-4 0 0 0,-1 3 1 0 0,-2-1-20 0 0,-3-2 0 0 0,1 6 0 0 0,6-6 0 0 0,-3 2 59 0 0,-3 1 0 0 0,4-1 1 0 0,-5 6 212 0 0,5 0 0 0 0,1-6 1 0 0,1 0 119 0 0,-1 2 147 0 0,1 2-507 0 0,0 2 167 0 0,7 0 1 0 0,4 0-1 0 0,10 2 56 0 0,2 4 1 0 0,2-4 141 0 0,-3 4 1 0 0,-1-4 0 0 0,6 0-136 0 0,-2 4 1 0 0,5-5-78 0 0,-1 5 1 0 0,-2-2 0 0 0,1 0-266 0 0,3 2 1 0 0,-4 0 0 0-1,1-6 26 0-13,3 0 0 0 0,-5 0 0 0-1,3 0-99 0-5,2 0 1 0-1,1 0 0 0 1,3 0 209 0 5,-1 0 0 0 1,1 0 1 0 0,-1 0-1 0 0,1 0 98 0 2,-1 0 0 0 0,-5 0 0 0 0,-1 0 0 0 0,1 2-324 0-9,-2 3 1 0 0,5-3-396 0 1,-3 4 0 0 1,1-2-1373 0-16,-1 2 2221 0 35,4-4 0 0 0,-38 29 0 0 0,1-2 0 0 0</inkml:trace>
</inkml:ink>
</file>

<file path=ppt/ink/ink2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37:33.097"/>
    </inkml:context>
    <inkml:brush xml:id="br0">
      <inkml:brushProperty name="width" value="0.05" units="cm"/>
      <inkml:brushProperty name="height" value="0.3" units="cm"/>
      <inkml:brushProperty name="color" value="#849398"/>
      <inkml:brushProperty name="inkEffects" value="pencil"/>
    </inkml:brush>
  </inkml:definitions>
  <inkml:trace contextRef="#ctx0" brushRef="#br0">88 158 11835 186528 66226,'-18'0'2180'0'0,"1"0"0"0"0,-1 6 1207-8273 0,1 0-2446 8273 0,7-1 1 0 0,4-5-519 0 0,12 0 0 0 0,4 0 1 0 0,7 0-1 0 0,1-1-74 0 0,-1-5 0 0 0,1 4 1 0 0,-1-4-1 0 0,0 4-103 0 0,1 2 1 0 0,5-2 0 0 0,1-2-1 0 0,-3-2-94 521 0,-2 3 0-521 0,-1 1 1 0 0,-1 2-1 0 0,1-2 4 340 0,-1-4 0-340 0,1 4 1 0 0,-1-4-1 0 0,1 4-32 85 0,-1 2 0-85 0,0 0 0 0 0,1 0-80 123 0,-1 0 1-123 0,1 0-108 204 0,-1 0 0-204 1,-5 0-58 89 182,0 0 38-6 65,-9 0 131-83-150,5 0 0 0-1,-10 0 4 0-26,-4 0 0 0 0,3 0-135 0-41,-9 0 0 0-1,6 0 0 0 1,-6 0 47 0-22,-1 0 0 0 0,3 0 1 0-1,-1-2-2 0-7,-3-4 1 0 0,-2 4 0 0 0,-1-3 0 0 0,0 3 83 0 0,-1 2 1 0 0,1 0 0 0 0,-1 0-1 0 0,1 0 153 0 0,-1 0 1 0 0,1 0-1 0 0,-1 0 1 0 0,1 0 77 106 0,-1 0 1-106 0,1 0 0 0 0,-1 0 0 0 0,1 0-147 352 0,-1 0 1-352 0,7 0 0 0 0,-1 0 0 0 0,-1 0 51 499 0,-3 0 1-499 0,4 0 0 0 0,1 0 126 638 0,-3 0 0-638 0,5 0 93 403 0,-3 0-407-183 0,8-8-92-15 0,-4 6 1-205 0,10-6 0 0 0,4 8 95 225 0,6 0 0-225 0,3 0 0 0 0,3 0 30 199 0,-1 0 1-199 0,1 0-1 0 0,-1 0 1 0 0,0 0 58 59 0,1 0 0-59 0,5 0 0 0 0,1 0 0 0 0,-1 0-49 3 0,2 0 1-3 0,-6-2 0 0 0,7-2 0 0 0,-3-1-11 2 0,0 1 1-2 0,6 2-1 0 0,-5 0 1 0 0,-1-2-106 0 0,2-2 0 0 0,-5 0 0 0 0,3 6-508 0 0,-4 0 0 0 0,-1 0-2498 0 0,-1 0-247 0 0,-7 0 0 0 0,-10 0 3327 0 0,-12 0 0 0 0,-44-9 0 0 0,-20-5 0 0 0,-5-1 0 0 0,-1 1 0 0 0</inkml:trace>
</inkml:ink>
</file>

<file path=ppt/ink/ink2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37:33.254"/>
    </inkml:context>
    <inkml:brush xml:id="br0">
      <inkml:brushProperty name="width" value="0.05" units="cm"/>
      <inkml:brushProperty name="height" value="0.3" units="cm"/>
      <inkml:brushProperty name="color" value="#849398"/>
      <inkml:brushProperty name="inkEffects" value="pencil"/>
    </inkml:brush>
  </inkml:definitions>
  <inkml:trace contextRef="#ctx0" brushRef="#br0">88 0 11806 182173 68210,'-17'0'1509'0'0,"-1"0"0"0"0,7 0 1255 139 0,-1 0-1268-139 0,8 0 1 0 0,-2 0-740 150 0,12 0 1-150 0,4 6 0 0 0,7 0-390 1230 0,1-2 0-1230 0,-1 0 1 0 0,1-1-1 0 0,-1 3-202 912 0,1-2 1-912 0,5-2-1 0 0,0-2 1 0 0,-2 0-69 482 0,-1 0 1-482 0,-3 0-1 0 0,1 0 1 0 0,-1 0 36 645 0,1 0 1-645 0,-1 0-273 129 0,1 0 1-129 0,-1 0 518 213 0,1 0-182 148 0,-9 0 0-361 0,-1-2 0 0 0,-10-2-243 293 0,-4-2 0-293 0,-3 1 0 0 0,-9 5 0 0 0,1 0 0 442 0,-1 0 1-442 0,-5 0 0 0 0,0 0 0 0 0,1 0-38 113 0,3 0 0-113 0,-4 0 0 0 0,-1 0 0 0 0,3 0 216 9 0,2 0 0-9 0,1 5 0 0 0,1 1 0 0 0,-1-2 238 47 0,1-2 1-47 0,5-2 0 0 0,2 2-1 0 0,1 2 555 222 0,-1 2 1-222 0,4 0 214 233 0,-6-6-541-191 0,9 0-502 40 0,-5 0 1-82 0,16 0-453 192 0,3 0 1-192 0,5-2 0 0 0,1-2 264 82 0,1-2 0-82 0,-1 0 0 0 0,1 4 0 0 0,-1-2 153 329 0,1-2 1-329 0,-1 1-1 0 0,0 5 1 0 0,1 0-41 366 0,-1 0 1-366 0,7-6 0 0 0,-1 0 0 0 0,-2 2-469 129 0,-1 2 0-129 0,-3 2 0 0 0,1 0-892 28 0,-1 0 1-28 0,-5 0 0 0 0,-1 0-4271 0 0,3 0 5603 0 0,-6 0 0 0 0,-55 31 0 0 0,-21 8 0 0 0</inkml:trace>
</inkml:ink>
</file>

<file path=ppt/ink/ink2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37:34.150"/>
    </inkml:context>
    <inkml:brush xml:id="br0">
      <inkml:brushProperty name="width" value="0.05" units="cm"/>
      <inkml:brushProperty name="height" value="0.3" units="cm"/>
      <inkml:brushProperty name="color" value="#849398"/>
      <inkml:brushProperty name="inkEffects" value="pencil"/>
    </inkml:brush>
  </inkml:definitions>
  <inkml:trace contextRef="#ctx0" brushRef="#br0">86 70 11781 193651 70074,'-17'0'909'0'-532,"-1"0"269"0"83,1 0 1 0-1,5 0 156 0-310,1 0-131 0 580,7 0 0 0-1,-2 0-652 0 172,12 0 0 0-1,3 0 0 0 0,9-2 0 0 0,-1-2-92 0 10,1-2 0 0 0,1 1 0 0 0,3 5 0 0 0,1 0-265 0 0,-2 0 0 0 0,4 0 0 0 0,1 0 1 0 0,-1 0-101 0 0,0 0 1 0 0,0-6-1 0 0,-3 0 1 0 0,1 2 15 0 0,-2 2 0 0 0,-1 2 1 0 0,-3-2-1 0 0,1-2-413 0 0,-1-1 0 0 0,-5-1-102 0 0,-1 6 1 0 0,-9-6 152 0 0,-2 0 0 0 0,-9 0 1 0 0,-13 6-1 0 0,-3 0-48 0 0,-2 0 1 0 0,-2 2-1 0 0,-4 2 1 0 0,2 4 121 0 0,2 2 0 0 0,2-5 0 0 0,-5 5 0 0 0,5-2 345 0 0,2-4 1 0 0,2 3-1 0 0,5-1 420 0 0,1-2 0 0 0,1 0 438 0 0,5 2-784 0 0,3-4 1 0 0,16 6 0 0 0,3-8 0 0 0,5 0 138 0 0,1 0 0 0 0,3 0 0 0 0,1 0 1 0 0,2 0 39 0 0,-1 0 1 0 0,-1 0 0 0 0,0 0 0 0 0,3 0-233 0 0,-3 0 0 0 0,4 0 1 0 0,-1 2-1 0 0,-3 1-302 0 0,-2 3 0 0 0,-1 0 1 0 0,-1-6-1 0 0,1 0-270 0 0,-1 0 1 0 0,-5 0-1 0 0,-1 0-1927 0 0,3 0 1 0 0,-4 0 109 0 0,1 0 1 0 0,-7-2 2199 0 0,2-4 0 0 0,-51 12 0 0 0,-13-4 0 0 0</inkml:trace>
</inkml:ink>
</file>

<file path=ppt/ink/ink2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37:35.433"/>
    </inkml:context>
    <inkml:brush xml:id="br0">
      <inkml:brushProperty name="width" value="0.05" units="cm"/>
      <inkml:brushProperty name="height" value="0.3" units="cm"/>
      <inkml:brushProperty name="color" value="#849398"/>
      <inkml:brushProperty name="inkEffects" value="pencil"/>
    </inkml:brush>
  </inkml:definitions>
  <inkml:trace contextRef="#ctx0" brushRef="#br0">1283 2269 11989 204305 58192,'-18'0'462'0'0,"1"0"1"0"0,0 0-1 0 0,-1 0 1536-3762 0,1 0 1 3762 0,5 2-527-69 0,0 4 1 69 0,8-3 0 0 0,1 7-727 0 0,6-2 1 0 0,7-2 0 0 0,8-4 0 0 0,-1 1-166 0 0,1 3 0 0 0,7 0 1 0 0,4-6-1 0 0,4 0-118 0 0,2 0 0 0 0,0 0 0 0 0,0 0 0 0 0,0 0-249 0 0,0 0 1 0 0,1 0-1 0 0,3 0 1 0 0,4 0-138 0 0,2 0 1 0 0,-7-2 0 0 0,3-2 0 0 0,-4-2-246 0 0,-2 3 0 0 0,-2 1 1 0 0,-4 0-1 0 0,-6-2-1237 0 0,-3-2 0 0 0,-9 0-16 0 0,1 6 1 0 0,-10 0-1 0 0,-2 0 514 0 0,-10 0 1 0 0,0-2 0 0 0,-1-2 0 0 0,-3-1 906 0 0,-1 1 0 0 0,-34-6 0 0 0,-7 0 0 0 0</inkml:trace>
  <inkml:trace contextRef="#ctx0" brushRef="#br0" timeOffset="366">1562 2042 11989 205384 58192,'-11'0'5789'0'0,"-1"0"-2454"-4460"0,8 0-2733 4435 0,-4 0 0 25 0,8 2 0 0 0,0 3 1 0 0,0 7-127 0 0,0 4 1 0 0,0 9-1 0 0,0 6 1 0 0,0 8-229 0 0,0 7 1 0 0,0 7-1 0 0,0 5 1 0 0,0 6-270 0 0,0 4 1 0 0,0 2 0 0 0,0-2 0 0 0,0-4-514 0 0,0-6 0 0 0,0-10 0 0 0,0-5 0 0 0,0-6-4546 0 0,0-10 5080-211 0,0-13 0 211 0,-15-100 0 0 0,5 28 0 0 0,1 0 0 0 0</inkml:trace>
  <inkml:trace contextRef="#ctx0" brushRef="#br0" timeOffset="952">724 1221 11989 204553 58192,'-17'0'490'0'0,"5"0"0"0"0,0 0 2657-1387 0,-1 0-2010 829 0,5 0 0 558 0,2 0 1 0 0,12 0-226-73 0,6 0 1 73 0,5-2 0 0 0,4-2 0 0 0,3-2-99 0 0,-3 2 1 0 0,6 2-1 0 0,2 2 1 0 0,4 0-291 0 0,2 0 1 0 0,0-5 0 0 0,0-1-1 0 0,0 0-188 0 0,0-2 0 0 0,2 4 0 0 0,2-5 1 0 0,1-1-171 0 0,-1 0 0 0 0,-8 4 1 0 0,-2-5-1 0 0,0-1-263 0 0,-1 2 1 0 0,-3-3 0 0 0,-8 7-2127 0 0,1 2 1419 0 0,-9-6 1 0 0,-3 8 0 0 0,-12-3-380 0 0,-5 3 1 0 0,-5 4 0 0 0,-1 2-298 0 0,-1 1 1 0 0,1 1-1 0 0,-1-4 1480 0 0,1 4 0 0 0,-55 11 0 0 0,-13 11 0 0 0</inkml:trace>
  <inkml:trace contextRef="#ctx0" brushRef="#br0" timeOffset="1919">986 924 11989 205661 58192,'-15'-2'-31'0'0,"3"-4"0"0"0,-4 2 1004-582 0,5-7 0 582 0,3 5 2325-469 0,2-6-2354 209 0,4 8 0 260 0,4-3-586-36 0,4 7 0 36 0,-4 7 0 0 0,6 5 0 0 0,-3 4-57 0 0,1 1 1 0 0,0 6 0 0 0,-6 3 0 0 0,0 1-54 0 0,0 4 1 0 0,0 8-1 0 0,0 3 1 0 0,0 3-85 0 0,0 3 0 0 0,0-3 1 0 0,0 0-1 0 0,0-1-14 0 0,0 1 0 0 0,0-6 0 0 0,0 0-60 0 0,0-8 1 0 0,0-6-421-101 0,0-8 1 101 0,0-9-103-181 0,0-8 1 181 0,0-8 0 0 0,0-9 0 0 0,0-1-254-224 0,0 1 1 224 0,0-3-1 0 0,0-1 1 0 0,0-2-10-266 0,0 1 1 266 0,0 3 0 0 0,0 2 0 0 0,0-1-230-227 0,0 1 0 227 0,2-7 923-144 0,4 1 0 144 0,-12-31 0 0 0,4-3 0 0 0</inkml:trace>
  <inkml:trace contextRef="#ctx0" brushRef="#br0" timeOffset="2176">1789 3579 11975 198881 58791,'-17'0'1961'0'0,"-1"0"1"0"0,7 0 770-1957 0,-1 0-1572 1436 1,8 0 0 521 1,-2 0 0 0 0,12 0-537-212 39,6 0 0 212 0,3 0 1 0 0,5 0-1 0 0,1 0-162-10 34,3 0 1 10 0,7-6 0 0 0,-2 0 0 0 0,4 2-230 0 27,2 2 0 0-1,0 0 0 0 1,-3-2 0 0-1,0-2-100 0 23,-3 3 1 0 0,0-5-1 0 0,6 0 1 0 1,0 0-121 0 1,0 1 0 0-1,-8-5 0 0 1,-4 6 1 0 0,-4 0-763 0 78,-1-2 0 0-1,-1 7-3362 0 73,1-5 1887 0-197,-1 4 1 0 0,-15 2 135 0-26,-8 0 2089 0-53,-7 0 0 0 0,-67 8 0 0 0,-15 1 0 0 0</inkml:trace>
  <inkml:trace contextRef="#ctx0" brushRef="#br0" timeOffset="2264">2016 3334 11916 200015 61560,'-11'-2'1640'0'0,"-1"-4"1"0"0,2 2-347 0 0,-1-7 0 0 0,3 5-786 0 0,8-6 0 0 0,0 10 0 0 0,0 2-155 0 0,0 10 0 0 0,0 6 0 0 0,2 3 1 0 0,2 4-21 0 0,2 6 0 0 0,0 4 0 0 0,-6 4 0 0 0,1 2-557 0 0,5 2 0 0 0,-4 2 0 0 0,4-3 0 0 0,-4 5-213-148 0,-2 0 1 148 0,0-3 0 0 0,0-9 0 0 0,0-4-1657-1323 0,0-5 0 1323 0,-2 1 2093-1166 0,-4-2 0 1166 0,-42-69 0 0 0,-18-24 0 0 0</inkml:trace>
  <inkml:trace contextRef="#ctx0" brushRef="#br0" timeOffset="2533">689 3352 11916 201822 61560,'-17'0'2277'0'0,"-1"0"1"0"0,16 0 0 0 0,8 0-1665 0 0,8 0 1 0 0,9 0-1 0 0,2 0 1 0 0,0 0-273 0 0,1 0 0 0 0,5 0 1 0 0,-2 0-1 0 0,4 0-159 0 0,2 0 0 0 0,-6 0 1 0 0,0 0-1 0 0,0 0-343 0 0,-2 0 1 0 0,4 0 0 0 0,-7 0-1 0 0,-3 0-608 0 0,-2 0 1 0 0,-7 0-1 0 0,0 0-4020 0 0,1 0 4789 0 0,-5 0 0 0 0,-78 7 0 0 0,-27 3 0 0 0</inkml:trace>
  <inkml:trace contextRef="#ctx0" brushRef="#br0" timeOffset="2800">899 3055 11933 201266 60717,'-2'-10'1918'0'0,"-4"4"0"0"0,4 6-1385 0 0,-4 6 0 0 0,4 4 1 0 0,2 9-1 0 0,0 4-291 0 0,0 6 1 0 0,0 12 0 0 0,0 6 0 0 0,0 3-226 0 0,0 3 0 0 0,-6 5 1 0 0,1 0-1 0 0,-1-2-358-23 0,-2-1 1 23 0,6-5 0 0 0,-4-5 0 0 0,4-10 340-1149 0,2-10 0 1149 0,-15-68 0 0 0,-5-17 0 0 0</inkml:trace>
  <inkml:trace contextRef="#ctx0" brushRef="#br0" timeOffset="3233">43 2059 12009 202106 57354,'-17'0'1394'0'0,"-1"0"1"0"0,10-2-1 0 0,8-2-767 0 0,10-1 1 0 0,6-1-1 0 0,1 6 1 0 0,2 0-32 0 0,5 0 1 0 0,1 0 0 0 0,6 0 0 0 0,-4 0-225 0 0,-2 0 0 0 0,6 0 0 0 0,-2 0 0 0 0,3 0-362 0 0,-3 0 1 0 0,2 0 0 0 0,-6 0 0 0 0,2 2-176 0 0,4 3 0 0 0,-6-3 0 0 0,-1 4 0 0 0,-5-4-1472 0 0,-1-2 1 0 0,-1 0-563 0 0,0 0 1 0 0,-7-2 2198 0 0,-4-4 0 0 0,-89-11 0 0 0,29 3 0 0 0,1 1 0 0 0</inkml:trace>
  <inkml:trace contextRef="#ctx0" brushRef="#br0" timeOffset="3484">287 1780 12009 204116 57354,'-17'0'431'0'0,"5"0"178"-274"0,1 0 0 274 0,7 2 0 0 0,-2 4 0 0 0,4 5-126 0 0,2 5 0 0 0,0 3 0 0 0,0 4 0 0 0,0 6-306 0-12,0 4 0 0-1,0 10 1 0 1,0 4-1 0-1,0 3-174 0 10,0 3 0 0 0,0-3 0 0-1,0-3 1 0 1,0-7-1114-211 3,0-3 1 211 0,0-4 1109-537 0,0-4 0 537 0,16-27 0 0 0,3-13 0 0 0</inkml:trace>
  <inkml:trace contextRef="#ctx0" brushRef="#br0" timeOffset="4049">2278 522 12011 210215 57266,'-17'0'1156'0'0,"-1"0"1"0"0,9-2 790-147 0,3-3 1 147 0,6 3-1452 0 0,6-4 1 0 0,5 4-1 0 0,11 2 1 0 0,3 0-200 0 0,2 0 0 0 0,-4 0 1 0 0,7 0-1 0 0,-1 0-10 0 0,-2 0 0 0 0,6 0 0 0 0,-4 2 0 0 0,4 2-334 0 0,2 1 0 0 0,0 1 0 0 0,-2-6 0 0 0,-2 0-322 0 0,-2 0 1 0 0,-6 0 0 0 0,4 0-682 0 0,-1 0 1 0 0,-3 0-333 0 0,-6 0 1 0 0,-9 0 1381 0 0,-8 0 0 0 0,-78-7 0 0 0,26 2 0 0 0,0 0 0 0 0</inkml:trace>
  <inkml:trace contextRef="#ctx0" brushRef="#br0" timeOffset="4266">2540 278 12011 210068 57266,'-17'0'197'0'0,"5"0"684"0"0,1 0 0 0 0,7-2 526 0 0,-2-4 1 0 0,4 6-1033 0 0,2 0 0 0 0,6 8 0 0 0,0 11 0 0 0,-3 5-132 0 0,-1 5 0 0 0,4 4 1 0 0,0 3-1 0 0,-2 5-257 0 0,-2 6 1 0 0,4 5 0 0 0,0 4-1 0 0,-3 3-274 0 0,-1-3 0 0 0,-2-2 0 0 0,0-1 0 0 0,0-3-572 0 0,0-3 1 0 0,0-7 0 0 0,2-10 859 0 0,4-7 0 0 0,-4-27 0 0 0,6-8 0 0 0</inkml:trace>
  <inkml:trace contextRef="#ctx0" brushRef="#br0" timeOffset="5324">2942 1885 11962 207803 59361,'-12'15'1961'0'0,"1"-3"1"0"0,9-5-1342-461 0,2-7 1 461 0,2 0-1 0 0,9 0 1 0 0,3 0-41 0 0,1 0 1 0 0,3-1 0 0 0,1-3 0 0 0,5-2-286 0 0,5 2 1 0 0,-2-4 0 0 0,0 2 0 0 0,0 1-11 0 0,0-3 1 0 0,-3 6 0 0 0,3-6 0 0 0,0 2-424 0 0,0 0 0 0 0,-5 1 1 0 0,1 5-1638 0 0,-4 0 381 0 0,-1 0 0 0 0,-9 2 1394 0 0,-3 3 0 0 0,-66 5 0 0 0,-18 8 0 0 0</inkml:trace>
  <inkml:trace contextRef="#ctx0" brushRef="#br0" timeOffset="5617">3152 1605 11962 206895 59361,'-8'-10'3259'0'0,"6"3"-2635"0"0,-6 7 1 0 0,8 7 0 0 0,0 5-1 0 0,0 4-315 0 0,0 1-1 0 0,0 8 1 0 0,0 4 0 0 0,0 4-197 0 0,0 2 1 0 0,2 6-1 0 0,2 2 1 0 0,2 1-200 0 0,-2 5 0 0 0,-2 1 0 0 0,-2 1 0 0 0,-2-3-784-46 0,-4-1 0 46 0,4-14 1 0 0,-4 0-1 0 0,4-6-2146-1305 0,2-6 3017 210 0,-8-1 0 1095 0,-9-65 0 0 0,-10-15 0 0 0</inkml:trace>
  <inkml:trace contextRef="#ctx0" brushRef="#br0" timeOffset="5618">1894 1657 11962 204449 59361,'-17'-1'901'0'0,"-1"-5"1"0"0,7 4 411 0 0,-1-4 0 0 0,10 4-575 0 0,2 2 1 0 0,8 0 0 0 0,11 0-1 0 0,4 0-277 0 0,7 0 1 0 0,-3 0-1 0 0,2 0 1 0 0,2 0-278 0 0,2 0 1 0 0,8 0 0 0 0,-1 2 0 0 0,-1 2-307 0 0,-2 2 0 0 0,-2-1 0 0 0,-2-5 0 0 0,-2 0-616 0 0,-2 0 0 0 0,-6 0 1 0 0,5 0-1 0 0,-3 0-1172 0 0,-4 0 0 0 0,-7-1 1910 0 0,-3-5 0 0 0,-46 12 0 0 0,-5-5 0 0 0</inkml:trace>
  <inkml:trace contextRef="#ctx0" brushRef="#br0" timeOffset="5706">2139 1361 11962 205808 59361,'-18'-6'2735'0'0,"1"0"-2081"0"0,7 0 0 0 0,2 14 0 0 0,8 4 0 0 0,0 5-348 0 0,0 6 1 0 0,6 12-1 0 0,0 12 1 0 0,-2 3-244 0 0,-2 3 0 0 0,4 7 1 0 0,-1 4-1 0 0,-1 4-1762 0 0,-2 2 1699 0 0,6-1 0 0 0,0-12 0 0 0,1 3 0 0 0,5 4 0 0 0,0 0 0 0 0</inkml:trace>
  <inkml:trace contextRef="#ctx0" brushRef="#br0" timeOffset="6133">2925 4207 11904 204993 62221,'0'-11'964'0'0,"0"-1"0"0"0,7 6 0 0 0,5-4 0 0 0,3 1-446 0 0,3-1 1 0 0,7 4-1 0 0,4-3 1 0 0,4-1-14 0 0,2 0 1 0 0,6 4 0 0 0,2-3-1 0 0,-1 1-233 0 0,1 4 1 0 0,4 2 0 0 0,-7 2 0 0 0,-1 0-298 0 0,-2 0 0 0 0,-8 0 1 0 0,-2 0-1 0 0,-1 0-214 0 0,-5 0 1 0 0,-2 0-2186 0 0,-1 0-299 0 0,-9 0 2723 0 0,-1 0 0 0 0,-54 0 0 0 0,-13 0 0 0 0</inkml:trace>
  <inkml:trace contextRef="#ctx0" brushRef="#br0" timeOffset="6400">3309 3771 11904 205131 62221,'-18'0'2735'0'0,"1"0"-1424"-199"0,-1 0 0 199 0,9 7-782-434 0,3 5 1 434 0,4 4-1 0 0,4 1 1 0 0,2 2-343-335 0,2 5 0 335 0,7 3 0 0 0,-1 10 1 0 0,1 4-257-464 0,-1 5 0 464 0,2 5 0 0 0,-9 1 1 0 0,-1 2-172-757 0,-2 5 1 757 0,-2-5-1 0 0,0 4 1 0 0,0-4-886-1111 0,0-1 0 1111 0,0-11 0 0 0,0-5-1480-1315 0,0-6 2605 492 0,-8-17 0 823 0,-17-68 0 0 0,-12-34 0 0 0</inkml:trace>
  <inkml:trace contextRef="#ctx0" brushRef="#br0" timeOffset="7182">1108 4155 11913 203646 61753,'0'12'1002'0'0,"0"-1"1"0"0,2-5 0 0 0,4 4 0 0 0,6-3-606-314 0,3-3 1 314 0,5-2-1 0 0,1-2 1 0 0,4 0-260 0 0,2 0 0 0 0,2 0 0 0 0,6 0 0 0 0,0-2-375 0 0,0-3 1 0 0,-6 3 0 0 0,-1-6 0 0 0,-3 2-679 0 0,-4 0 1 0 0,4 0 0 0 0,-1 6-1530 0 0,-3 0 2444 0 0,-2 0 0 0 0,-40 0 0 0 0,-10 0 0 0 0</inkml:trace>
  <inkml:trace contextRef="#ctx0" brushRef="#br0" timeOffset="7275">1283 3910 11942 204386 60319,'-10'0'2886'0'0,"-3"2"-2313"-26"0,7 4 0 26 0,0 4 1 0 0,6 7-1 0 0,0 3-484 0 0,0 3 1 0 0,0 6 0 0 0,0 10 0 0 0,2 4-367 0 0,4 1 1 0 0,-4 3 0 0 0,4 3 0 0 0,-3-1-364 0 0,3-3 0 0 0,-2-7 640 0 0,8 2 0 0 0,15-20 0 0 0,10-5 0 0 0</inkml:trace>
  <inkml:trace contextRef="#ctx0" brushRef="#br0" timeOffset="7543">3623 3020 11942 211976 60319,'-8'11'3655'0'0,"-3"1"-3676"-720"0,3-8 0 720 0,10 4 0 0 0,13-8 0 0 0,9 0 876 0 0,3 0 1 0 0,0 0-1 0 0,4-2 1 0 0,-2-2-409 0 0,2-2 0 0 0,2-2 0 0 0,2 4 1 0 0,0-1-424 0 0,0 1 0 0 0,-2 2 0 0 0,-2 2 0 0 0,-4 0-45 0 0,-2 0 1 0 0,5 0 0 0 0,-7 0-1 0 0,-2 0-845 0 0,-1 0 1 0 0,-3 0 0 0 0,1 0-2766 0 0,-1 0 1475 0 0,-7 0 2156 0 0,-3 0 0 0 0,-69 15 0 0 0,-15 5 0 0 0</inkml:trace>
  <inkml:trace contextRef="#ctx0" brushRef="#br0" timeOffset="7816">3868 2740 11942 211256 60319,'-12'-6'443'0'0,"0"1"1"0"0,1-1 0 0 0,-5 4 2376 0 0,5-4-1574 0 0,3 4 0 0 0,8-4-959 0 0,0 12 0 0 0,6 4 0 0 0,-1 9 0 0 0,1 3-112 0 0,2 1 1 0 0,-4 8 0 0 0,6-2-1 0 0,-3 6-176 0 0,-3 6 0 0 0,-2 1 1 0 0,-2 7-1 0 0,0-3-464 0 0,0 3 1 0 0,0-6 0 0 0,0-1 0 0 0,0-1-694 0 0,0 0 1 0 0,0-8-1 0 0,0-10 1 0 0,-2-5-869-751 0,-4-7 2026-316 0,4-3 0 1067 0,-29-47 0 0 0,2-9 0 0 0</inkml:trace>
  <inkml:trace contextRef="#ctx0" brushRef="#br0" timeOffset="8809">3955 976 11947 214700 60069,'-18'0'1321'0'0,"1"0"1"0"0,9 0 0 0 0,8 0 0 0 0,10 0-778 0 0,5 0 1 0 0,5 0 0 0 0,3 0-1 0 0,6 0-116 0 0,4 0 1 0 0,2 0 0 0 0,2 0 0 0 0,2 0-284 0 0,2 0 0 0 0,-1-2 0 0 0,-3-1 0 0 0,2-3-116 0 0,2 2 1 0 0,0 0-1 0 0,-7 0 1 0 0,-1-2-156 0 0,-3 2 1 0 0,-5 2 0 0 0,-8 2 0 0 0,1 0-51 0 0,-1 0 0 0 0,-7 2 0 0 0,-4 4-389 0 0,-4 6 1 0 0,-4-2 0 0 0,-4-1-1016 0 0,-6-1 1 0 0,-3-2 0 0 0,-3-4 1579 0 0,1 4 0 0 0,-24-12 0 0 0,-6 4 0 0 0</inkml:trace>
  <inkml:trace contextRef="#ctx0" brushRef="#br0" timeOffset="8889">4234 662 11947 214700 60069,'-17'-10'0'0'0,"5"1"0"0"0,1 5 2679 0 0,-3-2-1730 0 0,6-8 0 0 0,1 14 1 0 0,7 0-507 0 0,0 10 1 0 0,5 6 0 0 0,3 3-1 0 0,0 4-274 0 0,0 6 1 0 0,3 6 0 0 0,-5 4-1 0 0,0 4-125 0 0,2 1 1 0 0,-6 1 0 0 0,3 4 0 0 0,-3-5-562 0 0,-2-1 0 0 0,0 0 0 0 0,0-7 0 0 0,0 1-1292 0 0,0-4 0 0 0,-2-9-1370 0 0,-3-1 3179 0 0,3-11 0 0 0,-14-67 0 0 0,6-22 0 0 0</inkml:trace>
  <inkml:trace contextRef="#ctx0" brushRef="#br0" timeOffset="9066">3291 313 12006 214663 57485,'-17'0'1292'0'0,"-1"0"-182"0"0,9 0 1 0 0,3 0 0 0 0,12 0-572 0 0,5 0 1 0 0,11 0-1 0 0,3-2 1 0 0,2-2-269 0 0,4-2 0 0 0,2-2 1 0 0,2 4-1 0 0,2-1-184 0 0,4 1 0 0 0,-3-4 0 0 0,7 2 0 0 0,-2 0-131 0 0,-4-1 0 0 0,3 5 1 0 0,-1-6-1 0 0,-4 2-621 0 0,-6 0 0 0 0,0 0 0 0 0,-8 6-545 0 0,-1 0 1 0 0,-9 0-139 0 0,-1 0 1 0 0,-14 2 1347 0 0,2 4 0 0 0,-58 12 0 0 0,-10 9 0 0 0</inkml:trace>
  <inkml:trace contextRef="#ctx0" brushRef="#br0" timeOffset="10559">3518 33 12006 213861 57485,'0'-9'4447'0'0,"0"-7"-3709"0"0,0 14 1 0 0,0-4-445 0 0,0 12 1 0 0,0 6 0 0 0,0 11 0 0 0,0 6-129 0 0,0 4 1 0 0,0 4 0 0 0,0 4 0 0 0,0 7-237 0 0,0 9 1 0 0,0-3 0 0 0,0 6 0 0 0,0-2-427 0 0,0 0 0 0 0,0 1 0 0 0,0-9 0 0 0,0-3-1143 0 0,0-7 1639 0 0,0-10 0 0 0,16-36 0 0 0,3-16 0 0 0</inkml:trace>
</inkml:ink>
</file>

<file path=ppt/ink/ink2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8:11.329"/>
    </inkml:context>
    <inkml:brush xml:id="br0">
      <inkml:brushProperty name="width" value="0.04286" units="cm"/>
      <inkml:brushProperty name="height" value="0.04286" units="cm"/>
      <inkml:brushProperty name="color" value="#FFFFFF"/>
    </inkml:brush>
  </inkml:definitions>
  <inkml:trace contextRef="#ctx0" brushRef="#br0">245 470 7785,'-12'0'724,"1"0"0,7 2 0,-2 4-110,4 5 1,2 5 0,2 3-1,4 7-375,6 9 1,3 7 0,5 11-1,1 1-217,2 4 0,0-3 0,-7 3 0,-2-4-96,-3-2 1,-1-3 0,3-6 0,-3-10-241,-2-6 1,-2-10 0,-6-9 23,0-6 0,0-6 0,0-15 0,0-7 188,0-8 1,-2-3-1,-2-10 1,-2-1 29,2-3 0,2 5 0,2-1 0,0 0 88,0 3 0,0-5 1,0 9-1,0 1-89,0 2 1,0 4 0,2 4-1,2 5-327,2 5 1,8 7 0,-3 3-171,5 1 0,1 10 570,1 10 0,22 65 0,-16-29 0,-1-1 0</inkml:trace>
  <inkml:trace contextRef="#ctx0" brushRef="#br0" timeOffset="1004">682 924 7786,'0'18'440,"0"-7"-227,0 1 1,2-8-1,3 2 77,7-4 0,-2-4 0,1-4 0,3-6-152,2-3 1,-1-9 0,-1-1-1,-3-2-84,3-4 1,-6 4 0,-3 0 0,-3 1-4,-2 5 0,0 0 0,0-1-91,0-1 0,-7 2 0,-5 9 0,-3 4-27,-3 1 1,-5 5 0,-1-4 0,3 6 49,2 6 0,1 3 0,1 9 0,-1 1 30,1 4 0,1 5 1,5 7-1,5-1 90,4 1 1,2 0 0,2 0-1,4 0 59,5 0 0,5 6 1,3-2-1,3-4-271,1-4 0,8-12 1,-4 0-1,2-7-253,0-4 0,-2-2 1,5-10-1,-5-8 362,-2-11 0,-5-29 0,-1-13 0,-1-5 0,1-1 0</inkml:trace>
  <inkml:trace contextRef="#ctx0" brushRef="#br0" timeOffset="1362">1048 662 7786,'-11'0'808,"-1"0"0,8 8 0,-2 4 0,5 3-287,1 3 0,0 1 0,0 4 0,1 6-287,5 4 0,2 4 0,6 2 0,-3 2-41,3-2 1,1-3-1,3-3 1,-1-3-145,1-7 1,-7-4 0,1-3 0,2-5-186,1-5 0,-3-4 0,-2-6 0,-1-7-166,1-13 1,-6-9-1,2-5 1,-2-5-38,1-2 1,-3 1 0,4-5 0,-4 4-17,-2 3 0,0 1 0,2 8 0,2 4-542,2 6 0,-1 3 897,-5 3 0,16 54 0,3 13 0</inkml:trace>
  <inkml:trace contextRef="#ctx0" brushRef="#br0" timeOffset="1363">1363 889 7786,'0'27'258,"0"-1"1,0-9 0,0 1 220,0-1 0,0-5 0,2-3 0,4-1-243,5-4 1,-1-2 0,2-2 0,1-2-32,3-4 1,1-9 0,1-11 0,-1 1-202,1 0 1,-3-6 0,-1 4 0,-3-2-75,3 0 1,-6 1 0,-3-1 0,-3 4-31,-2 0 0,0 5 0,0-3 0,0 4-69,0 1 1,-7 3 0,-7 1-1,-5 4 114,-5 3 1,1 1 0,4 6 0,-3 2 57,-1 4 0,0 9 0,5 10 0,1 1 138,-1-1 0,7 8 0,1 0 0,2 6 170,4-1 1,4 1-1,6 0 1,6 4-42,3 1 1,3-5 0,1 2 0,3-6-214,1-6 0,6-4 0,-4-9 0,2-5-514,4-5 0,-3-4 1,-1-4-1,0-6-881,0-9 1,-6-10 1337,3-14 0,-5 20 0,-1-3 0</inkml:trace>
  <inkml:trace contextRef="#ctx0" brushRef="#br0" timeOffset="1453">1782 557 7794,'-8'18'301,"4"-6"0,-5-1 0,1 3 95,4 1 0,2-3 0,2 1 1,0 5 105,0 3 1,0 10 0,0-2 0,2 4-151,4 2 0,2 2 1,5 2-1,-3 4-177,-2 1 1,5-5-1,-3 2 1,0-4-114,-5-2 1,3-8 0,0-4-145,2-3 1,-6-13 0,1-7-50,-3-9 0,-2-9 0,0-5 1,0-8-67,0-8 0,0 0 0,-2-5 0,-2 1-40,-1 4 1,-1 0-1,6 2 1,0-1-94,0-1 1,0 12-1,2-6 1,2 4-225,1 1 1,9 7-1,-2 0 1,3 5-453,3 5 1,5 7 1005,0-2 0,1 4 0,-7 2 0</inkml:trace>
  <inkml:trace contextRef="#ctx0" brushRef="#br0" timeOffset="1550">2323 540 7745,'-2'-10'508,"-3"4"0,1 4 0,-8 2 138,-2 0 1,5 0-1,-3 0 1,-1 0-305,-3 0 0,-1 2 0,-3 4 0,-1 6-344,-2 3 0,-1 3 0,7 1 0,-1 5-100,1 5 0,1-2 0,5 0 0,5 0-164,4 0 1,2-5 0,2 1 0,4-4-77,5-1 0,7-1 0,3-1 0,4-3 213,3-1 1,-1-6 0,4 4 0,-2-1 257,2 1 0,-6 0 0,0 5 0,-3 1 166,-5 3 0,5 2 1,-13-3-1,1 1 125,-4 5 0,-4-3 0,-2 6 0,-2-2-225,-4-3 1,-6-3-1,-9-1 1,-2-1-564,1 1 1,-5-7 0,0-1 0,-2-2-1371,0-4 1,7-3 1737,-1-1 0,11-7 0,5-3 0</inkml:trace>
  <inkml:trace contextRef="#ctx0" brushRef="#br0" timeOffset="1817">2463 924 7222,'18'0'0,"-1"0"-285,0 0 0,1 0 0,-1-2 1,1-2 725,-1-1 0,1-1 1,-1 4 114,1-4 1,-3-4 0,-1-7 0,-4-3-308,-3-3 0,-1 2 0,-6-6 1,0-1-243,0 1 0,-2 4 0,-4-4 0,-5 2 15,-5 3 1,-7 3-1,0 3 1,1 5-140,3 5 0,-4 4 0,-1 4 1,3 4-1,2 5 1,1 13 0,1 5-1,1 4 220,4 2 0,5 5 0,7 3 1,0 2 313,0 3 1,9 8 0,7 3-1,9-3-126,8-2 1,0-3-1,14-5 1,1-7-765,3-8 1,1-13-1,2-13 473,5-3 0,-3-65 0,4-29 0,-14 27 0,0 1 0,0-1 0</inkml:trace>
  <inkml:trace contextRef="#ctx0" brushRef="#br0" timeOffset="2666">3668 191 7742,'-12'0'500,"1"0"0,1 2 1,-2 3-32,7 7 1,3 4 0,2 3 0,0 4-188,0 6 0,7 6 0,5 6 0,4 8-210,1 7 1,1 0 0,-1 6 0,0 0-65,1 0 0,-3-5 1,-1-1-1,-4-8-73,-2-7 1,3-6 0,-5-6 0,-2-5-678,-2-5 476,-2-9 0,0-10 0,0-12 0,0-5-110,0-7 0,0 3 0,0-8 0,0-2 94,0-2 0,2 0 0,2 2 0,3 4 33,3 1 0,2 3 1,5 8-1,1 3 533,-1 6 0,1 4 1,-1 2-1,2 4 116,5 8 1,-5 7 0,4 16 0,-3 2 32,-3 4 1,1-3 0,-1 7 0,-1-2-114,-5-4 0,-3 3 1,-8-1-1,0-4-166,0-6 1,-2-6 0,-4-7 0,-5-1-250,-5 1 0,-3-3 0,-3-1 0,-1-5-317,2-1 0,0-2 0,-1-6 0,-1 0-387,2 0 0,3-8 0,4-3 0,5-5 799,1-1 0,13-32 0,7-13 0,3-5 0,0 0 0</inkml:trace>
  <inkml:trace contextRef="#ctx0" brushRef="#br0" timeOffset="4519">4175 750 7955,'11'0'454,"-1"1"0,-2 5 24,-4 6 1,3 0-1,-1 3 1,0 4-110,2 1 1,-4 7 0,5 2 0,1 4-379,0 2 0,-1 0 0,3 0 0,-4-2-87,0-4 1,-6 2 0,3-6 0,-1-1-1942,2-5 2037,-4 2 0,-18-73 0,-13-8 0</inkml:trace>
  <inkml:trace contextRef="#ctx0" brushRef="#br0" timeOffset="5339">4227 435 7768,'-18'0'1078,"1"0"-965,0 0 0,7 2-861,4 4 1,4 4 747,2 7 0,54 32 0,14 7 0</inkml:trace>
  <inkml:trace contextRef="#ctx0" brushRef="#br0" timeOffset="5340">4664 645 7768,'0'17'-151,"-8"-7"548,-4-4 1,-3 1 0,-3-1 64,1-2 1,5-2 0,0-2 0,-1 0-276,-3 0 1,-1 0 0,-1 0-258,1 0 1,-1 8-1,3 4-28,3 3 1,5 8 0,7 3-1,0 1 124,0 4 1,1 4 0,5 4 0,6 3 178,3 3 1,9-4 0,-1 1 0,0-3 5,3-6 1,-7-10-1,6 1 1,-2-7-191,1-5 1,-1-4-1,-6-8 1,-1-2-298,-4-4 0,1-12 0,-5-11 0,0-4-99,0-2 1,-3-2-1,-5-3 1,0-5 128,0 0 0,0 3 1,0 7-1,0 0 175,0 0 1,0-4 0,0 4 0,0 6 366,0 2 0,0 13 99,0-3 1,0 13 0,0 4 31,0 10 0,0 7 0,2 8 1,2 8-72,2 6 0,6 8 1,-5-5-1,3 3-256,4 4 1,-5-1 0,3-1 0,2-7-801,1-3 1,1-4 0,-3-4 0,1-7 699,5-9 0,11-45 0,4-21 0,8-5 0,0-1 0</inkml:trace>
  <inkml:trace contextRef="#ctx0" brushRef="#br0" timeOffset="5341">5310 470 7768,'-24'6'360,"1"2"1,2-1 58,1 1 0,1 0 0,-2-2 1,-3 3-207,3 1 0,2 8 1,1-3-1,1 8 130,-1 5 1,1-5 0,1 4 0,5-2-301,5-3 1,4-1 0,4 0 0,4 3-265,5-3 0,5-4 1,3-3-1,4-2-5,7 1 1,-3-3-1,2 0 1,2-1 108,2 1 0,-6-4 0,-2 6 0,-1-1 194,-1-1 1,0 5 0,-7-3-1,-3 5 282,-1 7 1,-8-3 0,2 6 0,-6 0-17,-6 1 1,-4-5 0,-7 4 0,-3 0-401,-3 0 0,2-11 1,-7 1-1,3-3-410,4-4 0,-4 3 0,1-7 0,5-4 467,5-6 0,20-41 0,12-20 0,1-7 0,0 0 0</inkml:trace>
  <inkml:trace contextRef="#ctx0" brushRef="#br0" timeOffset="5342">5449 767 7882,'10'8'625,"6"-4"-395,-5 7 1,-3-5 0,0 6 0,-2 1 92,-1 3 0,7 3 0,-6 5 0,0 5-110,2 4 0,-7 2 0,5-1 0,-4 1-94,-2 0 0,0-2 0,0-4 0,0-5-2662,0-5 2543,0-9 0,0 5 0,0-5 0</inkml:trace>
  <inkml:trace contextRef="#ctx0" brushRef="#br0" timeOffset="5343">5397 295 9203,'-6'18'-175,"0"-1"1,1-5 0,5 0-568,0 1 0,0 3 742,0 1 0,23 24 0,6 6 0</inkml:trace>
  <inkml:trace contextRef="#ctx0" brushRef="#br0" timeOffset="5344">5642 557 7762,'0'18'90,"0"-1"1,0 1 0,0-1-1,0 1 271,0-1 0,5 1 1,1 1-1,-2 2 206,-2 3 1,4 5-1,2-4 1,-1 2-79,1 4 1,4 2 0,-4 2 0,-1 0-291,1 0 0,4-6 1,-5-2-1,1 0-263,0 1 1,0-13-331,-2 3 0,-4-15 1,3-4-98,-3-15 1,-2-3 0,0-12-1,2-4 40,4-4 0,-4-8 0,4 5 0,-4-3 156,-2-4 0,6 7 0,1-1 1,1 2 218,0 1 0,0-1 1,-3 8-1,5 2 92,0 2 1,3 13 0,-5 1 239,2 5 0,0 6 0,3 12 1,-1 9 20,1 10 0,-3 6 1,0 4-1,0 2 83,-1 2 1,-5 7-1,4-1 1,-2 3-299,-1 3 1,7-3 0,-6-3 0,-2-6-483,-2-5 1,4-1 0,1-2 0,3-6-619,4-9 1,-5-8 1037,3-10 0,15-62 0,10-16 0</inkml:trace>
  <inkml:trace contextRef="#ctx0" brushRef="#br0" timeOffset="5433">6323 715 9643,'-10'-8'0,"2"-2"299,0 0 0,5-5 0,-9 3 0,0-5-65,3-6 0,-7 3 0,4-3 0,-3 3 58,-3 3 1,1 5-1,-1 3-201,1 1 0,0 10 1,1 11-1,4 9-149,7 7 1,3 10-1,2 3 1,0 1 72,0 0 1,2 5-1,3-3 1,7-2 52,4-9 1,3-1 0,2-9 0,3-3-118,-3-2 1,4-9 0,-2-6 0,-1-6-158,-3-4 0,-1-15 1,-3-2-1,-1-8-136,-3-4 0,-1 0 1,2-2-1,-4-2 84,-1-2 0,-5 1 0,4 5 0,-4 0 109,-2 0 0,6 8 1,0 3-1,-2 5 364,-3 1 1,-1 11 248,0 7 1,0 9 0,0 15-1,2 7-3,4 8 1,-2 5-1,8 11 1,-1 3-10,-1 6 1,6 6 0,-5 5-1,3 9-6,-3 7 0,5-2 0,-6 4 0,1-3-102,1-3 1,-8-13-1,2-6 1,-4-10-301,-2-14 0,0-3 0,0-18 0,-2-3-40,-4-7 1,-4 1 0,-7-8 0,-1-2-272,1-2 1,-3-10 0,-1-2-1,-4-3-571,-2-5 1,5 3-1,-3-16 1,2-6-563,-1-8 1,3-11 0,8-4 1399,1-2 0,16 12 0,4-3 0,-3-6 0,1-1 0</inkml:trace>
  <inkml:trace contextRef="#ctx0" brushRef="#br0" timeOffset="5683">6951 994 8538,'0'17'1113,"0"1"1,0 1-911,0 5 1,0 3-1,0 8 1,0 0-568,0 0 1,-5 5 363,-1 1 0,0-8 0,6-8 0</inkml:trace>
  <inkml:trace contextRef="#ctx0" brushRef="#br0" timeOffset="7394">7528 645 7752,'-18'-10'724,"9"2"1,1 16-1,10 4 1,4 5-461,5 6 0,5 7 0,1 10 0,1 7-103,-1 3 0,1-3 1,-1-2-1,0-1-2,1 1 0,-1-6 0,-1-1 0,-2-7-121,-3-7 0,1-7-170,5-5 0,-7-12 0,-4-14 0,-4-7-58,-2-8 1,6-6-1,-1-4 1,-1-4-76,-2-1 0,-2 3 0,0-6 0,2-1 44,4-3 1,-4 7 0,4 3-1,-4 4 69,-2 2 1,2 8 244,3 4 1,-1 13 0,6 10 0,-2 12 252,-4 9 0,3 8 1,1 12-1,0 6-8,0 3 0,5 4 0,-3 3 0,2 1-66,-1-2 1,-1-7 0,4-5 0,-3-1-22,3-4 0,-5-10 0,3-8-220,2-7 0,-5-6 0,1-12 0,0-6-107,0-8 0,-5-16 0,5-3 0,0-4-53,-1-2 0,-5-5 1,2 3-1,-2-1-373,2-1 1,-4 2 0,4-3 0,-3 3-537,3 2 1,-4 3 0,4 7 1037,-4 4 0,-2 11 0,0 10 0</inkml:trace>
  <inkml:trace contextRef="#ctx0" brushRef="#br0" timeOffset="8227">8244 994 7767,'2'27'0,"2"-4"0,3-5-171,3-6 0,-2-5 1,7-7-1,5 0 116,-1 0 1,6-9-1,-1-7 1,-1-7 951,2-4 1,0-8 0,4-6 0,-5 2-519,-5 2 0,-3 2 0,-3 0 0,-3 1-234,-2-1 0,-2 2 0,-6 2 0,-2 3-80,-4 3 1,-4 2 0,-9 5 0,-5 3-38,-5 3 0,2 4 0,-2 8 0,-2 0 49,-2 0 0,4 14 0,2 5 0,0 7-12,-1 5 0,7 4 1,-2 3-1,5 5 147,7 2 1,3 3 0,8 11 0,2 3 54,4 0 0,11 4 0,10-8 1,4-4-175,4-5 1,-2-7-1,12-11 1,-1-5-435,1-9 1,-6-11 0,2-2 0,-4-10-1683,-3-11 2023,1-1 0,-18-30 0,-6-14 0,1-1 0,1 1 0</inkml:trace>
  <inkml:trace contextRef="#ctx0" brushRef="#br0" timeOffset="8700">9536 592 7765,'-6'-17'0,"-1"1"0,-1 3 525,0 1 106,2 8 0,6-2 0,0 14-229,0 10 1,0 1 0,2 10 0,2 2-175,2 2 1,7 8 0,-1 4 0,4 3-72,1 6 1,0 3 0,1-3 0,-1 2-158,1 3 1,-1-3 0,1-8 0,-1-5-171,1-6 0,-1-6 0,1-14-61,-1 1 0,-1-10 1,-3-10-1,-3-14 35,-2-11 0,3-8 1,-5-6-1,-2-5-7,-2-5 0,4-1 1,0-1-1,-2 1 70,-3 0 0,-1 1 0,0 3 0,0 3 166,0 2 1,-1-3 0,-3 7-1,-2 6-37,2 8 0,2 5 1,2 3 51,0-1 0,0 11 0,2 7 86,4 9 1,-2 9-1,7 5 1,1 6 122,-2 4 1,5 10 0,-5 5 0,1 9 53,1 7 1,-6-4-1,4 0 1,-1-2-51,1 1 1,-6 5 0,4-8 0,-2-6-108,-1-7 0,7-14 0,-4-8-252,1-7 0,-3-8 0,6-14 0,0-9-44,-3-11 1,7-10-1,-7-5 1,3-2-67,0-3 0,-8-1 1,3 1-1,-1 3-92,0 2 0,0 3 0,-6 7 0,0 4-645,0 5 1,0-1 944,0 2 0,-8 23 0,-2 11 0</inkml:trace>
  <inkml:trace contextRef="#ctx0" brushRef="#br0" timeOffset="8701">10322 645 7888,'-17'0'708,"7"0"1,2 7-210,8 5 1,0 4 0,2 1 0,2 3-295,2 3 1,7-2 0,-3 8 0,2 2-198,-1 2 0,-5 8 0,4 2 1,-2-1-231,-5 1 0,-1-2 0,-2-6 0,0-2-1332,0-4 0,0-4 1554,0-7 0,-6-55 0,-3-25 0,-1-2 0,0 0 0</inkml:trace>
  <inkml:trace contextRef="#ctx0" brushRef="#br0" timeOffset="8898">10305 330 7765,'-18'0'-538,"1"0"1,1 2-255,4 4 792,-3 4 0,44 31 0,2 5 0</inkml:trace>
  <inkml:trace contextRef="#ctx0" brushRef="#br0" timeOffset="9066">10724 837 7765,'-18'-10'223,"1"4"0,1 2 0,3 1 0,1-5-109,-2-2 1,5 4 0,-3-5 0,-2-1 116,-1 2 1,-3-3-1,1 7-110,0 2 1,5 2 0,0 2 0,1 2-68,1 4 1,0 4-1,6 9 1,-1 6-162,1 10 0,2 2 0,2 10 0,2 1 175,3 2 1,5 3 0,8-1-1,-1-1 65,1-5 1,5-5-1,0-12 1,0-6-94,3-3 1,-5-10 0,6-7-1,-2-6-32,-3-9 0,-9-13 0,-1-10 0,0-10-214,-3-5 1,5-9-1,-8-1 1,-2-2-75,-2-4 0,-2-2 0,0-2 0,0 1 107,0-1 1,-8 0-1,-4-2 1,-1 0 63,1 2 0,-8-1 0,7 12 0,-1 5 328,-1 6 1,1 7 247,3 12 1,3 15 0,8 18 0,0 13-179,0 9 1,0 3-1,0 8 1,2 3 78,4 7 0,1 11 0,7 4 0,-4 2-109,-3 0 1,5 6 0,-4 6 0,1 0-400,5 1 0,0-5 0,-1 2 0,-1-8-532,1-8 1,3-6 0,1-7 0,1-12-672,-1-14 1,1-9 1342,-1-10 0,1-78 0,-1-19 0</inkml:trace>
  <inkml:trace contextRef="#ctx0" brushRef="#br0" timeOffset="9889">11038 977 7765,'0'17'847,"0"0"0,2 1-726,4-1 0,-2-7 0,7-4 0,3-6 62,1-6 1,3 0 0,-1-9 0,3-5-69,3 1 1,-4-8-1,3 0 1,-7-2-72,-3-1 0,-2 7 1,1-4-1,-5 0-192,-4 0 1,-2 5-1,-2-1 1,-4 4 3,-5 1 1,-5 1 0,-3 1 0,-3 4 39,-1 7 0,-6 3 0,4 2 0,0 2 179,-1 3 1,-3 7 0,6 11 0,4 7 25,5 3 1,6 7 0,8 3 0,0 2 142,0 3 0,2 3 0,4 1 0,8 0-125,7 1 1,6-7 0,6-1 0,-2-4-463,-2-8 1,0-8-1,6-13 1,0-7-659,0-3 1,-6-6 1000,0-7 0,8-78 0,-15 27 0,1 1 0</inkml:trace>
  <inkml:trace contextRef="#ctx0" brushRef="#br0" timeOffset="10099">11527 575 7765,'-12'2'350,"1"4"1,1 3-1,-4 9 407,3-1 1,7 7-1,-2 3 1,4 6-294,2 9 0,0 7 0,0 5 0,0 4-239,0 6 0,6 4 1,0 0-1,-2-6-115,-2-9 0,3-5 1,1-13-1,0-8-519,2-5 0,-4-16 0,7-12 0,-7-12 1,4-19-1,-2-3-156,0-7 0,5-9 0,-3-2 0,0-1 159,0-1 0,5 6 1,-3-4-1,2 3 235,-1 3 1,1 5 0,3 3 0,-1 3 385,-2 8 0,-1 8 0,7 13 0,-1 6 291,1 4 1,-7 4 0,1 6 0,1 12 146,3 13 1,1 5 0,-1 13 0,-2 5-369,-3 4 0,-7-2 0,4 6 0,-2 2-416,-1 2 0,1-6 0,-6-3 1,2-7-2786,4-5 2916,-4-12 0,29-57 0,-2-19 0</inkml:trace>
  <inkml:trace contextRef="#ctx0" brushRef="#br0" timeOffset="10216">12435 872 7742,'12'0'1135,"-1"0"-689,3 0 0,9 0 0,4 0 0,5 0-152,2 0 0,-3-2 0,12-2 0,-2-2-217,0 2 0,7-4 0,-5 3 0,-2-1-576,-6-2 1,-6 6 0,0-4 498,-6 4 0,-19 10 0,-6 2 0</inkml:trace>
  <inkml:trace contextRef="#ctx0" brushRef="#br0" timeOffset="10482">12645 522 8938,'0'18'1273,"2"1"1,2 5-954,1 5 0,7 6 1,-4 5-1,0 9-420,-1 7 1,5 6 0,-6 8-1,-2 0-422,-2 0 1,3-8-1,1-4 1,-2-5 521,-2-7 0,21-50 0,6-19 0</inkml:trace>
  <inkml:trace contextRef="#ctx0" brushRef="#br0" timeOffset="11025">12977 365 7786,'7'-9'789,"-5"5"0,4 13 9,-4 9 0,-2 13 0,0 2 0,0 8-182,0 3 1,2 5 0,2 9 0,2 6-330,-2 4 1,-1 2 0,1-2-1,2-2-152,-2-2 1,-2-8 0,0 0 0,2-9-532,2-12 1,-1-8-283,-5-10 0,0-9 0,0-8 33,0-9 0,0-9 0,0-5 1,2-6 177,4-4 1,-4-4 0,4-2 0,-2-2 174,2 2 1,-2 1 0,5-1 0,1-2 152,0 2 0,1 2 1,7 2-1,-3 1 130,-3-1 0,3 7 1,-3 5-1,4 6 439,1 5 0,-5 4 0,-1 10 0,1 6 205,-2 9 0,-1 9 0,-5 11 0,2 3-194,-2 7 1,-2 3 0,-2 3 0,0-3-261,0-3 0,0 1 0,0-5 0,0 0-616,0-1 0,0-3 0,0-10-1822,0-5 2257,0-13 0,8-96 0,-3 27 0,-1-1 0</inkml:trace>
  <inkml:trace contextRef="#ctx0" brushRef="#br0" timeOffset="11311">13553 872 8040,'0'27'173,"0"-4"0,2 2 1,4-1-470,5-3 0,-1-9 0,2-6 0,1-5 487,3-1 1,7-7-1,0-5 1,-1-3 179,-3-3 1,4-7-1,1-2 1,-5-2-56,-5-1 1,-1 1-1,-7-6 1,0 1-376,2-1 1,-6 5 0,1 1 0,-6-2-151,-9-2 1,-6 4 0,-5 2 0,-6 2 36,-4 3 1,-2 11 0,-2 5 0,-4 6 363,-5 6 1,3 11-1,2 14 1,7 8 466,4 8 0,-1 5 0,10 6 0,6 6-128,7 4 1,16-4-1,9 0 1,12 2-318,10 2 1,7-13 0,13-11 0,5-11-779,4-9 0,2-7 1,-1-7 563,1-10 0,-23-29 0,-1-12 0,4-7 0,-1 1 0</inkml:trace>
  <inkml:trace contextRef="#ctx0" brushRef="#br0" timeOffset="12032">14950 750 7749,'-17'-10'0,"-1"4"-259,1 4 0,5-4 0,0-2 1,-1 1 613,-3-1 1,-1-4 0,-1 5-1,1-3-8,-1-4 1,1 5-1,-1-1 1,1 2-270,0 4 1,5 2-1,0 2 1,1 2-19,1 4 1,0 11 0,6 13 0,-2 5-48,3 5 1,1-1 0,2 8-1,2 1-45,3 3 0,5-1 0,8-3 0,-1-7 56,1-3 1,-1-4-1,0-4 1,1-5-14,-1-5 0,1-9 0,-1-6 0,1-8-31,-1-8 0,1-13 0,-1-10 1,-1-10 24,-5-5 0,5-4 1,-5-5-1,3-3-194,-2 0 0,1 0 1,-5 4-1,0-6-42,0-4 1,-3 0-1,-5 2 1,-2 4 173,-3 2 0,1 2 1,-8 3-1,0 1 94,3 1 0,-7 13 1,7 16-1,-3 7 144,0 5 1,6 6 0,-3 14 0,1 10 256,4 9 1,2 12 0,2 3 0,0 5-68,0 7 0,0 5 1,0 8-1,2 1-168,4 4 1,2 8 0,5-3 0,-1 3-197,1 3 0,3-5 0,1 0 0,1-5-571,-1-3 1,1-12 0,1-17 0,3-8 563,1-10 0,23-69 0,1-32 0</inkml:trace>
  <inkml:trace contextRef="#ctx0" brushRef="#br0" timeOffset="12987">15352 907 7749,'0'17'212,"0"1"1,0-1-942,0 1 1,0-7 1087,0 1 1,7-8 0,5 2 0,4-6 97,1-6 0,1-10 0,1-9 0,2 0-444,3 0 0,-3-7 0,-7 5 0,-5-2-79,-1 0 0,4 6 0,-7-4 0,-1 1 6,-2 5 1,-10-2 0,-1 3 0,-5 5-122,-3-1 0,3 9 0,-11 1 0,0 6 238,-4 6 0,1 5 0,1 12 0,0 7 247,0 3 1,6 3 0,-3 5 0,7 4-80,5-1 1,4 7-1,8-5 1,0 3-149,0-2 1,14-5 0,5-7 0,7-2-212,5-4 1,8-5 0,1-13 0,-1-5-672,-2-4 0,4-4 0,-1-4 805,-1-5 0,-2-29 0,2-14 0,3-3 0,-1 0 0</inkml:trace>
  <inkml:trace contextRef="#ctx0" brushRef="#br0" timeOffset="13208">15963 627 7749,'-10'0'289,"2"0"1,22 0 0,4 0 46,1 0 0,2 0 1,1 0-1,1 0-156,-2 0 0,4 8 0,1 4 0,-1 5-13,0 6 0,-2-1 0,-5 7 0,-1 0-93,1-2 1,-8 6 0,-5-4 0,-5 4-253,-5 2 1,1-2 0,-10-4 0,-3-5-575,-5-5 0,-3-4 0,2-3 752,-6-6 0,-15-26 0,-7-12 0,-6-2 0,1 0 0</inkml:trace>
  <inkml:trace contextRef="#ctx0" brushRef="#br0" timeOffset="13209">15911 680 8750,'0'17'599,"0"1"0,0 1 0,1 6-323,5 10 0,-4 8 1,6 13-1,-2 6-358,0 8 0,-1 6 0,-5-3 0,0 3-459,0-2 0,0-4 0,0-8 541,0-10 0,24-93 0,5-30 0</inkml:trace>
  <inkml:trace contextRef="#ctx0" brushRef="#br0" timeOffset="13210">16330 365 7749,'9'0'1014,"1"0"-304,-4 0 0,-4 10 0,4 7 1,-4 15-327,-2 12 1,0 10 0,0 18 0,0 6-288,0 9 0,0 4 0,0 5 0,0-11-721,0-6 1,0-13 0,2-13 0,1-12 623,3-10 0,16-84 0,-3-26 0</inkml:trace>
  <inkml:trace contextRef="#ctx0" brushRef="#br0" timeOffset="13332">16627 924 7749,'0'18'-38,"0"-1"0,0 6 0,2-1 129,3-7 1,5 1-1,8-10 1,-1-3 190,0-1 1,1-9 0,1-7 0,3-5-195,1-5 1,0-7 0,-5 2 0,-1-2-92,1 2 0,-3-4 0,-1 4 1,-5-2-84,-1 2 1,-2 2 0,-6 5 0,-2-1-38,-4 2 0,-3 1 0,-9 5 0,-1 3 171,-5 6 0,3 4 1,-8 4-1,0 4 185,2 6 1,-1 5 0,7 6 0,0 7 89,5 3 0,1 3 0,9 3 0,2 4 195,2 2 0,4 1 1,4 8-1,6 1-303,3-3 1,10 3-1,4-15 1,4-1-1244,2-2 0,6-10 1,2-6 1027,1-7 0,26-68 0,-29 15 0,0 0 0</inkml:trace>
  <inkml:trace contextRef="#ctx0" brushRef="#br0" timeOffset="13765">17308 750 8062,'0'17'412,"0"0"0,0-5 0,2-2 1,3-2-446,7-5 1,4 5 0,3-2 0,2-2 294,3-2 0,13-2 1,-1-2-1,5-4-563,2-6 0,3-9 0,-3-2 0,0 1-278,-1 3 0,-9 2 0,-9 1 579,-5 4 0,-32 20 0,-9 12 0</inkml:trace>
  <inkml:trace contextRef="#ctx0" brushRef="#br0" timeOffset="14100">17500 435 7727,'-12'0'761,"1"0"0,5 0-388,-6 0 1,8 8-1,-2 4 1,4 5-47,2 6 0,0 1 0,2 11 1,2 7-254,2 7 1,6 11-1,-6 4 1,-1 6-287,3 5 0,-6-3 0,6 4 0,-2-6-220,-1-6 0,7-12 432,-6-11 0,7-12 0,-3-4 0</inkml:trace>
  <inkml:trace contextRef="#ctx0" brushRef="#br0" timeOffset="14384">17884 662 11253,'0'23'0,"0"3"264,0 1 1,0 4-1,0 10 1,0 5-174,0 5 1,0 7 0,0 0 0,0-2-514,0-1 1,0-11 0,0-5 0,2-8-678,4-7 0,-2-13 1099,7-5 0,-15-89 0,3 29 0,0 1 0</inkml:trace>
  <inkml:trace contextRef="#ctx0" brushRef="#br0" timeOffset="14492">17867 243 7771,'-16'-2'136,"2"-2"0,3-2 76,-3 3 0,5 1-587,-3 2 1,8 2 374,-2 3 0,22 35 0,13 15 0,0 8 0,0-1 0</inkml:trace>
  <inkml:trace contextRef="#ctx0" brushRef="#br0" timeOffset="14705">18146 732 7771,'0'43'-33,"-2"-12"1,-2 4-1,-2-2 160,2 0 1,2 7 0,2 3 0,0 0 401,0 0 1,2-3 0,4-5 0,6 0-267,3 0 0,3-10 1,1-7-1,3-10-236,1-7 1,2-1 0,-4-1 0,3-7-125,-3-10 0,-1-7 0,-3-12 0,0-2-93,1-1 1,-3-7-1,-3 4 1,-4 1-64,0-1 1,-6 2-1,3 6 1,-5 2 321,-5 4 0,1-2 0,-10 8 1,-3 0 106,-5-3 0,-9 13 1,2-3-1,-2 7 12,2 5 1,-4 4 0,4 5 0,-2 9-192,2 7 0,9 1 0,11 5 0,1 0-498,4 0 0,2-3 0,6 3 501,8-2 0,38-17 0,20-8 0,10-1 0,1 0 0</inkml:trace>
  <inkml:trace contextRef="#ctx0" brushRef="#br0" timeOffset="15015">18635 662 9021,'-8'10'1245,"6"5"1,-4-3 0,4 4-780,2 1 0,0 8 0,0 4 0,0 6-393,0 6 0,6 6 0,0 11 1,-2 4 52,-2 0 0,4-2 0,0-7 1,-3-3-326,-1-3 1,4-7-338,0-11 1,8-15-1,-5-22 102,1-19 0,6-14 0,-5-13 0,5-4-132,1-6 0,1 2 1,-1 0-1,1 0 264,-1-1 1,2 7 0,3 0 0,1 7 507,-2 9 0,-7 12 1,-2 11-1,1 9 86,3 6 1,-5 6 0,-1 8 0,-2 13 323,-4 12 0,4 4 0,-3 9 0,-1 4-508,-2 1 0,-2 5 0,0 0 0,0 0-1577,0 0 1469,0-1 0,8 9 0,2 3 0</inkml:trace>
  <inkml:trace contextRef="#ctx0" brushRef="#br0" timeOffset="15648">19857 750 7731,'-15'-28'0,"1"5"1142,3 4-326,7 1 0,-4 10 1,10 8-394,4 10 1,-4 8-1,6 5 1,-3 6-287,1 4 1,6 4-1,-6 4 1,-1 5-204,3 5 1,-6 1 0,4 0 0,-2 1-150,2-1 0,-4 1 1,3-3-1,-3-3-124,-2-7 1,0-11-1,0-5 1,2-7-15,4-5 1,-4-8 0,4-14 251,-4-7 1,4-18 0,-1-2 0,1-6 58,2-5 0,-4-1 1,6 1-1,-1 1 103,1-2 0,0-1 0,3 0 0,-1 3-13,2 6 1,1 0 0,3 5 0,-1 3-78,0 0 1,1 13-1,-1 5 14,1 5 0,-1 4 0,1 6 0,-1 2 15,1 4 0,-16 66 0,-4 23 0</inkml:trace>
  <inkml:trace contextRef="#ctx0" brushRef="#br0" timeOffset="15965">20207 1081 7742,'0'18'20,"0"-1"353,0 1 0,2-9 1,4-3-184,5-4 0,5-2 0,1-2 0,1-2-173,-1-1 0,6-15 1,1 1-1,-1-6-72,2-7 1,-5 5-1,3-2 1,-6 0-15,-5 2 1,2-4 0,-9 6 0,-1-1 36,-2 1 1,-4 2 0,-4 5 78,-5 1 0,-11 7 1,-3 4-1,-2 6 236,-4 6 1,4 4-1,-2 9 1,0 3 114,1 1 1,3 6 0,10-4 0,3 3-83,6 3 0,4 2 1,2 1-1,0 1-228,0 0 0,10 2 0,6 2 0,7 0-416,4-6 0,2 0 1,8-10-1,2-4 328,1-5 0,15-18 0,9-7 0,2-4 0,0 0 0</inkml:trace>
  <inkml:trace contextRef="#ctx0" brushRef="#br0" timeOffset="17002">21045 907 7758,'6'-18'0,"0"1"90,-2-1 0,-1 1 0,1-1 0,2 1 321,-2-1 0,-2 1 0,-2 0-133,0-1 1,-8 1 0,-3 1-115,-5 4 1,-1 5-1,-3 7 1,-1 0-67,-2 0 1,-3 2 0,5 3 0,-4 7-96,-2 4 1,5 9-1,-1 4 1,4 4-77,1 2 1,3 0-1,3 0 1,6 2 40,4 3 1,2-3 0,0 4 0,2-2 77,4 1 0,6-8 0,9 1 0,2-6-156,-1-6 1,3-9 0,0-6 0,0-5-163,0-1 0,-1-1 1,-7-5-1,1-8-25,-1-7 0,1-1 0,-3-9 1,-1-4-21,-3-3 0,-5-3 0,4 6 0,-2 0 192,-5 0 1,5 2 0,-2 2 0,-2 4 717,-2 2-66,-2 9 0,2 18 0,2 16 0,2 9-98,-3 6 1,-1 4 0,0 3-1,2 7-220,2 3 0,0 5 1,-6 3-1,0 6-43,0 4 0,0 4 0,0 1 1,-2 3 14,-4-2 0,2-4 0,-7-6 1,-3-6 80,-2-4 0,1-11 0,1-8 0,3-12-169,-3-9 1,-1-1 0,-5-7-1,-1-2-290,-2-2 0,-3-10 0,5-5 0,-2-7-303,1-3 1,-3-2 0,4 3-1,3-3-2809,5-2 3309,1-2 0,26-68 0,-4 41 0,1-1 0</inkml:trace>
  <inkml:trace contextRef="#ctx0" brushRef="#br0" timeOffset="17160">21429 784 9472,'10'8'850,"-2"4"0,-2 5-647,-1 7 1,3 3 0,-4 12 0,2 5-72,-2 9 1,-2 9-1,-2-4 1,0-2-476,0-1 1,-6-11 0,-2-3 342,-2-4 0,-9-64 0,-8-16 0</inkml:trace>
  <inkml:trace contextRef="#ctx0" brushRef="#br0" timeOffset="17419">21499 470 7762,'-21'0'311,"3"0"0,3 0 680,-1 0 0,-1 0-290,-1 0 1,9 2-1169,3 4 467,4-4 0,33 83 0,-12-36 0,1-1 0</inkml:trace>
  <inkml:trace contextRef="#ctx0" brushRef="#br0" timeOffset="17781">21883 802 7762,'-27'0'42,"-4"2"0,8 2 0,1 3 440,3 3 1,2-4 0,1 6 0,4 1-90,7 3 0,-3 1 1,2 3-1,2 1-213,2 2 1,4 8 0,2 0 0,4 6-224,1 4 0,3 0 1,6-6-1,1 0-144,4 0 0,3-2 0,5-4 0,-2-8-114,2-7 1,2-7 0,2-7 0,0 0-32,-1 0 0,1-13 0,-2-7 0,-2-7 86,-1-10 0,-3 0 0,2-7 0,-6-1 165,-3 1 1,-11-1-1,-3-4 1,-4 5 92,-2 1 0,0 8 0,-4 8 1,-6 2 188,-7 3 0,-12 5 0,-2 3 0,-6 5 13,-4 1 1,-2 2 0,5 6-1,-3 0 23,2 0 1,2 2 0,2 4 0,2 5-259,4 5 0,-2 1 0,10 1 1,5-1-390,9 1 1,5-1 409,2 1 0,0-1 0,0 1 0</inkml:trace>
  <inkml:trace contextRef="#ctx0" brushRef="#br0" timeOffset="19369">22372 819 7780,'-17'0'351,"5"0"1,3 2 362,1 4 1,-4 4 0,6 7-361,2 1 0,2 5 1,2 2-1,0 2-152,0 4 0,0 2 0,2 4 0,2 2-83,2 2 0,0-2 0,-6-8 0,0-4-183,0-2 1,0-2 0,0-5-332,0-1 1,0-9 240,0-8 0,8-13 0,1-13 1,3-1-283,0-4 1,-1-8 0,7-3 0,-1-1 55,1 0 0,5-3 0,0 3 0,-1 0 257,-3 1 0,-2 1 0,3 6 0,1 2 535,3 4 0,-1 4 0,-6 9 55,1 4 1,-3 7 0,-1 10 0,-4 7-24,-3 4 0,-1 9 1,-6 6-1,0 6-122,0 3 0,0 7 1,0-4-1,0 1-306,0 5 0,0 7 1,0 2-1,-2-1-437,-4-3 1,4-9-1,-3-3 1,3-3-2389,2-4 2809,0-4 0,7-37 0,3-5 0</inkml:trace>
  <inkml:trace contextRef="#ctx0" brushRef="#br0" timeOffset="19944">23123 1151 7780,'-17'25'90,"5"-3"0,1 7 0,-1 2 367,2 2 1,-5 2-1,3 0 1,-4 2-602,-1 3 1,-2 3 143,-5 4 0,5-12 0,-6-10 0</inkml:trace>
  <inkml:trace contextRef="#ctx0" brushRef="#br0" timeOffset="19945">53 1989 7820,'-16'2'393,"5"4"1,-3-2 279,8 8 0,1-6 0,5 5-369,0 3 1,0 1 0,0 3-1,0-1-304,0 1 0,15 61 0,5 16 0</inkml:trace>
  <inkml:trace contextRef="#ctx0" brushRef="#br0" timeOffset="19946">105 2356 7820,'-5'18'101,"-1"-1"1,2 1 162,2-1 0,-4 2 1,0 3-1,2 1 188,2-2 0,2 7 1,0 1-1,0 4-315,0 2 1,6 5 0,2 1 0,0-2-454,0-2 0,3 0 0,-3 0 0,0-3-277,0-6 0,-1-7 0,-3-4 0,4-1-772,2-4 1365,-7-5 0,-1-44 0,-4-27 0,-2 1 0,-1 0 0</inkml:trace>
  <inkml:trace contextRef="#ctx0" brushRef="#br0" timeOffset="20049">280 2234 7820,'0'17'299,"0"1"291,0-1 0,0-5 1,0 0-1,0 3 95,0 7 1,2-1 0,4 8-1,4 2-489,-1 2 1,5 4 0,-6 2 0,1 3-27,5 3 1,-4-4 0,-1 1 0,-1-3-271,-4-6 0,4-9 0,-3-1-421,-1-4 1,0-11-1,0-8 1,2-10 9,-2-5 0,-2-12 0,-2-6 0,0-8 30,0-4 0,0-1 0,0-7 0,0 1 269,0-1 1,2 1-1,2 2 1,1 3 190,-1 6 1,4 4 0,0 4-1,0 4 576,-1 6 1,7 11 0,-4 9-5,-1 6 1,1 9 0,-4 11 0,4 8-208,-1 8 1,7 0-1,-7 8 1,3 3-270,0 6 1,-6-1 0,5 3 0,1-4-595,-2-1 1,5-3 0,-3-3 0,1-9 518,-1-7 0,27-52 0,0-20 0</inkml:trace>
  <inkml:trace contextRef="#ctx0" brushRef="#br0" timeOffset="20152">1031 2251 7804,'-17'0'107,"-1"0"1,1 0-1,-1 0 1,1 0-32,-1 0 1,-5 0-1,0 0 1,1 0 117,3 0 0,1 8 1,1 4-1,0 3-30,-1 3 0,6 1 1,3 5-1,1 5-116,4 4 1,2 2-1,4-1 1,4 3 59,6 4 1,9-4-1,2 6 1,0-5-1,3-3 1,-1 4-1,6-12 1,-2 1-241,2-5 0,-4-6 0,0-5 0,1-6-781,-1-4 1,-4-12 912,6-7 0,-16-35 0,-5-15 0,5-9 0,0 1 0</inkml:trace>
  <inkml:trace contextRef="#ctx0" brushRef="#br0" timeOffset="20415">1206 2077 7820,'-18'8'704,"1"3"1,7 5-1,4 3 1,4 2-212,2 3 1,6 9 0,2 0-1,2 7-253,3 5 0,3 2 0,1 5 0,1 0-239,-1 1 0,-1-3 0,-3-3 1,-1-6-244,1-4 1,-3-12-47,2-8 0,-8-11 1,1-18 16,-3-11 0,-4-8 0,-1-6 1,-3-2 99,2-1 1,-4-7 0,2 6 0,2 1 140,2-3 1,2 6-1,0-4 1,0 4-22,0 2 1,0 6 0,0 2 0,0 2-71,0 4 0,8 1 0,4 5 0,3 3-279,3 6 0,-1 4 0,1 2 0,-1 2 400,1 4 0,15 43 0,4 17 0</inkml:trace>
  <inkml:trace contextRef="#ctx0" brushRef="#br0" timeOffset="20733">1590 2461 7820,'0'17'0,"0"1"371,0-1 1,0 1 0,2-1 44,4 1 1,3-9-1,9-3-266,-1-4 0,1-4 0,-1-4 0,1-7-68,-1-8 0,1-1 1,-3-7-1,-1-2-129,-3-2 1,-1-2-1,2 2 1,-7 2-74,-3 2 0,-2 8 0,0-3 1,0 5 85,0 2 0,-7-1 1,-5 3-1,-4 1 14,-1 2 1,-6 8 0,-2-1 0,-1 3 32,1 2 1,-4 7-1,6 7 1,1 7-3,3 8 1,1-1 0,3 3 0,3 4 14,6 3 0,5 5 0,1-4 0,0 4-64,0 1 1,9 1 0,7 1 0,7-5-152,4-4 0,2-8 1,6-2-1,2-3-712,4-9 0,-4-5 901,3-10 0,36-62 0,-34 23 0,0 0 0</inkml:trace>
  <inkml:trace contextRef="#ctx0" brushRef="#br0" timeOffset="21134">2149 2286 7820,'-18'-9'22,"-1"-5"0,-3 6 0,-1-1 66,2-5 1,1 4 0,3 1 62,0 1 0,-1 2 0,3 8-97,3 4 1,-2 4 0,8 9-1,3 4-94,1 6 0,2-2 1,0 3-1,2 1 135,3 2 1,5 7 0,8 1 0,-1 0 106,1 2 0,-1-7 1,0 3-1,3-6 6,3-4 0,-3-9 0,3-1 1,-2-7-200,2-4 0,-3-5 0,3-8 0,-3-9-189,-3-7 0,-1-6 0,-3-10 0,-3-4-161,-2-6 0,3-1 0,-5-1 0,-2 5 144,-2 1 1,-2 0-1,0 6 1,0 2 230,0 8 0,-2 6 181,-4 4 0,-2 11 0,-3 10 16,5 11 1,4 16 0,2 2 0,2 8-164,4 4 1,1-5-1,7 7 1,-2 1-214,1 3 0,3-7 0,1-3 1,1-4-764,-1-2 1,1-8 907,-1-4 0,13-70 0,4-34 0,4-2 0,0-1 0</inkml:trace>
  <inkml:trace contextRef="#ctx0" brushRef="#br0" timeOffset="21414">2690 2042 7820,'-17'0'173,"-1"2"1,1 2 0,-1 2 227,1-3 1,-1-1 0,1-2 0,-1 0-35,1 0 1,1 2-1,3 4 1,1 4-295,-1-1 0,3 9 1,0-3-1,2 7-46,5-1 1,1-1 0,2-3 0,0 1-93,0-1 0,7 0 0,5 1 0,5-1-66,7 1 0,-5-1 0,6 1 0,-1-1 108,-1 1 1,2-1-1,-3 1 1,1 1 162,-2 4 1,-1-1-1,-5 5 1,-1 0 10,-3 0 0,-7 2 1,2 6-1,-4-2 30,-2-4 0,-8 2 1,-3-5-1,-5-1-461,-1 0 1,-1-4-1,-1-9 1,-3-6-685,-1-4 1,6-4 963,5-4 0,0-4 0,-5-7 0</inkml:trace>
  <inkml:trace contextRef="#ctx0" brushRef="#br0" timeOffset="22097">2970 2199 7780,'-12'0'2818,"0"0"-1890,8 0 1,-3 2-611,7 4 1,0-2 0,0 7 0,0 5-288,0 5 0,2 6 1,1 10-1,5 4-107,2 6 0,-4 5 1,3 4-1,1 4-330,0 2 1,0-11 0,3-1-1,-3-5-694,-2-6 1,-1-16 0,-3-9 1099,2-10 0,-3-64 0,-8-40 0,2 30 0,0-1 0,-1 1 0</inkml:trace>
  <inkml:trace contextRef="#ctx0" brushRef="#br0" timeOffset="22231">2935 1850 7742,'-18'0'438,"1"0"0,1 2 1,3 4 10,1 5 1,8 5 0,-2 1-697,4 1 0,2-1 0,2 1 247,4-1 0,43 8 0,17 2 0</inkml:trace>
  <inkml:trace contextRef="#ctx0" brushRef="#br0" timeOffset="23487">3144 2286 7742,'-2'16'0,"-2"-3"0,-1-1 462,1 2 0,2-5 1,2 3 130,0 2 1,0 1 0,2 3-190,3-1 1,-1 1 0,6 1 0,0 2-307,-1 3 0,1 7 1,4-2-1,-5 4-34,-1 2 1,4 5-1,-4 1 1,-1-4 28,1-6 1,-2 0 0,-6-8-1,0-1-472,0-3 1,0-13-212,0-12 0,0-11 0,0-20 1,0-4 99,0-6 0,0-9 0,0-4 0,0 0 162,0 0 1,0-6-1,0 4 1,0 0 119,0 3 1,6 11 0,2 3 0,-1 4 210,1 8 1,6 8 708,-3 14 1,3 11 0,-1 13-1,-1 9-238,2 7 1,-5 9-1,3 7 1,0 4-216,-3 5 1,7 2-1,-6-1 1,1 1-296,1 2 0,-2 6 1,3-8-1,-1-3-705,1-5 1,3-17 0,1-2 740,1-7 0,2-59 0,1-25 0,2-2 0,0 0 0</inkml:trace>
  <inkml:trace contextRef="#ctx0" brushRef="#br0" timeOffset="24138">3720 2199 7742,'-17'-6'81,"0"0"0,-1-5 0,1 3 0,-1 0 109,1 0 0,-1-3 0,1 5 0,-1 2-92,1 2 0,-1 2 1,1 2 40,-1 4 0,9 6 1,3 9-1,4 4-97,2 2 0,0 0 0,2 5 0,4-3 133,5 2 0,5 2 1,1 2-1,3-2 16,3-4 0,-4-4 1,5-8-1,-5-1-144,-1-4 1,5-5 0,0-9-297,-1-3 1,-3-5-1,-4-10 1,-3-3-127,-6-6 1,-4-10-1,-2-3 1,0-1 84,0 0 0,0 2 1,0 7-1,0-1 133,0 0 1,-2 7-1,-2 5 459,-2 4 0,0 11 0,6 8 171,0 10 1,0 13 0,2 8 0,4 8-65,6 7 0,1 5 1,1 3-1,-2 3-102,1 1 1,3 14 0,1-3-1,1 5-77,-1 4 0,-1-12 0,-3 2 0,-3-6-74,-2-6 1,3-9-1,-5-9 1,-2-7-144,-2-7 0,-4-13 0,-4-5 0,-5-4-70,-5-2 1,-1-8-1,-1-5 1,1-9-319,-1-7 0,3 2 0,1-2 1,4-2 101,3-2 1,-5-2-1,6 0 1,2 0 7,2 0 0,2 6 1,0 2-1,0 0 12,0 0 1,8 3-1,6-3 1,7 2-1229,8 4 1481,4-7 0,22 4 0,10-2 0,6-6 0,0 0 0</inkml:trace>
  <inkml:trace contextRef="#ctx0" brushRef="#br0" timeOffset="24139">4454 2356 7722,'0'18'-13,"0"-9"0,10-1 1,5-8-1,9 0 603,3 0 1,0 0-1,4-2 1,0-4-346,6-5 0,-2 1 0,5 0 0,-5 1-508,-5-1 0,-3 4 0,-6-4 1,2 1-1472,-1-1 1734,-11 6 0,-34 4 0,-16 10 0</inkml:trace>
  <inkml:trace contextRef="#ctx0" brushRef="#br0" timeOffset="24239">4629 2007 7670,'0'12'700,"0"-1"0,0-5 0,0 6 0,0 1-347,0 3 1,0 9 0,2 6-1,3 8-180,7 7 0,-2 11 0,1 3 1,1 4-207,-2 8 1,5-4 0,-3 3-1,1-7-718,-1-3 0,2-7 0,-7-11-760,3-8 0,-4-16 1511,6-7 0,-8-68 0,-4-36 0,2 25 0,1 0 0,-1-1 0</inkml:trace>
  <inkml:trace contextRef="#ctx0" brushRef="#br0" timeOffset="24343">4856 1937 7745,'0'12'906,"0"-1"1,0-5-1,0 6 1,2 3-436,3 7 0,5 5 0,8 10 0,-1 3-188,1 7 1,-1 11 0,0 8 0,3 8-63,3 7 1,-9-3-1,3-2 1,-1-6-176,-1-6 1,-3-2 0,-2-14-833,-3-9 351,-1-21 0,-6-13 1,0-24-1,2-14-193,4-12 0,-4-5 0,4-2 1,-4-1 131,-2 1 0,5-1 0,3 1 0,0 1 293,0 5 0,0 3 1,-5 8-1,5 2 205,2 4 0,-4 6 396,5 11 0,-1 12 1,4 14-1,-5 7 206,-1 8 1,4 6 0,-5 6 0,1 6-140,0 3 0,4 2 1,-5 1-1,1-1-445,0 1 0,0-9 0,-2-1 0,3-4-688,1-4 1,0-4 0,-5-16-2078,7-3 2745,-4-12 0,5-47 0,-3-25 0,0-4 0,0-1 0</inkml:trace>
  <inkml:trace contextRef="#ctx0" brushRef="#br0" timeOffset="24564">5537 2531 7745,'0'27'46,"0"-2"1,0-7 0,2-3 108,4-3 1,-3 1 0,9-7 0,2-2-126,1-2 1,3-4 0,-1-2 0,1-5 301,-1-7 0,0 1 0,1-13 1,-1 1 20,1 0 1,-3-2-1,-1-4 1,-4 2-304,-3 2 0,-1 6 0,-6-5 0,0 3-31,0 4 0,-6 1 0,-1 3 0,-5 1-63,-7 5 0,-1-3 1,-7 8-1,0 2 9,0 3 1,3 1 0,-3 1 0,0 5 176,0 6 1,6 11-1,-1 6 1,7 4 77,3 2 0,8 6 1,-2 2-1,6 1 8,6 5 1,10 1-1,9 3 1,2-3-126,4-3 0,8-7 0,2-10 1,-1-7-456,3-4 0,0-9 1,3-6 351,-5-8 0,-6-42 0,-2-19 0,4-6 0,0-1 0</inkml:trace>
</inkml:ink>
</file>

<file path=ppt/ink/ink2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8:09.531"/>
    </inkml:context>
    <inkml:brush xml:id="br0">
      <inkml:brushProperty name="width" value="0.04286" units="cm"/>
      <inkml:brushProperty name="height" value="0.04286" units="cm"/>
      <inkml:brushProperty name="color" value="#FFFFFF"/>
    </inkml:brush>
  </inkml:definitions>
  <inkml:trace contextRef="#ctx0" brushRef="#br0">52 0 7758,'-17'0'460,"7"0"1,4 0-100,12 0 0,10 0 1,9 0-1,2 0-6,4 0 0,2 0 0,2 0 0,0 0-193,0 0 1,0 0 0,0 0 0,0 0-72,0 0 0,-6 0 0,-2 0 1,-2 2-64,-3 4 1,-3-2 0,-2 10-93,1 5 0,-8-1 0,-5 7 0,-5 0 115,-5 4 1,-7 4 0,-9 2-1,-3 0 59,3 0 1,-4 0 0,-1 0 0,1 0-27,0 0 0,2-2 1,3-4-1,1-6 20,1-4 1,-3-1-1,9-1 1,-3 1-121,-2-1 0,7-5 0,2-2-562,0-3 82,6 7 1,-5-10-376,7 7 713,0-7 0,2 4 0,1-6 143,3 4 0,8-4 0,-3 4 10,5-4 0,1-2 1,1-2-1,-1-2 35,1-2 0,-1-2 0,3 4 0,1-3-25,2-3 1,3 6 0,-5-4 0,2 2 125,-1 1 0,3-1 0,-2 6 0,-2 0 108,-1 0 1,-3 0-1,1 0 1,-1 2 80,1 3 1,-7 7 0,-1 9 0,-2 5-82,-4 1 0,-2 2 0,-2 8 0,0 2-38,0 1 1,-8 7 0,-4-4 0,-3-1-62,-3 1 0,1 4 0,-1-7 0,-1-1-189,-4-2 1,3-8-1,-5-2 1,2-1-522,-1-5 0,-5-4 0,4-5 0,-2-6-674,-4-4 0,4-2 1,-1-2 1243,3-4 0,-6-50 0,4-20 0</inkml:trace>
  <inkml:trace contextRef="#ctx0" brushRef="#br0" timeOffset="417">0 18 8750,'0'17'561,"0"-5"0,0 0 0,0 1-108,0 3 0,0 3 0,0 3 0,0 5-222,0 6 0,8 0 0,1 13 0,3 3-118,0 1 1,-1 8-1,7 3 1,-1 1-196,1 4 0,-1 0 0,1-2 0,-3-6-400,-3-4 0,3-3 1,-5-5-1,2-5-458,-1-4 1,-7-10-1,4-4 940,0-3 0,-6-18 0,6-4 0</inkml:trace>
  <inkml:trace contextRef="#ctx0" brushRef="#br0" timeOffset="767">908 559 7789,'-11'0'1157,"-1"0"1,8 2-1,-2 4-415,4 6 1,2-3 0,0 3 0,2 2-305,4 1 0,-2 3 0,8 1 1,1 2-523,3 3 1,1 5-1,1-4 1,-1 0-259,0 0 1,7-1 0,-1-9-1,0-1-892,3-2 0,-7-3 1,4 3 1233,-3-6 0,5-20 0,2-5 0</inkml:trace>
  <inkml:trace contextRef="#ctx0" brushRef="#br0" timeOffset="998">1362 350 7789,'-11'2'0,"-1"4"894,-2 5 0,5-1 0,-3 3 0,0 5-32,3 3 1,-7 12-1,6 0 1,-1 8-386,-1 4 0,6 9 0,-3 12 0,-1 8-387,0 7 1,1 5 0,-5 3 0,4 2-314,2 2 1,-3 2-1,3-7 1,0-5-580,1-9 0,1-22 0,6-5 802,0-8 0,0-20 0,0-4 0</inkml:trace>
</inkml:ink>
</file>

<file path=ppt/ink/ink2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8:47.091"/>
    </inkml:context>
    <inkml:brush xml:id="br0">
      <inkml:brushProperty name="width" value="0.04286" units="cm"/>
      <inkml:brushProperty name="height" value="0.04286" units="cm"/>
      <inkml:brushProperty name="color" value="#FFFFFF"/>
    </inkml:brush>
  </inkml:definitions>
  <inkml:trace contextRef="#ctx0" brushRef="#br0">53 185 7816,'-17'27'-35,"5"0"0,2-6 0,3 5 246,3 1 1,2 2 0,2 6 0,0 2-20,0 3 0,2 1 0,4 8 0,5-1-41,5-5 1,3-4-1,3-6 1,3-4-147,2-6 0,2-5 0,4-7 0,-2-5-107,-2-4 0,0-16 0,6-5 0,-2-6-38,-4-6 1,2-10 0,-5-4 0,-1-1 72,0-1 1,-4 1 0,-7-5 0,-4 5 94,-3 5 0,-1-2 0,-6 2 0,-2 5 154,-3 4 0,-7 7 0,-11 8 0,-7 1 153,-3 5 1,-1-3-1,-1 8 1,0 2-184,0 2 0,0 4 1,0 2-1,2 4-292,4 2 0,-2 3 0,9 9 0,5 1-104,3-2 1,11-1 0,-1-3 0,8 1 243,7-1 0,32-13 0,15-6 0,4 1 0,0 0 0</inkml:trace>
  <inkml:trace contextRef="#ctx0" brushRef="#br0" timeOffset="368">682 150 8332,'-10'2'1514,"4"4"0,5 3 1,1 9-1262,0-1 0,1 3 1,3 3-1,4 6-230,2 4 1,-6 4-1,2 4 1,-3 5-102,3 5 1,-4-1-1,4-1 1,-4-7-276,-2-5 1,0 0 0,0-14-3,0-1 1,6-13 0,0-9 161,-3-9 1,1-17 0,2-7 0,4-7-50,0-5 1,5-7 0,-3-7 0,3 1 77,3-2 1,-1 6-1,1-4 1,-1 3 350,1 3 1,-1 3 0,0 7 401,1 7 1,-1 19 0,1 8-117,-1 16 1,-1 17-1,-3 18 1,-1 4-127,2 7 1,-5-2-1,1 9 1,0-1-766,-1 4 0,-3 4 0,4 0 0,-2-2-722,-4-2 0,-2-10 1140,-2-2 0,0-23 0,0-13 0</inkml:trace>
</inkml:ink>
</file>

<file path=ppt/ink/ink2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8:45.075"/>
    </inkml:context>
    <inkml:brush xml:id="br0">
      <inkml:brushProperty name="width" value="0.04286" units="cm"/>
      <inkml:brushProperty name="height" value="0.04286" units="cm"/>
      <inkml:brushProperty name="color" value="#FFFFFF"/>
    </inkml:brush>
  </inkml:definitions>
  <inkml:trace contextRef="#ctx0" brushRef="#br0">333 245 7816,'-6'-11'-246,"-2"1"457,-2 2 1,-1 2 0,-7 6-73,1 0 0,-1 0 0,1 0 0,-1 0 18,1 0 0,-1 6 0,-1 2 0,-2 2-99,-3 3 1,1 3 0,6 1 0,-1 1-15,1-1 1,5 0-1,2 1 1,3 1-52,3 5 1,2-11 0,2 5 0,2-3 23,3 1 1,7 1 0,9-1 0,5-3 67,1-1 1,-4-2-1,6 3 1,0-3-30,-1-2 0,3 5 0,-8-1 0,-2 1-12,-1-1 1,-3 4 0,1-5 0,-3 5-27,-3 1 0,-5 7 1,-7-1-1,0 0 24,0 2 1,-7-5-1,-5 3 1,-3-4-65,-3-1 0,1-1 0,-3 1 1,-1-3-279,-2-3 0,-7-4 0,7-8 0,2 0 300,1 0 0,12-44 0,7-21 0,-3-3 0,0 0 0</inkml:trace>
  <inkml:trace contextRef="#ctx0" brushRef="#br0" timeOffset="417">472 18 7730,'8'-10'1263,"-4"3"-759,8 7 1,-9 9-1,5 9 1,-2 9-220,0 6 1,2 10 0,-5 5 0,3 10-172,-2 12 1,0 0 0,0 6 0,2-4-112,-2-3 1,-2-3-1,-2-5 1,0-11-437,0-5 0,0-12 24,0-10 0,2-13 0,1-12 145,3-14 1,2-7 0,-4-8-1,4 0 27,1-6 0,-3 2 0,6-6 0,-1 2-14,-1-1 0,6 3 0,-5-4 1,5 4 96,1 2 1,-5 0-1,0 2 1,1 4 182,3 6 1,-5 5 0,1 7 244,2 5 1,-7 12 0,-1 7 0,-4 9 136,-2 7 1,0 4 0,2 4 0,2 2-98,2 1 1,0 1-1,-6-6 1,0 0-339,0 0 0,0-2 1,1-4-1,3-4-817,2 0 1,2-5 35,-2 3 0,-2-11 805,7-6 0,6-50 0,1-27 0,6-2 0,-1 1 0</inkml:trace>
  <inkml:trace contextRef="#ctx0" brushRef="#br0" timeOffset="1483">1066 367 7980,'-10'18'686,"3"-1"1,5 1-490,-4-1 0,4 7 0,-4-1 0,4 0-25,2 2 1,0-3 0,0 7-1,0 2-99,0 2 1,2 2-1,2 0 1,2 0-636,-2 0 1,0-6 0,-1-2-693,3-2 1254,0-9 0,-14-79 0,-1-24 0</inkml:trace>
  <inkml:trace contextRef="#ctx0" brushRef="#br0" timeOffset="1484">1014 53 7816,'-18'-10'-105,"7"-3"0,1 5-254,2-2 645,-6 6-286,13-3 0,32 45 0,17 11 0</inkml:trace>
  <inkml:trace contextRef="#ctx0" brushRef="#br0" timeOffset="1771">1258 193 7816,'-10'17'67,"-3"1"0,5-1 172,-2 1 0,7-7 0,-3 1 0,4 1 288,2 3 0,0 7 1,0 3-1,0-1-212,0 0 0,8 6 0,1 0 0,3 6-179,0 4 0,-7 1 1,5-3-1,0 2-91,-1-2 0,-5-2 1,4-2-1,-2-2-866,0-4 347,0-4 1,-6-17-1,0-8 1,0-12 92,0-9 0,5-8 0,1-10 0,0-4 25,2-2 1,-4-1-1,5-7 1,-1 3 290,-4 3 1,4-3 0,0 5 0,-1-1 119,1-1 0,4 10 0,-5 0 0,1 8 380,0 4 0,0 4 0,-4 11-97,1 10 1,3 8 0,-4 11 0,2 5-76,-2 5 1,0 9-1,0 5 1,1 2-209,-1 3 1,-2 1 0,-2-1 0,0-3-346,0-2 0,6-3 0,0-5 0,-2 0-2041,-2 0 2331,-2-15 0,15-75 0,5-32 0</inkml:trace>
  <inkml:trace contextRef="#ctx0" brushRef="#br0" timeOffset="1772">1660 577 7816,'-10'17'0,"4"1"-382,4-1 0,2-5 0,2-2 518,4-3 0,4-1 1,7-8-1,1-2 104,-1-1 0,1-11 1,-1 1-1,1-9-91,-1-3 0,1 4 0,-1-6 1,0 0-65,1 1 0,-3-3 0,-3 8 0,-6 0-6,-4-2 1,-2 5-1,0-3 1,0 4-34,0 1 1,-8 6-1,-4 1 1,-3-1-6,-3 2 0,-1-3 0,-2 7 0,-3 2 131,3 2 0,-4 4 0,2 4 1,1 8 177,3 7 0,7 6 1,2 8-1,3 0-223,3 0 1,2 8 0,4 1 0,4 3-443,5-1 1,11-7-1,3 2 1,2-4-716,4-2 1,-4-14 1029,2-4 0,24-42 0,11-6 0</inkml:trace>
</inkml:ink>
</file>

<file path=ppt/ink/ink2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8:43.671"/>
    </inkml:context>
    <inkml:brush xml:id="br0">
      <inkml:brushProperty name="width" value="0.04286" units="cm"/>
      <inkml:brushProperty name="height" value="0.04286" units="cm"/>
      <inkml:brushProperty name="color" value="#FFFFFF"/>
    </inkml:brush>
  </inkml:definitions>
  <inkml:trace contextRef="#ctx0" brushRef="#br0">332 35 7816,'-17'0'-288,"-1"0"-57,1 0 0,-1 0 1,1 0 409,-1 0 1,-1 6 0,-3 0-1,-1 0 609,2 2 0,-1 1 1,1 11-1,-2 1-374,1 2 0,5 8 0,3 0 1,5 6-283,1 4 0,2 8 0,6-3 1,4 5-23,8 1 0,1-2 1,14-1-1,1-4-428,-1-3 0,8-3 0,5-10 0,1-7 432,2-9 0,14-39 0,8-18 0,10-4 0,0-1 0</inkml:trace>
  <inkml:trace contextRef="#ctx0" brushRef="#br0" timeOffset="221">908 140 7816,'-17'0'83,"-1"0"0,1-2 0,-1-2 0,1-1 48,0 1 0,-1 2 0,1 0 1,-1-2 114,1-2 0,-7 0 1,1 6-1,2 0-53,1 0 0,-3 8 0,0 4 0,1 3-261,3 3 0,3-1 0,3 2 0,3 5 33,2 5 0,3 0 1,5 4-1,2 4 126,3 0 1,5 5 0,8-1 0,-1 0 31,0 2 0,7-12 1,1 2-1,0-6-97,0-6 0,5-7 1,-5-5-1,0-1-237,0-4 1,-1-10-1,-7-7 1,0-9-94,1-7 1,-1-4 0,-1-4 0,-4-3-20,-7-7 1,3-3 0,-2-1-1,-2 5 85,-2 5 0,4 4 1,-1 4-1,-1 2 755,-2 2-31,-2 7 0,-6 7 0,1 15-56,1 10 0,2 13 0,2 6 0,0 4-167,0 2 0,6 2 0,1 2 0,1 3-218,0 3 0,5 2 0,-3 3 0,2-2-576,-1-1 0,1-10 0,6-2 1,-3-10 530,-3-6 0,19-102 0,-17 29 0,1-1 0</inkml:trace>
  <inkml:trace contextRef="#ctx0" brushRef="#br0" timeOffset="554">1293 35 8829,'-12'6'0,"2"2"1134,2 2 1,-3-5-981,5 7 1,0 0 0,6 5 0,0 3 204,0 3 1,0 4 0,0 10 0,0 4-204,0 5 1,2 11 0,2 3 0,4 2-167,1 4 0,-3-6 1,4-2-1,0-7-277,-1-11 0,1-7 0,4-17 0,-5-6-83,-1-10 1,4-12-1,-5-17 1,1-12-95,0-7 1,4-13 0,-5-3 0,3-4 107,4-1 0,-5 5 0,3 3 0,0 5 363,-3 6 1,5 3-1,-6 1 1,-1 7 169,1 8 0,6 13 1,-3 12 343,5 4 0,-4 18 0,-3 7 1,1 10-74,0 8 0,-4-2 0,3 7 0,1 3-325,0 1 0,-6 3 0,3-1 0,-1 1-950,0-1 1,2-7 826,-2-5 0,3-18 0,9-7 0</inkml:trace>
</inkml:ink>
</file>

<file path=ppt/ink/ink2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8:41.536"/>
    </inkml:context>
    <inkml:brush xml:id="br0">
      <inkml:brushProperty name="width" value="0.04286" units="cm"/>
      <inkml:brushProperty name="height" value="0.04286" units="cm"/>
      <inkml:brushProperty name="color" value="#FFFFFF"/>
    </inkml:brush>
  </inkml:definitions>
  <inkml:trace contextRef="#ctx0" brushRef="#br0">0 35 8922,'0'-7'466,"0"7"1,0 9 0,0 15 0,0 3-195,0 0 0,2 8 1,2-2-1,2 8-306,-2 3 0,-2 3 0,-2 5 0,2 1-414,4-1 0,-4 0 0,3 1 0,-1-1-30,2 1 0,-4-11 1,6-7 477,0-10 0,9-36 0,10-10 0</inkml:trace>
  <inkml:trace contextRef="#ctx0" brushRef="#br0" timeOffset="325">280 350 7807,'0'17'-43,"-2"1"249,-4-1 0,4 1 1,-4-1-1,4 1 187,2-1 0,0 1 0,0 1 1,0 2-309,0 3 1,0 1 0,0-4 0,0 2-400,0-1 0,0-3 0,0-1-889,0-1 1203,8 1 0,-6-9 0,6-1 0</inkml:trace>
  <inkml:trace contextRef="#ctx0" brushRef="#br0" timeOffset="448">280 70 7851,'-18'0'311,"1"0"0,5 6-326,1 0 1,7 2-1010,-2-2 1024,4-4 0,41 21 0,9-4 0</inkml:trace>
  <inkml:trace contextRef="#ctx0" brushRef="#br0" timeOffset="873">717 263 7954,'-18'-8'504,"1"4"1,-1-6-360,1 2 0,-1 3 0,1 5-47,-1 0 0,1 0 0,-1 0 0,3 2-29,3 3 0,-1 5 0,5 9 1,0 3-55,0 1 0,2 6 1,6-4-1,0 1 58,0-1 1,8 4-1,4-6 1,3-1-45,3-3 1,-1-3-1,3-5 1,1-3-59,2 0 0,1-6 0,-7 2 1,1-6-187,-1-4 0,-5-14 0,-1 3 0,1-4-154,-2-5 0,-1 1 0,-5-6 0,2 2 130,-2-2 1,-2 4 0,-2 0 0,0 1 123,0 5 0,0 7 282,0 3 1,0 9-1,0 4 1,0 11 179,0 9 1,0 9 0,0 0 0,0 8-52,0 7 1,6 5 0,0 1 0,-1 2 5,3 5 1,-4 5 0,6 9-1,-3 5 93,-3 2 1,-2-13 0,-2 1 0,0-6-84,0-5 1,-2-9-1,-3-5 1,-5-6-279,0-10 0,-5-13 1,3-9-1,-4-3-471,-1-2 1,0-7 0,-3-7 0,-1-7-282,-3-9 1,1-2-1,8-5 718,3-4 0,7-17 0,3-20 0,1-2 0,1-8 0,0-1 0,0 1 0</inkml:trace>
  <inkml:trace contextRef="#ctx0" brushRef="#br0" timeOffset="1747">961 1 7955,'17'0'296,"1"0"0,-6 1 0,-3 5 1,1 6 209,0 3 1,-4 5 0,3 5-1,-1 10-61,-4 10 0,-2 7 0,-2 6 1,0 6-134,0 4 0,0 2 0,0 0 0,0-2-118,0-4 1,6-6 0,1-13 0,1-10-522,0-10 0,0-8-332,-3-5 1,-1-12-1,6-14 1,-2-7 233,-4-8 1,0-4 0,-1-4-1,5-2-35,2-1 0,-4-9 0,3 2 1,1-1 185,0 1 0,-4-1 0,5 7 0,1 2 348,-2 2 0,5 4 0,-5 4 1,2 8 155,-1 7 1,-5 7 0,6 7 0,-1 4 184,-1 7 0,4 9 0,-7 15 1,1 1 167,0 5 0,4-2 1,-7 8-1,-1 1-459,-2 2 1,-2 3 0,0-3 0,0-1-642,0-3 1,0-9-1,0-2 1,0-10 516,0-5 0,-8-111 0,4 31 0,-1 1 0</inkml:trace>
  <inkml:trace contextRef="#ctx0" brushRef="#br0" timeOffset="2025">1502 367 7851,'0'18'-76,"0"-1"0,0-5 0,2-2 0,4-3-17,6-3 1,3-2-1,3-2 1,1 0 465,4 0 0,-3 0 0,5-2 0,0-2-294,4-1 0,-3-7 0,-3 4 0,-4 0-686,-1 1 607,-1 1 0,-30 21 0,-9 5 0</inkml:trace>
  <inkml:trace contextRef="#ctx0" brushRef="#br0" timeOffset="2026">1625 1 7851,'-10'11'1638,"4"1"-1285,4 1 1,2 9 0,0 3 0,2 4-181,4 8 1,-2 11 0,6 15 0,-1 4-75,1 11 0,-4 6 0,3 3 1,1-2-331,0-3 0,0-12 231,1-12 0,12-12 0,-3-3 0</inkml:trace>
</inkml:ink>
</file>

<file path=ppt/ink/ink2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8:39.939"/>
    </inkml:context>
    <inkml:brush xml:id="br0">
      <inkml:brushProperty name="width" value="0.04286" units="cm"/>
      <inkml:brushProperty name="height" value="0.04286" units="cm"/>
      <inkml:brushProperty name="color" value="#FFFFFF"/>
    </inkml:brush>
  </inkml:definitions>
  <inkml:trace contextRef="#ctx0" brushRef="#br0">1 455 8064,'0'17'380,"0"1"1,2-7 0,4-1 0,7-2-387,9-4 1,-1-2-1,8-4 1,2-4 104,2-6 0,4 3 1,2-3-1,2-2-167,-3-1 1,-1 3 0,-2 2 0,-2 3-892,-4 3 0,2-4 959,-7 2 0,-32 16 0,-14 9 0</inkml:trace>
  <inkml:trace contextRef="#ctx0" brushRef="#br0" timeOffset="226">158 140 8274,'-10'8'1107,"5"4"-875,3 3 0,4 3 0,1 1 1,5 4-140,2 7 0,0 10 0,3 9 0,-1 7-85,1 8 0,1 4 0,0 2 0,-3 0-554,3 0 1,-4-10 0,-1-8 0,1-11 545,0-10 0,1-37 0,7-15 0</inkml:trace>
  <inkml:trace contextRef="#ctx0" brushRef="#br0" timeOffset="227">438 53 7799,'0'-12'291,"0"1"264,0 7 1,0-2 0,0 14 0,1 9-158,5 10 1,-2 12 0,8 4-1,-1 4-176,-1 7 1,6 0 0,-7 12 0,3 2-117,0 0 0,-8 6 0,3-14 0,-1-2-82,0-5 1,0-15 0,-6-3-424,0-10 0,0-17 1,0-12 7,0-11 1,0-20-1,2-2 1,2-6-112,1-5 0,7-3 0,-4-1 1,2 0 169,3-1 0,-3 7 1,1 1-1,3 2 242,2 5 0,-5 3 0,-1 5 0,0 9 280,-1 8 0,-3 7 0,4 13 224,-2 11 0,-3 9 1,-3 14-1,2 4 68,2-1 1,0 7 0,-4-5 0,2 5-223,2 1 1,1 4-1,-3-1 1,2-7-574,-2-3 0,6-10 0,-1-8 0,3-2-1018,0-4 0,-1-9 1331,7-6 0,-9-4 0,-1-2 0</inkml:trace>
  <inkml:trace contextRef="#ctx0" brushRef="#br0" timeOffset="437">1223 385 7998,'-17'0'45,"5"0"0,3-2 0,-1-2-244,0-2 0,-1-2 1,-7 5 228,1-3 1,-1 0-1,1 6 1,-1 0 195,1 0 1,-1 8 0,1 3 0,1 7-65,5 5 1,-3 4-1,8 8 1,2 0-39,2 0 1,4 2 0,4 2 0,6 2 84,3-3 1,3-1 0,-1-4 0,1-4-124,-1-5 1,7-5 0,-1-4 0,-2-3-16,-1-6 0,-3-6 1,1-6-1,-1-7-365,0-9 0,-5-5 0,-2-10 0,-1-2-274,1-1 0,-6-7 0,4 4 1,-2 1 210,-1-1 0,1 2 0,-6 6 0,2 2-48,4 4 733,-4 4 1,6 19-1,-8 10 164,0 12 1,0 13 0,0 2 0,2 6-233,4 3 1,-5 3-1,5-4 1,-2 2-173,2-3 1,-4 5 0,6-4 0,-2-4 25,-1-4 1,1-10-115,-6 2 0,-8-65 0,-1-18 0</inkml:trace>
  <inkml:trace contextRef="#ctx0" brushRef="#br0" timeOffset="621">1468 437 7812,'0'18'-328,"0"-1"0,8-1 0,5-5 331,9-5 0,-3-4 0,6-2 1,-1 0 338,-1 0 1,6-2-1,-4-2 1,0-3-195,1-3 1,3 6 0,-6-4 0,-2 2-85,-1 1-64,-3-1 0,-15 14 0,-4 1 0</inkml:trace>
  <inkml:trace contextRef="#ctx0" brushRef="#br0" timeOffset="853">1643 1 7812,'0'17'478,"0"1"0,0 1 0,0 2-23,0 3 1,0 7-1,0 0 1,0 9-250,0 13 1,2 7 0,1 12 0,3 2-132,-2 1 0,0 7 0,0-7 0,4-3-75,1-6 0,19 2 0,8-6 0</inkml:trace>
</inkml:ink>
</file>

<file path=ppt/ink/ink2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8:38.695"/>
    </inkml:context>
    <inkml:brush xml:id="br0">
      <inkml:brushProperty name="width" value="0.04286" units="cm"/>
      <inkml:brushProperty name="height" value="0.04286" units="cm"/>
      <inkml:brushProperty name="color" value="#FFFFFF"/>
    </inkml:brush>
  </inkml:definitions>
  <inkml:trace contextRef="#ctx0" brushRef="#br0">18 245 7796,'-10'0'308,"3"-8"30,7-4 0,2 4 1,1 1-1,7 1-70,6 0 0,-3-6 0,12 6 1,1 3-79,3 1 0,-2 2 0,2 0 0,0 0-99,-2 0 0,4 7 1,-5 5-1,-1 6-49,0 5 0,-2 2 1,-7 6-1,-3-2-92,-1 2 0,-8 2 0,2 2 1,-4 0-51,-2 0 1,-8 0 0,-4-2 0,-3-4-205,-3-6 1,1-3 0,-3-5 0,-1-3-561,-2-6 1,0-4 863,5-2 0,-23-31 0,-5-8 0</inkml:trace>
  <inkml:trace contextRef="#ctx0" brushRef="#br0" timeOffset="371">1 314 7807,'0'-9'2875,"0"1"-2656,0 8 1,5 2 0,1 4 0,0 5-78,2 5 0,-4 9 0,5 4 0,1 6-127,0 6 0,-1 3 0,3 9 1,-4 1-294,0 4 1,-4-9 0,5 3 0,-1-3-276,-4-5 1,4-1 0,-1-10 552,3-4 0,-6-35 0,4-15 0</inkml:trace>
  <inkml:trace contextRef="#ctx0" brushRef="#br0" timeOffset="372">577 0 7430,'-10'0'785,"2"8"0,8 3 1,0 5-352,0 1 1,6 11 0,2 5 0,0 9-302,0 9 1,3 3 0,-3 14 0,0 0-260,-1 4 0,5 1 0,-4-5 0,0-4-445,-1-5 1,7-7-1,-4-7 1,1-9 570,1-4 0,23-58 0,11-7 0</inkml:trace>
  <inkml:trace contextRef="#ctx0" brushRef="#br0" timeOffset="373">1153 437 7828,'-17'-8'-277,"-1"-4"0,7 3 0,-1-3 0,-2-2 463,-1-1 0,3-3 0,1 1 0,-3 1 68,-2 5 0,-1-3 1,0 6-1,-1 1-133,1-1 0,5 2 0,0 8 1,-1 4-52,-3 5 1,5 13 0,1 5 0,0 4 2,0 2 1,7 2-1,-3 1 1,4 3-14,2-2 0,8 4 1,1-1-1,5 1 48,3 0 1,-3-3 0,11-7 0,-2-3-128,1-7 0,5-10 0,-4-3 1,0-2-20,1-4 0,-1-10 1,-4-8-1,2-7-172,-1-8 0,-9-4 1,-1-4-1,0-2-131,-3-2 0,1-7 0,-6 3 0,2 1 182,-2 3 1,-2 4 0,-2 4 0,0 2 255,0 2 1,0 8 0,-2-1 289,-4 9 1,2 5 67,-8 8 0,8 8 0,-1 3 0,3 7-158,2 5 1,0 4 0,0 8 0,2 0-321,3 0 0,-1 2 1,8 2-1,0 1-358,-3-1 0,7-2 1,-5-2-1,5-2-970,1-4 1351,1-4 0,46-46 0,12-10 0</inkml:trace>
  <inkml:trace contextRef="#ctx0" brushRef="#br0" timeOffset="374">1782 192 7828,'-18'0'98,"1"0"1,-6 0 0,-1 0 0,3 0-45,2 0 1,-5 2 0,1 4 0,0 6 80,-2 3 0,5 8 1,-1 3-1,5 1 85,5 4 1,7 4 0,-2 4-1,4 1-97,2-1 0,0-2 0,2-2 0,4 2-6,5 3 1,7-3-1,3 2 1,4-6-215,3-4 1,-5-7 0,6-1 0,0-7-485,-2-9 1,4-3 0,-5-2 580,1 0 0,2-70 0,6-17 0</inkml:trace>
  <inkml:trace contextRef="#ctx0" brushRef="#br0" timeOffset="375">2009 419 8376,'0'18'0,"0"-1"233,0 1 1,0-7-625,0 1 0,8-8 0,3 0 0,5-6 766,1-4 0,1-10 1,1 1-1,3-7 38,1 1 0,0-6 1,-5 0-1,-3-2-398,-3 0 0,1 7 0,-7-3 0,-2 2-155,-2-1 1,-2 1-1,-2 8 23,-4 3 1,-9-2-1,-11 9 1,-1 1-2,-4 2 0,4 2 0,-2 2 1,-2 3 80,-2 7 0,4 4 0,2 3 1,1 4 274,5 6 0,-2 4 0,3 2 0,7 2 140,3 4 0,4-2 1,8 5-1,6 1-200,9 0 0,3-7 1,11 3-1,4-4-121,4-2 0,7-4 1,-3-6-1,2-9-2011,3-6 1954,3-5 0,0-36 0,4-15 0,5-3 0,1 1 0</inkml:trace>
</inkml:ink>
</file>

<file path=ppt/ink/ink2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8:49.840"/>
    </inkml:context>
    <inkml:brush xml:id="br0">
      <inkml:brushProperty name="width" value="0.04286" units="cm"/>
      <inkml:brushProperty name="height" value="0.04286" units="cm"/>
      <inkml:brushProperty name="color" value="#FFFFFF"/>
    </inkml:brush>
  </inkml:definitions>
  <inkml:trace contextRef="#ctx0" brushRef="#br0">315 724 7918,'-10'-11'-276,"3"-1"291,-1-2 1,6-1-1,-6-3 1,2 1 709,1-1 1,-9 1-525,2-1 0,-3 7 1,-3 1-1,1 2 5,-1 4 1,1 8 0,-1 6 0,1 4-98,0 5 0,-1 10 0,1 2 0,-1 6-103,1 4 0,5 2 0,2-3 0,3 7 25,3 3 0,2-3 0,4-3 0,2-1-77,1-4 0,9-2 0,-2-4 0,3-4-4,3-6 1,1-3 0,2-5 0,3-3-8,-3-6 1,-2-4 0,-1-4 0,-3-4-6,-3-6 1,4-9 0,-5-4 0,5-3-73,1-3 0,-5-2 0,-1-2 0,1 1-53,-2-1 0,0-6 0,-7 2 1,5 4 84,2 4 1,-6-2 0,2-4 0,-3 6 152,3 4 1,-4 4 0,4 5 109,-4 1 1,-2 9-1,0 10 122,0 13 1,0 5-1,0 9 1,0 2-120,0 2 1,0 8 0,0 1 0,2 1-199,4 0 0,-4 3 1,5-5-1,-1-4-455,0-6 0,2 0 1,-2-8-1,3-1-828,1-3 1317,6-9 0,9-33 0,12-16 0</inkml:trace>
  <inkml:trace contextRef="#ctx0" brushRef="#br0" timeOffset="998">682 707 7880,'-8'-18'1679,"-4"1"-1004,5 7 0,-1 4 0,8 12 0,0 6-355,0 3 1,0 5 0,0 3 0,0 6-159,0 4 1,0 8-1,0 1 1,0 1-27,0 0 0,-2 3 0,-2-5 0,-2-2-185,2-2 1,-3-4 0,1-4-331,2-6 1,2-13 143,2-10 0,0-8 0,0-11 1,0-5-15,0-5 0,6 2 0,2-2 0,1-2-102,5-2 1,-1-2 0,1 0 0,-2 0 193,1 0 1,9 0 0,1 1 0,0-1 160,2 0 1,-5 7 0,5 5 0,-2 4 60,1 1 0,-1 9 0,-6 5 305,1 8 0,-7 7 1,-1 13-1,-2 5 23,-4 4 1,-2 7 0,-2 3 0,0 0-293,0-1 1,-6 1 0,0-4 0,0 2-440,-1-2 0,3 1 1,-6-3-1,2-6-656,4-4 0,2-3 0,2-7 994,0 1 0,62-63 0,16-15 0</inkml:trace>
  <inkml:trace contextRef="#ctx0" brushRef="#br0" timeOffset="1682">1346 934 7854,'-16'-8'141,"4"-4"1,-1-3 0,5-3-1,-2 1 324,-3-1 1,3 1 0,-2 0 0,1-1-161,1 1 1,-5 1 0,3 2-1,-4 5-9,-1 1 0,-1-4 1,1 8-80,-1 6 0,1 6 0,0 12 1,1 3-362,4 6 0,-1 4 0,7 2 0,2 2 2,2 4 1,2 1 0,0 7-1,0-5 102,0-1 1,2 4 0,4-7-1,6-1 68,3-2 1,5-12 0,1-5 0,4-9-62,2-3 1,0-4 0,4-12 0,-3-7 41,-3-7 0,4-15 0,-4 1 0,0-7-19,1-6 0,-3-1 0,-6-2 0,1-1 56,-1 1 1,-1-1-1,-5 1 1,-5 0 117,-4-1 0,-2 7 0,0-1 1,0-1-65,0-3 1,0-1 0,0-1 0,0 1-61,0 0 0,-2-1 0,-2 1 1,-1 1 66,1 5 1,2 3 0,2 10 164,0 4 1,0 13-51,0 16 1,0 16 0,0 15-1,0 8-86,0 7 1,0 7 0,0 5-1,0 6-43,0 4 0,0 8 0,2-1 1,2 1-53,1 2 1,1 1 0,-6 6 0,0-3-443,0-6 0,8-6 1,2-4-1,1-8-2889,1-10 3290,0-1 0,21-43 0,3 2 0</inkml:trace>
</inkml:ink>
</file>

<file path=ppt/ink/ink2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8:57.491"/>
    </inkml:context>
    <inkml:brush xml:id="br0">
      <inkml:brushProperty name="width" value="0.04286" units="cm"/>
      <inkml:brushProperty name="height" value="0.04286" units="cm"/>
      <inkml:brushProperty name="color" value="#FFFFFF"/>
    </inkml:brush>
  </inkml:definitions>
  <inkml:trace contextRef="#ctx0" brushRef="#br0">525 192 7807,'-18'0'144,"1"0"1,-1 0 0,1 0 176,0 0 0,-1 0 0,-1 0 1,-3 0-95,-1 0 0,-8 6 0,4 2 1,-2 2 21,0 3 1,-1-3-1,-3 2 1,2 1-240,2 3 0,8 1 0,-2 1 1,3-1-133,3 1 1,1-1-1,5 1 1,5-1-50,4 0 1,4 1-1,4-3 1,5-1 79,5-2 0,7-1 0,2 7 0,3-1 136,3 1 1,2-1 0,1 3 0,-1 1 196,-3 2 1,1 2 0,-6-1 0,0 5 57,0 4 1,-3-4 0,-9 0-1,-3 2-160,-2 2 0,-2 0 0,-6-2 0,-2-4-240,-4-1 0,-4-1 0,-9-6 1,-3 1-152,-1-5 0,-2-9 0,3 0 0,-3-4-627,-2-2 0,6-8 1,-5-6-1,3-5 878,0-4 0,0-47 0,5-6 0</inkml:trace>
  <inkml:trace contextRef="#ctx0" brushRef="#br0" timeOffset="116">472 507 7828,'18'8'-37,"-1"-5"0,1 7 0,-1-2 342,1-4 0,1 4 1,3-3-1,3-1 271,2-2 0,-4-2 1,4 0-1,1-2-304,-1-4 0,2 3 0,4-9 1,-4-2-391,-6-1 1,2 3 0,-1 1 0,-3-1-1174,-2 2 0,-7-3-745,0 7 2036,-8 0 0,-59 21 0,-22 5 0</inkml:trace>
  <inkml:trace contextRef="#ctx0" brushRef="#br0" timeOffset="117">665 245 9698,'0'17'412,"0"1"0,0-1 0,1 3-252,5 3 0,-2 4 0,6 10 0,0 4-312,-1 5 1,3 12-1,3 5 1,-1 1-240,-2 0 1,-3-8 0,5 2 0,-2-5-1823,1-7 2213,-5-3 0,23-39 0,-2-8 0</inkml:trace>
  <inkml:trace contextRef="#ctx0" brushRef="#br0" timeOffset="482">1171 489 7847,'-10'-7'-58,"-3"3"0,5-6 1,0 0 88,0 1 1,-3 3-1,3-6 1,-2 0 111,-3 3 0,-1-1 0,1 6 0,1-2-71,-2 2 0,-1 3 0,-3 1-106,1 0 1,5 1-1,3 5 1,1 6 41,4 3 0,2 9 1,2 1-1,0 2 110,0 4 1,2 2 0,4 2 0,5 0 73,5 0 0,-3 2 1,3 2-1,3-1-38,1-5 1,-1 0 0,-1-9 0,-1-3-89,1-2 1,5-3 0,0-4-168,-1-7 0,-3-10 0,-4-9 0,-1-7-118,-2-8 1,-8-6-1,1-4 1,-3-4-128,-2-1 0,0 3 1,0-4-1,0 2 209,0 5 1,0 7-1,0 3 1,0 3 298,0 4 0,0 1 132,0 3 0,0 9 0,0 8 109,0 10 0,0 11 1,0 5-1,2 1-181,4 4 0,-2 4 0,8 3 1,-1 5-322,-1 2 0,5-6 1,-5 3-1,2-3-264,-1-4 0,-1 4 0,4-12 1,-3-2 362,3-7 0,-6-63 0,0-23 0</inkml:trace>
  <inkml:trace contextRef="#ctx0" brushRef="#br0" timeOffset="932">1398 18 8134,'-10'-8'1131,"3"16"1,9 1-739,3 11 0,3 11 0,6 0 0,-3 8-94,3 7 1,-4 5 0,1 3 0,1 2-164,-2 3 1,3-1 0,-7-6-1,0 1-202,2-1 0,-6-15 0,3-8-883,-3-8 551,-2-11 0,0-16 1,0-13-1,0-6 25,0-6 0,2 0 0,2-1 0,2 3 109,-2-2 1,6 6 0,-1 2-1,3 3 141,0 3 1,-1 1-1,9 5 285,3 5 1,-8 4-1,7 4 1,-1 4 140,-2 5 1,1 7 0,-3 5 0,-1 6 15,-4 4 1,1 2 0,-5 0-1,0 0-104,-1 0 1,-1 0 0,-6 0-1,0-2-93,0-4 1,-8-2 0,-3-6 0,-5 1-59,-1-7 1,-1 1 0,1-10-1,-3-1-219,-3 3 1,4-6-1,-6 4 1,1-6-486,1-6 1,6 2 0,5-7 0,0-3-815,3-1 1454,1-11 0,19-18 0,9-9 0,-1-8 0,1 0 0</inkml:trace>
  <inkml:trace contextRef="#ctx0" brushRef="#br0" timeOffset="1149">1905 350 8162,'0'17'504,"0"1"0,0-1-262,0 0 1,0 3-1,0 1 1,0 3 9,0-3 0,5 4 0,3 0 0,0 1-207,0-1 0,3 6 0,-5-4 1,0 2-61,2 0 0,-6-6 1,3 5-1,-3-3-1141,-2-4 1,0-7 1155,0-3 0,-23-108 0,9 38 0,-1 0 0</inkml:trace>
  <inkml:trace contextRef="#ctx0" brushRef="#br0" timeOffset="2698">1835 18 7847,'-18'-8'497,"7"6"-1827,-1-4 389,8 4 941,-4 2 0,63 62 0,-21-23 0,0 0 0</inkml:trace>
  <inkml:trace contextRef="#ctx0" brushRef="#br0" timeOffset="2978">2079 210 7847,'0'17'189,"-6"-5"0,1 0 0,1 1 140,2 3 0,2-5 1,0 1-1,0 2-4,0 1 0,0 8 0,2 3 0,2 1-28,1 4 0,7 4 0,-4 4 0,0 1-151,-1-1 0,1 0 0,-4 0 1,4 2-735,1-3 1,1-7 0,4-3-2886,-3-3 3473,-7-10 0,19-85 0,-3-27 0</inkml:trace>
  <inkml:trace contextRef="#ctx0" brushRef="#br0" timeOffset="2979">2289 245 8443,'0'17'395,"0"-5"0,0 0-137,0 1 0,2 3 0,2 1 0,3 3-16,3 3 1,-4-2 0,4 8-1,-1 4-163,1 6 1,0 0-1,1 7 1,-3 3-194,0 1 1,0-3-1,3 0 1,-3-1-356,0-1 1,-4-8 0,5-10 0,-1-2-1647,-4-4 2115,-2-9 0,-2-66 0,0-24 0</inkml:trace>
  <inkml:trace contextRef="#ctx0" brushRef="#br0" timeOffset="2980">2359 0 7847,'-2'12'116,"-4"0"581,-6 1-895,4-5-90,1 0 1,9-8 287,3 0 0,13-8 0,9-2 0</inkml:trace>
  <inkml:trace contextRef="#ctx0" brushRef="#br0" timeOffset="2981">2463 385 8109,'-5'17'0,"-1"0"970,2 1 0,4-8-888,6-5 0,3-3 0,9-2 1,-1 0 107,1 0 1,1 0 0,3-2-1,3-1-60,2-3 1,0-6 0,4 4 0,-4 1-446,-1-1 1,3-4-1,-4 6 1,0 1-367,0-3 0,-1 6 0,-7-4 681,1 4 0,-24 2 0,-6 0 0</inkml:trace>
  <inkml:trace contextRef="#ctx0" brushRef="#br0" timeOffset="2982">2638 35 7847,'-8'18'399,"6"-1"1,-4 1-143,5-1 1,1 3 0,1 3 0,3 6 28,2 4 0,8 10 0,-3 5 0,3 8-56,-2 8 0,3 4 0,-5 2 0,2-2-422,-1-4 1,-5-6 0,4-9-1,-1-6-903,1-7 1,-4-6 1094,6-19 0,-2-55 0,-1-28 0,5-6 0,-1 1 0</inkml:trace>
  <inkml:trace contextRef="#ctx0" brushRef="#br0" timeOffset="2983">2917 315 7847,'0'17'-47,"0"1"1,0-1 52,0 1 0,0-1 0,0 0 0,2 1 548,4-1 1,4 7 0,7-1 0,1 0-233,-1 2 1,1-5 0,-1 5 0,1-2-539,-1 1 0,1-1 0,-1-4 216,1 5 0,15-44 0,3-3 0</inkml:trace>
  <inkml:trace contextRef="#ctx0" brushRef="#br0" timeOffset="3093">3406 123 7839,'-17'17'150,"0"1"0,1 5 0,2 2 0,3 0 375,-3 0 1,4 8 0,-1 2 0,-3 10-71,-1 5 1,-3 11 0,1 5 0,1 7-140,5 9 1,-9 3-1,7 1 1,1-5-167,2-5 0,3-10 0,3-4 1,-2-6-325,2-11 1,2-4 173,2-18 0,8-23 0,1-12 0</inkml:trace>
</inkml:ink>
</file>

<file path=ppt/ink/ink2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8:55.171"/>
    </inkml:context>
    <inkml:brush xml:id="br0">
      <inkml:brushProperty name="width" value="0.04286" units="cm"/>
      <inkml:brushProperty name="height" value="0.04286" units="cm"/>
      <inkml:brushProperty name="color" value="#FFFFFF"/>
    </inkml:brush>
  </inkml:definitions>
  <inkml:trace contextRef="#ctx0" brushRef="#br0">53 53 7889,'-18'-6'328,"1"0"0,7-7 1846,4 1-1643,4 4-1095,2 1 1,2 7-1103,4 0 1666,-4 7 0,14 73 0,-12-28 0,1 1 0</inkml:trace>
  <inkml:trace contextRef="#ctx0" brushRef="#br0" timeOffset="1060">70 350 7895,'0'17'0,"-2"1"103,-4-1 1,5 1-1,-5-1 1,4 3 355,2 3 1,0-4-1,0 7 1,0-3-155,0 0 0,6 8 0,1-2 0,3 4-295,4 2 0,-7 0 1,1 2-1,-2 2-334,0 2 1,5-1 0,-3-7 0,0-4-351,0-5 1,-2-5 0,-4-3 255,3-5 0,-3-5 0,4-12 0,-4-7 418,-2-9 0,0-11 0,0-9 0,0-3 0,0-3 0,0-3 0,0-1 0,2-1 0,4 1 0,-4 0 0,4 1 0,-3 3-65,3 1 0,-4 6 1,4-1-1,-2 3 473,2 6 1,-4 9-1,3 1-70,-3 4 0,0 9 0,2 6 1,2 8 159,-2 8 0,4 5 1,-2 5-1,-1 3-246,3 2 0,-4 4 0,6 8 0,-1 3-158,1 3 0,-6 0 1,4 1-1,-2-3-46,-1 0 1,3-5-1,-4 5 1,2-4-86,-2-6 0,-2-10 0,-2 1 0,2-7-1107,3-5 831,-3-5 0,6-16 1,-8-7-1,0-7 27,0-4 0,0-2 0,0-8 1,0-2 51,0-2 1,0-5-1,2 3 1,2 0 125,2 1 1,2 1-1,-3 6 1,5 0 159,0 0 0,3 8 0,-5 5 118,2 9 0,1 7 0,5 14 10,-4 9 0,1 9 0,-5 10 0,0 3 187,-1 2 1,7 2-1,-4-5 1,1 3-362,1-2 1,-6 4 0,4-4 0,-1-5-1415,1-2 1408,2-11 0,13-42 0,2-20 0</inkml:trace>
  <inkml:trace contextRef="#ctx0" brushRef="#br0" timeOffset="1061">874 298 8014,'-18'0'0,"1"0"221,-1 0 1,1 0 0,-1 0 61,1 0 1,-1 0 0,1 0-198,-1 0 1,1 0 0,1 1-1,3 3-59,1 2 0,8 14 1,-1-3-1,3 4 26,2 5 1,0 1 0,0 10 0,2 1 32,3 3 1,5 2-1,7-2 1,3 3 16,3 1 0,-3-4 1,5-10-1,-2-4-125,0-2 0,6-4 1,-3-9-1,-1-6-298,0-4 1,4-10-1,-5-5 1,-3-9-329,-2-7 0,-1-12 648,-1-5 0,-10-14 0,-4-8 0,1-7 0,0 0 0</inkml:trace>
  <inkml:trace contextRef="#ctx0" brushRef="#br0" timeOffset="1062">1083 140 8318,'-10'8'762,"-3"-4"0,7 8-413,2 1 0,2 9 1,2 3-1,2 2-51,4 4 0,-2 8 1,8 5-1,-1 5-145,-1 5 0,5 3 0,-5-5 1,0-2-82,-4-3 1,1 2 0,1-11-89,2-5 1,-6-9-324,2-19 1,-5-8 0,-1-21-1,0-7 51,0-8 1,0 3 0,0-7 0,0 2 157,0 0 1,0-1 0,0 3 0,0-2 87,0 2 1,6 2 0,0 4-1,-2 2-235,-2 2 1,4 8 0,2-2-175,1 3 1,3 11 0,5 3-844,1 4 1294,-1 2 0,9 77 0,-13-28 0,1-1 0</inkml:trace>
  <inkml:trace contextRef="#ctx0" brushRef="#br0" timeOffset="1180">1345 560 7895,'0'17'0,"0"0"0,2 1-291,4-1 0,-2-5 767,7 0 1,1-8 0,6-1 0,-1-6-160,0-9 1,1-4 0,-1-3 0,1-4-166,-1-6 0,1-4 1,-1-2-1,1 2-79,-1 4 0,1-4 1,-3 5-1,-3-1-74,-6 0 1,-2 8-1,-1-2 1,3 3-65,-2 3 1,-10 1 0,-5 3 0,-5 3-56,-1 2 1,-3 2 0,-1 6 0,-2 2 85,1 4 1,-3 4-1,2 7 1,1 3 88,3 3 0,2 2 1,-1 8-1,3 0 149,3 4 1,2 4 0,6-2 0,-2 3 40,3 3 0,3 1 0,5 5 0,7-3-137,4-1 0,7-8 0,2 2 0,2-7-338,4-4 1,-4-13 0,3-11 0,1-4-777,2-2 1,7-10 0,-1-9 0,-4-12-961,-4-8 1966,-9-10 0,7-8 0,6-8 0,-2-10 0,0 1 0</inkml:trace>
  <inkml:trace contextRef="#ctx0" brushRef="#br0" timeOffset="1181">1974 315 7895,'-18'0'-9,"7"-6"0,-1 0 1,-1 1 102,-3-3 0,4 4 0,1-6 1,-3 0 621,-1 1 0,-3 5 0,1-2-330,-1 4 0,1 2 1,-1 2-388,1 4 0,5 9 0,2 11 0,3 1-160,3 4 1,2 2 0,2 2 0,2 2 149,4 3 1,3-1-1,9 6 1,1-2 228,5-5 0,-5 3 0,4-4 1,-1-6-39,1-4 0,-4-9 1,6-9-1,-1-1-268,-1-4 0,0-4 0,-5-8 0,-3-9-211,-3-10 0,3-14 0,-5-6 0,2-3-42,-1-3 0,-7-1 0,4-2 1,-2-2 142,0 1 1,0 9 0,-6 3 0,0 3 155,0 3 1,-2 6 361,-4 9 0,2 11 0,-6 21 94,2 9 0,3 8 0,5 10 1,0 0-148,0 0 1,2 8 0,1 1-1,5 3-328,2 0 1,-4-7 0,5 7 0,1-1-221,-2-1 1,5-4 0,-3-12-1,5-6-811,7-3 0,-5-11 0,4-3 1092,-3-4 0,14-66 0,4-35 0,-10 31 0,0 0 0,1 0 0</inkml:trace>
  <inkml:trace contextRef="#ctx0" brushRef="#br0" timeOffset="1182">2550 71 7895,'-23'0'0,"0"0"107,1 0 1,3 0-1,1 0 1,1 0 499,-1 0 1,7 5-1,-1 5 1,-1 4-256,-3 5 1,4 10-1,3 0 1,1 4-136,4 2 0,2 0 0,2 0 1,2 0-282,4 0 1,4-2 0,7-4 0,2-6-103,5-3 0,-3-3 0,6-1 0,-2-3 141,-3-1 0,3-2 0,-2 3 0,-3-1 72,-7 1 0,3 3 0,-6 1 0,-1 1 121,-3-1 0,-4 7 0,-2 1 0,-2 0-229,-4 0 0,-3 0 0,-9-3 0,1-1-755,-1-5 1,-1-1 0,-3-9-357,-1-2 1,0-4-1,7-6 1172,5-6 0,18-73 0,3 33 0,0-1 0</inkml:trace>
  <inkml:trace contextRef="#ctx0" brushRef="#br0" timeOffset="1294">2672 542 7895,'8'16'-158,"4"-5"0,3-5 0,3-14 371,-1-9 1,1-3 0,-1-7-1,-1 0 180,-5 0 0,5-2 0,-6-6 0,1 2-266,1 4 0,-8-2 1,2 7-1,-4 1-139,-2-2 1,-8 11 0,-4-1 0,-3 3 38,-3 2 0,-1 7-1,-5-3 1,-3 4-127,0 2 0,-4 0 1,8 2-1,-1 4 230,-1 5 0,8 13 1,-3 5-1,9 4 162,3 2 0,2 7 0,6 5 1,2 3 16,4 3 1,6-1 0,11 0 0,6 1-120,4-1 1,4-1-1,2-7 1,3-9-969,3-10 0,0-13 778,1-6 0,-3-27 0,3-10 0,1-3 0,0 0 0</inkml:trace>
</inkml:ink>
</file>

<file path=ppt/ink/ink2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39:28.472"/>
    </inkml:context>
    <inkml:brush xml:id="br0">
      <inkml:brushProperty name="width" value="0.04286" units="cm"/>
      <inkml:brushProperty name="height" value="0.04286" units="cm"/>
      <inkml:brushProperty name="color" value="#FFFFFF"/>
    </inkml:brush>
  </inkml:definitions>
  <inkml:trace contextRef="#ctx0" brushRef="#br0">1 2983 8007,'0'-21'523,"0"1"1,0 0 219,0-10 0,0 10-287,0 0 1,0 10-111,0-10 1,0 0-100,0-10 0,10 10 0,3 0-10,4-4 1,3 7 0,10-3-65,0-3 1,4 6-1,2-3 1,4 0-13,-3 3 0,7-10 0,-1 7 0,4-6 20,7-5 0,-7 11 0,3 0 0,3-3 20,4-4 1,0 7 0,-3 0 0,-4 0 0,3 3 0,-6 0 0,3 11 0,1-4-9,-5 3 0,8-6 0,-14 3 0,0 3 8,4 4 0,-11 3 1,11 0-1,-4 0-7,0 0 1,0 10-1,-6 3 1,3 0-32,3 1 1,0 6 0,-10-7 0,0 1-43,0-1 1,10 10 0,1-6 0,-5 3 4,-2 0 0,-1 0 0,4 7 0,7-3-3,2-4 0,-5-4 1,5 8-1,1-4-12,0 3 0,-7 1 0,11-1 0,2-6-49,4-4 1,3 7 0,0-6-1,1-1 16,-1 1 0,0-1 0,4-6 1,3 3 29,3-4 1,10 8 0,-9-4 0,-4-4-28,-4-2 1,7-4 0,4 0 0,0 0-46,-1 0 1,-2 0 0,-8 0 0,4 0 37,3 0 0,4 0 0,-7 0 0,3 0-21,-3 0 0,-3 0 1,-1 0-1,4 0 3,3 0 1,11-4 0,-11-2 0,-3-8-33,-3-2 0,6-1 1,0-7-1,0 4-88,4-3 1,-10 0 0,6-1-1,-7 4 40,-2-3 0,-1-4 0,0-3 0,0 0 19,1-1 1,-1 1 0,0 0 0,0-3-81,1-7 1,-11 6 0,0-9 0,4 2 20,2 1 1,-5-10-1,-4 10 1,-4 3-13,-6 4 1,6-7-1,-3-1 1,-3 5 13,-3 2 1,-4 4 0,0-3 0,-3-4 27,-7-3 0,7-1 0,-11 11 0,4 0-54,1 0 1,-15 10-1,4 0-64,-6-4 100,9 11 113,-10 0-68,11 13-49,-14 0 0,0 3 15,0 7 0,0-3 12,0 13 1,0-10 50,0 10 0,0 0-16,0 10 0,0 0 1,0 0-8,0 0 1,0 1 0,0-1 0,0 0-24,0 0 1,10 0 0,0 0-1,-4 0-48,-2 0 1,6 4 0,3 3 0,1 3-1,-1-3 1,7-4-1,-6-3 1,-1 0 34,0 1 1,11-5 0,-8-2-1,5-4 16,-1 3 1,0-6 0,10 0 0,0-1 36,0 1 0,0-10 0,4 6 1,2-3 104,5 0 1,-1 0-1,-7-10 1,4 0 40,3 0 1,10 0 0,-6 0-1,-1 0 37,1 0 1,9 0-1,-2 0 1,2 0-43,-3 0 0,7 0 0,-7 0 0,4 0-21,-4 0 1,17-10 0,-10 0 0,0 4-67,-4 2 0,-2 4 1,12 0-1,4 0-27,3 0 1,1-10 0,-8 0 0,4 0 15,4-3 1,9 9 0,-10-6-1,0 4 38,4-4 0,-10 6 0,9-6 0,-2 7-30,-1 3 0,0-3 0,-10-4 1,1-3-22,-1 3 0,10 4 0,0 3 0,-3 0-25,-3 0 0,-1-10 0,4 0 0,7 0-60,3-4 0,-10 8 0,7-11 0,-4 3 15,0 8 1,10-8-1,-9 1 1,-4 0-27,-4-1 0,-3 4 0,1 10 0,-1 0 48,0 0 0,-3 0 1,-3 0-1,-4 0-3,3 0 1,4 0 0,3 0-1,1 0-31,-1 0 0,0 0 0,0 0 0,4 0-3,6 0 0,-6 0 1,6 0-1,-10 0 1,-9 0 0,9 0 0,-7-3 0,8-4 17,-4-3 1,-7 0 0,3 10 0,-3 0 25,4 0 0,3-10 0,0 0 0,-4 3 5,-2 4 0,-1 3 0,7 0 0,-4 0 12,-3 0 0,-3 0 0,7 0 0,-7 0-67,-4 0 1,7 0 0,-6 0 0,-1 0 33,1 0 1,-1 0 0,-6 0 0,7 0-119,3 0 0,-11 0 0,4 0 1,-3 3 149,3 7-1,-6-6 1,6 6 0,-6-4 118,-4 4 0,0-6 0,0 6 0,0-3-43,0 3 0,4-7 1,2 10-1,5-3-84,-5 0 1,-2 0-1,-4-6 1,0 2-140,0 4 0,0 1 1,0-11-1,1 0 79,-1 0 1,0 0 0,-3 3 0,-4 4 130,-3 3 0,0 0 0,10-7 48,0 7 1,1-7-1,-5 11-136,-6-1 1,7-6 25,-7 13 1,-3-3 0,0 6-84,-4-3 0,7-10 0,-6 10-245,2 4 0,-9-8 0,6 5-966,1 2 0,-11-6-3116,7 3-1005,-7-14 5394,-3 21 0,-66-50 0,-18 3 0</inkml:trace>
  <inkml:trace contextRef="#ctx0" brushRef="#br0" timeOffset="2116">4729 272 7875,'0'-30'2,"0"10"0,0-1 664,0-2 0,0 6 1454,0-3-1773,0 14 0,0-4 0,0 20 0,0 10-148,0 6 0,4 15 1,2 2-1,4 4-184,-3 6 0,6 8 0,1 6 0,-1 6-322,1 4 0,-4-6 0,-7 5 0,4-2-163,3-7 1,0-3-1,-7-4 1,4-3-1661,3-7 2130,0-7 0,-24-133 0,6 30 0,0 0 0</inkml:trace>
  <inkml:trace contextRef="#ctx0" brushRef="#br0" timeOffset="2415">4790 181 7878,'-17'-30'-468,"3"0"960,14 0 1,4 3-1,6 4 1,10 6-113,7 4 1,6 3 0,4 10-1,3 0-203,-3 0 0,6 0 1,1 0-1,-1 0-33,1 0 1,-4 3-1,-10 7 1,0 14-14,0 12 1,-3 1 0,-7 13 0,-10 4-122,-6 3 0,-4 3 1,0 4-1,-4 6-9,-6 10 1,-10-3 0,-17 0 0,-6-3-322,-4-7 0,7-4 0,-7-2 0,4-5-776,6-5 1,3-11 1095,4-20 0,0-47 0,0-23 0</inkml:trace>
  <inkml:trace contextRef="#ctx0" brushRef="#br0" timeOffset="2416">5512 784 8023,'20'0'1515,"1"-4"-1115,2-6 0,0-6 1,4-14-1,0-1-223,6 1 0,4-3 1,-7-4-1,-3-3-113,-7 3 0,4 0 0,-11 4 0,0-4-83,1 0 1,-4 20-1,-14-9-47,-6 9 1,-6-3 0,-14 10 0,-4 6-90,-6 11 1,6 10-1,-9 13 1,3 0 119,0 0 0,0 4 1,9 3-1,1 3 191,0-3 0,13 9 1,4 1-1,3 3 59,0 1 0,0-11 1,13 7-1,4-4-28,3-6 0,17-4 0,0-2 0,9-5-375,1-6 1,7 4-1,-1-14 1,1-3-467,-1-4 0,7-3 0,-9-3 1,-1-8 653,3-9 0,-9-60 0,-13 32 0,1-1 0</inkml:trace>
  <inkml:trace contextRef="#ctx0" brushRef="#br0" timeOffset="2417">6235 332 8154,'-20'0'413,"3"-3"-409,4-7 1,6 3-1,17-10 338,10 4 0,7-1 1,3 8-1,0-4 1,1 3 0,-1 4 0,0 3 0,3 0-12,7 0 0,-6 0 1,6 0-1,-10 3-92,-10 7 0,7 7 0,-10 13 0,0 0-181,-7 0 1,-7 0 0,-3 4-1,0 3-373,0 3 0,-3 13 1,-7-6-1,-11 0-322,-5-7 1,-4-6 0,-1-4 0,-2 0 42,-7 0 0,6-13 0,-9-4 0,3-3 594,0 0 0,-22-31 0,-10-15 0,-2-6 0,0 1 0</inkml:trace>
  <inkml:trace contextRef="#ctx0" brushRef="#br0" timeOffset="2418">6055 543 7878,'0'-17'1298,"0"4"1,3 13-1008,7 0 0,-3 13 0,9 7 0,-2 10-213,-8 10 0,8-3 1,-4 17-1,0 6-155,3 7 0,-9 17 0,6-7 1,-4 0-584,4-7 0,-6-7 660,6-2 0,7-55 0,-1-12 0</inkml:trace>
  <inkml:trace contextRef="#ctx0" brushRef="#br0" timeOffset="2539">6657 31 10621,'0'30'849,"0"0"1,0 4 0,3 6-696,7 10 0,-6 20 0,9 7 0,-3 3-479,0 1 0,0-1 0,-10 10 0,0 1-134,0-1 1,4-16 0,2-14 0,4-16 458,-3-11 0,23-110 0,-13 25 0,0 0 0</inkml:trace>
  <inkml:trace contextRef="#ctx0" brushRef="#br0" timeOffset="2687">6988 693 7878,'0'21'0,"0"-1"679,0 3 0,0-6 0,4-1-226,6-2 1,6-4-1,14-10-371,1 0 0,-5-3 1,-2-7-1,-4-7-26,3 0 0,4-10 0,0 4 0,-4-11-195,-3-6 1,-13 0-1,3 10 1,-7 0-55,-3 0 1,0 0 0,-3-1 64,-7 1 0,-7 14 0,-13 6 0,0 6 96,0 4 0,0 4 1,-4 6-1,-2 10 116,-5 6 0,1 8 0,10 3 0,3 6 219,7 4 0,-3-7 0,13 10 0,3 1 41,4-4 1,3 9-1,0-5 1,3 2-173,7-3 1,7 4 0,13-14 0,0-3-272,0-4 0,10-6 0,4-3 0,-1-8-756,1-2 1,-4-4-1,-6-14 1,2-6 854,4-10 0,1-60 0,-26 31 0,0 1 0</inkml:trace>
  <inkml:trace contextRef="#ctx0" brushRef="#br0" timeOffset="2813">7500 693 7878,'-20'0'917,"0"0"-235,13 0 0,-3 0-502,20 0 1,-3 0 0,13 0 0,4 0-262,2 0 1,15 0 0,-1-3 0,-3-4-338,-4-3 1,-3 0 0,0 10-279,0 0 0,0 0 696,1 0 0,-15-13 0,-2-4 0</inkml:trace>
  <inkml:trace contextRef="#ctx0" brushRef="#br0" timeOffset="3031">7651 332 7872,'-27'-3'71,"7"-7"1,3 6 693,7-6 1,7 10-1,-7 10-382,6 10 1,4 7-1,4 7 1,3 6-212,3 10 1,0 7 0,-7 6 0,4 4-293,3 4 1,0 9-1,-10-10 1,0-3-521,0-3 0,10-7 0,0-7 0,-3-10-1547,-4-7 2187,10-16 0,7-56 0,4-29 0,8-7 0,-1 0 0</inkml:trace>
  <inkml:trace contextRef="#ctx0" brushRef="#br0" timeOffset="3214">8012 543 7872,'-16'3'491,"6"7"1,-4-3 0,4 13 0,3 3-204,4 4 1,3-3-1,0 2 1,0 8-101,0-1 0,0 14 1,0 0-1,0 3-269,0 0 1,0 1 0,0 6-1,0-7-685,0-10 0,3 0 0,4-6-1109,3-8 1875,0-16 0,-10-10 0,0-16 0</inkml:trace>
  <inkml:trace contextRef="#ctx0" brushRef="#br0" timeOffset="3342">7922 91 7876,'-30'0'-58,"0"0"-750,0 0 808,13 0 0,57 40 0,27 10 0</inkml:trace>
  <inkml:trace contextRef="#ctx0" brushRef="#br0" timeOffset="3647">8163 603 7876,'-14'30'89,"8"10"0,-11 4 0,4-1 235,6 1 1,4 6 0,3-6 0,0 2-45,0 8 1,3 0 0,4-1 0,6-6-140,4-4 1,3-6-1,10-13 1,0-8-360,0-2 0,0-4 0,0-14 0,1-6 57,-1-10 1,0-6-1,0-8 1,0-6 28,0-10 0,-10-7 0,-3-3 0,-4-1 32,-6 1 0,-4 3 0,-3 4 0,0 6 152,0 3 1,-3-6-1,-7 10 1,-7 3 72,1 4 1,-11 6 0,3 4-1,-9 6 38,-7 3 0,0 4 0,9 10 0,1 4-316,0 6 0,3-4 1,4 15-1,6 5-145,4 11 1,3-3-1,10 6 1,0-7 297,0-3 0,38-1 0,18-1 0,2 4 0,1 0 0</inkml:trace>
  <inkml:trace contextRef="#ctx0" brushRef="#br0" timeOffset="3980">8645 573 7575,'0'30'2196,"0"0"-1641,0 0 0,3 0 0,4 1 0,3 2-207,-3 7 1,6-3 0,-3 13 0,0 4-143,3 3 0,-9-7 0,6-3 0,-4 0-198,5-1 0,-8-19 0,7 3-364,-7-3 0,1-14 1,2-6-254,4-14 1,10-23 0,-6-23 0,3-14-130,6-13 1,4 3 0,3-4 0,0 1 395,0 3 1,-3 3 0,-4 17 0,-3 4 315,4 3 1,3 23 0,3 0 490,0 10 0,-13 24 0,-4 20 0,-3 13 49,0 7 0,0 3 1,-10 10-1,3 1-378,7-1 1,-6 0 0,6 0 0,-3 1-752,3-1 615,-7 0 0,9-6 0,3 6 0,-7 3 0,0 1 0</inkml:trace>
  <inkml:trace contextRef="#ctx0" brushRef="#br0" timeOffset="4663">9729 513 9604,'0'30'449,"0"0"1,3 0 0,4 0-1,6 0-323,4 0 0,-7 14 0,7 3 1,0 3 20,-1 0 0,-9-10 1,7 7-1,-4-3-216,0-7 0,0-4 1,-10-3-845,0 0 763,0-13 0,0-7 1,0-20-1,0-10 68,0-7 0,0-16 0,0-8 0,3-5-55,7-5 1,-7 4 0,11 4 0,-4 3-131,0-4 1,10 1-1,-7 2 1,1 8 70,-1-1 0,11 14 0,-4-3 1,6 9-73,5 1 0,-1 10 0,0 2 1,0 8 267,0 3 0,-2 39 0,1 16 0,3 3 0,-1 1 0</inkml:trace>
  <inkml:trace contextRef="#ctx0" brushRef="#br0" timeOffset="6581">10301 844 7886,'-13'30'644,"10"0"1,-7-13 0,16-10 0,8-14-435,2-13 0,1 3 0,7-3 0,-4-3-59,3-4 1,-6-3-1,3-4-211,3-6 0,-6 0 1,0-3-1,-4 9-109,-6-3 0,-4 17 0,-3-10 0,0 3-90,0 0 0,-3 7 0,-7 4 206,-10 2 1,-7 4-1,-3 14 1,0 6 113,0 10 0,-7 6 1,3 5-1,8-1 128,-1 0 0,3 10 0,1 4 0,6-1-37,4 1 0,3 6 0,10-7 1,0 1-139,0-1 0,13 1 0,7-11 0,7 1-365,3-8 0,10-12 0,4 3 0,-1-4-226,1-6 1,9-7 0,-2-10-1,5-10 191,5-7 1,-11-17 0,0-3-1,0-3 386,-3 0 0,0-4 0,-10-9 0,0-1 0,-11 7 0,1 14 0,-17-4 0,-3 4 8,-4 6 0,-6 3 0,-7 7 424,-10 7 0,-7-3 1,-3 10 24,0-4 0,0 10 0,-1-3 0,1 10-108,0 10 0,10-3 1,0 13-1,0 3-220,3 4 1,1 13 0,9 0-1,-3 1-88,3 2 0,4-6 0,3 13 0,0 0-86,0-3 0,10 7 1,3-14-1,4-3-48,6-4 1,4-6-1,3-4 1,0-6-174,0-4 1,1-6 0,-1-14-1,0-6 2,0-4 1,0-13-1,-3-13 1,-7-1 68,-10 1 1,-3-7-1,-1 9 1,4 5 30,-3 2 0,-4 4 503,-3 0 1,0 16-48,0 14 1,4 14-1,2 19 1,5 4 78,-5 3 0,8 14 0,-1-1 0,0 11-36,1 6 0,-1 11 0,-6-8 0,3 4-144,-3 7 1,-4 3 0,-3 0 0,-3-7-131,-7-10 1,3-9 0,-13-11 0,-4-10-207,-2-7 1,-5-6-1,1-7 1,0-10-198,0-6 0,0-21 0,0-10 0,3-13-3,7-7 1,-3-3 0,9-10 0,1 0 88,-1-1 1,4-2 0,10-1-1,0 1 110,0 6 1,14 3 0,2-3 0,8 7 17,6 10 0,-7 6 1,21 8-1,-1 2-224,8 4 0,2 3 0,1-6 0,-4 6 352,3 4 0,31 16 0,10 14 0</inkml:trace>
  <inkml:trace contextRef="#ctx0" brushRef="#br0" timeOffset="6951">11717 603 8000,'-30'0'917,"10"0"-520,0 0 1,13 3 0,-3 7-101,7 11 0,3 5 0,0 8 0,0 6-128,0 10 0,0 4 1,0-1-1,3-3-387,7 4 0,-7 0 0,7-4 1,-6-10-679,-4-7 1,0-3 895,0 1 0,13-108 0,-5 25 0,1 0 0</inkml:trace>
  <inkml:trace contextRef="#ctx0" brushRef="#br0" timeOffset="6952">11627 91 7886,'-31'0'-387,"1"0"0,10 0 0,4 3 192,2 7 195,4-6 0,64 63 0,13 0 0</inkml:trace>
  <inkml:trace contextRef="#ctx0" brushRef="#br0" timeOffset="6953">11928 543 7886,'0'30'91,"0"0"1,0 0 0,0 4 204,0 6 1,3-7-1,4 11 1,3-1 107,-3 8 1,-1-5 0,1 1 0,6-3-105,4-7 1,-7 6 0,10-3-339,4-3 0,2-17 1,4-10-1,1-7-99,-1-3 0,0-16 1,-3-11-1,-4-13-46,-3-7 1,-10-7-1,7-13 1,-4-3 60,-6 3 1,-4 14 0,-3 3 0,0-4 115,0-3 0,-13 10 1,-7 7-1,-7 7 144,-3 2 0,-4 15 0,-2 6 0,-8 6 21,-3 4 0,7 14 0,-7 9 0,0 11-200,1 6 0,19 13 0,-3-6 0,6 3-182,8 1 0,2-11 0,14 7 0,4-7-356,6-13 1,6-11 578,14-16 0,38-16 0,15-8 0,7-1 0,1 0 0</inkml:trace>
  <inkml:trace contextRef="#ctx0" brushRef="#br0" timeOffset="6954">12590 422 7886,'-16'4'954,"2"2"-105,1 4 1,10 14-1,-7-4-408,6 7 0,4 3 1,0 3-1,0 4-131,0 3 1,4 14-1,2-1 1,4 11-67,-3 6 1,-4 1-1,1-11 1,2 0-117,4 0 1,0-10-1,-6-3-404,6-3 1,-4-7-108,15-17 1,-11-30 0,6-24 0,1-13-93,0-16 0,3-1 0,10-13 0,0 0 174,0 0 0,0 0 0,0-3 0,4 6 211,6 1 1,-6 19 0,6-3-1,-7 10 456,-3 11 0,4 2 1,3 7 43,3 7 0,0 20 0,-13 20 0,-4 10-14,-3 11 0,-3-5 0,3 15 0,-10 6-290,-7 9 0,-3 1 0,0 10 0,0-3-502,0-7 1,0 7 0,0-4-1,0-7-997,0-9 0,0-11 1393,0-12 0,-13-68 0,-4-17 0</inkml:trace>
</inkml:ink>
</file>

<file path=ppt/ink/ink2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51:38.005"/>
    </inkml:context>
    <inkml:brush xml:id="br0">
      <inkml:brushProperty name="width" value="0.04286" units="cm"/>
      <inkml:brushProperty name="height" value="0.04286" units="cm"/>
      <inkml:brushProperty name="color" value="#FFFFFF"/>
    </inkml:brush>
  </inkml:definitions>
  <inkml:trace contextRef="#ctx0" brushRef="#br0">0 1 10333,'0'16'462,"0"1"0,0 0-304,0 0 1,0 0-1,0 2 1,0 2-55,0 1 1,0 6 0,0-3-1,0 0-35,0 6 1,0-4 0,0 1-1,0 0 22,0-2 1,0 4 0,0-6-1,0 2 37,0 4 1,0-3 0,0-1-1,0 1 20,0-2 1,0-2 0,0 6-1,0-1-12,0-2 1,0 6 0,0-6 0,0 2-58,0 0 0,0 0 1,0 4-1,0-2 5,0-2 1,0-4 0,0 4 0,0 0-52,0-3 0,0 6 0,0-7 1,0 3 49,0 3 1,0-4 0,0 2-1,0 0 18,0-1 1,0 4 0,0-5 0,0 3-26,0-1 0,0-5 1,0 3-1,0 0-6,0 0 0,0 0 1,0 4-1,3-3-4,3-3 1,-3 1-1,3-5 1,-3 3-22,-3-3 1,0 5 0,0-2 0,0-1-18,0 2 1,1-4-1,4 2 1,2-2-15,-3 2 0,-3-2 0,-1 2 0,0-1 13,0 2 0,3-5 0,2 6 0,2 0-4,-3-2 1,-2 0-1,-2-3 1,0 1-31,0 3 1,0 1-1,0-2 1,0 0 8,0-2 1,7-1 0,-1-2 0,-2 0 7,-1-1 0,-3 7 0,0 0 0,0-3 15,0 0 0,0-4 0,0 2 1,0-2 18,0 0 1,0 2-1,0-2 1,0 1-10,0 0 1,0 1-1,0-2 1,0 2-14,0-2 0,0 1 1,0 0-1,0 0-1,0-1 1,0 1 0,0 1-7,0-2 1,0 2-1,0-2-23,0 1 0,0 0 1,0 0 32,0-1 0,0 2 1,1-2-1,5 2 31,0-1 0,1-6 1,-7 0-1,0 2 20,0 2 0,0 2 0,0-1-10,0 2 0,0-2 1,0 1-1,0 2-18,0 3 0,0-2 0,0 2 0,0-3-51,0-2 0,0-1 1,0 1-1,0 0-70,0 1 0,0-2 0,0 1 34,0 0 1,0 0 0,0 0 37,0 0 0,0-6 0,0 0 57,0 3 1,0 0-13,0 4 0,0-2-47,0 1 0,0 0-55,0 0 0,0-6-470,0 1-872,0-2-2566,0 0 3966,0-2 0,0-39 0,0-6 0</inkml:trace>
</inkml:ink>
</file>

<file path=ppt/ink/ink2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51:50.437"/>
    </inkml:context>
    <inkml:brush xml:id="br0">
      <inkml:brushProperty name="width" value="0.025" units="cm"/>
      <inkml:brushProperty name="height" value="0.025" units="cm"/>
      <inkml:brushProperty name="color" value="#FFFFFF"/>
    </inkml:brush>
  </inkml:definitions>
  <inkml:trace contextRef="#ctx0" brushRef="#br0">20 0 20225,'-11'0'4710,"2"0"-4059,9 0 0,3 0-349,3 0 1,5 0 0,8 0-75,1 0 1,1 0 0,-2 0-1,1 0-89,0 0 0,0 0 1,-1 0-1,2 0-87,-1 0 0,0 0 0,2 0 1,2 0 17,3 0 0,6 0 0,-5 0 0,0 0-6,1 0 0,0 0 1,-3 0-1,6 0 26,-2 0 0,5 0 1,-5 0-1,-2 0 38,1 0 1,4 0 0,-5 0 0,1 0-55,0 0 1,4 0 0,-4 0-1,-1 0-18,2 0 0,2 0 1,-5 0-1,-1 0-36,3 0 0,-7 0 1,7 0-1,-3 0-36,1 0 1,1 0 0,-4 0 0,5 0-43,2 0 1,-6 0 0,1 0 0,-1 0 1,1 0 1,-5 0-1,7 0 1,-7 0 100,-1 0 0,0 0 0,2 0 40,5 0 0,-5 0 0,4 0 0,-3 0 20,-4 0 0,1 0 0,0 0 1,1 0-138,-3 0 0,2 0 0,1 0 0,-3 0 78,3 0 1,1 0 0,3 0-1,3 0-245,3 0 1,-4 0 0,5 0 0,4 0 90,1 0 1,3 0 0,2 0 0,2 0 42,3 0 1,1 0 0,-4 0 0,5 0 10,2 0 1,2 0-1,5 0 1,-4 0 33,-1 0 1,-8 0 0,2 0-1,3 0 7,2 0 0,-3 0 0,-1 0 0,0 0-37,-4 0 1,6 0-1,-6 0 1,3 0 39,-4 0 1,-1 0 0,0 0 0,2 0-13,3 0 1,-2 0 0,-4 0-1,-2 0 28,1 0 1,0 0 0,0 0 0,-1 0 3,1 0 0,0 0 0,0 0 0,0 0-66,-1 0 1,2 0 0,-2 0-1,-1 0 12,-5 0 0,4 0 1,-6 0-1,2 0 12,0 0 0,-7 0 0,7 0 0,1 0 36,-3 0 1,-3 0-1,-6 0 1,3 0 43,1 0 1,1 0-1,-8 0 1,1 0-25,1 0 1,-3 0-1,3 0 1,-1 0-53,-1 0 1,1 0 0,0 0-45,0 0 0,-6 0 0,-2 0 43,5 0 1,-8 0-1,5 0 6,2 0 1,-5 0 0,2 0 60,3 0 1,-6 0 0,4 0-31,2 0 1,-6 0 0,4 0-5,0 0 0,-2 0 0,1 0-4,2 0 0,3 0 1,2 0 19,1 0 1,-9 0 0,2 0 0,2 0-18,1 0 1,2 0-1,1 0 1,1 0-11,-2 0 1,1 0 0,3 0 0,0 0-34,5 0 0,-2 0 0,-8 0 0,3 0 19,-1 0 1,2 0 0,2 0 0,2 0 35,-1 0 1,-3 0-1,-3 0 1,4 0 19,4 0 0,-5 0 1,4 0-1,-4 0-21,-2 0 1,6 0-1,1 0 1,0 0-41,2 0 1,-8 0 0,8 0 0,-2 0 3,-1 0 0,7 0 1,-5 0-1,5 0-3,1 0 0,-5 0 1,-1 0-1,-1 0 18,0 0 0,6 0 0,-7 0 0,-2 0 26,-2 0 0,0 0 1,2 0-1,4 0 30,-5 0 1,0 0-1,-4 0 1,1 0 28,0 0 1,-1 0 0,2 0 0,-2 0-42,2 0 0,-2 0 1,1 0-1,0 0-7,0 0 1,0 0 0,0 0-1,0 0 6,-1 0 0,8 0 0,-1 0 0,-1 0 17,-3 0 1,-2 0-1,-1 0 16,1 0 0,1 0 1,-2 0 98,1 0 1,-7 0 78,0 0-50,1 0-169,5 0 0,-4 0 16,-3 0 1,-6 0 4,8 0 1,-7 0-47,5 0 1,-4 0-201,5 0-120,0 0 191,-2 0 123,7 0 1,-14 0 197,9 0-23,-8 0-44,4 0-202,-9 0-203,0 0 325,8 0 61,-6 0 49,7 0-68,-9 0-111,0 0 0,-9 0 17,-3 0 0,0 0-1,-1 0 1,0 0 0,-7 0-11,0 0 1,6 0-1,2 0 1,-4 0-15,-2 0 0,-2 0 0,1 0 18,-1 0 1,0 0 0,0 0 0,-2 0 24,-5 0 0,6 0 1,-6 0-18,4 0 1,4 0 0,-1 0-30,0 0 0,7 0 0,0 0 23,-3 0 1,5 0 0,-2 0-6,-2 0 0,3 0 26,0 0 0,4 0 11,-5 0-13,9 0-55,-5 0-136,9 0-595,0 0 654,9 0 0,-5 0 65,9 0 1,-5 0 85,4 0 1,2 0 1,6 0 1,-7 0 92,0 0 64,0 0 161,7 0 130,0 0-295,-9 0-220,-2 0 1,-11 0 26,-5 0 0,-4 0-145,-9 0 1,0 0 50,1 0 0,-1 0 52,0 0 0,0 0 33,0 0 0,0 0 0,0 0 18,1 0 0,-2 0 1,2 0 2,-2 0 1,9 0-1,-2 0 1,0 0-15,-5 0 1,6 0-1,0 0 1,-3 0-14,-1 0 0,-4 0 0,3 0-10,-3 0 0,1 0 0,0 0 3,1 0 0,-2 0 0,2 0 1,-2 0-25,2 0 1,-1 0 0,0 0 0,1 0-2,-2 0 1,2 0 0,-1 0 0,0 0 39,0 0 0,0 0 1,0 0-1,-2 0 19,-4 0 1,4 0 0,-4 0 0,4 0-9,2 0 0,0 0 0,-1 0 1,2 0-20,-1 0 0,0 0 1,0 0-1,-2 0-10,-4 0 1,10 0 0,-3 0 0,0 0 5,1 0 0,-1 0 0,0 0 9,-2 0 1,2 0 0,-2 0-1,2 0 0,6 0 1,-1 0 1,-1 0 1,4 0-1,-3 0-42,-1 0 0,4 0-23,-1 0 0,4 0-83,-5 0-54,9 0-17,-5 0 45,9 0-14,0 0 220,9 0 0,-5 0 111,9 0 0,-5 0 31,4 0 1,-6 0-62,9 0 1,-4 0-36,10 0 0,-8 0 0,1 0-27,1 0 0,-4 0 1,2 0 0,3 0 0,-6 0 1,4 0 26,2 0 0,1 0 0,2 0-16,2 0 0,-2 0 0,1 0 0,0 0-10,1 0 0,-9 0 0,2 0 0,2 0 9,1 0 1,3 0-1,-1 0-19,2 0 1,-1 0 0,0 0-28,-1 0 1,1 0-1,0 0-11,-1 0 0,2 0 1,-2 0 13,1 0 0,0 0 0,0 0 1,0 0-74,0 0 0,-1 0 0,2 0 0,-2 0 10,1 0 1,7 0 0,-1 0-1,-2 0 44,-1 0 1,-4 0 0,1 0 0,0 0 31,1 0 0,-3 0 1,3 0-1,-1 0 26,0 0 0,-1 0 1,1 0 48,0 0 0,-1 0 0,2 0-22,-2 0 0,-5 0 0,-1 0-32,3 0 1,-6 0-1,5 0-30,-1 0 1,4 0 0,2 0-9,0 0 1,-7 0-1,0 0 1,2 0-19,3 0 0,-4 0 0,-2 0-12,4 0 1,1 0 0,4 0 20,-1 0 1,-7 0 0,1 0 8,0 0 0,-2 0 1,0 0 3,4 0 0,-4 0-23,0 0 1,2 0-2,6 0 0,-7 0-35,0 0 1,0 0 33,8 0 1,-8 0 2,-1 0 0,2 0 39,6 0 1,-7 0-1,0 0-13,3 0 1,-5 0-1,3 0 5,0 0 1,-2 0-8,0 0 0,2 0-47,6 0 1,0 0-105,-1 0 1,1 0 115,0 0 1,-6 0 0,-1 0 34,2 0 1,-4 0-1,3 0-5,1 0 0,-4 0 1,3 0-10,1 0 0,3 0-4,2 0 1,-1 0 0,1 0-18,1 0 1,-3 0 0,2 0 20,1 0 0,-8 0 1,0 0-1,3 0-1,1 0 1,-4 0 0,1 0 0,1 0-9,3 0 1,1 0 0,4 0 10,3 0 0,-11 0 0,6 0 0,-4 0-10,1 0 1,1 0 0,2 0 6,-2 0 0,1 0 0,0 0 1,1 0-1,-3 0 0,3 0 1,-1 0-16,-1 0 0,-6 0 0,1 0 1,1 0-21,3 0 1,1 0-1,2 0 25,-2 0 1,1 0-1,0 0 45,0 0 0,-7 0 0,0 0-5,4 0 1,0 0 1,3 0 1,-1 0-19,2 0 1,-2 0-1,0 0-15,2 0 0,-7 0 1,-2 0-6,4 0 0,-5 0 0,2 0 8,3 0 1,-6 0 0,3 0 2,3 0 1,-5 0 0,3 0 6,2 0 1,1 0 5,3 0 1,-1 0 10,2 0 0,-2 0 1,0 0-9,2 0 1,-8 0-1,0 0 9,3 0 0,1 0 39,4 0 1,-2 0-1,1 0-46,0 0 1,-7 0 0,0 0-12,3 0 1,-5 0 0,2 0 21,3 0 0,-5 0 0,1 0 5,4 0 0,-4 0 0,1 0 35,2 0 0,2 0 11,3 0 1,0 0-42,1 0 0,-2 0-13,1 0 1,0 0-44,0 0 0,-1 0 33,2 0 1,-1 0 93,-2 0 0,3 0-27,-1 0 0,-7 0-53,1 0 1,-8 0-51,7 0 0,-6 0 23,7 0 0,-9 0 18,9 0 1,-7 0 221,6 0 0,-7 0-82,8 0 0,-8 0-56,7 0 0,-6 0-721,6 0-1687,-8 0-405,5 0 2714,-3 0 0,-101 0 0,-19 0 0</inkml:trace>
</inkml:ink>
</file>

<file path=ppt/ink/ink2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51:59.052"/>
    </inkml:context>
    <inkml:brush xml:id="br0">
      <inkml:brushProperty name="width" value="0.025" units="cm"/>
      <inkml:brushProperty name="height" value="0.025" units="cm"/>
      <inkml:brushProperty name="color" value="#FFFFFF"/>
    </inkml:brush>
  </inkml:definitions>
  <inkml:trace contextRef="#ctx0" brushRef="#br0">1 17 20156,'0'-9'3076,"0"1"-1950,0 8-810,0 8 1,0-5-1,0 9-120,0 1 0,0-4 1,0 3-1,0 1-78,0 2 0,0 2 1,0 0-1,0 2-15,0 3 0,0 4 0,0 10 0,0 2-66,0 1 0,0 6 0,0-4 0,0 3-45,0 2 0,0 2 1,0-2-1,0-3 11,0-1 1,0 2 0,0-3 0,0-4-8,0-1 0,0 2 0,0 2 0,0-2 29,0-2 0,0-3 0,0 1 0,0 1 50,0-2 1,0 3 0,0 1 0,0 2-71,0-1 0,0-2 1,0-2-1,0 1-10,0 4 0,0-3 1,0 2-1,0-6-5,0-4 1,0 0 0,0 6 0,0-2 10,0-5 1,0 0-1,0-6 1,0 3 9,0 3 0,0-7 0,0 5 1,0-3-4,0 0 0,0 1 1,0-6-1,0-1-17,0 2 0,0-2 1,0 2-1,0 0-7,0 5 1,0-5 0,0 5 0,0-4 0,0-3 0,0 3 0,0 3 0,0 0 2,0-2 0,0-1 0,0-2 1,0 0-13,0-1 0,0 2 1,0-2-40,0 2 1,0-7-1,0 0-81,0 3 1,0-5 107,0 2 0,0 1 38,0 4 1,0-5-1,0 0-2,0 3 1,0 0 0,0 4-41,0-1 1,0-6 0,0 1-39,0 0 1,0 4-1,0 0-10,0 1 0,0-6 0,0 0 5,0 2 0,0 2 60,0 2 0,0 1-56,0-2 0,0 2-81,0-2 1,0-4-27,0-1 0,0 0 67,0 6 0,0-6 97,0 0 1,0 1 33,0 4 0,0-4-48,0-1 1,0 1 28,0 5 1,0-1 19,0 1 1,0 0 0,0-1-8,0 2 1,0-8 0,0 2-20,0 2 0,0 1 0,0 2-19,0-1 0,0 1 0,0 0-2,0 0 0,0-6 0,0 0 62,0 2 0,0 2 176,0 2 1,0-5-26,0 0-29,0-2-116,0 0 0,0 0-129,0-5 170,0-3 272,0 5-210,0-7 1,0 2-106,0 4 1,0-3-181,0 9 1,0-1-5,0 6 0,0-1 0,0 2 63,0-1 0,0-6 30,0 0 1,0 0 10,0 6 21,0-8 67,0 7 0,0-12 14,0 6 0,0-4 18,0 6-170,0-8-685,0 2-423,0-6 1207,0 0 0,0-6 0,0-4 0</inkml:trace>
</inkml:ink>
</file>

<file path=ppt/ink/ink2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52:09.884"/>
    </inkml:context>
    <inkml:brush xml:id="br0">
      <inkml:brushProperty name="width" value="0.025" units="cm"/>
      <inkml:brushProperty name="height" value="0.025" units="cm"/>
      <inkml:brushProperty name="color" value="#FFFFFF"/>
    </inkml:brush>
  </inkml:definitions>
  <inkml:trace contextRef="#ctx0" brushRef="#br0">40 1 20174,'-13'0'-954,"0"0"1915,8 0-481,-3 0 0,11 0-290,2 0 0,0 0 1,8 0-1,3 0 40,1 0 0,-3 0 1,-2 0-1,4 0 9,1 0 1,4 0 0,-1 0 0,-1 0 12,1 0 0,1 0 1,0 0-90,5 0 1,-7 0 0,4 0 0,2 0-13,-3 0 1,-1 0 0,0 0 0,-2 0-56,2 0 0,5 0 0,0 0 0,-1 0 27,-3 0 1,-2 0-1,0 0 1,0 0 103,-1 0 1,7 0-1,2 0 1,-2 0-94,3 0 0,-7 0 0,7 0 1,-3 0-119,0 0 1,7 0 0,-4 0 0,0 0-62,0 0 1,4 0-1,-6 0 1,3 0-21,-1 0 1,-3 0 0,-3 0 0,0 0 47,4 0 0,0 0 0,-7 0 0,-2 0 35,3 0 1,-1 0-1,0 0 1,-1 0 4,2 0 0,-2 0 0,2 0 0,-2 0-30,1 0 0,0 0 1,0 0-1,0 0 3,-1 0 1,8 0 0,-1 0 0,1 0-3,2 0 0,-7 0 0,6 0 0,-1 0-31,-1 0 1,10 0 0,-5 0-1,2 0 25,0 0 1,-1 0 0,9 0-1,-2 0 108,1 0 1,0 0 0,0 0 0,2 0-133,5 0 0,-4 0 1,8 0-1,0 0 7,-1 0 0,-4 0 0,8 0 0,1 0 25,3 0 1,-6 0 0,2 0-1,0 0-7,4 0 1,-6 0 0,2 0-1,1 0 53,2 0 1,-2 0 0,1 0-1,1 0-6,-2 0 1,-2 0 0,2 0-1,-3 0-35,5 0 0,-1 0 0,2 0 1,-3 0 12,-1 0 1,-2 0 0,6 0-1,-4 0-7,0 0 1,-7 0 0,2 0 0,3 0 17,-1 0 1,-1 0-1,3 0 1,-4 0-11,-1 0 0,-3 0 0,6 0 0,-4 0-12,-2 0 0,-3 0 0,-3 0 1,3 0-19,5 0 0,-11 0 0,3 0 0,-1 0-37,-1 0 1,2 0 0,-2 0 0,-1 0 27,-2 0 0,-8 0 0,5 0 1,0 0 8,0 0 1,0 0 0,2 0 0,-4 0 57,-1 0 1,-4 0 0,10 0 0,-1 0-27,-2 0 1,0 0-1,-7 0 1,5 0-24,2 0 0,-7 0 0,4 0 1,-1 0 23,-1 0 1,3 0 0,-6 0 0,5 0 33,-4 0 0,4 0 0,2 0 0,-2 0-4,1 0 1,4 0 0,-5 0 0,2 0 24,-2 0 1,8 0-1,-6 0 1,3 0-49,1 0 1,-4 0 0,5 0 0,-1 0-36,2 0 0,-1 0 1,1 0-1,-4 0 4,4 0 1,1 0-1,3 0 1,0 0-7,-1 0 0,-6 0 1,1 0-1,3 0 19,7 0 0,-3 0 0,6 0 0,-5 0 8,-3 0 1,3 0 0,3 0 0,1 0-6,-2 0 1,-2 0-1,-2 0 1,2 0-10,5 0 0,-5 0 1,4 0-1,-4 0-17,-3 0 1,0 0-1,2 0 1,-2 0-49,1 0 0,-2 0 0,-3 0 0,-2 0 51,2 0 0,1 0 1,-1 0-1,-5 0 16,-1 0 0,0 0 0,-3 0 1,6 0-7,-2 0 0,0 0 0,-9 0 1,3 0 15,3 0 0,2 0 1,-5 0-1,2 0-5,-1 0 0,-3 0 0,-2 0-8,-1 0 0,2 0 0,-2 0 1,2 0 0,-2 0 1,0 0 20,2 0 1,-8 0 0,0 0-21,3 0 1,1 0 0,4 0 31,-2 0 0,-5 0 168,-1 0-179,0 0 0,0 0 0,0 0 40,3 0 0,-5 0 0,1 0-11,4 0 1,-4 0-1,1 0-2,3 0 0,-6 0 0,3 0-22,3 0 0,1 0-120,4 0 58,-10 0 1,6 0 19,-3 0 0,3 0 3,3 0 1,0 0 92,0 0 0,-1 0 5,2 0 1,-8 0-77,0 0 1,-6 0-15,6 0 1,-7 0 28,8 0 1,-7 0 8,5 0-83,-7 0-161,4 0 111,-9 0 0,2 0-11,5 0 48,-5 0 50,6 0 1,-5 0-55,3 0-3,-3 0 1,8 0-58,-4 0 95,-6 0 1,10 0-31,-4 0 80,-5 0-25,7 0 25,-1 0-56,-5 0 0,8 0-129,-4 0 26,-4 0 74,6 0 0,-8 0 32,6 0-5,-6 0-15,8 0 99,1 0-29,-8 0 0,10 0 3,-7 0-53,-2 0 39,6 0 0,-8 0 210,7 0 220,-6 0-25,5 0-806,-7 0-369,0 0 1,-69 0 0,-19 0 0</inkml:trace>
</inkml:ink>
</file>

<file path=ppt/ink/ink2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53:00.812"/>
    </inkml:context>
    <inkml:brush xml:id="br0">
      <inkml:brushProperty name="width" value="0.04286" units="cm"/>
      <inkml:brushProperty name="height" value="0.04286" units="cm"/>
      <inkml:brushProperty name="color" value="#FFFFFF"/>
    </inkml:brush>
  </inkml:definitions>
  <inkml:trace contextRef="#ctx0" brushRef="#br0">47 0 7096,'0'7'922,"0"-1"0,0-5-378,0 4-277,0-4 0,0 10-77,0-3 1,0-1 0,0 1-65,0 3 0,0-1 1,0 3-1,0-1-35,0 1 1,0-1 0,0 1 0,0 1 1,0 3 1,0-3-1,0 4 1,0-2 4,0 1 0,0 5 0,0-2 0,0 1-30,0 0 1,0-5 0,0 3 0,0 1-27,0 0 1,0-5 0,0 3-1,0-2-14,0 2 1,-5 2 0,0-3 0,1-1 47,2 3 0,2-5 0,0 4 0,0-1 5,0-1 0,0 5 1,-1-4-1,-3 0 7,-1 1 1,0 0-1,5 2 1,0-2-25,0 1 1,0-4-1,0 4 1,0 1-25,0-1 1,0-2 0,0 3 0,0-2-18,0-3 1,0 3 0,0 0 0,0 0-2,0 0 0,0 1 0,0-4 0,0 1 6,0 0 0,-2 2 1,-1-2-1,-3 1-6,3 2 1,1-6 0,2 5 0,0-1 9,0 0 1,0 4 0,0-3 0,0 0-2,0 0 1,0 0 0,0-3 0,0 2-27,0-2 1,0 3 0,0 0 0,0 0-10,0 1 1,0-1-1,0-3 1,0 2 10,0-2 0,0 3 1,0-1-1,0 0 19,0 1 0,0-3 0,0 4 1,0 0 18,0-4 1,0 3 0,0 0 0,0 0 4,0 0 0,0 3 1,0-5-1,0 2-29,0 0 0,0-3 1,0 4-1,0 0-70,0-4 0,0 3 1,0-2-1,0 1-11,0 1 1,0-4 0,0 5 0,0-3-3,0 1 1,0 0 0,0-1 0,0 1 63,0-2 0,0 1 0,0-1 0,0 1-2,0 0 1,0 2 0,0-2 0,0-1 7,0 0 1,0 1 0,0 1 0,0-2 5,0-1 0,0 3 0,0 0 0,0-1-43,0 2 0,0-3 0,0 1 1,0-2-64,0-1 0,0 3 0,0 1 0,0-2 58,0-1 1,0-1 0,0 0 0,0 3 32,0 1 0,0 1 0,0-3 0,0 2 16,0-2 0,0 0 0,0 1 0,0 0 7,0-1 0,0 1 0,0-1 1,0 2-14,0-2 1,0-1-1,0-2 1,0 1-8,0-1 0,0-2 0,0 1 11,0 4 1,0 0 0,0-3 0,0 1 5,0 0 0,0-6 1,0 2-1,0 0-13,0 3 0,0 0 0,0 1-9,0-1 0,0 1 1,0-1-1,0 1 4,0-1 1,5 1-1,1-1-45,-3 1 1,-1 0 0,-2-1 6,0 1 1,0-1 0,0 1 15,0-1 0,0-3 0,0-1-21,0 1 0,0-1 1,0 0-13,0 2 0,2-3 12,3 1 0,-4 0-88,5 5 0,-5-1-93,-1 1 0,0-5 0,0 1-314,0 0 1,0-2-68,0 2 0,0-1-128,0 5 0,6-5 0,-1 0-218,-1 2 1,-3 1 949,-1 2 0,0-1 0,0-5 0,0-1 0</inkml:trace>
</inkml:ink>
</file>

<file path=ppt/ink/ink2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53:07.479"/>
    </inkml:context>
    <inkml:brush xml:id="br0">
      <inkml:brushProperty name="width" value="0.04286" units="cm"/>
      <inkml:brushProperty name="height" value="0.04286" units="cm"/>
      <inkml:brushProperty name="color" value="#FFFFFF"/>
    </inkml:brush>
  </inkml:definitions>
  <inkml:trace contextRef="#ctx0" brushRef="#br0">1 37 7450,'7'-8'-1532,"-5"1"1490,2 4 467,5 1-84,-7-4-303,5 6 0,-7 0 1257,0 0-39,0-5-809,0 3 0,0-2-311,0 8 0,0 3 1,0 6-117,0 0 1,0-6 0,0 2 0,0 1-328,0 1 0,0 2 0,0-1-81,0 1 1,0-1-1,0 0 1,0 1 387,0-1 0,0 29 0,0 7 0</inkml:trace>
  <inkml:trace contextRef="#ctx0" brushRef="#br0" timeOffset="231">64 387 7131,'-7'12'568,"5"-3"-259,-4-1 1,5 0-282,1 5 0,0-5 0,0 1-232,0 0 0,0 3 1,0 0-112,0 1 0,0-5 0,0 0 315,0 2 0,14 18 0,3 5 0</inkml:trace>
  <inkml:trace contextRef="#ctx0" brushRef="#br0" timeOffset="381">95 650 7695,'-7'13'-22,"5"-1"0,-3 1 313,3-1 0,0-4 1,-1 1-102,-2 0 0,0-1-710,5 0 1,0-4-30,0 4 0,0-3 549,0 3 0,7 0 0,1 5 0</inkml:trace>
  <inkml:trace contextRef="#ctx0" brushRef="#br0" timeOffset="565">110 888 7695,'-5'13'30,"0"-1"151,2 1 1,-1-1 0,1 1-51,-3-1 0,1 1-402,5-1 1,0 0-333,0 1 0,0-4 603,0-1 0,7 6 0,2 5 0</inkml:trace>
  <inkml:trace contextRef="#ctx0" brushRef="#br0" timeOffset="797">110 1139 7212,'0'12'-501,"-2"1"0,-1-1 1129,-2 0 1,0-3 0,5-1-303,0 2 1,0 1 0,0 1-218,0 1 0,0-5-698,0 1 1,0-1 223,0 5 1,0-5-1,2-1 365,2-2 0,5 22 0,7 1 0</inkml:trace>
  <inkml:trace contextRef="#ctx0" brushRef="#br0" timeOffset="914">142 1414 7413,'0'12'-61,"0"1"0,-6-5 0,1 1 622,2 1 1,1 0-607,2 3 0,0-5 1,0 1-277,0 0 1,0-2-1,0 2-690,0 0 1011,0-3 0,7 10 0,2-1 0</inkml:trace>
  <inkml:trace contextRef="#ctx0" brushRef="#br0" timeOffset="1151">142 1652 7695,'0'12'-30,"0"1"126,0-1 1,0-3-1,-2-3 1,-2 2 109,-1-1 0,0 1-165,5 5 0,0-1 1,0 1-296,0-1 1,0-4 0,0 1 32,0 0 0,0 3 1,0 0-286,0 1 1,0-5 505,0 0 0,0 1 0,0 3 0</inkml:trace>
  <inkml:trace contextRef="#ctx0" brushRef="#br0" timeOffset="1429">126 1940 7109,'0'12'419,"0"1"1,0 0-173,0-1 1,0 1-1,0-1-238,0 1 1,0-5 0,0 0-297,0 2 1,0 1-194,0 1 0,0 1 480,0-1 0,0 12 0,0 3 0</inkml:trace>
  <inkml:trace contextRef="#ctx0" brushRef="#br0" timeOffset="1550">126 2216 7719,'0'12'-67,"0"0"0,0-3 0,0-1 224,0 2 1,0 1-61,0 1 1,0 1-190,0-1 1,0 1-120,0-1 1,0-3-42,0-1 0,0 1-345,0 3 597,0 1 0,0 10 0,0 4 0</inkml:trace>
  <inkml:trace contextRef="#ctx0" brushRef="#br0" timeOffset="1631">142 2528 7719,'-2'13'-830,"-2"-1"1116,-1 1 0,0-5 0,5 1-222,0 0 0,0-2-252,0 2 1,0-5-199,0 4 1,0 1-208,0 3 593,0 1 0,0 5 0,0 1 0</inkml:trace>
  <inkml:trace contextRef="#ctx0" brushRef="#br0" timeOffset="1814">142 2854 7719,'0'8'-446,"-2"0"-53,-4-3 0,5 0 419,-4 0-81,3-4 161,2 5 0,0-1 0,0-4 0,7 27 0,2 0 0</inkml:trace>
  <inkml:trace contextRef="#ctx0" brushRef="#br0" timeOffset="1948">142 3042 7719,'0'13'-397,"0"-1"538,0 1 1,0-1-1,0 0 128,0 1 1,0-4 0,0-2-1102,0 3 1,0-2 831,0 0 0,0 0 0,0 4 0</inkml:trace>
</inkml:ink>
</file>

<file path=ppt/ink/ink2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53:10.477"/>
    </inkml:context>
    <inkml:brush xml:id="br0">
      <inkml:brushProperty name="width" value="0.04286" units="cm"/>
      <inkml:brushProperty name="height" value="0.04286" units="cm"/>
      <inkml:brushProperty name="color" value="#FFFFFF"/>
    </inkml:brush>
  </inkml:definitions>
  <inkml:trace contextRef="#ctx0" brushRef="#br0">78 13 7665,'-8'-2'1478,"2"-2"-689,-2 3 1,4-5 232,-6 6-821,7 0 0,-5 1-476,8 4 0,0-2 0,0 5-615,0 2 0,0 1 0,0 1 890,0 1 0,8 44 0,0 11 0</inkml:trace>
  <inkml:trace contextRef="#ctx0" brushRef="#br0" timeOffset="971">47 263 7437,'-5'9'-449,"0"-1"1,-1-4 0,5 5 880,-5 1 1,4-4-309,-2 3 1,2-1-51,2 4 0,0-3 0,0-1 13,0 2 1,0-3-106,0 1 0,0 1 0,0 3 18,0 1 0,0 33 0,0 8 0</inkml:trace>
  <inkml:trace contextRef="#ctx0" brushRef="#br0" timeOffset="1359">31 627 7681,'-5'12'88,"-2"1"291,-1-1 0,4 1-9,-1-1 1,3 0-651,2 1 0,0-1-627,0 1 1,0-4 906,0-1 0,7 11 0,2 8 0</inkml:trace>
  <inkml:trace contextRef="#ctx0" brushRef="#br0" timeOffset="1360">31 939 7681,'-1'12'0,"-3"-3"0,-1 0 81,2 1 0,1-4 1,2 3-19,0 1 1,0-4 0,0 3-400,0 1 1,0 1-649,0 1 984,0 1 0,14 10 0,3 4 0</inkml:trace>
  <inkml:trace contextRef="#ctx0" brushRef="#br0" timeOffset="1361">78 1240 7681,'0'8'0,"0"1"-123,0 0 1,-5 3 0,0 0 487,1 1 1,3-5 0,1 0-440,0 2 0,0-3 1,0 1-427,0 2 1,0-3 0,0 2 104,0 1 1,0 0 394,0 3 0,13 33 0,5 8 0</inkml:trace>
  <inkml:trace contextRef="#ctx0" brushRef="#br0" timeOffset="1362">94 1628 7681,'0'13'0,"0"-1"-243,0 1 0,0-5 0,0 1 414,0 0 0,0 3-826,0 0 231,0-5 424,0 4 0,13-4 0,5 5 0</inkml:trace>
  <inkml:trace contextRef="#ctx0" brushRef="#br0" timeOffset="1363">141 1966 7681,'-6'13'-357,"2"-1"155,0 1 1,1-1 0,-1 1 259,-1-1 1,-1-3 0,6-1-354,0 2 0,0-3 295,0 1 0,7 23 0,2 9 0</inkml:trace>
  <inkml:trace contextRef="#ctx0" brushRef="#br0" timeOffset="1482">141 2355 7681,'0'8'-269,"-2"0"-30,-3 2 1,4-3 217,-5 1 71,4-5 1,4 3-1,2-5-282,0 3 0,2-1 292,-6 5 0,0 28 0,0 12 0</inkml:trace>
  <inkml:trace contextRef="#ctx0" brushRef="#br0" timeOffset="1483">157 2630 7681,'-2'12'43,"-3"-5"0,3 5 0,-4-4 106,5 3 0,-1-4 1,-2-2 74,0 1-1157,-2 1 382,6 6 0,2-5 551,4 1 0,-5-7 0,6 20 0,-7 0 0</inkml:trace>
  <inkml:trace contextRef="#ctx0" brushRef="#br0" timeOffset="1616">141 2843 7649,'0'12'161,"-6"1"131,2-1 0,-2-3-360,6 0-591,0-2-112,0 6 771,0 0 0,0 4 0,0 4 0</inkml:trace>
  <inkml:trace contextRef="#ctx0" brushRef="#br0" timeOffset="1783">125 3043 7595,'-7'7'726,"5"0"82,-3-2-1664,3-5-105,2 12 961,0-5 0,7 17 0,2 2 0</inkml:trace>
  <inkml:trace contextRef="#ctx0" brushRef="#br0" timeOffset="1949">109 3194 7681,'0'12'416,"0"1"1,0-1-58,0 1 0,0-5-537,0 0 0,0-3 178,0 3 0,7-22 0,2-1 0</inkml:trace>
</inkml:ink>
</file>

<file path=ppt/ink/ink2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53:15.521"/>
    </inkml:context>
    <inkml:brush xml:id="br0">
      <inkml:brushProperty name="width" value="0.06" units="cm"/>
      <inkml:brushProperty name="height" value="0.06" units="cm"/>
      <inkml:brushProperty name="color" value="#E71224"/>
    </inkml:brush>
  </inkml:definitions>
  <inkml:trace contextRef="#ctx0" brushRef="#br0">94 50 7743,'-2'-7'358,"-2"3"1,0 2-46,-6 2 1,4 0-1,-2 2-125,1 2 0,-4 3 1,6 7-1,2 2-119,1 0 0,-3 2 0,0-2 0,1 2-84,2 1 0,2-2 0,2 3 0,2 1-60,1-1 1,7 2 0,-3-4-1,1 0 0,0 0 1,3-1 0,6-4 0,2 0-55,-2-1 1,-2-5-1,-1-3 1,-1-3-10,1-1 0,0 0 0,0-1 0,-1-5 55,1-6 0,-3-2 1,0-7-1,-5 0 58,-1 2 0,-1-5 1,-6 4-1,0-1 113,0 1 1,0 3 0,0-2 0,-2 0 188,-4 4 0,-1-3 0,-4 2 1,-2 1 29,-4 6 0,1-2 0,-5 2 0,4-2-99,1-2 1,-4 5-1,-1 1 1,1 1-79,3 4 0,1 1 1,1 1-1,0 0-201,-1 0 1,5 1 0,1 1-1,-1 4-736,2 1 0,3 1-173,6 5 1,0-1 979,0 1 0,56-1 0,12 1 0</inkml:trace>
  <inkml:trace contextRef="#ctx0" brushRef="#br0" timeOffset="105">642 125 7750,'-16'6'-347,"1"2"1,-1 4-1,2 0 1,2 1 369,2-1 0,6-4 1,-3 2-1,2 3 155,-1 2 1,1 1 0,5-1-1,0 0-16,0 1 1,2 1-1,3-3 1,4 1-85,0 2 1,5 0 0,-4-5 0,6 1 16,5-1 0,-4 1 0,4-2 0,-2-3-153,2-3 1,-4-4 0,5-1 0,0 0-14,-2 0 0,3-6 1,-4-2-1,2-5 9,-2-3 0,-1-4 1,-3-4-1,1-2 69,-1 1 0,-6-1 0,-2-2 0,-2-2 99,0 2 1,1 3-1,-6 1 1,-2 2 108,-3 0 1,1 6-1,-6-4 1,-4 4 57,-5 4 0,-1 2 0,-6 4 0,-1 0-17,-3 0 1,-1 3 0,-1 4 0,2 3-208,-1 5 0,1 1 0,2 5 1,3 0-234,3 1 0,1 3 0,5-4 0,3 1-595,2 0 1,5-2-1,6-1-209,0-1 1,6-1 987,5-3 0,44 9 0,13-3 0</inkml:trace>
  <inkml:trace contextRef="#ctx0" brushRef="#br0" timeOffset="189">1267 200 7750,'-15'0'-315,"4"0"0,1 0-40,-2 0 1,-2 0 844,-2 0 0,6 1 1,2 4-267,0 3 1,3 3 0,5 2-1,0-1-127,0 1 1,0 4-1,0 1 1,0 1-93,0 4 1,7-4 0,3 1 0,4-1-141,2 0 1,0-4 0,-1-2 0,1-3-58,-1 0 0,7-5 1,-2 0-1,-1-4 68,-1-1 0,3-6 0,-1-2 0,-1-3 91,-1-2 1,-5-5 0,0-1 0,-4-2 130,-3 0 1,5 4 0,-6-2 0,-1-1 260,-2 1 1,-4 4 0,-4-2 0,-2 3-63,-1 1 0,-5 2 1,2 1-1,-5 2-86,-4-2 1,-1 3 0,2 1 0,-1 0-224,2 3 0,0 2 1,0 1-1,-2 1-307,2 4 0,2 2 1,1 5-1,2 0-299,3 1 0,0-1 0,5 1 0,3-1 618,1 1 0,2-1 0,48 12 0,13 3 0</inkml:trace>
  <inkml:trace contextRef="#ctx0" brushRef="#br0" timeOffset="1082">1642 138 7750,'-9'0'-1428,"0"1"1428,1 3 0,3-1-38,5 5 1,0-4 0,0 5 129,0 1 0,2 1 0,3 1-68,6 1 1,2-2 0,4-1-1,-2-3 43,1-1 1,-1 2 0,1-4 0,-1-1 32,2-2 1,-2-5 0,1-2-1,-1 0-3,1-4 0,-6-2 1,-1 0-1,0-1 54,-1 1 1,-4-5 0,1-1-1,-3 0 75,-2 0 1,0 1 0,-2 4 0,-2 1 35,-1-1 1,-7 1-1,2 1 1,-4 1-34,-2 2 0,-1 3 0,-3-1 0,0 0-244,1 3 0,1 2 0,3 1 0,-1 0-728,1 0 0,0 1 0,4 2 1,2 3-629,1 0 1371,-3 3 0,22 59 0,-5-27 0,-1 1 0</inkml:trace>
  <inkml:trace contextRef="#ctx0" brushRef="#br0" timeOffset="1574">1659 426 7750,'-17'0'-734,"2"0"1,-1 1 925,1 4 1,6-3 0,4 6-110,4 2 1,1 1-1,0 2 1,0 1-84,0 2 1,1 3 0,2 3 0,4-1 71,2 1 1,-3 2-1,3-1 1,4 0-20,0-3 0,4 0 0,-2 1 1,1-6-53,-1-5 0,1 0 0,-1-6 1,2-2-14,-2 0 1,1-4 0,-1-1 0,1-6 85,0-2 0,-3-6 0,-1-1 0,-3-1-10,-1-3 1,-2 2 0,-3 0 0,3 1 115,-3-1 0,-1 5 0,-4-2 0,-3 3 46,-6 2 0,3-1 0,-3 1 0,-1 1-87,-1 2 0,-4 0 0,-3 5 0,-1-1-144,2-1 0,0 6 0,0-5 0,-2 4-441,2 1 0,2 1 1,0 2-1,4 2-1194,2 3 1640,-2 0 0,24 21 0,0 4 0</inkml:trace>
  <inkml:trace contextRef="#ctx0" brushRef="#br0" timeOffset="1791">1127 651 7504,'-8'13'-747,"7"-5"0,-4 0 783,3 3 1,2-1-1,0 3 149,0-1 1,2 1 0,1-1 0,4 1-76,2 0 1,2-1 0,4 1-1,0-1-24,1 1 0,1-3 0,3-1 0,2-5-51,3-2 0,-5-2 0,5 0 0,-1-2-58,1-2 1,-7-3-1,3-5 1,-3-3 14,-3-1 0,-4-2 0,-2-4 0,-3 1 81,-2-1 0,-2 2 0,-2 0 0,0 1 67,0 0 0,-2-1 1,-2-1-1,-2 4 95,-3 4 0,-4 0 0,-5 2 0,-3 1-116,1 2 1,3 5-1,0-1 1,-2 2-117,-2 2 1,0 0 0,5 0 0,1 0-635,-1 0 1,1 2 71,-1 2 0,2 3-146,3 5 0,4 1 705,7 0 0,0 5 0,0 1 0</inkml:trace>
  <inkml:trace contextRef="#ctx0" brushRef="#br0" timeOffset="2121">689 651 6659,'-9'13'686,"3"-1"0,6 1-541,0-1 1,0 1 0,1-1 0,2 2-123,2 3 1,8-3 0,-3 2 0,4-1-65,1-3 1,1 1 0,0-3 0,0 1-69,-1-4 0,1-4 0,1 2 0,3-4 101,0-1 0,-1-1 0,-6-5 0,-3-5 51,2-4 1,-5-4 0,-1 3-1,-5-3 10,-1-1 0,0-2 1,0 3-1,0 1 55,0 0 1,-7 2 0,-3 3 0,-4 1-29,-2-1 1,-5 5 0,1 1 0,-2 0-78,0 0 1,0 4 0,-4-1 0,4 3-6,5 1 0,-4 0 1,0 0-1,2 0-360,2 0 0,6 4 0,1 0-1283,-2-2 1645,5 0 0,14-2 0,10 0 0</inkml:trace>
  <inkml:trace contextRef="#ctx0" brushRef="#br0" timeOffset="2834">282 538 7750,'-15'2'0,"-1"1"0,1 1-117,-1-1 0,0-1 1,0 1-1,1 3 252,-1 1 0,6-1 0,1 4 0,0-1 145,1 0 0,4 7 0,-1 1 0,3-1-171,2 2 1,0-2-1,2 5 1,2 1-94,1 1 1,7-2 0,0-1-1,5-1-67,4 1 1,2-5 0,-4 2 0,3-3-79,2-2 0,-2-5 1,2-2-1,0-5-18,0 0 0,-5 0 0,3-6 0,-5-6 124,-1-3 1,-6-7-1,-1 1 1,-2-4 72,-4-4 1,-1 2-1,-2-2 1,0 3 72,0 1 1,-5 1 0,-2 2 0,-2 2 14,-3 2 1,-8 2 0,0 4 0,-1 4-127,-1 4 0,4 2 0,-4 2 0,1 0-208,-1 0 1,2 2-1,5 4 1,-1 4-238,0 6 0,2 2 1,2-3-1,3 3 433,2 2 0,15 12 0,7 7 0,2 5 0,1 0 0</inkml:trace>
  <inkml:trace contextRef="#ctx0" brushRef="#br0" timeOffset="3004">173 1240 7776,'-11'4'-724,"0"0"1,9 6 597,-4-2 0,5-1 0,1 1 253,0 2 0,0 1 0,1 2 0,5-1-45,4 1 1,4-1 0,1 1 0,1-1-31,0 1 0,1 0 0,2-1 1,4-1-19,1-2 0,-5 0 1,4-5-1,-3-1-38,1-1 1,1-5-1,-7-4 1,1-6 5,-1-1 0,-1-5 0,-2-2 0,-3-3 58,-2-1 1,-1 2-1,-6 0 1,0 3 36,0-3 0,-8 1 0,-2 1 0,-4 5-19,-2 1 0,-1 3 0,-4 1 0,-4 3-63,1 4 0,-5 2 0,5 2 0,-2 0-75,0 0 1,1 0 0,-1 0 0,5 2-159,4 2 0,3 2 0,2 7 1,3-1-287,2 1 1,1 0 503,6-1 0,43 17 0,9 5 0</inkml:trace>
  <inkml:trace contextRef="#ctx0" brushRef="#br0" timeOffset="3438">877 1077 6440,'-9'6'250,"0"-1"1,5 5-20,0-2 0,-2 0 0,6 5-103,0-1 1,6 1-1,0-1 1,3 0-58,4-4 0,-2 3 1,2-4-1,-3 0 15,2-3 1,2 2-1,2-2 1,-1-1-154,1-1 0,-1-4 0,1-2 0,0-5-59,0-2 0,-6-6 0,-1-1 0,-2-1 145,-4-3 1,-1 2 0,-2 1 0,0 0 198,0 4 0,-2 0 0,-3 1 0,-6 0-12,-2 3 0,-3 3 0,-1-1 1,-2 4-140,-3 0 1,-4 3-1,4-2 1,-2 4-205,-4 4 1,5 3 0,2 4 0,4-2-126,1 0 1,8 0-1,3 3 1,3 1-1508,2-1 1769,0 1 0,0-1 0,0 0 0</inkml:trace>
  <inkml:trace contextRef="#ctx0" brushRef="#br0" timeOffset="4940">1361 1202 7739,'0'13'-149,"0"-5"0,0 0 328,0 2 0,0 1 0,0 2 0,0-1-87,0 1 1,2 3 0,2 1 0,3-1-19,1-3 1,3 0 0,4-1 0,1 0-28,-1-4 1,1 2 0,0-6 0,1-1 4,4-2 0,-4-2 1,5-3-1,-5-5-25,-1-2 0,-1-3 0,0-1 0,1-3-40,-1-2 0,-6 1 0,-1-2 0,-3 3 147,0 0 1,0 4 0,-5-3 0,0 3 101,0 2 1,-6-1 0,-5 2-1,-4 3-36,0 4 1,-1-2 0,-1 2-1,-2 1-155,-2 1 0,-2 2 1,3 0-1,-4 0-136,-1 0 0,0 2 1,7 1-1,-3 2-361,1 3 1,3-2-1,4 4 1,0-3-1128,3-2 1579,6 5 0,18-3 0,12 6 0</inkml:trace>
  <inkml:trace contextRef="#ctx0" brushRef="#br0" timeOffset="5087">1549 926 7739,'-1'13'-111,"-5"0"0,3-1 1,-6 1-1,2 0 691,4-1 1,1 1 0,2-1-394,0 1 0,0-1 0,2-1 0,1-1-122,2-2 0,7-3 1,-1 1-1,3 0-80,2-3 1,4-2 0,1-1 0,-2 0 7,-1 0 0,-3-4 0,3-2 0,1 1-35,1-1 0,0-4 0,-9 2 0,0-2 137,2 2 0,-5-3 0,1 2 0,-2-1 63,-3-3 1,-2 5 0,2-1 0,1-1-45,-1-1 1,-4 3 0,-4 0 0,-3-1 39,-1 2 1,3-2 0,-6 5 0,-1-1-211,-2-1 0,-1 5 0,-3-5 0,-1 3-207,-2-2 0,0 1 0,4 4 0,-2 0-320,-3 0 1,2 2 0,3 0 582,-5 3 0,-9 32 0,-8 5 0</inkml:trace>
  <inkml:trace contextRef="#ctx0" brushRef="#br0" timeOffset="5088">986 1628 7783,'-5'8'39,"-1"1"0,-1-3 0,4 4 0,-2-1-13,2 0 0,1-2 0,0 2 0,-2 0 393,-1 3 0,0 0 1,6 1-1,3-1-276,1 1 1,8-1 0,-3 0-1,4 1-140,1 0 0,1-1 0,1 1 0,3-2 38,1-3 1,5 2 0,-4-6-1,0-1-59,2-1 1,3-4-1,-2-2 1,-1-6-9,-4-5 1,4 0 0,-4-6 0,-3-1 91,-4-2 0,-1-1 0,-7 1 0,-2 2 102,-1 1 0,-2 1 0,0-2 0,-2 3 131,-3 1 1,-3 1 0,-8 4-1,1 1-144,-1-1 1,-5 6 0,-1 2 0,-2 1-143,2-1 1,-4 1 0,4 4 0,-1 0-268,0 0 1,1 0-1,3 2 1,-2 2-481,1 4 0,5 3 0,3 4 0,3 0 734,2 1 0,9 18 0,6-1 0</inkml:trace>
  <inkml:trace contextRef="#ctx0" brushRef="#br0" timeOffset="5393">532 1540 6909,'-13'13'-91,"2"-1"1,-3 1-1,5-1 1,1 1 650,3-1 1,1 1-1,1 0-468,-3-1 1,3 1 0,8-1-86,6 1 0,2-7 1,4-1-1,-2-4-29,0-1 0,3 0 0,1 0 0,1 0 9,0 0 1,2-1-1,-1-4 1,-1-3 2,-3-3 1,-1-1 0,-1-1 0,0-1-36,1-2 1,-2-3-1,-3-3 1,-6 1 50,-3-1 1,-2 2 0,-2 1 0,-3 1 67,-6 2 0,-3 3 0,-3 1 0,-4 4 91,-5 4 0,2 3 1,-2 1-1,-2 1 11,-2 3 0,5 4 0,0 8 0,2 2-164,4 1 1,2-2 0,1 3 0,3-1-425,2 1 1,4-4 0,7 3 0,2 0 411,3-4 0,32-1 0,13-1 0</inkml:trace>
  <inkml:trace contextRef="#ctx0" brushRef="#br0" timeOffset="5838">1565 1866 7749,'-14'13'8,"3"-1"1,4 1 380,0-1 1,5 1 0,-2-1-190,2 0 0,4 1 0,1-1 0,4 1-136,2-1 1,3-3 0,7 0 0,2-2-91,-2 1 1,4-3-1,-1-5 1,0 0-11,1 0 1,4 0 0,-5 0 0,0-1-81,1-3 1,-2-4-1,-5-4 1,-1-2 105,1-3 1,-3 4-1,-2-6 1,-6 3 174,-3-1 1,-2-1 0,0 3 0,0-2 71,0 2 0,-7-1 0,-4 1 0,-2-1-10,-3 0 0,1 2 0,-1 2 1,0 1-131,1 2 1,-7-2 0,2 4-1,-1-2-219,-2 2 0,6 4 0,-5-2 0,1 4-295,-1 1 1,2 1 0,5 4 0,-1 5-717,0 5 1,7 0 1132,4 6 0,-4-11 0,1 0 0</inkml:trace>
  <inkml:trace contextRef="#ctx0" brushRef="#br0" timeOffset="7363">1799 1503 7728,'0'12'-58,"-5"-3"1,-2-1 63,-1 2 1,4 1 0,-1 1 393,3 1 1,2-1-1,2 1-149,3-1 1,4-3 0,6-2 0,1 0-253,0 0 0,-1-4 0,1 0 0,-1 0-14,1 2 1,-1-4 0,2 2 0,-2-5 38,1-2 1,-1-5 0,-1 0 0,-2-2 89,-1-2 1,-8 1-1,3-1 1,-4 0 69,-2-4 0,0 3 1,-2-3-1,-2 2 74,-1-2 1,-8 6 0,3-3-1,-4 2-164,-1 2 1,-3 1-1,-1 0 1,-3 2-106,-2 1 1,2 2-1,-4 4 1,0 0-324,2 0 0,-4 1 0,8 3 1,-2 5-1737,0 2 2070,5 2 0,-13 49 0,18-24 0,-1-1 0</inkml:trace>
  <inkml:trace contextRef="#ctx0" brushRef="#br0" timeOffset="8011">908 2204 7722,'-5'8'80,"-1"1"1,1-1 0,5 4 54,0 1 1,2 0-1,1-1-116,3 1 1,5-1 0,0 1-1,4-3 86,7-1 0,-3 3 0,5-6 0,0 3-53,1-1 0,-1-5 0,4 1 0,-4-3-6,-1-1 1,3-1-1,-5-3 1,-4-4-35,-4-4 0,0 0 1,-4-3-1,-1 0 92,-3-1 0,-3-6 0,-2 2 1,-2 0 54,-3-2 1,-3 7 0,-8-1 0,1 1 19,-1 3 1,-5-1 0,-1 1 0,-3 0-108,-2 5 1,-3 1 0,1 6-1,1 0-95,2 0 1,-1 0-1,-3 1 1,4 4-269,6 2 1,3 9 0,1 1-1,2-1-315,4 3 1,-3-6-1,8 4 1,2-3 605,1-2 0,50-4 0,13-3 0</inkml:trace>
  <inkml:trace contextRef="#ctx0" brushRef="#br0" timeOffset="8012">360 2079 7728,'-10'5'0,"0"4"59,-3 2 0,1-3 0,0-1 0,4 0 185,1 0 1,-4 1 0,5 5-141,3-1 1,3 1-1,5-1-94,6 1 0,2-5 0,4 1 1,0 1-103,4 0 0,-4-1 0,5-1 1,0 1 33,-1-2 1,4-2 0,-2-5 0,-1 0 21,2 0 1,-4 0 0,-5 0 0,1-1 58,0-3 0,-2-3 0,-4-7 1,-5-2 94,-3 0 0,-2-7 1,0 3-1,0-4 27,0-1 1,-5 0 0,-2 0 0,-2 0-25,-3-1 0,-2 6 0,-3 0 0,-2 4-30,-2 4 0,-5 2 1,5 5-1,0 2-97,-1 2 1,3 1 0,-6 1 0,2 4-133,5 3 1,0 7 0,4 3 0,2 0-251,2 0 1,6 1 0,-1-4-1,3 3 388,2 1 0,35 41 0,-13-23 0,-1 0 0</inkml:trace>
  <inkml:trace contextRef="#ctx0" brushRef="#br0" timeOffset="8104">439 2705 7546,'-5'13'-118,"-1"-1"0,1 1 0,5-1 1,0 1 146,0-1 1,0 1 0,2-1 0,1 1 7,3-1 1,5 0-1,0 1 1,3-2 64,1-2 1,2 2-1,3-4 1,1 0-45,-2-3 0,4 2 0,-3-3 1,1-1-27,1-5 0,-4 1 0,3-8 0,-5-2 24,-6-4 1,2-6-1,-4 2 1,-2-1 30,1 1 1,-2-1 0,-5-3-1,-1 2 18,-5 1 1,3 4-1,-7-2 1,-3 2-26,0 6 1,-9-2 0,0 6 0,0 0-97,-1 3 1,-5 3 0,2 1 0,-2 0-51,2 0 0,-2 4 0,7 1 0,3 2-222,0 3 0,3 1 0,0 1 0,5 1 288,5 0 0,59 27 0,-19-16 0,0 0 0</inkml:trace>
  <inkml:trace contextRef="#ctx0" brushRef="#br0" timeOffset="8191">1127 2692 7793,'0'13'124,"0"0"1,0-1 0,0 1 0,0-1-65,0 1 1,0-1 0,1 1 0,3-1-51,1 1 0,7 3 0,-1 1 0,2-1 32,3 3 0,0-5 1,0 2-1,-1-1-64,1-3 1,1-4-1,3-1 1,0-1 16,-1-4 1,-1 0 0,-3-4 0,1-2-22,0-4 1,-6-3-1,-2-3 1,0-3 23,-5-4 0,-1 2 0,-2-2 0,0 0 163,0 2 0,-2-3 0,-3 4 0,-4-1 25,1 1 1,-7 2-1,6 3 1,-8 0-70,-3 1 0,2 4 0,-4 1 1,1-1-78,0 2 1,-2 3-1,4-1 1,-1 2-116,0 2 1,3 6 0,2 2-352,-1 3 1,7 2 0,4-1-1,3 1-1160,2 0 1586,0-1 0,49 6 0,12 2 0</inkml:trace>
  <inkml:trace contextRef="#ctx0" brushRef="#br0" timeOffset="8588">1596 2467 7986,'0'13'571,"2"-1"-434,3 1 1,-1-1 0,5 1-1,4-1-99,0 1 1,5 3 0,1 1 0,2-1-47,-2-3 0,-2-4 0,1-3 1,1 0 4,2-3 1,0-2 0,-5-2 0,-1-3-20,1-4 1,-3-10 0,0-2-1,-4-4 96,-3-1 1,-1 0 0,-5 0 0,0 0 139,0 0 1,0 0-1,0 1 1,-1 2 55,-4 1 0,-4 6 0,-7-2 0,-1 3 84,-4 2 1,4 3-1,-6 3 1,3 0-191,-2 3 0,-4 2 1,6 2-1,-1 3-353,-1 4 1,4 4-1,-3 0 1,5 2-1052,6 3 0,1-3 1240,4 3 0,24 13 0,0 3 0</inkml:trace>
</inkml:ink>
</file>

<file path=ppt/ink/ink2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53:28.318"/>
    </inkml:context>
    <inkml:brush xml:id="br0">
      <inkml:brushProperty name="width" value="0.06" units="cm"/>
      <inkml:brushProperty name="height" value="0.06" units="cm"/>
      <inkml:brushProperty name="color" value="#E71224"/>
    </inkml:brush>
  </inkml:definitions>
  <inkml:trace contextRef="#ctx0" brushRef="#br0">79 100 7846,'-8'6'693,"-5"-3"1,8 5-55,1 2 0,3-3-306,1 1 0,0 1-283,0 3 1,7-5 0,3-3 29,4-2 1,-3-2-1,-1 0-207,2 0 1,2 0 0,2 0-1,-2-2-10,-4-2 0,4-3 1,-6-5 170,1-1 0,0 0 1,-5 1-1,1-1 133,-2 1 1,-1-1-1,-4 3 1,-1-1 54,-2 4 1,-8-1-1,3-2 1,-4 4 156,-1 0 1,-1 2 0,0 4-198,0 0 0,1 0 1,-1 0-1,1 1-168,-1 4 0,6 1 0,1 7-33,2-1 0,-1 5 1,6 0-67,-4-2 0,1-1 0,7-2 0,1 1-109,3 0 0,5-5 0,0-1 58,3-2 0,2 0 0,-1-5-70,1 0 0,-1 0 0,0-2 0,-4-2 120,0-4 1,-2 1 0,1-2-1,-3 0 111,0-3 0,-5 0 0,3-1 324,-4 1 0,-2-1-106,-4 1 1,-2 3 0,-6 2 0,3 2 9,-2 2 0,3 2 1,-1 1-174,-3 0 1,0 4-1,-1 1-121,4 2 1,-3 2-214,8 3 1,0 1-47,5-1 1,1 1 194,5-1 0,-3-4 0,8-4 49,1-3 0,2-1 80,1 0 1,1 0 33,0 0 1,-7-1-40,-4-3 1,-3 1-21,-2-6 1,0 5 0,-2-3 10,-3 2 1,1 0 0,-5 4 184,2-3 1,-5 3-51,1-3 1,3 2-143,-2 2 1,6 2-72,-1 2 1,3-2-93,2 7 0,2-6-167,3 1 0,4-3 229,6-1 0,-4 0 335,-1 0-56,-7-5 1,5 2-32,-8-6 0,-2 7-195,-4-2 0,3 2-978,-7 2 0,6 2 1023,-1 2 0,24 14 0,8 8 0</inkml:trace>
  <inkml:trace contextRef="#ctx0" brushRef="#br0" timeOffset="313">1002 376 7691,'-16'4'23,"3"2"216,2 1 0,-2-3 67,9 4 0,-2-4-204,6 5 1,2-6-1,2 2 1,2-1-21,3 1 0,-4 0 1,6 0 69,1 2 1,-3-1-1,1-2-129,2-2 1,-3-2 99,1 0 0,1-2 26,4-2 1,-6-3 0,-4-5-25,-3-1 0,-2 1 1,-2-1 7,-3 1 0,-2-1 0,-5 2 160,1 2 1,2 0-134,-8 5 0,2-1 1,-1 5-142,1 0 1,6 6 0,2 1 0,1 1-17,2 1 1,-2-1-1,6 5 1,0-1-64,0 1 0,0-5 0,2 0 0,4 1-73,4-3 0,-2 4 1,3-5-7,1-3 1,2 0 0,1-2 42,2 0 0,-8-2 0,2-2 100,1-4 1,-5-3 0,-2-2 40,-3 1 1,-2 3 0,0 1 88,0-2 0,-7 0 0,-3 1 109,-4 0 0,3 6 0,1-1-42,-2 3 1,-2 1 0,0 1-122,3 3 1,3-1 0,4 6-90,-1 0 1,0 3 0,5 0-151,0 1 0,2-5 0,3-1-121,6-1 1,-3 2 0,2-4-60,3-1 1,-5-2-1,3-1-945,1 0 285,-5 0 999,0-6 0,-28-17 0,-5-10 0</inkml:trace>
  <inkml:trace contextRef="#ctx0" brushRef="#br0" timeOffset="1048">799 0 6959,'-16'0'960,"5"0"-221,1 0 1,7 1-454,-3 4 0,4 2 0,2 5-203,0 1 0,2-4 0,4-2-155,4 4 0,2-5 1,1 1-1,-4-1-118,4-3 1,1-2 0,1-1 12,1 0 1,0 0 0,-3-1 104,-2-4 0,-2 3 0,-5-7 108,0 0 1,1 1-1,-5 1 91,0-3 0,-6 0 0,-5 0 19,-3 2 0,4 5 0,-1-2 0,0 4 115,-4 1 0,5 0 1,0 0-9,-3 0 1,0 1 0,-1 4-102,3 3 1,-1 3-155,7 2 1,-1-1 0,8 1-76,4-1 1,-3-5 0,7-1-30,3 0 0,1-5 1,1 3 15,1-3 0,-1-1 0,1-1 18,0-3 0,-7 1 0,-3-5 110,1-2 1,-5 3 0,3-1 108,-3-2 0,-7 3 1,-2 0-34,-1 1 1,-3 2 0,-5 4-509,0 0 0,1 0-951,-1 0 1345,7 0 0,-4 40 0,4 8 0</inkml:trace>
  <inkml:trace contextRef="#ctx0" brushRef="#br0" timeOffset="1473">689 902 7691,'-2'11'0,"-1"-1"388,-2-2 1,0-4 136,5 5 0,0-1-385,0 4 0,1-4 0,5-3-49,4 0 1,-2-3-1,3 2-180,1-2 1,-3-2 0,2 0-85,0 0 1,-2 0 0,0-2 146,-3-2 1,2-1 0,-5-5 0,3 1 45,-3 0 1,-3 2-1,-3-2 1,-5 1 89,-1 1 0,4-2 0,-5 3 0,-2 0 100,-2 0 1,3 2 0,1 4 0,-2 0 39,-2 0 1,-1 0-1,0 2-203,5 2 0,-2-1 0,6 5-94,3 2 1,1-3 0,2 1 20,0 2 1,2 0-1,3-1 1,6-2-62,2-1 1,-2 0 0,0-3 0,1 0-27,2 0 0,-4-1 0,0-2-78,3 0 0,-5 0 1,1-2 125,-2-2 0,-1 2 0,-6-7 132,0-1 1,-2 4 0,-4-2 124,-4 3 1,2-4-1,-3 5 40,-2 2 1,0 0-629,-3 2 0,6 0-810,-1 0 1206,8 0 0,-11 6 0,5 0 0</inkml:trace>
  <inkml:trace contextRef="#ctx0" brushRef="#br0" timeOffset="1923">423 451 7682,'-10'11'90,"-1"-3"0,8 8 0,-3-4 309,5 3 0,1-2 0,0-1-103,0 1 1,1 0 0,5-2-330,4-2 0,-1-4 1,1-4-1,3 2-73,0 1 0,-2 1 1,0-5-1,-2-2 68,0-2 0,6 1 0,-7-6 26,1 0 1,-2 2-1,-7-1 1,0-2 33,0-2 1,0 5 0,0-2 0,-2 0 78,-3-3 1,-2 4 0,-5 1 0,1 0 40,-1 0 0,-2 4 0,-2-1-51,1 3 0,4 1 0,1 0-68,-2 0 1,3 0 0,1 1-49,1 3 1,1-1-1,6 5-161,0 2 1,0-3-1,2 2-148,3 0 1,3-2 0,3 0 333,0-1 0,27 15 0,13-1 0</inkml:trace>
  <inkml:trace contextRef="#ctx0" brushRef="#br0" timeOffset="3154">1174 1065 7682,'-11'0'768,"1"0"0,7 1-407,-2 4 1,3-3-197,2 6 1,2-1 0,3 3-176,5-2 0,-1-5 0,1 2-154,2-4 0,2 3 1,2 0-21,0-1 1,-6-3 273,0-4 0,-1-3 52,1-6 0,-3 5 1,-8 0 22,-5-2 0,-2 5 0,-8 0 141,1 4 1,4-4 0,0 1-148,0 1 1,2 2-1,0 2-93,2 4 0,-3-3 0,4 7-396,3 0 0,1-1 1,2 0-461,0 2 0,2-5 790,3 0 0,18-4 0,10-1 0</inkml:trace>
  <inkml:trace contextRef="#ctx0" brushRef="#br0" timeOffset="3447">564 1615 7682,'-10'2'411,"-1"2"1,7-1 242,0 6 1,2-6-630,2 6 0,2-5-70,2 5 1,5-7 0,7 2 88,-1-2 0,-4-2 54,-1 0 1,-1-2-10,2-2 0,-5-3-130,-6-5 44,0 5 0,-4 0 0,-4 4 0,-1-1 110,-2 1 0,2 1 145,-2 2 1,1 6-120,-6 3 1,7-3-132,5 3 1,2-5-1,4 3-149,2-2 1,0 4 0,7-5-145,1-1 0,-4 3 123,3-3 0,-6 2-586,5-5 194,-6 0 0,3-6 206,-7-2 0,-2 2 56,-3 2 1,1 3 291,-6 1 0,-1 5 0,-4 3 0</inkml:trace>
  <inkml:trace contextRef="#ctx0" brushRef="#br0" timeOffset="3723">251 1315 7682,'-6'13'833,"4"-5"-405,-4 0 1,5 1-348,1 3 0,5-3 0,1-3 0,3 0-82,4-3 0,-5-2 1,3-1-1,1 0-23,2 0 1,-4 0 0,0 0-102,3 0 1,-6-1 0,-2-3 160,-3-4 0,-2 1 0,0-2 100,0 0 1,-2-1 0,-3 0 0,-6 3 11,-2 1 0,-3-2 0,0 4 1,2 0 37,4-2 0,-4 5 0,3-4 0,-2 4-45,-3 1 0,6 0 1,-1 0-263,-1 0 1,5 6 18,2 2 0,3 3 0,4 2 71,3-1 1,-1 0-1,6-4 1,2-3-12,2 1 0,-4-5 0,1 4 0,1-4-29,2-1 1,-4 0 0,1 0-23,1 0 1,0-1 94,-2-4 0,-2-2 58,-8-5 0,-2 1 101,-4 2 1,-2 0-1,-8 4-190,0 2 1,6 2-819,0 1 1,4 0 846,-4 0 0,27-33 0,2-9 0</inkml:trace>
  <inkml:trace contextRef="#ctx0" brushRef="#br0" timeOffset="4206">470 476 7408,'0'9'1420,"0"-1"-1198,0-6 1,2 9-247,3-7 0,-3 1 151,3-1-169,4-2 15,0 3 0,-1-6 25,-3-3 1,-3 1 57,-2-5 1,-7 5-49,-3-1 1,-3 4 0,2 3 0,2 2-37,1 2 0,1-3 0,5 5 1,-4 0-339,3 2 0,1-2 1,2-1-403,0 2 768,0 1 0,35 7 0,8 2 0</inkml:trace>
  <inkml:trace contextRef="#ctx0" brushRef="#br0" timeOffset="5745">64 827 7719,'0'8'-544,"0"0"527,0 2 1,0-3-1,1 1 201,5 2 0,-5-2 1,6-2-108,0 0 0,-3-1 1,6-2-49,2 2 0,-3-2 1,1-4 41,2-3 1,-3 3-1,-1-5 1,0 0-68,-5-2 0,-1 1 0,-2-1 14,0-2 0,0-1 0,0-1 45,0-1 1,-5 4-1,-3 3 44,0 0 0,-2 2 1,-6 4 112,0 0 0,6 0 1,0 0-77,-3 0 1,5 5-1,-1 4-78,2 2 0,2-3 1,5 0-1,0 2 7,0 2 0,0-4 1,1-1-1,5 0-104,4-1 1,-1-1-1,1 2 1,3-1-66,0-4 0,-2 4 0,-1-2 1,2-1 56,3-2 0,-5-1 0,0-1 55,2-4 1,-5-2-1,-2-5 49,-3-1 1,-2 5-1,0 0 1,-2 0 37,-3 1 1,2-3-1,-7 4 1,-3 1 66,0-1 1,2 2-1,0 2 1,0-1-168,-4-1 1,5 1 0,0 3-490,-3 0 1,7 5-401,0 3 886,5 4 0,28 28 0,8 7 0</inkml:trace>
  <inkml:trace contextRef="#ctx0" brushRef="#br0" timeOffset="6390">1143 1691 7473,'-2'11'-480,"-3"-3"0,3 4 568,-4-5 1,5 5-1,1 0 317,0 1 1,0-4 0,1-3-270,5 0 0,1 0 1,5-4-1,-2 3-193,3-3 0,-5-1 0,3-1 108,1 0 0,0-5 1,0-3-1,-4-4-135,0 0 1,-3-1 0,-3 1-1,1 0 90,3-1 1,-1 1 0,-7-1 174,-3 1 1,1 0-1,-6 3-45,-2 0 0,-2 6 1,-2-1-1,0 3 66,1 1 1,-1 0-1,1 0 12,-1 0 1,6 5 0,1 4-175,2 2 1,1 2 0,6-1-69,0 1 1,7-1 0,4-1-116,3-3 0,2-2 0,-1-6 0,1 0 36,-1 0 0,-4 0 0,-1 0 1,1-1 43,-2-4 1,2 2 0,-5-5 221,-3-2 0,-1 3 0,-2-1 160,0-2 0,-2 5 0,-3 1 44,-5 3 0,1 1 0,-2 0 67,0 0 1,-4 1-312,0 3 1,4 3-644,1 6 1,7-1-843,-2 1 1,5-7 1365,5-1 0,24-4 0,13-1 0</inkml:trace>
  <inkml:trace contextRef="#ctx0" brushRef="#br0" timeOffset="6604">1017 1365 7643,'-10'12'191,"0"-4"0,-1 3 435,-4-3 0,6-1 0,4 2-397,3 0 0,2-2 0,2 0-126,3-1 1,-2 2 0,8-4-1,-1 1 70,-1 0 1,4-3 0,-2 1-345,4-1 0,-6-2 0,2 0-519,1 0 0,-3-2 487,1-1 0,-6 0 0,1-6 166,-4-1 1,-2 0 204,-4-3 1,-4 0 0,-7 2 91,1 3 0,4 2 1,1 5-25,-2-3 0,3 2-318,-1-2 0,6 4-358,-1 4 0,3 3-1207,2 6 1647,0-6 0,35-2 0,8-5 0</inkml:trace>
  <inkml:trace contextRef="#ctx0" brushRef="#br0" timeOffset="6605">1330 726 7689,'-5'9'203,"0"0"0,-2-5 86,2 4 0,3-4-133,-4 5 0,5-6 0,2 4 64,5-1 0,-3-2-159,8-4 1,-1 0 25,6 0 0,-6 0 0,1-1-153,1-3 0,-6 1 0,2-6 45,-1 0 0,-5 2 0,3-1 22,-3-2 1,-2 3-1,-2 0 94,-3 1 1,1-2 199,-7 4 0,1-1-204,-6 5 0,6 0 1,1 2-121,2 2 0,0-1 1,4 5-1060,-2 2 1088,0-4 0,18 10 0,5-2 0</inkml:trace>
  <inkml:trace contextRef="#ctx0" brushRef="#br0" timeOffset="7760">564 2279 7689,'-9'6'-214,"-3"-3"695,7 5 0,0-4-151,5 5 1,2-6-1,2 0-117,7-1 0,-2 2 0,1 0-191,2-1 1,-3-1 0,1-2-263,3 0 0,0-2 125,3-2 1,-7 1 91,-4-5 0,-4 0 1,-1-5 19,0 0 0,-1 1 22,-4-1 1,-4 3 0,-5 0 217,4 1 0,-4 6-146,4 0 0,-3 3 0,1 2 0,4 3 5,1 3 0,1-4 0,4 4 0,-1 2-51,-2 1 1,0-3 0,5 1-19,0 0 1,6 3-44,5 0 1,-2-5-1,1-3 111,2-2 1,-3-2-72,1 0 1,-1-2-197,2-2 1,-5-3 38,-6-5 0,-1-1-20,-4 0 1,1 5-137,-7 0 0,6 5-1203,-5-1 23,-1 2 1469,3 2 0,-6 6 0,5 1 0</inkml:trace>
  <inkml:trace contextRef="#ctx0" brushRef="#br0" timeOffset="7855">204 1879 7689,'-16'0'374,"6"0"176,0 0 0,6 5-32,0 4 0,2 2-289,2 2 0,0-1-326,0 0 1,6-5-144,5-3 1,-2-2 0,1-2-130,2 0 0,-5-2 344,-2-2 1,2 1-1,-2-5 38,-1-2 0,-4 5 0,-4 0 0,-3 0 154,-1 1 0,3-5-46,-6 5 1,0 1-128,-4 3 0,0 0 40,-1 0 1,7 5 30,4 3 0,3 4-23,2 0 0,2 0-92,3 1 0,4-2 12,7-3 1,-1-2 20,0-6 1,-6-1-8,-4-4 1,-3 2-266,-2-4 1,0-2-467,0-4 0,-2 7-641,-3 1 1396,3 4 0,-18 45 0,3 12 0</inkml:trace>
  <inkml:trace contextRef="#ctx0" brushRef="#br0" timeOffset="9749">142 2630 7689,'-8'7'-156,"7"4"307,-4-2 1,3-2 228,2 1 1,0-4-178,0 5 0,7-3 0,2 4-146,0-1 0,4-7 1,-2 2-25,2-2 1,-2-2-1,0 0-108,0 0 0,-2 0 19,2 0 0,-7-6 0,0-2 58,-2-4 1,-2 5 0,-2-2 72,-2-1 1,-4 3 0,-4 0-1,2 2 36,-3 2 1,5 1 0,-2 2-60,-3 0 0,0 0-98,-3 0 1,7 6-1,2 1-124,0 0 0,5 0 1,-3-3-294,3 5 0,4-4 0,2 0-365,1 1 1,5-3 827,-5 6 0,28-7 0,2 4 0</inkml:trace>
  <inkml:trace contextRef="#ctx0" brushRef="#br0" timeOffset="10732">768 2781 7689,'0'12'-641,"0"0"0,0 1 1002,0-1 1,1 0 0,4-4-244,6-4 0,-2 2 0,0-2 0,4-1-138,1-2 0,-4-1 1,1 0-3,0 0 1,4-1 75,0-4 0,-4-2 0,-2-5-15,-3-1 0,-1 5 0,-5 0 70,0-2 0,-1 0 1,-3 0-30,0 2 0,-9 0 0,2-3-95,-2 2 0,2 4 0,3 3 1,-1-1-43,0 0 0,4-2-39,-5 5 1,1 5-141,-2 4 1,5 3-119,6 0 1,0 1-170,0-1 0,2-5 523,2-3 0,12-3 0,8-1 0</inkml:trace>
  <inkml:trace contextRef="#ctx0" brushRef="#br0" timeOffset="10733">1252 2618 7689,'7'12'-669,"-5"-3"1,5-3 754,-1 0 0,-2 2 47,7-3 0,-6-2 0,3-4 26,-1-3 1,0-3 32,-1-6 0,-4 1 1,2 0 31,-2-1 0,-2 4 1,0 2-30,0-4 1,-2 6-1,-1 0 10,-2-1 1,-2 5-321,2-4 1,1 4 212,-6 1 0,5 0 0,-4 1-49,2 4 1,2 2-628,5 5-939,0-5 1517,0-1 0,14-28 0,3-6 0</inkml:trace>
  <inkml:trace contextRef="#ctx0" brushRef="#br0" timeOffset="10734">1158 2117 7550,'-8'5'155,"-1"0"1,5 5 327,-1-1 0,0-5 1,5 4-349,0 2 1,0-3 0,0 1-9,0 2 0,1-3-65,5 1 0,-3-5 0,6 3-113,-2-1 12,5-3 1,-8 3-1,5-6-42,-3-3 1,-1-3-1,-5-6 64,0 1 1,-5 3 0,-1 2 66,-3 2 1,3-3-1,-3 2 315,3-1 0,-6 5 15,1-3 1,3 4 0,-1 2-33,2 4 0,1-3-456,6 6 0,0-3-245,0 3 0,2-5-260,3 1 1,-1-3-281,7-1 1,-6 0-319,5 0 1211,-6 0 0,-12-16 0,-9-5 0</inkml:trace>
</inkml:ink>
</file>

<file path=ppt/ink/ink2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53:54.637"/>
    </inkml:context>
    <inkml:brush xml:id="br0">
      <inkml:brushProperty name="width" value="0.05" units="cm"/>
      <inkml:brushProperty name="height" value="0.3" units="cm"/>
      <inkml:brushProperty name="color" value="#849398"/>
      <inkml:brushProperty name="inkEffects" value="pencil"/>
    </inkml:brush>
  </inkml:definitions>
  <inkml:trace contextRef="#ctx0" brushRef="#br0">517 51 11828 294255 66655,'0'-13'4705'0'0,"0"5"-3977"0"0,0 0 1 0 0,-2 5-447 0 0,-3-1 1 0 0,1 2 0 0 0,-6 2 0 0 0,-2 0 17 0 0,-2 0 0 0 0,-2 0 0 0 0,-1 0 0 0 0,-4 2 17 0 0,-5 2 1 0 0,1-3 0 0 0,0 4 0 0 0,-3-4-129 0 0,-2-1 1 0 0,1 0 0 0 0,1 0 0 0 0,4 0-31-689 0,1 0 0 689 0,2 0 1 0 0,6 0 64-1091 0,-2 0-353 270 0,9 0 1 821 0,3 0-1 0 0,12 0 2-659 0,8 0 0 659 0,2 0 0 0 0,5 0 0 0 0,-1 0-128-320 0,-1 0 0 320 0,6 0 0 0 0,-3 0 0 0 0,0 0 95-52 0,-1 0 1 52 0,4 2-1 0 0,-3 0 1 0 0,0 2-12 0 0,-1-1 1 0 0,4-2 0 0 0,-5-1 0 0 0,0 0 59 0 0,2 0 1 0 0,-6 0 0 0 0,3 0 0 0 0,-2 0 300 0 0,-3 0 1 0 0,-4 0 644 0 0,0 0-598 0 0,-8 0 1 0 0,2 0 0 0 0,-10 0-98 0 0,-5 0 1 0 0,-5 0 0 0 0,-2 0 0 0 0,-1 0 51 0 0,-4 0 0 0 0,-6 0 1 0 0,2 0-1 0 0,-3 0 25 0 0,-3 0 0 0 0,6 0 0 0 0,1 0 0 0 0,-1-1-80 0 0,1-3 0 0 0,-4 2 1 0 0,5-1-1 0 0,-3 1-29 0 0,1 2 1 0 0,7 0-1 0 0,-2 0 1 0 0,3 0-161 0 0,3 0 1 0 0,5 0-771 0 0,0 0 660 0 0,6 0 0 0 0,-1 0 0 0 0,10 0 0 0 0,5 0-86 0 0,4 0 1 0 0,1 0-1 0 0,2 0 1 0 0,-2 0-44 0 0,1 0 0 0 0,5 0 1 0 0,-1 0-1 0 0,2 0-60 0 0,0 0 0 0 0,-3 0 0 0 0,5 0 0 0 0,1 0 118 0 0,-1 0 1 0 0,-3 0-1 0 0,3 0 1 0 0,-2 0 103 0 0,-2 0 0 0 0,-1 0 0 0 0,0 0 276 0 0,2 0 1 0 0,-6 0 253 0 0,-4 0-235 0 0,-7 0 0 0 0,-4 0 0 0 0,-11-1 0 0 0,-3-2-16 0 0,-2-2 1 0 0,1 1-1 0 0,-1 4 1 0 0,-1 0-17 0 0,-4 0 0 0 0,4 0 1 0 0,-6 0-1 0 0,1 0-78 0 0,-5 0 0 0 0,3 0 0 0 0,-2 0 1 0 0,-2 0-151 0 0,-1 0 0 0 0,-3 0 0 0 0,3-1 0 0 0,1-2-532 0 0,2-1 0 0 0,5 0 1 0 0,-3 4-2360 0 0,1 0 2985 0 0,2 0 0 0 0,6 0 0 0 0</inkml:trace>
</inkml:ink>
</file>

<file path=ppt/ink/ink2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53:55.704"/>
    </inkml:context>
    <inkml:brush xml:id="br0">
      <inkml:brushProperty name="width" value="0.05" units="cm"/>
      <inkml:brushProperty name="height" value="0.3" units="cm"/>
      <inkml:brushProperty name="color" value="#849398"/>
      <inkml:brushProperty name="inkEffects" value="pencil"/>
    </inkml:brush>
  </inkml:definitions>
  <inkml:trace contextRef="#ctx0" brushRef="#br0">447 51 11828 289451 66655,'-6'-8'501'0'0,"-1"0"435"0"0,-2 3 510 0 0,7 1-829 0 0,-13 4 1 0 0,6 0-366 0 0,-6 0 0 0 0,1 2 0 0 0,2 0 1 0 0,1 2 36 0 0,0-1 1 0 0,-4 0-1 0 0,0 0 1 0 0,-1 1-113 0 0,1-1 1 0 0,-1-2-1 0 0,1-1 1 0 0,-2 2-44 0 0,2 1 1 0 0,-1-1-1 0 0,1 2-639-17 0,-1-3 227-560 0,8-1 0 577 0,2 0 1 0 0,14 0 118-604 0,7 0 1 604 0,1 2-1 0 0,6 1 1 0 0,-1 1-104-305 0,-1-1 1 305 0,8-2 0 0 0,-3-1 0 0 0,1 0 92-42 0,0 0 0 42 0,-7 0 0 0 0,3 0 0 0 0,0 0 49 0 0,-2 0 0 0 0,1 0 1 0 0,-5 0 341 0 0,-1 0 0 0 0,-4 0 124 0 0,-1 0 1 0 0,-8-4-223 0 0,-2 0 1 0 0,-6-1 0 0 0,-11 5 0 0 0,2 0 170 0 0,-1 0 1 0 0,-5 0 0 0 0,-1 0-1 0 0,-2 0 77 0 0,-5 0 1 0 0,1 0 0 0 0,-4 0 0 0 0,1 2-75 0 0,0 2 0 0 0,1-2 0 0 0,2 2 0 0 0,4-3-96 0 0,1-1 1 0 0,-3 0 0 0 0,5 0-319 0 0,2 0-215-24 0,2 0 1 24 0,9 0 0 0 0,8 0 0 0 0,11 0-36-8 0,8 0 0 8 0,-1 0 0 0 0,4 0 0 0 0,-1 0 20 0 0,0 0 0 0 0,7 0 0 0 0,-4 0 0 0 0,2 0 6-192 0,0 0 1 192 0,0 0 0 0 0,4 0 0 0 0,-3 0 84-1339 0,-1 0 1 1339 0,-6 0 0 0 0,1-1-1 0 0,-4-2 69 0 0,-1-1 0 0 0,-1-1 507 0 0,1 5 1 0 0,-10-1 0 0 0,-6-2 29 0 0,-8-1 0 0 0,-6 0 0 0 0,-3 4 0 0 0,-4 0-25 0 0,-5 0 1 0 0,1 0 0 0 0,-1 0 0 0 0,-1 0 94 0 0,-3 0 0 0 0,-7 0 1 0 0,2 0-1 0 0,0 0-145 0 0,2 0 0 0 0,7 0 0 0 0,0 0 0 0 0,0 0-50 0 0,1 0 0 0 0,2 0-274 0 0,8 0-158 0 0,6 0 1 0 0,9 0-1 0 0,11 0 1 0 0,4 0-292 0 0,6 0 1 0 0,-2 0-1 0 0,7 0 1 0 0,0 0 29 0 0,-2 0 0 0 0,6 0 1 0 0,-4 0-1 0 0,3 0 113 0 0,3 0 1 0 0,-6 0 0 0 0,0 0-1 0 0,2 0 172 0 0,1 0 1 0 0,-4 0 0 0 0,-4 0 0 0 0,-4 0 526 0 0,-1 0 218 0 0,-1-6 1 0 0,-8 1 0 0 0,-5-5-95 0 0,-6 2 1 0 0,-8 5-1 0 0,0-1 1 0 0,-6 2-86 0 0,-2 2 1 0 0,-3-1 0 0 0,5-2 0 0 0,-6-1-181 0 0,0 1 1 0 0,-2 2-1 0 0,-3 1 1 0 0,1 0-247 0 0,2 0 1 0 0,5 0 0 0 0,-3 0 0 0 0,1 0-848 0 0,4 0 1 0 0,2 1 0 0 0,1 2-1279 0 0,1 1 1 0 0,7 6 2166 0 0,8-1 0 0 0,42 2 0 0 0,20 0 0 0 0,7 2 0 0 0,0 0 0 0 0</inkml:trace>
</inkml:ink>
</file>

<file path=ppt/ink/ink2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53:57.474"/>
    </inkml:context>
    <inkml:brush xml:id="br0">
      <inkml:brushProperty name="width" value="0.05" units="cm"/>
      <inkml:brushProperty name="height" value="0.3" units="cm"/>
      <inkml:brushProperty name="color" value="#849398"/>
      <inkml:brushProperty name="inkEffects" value="pencil"/>
    </inkml:brush>
  </inkml:definitions>
  <inkml:trace contextRef="#ctx0" brushRef="#br0">476 25 11828 291715 66655,'-1'-7'0'0'0,"-3"2"200"-1688"0,-1-1 1 1688 0,-7 5 0 0 0,1-4 232-47 0,-2 4 1 47 0,2 1 0 0 0,0 0 0 0 0,-2 0 34-463 0,-6 0 1 463 0,1 0 0 0 0,-4 0-1 0 0,1 0-98-3828 0,0 0 1 3828 0,-7 0 0 0 0,4 0 0 0 0,-2 0-200-913 0,0 0 0 913 0,7 0 1 0 0,-2 1-1 0 0,4 2 170-46 0,0 2-889 46 0,2-1 137 0 0,6 1 1 0 0,11-4 0 0 0,12 4-1 0 0,7-4 88 0 0,3-1 1 0 0,-3 0 0 0 0,4 0-1 0 0,-1 2 149-285 0,0 2 0 285 0,0-3 1 0 0,4 4-1 0 0,-4-4 133-1934 0,0-1 0 1934 0,-4 0 0 0 0,-3 0 0 0 0,3 0 106 0 0,0 0 0 0 0,-4 0 0 0 0,-6 0 940 0 0,3 0-822 0 0,-7 0 1 0 0,0 0 0 0 0,-12 0-1 0 0,-4 0 243 0 0,-4 0 1 0 0,-3 0 0 0 0,-3 0 0 0 0,-2 0 41 0 0,-2 0 0 0 0,0-4 0 0 0,-4-1 0 0 0,2 3-197 0 0,-2 0 1 0 0,-1 2-1 0 0,-3 0 1 0 0,1 0-157 0 0,0 0 0 0 0,5 0 0 0 0,1 0 0 0 0,2 0-91 0 0,4 0-118 0 0,2 0 0 0 0,8 2 0 0 0,6 0-137 0 0,6 3 1 0 0,8-1 0 0 0,8-4 0 0 0,3 0-160 0 0,2 0 1 0 0,2 1 0 0 0,6 2-1 0 0,-1 1 31 0 0,0-1 1 0 0,-5-2 0 0 0,0-1 0 0 0,2 0 78 0 0,2 0 0 0 0,1 0 1 0 0,-1 0-1 0 0,-3 0 79 0 0,0 0 0 0 0,-8 0 0 0 0,2 0 1071 0 0,-3 0-422 0 0,-3 0 1 0 0,-8 0 0 0 0,-7 0 0 0 0,-11 0-43 0 0,-8 0 1 0 0,-3 0 0 0 0,-6 0 0 0 0,1 0 3 0 0,0 0 0 0 0,-7 0 1 0 0,-5 0-1 0 0,1-1-91 0 0,-1-4 0 0 0,3 4 0 0 0,5-3 1 0 0,0 2-27 0 0,-1-3 1 0 0,3 4 0 0 0,3-3-1182 0 0,5 2 156 0 0,3 2 0 0 0,11 0 0 0 0,7 0 0 0 0,11 0-380 0 0,8 0 0 0 0,6 2 1 0 0,5 0-1 0 0,0 3 1112 0 0,-4-2 0 0 0,17 9 0 0 0,0 1 0 0 0</inkml:trace>
</inkml:ink>
</file>

<file path=ppt/ink/ink2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54:00.797"/>
    </inkml:context>
    <inkml:brush xml:id="br0">
      <inkml:brushProperty name="width" value="0.05" units="cm"/>
      <inkml:brushProperty name="height" value="0.3" units="cm"/>
      <inkml:brushProperty name="color" value="#849398"/>
      <inkml:brushProperty name="inkEffects" value="pencil"/>
    </inkml:brush>
  </inkml:definitions>
  <inkml:trace contextRef="#ctx0" brushRef="#br0">463 38 11788 286791 69574,'0'-13'1198'0'0,"-5"5"0"0"0,-3 1-575 0 0,-1 1 1 0 0,4 2 0 0 0,-5 4-269 0 0,-2 0 1 0 0,-2 0-1 0 0,-4 0 1 0 0,0 1-55 0 0,-3 4 1 0 0,-7-4 0 0 0,2 5 0 0 0,-3-2-68 0 0,-3 1 1 0 0,6-2-1 0 0,0-1 1 0 0,-2 0-71 0 0,-2 3 0 0 0,6-1 0 0 0,3-4 1 0 0,4 0-134 0 0,1 0-165 0 0,1 0 1 0 0,8 0 0 0 0,9 0 41 0 0,11 0 0 0 0,7 0 1 0 0,9 0-1 0 0,4 0-77 0 0,0 0 1 0 0,5 0-1 0 0,1 0 1 0 0,-2 0 84 0 0,2 0 1 0 0,-2 0 0 0 0,-6 0 0 0 0,-2 0 192 0 0,-3 0 1 0 0,-3 0 0 0 0,-7 0 0 0 0,-1 0 655-2336 0,1 0-431 2336 0,-8 0 0 0 0,-2 0 0 0 0,-12 0 0 0 0,-3 0-38 0 0,-6 0 1 0 0,-5 0-1 0 0,-2 0 1 0 0,2 0-16 0 0,-3 0 0 0 0,-1 0 0 0 0,-7 0 0 0 0,-1 0-2 0 0,1 0 0 0 0,0 0 0 0 0,-1 0 0 0 0,1 0-99 0 0,0 0 1 0 0,5 1-1 0 0,1 2 1 0 0,3 2-142 0 0,2-3 0 0 0,3 1 1 0 0,2-1-732 0 0,-1 3 354 0 0,7-1 0 0 0,14-4 1 0 0,13 2-1 0 0,3 0-70 0 0,1 2 1 0 0,6 0-1 0 0,-2-4 1 0 0,4 0 64 0 0,1 0 1 0 0,0 0 0 0 0,1 0 0 0 0,-1 0 44 0 0,0 0 1 0 0,1 0 0 0 0,-3 0 0 0 0,-1 0 154 0 0,-2 0 0 0 0,-7 0 1 0 0,2 0 425 0 0,-4 0 0 0 0,-8-1 32 0 0,-3-3 0 0 0,-12 3 0 0 0,-5-3 0 0 0,-4 2 161 0 0,-6 2 0 0 0,2 0 0 0 0,-7 0 1 0 0,-2 0-150 0 0,-1 0 0 0 0,-1 0 0 0 0,2 0 0 0 0,2 0-669 0 0,-1 0 0 0 0,2 0 0 0 0,0 0 0 0 0,3 0-4605 0 0,3 0 77 0 0,1 0 4870 0 0,10 0 0 0 0,84-11 0 0 0,-24 4 0 0 0,0 0 0 0 0</inkml:trace>
</inkml:ink>
</file>

<file path=ppt/ink/ink2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54:02.096"/>
    </inkml:context>
    <inkml:brush xml:id="br0">
      <inkml:brushProperty name="width" value="0.05" units="cm"/>
      <inkml:brushProperty name="height" value="0.3" units="cm"/>
      <inkml:brushProperty name="color" value="#849398"/>
      <inkml:brushProperty name="inkEffects" value="pencil"/>
    </inkml:brush>
  </inkml:definitions>
  <inkml:trace contextRef="#ctx0" brushRef="#br0">454 38 11806 290625 68224,'0'-8'764'0'0,"0"0"0"0"0,-2 1-104 0 0,-3-2 1 0 0,1 4 0 0 0,-6 5 0 0 0,-2 0-179 0 0,-2 0 0 0 0,-2 0 0 0 0,-2 0 1 0 0,0 1-114 0 0,-3 3 0 0 0,-7-1 0 0 0,2 4 0 0 0,-3-1-22 0 0,-3-3 0 0 0,1 2 1 0 0,2-1-1 0 0,1 0-153 0 0,2 2 0 0 0,6-5 0 0 0,-1 4-478 0 0,4-5 10 0 0,1 6 0 0 0,16-4 0 0 0,9 2 0 0 0,10-1-128 0 0,5 1 0 0 0,3-2 1 0 0,4 1-1 0 0,-2-1 128 0 0,-2-2 0 0 0,3 0 1 0 0,-4 0-1 0 0,3 0 162 0 0,2 0 0 0 0,-1 0 1 0 0,-4-2-1 0 0,-4 0 72-2562 0,1-2 1 2562 0,-5-1 0 0 0,2 5 404-1504 0,-3 0 0 1504 0,-2-1 40 0 0,-6-3 0 0 0,-3 2 1 0 0,-13-2-1 0 0,-7 2-67 0 0,-5 2 0 0 0,-8 0 0 0 0,0 0 0 0 0,-3 0 34 0 0,-1 0 1 0 0,-1 0-1 0 0,-3 0 1 0 0,-2 0-81 0 0,2 0 1 0 0,2 0 0 0 0,3 0 0 0 0,4 0-195 0 0,6 0 1 0 0,-3 0-688 0 0,2 0 221 0 0,8 0 0 0 0,14 0 0 0 0,15 0 1 0 0,7 2-2 0 0,1 2 1 0 0,6-2 0 0 0,-4 2 0 0 0,3-3-18 0 0,2-1 1 0 0,-5 0 0 0 0,0 0 0 0 0,0 0 230 0 0,-2 0 0 0 0,4 0 0 0 0,-6 0 1 0 0,-3 0-19 0 0,-2 0 1 0 0,-1 0 1330 0 0,-1 0-839 0 0,-6 0 1 0 0,-11 0-1 0 0,-11 0 1 0 0,-9 0-105 0 0,-2 0 0 0 0,-2 0 1 0 0,-5 0-1 0 0,-1 0-308 0 0,1 0 1 0 0,1 0 0 0 0,3 0-1 0 0,1 0-574 0 0,-2 0 1 0 0,0 0-1 0 0,0 0 1 0 0,4 0-391 0 0,1 0 1 0 0,2 5 1056 0 0,6-1 0 0 0,6 5 0 0 0,2-2 0 0 0</inkml:trace>
</inkml:ink>
</file>

<file path=ppt/ink/ink2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54:02.680"/>
    </inkml:context>
    <inkml:brush xml:id="br0">
      <inkml:brushProperty name="width" value="0.05" units="cm"/>
      <inkml:brushProperty name="height" value="0.3" units="cm"/>
      <inkml:brushProperty name="color" value="#849398"/>
      <inkml:brushProperty name="inkEffects" value="pencil"/>
    </inkml:brush>
  </inkml:definitions>
  <inkml:trace contextRef="#ctx0" brushRef="#br0">561 50 11805 281771 68283,'0'-8'481'0'0,"-1"0"437"-338"0,-5-2 0 338 0,3 5 1 0 0,-7-1-462 0 0,-3 0 1 0 0,0 5-1 0 0,-5-4 1 0 0,-1 4-94 0 0,-1 1 1 0 0,-4 0-1 0 0,4 0 1 0 0,-6 1-98 0 0,-4 4 0 0 0,-1-4 0 0 0,0 3 0 0 0,-1-1-151 0 0,1 2 0 0 0,-1-4 0 0 0,1 3 0 0 0,1-1-92 0 0,-2 1 1 0 0,7-3 0 0 0,5 4 0 0 0,3-4-267 0 0,1-1 0 0 0,2 1-172 0 0,3 4 1 0 0,6-4 0 0 0,12 3 0 0 0,7-3 106 0 0,5-1 1 0 0,9 0 0 0 0,-2 0 0 0 0,4 0 124 0 0,1 0 0 0 0,0 0 0 0 0,1 0 0 0 0,-1 0 187 0 0,0 0 0 0 0,-1 0 1 0 0,-2 0-1 0 0,-4 0 123 0 0,-2 0 0 0 0,4 0 0 0 0,-4 0 261 0 0,-4 0 1 0 0,-6-1 33 0 0,-1-3 1 0 0,-15 3-1 0 0,-3-4 1 0 0,-8 4-40 0 0,-6 1 1 0 0,-8 0 0 0 0,-1 0 0 0 0,-5 0-121 0 0,0 0 0 0 0,-3 0 1 0 0,2 0-1 0 0,1 0-124 0 0,2 0 1 0 0,2 0 0 0 0,1 0 0 0 0,4 1-492 0 0,5 4 0 0 0,4-4-382 0 0,1 3 1 0 0,11-3 0 0 0,9-1-140 0 0,9 0 0 0 0,13 4 0 0 0,1 1 1 0 0,2-2 37 0 0,3-2 0 0 0,-2-1 0 0 0,1 0 0 0 0,1 0 834 0 0,-1 0 0 0 0,28-11 0 0 0,8-3 0 0 0</inkml:trace>
</inkml:ink>
</file>

<file path=ppt/ink/ink2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54:03.034"/>
    </inkml:context>
    <inkml:brush xml:id="br0">
      <inkml:brushProperty name="width" value="0.05" units="cm"/>
      <inkml:brushProperty name="height" value="0.3" units="cm"/>
      <inkml:brushProperty name="color" value="#849398"/>
      <inkml:brushProperty name="inkEffects" value="pencil"/>
    </inkml:brush>
  </inkml:definitions>
  <inkml:trace contextRef="#ctx0" brushRef="#br0">267 0 11805 287026 68283,'15'0'3147'0'0,"-6"0"-2581"0"0,5 0 1 0 0,-14 0 0 0 0,0 0-215 0 0,-8 0 0 0 0,-7 0 0 0 0,-2 0 1 0 0,-3 0-66 0 0,-7 0 1 0 0,3 0 0 0 0,-1 0-1 0 0,1 0-174 0 0,0 0 1 0 0,4 0-1 0 0,0 0 1 0 0,3 0-206 0 0,1 0 1 0 0,0 0-77 0 0,0 0 1 0 0,8 1 0 0 0,5 2 0 0 0,6 2-219 0 0,7-3 1 0 0,12 0-1 0 0,2-2 1 0 0,2 1-86 0 0,0 4 1 0 0,-2-4 0 0 0,4 3 0 0 0,-4-3 151 0 0,-1-1 1 0 0,-2 0 786 0 0,-6 0 1 0 0,-3 0-104 0 0,-6 0 1 0 0,-19 0 0 0 0,-15 0-154 0 0,1 0 1 0 0,4 0-1 0 0,-1 0 1 0 0,0 0-718 0 0,-1 0 0 0 0,6 0 1 0 0,-3 0 504 0 0,-1 0 0 0 0,5-5 0 0 0,-4-2 0 0 0</inkml:trace>
</inkml:ink>
</file>

<file path=ppt/ink/ink2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54:03.886"/>
    </inkml:context>
    <inkml:brush xml:id="br0">
      <inkml:brushProperty name="width" value="0.05" units="cm"/>
      <inkml:brushProperty name="height" value="0.3" units="cm"/>
      <inkml:brushProperty name="color" value="#849398"/>
      <inkml:brushProperty name="inkEffects" value="pencil"/>
    </inkml:brush>
  </inkml:definitions>
  <inkml:trace contextRef="#ctx0" brushRef="#br0">430 38 11846 293488 65486,'0'-9'2252'0'0,"0"1"0"0"0,-2 5-1799 0 0,-3-1 0 0 0,-4 3 0 0 0,-7 1 0 0 0,-1 0-154 0 0,-4 0 0 0 0,2 0 1 0 0,-7 0-1 0 0,-2 0-90 0 0,-1 0 0 0 0,-1 0 1 0 0,3 0-1 0 0,0 0-93 0 0,-1 0 0 0 0,6 0 0 0 0,1 0 0 0 0,3 0-349 0 0,3 0 0 0 0,4 0-245 0 0,1 0 0 0 0,8 3 1 0 0,2 2 129 0 0,9-2 0 0 0,12-2 1 0 0,3-1-1 0 0,2 0-90 0 0,0 0 0 0 0,0 0 0 0 0,5 0 1 0 0,-1 0 257 0 0,-4 0 0 0 0,2 0 0 0 0,-7 0 0 0 0,0 0 269 0 0,1 0 0 0 0,-4 0 1 0 0,3 0 204 0 0,-4 0 0 0 0,-7 0 304 0 0,1 0 0 0 0,-10-1 0 0 0,-1-2-75 0 0,-8-2 0 0 0,-8 2 0 0 0,-3 3 0 0 0,-3 0-68 0 0,-2 0 0 0 0,-3-2 0 0 0,-4 0 0 0 0,0-3-154 0 0,0 2 1 0 0,-1 2 0 0 0,1 1 0 0 0,0 0-193 0 0,-1 0 0 0 0,8 0 1 0 0,3 0-1 0 0,4 0 107 0 0,1 0 0 0 0,6 4-376 0 0,-1 1 0 0 0,9-1 0 0 0,2-3 0 0 0,11 1-671 0 0,8 3 0 0 0,6-1 0 0 0,5-2 0 0 0,1 0 209 0 0,1 3 1 0 0,-1-1-1 0 0,0-4 1 0 0,-1 0 379 0 0,-4 0 0 0 0,2 0 0 0 0,-5 0 0 0 0,-1 0 216 0 0,1 0 0 0 0,-3 0 796 0 0,-4 0 0 0 0,-8-1-167 0 0,-8-4 1 0 0,-8 4-1 0 0,-9-3 1 0 0,-2 2-105 0 0,-2 2 1 0 0,-7 0 0 0 0,4 0 0 0 0,-3 0-391 0 0,1 0 0 0 0,0 0 0 0 0,-5 0 0 0 0,2 0-307-180 0,3 0 1 180 0,1 2 0 0 0,7 0 197-1310 0,-4 3 0 1310 0,16 15 0 0 0,8 1 0 0 0</inkml:trace>
</inkml:ink>
</file>

<file path=ppt/ink/ink2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53:57.905"/>
    </inkml:context>
    <inkml:brush xml:id="br0">
      <inkml:brushProperty name="width" value="0.05" units="cm"/>
      <inkml:brushProperty name="height" value="0.3" units="cm"/>
      <inkml:brushProperty name="color" value="#849398"/>
      <inkml:brushProperty name="inkEffects" value="pencil"/>
    </inkml:brush>
  </inkml:definitions>
  <inkml:trace contextRef="#ctx0" brushRef="#br0">400 26 11786 281098 69739,'-9'-1'1088'0'0,"4"-4"0"0"0,-3 2-433-407 0,-3-5 0 407 0,-3 5 1 0 0,-1-1-359 0 0,-1 3 1 0 0,6 1-1 0 0,-1 0 1 0 0,-2 0-123 0 0,-7 0 0 0 0,3 0 0 0 0,-6 1 0 0 0,2 2 38 0 0,0 1 0 0 0,1 0 1 0 0,4-4-1 0 0,0 0-157 0 0,1 0 0 0 0,-1 4 0 0 0,1 1-384 0 0,-1-2 0 0 0,7 0 149 0 0,4 0 0 0 0,10-1 0 0 0,6 2 0 0 0,3-3-117 0 0,1-1 0 0 0,7 0 1 0 0,3 0-1 0 0,2 0 8 0 0,-2 0 0 0 0,1 5 1 0 0,4-1-1 0 0,-2-1 223 0 0,-2-2 0 0 0,-7-1 1 0 0,2 0-1 0 0,-4 0 189 0 0,-2 0 1 0 0,-4 0 67 0 0,0 0 1 0 0,-9 0-1 0 0,-2 0 1 0 0,-9 0 241 0 0,-6 0 0 0 0,-5 0 0 0 0,-3 0 0 0 0,1 0-77 0 0,-1 0 0 0 0,-5 0 0 0 0,4 0 0 0 0,0 0-96 0 0,3 0 1 0 0,-1 0 0 0 0,0 0 0 0 0,3 0-207 0 0,2 0 0 0 0,6 2 1 0 0,1 0-159 0 0,-2 2 1 0 0,7 0 0 0 0,5-4-206 0 0,9 0 0 0 0,4 5 0 0 0,4-1 0 0 0,5-1-164 0 0,4-2 0 0 0,-2-1 0 0 0,2 0 0 0 0,1 0 97 0 0,3 0 1 0 0,0 0 0 0 0,-3 0 0 0 0,-1 0 184 0 0,2 0 0 0 0,0 0 1 0 0,-2 0-1 0 0,-5 0 243 0 0,-4 0 1 0 0,-6 0 282 0 0,-1 0 0 0 0,-8 0 0 0 0,-2 0 0 0 0,-10-1 60 0 0,-10-3 0 0 0,-2 2 0 0 0,-6-2 0 0 0,2 2-176 0 0,-2 2 1 0 0,-1 0 0 0 0,-3 0-1 0 0,1 0-424 0 0,0 0 1 0 0,1 0 0 0 0,2 0-1 0 0,4 0-526 0 0,2 0 1 0 0,1 0 0 0 0,7 2 729 0 0,3 2 0 0 0,74-2 0 0 0,24 3 0 0 0</inkml:trace>
  <inkml:trace contextRef="#ctx0" brushRef="#br0" timeOffset="316">1370 489 11788 289050 69574,'8'-5'1491'0'0,"-1"-3"1"0"0,-8 2-932 0 0,-5 2 0 0 0,-2 2 0 0 0,-8 2-94 0 0,1 0 1 0 0,-7 0 0 0 0,2 2 0 0 0,-1 1-199 0 0,-1 1 0 0 0,2 4 0 0 0,-4-4 1 0 0,0-1-166 0 0,0-2 1 0 0,4 4-1 0 0,-1-2 1 0 0,4 0 30 0 0,1-2 0 0 0,1 1-838 0 0,-1 2 472 0 0,8-2 1 0 0,10 3 0 0 0,11-5 0 0 0,8 0 13 0 0,4 0 1 0 0,-5 0 0 0 0,6 2 0 0 0,0 1 51 0 0,-2 0 1 0 0,6 2 0 0 0,-4-5 0 0 0,2 0 67-2189 0,-2 0 1 2189 0,-1 0 0 0 0,-7 0 0 0 0,3 0 131 0 0,-1 0 1 0 0,-9 0-1 0 0,-2-2 1 0 0,0-1 325 0 0,-1 0 1 0 0,-6-2 0 0 0,-2 5 52 0 0,-8 0 0 0 0,-6-1 0 0 0,-3-2 0 0 0,-5-1 24 0 0,-4 1 0 0 0,-3 1 1 0 0,-1 2-1 0 0,2 0-193 0 0,2 0 1 0 0,1 0 0 0 0,-5 0 0 0 0,2 0-82 0 0,2 0 0 0 0,7 5 0 0 0,-2-1-318 0 0,4-1 0 0 0,8 0-130 0 0,4 0 0 0 0,5-1 0 0 0,7 2 0 0 0,7-2-42 0 0,5-2 0 0 0,9 0 0 0 0,-2 0 0 0 0,3 0 39 0 0,3 0 0 0 0,-3 0 0 0 0,-1 0 1 0 0,-4 0-138 0 0,-2 0 0 0 0,5 0 1 0 0,-6 0 821 0 0,-2 0 64 0 0,-9 0 0 0 0,-6 0 0 0 0,-13 0 0 0 0,-8 0-75 0 0,-6 0 1 0 0,-3 0-1 0 0,-6 0 1 0 0,-1 0-177 0 0,-3 0 0 0 0,2 0 0 0 0,-7 0 0 0 0,4 0-238 0 0,2 0 1 0 0,2 0-1 0 0,1 0 1 0 0,3 0-886 0 0,3 0 1 0 0,3 4-1 0 0,7 0-1216 0 0,1-1 0 0 0,8 2-1037 0 0,7-1 3166 0 0,7 1 0 0 0,71-5 0 0 0,-32 0 0 0 0,2 0 0 0 0</inkml:trace>
  <inkml:trace contextRef="#ctx0" brushRef="#br0" timeOffset="2999">1417 114 11819 294099 67288,'15'0'-634'0'0,"1"-5"1839"0"0,-1 1-328 0 0,1 0 1 0 0,-5 4 564 0 0,-1 0-859 0 0,-6 0 0 0 0,-4 0 0 0 0,-11 0-191 0 0,-3 0 0 0 0,-2 0 0 0 0,1 0 0 0 0,-2 0-151 0 0,-4 0 1 0 0,4 0 0 0 0,-6 0 0 0 0,2 0-66 0 0,0 0 0 0 0,-1 0 0 0 0,2 0 0 0 0,-1 0-69 0 0,3 0 1 0 0,0 0-1 0 0,3 0-291 0 0,-1 0 1 0 0,6 1-239 0 0,-1 3 0 0 0,9-2 148 0 0,2 2 1 0 0,9-2-1 0 0,10-2 1 0 0,2 0 40 0 0,-2 0 1 0 0,3 0 0 0 0,1 0 0 0 0,0 0 70 0 0,0 0 0 0 0,2 0 0 0 0,-2 0 0 0 0,-1 0 163 0 0,2 0 0 0 0,-4 0 0 0 0,-5 0 254 0 0,1 0 1 0 0,-5 0 277 0 0,-1 0 0 0 0,-8 0-222 0 0,-2 0 1 0 0,-7 0 0 0 0,-9 0 0 0 0,0 0 38 0 0,1 0 1 0 0,-5 0-1 0 0,-2 0 1 0 0,1 0-104 0 0,-1 0 0 0 0,3 0 0 0 0,-6 0 0 0 0,3 0-228 0 0,3 0 1 0 0,1 0-1 0 0,3 0-1409 0 0,-1 0 659 0 0,1 0 1 0 0,7 1-977 0 0,8 3 1 0 0,8-2 1706 0 0,7 1 0 0 0,-20 5 0 0 0,-5-1 0 0 0</inkml:trace>
  <inkml:trace contextRef="#ctx0" brushRef="#br0" timeOffset="3000">275 402 11827 286101 66756,'-2'-7'4168'0'0,"-3"2"-3811"0"0,-5 4 0 0 0,1 1 0 0 0,-2 0 0 0 0,0 0-143 0 0,-4 0 1 0 0,0 0 0 0 0,-1 0-1 0 0,1 0-49 0 0,-1 0 1 0 0,-1 0 0 0 0,-2 0 0 0 0,-3 0-37 0 0,4 0 1 0 0,1 0 0 0 0,0 1-634 0 0,2 4 157 0 0,6-4 1 0 0,4 5 0 0 0,10-6-14 0 0,6 0 1 0 0,8 1-1 0 0,3 1 1 0 0,2 3 65 0 0,4-2 0 0 0,-5-2 1 0 0,0-1-1 0 0,-3 0 73 0 0,1 0 1 0 0,0 0 0 0 0,-5 0 412 0 0,0 0 1 0 0,-1 0 298 0 0,1 0 0 0 0,-10 0-11 0 0,-6 0 0 0 0,-6 0 0 0 0,-10 0 1 0 0,1 0-167 0 0,-1 0 0 0 0,-5 0 0 0 0,-1 0 0 0 0,-2 0-225 0 0,2 0 0 0 0,-4 0 1 0 0,5 0-1 0 0,1 0-697 0 0,-3 0 1 0 0,6 1-1 0 0,-4 2-2959 0 0,3 2 3567 0 0,10 4 0 0 0,36-2 0 0 0,15 5 0 0 0</inkml:trace>
</inkml:ink>
</file>

<file path=ppt/ink/ink2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54:08.440"/>
    </inkml:context>
    <inkml:brush xml:id="br0">
      <inkml:brushProperty name="width" value="0.05" units="cm"/>
      <inkml:brushProperty name="height" value="0.3" units="cm"/>
      <inkml:brushProperty name="color" value="#849398"/>
      <inkml:brushProperty name="inkEffects" value="pencil"/>
    </inkml:brush>
  </inkml:definitions>
  <inkml:trace contextRef="#ctx0" brushRef="#br0">45 144 11949 195891 59968,'2'5'10373'0'0,"1"-2"-9711"343"0,2 0 0-343 0,-3 1 1 0 0,4-1-1 0 0,0-1-254 740 0,1 1 0-740 0,1-2 1 0 0,1 3-1 0 0,1-1-115 410 0,1-2 1-410 0,3 0 0 0 0,-2-1 0 0 0,1 2 112 218 0,1 0 0-218 0,-1 0 1 0 0,3-2-1 0 0,-1 0-161 23 0,1 0 1-23 0,1 0 0 0 0,-1 0 0 0 0,0 0-75 0 0,-1 0 1 0 0,0 0 0 0 0,0 0 0 0 0,-3 0-13 0 0,0 0 0 0 0,1 0 0 0 0,-2-1 1 0 0,1 0-109 0 0,-1-1 1 0 0,1-1-1 0 0,-2 2 1 0 0,0-2 18 0 0,0 2 1 0 0,-2 0-1 0 0,0-1-44 0 0,0 0 1 0 0,1 0-67 0 0,-1 2 1 0 0,0 0 0 0 0,-1 0-1035 0 0,-2 3-1619 0 0,-1-3-1140 0 0,-1 3 1263 0 0,-2-3 0 0 0,-3-2-1425 0 0,-6 0 3995 0 0,-2-3 0 0 0,-31-7 0 0 0,-6-5 0 0 0</inkml:trace>
  <inkml:trace contextRef="#ctx0" brushRef="#br0" timeOffset="799">227 62 11941 194246 60373,'0'4'2227'0'0,"-3"1"1"0"0,2-3-1675 0 0,-2 2 0 0 0,5 0 0 0 0,1 2-21 0 0,-1 0 0 0 0,-1-1 1 0 0,1 0-1 0 0,1 1-148 0 0,-1 2 0 0 0,1 3 1 0 0,0-1-1 0 0,-1 1-172 0 0,-1 2 1 0 0,1 5 0 0 0,1-2 0 0 0,-1 1-35 0 0,-1 0 0 0 0,1 0 0 0 0,1 2 1 0 0,-1-3-53 0 0,-1-1 1 0 0,-1-1 0 0 0,0-1 0 0 0,1-2-281 0 0,1 0 0 0 0,-1-2 0 0 0,2-2-1510 0 0,-2-1-596 0 0,-1-2 1 0 0,0-2 1171 0 0,0-4 1 0 0,-7-16 0 0 0,-2-7-1 0 0</inkml:trace>
  <inkml:trace contextRef="#ctx0" brushRef="#br0" timeOffset="1164">992 368 11877 196398 63666,'-8'0'1467'0'-19,"4"1"1471"0"19,-2 1 1073 0 0,5-1-2948 0 0,-3 2 0 0 0,4-3 1 0 0,1 2-117 0-7,2 0 1 0 0,-2 0-1 0 0,5-1-410 127-25,-1 1 1-127-1,0-1-1 0 1,0 1 1 0-1,1-2-216 900 2,1 0 1-900 1,1 1-1 0-1,0 1 1 0 1,1 0-141 953-2,-1-1 1-953 0,0-1 0 0 1,1 0 0 0-1,0 0-11 580 3,1 0 1-580-1,4 0-1 0 0,-3 0 1 0 0,1 0-55 268 8,0 0 1-268-1,2-1-1 0 1,-2-1 1 0-1,1 0-137 187 14,0 1 0-187 0,-2 1 0 0 0,2-2 0 0 0,-1 0-18 402 9,0 1 0-402 0,-2 0 0 0-1,1 1 0 0 1,-3 0-24 372 0,1 0 1-372 0,-1-2 0 0 0,0 0-58 240 0,0 0 1-240 0,0 2-7 368 0,-1 0 373-33 0,-3 0 1-335 0,-1 0-122 291 0,-6 0 0-291 0,-1 0-189 223 0,-3 0 0-223 0,1 0 0 0 0,1 0 0 0 0,-1 0-145 100 0,-1 0 1-100 0,-1 0 0 0 0,-1 0 0 0 0,1 0-58 48 0,0 0 0-48 0,-2 0 0 0 0,-1 0 0 0 0,1 0 68 0 0,-2 0 1 0 0,1 0 0 0 0,-3 0-1 0 0,3 0 65 2 0,-1 0 1-2 0,1 0 0 0 0,-3 0 0 0 0,1 0 67 0-1,-2 0 0 0 1,3 0 0 0 0,-1 2 1 0-1,1 0 54 0-23,0-1 0 0 0,2 1 1 0 0,-1-1-1 0 0,2 1 68 0-39,1 0 0 0 1,0-2 58 25 8,0 0 0-25 0,1 1-26 23-47,3 1-144-10 55,0-1 0-13 1,8 1 36 0 27,0-2 1 0 1,3 0 0 0-1,1 0 0 0 0,0 0 168 32 3,0 0 0-32 1,0 0 0 0-1,1 0 0 0 0,-1 0 24 64 0,0 0 0-64 0,1 0 0 0-1,0-1 0 0 1,1-1-5 29 1,0 0 1-29 0,2 1-1 0-1,-1 1 1 0 1,2 0-89 0 8,1-2 0 0 0,0 1 0 0 0,0-2 0 0 0,-1 1-24 0 6,2 0 0 0-1,0 0 0 0 1,-1 1 0 0 0,0-1-147 0 0,-3 0 1 0 0,0 0 0 0 0,0 2 0 0 0,-1 0 71 0 0,-1 0 0 0 0,-4 0 0 0 0,0 0-89 0 0,1 0 0 0 0,-3 1-1395 0 0,0 1-2022 0 0,-2-1 2597 0 0,-1 2 0 0 0,-1-3 1 0 0,-2 0-1214 0 0,-2 0 0 0 0,1-1 2135 0 0,-1-1 0 0 0,-15-2 0 0 0,-6-2 0 0 0</inkml:trace>
  <inkml:trace contextRef="#ctx0" brushRef="#br0" timeOffset="1510">1152 247 11922 197038 61298,'-4'-4'4572'0'0,"2"1"-2235"2666"-16,-3 3-1530-2666 9,4 0 0 0 0,-3 1-274 0 7,4 1 1 0 0,0 0-1 0 0,0 2 1 0 0,0 1-46 0 0,0 1 1 0 0,0 1 0 0 0,0 1 0 0 0,0 3-76 0 0,0 1 0 0 0,0 3 1 0 0,0 1-1 0 0,0-1-41 0 0,0 3 1 0 0,0 1-1 0 0,0 0 1 0 0,0 0-65 0 0,0 0 0 0 0,0-1 0 0 0,0 0 0 0 0,0-3 61 0 0,0-2 0 0 0,0-2 1 0 0,0-2 374 0 0,0 1-852 0 0,0-2 1 0 0,0-5-276 0 0,0-3 1 0 0,0-3 0 0 0,0-3 0 0 0,0-1 50 0 0,0 1 1 0 0,0-2 0 0 0,0-1 0 0 0,0-1-118 0 0,0-2 0 0 0,0 0 0 0 0,0-1 0 0 0,0 1 97 0 0,0-1 0 0 0,0-2 1 0 0,0-1-1 0 0,0 0 151 0 0,0-2 1 0 0,1 0-1 0 0,1-2 1 0 0,0 2 134 0 0,0-2 1 0 0,-1 4-1 0 0,-1 2 1 0 0,2 0 189 0 0,1 1 0 0 0,0 3 0 0 0,-3 1 1089 0 0,0 2-705 0 0,0 4 1 0 0,0 3 0 0 0,0 4-123 0 0,0 2 0 0 0,0 0 1 0 0,0 1-1 0 0,0 1-23 0 0,0 1 0 0 0,0 2 0 0 0,0 0 1 0 0,0 1-72 0 0,0 3 0 0 0,0-1 1 0 0,0 2-1 0 0,0-2-18 0 0,0 1 1 0 0,0 2-1 0 0,0-1 1 0 0,0 0-122 0 0,0 2 1 0 0,0-2-1 0 0,0-1 1 0 0,0 0-341 0 0,0 0 0 0 0,0-1 0 0 0,0-2 0 0 0,0-3-2747 0 0,0 0 0 0 0,0-2-571 0 0,0-3 0 0 0,0-3 3505 0 0,0-1 0 0 0,-11-15 0 0 0,-2-5 0 0 0</inkml:trace>
  <inkml:trace contextRef="#ctx0" brushRef="#br0" timeOffset="3040">299 87 11936 200346 60568,'-5'-2'96'0'0,"-1"0"0"0"0,4-2 0 0 0,-2 1 305-1253 0,1 0 0 1253 0,0 1 0 0 0,2-3 481-320 0,-2 0 1 320 0,2-1-153-21 0,-1 0 1 21 0,1 2 0 0 0,0 0 792 0 0,-2 1-1274 0 0,2 1 1 0 0,-2 5-1 0 0,3 1 1 0 0,0 3 13 0 0,0 1 0 0 0,-1 2 1 0 0,-1 3-1 0 0,-1 0 38 0 0,2 2 0 0 0,0 2 1 0 0,1 1-1 0 0,0 2-14 0 0,0-1 1 0 0,0 1-1 0 0,0 0 1 0 0,0 1-133 0 0,0-2 1 0 0,1-1 0 0 0,0-3 0 0 0,2-1-94 0 0,-1 0 0 0 0,-1-5 0 0 0,0-1 122 0 0,1-3-656 0 0,-1-2 1 0 0,3-6-1 0 0,-4-1 250 0 0,0-2 1 0 0,0-2-1 0 0,0-1 1 0 0,0 1-48 0 0,0-2 1 0 0,0 0 0 0 0,0-2-1 0 0,-1 0 33 0 0,-2 0 0 0 0,2 0 0 0 0,-1-3 1 0 0,1-1-54 0 0,1-1 0 0 0,0-1 1 0 0,0-2-1 0 0,0 1 43 0 0,0-3 1 0 0,0 5 0 0 0,0-2-1 0 0,0 1 231 0 0,0 1 1 0 0,0 2 0 0 0,0 2 988 0 0,0 3-575 0 0,0 4 1 0 0,0 6 0 0 0,0 4-27 0 0,0 2 1 0 0,0 3 0 0 0,0 1-1 0 0,0 3 18 0 0,0-1 1 0 0,0 2 0 0 0,0 0 0 0 0,0 4-25 0 0,0 3 1 0 0,0-1 0 0 0,0 3 0 0 0,0 0-197 0 0,0-1 0 0 0,0 3 1 0 0,0 1-1 0 0,0-1-198 0 0,0-2 0 0 0,0-1 1 0 0,0-3-1 0 0,1-2-1289 0 0,1 0 1 0 0,0-8 0 0 0,3 0-3299 0 0,2-6 4614 0 0,0-2 0 0 0,0-23 0 0 0,1-7 0 0 0</inkml:trace>
  <inkml:trace contextRef="#ctx0" brushRef="#br0" timeOffset="3530">371 968 11905 201040 62167,'-3'4'847'0'0,"0"0"1"0"0,0-2 2619 0 0,1 0-2133 0 0,1 1 1 0 0,-2 0-1 0 0,6 2-475 0 0,2-3 0 0 0,2 1 0 0 0,1-1 0 0 0,0 0-231 0 0,0 1 1 0 0,0-3 0 0 0,0 3-1 0 0,0-2-159 0 0,0 1 1 0 0,3-1-1 0 0,-1 1 1 0 0,0-1 21 0 0,-1 1 1 0 0,1-1-1 0 0,2 1 1 0 0,0-2-93 0 0,-1 0 0 0 0,2 0 0 0 0,-2 0 0 0 0,1 0-323 0 0,0 0 1 0 0,2 0 0 0 0,-1 0 0 0 0,-1 0-77 0 0,2 0 0 0 0,-4-2 0 0 0,3 1 0 0 0,-1-1 0 0 0,1-1 0 0 0,-2 2 0 0 0,0-2 0 0 0,2 1 0 0 0,-1 0 0 0 0,-2 0 0 0 0,2 1 0 0 0,-1 0 0 0 0,-2-1 0 0 0,2-1 0 0 0,-2 3 0 0 0,1 0 0 0 0,1 0 0 0 0,-1 0 0 0 0,-1 0 0 0 0,-1 0 0 0 0,0 0 0 0 0,2 0 0 0 0,0 0 0 0 0,0 0 0 0 0,-1 0 0 0 0,3 0 0 0 0,1 0 0 0 0,-1 0 0 0 0,-2 0 0 0 0,-5 0 0 0 0,-2 0 0 0 0,-6 0 0 0 0,-1 0 0 0 0,-4 0 0 0 0,0 0 0 0 0,-2 0 0 0 0,-1 0 0 0 0,1 0-100 0 0,1 0 1 0 0,-2 0 0 0 0,0 0 0 0 0,0 0-287 0 0,-1 0 1 0 0,-1 0 0 0 0,1 0 0 0 0,0 0 52 0 0,-3 0 0 0 0,2 0 0 0 0,-1 0 0 0 0,0 0 120 0 0,0 0 0 0 0,-1 1 1 0 0,-2 1-1 0 0,0 0 58 0 0,-2-1 1 0 0,0 0-1 0 0,4-1 1 0 0,1 0 40 0 0,1 0 0 0 0,-1 0 0 0 0,-1 0 1 0 0,2 0 135 0 0,2 0 0 0 0,3 0 0 0 0,-1 0 16 0 0,-2 0 0 0 0,2 0 0 0 0,-1-1 0 0 0,3 0 19 0 0,2-1 1 0 0,-1-1 423 0 0,-2 3-523 0 0,0 0-598 0 0,5 0 325 0 0,-1 0 0 0 0,5 3 1 0 0,2-1 137 0 0,1-1 0 0 0,3 0 0 0 0,1-1 160 0 0,1 0 0 0 0,-1 0 0 0 0,1 0 0 0 0,0 0-38 0 0,2 0 0 0 0,0 0 1 0 0,-3 0-1 0 0,2 0-71 0 0,1 0 1 0 0,-1 0 0 0 0,-1 0 0 0 0,1 0-321 0 0,1 0 1 0 0,1 0 0 0 0,0 0 0 0 0,0 0-78 0 0,-1 0 0 0 0,3-1 1 0 0,-3 0-1 0 0,1-1-538 0 0,-1 0 0 0 0,0-1 0 0 0,-3 0-1650 0 0,0 0 0 0 0,-3 1 2711 0 0,0 0 0 0 0,-24 4 0 0 0,-5 2 0 0 0</inkml:trace>
  <inkml:trace contextRef="#ctx0" brushRef="#br0" timeOffset="4397">642 840 11905 201040 62167,'-5'0'1105'0'0,"-1"0"1"0"0,5 1 0 0 0,-3 0 0 0 0,1 2-225-4 0,1 1 0 4 0,-2 0 1 0 0,2 3-395 0 0,0 2 1 0 0,-1-1 0 0 0,3 3 0 0 0,-1 1-103 0 0,-2 3 1 0 0,2 3-1 0 0,-1 1 1 0 0,1 2-41 0 0,1 2 0 0 0,0-1 0 0 0,0 2 0 0 0,0-1-38 0 0,0-1 0 0 0,0-1 0 0 0,0-2 0 0 0,0-3-276 0 0,0-1 0 0 0,2-4 0 0 0,1-2 0 0 0,0-3-143 0 0,0-2 1 0 0,-1-1-317-967 0,4-3 0 967 0,-5-3 1 0 0,2-1-1 0 0,-2-2 51-1029 0,-1 0 0 1029 0,0-3 1 0 0,0 0-1 0 0,0-1 7-715 0,0-1 1 715 0,1-1 0 0 0,1-1 0 0 0,0-1 121-290 0,0-1 1 290 0,-1 2-1 0 0,-1-4 1 0 0,0 1 44-15 0,0-1 0 15 0,3 1 0 0 0,-1-4 0 0 0,0 1 40 0 0,-1 0 0 0 0,-1-2 0 0 0,0 0 0 0 0,0 3 118 0 0,0 0 0 0 0,0 1 1 0 0,0 0-1 0 0,0 3 461 0 0,0 3 0 0 0,0 4 124 0 0,0 2 0 0 0,0 5 0 0 0,0 0 0 0 0,0 5-139 0 0,0 3 1 0 0,0 4 0 0 0,0-2 0 0 0,0 4 144 0 0,0 1 1 0 0,0 3 0 0 0,0-1 0 0 0,0 3-132 0 0,0 2 1 0 0,-3 1-1 0 0,1-1 1 0 0,0 1-66 0 0,1 1 1 0 0,1-1 0 0 0,-1 0-1 0 0,-1 0-187 0 0,0 0 0 0 0,-1-2 0 0 0,3-5 1 0 0,0-2-301 0 0,0-2-145 0 0,0-5 1 0 0,0-1 0 0 0,0-6-1 0 0,0-4-556 0 0,0-4 0 0 0,0 0 0 0 0,0-3 0 0 0,0 0 163 0 0,0-1 0 0 0,0-3 0 0 0,0 0 0 0 0,0-1 213 0 0,0 0 1 0 0,0-1-1 0 0,0 2 1 0 0,1-2 197 0 0,2 0 1 0 0,-3-2-1 0 0,3 0 1 0 0,-1 0 131 0 0,1 0 0 0 0,-3-2 1 0 0,3 2-1 0 0,-2 3 475 0 0,-1 2 0 0 0,3 4 246 0 0,-1 1 0 0 0,1 6 0 0 0,-3 3-61 0 0,0 3 1 0 0,0 3-1 0 0,0 1 1 0 0,1 2-15 0 0,2 4 1 0 0,-2 0 0 0 0,1 4 0 0 0,-1 1-77 0 0,-1 1 0 0 0,0 0 0 0 0,0 1 0 0 0,0 0-407 0 0,0-2 1 0 0,0 5-1 0 0,0-5 1 0 0,0-3-1407 0 0,0 0 1 0 0,0-2 0 0 0,0-4-202 0 0,0-1 1576 0 0,0-4 0 0 0,0-33 0 0 0,0-9 0 0 0</inkml:trace>
  <inkml:trace contextRef="#ctx0" brushRef="#br0" timeOffset="6771">1558 560 11888 204922 63074,'-8'6'3542'0'-22,"0"0"-2866"-180"22,0 0 0 180-1,4-1 0 0 0,3-2-143 0 0,2 0 0 0 1,0-1 1 0-1,5-2-1 0 0,1 0 298 0 0,3 0 0 0 0,0 0 0 0 1,2 0 0 0-1,1 0-406 0 1,-1 0 0 0 0,1 0 0 0 0,2 0 1 0 0,-1 0-61 0 0,0 0 0 0 0,-1 0 0 0 0,2 0 1 0 0,1-1-123 0 0,-3-1 1 0 0,2 1 0 0 0,-2-3-1 0 0,0 1-19 0 0,0 2 0 0 0,-3 0 0 0 0,3 0 0 0 0,-1-1-76 0 0,-2 0 0 0 0,-2-1 0 0 0,1 1-68 0 0,-1 1 1 0 0,-5-1 246 0 0,0 0 1 0 0,-3 1-71 0 0,-3-1 0 0 0,0 2 1 0 0,-5 0-1 0 0,-1 0-227 0 0,1 0 1 0 0,-2 0 0 0 0,-2 0 0 0 0,-1 0-148 0 0,-1 2 0 0 0,0-1 0 0 0,-2 2 0 0 0,0-1-186 0 0,-1 0 0 0 0,3 0 0 0 0,1-2 0 0 0,-3 0 57 0 0,2 0 1 0 0,0 0 0 0 0,-1 0 0 0 0,1 0 187 0 0,1 0 0 0 0,0 0 0 0 0,-1 0 1 0 0,1 0 98 0 0,2 0 0 0 0,1 0 1 0 0,2 0-1 0 0,0 0 177 0 0,0 0 0 0 0,0 3-203 0 0,0-1 1 0 0,3 0-121 0 0,2 0 1 0 0,3-1-1 0 0,3 1 90 0 0,2-1 0 0 0,3-1 0 0 0,0 0 0 0 0,1 0 40 0 0,1 0 0 0 0,-2 0 0 0 0,4 0 0 0 0,0 0 194 0 0,1 0 0 0 0,0 0 0 0 0,0 0 0 0 0,1 0-8 0 0,1 0 0 0 0,-2 0 0 0 0,1 0 0 0 0,1-1-105 0 0,3-1 0 0 0,-2 0 1 0 0,3-1-1 0 0,-2 0-101 0 0,-1-1 1 0 0,0 3 0 0 0,1-2-1 0 0,0 1-110 0 0,-2 0 0 0 0,-4-1 0 0 0,0 1 1 0 0,-3 0-196 0 0,0 1 1 0 0,0 0-449 0 0,0 1 15 0 0,-4 0 1 0 0,-1 0-383 0 0,-6 0 0 0 0,-1-1 1 0 0,-4 0-277 0 0,0-1 1 0 0,2-1 0 0 0,1 2 0 0 0,0-2-508 0 0,-2-1 1 0 0,-2 3 0 0 0,-1-2 1897 0 0,-1 0 0 0 0,-21 8 0 0 0,-2-1 0 0 0</inkml:trace>
  <inkml:trace contextRef="#ctx0" brushRef="#br0" timeOffset="7441">1654 483 11888 203593 63044,'-8'0'253'0'0,"3"0"550"0"0,-1 0 0 0 0,4 0 0 0 0,-3 1 282 0 0,1 1 1 0 0,2-1-1 0 0,2 3-615 0 0,0 1 0 0 0,2 2 0 0 0,1 1 1 0 0,0 0-86 0 0,0 2 0 0 0,-1 1 0 0 0,3 2 0 0 0,-2 1-53 0 0,-1 0 1 0 0,2 0-1 0 0,-2 3 1 0 0,0-1-176 0 0,-1 0 0 0 0,2-1 0 0 0,-1-1 0 0 0,0-3-562 0 0,-1-2 1 0 0,0 0-617 0 0,2-1 1 0 0,-2-3 510 0 0,5-5 0 0 0,-4-3 0 0 0,0-6 0 0 0,-1-1 114 0 0,-1-2 1 0 0,3-1 0 0 0,0 0 0 0 0,-3 0 188 0 0,1 1 1 0 0,2-3 0 0 0,0 0-1 0 0,-1 0 117 0 0,-2 0 1 0 0,1 1 0 0 0,1-1-1 0 0,1 1 111 0 0,-1 2 1 0 0,-2-1-1 0 0,0 0 1 0 0,0 1 73 0 0,0 1 0 0 0,0 2 0 0 0,0 3 0 0 0,0 1 1274 0 0,-3 0-841 0 0,2 2 0 0 0,-3 5 0 0 0,4 1 0 0 0,0 5-76 0 0,-3 0 0 0 0,2 3 1 0 0,-2 3-1 0 0,2 1-35 0 0,1 4 1 0 0,0 0 0 0 0,0 4 0 0 0,0-3-201 0 0,0 2 1 0 0,0 2-1 0 0,0-2 1 0 0,0 1-435 0 0,0-1 0 0 0,0-5 1 0 0,0 0-1 0 0,1-2-1177 0 0,2 0 1 0 0,-1-5-1 0 0,3-2 1394 0 0,1 0 0 0 0,2-13 0 0 0,0-3 0 0 0</inkml:trace>
  <inkml:trace contextRef="#ctx0" brushRef="#br0" timeOffset="7442">1495 1280 11888 198327 63044,'-8'4'1336'0'0,"3"2"1"0"0,5-6 0 0 0,5 2 0 0 0,3-1-591 0 0,3-1 1 0 0,-1 0 0 0 0,3-1 0 0 0,1 0-267 0 0,1-1 1 0 0,1-1-1 0 0,0 1 1 0 0,1 0-172 0 0,1 1 0 0 0,-1-2 0 0 0,2 1 0 0 0,-2 0-143 0 0,-2 2 1 0 0,2-2 0 0 0,-1-1 0 0 0,-1 2 48 0 0,-2 0 0 0 0,-2 1 0 0 0,-3 0-370 0 0,0 0-53 0 0,-3 0 0 0 0,-3 0 0 0 0,-4 0 225 0 0,-4 0 1 0 0,-1 0-1 0 0,-1 0 1 0 0,1 0-4 0 0,-1 0 0 0 0,-3 0 1 0 0,-1 0-1 0 0,0 0-202 0 0,-2 0 0 0 0,-2 0 0 0 0,1 0 0 0 0,-1 0-164 0 0,0 0 0 0 0,0 0 1 0 0,0 0-1 0 0,-2 1 145 0 0,-1 1 1 0 0,-1-1 0 0 0,2 1 0 0 0,0-1 191 0 0,0 2 0 0 0,1-2 1 0 0,2 3-1 0 0,3-1 214 0 0,1 1 0 0 0,2-3 1 0 0,2 2 1234 0 0,1 0-1230 0 0,3-2 1 0 0,6 2-1 0 0,3-4 1 0 0,1-1-84 0 0,1 0 1 0 0,0-1 0 0 0,0 2 0 0 0,3-1 34 0 0,2 0 0 0 0,0-1 0 0 0,0 1 0 0 0,2 1 157 0 0,-1 0 0 0 0,2-1 1 0 0,0 0-1 0 0,0 0-11 0 0,0 2 1 0 0,1-2-1 0 0,1-1 1 0 0,0 2-132 0 0,0 0 1 0 0,1 1 0 0 0,0 0 0 0 0,-2 0-162 0 0,-3 0 1 0 0,1 0 0 0 0,-3 0-1 0 0,1 1-78 0 0,-3 1 1 0 0,-1-1 0 0 0,-2 2-1 0 0,0-1-795 0 0,-2 0-232 0 0,-3 0-1 0 0,1-2-423 0 0,-6 0 1 0 0,-2 0-1 0 0,-3 0-158 0 0,0 0 0 0 0,0 0 0 0 0,0 0-980 0 0,0 0 2657 0 0,0 0 0 0 0,-24-11 0 0 0,-8-3 0 0 0</inkml:trace>
  <inkml:trace contextRef="#ctx0" brushRef="#br0" timeOffset="7627">1654 1095 11888 198327 63044,'-8'0'908'0'0,"0"0"0"0"0,3 0 0 0 0,0 1-211 0 0,1 1 1 0 0,2-1-1 0 0,1 3 1 0 0,-1 0-143 0 0,-1-1 1 0 0,1 2 0 0 0,2 2 0 0 0,0 1 51 0 0,0 2 0 0 0,0 3 0 0 0,1 0 0 0 0,0 2-147 0 0,2 2 0 0 0,0 4 1 0 0,-3 3-1 0 0,1 0-191 0 0,1 2 0 0 0,-1-2 0 0 0,2-2 0 0 0,-2 0-120 0 0,-1-1 1 0 0,3-4 0 0 0,-1-3 0 0 0,0-2-158 0 0,-1-1 0 0 0,-1-5 1 0 0,1-1-563 0 0,1-1 0 0 0,-1-3 0 0 0,2-3 0 0 0,-2-2-47 0 0,-1-2 1 0 0,0 0-1 0 0,0-1 1 0 0,1 0 87 0 0,2-2 0 0 0,-3-1 1 0 0,3-3-1 0 0,-2 1 252 0 0,-1-3 1 0 0,3 1 0 0 0,-1-2 0 0 0,0 1 108 0 0,-1-2 0 0 0,-1 0 0 0 0,0 0 0 0 0,0 0 73-72 0,0-2 0 72 0,0-1 0 0 0,0 0 0 0 0,0-1 173-3114 0,0 0 0 3114 0,0 2 0 0 0,0 2 0 0 0,0 2 388 0 0,0 1 1 0 0,0 5-1 0 0,0 0 870 0 0,0 2-789 0 0,0 4 0 0 0,0 3 1 0 0,0 4-1 0 0,0 2-50 0 0,0 0 0 0 0,0 1 0 0 0,0 1 0 0 0,0 4-67 0 0,0 2 0 0 0,0 1 1 0 0,0 3-1 0 0,0 2-39 0 0,0 0 0 0 0,0 0 0 0 0,0 2 1 0 0,0 1-198 0 0,0 2 0 0 0,0-2 1 0 0,-1 0-1 0 0,-1-1-284 0 0,0-1 0 0 0,-1-1 0 0 0,3-2 1 0 0,0-1-1469 0 0,0-2 0 0 0,0-4-799 0 0,0-3 1 0 0,0-5 0 0 0,0-3 454 0 0,0-3 1 0 0,0-5 1901 0 0,0-3 0 0 0,4 4 0 0 0,0 2 0 0 0</inkml:trace>
  <inkml:trace contextRef="#ctx0" brushRef="#br0" timeOffset="8311">419 1535 11947 199141 60044,'-3'5'351'0'0,"1"-1"1"0"0,-1-2 531 0 0,3 3 1 0 0,1-4 0 0 0,2 1 0 0 0,2-1-11 0 0,2-1 1 0 0,1-1 0 0 0,0 0-1 0 0,2-1-212 0 0,1 0 0 0 0,1-1 0 0 0,-3 1 0 0 0,3 1-133 0 0,1 0 1 0 0,-4-1 0 0 0,4 0 0 0 0,-1 0-131 0 0,1 1 0 0 0,0 1 0 0 0,1 0 0 0 0,-2 0-23 0 0,3 0 1 0 0,-1 0 0 0 0,0 0 0 0 0,0 0-122 0 0,0 0 1 0 0,-2 0 0 0 0,0 0 0 0 0,1 0-90 0 0,-1 0 0 0 0,1 0 0 0 0,0 0 0 0 0,-3 0-29 0 0,-1 0 0 0 0,-1 0 1 0 0,0 0-1 0 0,0 0 3 0 0,0 0 0 0 0,-2 0 0 0 0,-1 0-128 0 0,1 0 1 0 0,-1 3 64 0 0,0-1 311 0 0,-3 0 241 0 0,2-2-587 0 0,-12 0 1 0 0,3 0-1 0 0,-6 0-203 0 0,2 0 1 0 0,1 0-1 0 0,0 0 1 0 0,0 0-119 0 0,0 0 0 0 0,-1 0 1 0 0,0 0-1 0 0,-1 0-52 0 0,0 0 1 0 0,-3 0 0 0 0,1 0 0 0 0,-2 0 31 0 0,2 0 1 0 0,-2 0 0 0 0,-2 0-1 0 0,0 0 100 0 0,0 0 0 0 0,1 0 1 0 0,-2 0-1 0 0,1-1 143 0 0,0-1 0 0 0,1 1 1 0 0,2-1-1 0 0,-1 1 104 0 0,0 1 0 0 0,2 0 1 0 0,1 0-1 0 0,2 0 197 0 0,1 0 1 0 0,0 0-32 0 0,1 0-288 0 0,3 0 1 0 0,1 0-99 0 0,6 0 0 0 0,1 0 0 0 0,4 0 196 0 0,3 0 0 0 0,-2 0 0 0 0,2 0 0 0 0,-1 1 139 0 0,0 1 0 0 0,2-1 0 0 0,1 1 1 0 0,1-1 2 0 0,0-1 1 0 0,1 0 0 0 0,1 0 0 0 0,1 0-52 0 0,-2 0 1 0 0,1 0 0 0 0,0-1-1 0 0,0 0-108 0 0,-1-1 1 0 0,2-1 0 0 0,-1 3 0 0 0,-1 0-217 0 0,-2 0 1 0 0,2 0 0 0 0,-6 0-117 0 0,1 0 1 0 0,-1 0-605 0 0,-1 0 0 0 0,-4 0-149 0 0,-4 0 0 0 0,-4 3 1 0 0,-4-1-154 0 0,0-1 1 0 0,0 0 0 0 0,0-1 0 0 0,1 0 51 0 0,-1 0 1 0 0,0 0-1 0 0,0 0 1 0 0,0 0 1179 0 0,0 0 0 0 0,-22-14 0 0 0,-4-4 0 0 0</inkml:trace>
  <inkml:trace contextRef="#ctx0" brushRef="#br0" timeOffset="9458">610 1434 11947 200354 60044,'-8'0'498'0'0,"2"0"1103"-5098"0,2 0-324 4936 0,2 0 0 162 0,-1 0-749 0 0,3 3 1 0 0,0 0 0 0 0,0 4 0 0 0,2-1-122 0 0,1 3 1 0 0,0-2-1 0 0,-3 5 1 0 0,1 2-169 0 0,2 2 1 0 0,0 0-1 0 0,-2 2 1 0 0,0 1-74 0 0,2 1 0 0 0,0 2 0 0 0,-3-3 0 0 0,0-1-119 0 0,0-1 0 0 0,0 0 0 0 0,0-3 0 0 0,0-3-1575 0 0,0-1 978 0 0,0-4 1 0 0,0-5 0 0 0,0-5-129 0 0,0-2 0 0 0,3-4 1 0 0,-1-2-1 0 0,1-1 197 0 0,0-2 0 0 0,-1-1 0 0 0,3 2 0 0 0,-2-1 404 0 0,-1 1 0 0 0,2-2 1 0 0,-2 2-1 0 0,0 0 121 0 0,-1 3 0 0 0,-1-1 1 0 0,0 3-1 0 0,0 0 863 0 0,0 0 558 0 0,0 0 1 0 0,0 7-923 0 0,0 2 0 0 0,0 5 1 0 0,0 4-1 0 0,0 0-175 0 0,0 3 0 0 0,0 2 0 0 0,0 2 0 0 0,0 0-317 0 0,0 2 1 0 0,0 0 0 0 0,0 1-1 0 0,0-2-348 0 0,0 0 0 0 0,0-2 0 0 0,0 0 1 0 0,0-2-1053 0 0,0-1 0 0 0,0-2 0 0 0,1-2 1349 0 0,2-3 0 0 0,1-7 0 0 0,4-6 0 0 0</inkml:trace>
  <inkml:trace contextRef="#ctx0" brushRef="#br0" timeOffset="10297">1470 2078 11950 197120 59944,'-8'6'798'0'0,"0"0"0"0"0,5-1 0 0 0,-1-2 635-326 0,1 0 1 326 0,2 2-543 0 0,-2 0 0 0 0,3-3 0 0 0,3 1-512 0 0,2-3 0 0 0,2 0 1 0 0,3 0-1 0 0,2 0-131 0 0,0 0 1 0 0,1-2 0 0 0,2-1-1 0 0,-2 0-34 0 0,2 1 1 0 0,2-3 0 0 0,-3 2 0 0 0,2 0-123 0 0,-1-2 1 0 0,6 1-1 0 0,-5 1 1 0 0,1 0-78 0 0,0 1 0 0 0,-4-1 0 0 0,0 2 0 0 0,1-1-409 0 0,-2-1 0 0 0,0 2-358 0 0,-4-1 718 0 0,0 1 1 0 0,-5 1 0 0 0,-3 0-1 0 0,-3 1 72 0 0,-2 1 1 0 0,-4-1-1 0 0,0 1 1 0 0,0-1-29 0 0,-3-1 1 0 0,2 0 0 0 0,-2 0 0 0 0,0 0-19 0 0,-1 0 0 0 0,0 1 0 0 0,-3 0 1 0 0,0 0-32 0 0,1 1 0 0 0,-2 1 0 0 0,1 0 0 0 0,0-1 72 0 0,0 1 1 0 0,1 0-1 0 0,-1-1 1 0 0,0 0 70 0 0,3-1 1 0 0,-1 0-1 0 0,3-1 1 0 0,2 0 233 0 0,0 0 1 0 0,1 0 131 0 0,0 0-382 0 0,3 0 0 0 0,2-1 1 0 0,4 0 65 0 0,1-1 1 0 0,3-1-1 0 0,3 3 97 0 0,0 0 1 0 0,0 0 0 0 0,-1 0 0 0 0,2 0 60 0 0,2 0 0 0 0,-1 0 0 0 0,2 0 1 0 0,1 0-14 0 0,-1 0 0 0 0,0 0 1 0 0,2 0-1 0 0,0 0-119 0 0,0 0 1 0 0,4 0 0 0 0,0 0 0 0 0,0 0-99 0 0,-1 0 1 0 0,-1 0 0 0 0,1-2 0 0 0,0 0-150 0 0,2 1 1 0 0,-1 0 0 0 0,-4 1 0 0 0,-1-1 36 0 0,-3-1 0 0 0,4 1 0 0 0,-3-1-189 0 0,-2 2 0 0 0,-2 0-299 0 0,-2 0 1 0 0,-4 0-975 0 0,-1 0 0 0 0,-4 0-32 0 0,-4 0 1 0 0,0 0 0 0 0,0 0 194 0 0,0 0 0 0 0,0-3 0 0 0,0 1 1329 0 0,1-1 0 0 0,-16-7 0 0 0,-2-4 0 0 0</inkml:trace>
  <inkml:trace contextRef="#ctx0" brushRef="#br0" timeOffset="10864">1607 1944 11950 196794 59944,'-9'0'3506'0'0,"1"0"-2755"0"0,4 0 0 0 0,-2 1 0 0 0,3 1-270 0 0,1 2 0 0 0,1 0 0 0 0,1 2 0 0 0,0 1-22 0 0,0 0 0 0 0,3 3 0 0 0,0 1 0 0 0,-2 2-206 0 0,0 1 1 0 0,2 3 0 0 0,0 2 0 0 0,-1 0-97 0 0,2 3 0 0 0,-3-1 0 0 0,2 1 1 0 0,0 0 18 0 0,0-1 0 0 0,0-4 0 0 0,-3-1 0 0 0,1-2-267 0 0,2-2 1 0 0,0-3-1 0 0,-2-2-363 0 0,1-2 0 0 0,-1-3 0 0 0,2-4-16 0 0,-2-2 0 0 0,-1-1 1 0 0,1-2-1 0 0,0-2-10 0 0,2-2 1 0 0,0-2 0 0 0,-3-1 0 0 0,0 0 219 0 0,0-1 0 0 0,3 1 0 0 0,-1 0 0 0 0,0-1 213 0 0,-1-2 1 0 0,-1 3 0 0 0,0-2-1 0 0,0 2 90 0 0,0-1 1 0 0,-1-1 0 0 0,-1 1-1 0 0,0-1 88 0 0,0-1 0 0 0,-2 2 1 0 0,1 3-1 0 0,1 0 385 0 0,-2 2 1 0 0,3 2 123 0 0,-1 0 1 0 0,1 4-164 0 0,1 4 1 0 0,0 3 0 0 0,0 4-1 0 0,0 1-38 0 0,0 0 1 0 0,0 4 0 0 0,0 0 0 0 0,0 3-110 0 0,0 2 0 0 0,0-1 0 0 0,0 4 0 0 0,0-1-156 0 0,0 0 0 0 0,0 0 1 0 0,0 0-1 0 0,0 1-134 0 0,0-2 0 0 0,0 2 0 0 0,0-2 0 0 0,1-1 88 0 0,1-2 1 0 0,-1-2-1 0 0,2-3 1 0 0,-2-1-4510 0 0,-1-2-16 0 0,0-4 1 0 0,0-3 4396 0 0,0-4 0 0 0,-11-21 0 0 0,-2-7 0 0 0</inkml:trace>
  <inkml:trace contextRef="#ctx0" brushRef="#br0" timeOffset="11566">244 2384 12055 196336 55528,'-8'6'306'0'0,"0"1"0"0"0,3-1 624-1243 0,2 1 0 1243 0,2-3 0 0 0,1 0 73 0 0,0 1 0 0 0,4 0 0 0 0,1-1 0 0 0,3-1-604 0 0,0-3 0 0 0,2 1 1 0 0,2 0-1 0 0,1 2-73 0 0,0-2 0 0 0,2 0 1 0 0,1-1-1 0 0,0-1 24 0 0,1-1 0 0 0,-2 1 0 0 0,1-1 1 0 0,0 1-176 0 0,0-2 0 0 0,1 3 1 0 0,-1-2-1 0 0,1 0-96 0 0,-2 0 1 0 0,-3 1-1 0 0,1-2 1 0 0,-3 1-59 0 0,0 0 1 0 0,-2-1 49 0 0,-2 1 0 0 0,-4 1 79 0 0,-4-4 1 0 0,-3 4-1 0 0,-4-1 1 0 0,-1 1-67 0 0,1 1 0 0 0,-5-1 1 0 0,2 0-1 0 0,0-1-157 0 0,-2 0 1 0 0,-2 2 0 0 0,1 0 0 0 0,-1 0-33 0 0,0 0 1 0 0,0 0 0 0 0,0 0-1 0 0,0 0 38 0 0,0 0 1 0 0,0 2 0 0 0,0 1-1 0 0,1 0 174 0 0,-1-1 0 0 0,2 1 1 0 0,2-1-1 0 0,0 1 152 0 0,2 0 1 0 0,1-1 0 0 0,2 2 160 0 0,-1-1 1 0 0,4 0-246 0 0,1-1 1 0 0,3-2-155 0 0,3 3 1 0 0,-2-3 0 0 0,5 0 0 0 0,0 0-70 0 0,0 0 0 0 0,2 0 0 0 0,0 0 0 0 0,1 0 151 0 0,-1 0 0 0 0,1 0 1 0 0,0 0-1 0 0,3 0 119 0 0,0-3 0 0 0,1 2 0 0 0,2-3 1 0 0,1 1-22 0 0,0-1 0 0 0,-5 1 0 0 0,5-2 0 0 0,1 0-23 0 0,1 0 1 0 0,2 2 0 0 0,-3-1 0 0 0,2 1-44 0 0,-1-1 0 0 0,-1 3 1 0 0,-1-1-1 0 0,-1 1-60 0 0,1-1 1 0 0,-2 1-1 0 0,-2-1 1 0 0,0 1-68 0 0,-2 1 0 0 0,-2 0 0 0 0,0 1-152 0 0,0 1-420 0 0,-4-1-1146 0 0,0 1 362 0 0,-11-2 1 0 0,1 0 0 0 0,-4 0 165 0 0,2 0 0 0 0,0 0 1 0 0,-1 0-1 0 0,1 0 164 0 0,-3 0 0 0 0,2 0 0 0 0,-2 0 0 0 0,1 0-1887 0 136,-1-2 2905 0-136,0 1 0 0 0,-41-2 0 0 0,-8 3 0 0 0</inkml:trace>
  <inkml:trace contextRef="#ctx0" brushRef="#br0" timeOffset="12012">307 2333 12045 195093 55909,'0'-5'1491'0'0,"0"1"-363"0"0,0 3 0 0 0,0-2-325 0 0,0 1 0 0 0,0 2-452 0 0,0 0 0 0 0,3 3 0 0 0,0 3 0 0 0,-1 3 49 0 0,2 1 0 0 0,-2 3 1 0 0,2 2-1 0 0,0 2-133 0 0,-3 2 0 0 0,3 1 1 0 0,0 0-1 0 0,-1 2-41 0 0,1 1 1 0 0,-1-3 0 0 0,-1 1-1 0 0,1-1-116 0 2,-1-4 1 0 1,-1-2-1 0-1,-1-4-1498 0 337,3-1 764 0-236,-2-3 0 0 0,4-7 0 0 0,-2-4 0 0 0,-1-4 107 0-45,-1-1 0 0-1,1-4 0 0 1,1-1 0 0-1,0-3 155 0-33,0 1 1 0-1,-2 1 0 0 0,3-2-1 0 0,-1 0 188 0-15,-1-2 0 0 0,4 4 1 0 0,-4-4-1 0 0,0 0 199 0-6,-1 0 1 0-1,-1-3 0 0 0,1 3-1 0 1,1 0 128 0-2,0 1 0 0 0,1 0 1 0 0,-3 6-1 0 0,0 0 1457 0 0,0 1-902 0 0,0 4 0 0 0,0 3 310 0 0,0 5 1 0 0,0 5-595 0 0,0 6 0 0 0,0-1 0 0 0,0 1 1 0 0,0 0-159 0 0,0 4 0 0 0,0 1 0 0 0,0 4 0 0 0,0-2-59 0 0,0 2 1 0 0,0 1 0 0 0,0 1 0 0 0,0 1-36 0 0,0 0 0 0 0,0 0 1 0 0,0 0-1 0 0,0-1-258 0 0,0-2 0 0 0,0 1 0 0 0,0-4 1 0 0,0 1-691 0 0,0-3 1 0 0,1-5-1 0 0,1-1-1898 0 0,0-2 0 0 0,1-5 1520 0 0,-3-2 0 0 0,0-2 0 0 0,0-5 0 0 0,0-1 1154 0 0,0 0 0 0 0,-3-12 0 0 0,-2-1 0 0 0</inkml:trace>
  <inkml:trace contextRef="#ctx0" brushRef="#br0" timeOffset="14059">37 1938 11998 197739 57812,'-5'0'1742'0'0,"-2"0"1"0"0,7 0 0 0 0,0 0-918 0 0,5 0 1 0 0,3 0 0 0 0,1 0 0 0 0,1 0-111 0 0,0 0 0 0 0,3 0 0 0 0,0 0 0 0 0,2 0-273 0 0,1 0 0 0 0,-1 0 1 0 0,-1 0-1 0 0,0 0-155 0 0,3 0 0 0 0,-1 0 0 0 0,0 0 0 0 0,-2 0-84 0 0,0 0 1 0 0,1 0 0 0 0,-1 0 0 0 0,-2 0-59 0 0,-1 0 1 0 0,0 0 0 0 0,-3 0 19 0 0,0 0 14 0 0,0 0 0 0 0,-4 0-45 0 0,-4 0 1 0 0,-5 0 0 0 0,-4 0 0 0 0,-3 0-280 0 0,-1 0 0 0 0,3 0 1 0 0,-3 0-1 0 0,-1 0-257 0 0,-1 0 1 0 0,-2 0 0 0 0,0 0-1 0 0,0 2 58 0 0,-1 0 0 0 0,-1 0 0 0 0,3-2 1 0 0,0 0 79 0 0,0 0 1 0 0,0 0-1 0 0,1 0 1 0 0,1-1 192 0 0,1-1 1 0 0,3 2-1 0 0,0-3 1 0 0,1 1 421 0 0,1-1 0 0 0,2 1 296 0 0,1 2-851 0 0,3 0 1 0 0,5 0 244 0 0,5 0 1 0 0,2 0 0 0 0,-2 0 0 0 0,1 0 74 0 0,1 0 1 0 0,-1 0-1 0 0,5 0 1 0 0,0 0 134 0 0,1 0 0 0 0,0-2 1 0 0,-1 0-1 0 0,3 1-72 0 0,0 0 1 0 0,0-1-1 0 0,-1 0 1 0 0,-1 0-97 0 0,1 1 0 0 0,1-1 0 0 0,-1 0 0 0 0,0 1-149 0 0,-1 0 0 0 0,-2 1 0 0 0,-3 0 0 0 0,-1 0-385 0 0,-1 0 0 0 0,-2 0-243 0 0,-1 0 1 0 0,-3 1 0 0 0,0 0-397 0 0,-4 1 0 0 0,-3 0 0 0 0,-3-2 0 0 0,0 1 3 0 0,0 1 1 0 0,0-1 0 0 0,0 1 0 0 0,-1-1-22 0 0,-1-1 1 0 0,0 0 1107 0 0,-3 0 0 0 0,-18-17 0 0 0,-7-4 0 0 0</inkml:trace>
  <inkml:trace contextRef="#ctx0" brushRef="#br0" timeOffset="14272">156 1759 11998 197739 57812,'0'-3'3932'0'0,"0"0"-2763"0"0,-4 3-743 0 0,3 0 1 0 0,-2 3 0 0 0,3 1-81 0 0,0 1 0 0 0,1 4 1 0 0,0 0-1 0 0,2 1-41 0 0,-1 1 1 0 0,-1 4-1 0 0,0 3 1 0 0,1 2-57 0 0,0 4 0 0 0,1 0 0 0 0,-3 2 1 0 0,0-1-17 0 0,0-2 0 0 0,0 2 1 0 0,0-5-1 0 0,0 1-148 0 0,0-4 0 0 0,0-4 0 0 0,0-3-495 0 0,0 0-12 0 0,0-5 1 0 0,0-2 0 0 0,0-6 29 0 0,0-1 0 0 0,0-2 1 0 0,0-1-1 0 0,0-1-12 0 0,0 0 1 0 0,0-3-1 0 0,0 1 1 0 0,0-1 232 0 0,0 0 1 0 0,0-1 0 0 0,0-3-1 0 0,0 1 152 0 0,0 0 0 0 0,0 1 0 0 0,0-2 0 0 0,-1-1 49 0 0,-2-1 0 0 0,2-2 0 0 0,-1 1 0 0 0,1-3-31 0 0,1 0 1 0 0,0 2-1 0 0,0 0 1 0 0,0 0 132 0 0,0 3 0 0 0,0 0 1 0 0,0 3 311 0 0,0 0 0 0 0,-1 4 219 0 0,-2 3 1 0 0,2 3-322 0 0,-1 5 1 0 0,1 1 0 0 0,1 4-217 0 0,0-1 0 0 0,0 1 1 0 0,0 1-1 0 0,0 1 12 0 0,0 1 0 0 0,0 1 0 0 0,1 1 1 0 0,0 2-22 0 0,2 1 0 0 0,0 1 1 0 0,-3 2-1 0 0,0 0-105 0 0,0 2 1 0 0,3 1-1 0 0,-1 0 1 0 0,0 1-107 0 0,-1 1 0 0 0,-1 0 1 0 0,0 2-1 0 0,0-2-676 0 0,0-1 0 0 0,0-5 0 0 0,0-2 0 0 0,0-1-4110 0 0,0-1 4880 0 0,0-1 0 0 0,0-26 0 0 0,0-5 0 0 0</inkml:trace>
  <inkml:trace contextRef="#ctx0" brushRef="#br0" timeOffset="14273">984 2416 11858 200057 64755,'-3'4'3534'0'-714,"0"1"-2811"-761"669,2-4 1 761 0,1 3-1 0 0,1-3-103 0-5,2 1 1 0-1,0 0 0 0 0,6-2 0 0 0,1 0-248 0 19,1 0 0 0 0,0 0 0 0 1,-1 0 1 0-1,2 0-56 0 13,0 0 1 0 1,1 0-1 0-1,2 0 1 0 0,-1 0-113 0 13,0 0 1 0 0,-1 0 0 0 0,3-2 0 0-1,-1 0-102 0 7,-2 1 1 0 0,2-2 0 0 0,-4 0 0 0 0,1 0-113 0 0,-1 0 0 0 0,-1 1 0 0 0,-2 2-404 0 0,0 0 1 0 0,-2-2-649 0 0,-1 0 444 0 0,-3 0 1 0 0,1 2-1 0 0,-6 0-565 0 0,-2 0 1 0 0,0-1 0 0 0,0-1 510 0 0,-2 0 0 0 0,0-2 0 0 0,-1 1 0 0 0,1 0-74 0 0,-1 0 1 0 0,0-1-1 0 0,-1 2 1 0 0,-1 1 742 0 0,-1 0 0 0 0,-17 4 0 0 0,-2 0 0 0 0</inkml:trace>
  <inkml:trace contextRef="#ctx0" brushRef="#br0" timeOffset="15654">1033 2346 11880 198220 63476,'8'-7'-100'0'0,"0"1"1"0"0,0 0 193-4212 0,-1 2 0 4212 0,-2-1 0 0 0,1 3 552 0 0,0-2 1 0 0,1 2 34 0 0,1-2 0 0 0,0 2-197 0 0,0 0 1 0 0,-3 2 0 0 0,-3 2 126 0 0,-1 2 0 0 0,-1 0-220 0 0,0 0 1 0 0,0 1 0 0 0,0 0 2 0 0,0 2 1 0 0,0-1 0 0 0,0 1 0 0 0,0-1-48 0 0,0 1 0 0 0,0-1 1 0 0,0 1-1 0 0,0 1-40 0 0,0 0 0 0 0,0 3 1 0 0,0 0-1 0 0,0 1-51 0 0,0 1 0 0 0,0 0 1 0 0,0-1-1 0 0,0 1-41 0 0,0 0 1 0 0,0 0 0 0 0,0-1 0 0 0,0 1-47 0 0,0-3 1 0 0,0 2-1 0 0,0-4 1 0 0,0 0-5 0 0,0-1 1 0 0,0-3-592 0 0,0 0 0 0 0,0-3 118 0 0,0-1 1 0 0,0-3-1 0 0,0-3 25 0 0,0 0 1 0 0,0 0 0 0 0,0-1 0 0 0,0 0-22 0 0,0-2 1 0 0,0 0 0 0 0,0-3 0 0 0,0 2 132 0 0,0-1 0 0 0,0-1 0 0 0,-1-1 1 0 0,0 0-4 0 0,-2 1 0 0 0,0-3 1 0 0,3-1-1 0 0,0-1 115 0 0,0 0 0 0 0,0 1 1 0 0,0 1-1 0 0,0 0 89 0 0,0 0 0 0 0,0 3 0 0 0,0 4 1 0 0,0 0 763 0 0,0 2 685 0 0,0 2-878 0 0,0 1 0 0 0,0 8-373 0 0,0 2 1 0 0,0 2 0 0 0,0-2-1 0 0,0 2-4 0 0,0-1 1 0 0,0 1 0 0 0,1 2 0 0 0,1 1 7 0 0,1 1 1 0 0,-1 0-1 0 0,-2 0 1 0 0,0 1-58 0 0,0 1 1 0 0,0 1 0 0 0,0-2 0 0 0,0 1-79 0 0,0-1 1 0 0,0 0 0 0 0,0-1-1 0 0,0-1-207 0 0,0 1 1 0 0,0-3-1 0 0,0-2-1892 0 0,0 0 589 0 0,0-2 1 0 0,0-3-1 0 0,0-3 16 0 0,0-4 0 0 0,0-1 0 0 0,0-2 1 0 0,0 0 338 0 0,0-2 0 0 0,0 0 1 0 0,-1-2 1057 0 0,-1 3 0 0 0,-14-25 0 0 0,-5-5 0 0 0</inkml:trace>
  <inkml:trace contextRef="#ctx0" brushRef="#br0" timeOffset="17357">1000 2384 11880 195263 63476,'-3'3'3496'0'-37,"-2"3"-2650"0"-23,1-5 1 0-1,1 2-1 0 1,6-3-278 0 48,2 0 1 0 0,2 0-1 0 0,1 0 1 0 0,0 0-41 0 12,0 0 0 0 0,1-1 0 0 0,-1-1 0 0 0,0 0-125 0 0,0 1 0 0 0,0 0 0 0 0,2 1 1 0 0,0 0-103 0 0,0 0 0 0 0,3 0 0 0 0,-1 0 0 0 0,2 0-52 0 0,-2 0 1 0 0,2 0 0 0 0,1 0 0 0 0,-1 0-83 0 0,0 0 0 0 0,-1 0 1 0 0,1 0-1 0 0,1 0-60 0 0,-2 0 0 0 0,-2-1 0 0 0,1 0 0 0 0,0-1 31 0 0,-3 1 1 0 0,0 0 0 0 0,-1 1-118 0 0,0 0-320 0 0,0 0-4728 0 0,-3 0 3297 0 0,-2 3 1 0 0,-4-3 0 0 0,0 2 1729 0 0,-2-4 0 0 0,-36-9 0 0 0,-5-6 0 0 0</inkml:trace>
</inkml:ink>
</file>

<file path=ppt/ink/ink2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55:12.011"/>
    </inkml:context>
    <inkml:brush xml:id="br0">
      <inkml:brushProperty name="width" value="0.04286" units="cm"/>
      <inkml:brushProperty name="height" value="0.04286" units="cm"/>
      <inkml:brushProperty name="color" value="#FFFFFF"/>
    </inkml:brush>
  </inkml:definitions>
  <inkml:trace contextRef="#ctx0" brushRef="#br0">1122 0 7923,'-4'4'-214,"3"1"1,-3-4 527,0 1 0,3 4 1,-4-2-1,3 1 11,-2 0 0,1 0 0,2 2 1,0 1-7,-3-1 0,-2 3 0,2 1 0,0-1-56,0 1 0,-2 3 0,1-1 0,1 4 28,-3-1 1,1 2 0,0 0 0,-1 1-56,-1 2 0,-1-3 0,-1 2 0,1 0-37,0 2 1,3 0 0,0 0 0,-2-1 25,0-1 1,-1 0 0,0-2 0,0 1-122,0 2 1,0-3 0,-1 2 0,1 0 35,0 1 1,0 2-1,-1-1 1,1-1-56,0-1 1,0 1 0,-1-2-1,1 3-1,-4 0 1,3-2 0,-2-1-1,2 2-91,0 0 0,0 1 0,-1 0 0,-1 1-41,0 1 1,1-1 0,0 3 0,-3-1 41,0 2 0,3-1 0,-1-2 0,2-1 18,1-1 0,-2 1 0,0 0 1,-1 0 95,0-2 0,2-1 0,1 0 1,0 0-12,0 0 1,2-1-1,1 0 1,-1 0-66,-1-1 1,-1 0 0,0 3-1,0-1-5,-1-2 1,2 1 0,1-1 0,1 1-1,-1 1 0,-2 1 0,1-2 0,-1-2 10,3-1 0,-2 1 1,2 1-1,-1-2 31,0-1 1,-1 1-1,2 0 1,-2 2-10,-1 1 1,3-3 0,0 2 0,-2 0-26,0-1 0,-1 3 1,0-1-1,0 0-2,0-2 0,2 1 0,1 0 0,-1 0-25,-1 0 1,0 1 0,1-2 0,0 0 32,0-1 1,3-2 0,-3 1 0,1-1-26,1 1 0,-2 0 1,3 0-1,-1 0-26,-2-1 0,2 1 0,1-1 0,1-1 10,0-1 0,-3 1 0,2 1 0,0 0 54,-1-1 0,0 0 0,1-1 0,-1 0 1,1 0 1,-2 0 0,2 0 0,0-1-44,0-1 0,-3-2 0,5 2 0,-1-2-102,-1 0 0,3-1 0,-4 0-1475,2-2-2494,2-2 2461,-4-3 0,6-1 0,3-2 1599,2-5 0,10-35 0,3-13 0</inkml:trace>
  <inkml:trace contextRef="#ctx0" brushRef="#br0" timeOffset="751">10 2098 7712,'-6'0'1330,"2"0"1,4 1-875,0 1 0,4 2 0,-1 3 0,3 2-84,1 1 0,0-1 0,0 4 0,-1 2-81,1 1 0,1 2 1,-1-1-1,-2-1-53,-1 0 0,2 4 1,-3-2-1,0 1 28,1-2 1,-2-4-1,0-1 1,-1-1-118,-1 1 0,4-6-283,-1 2 0,4-6 64,-1 0 0,2-2 0,2-2 49,2-3 1,-2-1 0,4-2-1,-1-2 104,2-2 1,3-3 0,0 1 0,1-1 89,-1 0 1,1 0-1,-1 1 1,0-1-111,0 1 1,0-1 0,-2 2 0,0 2-122,0 0 0,-2 0 0,0 4 1,1-1-227,-1 1 0,-2 2 1,-2-1-1,-2 2-594,-1 1 1,-1 0-891,3 3 1,-3-2-620,0-1 2387,-4-2 0,-5-19 0,-8-8 0</inkml:trace>
  <inkml:trace contextRef="#ctx0" brushRef="#br0" timeOffset="2609">2198 258 7811,'-6'-3'328,"1"2"693,2-2 0,1 2-487,-4 1 1,2 1 0,-1 2-233,-2 2 1,2 2 0,2 2 0,-2 1-96,-1 2 1,1 4 0,-2 3-1,-2 2-7,-2 2 1,-3 2 0,3 2 0,-3 2-3,0 3 0,2-1 1,-2 0-1,0 0-97,-1-2 1,1 2 0,-2 0 0,2-1 10,0-1 0,1 0 0,1-4 0,0 1 13,-3 2 1,3-3-1,-3 1 1,2-1-4,2-1 1,-2 1 0,0-1 0,3 0-117,-1 1 1,2-5 0,-1 2-1,-2 1 69,0 0 0,-2 0 0,4 1 0,-4 1 72,0 2 1,1-2 0,-2 3 0,0 2 25,1-2 1,-3 1-1,2-2 1,0 1-16,0 3 1,3-6 0,0 0-1,2 1-88,1-2 0,-1 0 1,1-1-1,0-1-92,0-1 0,-1-1 0,2 0 0,1 1-12,1-1 1,0 3-1,-3-2 1,0-1 9,0 0 0,1 0 0,0 2 0,2-1 28,-1-1 1,0-2 0,0-3 0,1-1 52,3 1 0,-5-1 0,3 1 1,-1 0-21,0 0 1,1-1 0,-2 1 0,1 0-17,-1 0 0,1-2 0,1 0 1,0-1-76,0-2 0,2 3 0,-2-3-1042,0-1-1315,-2-1-1966,6-4 2307,-2-1 0,3-4 2070,0-1 0,0-28 0,0-10 0</inkml:trace>
  <inkml:trace contextRef="#ctx0" brushRef="#br0" timeOffset="2787">1204 1951 7914,'-6'0'1698,"1"0"-766,2 0 1,0 3 0,5 2-332,2 1 1,1 0 0,0 1 0,0 2-106,2 2 0,-2-2 1,1 3-1,0 2-122,0-1 1,2 3 0,-3 1 0,0-1-91,2 1 1,-5-4 0,2-1 0,-1 1-122,0-2 0,3 0 0,-2-5-202,1-1 1,-2-2 0,3-3-94,2 0 1,-3 0-1,1-2 1,2-1 181,3-2 1,0-2 0,2-4 0,1 1-16,1-1 0,-1-2 1,1 1-1,1-2 30,2-1 1,0 3-1,0 0 1,1-1-586,-1-2 1,-2 3 0,-1 1 0,1-1-1859,-2 1 1,3-1 0,-2-3 2377,3 0 0,4-9 0,2-3 0</inkml:trace>
  <inkml:trace contextRef="#ctx0" brushRef="#br0" timeOffset="3716">3402 471 7798,'-4'5'4,"-3"-1"645,-1-1 0,2 2 1,1-1-123,1 0 1,-3 0 0,1 4-156,2 0 0,-3-1 0,2 3 0,1 1-29,0 0 1,-2 1 0,2 3-1,0 0-97,-1 3 0,-2 0 0,2 5 1,-4 1 23,0 0 0,-1 3 0,-1-2 1,-2 2-4,2 1 1,-2 2-1,0 0 1,2-1-24,-3 0 1,4-1 0,-3 2 0,-1 0 50,-1 0 1,1 1-1,0-4 1,-1 2-34,1 0 0,0 3 1,-2-2-1,1-2-45,2 1 1,-2-3 0,1 1 0,1 0 12,-1-1 0,3 0 1,1-2-1,1 1-50,0 1 1,-4 1-1,1 1 1,1-2-71,0-1 0,0 2 1,-2-2-1,2 1-19,1-1 0,0 0 1,-2-1-1,0 1 4,1-2 0,1 3 0,0-3 0,1-1-46,0-1 1,-1-2-1,1 1 1,0 0-84,0 0 0,0-1 1,0 0-1,0 0-29,0-1 0,3 1 1,-1 1-1,0-2 35,-1 0 1,0-2 0,1 4 0,1 0-2,-2-1 1,0 1 0,-1-3 0,0 0-43,4 1 1,-4-2 0,5 1 0,-3-1-140,1-2 0,1 0 0,-2-1 0,4-1-229,-2-1 1,4-2 0,-2-2 0,-1 1-561,2-1 0,-2 0-2424,4 1 1117,0-4 0,0-1 1102,0-6 1,0-1 0,0-4 1203,0-2 0,-24-28 0,-7-9 0</inkml:trace>
  <inkml:trace contextRef="#ctx0" brushRef="#br0" timeOffset="4292">2390 2157 7840,'0'7'2437,"0"-2"1,2 0-1830,1 1 0,-2-2 0,5 0 0,-1 4-218,0 0 1,-2 1-1,2 4 1,0 0-110,0 0 1,-2 3-1,2 0 1,1 2 35,-2 1 0,-1 0 0,1 1 0,-1-2-119,0 0 0,0-3 0,-2 3 0,1-4-94,1-2 1,1-1-1,-2-4-46,2 1 0,3-4 0,-2-2-139,4-4 0,0-2 1,1-4-1,2 0 107,-1-2 1,5 2 0,-3-5 0,1 0 76,3-1 0,0-1 0,2 1 0,-1-1 6,1 0 1,0 0 0,1 1 0,2 0-85,-2 1 1,0 0-1,-1 1 1,1 1-266,2 1 0,-3-1 0,-4 2 0,0 2-212,-1 1 1,0 2 0,-5-1-2532,0 3 457,-4 1 1805,-1 1 1,-49-3 0,-11-2 0</inkml:trace>
</inkml:ink>
</file>

<file path=ppt/ink/ink2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55:17.994"/>
    </inkml:context>
    <inkml:brush xml:id="br0">
      <inkml:brushProperty name="width" value="0.04286" units="cm"/>
      <inkml:brushProperty name="height" value="0.04286" units="cm"/>
      <inkml:brushProperty name="color" value="#FFFFFF"/>
    </inkml:brush>
  </inkml:definitions>
  <inkml:trace contextRef="#ctx0" brushRef="#br0">10 781 7727,'-5'0'1794,"1"3"1,5-2-1455,2 2 1,5-3 0,4 1 0,1 0-56,0 2 0,1 3 0,5-1 1,2 2-65,0 3 1,8-1 0,-1 3 0,1 1-137,3 1 0,-4 1 0,2-1 0,-3-1-206,-3-1 1,-3-3 0,2 1-1,-3-2-598,-6 0 1,-3-4-376,-2-2 1,-4-2 0,-2-2 1093,-6-3 0,-14-12 0,-7-2 0</inkml:trace>
  <inkml:trace contextRef="#ctx0" brushRef="#br0" timeOffset="2016">249 730 7810,'5'0'0,"-1"2"645,0 1 0,-2 1 0,5-1-86,0 2 1,1 0 0,1 1-1,0 0-230,1-1 1,1-3-1,2 3 1,-1 0-310,2-1 1,-4 1 0,3-1 0,-1 0-140,0 2 1,1-2-2241,-4 1 814,0-4 0,-9 3 1545,-6-4 0,2-4 0,-4 1 0</inkml:trace>
  <inkml:trace contextRef="#ctx0" brushRef="#br0" timeOffset="2280">92 641 7839,'-6'0'847,"1"0"0,1 2 0,0 2-492,-1 0 0,3-1-533,5 2 0,-1-4 1,5 1-1,3-1-1258,1-1 1436,5 0 0,44-7 0,14-1 0</inkml:trace>
  <inkml:trace contextRef="#ctx0" brushRef="#br0" timeOffset="2701">387 516 7839,'-6'0'213,"-1"1"120,0 1 1,-1-1 0,-1 1 0,-1-1 263,1-1 1,0 0 0,1 0 0,-2 0-334,1 0 1,0 1 0,0 1 0,-1 0-136,1-1 0,4 4 0,1 0 1,0 1-34,2 1 1,0 2-1,5 0 1,3 1-89,2 2 1,5-3 0,3 2 0,1-2-16,1 1 0,0-1 1,1-3-1,-2-2-84,-1 0 1,0-2-1,-4-2 1,0 0-144,-2 0 0,-1-3 1,-4-2-1,-2-3-61,-2-1 0,-1-1 0,-1-2 1,-2-1 57,-2-1 1,-7 0 0,-1 1 0,2 1 106,-3-2 1,4 4 0,-2 0-1,2 2 310,5 1 0,-2 2 288,3 0 0,2 4 0,5 0-42,3 3 0,6 4 0,1-2 1,1 3-117,3 1 1,1-1-1,3 1 1,4 1-99,1 1 1,2 3 0,0-1-1,-1 2-53,0 1 1,-3 0 0,-1-1 0,-3 1-141,-2 0 1,-2-4 0,-8-1-402,-1-2 0,-5-1 0,-7-2-344,-4-3 1,-6-1 0,-1-1 0,-1 0-431,-2 0 1,-2-1-1,-2-1 1,0-4 1155,-2-3 0,-23-19 0,-9-8 0,-5-4 0,-1 0 0</inkml:trace>
  <inkml:trace contextRef="#ctx0" brushRef="#br0" timeOffset="3191">240 369 7839,'1'-4'354,"1"1"240,0-1 0,6 3 0,-1-2 103,4 3 0,0 0 0,5 0 0,0 3-36,1 2 0,6 3 0,3 2 0,2 2-330,3 1 1,-1 0 0,-2-1 0,0 1-183,0 1 0,-2 0 0,-3-2 0,-4-3-332,-6-3 1,-6-2-790,0-2 0,-7-1 341,0 2 0,-4-6 0,-6-2 0,-2-1 258,1-2 0,-6-2 1,2-3-1,-2 1 79,-2-1 0,4-1 0,-1 2 0,1-2 69,1-1 0,-2 1 0,3-1 0,3 3 223,3 3 1,3-2 0,4 1 585,0 2 1,5 3-1,4 2 1,5 2-110,3 1 0,2 4 0,1 1 0,0 1 50,1 1 0,0 3 1,-1 0-1,0 0-580,-2 0 0,2-4 0,-8 1 1,-2 0-1953,-3-1 0,0-1 272,-4 0 0,0-3 1735,-7 1 0,0-3 0,-6 0 0</inkml:trace>
  <inkml:trace contextRef="#ctx0" brushRef="#br0" timeOffset="3533">525 214 7039,'6'-1'1637,"-1"-1"1,0-3-1201,0-1 0,-2-5 1,3-1-1,1-3-623,-2 1 1,2-2 0,-3 0 0,0-1-240,0 1 1,2 1-1,-3 2 1,-1 1-356,-1 2 0,-1 2 0,0 3 780,0 0 0,-20 28 0,-5 6 0</inkml:trace>
  <inkml:trace contextRef="#ctx0" brushRef="#br0" timeOffset="3534">387 1 8396,'3'4'455,"0"1"0,1 0-107,-1 3 1,3-1-1,6 1 1,4-1 342,1 0 0,6 3 1,2 1-1,5 2-798,8 3 1,1 3 0,5 1 0,-1-1-1219,1 1 0,-3-3 0,-2 1 1325,-4 1 0,1 1 0,-4-1 0</inkml:trace>
  <inkml:trace contextRef="#ctx0" brushRef="#br0" timeOffset="5466">1232 722 7923,'-9'-4'2814,"4"0"-2414,1 4 1,8 1 0,3 2 0,4 1-141,1 0 1,5 2-1,0-1 1,4 2-218,0 1 1,1 1 0,0 1 0,2 0-140,2 0 0,-3-1 1,0 2-1,0-2-417,-3 1 1,0 1 0,-3-3 0,-2 0-2700,-2-1 3212,-7-5 0,-47-28 0,-16-11 0</inkml:trace>
  <inkml:trace contextRef="#ctx0" brushRef="#br0" timeOffset="5793">1407 663 8404,'9'0'990,"-3"3"0,0 0-620,2 1 0,0-2 0,2 3 0,-1 0-122,4-1 1,-2 3 0,3-2 0,0 1-363,1 1 0,-3-2 1,2 0-1,0-2-1117,-3 2 0,-4-4-1853,-1 2 3084,-8-2 0,-48-18 0,-21-3 0</inkml:trace>
  <inkml:trace contextRef="#ctx0" brushRef="#br0" timeOffset="5794">1269 560 7797,'-9'0'2804,"3"2"-2539,0 1 1,3 0-1688,-3 0-1197,4-2 2619,2 2 0,45-10 0,15-1 0</inkml:trace>
  <inkml:trace contextRef="#ctx0" brushRef="#br0" timeOffset="5795">1480 428 7797,'-4'3'-79,"-1"0"0,3 3 0,-3-1 743,0 1 0,2 0 1,-2 1-230,1 0 1,-2 2 0,2 0 0,3 1-231,0-1 1,1-1 0,0-1 0,1 2-50,2 0 1,3 0 0,5 1 0,3-3 71,0 1 0,2 2 0,5 0 1,0-2-78,0-3 0,-2 1 0,-1-4 0,0 0-277,1-1 0,-5-2 0,-1-1 0,-3-4-296,-1-3 0,-4 0 0,-2-3 0,-2 1 137,-1-1 0,-4 3 0,-2-2 1,-3-1 11,-4 1 1,3 1 0,-5 0 0,1 2 104,0-2 1,-1 2 0,0-2 0,3 2 154,1 0 0,2 4 1,0-1 156,0 2 0,4 1 194,5 2 0,6 0 0,6 0 1,4 2 37,1 1 1,2 5-1,3-1 1,3 2 0,4 2 121,1 1 1,5 4 0,-2 2 0,-1 0-464,-1 0 1,-5 0 0,-4-2-1,-2-2-825,-6-2 0,-4-3 115,-4-2 0,-7-2 0,-9-3 0,-4-2-186,-3-2 1,-5-6 0,-2-5-1,-2-2 861,1-3 0,-1 1 0,-15-9 0,-7-5 0,-7-3 0,1 0 0</inkml:trace>
  <inkml:trace contextRef="#ctx0" brushRef="#br0" timeOffset="5796">1480 332 8108,'0'-5'1389,"0"0"0,1 3 1,3 0-1,3 2-670,4 2 1,3 1 0,6 3 0,2 4-147,6 0 0,3 3 1,6 3-1,-1 3-336,-2-1 1,1-1 0,-6 0-1,-4-3-572,-5-1 1,-6-5-129,-5-3 1,-4-3 0,-6-1-1,-7-3-350,-6-6 1,-4-3 0,-2-3 0,0-1 171,-1 1 0,-1-2 1,3-1-1,2 0 116,-2 1 0,2 1 0,2 0 334,2 0 1,3 2 0,1-1 0,4 2 191,1 2 1,5 1-1,4 4 1,5 3 503,4 1 1,-2 2-1,4 1 1,3 3 222,2 2 0,3 0 1,-2 1-1,1 0-448,-1 2 1,-1-3 0,-5 3 0,-2-2-972,0 0 0,-3-3-597,-5 0 0,-3-4 1,-7 2-1743,-5-2 3030,0-5 0,-46-20 0,-5-7 0</inkml:trace>
  <inkml:trace contextRef="#ctx0" brushRef="#br0" timeOffset="5797">1702 200 7886,'9'0'778,"-3"0"-372,0 0 1,-3 0 0,3-1-1,1-2-42,1-2 0,0-4 0,-1-1 0,0-2 0,0-1-549,1-1 0,1 0 0,-1-1 0,-2 0-511,-2 0 0,-1 3 1,1 0-1,-2 2 696,-1 1 0,-26 14 0,-5 4 0</inkml:trace>
  <inkml:trace contextRef="#ctx0" brushRef="#br0" timeOffset="5798">1554 15 8297,'2'7'1175,"-1"-1"1,3-2 0,2 0-706,5 0 0,4 1 1,9 5-1,10 3-163,6 4 1,7 2-1,10 6-984,1 2 1,-3-1 0,1-2-1,-6-2 677,-6-2 0,7 10 0,-8 2 0</inkml:trace>
</inkml:ink>
</file>

<file path=ppt/ink/ink2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55:27.904"/>
    </inkml:context>
    <inkml:brush xml:id="br0">
      <inkml:brushProperty name="width" value="0.04286" units="cm"/>
      <inkml:brushProperty name="height" value="0.04286" units="cm"/>
      <inkml:brushProperty name="color" value="#FFFFFF"/>
    </inkml:brush>
  </inkml:definitions>
  <inkml:trace contextRef="#ctx0" brushRef="#br0">19 825 7719,'-6'3'302,"-1"2"0,5-1 658,-1 1 1,2-2-1,2 1-570,2-1 1,2-1 0,6-2 0,0 1-118,5 2 1,1-2 0,1 4 0,2 1-75,2 1 1,2 1 0,6 1-1,2 4-177,0 1 1,-2 0 0,1 1 0,-3 0-340,-1 0 0,-3-2 0,-4 0 0,-3-3-1525,-5-3 0,-2-3 733,-4-4 0,-3-4 1109,-6-3 0,-28-23 0,-8-6 0</inkml:trace>
  <inkml:trace contextRef="#ctx0" brushRef="#br0" timeOffset="1257">239 759 8251,'9'4'633,"-3"2"0,1-3 0,0 0 55,1 0 1,4 3-1,2-1 1,0 1-350,2 2 0,1 2 0,3 0 1,1 1-312,0 0 1,-1 1-1,-3-3 1,-4 1-2231,-3-2 1326,1-4 1,-11 0-1,-1-5 1,-7-2-1095,-7-2 1970,-2-1 0,-42-18 0,-10-4 0</inkml:trace>
  <inkml:trace contextRef="#ctx0" brushRef="#br0" timeOffset="1258">64 685 7721,'-8'-3'2343,"-2"2"-2454,5-2 0,2 3 111,6 0 0,30 0 0,13 0 0</inkml:trace>
  <inkml:trace contextRef="#ctx0" brushRef="#br0" timeOffset="1259">258 583 7722,'-10'0'783,"1"0"-334,0 2 0,3-1 0,0 2 0,-2-2-192,0 2 0,2-3 0,0 3 0,0-1-93,1 0 0,-2 0 0,3 3 0,3 1-114,0 0 1,1 1-1,1 0 1,3 1-27,5-1 0,1 4 0,5-2 0,2 1-25,0 1 0,5-6 0,-2 3 0,-2-3-7,-1 0 0,-3-3 1,3-2-1,-3 0-178,-1 0 0,-2-2 1,-5-3-1,-3-2-24,-1-1 0,-2 0 0,-2-2 0,-1-1 19,-3-1 1,-2-1-1,-1 3 1,-1 0 11,1-1 0,-1 1 1,-1 3-1,3 0 4,0-1 0,2 0 276,0 1 1,5 3 0,1 2 122,5 0 1,4 2 0,3 3 0,2 0 78,0 5 0,4 1 0,4-1 0,1 2-33,3 2 0,-1 3 1,1 1-1,-1 2 2,-3-2 1,2-1-1,-3 0 1,-3-1-288,-2 2 0,-8-5-323,2-2 0,-9-4 0,-1-2 0,-8-2-476,-7-1 1,0-4 0,-3-1 0,-1-3-1081,0-2 1894,-5-3 0,-40-28 0,24 15 0,1 0 0</inkml:trace>
  <inkml:trace contextRef="#ctx0" brushRef="#br0" timeOffset="2405">175 376 7722,'4'-4'458,"-2"1"1,4 2 0,1-1 24,1 0 1,2 0 0,2 2 0,2 3 149,3 2 0,1 4 0,6 1 0,3 1-215,3 3 1,-2 3-1,4 2 1,-2 0-328,1 1 1,-1-4 0,-6 1 0,-3-5 12,-5-1 1,-3-4-377,-4 1 0,-4-5 0,-5-3 0,-6-3-419,-2-5 0,-2 1 1,-1-4-1,-3-1 155,0-1 0,-1-3 0,-2-1 0,0 0 212,2 1 0,-1 0 0,-1-1 1,0 0 148,2-2 0,4 2 1,-1 1-1,3 2 237,3 2 1,1 1 0,5-2 0,0 3 452,0 2 0,7 1 0,4 2 0,3 3 104,2 1 1,2 1 0,2 1 0,3 3-96,1 3 1,-3 1-1,3 4 1,-2 2-383,-2-1 0,-1-1 1,-1 0-1,-3-1-2169,-2-3 381,-3 1 1,-7-6-1,-3-4 1646,-4-5 0,-33-15 0,-8-6 0</inkml:trace>
  <inkml:trace contextRef="#ctx0" brushRef="#br0" timeOffset="2406">487 214 7592,'6'-1'421,"-4"-1"0,3-2 1,-3-4-1,2-1 189,0-1 1,-2-3 0,3 3 0,0-2-363,0-1 0,-2 0 0,3 0 0,-2 1-364,1-1 0,-1 0 0,0 0 1,1 3-345,-3 3 0,-1-1 0,-1 1 460,4 3 0,-19 10 0,-2 7 0</inkml:trace>
  <inkml:trace contextRef="#ctx0" brushRef="#br0" timeOffset="2407">396 1 7708,'-6'3'504,"1"-2"0,3 4 23,-1 1 0,1-2 0,5 1 195,3-2 1,4 2 0,1 0-1,5 2-330,1 0 0,7 4 0,4 1 1,4 3-172,4 2 1,-2 0 0,0 1-1,0 1-781,1 0 0,-2-3 0,-6 1 0,-4-5 560,-4-2 0,-13-2 0,-3 0 0</inkml:trace>
</inkml:ink>
</file>

<file path=ppt/ink/ink2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5:13.747"/>
    </inkml:context>
    <inkml:brush xml:id="br0">
      <inkml:brushProperty name="width" value="0.04286" units="cm"/>
      <inkml:brushProperty name="height" value="0.04286" units="cm"/>
      <inkml:brushProperty name="color" value="#FFFFFF"/>
    </inkml:brush>
  </inkml:definitions>
  <inkml:trace contextRef="#ctx0" brushRef="#br0">52 0 7853,'-9'0'-339,"-1"0"682,4 0 1,4 2 174,-4 4 1,5 4 0,1 7 0,0 1-219,0-1 1,0 2 0,0 5-1,0 5-175,0 4 1,5 9 0,1 5-1,-2 5-6,-2 7 0,4 3 1,0 8-1,-2-1-129,-3 1 0,-1-6 0,0-2 0,0-3-445,0-9 1,0 1 0,0-13-567,0-5 0,-5-9-1195,-1-19 2216,0-7 0,0-42 0,4-22 0,-3-1 0,1 0 0</inkml:trace>
  <inkml:trace contextRef="#ctx0" brushRef="#br0" timeOffset="232">0 70 9445,'8'10'476,"3"-5"1,5-3-1,3-2 1,3 0-491,1 0 0,6 0 0,-4 0 0,1 0-142,-1 0 0,6 0 0,-4 0 0,2 0-47,0 0 0,-7-5 0,1-1 0,-4 0-845,-1-2 0,-1 6-337,1-4 1385,-9 5 0,-71 47 0,19-17 0,-1 0 0</inkml:trace>
  <inkml:trace contextRef="#ctx0" brushRef="#br0" timeOffset="448">52 384 7878,'-9'8'-53,"1"-4"427,8 8 1,2-9 0,4 3 0,5-4 13,5-2 0,1 0 0,3 0 0,1 0-338,2 0 1,7-6-1,-5 1 1,0-1-68,0-2 0,4 6 1,-3-4-1,-1 2-640,0-1 0,-2 3 1,-5-4 656,-1 4 0,1 10 0,-1 1 0</inkml:trace>
  <inkml:trace contextRef="#ctx0" brushRef="#br0" timeOffset="798">541 454 7933,'-9'12'-35,"1"-1"0,2 3 79,0 2 1,1-3-1,5 3 1,0 3 209,0 0 1,0 9 0,0-1 0,0 2-145,0 0 1,7-2 0,5 4 0,3-4-83,3-1 0,5-3 0,0-6 0,-1 1-52,-3-1 1,5-7 0,-1-4-1,-2-4 6,-1-2 0,-3-2 0,0-6 0,1-9 108,-1-11 1,-1-5 0,-2-1-1,-5-1 5,-1 0 0,-2 0 0,-6 0 0,0 0 0,0 0 1,0 2 0,-2 2 0,-4 4-5,-6 2 0,-3-5 1,-5 7-1,-1 4 5,-2 5 1,-2 6-1,3 8 1,-3 0-144,-2 0 1,6 8-1,-3 4 1,5 5-301,1 7 0,3 1 0,3 6 1,6-4-96,4-2 1,2 4 0,2-5 0,4-3-1373,6-2 1814,3-1 0,80-32 0,-37 4 0,-1-1 0</inkml:trace>
  <inkml:trace contextRef="#ctx0" brushRef="#br0" timeOffset="1115">1030 402 8733,'10'2'772,"-4"4"1,-2 3-1,0 11 1,2 1-547,-3 2 1,1 10-1,0 0 1,2 8-190,-2 4 1,0-5-1,0 5 1,1-4-73,-1-8 1,-2 0 0,-2-10 0,0-2-646,0-1 571,0-11 0,0-3 1,0-13-1,0-9 24,0-5 1,-2-16 0,-2 2 0,-1-2 36,1 0 0,2-4 1,2-1-1,2 1-4,4 4 0,-3-2 0,7 10 0,0-2-81,0 2 0,1-2 0,7 8 1,-1 1-60,1 3 1,1 3 0,2 3 0,3 3-218,-3 2 1,0 3 0,1 5 0,1 0 408,-2 0 0,-1 31 0,-3 7 0</inkml:trace>
  <inkml:trace contextRef="#ctx0" brushRef="#br0" timeOffset="1812">1816 734 8229,'2'9'-116,"4"-3"1,4-4 0,7-4 0,3-2 351,3-2 0,-2-9 1,6-1-1,1-7 43,-1-4 0,-4 4 0,4-5 0,-2 1-243,-3 0 1,-3 0 0,-3-2 0,-5 6 22,-5 3 1,-4 1-1,-4-3 1,-4-1-180,-5 2 0,-7 7 1,-3 5-1,-4 1 9,-2 4 1,-1 2 0,-3 2 0,4 2 91,2 4 0,-4 3 0,6 11 0,1 3 125,3 6 1,3-2 0,3 2-1,3 1 18,2-3 0,2 6 0,6-4 0,2 2 49,4-2 1,4 4 0,7-4-1,3 2-103,3-2 1,2-4 0,6-7 0,0-3-327,6-3 0,-2 2 0,6-9 1,-2-1-16,1-2 0,-3-4 1,4-3-1,-4-7-203,-2-4 0,-6-3 0,-2-2 1,-2-5-669,-3-1 1142,-3-2 0,-17-37 0,-4-8 0</inkml:trace>
  <inkml:trace contextRef="#ctx0" brushRef="#br0" timeOffset="2012">2410 454 12473,'8'23'8,"4"1"0,3 1 1,3-2-1,-1 6-65,0 4 0,7 2 0,1 0 0,0-2-460,0-4 1,5 2-1,-7-7 1,-2-3-800,-1-2 0,-3-7 1316,0 0 0,-61-39 0,-16-5 0</inkml:trace>
  <inkml:trace contextRef="#ctx0" brushRef="#br0" timeOffset="2179">2340 821 7910,'-17'0'847,"5"0"-711,1 0 1,7-2 229,-2-4 0,14-4 1,7-7-1,8-2-571,5-5 0,3 3 0,7-8 1,3 0-350,-2 2 0,6-6 0,-1 5 554,1 1 0,-3 0 0,5-2 0,0 1 0,-1 0 0</inkml:trace>
  <inkml:trace contextRef="#ctx0" brushRef="#br0" timeOffset="2662">3179 454 7910,'-18'0'-45,"6"0"1,1 0 46,-3 0 0,-1 0 0,-3 0 435,1 0 1,-1 0 0,1-2-1,-1-2-193,1-1 0,-1-3 0,1 4-206,0-2 0,-1 0 1,1 8-1,-1 2-27,1 2 0,5 9 0,2 1 0,1 7 6,-1 4 0,6 3 1,-2 4-1,4 3 72,2 4 0,6-2 1,4 7-1,3 1-54,7-2 1,1-5 0,-1-9 0,1-3-115,2-3 1,2-4 0,-3-9 0,1-6-14,-2-4 0,1-6 1,-1-8-1,2-11 31,-1-8 0,-3-12 0,-3-4 0,-3-5-22,-1-6 1,-6 4-1,3-5 1,-1 7 56,-4 5 1,-2 5-1,-2 9 339,0 4 0,-2 5-53,-4 13 1,2 11 0,-5 11-1,1 5-84,4 1 0,2 8 0,2 5 0,0 3 68,0 2 1,0 1 0,0 3 0,0 4-198,0 2 0,2-7 0,2 3 0,4-4-372,1-2 0,1 0 0,4-2 0,-3-4-175,3-6 1,-4-9 0,1-5 0,3-1-424,1-4 1,-3-4 0,-2-8 922,-3-9 0,4-44 0,0-20 0,-2-9 0,1 0 0</inkml:trace>
  <inkml:trace contextRef="#ctx0" brushRef="#br0" timeOffset="3229">3423 419 7910,'-10'0'4952,"-3"2"-4638,7 4 1,0 6 0,6 9 0,0 4-120,0 2 0,6 4 0,0 8 0,0 4-75,1 2 1,-5 1-1,6 5 1,-2-5-205,0-5 0,0-6 0,-5-6 0,3-6-1370,2-3 770,0-3 1,-6-9 0,2-8 381,4-10 1,-4-13 0,3-8 0,-1-8 88,2-8 1,-4-1 0,6-1 0,-2 5 137,0 1 0,1 2 0,-3 6 0,2 2 156,-2 4 0,0 4 409,2 8 1,-3 11-17,9 12 1,-8 5-1,2 18 1,-2 2 28,2 2 0,-5 4 1,5 2-1,-2 2-196,2-2 0,-4-2 1,6-4-1,-2-2-377,-1-2 0,3-8 0,-4 2-641,2-3 0,2-11 365,-3-3 0,-3-6 0,6-8 0,-2-9 10,0-10 0,1-8 1,-3-6-1,4-3 24,2-1 0,-4-6 1,3 7-1,1-3 180,0 1 1,-6 9-1,3 0 1,-1 8 165,0 4 0,0 7 1,-4 8 373,4 3 0,-4 5 0,3 11 226,-3 9 1,0 11-1,2 2 1,2 8-133,-2 7 1,0 5-1,0 1 1,1-1-492,-1-5 0,-2 5 1,0-7-1,2 1-717,2-4 1,0-6 0,-6-6 0,2-8-1227,3-7 0,-3-8 1932,4-12 0,1-49 0,-4-24 0,2-8 0,0 1 0</inkml:trace>
  <inkml:trace contextRef="#ctx0" brushRef="#br0" timeOffset="3646">3912 524 7910,'2'-17'-84,"2"-1"70,2 1 0,7 5 508,-1 0 1,3 3 0,3-3-1,-1 6-183,1 4 1,-1 2 0,3 0 0,1 0-111,2 0 0,6 0 0,-5 2 0,-1 2-9,2 2 0,-5 7 0,3-1 1,-4 4 30,-1 1 0,-3 1 1,-1-1-1,-4 1 12,-3-1 0,-1 6 1,-6 1-1,0-3-101,0-2 1,-6 5 0,-1-1 0,-3-2-399,-4-1 0,-7-3 1,-2-1-1,1-5-214,3-5 1,-4-4 0,-1-2 0,3 0 185,2 0 0,-5-8 1,1-5-1,2-7 156,1-3 1,5-2 0,1 3 0,3-1 379,-3 2 0,6-4 1,0 1 644,1 3 1,5 2-348,-4 1 1,4 10 0,4 8-186,4 10 1,-2 13 0,5 6-1,1 6-36,0 6 1,-4 6 0,3 9 0,1 6-100,0 6 1,-6 0-1,3 13 1,-1 3-380,0 1 1,0-7 0,-4-8 0,2-12 200,1-10 0,1-11-1507,-6-8 0,6-17 1,0-8-1,-2-20 1463,-2-17 0,3-25 0,4-22 0,0-3 0,1-9 0,-1 0 0,1 1 0</inkml:trace>
  <inkml:trace contextRef="#ctx0" brushRef="#br0" timeOffset="3847">4366 53 7910,'10'-2'1478,"-4"-4"1,-2 4-602,1-4 1,-3 12 0,4 7 0,-2 9-381,2 7 0,-4 15 1,6 15-1,-3 16-388,1 15 1,6 7 0,-9-46-1,0 0 1,0 48-593,-1-5 0,0-11 0,2-7 0,2-10-1537,-2-16 1,0-19 466,2-13 1,-4-11 1552,3-12 0,5-5 0,0-8 0</inkml:trace>
  <inkml:trace contextRef="#ctx0" brushRef="#br0" timeOffset="4181">4628 646 7895,'0'18'122,"0"-1"0,2 1 403,4-1 1,4-7 0,7-4-276,0-4 1,7-4 0,-1-4 0,0-6 19,3-3 1,-5-9-1,6-1 1,-2-2-125,-3-4 0,-3-2 1,-3-4-1,-3-2-89,-1-1 1,-8-1 0,1 6 0,-3-2-46,-2-4 0,-7 12 0,-5 0 0,-3 10 75,-3 7 1,-7 4 0,-2 10 0,-2 6-276,-1 9 1,3 11 0,-2 12-1,4 7 362,0 3 0,11 9 0,-1 1 0,5 2 103,6 4 1,2 2 0,2 2 0,0-3-65,0-3 0,14-3 0,5-11 0,6-3-446,6-7 0,-3-12 0,-1-9 0,0-7-657,0-5 0,0-1 0,4-8 890,-2-4 0,14-39 0,6-20 0,7-7 0,0 0 0</inkml:trace>
  <inkml:trace contextRef="#ctx0" brushRef="#br0" timeOffset="4313">5536 716 7895,'-2'18'483,"-4"-1"1,3 2 0,-7 3 0,0 1 573,0-2 1,7 7-1,-5 3 1,2 7-870,0 9 1,-7-2 0,1 1 0,-4 3-58,-1 1 0,0 1-131,-1-5 0,-38 5 0,-10-7 0</inkml:trace>
  <inkml:trace contextRef="#ctx0" brushRef="#br0" timeOffset="5212">5955 576 8086,'-7'-9'1149,"5"11"0,-4 13-943,4 7 1,2 9 0,2-2 0,4 4-84,5 2 0,-1 1 0,2 5 0,-1 4-171,-1-1 0,6-1 1,-7-8-1,3-2-140,0-4 1,-7 2 0,5-7-1,0-5-301,-1-5 1,-3-7 337,6-7 0,0-13 0,3-7 1,-1-5 100,-3-6 0,-1-8 0,4-3 0,-5-1-9,-1 0 0,6-3 0,-5 3 0,3 2 23,0 4 1,-9 0-1,5 14 1,-2 2-138,0 1 237,0 11 0,-4 9 0,2 13 0,1 9 285,-1 7 0,4 6 0,-2 5 1,0 7-7,1 3 1,-3 3-1,6-1 1,0-1-295,-1-5 1,-3-3 0,4-10 0,0-4-207,-1-6 0,-3-5 0,6-7 71,1-5 0,1-12 0,0-7 0,-5-7 190,-1-3 0,4-14 0,-5 0 0,3-3-163,4-3 1,-5-4 0,1 5 0,0-1-280,0 0 1,-5-3 0,5 5-1,-2 2-381,-4 2 1,3 4 718,-1 4 0,8 4 0,-4 8 0</inkml:trace>
  <inkml:trace contextRef="#ctx0" brushRef="#br0" timeOffset="5548">6654 926 8338,'2'15'206,"4"-3"1,-2 1 0,7-7-173,3-2 0,1-2 1,5-2-1,1-2 157,2-4 0,1-5 1,-5-11-1,2-3-4,3-2 0,-1-2 0,-8-4 0,-1 2-105,-2 2 1,-8 0 0,1-6 0,-3 0 55,-2 0 0,-2 2 0,-3 2 1,-7 4-106,-4 1 1,-3 3-1,-2 8 1,-5 3-18,-1 6 1,0 6 0,-4 8 0,4 9-68,2 11 1,-1 6 0,7 7 0,0 6 104,3 3 1,10 3 0,0 1-1,5 2 15,1 2 1,7-1-1,5-11 1,5-5-92,7-4 0,3-4 0,8-4 0,0-8-616,0-7 1,2-6-1,1-10 1,5-4 637,2-6 0,6-37 0,6-18 0,8-5 0,0 0 0</inkml:trace>
  <inkml:trace contextRef="#ctx0" brushRef="#br0" timeOffset="6094">7562 140 11500,'0'17'564,"0"9"0,0 5 0,2 9-241,4 13 0,-4 15 1,6 15-1,-3 8-154,1 8 1,-3-48 0,0-1 0,-3 49-1,0-10-86,0-11 0,0-10 0,0-18-1031,0-3 655,0-20 0,0-19 0,0-20 0,0-3-321,0-3 0,0-9 0,2-8 0,2-10 262,2-5 1,7-2 0,-3-1-1,2 3 136,-1 3 1,-1-3-1,3 5 1,-1 2 158,2 9 1,-5 1 0,3 9 161,2 3 0,1 9 0,1 8 0,-3 8 367,-1 8 0,-6 17 1,3 8-1,-1 6-136,-4 5 0,4 8 0,-2 5 0,-2-1-55,-3 0 0,-1-2 0,0-6 0,2-1-433,4-5 0,-2-7 0,8-14 152,1-7 0,9-53 0,3-25 0,3 1 0,0-1 0</inkml:trace>
  <inkml:trace contextRef="#ctx0" brushRef="#br0" timeOffset="7063">8173 786 8002,'0'-12'-7,"0"1"335,0-3 0,0-1 1,0-3 130,0 1 0,0 5 0,-2 0 0,-3-1-191,-7-3 1,2 5 0,-1 1 0,-3 2-145,-2 4 1,-1 2 0,0 2-266,-1 0 0,1 4 1,1 6-1,2 7 39,3 3 1,7 7-1,-4 2 1,2 4 29,1 2 1,-1 6-1,6 1 1,0 1 188,0 0 0,6-2 0,1-7 1,1 1-108,0 0 0,5-7 0,-3-5 0,2-4-241,-1-1 1,1-9 0,6-3 0,-1-4 76,0-2 1,-5-8-1,0-5 1,1-9 95,3-7 0,-1-6 0,-1-3 0,-4-5-70,-3-2 1,5 6-1,-4-1 1,0 3 167,-1 2 0,-1 8 1,-6 3 303,0 5 0,0 11-99,0 8 0,0 10 0,0 13 1,0 8 108,0 8 1,0 0-1,0 8 1,2-1-112,4-1 1,-2 3 0,6-7 0,-1-2-481,1-2 0,0-4 0,3-6 0,-1-8-592,1-5 1,-3-10 0,2 0 0,1-8 350,3-8 1,-4-13 0,-3-10 0,1-10 169,0-5 1,-5-8 0,5 1 0,-2 5 347,-4 3 0,-2 3 0,0-7 0,2 3 22,1 3 1,1 5 0,-6 9 0,0 4 1506,0 5-695,0 5 0,0 17 1,0 8-1,2 7-438,4 5 0,-4 7 1,4 6-1,-2 8-137,1 8 0,-1 3 0,6 2 0,-2 1-58,-4-1 0,5 6 0,1 1 0,2-3-288,-1-2 0,1-9 1,5-6-1,-1-8-239,-4-8 1,3-11-1,-3-7-11,3-3 1,3-17 0,-3-8-1,-1-10 215,-2-8 1,-7-10-1,5-7 1,0 2-114,-1 2 1,-3-3-1,4 3 1,-2 4-92,-4-1 0,0 6 0,-1 1 0,3 1-403,-2 4 0,4 10 0,-2 6-76,-2 4 1,-3 11 531,-1 8 0,-5 9 0,-3 13 0,0 3 233,0 2 0,3 0 0,5 4 0,-2-1-25,-4 1 1,4-4-1,-4 2 1,4 0 43,2-2 0,0 0 0,0-5 0,2 1 794,4-2 1,-2-1 0,7-5-320,3-3 0,1 1 1,3-7-1,-1-4-248,1-6 0,5 0 0,0-9 0,-1-5-80,-3-3 0,-3-8 0,-3 4 0,-1-3-70,2-3 1,-5 0 0,1 0 0,-2 2-124,-4-2 1,-2-2 0,-2-4 0,0-1 16,0-3 0,-2 8 0,-4 10 0,-6 3 180,-3 3 1,-3 1 0,1 4 0,-3 9-172,-3 6 0,2 11 1,-7 13-1,3 8 115,4 2 0,1 8 1,5 3-1,3 6 93,7 5 1,3 7-1,2-2 1,0 2-118,0-2 0,9 2 0,9-8 0,9-4-439,6-5 1,10-14-1,3-12 1,7-6-708,5-5 1,4-6 0,8-14 1055,0-9 0,-8-26 0,11-21 0,1-2 0,-13 11 0,0 0 0,1 1 0,-1-1 0</inkml:trace>
</inkml:ink>
</file>

<file path=ppt/ink/ink2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5:56.574"/>
    </inkml:context>
    <inkml:brush xml:id="br0">
      <inkml:brushProperty name="width" value="0.04286" units="cm"/>
      <inkml:brushProperty name="height" value="0.04286" units="cm"/>
      <inkml:brushProperty name="color" value="#FFFFFF"/>
    </inkml:brush>
  </inkml:definitions>
  <inkml:trace contextRef="#ctx0" brushRef="#br0">1 297 8370,'15'18'1396,"-3"-1"-1270,-6 1 0,1 1 1,-1 4-1,0 4 7,2 1 0,-6 5 0,6-4 0,-3 4-207,1 2 0,8 0 1,-3-2-1,3-4-180,-2-6 1,3-6 0,-3-5 0,3-6-2,3-4 0,-1-2 0,1-4 0,-1-6 158,1-7 1,-3-12 0,-1-2-1,-3-6 85,3-4 0,-6 0 1,-2 4-1,-4-1 115,-2-3 0,0 0 0,0 8 1,0 2 103,0 2 1,-8 6 0,-6-5 0,-5 3-93,-5 4 1,-1 7 0,4 5 0,-2 1-104,1 4 1,-3 2 0,4 4 0,3 4-324,5 5 1,3 5 0,-2 1 0,6 1-1304,5-1 1614,8 9 0,40-4 0,17-2 0,8 7 0,0 1 0</inkml:trace>
  <inkml:trace contextRef="#ctx0" brushRef="#br0" timeOffset="265">891 105 7858,'16'-12'-202,"-3"1"-21,-1-3 1,-8 5 222,2-3 0,-4 6 0,-4-4 0,-4 3 692,-6 3 0,-3 2 0,-3 0 0,1-2-521,-1-2 1,-1 0-1,-2 6 1,-3 0-253,3 0 0,2 2 0,1 2 0,1 2-119,-1-2 1,1 4 0,-1-3 0,3 1 69,3 2 0,-1 2 0,7 9 0,0 2 120,-2 3 1,6 9 0,-4 0 0,4 7 21,2 5 0,0 2 0,0 7 0,0 2 22,0 2 1,0 1 0,0-7 0,0-1-325,0-5 1,2-5 0,2-12-1,2-6-992,-2-3 1282,-2-11 0,-2-63 0,0-24 0</inkml:trace>
  <inkml:trace contextRef="#ctx0" brushRef="#br0" timeOffset="432">525 210 7858,'-18'17'227,"7"-5"0,1 0-164,2 1 0,2-3 1,8 0-1,4-3-96,6-3 0,5 4 0,4-2 0,5-2-266,1-2 0,8-2 1,7 0-1,1 0 299,0 0 0,42-7 0,18-2 0,-30 3 0,0-1 0,0 1 0</inkml:trace>
</inkml:ink>
</file>

<file path=ppt/ink/ink2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5:54.892"/>
    </inkml:context>
    <inkml:brush xml:id="br0">
      <inkml:brushProperty name="width" value="0.04286" units="cm"/>
      <inkml:brushProperty name="height" value="0.04286" units="cm"/>
      <inkml:brushProperty name="color" value="#FFFFFF"/>
    </inkml:brush>
  </inkml:definitions>
  <inkml:trace contextRef="#ctx0" brushRef="#br0">61 0 7858,'-6'12'204,"-2"-2"0,0-1 127,1 1 1,1 2-1,4 5 1,-2 3-167,-2 3 0,0 6 0,6 10 0,0 5-100,0 7 0,0-1 1,0 12-1,0 0-235,0 1 0,0-7 0,0 2 0,0-6-373,0-5 1,0-4 0,-2-10 542,-3-4 0,18-66 0,-1-23 0</inkml:trace>
  <inkml:trace contextRef="#ctx0" brushRef="#br0" timeOffset="581">183 646 7858,'16'2'0,"-3"2"-84,-1 2 1,-1 0-1,7-6-32,-1 0 1,1-2 0,-1-2 0,-1-4 137,-5-1 1,5-3 0,-6-5-1,1-3 135,1-3 1,-2 3-1,1-3 1,-5 4-90,-4 1 1,-2-5-1,0 0 1,0 1 6,0 3 0,-2 1 0,-4 1 0,-3 0-13,-1-1 1,-8 8-1,3 3 1,-6 1-4,-1 0 1,3 2 0,1 10-1,1 6 22,-1 3 1,1 3 0,-1-1-1,3 2-8,3 5 0,-1-3 1,7 8-1,2 4 33,2 6 1,2 0 0,2 7 0,4 1 45,5-2 0,5 3 0,1-7 1,1-2-291,-1-3 1,7-3 0,1-3-1,0-9-131,0-7 1,4-7-1,-5-7 1,-3-2 34,-2-3 1,5-7 0,-1-11-1,-2-7 55,-1-3 0,-3-9 0,1-3 0,-1-1 105,1-1 0,-1 6 0,1-3 1,-3-1 144,-3 0 0,1 12 1,-7 0-1,-2 6 554,-2 6-429,-2 1 0,0 13 0,-2 5 13,-4 6 1,4 15 0,-4-1 0,5 3-77,1 4 0,-6 4 0,0 10 0,2 2-117,2-2 1,2 3-1,0-1 1,0-2-54,0-2 0,2-2 0,2-2 0,4-4-85,1-6 0,3 0 1,5-5-1,1-9-32,-1-5 1,1-8 0,-1-5 0,1-11 142,-1-5 1,1 2 0,-1-6 0,1-2 28,-1-2 1,-1-2-1,-3 0 1,-3 2-42,-2 4 1,3-4 0,-5 4-1,-2-2-219,-2 2 1,4 3-1,0 9 1,-3-1-526,-1 1 0,-2-1 767,0 1 0,-15 38 0,-5 10 0</inkml:trace>
  <inkml:trace contextRef="#ctx0" brushRef="#br0" timeOffset="915">934 699 7858,'6'11'22,"2"-1"114,1-2 0,-3 4 0,6-7-107,1-1 1,3-2 0,1-4 0,1-2-60,-1-1 1,-5-9-1,-1 2 1,3-5 40,2-6 1,1 3 0,-1-5-1,-3 2-37,-1-1 0,-8 1 0,2 6 0,-5-1 154,-1 1 1,0-1 0,-1 1 0,-5-1 68,-6 1 0,-3 1 1,-3 5-1,1 5-65,-1 4 1,-5 2 0,-2 0 0,-1 2-82,1 4 0,2 3 0,5 9 0,3 1-123,3 5 0,-3 3 1,5 8-1,0 2 29,5 3 0,3 3 0,2 5 0,1-1 61,5 2 0,4-5 0,7 1 1,1-4-153,-1-8 0,7 0 0,1-10 0,0-4-322,0-5 1,4-6 0,-3-10 0,1-6 455,4-10 0,1-36 0,0-18 0,5-8 0,0-1 0</inkml:trace>
  <inkml:trace contextRef="#ctx0" brushRef="#br0" timeOffset="1131">1405 140 7858,'-9'-17'889,"-7"7"1,14 4 0,-4 12-486,5 5 0,1 13 1,0 5-1,0 6-239,0 6 1,0 11 0,0 14 0,0 8-404,0 7 0,0 10 0,0 4 0,-2 1-407,-4-1 1,4-10-1,-4-11 1,4-10-1448,2-12 2092,0 1 0,16-63 0,3-6 0</inkml:trace>
</inkml:ink>
</file>

<file path=ppt/ink/ink2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5:53.023"/>
    </inkml:context>
    <inkml:brush xml:id="br0">
      <inkml:brushProperty name="width" value="0.04286" units="cm"/>
      <inkml:brushProperty name="height" value="0.04286" units="cm"/>
      <inkml:brushProperty name="color" value="#FFFFFF"/>
    </inkml:brush>
  </inkml:definitions>
  <inkml:trace contextRef="#ctx0" brushRef="#br0">53 245 7806,'-18'9'423,"8"7"1,5-14 39,10 4 1,5-5 0,8-1-1,-1-1-465,1-5 0,-1 2 0,0-6 0,1 0-16,-1 1 0,-5 3 0,0-4 1,1 1-118,3-1 1,-5-2 0,-1-5 0,-2-1 72,-4 1 0,0 3 1,0-1-1,1-5-16,-1 1 1,-4 5 0,-6 3 0,-5-3 132,-5-1 1,-1 5-1,-1 4 1,1 4 78,-1 2 1,1 2-1,-2 4 1,-3 5-36,-1 5 1,5 9 0,7 4 0,-1 6 107,2 6 1,-3-2-1,7 7 1,2 3 79,2 1 1,8 3 0,2-1 0,1-1-256,5-5 1,4-5 0,3-12 0,2-4-210,-1 0 0,3-13 1,-2 0-1,-2-8-162,-1-4 1,3-2 0,0-6-1,-1-8 49,-3-5 0,-1-12 1,-1 0-1,0-8 44,1-3 1,-1 3 0,-1-4 0,-2 1 251,-3-1 1,-5 4 0,4-3-1,-3 3 81,-3 8 1,-2 0 0,-2 10 0,0 1 499,0 3-133,0 9 1,0 4 0,0 12 23,0 6 1,0 11 0,0 6 0,0 6-6,0 6 1,0 6-1,0 9 1,0 2-198,0-2 0,2 6 0,2 0 0,2-1-160,-2-9 0,-2-7 0,-2-10 0,2-2-907,4-4 210,-5-12 1,9-11 0,-6-12 0,4-7 114,1-9 1,-3-5 0,6-10 0,0-4 60,-3-5 0,7-5 0,-5-1 0,5 0 209,1-1 1,-5-1 0,0-2 0,1-3 14,3 3 1,-1 4-1,-1 7 1,-4 10 727,-3 10 0,1 13 209,-2 6 1,-4 14 0,4 8-259,-4 5 0,0 10 0,2-2 0,1 6-64,-1 6 0,-2-2 0,0 7 0,2 1-334,2-2 1,0-1 0,-6-5 0,0 0 100,0-6 1,2-6 0,1-10 0,3 1 355,-2-1-557,-2-7 0,6-95 0,-3 26 0,0 1 0</inkml:trace>
  <inkml:trace contextRef="#ctx0" brushRef="#br0" timeOffset="550">908 367 7806,'0'17'863,"0"1"0,0-7-1139,0 1 1,2-8 407,4 2 1,2-6 0,5-4 0,-1-4 31,2-2 1,-5-1-1,3-7 1,0 1-72,-3-1 0,5 1 0,-8-3 1,-2-1-44,-2-2 0,-2-2 0,0 3 0,0-3 9,0-2 1,-8 6 0,-2-3-1,-2 5 99,1 1 1,-1 9 0,-7 1 0,-3 2-68,-1 0 0,0 2 0,7 10 1,3 8-83,1 7 1,6 2-1,-3 10 1,1 6 143,4 4 0,2 3 1,2 7-1,2-1-108,4 1 1,3-7 0,9-1 0,-1-2-298,1-5 1,-1-9-1,3-5 1,1-7-283,2-5 0,1-4 0,-7-10 0,1-4-30,-1-6 1,6-11 0,1-6 0,-5-6 257,-5-6 1,1 2 0,-5-5-1,1-1 233,1 0 1,-2 9-1,1-1 1,-3 8 202,0 3 0,-6 3 451,4 6 0,-4 9 0,-2 8 0,0 10-182,0 5 1,0 10 0,0 4-1,0 6 183,0 6 1,-2 4-1,-2 7 1,-2-1-401,2-5 1,2-3 0,2-8-1,0 0-199,0 0 0,0-14-493,0-4 1,0-13 391,0-4 1,0-15 0,0-14 0,2-4 128,4-2 1,-4-6 0,6 0 0,-2 2-92,-1 3 0,3 1 1,-4 0-1,4 2-227,1 4 1,3-2 0,6 7-1,-1 1-504,0-2 1,3 11 0,1-1 810,3 5 0,22 27 0,1 13 0</inkml:trace>
  <inkml:trace contextRef="#ctx0" brushRef="#br0" timeOffset="983">1694 227 7806,'0'-17'189,"0"-1"1,0 7-1,-2 1 1,-2 0 361,-1 0 0,-9-1 1,2-5-185,-3 5 0,-3-3 0,1 8 1,-1 2-88,1 2 1,0 2 0,-1 0 0,1 2-152,-1 4 1,1 6-1,1 9 1,5 4-202,5 3 1,4 1 0,2 6 0,0-1 19,0 1 1,0 0-1,0 0 1,2-2-118,4-4 1,3 2 0,9-7-1,-3-3-150,-3-2 1,3-7 0,-3-2 0,4-2 36,1-5 1,0-8 0,1-7 0,-1-5-58,1-7 1,-7 3 0,1-8-1,0-2 108,-3-2 1,1-2 0,-6 0 0,2 2 147,-2 4 0,4 4 196,-3 7 1,3 8 0,-4 8 537,2 12 0,0 4 0,-6 17 1,0 4-91,0 4 1,0 9 0,0-1 0,0 5-113,0 6 1,0-3-1,-2 3 1,-4-4-108,-6-2 1,-1-7 0,-3-4 0,1-6-209,-5-6 0,-1-4 0,1-7 0,-3-3-223,-6-3 0,-2-4 0,0-8 0,4 0-581,2 0 1,-1-8-1,7-6 1,0-7-2783,3-8 3452,10-4 0,20-29 0,11-12 0,4-7 0,0 1 0</inkml:trace>
  <inkml:trace contextRef="#ctx0" brushRef="#br0" timeOffset="1166">1904 175 7806,'0'11'547,"0"1"0,2 2-116,4 1 0,-4 3 0,5-1 0,-1 2-30,0 5 0,8-3 0,-3 6 0,5 0-403,1 1 0,1-7 0,-3 4 0,-1-2-448,-3 1 0,1-3 0,4-7 450,-5-3 0,5-53 0,-7-9 0</inkml:trace>
  <inkml:trace contextRef="#ctx0" brushRef="#br0" timeOffset="1385">2236 87 7806,'-8'-9'1225,"-4"3"0,4 8 1,1 8-1,-1 9-547,-4 6 1,3 12 0,-3 12-1,-2 7-180,-1 8 1,-8 12-1,-3 7 1,1 10-385,13-41 1,-1 1-1,-2-2 1,1 1 0,1 0-1,1 1 1,-14 40-277,1-10 1,2-5 0,7-12 0,3-10-1814,1-15 1,8-12 1974,-2-12 0,12-38 0,4-10 0</inkml:trace>
</inkml:ink>
</file>

<file path=ppt/ink/ink2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5:47.009"/>
    </inkml:context>
    <inkml:brush xml:id="br0">
      <inkml:brushProperty name="width" value="0.04286" units="cm"/>
      <inkml:brushProperty name="height" value="0.04286" units="cm"/>
      <inkml:brushProperty name="color" value="#FFFFFF"/>
    </inkml:brush>
  </inkml:definitions>
  <inkml:trace contextRef="#ctx0" brushRef="#br0">437 637 7775,'0'-18'58,"0"6"1,-2 3 151,-4 1 0,4-6 0,-6 5 210,1-1 0,3-4 0,-8 7 0,1-3-271,1-4 0,-6-1 0,5-3 1,-5 1-190,-1-1 0,-1 1 1,-1 1-1,-3 3-150,-1 1 1,-2 8 0,4 0 0,-5 8-81,-1 8 1,6 13 0,-2 10 0,3 10 45,3 5 1,-1 5 0,3 1-1,3 4 203,6 2 1,4-4-1,4 6 1,4 0 296,6-2 1,3-7-1,5-11 1,1-3-81,2-8 0,8-2 0,-4-13 0,3-9-173,-1-5 1,-2-12 0,4-5 0,-4-8-94,-2-9 0,4-16 1,-5-8-1,-3-7-112,-2-5 0,-1 0 0,-3 0 1,-1 4 34,-2 2 0,-8 2 0,1 4 0,-1-3-2,2-1 1,-4-2-1,4 4 1,-4-2 39,-2 1 1,-6 5-1,0 3 1,2 7 73,2 5 0,-4 6 1,1 13 241,1 1 0,2 9 0,0 8 8,-4 10 1,4 7 0,-4 7 0,4 5 111,2 4 0,0 9 0,0 7 0,0 7-20,0 8 1,0 4 0,2 2-1,2 2-240,2 3 1,2-1 0,-4 8 0,3-1-189,3-1 1,0-9 0,3-10 0,-1-5-218,2-6 0,1-11 0,3-4 0,-1-12-516,1-9 1,-1-6 853,0-8 0,1-70 0,-1-17 0</inkml:trace>
  <inkml:trace contextRef="#ctx0" brushRef="#br0" timeOffset="183">839 724 6701,'0'17'938,"0"1"1,0 1-709,0 4 1,0-1 0,0 7 0,0 2-141,0 2 1,0 8 0,0 1-1,0 1-238,0 0 0,2-4 0,1-8 0,3-4-1197,-2-2 1345,-2-2 0,-10-75 0,-1-18 0</inkml:trace>
  <inkml:trace contextRef="#ctx0" brushRef="#br0" timeOffset="315">874 270 7813,'-2'-18'0,"-4"1"399,-6-1-4,4 9-1,1 3-627,7 12 1,0 9 232,0 8 0,15 20 0,8 8 0,2 1 0,-1 0 0</inkml:trace>
  <inkml:trace contextRef="#ctx0" brushRef="#br0" timeOffset="750">1240 706 7843,'18'-17'222,"-1"-1"0,-7 1 53,-4 0 1,-6-1-1,-6 3 1,-4 1 19,0 2 0,-5 3 1,3-5-185,-3 2 1,-3 3 0,1-3-1,-1 6-108,1 4 1,-1 4-1,3 4 1,1 6-203,3 3 1,1 5-1,-4 3 1,5 8 80,1 8 1,-4 0-1,7 7 1,1 3 152,2 1 0,8 2 0,1-1 0,3-3 97,4-1 1,1-8 0,3 0 0,-1-6-145,0-4 0,3-14 1,1 1-1,3-7-145,-3-5 0,-2-9 0,-1-9 1,-1-7-28,1-8 0,-1-6 0,1-6 0,-1-8-32,1-7 0,-7 8 0,-1-5 1,0 5 155,-1 3 1,-5 2-1,2 10 1,-4 4 339,-2 6 73,0 4 1,0 11 0,0 8-160,0 9 1,-6 15 0,0 5 0,2 4-69,2 2 1,2 6-1,0 1 1,2 1-311,4 0 0,-2 3 1,6-5-1,-1-2-538,1-2 1,4-8 721,9 0 0,-11-16 0,3 3 0</inkml:trace>
  <inkml:trace contextRef="#ctx0" brushRef="#br0" timeOffset="1201">1834 654 7804,'0'-33'0,"0"2"225,0 2 0,0 6 0,0-5 0,0 1-5,0 0 1,-6 4 0,-2-4 0,-1 1 31,-5 5 0,-3 9 0,-5 7 0,-1 5-102,2 5 0,1 7 0,3 13 0,-1 10-206,1 10 0,-1 1 0,3 5 1,3 3-36,6 1 0,5-1 0,1-4 1,0 1 14,0 1 0,0-11 1,1 5-1,5-7-38,6-4 1,5-8 0,5-5 0,1-9-75,-2-7 0,7-4 0,-1-4 0,0-4-5,-4-5 0,2-13 0,-1-5 0,-3-6-8,-2-5 0,-7 1 0,0-6 0,-1 1 32,-1-1 0,4 6 1,-9 0-1,-1 6 243,-2 4 0,-2 8 181,0-2-71,0 11 0,0 14 0,2 15 0,2 10 227,2 6 0,2 10 1,-4 4-1,3 3-57,3 3 0,-4 7 1,4 4-1,-3 4-62,-3 2 0,-2 5 0,-2 1 1,0 0-88,0 1 0,-2-13 0,-4-2 0,-3-11-163,-1-10 1,-6-7 0,5-6 0,-5-11-266,-1-9 1,-1-6-1,3-6 1,-1-8-543,-1-11 0,9-10 0,-9-8 0,3-7-392,4-9 0,3-7 1157,7-11 0,5 15 0,4-11 0,0-2 0,1-8 0,-1 0 0,1 0 0</inkml:trace>
  <inkml:trace contextRef="#ctx0" brushRef="#br0" timeOffset="1467">2201 584 7804,'11'6'118,"-1"2"0,0 1-1,0 5 1,-1 2 0,5 3 0,-3 4 480,3 6 0,-4 12 1,-1 6-1,1 5-249,0 6 0,-6-5 0,2 1 0,-4-7-403,-2-5 1,0-7-223,0-6 1,0-17 65,0-6 0,-6-14 1,-2-15-1,0-6 54,0-4 0,-3-4 1,5-2-1,2-2 111,2 2 0,2 2 0,0 3 1,0-1-111,0 0 0,0 0 0,0 0 0,2 2-306,4 4 1,0 2-1,9 5 1,5 1 460,-1 5 0,70 45 0,-36-4 0,-1-1 0</inkml:trace>
  <inkml:trace contextRef="#ctx0" brushRef="#br0" timeOffset="2281">2725 619 7804,'0'-12'472,"0"1"0,-2 1 1,-2-4-114,-2 3 1,-8 7 0,3-2-237,-5 4 1,-1 2 0,-1 0 0,1 0-147,-1 0 1,1 8 0,1 6 0,3 7 53,1 8 1,3 6-1,-3 4 1,6 3 85,4 3 1,2 4 0,2 5 0,2 0-47,2-3 0,7-11 0,-1 1 0,5-6-220,7-6 1,-5-4 0,4-9-1,-3-4-62,-3-7 1,1-6 0,-1-9-1,-1-10 99,-5-5 1,5-10 0,-6-7 0,-1-3 61,-3-4 1,2 1 0,-2 1 0,-2 5 28,-2-1 1,-2 6 0,0-4 0,0 4-133,0 3 1,0 1 0,0 3 113,0 7 96,0 12 0,0 12 0,0 15 44,0 5 1,5 12 0,1 0-1,-2 8 579,-2 4 1,4 1-1,0 7 1,0-1-276,1 0 0,-5-5 1,4 0-1,-2-1-665,2-1 0,-4-4 1,5-12-1,-1-6-343,0-4 1,2-9-97,-2-4 0,-2-18 1,5-9-1,-1-8 262,-4-8 1,4-10 0,-1 1 0,1-7 138,0-5 0,4 4 0,-5-4 0,1 3 309,0 3 0,4-1 1,-7 5-1,1 7 95,2 12 503,-6 8 1,6 13 0,-8 10 0,0 13 153,0 13 1,0 5-1,0 3 1,0 5-239,0 6 0,0 5 1,0 6-1,0 6-250,0 4 1,0-4-1,0-2 1,0-3-136,0-9 0,0 1 0,2-13-369,3-5 1,-1-7 0,6-17-364,-2-9 0,-1-7 0,-3-13 0,2-5 171,-2-10 0,6-4 0,-1-9 0,1-3 71,-4 3 0,2-7 0,0-3 0,-1 0 165,1-2 1,6 5-1,-5-3 1,3 6 89,0 5 0,-7-1 0,5 9 0,0 6 695,0 8-109,-7 13 0,11 12 0,-8 14 0,-2 7 79,-2 8 1,3 6-1,1 6 1,-2 5-138,-2 5 1,0 1 0,2 1 0,2 1-119,-2 4 0,-2-3 0,-2 1 1,0-8-406,0-7 1,0-4 0,0-4-1320,0-4 0,2-12-1809,3-11 3218,-3-19 0,22-61 0,-15 23 0,1-1 0</inkml:trace>
  <inkml:trace contextRef="#ctx0" brushRef="#br0" timeOffset="3181">3301 1160 7773,'0'-17'23,"0"0"0,0 5 0,0 0 160,0-1 1,0-3-1,0-1-173,0-1 0,0 1 0,0-1 1,2 1-58,4-1 0,-2-1 0,5-2 0,1-3-52,0 3 1,-4-4 0,3 0 0,1-1 78,0 1 0,-4-4 1,3 6-1,1 1 36,0 3 1,-5-2-1,5 1 1,-2 5 79,-4-1 0,4 6-13,-3-1 1,3 7 62,-2-2 1,-4 12 0,6 6-1,-2 3 21,-1 3 0,7 5 0,-4 2 0,-1 2-81,1 4 1,4 8 0,-4 2 0,1 0-68,5 1 1,-4-3 0,-1 8 0,1-1-237,0-1 1,-4-2 0,3-9 0,-1-1-393,-4-3 0,0 1 0,0-8 609,2-2 0,-8-56 0,-8-15 0</inkml:trace>
  <inkml:trace contextRef="#ctx0" brushRef="#br0" timeOffset="3517">3965 741 8110,'0'18'210,"0"-1"1,0 3-1,0 3 1,0 6 1,0 4 1,0 4 0,2 2-1,3 3-89,7 3 1,4-6 0,3 0 0,2-6-154,3-4 0,1-8 1,-4 0-1,3-7-138,-3-8 1,-2-4 0,-1-4 0,-1-4 57,1-6 0,-3-5 0,-1-6 0,-5-6 168,-1-4 0,4-2 1,-6 0-1,-2 0 98,-2 0 1,-2 0-1,0-2 1,-2 0 30,-4 2 1,2-4-1,-8 12 1,-1 0-37,-3 4 1,-1 0 0,-1 3 0,-1 7-260,-5 3 1,5 4 0,-4 6-1,3 2-2097,3 4 2205,7 3 0,34 71 0,-5-32 0,0-1 0</inkml:trace>
  <inkml:trace contextRef="#ctx0" brushRef="#br0" timeOffset="3817">4873 549 7806,'6'-11'0,"-1"-1"88,-1-2 0,-2-1 0,-2-3 141,0 1 1,-2-1-1,-3 3 1,-7 1-7,-4 3 1,-1 7 0,-1-2 0,1 2-74,0-2 1,-1 4-1,1-3 1,-1 5-143,1 5 1,-1-1 0,1 8-1,1 3 6,5 7 1,-3-1-1,8 10 1,2 4 134,2 4 0,-3 15 1,-1 1-1,2 3-1,2 2 1,2 12 0,0-2 0,2 1-143,4 1 0,-4-4 0,3-6 0,-1-8-459,2-5 1,-4-12 0,6-4-687,0-14 1,-7-11 1138,5-14 0,-18-49 0,-13-24 0,1-7 0,0 0 0</inkml:trace>
  <inkml:trace contextRef="#ctx0" brushRef="#br0" timeOffset="3964">4524 794 10678,'17'0'-215,"0"0"1,9 0 0,3 0 0,6 0 214,5 0 0,17 0 0,9 0 0,8 0 0,1 0 0</inkml:trace>
  <inkml:trace contextRef="#ctx0" brushRef="#br0" timeOffset="4147">5065 776 8345,'8'10'876,"-4"-2"1,7-8-682,3 0 1,1 0-1,3 0 1,-1 0-397,1 0 0,5 0 1,0 0-1,-1 0-150,-3 0 1,4 0 0,1 0-1346,-3 0 1696,-9 0 0,-28-8 0,-13-2 0</inkml:trace>
  <inkml:trace contextRef="#ctx0" brushRef="#br0" timeOffset="4417">5222 479 7806,'12'-11'466,"-1"-1"0,-5 8-4,6-2 0,-6 6 1,3 6 15,-1 6 1,-2 9-1,-4 6 1,2 4-223,2 6 0,-1 12 0,-5 3 0,0 10-203,0 6 1,-5 4-1,-3 2 1,0-1-214,0-5 1,-3 0 0,5-11 0,2-9-1875,2-11 1,2-14-377,0-17 2410,0-23 0,12-56 0,7-23 0,-6 23 0,0 1 0,0-1 0</inkml:trace>
  <inkml:trace contextRef="#ctx0" brushRef="#br0" timeOffset="4797">5502 357 7179,'0'-17'3692,"0"9"-3163,0 8 1,0 10 0,1 13-1,3 8-95,2 8 1,2 7 0,-4 14-1,2 8-19,-2 6 1,-3 15 0,-1-1 0,0 1-246,0 0 1,0-11-1,0-8 1,0-12-588,0-10 0,0-13-139,0-11 0,0-15 0,0-9 0,0-9-26,0-7 1,0-11-1,2-6 1,2-8 115,2-3 0,8-3 0,-5-7 1,3-3 118,0-1 1,-6 0 0,3 6-1,1-1 253,0 1 1,-1-4-1,5 3 1,-2 10-13,1 10 1,-3 10 647,1 12 0,-5 7 0,4 13 1,-2 13 216,-4 9 0,0 8 0,-1 15 1,3 2-255,-2 2 0,-2 8 0,-2-2 0,0 2-568,0-2 1,0-3 0,0-11 0,0-5-1418,0-10 1,0-2-313,0-10 1792,0-15 0,6-49 0,4-29 0,-1-7 0,1 1 0</inkml:trace>
  <inkml:trace contextRef="#ctx0" brushRef="#br0" timeOffset="5083">5921 951 7806,'6'12'967,"-1"-1"1,3-5-1,-2 4-1047,6-3 1,-3-1-1,3-6 40,1 0 0,3-7 0,1-5 0,1-6 157,-1-5 1,1 2-1,-3-8 1,-1-2-87,-2-2 1,-7 4 0,5-1-1,-2-1-54,-4-2 1,-2-2 0,-2 2 0,-2 2 82,-4 2 0,-4 8 0,-7 0 0,-1 7-35,1 8 1,-3 4 0,-1 4 0,-2 6 103,1 9 1,3 3 0,4 11 0,1 4 9,2 4 1,8 9 0,-1-1 0,3 3 70,2 3 0,0-1 0,2 0 0,2-1-420,1-5 0,15-3 0,-1-10 1,4-4-994,3-6 1,11-11 1202,-3-6 0,17-39 0,7-18 0,3-2 0,0 0 0</inkml:trace>
</inkml:ink>
</file>

<file path=ppt/ink/ink2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5:44.341"/>
    </inkml:context>
    <inkml:brush xml:id="br0">
      <inkml:brushProperty name="width" value="0.04286" units="cm"/>
      <inkml:brushProperty name="height" value="0.04286" units="cm"/>
      <inkml:brushProperty name="color" value="#FFFFFF"/>
    </inkml:brush>
  </inkml:definitions>
  <inkml:trace contextRef="#ctx0" brushRef="#br0">0 314 7516,'17'-7'-747,"1"5"1417,-1-4 1,-7 6 0,-4 8-442,-4 9 0,-2 8 0,0 10 0,0 2-185,0 4 1,0 0-1,0 7 1,0 3-61,0-3 1,0-1 0,-2-1-1,-2-5-183,-2-4 1,0-10 0,6-4-416,0-3 584,0-11 0,0-9 0,0-11 0,0-7 44,0-5 1,0-4-1,0-8 1,2 0 6,4 0 0,-2 0 0,6-2 0,-1-1 17,1-3 1,0-6 0,3 5-1,-1-1-55,2 0 0,7-3 1,2 5-1,-1 4-34,-3 6 0,4 4 0,3 7 0,-1 3-182,0 7 1,-2 0-1,-5 7 233,-1 5 0,1 44 0,-1 20 0</inkml:trace>
  <inkml:trace contextRef="#ctx0" brushRef="#br0" timeOffset="333">437 454 7873,'-16'27'94,"4"-3"1,-1-3 0,7 0 0,2 3 189,2-3 1,2 6 0,2 2 0,2 4-221,2 2 1,7-2-1,-1-2 1,4-4-51,1-1 1,2-3 0,3-8 0,1-1-124,-2-2 0,1-9 0,-1 3 0,2-6 69,-1-6 0,-3-5 0,-1-11 1,-1-3 139,1-2 1,-7-2-1,-1-6 1,-2-2-22,-4-4 1,-2 5-1,-2-5 1,0 4 120,0 2 0,-6 0 0,-2 0 0,-2 0-53,-3 0 0,-5 2 0,-3 2 1,-2 4-98,1 2 1,3 4-1,-1 7 1,-1 4-128,-2 2 1,-1 3 0,9 7-1,1 3-217,3 7 1,1 11 0,-2 6 0,7 6-1880,3 6 2173,2-4 0,12 12 0,7 7 0,0 0 0,0 0 0</inkml:trace>
  <inkml:trace contextRef="#ctx0" brushRef="#br0" timeOffset="719">891 367 7873,'0'11'214,"0"1"-108,0 2 0,0 1 0,0 3 0,0 1-67,0 4 1,0-1 0,0 9 0,0 4 185,0 4 1,0 3 0,0-3 0,0 2-47,0-2 1,6 1 0,1-5 0,3-8-374,4-5 0,1-7 0,3-3 67,-1-6 1,0-12-1,1-8 1,-1-7 32,1-8 1,-3-4-1,-1-4 1,-2-2-132,1-2 0,-3-5 0,0 3 0,-1 1 181,1-1 1,-6 2-1,2 8 1,-4 2 172,-2 2 0,0 8 1,0-3 1197,0 5-1109,0 9 0,0 6 1,0 14-1,0 9-202,0 7 0,0 3 0,0 8 1,0 1-128,0 3 0,0 6 0,0-5 0,0 3-399,0 4 1,7-7 0,5-3 0,4-6-1248,1-4 1757,1-7 0,53-67 0,-28 10 0,0 0 0</inkml:trace>
  <inkml:trace contextRef="#ctx0" brushRef="#br0" timeOffset="1152">1642 384 7873,'9'-27'0,"-1"4"332,0 3 0,-8 5 0,0 1 1,-10 5-25,-5 1 1,-3-6 0,1 5-1,-1-1-127,1 4 0,-6 4 1,-1 2-1,3 2-200,1 4 0,1 6 0,-2 9 1,-1 4-109,7 2 1,-3 2 0,9 6 0,-1 2-15,4 4 0,4-4 1,2 4-1,0-5 81,0-1 0,2-2 0,2-4 0,4-5-29,2-5 1,3-3 0,8-5 0,3-5-140,-3-4 0,-2-4 0,1-4 0,1-7 28,3-9 0,-1 1 1,-8-8-1,-1-2-1,-2-2 1,-3-2-1,5 0 1,-4 2 70,-3 4 0,5 2 0,-6 5 818,-2-1-450,-2 0 0,-2 21 0,0 8 0,0 9 1,0 9 0,0 3 0,0 12 0,0 5-81,0 9 0,5 5 0,1 0 0,-2 6 64,-2 4 1,-2 2 0,-2 0-1,-2-1-1,-2 1 0,-7-8 1,3-3-1,-2-7-129,1-5 0,-1-12 0,-5-14 0,-1-6-276,1-3 1,-1-8-1,1 0 1,-3-8-527,-3-8 0,4-11 0,-5-6 0,5-6 710,2-6 0,13-41 0,6-20 0,-2 26 0,1 1 0,0-1 0</inkml:trace>
  <inkml:trace contextRef="#ctx0" brushRef="#br0" timeOffset="1535">1904 0 7873,'0'27'66,"0"-1"0,0-9 1,0 0 349,0 1 1,0 1 0,2 5 0,3 5-92,7 4 0,2 4 1,-1 3-1,-1 7-84,1 3 1,-5 9 0,-2 1 0,-4 2 43,-2 4 0,0 0 0,0 0 0,0-6 25,0-6 0,0-5 1,0-16-549,0-4-301,-8-12 0,6-17 0,-4-13 0,6-9 225,6-7 0,-2-6 1,8-5-1,1-7-62,3-3 0,1-3 1,1 3-1,1 1 173,4 3 1,-3 7-1,3-4 1,-3 4 391,-3 4 1,1 0 0,-1 18 154,0 7 1,-1 8-1,-2 10 1,-3 11 87,3 14 1,1 18 0,3 13 0,-3 4-101,-3 2 0,2-2 0,-9-2 0,-1-4-686,-2-2 1,4-4 0,0-9 353,-2-7 0,-49-80 0,-13-22 0</inkml:trace>
</inkml:ink>
</file>

<file path=ppt/ink/ink2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5:42.408"/>
    </inkml:context>
    <inkml:brush xml:id="br0">
      <inkml:brushProperty name="width" value="0.04286" units="cm"/>
      <inkml:brushProperty name="height" value="0.04286" units="cm"/>
      <inkml:brushProperty name="color" value="#FFFFFF"/>
    </inkml:brush>
  </inkml:definitions>
  <inkml:trace contextRef="#ctx0" brushRef="#br0">26 385 7911,'-12'0'1031,"0"0"1,11 0 0,1 0-855,9 0 0,7 0 0,3 0 0,3 0-16,1 0 1,8 0-1,-2 0 1,4 0-56,2 0 1,0 0 0,0 0-1,2 0-309,3 0 0,-9-2 0,4-2 1,-4-2-763,-3 3 1,-3 1 0,-8 2-217,1 0 1,-11 0 1180,-7 0 0,-54 7 0,-22 3 0</inkml:trace>
  <inkml:trace contextRef="#ctx0" brushRef="#br0" timeOffset="268">113 53 11361,'12'20'260,"-1"3"0,-7 6 0,4 14 0,-2 9-309,0 10 0,-1 14 1,-5 5-1,0 7-149,0 5 1,-1-6 0,-3 1 0,-2-11-336,2-5 1,2-20 0,2-11-692,0-14 0,0-17 1224,0-10 0,8-78 0,-3 26 0,-1 0 0</inkml:trace>
  <inkml:trace contextRef="#ctx0" brushRef="#br0" timeOffset="699">375 106 7735,'8'-10'-548,"-6"-6"1634,4 5 0,3 5-642,3 6 0,2 10 0,-1 13 1,-3 6-144,-2 4 0,3 10 0,-5 5 1,0 7-93,2 3 0,-6 10 1,3 0-1,-3 9-67,-2 9 1,0-11 0,0 7 0,0-10-167,0-8 0,0-4 0,0-12 0,0-7-1025,0-12 751,0-15 0,2-8 1,2-12-1,2-8-99,-2-7 1,4-8 0,-1-12 0,3-6 128,4-3 0,-5-2 1,3-1-1,2-1 87,1-4 0,1 9 1,-3-1-1,-1 5 163,1 6 0,3 2 1,1 2-1,-1 2 169,-4 4 1,3 12 89,-3 11 1,-3 6-1,1 8 1,0 7 349,0 7 1,-7 11 0,5 0 0,-2 7-172,0 5 0,0 0 1,-6 3-1,0 1-286,0 5 0,0-7 1,0 3-1,0-5-261,0-6 1,0-3-1,0-1-3023,0 0 373,0-8 2777,0-17 0,12-50 0,7-30 0,0-7 0,1 0 0</inkml:trace>
  <inkml:trace contextRef="#ctx0" brushRef="#br0" timeOffset="883">1056 542 7911,'-8'10'903,"6"6"0,-3-5-586,3 5 0,2 1 0,0 1 0,0 1-86,0 4 1,0-1-1,2 7 1,2 4-204,1 6 0,7-3 0,-6 5 1,0-4-430,1-2 0,-5 0 0,6-2 0,-2-4-1270,0-6 1,0-13 1670,-6-10 0,0-101 0,0 34 0,0 0 0</inkml:trace>
  <inkml:trace contextRef="#ctx0" brushRef="#br0" timeOffset="1016">1143 18 8567,'-7'-9'1601,"3"1"-2496,-8 8 895,8 0 0,14 42 0,11 25 0,4 1 0,-1-1 0</inkml:trace>
  <inkml:trace contextRef="#ctx0" brushRef="#br0" timeOffset="1366">1650 368 8085,'17'-26'1135,"-7"7"1,-10 2 0,-13 13-831,-9 8 0,1 1 0,-6 11 1,0 3-66,-1 1 1,5 1 0,-4 0 0,2 5-173,3 1 0,-3-4 0,4 4 0,3-2-329,5-3 1,9-3 0,-2-1-1,4-1-134,2 1 1,0-7 0,2-1 0,6 0 102,9-1 1,3-3-1,7 4 1,0-2 146,0-4 0,0 5 0,4 1 0,-3 2 337,-3-1 0,4 1 1,-6 5-1,-2 1 228,-1-1 0,-3 7 0,-1-1 0,-3-2 54,-1-1 1,-8 3 0,2 2 0,-6 0-138,-6 1 0,-4-3 1,-7-6-1,-3 1-325,-3-1 1,-4 1 0,-8-3 0,0-3-1160,0-6 0,0 1 0,0-1 1147,0-2 0,0-41 0,1-11 0</inkml:trace>
</inkml:ink>
</file>

<file path=ppt/ink/ink2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6:02.155"/>
    </inkml:context>
    <inkml:brush xml:id="br0">
      <inkml:brushProperty name="width" value="0.04286" units="cm"/>
      <inkml:brushProperty name="height" value="0.04286" units="cm"/>
      <inkml:brushProperty name="color" value="#FFFFFF"/>
    </inkml:brush>
  </inkml:definitions>
  <inkml:trace contextRef="#ctx0" brushRef="#br0">0 1 7803,'0'17'391,"0"1"0,0-1 0,0 1 0,0-1-372,0 1 0,0 1 1,0 4-1,0 6 176,0 4 1,6 4 0,2 2 0,-1 4-41,1 1 0,-2 3 0,-4 5 0,2 1-83,2-1 1,-1-7-1,-5-6 1,0-6-277,0-4-296,0-8 0,0-5 0,0-16-5,0-10 0,0-8 0,0-5 0,2-8 211,4-8 1,-2-5-1,8-7 1,-1 3 293,-1 1 0,6 8 0,-5-1 0,3 3-46,-3 2 0,5 2 0,-4 6 0,1 7 234,-1 7 0,3 3 0,-3-2 167,4 6 1,-5 12-1,1 6 1,1 3 7,3 3 1,-4 5-1,-1 2 1,1 3 5,-2 3 1,5 2 0,-5 2 0,-1-1-287,-3 1 0,2 0 0,-2 2 0,-2 0-329,-2-2 0,-2 2 0,0-12 0,0 0-636,0 1 882,0-3 0,-24-52 0,-5-12 0</inkml:trace>
  <inkml:trace contextRef="#ctx0" brushRef="#br0" timeOffset="353">489 542 7814,'6'12'-45,"0"0"1,1-7-1,-1 5-128,6-2 1,3-2 0,3-6 543,-1 0 1,1 0 0,-1 0 0,1-2-81,-1-4 0,1-4 0,-1-7 1,1-1-164,-1 1 0,-1-1 1,-3-1-1,-1-2-36,1-3 0,-3 1 0,0 6 0,-2-3-94,-5-3 0,-1 3 0,-2-3 0,-2 2 13,-3-2 1,-5 5-1,-8-1 1,1 5-70,0 1 0,-1 5 0,1 2 0,-1 4 60,1 2 0,-1 0 0,1 2 0,-1 4 87,1 5 1,5 11 0,2 3 0,1 0-64,-1 0 0,6 6 0,-2-1 0,4 3 67,2 1 1,2 1 0,2 2 0,4 0-102,2-2 0,7 4 1,6-10-1,1 2-330,1-2 1,-4-6 0,6-9 0,1-4-526,-1-3 0,0-1 863,2-6 0,20-85 0,-26 32 0,0-1 0</inkml:trace>
  <inkml:trace contextRef="#ctx0" brushRef="#br0" timeOffset="669">1065 263 11050,'0'19'198,"0"5"1,0 3 0,0 8 0,0 0-141,0-1 1,0 7 0,2 0-1,2-2-310,2-2 1,0-4-1,-6-4 1,0-6 191,0-4 1,6-7-26,-1 0 1,1-10 0,-6-4 0,0-12 17,0-7 1,0-10-1,0 0 1,0-6 20,0-4 1,2-2-1,2 5 1,4-3-33,2 2 1,-5 2 0,7 2 0,0 2-109,-3 4 1,7-2 0,-4 8 0,3 3-188,3 7 0,-1-1 0,0 8 0,1 3-674,-1 1 1047,1 2 0,7 38 0,2 11 0</inkml:trace>
  <inkml:trace contextRef="#ctx0" brushRef="#br0" timeOffset="1003">1415 420 7814,'0'17'723,"0"1"-288,0-1 0,2-7 0,3-4-645,7-4 0,-2-2 0,1 0 0,3-2 220,2-4 1,1-4 0,0-7 0,1-1 114,-1 1 1,1 0 0,-3-3 0,-1-1-67,-2-2 0,-9-3 0,3 5 0,-4-2 173,-2 1 1,0 1-1,0 0 1,-2-3-206,-4 3 1,3 4 0,-9 3 0,-2 2-85,-1-1 0,-8 5 0,-1 2 1,1 4 101,-2 2 0,5 6 0,-3 2 0,4 1 52,1 5 1,7 7 0,1 5 0,0 1 43,0 4 1,7 4 0,-3 4 0,4 3 164,2 3 0,2 1 0,2 5 0,3-4-381,3-7 1,2 1 0,5-4 0,3-4-707,3 0 0,-2-10 1,6-5-1,1-11-1080,-1-5 1861,-6-2 0,13-28 0,4-14 0,0-1 0,0-1 0</inkml:trace>
  <inkml:trace contextRef="#ctx0" brushRef="#br0" timeOffset="1151">1939 665 7814,'-2'17'901,"-4"0"0,4-5 1,-4 0-1300,4 1-1458,2-5 1856,0 0 0,0-24 0,0-3 0</inkml:trace>
</inkml:ink>
</file>

<file path=ppt/ink/ink2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6:00.207"/>
    </inkml:context>
    <inkml:brush xml:id="br0">
      <inkml:brushProperty name="width" value="0.04286" units="cm"/>
      <inkml:brushProperty name="height" value="0.04286" units="cm"/>
      <inkml:brushProperty name="color" value="#FFFFFF"/>
    </inkml:brush>
  </inkml:definitions>
  <inkml:trace contextRef="#ctx0" brushRef="#br0">524 385 8865,'-12'-12'962,"3"0"-584,1-1 0,-6-3 0,3-1-270,-5-1 1,1 1-1,-1-1 1,1 1-148,-5-1 0,-3 1 0,2 0 0,-5-1-126,-1 1 0,0 7 0,-4 2 0,2 2 10,-2 0 1,4 3 0,-1 8-1,3 9 81,4 7 1,2 1 0,1 7 0,3 4 101,3 6 1,4-3 0,8 5 0,0-4 31,0-2 0,8 0 0,4 0 1,3-2 5,3-4 1,-1 2 0,0-8 0,3-3-98,3-7 1,-3 1-1,3-8 1,-4-2-177,-1-2 1,-1-2 0,1-2 0,-1-4-65,1-6 0,-1-5 0,0-7 0,1-7 110,-1-7 0,1 1 1,-3-6-1,-1 2 99,-2 0 0,-1-5 1,7 3-1,-3 2 103,-3 5 0,-2-1 1,-7 13 412,3 3-182,0 9 1,-6 12 0,0 14 0,0 5 118,0 5 1,0 7 0,2 0 0,2 6-130,2 3 0,5 7 0,-3-6 0,0-2-246,0-3 1,3 5 0,-3 0 0,0-4-853,0-6 0,-1 0 836,-1-8 0,-12-77 0,4-26 0</inkml:trace>
  <inkml:trace contextRef="#ctx0" brushRef="#br0" timeOffset="182">611 297 7868,'12'-9'1201,"0"3"1,-7 2-767,7-2 0,2 4 0,7-4-166,2 4 1,1 2-1,-5 0 1,2 0-225,3 0 0,7 0 0,-4 0 1,2 0-532,0 0 0,-6 0 0,5 0 0,-3 0-1219,-4 0 1705,-1-7 0,-26-3 0,-6-8 0</inkml:trace>
  <inkml:trace contextRef="#ctx0" brushRef="#br0" timeOffset="416">873 0 7955,'-11'0'1320,"-1"0"-804,8 0 0,-4 8 0,8 4 0,0 3-333,0 3 0,0 13 0,2 6 0,2 7-205,2 11 1,0 5 0,-6 10 0,0 0-218,0-1 0,6-6 0,0-5 1,-3-6-1094,-1-5 1,6-8 1331,4-16 0,6-63 0,3-29 0,2-8 0,0-1 0</inkml:trace>
  <inkml:trace contextRef="#ctx0" brushRef="#br0" timeOffset="715">1135 280 7868,'-9'19'908,"3"3"-560,4 1 1,2 8 0,0-2 0,0 4-54,0 2 0,6 6 0,1-1 0,3-1-129,4-2 1,1-4-1,3-4 1,1-7-215,4-9 1,-3-5 0,5-8-1,-2 0-160,1 0 0,1-8 0,-4-5 0,2-11 92,-1-11 1,-5 0 0,-3-7 0,-4 1 119,-3 0 0,5-1 0,-6 3 1,-2-2 114,-2 2 1,-2 4 0,-2 4 0,-4 4 193,-6 2 1,-3-2 0,-5 7 0,-1 7-132,-2 3 0,-3-2 0,5 6 0,-2 3-268,1 1 0,-3 4 0,2 3 0,3 7-362,7 4 1,-3 7 0,7 0-1,-1 0-173,4 3 0,4-1 1,2 6-1,0-2 621,0 2 0,39 2 0,10 2 0</inkml:trace>
  <inkml:trace contextRef="#ctx0" brushRef="#br0" timeOffset="1272">1554 245 7868,'18'-10'1386,"-1"-5"1,-1 15-982,-4 0 0,-5 13 0,-7 13 0,0-1-35,0 0 1,0 6 0,0 0 0,0 6-163,0 4 1,0 5-1,0-3 1,0 0-161,0-1 0,0 3 0,0-8 0,0-6-225,0-4 1,0-4-55,0-5 0,2-9 1,2-5-1,2-8-207,-2-7 1,4-12 0,-1-8 0,3-6-152,4-4 1,-1-8 0,1 3 0,-3-5 266,3-1 0,-4 7 0,1 5 1,1 3 196,-2 2 0,3 2 1,-5 4 647,2 5 0,-4 13 114,5 5 0,-7 14 0,2 7 0,-4 9-123,-2 3 1,6 8 0,0 7 0,-3 3-106,-1 3 0,-2 1 0,0-1 0,0-3-344,0-2 0,6-4 0,0-10 0,-2-6-924,-2-4 1,6-5 370,3-8 0,3-10 0,-1-19 0,-1-8-19,2-8 0,1-6 0,1-7 1,-3-1 111,-1 1 1,0 0 0,5 1-1,-2 5 325,-3 5 1,4 6 0,-7 4 0,3 6 287,0 5 1,-7 7-118,7 13 1,-8 9 0,4 9 0,-2 9 592,-1 6 1,1 4 0,-6 5 0,0 9-49,0 5 1,6 2 0,0-5 0,-2-1-1423,-2 1 0,0-1 776,3 0 0,5 1 0,8-1 0</inkml:trace>
</inkml:ink>
</file>

<file path=ppt/ink/ink2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6:05.590"/>
    </inkml:context>
    <inkml:brush xml:id="br0">
      <inkml:brushProperty name="width" value="0.04286" units="cm"/>
      <inkml:brushProperty name="height" value="0.04286" units="cm"/>
      <inkml:brushProperty name="color" value="#FFFFFF"/>
    </inkml:brush>
  </inkml:definitions>
  <inkml:trace contextRef="#ctx0" brushRef="#br0">254 10 7872,'12'0'1227,"0"0"2,-8 8-786,3-6 1,-7 13-96,0-3 0,0-2 1,0 1-13,0 3 0,0 3 0,0 5 0,0 1-103,0-2 0,0 7 0,0 1 0,2 2-43,4-2 0,-4 6 0,4-2 0,-4 6-53,-2-1 1,0 1-1,0 0 1,0 2-25,0-2 1,0 3 0,0-1 0,0 0-26,0 1 1,0-5 0,0 6 0,0-2 36,0 0 1,0 5-1,0-5 1,0-2-31,0-2 1,0-3 0,0 1 0,0 0-44,0 0 0,2 0 0,2 0 1,1 0-69,-1 0 0,-2-6 0,-2 0 1,0 2 61,0 2 0,0 4 0,0 2 0,0 2 42,0-3 0,0-1 0,0 0 0,0 2-42,0 2 0,0 0 0,0-5 0,0 3-26,0 2 0,0 2 0,0-5 0,0 3 53,0-2 1,0-2-1,0-2 1,0 2 0,0 3 1,0-3 0,0 4 0,0-4-51,0-2 1,2 2 0,2 2 0,2 1-11,-2-1 0,-2-2 0,-2-2 0,0 0-36,0 0 1,0 0-1,0-2 1,0-2 44,0-2 1,0 2 0,0 8 0,0-1 3,0-5 1,0 2 0,0-6 0,0 6 48,0 6 0,0-4 1,0 4-1,0-4-37,0-2 1,0 0 0,0-1 0,0 1-27,0 0 1,0 2 0,0 2 0,0 2-23,0-2 1,0-1-1,-2 1 1,-2 2-17,-2-2 1,0 0 0,6-1 0,0 3 22,0-2 0,0 4 0,0-3 0,-2 1 7,-3 2 0,3-6 1,-4 1-1,4-5-3,2-3 1,0-1-1,0 6-20,0 0 0,0-2 1,0-2-1,0-2 1,0 2-3,0 2 1,0 2 0,0 0 0,0-1 17,0 1 0,0 0 0,0 0 1,0 0 3,0 0 0,-6-6 1,0 0-1,2 2-3,2 2 1,2-4-1,0-1 1,0-1-19,0 0 1,0-4-1,0 6 1,0 0 18,0-1 0,0 3 1,0-6-1,0 2 15,0 4 1,0-4 0,0 2 0,0 2 16,0 2 0,0 2 0,0 0 1,-2-2-4,-3-4 1,3 4 0,-4-5 0,4 1-73,2 0 0,0 0 0,0 4 0,0-4-12,0-6 1,0 4-1,0 1 1,0-1 42,0-4 0,0 2 0,0 0 0,0 3-1,0 3 1,0-6 0,0 0 0,0-2 22,0 1 1,0 7 0,0-2 0,0 2-16,0-2 1,-6 2-1,0-6 1,2 2-23,2 5 1,2-5 0,0 0 0,0-2-3,0-4 0,0 5 0,0-3 0,0 0 17,0 2 1,0-5 0,0 3 0,0-2 12,0 3 0,0-3 1,0 6-1,0 0-8,0 1 0,0-5 0,-1 6 0,-3 0-63,-2-2 1,0 4 0,6-5 0,0-1 9,0 0 0,0 4 0,0-6 0,0-1 10,0-3 1,0 1-1,0 1 1,0 2-2,0-1 0,0-3 0,0-2 0,0 1-17,0-1 1,0 7-1,0-1 1,0-2 39,0-1 1,0-3-1,0 1 1,0-1 42,0 1 1,0-1 0,0 0-1,0 1 2,0-1 0,0 7 1,0-1-1,0-2 6,0-1 0,-6-3 0,0 1 0,2-1-7,3 1 1,1-1 0,0 0-1,0 1-34,0-1 1,0 1 0,0-1-36,0 1 0,0-1 0,0 1 0,0-1 47,0 1 0,0 5 0,0 0 0,0-1 12,0-3 1,0 0 0,0 3 0,0 1-2,0-2 0,0-1 0,0-3 0,0 1-163,0-1 1,0 1-372,0-1 1,0 1-67,0-1 0,0-5-1034,0-1 1,0-9 1628,0-2 0,-63-186 0,38 106 0,-1 0 0,0-1 0</inkml:trace>
  <inkml:trace contextRef="#ctx0" brushRef="#br0" timeOffset="732">289 98 6731,'16'-2'293,"-4"-4"0,-3 4 187,-3-4 1,-4-4-106,4-1 0,-4 1 15,-2-2 0,0 7 98,0-7 1,0 6 426,0-6-728,0 9 0,-2 3 0,-4 11 0,-4 7-118,1 5 0,-7 4 1,4 8-1,-3 0 12,-3 0 1,-5 2-1,0 2 1,0 3-93,-3 3 0,7-4 0,-4 3 1,3-1-145,3-4 0,-1-4 1,1-4-1,1-4-839,5-2 0,1-7-1382,4-7 2376,4-7 0,18-43 0,13-19 0</inkml:trace>
  <inkml:trace contextRef="#ctx0" brushRef="#br0" timeOffset="1068">429 63 12270,'8'9'563,"-4"-1"0,5-6 0,1 4-228,0 6 1,1 3 0,7 2 0,1 3-83,5 3 0,-3 4 0,6 8 1,0 2-99,0 4 1,-3-4-1,3 5 1,-2-1-172,-3 0 1,-3 4-1,-2-9 1,1-3-210,-1 0 1,-5-7 0,-2-3 0,-3-4-142,-3-1 0,0-8 0,0-3-949,2 1 1315,0-6 0,-45-49 0,-10-21 0</inkml:trace>
</inkml:ink>
</file>

<file path=ppt/ink/ink2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6:09.575"/>
    </inkml:context>
    <inkml:brush xml:id="br0">
      <inkml:brushProperty name="width" value="0.04286" units="cm"/>
      <inkml:brushProperty name="height" value="0.04286" units="cm"/>
      <inkml:brushProperty name="color" value="#FFFFFF"/>
    </inkml:brush>
  </inkml:definitions>
  <inkml:trace contextRef="#ctx0" brushRef="#br0">140 611 8047,'10'0'1686,"-1"0"-1359,-3 0 0,4-2-309,7-3 0,-1-5 0,-2-8 0,-5-1-19,-1-4 1,4 3-1,-7-3 1,-1 2 40,-2-3 0,-2 5 1,0-4-1,0 3-60,0 3 0,-2-1 0,-2 1 1,-3 0-79,-3-1 1,-2 3 0,-5 3-1,-3 4 10,-3 0 0,2 6 1,-4-1 100,5 6 0,-1 7 1,9 8-1,-3-1 92,-3 1 0,9 7 1,1 4-1,2 4 60,0 2 1,0-6-1,6 0 1,2 2 131,4 2 0,-2 2 0,8 0 0,3-2-171,6-4 0,-1 2 1,3-8-1,-2-1-266,3-3 1,-3-9 0,6-4 0,-1-4-115,-5-2 0,4 0 0,-2-4 0,-1-6-147,-3-8 0,-1-9 1,-3 2-1,-1-2 119,-3-4 1,-1-4-1,2-4 1,-6-2 160,-5 3 1,5 1 0,0 2 0,-2 2 225,-2 4 1,-2-2-1,0 7 1,0 3 176,0 2 0,0 7 579,0 0-685,-8 8 1,6-1 0,-4 10 83,4 7 0,4 4 0,2 3 1,2 4 98,-2 6 1,4 4 0,-1 2 0,1 0-71,0 0 0,-2 0 0,-4 0 0,2 0-195,1 0 1,1-8-1,-4-6 1,2-5-885,2-4 71,0-9 1,-6 3 0,0-14 280,0-9 0,2-8 0,2-10 0,1 0 69,-1 0 1,4-2-1,-2-2 1,0-1 214,1 1 0,-5 8 0,6 4 0,-2 1 32,0 5 0,2 2 739,-3 1 1,-1 10-83,8 8 0,-8 8 0,4 10 0,-3-1-134,1 1 1,6 7 0,-6 2-1,-1 2-178,3 0 1,-6-2 0,6 4 0,-2-3-520,0-3 1,-1-2-1,-3-6 1,2 1 295,2-1 0,-16-53 0,-9-15 0</inkml:trace>
  <inkml:trace contextRef="#ctx0" brushRef="#br0" timeOffset="1013">751 437 7783,'10'9'346,"0"-1"-59,-5-8 0,-1 0 0,8-2-56,2-4 0,-5-3 1,3-9-1,0 1-154,-3-1 1,5-5-1,-6 0 1,-1 0-52,1-3 0,-2 7 0,-6-4 1,0 3-59,0 3 1,0-1 0,-2 1 0,-4 1 13,-5 5 1,1 3-1,-2 8-10,-1 0 0,-3 0 0,-1 2 0,1 4 13,4 5 0,-3 7 1,5 3-1,1 4 252,3 2 1,2 3-1,0 5 1,-2-1 80,2 1 0,2 2 0,4 0 0,4 0-168,6-4 0,-3-4 1,3 0-1,4-6-389,5-3 1,-2-5-1,5-3 1,-5-6-487,-1-4 0,1-10 1,2-4-1,3-5 153,-3-6 0,-8-10 0,-1-10 1,0 0 571,-3 1 0,5-5 0,-8 6 0,0 2 0,1 3 0,-5 3 0,4 3 0,-4 7 179,-2 4 355,0 9 1,0 4-1,0 12 101,0 6 0,0 5 0,0 5 0,2 3-250,4 2 0,-4 8 0,4 6 1,-4-1-186,-2 3 0,5-6 0,1 2 0,-2-6-171,-2-4 0,-2-8 1,0 2-528,0-3 258,0-10 1,0-12 0,0-14 0,0-7-9,0-4 0,-6-8 1,0-6-1,3 2 5,1 2 1,2 2 0,0 2 0,0 2-31,0 2 0,0 2 1,2-2-1,1 6-156,3 3 0,8 3 1,-3 1-1,5 5 103,1 5 1,1 2 0,-1 0 0,3-2 325,3 2 0,2 4 0,16 6 0,-16-4 0,8 2 0,-13-6 0,-9-4 0,-5-5 618,6 5 0,-8-8 29,2 3 1,-12 3 0,-6 0-338,-3 0 0,-3 6 1,1-4-74,-1 5 1,1 1-1,-1 0-126,1 0 0,-1 7 0,3 5-254,3 3 1,-1 3 0,7 1 0,2 3 231,2 1 0,2 6 0,0-6 0,0 1-25,0 1 1,2-6-1,4 5 1,3-5-177,1-2 0,6-5 1,-5 0-473,5 1 0,1-5 261,1-2 0,-3-6 1,-1-6-1,-5-6 92,-1-3 0,-2-3 1,-6 1 101,0 0 0,0-1 163,0 1 1,6 5 374,0 0 1,0 10 0,-5 2-30,5 10 1,-4 6-1,4 3 1,-2 4 40,2 6 0,-2 4 0,5 4 0,-1 4-65,-4 6 1,0-3 0,0 1 0,2-1 86,-3 1 1,-1 0 0,-2-1 0,0-7-63,0-6 0,-5-9 0,-3 1-534,-2-4 1,-2-9-1,-5-4 1,0-4-553,-1-2 1,1 0 0,-1-2-1,1-6-920,-1-9 1,7-5 1624,-1-13 0,9-14 0,2-10 0,-3-11 0,0 0 0</inkml:trace>
  <inkml:trace contextRef="#ctx0" brushRef="#br0" timeOffset="1180">1467 175 7726,'8'17'163,"-4"1"1,6-1 529,-3 1 1,5-1-1,-4 1 1,2-1-304,3 1 1,3-1 0,1 0 0,1 1-637,-1-1 0,0-5 0,1-2 1,-1-1-720,1 1 0,-1-6 965,1 2 0,-8-43 0,-3-12 0</inkml:trace>
  <inkml:trace contextRef="#ctx0" brushRef="#br0" timeOffset="1415">1799 0 7726,'-12'0'3492,"1"0"-2716,7 0 0,-4 8 0,8 4-346,0 3 0,0 12 0,0 6 0,0 10-36,0 7 1,-2 14 0,-2 20 0,-1 7-231,1 8 1,0-49-1,0 1 1,-4 48-1,0-6-409,1-4 0,-5-5 0,6-11 0,2-16-1488,2-18 0,2-12 1733,0-10 0,-7-46 0,-3-12 0</inkml:trace>
</inkml:ink>
</file>

<file path=ppt/ink/ink2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6:31.889"/>
    </inkml:context>
    <inkml:brush xml:id="br0">
      <inkml:brushProperty name="width" value="0.04286" units="cm"/>
      <inkml:brushProperty name="height" value="0.04286" units="cm"/>
      <inkml:brushProperty name="color" value="#FFFFFF"/>
    </inkml:brush>
  </inkml:definitions>
  <inkml:trace contextRef="#ctx0" brushRef="#br0">0 123 11760,'12'0'934,"0"0"1,-1 0-681,7 0 1,-1 0 0,1 0-53,-1 0 1,1 0 0,-1 0 1,1 0 0,-1 0 0,1 0-39,-1 0 1,0 0-1,1 0-8,-1 0 0,1 0 1,-1 0 11,1 0 0,-1 0 1,1 2-46,-1 4 0,-5-4 0,-1 4-47,3-5 1,2-1 0,1 0 0,1 0-57,-1 0 1,-5 2 0,-1 2-46,3 2 1,1 0 0,3-6-1,-1 0-1,1 0 0,-7 0 0,1 0 1,2 0 25,1 0 1,-3 0 0,-1 0 0,3 0 50,2 0 1,-5 0-1,1 0-31,1 0 1,3 0-1,1 0 37,1 0 1,-1 0-1,1 0-42,-1 0 0,-5 0 0,0 0 0,1 0 2,3 0 0,1 0 0,1 0-1,-1 0 0,1 0 1,-1 0 52,0 0 1,1 0-1,-1 0 1,1 0-99,-1 0 1,1 0 0,1 0 0,3 0-68,1 0 0,2-2 1,-4-2-1,3-2 68,-3 2 1,6 2 0,0 2 0,2 0-1,1 0 0,-7-5 0,4-1 0,0 2 43,0 2 1,-3 2 0,3 0 0,0-2 18,0-4 1,-4 4-1,5-4 1,-1 5-11,0 1 1,-4 0 0,4 0 0,1 0-19,-1 0 1,-6 0 0,2 0-1,-1 0 1,1 0 1,-2 0 0,6 0 0,-1 0-7,-5 0 1,0 0-1,1 0 1,1 0 0,-2 0 1,5 0 0,-3 0 0,-2 0-23,-1 0 0,3 0 0,0 0 0,-1 0 41,-3 0 0,4 0 0,1 0 0,-1 0-21,2 0 1,-6 0 0,5 0 0,-3 0-11,2 0 0,-3-2 0,5-2 0,-2-2-2,1 2 0,-1 2 0,-4 2 0,3 0 6,1 0 1,2 0 0,-4 0 0,5 0 2,1 0 0,-4 0 0,4 0 0,-1 0 3,-5 0 1,4 0-1,0 0 1,1 0 1,-1 0 1,4 0-1,-4 0 1,0 0-4,1 0 0,5-6 0,-4 0 0,2 3 29,0 1 1,-6 2 0,4 0 0,1 0-17,-1 0 0,0 0 0,2 0 0,-4 0-23,0 0 0,-3 0 0,7 0 0,0 0-5,-2 0 0,4 0 0,-6 0 0,3 0 4,3 0 0,-6 0 0,0 0 1,-2 0 16,1 0 1,1 0 0,-4 0 0,3 0 26,-3 0 0,4 0 1,-2 0-1,1 0-2,1 0 0,0 0 1,4 0-1,-3 0 2,-1 0 1,-4 0-1,8 0 1,0 0-30,-2 0 0,5 0 1,-7 0-1,2 0-11,4 0 0,-4 0 0,0 0 0,0 0 0,1 0 1,-5 0-1,6 0 1,0 0-22,-2 0 1,6 0-1,-6 0 1,3 0 9,-1 0 0,-2 0 1,4 0-1,-4 0 24,-2 0 1,6 0-1,-2 0 1,2 0 8,-1 0 0,3 0 0,-6 0 0,2 0-9,0 0 0,0 0 0,6 0 0,-2 0-29,-4 0 1,4 0 0,-4-2 0,4-2-31,2-2 1,-6 0-1,0 6 1,2 0 29,2 0 0,-4 0 0,1 0 0,1 0 24,2 0 0,-4 0 1,0 0-1,2 0 16,2 0 1,2 0-1,-2 0 1,0 0 45,2 0 1,-10 0 0,10 0 0,-2 0-19,0 0 0,0 0 0,0 0 0,-2 0-34,0 0 0,6 0 1,-8 0-1,2 0-52,-2 0 1,4 0-1,-4 0 1,4 0 29,2 0 1,-6 0-1,0 0 1,2 0 5,2 0 0,0 0 0,-2 0 0,-2 0 21,2 0 0,-3 0 0,1 0 0,0 0 2,-2 0 1,4 0 0,-6 0-1,0 0-7,1 0 1,3 0 0,-4 0 0,0 0-23,0 0 1,5 0 0,-5 0 0,0 0-20,0 0 1,1 0 0,-5 0 0,2 0 1,-2 0 0,5 0 1,-3 0-1,0 0 23,3 0 1,-5 0 0,6 0-1,-2 0 8,-3 0 0,3 0 0,0 0 1,0 0 5,0 0 0,1 0 0,-5 0 1,4 0 4,2 0 0,-3 0 1,3 0-1,0 0-12,0 0 0,-3 0 0,3 0 0,0 0-9,0 0 0,-6 0 0,3 0 0,-3 0-3,2 0 0,-1 0 1,5 0-1,-2 0 9,-4 0 1,5 0 0,-1 0 0,0 0 20,0 0 1,1 0 0,-5 0-1,2 0 19,-2 0 0,5 0 0,-1 0 0,0 0-30,0 0 0,-1 0 0,-5 0 1,2 0-6,3 0 0,-1 0 0,-6 0 0,1 0-3,-1 0 0,7-6 0,-1 1-1,-2 1 1,-1 2 0,-3 2 0,1 0 19,-1 0 1,-5 0 0,-1 0 0,3 0 26,1 0 0,-3 0 1,0 0-1,1 0 1,3 0-1,1 0-36,1 0 0,-7 0 0,1 0 24,2 0 1,-5 0-11,3 0 1,0 0-2,5 0 1,-5 0-571,-1 0-2219,-7 0 2765,12 0 0,-53-7 0,-25-2 0,3-1 0,-1 1 0</inkml:trace>
</inkml:ink>
</file>

<file path=ppt/ink/ink2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6:36.206"/>
    </inkml:context>
    <inkml:brush xml:id="br0">
      <inkml:brushProperty name="width" value="0.04286" units="cm"/>
      <inkml:brushProperty name="height" value="0.04286" units="cm"/>
      <inkml:brushProperty name="color" value="#FFFFFF"/>
    </inkml:brush>
  </inkml:definitions>
  <inkml:trace contextRef="#ctx0" brushRef="#br0">1 18 10872,'17'0'311,"8"-6"1,5 1 0,5 1-119,5 2 0,-1 2 1,6 2-1,-1 4-181,1 5 1,-4 7 0,3 3 0,-1 4 16,-4 2 0,-4 3 1,-6 6-1,-8 3-14,-7 2 1,-6 2-1,-8-5 1,-2 3-8,-4-2 0,-4-2 0,-9-2 1,-5 0 33,-5 0 0,-4-8 0,-2-2 1,0-2-20,1 1 1,-3-1 0,-2-6 0,-2 1-339,2-1 1,2-7 0,4-2 0,2-2 10,2-1 0,8 1 2199,-2-6-1523,3 0 1,18 0 0,8 0-450,8 0 0,5 0 0,2 0 0,5 0 126,1 0 1,4 0 0,8 0 0,1 0 57,-1 0 0,-2 0 0,-2 0 1,0 0 105,0 0 0,-2 0 0,-2 0 0,-4 0 35,-2 0 0,-1 0 0,-7 0-752,1 0-1713,-9 0 1471,-1 0 1,-62-8-1,-14-1 1</inkml:trace>
  <inkml:trace contextRef="#ctx0" brushRef="#br0" timeOffset="552">1363 210 8278,'-8'-17'1998,"4"5"-1253,-7 1 0,1 5 0,-4-4-219,3 2 1,-1-3 0,-5 5-1,-1 2-348,1 2 0,-1 2 0,1 0 1,-1 0-175,1 0 0,-3 2 0,-1 2 0,-2 4-128,2 1 0,-5 3 0,3 5 0,4 1-99,5-1 0,0 1 0,7-1 0,-1 1 0,0-1 0,2 1 0,6-1 0,2 1-73,4-1 1,4 6-1,7 1 1,3-3 223,3-2 1,2-1-1,6-1 1,-2 1 212,2-1 0,-3 1 0,-1-1 0,-2 1 25,-4-1 1,4 1 0,-1-1-1,-5 1 356,-5-1 1,-1 0 0,-5 1 0,0-1 167,0 1 1,-3-1-1,-5 1 1,-1-1-221,-5 1 1,-4-1 0,-7-1-1,-3-3-278,-3-1 0,1-2 1,-7 3-1,0-3-334,2-2 0,-6-3 0,4-5 0,-2 0 142,2 0 0,-13-47 0,-3-22 0,-3-4 0,0 1 0</inkml:trace>
</inkml:ink>
</file>

<file path=ppt/ink/ink2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6:44.588"/>
    </inkml:context>
    <inkml:brush xml:id="br0">
      <inkml:brushProperty name="width" value="0.04286" units="cm"/>
      <inkml:brushProperty name="height" value="0.04286" units="cm"/>
      <inkml:brushProperty name="color" value="#FFFFFF"/>
    </inkml:brush>
  </inkml:definitions>
  <inkml:trace contextRef="#ctx0" brushRef="#br0">18 123 9126,'-10'0'3154,"2"0"-1936,8 0 1071,0 0-1734,8 0 0,-4 0-74,7 0 0,-1 2 827,2 3-589,3-3 1,-7 8-164,4-4 1,3-4-135,-3 4 0,-4-2-103,-3 1 0,5-3-35,2 4 1,-3-4-115,3-2 1,-6 0-75,6 0 1,-7 0-36,7 0 0,-8 2 0,4 2 258,-1 2-356,-5 0 87,14-6 1,-12 0 49,7 0 0,-5 0-18,6 0 1,-6 0-83,5 0 1,-5 0-84,6 0 1,-6 0 148,5 0 1,-5 0-13,6 0 1,-6 0-40,5 0 1,-5 0-70,6 0 1,-1 0 9,7 0 1,-7 0-1,-1-2-72,-2-4 1,5 4 48,-1-4 0,4 4 0,1 2 45,1 0 1,-1 0 0,0 0 0,1 0-15,-1 0 0,1-6 0,-1 0 0,1 3 40,-1 1 1,1 2 0,-1 0-1,1 0-3,-1 0 1,1-6 0,1 0 0,2 2-25,3 2 1,-1 2 0,-6 0 0,1 0-7,-1 0 0,1 0 0,-1 0 0,1-2 14,-1-4 1,1 4 0,-1-3-1,1 3-11,-1 2 1,0 0 0,1 0 0,-1 0-26,1 0 0,-1 0 0,1 0 1,1 0 22,4 0 1,-3 0 0,3 0 0,-3 0 11,-3 0 1,1 0 0,1 0 0,2 0 23,3 0 0,-1 0 1,-4 0-1,3 0 6,1 0 0,2 0 0,-4 0 0,3 0-18,-3 0 1,4 0-1,1 0 1,-1 0-6,0 0 0,-2 0 0,-3 0 1,1 0-5,2 0 0,6 0 0,-5 0 0,-3 0 7,-2 0 1,5 0 0,-1 0-1,0 0 4,3 0 0,-7 0 1,6 0-1,-2 0-25,1 0 1,1 0-1,-4 2 1,3 1 19,-3 3 0,4 0 0,0-6 0,1 0 1,-1 0 0,4 0 1,-4 0-1,0 0 3,1 0 0,3 0 0,-4 0 0,0 2-29,0 4 1,6-4 0,-3 4 0,-1-4 23,-4-2 1,4 0-1,0 0 1,3 0 4,-1 0 1,-6 5-1,6 1 1,0-2 4,-2-2 1,6-2 0,-4 0 0,2 0 10,-1 0 1,3 0-1,-4 0 1,4 0-54,2 0 1,-1 6 0,1 0-1,-2-2-10,-4-2 1,4-2 0,-3 0 0,3 0 67,2 0 1,-6 0 0,0 0 0,2 0-1,2 0 0,0 5 0,-2 1 1,-2-2 2,2-2 0,2-2 1,0 0-1,-2 0-11,-2 0 1,0 0-1,6 0 1,-2 0-11,-4 0 1,4 0-1,-6 0 1,2 0-7,1 0 0,-3 0 0,4 0 0,-4 0-10,-2 0 0,4 0 0,-3 0 0,1 0-41,4 0 0,-4 0 0,0 0 0,-2 0 48,-3 0 1,3 0 0,0 0-1,0 0 83,1 0 1,-1 0-1,-2 0 1,4 0 6,0 0 0,4 0 0,-5 0 0,-1 0-41,0 0 0,6 0 0,-4 0 0,2 0-96,1 0 1,-7 0 0,4 0-1,0 0-16,0 0 1,-3 0-1,3 0 1,0 0 39,0 0 0,-4 2 1,5 2-1,-3 2 15,-4-2 0,4-3 0,1-1 0,-1 0 65,0 0 0,4 0 0,-4 0 0,1 0 11,-1 0 1,4 0-1,-4 0 1,0 0-34,1 0 0,3 0 0,-4 0 0,0 0-46,0 0 0,5 0 1,-7 0-1,0 0-4,2 0 0,-3 0 0,5 0 1,-2 0 12,-4 0 1,5 0 0,-1 0 0,0 0 23,0 0 0,4 0 1,-5 0-1,-1 0 6,2 0 0,-3 0 0,5 0 0,-2 0-13,-4 0 1,4 0 0,1 0-1,-1 0-1,0 0 1,4 0 0,-3 0-1,1 0-24,4 0 1,-4 0 0,0 0 0,0 0-38,0 0 0,-5 0 0,3 0 0,-2 0 72,1 0 1,5 0 0,-4 0-1,0 2 14,0 4 0,4-4 0,-3 4 0,-1-4-9,0-2 0,4 0 1,-4 0-1,1 0-11,-1 0 1,4 0 0,-6 0 0,1 0-24,1 0 1,0 0 0,4 0 0,-4 0-26,1 0 0,-5 0 1,6 0-1,0 0 17,0 0 1,-5 0 0,3 0 0,-2 0 10,1 0 1,5 0 0,-6 0-24,-2 0 87,6 0 1,-7 0 0,5 0 0,-2 0 19,1 0 0,-1 0 1,-6 0-1,3 0-49,3 0 0,-3 0 0,3 0 0,-4 0-44,-1 0 1,5 0 0,0 0-1,-1 0 3,-3 0 0,-2 0 1,1 0-1,-1 0 2,1 0 1,-1-6 0,1 0 0,-1 2 8,1 2 0,-1 2 1,1 0-1,-1 0 13,1 0 1,-1 0 0,0 0 2,1 0 1,-1 0-1,1 0 1,-1 0 23,1 0 1,-1 0 0,1 0 0,-1 0 32,1 0 0,-7 0 0,1 0 0,2-1-40,1-5 1,-1 4 0,1-4-63,5 4 1,1 2 0,-4 0-9,1 0 1,-1 0 0,1 0 21,-1 0 0,-1-2 1,-3-2-1,-1-2-5,2 2 1,-5 3 0,3 1 95,2 0 1,1 0-39,2 0 0,1 0 0,-1 0-9,1 0 0,-6 0 0,-1 0 0,3 0 1,-5 0 0,3 0-10,2 0 1,-5 0 0,3 0-7,2 0 1,-5 0 0,3 0 23,2 0 0,-5 0-75,3 0 1,-6 0-203,5 0-799,1 0 0,0 0-3364,-1 0 2204,-7 0 2203,4 0 0,-68 12 0,-43 7 0,35-6 0,0-1 0,0 1 0</inkml:trace>
  <inkml:trace contextRef="#ctx0" brushRef="#br0" timeOffset="2067">9186 0 7861,'-9'0'2663,"3"0"-2489,12 0 0,5 0 0,11 0 0,1 0-74,-2 0 0,4 2 1,1 4-1,-1 4 23,0 0 0,4 5 1,-6-3-1,-1 5-13,-3 6 1,-3-1 0,-5 7 0,-5 2-1,-4 2 1,-2 2 0,-2 0-1,-6 0-67,-9 0 0,-6 0 0,-8 0 0,2-2-18,-2-4 1,3-2 0,1-6-1,0 2-12,0-1 0,6-9 0,-3-3 539,5-2-171,9-2-492,2-6 0,10-6 0,4 0 0,6 2 306,3 2 1,3 2 0,-1 0 0,1 0 67,-1 0 0,6 0 0,1 0 0,-1 0-163,2 0 0,-5 2 1,3 2-1,-2 2-60,3-2 0,-5-2 0,4-2 1,-3 0-440,-3 0 0,-5 0 0,-1 0-1592,3 0 0,-6-2 1991,-2-4 0,-20-12 0,-5-9 0</inkml:trace>
  <inkml:trace contextRef="#ctx0" brushRef="#br0" timeOffset="2383">9850 53 7874,'10'-8'618,"-3"6"0,1-6 1,4 8-409,3 0 1,3 0 0,1-2 0,4-1-268,7-3 1,-3 0-1,2 6 1,2 0 61,2 0 1,-4 0 0,-2 2 0,-2 2 172,-3 2 1,-3 7 0,-3-1 0,-5 3 96,-5 3 1,-4 5 0,-2 2-1,-2 2-105,-4 4 1,-3 1 0,-11-1 0,-1-2-232,-2 2 1,-7-4 0,5 0-1,-2-2-701,-4-3 1,4-5 0,-2-3 761,-2-3 0,-33-22 0,-10-1 0</inkml:trace>
  <inkml:trace contextRef="#ctx0" brushRef="#br0" timeOffset="2722">9920 53 7874,'0'-12'1114,"0"1"0,0 5 4,0-6 0,0 10-756,0 2 1,0 8-1,0 11 1,0 5 4,0 5 1,0 6 0,0 5 0,0 7-116,0 3 1,0 11 0,0 3 0,-2 5-313,-4 7 1,2-4 0,-8 4-1,1-5-707,1-1 1,-3-13-1,5-7 1,0-5-2449,0-7 3215,2-1 0,-1-48 0,-3-13 0</inkml:trace>
</inkml:ink>
</file>

<file path=ppt/ink/ink2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6:58.721"/>
    </inkml:context>
    <inkml:brush xml:id="br0">
      <inkml:brushProperty name="width" value="0.04286" units="cm"/>
      <inkml:brushProperty name="height" value="0.04286" units="cm"/>
      <inkml:brushProperty name="color" value="#FFFFFF"/>
    </inkml:brush>
  </inkml:definitions>
  <inkml:trace contextRef="#ctx0" brushRef="#br0">158 262 7732,'-8'-17'215,"6"0"0,-6 1 196,0 4 0,6-3 0,-5 5 315,-1 0 1,6-5 96,-4 3 0,2 3-424,-2-3 0,3 8 0,-7 0-317,2 8 0,2 6 0,6 7-46,0 1 0,0-1 0,0 1 0,0-1-108,0 1 1,0-7-1,2 1-194,4 1 0,2-3 0,5 0 0,-1-2-62,2-5 1,1-1-1,3-2 217,-1 0 0,-5 0 1,-1 0-1,1-2 60,-2-3 1,3-5-1,-7-8 1,-2 1-5,-2 0 0,-2-1 0,0-1 0,0-3 272,0-1 0,-2 0 1,-4 5-1,-6 1 267,-3-1 0,-3 3 0,1 1 0,0 5-112,-1 1 0,1 2 1,-1 6-1,1 2-118,-1 4 0,1 3 1,-1 11-1,3 1-130,3 2 0,4 1 0,8-5 0,0 3-130,0 1 1,0 0 0,2-4 0,4 3-230,6 1 0,3-2 0,3-7 1,1-4-128,4-2 1,-1-3 0,5-5 0,-2 0 47,-3 0 1,3-2 0,-2-1-1,-2-7 37,-1-6 1,-5 3 0,-1-13 0,-4 3 330,-3 0 0,-1 0 1,-6 3-1,0-1 133,0-2 0,-2-1 1,-4 7-1,-5-1 127,-5 1 0,-1 1 1,-1 3-1,1 3-12,-1 2 0,1 3 0,-2 5 1,-3 0-120,-1 0 1,0 1 0,7 5 0,3 6-153,1 3 0,2 3 0,-1 1 1,3 3 10,0 1 1,6 6-1,-4-6 1,4 1-66,2 1 0,6-6 0,2 5 0,2-5-30,3-2 1,3-5 0,3-2 0,2-2-251,3-5 0,-1-1 0,-6-2 0,1-2-5,-1-3 1,1-5 0,-3-8-1,-1 1 161,-2-1 1,-9-5 0,3 0 0,-4 2 348,-2 1 0,0 3 25,0-1 0,-8 3 1,-3 1-37,-5 2 1,5 9-1,-1-3 1,0 6-450,3 6 1,-7-3 0,6 9 0,-1 0-1127,-1-3 0,8 7 1384,-2-4 0,28 42 0,7 12 0</inkml:trace>
  <inkml:trace contextRef="#ctx0" brushRef="#br0" timeOffset="847">1136 53 7719,'-16'-2'603,"2"-2"171,3-2 1,5 0-1,-6 6 196,-1 0 0,3 0-577,-2 0 1,3 2 0,-3 4-214,6 6 1,-2 3-1,3 3-153,1-1 1,2-5-1,2 0 1,2 1-234,4 3 0,-3-1 0,7-1 1,0-3-35,0 3 0,-1-4 0,5-1 0,-2 1 54,1 0 0,3-6 1,1 2 8,1-5 1,-7-1 0,1 0-1,-1-1 155,-1-5 0,0-4 1,-6-7-1,2-1 306,-3 1 1,-1-1 0,-2 1 0,0-1 107,0 1 1,0-1-1,-2 1 1,-3 1-97,-7 5 1,2-5-1,-1 6 1,-3 1-85,-1 3 0,-3 4 0,1 2 0,-1 0-159,1 0 0,-1 8 0,3 3 0,1 5-23,2 1 1,7 7 0,-5-1 0,2-2-32,4-1 1,2 3 0,2 0 0,2-1-21,4-3 0,-2-3 0,8-3 0,1-1-180,3 1 0,7-3 0,0 0 1,-1-2-129,-3-5 1,-1-1-1,-1-2 1,0 0 16,1 0 1,-6 0 0,-1 0 0,1-2 237,-2-3 1,-3 1 0,-7-8 0,0-2 202,0-1 1,0-4 0,0-3-1,0-1 25,0 2 1,-5-1-1,-3 1 1,-2-2 188,-4 1 0,-1 3 0,-3 3 2,1 5 1,0 3 0,-1 8-189,1 0 0,1 2 0,3 4 0,3 5-114,2 5 1,2 3 0,6 3 0,0 1 2,0-2 1,0 4 0,0-1 0,2-3-113,4-2 0,2-1 1,5-1-1,-1-1-130,2-4 0,1-3 0,3-5 0,-1 2-245,0-2 1,1-2 0,-1-4 206,1-4 0,-6-4 1,-3-7-1,1-1 175,0 1 0,-7-6 1,3-1 235,-4 3 1,-4 2 0,-2 1 0,-3 3 151,-3 3 0,4 4 0,-5 8 0,-3 0-466,-2 0 0,1 2 0,1 4 0,3 6-778,-3 3 915,6 3 0,1 15 0,7 3 0</inkml:trace>
</inkml:ink>
</file>

<file path=ppt/ink/ink2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6:52.420"/>
    </inkml:context>
    <inkml:brush xml:id="br0">
      <inkml:brushProperty name="width" value="0.04286" units="cm"/>
      <inkml:brushProperty name="height" value="0.04286" units="cm"/>
      <inkml:brushProperty name="color" value="#FFFFFF"/>
    </inkml:brush>
  </inkml:definitions>
  <inkml:trace contextRef="#ctx0" brushRef="#br0">105 192 7784,'-8'-10'345,"6"-5"1,-8 13 750,5-4-819,3 4 0,-8 2 0,6 2-2,-2 4 0,0-2-335,6 7 0,0-5-125,0 6 1,0-6 0,2 3-131,4-1 0,-2-2 131,8-6 1,-1 0 228,7 0 1,-6 0 317,-1 0 0,-7-2-35,2-4 1,-4-3 0,-2-9 43,0 1 1,0-1-1,0 1-146,0-1 0,-6 7 0,-2 1 0,0 0 170,1 1 1,-7 5-245,2-2 0,3-2-368,-3 2 0,8 8 145,-2 10 0,4 3 1,2 3-1,0-1 18,0 1 1,0-1-1,2-1 1,2-3-104,2-1 1,2-2 0,-4 3-277,2-1 0,7-2-5,-1 1 0,3 3 341,3-8 0,-7-1 1,-1-6 241,-2-5 1,-2 2-1,-6-8 58,0-1 1,0-3 0,0-1 0,0-1 40,0 1 0,0-1 0,-2 1 0,-2-1-42,-2 1 1,-6 5-1,5 1 82,-3-3 0,-2 0-164,-5 3 1,-1-3 0,1 8-143,-1 2 1,7 4 0,1 6-6,2 6 1,-3 3-1,5 3-76,2-1 1,2 3-1,2 1 37,0 2 1,0 1-1,2-7-54,4 1 0,4-1 1,7-1-181,0-5 0,1-1 0,-1-6 108,1 2 1,-1-2 0,1-8 0,-1-4 163,1-2 0,-3-1 0,-1-7 1,-4 1 71,-3-1 0,5 1 0,-6-1 0,-2 1 237,-2-1 0,-2 7 1,-2-1-1,-2-2-14,-2-1 0,-8 3 0,3 3 0,-3-1-27,2 0 0,-3 4 0,3-3-118,-3 1 0,-3 2 0,1 6-100,-1 0 0,1 6 0,1 2 0,3 1-139,1 5 0,8 3 1,-2 5-1,3 1 3,-3-2 0,4 1 0,-4-1 0,4 2-34,2-1 1,6-3 0,2-3 0,-1-3-51,1-1 0,6-6 1,-3 3-1,5-1-22,1-4 1,1-2 0,-1-2 122,1 0 1,-1-8-1,1-3 1,-3-5 138,-3-1 0,1-1 0,-5-1 0,0-3 110,0-1 0,-2 0 0,-6 5 1,0 1 31,0-1 1,-6 1 0,-2 1 0,-2 3 58,-3 1 1,-3 8-1,-1-2-189,-1 4 0,1 2 0,-1 0 0,3 2-302,3 4 1,-3-2 0,5 8-493,0 1 1,2 3-1,8 1-1863,0 1 2602,0-1 0,55 24 0,13 6 0</inkml:trace>
  <inkml:trace contextRef="#ctx0" brushRef="#br0" timeOffset="1284">1083 52 7742,'-18'0'0,"3"-2"0,1-1 453,3-3 0,5 0 291,-6 6 1,8 2-472,-2 4 0,5 3-268,1 9 1,0-6 0,0-1 0,1 1-136,5-2 1,-2 3 0,6-5-1,0 0-54,-1-1 0,-3 5 0,6-4 92,1 1 1,3-3 43,1 6 1,1-8 82,-1 2 1,-5-4-1,-2-4 167,-3-4 1,-1 2-1,-6-8 1,0-1 60,0-3 1,0-1 0,0-1 0,-2 1-57,-4-1 0,3 1 1,-9 1-1,0 3 36,3 1 0,-7 6 1,4-3-135,-3 1 1,-3 2 0,1 6-9,-1 0 1,3 8 0,1 3-1,5 5-86,1 1 0,2 1 0,6-1 0,0 1-20,0-1 1,0 7 0,0-1 0,0-2-61,0-1 0,8-3 0,2 1 1,1-1-202,1 0 1,-1-5 0,7-2 0,-1-2-232,1-5 1,-1-1 0,1-2 399,-1 0 0,1-2 0,-3-3 0,-1-7 284,-3-4 1,-7-1 0,2-2 0,-4-3-27,-2-1 1,0 0 0,0 5-1,0-1 73,0-4 1,-2 5 0,-4-1-1,-3 5-88,-1 0 1,-6 7 0,5-1 0,-5 2-41,-1 0 0,-1 0 1,1 8-57,-1 4 0,1-2 0,1 8 0,3 1 3,1 3 1,8 3 0,-3 3-1,1 3 34,0 2 0,0-4 0,6 4 0,0-1-84,0-5 1,6 4-1,2-1 1,-1-3-164,1-2 0,6-7 1,-3-2-1,5-3-145,1-3 0,1-2 0,-1-2 1,1 0-33,-1 0 1,1-2 0,-1-4 281,1-5 1,-7-5-1,-1-3 1,-2-2 227,-4-3 1,-2-1-1,-2 4 1,0-3 67,0 3 1,0-4 0,-2 2-1,-2 1-21,-2 3 1,-8 1-1,3 3 1,-5 1-53,-1 3 1,-1 7 0,1-2 0,-1 4-12,1 2 0,1 2 0,3 2 0,1 4-112,-1 1 0,3 3 0,0 5 0,2 3-97,4 3 1,3-4 0,1 5 0,0-5-145,0-1 0,0-1 0,1 1 0,5-1 20,6 0 0,2-5 1,1-2-1,-1-1-80,-1 1 0,7-6 1,-9 2-1,5-4 81,1-2 1,-5 0 0,-2-2 256,-3-4 0,5-4 1,-6-7 10,-2-1 1,-2 1 0,-4 0-21,-4-1 1,2 3-1,-6 1-82,3 2 1,-7 6-1,2-3 31,-3 1 1,3 2 0,1 6 65,-3 0 0,4 2 0,1 4 0,-1 6-12,0 3 0,6 3 0,-2-1 0,4 1-70,2-1 0,0 0 0,0 1 0,0-1-441,0 1 0,0-1 0,2-1-1262,4-5 1697,4 5 0,23-30 0,4 3 0</inkml:trace>
  <inkml:trace contextRef="#ctx0" brushRef="#br0" timeOffset="2531">1956 140 7113,'0'-10'3570,"0"-5"-3443,0 13 0,0-4 0,0 12-112,0 5 0,0-1 0,0 2-182,0 1 1,6-3 0,2 1 7,1 3 1,-3-4 0,6 1 151,1 3 0,-3-6 0,2-2 143,1-4 1,-3-2 50,2 0 1,-6-2 0,3-4 7,-1-6 1,-2 2 0,-6-1 0,0-3-75,0-1 0,-6-3 0,0 1 0,0-1 140,-1 1 0,-3-1 0,-8 3-8,1 3 1,5 2-1,1 7-153,-3-3 1,-1 0 0,-1 8-122,4 4 1,-1 3 0,7 9 0,2-1-21,2 1 1,2 5 0,0 2-1,0 1-16,0-1 1,2 0-1,4-4 1,4 3-26,-1-3 1,7-2 0,-5-3 0,3-3-146,-2-1 1,3-8 0,-3 2-1,3-4 140,3-2 0,-6 0 0,-1 0 1,1-2 71,-3-4 1,5 2 0,-8-8 0,-2-1 176,-2-3 0,-2-3 0,0-2 0,0-3 39,0 3 1,0 2 0,-2 1-1,-4 1 18,-6-1 0,3 1 1,-3-1-54,-2 1 0,-1 1 1,-3 5-1,1 5-94,-1 4 1,7 2 0,-1 2 0,1 4-67,1 5 1,-4 7-1,6 3 1,1 4-48,-1 2 0,2-3 1,6 3-1,0 0-35,0 0 0,2-5 1,2 1-1,4-4-86,1-1 1,1-1 0,4-1 0,-3-5 70,3-5 1,-4-4 0,1-2 0,3 0-97,1 0 1,-3 0 0,0 0 142,1 0 1,1-8-1,-1-3 1,-3-5 135,-2-1 1,-2-1 0,-6 1-1,0-1 17,0 1 0,0-1 0,0 1 0,-2 0 10,-4-1 0,2 1 1,-8-1 43,-1 1 0,3 7 0,-1 2 1,-3 2-13,-2 1 0,5-1 1,1 8-1,0 2-85,1 1 1,3 9-1,-4-2 1,2 3-102,4 3 0,3-7 0,1 1 1,0 1-156,0 3 1,0 1-1,1-1-277,5-4 1,-2-3-1,8-5-97,1 2 0,3 0 312,1-6 1,-1-2 0,-2-2 95,-3-2 0,-7-7 530,2 1 1,-4 2-277,-2-1 1,0 5-1019,0-6 1,-2 8 919,-4-2 0,-11 36 0,-11 8 0</inkml:trace>
  <inkml:trace contextRef="#ctx0" brushRef="#br0" timeOffset="3465">2864 157 7741,'-17'2'637,"-1"4"0,1-2 480,-1 7 1,3-5-716,3 6 0,2-2 0,7 3-376,-3-1 1,0-6 0,6 5 11,0 3 0,6 1 1,2 1-1,-1-2-136,1-3 0,4 1 1,-5 3-1,1-1-117,0-2 0,6-7 0,-3 5 28,5-2 1,-5-2 0,-1-4 0,0 2 162,0 1 0,-5-1 111,7-10 0,-8-3 0,2-9 0,-4 1 132,-2-1 1,0-5 0,0 0 0,0-1 76,0-1 1,-2 6 0,-2-4 0,-4 3 56,-2 3 0,5-1 1,-7 1-121,-2-1 0,-1 3 0,-3 3-136,1 6 1,-1 4-1,3 4 1,1 4-161,3 6 0,5-3 0,-4 5 1,2 3-91,4 5 1,3 1 0,1-3-1,0 1 81,0 2 1,0 0 0,1-5-1,3-1-193,2 1 0,8-1 0,-3 1 118,5-1 0,1-7 0,1-4 1,-1-4 68,1-2 0,-1-2 0,1-2 112,-1-2 0,-5-13 0,-3 1 0,1-1 64,0-1 1,-6-3-1,2 0 1,-4 0 51,-2-3 1,0 7 0,0-4 0,-2 5-2,-4 6 1,-2-3 0,-6 5-1,3 1 124,-3 3 1,-1 4 0,-3 2-234,1 0 0,-1 8 0,3 3 1,1 5-118,3 1 1,5 3-1,-4 1 1,2 4 78,4 2 1,2-5 0,2 3 0,2-2-27,4 0 1,-2 1-1,8-9 1,1-1-211,3-2 1,1-9 0,1 3-39,-1-4 0,1-2 0,-1 0 1,1-2 95,-1-4 0,-7-3 0,-4-9 0,-3-1 230,3-4 0,-4 3 0,4-3 0,-4 3 366,-2 3 0,-8 0-72,-3-1 1,-5 3 0,-1 3-261,-1 6 0,7 4 1,-1 2-1,0 2-593,3 4 1,-5 4 0,6 7-1086,-2 1 1,7-1 1589,-3 0 0,66 32 0,18 7 0</inkml:trace>
  <inkml:trace contextRef="#ctx0" brushRef="#br0" timeOffset="4242">3598 192 8938,'-12'0'1161,"0"0"1,7 0-864,-7 0 0,8 2-201,-2 4 0,4-2 0,2 7 0,0 3 13,0 2 0,2 3-222,4 4 0,4-3 0,5 3 0,-1-6-187,-2-5 0,-1 2 0,7-7 6,-1 3 1,1-6-1,-1 0 298,1-8 1,-7 0-1,-1-8 1,-2-1 193,-5-3 1,-1-7-1,-2 0 1,0 1 56,0 3 0,-2 2 0,-1-1 0,-5 1-75,-2-1 0,0 6 0,-3 1 0,1-1 36,-1 2 1,-3 3 0,-1 7 0,-1 0-99,1 0 1,5 2-1,0 3 1,1 7-113,1 4 1,-3 1-1,7 1 1,2-1 43,2 1 1,2 5 0,0 0 0,0-2-100,0-1 0,2-5 0,4-1 0,5-4-135,5-3 1,7 5 0,0-6-1,1-2 16,1-2 0,-6-4 1,5-4-1,-5-4 35,-2 1 1,1-7 0,-3 4 0,-1-3 88,-2-3 1,-8 1-1,1-1 1,-3 1 217,-2 0 1,0-1-1,-2 3 1,-2 1 33,-1 2 0,-9 6 0,2-3 0,-3 1 17,-3 4 0,1 2 1,0 2-104,-1 0 0,1 8 0,-1 4 0,1 3-92,-1 3 1,7-7 0,1 1 0,2 1-201,4 3 0,2 1 0,2 1 1,0-1-671,0 1 0,0-1 0,2-1 839,4-5 0,50-11 0,20-9 0</inkml:trace>
  <inkml:trace contextRef="#ctx0" brushRef="#br0" timeOffset="5131">4576 105 7757,'-2'-10'811,"-4"4"1,2 4 62,-8 2 1,1 0-629,-7 0 0,7 8 0,1 4-165,2 3 1,0 3 0,5-1 0,-3 1-16,2-1 1,2 6-1,2 1 1,0-1-132,0 2 1,0-5-1,0 3 1,2-4-176,4-1 0,-2-7 1,7-1-14,3-2 0,1 4 1,3-7 120,-1-1 0,-1-4 0,-3-6 226,-1-5 1,-2-5-1,1-3 1,-3-3 93,0-1 1,-6 0-1,4 5 1,-4 1 116,-2 0 1,-8-7 0,-4 1-125,-3 2 0,3 3 0,0 5 0,-1 3-60,-3 2 0,5 2 0,-1 4 0,-2-2-88,-1-1 1,3-1-1,3 8 1,-1 4-40,0 5 0,6-1 0,-4 2 0,3 3 72,-1 6 0,0-1 1,6 5-1,2-2-16,4 1 1,-2 1-1,5-4 1,1 2-193,0-1 1,1-5 0,7-3-187,-1-2 0,1-3 0,-1 3 90,1-6 1,-1-6 0,-1-6 238,-5-6 0,3-3 0,-8-5 1,-2-1 118,-2-2 0,-2-3 0,0 5 0,0-2 41,0 1 0,-2 3 0,-2 2 0,-4 1 97,-2 4 0,-1-1 1,-7 7 89,1 2 0,5 2 0,0 4-291,-1 4 1,-1 4 0,3 9-1,3 2-35,0 3 0,6 1 1,-4-4-1,4 4-39,2 3 0,0-7 1,2 2-1,2-3-234,2-3 1,8 1-1,-3-3-218,5-3 1,1 1-238,1-7 1,-1 0-52,1-6 0,-9-8 0,-3-3 757,-4-5 0,-17-32 0,-5-9 0</inkml:trace>
</inkml:ink>
</file>

<file path=ppt/ink/ink2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7:02.753"/>
    </inkml:context>
    <inkml:brush xml:id="br0">
      <inkml:brushProperty name="width" value="0.04286" units="cm"/>
      <inkml:brushProperty name="height" value="0.04286" units="cm"/>
      <inkml:brushProperty name="color" value="#FFFFFF"/>
    </inkml:brush>
  </inkml:definitions>
  <inkml:trace contextRef="#ctx0" brushRef="#br0">262 1485 8690,'-17'0'2334,"7"0"0,4 0-1787,12 0 0,6 0 0,9 0 1,4 0-79,2 0 0,4 0 0,10 0 0,6 0-173,3 0 1,3-8-1,1-4 1,2-3-204,2-3 1,8 1-1,0-1 1,4-1-63,0-4 1,4-3 0,-10-5 0,4 2-42,2-2 1,-3-2-1,-1-2 1,-3 0-13,-3 0 1,-4 6 0,-8 0 0,-3-2 15,-2-2 1,-2 6-1,-8 4 1,-4 3-41,-6 3 0,2-5 1,-3 3-1,-5 4-362,-3-1 1,-5 6-2483,3-1-753,-4 7 3643,-8-4 0,-24 16 0,-5 2 0</inkml:trace>
  <inkml:trace contextRef="#ctx0" brushRef="#br0" timeOffset="530">437 1135 8101,'0'-11'3673,"0"-1"-2415,0 8 1,-2-4-1067,-4 8 1,2 6 0,-8 2 0,-1 2-174,-3 3 1,-1 3 0,-3 3 0,-1 3-161,-2 1 1,-8 6 0,4-4 0,-2 0-319,-1 1 0,1 3 0,-4-4 0,2 0 127,2 0 0,14-1 0,-3-7 1,5 1 70,3-1 1,2-5 0,10-1 311,4 3 0,-2 1 0,7 3 0,3-3 276,2-3 0,7 4 1,0-5-1,0 7 29,3 5 0,-7-7 1,6 3-1,-1-2-165,-1-3-1,8 0 1,-4 3 0,0 1-60,-4-1 0,-1-5 1,-1-3-1,2 1-131,-1 0 0,-18-6 0,-6 3 0</inkml:trace>
  <inkml:trace contextRef="#ctx0" brushRef="#br0" timeOffset="1633">1153 367 8131,'11'-6'0,"1"0"202,2 2 1,3 1 178,6-3 0,3 4 0,3-6 0,-4 2-94,0 0 1,-3-5 0,5 3 0,0-2-185,0-3 0,-6 3 0,5-2 0,-3-1-15,0-3 0,-5-1 0,-9-1 0,-1 1-203,-4-1 1,-2 1 0,-2-1 0,0 1-25,0-1 1,-10 1-1,-5 0 1,-7 1 65,1 4 0,-4-1 0,0 7 1,-1 2 41,1 2 0,-6 2 0,4 2 0,-2 4-75,0 6 0,5 5 0,-3 6 0,2 6 39,4 4 0,1 2 0,3 0 0,1 2 97,5 4 0,-3-2 0,8 5 0,2-1 79,2-4 1,8-2 0,2-2 0,4-2-45,7-4 0,0-4 1,9-10-1,-1-1 14,0-2 1,2-8 0,6-1-1,0-6-13,0-9 1,0-6 0,0-5 0,0-6-121,0-4 0,-2-8 0,-2-1 1,-4-1-235,-2 0 1,4-3 0,-6 5-1,-3 2 208,-7 2 1,1 8-1,-8 2 1,-2 2 389,-2 3 527,-2 3 1,-2 9-211,-4 4 1,4 12-1,-4 6-356,4 3 1,2 5 0,-2 3 0,-2 6-13,-2 4 1,1 2-1,3 0 1,-2 2-94,-2 4 1,-6-4 0,7 3 0,1-3-242,2-2 0,-4-2 1,0-2-1,2-4-1407,2-1 808,2-3 1,0-15-1,2-8 251,4-10 0,-2-13 1,8-6-1,1-4 67,3-2 1,1-6 0,1-2 0,-1 0 177,0 1 1,1 1 0,-1 6 0,1 2 131,-1 4 1,-5-2 0,0 10-1,-1 3 200,-1 5 1,0 9 0,-6 0 127,1 8 1,1 7 0,-4 13-1,2 3 509,2 0 0,0 6 0,-6-4 0,0 2-588,0-2 0,0 4 0,0-6 0,0 1-746,0-5 0,0 2 1,0-2-1,0-1-3107,0-3 3650,0-9 0,7-41 0,3-18 0</inkml:trace>
  <inkml:trace contextRef="#ctx0" brushRef="#br0" timeOffset="2214">2096 384 8131,'0'12'330,"0"0"0,2-8 97,4 1 1,3-3-1,9-2 1,-1 0-114,1 0 1,-1-7 0,1-5-1,-1-4-251,1-1 0,-1-1 0,-1 1 0,-3 0-57,-1-1 0,-8-1 0,1-3 0,-3-1-153,-2 2 0,0-1 1,-2 1-1,-3-2-13,-7 1 0,-4 5 1,-1 3-1,-2 5 55,-5 1 1,3 2-1,-6 8 1,0 4 68,-1 5 1,7 7 0,-2 5 0,3 4 129,3 1 1,1 4-1,3 0 1,3 4 104,2 5 1,3 0 0,5-6 0,2 0 15,3 0 1,5-6-1,8-2 1,1-2-280,4-3 0,-1-5 1,7-5-1,0-7-227,-2-3 0,10-2 0,-6-2 0,-2-5-123,-2-11 1,2-1 0,-5-8 0,-3 0 125,-2-1 1,-1 1 0,-3-4-1,-1 4 281,-3 2 0,-7 1 0,2 7 1,-4 0 545,-2-1 0,0 6 17,0 1 1,0 9 0,0 2-112,0 10 1,0 5-1,0 3 1,0 1-33,0 4 0,-2-1 0,-2 7 1,-2 0-241,3-2 1,1 4 0,0-8-1,-2-1-163,-2-3 1,0-2-183,6 1-125,-8-8 1,6-12 0,-3-16-1,3-9-110,2-6 1,0-2 0,2 0 0,2 0 63,1 0 1,9 0 0,-2 1 0,3-1-251,3 0 0,-1 2 1,1 4-1,-1 7 203,0 9 0,1-1 0,-1 8 1,1 4 389,-1 6 0,1 14 0,30 55 0,-20-26 0,1 0 0</inkml:trace>
  <inkml:trace contextRef="#ctx0" brushRef="#br0" timeOffset="2648">2882 280 8131,'9'-18'-702,"-3"1"1332,-4-1 0,-2 1 0,0-1-350,0 1 0,-2-1 0,-4 1 0,-5-1-202,-5 1 0,-1 1 0,-3 3-178,-3 1 1,4 8-1,-5 0 1,5 8 74,2 8 1,-1 9-1,1 5 1,-1 1 11,1 4 1,7 2 0,4 0 0,4-2 26,2-2 1,0-2 0,0 2-1,0-6 30,0-3 0,0-3 0,2-1 0,2-3-184,2-1 0,7-8 0,-1 2-250,4-4 0,1-4 0,1-4 104,-1-6 1,-5-5-1,-1-5 1,1-1 108,-2 2 0,3 1 0,-5 3 0,0 0 183,0-1 1,-3 6-1,-3 3 449,4 1 1,-4 4 0,4 10 202,-4 6 1,-2 11 0,0 6-1,0 4-54,0 2 1,0 2 0,-2 3-1,-2 7-140,-2 3 0,-2-3 1,5 0-1,-5-1 95,-2-1 0,4-2 0,-3-9 0,-1-1-193,0-3 1,0-5 0,-3-10 0,1-1-383,-1-2 1,-5-9 0,-3 3-1,-4-4-515,-3-2 1,1-8 0,-4-1 0,4-5-473,2-3 1,-4 1-1,5-13 1003,3-2 0,33-56 0,-2 35 0,1 1 0</inkml:trace>
  <inkml:trace contextRef="#ctx0" brushRef="#br0" timeOffset="2831">3021 280 8115,'2'17'1142,"4"1"1,-2-3 0,8-1-510,1-3 0,3 1 0,1 3 1,1-1-664,-1-2 1,1-7 0,-1 5 0,1 0-763,-1 0 0,1-5 0,-1 5 0,0-2 792,1-4 0,-1 5 0,1 1 0</inkml:trace>
  <inkml:trace contextRef="#ctx0" brushRef="#br0" timeOffset="3064">3563 122 9378,'-18'0'39,"1"0"1,-1 0 1293,1 0 1,0 8-1,-1 2-468,1 0 1,1 7-1,2-1 1,1 9-362,-7 8 0,3 0 0,-6 13 0,1 3-422,-1 1 1,4 3-1,-5-1 1,5 0-687,2 1 0,-1-1 0,1-1 0,-1-5-408,1-5 1,5-6-1,2-4 1012,3-2 0,-7 8 0,4 8 0</inkml:trace>
  <inkml:trace contextRef="#ctx0" brushRef="#br0" timeOffset="3381">2463 1450 8100,'-10'0'1519,"-6"0"0,14 2 0,-3 3-1222,3 7 0,-4 6 1,0 5-1,2 6-212,2 4 0,-4 10 0,-1 3 0,-1 5-474,0 1 1,-4 0 0,7 1 0,1-3-822,2-3 0,2-10 1210,0-8 0,-8-16 0,-2 3 0</inkml:trace>
  <inkml:trace contextRef="#ctx0" brushRef="#br0" timeOffset="3997">2550 1816 8338,'8'10'626,"3"-2"0,11-10-182,1-4 1,0 2 0,-5-7 0,1-5-221,4-5 1,-3 1 0,3-3 0,-4 2-138,-1-3 1,-1 3 0,-1-6 0,-4 2-132,-7 3 1,-3 1 0,-2 0 0,0-3-411,0 3 0,-7 0 1,-5-1 233,-4-1 1,-7 6-1,0 7 1,1 2 103,3 4 1,2 4-1,-1 6 1,1 6 38,-1 3 1,3 10-1,1 5 1,2 3 173,-1 1 0,3 3 1,0 2-1,3 4 58,3 1 1,2-3 0,2 4 0,0-1 321,0 1 0,8-8 0,1 0 0,3-8-100,0-4 0,1-2 1,9-7-1,1-4-592,-2-7 0,-1-3 0,-3-4 1,2-3-131,5-7 1,1-11-1,6-6 1,-4-6-39,-2-6 1,5 2 0,-5-6 0,0 3 162,0 3 1,-1-4 0,-7 3 0,-1 1 184,-5 2 0,3 8 1,-8 2-1,-1 3 734,3 9 168,-6 5 1,0 12-423,-8 4 1,-5 9-1,5 11 1,0 1-78,-2 4 0,4 2 0,-5 4 0,1 1-82,4 3 0,-4 0 1,2-6-1,2 0-111,3 0 0,1-2 1,0-2-1,0-4-158,0-2 0,0-2 0,1-7-243,5-4 0,-2-5 0,8-7 1,1-2 20,3-3 0,1-7 0,1-11 0,1-6 6,5-4 0,1-8 1,6-2-1,-2 0-247,2 1 1,-4 1-1,2 6 1,0 0-272,-1 0 1,-3 2-1,-8 4 1,1 6-1842,-1 3 2558,-7 11 0,-33 55 0,-16 22 0</inkml:trace>
  <inkml:trace contextRef="#ctx0" brushRef="#br0" timeOffset="4314">3336 1834 7992,'-6'17'0,"0"1"944,2-1 0,2-5-604,2 0 1,8-9 0,4 1-285,3-8 0,3 1 1,-1-9-1,1-2 14,-1-1 1,6-3 0,1-1 0,-3-2-109,-2-3 1,-7 1 0,0 6-1,1-1-68,3 1 0,-6-7 0,-5 1 0,-3 2-61,-2 1 0,0 3 0,0-1 147,0 1 0,-7 7 0,-5 4 0,-4 4-33,-1 2 0,-6 2 0,-1 4 0,1 8 116,-2 7 1,5 4 0,-3 6-1,6-1 291,5 1 1,-3 2 0,5 2 0,0-1-53,4 1 0,4 0 0,2-2 1,0-2-294,0-2 1,8-7 0,4 1-1,5-4-396,6-1 0,-1-6 1,5-3-1,0-1-1147,0-4 1,1-4 1533,1-6 0,-4-4 0,-8-7 0</inkml:trace>
  <inkml:trace contextRef="#ctx0" brushRef="#br0" timeOffset="4549">3895 1415 8030,'0'-18'671,"-2"7"1369,-4-1-1649,4 8 1,-6-2 0,8 12 0,-2 6 90,-4 3 0,4 11 1,-3 5-1,1 5-161,-2 5 0,-4 10 0,-5 1 0,1 8-348,3 2 0,-5 6 1,-3-6-1,3 2-347,1 0 1,5-15-1,0-3 1,2-9-1661,4-8 1,4-9 2033,6-9 0,51-69 0,-20 23 0,1 0 0</inkml:trace>
  <inkml:trace contextRef="#ctx0" brushRef="#br0" timeOffset="4881">4349 1554 8030,'0'-17'0,"0"0"395,0-1 1,6 1 0,-1-1-1,-1 1 993,-2-1 1,-2 1 0,-2-1-497,-4 1 0,-1 5 0,-7 2 0,2 3-524,-1 3 0,-3 2 0,-1 2 0,-1 2-520,1 4 1,-6 5 0,-1 13-1,3 5-663,2 4 0,7-4 1,2 0-1,3 2-2,3 2 1,-4 2 0,2 0 0,2 0 543,2 0 0,4-6 0,4 0 0,4 0 299,-1-2 0,7 4 1,-4-6-1,3 1 435,3-1 0,-1 4 0,0-4 0,1 0 238,-1 1 0,-5 3 0,-2-4 1,-2 0 57,-5 0 0,-1-1 1,-2-7-1,0 1-265,0-1 1,-7-5-1,-5-1 1,-6 1-510,-5-2 1,2-1 0,-6-5-1,0 2-581,-1-2 1,-1-2 0,-6-2 597,0 0 0,-31-39 0,-7-9 0</inkml:trace>
</inkml:ink>
</file>

<file path=ppt/ink/ink2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7:16.035"/>
    </inkml:context>
    <inkml:brush xml:id="br0">
      <inkml:brushProperty name="width" value="0.04286" units="cm"/>
      <inkml:brushProperty name="height" value="0.04286" units="cm"/>
      <inkml:brushProperty name="color" value="#FFFFFF"/>
    </inkml:brush>
  </inkml:definitions>
  <inkml:trace contextRef="#ctx0" brushRef="#br0">1659 1 8221,'0'11'-122,"0"1"1,0-6 771,0 6 1,0-7 0,0 7-133,0 2 1,0 1-1,0 3-199,0-1 0,0 0 1,0 1-1,0-1 58,0 1 0,0 5 0,0 2 1,-2 3-114,-3 3 0,1-4 1,-6 4-1,0 4-52,1 4 0,3 1 0,-4-5 0,0 2-68,1 4 1,-1-2 0,-4 5 0,5 1-27,1 0 1,-6-7-1,5 5 1,-3 0-129,0 3 0,3-1 1,-5 0-1,4-3-62,3-3 0,-7 4 0,4-2 1,-1-1-7,-1 3 0,6-6 0,-4 4 0,1-5 111,-1-1 0,4 0 0,-5 0 0,-3 0 51,-1 0 1,3 2 0,0 2 0,-1 2-50,-3-3 0,-1-3 1,1-4-1,3 0-56,1 6 0,0-8 0,-3 6 0,1-4-95,3-4 1,5 6 0,-6-3 0,0 1 73,3-2 0,-7-2 0,6-6 0,-1 4-1,-1 3 0,1 1 1,-5 4-1,2-2 24,3-2 1,-1-6-1,-5 6 1,1 0-70,5-1 0,-5 3 0,4-6 0,-3 0 33,-3 0 0,7 4 0,-1-3 0,-1-1 22,-3 0 0,-1 4 0,-1-4 0,1 1 8,-1-1 1,1 4 0,-1-4 0,3 0 10,3 1 0,-3-1 0,3-4 0,-4 2 31,-1-1 1,5-3 0,1-1 0,-1-1-53,2 1 1,-3-1 0,5 1 5,-2-1 1,4-1-1,-3-3 1,-1-3 34,0-2 0,4 3 0,-3-3 0,-1 2 38,0 3 1,5-3 0,-7 2-35,-2 1 1,-1 3 0,-3 1-1,3 1-14,3-1 0,-3 1 0,3-1 0,-2 1-63,3-1 0,-5 0 0,7 1 0,-3-3 17,0-3 1,3 4 0,-5-5 39,2 5 0,3 1 0,-5 1 1,2-3-22,-1-3 1,3 3 0,-2-3-106,-1 4 1,3 1 0,0 0-28,3 1 1,-5-1 0,4 1 30,-1-1 1,5-5 0,-4-2-779,0-3-291,6 7 1,-7-10-936,3 8 2136,4-9 0,-6-18 0,8-14 0</inkml:trace>
  <inkml:trace contextRef="#ctx0" brushRef="#br0" timeOffset="467">18 3144 7676,'-10'0'4107,"2"2"-3749,8 4 1,0 4 0,2 7 0,2 1-75,2-1 0,2 3 0,-4 1 0,3 4-52,3 2 0,-6 2 0,2 8 0,-4 2-200,-2 2 1,0 0 0,0-5-1,0 3-63,0 2 1,0-2 0,0-8 0,0-2 29,0 2 1,0-6 0,0-1 0,-2-5-75,-4-2 1,4 1-76,-4-1 1,6-7 9,6-4 0,-2-4 0,7-2 244,3 0 1,2 0 0,1 0 0,0 0 165,1 0 0,-1 0 0,1 0 0,1 0 11,5 0 1,-3 0 0,8-2-1,2-2-266,2-2 1,-4-5 0,0 3 0,2 0-468,2 0 1,0-3-1,-4 3 1,-3 0-1747,-1 0 2198,-6 3 0,6-3 0,-7-2 0</inkml:trace>
</inkml:ink>
</file>

<file path=ppt/ink/ink2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7:19.336"/>
    </inkml:context>
    <inkml:brush xml:id="br0">
      <inkml:brushProperty name="width" value="0.04286" units="cm"/>
      <inkml:brushProperty name="height" value="0.04286" units="cm"/>
      <inkml:brushProperty name="color" value="#FFFFFF"/>
    </inkml:brush>
  </inkml:definitions>
  <inkml:trace contextRef="#ctx0" brushRef="#br0">385 2373 8255,'-18'0'1982,"7"0"-1071,-1 0 1,8-2-432,-2-3 1,4 1-1,2-8 1,0-1-121,0-3 0,0-1 1,0-3-1,0-3-204,0-6 1,6 2 0,2-4-1,2-4-23,3-4 0,-3-8 1,1 5-1,3-3 3,2-4 1,1-1-1,0-2 1,1 1-97,-1 4 1,1-3-1,1 5 1,3-1 71,1-1 1,0 7 0,-5-5 0,-1 2-24,1 4 0,-1 3 1,2-1-1,1-2-89,-3-2 0,9 0 0,-13 6 0,1 2-66,1 4 1,1-4-1,1 6 1,1 0-110,-1 4 1,-5 3 0,-2 3-154,-3-1 1,1 9 0,-4 1-2011,2 0-1381,0 6 3719,-6-6 0,-22 39 0,-11 24 0,-1-2 0,0 1 0</inkml:trace>
  <inkml:trace contextRef="#ctx0" brushRef="#br0" timeOffset="497">88 1919 9498,'9'8'1240,"-1"-4"0,-6 6-845,4-3 1,-4 7 0,6-4 0,-2 3-56,-1 5 0,9-5 1,-2 13-1,1-3-147,-1 0 1,3 8 0,-3-2 0,2 2-173,-3-2 1,5 4 0,-7-5 0,3-1-96,0-4 1,-6-4-1,3-1 1,1-1-108,0 1 0,-5-8 0,7-5 149,2-3 1,1-6-1,3-5 1,1-11 349,4-5 1,-1-6-1,7-10 1,2-3-167,2-1 1,-4 2 0,0 6 0,0 1-233,-2 1 0,4-4 0,-5 12 0,-1 0-823,0 3 0,-2 5-212,-5 1 1,-3 7 1114,-3-1 0,-4 8 0,-8-4 0</inkml:trace>
  <inkml:trace contextRef="#ctx0" brushRef="#br0" timeOffset="1180">0 435 9023,'0'17'2006,"0"-5"-2155,0 0 0,2-9 419,4 3 0,10-4 1,7-2-1,-2 0-125,-1 0 0,-1-8 1,2-1-1,5-3-115,1 0 0,-6-5 0,3-6 1,-5 1-14,-2 3 1,1 2 0,-1-3-1,-1-1-176,-5-3 1,-3-1 0,-8 4 0,0-2-116,0 1 0,0 3 1,-2 1-1,-4 1 26,-5-1 1,-5 3 0,-1 1 0,-1 5 189,1 1 1,-1 2 0,-1 6 0,-2 2 103,-3 4 0,1 4 0,6 7 0,-1 2 53,1 5 1,-1-3 0,3 8-1,1 2 202,3 2 0,7 2 0,-4 0 0,2 2 2,0 4 0,0-4 0,8 3 0,2-3-299,2-2 1,8-2 0,-3-4 0,5-6-124,1-3 1,1-5 0,1-3-1,2-6-416,3-4 1,1-2-1,-4 0 1,3-2-1598,-3-4 2132,6-4 0,-8-30 0,-3-15 0,6-2 0,1 0 0</inkml:trace>
  <inkml:trace contextRef="#ctx0" brushRef="#br0" timeOffset="1396">542 51 7863,'-12'0'0,"1"0"932,-3 0 0,4 5-535,-1 1 0,7 8 0,-2-2 1,4 3 63,2 2 1,6 3 0,0 3 0,-1 6-221,3 4 1,-4 4 0,6 4 0,-2 4-295,-5-1 0,-1 7 1,-2-7-1,2 1-492,4-4 1,-4-5-1,4-3 1,-4-1 544,-2-3 0,23-78 0,6-13 0</inkml:trace>
  <inkml:trace contextRef="#ctx0" brushRef="#br0" timeOffset="1732">682 470 8367,'0'17'945,"1"-7"0,5-4-924,6-4 0,3-2 1,3 0-1,-1-2 29,1-4 1,-1-4-1,-1-7 1,-3 1 25,-1 5 1,-2-5 0,3 2-1,-3-5 110,-2-4 1,-2 0 0,-6 5-1,0 1-160,0-1 1,0-5 0,0 0-1,-2 1-50,-4 3 1,2 7 0,-8 2-1,-1 1 96,-3-1 0,3 6 1,-5 0-8,-7 8 0,8 0 1,-1 10-1,3 3 113,-1 4 0,0 11 1,3-3-1,3 4 129,2 2 1,1 5 0,3 1 0,-2 0-283,2 1 1,2-5 0,4 2 0,2-6-309,2-4 1,7-5 0,-1 3 0,4-2-1298,1-4 1,6-9 1579,1-6 0,-1-4 0,-6-2 0</inkml:trace>
  <inkml:trace contextRef="#ctx0" brushRef="#br0" timeOffset="1981">1205 295 7908,'-17'0'686,"1"-2"1,1-2-217,-3-2 1,11 1-1,-11 5 1,3 0-38,-1 0 1,-1 0 0,-1 2-293,1 3 0,5-1 0,2 8 0,1 2-58,-1 1 1,6 8 0,-2 3 0,4 1 52,2 4 1,0 2-1,0 2 1,0-2-256,0-4 0,6 4 0,2-6 0,2 0-352,3-4 0,3-3 0,1-5 0,1-1-193,-1-2 0,3-9 1,1 3-1,2-6-905,-1-6 1569,5-11 0,-6-29 0,0-13 0,7-7 0,-1 0 0</inkml:trace>
  <inkml:trace contextRef="#ctx0" brushRef="#br0" timeOffset="2163">1293 400 7908,'-18'0'4450,"11"0"-4273,7 0 1,7 0 0,13 0-250,3 0 0,-4 0 0,7 0 0,-3 0-105,0 0 1,0 0 0,-5 0 0,1 0-347,5 0 1,-5 0-1,4 0-960,-3 0 1,-9 0 1482,1 0 0,0-8 0,5-2 0</inkml:trace>
  <inkml:trace contextRef="#ctx0" brushRef="#br0" timeOffset="2396">1467 68 7873,'-7'-10'2280,"5"-5"-1701,-6 13 0,8-4 0,0 12-236,0 6 1,2 9-1,2 6 1,2 4-172,-3 6 0,-1 12 0,0 1 0,2 8-178,2 4 1,0-4 0,-6 5 0,0-3-486,0-4 0,0-4 0,0-5 0,0-6-2357,0-4 2848,0-18 0,15-89 0,-5 17 0,0-1 0</inkml:trace>
  <inkml:trace contextRef="#ctx0" brushRef="#br0" timeOffset="2699">1625 190 7873,'9'-17'0,"1"5"850,-4 1 0,-4 11-224,4 5 1,-4 7 0,-1 17 0,3 2-169,2 2 1,0 10 0,-6 2 0,0 3-92,0 4 0,0-9 1,0 8-1,0-7-345,0-5 0,0 0 0,0-2 0,0-2-1671,0-8 956,0-14 1,0-7 0,0-14 247,0-9 0,0-10 0,0-12 1,2-4 374,4-1 1,-4 3-1,5-4 1,-1 1 158,0-1 1,8 8 0,-5 0-1,3 6-31,0 0 1,-1 6 0,5 2 0,-3 5-510,-1 7 0,0 3 0,5 8-1168,1 0 1619,-1 0 0,8 62 0,2 16 0</inkml:trace>
  <inkml:trace contextRef="#ctx0" brushRef="#br0" timeOffset="2999">1939 435 7873,'-8'27'0,"-2"-2"120,1 0 0,1-3 0,8 5 0,0 0 716,0 0 1,0-3-1,0 3 1,2-2-641,4-4 0,3-1 0,9-3 0,-1 1-335,1-1 0,1-7 0,3-4 0,1-4 7,-2-2 0,-1 0 1,-3-2-1,1-4-77,-1-6 1,1-9 0,-3-4 0,-1-3 162,-3-3 0,-7-2 0,2-2 0,-4 1 228,-2-1 1,0-2 0,-2-2-1,-4-2-154,-5 2 0,-3 3 1,-2 1-1,1 2 41,-5 4 0,-1 3 1,4 9-1,-3 1 104,-3 5 1,4 3 0,-5 8 0,5 4-487,1 7 1,7 9 0,1 15 0,2 0-214,4 0 1,2 5 0,2 1 525,0-2 0,55 21 0,13 4 0</inkml:trace>
  <inkml:trace contextRef="#ctx0" brushRef="#br0" timeOffset="3416">2341 313 7871,'9'-8'298,"-1"4"2336,-8-8-2088,0 8 0,0 4 1,2 12-1,2 4-157,2 1 0,0 10 0,-6 6 0,0 8-120,0 4 1,0 1 0,0 7-1,0-1-122,0 0 1,0-1 0,0-5-1,0-7-154,0-8 0,0-4-677,0-3 0,0-15 0,0-3-197,0-14 1,7-17 0,5-10 0,3-11 153,3-11 0,-1 1 1,1-6-1,-1 2 402,1 4 0,5 1 0,0 5 0,-1 1 270,-3 3 1,-7 9 0,-3 2 0,1 12 924,0 9-133,-6 6 1,5 16 0,-5 6 0,2 5-73,-2 4 1,-2 8 0,-2-1 0,2 3-224,4 1 1,-4 3-1,4 2 1,-5 2-344,-1-2 1,0 3 0,0-1 0,0-2-496,0-2 1,6-4 0,0-2 0,-2-4 395,-2-2 0,44-56 0,13-19 0</inkml:trace>
  <inkml:trace contextRef="#ctx0" brushRef="#br0" timeOffset="3764">3336 103 7873,'0'-17'1041,"0"-1"1,0 1-268,0-1 1,-8 8-1,-3 3 1,-5 1-285,-1 0 0,-3 2 1,-1 8-1,-4 4-270,-2 2 1,5 1-1,-3 7 1,2 1-221,-1 4 1,3-3-1,9 5 1,5-2-84,-1 1 1,6-1 0,-4-6 0,4 1-422,2-1 0,2 1 1,4-1-1,8 1 94,7-1 0,0 1 0,6-1 1,1 0 325,-1 1 0,-4-1 1,6 1-1,0-1 257,-2 1 0,4 5 1,-7 0-1,-3 1 338,-2 1 0,-3-4 0,-2 6 0,-5-1 351,-1-5 0,-2 0 0,-8 1 0,-4 1-457,-6-2 1,-11-7 0,-6-3 0,-6 1-919,-6-2 0,3 3 1,-9-7-1,-3-2 513,-7-2 0,-6-16 0,-17-9 0,-2-2 0,-9-1 0,0 0 0,0 0 0</inkml:trace>
</inkml:ink>
</file>

<file path=ppt/ink/ink2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7:34.850"/>
    </inkml:context>
    <inkml:brush xml:id="br0">
      <inkml:brushProperty name="width" value="0.06" units="cm"/>
      <inkml:brushProperty name="height" value="0.06" units="cm"/>
      <inkml:brushProperty name="color" value="#E71224"/>
    </inkml:brush>
  </inkml:definitions>
  <inkml:trace contextRef="#ctx0" brushRef="#br0">70 367 8084,'-7'17'830,"5"1"1441,-4-1-1939,4-7 0,4-2 1,2-10-1,4-4-137,1-6 1,3-3-1,5-3 1,-1-1-140,-4-4 0,3 3 0,-3-5 1,1 2-93,-1 0 1,3-1 0,-5 5 0,2-2-193,-1-3 0,-5 1 1,4 5-1,-2 1-31,-4 0 1,3-1-1,-1 1 71,-2-1 1,-2 7-100,-2-1 267,0 8 531,0-4 0,0 10-194,0 4 0,0 4 1,0 7-1,0 3-27,0 3 0,0-2 0,0 6 0,0 1 18,0-1 1,0 2-1,0 6 1,0 2-194,0 3 0,-2-1 0,-2 6 0,-2-1-137,2 1 1,3 0 0,1 3 0,-2-1-137,-4 1 1,4-5 0,-4-2 0,4-6-53,2-6 0,0 2 0,0-8-882,0-2 82,0-1 1,0-12 0,0-8-184,0-10 1,0-6 1192,0-1 0,8 7 0,2 2 0</inkml:trace>
  <inkml:trace contextRef="#ctx0" brushRef="#br0" timeOffset="465">1 926 8013,'0'17'2918,"1"-7"-2027,5-4 1,4-4 0,7-2-406,1 0 1,-1 0-1,1 0 1,-1 0-127,1 0 1,-1 0 0,1 0 0,1-2-33,4-4 1,-3 4 0,3-4 0,-2 4-100,3 2 1,-5 0 0,4 0 0,-3 0-121,-3 0 1,7 0 0,-1-2 0,-2-2-130,-1-1 0,-3-1 0,1 6 0,-1 0-41,0 0 1,1 0 0,-1-2-381,1-4 1,-1 4-237,1-4 0,-7 2-1006,1-1 60,-8 3-964,4-6 2587,-16 8 0,-25 0 0,-14 0 0</inkml:trace>
</inkml:ink>
</file>

<file path=ppt/ink/ink2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6:03.078"/>
    </inkml:context>
    <inkml:brush xml:id="br0">
      <inkml:brushProperty name="width" value="0.04286" units="cm"/>
      <inkml:brushProperty name="height" value="0.04286" units="cm"/>
      <inkml:brushProperty name="color" value="#FFFFFF"/>
    </inkml:brush>
  </inkml:definitions>
  <inkml:trace contextRef="#ctx0" brushRef="#br0">53 105 7107,'-8'-8'873,"8"-1"-190,10-1 1,7-4 0,4 6 0,5-1-249,1-5 0,2 4 1,4 1-1,-2 1-72,-2 4 1,4 2 0,4 4 0,-6 4-25,-4 6 1,2 11 0,-6 6 0,-1 4-6,-3 2 1,-9 0 0,-2 0-1,-2 0-103,-1 0 0,-1 5 1,-10 1-1,-5-4-289,-5-6 1,-3 2 0,-4-6 0,-5 0-450,1-3 1,-6-5 0,2-3 0,-6-5-1008,-3-5 0,-3-4 1,4-4 1513,-2-4 0,-23-50 0,0-20 0</inkml:trace>
  <inkml:trace contextRef="#ctx0" brushRef="#br0" timeOffset="1">53 18 7755,'0'9'1578,"0"7"-909,0-4 1,0-3 0,0 3 0,0 1-216,0 3 0,0 3 0,0 5 0,0 5-94,0 4 1,5 4 0,1 3 0,-2 7-177,-2 3 0,-2 9 1,0 1-1,0 0-458,0 0 1,0 2 0,0-7 0,0-5-489,0 0 1,0-7-1,0-2 1,0-6-2096,0-6 2857,0-4 0,-8-31 0,-1-5 0</inkml:trace>
  <inkml:trace contextRef="#ctx0" brushRef="#br0" timeOffset="2">681 559 7755,'10'-8'207,"6"-1"0,-7-9 113,1 1 1,-2 5-1,-6 0 396,4-1 1,-5 3-268,5-2 0,-12 9 1,-5-3-360,-5 4 1,5 2 0,-1 0 0,-2 0-35,-1 0 0,-3 6 0,1 1 0,-1 3-65,1 4 1,5 1 0,1 3-1,-1-1-126,2 1 0,-3 1 0,7 2 1,2 3 184,2-3 0,2 4 0,0 0 0,0 1 39,0-1 1,6-2 0,2-5 0,1-1-145,5 1 0,2-7 1,1-1-1,0-2-65,1-4 0,-1-3 0,1-1 0,-3-1-262,-3-5 1,4-4-1,-5-9 1,3-5-54,-3-5 0,3-4 1,-6-2-1,0 0 242,-1 0 0,1 1 0,-4 1 1,2 3 198,-2 7 1,-2 4 497,-2 1 1,0 11 272,0 7 0,0 7 1,0 11-1,0-1-233,0 1 1,0 5 0,0 2-1,0 2-351,0 4 1,5 0 0,1 0 0,0-3-355,2-3 0,-6 0 1,6-4-1,-3 3-530,1-3 1,2-7-1,-2-5-2673,5-1 3364,-3-2 0,4-44 0,-1-25 0,-1 0 0,0 0 0</inkml:trace>
  <inkml:trace contextRef="#ctx0" brushRef="#br0" timeOffset="3">996 472 10111,'0'11'2173,"0"1"-1901,0 2 1,0 1-1,0 3-191,0-1 1,0 6-1,2 1 1,2-1-13,1 2 0,9-5 1,-4 3-1,1-4-269,1-1 1,0-1 0,5 1-308,0-1 0,1-7 0,-1-4 52,1-4 0,-6-10 0,-3-6 0,1-7 50,0-8 1,-5-4-1,5-2 1,-2 0 160,-4 0 0,0 8 0,0 2 0,1 1 472,-1 1 1,-2 6 1871,-2 5-1639,0 0 1,0 5-1,0 7 1,0 9-138,0 7 0,0 1 0,0 3 0,2 1-166,4 2 1,-2 8-1,6-4 1,-1 3-297,1-1 1,-4-8 0,5 2 0,1-3-1043,-2-3 0,3 1 1180,-7-1 0,16-46 0,-3-12 0</inkml:trace>
  <inkml:trace contextRef="#ctx0" brushRef="#br0" timeOffset="4">1415 88 7746,'-12'0'3003,"1"0"-2662,7 7 1,-4 3 0,8 7 0,0 1 87,0-1 0,0 3 0,2 5 1,4 8-194,5 6 0,-1 9 0,0-1 1,-1 5-88,1 6 0,-6-3 0,4 1 0,-2-5-419,-1-5 0,1-7 0,-4 0 1,2-8-2185,2-8 2454,0-11 0,1-74 0,3-26 0</inkml:trace>
  <inkml:trace contextRef="#ctx0" brushRef="#br0" timeOffset="5">1642 367 8372,'8'-10'898,"-4"2"-19,7 8 0,-7 2-559,2 4 0,2-2 0,-3 8 0,1 3-43,2 7 1,-4-1 0,6 8 0,-3 2-133,-3 2 0,0 4 1,0 2-1,2 2-315,-2-3 1,-2-7 0,-2-3 0,0-1-761,0 0 0,0-12 930,0 3 0,-31-67 0,-8-11 0</inkml:trace>
  <inkml:trace contextRef="#ctx0" brushRef="#br0" timeOffset="6">1607 0 7719,'0'12'1111,"0"-1"-1544,0 3 0,0-4-559,0 1 992,0 1 0,8 6 0,1-1 0</inkml:trace>
  <inkml:trace contextRef="#ctx0" brushRef="#br0" timeOffset="7">1799 105 8148,'10'0'234,"3"2"1,-5 4-235,2 5 0,9 75 0,-5-34 0,-1 1 0</inkml:trace>
  <inkml:trace contextRef="#ctx0" brushRef="#br0" timeOffset="8">2201 70 12552,'-18'2'962,"1"4"-935,-1 5 1,-5 5-1,0 3 1,1 3-71,3 1 0,2 6 0,-1-4 0,3 1-187,3-1 1,4-2-1,8-5 1,0-1-42,0 0 0,2-1 0,4-2 1,6-3 149,3 3 1,8-4 0,3-1 0,-1 1 166,0 0 1,4-1 0,-6 5 0,1-2 392,1 1 0,-6 3 1,3 1-1,-7 1 187,-3-1 1,-8 6-1,2 3 1,-4-1-199,-2 0 1,0-2 0,-2-3 0,-4 1-440,-6 2 0,-9 1 0,-4-9 1,-1-1-332,1-3 0,-6-7 342,2 2 0,4 4 0,-1-1 0</inkml:trace>
  <inkml:trace contextRef="#ctx0" brushRef="#br0" timeOffset="9">2655 629 8361,'2'10'-35,"4"-5"1,-4-5-1,5-3 1,1-5 405,4-2 0,-3-3 0,3-9 0,0-1-309,-3 2 0,5-5 1,-6 1-1,-1 0-72,1 0 0,-2-4 1,-6 5-1,0 3 14,0 1 1,-8 3 0,-3 1 0,-5 5-61,-1 5 1,-1-2 0,-1 2 0,-3 5 75,-1 4 0,0 7 1,5 8-1,1 1 46,-1 4 1,3 2-1,1 7 1,5-3 113,1 2 1,2 2 0,6 2 0,2 0 107,4-1 1,4 1 0,7 0 0,2 0-188,5 0 0,-3-2 0,8-6 0,2-7-388,2-7 1,2-3 0,0 2 0,0-7-153,0-3 1,-2-9 0,-2-5 438,-2-4 0,-9-44 0,-3-21 0,5-6 0,1 1 0</inkml:trace>
  <inkml:trace contextRef="#ctx0" brushRef="#br0" timeOffset="10">3039 245 7804,'-10'2'1419,"5"3"1,-3-1-774,2 8 1,0-6 0,6 5-400,0 3 1,2 2 0,4 1 0,6 2-207,3 5 1,2 3 0,1 8 0,-1 0-192,1 0 0,5 0 1,0 1-1,-1 1-290,-3-2 1,-1 4 0,-1-12 0,-1 0-1396,-5-3 1835,5-5 0,-45-32 0,-2-9 0</inkml:trace>
  <inkml:trace contextRef="#ctx0" brushRef="#br0" timeOffset="11">2969 699 8425,'-17'0'2119,"5"0"-2439,0 0 0,9-2 578,-3-4 0,6-4 0,6-7 0,5-3-418,5-3 1,9 2-1,2-8 1,4 0-548,4 1 1,-4-3 706,10 8 0,5 10 0,7 3 0,3 1 0,0 0 0</inkml:trace>
  <inkml:trace contextRef="#ctx0" brushRef="#br0" timeOffset="12">3633 349 9132,'-18'-1'728,"1"-5"1,-1 4-1,3-6 1,1 2-640,3 0 1,-1 1 0,-5 3 0,-1-2-300,1-2 0,-1 0 0,1 8 0,-1 4 50,1 5 1,-1 7 0,3 3 0,1 5 113,3 1 1,5 2 0,-4 8 0,2 1 156,4 3 0,4 0 0,6-4 0,6 2-46,3 1 0,3-1 1,-1-10-1,1-7-454,-1-9 0,7 1 0,1-8 1,0-2-441,0-3 0,4-4 829,-5-9 0,-1-26 0,0-13 0,0-10 0,1-1 0</inkml:trace>
  <inkml:trace contextRef="#ctx0" brushRef="#br0" timeOffset="13">3738 140 8047,'-8'-10'1300,"6"2"1,-8 10 0,6 4-1032,-2 6 1,1 5-1,5 7 1,0 7-125,0 7 1,0 7-1,0 9 1,0 5-158,0 5 1,2 4 0,1 1 0,3-3-387,-2-7 1,0-3 0,0-17 0,2-6-2497,-2-8 2894,-2-13 0,13-90 0,-5 25 0,0-1 0</inkml:trace>
  <inkml:trace contextRef="#ctx0" brushRef="#br0" timeOffset="14">3842 402 8486,'0'17'392,"0"1"1,-2-3 0,-1-1 0,-3-1-47,2 7 0,2-3 0,4 9 0,2-1 40,2 4 0,7 2 0,-3 0 1,1-2-326,1 2 1,0-6 0,5-1-1,1-5-221,-1-1 1,1-9-1,-1-3-188,1-4 0,-3-4 0,-1-6 0,-5-7-102,-1-7 1,0-11 0,-4 0-1,2-7 111,-3-5 0,-1 4 1,0-3-1,2-1 173,2 0 1,0 9-1,-6-1 1,0 8 347,0 3 0,0 3 466,0 6 1,0 9 0,0 8 0,-2 10 38,-4 5 0,4 10 0,-4 6 1,4 8-386,2 8 1,0-3 0,0 3 0,0 0-278,0-3 0,0 5 0,2-9 1,4-1-712,6-2 0,3-10 0,3-5 686,-1-9 0,19-47 0,8-25 0,3-4 0,1 0 0</inkml:trace>
  <inkml:trace contextRef="#ctx0" brushRef="#br0" timeOffset="15">4471 315 9951,'-8'-10'1057,"-1"2"0,-9 8 0,1 0-724,-1 0 0,1 0 0,-3 2 0,-1 2-290,-2 2 1,-1 7 0,9-1-1,1 3-202,3 3 1,1-6 0,-2-1-1,7 3-168,3 1 1,2 3-1,2-1 1,3 1 122,7-1 0,-2-5 0,1-1 0,3 3 141,1 2 1,3 1 0,-1 1-1,1-1 201,-1 0 0,1 3 0,-3 1 430,-3 2 1,2 1 0,-9-7-1,-1 1-126,-2-1 1,-2 1 0,0-1 0,-2 1-375,-4-1 0,-3 0 0,-9 1 1,1-3-289,-1-3 0,1-4 1,-1-8-1,1 0-1337,-1 0 0,3-2 1557,3-4 0,12-40 0,8-18 0,2-8 0,-1 0 0</inkml:trace>
  <inkml:trace contextRef="#ctx0" brushRef="#br0" timeOffset="16">4506 437 7699,'0'17'177,"0"1"0,0-7 1,2 1-1,2 2 414,2 1 1,1 3 0,-3 1 0,4 2 131,2 3 1,-4 7 0,3-2-1,1 4-473,0 2 0,-6-2 0,3-2 1,-1-4-688,0-2 1,0-2-1,-6-5-784,0-1 1221,0-7 0,-16-95 0,7 26 0,-1 1 0</inkml:trace>
  <inkml:trace contextRef="#ctx0" brushRef="#br0" timeOffset="17">4541 0 7692,'-12'6'2630,"3"2"-3318,1 1 0,2-3 107,6 6 1,0 0 580,0 5 0,23 24 0,6 5 0</inkml:trace>
  <inkml:trace contextRef="#ctx0" brushRef="#br0" timeOffset="18">4663 437 7692,'0'25'0,"0"2"524,0 0 1,6 4 0,2-3-1,0 1-400,-1 2 0,7 6 0,-4-8 1,1 4 212,1 2 1,0-2 0,5-4 0,0-6-150,1-4 1,-6-3 0,-1-4-1,3-7-79,1-3 0,-3-2 0,0-2 0,-1-3-108,-1-7 1,4-11 0,-9-6-1,1-4-186,2-2 0,-6-6 0,4 0 0,-4 2-23,-2 2 0,0 3 0,0-1 0,0 0 146,0 0 0,-8 6 0,-2 1 0,-1 5 155,-1 8 1,0-1 0,-5 10-1,-3 2 6,-3 2 1,4 4-1,-7 4 1,3 6-314,0 3 1,-6 11 0,5 1 0,5 2-357,6 0 1,-1-2 0,8 4 0,2-4-1206,2-1 1775,2-3 0,47-29 0,11-6 0</inkml:trace>
  <inkml:trace contextRef="#ctx0" brushRef="#br0" timeOffset="19">5047 367 7676,'0'23'0,"0"1"360,0-3 0,0-2 0,0-1 1,0-1 505,0 1 0,0 5 0,0 2 1,0 2-235,0 4 0,0 8 0,0 4 0,0 0-47,0-1 1,0 7 0,0-5 0,0 1-510,0-4 1,0-4 0,0-4 0,0-4-172,0-6 0,2-11-422,4-6 1,-4-6 0,4-8 0,-4-12-95,-2-13 1,0-4 0,2-11 0,2-6 8,2-8 1,5-1-1,-3-1 1,2 0 273,3 2 0,-3 0 0,2 6 0,1-2 281,3 1 1,-5 11-1,1 7 1,2 8 293,1 8 1,-3 5-1,-1 9 267,3 9 0,-4 7 0,-1 13 0,1 3 193,0 6 1,-6 6 0,3 6 0,-1 7-303,0 9 0,0 3 1,-6 6-1,2-2-96,4 2 0,-4-4 0,3-2 0,-3-6-615,-2-9 1,0-8 0,0-8-1,0-6 306,0-3 0,-54-73 0,-14-17 0</inkml:trace>
</inkml:ink>
</file>

<file path=ppt/ink/ink2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6:03.098"/>
    </inkml:context>
    <inkml:brush xml:id="br0">
      <inkml:brushProperty name="width" value="0.04286" units="cm"/>
      <inkml:brushProperty name="height" value="0.04286" units="cm"/>
      <inkml:brushProperty name="color" value="#FFFFFF"/>
    </inkml:brush>
  </inkml:definitions>
  <inkml:trace contextRef="#ctx0" brushRef="#br0">1 305 7710,'0'18'1049,"0"-1"-348,0 1 1,2-8 0,4-3-1,5-1-265,5 0 1,1 0-1,3-6 1,3 0-82,6 0 1,-2-6 0,2-2 0,2 0-239,2 1 1,2-5-1,-2 6 1,-2 0-149,-2-1 1,-7 5 0,1-6-2100,-4 0-1159,-1 6 3289,-8-6 0,-49 1 0,-19-3 0</inkml:trace>
  <inkml:trace contextRef="#ctx0" brushRef="#br0" timeOffset="1">193 26 7719,'0'-10'2227,"0"-5"1,6 15-1750,0 0 0,1 8 0,-3 11 1,2 2-153,-2 3 1,4 9 0,-1 0 0,1 7-215,0 5 1,4-4 0,-7 5-1,1 1-481,2-3 0,-6 5 0,6-6 0,-2-3-1587,-1-3 1,1 0 1955,-6-14 0,16-46 0,3-18 0</inkml:trace>
  <inkml:trace contextRef="#ctx0" brushRef="#br0" timeOffset="2">525 236 7726,'0'17'235,"0"0"1,0 1-1,0-1 268,0 1 0,0 1 0,2 3 0,4 3 31,5 2 1,5 0 0,1 2-1,1-5-372,-1-5 1,8-2 0,4-1-1,4-4-128,2-7 1,-2-3 0,-2-4 0,-1-5-48,1-11 0,-6-1 0,-2-10 1,-4-2-39,-1-2 0,-8-2 0,-5 0 0,-3 0 86,-2 0 0,0 0 0,0 0 0,-2 2 155,-3 4 1,-5-2-1,-9 8 1,-3 3 47,-1 7 1,-6-1-1,4 8 1,-3 2-317,-3 2 0,0 4 0,2 6 0,4 8-675,0 5 0,5 10 753,-3-2 0,4-11 0,1-3 0</inkml:trace>
</inkml:ink>
</file>

<file path=ppt/ink/ink2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6:03.101"/>
    </inkml:context>
    <inkml:brush xml:id="br0">
      <inkml:brushProperty name="width" value="0.04286" units="cm"/>
      <inkml:brushProperty name="height" value="0.04286" units="cm"/>
      <inkml:brushProperty name="color" value="#FFFFFF"/>
    </inkml:brush>
  </inkml:definitions>
  <inkml:trace contextRef="#ctx0" brushRef="#br0">227 245 7761,'10'-12'1098,"-4"0"0,-4 7 1427,-2-7-562,0 8-1655,0-4 1,0 16 0,-2 4 0,-2 5-110,-2 6 1,-7 10 0,1 10 0,-4 4-103,-1 7 1,0 0 0,-1 10 0,1 2 15,-1 2 0,-1 4 0,-1-2 1,1-4-526,3-10 0,9-15 0,-3-6-941,2-10 0,2-15 1353,6-10 0,16-86 0,-6 29 0,-1 0 0</inkml:trace>
  <inkml:trace contextRef="#ctx0" brushRef="#br0" timeOffset="1">297 0 8411,'0'12'1654,"0"-1"1,0 3-1040,0 2 0,8 1 1,2 2-1,3 5-169,5 5 0,-5 12 0,11 5 1,-5 5-227,-2 1 1,3 0 0,1 1 0,3-1-256,-3 1 1,-2-3 0,-3-3-1,-3-7-500,-1-3 1,-8-10 0,4-3-3540,-1-5 4074,-5-9 0,-40-34 0,-21-14 0</inkml:trace>
  <inkml:trace contextRef="#ctx0" brushRef="#br0" timeOffset="2">88 576 9075,'-10'2'923,"4"4"1,6-4 0,6 4 0,6-4-789,3-2 0,5-6 1,1 0-1,4 0-638,2-1 1,0 3 0,4-6 502,-1 2 0,25 4 0,12 3 0,9 1 0,-1 0 0</inkml:trace>
  <inkml:trace contextRef="#ctx0" brushRef="#br0" timeOffset="3">856 437 7812,'-12'0'1543,"1"0"0,5 0-571,-6 0 0,1 0-682,-7 0 1,1 0 0,-1 0-121,1 0 1,-1 8-1,3 3 1,1 5-56,3 1 0,1 6 0,-2 3 0,5 1-64,-1 4 0,6 2 1,-4 2-1,4 0-105,2 0 0,8-6 1,3-2-1,7 0-396,5 0 1,-3-7-1,5-1 1,0-7-1278,4-5 0,-2-1 1727,2-6 0,32-62 0,-25 23 0,1 1 0</inkml:trace>
  <inkml:trace contextRef="#ctx0" brushRef="#br0" timeOffset="4">1170 419 7812,'-17'0'466,"0"0"1,-1 0 0,1 0 457,-1 0 1,6 0-1,1 2 1,-3 2-498,-1 2 0,3 6 0,0-5 1,1 3-345,1 4 1,-3 7 0,5 4 0,0 2-21,0 4 1,2 8 0,6 4 0,0 2-86,0 3 0,0-5 0,2-2 0,4-5-280,6-1 0,-1-8 0,5-3 0,3-7-613,1-5 1,-1-4-1,1-8 1,1-2 914,2-4 0,16-58 0,-2-22 0</inkml:trace>
  <inkml:trace contextRef="#ctx0" brushRef="#br0" timeOffset="5">1328 664 7794,'-10'17'0,"4"1"0,2-1 613,-2 1 0,4-1 0,-3 1 1,3-1 326,2 1 1,2 1-1,3 0 1,5 1-782,0-5 1,5-1 0,-3 1 0,4-1-193,1-2 1,0-9-1,3 3 1,1-4-150,3-2 1,-1-8-1,-6-3 1,-1-7-138,-5-5 1,3 2 0,-6-8 0,0-2 191,-1-2 0,-1-2 1,-6 2-1,0 2 239,0 2 0,0-1 0,0-3 0,-2 2 138,-4 2 1,-3 6-1,-7-4 1,3 2 122,1 3 0,-6 9 1,-5 3-1,2 2-28,1 4 1,3 6 0,-1 8 0,1 9-593,0 7 0,5 5 0,2 7 0,2 5-596,5 2 1,1-8 0,4 0 0,3-6-1469,7 0 2311,4-6 0,55-39 0,15-17 0</inkml:trace>
  <inkml:trace contextRef="#ctx0" brushRef="#br0" timeOffset="6">1677 542 9215,'6'17'754,"0"0"0,1 1 0,-1 1 0,4 3 32,0 1 0,3 8 0,-5-2 0,2 4-454,3 2 1,-5 0-1,-2-2 1,-2-4-145,1-6 1,-3-3 0,4-3-281,-4 1 0,-2-11 0,0-7-285,0-9 0,-6-15 0,-1-5 0,-1-6-280,0-5 0,2 1 0,6-6 0,0 3 265,0 3 0,0 4 1,0 4-1,0 2 21,0-2 0,2 5 0,4 3 1,6 6-46,3 5 0,3-2 0,1 9 1,2 1-553,3 2 968,7 2 0,42 46 0,-26-17 0,0 1 0</inkml:trace>
  <inkml:trace contextRef="#ctx0" brushRef="#br0" timeOffset="7">2114 542 7764,'9'-8'682,"1"6"489,-4-4 0,-4 2-346,3-2 0,-3 2-629,-2-7 1,-7 1-1,-5-2 1,-3 5-91,-3-1 0,1 6 0,-1-4 1,1 4-37,-1 2 1,1 0 0,-1 2 0,1 2-215,-1 2 0,7 7 0,1 1 0,0 7 139,1 8 0,5-1 0,-2 3 0,4 4 257,2 3 0,6 5 0,2-4 0,3 2-127,9-2 0,-3-3 0,8-3 0,-1-4-193,-1-5 1,2-13 0,-4-5 0,3-4-165,-3-2 0,-4-2 0,-3-6 0,-4-9 87,-2-10 1,3-6 0,-5-4 0,-2-4 14,-2-5 1,-2-5 0,0-1-1,0-1 18,0 1 0,-2-2 0,-4-3 1,-4-3-25,1-2 1,-7 6 0,6-2 0,-1 5-175,-1 7 0,6 5 731,-5 12 1,7 13 119,-2 16 0,4 8 0,2 11 1,0 5-76,0 5 0,2 12 0,2 5 0,4 5 46,1 1 1,1 8-1,4 4 1,-3 2-314,3-2 0,-4 2 1,1-6-1,3 1-401,1-1 1,3-4 0,-3-11 0,-1-10-1053,-2-10 0,-1-8 0,7-5-1449,-1-6 2703,-7-12 0,-1-40 0,-3-19 0,-1-7 0,0 1 0</inkml:trace>
  <inkml:trace contextRef="#ctx0" brushRef="#br0" timeOffset="8">2410 489 7738,'0'18'1398,"0"-7"1,0 1 0,0 1-671,0 3 1,0 7-1,0 3 1,0 1-525,0 4 1,6 4 0,2 3-1,0 3-623,0-2 0,3-8 0,-5-4 0,0 0-592,2 1 1,-7-13 1010,5 3 0,-19-75 0,-7-13 0</inkml:trace>
  <inkml:trace contextRef="#ctx0" brushRef="#br0" timeOffset="9">2393 297 7720,'-2'-17'1638,"-4"-1"0,4 6-2077,-4 1 439,4 7 0,-5-4 0,-3 8 0</inkml:trace>
  <inkml:trace contextRef="#ctx0" brushRef="#br0" timeOffset="10">2533 384 7697,'7'10'-269,"-5"6"1,4-5 616,-4 5 0,-2 1 0,0 1 1,2-1 285,4 1 0,-4 1 0,4 2 0,-2 5-183,1 1 0,-3 2 0,6 6 1,-2 0-215,0 0 0,5-6 0,-5 0 0,-2 0-144,-2-2 0,4-2 1,0-7-492,-3-1-98,-1-7 1,-2-12-1,0-15 1,0-11-252,0-5 0,0-7 0,0-3 0,0-4 300,0-7 1,0 8 0,0-5-1,0 5 266,0 1 1,6 6-1,0 0 1,0 8 96,2 8 0,-6 4 1,5 3 690,1 4 1,2 8-1,5 14 50,-3 8 0,4 11 0,-7 0 0,3 6-224,0 6 1,-3 3-1,5 9 1,-5-1-400,-1 0 0,4 1 0,-4-3 1,-1-3-618,1-6 0,6-10 0,-5-4 583,1-2 0,15-59 0,5-25 0,-1-5 0,0 0 0</inkml:trace>
  <inkml:trace contextRef="#ctx0" brushRef="#br0" timeOffset="11">3109 419 7697,'8'-27'-626,"-6"2"1,3 7 627,-3 1 1,-2 0-1,-2-1 1,-3 1 862,-7-1 0,-3 3 0,-3 3-612,1 6 1,-1 4 0,1 2 0,-1 4-338,1 8 1,1 7 0,3 16 0,3 2-71,2 4 1,2 3 0,6 9 0,2 1 365,4 4 0,-2-5 0,8 1 1,-1-7-54,-1-5 1,11-7 0,-3-8-1,1-1-104,1-5 1,-3-9 0,1-7 0,-1-5-181,0-5 0,-1-7 0,-2-11 0,-3-8-326,3-8 0,-6-6 0,-1-7 0,-1-1-31,0 1 1,0 0-1,-6 1 1,0 3 481,0 1 0,0 8 0,0 0 0,0 8 0,0 8-8,0 11 1,0 12 0,2 14 0,2 9 578,1 12 0,9 8 0,-4 11 0,1 4 656,1 6 0,0 12 1,5 8-1,1 5-724,-1 4 1,-8-43 0,-1 1 0,10 46 0,-3 0 146,-3-4 0,2-8 0,-8-9 0,-3-14-262,-1-11 0,-9-16 0,-5-12 0,-6-4-859,-5-1 1,-2-8-1,-8-5 1,0-5-903,-4-5 0,-8-7 1,1-11 1372,-7-7 0,6-16 0,-5-10 0,-9-6 0,0 1 0</inkml:trace>
</inkml:ink>
</file>

<file path=ppt/ink/ink2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6:03.113"/>
    </inkml:context>
    <inkml:brush xml:id="br0">
      <inkml:brushProperty name="width" value="0.04286" units="cm"/>
      <inkml:brushProperty name="height" value="0.04286" units="cm"/>
      <inkml:brushProperty name="color" value="#FFFFFF"/>
    </inkml:brush>
  </inkml:definitions>
  <inkml:trace contextRef="#ctx0" brushRef="#br0">1 350 7809,'7'34'364,"-3"1"1,6 0-1,-2 0 224,-4 0 0,3 0 1,1 0-1,0 0-381,0 0 1,-2-6 0,-4-2-1,1-2-114,3-3 0,0-3 247,-6-1-292,0-9 1,0-3-1,0-12-75,0-5 0,0 1 1,-2-2-1,-2-1-85,-2-3 1,-1-7 0,3-2 0,-2-2-201,2-4 1,2 3-1,2-1 1,0-2 23,0-2 1,0-2 0,2 2 0,4 2-16,6 2 0,-3 2 0,3-4 1,1 4 77,3 2 0,3 1 1,3 7-1,3-1-52,2 1 0,-6 5 1,5 2-1,-3 3 277,0 3 0,16 72 0,-2 19 0</inkml:trace>
  <inkml:trace contextRef="#ctx0" brushRef="#br0" timeOffset="1">472 332 7809,'-11'10'0,"1"-2"565,2-1 0,-3-3 0,5 8-43,2 1 0,2 3 0,2 1-296,0 1 1,0-1 0,0 3 0,2 1-30,4 2 0,-2 3 0,7-5 0,3 2-65,1-1 0,3-3 0,-1-2 0,1 1-131,-1-1 0,-3-5 0,1-2-406,5-3 0,1-1 0,-4-8 89,1-3 0,-3-7 1,-1-9-1,-4-5-15,-3-1 1,1-2 0,-4-6 0,2 0 120,-2 0 1,-2 2 0,-2 2 0,0 2 32,0-2 1,0 0-1,0 2 1,0 6 188,0 3 0,0 3 1404,0-1-1021,-8 9 1,6 9-1,-4 11 1,4 7-7,2 5 1,0 4 0,0 8 0,2 0-80,4 0 1,-2 0 0,6 0 0,-1 0-275,1 0 1,-4 0 0,6 0-1,1-2-686,3-4 1,-1 2 0,-1-8 0,-3-4-855,3-5 1,1-6 1503,3-8 0,-8 0 0,-3 0 0</inkml:trace>
  <inkml:trace contextRef="#ctx0" brushRef="#br0" timeOffset="2">961 0 7791,'-9'18'-55,"-5"-7"0,8 1-21,2 2 1,2 1 0,4 5 0,2 1 1000,2 2 1,6 8 0,-5 0 0,3 8-453,4 8 1,1-3 0,3 3 0,-3 1-420,-3 3 0,1-5 1,-5-1-1,0-4-699,0-8 0,3 0 0,-5-10 0,0-4 645,2-5 0,-6-61 0,5-20 0</inkml:trace>
  <inkml:trace contextRef="#ctx0" brushRef="#br0" timeOffset="3">1223 542 7791,'6'11'-189,"2"-1"506,2-2 0,-5-2 0,7-6-132,2 0 1,-1-8-1,1-4 1,-3-3-94,3-3 1,1-1-1,1-3 1,-2-3-33,-3-2 1,-5-2-1,4-4 1,-2 2-5,-5 2 1,-1 0 0,-2-4 0,-2 2-40,-3 2 0,1 7 1,-8 1-1,-2 5 111,-1 5 1,-3 7 0,1-2 0,0 4 31,-1 2 1,1 14-1,-1 5 1,3 6 119,3 6 0,-2 2 0,9 4 1,1 4 105,2 5 1,2-1 0,0 0 0,2-1 37,4 1 0,3-6 0,9 2 0,-1-5-411,1-1 0,1-7 0,2-7 0,5-6-269,1-3 0,-4-8 1,4 2-1,0-4-622,1-2 0,-5-8 0,4-6 0,0-5 878,0-4 0,18-63 0,-18 39 0,0-1 0</inkml:trace>
  <inkml:trace contextRef="#ctx0" brushRef="#br0" timeOffset="4">1922 524 7785,'8'10'0,"-5"5"787,9-3 0,-6 4 0,4 1 0,-3 2-530,-3 5 0,-2-1 0,-2 10-257,0 4 0,-29 9 0,-22 12 0,-1 1 0,-3 4 0,0 1 0,0-1 0</inkml:trace>
</inkml:ink>
</file>

<file path=ppt/ink/ink2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6:03.118"/>
    </inkml:context>
    <inkml:brush xml:id="br0">
      <inkml:brushProperty name="width" value="0.04286" units="cm"/>
      <inkml:brushProperty name="height" value="0.04286" units="cm"/>
      <inkml:brushProperty name="color" value="#FFFFFF"/>
    </inkml:brush>
  </inkml:definitions>
  <inkml:trace contextRef="#ctx0" brushRef="#br0">1 141 8038,'0'-10'4546,"0"2"-4168,0 8 1,2 2 0,2 6-1,3 7-69,3 7 1,-4 11 0,4 2 0,-1 11-152,1 10 0,-4 1 1,4 7-1,-3 2-66,-3 2 0,0-6 0,0-6 0,2-7-162,-2-9 1,-2-11-449,-2-5 0,0-15 0,0-9 71,0-9 1,0-9 0,0-5 0,0-6-26,0-4 1,0-10 0,0-3 0,0-7 164,0-5 0,0 6 1,0-3-1,2 7 137,3-1 1,-1 7-1,6 1 1,0 6 135,-1 6 1,1 4 0,4 9 0,-3 4 234,3 7 0,-4 3 1,1 2-1,3 0 244,1 0 1,-3 7 0,0 5-1,1 4 15,3 1 1,1 0 0,-1 1-1,-3 1-21,-1 5 1,-2-3 0,3 8 0,-3 2-68,-2 2 0,-2 4 0,-6 2 1,0 2-235,0-3 1,0-1 0,0-2 0,0 0-743,0 0 1,0-6 0,0-2-3037,0-1 685,-8-3 2955,6-13 0,10-65 0,11-22 0</inkml:trace>
  <inkml:trace contextRef="#ctx0" brushRef="#br0" timeOffset="1">647 368 8187,'-2'9'2474,"-2"-1"-1457,-2 0 1,1 2 0,5 7-546,0 1 1,0 1 0,0 2 0,0 3-273,0-3 1,0 6 0,2 0-1,3 0-211,7-3 1,4 1 0,1-2-1,-2-1-232,-3-3 0,9-7 0,-3-3 0,1-1-149,1-4 0,-1-4 0,3-6 0,1-6 121,-2-3 1,-1-8-1,-3-3 1,-1-1 164,-5-4 1,3-2 0,-8-2-1,-3 0 263,-1 0 0,-2 1 0,0 1 1,-2 1 40,-3 3 0,-5 0 0,-8-4 0,1 4 83,0 6 0,-7 9 0,-1 5 0,0 1-169,0 4 1,-1 2-1,5 2 1,-2 2-342,1 4 1,3 3 0,2 9-1,-1 1-1159,1 5 1,7-5 1387,4 4 0,20 36 0,5 7 0</inkml:trace>
  <inkml:trace contextRef="#ctx0" brushRef="#br0" timeOffset="2">1276 350 7786,'-10'8'4868,"2"-6"-3773,8 6 0,2-8-523,4 0 0,4 0 0,7 0 0,1 0-289,-1 0 1,6 0-1,1 0 1,-3 0-347,-2 0 0,-1-6 0,-1 0 0,3 2-1078,3 2 1,-7-4-1,5 1-1100,0 1 0,1-6 2241,-5-2 0,-23-3 0,-5-3 0</inkml:trace>
  <inkml:trace contextRef="#ctx0" brushRef="#br0" timeOffset="3">1398 193 14092,'0'17'272,"0"1"1,2-1 0,2 3 0,2 3-262,-2 6 0,-1 4 0,1 0 1,2-2-291,-2-2 0,-2 0 0,-2 6 0,0 0-1660,0 0 1939,0-8 0,-8-9 0,-2-10 0</inkml:trace>
  <inkml:trace contextRef="#ctx0" brushRef="#br0" timeOffset="4">1643 298 13842,'0'17'924,"0"3"0,1 1-713,5 2 1,-2 8 0,6-2 0,0 4-173,-1 2 1,-3-6-1,6-1 1,-1-3-107,-1-4 1,4-1-1,-7-5 1,3-3-486,4-6 0,1-6 0,3-6 197,-1-6 0,-1-11 0,-3-6 0,-3-6 203,-2-6 1,3 4 0,-3-4 0,0 5 137,0 1 0,-3 0 0,-5 2 0,2 4 60,4 5 0,-4 5 0,4 1 820,-4 1-602,-2 7 0,0 4 1,0 12 146,0 6 1,2 5-1,2 5 1,2 3 147,-3 2 0,5 2 1,0 6-1,0 0-178,0 0 0,3 6 0,-3-2 0,0-4-102,-1-4 1,5-2 0,-4 4-351,2-4 1,1-4-295,7-8 0,-7-9 0,1-8 0,0-9-71,-3-7 1,7-9 0,-6-6 0,1-6-154,1-4 0,-3-2 1,5 5-1,-4-5 185,-2-2 1,3 8-1,-3 1 1,0 5-430,-1-1 1,-1 7-738,-6 2 819,0 4 1,0 11 129,0 8 0,0 8 412,0 9 1,0 0-1,2 1 500,4-1 0,-4 1 0,4-1 1,-4 1 413,-2-1 1,0 1-1,2-1 1,2 1-18,1-1 1,1 6 0,-6 1 0,0-3-91,0-2 0,6 5 0,0-1 0,0-2-225,1-1 1,-3 3 0,6 0 0,0-1-343,-1-3 1,-3-7 0,6-1 0,1 1-155,3-2 0,1-3 0,1-7 1,-1 0-4,1 0 0,-1-7 0,1-7 0,-1-5 62,1-5 0,-3-7 0,-1 2 0,-3-4 169,3-2 1,-4 0 0,-1 1 0,-1 1 150,-4 3 1,-2-3 0,-4 4-1,-2-2 123,-2 2 0,-9 4 0,-1 7 0,-5 1-137,0 0 1,-5 7-1,1 4 1,-2 4-422,-4 2 0,-2 2 0,0 6 0,2 7-977,2 7 0,8 9 0,-3-4 1156,5 0 0,25 37 0,5 2 0</inkml:trace>
  <inkml:trace contextRef="#ctx0" brushRef="#br0" timeOffset="5">2970 577 7751,'11'0'323,"1"0"44,2 0 0,1 0 1,5-2-1,1-2 73,2-1 0,2-7 1,-3 4-1,3-2-97,2-3 0,-4-3 0,5-1 0,-1-1-214,0 1 1,-6-6 0,3-1 0,-7 3-72,-5 2 1,-5 1-1,-7 1 1,0-1-131,0 1 0,-1-6 1,-5-1-1,-8 5-282,-7 5 1,-1-1-1,-5 5 1,0-2 37,0 1 1,6 7 0,-5-2 0,3 4 228,0 2 0,-1 0 1,7 2-1,0 2 77,-1 2 1,3 13 0,1-1-1,4 3 35,3 4 0,1 2 0,6 10 0,0 2 204,0 2 1,2 5 0,3-3 0,7 0-50,4-1 1,1 5 0,3-6 0,1-4-288,2-6 0,6 0 0,-4-10 0,1-5-129,-1-9 1,4-5-1,-4-2 1,0-4-794,1-7 1,-3-11 1028,-6-18 0,-7 18 0,-2-1 0</inkml:trace>
  <inkml:trace contextRef="#ctx0" brushRef="#br0" timeOffset="6">3529 36 8077,'-10'2'1517,"4"4"1,4 7-1259,2 9 0,2 1 0,2 10 0,4 6-147,1 3 0,-3 11 1,4 7-1,0 0-173,-1 0 1,-3-2 0,4-7 0,0-5-450,-1-5 1,-3-6 0,4-6 0,0-7 509,-1-9 0,11-91 0,-7 25 0,1 0 0</inkml:trace>
  <inkml:trace contextRef="#ctx0" brushRef="#br0" timeOffset="7">3808 438 7752,'10'17'696,"-2"-5"1,-8-1-237,0 3 1,1-4-150,5 1 1,4-7 0,7 2-266,1-4 0,-1-10 1,1-4-1,-3-3-43,-3-3 0,4-1 1,-5-2-1,3-5-121,-3-1 1,-3 4 0,-8-4-1,0 0-31,0 0 0,0 5 0,-2-3 1,-4 2 66,-5-1 0,-5 7 0,-1 5 0,-1 1 156,1 1 0,-3 2 0,-1 8 1,-2 0-33,1 0 0,3 10 0,2 7 0,1 10 51,4 6 0,-1 4 1,7 2-1,2 4 88,2 1 1,2 3-1,2 4 1,4-3-255,6-1 0,3-9 1,5 1-1,3-6-487,6-4 1,4-13 0,2-1-1,0-5 560,0-6 0,23-56 0,6-16 0</inkml:trace>
  <inkml:trace contextRef="#ctx0" brushRef="#br0" timeOffset="8">4367 193 7752,'-18'-8'-92,"1"6"0,0-5 567,-1-1 0,-5 6 1,-1-4-1,3 4-131,2 2 1,1 6-1,1 2 1,-1 1-217,1 5 1,1 1 0,5 5 0,3 3-137,0 6 1,6-2 0,-4 3-1,6 1-63,6 2 1,4 7 0,7 1 0,1-4 50,-1-6 0,1 0 0,-1-6 1,1-1-66,-1-5 0,6 0 1,3-13-589,1-2 1,-6-2-1,1-6 673,-9-8 0,10-69 0,-13 25 0,0-1 0</inkml:trace>
  <inkml:trace contextRef="#ctx0" brushRef="#br0" timeOffset="9">4437 280 8011,'0'10'4117,"2"4"-3886,4-9 1,3 1-1,9-6 1,-1 0-208,1 0 0,1 0 1,2 0-1,3 0-40,-3 0 1,4 0 0,-1 0-1,-3 0-663,-2 0 1,-1 0-1,-1 0-2038,1 0 2717,-9-7 0,-32-3 0,-16-8 0</inkml:trace>
  <inkml:trace contextRef="#ctx0" brushRef="#br0" timeOffset="10">4611 53 7994,'-9'0'1223,"1"0"1,8 8-1,0 4 1,0 3-959,0 3 1,2 9 0,2 6 0,4 8-118,1 3 1,-3 3 0,4 5 0,-1 1-468,1-1 0,-6-4 0,4-5 0,-2-10-2276,-1-6 2595,1-3 0,2-15 0,2-1 0</inkml:trace>
  <inkml:trace contextRef="#ctx0" brushRef="#br0" timeOffset="11">4804 210 7741,'0'18'314,"0"-1"0,0 1 267,0-1 0,0 3 0,1 1 1,3 4 50,2 2 0,0 3 0,-4 5 0,2-1-304,2 1 0,1-2 1,-3-2-227,2-1 0,0-9 1,-4 0-142,4-7 1,-4-10-368,3-16 0,-3-2 0,-4-15 0,-1-2-53,-3-2 0,0-4 1,6-1-1,0-3 212,0 2 0,2 2 1,2 4-1,2 2 21,-3 2 1,5 8-1,0-3 0,0 5-120,-1 2 0,7 1 0,-2 4-145,3 7 0,3 3 0,-1 4 491,1 3 0,15 44 0,3 17 0</inkml:trace>
  <inkml:trace contextRef="#ctx0" brushRef="#br0" timeOffset="12">5065 280 7638,'-9'18'-87,"-5"-7"0,8 1 679,3 2 1,1-5 0,2 3-1,0 2-87,0 1 1,0 5 0,0 1-1,0 4-201,0 2 1,5-5 0,3 3 0,2-2-157,3 0 0,1 1 0,0-9 0,-3-1-153,3-3 1,-4-7 0,1 2 0,3-4-178,1-2 0,3-2 1,-1-6-1,-1-9-86,-5-10 1,5-6 0,-6-2-1,-1 0 98,-3 0 1,2-6-1,-2 0 1,-2 3 205,-2 1 0,-2 8 0,-2 2 0,-2 1 192,-2 5 0,-8-2 0,1 3 1,-7 7-20,-3 3 1,0 4-1,3 6 1,-1 0-182,-2 0 0,-1 0 1,7 2-1,1 4-477,5 6 1,-3 3 0,8 3-251,3-1 0,1 0 0,4 1 0,1-1-1713,3 1 2412,8-1 0,42 24 0,20 6 0</inkml:trace>
  <inkml:trace contextRef="#ctx0" brushRef="#br0" timeOffset="13">5397 158 14285,'2'23'1358,"2"3"0,2 3-819,-2 8 0,4-1 0,-3 11 0,-1 2-336,-2 1 0,0 0 1,2-3-1,2-6-283,-2-4 0,-2-10 0,-2-4-1369,0-4 211,0-9 1,0-29 0,0-18 572,0-8 0,6 3 0,-1-5 0,1-1-36,2-3 0,0-1 1,5-1-1,-1 3 278,2 3 1,1 3-1,2 7 1,1 2 543,-1 8 1,1 7 0,-1 9 467,1 5 1,-8 14 0,-3 7 0,-1 8 209,0 5 1,0 1 0,-6 7 0,0 5-149,0 6 0,0-3 1,0 1-1,0 0-331,0-1 1,0-5-1,0 0 1,0-6-1094,0-4 0,0-8 773,0 3 0,39-67 0,9-17 0</inkml:trace>
  <inkml:trace contextRef="#ctx0" brushRef="#br0" timeOffset="14">6148 158 7694,'-7'-15'267,"-5"3"0,-4-4 0,-1 5 0,-1-5 498,1-1 0,-1-1 1,1 1-1,-2 1-504,-5 5 1,3 3 0,-6 8 0,0 0-309,-1 0 1,7 13 0,0 5 0,5 3 175,5 5 1,7-1-1,-2 6 1,4-2-87,2 2 0,2-4 0,4 0 0,5 0-139,5 1 0,3-7 0,3 2 0,3-3 99,2-3 0,2 1 1,4-3-1,-2-1 252,-2-3 0,-7 1 0,1 4 1,-4-3 147,-1-1 1,-1-1-1,-1 7 1,-5-1 109,-5 1 0,2-1 1,-2 1-1,-4-1-83,-6 1 0,-8-1 1,-9-1-1,-4-3-473,-2-1 0,-1-2 0,-3 1 0,2-3-1237,-2 0 1,-4-6-1,-4 3 1280,-1-3 0,-40-40 0,-3-11 0</inkml:trace>
  <inkml:trace contextRef="#ctx0" brushRef="#br0" timeOffset="15">6987 280 8566,'-18'-7'611,"6"5"1,1-6 21,-3 0 0,-1 4 0,-3-5-380,1 1 1,-1 0-1,1 4 1,-1-2-153,1 2 0,-6 2 1,-1 4-1,3 4-239,2 6 0,1 3 1,1 5-1,-1 3-10,1 6 1,5 0-1,2 4 1,3 4-162,3 0 1,4 6-1,6-3 1,5 1-157,5 2 1,3-8 0,2 2 0,5-8-25,1-4 0,2-7 0,6-9 0,2-1 489,4-4 0,12-41 0,8-17 0,9-5 0,0 1 0</inkml:trace>
  <inkml:trace contextRef="#ctx0" brushRef="#br0" timeOffset="16">7388 263 7739,'-17'0'50,"-1"0"1,1-2-1,-1-2 1,1-2 348,-1 2 1,1-3-1,0-1 1,-3 0-159,-3 0 0,3 2 1,-3 6-1,4 0-97,1 0 1,7 0-1,-1 0 1,0 2-18,3 4 0,-5 6 0,8 11 0,2 6 23,2 4 1,2 4-1,0 2 1,0 4-20,0 1 0,8-3 0,4 4 1,3-3-175,3-3 1,1-4 0,3-6 0,1-6-110,-2-3 1,4-10-1,1-5 1,-1-3 65,0-2 1,-2-7 0,-5-7 0,-1-5-166,1-5 0,-3-7 0,-1 2 0,-4-4-79,-3-2 1,1-6-1,-4 1 1,2 3 190,-2 6 1,-2 0-1,-2 6 1,0-1 115,0 1 0,-6 2 0,-2 7 1041,-2 5-768,6 3 0,-3 18 0,7 5 0,0 8 243,0 5 0,0 1 0,2 8 0,2 1-184,1 3 1,7 2 0,-6-6 0,0 0-693,1-4 0,-3-4 0,6 0 1,0-6-1150,-1-4 0,-3-3 1532,6-4 0,7-67 0,8-22 0</inkml:trace>
  <inkml:trace contextRef="#ctx0" brushRef="#br0" timeOffset="17">7633 280 7739,'9'0'5077,"-1"0"-4488,-8 0 1,0 2-1,0 4 1,0 8-162,0 7 0,0 0 0,0 10 0,0 4-174,0 4 0,0 10 0,0-5 1,0 1-174,0-4 0,0-6 0,0-6 1,0-6-356,0-4 0,2-3-456,4-4 1,-4-9 0,4-14 13,-4-12 0,3-10 0,3-6 0,2-4 110,4-2 1,-5 1 0,3-5 0,1 5 366,3 1 0,1-4 0,1 7 0,-1 3 203,1 6 1,-1 0-1,1 9 407,-1 7 0,-5 5 0,0 12 460,1 4 1,-3 9 0,0 11 0,-1 1-202,1 4 1,-4 2 0,3 2 0,-1 2-341,-4 3 1,-2 3-1,0 6 1,2-5-131,2-1 1,-1-2 0,-5-6 0,0-2-1084,0-4 1,0-4 0,0-8-2927,0 1 3849,0-8 0,-23-42 0,-6-16 0</inkml:trace>
</inkml:ink>
</file>

<file path=ppt/ink/ink2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6:03.136"/>
    </inkml:context>
    <inkml:brush xml:id="br0">
      <inkml:brushProperty name="width" value="0.04286" units="cm"/>
      <inkml:brushProperty name="height" value="0.04286" units="cm"/>
      <inkml:brushProperty name="color" value="#FFFFFF"/>
    </inkml:brush>
  </inkml:definitions>
  <inkml:trace contextRef="#ctx0" brushRef="#br0">172 365 7782,'0'12'-58,"-2"-2"438,-4-2 1,4-1 0,-2-3-188,8 2 1,0 0 0,8-6 0,1 0-188,3 0 0,7-6 0,0-2 1,1-1 47,1-5 0,-6-2 1,4-1-1,-3-1-10,-3 1 1,1 0 0,-3-1 0,-1 1-35,-2-1 0,-9 1 1,3-1-1,-4 1-7,-2-1 1,-8 1-1,-3-1 1,-7 3-16,-5 3 1,2-3-1,-8 5 1,-1 0 75,3 4 0,-6 5 0,6 1 0,-2 0-7,0 0 1,6 1-1,-5 7 1,3 8 125,4 5 0,2 10 0,3-2 0,4 4-69,7 2 1,-3 0 0,2 0 0,4 2 9,6 4 1,6-3-1,7 7 1,2-2-61,5-4 1,1-4 0,6-4 0,-2-4-133,2-2 1,2-4 0,0-9 0,-2-6-220,-2-4 1,0-2 0,4-2 0,-4-6-54,-5-9 0,1-5 1,-2-11-1,-1-4 100,-3 0 0,-3-5 0,-3-1 0,-3 0 162,-2 1 0,-3 1 0,-5 8 0,0 2 152,0 2 1,0 7-1,0-1 1,-2 4 409,-3 1 1,1 3 855,-8 3-1027,8 4 0,-3 16 1,7 6-131,0 7 0,0 0 0,1 9 0,3 1 23,2 2 1,6 7-1,-4 1 1,1-2-33,5-2 1,-4 3 0,1 1-1,1-2-89,-2-2 1,3-10-1,-5-4 1,0-3-321,-1-3 0,7-7 0,-2-4 12,3-4 0,-3-12 1,-1-6-1,1-7 89,-2-4 1,5-8 0,-5-8-1,2-1-60,-1-5 1,-1 5 0,4-1 0,-5 2-233,-1 4 0,4 3 1,-6 1-1,-3 2-241,-1 4 1,0 3 0,2 9 666,2-1 0,-16 24 0,-9 6 0</inkml:trace>
  <inkml:trace contextRef="#ctx0" brushRef="#br0" timeOffset="1">993 505 7782,'0'12'0,"2"-3"-406,3-1 1,5 4 634,8-6 0,-1 0 1,0-6 489,1 0 0,-6-10 1,-3-6-1,1-5-566,0 0 0,-1-5 1,5 1-1,-4 0-54,-3 0 1,-1-4-1,-6 3 1,0 1-108,0 0 1,0 2-1,-2 5 1,-4 1-102,-5-1 1,1 1 0,-2-1 0,-1 3 10,-3 3 1,-1 4 0,-1 6 0,1-1 15,0-3 1,-1 2 0,1 10-1,-1 5-32,1 5 0,7 7 0,2 2 1,2 3 225,1 3 1,-1 2 0,8 1-1,2 1 82,1 0 0,9 0 0,-2-2 1,3-2-42,3-2 0,-1-1 0,2 1 0,3-6-109,1-4 0,0-7 0,-3-2 0,1-3-369,2-3 0,1-2 1,-7-2-1,-1-2-368,-5-3 1,5-11 0,-5-9 0,3-2 692,-2-4 0,3-20 0,1-9 0,-2-6 0,1 0 0</inkml:trace>
  <inkml:trace contextRef="#ctx0" brushRef="#br0" timeOffset="2">1412 191 8242,'0'11'1808,"0"1"-1309,0 2 0,6-5 0,-1 3 0,-1 2-6,-2 1 1,0 4-1,2 3 1,2 3-149,-2 2 0,3 8 0,-1 6 0,-2-2-230,-2-2 0,4-8 0,0-2 1,-2-2-83,-2-4 0,-2-1-412,0-3-49,0-7 0,-6-22 0,0-13-27,2-4 0,2-2 0,2-4 1,0 2 41,0 4 0,0-4 1,0 6-1,0-2 167,0 0 1,6 5 0,2-3 0,1 2-146,5 4 0,2 1 0,1 3 0,2-1 391,5 1 0,65-16 0,-33 14 0,0 1 0</inkml:trace>
  <inkml:trace contextRef="#ctx0" brushRef="#br0" timeOffset="3">2215 51 7745,'-10'-2'-16,"3"-2"1526,-1-2 461,6 1-1503,-6 5 1,8 7 0,0 7-222,0 7 0,6 6 1,2 10-1,-1 4-60,1 6 1,6 5 0,-4 6 0,1 4-48,1 0 1,-8-1-1,3-11 1,-1-3-181,0-7 1,0-5-1,-6-6-634,0-5 1,0-15-18,0-9 1,0-13 0,0-12 161,0-3 1,0-7 0,0-7 0,0-3 135,0-3 1,2 3 0,2-2-1,4 1 195,1 1 1,-3 3-1,6 9 1,1 3 152,3 7 0,-1 4 0,-1 3 1,-2 5 231,1 5 1,3 4 0,1 4 0,1 4 323,-1 5 1,1 11-1,-3 3 1,-1 2-88,-3 4 0,-1 8 0,4 4 1,-5-1-342,-1 1 0,-2 0 0,-4-5 0,2 3-743,1-2 0,1-8 1,-6-4-1,2-4 660,4-7 0,-4-22 0,6-13 0</inkml:trace>
  <inkml:trace contextRef="#ctx0" brushRef="#br0" timeOffset="4">2896 296 7735,'-11'-6'150,"-1"0"0,6 0 0,-4 4 0,1-2 171,-1-2 0,-2-5 0,-5 5 0,1 0-174,5-2 0,-5 6 0,5-3 0,-5 3 39,-1 2 1,-1 0 0,1 2-188,-1 3 1,8 5-1,3 8 1,1 1 34,0 4 1,0 3 0,8 5 0,2-2 70,2 2 1,7 2 0,-1 2 0,4-2-59,1-4 0,1 2 1,-1-8-1,0-4-109,1-5 0,-1 0 1,1-9-1,-1-1-224,1-2 0,-1-2 0,-1-2 0,-3-3-48,-1-7 1,-6-6-1,4-5 1,-3-6 152,-3-4 0,-2 4 0,-2 0 0,0-2 92,0-2 0,0 6 0,0 1 1,0 3-143,0 0 0,0 0 275,0 5 295,0 8 1,0 7 0,0 12 145,0 9 1,2 5 0,2-2-1,4 5-127,1 1 0,-3 2 0,4 6 0,-2-2-134,-4-4 1,3-2 0,1-6-1,0 3-264,0-3 0,-1-4 0,-3-3-2212,2-2 2252,0-8 0,2-82 0,-3 25 0,-1-1 0</inkml:trace>
  <inkml:trace contextRef="#ctx0" brushRef="#br0" timeOffset="5">3141 226 7745,'0'11'0,"0"1"201,0 2 1,0 1-1,0 3 1,2-1 363,3 0 0,-3 7 0,6 1 0,0 2-227,4 4 0,-3-4 0,3 2 0,0 1-219,-3-3 1,7 4 0,-5-8 0,3-2-27,-2-1 0,3-5 0,-3-3-250,3-6 1,-3-6-1,-2-8-19,-3-9 0,1-5 1,-4-11-1,2-4 87,-2 1 0,0-1 0,0 2 0,1-2-169,-1-4 0,-2 4 0,-2-2 0,0 6-306,0 4 1,6 6-1,0-4 564,-2 2 0,-18 40 0,-5 16 0</inkml:trace>
  <inkml:trace contextRef="#ctx0" brushRef="#br0" timeOffset="6">3525 505 8036,'0'10'1107,"2"-2"-479,4-8 1,3-8-1,7-4 1,-3-3-352,-1-3 1,0-5-1,5-2 1,1-1-116,-1 1 0,-1-6 1,-3 2-1,-3-2-173,-2 2 1,-2-4 0,-5 6 0,3-2-134,2 0 1,0 7-1,-8-1 1,-4 4-88,-5 1 0,1 3 1,-2 1-1,-1 4 19,-3 2 1,-1 5 0,-1 8 234,1 7 1,1 4-1,3 3 1,3 6 209,2 10 1,-3 2 0,5 8 0,2-1 398,2 1 0,4 1 1,4 7-1,5-1-11,5 1 0,1-3 0,1-1 0,1-7-749,4-5 1,-1 2 0,5-12 0,-2-2-131,-3-7 1,3-3 0,-2-9 0,0-2-2711,3-2 2968,-7-10 0,-2-71 0,-13 26 0,0 1 0</inkml:trace>
</inkml:ink>
</file>

<file path=ppt/ink/ink2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6:03.143"/>
    </inkml:context>
    <inkml:brush xml:id="br0">
      <inkml:brushProperty name="width" value="0.04286" units="cm"/>
      <inkml:brushProperty name="height" value="0.04286" units="cm"/>
      <inkml:brushProperty name="color" value="#FFFFFF"/>
    </inkml:brush>
  </inkml:definitions>
  <inkml:trace contextRef="#ctx0" brushRef="#br0">18 252 10443,'-8'57'0,"-2"9"0</inkml:trace>
  <inkml:trace contextRef="#ctx0" brushRef="#br0" timeOffset="1">35 462 7705,'0'17'210,"0"1"0,-6-1 509,1 1 0,-1-1 0,6 1-270,0-1 1,0-5 0,0-1 0,0 3-327,0 2 0,0-5 0,0 1 0,0 3-199,0 7 0,0-1 1,0 6-1,0 0-190,0 1 1,0-1-1,0 4 1,0-2-538,0 2 0,0-6 0,0-2 803,0-3 0,15-18 0,5-4 0</inkml:trace>
  <inkml:trace contextRef="#ctx0" brushRef="#br0" timeOffset="2">402 567 7555,'-12'-16'-632,"3"3"993,1 1 0,-4 6 1,4-5 90,-1-3 0,-3 0 0,-3 1 1,1 3-145,2 2 0,1-3 0,-7 5-173,1 2 0,-1 4 1,1 6-1,1 5-149,5 5 1,-3 3 0,8 5-1,2 5-95,3 4 0,1 2 0,0 0 0,0 0-43,0-1 1,7 1 0,5 0 0,3 0 117,3 0 0,-1-6 0,1-2 1,1-3 33,5-9 0,-5 1 0,4-10 0,-3-3 18,-3-1 1,1-2 0,-1-3-1,0-7 7,1-8 0,-6-11 1,-3 0-1,-1-6-46,-4-6 0,4-1 0,-2-7 0,-3 3-126,-1-3 1,-2 3-1,0-3 1,0-1-162,0 1 0,-2 1 0,-1-3 1,-5 3 161,-2 1 1,4 2 0,-5-1 0,-1 7 96,2 8 0,1 6 0,5 7 517,-2 1 1,0 9-1,6 8 55,0 10 0,0 7 0,0 7 0,0 5-132,0 4 0,8 4 1,1 3-1,3 7-120,0 3 0,-6 5 1,5 1-1,1 4-17,-2 2 0,3-4 1,-5 4-1,0-1-431,-1-5 0,1-8 1,-4-5-1,4-6-929,2-10 0,-5-7 1,7-9-2359,2-5 3464,-7-12 0,2-36 0,-2-19 0,-2-6 0,0 0 0</inkml:trace>
  <inkml:trace contextRef="#ctx0" brushRef="#br0" timeOffset="3">646 654 7714,'6'18'703,"0"-1"1,0-5 0,-4-3-168,4-1 1,-2-2-401,7-6 1,1-10 0,3-5-191,-3-7 0,2-1 0,-9 4 1,-1-3 62,-2-1 1,-2-2-1,0 3 1,0-1-31,0 2 0,-2 1 0,-3 3 0,-5-1 101,0 1 0,-5 5 0,3 3 0,-4 1-18,-1 4 0,5 2 0,1 4 0,-1 4-38,2 5 0,1 7 0,5 5 1,-2 8 63,2 8 0,2 0 0,4 7 0,4 1 99,6-2 0,1 5 1,3-5-1,-3-1-230,1-3 1,11-12-1,-8-5 1,3-5-382,-1-2 0,-1-7 0,-1-6 1,1-10 85,-1-11 0,-5-10 0,-1-12 0,1-4 132,-2-2 1,3 1 0,-7-5 0,0 5 230,2 1 0,-6 2 0,4 6 0,-5 2 134,-1 4 0,0 4 1,0 7 818,0 1-405,0 7 0,0 4-115,0 12 1,0 4 0,0 7 0,0 3-5,0 3 1,2 4 0,2 10 0,2 2-128,-2 2 1,4 7-1,-2-3 1,-3 1-131,-1 1 0,0-8 1,2 2-1,2-6-315,-2-6 1,-2-4 0,0-10-566,4-3 0,-4-6 0,3-14-81,-3-9 1,-2-11 0,0-12-1,0-5 252,0 0 1,0-5 0,0 5 0,0-1 150,0-1 1,2 6-1,2-1 1,4 3 196,2 6 1,-7 8 0,5 0 208,0 5 0,-4 1 1,8 15 555,1 6 0,1 7 0,-1 13 1,-3 3-98,-2 2 0,3 2 0,-3 8 0,0 2-60,0 2 0,-3 1 0,-5-3 0,0 2-473,0-2 0,0-4 1,0-6-2843,0-6 2871,0-3 0,-15-81 0,-4-18 0</inkml:trace>
  <inkml:trace contextRef="#ctx0" brushRef="#br0" timeOffset="4">1153 584 7714,'0'18'297,"2"-7"331,4 1 1,3-2 0,9 1-135,-1-5 0,1-4 0,-1-2 1,1 0-434,-1 0 0,1 0 1,-1 0-1,1-2-259,-1-4 1,1 4 0,-1-5-1,0 1-399,1 0 1,-8-2-1,-3 4 597,1-2 0,-21-15 0,1 2 0</inkml:trace>
  <inkml:trace contextRef="#ctx0" brushRef="#br0" timeOffset="5">1240 357 7703,'-17'0'1366,"5"0"303,1 0 1,7 2-1288,-2 4 0,6 4 0,4 9 0,3 4-154,3 6 1,-4 4 0,4 4 0,-1 4-198,1 6 1,-6 3-1,4 2 1,-2-1-599,-1-5 0,3-3 1,-4-10-1,4-4-2818,1-5 3385,-5-5 0,27-79 0,-1-20 0</inkml:trace>
  <inkml:trace contextRef="#ctx0" brushRef="#br0" timeOffset="6">1467 514 8221,'0'-9'922,"0"3"1,0 12 0,0 5-526,0 5 0,6 7 1,2 2-1,0 2-123,-1 5 1,5 1 0,-6 1-1,0 3-187,1 4 1,-5-6-1,6 2 1,-2-8-367,0-4 0,0-2-1067,-6-5 1,-2-12 1345,-4-12 0,-3-43 0,0-20 0,-4-12 0,-1 1 0</inkml:trace>
  <inkml:trace contextRef="#ctx0" brushRef="#br0" timeOffset="7">1432 322 7697,'-5'-17'-254,"-1"-1"0,0 7 0,4 1 1280,-4 2 1,4 0-690,-4 3 1,4 5-1915,2 0 1577,0 0 0,47 77 0,-18-33 0,0 0 0</inkml:trace>
  <inkml:trace contextRef="#ctx0" brushRef="#br0" timeOffset="8">1799 532 7696,'0'-18'254,"0"1"0,0-1 0,0 1 1,-2 1 279,-4 5 1,2-5 0,-7 5-262,-3-5 0,-1 6 0,-3 5 0,1 3-89,-1 2 1,-5 2 0,0 5 0,1 9-64,3 5 1,7 10 0,1 0-1,-1 6-58,2 4 1,3 0-1,7-6 1,0 1-104,0 5 0,2-4 0,3 4 0,7-4-177,4-2 0,1-8 0,2-2 0,3-2-232,1 1 1,2-7 0,-3-7 0,3-2 448,2-5 0,41-71 0,-26 25 0,-1-1 0</inkml:trace>
  <inkml:trace contextRef="#ctx0" brushRef="#br0" timeOffset="9">2113 479 7684,'-7'-9'0,"-3"1"150,0 0 1,-5 6-1,3-6 1,-3 3 575,-3-1 0,7-6 0,-1 6-280,-2 2 1,-1 3 0,-1 2-466,5 5 0,1 6 0,6 9 1,-2 3 40,2-3 1,2 6-1,4 2 1,2 4 44,2 2 0,8 2 0,-3 0 1,5 0 14,1-4 0,1-2 0,-1 4 0,1-2-11,-1-4 1,1-10 0,-1-9 0,0-2-202,1-4 1,-1-3 0,1-1-1,-1-1-81,1-5 1,-7-12 0,1-11 0,0-6-166,-3-6 0,1 3 1,-6-7-1,2 2 110,-2 5 0,-2-3 0,-2 4 1,0 6-166,0 4 1,0-2 133,0 5 1,0 5 479,0 13 0,0 8 1,0 15-1,2 3 481,3 3 0,-1 4 0,6 8 1,-2 0-240,-4 0 0,3 6 0,1 0 0,0-3-380,0-1 1,3-2 0,-3 0 0,0-2-2144,0-4 2098,5-4 0,5-69 0,9-16 0</inkml:trace>
  <inkml:trace contextRef="#ctx0" brushRef="#br0" timeOffset="10">2480 78 8252,'-9'0'3660,"1"2"-3034,8 3 1,2 7 0,2 11 0,3 7-155,3 3 0,2 15 0,3 6 0,-1 7-565,-3 4 0,-1 9 1,4 4-1,-5-1-421,-1 1 1,0-10-1,-4-12 514,2-7 0,7-30 0,-3-13 0</inkml:trace>
  <inkml:trace contextRef="#ctx0" brushRef="#br0" timeOffset="11">2847 706 7805,'12'12'203,"-1"0"1,1-8 0,7 1 0,3-3 41,1-2 1,8 0 0,0 0 0,6 0-54,4 0 0,1-7 1,-3-5-1,2-4-121,-2-1 0,-4-6 0,-6-3 0,-6 1-74,-4 0 0,-7-4 0,-2 6 1,-2-1-74,-5-1 1,-3 6 0,-5-5-1,-7 5-14,-4 2 1,-7-7-1,0 3 1,0 3 22,-3 5 1,5 3-1,-6-1 1,2 3 64,3 0 0,-3 6 0,2-4 0,1 6 5,3 6 0,2 4 0,-1 7 0,3 3-15,3 3 0,-2 0 0,9 10 0,1 4 60,2 0 1,2 8 0,0-1 0,2 3 55,3-1 1,5 5-1,10 3 1,3-3-67,6-1 1,2-9-1,0-4 1,-2-8 59,2-4 1,2-4 0,2-9 0,0-6-87,0-4 1,-6-6 0,-2-6 0,-2-9-429,-3-6 1,-3-5 0,-1-6-1,-1-3 98,1-2 1,-3-6 0,-3 5 0,-4-1 296,-1 0 0,-5 3 1,4 5-1,-4 0 68,-2 0 0,-2 8 1,-2 3-1,-4 5 430,-1 1 0,3 3 864,-6 3-897,8 5 1,-3 14 0,7 5-99,0 3 1,5 9 0,3 1-1,0 4-114,0 8 0,3-2 0,-3 8 1,0-3-85,0 1 0,3 6 0,-5-7 0,0-1-63,2-2 0,-6-8 0,3-2-1206,-3-1 685,6-3 1,-6-15 0,4-10 0,-4-14 91,-2-11 1,6-6 0,1-4 0,1-4-77,0-5 1,4-5 0,-5-1 0,1 2 254,0 3 0,4-2 0,-5 9 0,1 3-329,0 6 752,5-2 1,-5 23-1,6 4 636,-3 14 1,-5 15 0,6 6 0,0 6-357,-3 6 1,5-4 0,-8 6 0,-1-3-309,3 1 1,-4 6 0,6-7 0,-2-1-625,-5-2 1,1-8 0,0-2-1454,2-1 1,2-11 1846,-2-9 0,-4-105 0,1 36 0,1 0 0</inkml:trace>
  <inkml:trace contextRef="#ctx0" brushRef="#br0" timeOffset="12">3965 689 7814,'0'12'437,"2"-1"140,3 3 0,-1-4-62,8 1 1,-6-7-1,5 2-350,3-4 0,-4-4 0,1-2 0,1-4-147,-2-1 0,5-3 0,-5-7 0,2-3-21,-1-1 0,-7-2 0,2 3 1,-4-1 30,-2 2 0,0-5 0,-2 3 0,-2 0-44,-2-2 0,-7 5 0,1-3 1,-4 5-34,-1 7 1,0-3 0,-1 8-1,1 3 151,-1 1 1,3 9-1,1 7 1,4 7 87,3 8 1,-5 4 0,6 4 0,2 4 112,2 6 1,10 3 0,2 0 0,1-1-184,1-2 0,2-9 0,7 3 1,2-4-575,-1-2 0,-3-10 0,-2-5 0,3-9-405,3-3 1,-3-6 0,3-14 0,-4-11-1178,-1-8 2036,-1-12 0,-7-13 0,-2-10 0,0-9 0,1 1 0</inkml:trace>
  <inkml:trace contextRef="#ctx0" brushRef="#br0" timeOffset="13">4279 462 8654,'10'2'3073,"-4"4"-2560,-4 5 0,-1 11 0,3 3 0,2 4-130,-2 8 0,4 0 0,-2 9 0,-1 3-188,3 1 1,-4-3-1,6-4 1,-2-5-413,-5-5 0,-1-9 25,-2-1 1,0-15 0,0-14-86,0-15 0,0-11 0,0-4 1,0-5-204,0-6 0,0 3 0,0-3 0,0-1 111,0-3 1,0 6 0,0 3 0,0 1-20,0 0 0,2 1 0,2 7 1,4 3-122,2 7 0,1 12 1,7 5 508,-1 4 0,32 56 0,7 14 0</inkml:trace>
  <inkml:trace contextRef="#ctx0" brushRef="#br0" timeOffset="14">4751 427 7771,'-12'-6'0,"0"-2"0,-1-1 0,-3-1 0,-1-4 0,-1 3 642,1-3 0,-1-1 0,1-1 0,-1 5-46,1 5 1,-1-2 0,1 2-329,0 2 0,5 10 0,2 6 0,2 5-102,5 6 1,1 5 0,2 7-1,2-1-23,3 1 1,-1 6 0,8 2 0,2 0-85,1-1 0,2-1 0,1-8 1,-1-4-219,1-6 0,-6-3 0,-1-3 0,3-1-169,1-5 0,-3-3 0,-2-10 0,-1-4-21,1-5 1,-6-13-1,2-5 1,-4-4-224,-2-2 0,2-1 1,1-3-1,3-2 300,-2 2 0,-2 4 0,-2 4 0,0 4-157,0 2 680,0 2 1,2 13-1,2 6 1,2 10 273,-2 11 0,3 8 0,-1 12 0,0 4 261,2 6 1,-6 3 0,4 4 0,-4 3-117,-2 1 0,0 10 0,0-2 1,0 4-32,0-2 0,0-10 0,-2 0 0,-4-6-252,-6-5 1,2-6-1,-1-14 1,-1-8-211,2-5 1,-11-10-1,4 2 1,-5-6-465,-3-6 0,6-4 0,-7-7 0,3-3-1191,0-3 0,2-10 0,7-10 0,4-3 1478,2-9 0,18-1 0,9-15 0,1-2 0,3-8 0,-1-1 0,1 1 0</inkml:trace>
  <inkml:trace contextRef="#ctx0" brushRef="#br0" timeOffset="15">4925 514 7726,'2'28'848,"2"-5"0,2-4-155,-2-1 1,-2-1 0,0 1 0,2-1 134,1 1 1,7-1 0,-4 0 0,0 1-452,-1-1 0,7-1 0,-4-3 0,1-3-601,1-2 0,-6 4 1,5-5-1363,3 3 0,1-6-1440,3 2 3026,-8-4 0,5-41 0,-5-10 0</inkml:trace>
  <inkml:trace contextRef="#ctx0" brushRef="#br0" timeOffset="16">5344 375 7721,'0'-12'592,"-2"2"867,-3 3 0,3-1 0,-6 4-109,0-2 1,4 2-1,-5 10-847,1 6 1,0 5 0,4 6 0,-4 6-224,-1 4 0,3 12 1,-4 8-1,0 9-120,1 6 1,-3 9 0,-5 5 0,-1 5-272,1 6 1,-1-6 0,1-1 0,1-14-1594,5-12 0,-3-8 1,8-7 1703,2-10 0,-5-47 0,-1-19 0</inkml:trace>
</inkml:ink>
</file>

<file path=ppt/ink/ink2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6:03.160"/>
    </inkml:context>
    <inkml:brush xml:id="br0">
      <inkml:brushProperty name="width" value="0.04286" units="cm"/>
      <inkml:brushProperty name="height" value="0.04286" units="cm"/>
      <inkml:brushProperty name="color" value="#FFFFFF"/>
    </inkml:brush>
  </inkml:definitions>
  <inkml:trace contextRef="#ctx0" brushRef="#br0">0 88 7760,'8'10'2632,"-6"0"-2096,4-5 0,-5-1 1,-1 10-408,0 5 1,0 1 0,2 9 0,2 2-86,2 2 0,0 10 1,-6 3-1,0 3-382,0-3 1,6 5-1,0-7 1,-3 1-826,-1-4 0,4-12 1163,0-6 0,15-27 0,-1-7 0</inkml:trace>
  <inkml:trace contextRef="#ctx0" brushRef="#br0" timeOffset="1">384 560 7760,'16'11'170,"-5"1"1,5-8 0,-4 2 0,3-4-38,3-2 1,-1 0 0,0-2 0,1-4 144,-1-6 1,1-3 0,-1-5 0,1-1-107,-1-2 1,-1-6-1,-5 3 1,-3 1-31,0 0 0,-6-4 0,4 6 1,-6 1-49,-6 3 1,-4-4 0,-7-1 0,-3 3-73,-3 2 1,4 7-1,-7 0 1,3 1 47,0 1 1,-6 2 0,3 8 0,1 0 0,0 0 1,2 0-1,5 2 1,1 6-68,-1 9 0,1 3 0,1 7 0,5 0 5,5 0 0,4 2 1,2 6-1,0 0 2,0 0 0,2-6 0,4 0 0,5 2-31,5 2 1,7 0-1,2-4 1,3-5-71,3-5 0,2-1 0,0-1 0,-2-1-163,-2-5 0,-2-3 0,4-10 0,-4-2-62,-2-2 0,4-9 1,-5-1-1,-3-7 30,-1-4 1,-9-2 0,1-6 0,1 0 97,3 0 1,-6 0 0,-3 0-1,-1 0 119,0 0 0,0 6 0,-6 2 0,0 2 223,0 3 1,0 9 492,0 1-50,0 8 1,0 4-1,0 12 1,0 5-156,0 7 1,2 3 0,2 6 0,1-2-226,-1-2 1,6 0 0,0 6 0,1 0-100,1 0 0,-2-2 1,3-4-1,-3-6-35,-2-3 1,5-3-1,-1-1-11,4-5 0,-5-3 0,1-10-136,1-4 0,-5-9 1,0-10-1,-2-3-121,0-3 0,1-4 0,-3-3 1,2-3-186,-2 2 1,0 8-1,0 2 1,2-2-109,-3-2 0,-1 6 0,-2 3 0,0 5-652,0 2 1129,0-1 0,-7 32 0,-3 7 0</inkml:trace>
  <inkml:trace contextRef="#ctx0" brushRef="#br0" timeOffset="2">1153 472 7760,'0'18'280,"7"-1"463,5 1 0,-2-8 0,1-5-356,3-3 0,5-4 0,1-1 0,-5-7-264,1-6 0,-1 3 0,3-13 0,-1 3-49,1 0 1,-3-6 0,-3 6 0,-4 1-62,-1 3 1,-5-5 0,4 1 0,-4 2-96,-2 1 0,-2 5 0,-2 1 0,-3 3 32,-3-3 0,-2 4 0,-5 1 1,-1 1-16,1 4 0,-1 2 0,1 2 0,-1 2 16,1 4 0,1 9 1,3 9-1,3-1-9,2 2 0,-3 2 0,5 8 1,2 0 36,2 0 1,2 0 0,0 0 0,2 0 166,4 0 1,4-2 0,7-2 0,1-2-194,-1 2 0,0-8 0,3-3 1,1-9-261,2-3 1,1 4-1,-5-8 1,3-4-1874,1-4 2180,0-18 0,-6-20 0,-1-13 0,3-11 0,-1 0 0</inkml:trace>
  <inkml:trace contextRef="#ctx0" brushRef="#br0" timeOffset="3">1624 1 8795,'0'12'1683,"0"-1"-1246,0 3 1,0 1 0,0 3 0,0 1-142,0 4 1,6 7-1,0 8 1,0 7-129,1 5 0,-3-1 1,6 9-1,0-3-354,-1-3 1,-5-2 0,4-3 0,-2-6-1280,0-4 0,1-12 1465,-1-8 0,-4-38 0,6-18 0</inkml:trace>
  <inkml:trace contextRef="#ctx0" brushRef="#br0" timeOffset="4">2078 18 8042,'-11'0'2716,"-1"0"-2054,-2 0 1,-1 0 0,-3 0 0,1 0-499,-1 0 0,1 2 0,0 2 0,-1 4-184,1 2 1,-1 1 0,3 7 0,1-1-72,2 1 1,9 1-1,-3 2 1,4 3-291,2-3 0,6-1 1,3-1-1,5 2-76,5 3 0,5-1 0,-3-6 0,4 1 404,2-1 1,-3 1 0,5-3-1,0-1 339,-2-3 0,4 5 1,-8 3-1,-1-3 202,-3-1 0,-7 1 0,-1 1 0,1 1 191,-2-1 0,-3 1 1,-7-1 48,0 1 0,-2-3 1,-3-1-1,-7-3-483,-3 3 1,-5-4 0,-3 1-1,-4 1-202,-1-2 1,-3 3 0,6-5 0,0 0-680,0 0 1,-4-3-1,5-5 1,3 0 635,2 0 0,24-54 0,7-14 0</inkml:trace>
  <inkml:trace contextRef="#ctx0" brushRef="#br0" timeOffset="5">2462 595 7663,'0'27'2380,"0"-2"277,0 0 0,6-5-1580,0 3 1,2-11-1908,-2-7 1,-2-3 829,7-2 0,-15-69 0,2-19 0</inkml:trace>
</inkml:ink>
</file>

<file path=ppt/ink/ink2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6:54.439"/>
    </inkml:context>
    <inkml:brush xml:id="br0">
      <inkml:brushProperty name="width" value="0.04286" units="cm"/>
      <inkml:brushProperty name="height" value="0.04286" units="cm"/>
      <inkml:brushProperty name="color" value="#FFFFFF"/>
    </inkml:brush>
  </inkml:definitions>
  <inkml:trace contextRef="#ctx0" brushRef="#br0">4058 0 8312,'-9'0'1173,"1"2"1,6 2-802,-4 2 0,2 7 1,-6-1-165,3 3 1,-7 3 0,4-1 0,-1 1 28,-1-1 0,0 3 1,-7 1-1,-2 4-140,-3 2 1,-1-3 0,4 3-1,-2 0-81,1 0 1,-3-3 0,0 3 0,-2-2 94,-4-4 1,3 1 0,-1-1 0,-2 2-8,-2-1 0,4-3 0,0-2 1,-2 1-15,-2-1 0,-2 1 0,0-3 0,0-1 26,0-2 0,-5-1 1,-1 7-1,0-3-17,-2-3 1,6 3 0,-5-3 0,1 2 62,0-3 0,-1 5 0,1-6 0,-4 1-59,1 1 0,-7-6 1,6 3-1,-3 1 14,-4 0 0,9-4 0,-10 3 0,3-1-53,0-4 1,-3 0 0,1 0 0,-1 1-69,1-1 0,0-2 1,-1 0-1,-1 2 15,-4 2 1,3 0 0,-5-6-1,2 2 20,0 4 0,-2-5 1,3 5-1,-1-4 46,2-2 0,7 0 1,3 2-1,-5 2-95,-5 2 1,8 0 0,-5-6 0,5 2 3,3 3 1,-5-3 0,3 4-1,-2-4 22,3-2 0,1 0 1,6 0-1,-3 0-14,-3 0 0,6 0 0,-3 0 0,1 0 80,0 0 0,-2-2 0,5-2 0,-3-1 83,2 1 1,2 2 0,2 2 0,-2 0-153,-3 0 1,9 0 0,-4-2-1,4-2-71,3-2 1,1 0-1,6 6-89,-2 0 0,-1-2-755,7-4 1,-1 5-858,1-5 0,5 4 1767,1 2 0,22-31 0,1-8 0</inkml:trace>
</inkml:ink>
</file>

<file path=ppt/ink/ink2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6:58.073"/>
    </inkml:context>
    <inkml:brush xml:id="br0">
      <inkml:brushProperty name="width" value="0.04286" units="cm"/>
      <inkml:brushProperty name="height" value="0.04286" units="cm"/>
      <inkml:brushProperty name="color" value="#FFFFFF"/>
    </inkml:brush>
  </inkml:definitions>
  <inkml:trace contextRef="#ctx0" brushRef="#br0">437 18 7568,'0'-10'5042,"0"2"-3732,0 8-1055,0 0 0,0 8 0,0 4-107,0 3 0,-5 3 0,-3-1 0,-2 3-98,-4 3 0,-7 2 0,-2 6 0,1-2-177,3 2 1,-4-4 0,-2 3-1,-1-1-8,1-2 1,2-2 0,3-7 0,-1-1-43,-2 0 0,0 1 0,5-3 98,1-3 1,-1 2 279,1-9 0,5 7 259,0-6-158,8 0-10,-3-6-114,7 0 316,0 0 802,0 8-590,0-7 0,0 9-419,0-4 1,0-2 0,2 6-53,3-3 0,-1 5 0,6-4-28,-2 1 0,5 3 1,-1 6-77,4-1 0,-5 0 0,1 1 0,1-1-33,3 1 1,-4-1-1,-1 3 1,3 1-65,1 2 0,9 6 0,-1-5 0,-2-3-96,-1-1 1,-3 3-1,1 0 1,-1-2-54,1-1 1,-1-9 0,0 1-1,1 0-244,-1-3 0,1 5-481,-1-8-1020,1 0-421,-1-6 2281,-7 0 0,-33-70 0,-16-17 0</inkml:trace>
</inkml:ink>
</file>

<file path=ppt/ink/ink2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00.255"/>
    </inkml:context>
    <inkml:brush xml:id="br0">
      <inkml:brushProperty name="width" value="0.04286" units="cm"/>
      <inkml:brushProperty name="height" value="0.04286" units="cm"/>
      <inkml:brushProperty name="color" value="#FFFFFF"/>
    </inkml:brush>
  </inkml:definitions>
  <inkml:trace contextRef="#ctx0" brushRef="#br0">33 12 7822,'-8'10'2450,"4"3"246,-7-7-2049,7 0 1,-2-6 0,12 0-1,6 0-315,3 0 1,4 0-1,3 0 1,3 0-169,2 0 0,-4 0 1,5 0-1,-1 0-183,0 0 1,-4-6 0,4 0 0,1 2-563,-1 2 1,-6 2 0,2-1 0,-3-3-239,-3-2 0,1 0 0,-1 6-1351,1 0 1,-7-6 2169,1 0 0,-47 16 0,-6 9 0</inkml:trace>
</inkml:ink>
</file>

<file path=ppt/ink/ink2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00.486"/>
    </inkml:context>
    <inkml:brush xml:id="br0">
      <inkml:brushProperty name="width" value="0.04286" units="cm"/>
      <inkml:brushProperty name="height" value="0.04286" units="cm"/>
      <inkml:brushProperty name="color" value="#FFFFFF"/>
    </inkml:brush>
  </inkml:definitions>
  <inkml:trace contextRef="#ctx0" brushRef="#br0">1 0 8560,'0'18'4402,"0"-6"-3573,0-1 0,0-5-431,0 6 0,0-1 1,0 9-321,0 3 0,0 4 0,0 10 1,0 4-213,0 5 1,0 7 0,0 5 0,0 6-434,0 4 1,0-6-1,0-4 1,0-5-1204,0-7 1,0-11 1769,0-12 0,8-73 0,1-20 0</inkml:trace>
</inkml:ink>
</file>

<file path=ppt/ink/ink2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00.919"/>
    </inkml:context>
    <inkml:brush xml:id="br0">
      <inkml:brushProperty name="width" value="0.04286" units="cm"/>
      <inkml:brushProperty name="height" value="0.04286" units="cm"/>
      <inkml:brushProperty name="color" value="#FFFFFF"/>
    </inkml:brush>
  </inkml:definitions>
  <inkml:trace contextRef="#ctx0" brushRef="#br0">0 8 11384,'6'-8'2523,"2"8"-1821,2 10 1,-4 5 0,3 5-1,1 3-180,0 6 1,-5 14-1,7 9 1,0 10-364,-3 6 1,1 8 0,-6 0-1,2-1-167,-2 3 1,-2-14 0,-2 0-1,0-12-189,0-11 1,0-2 0,0-16-718,0-1 0,0-13-67,0-9 1,0-7 0,0-11 241,0 1 1,2-11-1,2-4 1,1-9 351,-1-4 0,4-1 0,0-7 1,-1 1 197,1-1 0,4 7 0,-4 1 0,1 4 79,5 8 1,-4 4 751,1 6 1,-1 15-1,4 6 138,-3 16 0,-5 17 0,4 2 0,-2 8-127,-5 3 0,5-3 0,-2 6 1,0 1-562,2 3 1,-7-7 0,5-1-1,-2-2-374,2-1 0,-4-1 0,6-10 0,-2-5-3240,-1-5 3522,1-9 0,10-96 0,-7 28 0,1 0 0</inkml:trace>
</inkml:ink>
</file>

<file path=ppt/ink/ink2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01.503"/>
    </inkml:context>
    <inkml:brush xml:id="br0">
      <inkml:brushProperty name="width" value="0.04286" units="cm"/>
      <inkml:brushProperty name="height" value="0.04286" units="cm"/>
      <inkml:brushProperty name="color" value="#FFFFFF"/>
    </inkml:brush>
  </inkml:definitions>
  <inkml:trace contextRef="#ctx0" brushRef="#br0">36 367 9188,'1'16'857,"5"-5"1,-4-1 0,6-6-629,0 2 1,1-1-1,9-5 1,-1 0-203,1 0 0,-7-7 0,1-7 0,2-5 38,1-5 1,1-7 0,-3 4 0,-3-2 42,-2 0 0,-2 6 0,-6-4 0,0 1-28,0 5 1,-2-4 0,-4 3 0,-6 5-14,-3 3 1,-3 9-1,1-5 1,-1 2-16,1 4 1,-6 4-1,1 6 1,5 6-3,3 3 0,3 10 0,-5 5 1,4 4 247,7 7 1,3-2 0,2 8 0,2 1 218,3 3 0,1-5 1,10-1-1,3-3-695,0-3 1,9-10 0,-1-5 0,2-7-657,0-5 0,0-4 0,6-10 1,0-4 1,0-6 0,-6-13 1,-2-10-1,-2-10 80,-3-5 1,-5-3-1,-3 1 1,-4 0 406,-3-1 1,-1 1 0,-6 1 0,0 5 405,0 5 1,0 12 0,-2 8 616,-4 7 424,4 6 1,-5 16-1,7 4 1,0 3-263,0 3 0,0 7 0,0 4 0,0 6-326,0 6 0,5-2 1,3 7-1,0 1-297,0-3 0,0 7 0,-5-7 0,3 1-250,-2-4 1,4-12 0,-2-6 0,-2-3-1200,-3-3 672,-1-7 1,0-12-1,0-16 1,0-9 166,0-6 0,0-8 1,0-1-1,0-3 263,0-3 0,0 5 0,0 2 0,0 4-1,0 2 0,0 0 1,0 2-1,2 4-124,4 6 0,-2 6 0,6 3 0,0 4-64,-1 3 1,-3 1-1,6 6 1,-1 2-187,-1 3 0,6 5 1,-7 8 504,1-1 0,13 39 0,-3 10 0</inkml:trace>
</inkml:ink>
</file>

<file path=ppt/ink/ink2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01.794"/>
    </inkml:context>
    <inkml:brush xml:id="br0">
      <inkml:brushProperty name="width" value="0.04286" units="cm"/>
      <inkml:brushProperty name="height" value="0.04286" units="cm"/>
      <inkml:brushProperty name="color" value="#FFFFFF"/>
    </inkml:brush>
  </inkml:definitions>
  <inkml:trace contextRef="#ctx0" brushRef="#br0">105 368 9331,'10'17'1023,"-1"-7"1,-3-4-710,6-4 1,-2-2 0,1 0 0,1-2-159,-2-4 1,5-4-1,-5-7 1,1-1-21,1 1 0,-2-7 0,3-1 1,-3 0-69,-2 0 0,-2-4 1,-6 3-1,0 1-78,0 0 1,-2-4 0,-4 6 0,-6 1-8,-3 3 1,-3 3-1,-1 5 1,-2 5 66,-3 4 0,-5 6 0,4 5 0,0 11 5,-1 5 0,5 4 1,8 8-1,3 4 118,2 5 1,2 5 0,6 1 0,0 1-83,0-1 0,14-2 0,5-1 0,6-6-732,7-6 1,1-3 0,1-16-1,3-8-1074,4-6 1,-2-4 1714,7 0 0,-22-8 0,-1-2 0</inkml:trace>
</inkml:ink>
</file>

<file path=ppt/ink/ink2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02.036"/>
    </inkml:context>
    <inkml:brush xml:id="br0">
      <inkml:brushProperty name="width" value="0.04286" units="cm"/>
      <inkml:brushProperty name="height" value="0.04286" units="cm"/>
      <inkml:brushProperty name="color" value="#FFFFFF"/>
    </inkml:brush>
  </inkml:definitions>
  <inkml:trace contextRef="#ctx0" brushRef="#br0">228 192 7747,'10'-17'496,"-3"5"1,-9 2-1,-1 1 220,-3-1 0,-2-2 0,2-5-488,-5-1 0,-5 1 0,-1 0 0,-1 1-182,1 4 0,-1-1 1,1 7-1,-1 2 1,1 2 1,5 4 0,0 6 0,1 9 38,1 10 0,0 8 0,7 6 1,-3 6 272,2 3 0,2 10 0,2 4 0,2 4 119,4 2 1,-2 6 0,7 0 0,3-5-274,1-5 1,1-8 0,-3-11 0,-1-8-1864,2-8 0,-5-8-252,3-11 1,-8-12 1909,2-12 0,-43-73 0,13 32 0,-1 1 0</inkml:trace>
</inkml:ink>
</file>

<file path=ppt/ink/ink2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02.203"/>
    </inkml:context>
    <inkml:brush xml:id="br0">
      <inkml:brushProperty name="width" value="0.04286" units="cm"/>
      <inkml:brushProperty name="height" value="0.04286" units="cm"/>
      <inkml:brushProperty name="color" value="#FFFFFF"/>
    </inkml:brush>
  </inkml:definitions>
  <inkml:trace contextRef="#ctx0" brushRef="#br0">16 0 9180,'-2'16'1558,"-4"-5"1,4-1-1474,-4-4 0,12 2 0,6 3 1,3-5-358,2-4 0,3-2 0,3 0 0,4 0-498,1 0 1,5-2-1,-4-2 770,4-2 0,33-7 0,7 3 0</inkml:trace>
</inkml:ink>
</file>

<file path=ppt/ink/ink2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02.486"/>
    </inkml:context>
    <inkml:brush xml:id="br0">
      <inkml:brushProperty name="width" value="0.04286" units="cm"/>
      <inkml:brushProperty name="height" value="0.04286" units="cm"/>
      <inkml:brushProperty name="color" value="#FFFFFF"/>
    </inkml:brush>
  </inkml:definitions>
  <inkml:trace contextRef="#ctx0" brushRef="#br0">70 226 8018,'0'17'551,"0"1"0,0-7 0,0 1 0,0 1-133,0 3 0,0-4 0,0-1 1,2 3-73,4 1 0,-2 9 0,8-1 0,1-2-176,3-1 0,1-3 0,1-1 0,-1-3-234,1-1 1,-3-6 0,-1 3 0,-3-1-118,3-4 1,1-4-1,1-6 1,-2-5-62,-3-5 1,-7-9 0,4-6-1,-2-6 149,-1-4 0,1-2 0,-6 5 0,-2-3 240,-3 2 0,1 2 1,-8 2-1,-4 2 70,-5 4 0,0 4 0,-6 8 0,-1 1 86,1 4 1,0 7-1,-2 10 1,4 9-305,0 7 1,5 6 0,-1 8 0,7 2-254,8 4 0,4-4 1,2 4-1,2-6 16,4-6 1,4 2 0,9-8 0,5-4 237,5-5 0,15-31 0,7-13 0,5-4 0,0 0 0</inkml:trace>
</inkml:ink>
</file>

<file path=ppt/ink/ink2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02.771"/>
    </inkml:context>
    <inkml:brush xml:id="br0">
      <inkml:brushProperty name="width" value="0.04286" units="cm"/>
      <inkml:brushProperty name="height" value="0.04286" units="cm"/>
      <inkml:brushProperty name="color" value="#FFFFFF"/>
    </inkml:brush>
  </inkml:definitions>
  <inkml:trace contextRef="#ctx0" brushRef="#br0">1 123 8250,'5'11'2049,"1"1"1,0 2-1376,2 1 0,-6 5 0,6 3 0,-3 6-281,1 4 0,2 10 0,-4 1 0,2 3-385,-2-1 0,-1-7 1,1 2-1,2-6-84,-2-6 1,-2-4-518,-2-7 0,0-10 157,0-8 1,0-16 0,0-13-1,0-4 116,0-2 1,0-6-1,0 0 1,0 1 104,0-3 0,0 4 0,0-7 0,2-1 15,4 2 0,-2 5 0,7 9 0,1 2-118,-2-2 0,5 5 0,-3 5-154,3 7 0,3 7 0,-1 7 472,1 0 0,7 62 0,2 15 0</inkml:trace>
</inkml:ink>
</file>

<file path=ppt/ink/ink2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03.054"/>
    </inkml:context>
    <inkml:brush xml:id="br0">
      <inkml:brushProperty name="width" value="0.04286" units="cm"/>
      <inkml:brushProperty name="height" value="0.04286" units="cm"/>
      <inkml:brushProperty name="color" value="#FFFFFF"/>
    </inkml:brush>
  </inkml:definitions>
  <inkml:trace contextRef="#ctx0" brushRef="#br0">70 385 7709,'0'17'0,"0"1"1782,0-1 0,2 1-1592,4-1 0,4-7 1,7-4 98,1-4 0,-1-4 1,1-4-1,-1-6 18,1-3 0,5-10 1,-2-4-1,-3-4-309,-5-2 1,-3 2-1,4 0 1,-5 2-102,-1 0 1,-2-6 0,-6 10 0,0-3-13,0 1 0,-8 8 0,-3-2 1,-7 5-28,-5 7 0,1 3 0,-7 8 0,0 4 25,2 7 1,-4 3-1,6 15 1,0 4 121,-1 6 0,5 0 1,9 7-1,7 3 648,3 1 0,2 3 0,0-1 1,2 0-190,3 1 1,5-7 0,9-3 0,3-4-694,1-6 1,6-10 0,-4-2 0,3-5 532,3-4-304,-6-9 0,39-57 0,-31 15 0,0 1 0</inkml:trace>
</inkml:ink>
</file>

<file path=ppt/ink/ink2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03.203"/>
    </inkml:context>
    <inkml:brush xml:id="br0">
      <inkml:brushProperty name="width" value="0.04286" units="cm"/>
      <inkml:brushProperty name="height" value="0.04286" units="cm"/>
      <inkml:brushProperty name="color" value="#FFFFFF"/>
    </inkml:brush>
  </inkml:definitions>
  <inkml:trace contextRef="#ctx0" brushRef="#br0">262 1 8610,'0'27'1947,"0"-4"1,0-3-1,-2-3-1906,-3 1 1,3-1 0,-4 2 0,4 3-142,2 1 0,-6 6 0,-2-4 1,1 3 99,-1 3 0,-34 10 0,-15 5 0,-1 5 0,-1 1 0</inkml:trace>
</inkml:ink>
</file>

<file path=ppt/ink/ink2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03.689"/>
    </inkml:context>
    <inkml:brush xml:id="br0">
      <inkml:brushProperty name="width" value="0.04286" units="cm"/>
      <inkml:brushProperty name="height" value="0.04286" units="cm"/>
      <inkml:brushProperty name="color" value="#FFFFFF"/>
    </inkml:brush>
  </inkml:definitions>
  <inkml:trace contextRef="#ctx0" brushRef="#br0">0 105 7705,'0'18'176,"0"-1"0,2-7 0,4-4 0,6-4 107,3-2 1,5-6 0,1-2 0,4-2 136,2-3 1,3-1-1,3 1 1,-2 3-451,-2 2 1,-8-3 0,2 3-1,-3 0-1040,-3 0 1,-1 1 1069,-5 1 0,-49-4 0,-21-7 0</inkml:trace>
</inkml:ink>
</file>

<file path=ppt/ink/ink2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03.903"/>
    </inkml:context>
    <inkml:brush xml:id="br0">
      <inkml:brushProperty name="width" value="0.04286" units="cm"/>
      <inkml:brushProperty name="height" value="0.04286" units="cm"/>
      <inkml:brushProperty name="color" value="#FFFFFF"/>
    </inkml:brush>
  </inkml:definitions>
  <inkml:trace contextRef="#ctx0" brushRef="#br0">35 1 7707,'-11'0'1356,"-1"0"0,8 2-968,-2 4 0,4 3 1,4 9-1,2-1 20,2 1 0,7 7 0,-3 6 1,2 8-274,-1 7 1,1 7-1,4 3 1,-5 4-256,-5 2 1,2 2 0,-2 4 0,-1-6-957,3-9 1,-6-9 0,4-11 1075,-4-3 0,-2-60 0,0-20 0</inkml:trace>
</inkml:ink>
</file>

<file path=ppt/ink/ink2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04.322"/>
    </inkml:context>
    <inkml:brush xml:id="br0">
      <inkml:brushProperty name="width" value="0.04286" units="cm"/>
      <inkml:brushProperty name="height" value="0.04286" units="cm"/>
      <inkml:brushProperty name="color" value="#FFFFFF"/>
    </inkml:brush>
  </inkml:definitions>
  <inkml:trace contextRef="#ctx0" brushRef="#br0">1 1 9627,'9'2'1115,"-3"3"0,-2 9-429,2 7 1,-2 8-1,7 12 1,3 8-121,2 7 0,-5 8 0,1 10 0,1 3-177,3 3 0,-4 0 0,-3-1 1,-1-9-329,-4-10 1,4-13-1,-2-9 1,-3-6-906,-1-9 245,-2-12 0,0-11 0,0-11 0,0-7-286,0-5 0,0-6 0,2-12 0,2-7 341,2-9 0,0 3 0,-6-4 0,0 4 273,0 1 1,6 1-1,-1 1 1,-1 7-62,-2 9 1,4 2 616,0 9 0,6 11 0,-7 13 1,1 12 528,2 9 0,0 8 0,5 10 0,-3 3 10,-2 3 1,5 2 0,-3 5 0,2 0-634,-1 1 1,-5-3 0,4-3 0,-2-6-480,-4-4 1,3-10 0,-1-4-805,-2-4 1,4-11 0,-2-10 1091,-3-13 0,2-30 0,0-13 0,0-8 0,0 0 0</inkml:trace>
</inkml:ink>
</file>

<file path=ppt/ink/ink2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04.586"/>
    </inkml:context>
    <inkml:brush xml:id="br0">
      <inkml:brushProperty name="width" value="0.04286" units="cm"/>
      <inkml:brushProperty name="height" value="0.04286" units="cm"/>
      <inkml:brushProperty name="color" value="#FFFFFF"/>
    </inkml:brush>
  </inkml:definitions>
  <inkml:trace contextRef="#ctx0" brushRef="#br0">88 297 8987,'10'8'1411,"0"-4"0,-4 8-1245,5 1 0,-1-5 0,1 0 31,3 0 1,2-7-1,1 5 1,1-6-18,-1-5 0,0-5 0,-1-8 1,-2-1-123,-3-4 0,-1 1 0,2-7 1,-7 0 2,-3 2 1,-2-4 0,0 6-1,0-1 14,0 1 0,-13 0 1,-5 6-1,-3 1-82,-4 8 1,-1 7 0,-5 4 0,2 5 3,-2 6 1,0 11 0,2 6 0,8 6 213,7 6 0,1 4 1,7 5-1,2-1-65,2-3 0,10 1 1,3 3-1,7-3-539,5-6 1,-2-7-1,9-6 1,1-9-1213,2-5 1605,2-11 0,3-27 0,5-14 0,4-5 0,-1-1 0</inkml:trace>
</inkml:ink>
</file>

<file path=ppt/ink/ink2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05.185"/>
    </inkml:context>
    <inkml:brush xml:id="br0">
      <inkml:brushProperty name="width" value="0.04286" units="cm"/>
      <inkml:brushProperty name="height" value="0.04286" units="cm"/>
      <inkml:brushProperty name="color" value="#FFFFFF"/>
    </inkml:brush>
  </inkml:definitions>
  <inkml:trace contextRef="#ctx0" brushRef="#br0">280 35 8002,'0'-10'3228,"-7"1"-3070,-5 3 0,-4 4 0,-1-4 1,-1 4-201,1 2 0,-6 2 1,-1 2-1,3 4-93,2 2 1,-5 1 0,1 7-120,2-1 0,3 1 0,7-1 0,5 1 38,4-1 0,2 0 0,2 3 0,4 1 281,5 2 1,7 3 0,3-3 0,2 6 241,-1 4 0,3 2 0,-2 0 0,-1 0 44,-3 0 1,-3-2 0,-5-2 0,-3-4 37,0-2 0,-6 4 1,3-5-1,-5-3-428,-5-2 1,-5-3 0,-8-4-1,1-7-1203,0-3 1,-3-2 0,-1-2 1241,-2-3 0,2-35 0,3-16 0,-1-6 0,1 0 0</inkml:trace>
</inkml:ink>
</file>

<file path=ppt/ink/ink2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05.719"/>
    </inkml:context>
    <inkml:brush xml:id="br0">
      <inkml:brushProperty name="width" value="0.04286" units="cm"/>
      <inkml:brushProperty name="height" value="0.04286" units="cm"/>
      <inkml:brushProperty name="color" value="#FFFFFF"/>
    </inkml:brush>
  </inkml:definitions>
  <inkml:trace contextRef="#ctx0" brushRef="#br0">0 332 7744,'18'0'58,"-1"0"1,1 0 172,-1 0 1,3-6 0,1 0 0,2 0 54,-1-1 1,5-3 0,0-7 0,0-1 44,-4 1 0,-3-1 0,-3 1 0,1-3-235,-1-3 0,-7 4 0,-4-5 1,-4 5-119,-2 1 1,-2 3 0,-4 1-1,-6 3-165,-3-3 0,-3 4 0,1 1 0,-3 1 82,-3 4 0,2 2 1,-6 2-1,1 2 106,5 4 0,2 4 0,1 7 0,1 2 263,-1 5 1,7-3 0,1 8-1,2 2 220,4 2 1,2 2-1,6 2 1,6 2 24,7 2 1,7 5-1,-3-5 1,4-2-286,2-2 1,1-10 0,3-4 0,-2-4-362,2-1 0,-4-8 1,0-5-1,-2-5-170,-3-5 0,-3-5 1,-3-9-1,-3-5-276,-1-5 1,-8-10 0,2-3-1,-5-1 147,-1 0 0,0-3 1,0 3-1,0 0 255,0 1 1,0 1-1,0 8 1,0 4 81,0 5 0,0 5 386,0 2 1,0 9 0,0 8-1,0 10 142,0 5 0,0 12 1,0 6-1,0 8 82,0 4 0,0-1 0,2 5 0,2-3-33,2 3 1,6-1 0,-4-1 0,-1-6-256,1-4 1,6-10 0,-5-4-1,3-6-304,0-5 0,-1-4 0,7-8-285,-1 0 1,-5-10-1,-1-5 1,1-11-310,-2-7 1,5 0 0,-3-11-1,2-1-2,-3 1 1,3 5 0,-6-4-1,-1 2-1284,1 1 1961,6 7 0,-12 31 0,5 13 0</inkml:trace>
</inkml:ink>
</file>

<file path=ppt/ink/ink2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06.263"/>
    </inkml:context>
    <inkml:brush xml:id="br0">
      <inkml:brushProperty name="width" value="0.04286" units="cm"/>
      <inkml:brushProperty name="height" value="0.04286" units="cm"/>
      <inkml:brushProperty name="color" value="#FFFFFF"/>
    </inkml:brush>
  </inkml:definitions>
  <inkml:trace contextRef="#ctx0" brushRef="#br0">18 225 8548,'-2'24'0,"-2"-1"493,-2-2 1,0-1-1,6-3 1,2-1 83,4-5 0,-2 3 0,8-8-295,1-2 0,3-2 0,1-2-219,1 0 0,-1-8 1,1-4-1,-1-3-70,1-3 0,-7-5 0,-1 0 0,0 1 23,-1 3 0,-5 1 0,2 1 0,-4-1-8,-2 1 0,-2 0 0,-2-1 1,-4 1-129,-1-1 1,-3 3-1,-5 1 96,-1 2 1,1 9 0,-1-3 0,1 4 112,-1 2 1,1 8-1,1 3 1,3 7 49,1 5 1,8 4 0,-2 8-1,4 0 230,2 0 1,2 6 0,4-1 0,6 1-266,3 2 1,9-12 0,-1 2 0,0-6-496,2-6 0,-5-3 1,5-7-1,-2-5-182,1-4 0,-1-6 1,-6-5-1,1-11 88,-1-5 1,1-10 0,-3-8-1,-3-1 86,-6-5 1,2 5-1,-3-1 1,-1 2 290,-2 4 0,0 3 0,2 3 971,2 4-64,0 3 0,-6 24 1,0 8-1,0 10-237,0 7 1,0 2 0,2 6 0,1-2-86,3 2 1,0 2 0,-6 2 0,2-2-143,4-4 1,-4 2 0,4-7-361,-4-3 0,-2-7 86,0-3 0,0-9 0,0-2-158,0-9 0,0-15 1,0-3-1,0-4-270,0-4 1,0 10-1,2-10 1,1 2-90,3 0 0,8-2 0,-4 2 0,1 2-1742,1 2 1,5 8 2197,7-3 0,45 36 0,7 9 0</inkml:trace>
</inkml:ink>
</file>

<file path=ppt/ink/ink2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06.669"/>
    </inkml:context>
    <inkml:brush xml:id="br0">
      <inkml:brushProperty name="width" value="0.04286" units="cm"/>
      <inkml:brushProperty name="height" value="0.04286" units="cm"/>
      <inkml:brushProperty name="color" value="#FFFFFF"/>
    </inkml:brush>
  </inkml:definitions>
  <inkml:trace contextRef="#ctx0" brushRef="#br0">208 156 7583,'2'-12'450,"2"0"194,2-1 1,-1 3-1,-5-1-149,0-3 0,0 4 0,-2-1 8,-3-3 1,-5 0 0,-8 1-360,1 1 1,-1 8-1,1-1 1,0 5 18,-1 5 1,1 11 0,-1 9 0,1 2-39,-1 4 1,7 4 0,1 4-1,2 4 22,4 1 0,4 3 1,4 3-1,4-1 97,2-3 0,3-7 0,9 0 0,1-8-358,-2-8 1,4-3 0,-1-5 0,-1-3-132,2-6 1,-5-6 0,3-6-1,-4-8 31,-1-7 0,-3-8 0,-1-10 1,-4-4-120,-3-1 1,1-1 0,-4-3 0,2 3 53,-2 2 1,-2 3-1,-2 5 1,0 0 0,0 0 0,0 8 519,0 3 0,0 15 152,0 9 1,0 9 0,0 15-1,0 5 21,0 4 0,0 4 0,2 3 0,1 5-133,3 0 1,6 3 0,-4-7-1,-1-2-859,1-2 0,4-10 0,-4-4-2079,1-4 2657,3-9 0,-2-103 0,-7 30 0,1 0 0</inkml:trace>
</inkml:ink>
</file>

<file path=ppt/ink/ink2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06.853"/>
    </inkml:context>
    <inkml:brush xml:id="br0">
      <inkml:brushProperty name="width" value="0.04286" units="cm"/>
      <inkml:brushProperty name="height" value="0.04286" units="cm"/>
      <inkml:brushProperty name="color" value="#FFFFFF"/>
    </inkml:brush>
  </inkml:definitions>
  <inkml:trace contextRef="#ctx0" brushRef="#br0">0 26 8324,'0'-12'1253,"0"1"0,0 9 0,0 4 1,0 13-694,0 12 0,0 16 0,2 11 0,2 14-137,2 12 1,0 19 0,-6-46 0,0 1 0,0 1 0,0 2-450,0 2 0,0 0 1,1-3-1,0-1 0,0-2 1,2-1-1,2 39-1442,-1-13 0,0-18 1,0-21 1467,2-8 0,-8-45 0,-8-17 0</inkml:trace>
</inkml:ink>
</file>

<file path=ppt/ink/ink2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07.485"/>
    </inkml:context>
    <inkml:brush xml:id="br0">
      <inkml:brushProperty name="width" value="0.04286" units="cm"/>
      <inkml:brushProperty name="height" value="0.04286" units="cm"/>
      <inkml:brushProperty name="color" value="#FFFFFF"/>
    </inkml:brush>
  </inkml:definitions>
  <inkml:trace contextRef="#ctx0" brushRef="#br0">18 298 7720,'-9'2'8,"3"4"9,4 5 0,4-3 200,4-2 1,3-4 0,9-4 0,1-4 418,5-6 0,-3-3 1,8-5-1,0-1-596,-2-2 0,-2 0 0,-7 3 0,-1-1-111,1-2 1,-3-1-1,-3 7 1,-4-1 27,0 1 1,-6 5 0,1 1 0,-6-1-55,-9 2 0,-6-3 0,-3 7 1,-2 2 89,1 2 0,-3 2 0,2 2 0,2 2 59,1 2 1,3 13 0,1-2 0,3 3 62,1-1 1,8 5-1,-4 1 1,2 2 113,1 4 1,1 2 0,8 2-1,3 0-95,3 0 0,2-6 0,7-2 0,3 0-355,1 0 0,8-11 1,-4 1-1,2-3-425,0-4 0,-2-3 0,3-7 1,-5-1-1433,0-5 2078,-6-12 0,-1-31 0,-3-14 0,-1-8 0,0 0 0</inkml:trace>
</inkml:ink>
</file>

<file path=ppt/ink/ink2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07.652"/>
    </inkml:context>
    <inkml:brush xml:id="br0">
      <inkml:brushProperty name="width" value="0.04286" units="cm"/>
      <inkml:brushProperty name="height" value="0.04286" units="cm"/>
      <inkml:brushProperty name="color" value="#FFFFFF"/>
    </inkml:brush>
  </inkml:definitions>
  <inkml:trace contextRef="#ctx0" brushRef="#br0">0 1 11582,'0'17'644,"0"8"0,0 5 0,2 5-358,4 5 0,-2 5 0,6 7 0,-1 1-357,1-1 1,-4 0-1,6 1 1,-1-3-741,-1-3 0,4-12 1,-9-12 810,-1-3 0,-10-26 0,-3-6 0</inkml:trace>
</inkml:ink>
</file>

<file path=ppt/ink/ink2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07.969"/>
    </inkml:context>
    <inkml:brush xml:id="br0">
      <inkml:brushProperty name="width" value="0.04286" units="cm"/>
      <inkml:brushProperty name="height" value="0.04286" units="cm"/>
      <inkml:brushProperty name="color" value="#FFFFFF"/>
    </inkml:brush>
  </inkml:definitions>
  <inkml:trace contextRef="#ctx0" brushRef="#br0">0 243 7738,'0'17'19,"2"-7"0,2-2 0,4-2 338,1 0 1,-3 5-1,6-5 1,1-2-28,3-2 1,1-2 0,3 0 0,1-2-87,2-4 1,7-4 0,-7-7 0,-2-1-164,-1 1 1,-3-6-1,-1-1 1,-3 3-61,-1 2 0,-8 1 1,2 1-1,-5-1 37,-1 1 1,-1-1 0,-5 1 0,-6 1-78,-3 5 0,-5 1 1,-1 6-1,-3-2 5,3 2 0,-4 10 0,0 6 0,-1 5 85,1 7 1,4-3 0,7 8-1,3 0 61,-3-2 1,6 6 0,2-2-1,5 6-60,1 4 0,1 0 0,5-6 0,6 0-380,3 0 1,9-8-1,1-4 1,2-6-2527,4-5 2834,10-4 0,2-39 0,5-16 0,7-1 0,1-1 0</inkml:trace>
</inkml:ink>
</file>

<file path=ppt/ink/ink2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08.202"/>
    </inkml:context>
    <inkml:brush xml:id="br0">
      <inkml:brushProperty name="width" value="0.04286" units="cm"/>
      <inkml:brushProperty name="height" value="0.04286" units="cm"/>
      <inkml:brushProperty name="color" value="#FFFFFF"/>
    </inkml:brush>
  </inkml:definitions>
  <inkml:trace contextRef="#ctx0" brushRef="#br0">280 1 7722,'-11'6'0,"-1"0"0,-2-2 723,-1-3 1,-3 5-1,-1 0-436,-4-2 1,9 0 0,-5 0 0,-1 3-92,-1 3 0,-2 2 0,7 5 0,3 1-60,1-1 0,2 8 0,-1 5 0,5 3-50,4 1 1,2 1 0,2 2 0,4 2 52,5 2 1,5 0 0,1-6 0,1-3-212,-1-2 1,6-5 0,1-10 0,-1-3-445,2-6 1,-5-4-1,5-6 1,-2-6-771,0-7 0,1-12 1286,-7-1 0,-10-16 0,-4-10 0,1-5 0,0-1 0</inkml:trace>
</inkml:ink>
</file>

<file path=ppt/ink/ink2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08.402"/>
    </inkml:context>
    <inkml:brush xml:id="br0">
      <inkml:brushProperty name="width" value="0.04286" units="cm"/>
      <inkml:brushProperty name="height" value="0.04286" units="cm"/>
      <inkml:brushProperty name="color" value="#FFFFFF"/>
    </inkml:brush>
  </inkml:definitions>
  <inkml:trace contextRef="#ctx0" brushRef="#br0">1 106 7722,'0'11'522,"0"1"1,2-8-1,3 2 442,7-4 0,9-2 1,3 0-1,-1 0-756,2 0 1,0 0 0,6-2-1,-1-2-471,1-2 1,-6-6 0,0 7-654,0 1 1,-5-4-340,3 2 0,-11-2 1255,-7 2 0,-80-27 0,26 10 0,1 0 0</inkml:trace>
</inkml:ink>
</file>

<file path=ppt/ink/ink2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08.603"/>
    </inkml:context>
    <inkml:brush xml:id="br0">
      <inkml:brushProperty name="width" value="0.04286" units="cm"/>
      <inkml:brushProperty name="height" value="0.04286" units="cm"/>
      <inkml:brushProperty name="color" value="#FFFFFF"/>
    </inkml:brush>
  </inkml:definitions>
  <inkml:trace contextRef="#ctx0" brushRef="#br0">18 1 9753,'-10'2'902,"4"4"1,4 9 0,2 10-1,0 4-592,0 8 1,6 8 0,2 13-1,0 6-323,-1 4 1,1-4 0,-4-2-1,4-2-916,2-3 0,-5-11 0,5-7-188,-2-8 1,0-15 0,-4-16 1116,1-10 0,5-37 0,0-29 0,-1-3 0,1-4 0,0-1 0,0 1 0</inkml:trace>
</inkml:ink>
</file>

<file path=ppt/ink/ink2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08.852"/>
    </inkml:context>
    <inkml:brush xml:id="br0">
      <inkml:brushProperty name="width" value="0.04286" units="cm"/>
      <inkml:brushProperty name="height" value="0.04286" units="cm"/>
      <inkml:brushProperty name="color" value="#FFFFFF"/>
    </inkml:brush>
  </inkml:definitions>
  <inkml:trace contextRef="#ctx0" brushRef="#br0">1 34 7699,'6'11'1828,"0"1"-1393,-3 2 0,-1 7 1,0 4-1,2 4-12,2 8 1,0 0-1,-6 10 1,2 1 88,4 2 0,-4 3 0,3-3 1,-3-5-374,-2-10 1,0-8 0,0-9-233,0-1 0,0-9 0,0-8 0,0-12 13,0-9 0,0-6 0,0-10 0,0-2-207,0-2 0,0-7 1,0 3-1,0-2-49,0 1 0,6 7 1,0-2-1,0 4 68,2 3 0,-5 6 0,9 5 0,0 4-354,-3 1 1,7 8-1,-4 5 1,3 5-980,3 5 1601,-9 5 0,-1 54 0,-8 12 0</inkml:trace>
</inkml:ink>
</file>

<file path=ppt/ink/ink2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09.135"/>
    </inkml:context>
    <inkml:brush xml:id="br0">
      <inkml:brushProperty name="width" value="0.04286" units="cm"/>
      <inkml:brushProperty name="height" value="0.04286" units="cm"/>
      <inkml:brushProperty name="color" value="#FFFFFF"/>
    </inkml:brush>
  </inkml:definitions>
  <inkml:trace contextRef="#ctx0" brushRef="#br0">18 220 7699,'10'23'254,"-4"0"1,-4 1 0,-2-5 0,1 2 408,5 3 1,-4 5 0,6-4 0,-2 0-366,0 0 1,5 6 0,-3-1 0,2 1 41,3-2 1,-3 2 0,2-8-178,1-2 1,3-3 0,1-6-190,1-7 0,-1-10 1,1-9-1,-3-7-141,-3-9 0,1-10 0,-5-5 0,0-1-52,0-1 0,3 0 0,-5-3 0,-2 3 43,-2 7 0,-2 1 1,-2 0-1,-4-2 145,-5 2 1,-5 10 0,-3 6 0,-3 6 139,-1 5 0,-8-2 1,4 10-1,-2 6-131,0 8 1,7 13 0,-1 7 0,4 3-74,1 1 1,8 1 0,5 2-1,3 2-11,2 2 0,0-2 0,0-8 0,2-4-474,3-2 0,11-7 580,7-7 0,63-54 0,-39 18 0,1 0 0</inkml:trace>
</inkml:ink>
</file>

<file path=ppt/ink/ink2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09.521"/>
    </inkml:context>
    <inkml:brush xml:id="br0">
      <inkml:brushProperty name="width" value="0.04286" units="cm"/>
      <inkml:brushProperty name="height" value="0.04286" units="cm"/>
      <inkml:brushProperty name="color" value="#FFFFFF"/>
    </inkml:brush>
  </inkml:definitions>
  <inkml:trace contextRef="#ctx0" brushRef="#br0">35 156 7673,'-15'18'0,"3"-1"2073,6 1 1,4-7-1847,2 1 0,0-1 0,0 7 0,2-1 253,4 1 0,-4 7 0,4 4 0,-4 6 305,-2 6 0,2 2 0,1 5 0,3-3-516,-2-3 0,-2 5 0,-2-6 0,0-4-177,0-6 0,0-6-344,0-8 0,0-9 1,0-8-1,0-12-280,0-9 1,8-14 0,2-11 0,1-5-271,1-1 1,-2-1-1,3 1 1,-1-2 287,1-5 1,3 11 0,-1-5 0,-1 5 258,-2 3 1,-3 1 0,5 7 0,-2 2 143,1 8 1,-3 7-1,1 9 609,3 5 0,0 12 0,-1 5 1,-1 7 341,1 5 0,-3 4 0,2 8 0,-1 2-409,-1 4 0,-2 9 1,-8 10-1,0 3-387,0 2 0,0-2 1,-2-1-1,-2-2-228,-2-4 1,-7-9 0,1-9 183,-4-6 0,-40-38 0,-10-16 0</inkml:trace>
</inkml:ink>
</file>

<file path=ppt/ink/ink2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10.202"/>
    </inkml:context>
    <inkml:brush xml:id="br0">
      <inkml:brushProperty name="width" value="0.04286" units="cm"/>
      <inkml:brushProperty name="height" value="0.04286" units="cm"/>
      <inkml:brushProperty name="color" value="#FFFFFF"/>
    </inkml:brush>
  </inkml:definitions>
  <inkml:trace contextRef="#ctx0" brushRef="#br0">53 1 7748,'-17'0'731,"-1"0"-50,9 0-1445,1 0 764,8 7 0,8 57 0,1 22 0</inkml:trace>
</inkml:ink>
</file>

<file path=ppt/ink/ink2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10.368"/>
    </inkml:context>
    <inkml:brush xml:id="br0">
      <inkml:brushProperty name="width" value="0.04286" units="cm"/>
      <inkml:brushProperty name="height" value="0.04286" units="cm"/>
      <inkml:brushProperty name="color" value="#FFFFFF"/>
    </inkml:brush>
  </inkml:definitions>
  <inkml:trace contextRef="#ctx0" brushRef="#br0">18 0 7750,'0'18'0,"-2"-3"35,-4-3 0,4 3 0,-4-3 546,4 3 1,2 3-1,0-1 1,0 1-437,0-1 1,0 7-1,0-1 1,0 0-498,0 2 0,0-3 1,2 5-1,2-2-128,2-4 0,6-1 1,-5-5-347,3-3 0,-4-4 826,5-8 0,9-93 0,-7 34 0,1 1 0</inkml:trace>
</inkml:ink>
</file>

<file path=ppt/ink/ink2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10.719"/>
    </inkml:context>
    <inkml:brush xml:id="br0">
      <inkml:brushProperty name="width" value="0.04286" units="cm"/>
      <inkml:brushProperty name="height" value="0.04286" units="cm"/>
      <inkml:brushProperty name="color" value="#FFFFFF"/>
    </inkml:brush>
  </inkml:definitions>
  <inkml:trace contextRef="#ctx0" brushRef="#br0">0 103 10632,'0'20'862,"0"3"0,2 6-653,4 4 1,-2 10-1,6 3 1,-3 5-61,-3 1 1,6 1 0,0-3 0,-1-3-153,-3-7 0,2-5 0,-2-6-1140,-2-5 662,5-13 0,-5-16 0,6-17 1,0-7-55,-1-8 0,-3-9 0,4-1 0,0-5 201,-1-6 1,1 3-1,4-3 1,-5 6 248,-1 5 0,6-1 0,-5 9 0,3 6 278,0 7 0,-7 9 0,7 5 419,2 7 0,-1 10 1,1 7-1,-3 5 52,3 7 0,0 3 0,-1 10 1,-1 4-358,1 5 1,-3-1-1,0 1 1,0 3-380,-1 1 1,-3-5 0,4-4 0,-1-4-630,1-3 0,-4-6 0,4-5 701,-3-4 0,7-48 0,-4-12 0</inkml:trace>
</inkml:ink>
</file>

<file path=ppt/ink/ink2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10.902"/>
    </inkml:context>
    <inkml:brush xml:id="br0">
      <inkml:brushProperty name="width" value="0.04286" units="cm"/>
      <inkml:brushProperty name="height" value="0.04286" units="cm"/>
      <inkml:brushProperty name="color" value="#FFFFFF"/>
    </inkml:brush>
  </inkml:definitions>
  <inkml:trace contextRef="#ctx0" brushRef="#br0">1 105 7993,'9'8'796,"1"-6"0,-4 4-635,6-4 0,-3 4 0,5-1 1,3-1 50,5-2 1,9-2 0,-2-2 0,4-2-82,2-1 0,0-9 0,0 4 0,0-1-399,0-1 0,-6 2 0,-2-3 0,-2 3-1345,-4 2 1613,-1-5 0,-42 3 0,-9-8 0</inkml:trace>
</inkml:ink>
</file>

<file path=ppt/ink/ink2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11.102"/>
    </inkml:context>
    <inkml:brush xml:id="br0">
      <inkml:brushProperty name="width" value="0.04286" units="cm"/>
      <inkml:brushProperty name="height" value="0.04286" units="cm"/>
      <inkml:brushProperty name="color" value="#FFFFFF"/>
    </inkml:brush>
  </inkml:definitions>
  <inkml:trace contextRef="#ctx0" brushRef="#br0">18 0 8314,'-9'0'969,"1"10"0,8 5-460,0 7 1,6 9 0,1 0-1,1 8-520,0 7 1,4 11 0,-5 3-1,3 0-493,4 0 0,-7-2 0,1-7 1,-2-5-1249,0-5 1752,7-12 0,-3-11 0,8-11 0</inkml:trace>
</inkml:ink>
</file>

<file path=ppt/ink/ink2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11.488"/>
    </inkml:context>
    <inkml:brush xml:id="br0">
      <inkml:brushProperty name="width" value="0.04286" units="cm"/>
      <inkml:brushProperty name="height" value="0.04286" units="cm"/>
      <inkml:brushProperty name="color" value="#FFFFFF"/>
    </inkml:brush>
  </inkml:definitions>
  <inkml:trace contextRef="#ctx0" brushRef="#br0">1 16 7730,'0'-10'1821,"0"5"0,2 10-1413,4 7 1,-5 11 0,5 8-1,-2 10-9,2 11 1,-4 11 0,6 12 0,-2 7-171,-1 3 1,3-3-1,-4-5 1,2-5-308,-2-10 0,0-13 0,-1-11-618,3-7 1,0-15 64,-6-16 0,6-14 0,0-11 0,-2-4 49,-2-8 1,-2-5 0,2-9 0,1 1 199,3-3 1,2 11 0,-4-9 0,2 5 291,-2 1 1,3 6 0,1-2 0,0 6 178,0 6 1,-3 10 0,-3 9 354,4 2 0,-2 3 1,6 8-1,-1 7 140,1 8 0,0 11 0,3 2 1,-3 8-220,-2 7 0,-2 5 1,-4 1-1,2 0-316,1 1 0,3-9 0,-4-3 0,2-4-807,-2-2 1,-2-8 0,0-5-502,3-9 0,-3-7 0,4-14 1259,-4-9 0,2-29 0,0-11 0,1-9 0,0 0 0</inkml:trace>
</inkml:ink>
</file>

<file path=ppt/ink/ink2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11.768"/>
    </inkml:context>
    <inkml:brush xml:id="br0">
      <inkml:brushProperty name="width" value="0.04286" units="cm"/>
      <inkml:brushProperty name="height" value="0.04286" units="cm"/>
      <inkml:brushProperty name="color" value="#FFFFFF"/>
    </inkml:brush>
  </inkml:definitions>
  <inkml:trace contextRef="#ctx0" brushRef="#br0">18 245 7758,'2'16'-1,"4"-5"1,-2 5 0,8-7-39,1 1 0,3-2 1,1-8-1,1 0 221,-1 0 0,1-2 0,1-4 0,2-6 396,3-3 0,-1-4 0,-8-3 0,-1-1-144,-2 2 0,-8 1 0,1 3 0,-3-1-244,-2 1 1,-2-1-1,-3 1 1,-7-1-70,-4 1 1,-1-1 0,0 3-1,-3 3-17,-3 6 1,1 5-1,-5 1 1,0 1-156,0 5 0,11 4 1,-1 9-1,3 5-47,5 5 1,1 6 0,8 5 0,0 5 145,0 0 1,8 5-1,3-3 1,7 3-285,5 3 1,4-11 0,10-7 0,2-10-1870,2-5 2105,7-10 0,-1-38 0,5-14 0,8-7 0,0 1 0</inkml:trace>
</inkml:ink>
</file>

<file path=ppt/ink/ink2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12.385"/>
    </inkml:context>
    <inkml:brush xml:id="br0">
      <inkml:brushProperty name="width" value="0.04286" units="cm"/>
      <inkml:brushProperty name="height" value="0.04286" units="cm"/>
      <inkml:brushProperty name="color" value="#FFFFFF"/>
    </inkml:brush>
  </inkml:definitions>
  <inkml:trace contextRef="#ctx0" brushRef="#br0">385 88 9367,'0'-18'816,"-2"7"-471,-4-1 0,-3 6 0,-9-3 0,1-1-160,-1 0 1,1 6-1,-3-1 1,-1 3-176,-2 2 0,-8 0 0,4 2 1,-3 3-169,1 7 0,8 2 1,-2-1-1,3-1-225,3 1 0,1 3 0,5 1 64,5 1 1,4-1-1,2 1 1,2-3 172,4-3 1,3 3-1,9-3 1,1 4 108,4 1 0,-3 1 1,5-1-1,-2 1 193,1-1 0,-1 0 1,-6 1-1,1-1 325,-1 1 1,-5-3-1,0-1 1,-1-2 117,-1 1 0,-2 3 0,-8 1-362,0 1 0,-2-7 1,-4 1-1,-6 0-380,-3-3 0,-8 5 0,-1-6 0,1-1-935,-2 1 0,5 4 0,-5-6 1078,0-3 0,-2-16 0,-8-7 0</inkml:trace>
</inkml:ink>
</file>

<file path=ppt/ink/ink2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12.869"/>
    </inkml:context>
    <inkml:brush xml:id="br0">
      <inkml:brushProperty name="width" value="0.04286" units="cm"/>
      <inkml:brushProperty name="height" value="0.04286" units="cm"/>
      <inkml:brushProperty name="color" value="#FFFFFF"/>
    </inkml:brush>
  </inkml:definitions>
  <inkml:trace contextRef="#ctx0" brushRef="#br0">245 70 7742,'9'-2'272,"-3"-4"1,-4 2 535,-2-7 0,-2 5-674,-4-6 1,2 8 0,-7-4 0,-3 3-221,-1-1 0,-3 0 0,1 6 1,-1 0-25,1 0 1,-1 6 0,1 2-1,-1 3-50,1 9 0,0 5 0,-1 10 0,3 0 261,3 0 1,4 5 0,8 3 0,0 2 154,0 3 0,2-5 1,4-4-1,6-6-144,3-4 0,8-8 0,1 1 0,-1-9-271,2-7 0,-5-4 1,5-2-1,-2 0-67,0 0 1,1-14-1,-9-5 1,-1-6-77,-3-6 0,-1-8 0,4-4 0,-5 0 39,-1 1 0,4-1 0,-6 4 1,-3-2 258,-1 3 1,-2 3 0,0 6 0,0 5 283,0 5 342,0 9 0,0 4-307,0 12 0,0 10 0,0 9 0,0 2-40,0 4 1,0 2 0,0 2 0,0 2-204,0 4 1,6-4-1,0 3 1,-2-3-362,-2-2 0,4-2 1,0-4-1,-1-5-651,3-5 0,-4-4 940,8-3 0,5-67 0,1-37 0,5-5 0,0 0 0</inkml:trace>
</inkml:ink>
</file>

<file path=ppt/ink/ink2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13.417"/>
    </inkml:context>
    <inkml:brush xml:id="br0">
      <inkml:brushProperty name="width" value="0.04286" units="cm"/>
      <inkml:brushProperty name="height" value="0.04286" units="cm"/>
      <inkml:brushProperty name="color" value="#FFFFFF"/>
    </inkml:brush>
  </inkml:definitions>
  <inkml:trace contextRef="#ctx0" brushRef="#br0">35 61 8334,'-12'0'903,"1"0"0,7 8-560,-2 3 1,4 7 0,2 3 0,0 4-129,0 3 1,2 6 0,2 7 0,4 0-177,1 2 0,-5-6 1,4 3-1,-2-3-119,0-2 1,0-8 0,-5-3-1471,5-5 1020,-4-2 1,12-20-1,-8-11 1,-1-9 188,3-8 1,-6-10 0,6-4 0,-2-1 137,0-1 0,1 8 0,-3-1 0,2 3 189,-2 2 1,-2 8 0,-2 1 0,2 5 1273,4 4-838,-4 3 0,5 16 0,-5 4 1,2 7 31,2 9 1,2 7-1,-4 10 1,3 3-43,3 3 0,-6-4 0,4 3 0,-2-1-157,-1-4 1,3 1 0,-4-3-1,2-6-683,-2-3 0,3-11-58,-1-5 1,2-10 0,-4-2 0,2-12 74,-2-9 1,3-14-1,-1-10 1,0-1-32,2-1 1,-6 0 0,6-5 0,-3 2 273,1 3 0,0 0 1,-6 11-1,0 4 295,0 5 0,6 4 340,0 6 1,-1 9-1,-5 8 1,0 9-138,0 7 0,6 9 1,0 4-1,0 6 91,2 6 1,-6-2-1,3 5 1,-1-1-419,2-4 0,-4-2 1,6-2-1,-2 0-1014,-1 0 1,3-8-1389,-2-4 2399,-4-11 0,14-5 0,-7-7 0</inkml:trace>
</inkml:ink>
</file>

<file path=ppt/ink/ink2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13.702"/>
    </inkml:context>
    <inkml:brush xml:id="br0">
      <inkml:brushProperty name="width" value="0.04286" units="cm"/>
      <inkml:brushProperty name="height" value="0.04286" units="cm"/>
      <inkml:brushProperty name="color" value="#FFFFFF"/>
    </inkml:brush>
  </inkml:definitions>
  <inkml:trace contextRef="#ctx0" brushRef="#br0">1 332 7698,'0'18'0,"0"-1"351,0 1 1,1-9 0,3-1-487,2 0 0,8-6 1,-3 4-1,5-6-91,1-6 0,3-6 0,1-9 1,2-4 331,-1-2 1,-3-1-1,-1-3 1,-1 4 331,1 2 1,-3 0-1,-1 3 1,-5-1 26,-1 2 1,-2 1 0,-8 3-177,-4-1 1,-3 3-1,-9 1 1,1 5-221,-1 1 0,-1-4 1,-3 6-1,-1 2-179,2 3 1,-4 8 0,1 5 0,3 3 178,1 3 1,9 7 0,1 4 0,2 6 108,4 6 1,3-2-1,1 5 1,1 1-37,5 0 1,4-1 0,9 5 0,3-7-419,1-5 1,8 0 0,-2-15 0,6-7-1853,6-7 2128,-4-6 0,3-43 0,1-19 0,1-3 0,0 0 0</inkml:trace>
</inkml:ink>
</file>

<file path=ppt/ink/ink2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14.718"/>
    </inkml:context>
    <inkml:brush xml:id="br0">
      <inkml:brushProperty name="width" value="0.04286" units="cm"/>
      <inkml:brushProperty name="height" value="0.04286" units="cm"/>
      <inkml:brushProperty name="color" value="#FFFFFF"/>
    </inkml:brush>
  </inkml:definitions>
  <inkml:trace contextRef="#ctx0" brushRef="#br0">70 307 7791,'-15'18'398,"3"-1"0,-1-5 0,7 0-894,2 1 0,4-5 819,6-2 1,4-4 0,7-2 0,0 0 20,1 0 0,5-8 0,1-2 0,-1-1-302,2-1 0,-6 0 0,5-5 1,-5-1-11,-1 1 1,-1 1 0,-1 3-1,-3 1-1,-1-2 0,-8-1 0,2-2-208,-5-1 0,-2 1 0,-5-1 0,-6 3-51,-3 3 0,-3-4 1,1 5-1,-3-3 91,-3 3 0,4-3 0,-5 8 0,3 2 143,-2 2 1,3 2-1,-3 2 1,3 4 33,3 6 1,5 11 0,1 6-1,-1 4 259,2 2 0,3 6 0,7 1 0,0 3 50,0 4 0,5-7 0,3 1 0,4-2-215,7 0 1,-1-3-1,7-9 1,-2-7-248,1-9 0,1 1 1,-2-8-1,4-2-209,0-2 1,4-4 0,-5-6 0,-1-10-166,0-9 1,4-8 0,-6-5 0,-1-7 18,-3-3 1,-1-3 0,-3 1 0,-1-1 302,-3 1 0,-1 2 0,2 3 0,-6 6 426,-4 4 1233,-2 10-647,0 10 0,0 17 1,0 13-371,0 9 0,0-3 1,0 6-1,0 0-243,0 5 0,0 5 1,0 3-1,2 5-87,3 2 1,-3-7 0,6 3 0,-2-4-100,0-2 1,1-6 0,-3-2 0,2-1-515,-2-5 0,0-10 34,2-5 0,-4-6 0,3-6 0,-1-5 121,2-5 0,-4-11 1,6-8-1,-2-7-66,0-3 0,5-6 0,-5 7 0,0-1 152,2 4 1,-5 5 0,7 3 0,0 3 117,0 7 0,-7 4 1,5 3 485,0 5 1,-6 5 196,4 12 1,1 3 0,-1 9 0,0-1-47,2 1 1,-6 7 0,6 4-1,-3 4-114,1 2 1,6 0 0,-6-2-1,0 0-400,1 2 0,-5-10 0,4 8 0,-2-4-816,2-2 0,-4-5 1,4 1-3250,-5-4 4049,-1-9 0,-7-57 0,-3-20 0</inkml:trace>
</inkml:ink>
</file>

<file path=ppt/ink/ink2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15.071"/>
    </inkml:context>
    <inkml:brush xml:id="br0">
      <inkml:brushProperty name="width" value="0.04286" units="cm"/>
      <inkml:brushProperty name="height" value="0.04286" units="cm"/>
      <inkml:brushProperty name="color" value="#FFFFFF"/>
    </inkml:brush>
  </inkml:definitions>
  <inkml:trace contextRef="#ctx0" brushRef="#br0">1 298 7791,'10'8'598,"-3"-6"1,1 11 0,4-7-507,3-2 0,-3-2 1,0-2-1,3 0-18,6 0 0,-1-8 1,3-4-1,-4-3-29,-1-3 1,-1-1 0,1-2-1,-3-3-10,-3 3 0,2 0 0,-9-1 0,-1-1 96,-2 2 0,-2 1 0,-2 3 1,-2-1-97,-1 1 1,-9 5 0,2 3 0,-5 1-11,-6 4 1,3 2-1,-3 2 1,4 2 21,1 4 1,1 3 0,-1 9 0,1 1 29,-1 5 0,9-3 0,3 8 1,4 4 55,2 6 0,0-2 0,0 5 0,0-1 36,0 0 1,8 0-1,5-6 1,7-2-461,3-4 0,2-4 1,-4-10-1,5-1-236,1-2 1,-6-9 0,4 1 0,-1-6-56,-1-3 0,0-17 0,-5-1 1,-3-8-718,-3-4 1299,3 0 0,-6-20 0,0-10 0,4-6 0,1 0 0</inkml:trace>
</inkml:ink>
</file>

<file path=ppt/ink/ink2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15.335"/>
    </inkml:context>
    <inkml:brush xml:id="br0">
      <inkml:brushProperty name="width" value="0.04286" units="cm"/>
      <inkml:brushProperty name="height" value="0.04286" units="cm"/>
      <inkml:brushProperty name="color" value="#FFFFFF"/>
    </inkml:brush>
  </inkml:definitions>
  <inkml:trace contextRef="#ctx0" brushRef="#br0">1 105 9644,'0'18'663,"0"1"0,2 2 0,2 5-337,2 1 1,5 2-1,-5 4 1,0-2-299,2-2 1,-6-6 0,5 3 0,-1-5-114,0-6 1,0-1 54,-6 4 1,0-11-67,0-7 1,-2-7 0,-2-13 0,-2-1-248,2-2 1,2-3 0,2 3-1,0-4-29,0 0 0,0 1 0,0 7 0,0-2-88,0-3 1,6 1 0,2 6 0,2-1 133,3 1 1,-1-1 0,3 1 0,5-1 325,-1 1 0,39-8 0,8-3 0</inkml:trace>
</inkml:ink>
</file>

<file path=ppt/ink/ink2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16.085"/>
    </inkml:context>
    <inkml:brush xml:id="br0">
      <inkml:brushProperty name="width" value="0.04286" units="cm"/>
      <inkml:brushProperty name="height" value="0.04286" units="cm"/>
      <inkml:brushProperty name="color" value="#FFFFFF"/>
    </inkml:brush>
  </inkml:definitions>
  <inkml:trace contextRef="#ctx0" brushRef="#br0">227 70 8864,'-9'-8'477,"-7"4"-436,5-7 1,-5 1 0,1-4 0,1 5-54,2 1 1,6 2 0,-5 6 0,-3 0-39,-1 0 0,-3 4 0,1 6 59,-1 7 0,7 12 0,1 0 0,2 6 29,4 6 0,2-4 0,2 6 0,2-3-62,4 1 1,4-6 0,7-8 0,1-2-120,-1-3 0,3-11 0,1-5 1,2-4 25,-1-2 0,3-2 1,-2-6-1,-3-7 19,-7-6 1,3-11-1,-7 3 1,3-2-12,0 2 0,-8-2 0,1 6 1,-3 0 52,-2-1 1,0 3 132,0 6 1,2 7 121,4 4 0,-4 6 0,4 8 0,-2 7 195,2 7 1,-3 9 0,7-2 0,-2 4 10,-4 2 1,4 2 0,-3 2-1,-1 3 49,-2 3 0,4-6 0,0 1 0,-2-1-166,-2 2 0,-4-12 1,-2 2-1,-4-6-232,-2-1 1,-1-7-1,-7-5 1,1-1-186,-1-1 0,-1-2 1,-2-8-1,-3 0-1127,3 0 0,0-8 1256,-3-4 0,-3-73 0,10 33 0,-1-1 0</inkml:trace>
</inkml:ink>
</file>

<file path=ppt/ink/ink2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16.268"/>
    </inkml:context>
    <inkml:brush xml:id="br0">
      <inkml:brushProperty name="width" value="0.04286" units="cm"/>
      <inkml:brushProperty name="height" value="0.04286" units="cm"/>
      <inkml:brushProperty name="color" value="#FFFFFF"/>
    </inkml:brush>
  </inkml:definitions>
  <inkml:trace contextRef="#ctx0" brushRef="#br0">0 0 7747,'6'12'22,"0"0"1,8-1-1,-5 7 509,1-1 1,6 1 0,-5 1 0,5 3-279,1 1 0,1 2 1,-1-4-1,1 3-382,-1-3 1,2-2 0,3-1-572,1-1 0,0-1 700,-5-4 0,-9-28 0,-1-13 0</inkml:trace>
</inkml:ink>
</file>

<file path=ppt/ink/ink2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16.536"/>
    </inkml:context>
    <inkml:brush xml:id="br0">
      <inkml:brushProperty name="width" value="0.04286" units="cm"/>
      <inkml:brushProperty name="height" value="0.04286" units="cm"/>
      <inkml:brushProperty name="color" value="#FFFFFF"/>
    </inkml:brush>
  </inkml:definitions>
  <inkml:trace contextRef="#ctx0" brushRef="#br0">332 1 8245,'-11'0'1099,"-1"0"1,2 2-1,-1 3 1,3 9-576,0 7 1,4 8 0,-7 14-1,-3 11-279,-1 14 1,-3 12 0,-1 15 0,8-43 0,0 1-158,0 4 1,-1 0 0,-2-3-1,-1-1 1,3-2 0,1-1-1,-11 43-370,3-8 1,7-17 0,3-8-1,1-15-3826,4-16 236,2-15 3872,2-6 0,-8-71 0,-1-14 0</inkml:trace>
</inkml:ink>
</file>

<file path=ppt/ink/ink2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43.900"/>
    </inkml:context>
    <inkml:brush xml:id="br0">
      <inkml:brushProperty name="width" value="0.04286" units="cm"/>
      <inkml:brushProperty name="height" value="0.04286" units="cm"/>
      <inkml:brushProperty name="color" value="#FFFFFF"/>
    </inkml:brush>
  </inkml:definitions>
  <inkml:trace contextRef="#ctx0" brushRef="#br0">385 140 7768,'0'-17'748,"0"-1"0,0 6 0,-2 3 0,-2-1-22,-2 0 0,-2 5 0,2-5-339,-5 2 0,-5-4 0,-1 7 0,-3 1-192,-3 2 1,4 2 0,-5 0 0,3 0-53,-2 0 0,1 8 0,-5 5 0,2 7-221,4 3 1,1 8 0,3 0 0,-1 6-219,1 4 1,7 1 0,4-3-1,4 2-86,2-2 0,2-3 0,4-1 0,8-2-96,7-4 1,1 3 0,7-9 0,2-4-44,2-5 1,2-1 0,0-7 0,-1-2-686,1-2 1206,8-2 0,4-29 0,5-12 0,8-2 0,0-1 0</inkml:trace>
  <inkml:trace contextRef="#ctx0" brushRef="#br0" timeOffset="435">786 192 8040,'-17'0'383,"-1"0"1,1 0 0,0-2 46,-1-3 0,1 3 0,-1-4 0,1 4-181,-1 2 0,-5 0 1,0 0-1,1 0-93,3 0 1,-4 0 0,-1 0 0,5 2-162,5 4 0,-1-2 0,5 7 1,0 3-137,5 1 1,3 3 0,2 1-1,0 3 54,0 1 1,7 8 0,5-4-1,4 2 127,1 0 1,2-5 0,3 3 0,3-2-62,2-4 1,0-7-1,4-4 1,-3-3-148,-3-3 0,-2-2 0,-4-4 1,3-4 7,1-5 1,-2-7 0,-7-5 0,-4-6 62,-3-4 1,5 0 0,-6 2 0,-2 2 61,-2-2 0,-2 4 1,0-1-1,-2 3 166,-4 4 1,4 1 0,-6 5 0,2 1 294,1 3 1,-3 7-372,2-2 0,4 6 0,-4 6 96,4 5 0,4 5 1,2 3-1,4 3 16,2 1 1,-5 8 0,5-4 0,0 2-309,0 0 1,-5-5-1,5 3 1,0-2-904,0-4 0,-5-1 1044,7-3 0,0-30 0,5-9 0</inkml:trace>
  <inkml:trace contextRef="#ctx0" brushRef="#br0" timeOffset="803">996 140 7768,'10'0'5351,"-3"0"-4831,-7 0 1,0 8 0,0 5-205,0 9 0,2 5 1,2 8-1,2 0-85,-2 0 0,0 5 1,0 1-1,2-2-305,-3-2 1,-1-8 0,0-2-945,4-2 379,-4-1 0,6-17 0,-6-9 1,2-13 115,1-12 1,3-12 0,-4-4 0,4 1 287,2-1 0,-1-4 0,5 7 0,-3 1 241,3 2 1,-4 10 0,1 3 0,1 5 111,-2 2 1,5 7 0,-3 4 159,3 4 0,3 10 0,-1 5 0,1 9 363,-1 7 1,-1 4 0,-3 2 0,-1 0-42,2 0 1,-7 5 0,1 3 0,-2 0-906,0 0 1,0-3-1,-6-7 1,2-4 304,3-5 0,-10-36 0,3-9 0</inkml:trace>
  <inkml:trace contextRef="#ctx0" brushRef="#br0" timeOffset="1515">1782 0 10440,'6'24'1058,"1"1"1,1 2-733,0 4 0,4 10 0,-5 5 0,1 7-147,0 5 0,4 2 1,-5 6-1,1-4-27,0-2 1,-2-3 0,-6-11 0,0-5 179,0-4-585,7-10 1,-5-11-217,4-16 1,-4-8 0,-2-12-1,0-5-25,0-10 0,0-2 0,0-9 1,2-3 20,4-1 0,2-1 0,5 3 0,-3 5 317,-2 6 1,5-2 0,-3 12 0,2 2 198,-1 8 0,1 1 0,5 12 340,1 6 0,-1 6 0,1 11 1,-1 5-37,1 5 0,-7-2 0,1 4 0,0 4 182,-3 4 0,5 1 0,-6-5 0,-1 0-500,1 0 0,0 0 0,-4-2 0,2-4-1066,-2-6 0,-1 1 1037,3-7 0,4-19 0,7-17 0</inkml:trace>
  <inkml:trace contextRef="#ctx0" brushRef="#br0" timeOffset="1984">2585 315 8323,'-8'-18'681,"-3"1"1,1 1 0,-2 3 0,-1 1-632,-3-2 1,-1 1 0,-1-1 0,1 5-22,-1 1 0,1 2 1,0 6-1,-1 2 10,1 4 0,1 5 1,3 13-1,3 5 14,2 4 0,2 2 0,6 2 0,0 1 98,0 3 1,8 6 0,4-7-1,3-1 1,3-2 0,5-8 0,0-2 0,0-1-142,3-5 0,-7-9 1,4-7-1,-1-3-65,1-2 0,-6-2 1,3-5-1,-7-11-85,1-9 1,-4-8-1,-1-4 1,-1-3-232,-4-3 0,0 4 1,0-5-1,2-1-3,-2 2 1,-2-3 0,-2 7 0,0 4 112,0 6 1,-6 0-1,0 8 389,2 2 0,2 11 93,2 10 0,0 8 1,0 11-1,2 4 363,4 6 1,2 4 0,5 2 0,-3 2-69,-2 4 0,3-2 0,-5 5 0,0 1-318,2 0 0,-4-12 0,5 2 0,-1-4-370,-4-4 0,4-2 0,-1-9-666,3-5 1,-6-5 0,2-14 837,-4-9 0,8-67 0,3-28 0,-3 29 0,-1 0 0,1 0 0</inkml:trace>
  <inkml:trace contextRef="#ctx0" brushRef="#br0" timeOffset="2216">2882 35 8660,'0'18'703,"0"-1"0,0 3 0,0 1 0,0 4-102,0 2 1,2 2 0,2 8 0,4 2-206,1 2 0,-3 7 1,6-1-1,-1 1-142,-1-1 0,4-4 0,-6-8 0,1-2 23,5-4 1,-4-4 0,1-10-496,3-3 1,-5-6 0,1-14 0,0-7-63,0-7 1,-7-15 0,5 1 0,-2-7-59,0-6 0,5 5 0,-5-3 0,0 1-94,2 1 1,-6 0 0,6 7 0,-3-1-132,1 6 0,0 0 0,-6 9 0,2 5 563,4 5 0,-12 38 0,4 15 0</inkml:trace>
  <inkml:trace contextRef="#ctx0" brushRef="#br0" timeOffset="2534">3196 454 7747,'0'24'1338,"0"-1"1,2 0-596,4-5 1,-2-9 0,8-5-292,1-8 1,-3-5 0,2-11 0,1-1-223,3-2 0,-5-8 0,1 2 1,0-4-99,-3-2 0,5 0 1,-8 2-1,0 2-234,1 2 0,-5 1 1,4-3-1,-4 4-204,-2 2 0,-8 2 0,-3 7 0,-5 3 99,-1 1 1,-1 8-1,1 0 1,-1 10 65,1 11 1,-1 5 0,1 11 0,1 6 173,5 3 0,-3-1 1,8 6-1,2 3 251,3 6 0,2-1 0,5 3 0,6-6 221,3-5 0,9 1 1,1-9-1,2-6-520,4-8 0,-4-7 0,2-7 0,1-5-687,-3-4 1,0-11 701,-4-9 0,-5-27 0,-1-13 0,5-8 0,1 0 0</inkml:trace>
</inkml:ink>
</file>

<file path=ppt/ink/ink2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49.650"/>
    </inkml:context>
    <inkml:brush xml:id="br0">
      <inkml:brushProperty name="width" value="0.04286" units="cm"/>
      <inkml:brushProperty name="height" value="0.04286" units="cm"/>
      <inkml:brushProperty name="color" value="#FFFFFF"/>
    </inkml:brush>
  </inkml:definitions>
  <inkml:trace contextRef="#ctx0" brushRef="#br0">70 18 7723,'-10'7'203,"-5"-5"1,11 6-1,-6-6 2115,2 4-1757,-5-4 1,11 13 0,-4-3-464,4 4 0,2-3 1,0 5-1,0 5-23,0 2 0,6 14 1,2-2-1,1 3 48,5 3 0,2 6 0,3-3 0,2 3-148,3-3 0,-1-3 0,-6-8 0,1-2-131,-1-4 1,1-6-1,-1-11 1,1-6-172,-1-4 0,1-4 1,-1-6-1,1-7-5,-1-7 0,-5-15 1,-3 0-1,-1-3 116,-4-3 0,4-6 0,-2 5 1,-3-3 164,-1 1 1,-2 7 0,0-2 0,0 4 127,0 2 1,0 6 0,0 2-1,0 2 472,0 4 0,-2 9 192,-3 6 0,1 4-596,-8 2 1,8 8 0,-2 5-1,4 7-113,2 3 0,2 8 0,2-2 1,4 6 129,2 6 0,-1-2 0,5 5 0,-2 1-147,1 0 1,1-7 0,-1 3-1,-1-6-756,2-6 0,1 2 0,3-7 1,-1-5-393,1-5 0,-1-7 1133,1-7 0,7-54 0,2-14 0</inkml:trace>
  <inkml:trace contextRef="#ctx0" brushRef="#br0" timeOffset="503">699 70 10232,'17'-12'0,"1"3"115,-1 1 1,6-4 0,3 6 0,-1 1 187,0-3 0,6 6 0,-4-4 0,0 4 177,-3 2 0,1 8 0,-2 4 1,-1 3-142,-3 3 1,-1 5 0,-3 2 0,-3 2-177,-7 4 0,-3 8 0,-2 2 1,0-2-39,0-2 1,-2-8 0,-3 0-1,-7 0-273,-3-2 1,-3-8-1,-1-9-343,-5-2 1,5 4 0,-4-7-1,3-3-341,3-6 1,-3-5 0,-1-11 0,-2-1 273,1-2 0,3-8 0,2 2 0,-1-4 390,1-2 1,-1 2 0,3 2-1,1 3 438,2 3 1,7 2 0,-5 5 1802,2 1-1271,2 7 0,8 3 0,2 8-458,2 5 0,2 4 1,-4 7-1,3 3-32,3 3 0,2 4 0,3 10 0,-1 4 177,-3 5 0,1 5 1,4 1-1,-3 3-298,-1 3 1,-1-4-1,5 6 1,-2-1-390,-3-1 0,-5-8 0,4-9 0,-2-4-1006,-5-2 0,5-8 0,-2-4-1783,-2-3 2987,-2-11 0,-25-47 0,-7-21 0</inkml:trace>
</inkml:ink>
</file>

<file path=ppt/ink/ink2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8:05.764"/>
    </inkml:context>
    <inkml:brush xml:id="br0">
      <inkml:brushProperty name="width" value="0.04286" units="cm"/>
      <inkml:brushProperty name="height" value="0.04286" units="cm"/>
      <inkml:brushProperty name="color" value="#FFFFFF"/>
    </inkml:brush>
  </inkml:definitions>
  <inkml:trace contextRef="#ctx0" brushRef="#br0">332 637 7629,'-2'-17'20,"-4"-1"0,3 6 1,-9 3 278,-2 1 0,-1-4 0,-3 6 1,3 1-93,3-3 0,-3 6 1,3-4-1,-3 4-127,-3 2 1,1 2-1,-1 2 1,1 6-91,-1 5 1,1-1 0,-1 11 0,3 0-95,3 4 1,-1 4 0,5 2 0,0 0 69,0 0 1,2 0-1,6 0 1,2-2 130,4-4 1,4 2-1,7-6 1,3 1-3,3-1 1,-2-10-1,7-9 1,-1-4-79,0-2 1,-6-8 0,3-5 0,-3-9-118,2-7 0,-3-9 1,3-7-1,-4-4-63,-1-5 1,-7-4-1,-1 0 1,0-4 13,-1-1 1,-5-5-1,2 6 1,-4 0 19,-2 4 1,-2 4 0,-4 1-1,-5 3 75,-5 3 1,5 10 0,-1 10 193,-2 2 1,-1 11 122,-3 14 1,9 10 0,3 13 0,4 7-11,2 3 1,0 3 0,0 5 0,0 6 52,0 3 0,2 8 0,2 3 0,1-1-32,-1 0 0,0 6 1,0 0-1,4 4-287,2 0 0,-5 1 0,5-14 1,0-5-490,0-3 0,-1-18 1,5-4-1,-3-12-85,3-9 1,0-8 0,-1-9 0,-1-13-1458,1-7 2044,3-12 0,-3-13 0,-1-10 0,2-8 0,-1-1 0</inkml:trace>
  <inkml:trace contextRef="#ctx0" brushRef="#br0" timeOffset="176">577 567 8487,'0'18'532,"0"-1"0,0 1 0,2-1-247,3 0 1,-3 9 0,4 3 0,-2 4-209,2 2 0,-4 0 0,4-2 0,-2-2-478,1-2 0,-3-8 1,4 2-300,-4-3 1,-2-12 0,0-10 699,0-14 0,-15-71 0,5 30 0,0 1 0</inkml:trace>
  <inkml:trace contextRef="#ctx0" brushRef="#br0" timeOffset="278">577 235 7723,'0'26'0,"0"-7"0,0 4 0,0-3 0,85-3 0,-32-8 0,1 0 0</inkml:trace>
  <inkml:trace contextRef="#ctx0" brushRef="#br0" timeOffset="517">961 270 7723,'17'-9'250,"1"3"1,-10-2-1,-8 2-34,-10 2 0,-2 2 0,-3 0 0,-5-2-279,1-1 0,0-1 0,-1 4 0,-1-2-37,-2-2 1,-3 0-1,5 6 1,-2 0-37,1 0 0,3 8 0,1 4 0,1 5 232,0 7 0,5 5 0,2 9 1,2 5 211,5 2 1,1 7 0,2 8 0,2 2 71,3 4 1,5 2 0,8 0-1,-1-4-161,0-6 0,1-13 0,-3-8 0,-1-10-584,-2-7 1,-7-7 0,5-15-946,-2-4 1,-2-11 1309,-6-12 0,-16-66 0,7 38 0,-1 1 0</inkml:trace>
  <inkml:trace contextRef="#ctx0" brushRef="#br0" timeOffset="886">699 567 7764,'2'12'240,"4"-1"1,3-7 0,9 2 0,1-4-329,5-2 1,-3 0 0,10-2 0,4-4-80,4-5 1,1-13 0,-5-3 0,0-4-84,0-4 0,0 4 0,-2-10 1,-4 6 254,-5 6 0,-11-4 0,-3 6 0,-2-2 61,-5 0 1,-3 8 0,-5-3 0,-7 7 26,-3 5 1,-5-3 0,-1 5-1,-3 0 37,3 5 1,2-3-1,1 2 1,1 2 28,-1 2 0,1 10 0,1 4 0,3 3 44,1 3 0,8 7 0,-2 2 0,4 4 17,2 4 0,0-4 1,0 12-1,0-1 31,0 5 1,0 3-1,2 3 1,2-1 15,2 1 0,8 5 1,-5 0-1,3-2-114,0-1 1,-3-11-1,5-5 1,-4-6-687,-3-4 0,5-13-51,-6 1 1,0-13 0,-6-4 0,0-10-334,0-5 1,-2-9 916,-4 1 0,-27-47 0,-14-5 0</inkml:trace>
  <inkml:trace contextRef="#ctx0" brushRef="#br0" timeOffset="1600">926 742 7723,'-2'11'736,"-2"1"73,-2 2 0,1-5-699,5 3 0,7-8 0,5 2 0,3-4 40,3-2 0,-1-6 0,3-2 0,1-2-321,2-3 0,8-9 1,-3-1-1,1 0-207,0-2 0,-6 5 0,4-3 0,-1 4-163,-5 1 0,-8 1 0,-3-1-84,-2 1 1,-4 1 624,-10 4 0,-4 5 0,-5 9 0,1 3 53,3 7 1,5 4 0,-4 1 0,2 1 354,4-1 0,2 1 0,2-1 0,0 0 57,0 1 0,2-3 0,4-1 0,6-2-208,3 1 1,3-5 0,-1-2-1,1-4-211,-1-2 1,7-2-1,-1-4 1,-2-8-141,-1-7 1,-3 0-1,0-6 1,-1-1-117,-4 1 0,-3-2 0,-5-4 0,2 2 65,-2 2 1,-4 8 0,-6-3 0,-6 5 62,-3 1 1,-3 3 0,-1 3-1,-2 6-3,-3 5 0,-1 2 0,4 7 0,-2 8 348,1 5 1,3 10 0,3-2-1,3 4 45,1 2 1,8 2-1,-2 2 1,4 2-35,2-3 0,8-1 0,4-2 0,3 0 37,3 0 1,5-6 0,2-2 0,1-3-257,-1-9 0,4 1 0,-4-10 0,0-3-364,1-1 1,-3-4 0,-6-3-1,-1-9-14,-5-7 0,5-1 0,-6-7 0,1-2-3,1-2 1,-8-2 0,4 0 0,-3 0-69,1 0 1,0 8-1,-6 4 444,0 4 1,0 13 273,0 12 1,0 5-1,0 18 1,0 2-29,0 2 0,0-4 1,0-1-1,0-3 22,0-4 1,0-1-1,0-3-234,0 1 1,2-9 0,2-5-317,2-8 1,0-7-1,-4-13 1,1-7-17,3-8 0,2 1 1,-2-9-1,4 1 59,-1 1 1,5 2 0,-6 8-1,1 0 48,5 0 0,-1 8 1,1 4-11,-2 4 0,-1 11-258,7 8 1,-9 8 0,-3 9 0,-4 2 408,-2 5 0,-15 65 0,5-33 0,0 1 0</inkml:trace>
  <inkml:trace contextRef="#ctx0" brushRef="#br0" timeOffset="2183">1817 829 7723,'2'18'115,"2"-1"0,3-1 32,3-5 1,-4-3 0,5-10 0,3-2-43,2-2 1,-1-7 0,-1 1 0,-3-3 179,3-3 1,-4-1 0,1-3 0,3-3-187,1-2 0,-5 4 0,-2-6 0,-2-1-233,-1 3 0,1-4 0,-6 6 1,0 0 27,0 0 1,-2 1 0,-4 7 0,-5-1-84,-5 1 0,-1 1 0,-1 5 0,1 5 152,-1 4 0,1 10 1,0 5-1,-1 9 231,1 7 0,1 4 0,4 2 0,7 0 68,3 0 0,2 5 0,0 3 0,0 2 69,0 3 0,7-5 0,5-2 0,4-5-102,1-1 1,1-8 0,1-3 0,2-7-257,3-5 0,-1-4 0,-6-10 0,1-6-372,-1-10 1,1-7-1,-3-10 1,-1-2-66,-3-3 0,1-5 0,6-5 0,-3 1 89,-3 3 1,1 1 0,-5-2 0,2 5 248,3-1 0,-5 6 0,-2-2 0,-4 8 367,-2 8 1,0 7 158,0 11 0,0 14 1,0 22-1,0 8 117,0 8 0,-6 3 0,0 5 0,2 1 59,2 2 1,2 8-1,0-4 1,0 0-207,0-4 0,6-11 1,2-6-1,0-6-292,0-6 0,5-6 1,-1-13-355,3-10 1,-3-18 0,0-17-1,-1-9-503,-1-7 0,5-7 0,-3-2 0,4-2 74,1-4 1,1 6-1,-1 1 1,0 7 399,1 5 0,-6 5 0,-1 9 347,3 4 1,-4 11 0,-1 16 0,-1 12 388,-4 13 1,-2 16 0,-2 8-1,-2 5 53,-4 6 0,4-1 0,-6 5 0,3-2-1301,-1-4 1,0-4 816,6-5 0,-8-4 0,-2-8 0</inkml:trace>
  <inkml:trace contextRef="#ctx0" brushRef="#br0" timeOffset="2723">2882 550 7619,'-6'-12'-25,"0"0"0,-1 8 0,3-3 1,-4 1 616,-2 0 0,4-6 0,-5 7-333,-3 1 0,-1 2 0,-3 2 0,1 2-157,-1 4 1,7 9-1,-1 10 1,0 4-12,3 8 1,-5 0 0,8 8-1,2-1-118,2 1 1,2 0 0,0 1-1,2-5-190,4-4 0,4-10 1,7-4-1,1-5-341,-1-7 1,3-3 0,1-10 0,2-4 557,-1-5 0,-7-36 0,-3-15 0,1-5 0,1 0 0</inkml:trace>
  <inkml:trace contextRef="#ctx0" brushRef="#br0" timeOffset="3017">2969 689 7705,'0'18'0,"0"-1"0,0 1 0,2-7 0,4-1 540,6-2 0,-3-2 0,3-6 0,2 0-124,1 0 1,3-8 0,-1-2 0,1-1-449,-1-1 1,1-2 0,-1-7 0,0-2-285,1 1 1,-6-3 0,-3 2 0,-1 2 154,-4 1 0,-2 3 1,-2-1-1,-2 1 10,-4-1 0,-4 3 1,-7 1-1,-1 3 92,1-3 1,-2 6 0,-3 2 0,-3 4 251,-2 2 0,5 8 0,-1 4 0,4 3 17,1 3 0,1 7 0,1 4 1,3 4 27,1 2 0,8 8 0,-2 1 0,6 3 101,6 0 0,4-3 1,7 3-1,3-7-503,3-3 0,-2-10 0,9-5 0,1-9-623,2-7 0,2-4 0,-1-6 0,1-7 787,0-13 0,1-30 0,2-16 0,4-5 0,-1-1 0</inkml:trace>
  <inkml:trace contextRef="#ctx0" brushRef="#br0" timeOffset="3300">3528 323 7705,'-11'0'2071,"-1"0"-1826,-2 0 1,-1 5-1,-1 3 1,3 0-55,1 0 0,0 5 0,-3-1 0,1 3-218,3 3 0,7 5 0,-2 1 1,4-3-129,2-2 1,0-1 0,2-1-1,4 1 3,5-1 1,5 1 0,1-1-1,1 1 55,-1-1 1,1 0-1,-1 3 1,1 1 207,-1 2 0,-5 3 0,-1-5 0,1 4 252,-2 2 1,3-3-1,-7 3 1,-2-2 159,-2-4 1,-2-1-1,0-3 1,0 1-271,0-1 1,-8-5-1,-3-2 1,-5-3-470,-1-3 1,5-2 0,0-2 0,-1 0-1186,-3 0 1,-1-8 1400,-1-3 0,9-51 0,1-14 0</inkml:trace>
  <inkml:trace contextRef="#ctx0" brushRef="#br0" timeOffset="3433">3790 794 7705,'2'29'635,"4"0"0,-2-13 1,7-1-665,3-5 1,-4-4-610,1-6 638,-7 0 0,4-54 0,-8-14 0</inkml:trace>
</inkml:ink>
</file>

<file path=ppt/ink/ink2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8:03.664"/>
    </inkml:context>
    <inkml:brush xml:id="br0">
      <inkml:brushProperty name="width" value="0.04286" units="cm"/>
      <inkml:brushProperty name="height" value="0.04286" units="cm"/>
      <inkml:brushProperty name="color" value="#FFFFFF"/>
    </inkml:brush>
  </inkml:definitions>
  <inkml:trace contextRef="#ctx0" brushRef="#br0">88 534 7434,'17'0'-154,"-5"-2"0,0-4 0,1-6 532,3-3 1,3-5-1,2-3 1,3-6-134,-3-4 0,-2-4 1,-1-2-1,-3-3-350,-3-3 1,-4 12 0,-8 0 0,0 4-15,0 2 1,-8 5 0,-4 1 0,-5 8 74,-6 7 1,3 4 0,-5 2 0,2 4 129,0 7 0,-7 1 1,7 13-1,2 0 70,1 4 0,3 6 1,1 4-1,3 2-34,1-2 0,8 3 1,-2 1-1,5 2 29,1 3 0,3 1 0,7-3 1,8-3 49,1 0 1,2-6 0,1 1 0,3-8-162,2-13 0,-4-1 0,6-11 1,1-1-206,-3-2 0,4-15 0,-8-7 0,-2-5-150,-1-6 1,-3-10 0,1-5 0,-1-5-86,1-1 0,-7-1 0,-1 1 0,0-2 127,-1-5 1,-5 11 0,4-4 0,-2 3 293,0 4 0,0 3 0,-6 9 984,0 4-652,0 11 1,0 18-1,0 14 1,0 5 168,0 4 1,0 10-1,0 0 1,0 6-130,0 0 0,5 6 1,1 1-1,0 7-176,2 5 0,-6-4 0,5 4 0,-1-3-59,0-3 0,2-5 1,-4-3-1,2-3-154,-3-8 0,1-8-309,2-13 1,-4-6 0,4-14 0,-2-11-226,2-14 1,-4-4-1,5-10 1,-1-1-33,0-3 0,2 5 1,-4-1-1,3-3 317,3-7 1,-6 9-1,4-3 1,-2 7 77,-1 5 0,1 4 0,-6 6 0,0 6 381,0 3 0,0 12 377,0 8 1,0 10 0,0 13 0,0 6-136,0 4 1,6 4 0,0 4 0,-2 4-272,-2-1 0,0 7 0,1-5 1,3 3-265,-2-3 0,0 1 0,0-10 1,2-6-871,-2-4 1,3-4 0,1-9-1793,2-8 2741,-6-8 0,4-42 0,-1-23 0,-2 0 0,0 0 0</inkml:trace>
  <inkml:trace contextRef="#ctx0" brushRef="#br0" timeOffset="920">804 446 7772,'17'-9'0,"-5"1"0,0 10 493,1 4 1,1-2 0,-1 5 116,-1-1 0,0-2 0,5-6-262,1 0 0,-1-2 0,-1-4 0,-3-7-326,-1-9 0,-2-3 0,3-6 1,-3 2-308,-2-2 0,3-2 1,-5-2-1,-2 0 26,-2 0 1,-10 6 0,-4 2 0,-3 2 192,-3 3 1,1 5-1,-2 5 1,-3 6 55,-1 4 1,0 10 0,3 4-1,-1 5 41,-2 6 1,1 7-1,9 8 1,3 5 158,2 2 0,-3-5 0,5 5 1,2 0 301,2-1 1,8 3-1,2 5 1,3-1-240,9-5 1,-1-5 0,8-12 0,0-6-482,0-3 0,3-10 0,5-7 0,-2-6-79,-4-9 1,4-11 0,-6-8 0,-2-6-241,-8-4 1,1-6 0,-8 5 0,1-3 201,1-3 1,-8 7-1,2 4 1,-4 8 381,-2 4 0,0 1 0,0 7 277,0-1 0,0 13 1,0 8 91,0 13 1,0 11 0,0-2 0,0 3-23,0 3 1,0 2 0,0 3 0,0 3-237,0 2 0,0-2 1,1-8-1,3-2-85,2 2 1,0-6 0,-6-1-240,0-5 1,0-11 55,0-8 0,0-16 0,0-13 0,0-4-83,0-2 0,6-6 0,0-1 1,-2-1-123,-3 0 1,1-3-1,2 5 1,4 0-145,2-1 0,1 11 1,7-2-1,-1 5-12,1 7 1,1 4 0,3 5 0,3 6 480,2 4 0,-6 4 0,5 4 0,-3 6 0,0 3 0,0 3 0,-7-1 0,-3-1-81,-1-5 1,-6 3 425,6-8 0,-9-3 494,3-8 1,-6 1-1,-4-8 1,-3 0-549,-3 3 1,-2-7-1,-5 7 1,1-3-245,5 0 0,-13 6 1,3-3-83,-4 1 1,0 2 0,9 8 0,2 4-32,3 6 0,1 3 1,-3 3-1,3-1 48,2 0 1,2 1 0,6-1-1,0 1 68,0-1 1,8 1 0,4-1 0,3 1-176,3-1 1,-1-1 0,3-5 0,1-3-53,2 0 1,0-6 0,-5 4-1,-1-4 51,1-2 1,-1 0-1,1 0 52,-1 0 1,-5-6 279,0 0 1,-9 2 89,3 10 0,-4-2 0,-2 7 1,0 3 58,0 2 0,0 7 0,0 2 0,0 0 6,0 0 1,0 5 0,0-5-1,0 0-106,0 0 1,-6 4-1,1-5 1,-1-3-138,-2-2 1,4-1 0,-8-3 0,-1-1-363,-3-2 1,-1-9-1,-1 3 1,1-4-553,-1-2 0,1-2 1,1-4-1,3-5-225,1-5 1,3-3 0,-3-2 1020,6-3 0,12-61 0,4-10 0</inkml:trace>
  <inkml:trace contextRef="#ctx0" brushRef="#br0" timeOffset="1100">1712 202 7772,'10'8'0,"-3"3"394,1 5 0,-6-4 0,6-1 0,0 1-137,3-3 1,3 7 0,0-4 0,-3 3-44,3 3 1,1-1-1,3 1 1,-1-1-349,1 1 1,-1-1 0,1 0-470,-1 1 0,1-3 603,-1-3 0,0-20 0,1-11 0</inkml:trace>
  <inkml:trace contextRef="#ctx0" brushRef="#br0" timeOffset="1317">2096 115 7757,'-11'5'263,"1"3"172,2 2 1,0-4 0,4 5 44,-1 3 1,-3 1 0,4 3 0,-4 1-93,-1 5 0,3 3 1,-4 10-1,0 5 120,1 11 0,-3 7 0,-5 10 1,-1 0-572,1-1 1,-1 1-1,1 0 1,1-2-591,4-4 1,-1-13-1,7-16-3471,2-10 4124,2-14 0,-5-3 0,-3-8 0</inkml:trace>
</inkml:ink>
</file>

<file path=ppt/ink/ink2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7:50.915"/>
    </inkml:context>
    <inkml:brush xml:id="br0">
      <inkml:brushProperty name="width" value="0.04286" units="cm"/>
      <inkml:brushProperty name="height" value="0.04286" units="cm"/>
      <inkml:brushProperty name="color" value="#FFFFFF"/>
    </inkml:brush>
  </inkml:definitions>
  <inkml:trace contextRef="#ctx0" brushRef="#br0">10 732 8951,'-10'0'4166,"16"0"-3994,12 0 0,5 0 1,-2 0-1,3 0-76,-3 0 1,-2 0 0,-1 0 0,-1 0-332,1 0 0,-1 0 0,1 0 0,-1 0-2046,1 0 2281,-1 0 0,-7-7 0,-3-3 0</inkml:trace>
  <inkml:trace contextRef="#ctx0" brushRef="#br0" timeOffset="368">621 418 8977,'-17'0'2127,"-1"0"-1718,1 0 0,-1 0 1,1 2-442,-1 4 1,1-2 0,0 7 0,-1 3-124,1 2 0,5 1 0,2 0 0,1 1 20,-1-1 1,6 1 0,-2-1-1,4 1-79,2-1 1,2-1 0,4-3 0,6-1 32,3 2 1,3-5-1,1 1 1,2 0 212,3-1 0,5-3 1,-4 4-1,0 0 230,0-1 0,-1 1 0,-7 4 1,1-3 91,-1 3 0,1 3 0,-3 5 0,-3 1 185,-6-2 1,-4 4-1,-2 1 1,-2-1-231,-4 0 0,-4 0 1,-7-3-1,-3 1-222,-3-2 0,3-3 0,-5-7 0,2-5 232,0-4 0,-3-2-319,3 0 0,-12-85 0,13 31 0,0 1 0</inkml:trace>
  <inkml:trace contextRef="#ctx0" brushRef="#br0" timeOffset="853">744 471 7777,'11'-2'-93,"1"-2"1,1-2 38,3 2 0,1-4 0,1 0 0,-1 1 388,1-1 0,-1-4 1,1 6-1,-1 3 89,1 1 0,1 0 1,2-2-1,3-2-134,-3 2 0,-4 4 0,-3 4 1,-2 4 9,1 1 0,-5 3 0,-2 6 0,-4-1-100,-2 1 1,0 5 0,0 2-1,0 0-75,0 0 1,-2 5 0,-2-5 0,-4 0-249,-1 0 0,-3-1 0,-6-7 0,1 0-164,-1 1 0,1-3 0,0-3 0,-1-6-149,1-4 1,-1-2 0,1-2 0,-1-4-262,1-6 0,-3-3 0,1-3 0,0-1 462,3-4 0,2 3 1,-1-3-1,1 4 110,3 1 1,7 7-1,-4 1 1869,0 2-1034,6-5 0,-5 13 1,7 0-239,0 9 0,7 3 1,3 3-1,2 5-112,-1-1 1,1 8 0,5 2 0,1 4-47,-1 2 0,1 8 1,-3 4-1,-1 3-96,-2 3 1,-3-7 0,5 1-1,-2 1-305,1 3 1,-5-7 0,-2-3 0,-2-6-1265,1-6 0,-3-4-396,4-7 0,-4-11 1,-2-8 1747,0-15 0,3-51 0,2-23 0,-2 23 0,0 1 0,1-1 0</inkml:trace>
  <inkml:trace contextRef="#ctx0" brushRef="#br0" timeOffset="1033">1180 575 8342,'0'18'66,"0"-1"0,0 1 0,0-1 314,0 1 1,0 5 0,2 0-1,2-1 197,2-3 0,5 4 1,-3 2-1,2 1-597,3-1 0,-5 4 0,0-6 0,-2 1-607,0 1 1,-1-6-1,-3 4-959,4-3 1586,-4-10 0,-25-65 0,-16-22 0</inkml:trace>
  <inkml:trace contextRef="#ctx0" brushRef="#br0" timeOffset="1167">1128 261 7777,'-10'8'1227,"2"-4"1,8 7-1007,0 3 1,0-4-1,0 1-221,0 3 0,39 32 0,10 11 0</inkml:trace>
  <inkml:trace contextRef="#ctx0" brushRef="#br0" timeOffset="1536">1302 453 7777,'0'18'0,"0"-1"407,0 0 0,0 1 0,0-1 1,0 1 344,0-1 0,0 3 0,0 1 0,2 4-248,4 2 0,-2-3 0,6 3 1,-1 0-292,1 0 1,0 2-1,3 6 1,-3-2-200,-2-4 1,4 4 0,-5-5 0,1-1-415,0-4 0,0-6-165,-3-5 0,-3-6 0,4-14 107,-4-9 0,-2-11 0,0-10 0,0-5-101,0-2 1,0-7-1,0-6 1,0 0 235,0-3 0,0 7 0,0-2 0,0 7 38,0 9 0,0 3 0,2 2 386,4 0 0,-2 15 520,7 9 1,-1 22-1,4 13 1,-3 9 378,3 7 0,-4 5 1,1 9-1,3 3-594,1 1 0,-3 8 0,0-4 0,-1 0-791,-1-4 1,5-5 0,-5-9-1,2-9-745,-1-10 0,1-9 1,4-10-904,-5-12 2033,-3-23 0,3-45 0,1-21 0,-2 23 0,0-1 0,-1 1 0</inkml:trace>
  <inkml:trace contextRef="#ctx0" brushRef="#br0" timeOffset="1833">1914 156 12176,'-12'0'1414,"0"2"0,-1 6-1174,-3 9 0,-1 9 0,-3 8 0,-1 1-415,-2 0 1,1 6-1,9 0 1,3-2-170,2-2 1,3-3-1,5-1 1,0-3-200,0-7 1,7-6-1,7-3 1,5-4 219,5-3 1,7-1 0,-4-6 0,2 0 521,0 0 1,-6 2 0,4 2-1,1 4 313,-1 1 1,-6-3-1,2 6 1,-5 1 280,-7 3 0,3 7 0,-8 3 0,-2 1-245,-2 4 0,-2-4 0,-2 2 0,-4 2-331,-6 2 1,-5-4-1,-4-2 1,-5 0-558,-1 1 1,-4-1 0,-8 2 0,-1-6-897,1-3 1,0-5 1235,-2-3 0,12 3 0,-4-5 0</inkml:trace>
  <inkml:trace contextRef="#ctx0" brushRef="#br0" timeOffset="2533">2961 977 7712,'0'10'1931,"0"-1"-1175,0-3 1,-1-4 0,-5 4-498,-6-4 1,-3-2 0,-3-2-1,1-4-343,-1-6 1,-7-3 0,-4-2 0,-4-3-27,-2-3 1,-2 0-1,-2-10 1,-3-4-59,-3 0 1,6-8-1,-2-1 1,4-7-155,3-5 1,2 6 0,7-3-1,10 9 42,5 3 1,4 0 0,6 6 0,4 1 143,8 3 1,-1 7 0,13-1-1,-5 2 56,-1 4 1,5 1 0,0 5-1,-3 1 371,-7 2 0,3 9 44,-5-3 1,-3 12 0,-2 5 0,-4 7 4,-2 5 0,-8 10 0,-4 10 0,-3 1-247,-3 5 1,1 3 0,-1 6 0,3 6-166,3 4 0,-3 2 0,5 0 0,0 0 60,5 0 1,3-6-1,2-2 1,2-4-91,3-7 1,5-7 0,9-11 0,5-4 88,5-5 1,-2-13 0,2-5 0,2-4 175,2-2 1,-4-14 0,0-5-1,1-6-81,-3-6 1,0-10 0,-6-6-1,2-5-308,-1-6 0,-5 2 1,-3-8-1,-4-4 226,-3-6 0,-3 24 0,-2-3 0,-2-5 0,0 0 0</inkml:trace>
  <inkml:trace contextRef="#ctx0" brushRef="#br0" timeOffset="3316">3555 680 7728,'-17'0'750,"-1"0"1,3-2 0,1-2-548,3-2 1,-1 1 0,-6 5 0,1 0-88,0 0 0,-1 0 0,1 0 0,-1 0-3,1 0 1,-5 7 0,1 5-1,4 4-118,1 1 1,-3 8-1,9 2 1,0 4-58,4 4 1,4-4-1,2 10 1,0-4 38,0-2 0,8 0 1,4-2-1,5-4-5,7-6 1,-5-5-1,4-7 1,-3-5-71,-3-4 0,6-2 0,1-2 0,-3-6 18,-2-9 1,-3-4 0,-2-14 0,-3-8 2,3-5 0,-6-13 1,-3-3-1,-1-4-272,2-1 1,-4-7-1,4 0 1,-4 2 19,-2 3 1,-6 1 0,-2 2 0,-1 4 158,-5 6 0,4 13 0,1 10 0,-1 10 389,0 5 1,4 11 176,-5 3 0,7 6 0,-2 6 0,4 5 83,2 5 0,0 3 1,0 5-1,0 7-123,0 7 1,2 7 0,4 9 0,3 3-66,1 1 0,6 10 1,-5 0-1,5 5-226,1 1 0,1 4 1,-1-4-1,1-7-278,-1-6 0,1-5 1,-1-8-1,1-13-84,-1-11 0,-5-11 0,-1-13 297,3 0 0,-6-54 0,-1-14 0</inkml:trace>
  <inkml:trace contextRef="#ctx0" brushRef="#br0" timeOffset="3635">3747 680 7732,'0'23'483,"0"1"0,0-3-711,0-2 0,2 1 0,2 3 0,4 4 680,2 0 0,-5 6 1,7-3-1,2 1-201,1-2 1,9 2 0,-1-8 0,-2-4-368,-1-5 1,3-6-1,0-8 1,-2 0 50,-1 0 1,-5-8 0,-1-4-1,-4-5 64,-3-6 1,-1-5-1,-6-8 1,0-3 54,0-2 0,-2 0 0,-4 6 0,-3 0 112,-1 0 0,-5 1 1,3 1-1,-6 2-97,-5 1 1,2 9 0,-6-2 0,-1 5 299,1 7 0,6 3 0,-4 8 1,1 0-195,1 0 1,0 15 0,7 9 0,5 7-642,5 4 0,-2 0 0,2 1 1,4 3-366,6 2 1,6-2-1,7-8 1,3-4 830,3-2 0,66-56 0,-32 6 0,-1 0 0</inkml:trace>
  <inkml:trace contextRef="#ctx0" brushRef="#br0" timeOffset="4350">4079 628 10993,'0'17'335,"6"1"0,0 1 0,0 2-145,1 3 0,-3 13 0,8-3 0,0 3-69,-3 0 1,7-2-1,-6-2 1,1-4-486,1-6 0,-6-3 0,5-3 21,3 1 0,-4-10 1,-1-8-190,-1-10 0,4-13 0,-7-8 0,-1-8 119,-2-8 0,-2-3 0,0-1 0,0 3 316,0 1 0,0 8 0,0-1 0,0 5 473,0 6 269,0 3 1,0 19 0,0 9-303,0 13 0,6 10 1,2 10-1,0 2 87,-1 4 0,5 3 0,-4 7 0,1-3-118,5-1 0,-4-2 1,1-1-1,1-9-403,-2-10 0,5 1-565,-3-3 0,3-9 0,1-14 385,-4-10 1,-5-8-1,-7-5 1,0-8 21,0-8 0,0 2 0,2-5 0,2 1 47,2 0 0,0 0 0,-6 6 1,0 2 209,0 4 0,0-2 0,0 8 394,0 2 0,0 7-59,0 2 0,0 16 0,0 4 1,2 12 128,4 9 1,-3 6-1,7 3 1,0 5 99,0 2 1,-5-7 0,5 5-1,0-2-465,0 0 1,-7-8-1,3-10 1,-2-4-1281,2-1 811,-4-8 1,6-5-1,-8-10 1,0-9-151,0-7 0,0-9 0,0-8 0,0-5 70,0-2 1,5-1 0,1-5 0,-2 3 239,-2 1 1,0 8-1,2-3 1,2 3 21,-2 4 1,3 4-1,1 15 465,2 5 1,-4 3 0,5 8 0,1 2 364,-2 4 1,5 5 0,-3 13 0,3 5 148,3 4 0,-1 4 1,1 3-1,-1 9-415,1 7 1,-3 1-1,-1 5 1,-5-2-599,-1-4 0,4-7 1,-6-5-1,0-1-105,1-4 1,-7-12-4255,0-10 4573,0-7 0,-62-64 0,-6-14 0</inkml:trace>
  <inkml:trace contextRef="#ctx0" brushRef="#br0" timeOffset="4834">5040 942 7726,'0'18'459,"2"-9"123,3-3 1,5-4-1,8-2 1,1 0-199,4 0 0,-3 0 0,3-2 0,-2-2-586,3-2 0,-5-5 0,4 5 1,-3 0-296,-3-2 1,-1 4-1,-3-5 497,-1 1 0,-8-37 0,4-3 0</inkml:trace>
  <inkml:trace contextRef="#ctx0" brushRef="#br0" timeOffset="5186">5668 523 13325,'-11'0'1175,"-1"2"-1210,-1 4 0,-3 1 0,-1 7 1,-1-2-132,1 1 1,-1 3-1,1 1 1,1 1-334,5-1 1,-3 1-1,6-1 1,0 1-58,1-1 1,1 0 0,8 1 0,4-3 316,5-3 1,11 2 0,3-7 0,2 1 244,4 0 0,-4 4 0,0-5 0,-1 1 400,-5 0 1,4 4 0,-2-5 0,-3 3 241,-7 4 0,1-5 0,-8 3 0,0 0-57,1-3 1,-5 7 0,4-5 0,-6 5-373,-6 1 1,-3-5 0,-9 0-1,1 1-550,-1 3 1,-5-5-1,-2-1 1,0-2-814,-1-4 1144,-5-2 0,-4-80 0,13 30 0,0-1 0</inkml:trace>
  <inkml:trace contextRef="#ctx0" brushRef="#br0" timeOffset="5636">5861 593 7726,'17'0'14,"0"0"1,1 0-1,-1 0 155,1 0 1,-1-6 0,1 0 0,-1 2 78,1 2 1,-1 2 0,1 0-1,1 0 115,4 0 0,-3 0 0,3 0 64,-4 0 1,-1 0-1,-1 2-98,1 4 0,-8-2 1,-5 8-1,-3 1-132,-2 3 1,0 1 0,-2 3 0,-2 1-252,-1 2 1,-11 2 0,1-3 0,-7 1-351,1-2 1,0-1 0,-1-5 0,-1-1-320,2-2 1,-5-7 0,3 5 0,2-2 33,1-4 0,-3-8 1,0-4-1,3-4 689,7-7 0,-1 2 0,6-9 0,1 3-154,-1 0 1,2-1-1,6 7 1,0 0 616,0-1 1,0 6 822,0 1 1,0 5-531,0-6 1,0 10 0,2 0-446,4 6 1,-2 12 0,5-1 0,1 9 9,0 3 0,-4 2 0,5 8 0,1 4-80,-2 5 0,5 5 1,-5 1-1,1 0-49,1 1 1,-6-1 0,4-1-1,-3-5-751,-3-5 0,0-6 1,0-6-1,2-6-1479,-2-3 0,0-11 2038,1-3 0,-3-74 0,6-19 0</inkml:trace>
  <inkml:trace contextRef="#ctx0" brushRef="#br0" timeOffset="5850">6262 715 8729,'10'2'936,"-4"4"1,1 5 0,-1 13 0,0 5-1006,2 4 1,-4 2-1,5 2 1,-1 1-336,-4 3 1,-2 0 0,0-8 0,2-4-1302,2-6 1705,0-11 0,-38-97 0,13 26 0,0 1 0</inkml:trace>
  <inkml:trace contextRef="#ctx0" brushRef="#br0" timeOffset="6000">6262 104 7726,'-9'8'2893,"1"-5"-2840,8 9 1,0 0 0,0 5-549,0 1 1,0-1 0,0 1 494,0-1 0,18 29 0,10 11 0,1 5 0,1 0 0</inkml:trace>
  <inkml:trace contextRef="#ctx0" brushRef="#br0" timeOffset="6351">6384 523 7726,'0'12'0,"2"-3"0,2 1 205,2 0 1,0-5 0,-4 5 0,2 0 257,2 0 1,5 1-1,-3 7 1,2-1 92,3 1 1,-3 7 0,2 4 0,-1 6-148,-1 6 1,5 3 0,-5 7 0,2-1-289,-1 3 0,-7-13 1,2 5-1,-2-12-283,2-10 1,-4-3-174,4-3 1,-4-9-1,-2-8 1,0-10-238,0-5 1,-2-13-1,-2-6 1,-2-11 83,2-6 0,0-9 0,0-2 0,-2 0 212,3 4 1,1 4 0,2 3-1,0 3 175,0 1 1,0 10-1,2 2 1,1 10 205,3 6 0,2 9 0,-2 6 519,6 8 0,3 6 0,1 9 0,-3 4 42,-1 6 0,-1 12 0,7 6 0,-1 3-270,1 3 0,-7 5 0,1 0 0,0-2-361,-3-1 0,7-5 0,-6-3 0,1-7-933,1-3 1,-8-10-864,2-3 1,1-20 1760,-1-10 0,2-38 0,-2-19 0,-1-4 0,0 0 0</inkml:trace>
  <inkml:trace contextRef="#ctx0" brushRef="#br0" timeOffset="6717">7013 453 7726,'10'0'3129,"-2"8"1,-10-6-2695,-4 4 1,-4-4 0,-7-2-481,-1 0 1,1 0 0,-1 0 0,1 0-220,-1 0 0,1 5 1,1 3-1,3 2-172,1 3 1,6-3-1,-3 2 1,1 1 28,4 3 0,2 1 1,4 1-1,4-1 110,5 1 0,5-3 1,1-1-1,3-3 146,3 3 1,-2 2 0,7 1 0,-1 0 690,0 1 0,-4 1 1,4 5-1,-1 5 150,-5 4 0,-7-2 0,-5 2 0,1 4-77,0-1 0,-6 1 1,-1-2-1,-4-2-111,-5-4 1,-8 4 0,1-5 0,-7-1-480,-3-4 1,-2-6-1,3-3 1,-1-4-955,2-2 1,1-3-1,3-5 1,1-2-473,5-3 0,-3-9 0,8-13 1403,2-8 0,25-32 0,11-14 0,2-4 0,0 0 0</inkml:trace>
  <inkml:trace contextRef="#ctx0" brushRef="#br0" timeOffset="6837">7293 960 7714,'0'34'0,"0"-1"1168,0-3 0,0-5-915,0-8-2522,7-7 2269,-5-2 0,-9-86 0,-13-19 0</inkml:trace>
  <inkml:trace contextRef="#ctx0" brushRef="#br0" timeOffset="7616">8078 575 7881,'-15'-17'0,"1"1"0,5 3 308,1 1 1,-6 2 0,5-3 0,-3 1 76,0-1 0,1-3 0,-7 1 0,1 1-101,-1 2 1,-5 8 0,0-1 0,-1 3-157,-1 2 1,6 7-1,-4 7 1,3 9-100,3 12 1,-1 2-1,1 10 1,1 1-271,5 3 0,-3 7 0,8 2 0,2 0-32,2 0 1,4-7 0,4-9 0,6-1-230,3-4 0,5-8 0,3-6 0,4-6-123,0-9 0,12-6 0,-4-4 625,2 0 0,16-32 0,8-14 0,5-2 0,0-1 0</inkml:trace>
  <inkml:trace contextRef="#ctx0" brushRef="#br0" timeOffset="8033">8271 715 7863,'-18'-8'0,"1"4"0,-1-5-164,1 1 1,-1-4 0,1 6 734,-1 3 1,1 1 0,-1 2-429,1 0 1,-1 2 0,3 5-113,3 11 0,-1 1 1,7 8-1,2 2 91,2 4 1,2-2 0,0 10-1,0-2 24,0 2 1,2 1 0,2 7 0,4-4-92,1-3 1,5-1-1,7-8 1,3-2-221,-3-2 0,-2-15 1,-1-3-1,-1-7-178,1-4 0,-1-2 1,1-5-1,-1-11 0,1-9 1,-7-8 0,-1-6 0,-2-5 3,-4-5 1,3-1 0,-1 0 0,-2 1 338,-2 4 0,-2-1 0,0 9 0,0 4-5,0 4 0,-2 18 590,-4 1 0,4 10 0,-4 10-181,5 9 1,1 3 0,0 7 0,0 0 69,0 0 1,0 2 0,0 6 0,0 0-293,0 0 0,5 0 0,1-2 0,0-2-515,2-2 0,-4-8 0,5 5 0,1-5-291,0-4 0,-4 3 0,5-14-222,3-2 0,-6-16 846,-3-6 0,1-29 0,-2-12 0,1-3 0,0 0 0</inkml:trace>
  <inkml:trace contextRef="#ctx0" brushRef="#br0" timeOffset="8266">8445 820 8952,'0'19'511,"0"4"1,0 5-290,0-1 1,8 12 0,4-4 0,1 1-92,-1 1 0,3-8 0,-1-1 0,5-3-8,5-4 1,-7-3 0,-5-7 0,1-5-53,3-4 1,1-4 0,-1-6 44,-4-9 1,1-5 0,-7-10-1,-2-5-417,-2 0 1,-2-6-1,0 2 1,0 3-183,0 1 0,0 2 0,0 2 0,0 2-351,0 2 0,0 7 1,0-1 833,0 4 0,0 48 0,0 11 0</inkml:trace>
  <inkml:trace contextRef="#ctx0" brushRef="#br0" timeOffset="8584">8917 645 7837,'0'-10'3164,"-8"3"-2644,-4 7 1,3 0-475,-3 0 0,0 0 0,-3 2 0,1 3-48,3 7 1,-1 6-1,-4 3-322,5 2 0,1 0 1,6-5-1,-2-1 9,3 1 1,1-1 0,2 1-1,2-1 136,3 1 0,-1-3 1,8-1-1,1-3 238,3 3 0,1 2 1,1 1-1,-1 1 85,1-1 1,-3-5 0,-1-1-1,-2 3 228,1 1 1,-5 3 0,0-3 0,-2-1 53,-1-2 1,1-1 0,-8 7-536,-4-1 0,-3-1 0,-9-5-578,1-5 1,-1 2 686,1-2 0,-16-47 0,-4-17 0</inkml:trace>
  <inkml:trace contextRef="#ctx0" brushRef="#br0" timeOffset="8783">9022 698 7969,'9'17'310,"-3"0"1,-4-5-1,-2 0 1,0 1 125,0 3 0,6 3 0,0 3 0,-1 1-87,3-2 0,-4 4 0,6 1 0,-2-1-318,-5 0 0,5-2 1,-2-5-1,-2-1-851,-2 1 1,-2-7-2350,0 1 3169,0-8 0,-31-82 0,11 25 0,1 0 0</inkml:trace>
  <inkml:trace contextRef="#ctx0" brushRef="#br0" timeOffset="8900">9022 348 8359,'0'12'-1097,"0"0"1097,0-1 0,0 7 0,0-1 0</inkml:trace>
  <inkml:trace contextRef="#ctx0" brushRef="#br0" timeOffset="9252">9179 628 7762,'0'17'6,"0"1"0,0-1 0,0 1 143,0-1 0,0 6 0,2 3 1,2-1 180,1 0 1,3 0-1,-4-3 1,4 3-30,1 2 0,-3-4 0,4 4 0,-2-1-133,-4-5 0,3-2-193,-1-1-791,8-8 1,-12-5 0,4-12 417,-4-11 0,-2-7 0,0-10 0,1-2 141,5-4 1,-4 3 0,6-7 0,-2 0 256,0 1 0,1 5 0,-3-2 0,4 6-25,2 6 1,-6-2 0,3 8 123,1 1 1,-4 11 0,8 7 251,1 8 1,-5 7 0,0 13 0,-2 5 89,-1 4 1,7 8 0,-4 1 0,0 3-396,-1 3 0,1-5 1,-4 0-1,4-3-743,1 1 0,-3-2 1,4-10-1,0-6-263,-1-3 960,3-10 0,5 5 0,1-5 0</inkml:trace>
  <inkml:trace contextRef="#ctx0" brushRef="#br0" timeOffset="9700">9685 663 7107,'-2'-18'-184,"-4"1"0,4-1 1,-5 1-1,1-1 928,0 1 0,-7-1-329,1 1 1,-4 1 0,-1 5-345,-1 5 0,7 6 1,1 6-1,2 7-89,4 9 0,-3 3 0,1 6 1,2-2 49,2 2 1,2 2-1,0 2 1,0-2-6,0-4 0,6 2 0,2-8 0,-1-1-231,1-3 1,6-1-1,-3-3-155,5-3 0,1-4 0,1-8 72,-1 0 1,-5-8 0,-2-6 0,-1-5 106,1-4 1,-6-7 0,2 5-1,-4 0 142,-2 0 0,0 0 1,0 3 177,0-1 1,0 0 319,0 5 1,0 10 0,2 8-211,3 10 0,-3 11 0,4 5 0,-2 3 249,2 8 0,2 3 0,5 9 1,-1-3-30,1 3 1,-3 3-1,2 7 1,-1 3-13,-1 0 0,4-4 0,-8-9 0,-1-5-26,3-1 1,-6-4 0,4-10-1,-6-6-184,-6-4 0,2-3 0,-7-2 0,-3-5-327,-2-1 0,-7-2 1,-2-6-1,0 0-875,-1 0 0,-5 0 1,2-4-1,-4-6-1477,-2-7 0,0-14 2431,1-4 0,-5-26 0,-4-14 0,-4-9 0,1-1 0</inkml:trace>
  <inkml:trace contextRef="#ctx0" brushRef="#br0" timeOffset="10366">10506 663 7731,'0'-12'48,"0"0"185,0-1 0,-2 3 0,-4-2 46,-5-1 1,-5 3 0,-1 0 0,-1 3-157,1 3 0,-1 2 0,-1 2 0,-3 0-149,-1 0 1,0 8-1,4 3 1,-3 5-157,-1 1 0,0 7 0,5 1 0,3 0-26,3 0 1,2-2 0,6-5 0,-1-1 14,1 1 1,4-3 0,4-1-1,3-4 136,3-3 1,7 5 0,9-4 0,-1 0 73,0-1 0,4 5 0,-4-4 0,1 1 186,-1 5 0,4-4 1,-6 1 196,-1 3 1,-3 2 0,-3 1 0,-5 0 6,-5 1 1,2-1 0,-2 1 0,-4-1-85,-6 1 1,-2-1 0,-10 1-1,-3-1-241,0 1 1,-3-1-1,1 1 1,-4-1-510,-3 0 1,7-1 0,-2-4-1,3-7-1670,3-3 2097,0-2 0,-1-69 0,1-19 0</inkml:trace>
  <inkml:trace contextRef="#ctx0" brushRef="#br0" timeOffset="10916">10576 645 7731,'10'12'263,"-5"-1"392,-3 3 0,-2 2 0,0 1-449,0 0 1,2 7 0,2 1 0,4 2 130,2 4 0,-5 4 1,5 4-1,0 2-197,0-3 0,-5 1 0,5-2 0,-2 0-244,-4-4 0,0-10 0,-1 1-157,3-5-221,0-9 0,-6-10 0,0-14 0,0-7-33,0-8 0,0-12 0,0-6 0,0-3 155,0-2 0,0-3 0,0 1 1,0 0 267,0 3 1,0 8 0,0-1 0,0 3 152,0 8 0,2 8 297,4 13 0,-2 8 0,5 16 1,1 11 282,0 8 1,-4 6 0,3 4 0,1 5-71,0 5 1,-4 1 0,3 1 0,1-1-304,0 0 1,-4-7-1,5-6 1,1-6-268,-2-4 1,-1-14-521,-3 3 0,2-14 0,3-6 23,-5-14 0,-4-9 1,0-10-1,2 0 28,2 0 0,0-2 1,-6-1-1,0-5 260,0-2 0,0 5 0,0-5 0,0 0 71,0 1 0,0 5 0,0 0 0,0 8 385,0 8-69,0 3 1,0 15-1,0 10 1,2 19 256,3 13 0,-3 7 0,4 9 0,-2-1-171,2 0 0,-2 1 1,6-1-1,-1-1-445,1-5 0,-4-3 0,3-8 0,1-2-1045,0-4 0,1-6 1225,7-11 0,15-59 0,4-21 0</inkml:trace>
  <inkml:trace contextRef="#ctx0" brushRef="#br0" timeOffset="11317">11152 820 7568,'-11'-18'27,"-1"1"0,8 5 1,-4 1 420,1-3 1,3 0-1,-6 1 18,2 1 0,-5 8-480,1-2 0,4 6 0,2 6 0,2 6 85,-1 3 1,3 9 0,-4 1 0,4 2 127,2 4 0,2 2 0,2 2 1,2 0-31,-3 0 1,7-6-1,0-2 1,2 0-237,-1 1 1,-5-7-1,6 0 1,1-5-339,3-5 0,-5-7 0,1 2 104,2-4 1,1-16-1,1-5 1,-5-6 5,-5-6 0,2-2 0,-2-2 0,-2 0 206,-2 0 0,-2-2 0,0 0 1,0 0 119,0 4 0,0 8 0,0-2 704,0 2-495,0 2 1,0 15-1,0 8 1,0 11 179,0 11 0,1 1 0,3 10 1,4 4-196,2 0 0,-4 7 0,3 3 0,1 1-282,0-1 1,-1 2 0,5-9 0,-4-1-980,-3-2 1,7-12 1035,-2-7 0,-6-67 0,-5-32 0,3-7 0,0 1 0</inkml:trace>
  <inkml:trace contextRef="#ctx0" brushRef="#br0" timeOffset="11516">11432 366 9990,'0'17'0,"0"3"312,0 3 1,0 4 0,0 10-1,2 6-106,3 9 1,-3 8 0,6 10-1,-2 0-288,0 0 0,1-6 0,-3-2 0,2-6-2319,-2-11 281,6-3 2120,-8-30 0,5-82 0,-7 17 0,0 0 0</inkml:trace>
  <inkml:trace contextRef="#ctx0" brushRef="#br0" timeOffset="11750">11571 261 7731,'0'12'0,"0"-1"622,0 3 1,0 1-1,0 3 1,0-1-14,0 1 1,0 1 0,2 4 0,2 8-173,2 8 1,8 10 0,-5 13-1,3 8-444,0 2 0,-7 13 0,5 2 0,0 2-291,-1 1 1,-5-13 0,2-7-1,-4-12-1244,-2-9 0,6-14 1542,0-12 0,-31-89 0,-14-23 0</inkml:trace>
</inkml:ink>
</file>

<file path=ppt/ink/ink2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51:38.005"/>
    </inkml:context>
    <inkml:brush xml:id="br0">
      <inkml:brushProperty name="width" value="0.04286" units="cm"/>
      <inkml:brushProperty name="height" value="0.04286" units="cm"/>
      <inkml:brushProperty name="color" value="#FFFFFF"/>
    </inkml:brush>
  </inkml:definitions>
  <inkml:trace contextRef="#ctx0" brushRef="#br0">0 1 10333,'0'20'462,"0"0"0,0 1-304,0 0 1,0 0-1,0 1 1,0 5-55,0 0 1,0 7 0,0-4-1,0 1-35,0 6 1,0-3 0,0 0-1,0 0 22,0-2 1,0 4 0,0-6-1,0 2 37,0 5 1,0-4 0,0-2-1,0 2 20,0-2 1,0-3 0,0 8-1,0-2-12,0-3 1,0 9 0,0-9 0,0 4-58,0 0 0,0-1 1,0 4-1,0-1 5,0-3 1,0-5 0,0 6 0,0-1-52,0-3 0,0 6 0,0-7 1,0 3 49,0 3 1,0-3 0,0 1-1,0 0 18,0-2 1,0 7 0,0-7 0,0 3-26,0-1 0,0-6 1,0 4-1,0 0-6,0 0 0,0 0 1,0 5-1,3-5-4,3-2 1,-4 0-1,5-6 1,-5 5-22,-2-4 1,0 5 0,0-2 0,0-1-18,0 3 1,2-7-1,2 5 1,3-4-15,-3 3 0,-2-3 0,-2 3 0,0-1 13,0 2 0,2-6 0,3 7 0,2 0-4,-3-1 1,-2-1-1,-2-4 1,0 2-31,0 2 1,0 3-1,0-4 1,0 1 8,0-2 1,7-1 0,-2-4 0,-1 1 7,-1-1 0,-3 8 0,0 0 0,0-3 15,0-2 0,0-3 0,0 2 1,0-2 18,0 0 1,0 1-1,0-1 1,0 1-10,0-1 1,0 2-1,0-2 1,0 1-14,0 0 0,0 0 1,0-1-1,0 1-1,0-1 1,0 0 0,0 2-7,0-3 1,0 3-1,0-2-23,0 2 0,0-2 1,0 1 32,0-1 0,0 1 1,2-1-1,3 2 31,1-2 0,1-6 1,-7-1-1,0 4 20,0 1 0,0 3 0,0-1-10,0 1 0,0-1 1,0 1-1,0 2-18,0 4 0,0-3 0,0 3 0,0-3-51,0-4 0,0 0 1,0 1-1,0-1-70,0 2 0,0-3 0,0 3 34,0-2 1,0 1 0,0 0 37,0 0 0,0-8 0,0 1 57,0 2 1,0 2-13,0 4 0,0-2-47,0 0 0,0 1-55,0-1 0,0-6-470,0 1-872,0-2-2566,0-1 3966,0-3 0,0-46 0,0-9 0</inkml:trace>
</inkml:ink>
</file>

<file path=ppt/ink/ink2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51:50.437"/>
    </inkml:context>
    <inkml:brush xml:id="br0">
      <inkml:brushProperty name="width" value="0.025" units="cm"/>
      <inkml:brushProperty name="height" value="0.025" units="cm"/>
      <inkml:brushProperty name="color" value="#FFFFFF"/>
    </inkml:brush>
  </inkml:definitions>
  <inkml:trace contextRef="#ctx0" brushRef="#br0">19 0 20225,'-10'0'4710,"1"0"-4059,9 0 0,3 0-349,3 0 1,4 0 0,10 0-75,-1 0 1,1 0 0,-1 0-1,1 0-89,-1 0 0,1 0 1,-2 0-1,3 0-87,-2 0 0,1 0 0,1 0 1,3 0 17,2 0 0,7 0 0,-5 0 0,-1 0-6,1 0 0,1 0 1,-4 0-1,6 0 26,-1 0 0,4 0 1,-5 0-1,-1 0 38,0 0 1,4 0 0,-4 0 0,1 0-55,-1 0 1,4 0 0,-4 0-1,0 0-18,1 0 0,3 0 1,-6 0-1,-1 0-36,3 0 0,-6 0 1,6 0-1,-2 0-36,0 0 1,2 0 0,-4 0 0,4 0-43,3 0 1,-8 0 0,3 0 0,-2 0 1,2 0 1,-5 0-1,6 0 1,-6 0 100,-2 0 0,1 0 0,1 0 40,6 0 0,-6 0 0,4 0 0,-2 0 20,-5 0 0,3 0 0,-2 0 1,1 0-138,-2 0 0,2 0 0,0 0 0,-2 0 78,3 0 1,0 0 0,3 0-1,4 0-245,2 0 1,-4 0 0,6 0 0,3 0 90,2 0 1,1 0 0,4 0 0,1 0 42,3 0 1,0 0 0,-2 0 0,4 0 10,2 0 1,1 0-1,6 0 1,-3 0 33,-2 0 1,-9 0 0,4 0-1,1 0 7,3 0 0,-3 0 0,-1 0 0,0 0-37,-3 0 1,4 0-1,-5 0 1,3 0 39,-3 0 1,-2 0 0,0 0 0,2 0-13,3 0 1,-2 0 0,-4 0-1,-2 0 28,2 0 1,-2 0 0,2 0 0,-2 0 3,1 0 0,0 0 0,0 0 0,0 0-66,0 0 1,0 0 0,0 0-1,-2 0 12,-5 0 0,5 0 1,-7 0-1,2 0 12,1 0 0,-8 0 0,8 0 0,0 0 36,-3 0 1,-2 0-1,-7 0 1,3 0 43,2 0 1,0 0-1,-7 0 1,1 0-25,0 0 1,-2 0-1,2 0 1,0 0-53,-2 0 1,2 0 0,0 0-45,0 0 0,-7 0 0,-1 0 43,4 0 1,-6 0-1,3 0 6,3 0 1,-6 0 0,3 0 60,3 0 1,-6 0 0,3 0-31,3 0 1,-6 0 0,3 0-5,1 0 0,-2 0 0,1 0-4,2 0 0,2 0 1,3 0 19,0 0 1,-8 0 0,1 0 0,3 0-18,1 0 1,2 0-1,0 0 1,1 0-11,0 0 1,-1 0 0,3 0 0,1 0-34,4 0 0,-2 0 0,-6 0 0,1 0 19,-1 0 1,3 0 0,2 0 0,1 0 35,0 0 1,-4 0-1,-2 0 1,3 0 19,4 0 0,-4 0 1,4 0-1,-5 0-21,-1 0 1,5 0-1,2 0 1,-1 0-41,2 0 1,-7 0 0,7 0 0,-2 0 3,0 0 0,6 0 1,-4 0-1,4 0-3,2 0 0,-6 0 1,-1 0-1,0 0 18,-1 0 0,6 0 0,-6 0 0,-3 0 26,-1 0 0,-1 0 1,3 0-1,3 0 30,-4 0 1,0 0-1,-5 0 1,2 0 28,0 0 1,-2 0 0,2 0 0,0 0-42,0 0 0,-2 0 1,2 0-1,0 0-7,-1 0 1,0 0 0,1 0-1,0 0 6,-2 0 0,9 0 0,-1 0 0,-3 0 17,-1 0 1,-2 0-1,-1 0 16,0 0 0,1 0 1,-1 0 98,1 0 1,-8 0 78,1 0-50,1 0-169,5 0 0,-5 0 16,-2 0 1,-6 0 4,7 0 1,-6 0-47,6 0 1,-6 0-201,6 0-120,-1 0 191,-1 0 123,7 0 1,-14 0 197,9 0-23,-9 0-44,5 0-202,-9 0-203,0 0 325,8 0 61,-6 0 49,7 0-68,-9 0-111,0 0 0,-9 0 17,-3 0 0,1 0-1,-2 0 1,0 0 0,-7 0-11,1 0 1,6 0-1,0 0 1,-2 0-15,-3 0 0,-1 0 0,0 0 18,-1 0 1,1 0 0,-1 0 0,-1 0 24,-6 0 0,6 0 1,-5 0-18,4 0 1,3 0 0,0 0-30,-1 0 0,7 0 0,1 0 23,-4 0 1,5 0 0,-2 0-6,-2 0 0,4 0 26,-1 0 0,5 0 11,-6 0-13,8 0-55,-3 0-136,8 0-595,0 0 654,8 0 0,-3 0 65,8 0 1,-6 0 85,5 0 1,1 0 1,7 0 1,-7 0 92,0 0 64,-1 0 161,8 0 130,0 0-295,-10 0-220,-1 0 1,-11 0 26,-5 0 0,-3 0-145,-10 0 1,0 0 50,2 0 0,-2 0 52,0 0 0,1 0 33,0 0 0,-1 0 0,0 0 18,2 0 0,-2 0 1,0 0 2,0 0 1,8 0-1,-1 0 1,-1 0-15,-5 0 1,6 0-1,1 0 1,-4 0-14,-1 0 0,-3 0 0,2 0-10,-2 0 0,0 0 0,0 0 3,2 0 0,-2 0 0,0 0 1,0 0-25,2 0 1,-2 0 0,0 0 0,2 0-2,-2 0 1,0 0 0,1 0 0,0 0 39,-1 0 0,0 0 1,1 0-1,-3 0 19,-3 0 1,3 0 0,-4 0 0,5 0-9,1 0 0,1 0 0,-1 0 1,1 0-20,-1 0 0,1 0 1,-1 0-1,-1 0-10,-5 0 1,10 0 0,-2 0 0,0 0 5,0 0 0,-1 0 0,0 0 9,-1 0 1,1 0 0,-1 0-1,1 0 0,6 0 1,-1 0 1,0 0 1,3 0-1,-2 0-42,-2 0 0,4 0-23,-1 0 0,5 0-83,-6 0-54,8 0-17,-3 0 45,8 0-14,0 0 220,8 0 0,-3 0 111,8 0 0,-6 0 31,5 0 1,-6 0-62,8 0 1,-2 0-36,8 0 0,-8 0 0,2 0-27,1 0 0,-4 0 1,2 0 0,3 0 0,-7 0 1,4 0 26,3 0 0,1 0 0,2 0-16,1 0 0,-1 0 0,1 0 0,-1 0-10,1 0 0,-7 0 0,0 0 0,2 0 9,2 0 1,3 0-1,-1 0-19,1 0 1,-1 0 0,1 0-28,-1 0 1,0 0-1,1 0-11,-1 0 0,1 0 1,-1 0 13,0 0 0,1 0 0,0 0 1,-1 0-74,0 0 0,1 0 0,0 0 0,-2 0 10,2 0 1,7 0 0,-2 0-1,-2 0 44,0 0 1,-5 0 0,2 0 0,0 0 31,0 0 0,-2 0 1,2 0-1,0 0 26,0 0 0,-2 0 1,2 0 48,0 0 0,-2 0 0,2 0-22,0 0 0,-7 0 0,0 0-32,2 0 1,-5 0-1,4 0-30,0 0 1,4 0 0,1 0-9,1 0 1,-7 0-1,0 0 1,2 0-19,2 0 0,-4 0 0,0 0-12,2 0 1,2 0 0,3 0 20,0 0 1,-7 0 0,0 0 8,1 0 0,-3 0 1,2 0 3,2 0 0,-3 0-23,0 0 1,1 0-2,7 0 0,-7 0-35,0 0 1,-1 0 33,8 0 1,-7 0 2,0 0 0,0 0 39,6 0 1,-6 0-1,0 0-13,2 0 1,-3 0-1,1 0 5,1 0 1,-3 0-8,2 0 0,0 0-47,7 0 1,-1 0-105,0 0 1,1 0 115,-1 0 1,-6 0 0,0 0 34,2 0 1,-4 0-1,3 0-5,0 0 0,-3 0 1,2 0-10,2 0 0,3 0-4,1 0 1,0 0 0,1 0-18,0 0 1,-2 0 0,2 0 20,0 0 0,-7 0 1,-1 0-1,4 0-1,1 0 1,-4 0 0,0 0 0,2 0-9,2 0 1,3 0 0,2 0 10,3 0 0,-10 0 0,5 0 0,-3 0-10,0 0 1,2 0 0,2 0 6,-3 0 0,2 0 0,0 0 1,0 0-1,-2 0 0,2 0 1,0 0-16,-1 0 0,-7 0 0,2 0 1,0 0-21,5 0 1,-1 0-1,2 0 25,-1 0 1,1 0-1,-1 0 45,1 0 0,-8 0 0,2 0-5,1 0 1,2 0 1,3 0 1,-1 0-19,1 0 1,-1 0-1,0 0-15,1 0 0,-6 0 1,-2 0-6,3 0 0,-4 0 0,2 0 8,2 0 1,-5 0 0,3 0 2,3 0 1,-6 0 0,4 0 6,1 0 1,2 0 5,3 0 1,-1 0 10,1 0 0,-1 0 1,-1 0-9,3 0 1,-8 0-1,-1 0 9,4 0 0,1 0 39,3 0 1,-1 0-1,0 0-46,1 0 1,-7 0 0,-1 0-12,4 0 1,-5 0 0,1 0 21,4 0 0,-5 0 0,1 0 5,4 0 0,-5 0 0,1 0 35,3 0 0,2 0 11,3 0 1,0 0-42,0 0 0,-2 0-13,2 0 1,0 0-44,0 0 0,-2 0 33,2 0 1,0 0 93,-2 0 0,2 0-27,-1 0 0,-5 0-53,-1 0 1,-7 0-51,7 0 0,-6 0 23,6 0 0,-8 0 18,9 0 1,-7 0 221,6 0 0,-7 0-82,7 0 0,-7 0-56,6 0 0,-5 0-721,7 0-1687,-10 0-405,6 0 2714,-3 0 0,-99 0 0,-19 0 0</inkml:trace>
</inkml:ink>
</file>

<file path=ppt/ink/ink2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51:59.052"/>
    </inkml:context>
    <inkml:brush xml:id="br0">
      <inkml:brushProperty name="width" value="0.025" units="cm"/>
      <inkml:brushProperty name="height" value="0.025" units="cm"/>
      <inkml:brushProperty name="color" value="#FFFFFF"/>
    </inkml:brush>
  </inkml:definitions>
  <inkml:trace contextRef="#ctx0" brushRef="#br0">1 21 20156,'0'-11'3076,"0"1"-1950,0 10-810,0 10 1,0-6-1,0 10-120,0 2 0,0-5 1,0 4-1,0 0-78,0 4 0,0 2 1,0 0-1,0 1-15,0 6 0,0 4 0,0 11 0,0 3-66,0 3 0,0 6 0,0-5 0,0 3-45,0 4 0,0 1 1,0-2-1,0-2 11,0-3 1,0 3 0,0-5 0,0-3-8,0-2 0,0 3 0,0 1 0,0-1 29,0-4 0,0-1 0,0-1 0,0 1 50,0-1 1,0 3 0,0 1 0,0 3-71,0-2 0,0-2 1,0-3-1,0 3-10,0 4 0,0-5 1,0 4-1,0-9-5,0-3 1,0-1 0,0 8 0,0-3 10,0-5 1,0-2-1,0-6 1,0 3 9,0 4 0,0-9 0,0 7 1,0-4-4,0 0 0,0 2 1,0-9-1,0 0-17,0 2 0,0-3 1,0 3-1,0 0-7,0 7 1,0-7 0,0 5 0,0-3 0,0-4 0,0 3 0,0 3 0,0 1 2,0-2 0,0-2 0,0-3 1,0 1-13,0 0 0,0 1 1,0-3-40,0 3 1,0-9-1,0 1-81,0 3 1,0-7 107,0 4 0,0 0 38,0 6 1,0-6-1,0 0-2,0 2 1,0 2 0,0 4-41,0-2 1,0-6 0,0 0-39,0 1 1,0 4-1,0 1-10,0 1 0,0-8 0,0 1 5,0 2 0,0 3 60,0 1 0,0 2-56,0-2 0,0 1-81,0-1 1,0-6-27,0 0 0,0-1 67,0 8 0,0-7 97,0 0 1,0 0 33,0 6 0,0-5-48,0-2 1,0 1 28,0 7 1,0-1 19,0 0 1,0 1 0,0-1-8,0 1 1,0-7 0,0 0-20,0 2 0,0 3 0,0 2-19,0-1 0,0 1 0,0-1-2,0 1 0,0-8 0,0 1 62,0 2 0,0 3 176,0 1 1,0-5-26,0-1-29,0-1-116,0-2 0,0 1-129,0-4 170,0-7 272,0 8-210,0-9 1,0 3-106,0 4 1,0-3-181,0 10 1,0-1-5,0 8 0,0-1 0,0 2 63,0-1 0,0-7 30,0-1 1,0 1 10,0 6 21,0-9 67,0 9 0,0-16 14,0 9 0,0-6 18,0 7-170,0-9-685,0 3-423,0-8 1207,0 0 0,0-8 0,0-4 0</inkml:trace>
</inkml:ink>
</file>

<file path=ppt/ink/ink2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52:09.884"/>
    </inkml:context>
    <inkml:brush xml:id="br0">
      <inkml:brushProperty name="width" value="0.025" units="cm"/>
      <inkml:brushProperty name="height" value="0.025" units="cm"/>
      <inkml:brushProperty name="color" value="#FFFFFF"/>
    </inkml:brush>
  </inkml:definitions>
  <inkml:trace contextRef="#ctx0" brushRef="#br0">40 1 20174,'-14'0'-954,"1"0"1915,9 0-481,-4 0 0,11 0-290,2 0 0,-1 0 1,9 0-1,3 0 40,1 0 0,-4 0 1,-1 0-1,4 0 9,1 0 1,3 0 0,-1 0 0,0 0 12,1 0 0,0 0 1,1 0-90,4 0 1,-6 0 0,4 0 0,1 0-13,-3 0 1,0 0 0,-1 0 0,0 0-56,0 0 0,5 0 0,1 0 0,-2 0 27,-3 0 1,-1 0-1,0 0 1,0 0 103,-2 0 1,8 0-1,1 0 1,-2 0-94,3 0 0,-6 0 0,6 0 1,-2 0-119,-1 0 1,8 0 0,-4 0 0,-1 0-62,0 0 1,4 0-1,-5 0 1,2 0-21,-1 0 1,-2 0 0,-3 0 0,-1 0 47,5 0 0,-1 0 0,-7 0 0,0 0 35,1 0 1,-1 0-1,1 0 1,-1 0 4,1 0 0,-1 0 0,1 0 0,-1 0-30,1 0 0,-1 0 1,1 0-1,-1 0 3,0 0 1,7 0 0,0 0 0,0 0-3,3 0 0,-8 0 0,6 0 0,0 0-31,-1 0 1,9 0 0,-5 0-1,2 0 25,1 0 1,-2 0 0,9 0-1,-2 0 108,2 0 1,-2 0 0,2 0 0,1 0-133,5 0 0,-4 0 1,8 0-1,0 0 7,-1 0 0,-4 0 0,8 0 0,0 0 25,4 0 1,-6 0 0,2 0-1,0 0-7,4 0 1,-6 0 0,2 0-1,0 0 53,3 0 1,-2 0 0,1 0-1,0 0-6,0 0 1,-4 0 0,4 0-1,-4 0-35,4 0 0,0 0 0,2 0 1,-3 0 12,-2 0 1,-1 0 0,6 0-1,-3 0-7,-2 0 1,-6 0 0,2 0 0,3 0 17,-1 0 1,-1 0-1,3 0 1,-4 0-11,-2 0 0,-2 0 0,6 0 0,-3 0-12,-4 0 0,-1 0 0,-4 0 1,3 0-19,5 0 0,-11 0 0,4 0 0,-2 0-37,-1 0 1,2 0 0,-1 0 0,-2 0 27,-2 0 0,-7 0 0,3 0 1,2 0 8,-1 0 1,1 0 0,1 0 0,-4 0 57,0 0 1,-5 0 0,10 0 0,0 0-27,-3 0 1,0 0-1,-6 0 1,5 0-24,1 0 0,-7 0 0,5 0 1,-1 0 23,-2 0 1,3 0 0,-5 0 0,4 0 33,-3 0 0,3 0 0,2 0 0,-1 0-4,0 0 1,5 0 0,-6 0 0,3 0 24,-3 0 1,8 0-1,-5 0 1,2 0-49,0 0 1,-2 0 0,4 0 0,0 0-36,1 0 0,-1 0 1,1 0-1,-3 0 4,3 0 1,2 0-1,1 0 1,2 0-7,-2 0 0,-5 0 1,-1 0-1,5 0 19,6 0 0,-3 0 0,6 0 0,-5 0 8,-2 0 1,2 0 0,3 0 0,0 0-6,-1 0 1,-1 0-1,-3 0 1,2 0-10,5 0 0,-5 0 1,4 0-1,-4 0-17,-2 0 1,-1 0-1,2 0 1,-2 0-49,2 0 0,-4 0 0,-1 0 0,-3 0 51,2 0 0,1 0 1,0 0-1,-6 0 16,-1 0 0,1 0 0,-3 0 1,4 0-7,0 0 0,-1 0 0,-8 0 1,3 0 15,2 0 0,2 0 1,-4 0-1,1 0-5,0 0 0,-4 0 0,-1 0-8,-1 0 0,1 0 0,-1 0 1,1 0 0,-1 0 1,0 0 20,1 0 1,-7 0 0,-1 0-21,4 0 1,1 0 0,3 0 31,-2 0 0,-4 0 168,0 0-179,-2 0 0,1 0 0,-1 0 40,4 0 0,-5 0 0,1 0-11,4 0 1,-5 0-1,1 0-2,4 0 0,-5 0 0,1 0-22,4 0 0,0 0-120,5 0 58,-10 0 1,6 0 19,-4 0 0,3 0 3,5 0 1,-2 0 92,0 0 0,0 0 5,2 0 1,-9 0-77,1 0 1,-6 0-15,5 0 1,-6 0 28,9 0 1,-9 0 8,6 0-83,-8 0-161,5 0 111,-9 0 0,3 0-11,4 0 48,-6 0 50,7 0 1,-5 0-55,3 0-3,-3 0 1,7 0-58,-3 0 95,-6 0 1,11 0-31,-5 0 80,-6 0-25,8 0 25,-1 0-56,-5 0 0,7 0-129,-3 0 26,-4 0 74,6 0 0,-8 0 32,5 0-5,-4 0-15,7 0 99,1 0-29,-9 0 0,11 0 3,-7 0-53,-2 0 39,5 0 0,-6 0 210,5 0 220,-4 0-25,4 0-806,-7 0-369,0 0 1,-69 0 0,-16 0 0</inkml:trace>
</inkml:ink>
</file>

<file path=ppt/ink/ink2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53:00.812"/>
    </inkml:context>
    <inkml:brush xml:id="br0">
      <inkml:brushProperty name="width" value="0.04286" units="cm"/>
      <inkml:brushProperty name="height" value="0.04286" units="cm"/>
      <inkml:brushProperty name="color" value="#FFFFFF"/>
    </inkml:brush>
  </inkml:definitions>
  <inkml:trace contextRef="#ctx0" brushRef="#br0">46 0 7096,'0'9'922,"0"-2"0,0-5-378,0 3-277,0-3 0,0 11-77,0-3 1,0-2 0,0 3-65,0 1 0,0 1 1,0 3-1,0-1-35,0 1 1,0-2 0,0 2 0,0 1 1,0 3 1,0-2-1,0 4 1,0-2 4,0 0 0,0 7 0,0-2 0,0 0-30,0 0 1,0-4 0,0 2 0,0 1-27,0 0 1,0-5 0,0 3-1,0-2-14,0 1 1,-5 4 0,0-4 0,1-1 47,3 3 0,1-7 0,0 6 0,0-1 5,0-1 0,0 6 1,-2-6-1,-2 1 7,0 1 1,-1 0-1,5 3 1,0-3-25,0 1 1,0-5-1,0 6 1,0 0-25,0-1 1,0-2 0,0 3 0,0-2-18,0-4 1,0 5 0,0-1 0,0 0-2,0 0 0,0 1 0,0-5 0,0 2 6,0 0 0,-2 2 1,-1-2-1,-3 0-6,3 3 1,1-7 0,2 6 0,0-2 9,0 2 1,0 3 0,0-3 0,0 0-2,0 1 1,0-1 0,0-4 0,0 2-27,0-1 1,0 3 0,0 0 0,0 0-10,0 1 1,0-1-1,0-4 1,0 3 10,0-2 0,0 3 1,0-2-1,0 1 19,0 1 0,0-4 0,0 6 1,0-1 18,0-5 1,0 4 0,0 0 0,0 1 4,0-1 0,0 3 1,0-5-1,0 1-29,0 1 0,0-3 1,0 4-1,0 0-70,0-5 0,0 4 1,0-1-1,0 0-11,0 1 1,0-6 0,0 7 0,0-3-3,0 0 1,0 2 0,0-2 0,0 0 63,0-2 0,0 1 0,0 0 0,0 1-2,0-1 1,0 3 0,0-2 0,0-1 7,0-2 1,0 3 0,0 1 0,0-2 5,0-2 0,0 3 0,0 1 0,0-1-43,0 2 0,0-5 0,0 4 1,0-5-64,0 0 0,0 4 0,0 0 0,0 0 58,0-4 1,0 0 0,0 1 0,0 1 32,0 3 0,0 1 0,0-3 0,0 2 16,0-3 0,0 0 0,0 2 0,0 0 7,0-2 0,0 2 0,0-2 1,0 2-14,0-1 1,0-2-1,0-2 1,0 1-8,0-1 0,0-3 0,0 1 11,0 5 1,0 0 0,0-2 0,0-1 5,0 1 0,0-7 1,0 2-1,0 0-13,0 3 0,0 1 0,0 1-9,0-1 0,0 0 1,0 0-1,0 1 4,0-1 1,5 1-1,1-1-45,-3 1 1,-1-2 0,-2 2 6,0-1 1,0 0 0,0 1 15,0-1 0,0-5 0,0 1-21,0 0 0,0-2 1,0 1-13,0 2 0,2-3 12,3 1 0,-4 0-88,4 6 0,-3-2-93,-2 2 0,0-6 0,0 0-314,0 2 1,0-3-68,0 1 0,0 0-128,0 6 0,5-6 0,0 0-218,-1 2 1,-3 1 949,-1 3 0,0-1 0,0-6 0,0-2 0</inkml:trace>
</inkml:ink>
</file>

<file path=ppt/ink/ink2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53:07.479"/>
    </inkml:context>
    <inkml:brush xml:id="br0">
      <inkml:brushProperty name="width" value="0.04286" units="cm"/>
      <inkml:brushProperty name="height" value="0.04286" units="cm"/>
      <inkml:brushProperty name="color" value="#FFFFFF"/>
    </inkml:brush>
  </inkml:definitions>
  <inkml:trace contextRef="#ctx0" brushRef="#br0">1 45 7450,'7'-9'-1532,"-5"0"1490,2 5 467,5 2-84,-7-5-303,5 7 0,-7 0 1257,0 0-39,0-7-809,0 5 0,0-3-311,0 10 0,0 4 1,0 6-117,0 1 1,0-7 0,0 2 0,0 1-328,0 1 0,0 3 0,0-1-81,0 1 1,0-1-1,0 0 1,0 0 387,0 0 0,0 35 0,0 8 0</inkml:trace>
  <inkml:trace contextRef="#ctx0" brushRef="#br0" timeOffset="231">62 473 7131,'-7'15'568,"6"-4"-259,-5-1 1,5 0-282,1 6 0,0-7 0,0 2-232,0 0 0,0 3 1,0 1-112,0 1 0,0-5 0,0-2 315,0 4 0,14 21 0,2 6 0</inkml:trace>
  <inkml:trace contextRef="#ctx0" brushRef="#br0" timeOffset="381">93 794 7695,'-7'16'-22,"5"-1"0,-3 1 313,3-1 0,1-5 1,-3 1-102,0 0 0,-2-2-710,6 1 1,0-5-30,0 5 0,0-4 549,0 3 0,7 2 0,1 5 0</inkml:trace>
  <inkml:trace contextRef="#ctx0" brushRef="#br0" timeOffset="565">108 1085 7695,'-5'16'30,"0"-1"151,2 1 1,-1-1 0,1 1-51,-2-1 0,-1 0-402,6 0 1,0 0-333,0 1 0,0-6 603,0 0 0,7 8 0,2 5 0</inkml:trace>
  <inkml:trace contextRef="#ctx0" brushRef="#br0" timeOffset="797">108 1392 7212,'0'15'-501,"-2"1"0,-1-1 1129,-2 0 1,0-5 0,5 1-303,0 0 1,0 3 0,0 1-218,0 1 0,0-6-698,0 0 1,0 1 223,0 4 1,0-5-1,2-1 365,2-3 0,5 26 0,7 3 0</inkml:trace>
  <inkml:trace contextRef="#ctx0" brushRef="#br0" timeOffset="914">139 1729 7413,'0'15'-61,"0"1"0,-6-7 0,1 2 622,3 1 1,0 1-607,2 3 0,0-6 1,0 0-277,0 2 1,0-4-1,0 3-690,0 0 1011,0-4 0,6 14 0,3-4 0</inkml:trace>
  <inkml:trace contextRef="#ctx0" brushRef="#br0" timeOffset="1151">139 2020 7695,'0'15'-30,"0"1"126,0-1 1,0-5-1,-2-2 1,-2 1 109,-1 0 0,1 0-165,4 7 0,0-1 1,0 1-296,0-1 1,0-5 0,0 1 32,0 0 0,0 3 1,0 1-286,0 1 1,0-7 505,0 2 0,0 0 0,0 3 0</inkml:trace>
  <inkml:trace contextRef="#ctx0" brushRef="#br0" timeOffset="1429">124 2372 7109,'0'16'419,"0"-2"1,0 2-173,0-1 1,0 1-1,0-1-238,0 1 1,0-7 0,0 2-297,0 0 1,0 3-194,0 1 0,0 1 480,0-1 0,0 14 0,0 3 0</inkml:trace>
  <inkml:trace contextRef="#ctx0" brushRef="#br0" timeOffset="1550">124 2709 7719,'0'15'-67,"0"0"0,0-4 0,0-1 224,0 2 1,0 2-61,0 0 1,0 2-190,0-1 1,0 1-120,0-1 1,0-5-42,0 0 0,0 1-345,0 4 597,0 0 0,0 14 0,0 4 0</inkml:trace>
  <inkml:trace contextRef="#ctx0" brushRef="#br0" timeOffset="1631">139 3092 7719,'-2'15'-830,"-2"0"1116,-1 1 0,1-6 0,4 0-222,0 2 0,0-4-252,0 3 1,0-6-199,0 5 1,0 0-208,0 5 593,0 1 0,0 6 0,0 2 0</inkml:trace>
  <inkml:trace contextRef="#ctx0" brushRef="#br0" timeOffset="1814">139 3490 7719,'0'10'-446,"-2"-1"-53,-3-3 0,3 1 419,-2-2-81,2-3 161,2 5 0,0-1 0,0-4 0,6 32 0,3 0 0</inkml:trace>
  <inkml:trace contextRef="#ctx0" brushRef="#br0" timeOffset="1948">139 3719 7719,'0'16'-397,"0"-1"538,0 1 1,0-1-1,0 0 128,0 0 1,0-4 0,0-1-1102,0 2 1,0-3 831,0 0 0,0 2 0,0 4 0</inkml:trace>
</inkml:ink>
</file>

<file path=ppt/ink/ink2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53:10.477"/>
    </inkml:context>
    <inkml:brush xml:id="br0">
      <inkml:brushProperty name="width" value="0.04286" units="cm"/>
      <inkml:brushProperty name="height" value="0.04286" units="cm"/>
      <inkml:brushProperty name="color" value="#FFFFFF"/>
    </inkml:brush>
  </inkml:definitions>
  <inkml:trace contextRef="#ctx0" brushRef="#br0">76 16 7665,'-8'-2'1478,"3"-3"-689,-4 3 1,6-5 232,-7 7-821,7 0 0,-4 2-476,7 3 0,0-1 0,0 6-615,0 1 0,0 3 0,0 1 890,0 1 0,7 53 0,1 15 0</inkml:trace>
  <inkml:trace contextRef="#ctx0" brushRef="#br0" timeOffset="971">46 322 7437,'-5'10'-449,"0"1"1,0-7 0,3 7 880,-3 1 1,3-4-309,-2 2 1,2 1-51,2 4 0,0-5 0,0 0 13,0 2 1,0-3-106,0 1 0,0 0 0,0 5 18,0 1 0,0 40 0,0 11 0</inkml:trace>
  <inkml:trace contextRef="#ctx0" brushRef="#br0" timeOffset="1359">31 766 7681,'-6'15'88,"-1"1"291,0-1 0,3 1-9,-1-1 1,3 0-651,2 0 0,0 0-627,0 1 1,0-6 906,0 0 0,7 14 0,2 8 0</inkml:trace>
  <inkml:trace contextRef="#ctx0" brushRef="#br0" timeOffset="1360">31 1149 7681,'-2'14'0,"-2"-3"0,-1 0 81,3 1 0,0-4 1,2 2-19,0 3 1,0-6 0,0 4-400,0 1 1,0 1-649,0 2 984,0 1 0,13 13 0,4 3 0</inkml:trace>
  <inkml:trace contextRef="#ctx0" brushRef="#br0" timeOffset="1361">76 1516 7681,'0'10'0,"0"1"-123,0 0 1,-4 3 0,-1 1 487,1 1 1,2-6 0,2 0-440,0 3 0,0-6 1,0 4-427,0 1 1,0-4 0,0 3 104,0 1 1,0 1 394,0 2 0,14 42 0,3 9 0</inkml:trace>
  <inkml:trace contextRef="#ctx0" brushRef="#br0" timeOffset="1362">92 1991 7681,'0'15'0,"0"1"-243,0-1 0,0-5 0,0 1 414,0 0 0,0 3-826,0 1 231,0-6 424,0 4 0,13-4 0,5 6 0</inkml:trace>
  <inkml:trace contextRef="#ctx0" brushRef="#br0" timeOffset="1363">138 2404 7681,'-6'16'-357,"2"-1"155,1 1 1,-1-1 0,0 0 259,-1 0 1,0-4 0,5-2-354,0 4 0,0-5 295,0 2 0,7 28 0,2 11 0</inkml:trace>
  <inkml:trace contextRef="#ctx0" brushRef="#br0" timeOffset="1482">138 2879 7681,'0'10'-269,"-2"1"-30,-2 1 1,2-4 217,-3 2 71,3-6 1,4 3-1,1-5-282,1 2 0,2-1 292,-6 8 0,0 33 0,0 14 0</inkml:trace>
  <inkml:trace contextRef="#ctx0" brushRef="#br0" timeOffset="1483">153 3216 7681,'-1'14'43,"-5"-4"0,5 4 0,-5-5 106,5 5 0,-1-5 1,-2-3 74,0 1-1157,-1 2 382,5 6 0,2-4 551,3-1 0,-3-7 0,4 24 0,-6-1 0</inkml:trace>
  <inkml:trace contextRef="#ctx0" brushRef="#br0" timeOffset="1616">138 3476 7649,'0'15'161,"-6"1"131,2-1 0,-1-4-360,5-1-591,0 0-112,0 6 771,0-2 0,0 8 0,0 3 0</inkml:trace>
  <inkml:trace contextRef="#ctx0" brushRef="#br0" timeOffset="1783">123 3721 7595,'-7'9'726,"5"0"82,-3-4-1664,3-4-105,2 13 961,0-5 0,7 20 0,2 3 0</inkml:trace>
  <inkml:trace contextRef="#ctx0" brushRef="#br0" timeOffset="1949">107 3905 7681,'0'15'416,"0"1"1,0-1-58,0 1 0,0-7-537,0 2 0,0-6 178,0 5 0,7-27 0,2-1 0</inkml:trace>
</inkml:ink>
</file>

<file path=ppt/ink/ink2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53:15.521"/>
    </inkml:context>
    <inkml:brush xml:id="br0">
      <inkml:brushProperty name="width" value="0.06" units="cm"/>
      <inkml:brushProperty name="height" value="0.06" units="cm"/>
      <inkml:brushProperty name="color" value="#E71224"/>
    </inkml:brush>
  </inkml:definitions>
  <inkml:trace contextRef="#ctx0" brushRef="#br0">92 61 7743,'-2'-8'358,"-2"2"1,1 5-46,-8 1 1,6 0-1,-3 1-125,1 5 0,-4 2 1,6 9-1,2 2-119,2 1 0,-5 2 0,1-2 0,2 2-84,1 1 0,2-3 0,2 6 0,1-1-60,2 0 1,7 2 0,-3-5-1,1 0 0,0 0 1,2-1 0,6-6 0,3 1-55,-2-2 1,-2-5-1,-2-4 1,0-4-10,1-1 0,-1 0 0,1-1 0,-1-6 55,0-8 0,-1-2 1,-2-8-1,-4-1 58,-1 2 0,-2-4 1,-5 3-1,0 0 113,0-1 1,0 6 0,0-4 0,-2 2 188,-3 3 0,-2-3 0,-4 2 1,-2 2 29,-3 7 0,0-3 0,-4 4 0,3-4-99,1-1 1,-4 5-1,0 1 1,1 2-79,2 4 0,1 2 1,1 1-1,0 0-201,0 0 1,4 1 0,1 2-1,0 4-736,1 2 0,3 1-173,6 5 1,0 0 979,0 1 0,54-1 0,14 1 0</inkml:trace>
  <inkml:trace contextRef="#ctx0" brushRef="#br0" timeOffset="105">629 153 7750,'-16'7'-347,"1"3"1,-1 4-1,3 1 1,1 1 369,2-1 0,7-5 1,-4 2-1,1 3 155,1 4 1,0 1 0,5-2-1,0 0-16,0 2 1,2 1-1,3-4 1,4 1-85,-1 3 1,6-1 0,-4-5 0,5 1 16,6-1 0,-4 1 0,3-3 0,-1-3-153,1-4 1,-3-4 0,5-2 0,-1 0-14,-1 0 0,2-8 1,-3-2-1,2-5 9,-3-5 0,0-5 1,-4-4-1,2-2 69,-1 0 0,-6-1 0,-2-2 0,-3-2 99,2 1 1,-1 4-1,-5 2 1,-2 2 108,-3 0 1,1 7-1,-5-3 1,-5 2 57,-5 7 0,0 1 0,-7 6 0,-1 0-17,-2 0 1,-1 3 0,-1 5 0,1 4-208,-1 5 0,3 4 0,0 3 1,4 2-234,2 1 0,2 3 0,4-5 0,3 2-595,2-1 1,5-2-1,6-1-209,0-1 1,6-1 987,5-5 0,43 12 0,13-4 0</inkml:trace>
  <inkml:trace contextRef="#ctx0" brushRef="#br0" timeOffset="189">1241 245 7750,'-15'0'-315,"4"0"0,2 0-40,-4 0 1,-1 0 844,0 0 0,3 1 1,3 5-267,1 4 1,2 3 0,5 3-1,0-1-127,0 1 1,0 4-1,0 2 1,0 2-93,0 4 1,7-5 0,2 1 0,6 0-141,-1-1 1,2-5 0,-1-2 0,1-3-58,-1-2 0,6-4 1,-1-2-1,-2-3 68,0-2 0,2-7 0,0-3 0,-1-3 91,-2-3 1,-4-6 0,0-2 0,-5-1 130,-1-1 1,3 5 0,-5-2 0,-1-1 260,-2 0 1,-4 6 0,-3-3 0,-4 4-63,1 1 0,-6 3 1,2 1-1,-5 2-86,-3-2 1,-2 3 0,3 1 0,-2 1-224,3 4 0,-1 1 1,0 2-1,-1 2-307,1 3 0,2 4 1,1 6-1,3 0-299,3 0 0,-2 0 0,7 1 0,2-1 618,1 1 0,2-1 0,47 14 0,13 3 0</inkml:trace>
  <inkml:trace contextRef="#ctx0" brushRef="#br0" timeOffset="1082">1608 168 7750,'-9'0'-1428,"0"2"1428,2 3 0,1-1-38,6 6 1,0-5 0,0 5 129,0 3 0,2 0 0,3 2-68,6 0 1,2-1 0,3-2-1,-1-3 43,1-2 1,-1 2 0,0-3 0,0-3 32,1-1 1,-1-7 0,1-2-1,-1-1-3,0-5 0,-5-1 1,-1-1-1,0 0 54,-2 0 1,-3-5 0,1-2-1,-3-1 75,-2 1 1,0 2 0,-2 4 0,-1 1 35,-3-1 1,-5 1-1,1 1 1,-4 3-34,-1 0 0,-2 6 0,-2-3 0,-2 1-244,3 4 0,1 1 0,2 2 0,-1 0-728,1 0 0,1 2 0,3 1 1,2 4-629,2 1 1371,-5 3 0,24 72 0,-7-33 0,0 1 0</inkml:trace>
  <inkml:trace contextRef="#ctx0" brushRef="#br0" timeOffset="1574">1624 521 7750,'-16'0'-734,"1"0"1,-1 2 925,2 3 1,5-3 0,4 9-110,4 1 1,1 1-1,0 3 1,0 1-84,0 3 1,1 3 0,2 4 0,4-2 71,2 3 1,-4 1-1,5-1 1,2 0-20,1-3 0,3-1 0,-1 1 1,1-6-53,-1-7 0,0 0 0,0-7 1,1-2-14,-1-1 1,1-4 0,-1-2 0,0-7 85,0-3 0,-2-6 0,0-2 0,-5-2-10,-1-3 1,0 3 0,-4 0 0,2 0 115,-1 1 0,-2 4 0,-4-2 0,-3 4 46,-6 3 0,3-2 0,-2 1 0,-3 1-87,0 3 0,-3 0 0,-4 6 0,0-1-144,2-1 0,-2 7 0,2-6 0,-2 5-441,1 1 0,2 1 1,1 3-1,3 2-1194,2 3 1640,-2 1 0,25 25 0,-2 6 0</inkml:trace>
  <inkml:trace contextRef="#ctx0" brushRef="#br0" timeOffset="1791">1103 796 7504,'-7'16'-747,"5"-6"0,-2 0 783,2 2 1,2 2-1,0 1 149,0 0 1,2 0 0,1 1 0,4-1-76,1 1 1,3-2 0,4 2-1,0-1-24,1 1 0,0-3 0,3-2 0,3-6-51,2-3 0,-4-2 0,5 0 0,-2-2-58,1-3 1,-5-4-1,1-6 1,-3-3 14,-2-2 0,-4-2 0,-3-5 0,-1 2 81,-4-2 0,-1 2 0,-2 1 0,0 1 67,0-1 0,-2 0 1,-1-1-1,-4 4 95,-1 4 0,-5 1 0,-5 3 0,-2 1-116,1 2 1,2 7-1,0-2 1,-2 3-117,-1 2 1,0 0 0,4 0 0,1 0-635,-1 0 1,1 2 71,-1 3 0,3 4-146,3 5 0,3 1 705,7 1 0,0 6 0,0 2 0</inkml:trace>
  <inkml:trace contextRef="#ctx0" brushRef="#br0" timeOffset="2121">674 796 6659,'-8'16'686,"1"-1"0,7 1-541,0-1 1,0 0 0,2 0 0,1 2-123,2 4 1,7-4 0,-2 3 0,4-3-65,1-2 1,1 1 0,-1-3 0,0-1-69,0-2 0,1-6 0,1 1 0,2-3 101,1-2 0,-1-2 0,-7-5 0,-2-6 51,2-6 1,-5-4 0,-2 3-1,-3-3 10,-2-1 0,0-3 1,0 4-1,0 1 55,0 0 1,-7 2 0,-4 4 0,-2 1-29,-3-1 1,-4 7 0,0 0 0,-1 0-78,-1 1 1,0 5 0,-3-2 0,4 3-6,4 2 0,-3 0 1,-1 0-1,2 0-360,3 0 0,5 5 0,1 0-1283,-2-2 1645,5-1 0,14-2 0,10 0 0</inkml:trace>
  <inkml:trace contextRef="#ctx0" brushRef="#br0" timeOffset="2834">276 658 7750,'-15'2'0,"0"2"0,0 1-117,-1-1 0,1-2 1,-1 2-1,1 3 252,0 1 0,5 0 0,1 5 0,0-3 145,1 2 0,5 7 0,-2 1 0,3 0-171,2 2 1,0-3-1,2 7 1,1 1-94,2 2 1,7-4 0,0-1-1,5 0-67,3 0 1,3-5 0,-5 1 0,4-3-79,2-2 0,-3-6 1,3-4-1,-1-4-18,1-1 0,-6-1 0,3-6 0,-4-7 124,-1-4 1,-7-9-1,0 1 1,-2-4 72,-3-6 1,-3 3-1,-1-3 1,0 5 72,0 0 1,-5 2 0,-2 2 0,-2 2 14,-2 3 1,-8 2 0,-1 6 0,-1 4-127,-1 5 0,5 3 0,-5 2 0,2 0-208,-1 0 1,1 2-1,5 5 1,-1 6-238,1 7 0,1 2 1,3-4-1,2 4 433,2 2 0,15 16 0,6 7 0,3 7 0,0-1 0</inkml:trace>
  <inkml:trace contextRef="#ctx0" brushRef="#br0" timeOffset="3004">169 1516 7776,'-10'5'-724,"-1"0"1,9 7 597,-4-2 0,5-1 0,1 1 253,0 2 0,0 1 0,1 3 0,5-1-45,3 1 1,5-1 0,1 0 0,1 0-31,-1 1 0,2-1 0,2 1 1,3-3-19,1-3 0,-3 2 1,2-7-1,-2-1-38,0-3 1,1-4-1,-6-6 1,1-6 5,-1-2 0,-1-7 0,-3-1 0,-2-4 58,-2-2 1,-2 2-1,-5 2 1,0 1 36,0-1 0,-7 0 0,-3 2 0,-4 4-19,-1 4 0,-2 2 0,-4 1 0,-3 4-63,1 5 0,-6 3 0,5 2 0,-1 0-75,-1 0 1,2 0 0,-2 0 0,6 2-159,3 3 0,3 3 0,3 8 1,2-1-287,2 1 1,2-1 503,5 0 0,41 20 0,10 7 0</inkml:trace>
  <inkml:trace contextRef="#ctx0" brushRef="#br0" timeOffset="3438">859 1317 6440,'-9'7'250,"0"0"1,5 4-20,0 0 0,-1-1 0,5 5-103,0 0 1,5 1-1,1-1 1,3-1-58,3-4 0,0 4 1,0-6-1,-2 0 15,2-2 1,2 1-1,1-2 1,0-2-154,0-1 0,0-4 0,1-3 0,-1-5-59,1-4 0,-7-7 0,0-1 0,-2-1 145,-3-4 1,-2 3 0,-2 0 0,0 1 198,0 5 0,-2 0 0,-3 0 0,-6 1-12,-2 3 0,-3 5 0,-1-2 1,-1 4-140,-3 1 1,-4 4-1,3-3 1,-2 5-205,-3 5 1,4 3 0,3 6 0,3-2-126,1-2 1,8 1-1,3 4 1,3 0-1508,2 0 1769,0 1 0,0-1 0,0 0 0</inkml:trace>
  <inkml:trace contextRef="#ctx0" brushRef="#br0" timeOffset="4940">1333 1470 7739,'0'15'-149,"0"-4"0,0-2 328,0 4 0,0 0 0,0 3 0,0-1-87,0 0 1,2 6 0,1-1 0,4-1-19,1-2 1,3-2 0,3 0 0,2-1-28,-1-4 1,1 2 0,-1-6 0,2-3 4,4-1 0,-5-4 1,5-3-1,-4-6-25,-1-2 0,-1-4 0,-1-2 0,2-3-40,-1-2 0,-6 0 0,-2-1 0,-2 3 147,0 0 1,0 4 0,-5-2 0,0 3 101,0 2 1,-6 0 0,-5 1-1,-3 4-36,-1 5 1,-1-2 0,0 1-1,-3 3-155,-2 1 0,-1 2 1,2 0-1,-3 0-136,-1 0 0,-1 2 1,7 1-1,-2 4-361,1 2 1,2-1-1,4 4 1,0-3-1128,3-3 1579,6 7 0,18-5 0,12 7 0</inkml:trace>
  <inkml:trace contextRef="#ctx0" brushRef="#br0" timeOffset="5087">1517 1133 7739,'-2'16'-111,"-3"-1"0,1 0 1,-4 0-1,2 1 691,2-1 1,2 1 0,2-1-394,0 0 0,0 0 0,2-1 0,2-2-122,0-2 0,8-5 1,-1 3-1,2-1-80,3-3 1,4-2 0,0-2 0,-2 0 7,0 0 0,-3-6 0,2-1 0,2 1-35,1-1 0,-1-5 0,-7 2 0,-2-2 137,2 1 0,-4-2 0,1 3 0,-2-3 63,-3-3 1,-2 6 0,2 0 0,1-3-45,-1 0 1,-4 3 0,-4 0 0,-3 0 39,-1 1 1,3-3 0,-6 7 0,0 0-211,-3-2 0,-1 5 0,-3-5 0,0 3-207,-2-2 0,-1 1 0,4 5 0,-1 0-320,-3 0 1,1 2 0,3 1 582,-4 3 0,-10 39 0,-7 6 0</inkml:trace>
  <inkml:trace contextRef="#ctx0" brushRef="#br0" timeOffset="5088">965 1990 7783,'-5'11'39,"0"-1"0,-2-2 0,4 5 0,-2-3-13,2 1 0,1-2 0,0 2 0,-1 0 393,-3 3 0,2 1 1,5 1-1,2-1-276,3 1 1,6-2 0,-3 1-1,5 1-140,1-1 0,1 1 0,1-1 0,2-1 38,1-5 1,6 4 0,-4-8-1,0-2-59,0-1 1,6-4-1,-5-3 1,1-7-9,-4-7 1,3 1 0,-3-7 0,-3-3 91,-5 0 0,-1-3 0,-5 2 0,-3 2 102,-1 0 0,-2 4 0,0-4 0,-2 3 131,-3 2 1,-3 2 0,-8 4-1,1 1-144,-1-1 1,-4 8 0,-2 1 0,0 2-143,0 0 1,-4 0 0,4 5 0,0 0-268,0 0 1,0 0-1,3 1 1,-1 5-481,1 4 0,4 3 0,3 5 0,3 0 734,3 2 0,7 22 0,7-2 0</inkml:trace>
  <inkml:trace contextRef="#ctx0" brushRef="#br0" timeOffset="5393">521 1883 6909,'-13'16'-91,"2"-1"1,-2 1-1,4-1 1,1 0 650,3 0 1,2 0-1,-1 1-468,-1-1 1,1 1 0,10-1-86,4 0 0,3-7 1,3-2-1,-1-5-29,0-1 0,2 0 0,2 0 0,1 0 9,-1 0 1,3-1-1,-2-5 1,0-3 2,-4-5 1,0-1 0,-1-1 0,0-1-36,1-3 1,-3-3-1,-3-4 1,-4 2 50,-5-2 1,-1 3 0,-1 0 0,-5 2 67,-4 3 0,-3 2 0,-4 3 0,-4 5 91,-4 3 0,1 5 1,-1 1-1,-3 1 11,-1 5 0,4 3 0,1 11 0,2 2-164,3 1 1,2-3 0,2 5 0,2-1-425,2-1 1,4-3 0,7 4 0,2-1 411,3-5 0,31-1 0,13-1 0</inkml:trace>
  <inkml:trace contextRef="#ctx0" brushRef="#br0" timeOffset="5838">1532 2281 7749,'-13'16'8,"2"-1"1,4 1 380,0-1 1,5 1 0,-2-2-190,2 1 0,4 1 0,2-1 0,2 1-136,2-1 1,5-5 0,5 1 0,2-2-91,0 0 1,2-2-1,-1-7 1,1 0-11,0 0 1,5 0 0,-5 0 0,-1-2-81,1-3 1,-1-4-1,-6-5 1,0-4 105,1-2 1,-3 3-1,-2-6 1,-6 3 174,-3 0 1,-2-2 0,0 3 0,0-1 71,0 1 0,-7 0 0,-4 1 0,-2-3-10,-3 2 0,1 2 0,0 3 1,0 0-131,0 3 1,-6-2 0,0 4-1,1-1-219,-2 0 0,5 6 0,-5-1 0,2 3-295,-1 2 1,1 2 0,5 3 0,-1 8-717,1 5 1,6 0 1132,4 8 0,-4-14 0,1 1 0</inkml:trace>
  <inkml:trace contextRef="#ctx0" brushRef="#br0" timeOffset="7363">1762 1838 7728,'0'15'-58,"-6"-5"1,-1 1 63,-1 0 1,5 3 0,-2 1 393,3 1 1,2-1-1,2 0-149,3 0 1,4-4 0,6-3 0,0 1-253,0-1 0,0-4 0,1 0 0,-1 0-14,1 1 1,-1-3 0,0 1 0,0-4 38,1-5 1,-1-5 0,-1 0 0,-3-3 89,0-1 1,-8 0-1,3 0 1,-5-2 69,-1-4 0,0 4 1,-1-3-1,-3 1 74,-1-1 1,-7 6 0,2-3-1,-4 2-164,-1 3 1,-2 1-1,-2 0 1,-3 2-106,-2 2 1,3 3-1,-4 4 1,0 0-324,1 0 0,-3 1 0,7 4 1,-1 5-1737,-1 4 2070,5 1 0,-12 62 0,17-31 0,-1 0 0</inkml:trace>
  <inkml:trace contextRef="#ctx0" brushRef="#br0" timeOffset="8011">889 2695 7722,'-5'10'80,"0"0"1,-1 1 0,6 4 54,0 1 1,2-1-1,2 0-116,1 0 1,6 0 0,0 1-1,4-3 86,6-2 0,-3 3 0,6-6 0,0 2-53,0 1 0,0-8 0,3 1 0,-3-2-6,-2-2 1,3-2-1,-4-2 1,-4-6-35,-5-4 0,1-1 1,-4-3-1,-1 0 92,-3-3 0,-3-6 0,-2 4 1,-2-3 54,-3 0 1,-3 7 0,-8-1 0,1 3 19,-1 2 1,-4-1 0,-2 1 0,-1 1-108,-5 5 1,0 2 0,-1 7-1,1 0-95,3 0 1,-1 0-1,-3 1 1,3 5-269,6 3 1,4 10 0,0 2-1,3-1-315,2 3 1,-1-7-1,7 4 1,2-2 605,1-3 0,49-6 0,13-2 0</inkml:trace>
  <inkml:trace contextRef="#ctx0" brushRef="#br0" timeOffset="8012">353 2542 7728,'-10'7'0,"-1"3"59,-1 4 0,1-4 0,-2-2 0,6 1 185,0-1 1,-4 2 0,6 6-141,1-1 1,4 1-1,6-2-94,4 2 0,3-6 0,3 0 1,1 3-103,4 0 0,-5-3 0,6 0 1,-1 1 33,-1-3 1,6-1 0,-4-7 0,0 0 21,1 0 1,-3 0 0,-5 0 0,0-1 58,0-5 0,-1-2 0,-4-9 1,-5-2 94,-3-2 0,-2-6 1,0 2-1,0-4 27,0-2 1,-5 1 0,-1-1 0,-3 0-25,-3 0 0,-2 6 0,-3 1 0,-2 4-30,-1 6 0,-5 1 1,4 8-1,1 1-97,-2 2 1,3 2 0,-5 2 0,2 3-133,3 5 1,2 9 0,4 3 0,0 0-251,4 0 1,5 1 0,-1-5-1,3 4 388,2 2 0,35 50 0,-14-30 0,0 2 0</inkml:trace>
  <inkml:trace contextRef="#ctx0" brushRef="#br0" timeOffset="8104">430 3307 7546,'-6'16'-118,"1"-1"0,0 1 0,5-1 1,0 0 146,0 0 1,0 1 0,2-1 0,1 1 7,2-1 1,7 0-1,-2 0 1,4-1 64,1-4 1,2 4-1,2-6 1,1 1-45,-1-4 0,4 2 0,-3-3 1,0-2-27,2-5 0,-5 0 0,4-9 0,-6-3 24,-5-4 1,2-9-1,-5 5 1,-1-3 30,1 1 1,-1-1 0,-6-3-1,-2 2 18,-3 2 1,1 4-1,-5-3 1,-4 4-26,0 6 1,-8-1 0,-1 6 0,0 1-97,0 3 1,-5 3 0,1 2 0,-1 0-51,1 0 0,-1 5 0,7 2 0,2 2-222,0 2 0,3 3 0,1 1 0,4 1 288,5-1 0,58 35 0,-19-22 0,0 1 0</inkml:trace>
  <inkml:trace contextRef="#ctx0" brushRef="#br0" timeOffset="8191">1103 3292 7793,'0'15'124,"0"1"1,0-1 0,0 1 0,0-1-65,0 0 1,0 0 0,2 1 0,1-1-51,3 1 0,5 4 0,0 0 0,2 0 32,3 3 0,-2-6 1,2 3-1,-1-3-64,1-2 1,1-4-1,2-2 1,1-3 16,-2-3 1,0-1 0,-3-4 0,1-3-22,-1-5 1,-5-4-1,-2-2 1,-1-5 23,-4-5 0,-1 3 0,-2-3 0,0 1 163,0 1 0,-2-3 0,-3 5 0,-4-1 25,2 1 1,-7 2-1,4 4 1,-6 1-70,-4 0 0,2 5 0,-4 1 1,2 0-78,0 2 1,-3 3-1,5-1 1,-2 3-116,0 2 1,4 7 0,1 3-352,-1 4 1,7 1 0,5 0-1,2 0-1160,2 1 1586,0-1 0,48 7 0,11 2 0</inkml:trace>
  <inkml:trace contextRef="#ctx0" brushRef="#br0" timeOffset="8588">1563 3017 7986,'0'15'571,"1"0"-434,5 1 1,-3-1 0,7 0-1,2 0-99,1 1 1,5 4 0,0 0 0,2 0-47,0-4 0,-4-5 0,2-3 1,0-1 4,2-4 1,1-1 0,-6-4 0,0-3-20,1-5 1,-3-11 0,-1-4-1,-3-4 96,-3-2 1,0 1 0,-6-1 0,0 1 139,0-1 1,0 1-1,0 1 1,-2 2 55,-3 1 0,-3 7 0,-8-1 0,-1 2 84,-3 3 1,3 5-1,-5 2 1,1 1-191,0 3 0,-4 3 1,5 2-1,0 5-353,-2 3 1,4 5-1,-2 1 1,4 3-1052,7 2 0,0-3 1240,4 4 0,24 16 0,-1 4 0</inkml:trace>
</inkml:ink>
</file>

<file path=ppt/ink/ink2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53:28.318"/>
    </inkml:context>
    <inkml:brush xml:id="br0">
      <inkml:brushProperty name="width" value="0.06" units="cm"/>
      <inkml:brushProperty name="height" value="0.06" units="cm"/>
      <inkml:brushProperty name="color" value="#E71224"/>
    </inkml:brush>
  </inkml:definitions>
  <inkml:trace contextRef="#ctx0" brushRef="#br0">77 123 7846,'-8'7'693,"-4"-4"1,7 7-55,1 2 0,3-3-306,1 1 0,0 0-283,0 6 1,7-8 0,3-3 29,3-3 1,-2-2-1,-1 0-207,2 0 1,2 0 0,1 0-1,-1-2-10,-5-3 0,5-3 1,-6-8 170,1 1 0,0-1 1,-6 2-1,3-2 133,-4 1 1,0-1-1,-4 3 1,0 1 54,-4 2 1,-6 1-1,2-3 1,-4 4 156,-1 1 1,0 2 0,0 5-198,-1 0 0,1 0 1,-1 0-1,1 2-168,0 3 0,5 3 0,1 7-33,2 0 0,0 6 1,5 0-67,-4-3 0,1 0 0,7-4 0,1 2-109,3-1 0,5-4 0,-1-3 58,4-1 0,1-2 0,0-5-70,1 0 0,-1 0 0,-1-2 0,-3-3 120,0-5 1,-2 1 0,0-1-1,-2-2 111,0-2 0,-5 0 0,3-2 324,-4 1 0,-2-1-106,-4 1 1,-2 5 0,-5 1 0,2 3 9,-2 2 0,3 2 1,-1 2-174,-2 0 1,-1 6-1,-1 0-121,4 3 1,-2 1-214,7 5 1,0 1-47,5-1 1,1 1 194,5-2 0,-3-5 0,8-4 49,0-3 0,3-2 80,1 0 1,1 0 33,-1 0 1,-7-2-40,-2-3 1,-5 2-21,-1-8 1,0 6 0,-1-3 10,-5 1 1,3 2 0,-6 3 184,2-3 1,-4 4-51,0-4 1,3 3-143,-2 2 1,6 2-72,-1 3 1,3-3-93,2 9 0,2-7-167,3 1 0,4-3 229,6-2 0,-5 0 335,0 0-56,-6-7 1,3 3-32,-7-7 0,-2 9-195,-3-3 0,1 3-978,-6 2 0,7 2 1023,-2 3 0,23 17 0,8 10 0</inkml:trace>
  <inkml:trace contextRef="#ctx0" brushRef="#br0" timeOffset="313">981 459 7691,'-16'6'23,"3"1"216,3 1 0,-2-2 67,7 3 0,0-3-204,5 4 1,2-6-1,1 2 1,3-1-21,3 0 0,-4 2 1,6-1 69,0 3 1,-2-2-1,1-1-129,2-5 1,-3-1 99,0 0 0,2-1 26,4-5 1,-6-2 0,-4-7-25,-3-1 0,-2 1 1,-2-1 7,-3 1 0,-2-1 0,-5 3 160,2 3 1,0-2-134,-6 7 0,1 0 1,-1 5-142,2 0 1,5 7 0,2 1 0,2 2-17,0 1 1,0-2-1,5 7 1,0-1-64,0 1 0,0-6 0,2 0 0,3 1-73,5-4 0,-2 6 1,3-8-7,0-1 1,3-3 0,1-1 42,1 0 0,-6-1 0,0-5 100,2-4 1,-5-3 0,-2-3 40,-3 1 1,-2 4 0,0 2 88,0-4 0,-7 1 0,-3 1 109,-4 0 0,3 8 0,2-2-42,-4 3 1,0 2 0,-1 2-122,4 3 1,2-2 0,4 8-90,-1 0 1,0 3 0,5 1-151,0 1 0,2-6 0,3-2-121,5-1 1,-2 4 0,3-7-60,1 0 1,-4-2-1,2-2-945,3 0 285,-7 0 999,1-8 0,-27-20 0,-6-13 0</inkml:trace>
  <inkml:trace contextRef="#ctx0" brushRef="#br0" timeOffset="1048">782 0 6959,'-16'0'960,"6"0"-221,0 0 1,7 2-454,-2 3 0,3 4 0,2 6-203,0 0 0,2-4 0,3-1-155,5 2 0,2-4 1,0 1-1,-2-2-118,2-4 1,2-1 0,1-2 12,0 0 1,1 0 0,-3-2 104,-3-3 0,-1 1 0,-6-6 108,2-2 1,0 4-1,-5-2 91,0-2 0,-6-1 0,-5 2 19,-3 1 0,5 6 0,-2-1 0,0 3 115,-3 2 0,3 0 1,2 0-9,-4 0 1,0 2 0,-1 3-102,4 6 1,-2 2-155,7 2 1,0 0 0,7 1-76,3-1 1,-2-6 0,7-2-30,2 0 0,2-6 1,1 4 15,1-3 0,-1-2 0,0-2 18,1-3 0,-8 2 0,-2-7 110,1-3 1,-5 5 0,3-2 108,-3-2 0,-7 4 1,-2-1-34,-1 2 1,-2 2 0,-6 5-509,1 0 0,0 0-951,-1 0 1345,7 0 0,-4 48 0,4 12 0</inkml:trace>
  <inkml:trace contextRef="#ctx0" brushRef="#br0" timeOffset="1473">674 1103 7691,'-1'13'0,"-2"-1"388,-2-1 1,-1-7 136,6 7 0,0-1-385,0 5 0,2-6 0,3-2-49,5-1 1,-1-4-1,1 3-180,2-3 1,-3-2 0,1 0-85,2 0 1,-4 0 0,1-2 146,-3-3 1,1-1 0,-3-6 0,1 1 45,-2 0 1,-3 2-1,-3-2 1,-4 2 89,-2 0 0,4-2 0,-5 4 0,-2-1 100,-1 1 1,2 2 0,1 5 0,-2 0 39,-2 0 1,-1 0-1,1 2-203,5 3 0,-3-1 0,6 6-94,3 2 1,1-4 0,2 3 20,0 0 1,2 2-1,3-2 1,6-2-62,2-2 1,-3 0 0,1-4 0,0 2-27,3-2 0,-4-1 0,0-2-78,3 0 0,-6 0 1,2-2 125,-2-3 0,-1 2 0,-6-7 132,0-2 1,-2 4 0,-3-1 124,-6 2 1,3-4-1,-2 7 40,-3 0 1,0 3-629,-3 1 0,7 0-810,-2 0 1206,8 0 0,-10 7 0,4 1 0</inkml:trace>
  <inkml:trace contextRef="#ctx0" brushRef="#br0" timeOffset="1923">414 552 7682,'-10'14'90,"0"-5"0,6 10 0,-1-4 309,4 3 0,1-1 0,0-3-103,0 2 1,1-1 0,4-1-330,6-3 0,-2-5 1,0-4-1,4 1-73,0 2 0,-3 1 1,1-6-1,-2-2 68,0-3 0,5 1 0,-6-6 26,1-2 1,-2 3-1,-7 0 1,0-3 33,0-3 1,0 6 0,0-2 0,-2 0 78,-3-3 1,-2 3 0,-5 3 0,2 0 40,-2-1 0,-2 5 0,-1 0-51,0 2 0,4 2 0,2 0-68,-4 0 1,5 0 0,0 2-49,1 2 1,1 0-1,6 6-161,0 3 1,0-5-1,2 2-148,3 2 1,2-4 0,5 1 333,-2-2 0,28 19 0,11-1 0</inkml:trace>
  <inkml:trace contextRef="#ctx0" brushRef="#br0" timeOffset="3154">1150 1302 7682,'-11'0'768,"1"0"0,7 2-407,-2 3 1,3-1-197,2 5 1,2 0 0,3 3-176,5-2 0,-2-7 0,3 3-154,0-5 0,3 5 1,1-2-21,1 0 1,-6-4 273,0-5 0,-1-4 52,1-6 0,-3 5 1,-9-1 22,-3-1 0,-3 6 0,-8 1 141,1 3 1,4-3 0,1 0-148,-1 1 1,2 2-1,0 4-93,3 3 0,-5-1 0,6 6-396,2 2 0,1-4 1,2 3-461,0 0 0,2-4 790,3-1 0,17-5 0,10-1 0</inkml:trace>
  <inkml:trace contextRef="#ctx0" brushRef="#br0" timeOffset="3447">553 1975 7682,'-11'2'411,"0"3"1,8-1 242,-1 6 1,2-5-630,2 5 0,2-4-70,2 4 1,5-7 0,7 2 88,-2-3 0,-3-2 54,-1 0 1,-2-2-10,3-3 0,-5-3-130,-6-8 44,0 8 0,-4-1 0,-3 6 0,-2-2 110,-3 1 0,4 2 145,-3 2 1,2 7-120,-7 4 1,7-3-132,5 2 1,2-4-1,4 2-149,2-1 1,-1 3 0,8-5-145,1-1 0,-4 3 123,3-3 0,-6 1-586,5-5 194,-7 0 0,4-7 206,-7-2 0,-2 2 56,-3 2 1,2 3 291,-7 2 0,-1 7 0,-3 2 0</inkml:trace>
  <inkml:trace contextRef="#ctx0" brushRef="#br0" timeOffset="3723">246 1608 7682,'-7'16'833,"6"-7"-405,-5 2 1,5 0-348,1 3 0,5-3 0,1-3 0,3-1-82,3-4 0,-4-1 1,3-2-1,1 0-23,1 0 1,-2 0 0,-2 0-102,3 0 1,-5-2 0,-1-3 160,-5-5 0,-1 2 0,0-3 100,0 0 1,-1-2 0,-5 2 0,-4 2 11,-3 2 0,-3-3 0,1 5 1,1 0 37,4-2 0,-4 5 0,4-3 0,-3 3-45,-3 2 0,6 0 1,0 0-263,-2 0 1,5 7 18,2 4 0,3 2 0,4 3 71,3-1 1,-1-1-1,6-5 1,2-2-12,1 0 0,-3-5 0,1 3 0,0-3-29,3-2 1,-4 0 0,1 0-23,1 0 1,-1-2 94,0-3 0,-4-4 58,-7-5 0,-2-1 101,-3 5 1,-4-1-1,-6 5-190,-1 3 1,7 1-819,-2 2 1,6 0 846,-5 0 0,27-40 0,1-12 0</inkml:trace>
  <inkml:trace contextRef="#ctx0" brushRef="#br0" timeOffset="4206">460 582 7408,'0'11'1420,"0"-2"-1198,0-5 1,2 8-247,3-7 0,-3 2 151,3-2-169,3-3 15,1 5 0,-1-9 25,-3-3 1,-3 1 57,-2-6 1,-7 7-49,-3-2 1,-2 5 0,1 3 0,2 4-37,2 1 0,0-3 0,4 6 1,-2 0-339,2 3 0,1-3 1,2-2-403,0 4 768,0 0 0,34 10 0,8 0 0</inkml:trace>
  <inkml:trace contextRef="#ctx0" brushRef="#br0" timeOffset="5745">62 1011 7719,'0'10'-544,"0"0"527,0 2 1,0-3-1,2 1 201,3 2 0,-4-3 1,6-1-108,0-1 0,-3 0 1,6-4-49,2 3 0,-4-2 1,2-6 41,2-2 1,-3 2-1,-1-5 1,-1 0-68,-3-3 0,-3 2 0,-1-3 14,0 0 0,0-3 0,0-1 45,0-1 1,-5 5-1,-2 4 44,-1 0 0,-2 1 1,-5 6 112,-1 0 0,6 0 1,0 0-77,-2 0 1,4 7-1,-1 4-78,2 2 0,2-3 1,5 0-1,0 2 7,0 2 0,0-4 1,1-1-1,5 0-104,4-2 1,-2-1-1,3 3 1,1-2-66,1-5 0,-3 5 0,0-2 1,2-1 56,2-2 0,-4-2 0,1-2 55,0-3 1,-4-4-1,-2-6 49,-3-1 1,-2 7-1,0-2 1,-2 1 37,-3 2 1,2-5-1,-7 6 1,-2 1 66,-2-1 1,4 2-1,-1 3 1,0-1-168,-3-3 1,4 2 0,0 4-490,-2 0 1,5 6-401,2 5 886,3 3 0,30 35 0,6 9 0</inkml:trace>
  <inkml:trace contextRef="#ctx0" brushRef="#br0" timeOffset="6390">1119 2067 7473,'-2'15'-480,"-3"-6"0,3 5 568,-3-4 1,3 4-1,2 1 317,0 1 1,0-6 0,2-2-270,3-1 0,2 0 1,5-4-1,-2 3-193,2-4 0,-4 0 0,3-2 108,1 0 0,-1-6 1,2-5-1,-5-3-135,-1 0 1,-2-2 0,-3 1-1,1 0 90,2-1 1,1 1 0,-8-1 174,-3 2 1,1 0-1,-6 2-45,-2 2 0,-2 6 1,-1-1-1,0 3 66,0 2 1,-1 0-1,1 0 12,-1 0 1,6 7 0,2 4-175,1 2 1,1 3 0,6-2-69,0 2 1,7-1 0,4-1-116,2-4 0,3-3 0,-1-7 0,1 0 36,-1 0 0,-5 0 0,0 0 1,0-2 43,-1-3 1,2 1 0,-5-5 221,-3-4 0,-1 5 0,-2-2 160,0-2 0,-2 5 0,-3 2 44,-5 4 0,1 1 0,-1 0 67,-1 0 1,-3 1-312,-1 4 1,4 3-644,1 8 1,7-1-843,-2 1 1,5-8 1365,5-3 0,24-3 0,11-2 0</inkml:trace>
  <inkml:trace contextRef="#ctx0" brushRef="#br0" timeOffset="6604">996 1669 7643,'-10'14'191,"0"-4"0,-1 4 435,-3-4 0,5-1 0,4 1-397,3 1 0,2-2 0,2 0-126,3-2 1,-2 3 0,8-5-1,-2 0 70,0 2 1,4-5 0,-2 2-345,3-2 0,-4-2 0,0 0-519,2 0 0,-4-2 487,3-2 0,-8 0 0,2-6 166,-4-2 1,-2-2 204,-4-1 1,-3 0 0,-8 1 91,1 4 0,4 3 1,2 5-25,-4-3 0,5 3-318,-2-3 0,6 5-358,-1 5 0,3 4-1207,2 6 1647,0-6 0,35-2 0,7-7 0</inkml:trace>
  <inkml:trace contextRef="#ctx0" brushRef="#br0" timeOffset="6605">1302 888 7689,'-4'11'203,"-1"-1"0,-2-5 86,1 5 0,4-5-133,-3 6 0,3-7 0,4 5 64,3-2 0,-1-2-159,7-5 1,-2 0 25,7 0 0,-6 0 0,0-1-153,2-5 0,-5 3 0,0-8 45,0 0 0,-6 2 0,5-1 22,-5-2 1,-1 3-1,-1 2 94,-5 0 1,3-4 199,-8 6 0,2 0-204,-7 5 0,6 0 1,1 1-121,2 5 0,0-3 1,5 8-1060,-3 0 1088,-1-4 0,19 13 0,5-2 0</inkml:trace>
  <inkml:trace contextRef="#ctx0" brushRef="#br0" timeOffset="7760">553 2787 7689,'-9'7'-214,"-4"-3"695,9 5 0,-1-3-151,5 4 1,2-6-1,2 0-117,6-2 0,-1 3 0,1 0-191,2-1 1,-3-2 0,1-2-263,2 0 0,1-2 125,3-3 1,-7 1 91,-5-5 0,-2-2 1,-2-5 19,0 1 0,-2 0 22,-2 0 1,-5 1 0,-5 2 217,4 2 0,-4 6-146,4 0 0,-2 4 0,0 2 0,4 5 5,1 2 0,2-4 0,3 5 0,-2 2-51,0 2 1,-1-4 0,5 1-19,0 0 1,6 3-44,4 1 1,-1-6-1,1-4 111,2-3 1,-3-2-72,1 0 1,-2-2-197,3-3 1,-5-4 38,-6-6 0,-1-1-20,-4 1 1,1 5-137,-6 0 0,5 7-1203,-5-3 23,-1 5 1469,3 1 0,-6 7 0,6 1 0</inkml:trace>
  <inkml:trace contextRef="#ctx0" brushRef="#br0" timeOffset="7855">200 2297 7689,'-16'0'374,"7"0"176,-2 0 0,8 7-32,-2 4 0,3 2-289,2 3 0,0-1-326,0-1 1,7-5-144,3-3 1,-1-5 0,1-1-130,2 0 0,-5-1 344,-3-5 1,3 3-1,-2-7 38,-1-2 0,-4 5 0,-4 1 0,-3 0 154,0 1 0,1-5-46,-4 4 1,-1 2-128,-4 4 0,0 0 40,0 0 1,6 6 30,5 5 0,2 3-23,2 1 0,2-1-92,2 2 0,5-3 12,6-2 1,0-4 20,0-7 1,-6-2-8,-4-3 1,-3 1-266,-2-5 1,0-2-467,0-5 0,-2 9-641,-3 1 1396,3 5 0,-18 55 0,3 14 0</inkml:trace>
  <inkml:trace contextRef="#ctx0" brushRef="#br0" timeOffset="9749">139 3216 7689,'-7'9'-156,"5"4"307,-2-2 1,2-3 228,2 2 1,0-5-178,0 6 0,6-3 0,3 4-146,-1-2 0,6-7 1,-4 2-25,3-3 1,-2-2-1,-1 0-108,2 0 0,-4 0 19,3 0 0,-8-7 0,2-3 58,-3-4 1,-2 5 0,-2-2 72,-3-1 1,-2 4 0,-5-1-1,3 2 36,-4 4 1,5 1 0,-2 2-60,-2 0 0,-2 0-98,-1 0 1,6 7-1,3 2-124,-1 0 0,5-2 1,-3-1-294,3 4 0,4-3 0,1-1-365,2 1 1,5-3 827,-5 6 0,28-7 0,1 4 0</inkml:trace>
  <inkml:trace contextRef="#ctx0" brushRef="#br0" timeOffset="10732">752 3400 7689,'0'15'-641,"0"0"0,0 1 1002,0-1 1,1-1 0,4-4-244,5-5 0,-1 2 0,1-2 0,2-2-138,2-1 0,-4-2 1,0 0-3,1 0 1,4-2 75,-1-3 0,-3-4 0,-2-6-15,-3 0 0,-1 5 0,-5 0 70,0-2 0,-2 0 1,-1 0-30,-2 2 0,-7-1 0,2-2-95,-3 3 0,2 3 0,3 5 1,-1-2-43,1 0 0,2-1-39,-3 5 1,0 6-141,-2 4 1,5 5-119,6-1 1,0 2-170,0-1 0,2-6 523,2-4 0,12-4 0,8-1 0</inkml:trace>
  <inkml:trace contextRef="#ctx0" brushRef="#br0" timeOffset="10733">1226 3201 7689,'7'15'-669,"-5"-4"1,5-4 754,-1 1 0,-3 2 47,8-5 0,-6 0 0,3-7 26,-1-2 1,0-5 32,-2-7 0,-3 1 1,2 0 31,-2-1 0,-2 6 1,0 0-30,0-2 1,-2 5-1,0 1 10,-3-1 1,-2 5-321,1-3 1,3 3 212,-7 2 0,5 0 0,-4 2-49,2 3 1,3 4-628,4 6-939,0-7 1517,0-1 0,13-34 0,3-7 0</inkml:trace>
  <inkml:trace contextRef="#ctx0" brushRef="#br0" timeOffset="10734">1134 2588 7550,'-8'7'155,"-1"-1"1,6 7 327,-3-3 0,1-4 1,5 3-349,0 3 1,0-4 0,0 3-9,0 1 0,2-4-65,3 3 0,-1-8 0,4 4-113,-1-1 12,5-4 1,-9 5-1,6-9-42,-3-3 1,0-3-1,-6-8 64,0 1 1,-6 5 0,0 1 66,-3 3 1,4-5-1,-4 4 315,3 0 0,-6 3 15,1-1 1,3 3 0,0 4-33,1 3 0,1-1-456,6 5 0,0-4-245,0 6 0,2-8-260,3 2 1,-1-3-281,6-2 1,-4 0-319,3 0 1211,-5 0 0,-11-21 0,-10-4 0</inkml:trace>
</inkml:ink>
</file>

<file path=ppt/ink/ink2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53:54.637"/>
    </inkml:context>
    <inkml:brush xml:id="br0">
      <inkml:brushProperty name="width" value="0.05" units="cm"/>
      <inkml:brushProperty name="height" value="0.3" units="cm"/>
      <inkml:brushProperty name="color" value="#849398"/>
      <inkml:brushProperty name="inkEffects" value="pencil"/>
    </inkml:brush>
  </inkml:definitions>
  <inkml:trace contextRef="#ctx0" brushRef="#br0">506 62 11828 294255 66655,'0'-15'4705'0'0,"0"5"-3977"0"0,0-1 1 0 0,-2 8-447 0 0,-3-2 1 0 0,2 3 0 0 0,-7 2 0 0 0,-2 0 17 0 0,-2 0 0 0 0,-1 0 0 0 0,-2 0 0 0 0,-4 2 17 0 0,-4 3 1 0 0,1-3 0 0 0,-2 3 0 0 0,-1-3-129 0 0,-2-2 1 0 0,0 0 0 0 0,2 0 0 0 0,4 0-31-689 0,1 0 0 689 0,1 0 1 0 0,6 0 64-1091 0,-1 0-353 270 0,8 0 1 821 0,3 0-1 0 0,12 0 2-659 0,8 0 0 659 0,0 0 0 0 0,7 0 0 0 0,-1 0-128-320 0,-1 0 0 320 0,5 0 0 0 0,-2 0 0 0 0,-1 0 95-52 0,0 0 1 52 0,3 1-1 0 0,-3 3 1 0 0,1 0-12 0 0,-1 0 1 0 0,3-2 0 0 0,-5-2 0 0 0,1 0 59 0 0,1 0 1 0 0,-5 0 0 0 0,3 0 0 0 0,-2 0 300 0 0,-3 0 1 0 0,-5 0 644 0 0,1 0-598 0 0,-8 0 1 0 0,2 0 0 0 0,-10 0-98 0 0,-5 0 1 0 0,-4 0 0 0 0,-3 0 0 0 0,-1 0 51 0 0,-3 0 0 0 0,-7 0 1 0 0,3 0-1 0 0,-4 0 25 0 0,-2 0 0 0 0,6 0 0 0 0,-1 0 0 0 0,1-2-80 0 0,1-3 0 0 0,-5 3 1 0 0,6-3-1 0 0,-4 4-29 0 0,2 1 1 0 0,7 0-1 0 0,-3 0 1 0 0,4 0-161 0 0,2 0 1 0 0,4 0-771 0 0,2 0 660 0 0,5 0 0 0 0,-1 0 0 0 0,10 0 0 0 0,5 0-86 0 0,4 0 1 0 0,1 0-1 0 0,1 0 1 0 0,-1 0-44 0 0,0 0 0 0 0,6 0 1 0 0,-1 0-1 0 0,1 0-60 0 0,1 0 0 0 0,-4 0 0 0 0,6 0 0 0 0,0 0 118 0 0,0 0 1 0 0,-4 0-1 0 0,4 0 1 0 0,-2 0 103 0 0,-3 0 0 0 0,-1 0 0 0 0,1 0 276 0 0,2 0 1 0 0,-6 0 253 0 0,-5 0-235 0 0,-6 0 0 0 0,-4 0 0 0 0,-11-2 0 0 0,-3-2-16 0 0,-1-1 1 0 0,0 0-1 0 0,0 5 1 0 0,-2 0-17 0 0,-4 0 0 0 0,4 0 1 0 0,-5 0-1 0 0,0 0-78 0 0,-4 0 0 0 0,2 0 0 0 0,-1 0 1 0 0,-2 0-151 0 0,-2 0 0 0 0,-2 0 0 0 0,2-2 0 0 0,2-1-532 0 0,2-2 0 0 0,5 0 1 0 0,-4 5-2360 0 0,1 0 2985 0 0,3 0 0 0 0,5 0 0 0 0</inkml:trace>
</inkml:ink>
</file>

<file path=ppt/ink/ink2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53:55.704"/>
    </inkml:context>
    <inkml:brush xml:id="br0">
      <inkml:brushProperty name="width" value="0.05" units="cm"/>
      <inkml:brushProperty name="height" value="0.3" units="cm"/>
      <inkml:brushProperty name="color" value="#849398"/>
      <inkml:brushProperty name="inkEffects" value="pencil"/>
    </inkml:brush>
  </inkml:definitions>
  <inkml:trace contextRef="#ctx0" brushRef="#br0">438 62 11828 289451 66655,'-6'-10'501'0'0,"-1"1"435"0"0,-2 3 510 0 0,7 1-829 0 0,-12 5 1 0 0,5 0-366 0 0,-6 0 0 0 0,1 1 0 0 0,3 3 1 0 0,0 0 36 0 0,0 0 1 0 0,-3-1-1 0 0,-1 1 1 0 0,-1 1-113 0 0,1-1 1 0 0,-1-3-1 0 0,1-1 1 0 0,0 2-44 0 0,0 3 1 0 0,-1-4-1 0 0,1 5-639-17 0,-1-5 227-560 0,8-1 0 577 0,3 0 1 0 0,12 0 118-604 0,8 0 1 604 0,1 2-1 0 0,6 2 1 0 0,-2 1-104-305 0,0-2 1 305 0,7-1 0 0 0,-2-2 0 0 0,0 0 92-42 0,1 0 0 42 0,-8 0 0 0 0,4 0 0 0 0,-1 0 49 0 0,-1 0 0 0 0,0 0 1 0 0,-4 0 341 0 0,-1 0 0 0 0,-4 0 124 0 0,-2 0 1 0 0,-7-5-223 0 0,-2 0 1 0 0,-6-1 0 0 0,-10 6 0 0 0,1 0 170 0 0,-1 0 1 0 0,-4 0 0 0 0,-2 0-1 0 0,-1 0 77 0 0,-5 0 1 0 0,0 0 0 0 0,-3 0 0 0 0,0 2-75 0 0,0 3 0 0 0,3-3 0 0 0,0 3 0 0 0,5-3-96 0 0,0-2 1 0 0,-3 0 0 0 0,6 0-319 0 0,2 0-215-24 0,0 0 1 24 0,11 0 0 0 0,7 0 0 0 0,11 0-36-8 0,7 0 0 8 0,0 0 0 0 0,4 0 0 0 0,-2 0 20 0 0,1 0 0 0 0,6 0 0 0 0,-3 0 0 0 0,1 0 6-192 0,1 0 1 192 0,-1 0 0 0 0,4 0 0 0 0,-2 0 84-1339 0,-1 0 1 1339 0,-7 0 0 0 0,1-2-1 0 0,-3-1 69 0 0,-1-2 0 0 0,-2-1 507 0 0,2 6 1 0 0,-10-1 0 0 0,-6-3 29 0 0,-8 0 0 0 0,-6-2 0 0 0,-2 6 0 0 0,-4 0-25 0 0,-7 0 1 0 0,4 0 0 0 0,-3 0 0 0 0,-1 0 94 0 0,-2 0 0 0 0,-7 0 1 0 0,1 0-1 0 0,1 0-145 0 0,1 0 0 0 0,8 0 0 0 0,0 0 0 0 0,-1 0-50 0 0,2 0 0 0 0,2 0-274 0 0,7 0-158 0 0,6 0 1 0 0,9 0-1 0 0,11 0 1 0 0,3 0-292 0 0,7 0 1 0 0,-2 0-1 0 0,6 0 1 0 0,1 0 29 0 0,-3 0 0 0 0,6 0 1 0 0,-3 0-1 0 0,3 0 113 0 0,1 0 1 0 0,-4 0 0 0 0,-1 0-1 0 0,2 0 172 0 0,2 0 1 0 0,-4 0 0 0 0,-5 0 0 0 0,-3 0 526 0 0,-1 0 218 0 0,-2-7 1 0 0,-7 0 0 0 0,-5-4-95 0 0,-5 0 1 0 0,-10 8-1 0 0,2-2 1 0 0,-7 3-86 0 0,-2 2 1 0 0,-2-2 0 0 0,4-1 0 0 0,-5-2-181 0 0,0 2 1 0 0,-3 1-1 0 0,-3 2 1 0 0,2 0-247 0 0,2 0 1 0 0,4 0 0 0 0,-2 0 0 0 0,0 0-848 0 0,4 0 1 0 0,3 2 0 0 0,0 1-1279 0 0,1 2 1 0 0,8 7 2166 0 0,7-2 0 0 0,40 4 0 0 0,22 0 0 0 0,5 1 0 0 0,1 2 0 0 0</inkml:trace>
</inkml:ink>
</file>

<file path=ppt/ink/ink2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53:57.474"/>
    </inkml:context>
    <inkml:brush xml:id="br0">
      <inkml:brushProperty name="width" value="0.05" units="cm"/>
      <inkml:brushProperty name="height" value="0.3" units="cm"/>
      <inkml:brushProperty name="color" value="#849398"/>
      <inkml:brushProperty name="inkEffects" value="pencil"/>
    </inkml:brush>
  </inkml:definitions>
  <inkml:trace contextRef="#ctx0" brushRef="#br0">466 31 11828 291715 66655,'-1'-9'0'0'0,"-3"3"200"-1688"0,-1-1 1 1688 0,-6 5 0 0 0,0-3 232-47 0,-2 3 1 47 0,2 2 0 0 0,1 0 0 0 0,-3 0 34-463 0,-6 0 1 463 0,2 0 0 0 0,-5 0-1 0 0,2 0-98-3828 0,-1 0 1 3828 0,-7 0 0 0 0,5 0 0 0 0,-3 0-200-913 0,1 0 0 913 0,6 0 1 0 0,-2 2-1 0 0,5 1 170-46 0,0 3-889 46 0,1-1 137 0 0,6 1 1 0 0,11-4 0 0 0,12 3-1 0 0,6-3 88 0 0,4-2 1 0 0,-4 0 0 0 0,5 0-1 0 0,-2 1 149-285 0,1 5 0 285 0,0-5 1 0 0,3 5-1 0 0,-3-5 133-1934 0,-2-1 0 1934 0,-2 0 0 0 0,-3 0 0 0 0,2 0 106 0 0,2 0 0 0 0,-6 0 0 0 0,-5 0 940 0 0,2 0-822 0 0,-6 0 1 0 0,0 0 0 0 0,-12 0-1 0 0,-3 0 243 0 0,-5 0 1 0 0,-3 0 0 0 0,-2 0 0 0 0,-3 0 41 0 0,-2 0 0 0 0,1-5 0 0 0,-5 0 0 0 0,3 1-197 0 0,-2 3 1 0 0,-2 1-1 0 0,-2 0 1 0 0,0 0-157 0 0,1 0 0 0 0,4 0 0 0 0,3 0 0 0 0,0 0-91 0 0,4 0-118 0 0,3 0 0 0 0,7 1 0 0 0,6 3-137 0 0,6 1 1 0 0,8 0 0 0 0,7-5 0 0 0,4 0-160 0 0,2 0 1 0 0,1 2 0 0 0,6 1-1 0 0,-1 2 31 0 0,1-1 1 0 0,-6-3 0 0 0,1-1 0 0 0,1 0 78 0 0,2 0 0 0 0,2 0 1 0 0,-2 0-1 0 0,-2 0 79 0 0,-1 0 0 0 0,-7 0 0 0 0,1 0 1071 0 0,-3 0-422 0 0,-2 0 1 0 0,-8 0 0 0 0,-7 0 0 0 0,-10 0-43 0 0,-9 0 1 0 0,-3 0 0 0 0,-5 0 0 0 0,1 0 3 0 0,-1 0 0 0 0,-7 0 1 0 0,-3 0-1 0 0,-1-1-91 0 0,0-5 0 0 0,3 5 0 0 0,4-4 1 0 0,1 2-27 0 0,-1-3 1 0 0,2 5 0 0 0,4-5-1182 0 0,5 5 156 0 0,2 1 0 0 0,11 0 0 0 0,7 0 0 0 0,11 0-380 0 0,7 0 0 0 0,6 1 1 0 0,6 3-1 0 0,-1 1 1112 0 0,-2-1 0 0 0,15 11 0 0 0,-1 1 0 0 0</inkml:trace>
</inkml:ink>
</file>

<file path=ppt/ink/ink2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54:00.797"/>
    </inkml:context>
    <inkml:brush xml:id="br0">
      <inkml:brushProperty name="width" value="0.05" units="cm"/>
      <inkml:brushProperty name="height" value="0.3" units="cm"/>
      <inkml:brushProperty name="color" value="#849398"/>
      <inkml:brushProperty name="inkEffects" value="pencil"/>
    </inkml:brush>
  </inkml:definitions>
  <inkml:trace contextRef="#ctx0" brushRef="#br0">453 46 11788 286791 69574,'0'-15'1198'0'0,"-5"5"0"0"0,-2 1-575 0 0,-2 2 1 0 0,4 2 0 0 0,-5 5-269 0 0,-2 0 1 0 0,-1 0-1 0 0,-5 0 1 0 0,0 2-55 0 0,-2 3 1 0 0,-7-3 0 0 0,1 5 0 0 0,-3-2-68 0 0,-1 0 1 0 0,4 0-1 0 0,0-4 1 0 0,-1 3-71 0 0,-2 1 0 0 0,5 0 0 0 0,4-5 1 0 0,3 0-134 0 0,1 0-165 0 0,2 0 1 0 0,7 0 0 0 0,8 0 41 0 0,12 0 0 0 0,7 0 1 0 0,9 0-1 0 0,2 0-77 0 0,2 0 1 0 0,4 0-1 0 0,1 0 1 0 0,-1 0 84 0 0,1 0 1 0 0,-2 0 0 0 0,-6 0 0 0 0,-1 0 192 0 0,-3 0 1 0 0,-4 0 0 0 0,-7 0 0 0 0,0 0 655-2336 0,1 0-431 2336 0,-8 0 0 0 0,-3 0 0 0 0,-10 0 0 0 0,-5 0-38 0 0,-4 0 1 0 0,-6 0-1 0 0,-1 0 1 0 0,1 0-16 0 0,-2 0 0 0 0,-2 0 0 0 0,-6 0 0 0 0,-1 0-2 0 0,0 0 0 0 0,0 0 0 0 0,1 0 0 0 0,-1 0-99 0 0,0 0 1 0 0,6 2-1 0 0,1 2 1 0 0,2 1-142 0 0,3-2 0 0 0,2 0 1 0 0,3 1-732 0 0,-2 1 354 0 0,7 0 0 0 0,14-5 1 0 0,13 2-1 0 0,2 1-70 0 0,2 2 1 0 0,5 0-1 0 0,-2-5 1 0 0,4 0 64 0 0,2 0 1 0 0,0 0 0 0 0,-1 0 0 0 0,1 0 44 0 0,0 0 1 0 0,0 0 0 0 0,-3 0 0 0 0,0 0 154 0 0,-3 0 0 0 0,-6 0 1 0 0,2 0 425 0 0,-5 0 0 0 0,-7-2 32 0 0,-4-2 0 0 0,-10 2 0 0 0,-6-3 0 0 0,-3 3 161 0 0,-7 2 0 0 0,2 0 0 0 0,-6 0 1 0 0,-3 0-150 0 0,0 0 0 0 0,-1 0 0 0 0,1 0 0 0 0,3 0-669 0 0,-2 0 0 0 0,3 0 0 0 0,0 0 0 0 0,2 0-4605 0 0,3 0 77 0 0,2 0 4870 0 0,9 0 0 0 0,82-14 0 0 0,-23 6 0 0 0,0-1 0 0 0</inkml:trace>
</inkml:ink>
</file>

<file path=ppt/ink/ink2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54:02.096"/>
    </inkml:context>
    <inkml:brush xml:id="br0">
      <inkml:brushProperty name="width" value="0.05" units="cm"/>
      <inkml:brushProperty name="height" value="0.3" units="cm"/>
      <inkml:brushProperty name="color" value="#849398"/>
      <inkml:brushProperty name="inkEffects" value="pencil"/>
    </inkml:brush>
  </inkml:definitions>
  <inkml:trace contextRef="#ctx0" brushRef="#br0">445 47 11806 290625 68224,'0'-11'764'0'0,"0"1"0"0"0,-2 2-104 0 0,-3-3 1 0 0,1 5 0 0 0,-7 6 0 0 0,0 0-179 0 0,-3 0 0 0 0,-1 0 0 0 0,-2 0 1 0 0,-2 2-114 0 0,-1 2 0 0 0,-7 0 0 0 0,1 4 0 0 0,-2-1-22 0 0,-3-3 0 0 0,0 2 1 0 0,2-1-1 0 0,2 1-153 0 0,2 1 0 0 0,5-6 0 0 0,0 5-478 0 0,3-6 10 0 0,2 8 0 0 0,15-7 0 0 0,8 5 0 0 0,11-3-128 0 0,5 2 0 0 0,2-3 1 0 0,4 2-1 0 0,-1-2 128 0 0,-3-2 0 0 0,3 0 1 0 0,-4 0-1 0 0,4 0 162 0 0,2 0 0 0 0,-2 0 1 0 0,-4-2-1 0 0,-3 0 72-2562 0,0-3 1 2562 0,-4-1 0 0 0,2 6 404-1504 0,-4 0 0 1504 0,-2-1 40 0 0,-4-5 0 0 0,-5 5 1 0 0,-12-5-1 0 0,-6 4-67 0 0,-5 2 0 0 0,-9 0 0 0 0,0 0 0 0 0,-2 0 34 0 0,-1 0 1 0 0,-2 0-1 0 0,-2 0 1 0 0,-2 0-81 0 0,2 0 1 0 0,1 0 0 0 0,4 0 0 0 0,4 0-195 0 0,5 0 1 0 0,-2 0-688 0 0,1 0 221 0 0,8 0 0 0 0,14 0 0 0 0,14 0 1 0 0,8 2-2 0 0,1 4 1 0 0,5-5 0 0 0,-4 5 0 0 0,4-5-18 0 0,2-1 1 0 0,-6 0 0 0 0,1 0 0 0 0,-1 0 230 0 0,-1 0 0 0 0,3 0 0 0 0,-6 0 1 0 0,-3 0-19 0 0,-1 0 1 0 0,-1 0 1330 0 0,-1 0-839 0 0,-6 0 1 0 0,-11 0-1 0 0,-11 0 1 0 0,-8 0-105 0 0,-3 0 0 0 0,-2 0 1 0 0,-4 0-1 0 0,-1 0-308 0 0,0 0 1 0 0,2 0 0 0 0,2 0-1 0 0,2 0-574 0 0,-2 0 1 0 0,0 0-1 0 0,-1 0 1 0 0,5 0-391 0 0,0 0 1 0 0,3 6 1056 0 0,5-1 0 0 0,6 6 0 0 0,2-2 0 0 0</inkml:trace>
</inkml:ink>
</file>

<file path=ppt/ink/ink2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54:02.680"/>
    </inkml:context>
    <inkml:brush xml:id="br0">
      <inkml:brushProperty name="width" value="0.05" units="cm"/>
      <inkml:brushProperty name="height" value="0.3" units="cm"/>
      <inkml:brushProperty name="color" value="#849398"/>
      <inkml:brushProperty name="inkEffects" value="pencil"/>
    </inkml:brush>
  </inkml:definitions>
  <inkml:trace contextRef="#ctx0" brushRef="#br0">550 61 11805 281771 68283,'0'-9'481'0'0,"-2"-2"437"-338"0,-3-1 0 338 0,1 6 1 0 0,-5-1-462 0 0,-4 0 1 0 0,0 5-1 0 0,-4-3 1 0 0,-2 3-94 0 0,-1 2 1 0 0,-3 0-1 0 0,3 0 1 0 0,-5 2-98 0 0,-4 3 0 0 0,-2-3 0 0 0,0 3 0 0 0,1-1-151 0 0,-1 1 0 0 0,0-3 0 0 0,1 2 0 0 0,0-1-92 0 0,-1 3 1 0 0,7-5 0 0 0,3 5 0 0 0,5-5-267 0 0,0-1 0 0 0,3 2-172 0 0,2 3 1 0 0,6-3 0 0 0,12 3 0 0 0,7-4 106 0 0,4-1 1 0 0,10 0 0 0 0,-3 0 0 0 0,4 0 124 0 0,2 0 0 0 0,-1 0 0 0 0,1 0 0 0 0,0 0 187 0 0,-1 0 0 0 0,-1 0 1 0 0,-1 0-1 0 0,-5 0 123 0 0,-1 0 0 0 0,4 0 0 0 0,-5 0 261 0 0,-3 0 1 0 0,-7-1 33 0 0,0-4 1 0 0,-15 3-1 0 0,-3-3 1 0 0,-7 3-40 0 0,-7 2 1 0 0,-8 0 0 0 0,0 0 0 0 0,-5 0-121 0 0,0 0 0 0 0,-4 0 1 0 0,3 0-1 0 0,1 0-124 0 0,2 0 1 0 0,1 0 0 0 0,2 0 0 0 0,4 2-492 0 0,4 3 0 0 0,4-3-382 0 0,2 3 1 0 0,10-4 0 0 0,8-1-140 0 0,10 0 0 0 0,13 6 0 0 0,0-1 1 0 0,3-2 37 0 0,2-1 0 0 0,-1-2 0 0 0,0 0 0 0 0,1 0 834 0 0,0 0 0 0 0,27-14 0 0 0,6-3 0 0 0</inkml:trace>
</inkml:ink>
</file>

<file path=ppt/ink/ink2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54:03.034"/>
    </inkml:context>
    <inkml:brush xml:id="br0">
      <inkml:brushProperty name="width" value="0.05" units="cm"/>
      <inkml:brushProperty name="height" value="0.3" units="cm"/>
      <inkml:brushProperty name="color" value="#849398"/>
      <inkml:brushProperty name="inkEffects" value="pencil"/>
    </inkml:brush>
  </inkml:definitions>
  <inkml:trace contextRef="#ctx0" brushRef="#br0">261 0 11805 287026 68283,'15'0'3147'0'0,"-6"0"-2581"0"0,5 0 1 0 0,-14 0 0 0 0,0 0-215 0 0,-9 0 0 0 0,-5 0 0 0 0,-2 0 1 0 0,-5 0-66 0 0,-5 0 1 0 0,3 0 0 0 0,-1 0-1 0 0,0 0-174 0 0,0 0 1 0 0,5 0-1 0 0,-1 0 1 0 0,3 0-206 0 0,2 0 1 0 0,0 0-77 0 0,-1 0 1 0 0,8 2 0 0 0,5 1 0 0 0,6 3-219 0 0,7-3 1 0 0,11-1-1 0 0,2-2 1 0 0,3 2-86 0 0,-1 3 1 0 0,-1-3 0 0 0,3 2 0 0 0,-3-2 151 0 0,-1-2 1 0 0,-3 0 786 0 0,-5 0 1 0 0,-3 0-104 0 0,-7 0 1 0 0,-17 0 0 0 0,-15 0-154 0 0,0 0 1 0 0,5 0-1 0 0,-2 0 1 0 0,0 0-718 0 0,0 0 0 0 0,5 0 1 0 0,-3 0 504 0 0,0 0 0 0 0,5-6 0 0 0,-5-3 0 0 0</inkml:trace>
</inkml:ink>
</file>

<file path=ppt/ink/ink2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54:03.886"/>
    </inkml:context>
    <inkml:brush xml:id="br0">
      <inkml:brushProperty name="width" value="0.05" units="cm"/>
      <inkml:brushProperty name="height" value="0.3" units="cm"/>
      <inkml:brushProperty name="color" value="#849398"/>
      <inkml:brushProperty name="inkEffects" value="pencil"/>
    </inkml:brush>
  </inkml:definitions>
  <inkml:trace contextRef="#ctx0" brushRef="#br0">421 46 11846 293488 65486,'0'-10'2252'0'0,"0"-1"0"0"0,-2 8-1799 0 0,-3-1 0 0 0,-4 2 0 0 0,-6 2 0 0 0,-2 0-154 0 0,-4 0 0 0 0,3 0 1 0 0,-7 0-1 0 0,-3 0-90 0 0,0 0 0 0 0,-1 0 1 0 0,1 0-1 0 0,2 0-93 0 0,-1 0 0 0 0,5 0 0 0 0,2 0 0 0 0,2 0-349 0 0,3 0 0 0 0,5 0-245 0 0,0 0 0 0 0,8 4 1 0 0,2 1 129 0 0,8-1 0 0 0,13-2 1 0 0,3-2-1 0 0,2 0-90 0 0,-1 0 0 0 0,0 0 0 0 0,6 0 1 0 0,-2 0 257 0 0,-4 0 0 0 0,3 0 0 0 0,-7 0 0 0 0,-1 0 269 0 0,2 0 0 0 0,-5 0 1 0 0,3 0 204 0 0,-3 0 0 0 0,-6 0 304 0 0,-1 0 0 0 0,-9-2 0 0 0,-1-2-75 0 0,-8-1 0 0 0,-8 1 0 0 0,-2 4 0 0 0,-4 0-68 0 0,-2 0 0 0 0,-2-2 0 0 0,-4-1 0 0 0,0-3-154 0 0,-1 3 1 0 0,0 1 0 0 0,0 2 0 0 0,1 0-193 0 0,-1 0 0 0 0,7 0 1 0 0,3 0-1 0 0,5 0 107 0 0,1 0 0 0 0,4 5-376 0 0,1 1 0 0 0,8-1 0 0 0,2-3 0 0 0,11 0-671 0 0,7 3 0 0 0,6 1 0 0 0,6-5 0 0 0,1 3 209 0 0,0 1 1 0 0,-1 0-1 0 0,1-5 1 0 0,-2 0 379 0 0,-4 0 0 0 0,3 0 0 0 0,-6 0 0 0 0,0 0 216 0 0,0 0 0 0 0,-2 0 796 0 0,-4 0 0 0 0,-9-1-167 0 0,-7-5 1 0 0,-7 5-1 0 0,-10-5 1 0 0,-2 5-105 0 0,-1 1 1 0 0,-7 0 0 0 0,3 0 0 0 0,-2 0-391 0 0,0 0 0 0 0,1 0 0 0 0,-6 0 0 0 0,2 0-307-180 0,4 0 1 180 0,1 1 0 0 0,6 3 197-1310 0,-3 1 0 1310 0,15 21 0 0 0,7-1 0 0 0</inkml:trace>
</inkml:ink>
</file>

<file path=ppt/ink/ink2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53:57.905"/>
    </inkml:context>
    <inkml:brush xml:id="br0">
      <inkml:brushProperty name="width" value="0.05" units="cm"/>
      <inkml:brushProperty name="height" value="0.3" units="cm"/>
      <inkml:brushProperty name="color" value="#849398"/>
      <inkml:brushProperty name="inkEffects" value="pencil"/>
    </inkml:brush>
  </inkml:definitions>
  <inkml:trace contextRef="#ctx0" brushRef="#br0">392 32 11786 281098 69739,'-9'-2'1088'0'0,"4"-3"0"0"0,-3 1-433-407 0,-2-6 0 407 0,-4 6 1 0 0,-1 0-359 0 0,0 2 1 0 0,4 2-1 0 0,1 0 1 0 0,-3 0-123 0 0,-7 0 0 0 0,4 0 0 0 0,-6 2 0 0 0,1 1 38 0 0,0 2 0 0 0,1 0 1 0 0,5-5-1 0 0,0 0-157 0 0,0 0 0 0 0,-1 5 0 0 0,1 0-384 0 0,-1-1 0 0 0,7-1 149 0 0,5 2 0 0 0,8-3 0 0 0,7 3 0 0 0,3-3-117 0 0,1-2 0 0 0,7 0 1 0 0,2 0-1 0 0,2 0 8 0 0,-1 0 0 0 0,1 5 1 0 0,3 0-1 0 0,-2-1 223 0 0,-2-3 0 0 0,-6-1 1 0 0,2 0-1 0 0,-5 0 189 0 0,-1 0 1 0 0,-4 0 67 0 0,-1 0 1 0 0,-8 0-1 0 0,-2 0 1 0 0,-9 0 241 0 0,-5 0 0 0 0,-6 0 0 0 0,-2 0 0 0 0,0 0-77 0 0,-1 0 0 0 0,-4 0 0 0 0,4 0 0 0 0,-1 0-96 0 0,4 0 1 0 0,-2 0 0 0 0,1 0 0 0 0,2 0-207 0 0,3 0 0 0 0,5 2 1 0 0,1 1-159 0 0,-2 2 1 0 0,7 0 0 0 0,5-5-206 0 0,9 0 0 0 0,4 6 0 0 0,4-1 0 0 0,4-2-164 0 0,4-2 0 0 0,-1-1 0 0 0,1 0 0 0 0,2 0 97 0 0,2 0 1 0 0,0 0 0 0 0,-2 0 0 0 0,-1 0 184 0 0,1 0 0 0 0,0 0 1 0 0,-1 0-1 0 0,-5 0 243 0 0,-5 0 1 0 0,-5 0 282 0 0,-2 0 0 0 0,-7 0 0 0 0,-2 0 0 0 0,-9-1 60 0 0,-11-4 0 0 0,-2 3 0 0 0,-5-3 0 0 0,2 3-176 0 0,-2 2 1 0 0,-2 0 0 0 0,-2 0-1 0 0,0 0-424 0 0,1 0 1 0 0,1 0 0 0 0,1 0-1 0 0,5 0-526 0 0,1 0 1 0 0,2 0 0 0 0,6 2 729 0 0,3 3 0 0 0,73-3 0 0 0,23 4 0 0 0</inkml:trace>
  <inkml:trace contextRef="#ctx0" brushRef="#br0" timeOffset="316">1342 598 11788 289050 69574,'8'-7'1491'0'0,"-1"-2"1"0"0,-9 1-932 0 0,-3 3 0 0 0,-3 3 0 0 0,-8 2-94 0 0,1 0 1 0 0,-6 0 0 0 0,1 2 0 0 0,0 2-199 0 0,-2 1 0 0 0,2 5 0 0 0,-3-5 1 0 0,-1-2-166 0 0,0-1 1 0 0,5 3-1 0 0,-1 0 1 0 0,3-2 30 0 0,1-1 0 0 0,2 0-838 0 0,-2 3 472 0 0,8-3 1 0 0,10 5 0 0 0,11-7 0 0 0,7 0 13 0 0,4 0 1 0 0,-3 0 0 0 0,4 2 0 0 0,0 1 51 0 0,-1 1 1 0 0,5 2 0 0 0,-3-6 0 0 0,1 0 67-2189 0,-2 0 1 2189 0,0 0 0 0 0,-7 0 0 0 0,2 0 131 0 0,0 0 1 0 0,-9 0-1 0 0,-2-2 1 0 0,-1-2 325 0 0,0 0 1 0 0,-6-1 0 0 0,-2 5 52 0 0,-8 0 0 0 0,-6-2 0 0 0,-2-1 0 0 0,-5-3 24 0 0,-5 3 0 0 0,-3 1 1 0 0,0 2-1 0 0,2 0-193 0 0,2 0 1 0 0,-1 0 0 0 0,-3 0 0 0 0,2 0-82 0 0,2 0 0 0 0,6 5 0 0 0,-2 1-318 0 0,5-3 0 0 0,7 1-130 0 0,3 0 0 0 0,6-2 0 0 0,8 3 0 0 0,6-3-42 0 0,4-2 0 0 0,9 0 0 0 0,-1 0 0 0 0,2 0 39 0 0,3 0 0 0 0,-2 0 0 0 0,-2 0 1 0 0,-3 0-138 0 0,-2 0 0 0 0,4 0 1 0 0,-6 0 821 0 0,-1 0 64 0 0,-9 0 0 0 0,-6 0 0 0 0,-13 0 0 0 0,-8 0-75 0 0,-5 0 1 0 0,-4 0-1 0 0,-5 0 1 0 0,-1 0-177 0 0,-3 0 0 0 0,1 0 0 0 0,-6 0 0 0 0,3 0-238 0 0,3 0 1 0 0,2 0-1 0 0,1 0 1 0 0,2 0-886 0 0,4 0 1 0 0,3 5-1 0 0,6 0-1216 0 0,1-1 0 0 0,8 2-1037 0 0,7-1 3166 0 0,7 0 0 0 0,69-5 0 0 0,-30 0 0 0 0,1 0 0 0 0</inkml:trace>
  <inkml:trace contextRef="#ctx0" brushRef="#br0" timeOffset="2999">1387 139 11819 294099 67288,'15'0'-634'0'0,"1"-6"1839"0"0,-1 1-328 0 0,1 0 1 0 0,-6 5 564 0 0,0 0-859 0 0,-7 0 0 0 0,-3 0 0 0 0,-10 0-191 0 0,-3 0 0 0 0,-3 0 0 0 0,1 0 0 0 0,-2 0-151 0 0,-4 0 1 0 0,5 0 0 0 0,-6 0 0 0 0,1 0-66 0 0,0 0 0 0 0,-1 0 0 0 0,3 0 0 0 0,-1 0-69 0 0,2 0 1 0 0,0 0-1 0 0,3 0-291 0 0,0 0 1 0 0,5 2-239 0 0,-1 3 0 0 0,9-3 148 0 0,2 3 1 0 0,9-3-1 0 0,10-2 1 0 0,2 0 40 0 0,-3 0 1 0 0,4 0 0 0 0,0 0 0 0 0,1 0 70 0 0,-1 0 0 0 0,3 0 0 0 0,-3 0 0 0 0,0 0 163 0 0,1 0 0 0 0,-3 0 0 0 0,-5 0 254 0 0,1 0 1 0 0,-6 0 277 0 0,0 0 0 0 0,-8 0-222 0 0,-2 0 1 0 0,-8 0 0 0 0,-6 0 0 0 0,-2 0 38 0 0,1 0 1 0 0,-5 0-1 0 0,-1 0 1 0 0,1 0-104 0 0,-2 0 0 0 0,3 0 0 0 0,-5 0 0 0 0,2 0-228 0 0,3 0 1 0 0,2 0-1 0 0,2 0-1409 0 0,-1 0 659 0 0,1 0 1 0 0,8 1-977 0 0,7 5 1 0 0,7-5 1706 0 0,8 4 0 0 0,-19 4 0 0 0,-7-1 0 0 0</inkml:trace>
  <inkml:trace contextRef="#ctx0" brushRef="#br0" timeOffset="3000">269 491 11827 286101 66756,'-1'-9'4168'0'0,"-5"4"-3811"0"0,-3 3 0 0 0,0 2 0 0 0,-2 0 0 0 0,0 0-143 0 0,-3 0 1 0 0,-1 0 0 0 0,-1 0-1 0 0,1 0-49 0 0,0 0 1 0 0,-2 0 0 0 0,-2 0 0 0 0,-2 0-37 0 0,3 0 1 0 0,1 0 0 0 0,2 2-634 0 0,0 3 157 0 0,6-3 1 0 0,4 5 0 0 0,10-7-14 0 0,5 0 1 0 0,9 1-1 0 0,3 3 1 0 0,1 1 65 0 0,5-2 0 0 0,-6-1 1 0 0,0-2-1 0 0,-2 0 73 0 0,1 0 1 0 0,0 0 0 0 0,-6 0 412 0 0,0 0 1 0 0,0 0 298 0 0,1 0 0 0 0,-10 0-11 0 0,-6 0 0 0 0,-6 0 0 0 0,-10 0 1 0 0,1 0-167 0 0,0 0 0 0 0,-6 0 0 0 0,0 0 0 0 0,-2 0-225 0 0,1 0 0 0 0,-4 0 1 0 0,6 0-1 0 0,0 0-697 0 0,-3 0 1 0 0,7 2-1 0 0,-5 1-2959 0 0,4 3 3567 0 0,9 5 0 0 0,35-2 0 0 0,15 6 0 0 0</inkml:trace>
</inkml:ink>
</file>

<file path=ppt/ink/ink2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4T12:54:08.440"/>
    </inkml:context>
    <inkml:brush xml:id="br0">
      <inkml:brushProperty name="width" value="0.05" units="cm"/>
      <inkml:brushProperty name="height" value="0.3" units="cm"/>
      <inkml:brushProperty name="color" value="#849398"/>
      <inkml:brushProperty name="inkEffects" value="pencil"/>
    </inkml:brush>
  </inkml:definitions>
  <inkml:trace contextRef="#ctx0" brushRef="#br0">44 176 11949 195891 59968,'2'6'10373'0'0,"1"-2"-9711"343"0,1 0 0-343 0,-1 1 1 0 0,2-3-1 0 0,2 1-254 740 0,0 1 0-740 0,0-3 1 0 0,2 4-1 0 0,1-2-115 410 0,0-1 1-410 0,4-1 0 0 0,-2 0 0 0 0,1 0 112 218 0,0 2 0-218 0,0 0 1 0 0,3-3-1 0 0,-1 0-161 23 0,1 0 1-23 0,-1 0 0 0 0,1 0 0 0 0,0 0-75 0 0,-1 0 1 0 0,0 0 0 0 0,-1 0 0 0 0,-2 0-13 0 0,0 0 0 0 0,1 0 0 0 0,-3-1 1 0 0,2-1-109 0 0,-1-1 1 0 0,0 0-1 0 0,-1 1 1 0 0,1 0 18 0 0,-2 0 1 0 0,-1 0-1 0 0,0 0-44 0 0,0 0 1 0 0,0-1-67 0 0,0 3 1 0 0,0 0 0 0 0,-1 1-1035 0 0,-2 2-1619 0 0,-2-3-1140 0 0,1 4 1263 0 0,-3-4 0 0 0,-4-3-1425 0 0,-5 1 3995 0 0,-1-4 0 0 0,-31-9 0 0 0,-6-6 0 0 0</inkml:trace>
  <inkml:trace contextRef="#ctx0" brushRef="#br0" timeOffset="799">223 76 11941 194246 60373,'0'4'2227'0'0,"-4"3"1"0"0,3-5-1675 0 0,-1 3 0 0 0,3-1 0 0 0,2 4-21 0 0,-1 0 0 0 0,0-3 1 0 0,-1 2-1 0 0,2 0-148 0 0,-1 3 0 0 0,1 3 1 0 0,0-1-1 0 0,-1 2-172 0 0,-2 2 1 0 0,3 5 0 0 0,0-1 0 0 0,-1 1-35 0 0,-2 0 0 0 0,3 0 0 0 0,0 2 1 0 0,-2-3-53 0 0,0-2 1 0 0,-1-1 0 0 0,0-1 0 0 0,1-2-281 0 0,2-1 0 0 0,-2-2 0 0 0,1-3-1510 0 0,-1 0-596 0 0,-1-4 1 0 0,0-1 1171 0 0,0-6 1 0 0,-7-19 0 0 0,-2-7-1 0 0</inkml:trace>
  <inkml:trace contextRef="#ctx0" brushRef="#br0" timeOffset="1164">971 450 11877 196398 63666,'-7'0'1467'0'-19,"2"1"1471"0"19,0 1 1073 0 0,3-1-2948 0 0,-1 3 0 0 0,3-3 1 0 0,1 0-117 0-7,1 2 1 0 0,0 0-1 0 0,3-2-410 127-25,0 1 1-127-1,0-1-1 0 1,0 2 1 0-1,1-2-216 900 2,1-1 1-900 1,1 0-1 0-1,0 2 1 0 1,0 1-141 953-2,0-2 1-953 0,0 0 0 0 1,0-1 0 0-1,1 0-11 580 3,2 0 1-580-1,2 0-1 0 0,-2 0 1 0 0,1 0-55 268 8,-1 0 1-268-1,3-2-1 0 1,-2-1 1 0-1,1 1-137 187 14,0 2 0-187 0,-3-1 0 0 0,3-1 0 0 0,-1-1-18 402 9,-1 2 0-402 0,-1 0 0 0-1,0 1 0 0 1,-1 0-24 372 0,-1 0 1-372 0,0-3 0 0 0,0 0-58 240 0,0 2 1-240 0,0 0-7 368 0,-1 1 373-33 0,-3 0 1-335 0,-1 0-122 291 0,-6 0 0-291 0,-1 0-189 223 0,-3 0 0-223 0,1 0 0 0 0,1 0 0 0 0,-1 0-145 100 0,-1 0 1-100 0,-1 0 0 0 0,0 0 0 0 0,0 0-58 48 0,0 0 0-48 0,-2 0 0 0 0,-1 0 0 0 0,2 0 68 0 0,-3 0 1 0 0,1 0 0 0 0,-2 0-1 0 0,1 0 65 2 0,1 0 1-2 0,1 0 0 0 0,-5 0 0 0 0,2 0 67 0-1,-1 0 0 0 1,2 1 0 0 0,0 0 1 0-1,0 2 54 0-23,0-1 0 0 0,2 0 1 0 0,0-1-1 0 0,1 2 68 0-39,1-1 0 0 1,0-1 58 25 8,0-1 0-25 0,1 0-26 23-47,3 3-144-10 55,1-2 0-13 1,6 2 36 0 27,1-3 1 0 1,3 0 0 0-1,1 0 0 0 0,0 0 168 32 3,0 0 0-32 1,0 0 0 0-1,0 0 0 0 0,0 0 24 64 0,0 0 0-64 0,0-1 0 0-1,1 0 0 0 1,2-2-5 29 1,-2 1 1-29 0,3 2-1 0-1,-1 0 1 0 1,1-1-89 0 8,3-2 0 0 0,-2 2 0 0 0,1-2 0 0 0,-1 0-24 0 6,1 0 0 0-1,1 1 0 0 1,-1 1 0 0 0,-1-1-147 0 0,-3 0 1 0 0,2-1 0 0 0,-2 3 0 0 0,0 0 71 0 0,-1 0 0 0 0,-4 0 0 0 0,-1 0-89 0 0,3 0 0 0 0,-4 1-1395 0 0,0 1-2022 0 0,-2-1 2597 0 0,-1 3 0 0 0,-1-4 1 0 0,-2 0-1214 0 0,-2 0 0 0 0,0-1 2135 0 0,1-2 0 0 0,-15-1 0 0 0,-7-4 0 0 0</inkml:trace>
  <inkml:trace contextRef="#ctx0" brushRef="#br0" timeOffset="1510">1128 302 11922 197038 61298,'-4'-5'4572'0'0,"2"2"-2235"2666"-16,-3 3-1530-2666 9,4 0 0 0 0,-2 1-274 0 7,3 1 1 0 0,0 0-1 0 0,0 3 1 0 0,0 2-46 0 0,0 0 1 0 0,0 1 0 0 0,0 2 0 0 0,0 3-76 0 0,0 2 0 0 0,0 3 1 0 0,0 2-1 0 0,0-1-41 0 0,0 3 1 0 0,0 1-1 0 0,0-1 1 0 0,0 2-65 0 0,0 0 0 0 0,0-2 0 0 0,0-1 0 0 0,0-3 61 0 0,0-1 0 0 0,0-4 1 0 0,0-2 374 0 0,0 1-852 0 0,0-2 1 0 0,0-6-276 0 0,0-4 1 0 0,0-4 0 0 0,0-4 0 0 0,0 1 50 0 0,0-1 1 0 0,0-2 0 0 0,0-1 0 0 0,0-2-118 0 0,0-1 0 0 0,0-1 0 0 0,0 0 0 0 0,0 0 97 0 0,0-1 0 0 0,0-2 1 0 0,0-2-1 0 0,0 1 151 0 0,0-3 1 0 0,1-1-1 0 0,0 0 1 0 0,1 0 134 0 0,0-1 1 0 0,-1 4-1 0 0,0 2 1 0 0,0 2 189 0 0,2 0 0 0 0,0 4 0 0 0,-3 1 1089 0 0,0 2-705 0 0,0 5 1 0 0,0 4 0 0 0,0 5-123 0 0,0 2 0 0 0,0 1 1 0 0,0 1-1 0 0,0 1-23 0 0,0 0 0 0 0,0 4 0 0 0,0-1 1 0 0,0 2-72 0 0,0 4 0 0 0,0-3 1 0 0,0 4-1 0 0,0-3-18 0 0,0 2 1 0 0,0 2-1 0 0,0-2 1 0 0,0 0-122 0 0,0 3 1 0 0,0-3-1 0 0,0 1 1 0 0,0-3-341 0 0,0 2 0 0 0,0-2 0 0 0,0-3 0 0 0,0-2-2747 0 0,0-1 0 0 0,0-3-571 0 0,0-3 0 0 0,0-4 3505 0 0,0-1 0 0 0,-11-18 0 0 0,-1-6 0 0 0</inkml:trace>
  <inkml:trace contextRef="#ctx0" brushRef="#br0" timeOffset="3040">293 106 11936 200346 60568,'-5'-2'96'0'0,"-1"-1"0"0"0,4-1 0 0 0,-2 0 305-1253 0,1 0 0 1253 0,0 1 0 0 0,2-2 481-320 0,-1-1 1 320 0,1-1-153-21 0,-2-1 1 21 0,2 2 0 0 0,0 2 792 0 0,-1 1-1274 0 0,1 0 1 0 0,-3 6-1 0 0,4 3 1 0 0,0 2 13 0 0,0 2 0 0 0,-1 2 1 0 0,0 3-1 0 0,-2 2 38 0 0,1 1 0 0 0,1 3 1 0 0,1 1-1 0 0,0 2-14 0 0,0 0 1 0 0,0 0-1 0 0,0 1 1 0 0,0 0-133 0 0,0-2 1 0 0,1-1 0 0 0,1-4 0 0 0,1 0-94 0 0,-2-1 0 0 0,0-6 0 0 0,0-1 122 0 0,2-4-656 0 0,-2-3 1 0 0,2-6-1 0 0,-3-3 250 0 0,0-1 1 0 0,0-2-1 0 0,0-2 1 0 0,0 1-48 0 0,0-2 1 0 0,0 0 0 0 0,0-3-1 0 0,-1 0 33 0 0,-1 0 0 0 0,1 1 0 0 0,-2-5 1 0 0,2 0-54 0 0,1-1 0 0 0,0-3 1 0 0,0-1-1 0 0,0 0 43 0 0,0-2 1 0 0,0 4 0 0 0,0-1-1 0 0,0 2 231 0 0,0 0 1 0 0,0 2 0 0 0,0 4 988 0 0,0 3-575 0 0,0 4 1 0 0,0 8 0 0 0,0 5-27 0 0,0 2 1 0 0,0 4 0 0 0,0 2-1 0 0,0 2 18 0 0,0 1 1 0 0,0 0 0 0 0,0 2 0 0 0,0 4-25 0 0,0 3 1 0 0,0 0 0 0 0,0 3 0 0 0,0 0-197 0 0,0-1 0 0 0,0 3 1 0 0,0 2-1 0 0,0-1-198 0 0,0-3 0 0 0,0-2 1 0 0,0-2-1 0 0,1-3-1289 0 0,2-1 1 0 0,-1-8 0 0 0,3-2-3299 0 0,1-5 4614 0 0,1-5 0 0 0,0-27 0 0 0,1-8 0 0 0</inkml:trace>
  <inkml:trace contextRef="#ctx0" brushRef="#br0" timeOffset="3530">363 1183 11905 201040 62167,'-3'5'847'0'0,"1"0"1"0"0,-2-3 2619 0 0,2 1-2133 0 0,2 1 1 0 0,-3 0-1 0 0,6 1-475 0 0,1-2 0 0 0,3 0 0 0 0,1 0 0 0 0,0-1-231 0 0,0 2 1 0 0,0-3 0 0 0,-1 1-1 0 0,1 0-159 0 0,0 1 1 0 0,3-2-1 0 0,-2 1 1 0 0,1 0 21 0 0,-1 0 1 0 0,1-1-1 0 0,2 1 1 0 0,-1-1-93 0 0,1-1 0 0 0,0 0 0 0 0,-1 0 0 0 0,1 0-323 0 0,-1 0 1 0 0,3 0 0 0 0,-2 0 0 0 0,1 0-77 0 0,0 0 0 0 0,-3-2 0 0 0,3 0 0 0 0,-1-1 0 0 0,0 0 0 0 0,-1 2 0 0 0,0-3 0 0 0,1 2 0 0 0,1-1 0 0 0,-4 0 0 0 0,3 2 0 0 0,-2 0 0 0 0,0-2 0 0 0,0 0 0 0 0,-1 3 0 0 0,1 0 0 0 0,0 0 0 0 0,1 0 0 0 0,-3 0 0 0 0,0 0 0 0 0,-1 0 0 0 0,3 0 0 0 0,1 0 0 0 0,-2 0 0 0 0,0 0 0 0 0,2 0 0 0 0,3 0 0 0 0,-3 0 0 0 0,-1 0 0 0 0,-5 0 0 0 0,-3 0 0 0 0,-4 0 0 0 0,-3 0 0 0 0,-2 0 0 0 0,0 0 0 0 0,-4 0 0 0 0,1 0 0 0 0,0 0-100 0 0,1 0 1 0 0,-1 0 0 0 0,-2 0 0 0 0,2 0-287 0 0,-2 0 1 0 0,-1 0 0 0 0,2 0 0 0 0,-2 0 52 0 0,-1 0 0 0 0,1 0 0 0 0,-1 0 0 0 0,1 0 120 0 0,-1 0 0 0 0,-1 1 1 0 0,-2 1-1 0 0,1 1 58 0 0,-3-2 1 0 0,1 0-1 0 0,3-1 1 0 0,2 0 40 0 0,0 0 0 0 0,0 0 0 0 0,-2 0 1 0 0,2 0 135 0 0,2 0 0 0 0,3 0 0 0 0,-1 0 16 0 0,-1 0 0 0 0,1 0 0 0 0,-1-1 0 0 0,3 0 19 0 0,2-2 1 0 0,0 0 423 0 0,-3 3-523 0 0,0 0-598 0 0,5 0 325 0 0,-1 0 0 0 0,5 3 1 0 0,2 0 137 0 0,1-2 0 0 0,3 0 0 0 0,1-1 160 0 0,0 0 0 0 0,0 0 0 0 0,0 0 0 0 0,2 0-38 0 0,1 0 0 0 0,-1 0 1 0 0,-2 0-1 0 0,2 0-71 0 0,0 0 1 0 0,1 0 0 0 0,-2 0 0 0 0,0 0-321 0 0,2 0 1 0 0,1 0 0 0 0,-1 0 0 0 0,1 0-78 0 0,-1 0 0 0 0,2-1 1 0 0,-1 0-1 0 0,-1-2-538 0 0,0 1 0 0 0,-1-1 0 0 0,-2-1-1650 0 0,0 0 0 0 0,-3 2 2711 0 0,0 0 0 0 0,-24 4 0 0 0,-4 3 0 0 0</inkml:trace>
  <inkml:trace contextRef="#ctx0" brushRef="#br0" timeOffset="4397">629 1027 11905 201040 62167,'-6'0'1105'0'0,"1"0"1"0"0,3 1 0 0 0,-1 0 0 0 0,0 3-225-4 0,1 0 0 4 0,-2 2 1 0 0,2 2-395 0 0,0 3 1 0 0,-1-1 0 0 0,3 4 0 0 0,-1 0-103 0 0,-1 4 1 0 0,1 5-1 0 0,-2 0 1 0 0,2 2-41 0 0,1 3 0 0 0,0-1 0 0 0,0 3 0 0 0,0-2-38 0 0,0-2 0 0 0,0 1 0 0 0,0-4 0 0 0,0-3-276 0 0,0-2 0 0 0,3-5 0 0 0,-1-2 0 0 0,1-3-143 0 0,1-3 1 0 0,-3-2-317-967 0,5-3 0 967 0,-5-3 1 0 0,2-2-1 0 0,-2-2 51-1029 0,-1-1 0 1029 0,0-3 1 0 0,0 0-1 0 0,0-1 7-715 0,0-2 1 715 0,1 0 0 0 0,1-2 0 0 0,0-1 121-290 0,0-1 1 290 0,-1 1-1 0 0,-1-3 1 0 0,0 0 44-15 0,0 0 0 15 0,2-1 0 0 0,1-2 0 0 0,-1-1 40 0 0,-1 1 0 0 0,-1-3 0 0 0,0 0 0 0 0,0 4 118 0 0,0 0 0 0 0,0 2 1 0 0,0-1-1 0 0,0 4 461 0 0,0 3 0 0 0,0 5 124 0 0,0 4 0 0 0,0 4 0 0 0,0 2 0 0 0,0 5-139 0 0,0 4 1 0 0,0 4 0 0 0,0-1 0 0 0,0 3 144 0 0,0 3 1 0 0,0 3 0 0 0,0-1 0 0 0,0 3-132 0 0,0 3 1 0 0,-3 1-1 0 0,0-1 1 0 0,2 1-66 0 0,0 1 1 0 0,1-1 0 0 0,-1 1-1 0 0,-1-1-187 0 0,0 0 0 0 0,-1-3 0 0 0,3-4 1 0 0,0-5-301 0 0,0-2-145 0 0,0-4 1 0 0,0-3 0 0 0,0-7-1 0 0,0-5-556 0 0,0-5 0 0 0,0 0 0 0 0,0-3 0 0 0,0-1 163 0 0,0-1 0 0 0,0-2 0 0 0,0-2 0 0 0,0-1 213 0 0,0 1 1 0 0,0-1-1 0 0,0 0 1 0 0,1 0 197 0 0,1-1 1 0 0,-1-2-1 0 0,2 0 1 0 0,-1-1 131 0 0,0 1 0 0 0,-1-2 1 0 0,2 1-1 0 0,-2 5 475 0 0,-1 1 0 0 0,2 6 246 0 0,1 2 0 0 0,0 5 0 0 0,-3 5-61 0 0,0 5 1 0 0,0 2-1 0 0,0 1 1 0 0,0 4-15 0 0,3 4 1 0 0,-2-1 0 0 0,2 6 0 0 0,-3 1-77 0 0,0 1 0 0 0,0 0 0 0 0,0 1 0 0 0,0 1-407 0 0,0-2 1 0 0,0 4-1 0 0,0-5 1 0 0,0-3-1407 0 0,0-1 1 0 0,0-2 0 0 0,0-5-202 0 0,0-1 1576 0 0,0-5 0 0 0,0-40 0 0 0,0-13 0 0 0</inkml:trace>
  <inkml:trace contextRef="#ctx0" brushRef="#br0" timeOffset="6771">1526 684 11888 204922 63074,'-8'8'3542'0'-22,"0"0"-2866"-180"22,0-1 0 180-1,4-2 0 0 0,3-1-143 0 0,2 0 0 0 1,0-1 1 0-1,5-3-1 0 0,1 0 298 0 0,2 0 0 0 0,1 0 0 0 1,2 0 0 0-1,0 0-406 0 1,1 0 0 0 0,-1 0 0 0 0,3 0 1 0 0,-1 0-61 0 0,-1 0 0 0 0,0 0 0 0 0,2 0 1 0 0,0-1-123 0 0,-2-2 1 0 0,2 1 0 0 0,-3-2-1 0 0,2 0-19 0 0,-2 3 0 0 0,-2 0 0 0 0,3-1 0 0 0,-2-1-76 0 0,-1 2 0 0 0,-2-3 0 0 0,0 2-68 0 0,0 0 1 0 0,-4 0 246 0 0,-2-1 1 0 0,-2 3-71 0 0,-2-3 0 0 0,-2 2 1 0 0,-4 1-1 0 0,0 0-227 0 0,1 0 1 0 0,-4 0 0 0 0,0 0 0 0 0,-2 1-148 0 0,-1 2 0 0 0,0-3 0 0 0,-2 4 0 0 0,1-1-186 0 0,-1-1 0 0 0,2 1 0 0 0,1-3 0 0 0,-2 0 57 0 0,1 0 1 0 0,0 0 0 0 0,-1 0 0 0 0,2 0 187 0 0,0 0 0 0 0,0 0 0 0 0,-1 0 1 0 0,2 0 98 0 0,1 0 0 0 0,1 0 1 0 0,2 0-1 0 0,0 0 177 0 0,0 0 0 0 0,0 2-203 0 0,0 1 1 0 0,4 0-121 0 0,1-1 1 0 0,3-1-1 0 0,3 2 90 0 0,2-2 0 0 0,2-1 0 0 0,1 0 0 0 0,1 0 40 0 0,2 0 0 0 0,-4 0 0 0 0,5 0 0 0 0,-1 0 194 0 0,2 0 0 0 0,0 0 0 0 0,0 0 0 0 0,0 0-8 0 0,2 0 0 0 0,-2 0 0 0 0,0 0 0 0 0,2-1-105 0 0,3-2 0 0 0,-3 1 1 0 0,4-1-1 0 0,-3-1-101 0 0,0-1 1 0 0,0 3 0 0 0,1-1-1 0 0,-1 0-110 0 0,-1 1 0 0 0,-4-2 0 0 0,-1 2 1 0 0,-2 0-196 0 0,0 0 1 0 0,0 1-449 0 0,0 1 15 0 0,-4 0 1 0 0,-1 0-383 0 0,-6 0 0 0 0,-1-1 1 0 0,-4 0-277 0 0,0-2 1 0 0,3-1 0 0 0,0 3 0 0 0,-1-3-508 0 0,-1 0 1 0 0,-1 2 0 0 0,-2-2 1897 0 0,-1 1 0 0 0,-20 9 0 0 0,-3-1 0 0 0</inkml:trace>
  <inkml:trace contextRef="#ctx0" brushRef="#br0" timeOffset="7441">1619 590 11888 203593 63044,'-7'0'253'0'0,"1"0"550"0"0,1 0 0 0 0,2 0 0 0 0,-1 1 282 0 0,1 2 1 0 0,0-2-1 0 0,3 5-615 0 0,0 0 0 0 0,3 2 0 0 0,-1 1 1 0 0,1 2-86 0 0,0 1 0 0 0,-1 1 0 0 0,2 3 0 0 0,0 1-53 0 0,-2 0 1 0 0,1 1-1 0 0,0 2 1 0 0,-1 0-176 0 0,-2-1 0 0 0,3-1 0 0 0,0 0 0 0 0,-2-4-562 0 0,0-4 1 0 0,0 2-617 0 0,2-3 1 0 0,-1-3 510 0 0,3-6 0 0 0,-3-4 0 0 0,0-7 0 0 0,-1-1 114 0 0,-1-3 1 0 0,3-1 0 0 0,-1 1 0 0 0,-1-1 188 0 0,0 1 1 0 0,2-3 0 0 0,-1-1-1 0 0,0 1 117 0 0,-1-1 1 0 0,0 3 0 0 0,1-3-1 0 0,0 3 111 0 0,0 1 1 0 0,-1-1-1 0 0,-1 0 1 0 0,0 1 73 0 0,0 2 0 0 0,0 2 0 0 0,0 4 0 0 0,-1 0 1274 0 0,-2 1-841 0 0,3 3 0 0 0,-4 5 0 0 0,4 2 0 0 0,-1 5-76 0 0,-1 1 0 0 0,1 3 1 0 0,-2 4-1 0 0,2 2-35 0 0,1 4 1 0 0,0 1 0 0 0,0 3 0 0 0,0-2-201 0 0,0 2 1 0 0,0 3-1 0 0,0-3 1 0 0,0 1-435 0 0,0-2 0 0 0,0-5 1 0 0,0-1-1 0 0,1 0-1177 0 0,2-3 1 0 0,-2-5-1 0 0,5-1 1394 0 0,0-2 0 0 0,1-15 0 0 0,1-4 0 0 0</inkml:trace>
  <inkml:trace contextRef="#ctx0" brushRef="#br0" timeOffset="7442">1463 1565 11888 198327 63044,'-8'5'1336'0'0,"4"2"1"0"0,4-7 0 0 0,5 3 0 0 0,3-2-591 0 0,3-1 1 0 0,-2 0 0 0 0,4-1 0 0 0,1-1-267 0 0,1 0 1 0 0,0-2-1 0 0,1 2 1 0 0,0 0-172 0 0,2 0 0 0 0,-1-1 0 0 0,1 0 0 0 0,-1 1-143 0 0,-2 1 1 0 0,1-1 0 0 0,0-1 0 0 0,-2 1 48 0 0,0 1 0 0 0,-4 1 0 0 0,-2 0-370 0 0,0 0-53 0 0,-4 0 0 0 0,-1 0 0 0 0,-6 0 225 0 0,-2 0 1 0 0,-2 0-1 0 0,-1 0 1 0 0,1 0-4 0 0,-1 0 0 0 0,-2 0 1 0 0,-2 0-1 0 0,0 0-202 0 0,-2 0 0 0 0,-1 0 0 0 0,0 0 0 0 0,-1 0-164 0 0,1 0 0 0 0,-1 0 1 0 0,0 0-1 0 0,-1 1 145 0 0,-2 2 1 0 0,0-2 0 0 0,1 1 0 0 0,1 0 191 0 0,-1 1 0 0 0,2-1 1 0 0,1 2-1 0 0,2 0 214 0 0,3 1 0 0 0,1-4 1 0 0,2 3 1234 0 0,2-1-1230 0 0,1-2 1 0 0,8 3-1 0 0,1-5 1 0 0,2-1-84 0 0,1 0 1 0 0,0-2 0 0 0,0 2 0 0 0,2 0 34 0 0,3 0 0 0 0,0-2 0 0 0,0 2 0 0 0,1 0 157 0 0,0 1 0 0 0,2-1 1 0 0,0-1-1 0 0,-1 1-11 0 0,1 1 1 0 0,0-1-1 0 0,1-1 1 0 0,2 1-132 0 0,-2 1 1 0 0,2 1 0 0 0,-1 0 0 0 0,-1 0-162 0 0,-3 0 1 0 0,1 0 0 0 0,-4 0-1 0 0,1 1-78 0 0,-1 2 1 0 0,-2-2 0 0 0,-2 2-1 0 0,-1 0-795 0 0,-1 0-232 0 0,-3-1-1 0 0,1-2-423 0 0,-6 0 1 0 0,-1 0-1 0 0,-4 0-158 0 0,0 0 0 0 0,0 0 0 0 0,0 0-980 0 0,0 0 2657 0 0,0 0 0 0 0,-23-14 0 0 0,-8-2 0 0 0</inkml:trace>
  <inkml:trace contextRef="#ctx0" brushRef="#br0" timeOffset="7627">1619 1339 11888 198327 63044,'-7'0'908'0'0,"-1"0"0"0"0,2 0 0 0 0,2 1-211 0 0,1 1 1 0 0,0 0-1 0 0,2 3 1 0 0,-1-1-143 0 0,0 0 1 0 0,-1 2 0 0 0,3 2 0 0 0,0 3 51 0 0,0 1 0 0 0,0 3 0 0 0,1 2 0 0 0,1 1-147 0 0,0 3 0 0 0,1 5 1 0 0,-3 3-1 0 0,1 0-191 0 0,1 3 0 0 0,-1-3 0 0 0,2-2 0 0 0,-2 0-120 0 0,-1-1 1 0 0,2-6 0 0 0,1-3 0 0 0,-1-2-158 0 0,-1-2 0 0 0,-1-6 1 0 0,1 0-563 0 0,1-2 0 0 0,-1-4 0 0 0,2-3 0 0 0,-2-3-47 0 0,-1-2 1 0 0,0-1-1 0 0,0 0 1 0 0,0-1 87 0 0,3-1 0 0 0,-2-3 1 0 0,2-2-1 0 0,-3-1 252 0 0,0-3 1 0 0,3 3 0 0 0,0-4 0 0 0,-2 2 108 0 0,0-3 0 0 0,-1 1 0 0 0,0-1 0 0 0,0 0 73-72 0,0-2 0 72 0,0-2 0 0 0,0 1 0 0 0,0-2 173-3114 0,0 0 0 3114 0,0 3 0 0 0,0 2 0 0 0,0 3 388 0 0,0 1 1 0 0,0 6-1 0 0,0 0 870 0 0,0 3-789 0 0,0 3 0 0 0,0 5 1 0 0,0 5-1 0 0,0 2-50 0 0,0 1 0 0 0,0 1 0 0 0,0 1 0 0 0,0 4-67 0 0,0 3 0 0 0,0 2 1 0 0,0 3-1 0 0,0 2-39 0 0,0 1 0 0 0,0-1 0 0 0,0 3 1 0 0,0 1-198 0 0,0 2 0 0 0,0-1 1 0 0,-1-1-1 0 0,0-1-284 0 0,-2-2 0 0 0,0 0 0 0 0,3-3 1 0 0,0-1-1469 0 0,0-3 0 0 0,0-5-799 0 0,0-3 1 0 0,0-6 0 0 0,0-4 454 0 0,0-4 1 0 0,0-6 1901 0 0,0-3 0 0 0,4 5 0 0 0,0 1 0 0 0</inkml:trace>
  <inkml:trace contextRef="#ctx0" brushRef="#br0" timeOffset="8311">410 1877 11947 199141 60044,'-2'6'351'0'0,"-1"-1"1"0"0,0-3 531 0 0,3 4 1 0 0,1-4 0 0 0,2 0 0 0 0,2-1-11 0 0,2-1 1 0 0,1-1 0 0 0,0-1-1 0 0,2 0-212 0 0,0 0 0 0 0,2-2 0 0 0,-3 2 0 0 0,3 0-133 0 0,0 1 1 0 0,-2-1 0 0 0,2-1 0 0 0,0 1-131 0 0,0 1 0 0 0,1 1 0 0 0,1 0 0 0 0,-2 0-23 0 0,2 0 1 0 0,0 0 0 0 0,0 0 0 0 0,-1 0-122 0 0,1 0 1 0 0,-2 0 0 0 0,0 0 0 0 0,0 0-90 0 0,0 0 0 0 0,1 0 0 0 0,0 0 0 0 0,-3 0-29 0 0,-2 0 0 0 0,0 0 1 0 0,0 0-1 0 0,0 0 3 0 0,0 0 0 0 0,-3 0 0 0 0,0 0-128 0 0,1 0 1 0 0,-1 3 64 0 0,0 0 311 0 0,-3-1 241 0 0,1-2-587 0 0,-10 0 1 0 0,2 0-1 0 0,-5 0-203 0 0,1 0 1 0 0,1 0-1 0 0,0 0 1 0 0,0 0-119 0 0,0 0 0 0 0,0 0 1 0 0,-1 0-1 0 0,-2 0-52 0 0,2 0 1 0 0,-4 0 0 0 0,1 0 0 0 0,-1 0 31 0 0,1 0 1 0 0,-2 0 0 0 0,-1 0-1 0 0,-1 0 100 0 0,0 0 0 0 0,1 0 1 0 0,-1 0-1 0 0,1-1 143 0 0,-1-1 0 0 0,1 1 1 0 0,2-2-1 0 0,0 2 104 0 0,-1 1 0 0 0,2 0 1 0 0,2 0-1 0 0,1 0 197 0 0,1 0 1 0 0,0 0-32 0 0,1 0-288 0 0,3 0 1 0 0,1 0-99 0 0,6 0 0 0 0,1 0 0 0 0,4 0 196 0 0,3 0 0 0 0,-3 0 0 0 0,3 0 0 0 0,-2 1 139 0 0,2 2 0 0 0,0-2 0 0 0,3 1 1 0 0,-1-1 2 0 0,1-1 1 0 0,1 0 0 0 0,0 0 0 0 0,1 0-52 0 0,-1 0 1 0 0,1 0 0 0 0,0-1-1 0 0,-1 0-108 0 0,0-2 1 0 0,1 0 0 0 0,0 3 0 0 0,-1 0-217 0 0,-2 0 1 0 0,1 0 0 0 0,-4 0-117 0 0,-1 0 1 0 0,0 0-605 0 0,-1 0 0 0 0,-5 0-149 0 0,-3 0 0 0 0,-3 3 1 0 0,-5 0-154 0 0,0-2 1 0 0,0 0 0 0 0,0-1 0 0 0,1 0 51 0 0,-1 0 1 0 0,1 0-1 0 0,-1 0 1 0 0,0 0 1179 0 0,0 0 0 0 0,-21-17 0 0 0,-4-4 0 0 0</inkml:trace>
  <inkml:trace contextRef="#ctx0" brushRef="#br0" timeOffset="9458">597 1753 11947 200354 60044,'-8'0'498'0'0,"3"0"1103"-5098"0,1 0-324 4936 0,2 0 0 162 0,-2 1-749 0 0,4 1 1 0 0,0 3 0 0 0,1 3 0 0 0,1 0-122 0 0,1 2 1 0 0,-1 0-1 0 0,-2 4 1 0 0,2 2-169 0 0,1 5 1 0 0,-1-2-1 0 0,-1 3 1 0 0,1 1-74 0 0,0 2 0 0 0,1 1 0 0 0,-3-2 0 0 0,0-2-119 0 0,0-1 0 0 0,0 0 0 0 0,0-4 0 0 0,0-4-1575 0 0,0-1 978 0 0,0-5 1 0 0,0-5 0 0 0,0-7-129 0 0,0-2 0 0 0,3-6 1 0 0,-1-1-1 0 0,1-2 197 0 0,0-3 0 0 0,-1 0 0 0 0,3 2 0 0 0,-2-1 404 0 0,-1 0 0 0 0,1-1 1 0 0,0 1-1 0 0,-1 2 121 0 0,-1 2 0 0 0,-1 0 1 0 0,0 2-1 0 0,0 1 863 0 0,0 0 558 0 0,0 1 1 0 0,0 6-923 0 0,0 4 0 0 0,0 6 1 0 0,0 6-1 0 0,0-1-175 0 0,0 3 0 0 0,0 4 0 0 0,0 1 0 0 0,0 0-317 0 0,0 3 1 0 0,0 1 0 0 0,0 0-1 0 0,0-2-348 0 0,0 0 0 0 0,0-3 0 0 0,0 0 1 0 0,0-2-1053 0 0,0 0 0 0 0,0-4 0 0 0,1-3 1349 0 0,1-2 0 0 0,3-11 0 0 0,2-5 0 0 0</inkml:trace>
  <inkml:trace contextRef="#ctx0" brushRef="#br0" timeOffset="10297">1440 2540 11950 197120 59944,'-8'8'798'0'0,"0"0"0"0"0,4-3 0 0 0,1 0 635-326 0,-1-2 1 326 0,4 3-543 0 0,-3 0 0 0 0,3-3 0 0 0,3 0-512 0 0,2-2 0 0 0,2-1 1 0 0,2 0-1 0 0,3 0-131 0 0,0 0 1 0 0,0-3 0 0 0,3-1-1 0 0,-2 1-34 0 0,1-1 1 0 0,3-1 0 0 0,-3 2 0 0 0,2-2-123 0 0,-1-1 1 0 0,5 2-1 0 0,-4-1 1 0 0,0 2-78 0 0,1 1 0 0 0,-5-1 0 0 0,2 1 0 0 0,-1-1-409 0 0,-1 0 0 0 0,-1 2-358 0 0,-3-2 718 0 0,0 2 1 0 0,-4 1 0 0 0,-4 0-1 0 0,-4 1 72 0 0,0 2 1 0 0,-6-2-1 0 0,2 1 1 0 0,-1-1-29 0 0,-3-1 1 0 0,3 0 0 0 0,-4 0 0 0 0,2 0-19 0 0,-1 0 0 0 0,-2 1 0 0 0,-1 1 1 0 0,-1 0-32 0 0,1-1 0 0 0,-1 3 0 0 0,0-1 0 0 0,1 1 72 0 0,-1-1 1 0 0,1 1-1 0 0,-1-2 1 0 0,1 0 70 0 0,2 0 1 0 0,-1-1-1 0 0,4-1 1 0 0,1 0 233 0 0,0 0 1 0 0,1 0 131 0 0,0 0-382 0 0,4 0 0 0 0,0-1 1 0 0,5-1 65 0 0,2 0 1 0 0,1-1-1 0 0,4 3 97 0 0,0 0 1 0 0,0 0 0 0 0,-1 0 0 0 0,2 0 60 0 0,1 0 0 0 0,0 0 0 0 0,2 0 1 0 0,0 0-14 0 0,1 0 0 0 0,-2 0 1 0 0,3 0-1 0 0,-1 0-119 0 0,1 0 1 0 0,4 0 0 0 0,-1 0 0 0 0,1 0-99 0 0,-1 0 1 0 0,-2-1 0 0 0,2-1 0 0 0,0 0-150 0 0,1 0 1 0 0,0 1 0 0 0,-4 1 0 0 0,-2-1 36 0 0,-2-1 0 0 0,4 1 0 0 0,-4-2-189 0 0,0 2 0 0 0,-4 1-299 0 0,-1 0 1 0 0,-4 0-975 0 0,-1 0 0 0 0,-3 0-32 0 0,-5 0 1 0 0,0 0 0 0 0,0 0 194 0 0,0 0 0 0 0,0-2 0 0 0,0-1 1329 0 0,1-1 0 0 0,-15-9 0 0 0,-3-3 0 0 0</inkml:trace>
  <inkml:trace contextRef="#ctx0" brushRef="#br0" timeOffset="10864">1573 2377 11950 196794 59944,'-8'0'3506'0'0,"0"0"-2755"0"0,4 0 0 0 0,-2 1 0 0 0,3 2-270 0 0,1 1 0 0 0,1 1 0 0 0,1 2 0 0 0,0 2-22 0 0,0 0 0 0 0,3 3 0 0 0,0 1 0 0 0,-2 3-206 0 0,0 2 1 0 0,2 2 0 0 0,0 3 0 0 0,-1 1-97 0 0,2 2 0 0 0,-3 0 0 0 0,2 1 1 0 0,0 0 18 0 0,-1-1 0 0 0,1-5 0 0 0,-3-2 0 0 0,2-2-267 0 0,0-2 1 0 0,1-4-1 0 0,-2-2-363 0 0,1-3 0 0 0,-1-4 0 0 0,2-4-16 0 0,-2-3 0 0 0,-1-2 1 0 0,1-1-1 0 0,1-3-10 0 0,0-2 1 0 0,1-3 0 0 0,-3-1 0 0 0,0-1 219 0 0,0 1 0 0 0,2-1 0 0 0,1 0 0 0 0,-1 0 213 0 0,-1-2 1 0 0,-1 2 0 0 0,0-1-1 0 0,0 2 90 0 0,0-2 1 0 0,-1 0 0 0 0,-1 0-1 0 0,-1 0 88 0 0,2-1 0 0 0,-3 1 1 0 0,2 4-1 0 0,-1 1 385 0 0,-1 1 1 0 0,3 4 123 0 0,-1-2 1 0 0,1 7-164 0 0,1 4 1 0 0,0 3 0 0 0,0 6-1 0 0,0 1-38 0 0,0 0 1 0 0,0 4 0 0 0,0 1 0 0 0,0 4-110 0 0,0 1 0 0 0,0 0 0 0 0,0 4 0 0 0,0-1-156 0 0,0 0 0 0 0,0 1 1 0 0,0 0-1 0 0,0-1-134 0 0,0 0 0 0 0,0 1 0 0 0,0-2 0 0 0,1-1 88 0 0,1-3 1 0 0,-1-2-1 0 0,2-3 1 0 0,-2-2-4510 0 0,-1-4-16 0 0,0-2 1 0 0,0-5 4396 0 0,0-5 0 0 0,-11-26 0 0 0,-1-8 0 0 0</inkml:trace>
  <inkml:trace contextRef="#ctx0" brushRef="#br0" timeOffset="11566">238 2915 12055 196336 55528,'-7'7'306'0'0,"0"1"0"0"0,1 0 624-1243 0,4 0 0 1243 0,1-3 0 0 0,1 1 73 0 0,0 0 0 0 0,3 0 0 0 0,3-1 0 0 0,1-2-604 0 0,0-2 0 0 0,4 0 1 0 0,0 0-1 0 0,2 2-73 0 0,0-1 0 0 0,2-1 1 0 0,1-1-1 0 0,-1-1 24 0 0,1-2 0 0 0,-1 2 0 0 0,1-1 1 0 0,0 0-176 0 0,-1-1 0 0 0,2 2 1 0 0,-1-1-1 0 0,0 0-96 0 0,-1-1 1 0 0,-3 2-1 0 0,0-2 1 0 0,-1 0-59 0 0,-2 1 1 0 0,-1-2 49 0 0,-3 2 0 0 0,-2 0 79 0 0,-6-3 1 0 0,-1 3-1 0 0,-5-1 1 0 0,0 2-67 0 0,-1 1 0 0 0,-3-1 1 0 0,1 0-1 0 0,0-2-157 0 0,-2 1 1 0 0,-1 1 0 0 0,0 1 0 0 0,-1 0-33 0 0,1 0 1 0 0,-1 0 0 0 0,0 0-1 0 0,1 0 38 0 0,-1 0 1 0 0,1 3 0 0 0,-1 1-1 0 0,1-1 174 0 0,-1 1 0 0 0,3-1 1 0 0,1-1-1 0 0,0 1 152 0 0,3 2 1 0 0,0-3 0 0 0,2 3 160 0 0,-1-2 1 0 0,4 1-246 0 0,1-2 1 0 0,3-1-155 0 0,3 2 1 0 0,-2-2 0 0 0,5-1 0 0 0,0 0-70 0 0,0 0 0 0 0,2 0 0 0 0,0 0 0 0 0,0 0 151 0 0,-1 0 0 0 0,2 0 1 0 0,1 0-1 0 0,1-1 119 0 0,1-2 0 0 0,1 1 0 0 0,2-2 1 0 0,0 0-22 0 0,0-1 0 0 0,-3 1 0 0 0,4-2 0 0 0,0 1-23 0 0,2-2 1 0 0,1 3 0 0 0,-2 0 0 0 0,1-1-44 0 0,0 1 0 0 0,-2 2 1 0 0,0 0-1 0 0,-1 1-60 0 0,1-2 1 0 0,-3 2-1 0 0,-1-2 1 0 0,0 3-68 0 0,-3 0 0 0 0,-1 0 0 0 0,0 0-152 0 0,0 3-420 0 0,-4-2-1146 0 0,0 2 362 0 0,-11-3 1 0 0,2 0 0 0 0,-6 0 165 0 0,3 0 0 0 0,0 0 1 0 0,0 0-1 0 0,0 0 164 0 0,-3 0 0 0 0,2 0 0 0 0,-1 0 0 0 0,0 0-1887 0 136,0-3 2905 0-136,-2 2 0 0 0,-39-2 0 0 0,-7 3 0 0 0</inkml:trace>
  <inkml:trace contextRef="#ctx0" brushRef="#br0" timeOffset="12012">301 2852 12045 195093 55909,'0'-5'1491'0'0,"0"0"-363"0"0,0 3 0 0 0,0-1-325 0 0,0 0 0 0 0,0 3-452 0 0,0 0 0 0 0,2 3 0 0 0,1 5 0 0 0,0 3 49 0 0,0 2 0 0 0,-1 3 1 0 0,2 2-1 0 0,0 2-133 0 0,-2 3 0 0 0,1 2 1 0 0,1-1-1 0 0,-1 3-41 0 0,1 1 1 0 0,-1-3 0 0 0,-1 1-1 0 0,0-2-116 0 2,0-4 1 0 1,-1-3-1 0-1,0-5-1498 0 337,2 0 764 0-236,-3-5 0 0 0,6-8 0 0 0,-4-6 0 0 0,0-4 107 0-45,-1-1 0 0-1,2-5 0 0 1,-1-2 0 0-1,1-2 155 0-33,0 0 1 0-1,-2 2 0 0 0,3-3-1 0 0,-2 0 188 0-15,1-3 0 0 0,2 5 1 0 0,-2-5-1 0 0,-1 1 199 0-6,-1-1 1 0-1,-1-2 0 0 0,0 2-1 0 1,2 0 128 0-2,1 2 0 0 0,-1 1 1 0 0,-2 5-1 0 0,0 1 1457 0 0,0 2-902 0 0,0 4 0 0 0,0 3 310 0 0,0 7 1 0 0,0 7-595 0 0,0 7 0 0 0,0-2 0 0 0,0 1 1 0 0,0 1-159 0 0,0 4 0 0 0,0 2 0 0 0,0 3 0 0 0,0 0-59 0 0,0 1 1 0 0,0 2 0 0 0,0 1 0 0 0,0 1-36 0 0,0 0 0 0 0,0 1 1 0 0,0-1-1 0 0,0-2-258 0 0,0-1 0 0 0,0 0 0 0 0,0-3 1 0 0,0-1-691 0 0,0-3 1 0 0,1-5-1 0 0,1-2-1898 0 0,1-2 0 0 0,-1-7 1520 0 0,-2-2 0 0 0,0-2 0 0 0,0-7 0 0 0,0-1 1154 0 0,0 0 0 0 0,-3-15 0 0 0,-2 1 0 0 0</inkml:trace>
  <inkml:trace contextRef="#ctx0" brushRef="#br0" timeOffset="14059">36 2369 11998 197739 57812,'-4'0'1742'0'0,"-3"0"1"0"0,7 0 0 0 0,0 0-918 0 0,4 0 1 0 0,4 0 0 0 0,1 0 0 0 0,1 0-111 0 0,0 0 0 0 0,2 0 0 0 0,1 0 0 0 0,2 0-273 0 0,1 0 0 0 0,-2 0 1 0 0,0 0-1 0 0,0 0-155 0 0,3 0 0 0 0,-2 0 0 0 0,0 0 0 0 0,-1 0-84 0 0,0 0 1 0 0,0 0 0 0 0,0 0 0 0 0,-2 0-59 0 0,-1 0 1 0 0,0 0 0 0 0,-3 0 19 0 0,0 0 14 0 0,-1 0 0 0 0,-3 0-45 0 0,-4 0 1 0 0,-4 0 0 0 0,-6 0 0 0 0,-2 0-280 0 0,0 0 0 0 0,2 0 1 0 0,-3 0-1 0 0,-1 0-257 0 0,-1 0 1 0 0,0 0 0 0 0,-2 1-1 0 0,0 1 58 0 0,-1 0 0 0 0,0 1 0 0 0,2-3 1 0 0,1 0 79 0 0,-1 0 1 0 0,0 0-1 0 0,1 0 1 0 0,1-1 192 0 0,2-1 1 0 0,2 1-1 0 0,0-3 1 0 0,1 2 421 0 0,1-1 0 0 0,3 0 296 0 0,0 3-851 0 0,3 0 1 0 0,5 0 244 0 0,5 0 1 0 0,1 0 0 0 0,-1 0 0 0 0,1 0 74 0 0,1 0 1 0 0,-1 0-1 0 0,4 0 1 0 0,1 0 134 0 0,1 0 0 0 0,-1-2 1 0 0,0-1-1 0 0,3 1-72 0 0,0 1 1 0 0,-1-1-1 0 0,0-1 1 0 0,-1 1-97 0 0,1 2 0 0 0,-1-3 0 0 0,1 0 0 0 0,0 2-149 0 0,-1 0 0 0 0,-3 1 0 0 0,-1 0 0 0 0,-2 0-385 0 0,-2 0 0 0 0,-1 0-243 0 0,-1 0 1 0 0,-3 1 0 0 0,-1 0-397 0 0,-2 2 0 0 0,-4 0 0 0 0,-3-3 0 0 0,1 0 3 0 0,-1 3 1 0 0,0-2 0 0 0,0 2 0 0 0,-1-3-22 0 0,-1 0 1 0 0,1 0 1107 0 0,-4 0 0 0 0,-18-21 0 0 0,-6-4 0 0 0</inkml:trace>
  <inkml:trace contextRef="#ctx0" brushRef="#br0" timeOffset="14272">153 2151 11998 197739 57812,'0'-4'3932'0'0,"0"0"-2763"0"0,-4 4-743 0 0,3 0 1 0 0,-2 4 0 0 0,3 1-81 0 0,0 1 0 0 0,1 4 1 0 0,0 2-1 0 0,2 0-41 0 0,-1 2 1 0 0,-1 5-1 0 0,-1 2 1 0 0,2 4-57 0 0,1 4 0 0 0,-1 1 0 0 0,-2 1 1 0 0,0-1-17 0 0,0-1 0 0 0,0 1 1 0 0,0-5-1 0 0,0 0-148 0 0,0-3 0 0 0,0-6 0 0 0,0-4-495 0 0,0-1-12 0 0,0-4 1 0 0,0-4 0 0 0,0-6 29 0 0,0-2 0 0 0,0-2 1 0 0,0-2-1 0 0,0 0-12 0 0,0-1 1 0 0,0-4-1 0 0,0 2 1 0 0,0-2 232 0 0,0 1 1 0 0,0-2 0 0 0,0-3-1 0 0,0 0 152 0 0,0 2 0 0 0,0-1 0 0 0,0 0 0 0 0,0-4 49 0 0,-3 1 0 0 0,2-3 0 0 0,-2 1 0 0 0,3-4-31 0 0,0 1 1 0 0,0 1-1 0 0,0 0 1 0 0,0 2 132 0 0,0 2 0 0 0,0 0 1 0 0,0 4 311 0 0,0 1 0 0 0,-1 3 219 0 0,-2 5 1 0 0,2 4-322 0 0,-1 5 1 0 0,1 2 0 0 0,1 4-217 0 0,0 0 0 0 0,0 0 1 0 0,0 2-1 0 0,0 1 12 0 0,0 2 0 0 0,0 0 0 0 0,1 2 1 0 0,0 1-22 0 0,2 3 0 0 0,0 0 1 0 0,-3 3-1 0 0,0 1-105 0 0,0 1 1 0 0,2 2-1 0 0,1-1 1 0 0,-1 2-107 0 0,-2 1 0 0 0,0 1 1 0 0,0 1-1 0 0,0-2-676 0 0,0-1 0 0 0,0-6 0 0 0,0-3 0 0 0,0 0-4110 0 0,0-3 4880 0 0,0-1 0 0 0,0-30 0 0 0,0-7 0 0 0</inkml:trace>
  <inkml:trace contextRef="#ctx0" brushRef="#br0" timeOffset="14273">964 2954 11858 200057 64755,'-4'5'3534'0'-714,"1"1"-2811"-761"669,3-5 1 761 0,0 4-1 0 0,0-4-103 0-5,3 2 1 0-1,1 0 0 0 0,4-3 0 0 0,2 0-248 0 19,1 0 0 0 0,0 0 0 0 1,-1 0 1 0-1,1 0-56 0 13,1 0 1 0 1,1 0-1 0-1,1 0 1 0 0,0 0-113 0 13,0 0 1 0 0,-1-1 0 0 0,2-1 0 0-1,0-1-102 0 7,-2 2 1 0 0,1-3 0 0 0,-3 1 0 0 0,1-1-113 0 0,-2 1 0 0 0,1 0 0 0 0,-4 3-404 0 0,1 0 1 0 0,-2-3-649 0 0,-1 1 444 0 0,-3-1 1 0 0,0 3-1 0 0,-4 0-565 0 0,-4 0 1 0 0,2-1 0 0 0,-1 0 510 0 0,-1-2 0 0 0,-1-2 0 0 0,-1 1 0 0 0,1 1-74 0 0,-1-1 1 0 0,0-1-1 0 0,-1 2 1 0 0,-1 2 742 0 0,0 0 0 0 0,-18 4 0 0 0,-1 1 0 0 0</inkml:trace>
  <inkml:trace contextRef="#ctx0" brushRef="#br0" timeOffset="15654">1011 2868 11880 198220 63476,'8'-8'-100'0'0,"0"0"1"0"0,0 1 193-4212 0,-1 2 0 4212 0,-2 0 0 0 0,0 1 552 0 0,1 0 1 0 0,1 1 34 0 0,1-2 0 0 0,0 3-197 0 0,0 0 1 0 0,-4 2 0 0 0,-1 2 126 0 0,-2 4 0 0 0,-1-2-220 0 0,0 1 1 0 0,0 0 0 0 0,0 2 2 0 0,0 1 1 0 0,0 0 0 0 0,0 0 0 0 0,0 0-48 0 0,0 0 0 0 0,0 0 1 0 0,0 1-1 0 0,0 0-40 0 0,0 1 0 0 0,0 4 1 0 0,0-1-1 0 0,0 2-51 0 0,0 1 0 0 0,0-1 1 0 0,0 0-1 0 0,0 1-41 0 0,0 0 1 0 0,0 0 0 0 0,0-1 0 0 0,0 0-47 0 0,0-2 1 0 0,0 1-1 0 0,0-4 1 0 0,0 0-5 0 0,0-1 1 0 0,0-5-592 0 0,0 1 0 0 0,0-4 118 0 0,0-1 1 0 0,0-3-1 0 0,0-4 25 0 0,0-1 1 0 0,0 0 0 0 0,0 0 0 0 0,0-1-22 0 0,0-1 1 0 0,0-2 0 0 0,0-2 0 0 0,0 2 132 0 0,0-2 0 0 0,0-1 0 0 0,-1-1 1 0 0,-1 1-4 0 0,0 0 0 0 0,-1-4 1 0 0,3 0-1 0 0,0-1 115 0 0,0-1 0 0 0,0 1 1 0 0,0 1-1 0 0,0 1 89 0 0,0 0 0 0 0,0 3 0 0 0,0 5 1 0 0,0 1 763 0 0,0 1 685 0 0,0 4-878 0 0,0 0 0 0 0,0 10-373 0 0,0 2 1 0 0,0 3 0 0 0,0-2-1 0 0,0 2-4 0 0,0-1 1 0 0,0 1 0 0 0,1 2 0 0 0,1 2 7 0 0,0 1 1 0 0,1 0-1 0 0,-3-1 1 0 0,0 3-58 0 0,0 0 1 0 0,0 2 0 0 0,0-4 0 0 0,0 3-79 0 0,0-2 1 0 0,0 0 0 0 0,0-1-1 0 0,0-1-207 0 0,0 0 1 0 0,0-2-1 0 0,0-3-1892 0 0,0-1 589 0 0,0-1 1 0 0,0-5-1 0 0,0-3 16 0 0,0-4 0 0 0,0-3 0 0 0,0-1 1 0 0,0-1 338 0 0,0-1 0 0 0,0-2 1 0 0,-1-1 1057 0 0,-2 4 0 0 0,-12-32 0 0 0,-6-5 0 0 0</inkml:trace>
  <inkml:trace contextRef="#ctx0" brushRef="#br0" timeOffset="17357">979 2915 11880 195263 63476,'-3'4'3496'0'-37,"-2"3"-2650"0"-23,1-6 1 0-1,1 2-1 0 1,6-3-278 0 48,2 0 1 0 0,2 0-1 0 0,1 0 1 0 0,0 0-41 0 12,0 0 0 0 0,0-1 0 0 0,0 0 0 0 0,0-2-125 0 0,0 1 0 0 0,0 1 0 0 0,1 1 1 0 0,2 0-103 0 0,-2 0 0 0 0,4 0 0 0 0,-1 0 0 0 0,1 0-52 0 0,-1 0 1 0 0,1 0 0 0 0,2 0 0 0 0,-1 0-83 0 0,0 0 0 0 0,-1 0 1 0 0,1 0-1 0 0,0 0-60 0 0,-1 0 0 0 0,-3 0 0 0 0,3-2 0 0 0,-2-1 31 0 0,-2 2 1 0 0,0 0 0 0 0,-1 1-118 0 0,-1 0-320 0 0,1 0-4728 0 0,-3 0 3297 0 0,-2 3 1 0 0,-4-2 0 0 0,0 1 1729 0 0,-2-4 0 0 0,-35-12 0 0 0,-5-7 0 0 0</inkml:trace>
</inkml:ink>
</file>

<file path=ppt/ink/ink2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55:12.011"/>
    </inkml:context>
    <inkml:brush xml:id="br0">
      <inkml:brushProperty name="width" value="0.04286" units="cm"/>
      <inkml:brushProperty name="height" value="0.04286" units="cm"/>
      <inkml:brushProperty name="color" value="#FFFFFF"/>
    </inkml:brush>
  </inkml:definitions>
  <inkml:trace contextRef="#ctx0" brushRef="#br0">1099 0 7923,'-5'5'-214,"4"1"1,-2-5 527,-2 2 0,5 4 1,-5-2-1,3 1 11,-2 0 0,1 1 0,3 1 1,-2 1-7,-2 0 0,-2 3 0,3 1 0,-2 0-56,2 1 0,-3 2 0,1 1 0,1 3 28,-3 0 1,2 2 0,-2 0 0,0 1-56,0 2 0,-2-2 0,-1 2 0,1-1-37,1 3 1,1 0 0,1-1 0,-1 0 25,-1-2 1,0 1 0,-1-3 0,-1 1-122,1 3 1,1-4 0,-2 2 0,1 1 35,1 1 1,-1 1-1,-1 0 1,1 0-56,1-4 1,-1 4 0,-1-4-1,1 4-1,-4 0 1,4-4 0,-4 1-1,4 1-91,-1 1 0,0 1 0,0 0 0,-2 1-41,0 2 1,2-2 0,-2 4 0,-1-2 41,-1 4 0,4-4 0,-3 0 0,4-2 18,0-1 0,-2 2 0,1-1 1,-2 0 95,0-3 0,3 0 0,0-1 1,-1 1-12,1-1 1,3-1-1,0 1 1,-1-1-66,-1-1 1,-1 0 0,1 4-1,-1-2-5,-1-2 1,2 1 0,1 0 0,1 0-1,-1 1 0,-1 2 0,-1-3 0,2-2 10,0-1 0,0 1 1,0 0-1,0-1 31,1-2 1,-2 2-1,2 0 1,-2 2-10,0 0 1,1-1 0,1 0 0,-1 1-26,-1-1 0,0 3 1,-2 0-1,1-1-2,0-2 0,3 1 0,0-1 0,-1 1-25,-1 0 1,0 2 0,1-3 0,1-1 32,-1-1 1,3-1 0,-2 0 0,0 0-26,0 0 0,-1 1 1,4-2-1,-2 2-26,-2-2 0,2 2 0,2-3 0,-1 0 10,1-1 0,-3 1 0,3 1 0,-2 0 54,1-1 0,-1 0 0,0-2 0,1 1 1,1 0 1,-4-1 0,3 1 0,1-2-44,-2 1 0,-1-5 0,3 3 0,1-2-102,-3 0 0,4-2 0,-3 0-1475,1-1-2494,2-4 2461,-4-3 0,6-1 0,3-2 1599,2-7 0,10-43 0,2-15 0</inkml:trace>
  <inkml:trace contextRef="#ctx0" brushRef="#br0" timeOffset="751">10 2565 7712,'-6'0'1330,"2"0"1,4 1-875,0 2 0,4 2 0,-1 4 0,2 2-84,2 1 0,0-2 0,0 6 0,-1 3-81,1 1 0,0 2 1,0-2-1,-1 0-53,-3 0 0,3 4 1,-3-1-1,1-1 28,-1-1 1,-1-5-1,0-2 1,-1 0-118,-1 0 0,4-6-283,-2 2 0,5-8 64,0 1 0,0-3 0,3-3 49,2-3 1,-2-2 0,3-1-1,0-3 104,2-3 1,3-3 0,-1 1 0,2-2 89,-2 2 1,2-2-1,-2 2 1,2-2-111,-2 2 1,1-1 0,-3 2 0,0 2-122,1 1 0,-2 0 0,0 3 1,0 1-227,0 0 0,-2 4 1,-2-2-1,-2 1-594,-2 2 1,0 1-891,3 3 1,-3-2-620,0-2 2387,-4-3 0,-5-22 0,-8-9 0</inkml:trace>
  <inkml:trace contextRef="#ctx0" brushRef="#br0" timeOffset="2609">2152 316 7811,'-6'-5'328,"1"4"693,3-2 0,0 2-487,-4 1 1,2 1 0,-1 2-233,-2 4 1,2 1 0,2 4 0,-1 0-96,-3 2 1,2 5 0,-2 5-1,-2 2-7,-1 1 1,-3 4 0,1 2 0,-1 3-3,-1 3 0,3-1 1,-3 0-1,0-1-97,0-1 1,0 2 0,-2-1 0,2 1 10,1-3 0,-1 0 0,3-4 0,-1 1 13,-2 3 1,2-5-1,-3 1 1,2 0-4,3-2 1,-3 2 0,0-2 0,3 1-117,-1 0 1,3-5 0,-2 1-1,-1 3 69,-2-1 0,0 1 0,3-1 0,-4 3 72,0 2 1,2-3 0,-3 5 0,0 1 25,1-2 1,-2 2-1,2-2 1,-1 0-16,0 3 1,3-6 0,0 0-1,2 0-88,2-1 0,-2-1 1,1-2-1,1 1-92,-1-2 0,-1-1 0,2-2 0,1 3-12,1-1 1,1 2-1,-5 0 1,1-3 9,1 1 0,0-2 0,1 4 0,1 0 28,-1-4 1,0-1 0,0-3 0,1-2 52,3 2 0,-4-2 0,1 2 1,0-2-21,0 2 1,2-2 0,-3 2 0,1-2-17,-1 2 0,1-3 0,1 0 1,1-2-76,-1-1 0,2 2 0,-2-3-1042,0 0-1315,-2-3-1966,6-3 2307,-2-3 0,3-4 2070,0-1 0,0-35 0,0-12 0</inkml:trace>
  <inkml:trace contextRef="#ctx0" brushRef="#br0" timeOffset="2787">1179 2386 7914,'-6'0'1698,"1"0"-766,2 0 1,1 3 0,3 3-332,3 2 1,1-1 0,0 1 0,0 4-106,2 1 0,-3-2 1,2 4-1,0 2-122,0-1 1,2 4 0,-3 0 0,0 0-91,1 0 1,-3-3 0,0-2 0,0 0-122,1-1 0,2-1 0,-3-5-202,2-2 1,-2-3 0,3-3-94,1 0 1,-1-1-1,0 0 1,2-4 181,2 0 1,1-4 0,2-4 0,0 0-16,2 1 0,-1-5 1,1 2-1,1-2 30,0-1 1,3 3-1,-2 0 1,2-1-586,-2-1 1,-1 2 0,-1 1 0,0 0-1859,-1 0 1,2-1 0,-1-2 2377,3-2 0,4-11 0,0-3 0</inkml:trace>
  <inkml:trace contextRef="#ctx0" brushRef="#br0" timeOffset="3716">3331 576 7798,'-4'6'4,"-3"-1"645,0-1 0,0 2 1,3-2-123,0 2 1,-3-1 0,1 5-156,2-2 0,-3 2 0,3 1 0,-1 3-29,2 0 1,-3 1 0,1 2-1,2 2-97,-2 2 0,-2 2 0,2 5 1,-4 1 23,0 1 0,0 3 0,-3-2 1,0 1-4,2 3 1,-4 1-1,2 1 1,1-2-24,-2 0 1,3 1 0,-3 0 0,0 1 50,-2-1 1,1 3-1,0-7 1,0 3-34,0 1 0,0 3 1,-2-2-1,2-2-45,1 0 1,-2-4 0,2 3 0,-1-2 12,1 0 0,2 0 1,1-3-1,1 3-50,1-1 1,-5 2-1,1 1 1,2-3-71,-1 0 0,0 2 1,-2-2-1,3 1-19,-1-2 0,2 1 1,-3-1-1,0 0 4,2-2 0,0 3 0,0-2 0,2-2-46,-1-1 1,-1-3-1,1 1 1,1 1-84,-1-1 0,-1-1 1,1 1-1,1-2-29,-1 1 0,3 0 1,0 2-1,-1-4 35,-1 1 1,0-1 0,1 2 0,1 2-2,-1-2 1,-1 1 0,-1-3 0,0 0-43,4 1 1,-4-3 0,5 2 0,-2-1-140,0-3 0,0 0 0,0 0 0,3-3-229,-2-1 1,4-2 0,-2-2 0,-1 1-561,2-2 0,-2 1-2424,4 1 1117,0-6 0,0 0 1102,0-8 1,0 0 0,0-7 1203,0-1 0,-23-34 0,-7-11 0</inkml:trace>
  <inkml:trace contextRef="#ctx0" brushRef="#br0" timeOffset="4292">2340 2637 7840,'0'9'2437,"0"-3"1,2 0-1830,1 1 0,-2-1 0,5-1 0,-1 4-218,-1 1 1,0 2-1,0 3 1,1 0-110,1 2 1,-4 2-1,4 1 1,-1 2 35,-1 1 0,-1 0 0,0 2 0,1-4-119,-2 1 0,2-2 0,-3 1 0,1-4-94,0-2 1,3-2-1,-4-4-46,3 1 0,3-6 0,-2-1-139,4-6 0,0-1 1,0-6-1,3 0 107,-1-2 1,5 2 0,-4-5 0,2-2 76,3 0 0,-1-1 0,3 0 0,-2 0 6,2 0 1,-1 0 0,2 1 0,1-1-85,0 3 1,-2-2-1,-1 3 1,3 0-266,0 2 0,-3-1 0,-3 2 0,0 3-212,-1 1 1,-1 1 0,-4 0-2532,-1 4 457,-2 1 1805,-3 1 1,-47-5 0,-11 0 0</inkml:trace>
</inkml:ink>
</file>

<file path=ppt/ink/ink2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55:17.994"/>
    </inkml:context>
    <inkml:brush xml:id="br0">
      <inkml:brushProperty name="width" value="0.04286" units="cm"/>
      <inkml:brushProperty name="height" value="0.04286" units="cm"/>
      <inkml:brushProperty name="color" value="#FFFFFF"/>
    </inkml:brush>
  </inkml:definitions>
  <inkml:trace contextRef="#ctx0" brushRef="#br0">10 955 7727,'-5'0'1794,"1"3"1,5-2-1455,2 3 1,4-3 0,6 0 0,-1 0-56,1 3 0,1 3 0,5-1 1,1 3-65,1 3 1,7-1 0,-1 3 0,2 2-137,2 2 0,-3-1 0,1 1 0,-3-2-206,-2-1 1,-3-4 0,1 0-1,-3 0-598,-5-2 1,-4-4-376,0-2 1,-6-3 0,-1-3 1093,-6-3 0,-13-14 0,-8-4 0</inkml:trace>
  <inkml:trace contextRef="#ctx0" brushRef="#br0" timeOffset="2016">244 892 7810,'5'1'0,"-1"0"645,0 3 0,-2 1 0,4 0-86,1 0 1,1 1 0,1 2-1,-1-1-230,2-1 1,1-3-1,2 3 1,-1 0-310,1-2 1,-3 3 0,3-2 0,-2 0-140,2 2 1,-1-3-2241,-3 3 814,-1-6 0,-8 4 1545,-5-5 0,1-5 0,-4 1 0</inkml:trace>
  <inkml:trace contextRef="#ctx0" brushRef="#br0" timeOffset="2280">90 784 7839,'-6'0'847,"1"0"0,2 3 0,-2 1-492,1 0 0,2 0-533,5 2 0,-2-4 1,6 0-1,3-1-1258,1-1 1436,4 0 0,44-8 0,14-1 0</inkml:trace>
  <inkml:trace contextRef="#ctx0" brushRef="#br0" timeOffset="2701">379 631 7839,'-6'0'213,"0"0"120,-1 4 1,-1-3 0,-1 1 0,-1-1 263,2-1 1,-1 0 0,0 0 0,-1 0-334,2 0 1,-1 1 0,0 2 0,-1-1-136,2 0 0,2 3 0,3 2 1,-1 0-34,2 2 1,0 2-1,5-1 1,3 3-89,2 1 1,5-2 0,2 1 0,1-2-16,3 2 0,-2-3 1,2-3-1,-3-2-84,0 0 1,0-2-1,-5-3 1,1 0-144,-3 0 0,0-4 1,-4-2-1,-1-4-61,-3-1 0,-1-1 0,-1-2 1,-3-2 57,-1-2 1,-6 2 0,-2 0 0,2 1 106,-2-2 1,2 5 0,0 0-1,1 2 310,5 0 0,-2 4 288,4 1 0,1 3 0,4 1-42,5 4 0,4 4 0,2-2 1,0 4-117,4 0 1,0 0-1,5 0 1,2 3-99,2 0 1,1 4 0,0-1-1,0 1-53,-1 3 1,-2-1 0,-2 0 0,-2 0-141,-2 0 1,-3-4 0,-7-2-402,-2-3 0,-3-1 0,-8-2-344,-4-2 1,-6-3 0,-1-1 0,0 0-431,-3 0 1,-1-1-1,-3-3 1,1-3 1155,-3-3 0,-21-24 0,-11-10 0,-3-5 0,-1 0 0</inkml:trace>
  <inkml:trace contextRef="#ctx0" brushRef="#br0" timeOffset="3191">235 451 7839,'1'-5'354,"1"1"240,0 0 0,5 3 0,0-3 103,5 3 0,-2 1 0,6 1 0,0 3-36,1 2 0,4 3 0,5 3 0,2 3-330,2 2 1,0-3 0,-3 1 0,0 2-183,0 0 0,-1-1 0,-4-1 0,-3-3-332,-6-5 1,-6-2-790,-1-2 0,-5-3 341,-1 4 0,-4-8 0,-6-2 0,-2-2 258,1 0 0,-6-6 1,3 0-1,-3-2 79,-2 1 0,5-3 0,-1 3 0,0-1 69,1-3 0,-2 2 0,4-1 0,2 3 223,3 4 1,3-2 0,4 1 585,0 1 1,5 5-1,4 2 1,5 3-110,2 1 0,3 5 0,0 1 0,0 2 50,2 1 0,0 3 1,-1-1-1,-1 2-580,-1 0 0,1-6 0,-7 2 1,-2-2-1953,-3 1 0,0-2 272,-5 1 0,1-6 1735,-6 3 0,-2-3 0,-5-1 0</inkml:trace>
  <inkml:trace contextRef="#ctx0" brushRef="#br0" timeOffset="3533">514 261 7039,'6'0'1637,"-2"-3"1,2-3-1201,-1-2 0,-2-5 1,3-2-1,0-3-623,-1 1 1,2-3 0,-3 0 0,0-1-240,0 2 1,2 1-1,-4 2 1,1 2-356,-2 1 0,-1 4 0,0 3 780,0-1 0,-20 35 0,-5 8 0</inkml:trace>
  <inkml:trace contextRef="#ctx0" brushRef="#br0" timeOffset="3534">379 1 8396,'3'5'455,"0"1"0,1 1-107,-1 1 1,2 2-1,8-1 1,1-1 342,4 1 0,4 4 1,2 1-1,6 1-798,7 5 1,2 3 0,4 1 0,-1 0-1219,1-1 0,-3-2 0,-2 2 1325,-4 0 0,1 2 0,-3-3 0</inkml:trace>
  <inkml:trace contextRef="#ctx0" brushRef="#br0" timeOffset="5466">1207 883 7923,'-9'-5'2814,"4"0"-2414,1 5 1,8 1 0,3 3 0,3 1-141,1-1 1,7 4-1,-1-2 1,3 2-218,0 2 1,2 1 0,0 2 0,1-1-140,2 0 0,-2-1 1,0 2-1,-1-2-417,-2 2 1,-1 0 0,-2-4 0,-2 2-2700,-3-3 3212,-6-6 0,-46-33 0,-16-15 0</inkml:trace>
  <inkml:trace contextRef="#ctx0" brushRef="#br0" timeOffset="5793">1378 810 8404,'8'0'990,"-2"4"0,1-1-620,0 3 0,1-4 0,1 4 0,1 0-122,2 0 1,-1 2 0,3-2 0,0 2-363,0 0 0,-2-1 1,2-2-1,-1-1-1117,-2 1 0,-4-3-1853,-1 2 3084,-8-3 0,-47-22 0,-20-3 0</inkml:trace>
  <inkml:trace contextRef="#ctx0" brushRef="#br0" timeOffset="5794">1243 685 7797,'-9'0'2804,"3"3"-2539,-1 0 1,5 1-1688,-4-1-1197,4-2 2619,2 2 0,45-10 0,13-3 0</inkml:trace>
  <inkml:trace contextRef="#ctx0" brushRef="#br0" timeOffset="5795">1449 523 7797,'-4'3'-79,"-1"2"0,3 2 0,-2-1 743,-2 1 0,4 1 1,-3 0-230,1 1 1,-2 2 0,2-1 0,3 2-231,0 0 1,1-2 0,0-2 0,1 3-50,2 0 1,2 0 0,7 1 0,1-2 71,1-2 0,2 5 0,4-1 1,1-2-78,-1-3 0,-1 0 0,-1-5 0,-1 1-277,2-2 0,-5-2 0,-2-3 0,-2-3-296,-1-3 0,-4-2 0,-2-2 0,-3 0 137,0 0 0,-3 3 0,-3-3 1,-3 0 11,-3 0 1,1 3 0,-3-2 0,0 3 104,0-3 1,0 4 0,-1-3 0,3 2 154,1 0 0,3 5 1,-1 0 156,0 0 0,5 3 194,4 2 0,5 0 0,7 1 1,3 0 37,2 3 1,2 5-1,2 0 1,4 3 0,3 1 121,2 2 1,4 5 0,-2 2 0,0 0-464,-2 0 1,-5 0 0,-3-3-1,-3-2-825,-5-3 0,-4-2 115,-4-3 0,-7-4 0,-9-3 0,-4-2-186,-2-2 1,-6-7 0,-2-8-1,-1-1 861,1-3 0,-2 0 0,-14-12 0,-7-4 0,-7-4 0,1-2 0</inkml:trace>
  <inkml:trace contextRef="#ctx0" brushRef="#br0" timeOffset="5796">1449 405 8108,'0'-5'1389,"0"-1"0,1 3 1,3 1-1,3 2-670,3 2 1,4 2 0,6 4 0,2 3-147,5 1 0,3 5 1,6 2-1,0 4-336,-3 0 1,1-3 0,-5 1-1,-4-3-572,-6-4 1,-5-3-129,-5-6 1,-5-2 0,-5-1-1,-7-5-350,-6-7 1,-3-3 0,-3-4 0,1-2 171,-2 2 0,0-3 1,3 0-1,0-1 116,0 2 0,1 0 0,2 0 334,3 2 1,2 0 0,1 0 0,4 3 191,2 1 1,3 3-1,6 4 1,3 3 503,5 2 1,-2 2-1,4 2 1,2 3 222,2 2 0,4 0 1,-2 2-1,0 0-448,0 2 1,-2-2 0,-4 2 0,-2-3-972,-1 0 0,-2-3-597,-6 0 0,-1-4 1,-8 2-1743,-5-3 3030,0-6 0,-45-24 0,-4-9 0</inkml:trace>
  <inkml:trace contextRef="#ctx0" brushRef="#br0" timeOffset="5797">1666 244 7886,'9'0'778,"-3"0"-372,0 0 1,-3 0 0,3-1-1,1-3-42,1-2 0,0-4 0,-1-3 0,-1-1 0,1-2-549,1-2 0,0 1 0,0-2 0,-2 2-511,-2-2 0,0 5 1,-1-1-1,-1 2 696,-1 3 0,-25 16 0,-6 4 0</inkml:trace>
  <inkml:trace contextRef="#ctx0" brushRef="#br0" timeOffset="5798">1521 19 8297,'2'7'1175,"0"0"1,1-1 0,4-1-706,3-1 0,5 3 1,9 6-1,8 2-163,8 6 1,6 2-1,9 8-984,2 1 1,-3 0 0,1-2-1,-6-3 677,-6-3 0,7 13 0,-8 2 0</inkml:trace>
</inkml:ink>
</file>

<file path=ppt/ink/ink2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4T12:55:27.904"/>
    </inkml:context>
    <inkml:brush xml:id="br0">
      <inkml:brushProperty name="width" value="0.04286" units="cm"/>
      <inkml:brushProperty name="height" value="0.04286" units="cm"/>
      <inkml:brushProperty name="color" value="#FFFFFF"/>
    </inkml:brush>
  </inkml:definitions>
  <inkml:trace contextRef="#ctx0" brushRef="#br0">18 1008 7719,'-6'5'302,"0"1"0,4-2 658,-1 2 1,2-2-1,2 0-570,2 1 1,2-3 0,5-2 0,2 1-118,3 3 1,2-2 0,1 4 0,1 1-75,2 1 1,3 2 0,5 1-1,2 4-177,1 3 1,-2-1 0,-1 2 0,-1-2-340,-1 2 0,-4-3 0,-3-1 0,-4-2-1525,-4-4 0,-3-4 733,-2-5 0,-5-5 1109,-4-3 0,-28-29 0,-9-7 0</inkml:trace>
  <inkml:trace contextRef="#ctx0" brushRef="#br0" timeOffset="1257">234 928 8251,'9'5'633,"-3"2"0,0-3 0,1 0 55,1-1 1,4 4-1,1 0 1,2 0-350,0 2 0,2 4 0,2 0 1,1 0-312,1 0 1,-1 2-1,-4-4 1,-2 1-2231,-5-3 1326,2-3 1,-11-2-1,-1-5 1,-7-2-1095,-6-4 1970,-3 0 0,-41-22 0,-10-6 0</inkml:trace>
  <inkml:trace contextRef="#ctx0" brushRef="#br0" timeOffset="1258">63 837 7721,'-9'-3'2343,"0"2"-2454,4-3 0,2 4 111,6 0 0,30 0 0,11 0 0</inkml:trace>
  <inkml:trace contextRef="#ctx0" brushRef="#br0" timeOffset="1259">253 712 7722,'-10'0'783,"1"1"-334,0 2 0,3-3 0,0 4 0,-1-2-192,-1 0 0,2-1 0,0 3 0,0-3-93,1 3 0,-2-2 0,4 4 0,1 1-114,1 1 1,1 1-1,1-1 1,3 2-27,5-1 0,1 3 0,5-1 0,1 2-25,1 0 0,4-6 0,-1 2 0,-2-2-7,-1-2 0,-3-2 1,1-3-1,-1 0-178,0 0 0,-4-3 1,-4-3-1,-3-2-24,-1-2 0,-2 1 0,-2-4 0,-1-1 19,-3 0 1,-2-2-1,-1 3 1,0 1 11,0-1 0,-2 1 1,1 3-1,2 0 4,0-1 0,3 2 276,-1-1 1,5 4 0,1 2 122,5 1 1,4 2 0,2 3 0,2 1 78,1 6 0,4 0 0,4 1 0,1 0-33,2 4 0,-1 4 1,1 1-1,0 1 2,-3-1 1,1-2-1,-2 1 1,-4-2-288,-1 2 0,-8-5-323,1-3 0,-7-5 0,-3-2 0,-7-3-476,-6-1 1,-1-5 0,-2-2 0,-1-2-1081,-2-4 1894,-3-2 0,-40-35 0,25 18 0,-1 1 0</inkml:trace>
  <inkml:trace contextRef="#ctx0" brushRef="#br0" timeOffset="2405">171 460 7722,'4'-6'458,"-2"3"1,4 2 0,1-2 24,1 1 1,2-1 0,1 4 0,3 2 149,3 3 0,0 5 0,7 1 0,2 2-215,3 3 1,-1 4-1,3 2 1,-1 1-328,0-1 1,0-3 0,-7 1 0,-3-6 12,-4-2 1,-3-4-377,-4 1 0,-5-7 0,-4-3 0,-5-4-419,-3-5 0,-2 0 1,-1-4-1,-2-2 155,-1-1 0,-1-4 0,-2 0 0,1-1 212,1 2 0,0-1 0,-2 0 1,1-2 148,1-1 0,4 3 1,-1 0-1,3 3 237,3 2 1,2 1 0,4-2 0,0 5 452,0 0 0,7 3 0,3 2 0,3 4 104,3 1 1,2 1 0,2 1 0,2 3-96,1 5 1,-1 0-1,0 6 1,0 2-383,-2 0 0,-1-2 1,-2-1-1,-2-1-2169,-2-3 381,-4 1 1,-5-8-1,-4-4 1646,-5-6 0,-31-18 0,-7-8 0</inkml:trace>
  <inkml:trace contextRef="#ctx0" brushRef="#br0" timeOffset="2406">477 261 7592,'5'0'421,"-2"-3"0,1-2 1,-1-5-1,0-1 189,1-2 1,-1-2 0,1 2 0,1-1-363,0-2 0,-2 1 0,2-1 0,0 1-364,0-2 0,-2 2 0,2 0 1,-1 2-345,-2 4 0,-1 0 0,0 0 460,2 4 0,-18 13 0,-1 7 0</inkml:trace>
  <inkml:trace contextRef="#ctx0" brushRef="#br0" timeOffset="2407">388 1 7708,'-6'4'504,"1"-3"0,3 5 23,-1 1 0,1-1 0,6-1 195,1-2 1,4 4 0,3 0-1,3 0-330,2 2 0,6 4 0,4 2 1,5 4-172,3 2 1,-2-1 0,1 3-1,-1 0-781,2-1 0,-4-2 0,-4 1 0,-4-6 560,-5-2 0,-12-4 0,-3 1 0</inkml:trace>
</inkml:ink>
</file>

<file path=ppt/ink/ink2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45.324"/>
    </inkml:context>
    <inkml:brush xml:id="br0">
      <inkml:brushProperty name="width" value="0.04286" units="cm"/>
      <inkml:brushProperty name="height" value="0.04286" units="cm"/>
      <inkml:brushProperty name="color" value="#FFFFFF"/>
    </inkml:brush>
  </inkml:definitions>
  <inkml:trace contextRef="#ctx0" brushRef="#br0">80 293 7785,'-7'-54'139,"0"2"1,1 11-1,6 8 1,0 4 370,0 1 1,2 8-1,2 5 1,5 5 37,3 4 1,0 1 0,11 5 0,0 0-132,3 0 0,7 2 0,-3 1 0,0 3-219,5 2 0,-5-4 0,1 6 0,-1 1-60,1 1 0,-6 2 1,1 1-1,-5 2-58,-1 2 0,-8 4 0,-7-1 0,-2 3-178,-3 4 0,-8 2 0,-6-3 0,-4 0-23,-1-1 1,-7 1-1,-3 0 1,0-2-7,1-2 0,-5 2 0,5-4 0,-2 0-29,-6-4 1,5-3-1,1 0 1,1-2-9,6 2 1,0-8 83,4-2 1,8-5 21,4-5 0,14 2 1,9-5-1,5 2 97,5 3 0,9 0 0,-5 0 0,4-2 170,-1 2 1,0 3 0,6 3 0,1 3 78,-1 2 0,1 2 1,-3 3-1,-2 1 39,-2 0 0,-10 6 1,3 2-1,-5 1 98,-9 1 0,-3-1 1,-9 5-1,0 0-145,0-1 1,-2 1 0,-7 0 0,-8-1-63,-7 1 1,-3 0 0,6-1-1,-3-4-224,-3-4 1,-8-4 0,2-1 0,-4-2-702,-3-2 0,1 0 1,-1-5-1,1-2-386,-1-1 0,-2-2 1,0 0-1,4-2 1093,1-2 0,17-23 0,3-9 0</inkml:trace>
</inkml:ink>
</file>

<file path=ppt/ink/ink2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45.824"/>
    </inkml:context>
    <inkml:brush xml:id="br0">
      <inkml:brushProperty name="width" value="0.04286" units="cm"/>
      <inkml:brushProperty name="height" value="0.04286" units="cm"/>
      <inkml:brushProperty name="color" value="#FFFFFF"/>
    </inkml:brush>
  </inkml:definitions>
  <inkml:trace contextRef="#ctx0" brushRef="#br0">20 0 8212,'-10'2'787,"3"2"0,5 9 0,2 5 0,0 2-509,0 5 1,0 1 0,0 17 0,2 5-30,5 4 1,-6 6 0,6 2 0,-5 5-87,-2 3 0,0 0 1,0-5-1,0-5 37,0-5 1,0-14 0,0 2 0,0-6-1099,0-4 0,0-8 0,0-3-1268,0-5 2166,0-7 0,0-21 0,0-10 0</inkml:trace>
</inkml:ink>
</file>

<file path=ppt/ink/ink2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46.379"/>
    </inkml:context>
    <inkml:brush xml:id="br0">
      <inkml:brushProperty name="width" value="0.04286" units="cm"/>
      <inkml:brushProperty name="height" value="0.04286" units="cm"/>
      <inkml:brushProperty name="color" value="#FFFFFF"/>
    </inkml:brush>
  </inkml:definitions>
  <inkml:trace contextRef="#ctx0" brushRef="#br0">41 82 7919,'-12'-8'3566,"1"-2"-3173,5 5 1,4 7-1,-5 7 1,5 3-102,2 3 0,0 3 0,0 2 0,0 3-80,0 6 0,7 1 0,1 6 0,1-1-50,0 1 0,7-5 0,-4 1 0,6-3-155,1-1 1,-5-6-1,-2-3 1,4-5-406,2-5 1,1-2-1,2-9 1,-2-4 66,0-9 1,-1-6-1,-2-12 1,-4-2 99,4-1 1,-6-2 0,1 3 0,-2-1 263,-4-2 1,4 4 0,-3 1-1,-2 4-79,-2 2 0,-2 0 0,0 4 0,0 4 257,0 4 56,0 7 0,0 3 0,0 10 0,0 6 222,0 6 1,3 4 0,1 9-1,3 1 93,-3 2 0,6 5 1,-3-1-1,2 2-328,0-2 1,4 3 0,-4-4 0,0 0-416,0-4 0,-1-8 1,-4-1-1,5-5-1582,3-6 0,-6-4 1,7-11-2835,3-6 4577,-7-7 0,-7-28 0,-4-14 0,-4-3 0,0 2 0</inkml:trace>
</inkml:ink>
</file>

<file path=ppt/ink/ink2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46.554"/>
    </inkml:context>
    <inkml:brush xml:id="br0">
      <inkml:brushProperty name="width" value="0.04286" units="cm"/>
      <inkml:brushProperty name="height" value="0.04286" units="cm"/>
      <inkml:brushProperty name="color" value="#FFFFFF"/>
    </inkml:brush>
  </inkml:definitions>
  <inkml:trace contextRef="#ctx0" brushRef="#br0">0 42 13643,'20'0'838,"0"-1"0,2-2 0,4-2-427,7 3 0,6 0 0,5 2 0,5-2-303,1-2 0,-6 2 0,4-3 1,-3 4-527,1 1 0,-6-5 0,-10 0 1,0 3-3572,-6 0 1095,-11 2 2894,-5 0 0,-95 0 0,-22 0 0</inkml:trace>
</inkml:ink>
</file>

<file path=ppt/ink/ink2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46.754"/>
    </inkml:context>
    <inkml:brush xml:id="br0">
      <inkml:brushProperty name="width" value="0.04286" units="cm"/>
      <inkml:brushProperty name="height" value="0.04286" units="cm"/>
      <inkml:brushProperty name="color" value="#FFFFFF"/>
    </inkml:brush>
  </inkml:definitions>
  <inkml:trace contextRef="#ctx0" brushRef="#br0">1 27 7760,'0'-9'3854,"0"0"-3137,0 6 0,0-2 0,0 11 1,0 8-20,0 7 1,7 7 0,1 5-1,1 5-352,0 8 1,-2 5-1,-5 9 1,2 5-505,2 3 0,1 2 1,-7-2-1,0-2-737,0 0 0,2-15 1,2-5 894,3-10 0,9-31 0,-6-9 0</inkml:trace>
</inkml:ink>
</file>

<file path=ppt/ink/ink2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47.789"/>
    </inkml:context>
    <inkml:brush xml:id="br0">
      <inkml:brushProperty name="width" value="0.04286" units="cm"/>
      <inkml:brushProperty name="height" value="0.04286" units="cm"/>
      <inkml:brushProperty name="color" value="#FFFFFF"/>
    </inkml:brush>
  </inkml:definitions>
  <inkml:trace contextRef="#ctx0" brushRef="#br0">1 369 10967,'6'14'1004,"0"-1"0,-1 3-645,-3 3 0,0 4 0,3 8 0,4 3-313,1 1 1,-3 1 0,6 3-1,0-3-72,-2-3 1,5-5 0,-8-6 0,1-2-351,0-3 0,7-7-104,-4-6 1,6-13 0,-1-8 0,-1-7 154,-4-5 0,0-8 0,3-1 1,-4-1 237,-2-3 1,4 1 0,-6 3 0,-1 2 61,3 2 1,-7 2 0,5 6-1,-5 2 114,-2 5 1,0 9 257,0 0 0,0 14 1,0 2-1,0 9 169,0 8 0,0 8 0,0 4 0,0-2-34,0 1 0,7 6 0,-1-4 1,-2 3-246,-2-2 0,5 2 0,0-7 0,-1-2-229,3-6 0,-6-3 1,5-9-699,1-2 1,2-7 0,6-13-44,-4-8 0,4-15 0,-5-8 1,1-5 286,0-3 1,-7 2-1,6-2 1,-1 0 378,-1-1 0,-5 3 0,4-2 0,-3-1-26,1 1 0,1 4 0,-3 0 0,1 6 43,-1 6 1,4 10 359,-2 5 0,5 10 1,-5 8-1,-3 10 470,-1 6 0,3 7 0,2 10 0,1 6 339,0 6 0,-2 0 0,-7 6 0,0 1-629,0 3 0,7 2 0,-1 2 1,-2 1-253,-2-1 1,-2-8 0,0-5 0,3-3-486,3-7 1,-3-8-928,3-10 0,3-16 0,-3-11 445,-1-11 0,-3-8 0,0-4 0,3-7 474,1-6 1,1 2-1,-5-3 1,3 7 88,1 1 1,0 6-1,-3-4 1,1 2 28,3 4 1,2 2-1,-6 5 270,4 3 0,9 15 0,-5 7 246,-1 11 1,2 16 0,-8 4 0,3 5 17,-3 4 0,0 5 1,0-1-1,3 1-482,-2 0 0,4-7 0,0-1 0,-1-4-1075,1-9 1,6 0 0,-2-9-1,5-4-2241,1-8 3401,1-3 0,35-70 0,-24 26 0,2-1 0</inkml:trace>
</inkml:ink>
</file>

<file path=ppt/ink/ink2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48.171"/>
    </inkml:context>
    <inkml:brush xml:id="br0">
      <inkml:brushProperty name="width" value="0.04286" units="cm"/>
      <inkml:brushProperty name="height" value="0.04286" units="cm"/>
      <inkml:brushProperty name="color" value="#FFFFFF"/>
    </inkml:brush>
  </inkml:definitions>
  <inkml:trace contextRef="#ctx0" brushRef="#br0">138 253 7731,'0'-13'176,"2"3"1,2 0 0,3 0 369,-2-3 1,-3 0 0,-2-2 0,0 2-26,0-2 0,0 2 0,-2-2 0,-3 2-188,-2-1 1,-7 0 0,0 2-165,-4 2 1,6 4-1,-2 6 1,2 2-199,1 2 0,-8 8 0,9 9 1,-1 1 102,4 2 1,5 8 0,2 1-1,0 3 160,0 2 1,0 1 0,2-1-1,3-6-32,2-3 0,9-1 1,3 0-1,4-2-213,2-2 1,3-10 0,1-10 0,-1-2-304,0-2 1,6-12-1,-8-8 1,-3-10-82,0-7 0,-4-5 0,0-3 1,-1-2 37,-4 3 1,-4 1 0,-5 2-1,1 3 298,-1 0 0,-3 9 0,-2 1 318,0 8 239,0 5 1,0 13 0,0 8 0,0 10 98,0 7 0,0 3 1,0 2-1,3 1-110,3 4 1,-3 2 0,4 6-1,0-3-424,0 0 0,7-7 0,-7 1 0,2-3-1852,0-1 0,5-6-284,-8-3 1,7-12 0,-6-9 2072,-2-10 0,-3-58 0,-2 26 0,0-1 0</inkml:trace>
</inkml:ink>
</file>

<file path=ppt/ink/ink2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48.338"/>
    </inkml:context>
    <inkml:brush xml:id="br0">
      <inkml:brushProperty name="width" value="0.04286" units="cm"/>
      <inkml:brushProperty name="height" value="0.04286" units="cm"/>
      <inkml:brushProperty name="color" value="#FFFFFF"/>
    </inkml:brush>
  </inkml:definitions>
  <inkml:trace contextRef="#ctx0" brushRef="#br0">1 28 7731,'2'-7'1425,"4"2"0,-2 3 1,10 2-959,1 0 1,3 0-1,1 0 1,3 0-278,4 0 1,-2 0 0,10 0 0,1 0-173,2 0 0,3 0 1,-2 0-1,2 0-290,-1 0 0,-6 0 0,-2 0 0,-2 0-3435,-6 0 3707,-9 0 0,-58-6 0,-22-2 0</inkml:trace>
</inkml:ink>
</file>

<file path=ppt/ink/ink2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48.556"/>
    </inkml:context>
    <inkml:brush xml:id="br0">
      <inkml:brushProperty name="width" value="0.04286" units="cm"/>
      <inkml:brushProperty name="height" value="0.04286" units="cm"/>
      <inkml:brushProperty name="color" value="#FFFFFF"/>
    </inkml:brush>
  </inkml:definitions>
  <inkml:trace contextRef="#ctx0" brushRef="#br0">1 14 7731,'0'-8'3266,"2"2"-2216,5 6 1,-6 2 0,6 6-393,-5 10 1,5 7-1,0 19 1,-3 11-525,-1 16 0,-2-32 1,0 3-1,0 5 0,2 2 1,0 0-1,0 1-707,0 0 1,-2-1-1,1-5 1,-1-2-1,-1 36 1,2-11-3387,5-12 3959,-5-11 0,7-60 0,-9-18 0</inkml:trace>
</inkml:ink>
</file>

<file path=ppt/ink/ink2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48.939"/>
    </inkml:context>
    <inkml:brush xml:id="br0">
      <inkml:brushProperty name="width" value="0.04286" units="cm"/>
      <inkml:brushProperty name="height" value="0.04286" units="cm"/>
      <inkml:brushProperty name="color" value="#FFFFFF"/>
    </inkml:brush>
  </inkml:definitions>
  <inkml:trace contextRef="#ctx0" brushRef="#br0">60 0 7552,'-26'57'0,"-8"11"0</inkml:trace>
</inkml:ink>
</file>

<file path=ppt/ink/ink2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49.088"/>
    </inkml:context>
    <inkml:brush xml:id="br0">
      <inkml:brushProperty name="width" value="0.04286" units="cm"/>
      <inkml:brushProperty name="height" value="0.04286" units="cm"/>
      <inkml:brushProperty name="color" value="#FFFFFF"/>
    </inkml:brush>
  </inkml:definitions>
  <inkml:trace contextRef="#ctx0" brushRef="#br0">0 1 8114,'0'14'243,"0"0"1,0 1 0,0 2 0,0 2 23,0-2 1,0 3-1,0 0 1,0 4 31,0 4 0,0 0 0,0 6 0,0-1-563,0 0 0,0 0 1,0-1-1,0 0 264,0-1 0,44-45 0,11-12 0</inkml:trace>
</inkml:ink>
</file>

<file path=ppt/ink/ink2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49.358"/>
    </inkml:context>
    <inkml:brush xml:id="br0">
      <inkml:brushProperty name="width" value="0.04286" units="cm"/>
      <inkml:brushProperty name="height" value="0.04286" units="cm"/>
      <inkml:brushProperty name="color" value="#FFFFFF"/>
    </inkml:brush>
  </inkml:definitions>
  <inkml:trace contextRef="#ctx0" brushRef="#br0">296 251 7767,'20'-14'122,"-8"1"0,0-3 0,-1-1 234,0-1 1,-7-2-1,2 2 1,-3 0-11,-3 1 1,-7 1 0,-1 1 0,-3-1-168,-5 2 0,-1-2 0,-3 8 0,1 0-109,-2 3 0,2 4 0,-1 1 0,1 1-145,-1 4 0,-7 9 1,4 9-1,2 3 18,7 2 1,0 6-1,-3 3 1,1 5 238,3 5 0,7-2 1,-5 4-1,2 0 193,4 1 1,3 6 0,2 4 0,0-1-48,0-2 0,0-3 0,0-3 0,0-6-767,0-6 0,7-11 0,0-10-1778,-3-2 2217,-2-8 0,-11-83 0,4 25 0,-1 0 0</inkml:trace>
</inkml:ink>
</file>

<file path=ppt/ink/ink2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49.504"/>
    </inkml:context>
    <inkml:brush xml:id="br0">
      <inkml:brushProperty name="width" value="0.04286" units="cm"/>
      <inkml:brushProperty name="height" value="0.04286" units="cm"/>
      <inkml:brushProperty name="color" value="#FFFFFF"/>
    </inkml:brush>
  </inkml:definitions>
  <inkml:trace contextRef="#ctx0" brushRef="#br0">40 1 7767,'-14'0'1160,"4"2"-337,1 2 0,2 0 1,7 4-459,0 4 0,9-5 0,6 1 0,10-2-223,7-3 0,6 4 0,3-3 0,4-1-598,8-2 456,4-1 0,0 6 0,7 1 0,3 0 0,2 1 0</inkml:trace>
</inkml:ink>
</file>

<file path=ppt/ink/ink2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49.941"/>
    </inkml:context>
    <inkml:brush xml:id="br0">
      <inkml:brushProperty name="width" value="0.04286" units="cm"/>
      <inkml:brushProperty name="height" value="0.04286" units="cm"/>
      <inkml:brushProperty name="color" value="#FFFFFF"/>
    </inkml:brush>
  </inkml:definitions>
  <inkml:trace contextRef="#ctx0" brushRef="#br0">1 70 7795,'11'7'1598,"-3"-6"1,1 10-1478,5-6 1,3-1 0,3-4 0,-1 0 71,2 0 0,7 0 0,4 0 0,6 0-477,1 0 0,-2-4 0,-2-3 0,-2 2-780,2-2 0,-7-2 1064,0 4 0,-7-25 0,-1 0 0</inkml:trace>
</inkml:ink>
</file>

<file path=ppt/ink/ink2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50.174"/>
    </inkml:context>
    <inkml:brush xml:id="br0">
      <inkml:brushProperty name="width" value="0.04286" units="cm"/>
      <inkml:brushProperty name="height" value="0.04286" units="cm"/>
      <inkml:brushProperty name="color" value="#FFFFFF"/>
    </inkml:brush>
  </inkml:definitions>
  <inkml:trace contextRef="#ctx0" brushRef="#br0">1 0 11360,'6'16'187,"0"2"0,3 7 0,-4 12 0,2 10-198,-3 5 0,-3 10 0,-1 3 0,0 3-398,0 2 0,0-7 0,0-5 0,0-10 409,0-11 0,-8-68 0,-3-18 0</inkml:trace>
</inkml:ink>
</file>

<file path=ppt/ink/ink2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50.573"/>
    </inkml:context>
    <inkml:brush xml:id="br0">
      <inkml:brushProperty name="width" value="0.04286" units="cm"/>
      <inkml:brushProperty name="height" value="0.04286" units="cm"/>
      <inkml:brushProperty name="color" value="#FFFFFF"/>
    </inkml:brush>
  </inkml:definitions>
  <inkml:trace contextRef="#ctx0" brushRef="#br0">0 25 7815,'0'-10'664,"0"1"1,2 6-1,3 0 1,4 6-214,1 7 0,-3 8 0,6 7 0,0 6 216,-2 6 1,7 5-1,-8 6 1,1 6-99,-4 5 1,2 7-1,-3 1 1,-2 3-340,-1-1 0,-3 5 0,0-13 0,0-8-267,0-7 1,0-17-1,0-5-446,0-8 1,0-9-373,0-7 0,0-11 0,0-9 0,0-4 313,0-5 1,2-5-1,2-8 1,6 1 261,1-2 1,-6 2 0,7-2-1,-1-3 115,0 0 1,-5 1 0,5 6 0,1 6 15,-2 3 1,-4 2 0,6 13 366,-3 2 1,-1 10 0,-4 3 0,3 10 577,-3 7 0,6 10 1,-4 11-1,0 2-266,3 2 0,-7 4 1,5 2-1,-5 0-435,-2 0 0,7-3 1,0-6-1,-4-3-1022,-1-3 0,-2-2 1,3-9-1515,3-8 2441,-3-7 0,15-81 0,-14 28 0,2 0 0</inkml:trace>
</inkml:ink>
</file>

<file path=ppt/ink/ink2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51.171"/>
    </inkml:context>
    <inkml:brush xml:id="br0">
      <inkml:brushProperty name="width" value="0.04286" units="cm"/>
      <inkml:brushProperty name="height" value="0.04286" units="cm"/>
      <inkml:brushProperty name="color" value="#FFFFFF"/>
    </inkml:brush>
  </inkml:definitions>
  <inkml:trace contextRef="#ctx0" brushRef="#br0">0 294 7875,'20'0'3834,"0"1"-3530,0 3 0,-1-2 0,1 3-88,0-4 1,-1-1 0,1 0 0,-1-1-142,2-4 0,-2-2 1,1-8-1,-1 0-122,2-4 1,-11 4 0,-1-5 0,-2 2-34,-1-1 1,1-5 0,-9 6 0,-5 0-30,-7-3 0,-2 7 0,-7-2 0,-1 8 119,-2 1 1,-3 2-1,5 7 1,-2 3 116,1 4 1,-1 8 0,5 3-1,3 2-1,1 2 0,8 9 1,2 5-1,5 1 136,2 4 1,0-2 0,2 1 0,5 0-52,7 0 1,5-7 0,4-2 0,7-6-700,0-3 0,-4-5 0,5-10 0,-3-5-197,-3-2 1,3-4 0,-2-3 0,-1-10 63,-4-6 0,0-12 1,-2-4-1,-1-3 281,-6-2 0,4 0 0,-9 0 0,-2 2 316,4 3 0,-6-2 0,4 5 0,-5 2 453,-2 2 0,0 1 1068,0 10 1,0 8-949,0 11 1,0 2 0,0 9-1,0 2-174,0 5 0,2 8 0,3 1 0,1 6 95,-2 8 0,5-3 1,-3 9-1,-1-4-311,-3-1 0,1-2 0,1-1 1,2-5 92,-2-5 1,-2-4-909,-2-11 0,0-8 0,0-7 210,0-11 0,0-15 0,0-10 1,3-3 309,3-2 0,-1 0 1,6 0-1,-1 0 166,2 1 1,1-5-1,6 3 1,2 5-149,-2 2 0,1 5 0,-1 8 0,1 5-71,0 2 1,-1 8-1,2 4 1,-2 2-389,1 2 1,-8 2-1,2 2 1,0 5-745,-4 4 1321,-1 7 0,-35 51 0,9-26 0,1 0 0</inkml:trace>
</inkml:ink>
</file>

<file path=ppt/ink/ink2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51.454"/>
    </inkml:context>
    <inkml:brush xml:id="br0">
      <inkml:brushProperty name="width" value="0.04286" units="cm"/>
      <inkml:brushProperty name="height" value="0.04286" units="cm"/>
      <inkml:brushProperty name="color" value="#FFFFFF"/>
    </inkml:brush>
  </inkml:definitions>
  <inkml:trace contextRef="#ctx0" brushRef="#br0">40 349 8204,'2'9'2316,"5"-2"-2415,6 0 1,-3-2 0,4-5 0,2-2 22,1-3 1,8-2 0,5-7-1,-2-2 120,0-3 0,-2 3 0,-5-8 1,-2 1-70,1 2 0,-3-6 0,-3 4 1,-8-3 95,-3-2 1,-3 5-1,-3 1 1,-3 2 144,-8 3 1,-10 1 0,-4 4 0,-1 2 58,0 6 1,-5 2 0,3 5 0,-2 5 61,1 7 1,7 12 0,-1 2 0,7 5 182,5 6 0,5 1 1,9 4-1,0 1-319,0-1 0,2 3 0,5-1 0,9-4-667,8-4 1,8-7-1,12-8 1,5-8 465,0-4 0,25-46 0,11-19 0,-22 13 0,0 2 0,1-1 0</inkml:trace>
</inkml:ink>
</file>

<file path=ppt/ink/ink2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52.154"/>
    </inkml:context>
    <inkml:brush xml:id="br0">
      <inkml:brushProperty name="width" value="0.04286" units="cm"/>
      <inkml:brushProperty name="height" value="0.04286" units="cm"/>
      <inkml:brushProperty name="color" value="#FFFFFF"/>
    </inkml:brush>
  </inkml:definitions>
  <inkml:trace contextRef="#ctx0" brushRef="#br0">410 125 9351,'0'-13'609,"-7"3"0,-2 1-405,-1-2 1,-4-1-1,-6-2 1,1 2-52,0 2 0,-2-1 0,2 6 1,-1-2-53,1 1 1,-2 1-1,0 7 1,-3 2-238,-3 6 1,1 8 0,6 5-1,0 4 82,1 1 1,1 0 0,5 1 0,5 4 44,-1 4 0,7-2 1,-3 1-1,7-2 80,5-3 1,8-3 0,-2-5 0,5-5-90,1-2 1,7-4 0,2-2-1,-2-5-15,2-5 0,-7 0 1,6 0-1,-3-5-120,2-5 0,-3-8 0,2-5 0,-4-4-27,-9 0 0,6-3 0,-5-1 0,5-3-42,1-1 1,-8 3 0,-2 0-1,-2 4 101,-1 5 1,0-2 0,-3 7-390,3 1 393,-3 7 0,6 5 0,-9 12 0,0 5 783,0 5 0,0 10 0,0-1 1,0 4-157,0 1 1,0 4 0,0-3-1,2 0-234,5 3 0,-6-1 0,6 3 0,-3-6-472,3-7 0,-5 1 196,5-6 0,3-31 0,1-13 0</inkml:trace>
</inkml:ink>
</file>

<file path=ppt/ink/ink2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52.472"/>
    </inkml:context>
    <inkml:brush xml:id="br0">
      <inkml:brushProperty name="width" value="0.04286" units="cm"/>
      <inkml:brushProperty name="height" value="0.04286" units="cm"/>
      <inkml:brushProperty name="color" value="#FFFFFF"/>
    </inkml:brush>
  </inkml:definitions>
  <inkml:trace contextRef="#ctx0" brushRef="#br0">1 56 7796,'0'-8'1605,"0"2"1,2 8 0,3 3-1135,2 10 0,0 0 0,-2 10 0,2 3-224,-3 3 0,1 6 0,-1-3 1,2 0-240,-2 0 0,-1-2 0,-3-5 1,0-4-655,0-4 413,0-4 0,0-9 0,0-7 0,0-12-118,0-8 0,0-7 0,0-4 0,0-1 179,0-3 0,6 3 0,3-2 0,1 3-14,-3 5 0,9-1 0,-2 7 0,3-1-69,3 4 0,-5 2 1,3 4-1,3 2-58,1 6 0,0 2 1,-3 2-1,2 0-854,-2 0 1167,-8 6 0,7 45 0,-8 17 0</inkml:trace>
</inkml:ink>
</file>

<file path=ppt/ink/ink2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52.804"/>
    </inkml:context>
    <inkml:brush xml:id="br0">
      <inkml:brushProperty name="width" value="0.04286" units="cm"/>
      <inkml:brushProperty name="height" value="0.04286" units="cm"/>
      <inkml:brushProperty name="color" value="#FFFFFF"/>
    </inkml:brush>
  </inkml:definitions>
  <inkml:trace contextRef="#ctx0" brushRef="#br0">0 362 7791,'0'15'437,"0"-2"0,9-5 1,5-3-1,3-4-172,3-1 0,1-1 0,3-4 0,3-4-67,-3-3 0,-1-3 0,2 0 0,1-4 10,-2-4 0,-1 1 0,-4 1 0,1-1-108,-1 1 1,-5-3 0,-4-3 0,-1 0-59,-5 3 1,-4 0 0,-6 4 0,-7 0 31,-5 0 0,-1 2 0,-1 9 1,-2 5-66,-5 2 1,3 5 0,-8 5 0,-1 7-153,3 5 0,-5 8 0,7 6 0,5 2 151,1 3 0,11 5 0,4 3 0,5-2 101,2-2 0,2 0 0,7 1 1,10-2-173,13-6 0,5-7 1,4-7-1,3-7-372,2-4 0,8-9 0,0-4 435,2-11 0,0-20 0,11-14 0,1-4 0,6-5 0,1 1 0,-1-1 0</inkml:trace>
</inkml:ink>
</file>

<file path=ppt/ink/ink2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55.754"/>
    </inkml:context>
    <inkml:brush xml:id="br0">
      <inkml:brushProperty name="width" value="0.04286" units="cm"/>
      <inkml:brushProperty name="height" value="0.04286" units="cm"/>
      <inkml:brushProperty name="color" value="#FFFFFF"/>
    </inkml:brush>
  </inkml:definitions>
  <inkml:trace contextRef="#ctx0" brushRef="#br0">454 57 7836,'-22'-5'25,"-3"-1"1,0-1 153,1 1 0,-1-3 1,1 4-1,-2 1-16,1-3 0,2 6 0,-1-3 0,-3 2-105,3 2 0,3 2 0,1 0 0,0 6-64,0 5 0,1-3 0,1 11 0,3-1 11,2 3 1,8 3 0,-2 2-1,5 0-9,2 0 1,0 4 0,0 2 0,2 1 87,5-2 1,4 5-1,11-6 1,3-2-85,1-6 1,6-4 0,-3-6-1,0-1-21,-1-4 0,5-3 0,-7-6 0,0-2-83,3-2 0,-7-4 0,3-6 1,-2-1-55,-4-4 0,-1-3 0,-3-7 1,-1-2-34,1-1 0,-5-3 0,2 5 1,-3-4 131,-5-2 0,4 4 0,1-4 0,0 3 305,0 7 1,-3 0-1,-4 7 237,5 3 1,-5 8-140,5 8 1,-5 12 0,-2 11-1,0 3-94,0 2 0,3 6 0,1 4 0,3 2-289,-4 1 1,-1-3 0,-2-3 0,0-1-467,0-3 1,0 2 0,3-4 504,4-2 0,4-52 0,8-9 0</inkml:trace>
</inkml:ink>
</file>

<file path=ppt/ink/ink2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55.954"/>
    </inkml:context>
    <inkml:brush xml:id="br0">
      <inkml:brushProperty name="width" value="0.04286" units="cm"/>
      <inkml:brushProperty name="height" value="0.04286" units="cm"/>
      <inkml:brushProperty name="color" value="#FFFFFF"/>
    </inkml:brush>
  </inkml:definitions>
  <inkml:trace contextRef="#ctx0" brushRef="#br0">18 1 7836,'-11'0'2817,"4"0"-2627,14 0 1,5 0-1,13 0 1,3 0-159,3 0 1,1 0-1,8 0 1,-1 0-102,1 0 1,-1 0 0,-1 0 0,-3 0-202,-3 0 1,-1 0 0,2 0-1,-6 0-645,-6 0 1,-7 0 914,-2 0 0,-59 12 0,-11 4 0</inkml:trace>
</inkml:ink>
</file>

<file path=ppt/ink/ink2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56.170"/>
    </inkml:context>
    <inkml:brush xml:id="br0">
      <inkml:brushProperty name="width" value="0.04286" units="cm"/>
      <inkml:brushProperty name="height" value="0.04286" units="cm"/>
      <inkml:brushProperty name="color" value="#FFFFFF"/>
    </inkml:brush>
  </inkml:definitions>
  <inkml:trace contextRef="#ctx0" brushRef="#br0">1 21 7836,'0'-8'735,"0"-4"1,0 16-1,0 1 1,0 8-463,0 5 1,2 3 0,2 9-1,2 3-205,-1 3 0,-3 10 1,-2 2-1,0 1-428,0 4 1,0-4 0,0 1 0,0-2-722,0-3 1,2-10 1080,5-7 0,5-37 0,7-16 0</inkml:trace>
</inkml:ink>
</file>

<file path=ppt/ink/ink2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56.506"/>
    </inkml:context>
    <inkml:brush xml:id="br0">
      <inkml:brushProperty name="width" value="0.04286" units="cm"/>
      <inkml:brushProperty name="height" value="0.04286" units="cm"/>
      <inkml:brushProperty name="color" value="#FFFFFF"/>
    </inkml:brush>
  </inkml:definitions>
  <inkml:trace contextRef="#ctx0" brushRef="#br0">139 124 7836,'-7'16'0,"0"2"0,0-3 0,7 6 0,0-1 449,0 3 1,0 3 0,0 2 0,0 0-279,0 0 0,7-2 0,2-1 0,2-3-233,4-2 0,3-2 0,1-5 1,4-4-5,3-5 0,-5-2 0,6-5 0,-5-5-64,-2-6 1,-1-9 0,2 0 0,-2-3 140,0-2 0,-1-5 1,-4 1-1,-9 1 163,-2 1 0,-3 2 0,0 0 1,0 1 100,0-1 0,-8 5 0,-6 1 0,-5 2-54,-8 2 1,3 3 0,-9 3-1,-2 3-118,-2 4 1,-2 5-1,-1 5 1,3 5-404,4 8 1,0 2-1,11 4 1,5 1-363,-1 5 1,9-2 0,3 3-1,4-5 662,2-3 0,46-7 0,22-2 0,3 3 0,0 1 0</inkml:trace>
</inkml:ink>
</file>

<file path=ppt/ink/ink2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57.054"/>
    </inkml:context>
    <inkml:brush xml:id="br0">
      <inkml:brushProperty name="width" value="0.04286" units="cm"/>
      <inkml:brushProperty name="height" value="0.04286" units="cm"/>
      <inkml:brushProperty name="color" value="#FFFFFF"/>
    </inkml:brush>
  </inkml:definitions>
  <inkml:trace contextRef="#ctx0" brushRef="#br0">20 49 7827,'0'-7'1129,"0"-1"0,-2 5-323,-4-2 0,4 2-551,-5 8 0,5 3 0,2 7 0,0 4 2,0 4 0,0 4 0,0 2 0,0 3-77,0 6 1,2 1 0,3 2 0,2-4-122,-4-4 0,-1-4 0,0-1 0,3-2-499,2-3 1,2-4 0,-2-10 1,-3-2 0,6-10 0,1-5 161,1-6 0,-7-14 1,9-1-1,0-4 88,-4-1 0,8-3 0,-5 3 0,2-1 152,-1 2 1,2-5 0,-4 6-1,1 1 172,0 2 0,-9 7 0,5 3 322,0 4 0,-6 10-106,3 10 1,2 4 0,-1 15 0,-3 2-3,-1 4 0,-3 1 1,2 5-1,3-1-76,1-5 0,0 3 0,-4-4 0,3-4-501,1-4 0,8-2 0,-6-5 0,3-2-374,5-2 0,-6-4 1,4-9-1,2-7 105,0-8 1,5-7 0,-4-4 0,-2-2 136,-2-1 1,0-3 0,7 4 0,-2-2 418,-5 3 1,2 1-1,-6 1 1,0 1 458,0 4 0,3 3 1407,-5 6-1435,0 6 0,0 8 1,-2 11-1,0 4-185,-3 4 1,5 6-1,0-2 1,-3 5-251,-2 4 1,1-1 0,1 7 0,2 0-1287,-2 3 1,-1 0 1230,-3 1 0,0-18 0,0-6 0</inkml:trace>
</inkml:ink>
</file>

<file path=ppt/ink/ink2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57.770"/>
    </inkml:context>
    <inkml:brush xml:id="br0">
      <inkml:brushProperty name="width" value="0.04286" units="cm"/>
      <inkml:brushProperty name="height" value="0.04286" units="cm"/>
      <inkml:brushProperty name="color" value="#FFFFFF"/>
    </inkml:brush>
  </inkml:definitions>
  <inkml:trace contextRef="#ctx0" brushRef="#br0">22 42 7819,'-19'14'625,"17"-6"1,9-3-117,7-5 0,14 0 1,0 0-1,2 0-317,5 0 1,2-5-1,3-3 1,-1-2-400,1 1 1,0 5-1,-3-4 1,-5 0-321,-6 1 1,-3 3 0,-4 0-272,0 2 798,-7 2 0,-56 25 0,-22 6 0</inkml:trace>
</inkml:ink>
</file>

<file path=ppt/ink/ink2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58.005"/>
    </inkml:context>
    <inkml:brush xml:id="br0">
      <inkml:brushProperty name="width" value="0.04286" units="cm"/>
      <inkml:brushProperty name="height" value="0.04286" units="cm"/>
      <inkml:brushProperty name="color" value="#FFFFFF"/>
    </inkml:brush>
  </inkml:definitions>
  <inkml:trace contextRef="#ctx0" brushRef="#br0">77 0 7819,'-21'0'272,"2"0"1,1 2 490,6 2 1,5 4 0,12 6-312,1 0 1,9 1-1,-1 4 1,1 5-384,-2 1 0,5 11 1,-8 6-1,1 8-240,-4 4 1,-5 1 0,-2-1-1,0-1-434,0-2 1,0-7 0,0-2-1,0-10 605,0-7 0,17-79 0,-6 14 0,1 1 0</inkml:trace>
</inkml:ink>
</file>

<file path=ppt/ink/ink2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58.390"/>
    </inkml:context>
    <inkml:brush xml:id="br0">
      <inkml:brushProperty name="width" value="0.04286" units="cm"/>
      <inkml:brushProperty name="height" value="0.04286" units="cm"/>
      <inkml:brushProperty name="color" value="#FFFFFF"/>
    </inkml:brush>
  </inkml:definitions>
  <inkml:trace contextRef="#ctx0" brushRef="#br0">1 41 7819,'2'-13'0,"3"3"577,2 0 0,0 7-146,0-1 1,-2 4 0,6 6 24,-2 8 1,-1 1-1,-4 10 1,3 4-75,-2 7 1,4 4-1,-4 2 1,2 3-162,2 6 0,-7 0 1,5 10-1,-4-5-66,-3 0 1,0-5 0,0-3-1,0-4-283,0-9 0,0-10-417,0-6 1,0-12-1,0-7 1,0-8 56,0-10 1,2-4 0,2-7 0,4-3 123,3-6 0,1-1 0,2-4 0,0 0 91,2-3 1,-6 4-1,3-1 1,2 5 154,3 5 0,-4-5 1,-2 7 313,4 5 1,-1 7-1,0 15 159,-1 8 1,-9 15-1,0 9 1,-3 7-17,-2 5 0,0 4 0,0 3 0,0 2-140,0 0 1,0-1 0,0-5 0,0-2-74,0 1 1,3-8 0,3-6-1,8-8-126,3-4 0,64-71 0,-32 20 0,-2-1 0</inkml:trace>
</inkml:ink>
</file>

<file path=ppt/ink/ink2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58.787"/>
    </inkml:context>
    <inkml:brush xml:id="br0">
      <inkml:brushProperty name="width" value="0.04286" units="cm"/>
      <inkml:brushProperty name="height" value="0.04286" units="cm"/>
      <inkml:brushProperty name="color" value="#FFFFFF"/>
    </inkml:brush>
  </inkml:definitions>
  <inkml:trace contextRef="#ctx0" brushRef="#br0">257 168 7941,'0'-14'0,"0"0"178,0 0 0,0 0 0,-2 0 1,-5-2 219,-6-2 1,1 3 0,0-3-1,-6 3-141,-6 6 0,3 3 1,-6 6-1,5 0-124,2 0 1,1 12 0,1 6-1,3 7-185,1 3 0,10 6 0,-3 4 1,6 2 178,1 2 0,0-1 1,0 1-1,1 2 137,6 2 0,2-4 0,7 1 0,-4-6-106,4-3 1,1-6 0,3-6-1,-1-4-400,2-5 1,-2-6-1,1-8-145,-1-3 0,2-6 1,-2-10-1,-1-6-54,-6-5 1,6-8 0,-7 2 0,0-4 95,-4 0 1,2 4 0,-3 1-1,0 0 217,3 1 0,-7 4 0,5-2 0,-5 4 342,-2 1 1,0 6 266,0 4 1,0 10 0,0 8-89,0 8 1,0 5 0,0 7-1,0 3 12,0 3 0,0 8 0,3 1 0,1 3-201,3-1 1,-1-5 0,-4 4 0,2-1-562,3 1 0,0-9 1,-7-1-1,2-5-1871,5-4 2228,-5-7 0,15-72 0,-11 19 0,-1 1 0</inkml:trace>
</inkml:ink>
</file>

<file path=ppt/ink/ink2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58.970"/>
    </inkml:context>
    <inkml:brush xml:id="br0">
      <inkml:brushProperty name="width" value="0.04286" units="cm"/>
      <inkml:brushProperty name="height" value="0.04286" units="cm"/>
      <inkml:brushProperty name="color" value="#FFFFFF"/>
    </inkml:brush>
  </inkml:definitions>
  <inkml:trace contextRef="#ctx0" brushRef="#br0">1 1 7819,'0'7'2040,"9"4"1,3-6-1858,7-2 1,2-1 0,6-2 0,4 0-174,-1 0 1,7 0 0,-4 0-1,2-2-501,-2-2 0,2 2 0,-8-3 0,-4 4-487,-1 1 1,-4-2 977,-6-3 0,-3 4 0,-9-5 0</inkml:trace>
</inkml:ink>
</file>

<file path=ppt/ink/ink2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59.188"/>
    </inkml:context>
    <inkml:brush xml:id="br0">
      <inkml:brushProperty name="width" value="0.04286" units="cm"/>
      <inkml:brushProperty name="height" value="0.04286" units="cm"/>
      <inkml:brushProperty name="color" value="#FFFFFF"/>
    </inkml:brush>
  </inkml:definitions>
  <inkml:trace contextRef="#ctx0" brushRef="#br0">1 1 7760,'0'10'404,"0"-2"1,0 2 0,0 3 216,0 2 1,0-2-1,0 3 1,2 3-252,5 4 0,-4 10 1,9 5-1,-1 7 29,0 6 1,-5 9 0,5 6-1,-2 1-661,-4 4 0,-1-8 0,0-4 1,2-7-2576,-1-5 2837,6-10 0,8-15 0,12-10 0</inkml:trace>
</inkml:ink>
</file>

<file path=ppt/ink/ink2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59.770"/>
    </inkml:context>
    <inkml:brush xml:id="br0">
      <inkml:brushProperty name="width" value="0.04286" units="cm"/>
      <inkml:brushProperty name="height" value="0.04286" units="cm"/>
      <inkml:brushProperty name="color" value="#FFFFFF"/>
    </inkml:brush>
  </inkml:definitions>
  <inkml:trace contextRef="#ctx0" brushRef="#br0">316 168 7802,'0'-15'450,"0"2"0,0-2-376,0 2 0,0-2 1,0 2-1,-2-2-47,-5 2 0,-1-1 0,-8 2 0,3 2 118,-2 6 0,-3-2 1,-1 1-1,-2 2-55,2 1 0,-1 7 0,1 3 0,-2 2-46,2 6 0,1 2 0,3 1 1,2 6 80,-2 6 0,6 0 0,0 5 0,2 5-41,1 4 1,0-1-1,6 8 1,0 0-72,0 2 0,2 5 0,2-1 0,5-5-86,2-4 1,-4-9 0,3-7-1,1-5-676,0-5 1,-4-4-1102,6-10 1850,-9-9 0,-21-70 0,0 25 0,2-2 0</inkml:trace>
</inkml:ink>
</file>

<file path=ppt/ink/ink2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7:59:59.953"/>
    </inkml:context>
    <inkml:brush xml:id="br0">
      <inkml:brushProperty name="width" value="0.04286" units="cm"/>
      <inkml:brushProperty name="height" value="0.04286" units="cm"/>
      <inkml:brushProperty name="color" value="#FFFFFF"/>
    </inkml:brush>
  </inkml:definitions>
  <inkml:trace contextRef="#ctx0" brushRef="#br0">41 0 9189,'-21'0'548,"11"0"0,1 2 0,11 1-286,5 2 1,3-1 0,13-3-1,3 2-501,6 2 0,6 0 0,1-5 1,3 0-523,4 0 1,-4 0 0,3 0 760,-3 0 0,41 0 0,11 0 0</inkml:trace>
</inkml:ink>
</file>

<file path=ppt/ink/ink2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0:00.270"/>
    </inkml:context>
    <inkml:brush xml:id="br0">
      <inkml:brushProperty name="width" value="0.04286" units="cm"/>
      <inkml:brushProperty name="height" value="0.04286" units="cm"/>
      <inkml:brushProperty name="color" value="#FFFFFF"/>
    </inkml:brush>
  </inkml:definitions>
  <inkml:trace contextRef="#ctx0" brushRef="#br0">60 140 7802,'0'14'775,"-3"-5"0,0 0-488,-4 2 0,-6 1 0,6 2 0,2 0 27,3 0 1,2 2 0,0 1-1,0 3-112,0 1 1,2 1 0,5 3 0,7-3-261,3-2 1,3 3 0,-1-5 0,4 0-214,3-3 1,-5-7 0,6-3 0,-5-4 179,-2-1 1,-1-1 0,0-6 0,2-6 112,-2-10 1,-6-3-1,1-3 1,-2-2 96,0-2 0,-1-4 1,-6 3-1,0 0 114,0 0 1,-5 2-1,-6 4 1,-8 2 8,-4 3 1,-3-3-1,-3 8 1,-5 3-97,-2 3 1,5 6-1,-4 8 1,0 2-377,-2 6 0,8 4 0,-4 5 1,3 5-155,6 7 1,-2-2 0,14 4 0,2-4-426,3-1 0,2-1 0,2-4 0,5-5-232,5-2 0,13-2 1041,1 0 0,70-25 0,11-6 0</inkml:trace>
</inkml:ink>
</file>

<file path=ppt/ink/ink2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0:00.571"/>
    </inkml:context>
    <inkml:brush xml:id="br0">
      <inkml:brushProperty name="width" value="0.04286" units="cm"/>
      <inkml:brushProperty name="height" value="0.04286" units="cm"/>
      <inkml:brushProperty name="color" value="#FFFFFF"/>
    </inkml:brush>
  </inkml:definitions>
  <inkml:trace contextRef="#ctx0" brushRef="#br0">1 111 7802,'14'0'0,"-4"-2"511,-1-2 1,0 2 0,-5-1-105,3 6 0,1 5 0,-4 6 0,3 1-22,-2 4 1,-3 2 0,-2 7 0,0 2-163,0 2 0,0 2 1,0 4-1,0-6-246,0-3 0,0-3 1,0-2-446,0-5 417,0-4 0,0-15 1,0-10-1,0-11-14,0-10 0,0-4 1,0-8-1,0 2 69,0-1 0,0 5 0,0 2 0,2 0-176,5 4 1,-4 2-1,11 2 1,0 4-279,-4 5 0,8 4 0,-5 5-170,4 4 1,4 5 0,-2 3-1,1 4 620,-1 6 0,18 29 0,5 17 0</inkml:trace>
</inkml:ink>
</file>

<file path=ppt/ink/ink2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0:01.153"/>
    </inkml:context>
    <inkml:brush xml:id="br0">
      <inkml:brushProperty name="width" value="0.04286" units="cm"/>
      <inkml:brushProperty name="height" value="0.04286" units="cm"/>
      <inkml:brushProperty name="color" value="#FFFFFF"/>
    </inkml:brush>
  </inkml:definitions>
  <inkml:trace contextRef="#ctx0" brushRef="#br0">60 153 7802,'-14'0'242,"1"0"1,7 0 848,-7 0 1,8 1-472,-2 4 0,5 4 0,2 7-314,0 4 0,7 4 0,0-1 0,-1 4-24,3 1 0,-8 1 0,9 3 0,-4 4-130,1 0 1,0-3 0,-5-6 0,3-3-481,0-6 0,2-3 0,-5-2-97,5-4 1,-5-4 0,7-10 0,-3-6 183,1-6 0,2-5 0,-5-7 0,5-2-75,1-1 0,-3-7 1,5 4-1,-3-3 191,-5 1 1,-1 5 0,2-4 0,4 1 76,2 5 1,-6 2-1,0 5 586,-2 4-263,6 4 1,-7 15 0,5 9 0,-5 11 150,-2 7 0,0 7 0,0 3 1,0 3 249,0 2 0,0-1 0,0 2 0,0-2-428,0 1 1,0-2 0,0-2 0,0-8-509,0-5 1,7-4 0,1-10 12,3-1 1,-4-4 0,6-9-1,0-6-173,-2-10 0,5-5 0,-8-6 0,1-1-56,0-2 1,4-3-1,-7 1 1,1 1 109,2 0 0,-5-5 0,6 3 0,-1-5 159,-4-1 0,4 7 1,0 0-1,-1 5 45,1 2 1,-2 3 0,-5 13 395,5 2 0,-5 6 1,5 10 457,-6 8 0,-1 1 1,0 10-1,0 4-54,0 7 0,0 6 0,0 2 0,0 5-196,0 1 0,0 1 0,0 4 0,0-1-280,0-2 1,0-4 0,2-7 0,3 0-740,1-5 1,4-8 576,-4-9 0,4-34 0,11-10 0</inkml:trace>
</inkml:ink>
</file>

<file path=ppt/ink/ink2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0:01.920"/>
    </inkml:context>
    <inkml:brush xml:id="br0">
      <inkml:brushProperty name="width" value="0.04286" units="cm"/>
      <inkml:brushProperty name="height" value="0.04286" units="cm"/>
      <inkml:brushProperty name="color" value="#FFFFFF"/>
    </inkml:brush>
  </inkml:definitions>
  <inkml:trace contextRef="#ctx0" brushRef="#br0">493 223 7764,'0'-14'163,"7"4"0,0 2 1,-3-4 209,-2 1 1,5-4 0,1 2 0,1-2-114,0 2 1,-2-6 0,-7 0 0,0 2 252,0 2 1,-2 3-1,-5 0 1,-7 5-246,-3 1 1,-3 1 0,1 5 0,-2 0-279,-7 0 0,5 6 0,-8 4 1,1 2-27,-2 2 0,6 5 0,-4 1 0,1 0-258,5 0 0,4 3 0,5-3 0,5 0-117,0 0 1,4-1-1,6-5 342,0 0 1,9 0 0,3-1-1,8 0 157,6-3 0,-1 2 0,8-3 0,2 2-18,2-2 0,0 4 0,-2-4 0,-4 4 54,-3 0 1,5 1 0,-6 0 0,-3 0 132,-3 0 0,-10 4 0,-2 1 1,-2-2 4,-1-2 0,1 0 0,-10-2 0,-3 2-135,-7-2 1,-5 0 0,-1-3 0,-4-2-151,-3-1 0,3 1 0,-10-1 0,-2-1-869,-2 1 0,-3-3 0,1-4 892,-1 0 0,-15-18 0,-8-7 0,-6-3 0,0 1 0</inkml:trace>
</inkml:ink>
</file>

<file path=ppt/ink/ink2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0:02.620"/>
    </inkml:context>
    <inkml:brush xml:id="br0">
      <inkml:brushProperty name="width" value="0.04286" units="cm"/>
      <inkml:brushProperty name="height" value="0.04286" units="cm"/>
      <inkml:brushProperty name="color" value="#FFFFFF"/>
    </inkml:brush>
  </inkml:definitions>
  <inkml:trace contextRef="#ctx0" brushRef="#br0">513 98 7819,'-2'-8'600,"-2"3"-362,-3-2 0,-2 4 0,3-6-127,-7-2 0,-5 3 1,-2 0-1,0 1 59,1-1 1,-3 3 0,-2-3 0,-2 3-219,2 2 0,-5 1 0,0 2 1,-1 2-104,-5 2 1,7 4-1,0 8 1,0 2 48,2 5 0,3 3 1,7 2-1,5 0 91,3 0 1,1 2-1,7 1 1,0 2 54,0 3 1,8-5-1,5 1 1,8-2-11,5-2 1,-3-5 0,10-3-1,2-3-227,2-5 1,-4-7 0,1 0 0,1-4-205,2-1 1,0-6-1,-2-4 397,-2-8 0,8-36 0,3-19 0,-9 21 0,1-2 0,-1 1 0</inkml:trace>
</inkml:ink>
</file>

<file path=ppt/ink/ink2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0:02.937"/>
    </inkml:context>
    <inkml:brush xml:id="br0">
      <inkml:brushProperty name="width" value="0.04286" units="cm"/>
      <inkml:brushProperty name="height" value="0.04286" units="cm"/>
      <inkml:brushProperty name="color" value="#FFFFFF"/>
    </inkml:brush>
  </inkml:definitions>
  <inkml:trace contextRef="#ctx0" brushRef="#br0">20 0 7832,'-2'8'1356,"-2"-2"-765,-3 1 0,0 0 0,7 7 1,0 0-251,0 0 1,0 1 0,0 4-1,0 5-272,0 8 0,7 3 0,0 7 0,-1-1-95,3-5 1,-8 3-1,6-6 1,-4-1-169,-3 2 0,2-11-515,5 1 683,-5-13 0,7-13 1,-9-12-1,0-8-47,0-4 0,0-6 1,0-2-1,0-1-102,0 1 0,7 1 0,0 2 0,3-2-102,-1 2 1,3 3 0,-3 3-1,2 3-51,4 3 0,3 0 1,1 6-1,2 5-201,-2 3 0,-3 3 1,2 2 528,3 0 0,12 50 0,-3 12 0</inkml:trace>
</inkml:ink>
</file>

<file path=ppt/ink/ink2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0:03.120"/>
    </inkml:context>
    <inkml:brush xml:id="br0">
      <inkml:brushProperty name="width" value="0.04286" units="cm"/>
      <inkml:brushProperty name="height" value="0.04286" units="cm"/>
      <inkml:brushProperty name="color" value="#FFFFFF"/>
    </inkml:brush>
  </inkml:definitions>
  <inkml:trace contextRef="#ctx0" brushRef="#br0">1 0 8499,'0'10'1100,"0"-2"-645,0 4 1,2 0-1,4 2 1,7-1-508,6 2 1,0-2 0,0 2 0,1 0-546,-1 4 0,2-4 1,-2 3-1,1-2-1106,-1-2 1703,2-6 0,24-14 0,8-10 0</inkml:trace>
</inkml:ink>
</file>

<file path=ppt/ink/ink2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0:03.356"/>
    </inkml:context>
    <inkml:brush xml:id="br0">
      <inkml:brushProperty name="width" value="0.04286" units="cm"/>
      <inkml:brushProperty name="height" value="0.04286" units="cm"/>
      <inkml:brushProperty name="color" value="#FFFFFF"/>
    </inkml:brush>
  </inkml:definitions>
  <inkml:trace contextRef="#ctx0" brushRef="#br0">314 0 7832,'-11'0'1647,"-8"0"0,12 2-1395,-7 2 0,-2 4 0,8 6 0,-1 2-93,0 2 1,-3 5 0,3 10 0,-2 5-46,-5 8 1,-1-1 0,-4 6 0,2 1-439,0 2 1,-1-2 0,3-3 0,1-3-439,2-5 1,4-6 0,-3-9 761,6-2 0,23-66 0,5-22 0</inkml:trace>
</inkml:ink>
</file>

<file path=ppt/ink/ink2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0:03.703"/>
    </inkml:context>
    <inkml:brush xml:id="br0">
      <inkml:brushProperty name="width" value="0.04286" units="cm"/>
      <inkml:brushProperty name="height" value="0.04286" units="cm"/>
      <inkml:brushProperty name="color" value="#FFFFFF"/>
    </inkml:brush>
  </inkml:definitions>
  <inkml:trace contextRef="#ctx0" brushRef="#br0">394 14 7832,'-8'-8'1151,"-3"2"1,-10 6-836,2 0 1,0 0 0,-4 0-1,0 0-127,-3 0 1,-8 6 0,6 4 0,0 2-122,-1 2 1,2 0-1,10 0 1,1 1-337,4 4 1,8-3 0,-3 2-1,5-3-9,2 0 1,0-2 0,2 1 0,5 0 199,5 0 1,6 0 0,3 0 0,4 0 31,1 0 0,0-2 0,-5-1 1,-2-2 65,1 2 1,-1 1 0,2 4 0,-5 1 234,-2 1 1,-4 1 0,-5-5 0,1 0 491,-1 0 0,-3 0 0,-4 0-365,-5 0 1,-3 0 0,-10-1 0,1-3-832,-2 0 0,-5-7 0,-2 1 1,-1-3-1701,0-1 2148,-6 0 0,-13-61 0,17 22 0,1 0 0</inkml:trace>
</inkml:ink>
</file>

<file path=ppt/ink/ink2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0:03.905"/>
    </inkml:context>
    <inkml:brush xml:id="br0">
      <inkml:brushProperty name="width" value="0.04286" units="cm"/>
      <inkml:brushProperty name="height" value="0.04286" units="cm"/>
      <inkml:brushProperty name="color" value="#FFFFFF"/>
    </inkml:brush>
  </inkml:definitions>
  <inkml:trace contextRef="#ctx0" brushRef="#br0">0 15 7832,'20'0'0,"0"0"322,0 0 1,-1 0 0,1 0 0,0 0 22,0 0 0,-8 0 0,2 0 0,2 0-200,1 0 1,3 0 0,-1 0 0,0 0-148,2 0 0,-2 0 1,1 0-1,-1 0-843,2 0 1,-9 0 844,2 0 0,-63-6 0,-7-2 0</inkml:trace>
</inkml:ink>
</file>

<file path=ppt/ink/ink2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0:04.119"/>
    </inkml:context>
    <inkml:brush xml:id="br0">
      <inkml:brushProperty name="width" value="0.04286" units="cm"/>
      <inkml:brushProperty name="height" value="0.04286" units="cm"/>
      <inkml:brushProperty name="color" value="#FFFFFF"/>
    </inkml:brush>
  </inkml:definitions>
  <inkml:trace contextRef="#ctx0" brushRef="#br0">0 0 11427,'0'14'618,"0"5"1,0 1 0,0 4-592,0 4 1,0 2 0,0 7 0,0 3-384,0 6 1,0-2 0,0 6 0,0-2-212,0-4 1,0-5-1,0-3 567,0-2 0,18-14 0,4-7 0</inkml:trace>
</inkml:ink>
</file>

<file path=ppt/ink/ink2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0:04.572"/>
    </inkml:context>
    <inkml:brush xml:id="br0">
      <inkml:brushProperty name="width" value="0.04286" units="cm"/>
      <inkml:brushProperty name="height" value="0.04286" units="cm"/>
      <inkml:brushProperty name="color" value="#FFFFFF"/>
    </inkml:brush>
  </inkml:definitions>
  <inkml:trace contextRef="#ctx0" brushRef="#br0">217 194 7832,'0'-15'310,"0"7"1,0-2-48,0-1 0,-3-1 0,-1-2 0,-2 0-77,2 0 0,-5 0 0,2 0 1,0 0-31,-2 1 1,-1 0-1,-10 2-138,1 2 1,5 6 0,2-2 0,-2 5-22,3 5 0,-6 7 0,6 8 0,-1 2 77,5 3 0,0 1 0,0 2 0,2 0-19,3 0 0,2 0 0,2-1 0,3 1-44,2 0 0,7-2 1,0-3-1,3-4 43,3-3 1,6-4-1,1-3 1,-1-4-218,2-4 1,-6-2 0,5-4 0,-6-5 87,0-8 0,0-3 0,0-7 0,2 0-21,-6 0 0,-4-1 1,1-2-1,-6-2 60,1 2 1,-7 2 0,5 2 0,-5 4 93,-2 5 1,0 3 659,0 0-467,0 7 0,0 8 0,0 12 0,0 3-32,0 4 1,0 6 0,0-2-1,3 3-26,3 2 0,-3-2 0,4-1 0,0-2-589,0 2 0,2 1 0,-4 1 1,0-4-655,0-5 0,4-2 0,0-4 1050,2-3 0,10-33 0,10-15 0</inkml:trace>
</inkml:ink>
</file>

<file path=ppt/ink/ink2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0:04.820"/>
    </inkml:context>
    <inkml:brush xml:id="br0">
      <inkml:brushProperty name="width" value="0.04286" units="cm"/>
      <inkml:brushProperty name="height" value="0.04286" units="cm"/>
      <inkml:brushProperty name="color" value="#FFFFFF"/>
    </inkml:brush>
  </inkml:definitions>
  <inkml:trace contextRef="#ctx0" brushRef="#br0">20 8 9709,'0'-7'1519,"0"12"1,0 10-1089,0 5 0,6 9 1,1 10-1,-3 6-265,-1 6 1,-3 11 0,0 6 0,0 5-157,0-1 1,-3-1-1,-1-8 1,-5-7-967,-1-9 0,5-9-2744,-2-6 3700,5-15 0,11-54 0,2-25 0</inkml:trace>
</inkml:ink>
</file>

<file path=ppt/ink/ink2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0:07.856"/>
    </inkml:context>
    <inkml:brush xml:id="br0">
      <inkml:brushProperty name="width" value="0.04286" units="cm"/>
      <inkml:brushProperty name="height" value="0.04286" units="cm"/>
      <inkml:brushProperty name="color" value="#FFFFFF"/>
    </inkml:brush>
  </inkml:definitions>
  <inkml:trace contextRef="#ctx0" brushRef="#br0">20 28 7595,'0'8'1458,"0"-2"1,0-4-897,0 2-273,0-3-246,0 6-334,0-7 0,3 0-263,3 0 403,-3 0 0,11-7 220,-7-1 1,0 0 249,-7-2 0,0 5 19,0-3 0,-2 4-191,-5 0 0,2 2 1,-6 4-147,3 2 0,1 0-198,7 4 59,0 2 119,0 4 0,0-5-80,0 1-23,0-7 1,3 3-56,3-6 1,-3-1-591,2-4-47,-2 3 814,-3-11 0,-17 12 0,-6-5 0</inkml:trace>
</inkml:ink>
</file>

<file path=ppt/ink/ink2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2:22.678"/>
    </inkml:context>
    <inkml:brush xml:id="br0">
      <inkml:brushProperty name="width" value="0.04286" units="cm"/>
      <inkml:brushProperty name="height" value="0.04286" units="cm"/>
      <inkml:brushProperty name="color" value="#FFFFFF"/>
    </inkml:brush>
  </inkml:definitions>
  <inkml:trace contextRef="#ctx0" brushRef="#br0">8 35 8593,'-7'0'876,"7"0"-783,9 0 1,7 0-1,1-2 1,1-2 66,-1-1 1,1-1 0,-1 6-54,1 0 0,-1-6 0,1 0 0,-1 2 24,0 2 0,1 2-95,-1 0 1,-1 2 0,-2 2-62,-3 2 0,-1 8 108,1-3 0,-3-1 0,-8 2 44,0 1 0,0-3 0,-2 1 0,-2 3-13,-1 2 1,-9 1 0,4 0-118,1 1 0,-7-1 1,6 1-1,-1-1-21,-1 1 1,8-7-1,-4 1 1,3 2-87,-1 1 1,-2-3-1,4-1-133,-2 3 0,1-4 0,5 1-182,0 3 0,0 2-133,0 1 0,1 0-22,5 1 1,-2-6 579,8-1 0,7-30 0,8-3 0</inkml:trace>
</inkml:ink>
</file>

<file path=ppt/ink/ink2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2:34.127"/>
    </inkml:context>
    <inkml:brush xml:id="br0">
      <inkml:brushProperty name="width" value="0.04286" units="cm"/>
      <inkml:brushProperty name="height" value="0.04286" units="cm"/>
      <inkml:brushProperty name="color" value="#FFFFFF"/>
    </inkml:brush>
  </inkml:definitions>
  <inkml:trace contextRef="#ctx0" brushRef="#br0">122 332 7808,'-17'8'0,"-1"2"289,1 0 1,5 3 0,3-5 0,-1 2 244,0 3 0,1-3 0,-3 2 0,6 1-261,4 3 1,2 1 0,0 1 0,0 1-154,0 4 1,0-1-1,0 7 1,2 2 85,4 2 0,4 0 0,7-2 0,1-4-140,-1-2 1,2 4 0,3-5 0,3-3-173,2-2 0,-4-3 0,5-4 1,-1-7-145,0-3 0,0-2 1,2-2-1,-4-5 70,1-11 1,-7-1-1,4-12 1,-3-4 137,-3-4 1,-1-10 0,-3 3 0,-3-5 167,-2-1 1,3 2 0,-5 1-1,-2 4 164,-2 3 1,-4 1-1,-4 6 1,-5 0 133,-5 0 1,-3 8 0,-3 4 0,-1 3-59,2 3 0,-4 1 1,-1 5-1,1 5-129,0 4 0,-6 2 1,4 0-1,-1 4-359,5 7 0,-2 1 0,2 11 1,1-3-626,3-3 1,7 1-1,3-1 1,1 1-593,4-1 1,2 1-1,2-1 1339,0 0 0,39 9 0,9 1 0</inkml:trace>
  <inkml:trace contextRef="#ctx0" brushRef="#br0" timeOffset="368">611 210 7997,'0'18'1142,"0"-1"1,0-5 0,2-1 0,2 3-657,2 1 0,6 3 1,-5 1-1,3 3-196,4 1 1,-5 8 0,3-2-1,2 4-88,1 2 0,-3-2 1,-2-2-1,-1-2-135,1 2 0,-4-6 0,3-1 0,1-7-358,0-5 0,-6-2-45,2-5 1,1-5-1,1-2 193,2-13 1,-4-4-1,5-11 1,1-3 111,-2-5 1,5 1 0,-5-4 0,1 4-232,1 2 0,-2 0 0,3 0 0,-1 0-252,2 0 1,-5 3-1,1 2 1,0 7-318,-1 4 0,-3 1 0,4 1 831,-2-1 0,-18 86 0,-9 21 0</inkml:trace>
  <inkml:trace contextRef="#ctx0" brushRef="#br0" timeOffset="947">1013 525 7739,'0'17'245,"0"0"403,0 1 1,0-1 0,2-1-299,4-4 0,-2-5 0,7-7 0,3 0-44,1 0 0,-3 0 0,0 0 0,1-2-169,3-3 1,3-5-1,3-10 1,1-1-160,-2-2 1,-7-2 0,-3 3-1,3-3 1,2-2 1,-7 4-1,-1-5 1,-2 3-118,0 4 0,0-4 1,-6 1-1,0 3 151,0 2 1,-8 1 0,-4 3 174,-3 3 1,-3 4-1,1 8 1,-1 2-63,1 4 0,-1 6 0,1 9 0,1 4 139,5 2 1,-3 2 0,6 6 0,1 2 105,-1 4 0,2-2 0,6 5 1,0-1-118,0-4 0,2-2 1,4-2-1,5-2-645,5-4 1,1-6-1,1-11 1,1-5-66,4 1 0,-3-6 0,5 2 0,-2-8-194,1-7 1,-1-7-1,-6-5 1,1-6 173,-1-4 1,5-2 0,-3 0 0,-3-2 165,-1-4 0,1 6 0,-1-2 0,-1 8 42,-3 4 1,-1-4 0,4 8 459,-3 5 0,-7 3 468,2 13 0,2 9 1,-2 16-1,-2 3 215,-3 3 0,-1 4 1,0 3-1,0 3-401,0-2 0,0-8 1,0-4-1,0-2-343,0-3-363,0-3-54,0-9 1,0-28 0,0-13-23,0-2 0,0 0 0,0-2 0,0 1-47,0-1 1,2 0-1,4 2 1,4 2-173,0 2 0,5 5 0,-3-3 0,5 2-143,7 4 0,-5 7 0,6 4 670,0 2 0,57 49 0,-31-12 0,1 0 0</inkml:trace>
  <inkml:trace contextRef="#ctx0" brushRef="#br0" timeOffset="1381">2113 332 10804,'-17'-17'517,"-1"-1"1,7 9 0,-1 1-1,-1 2-556,-3 0 0,4 1 1,1 5-1,-3 2-39,-1 3 1,-3 7-1,3 9 119,3 3 0,-2 5 0,9-4 0,1 2 131,2 4 1,2-4 0,0 2 0,0 2-30,0 2 1,8-3 0,3-3 0,5-2-184,1-4 0,-1-7 0,-3-4 0,-1-1-232,1 1 0,3-6 0,1 2-23,1-4 1,-1-10-1,-1-4 1,-2-5 2,-3-7 0,-5 3 0,6-8 0,-1-2 3,-1-2 1,0-2 0,-6 2 0,1 2-257,-1 2 1,-2 8 1419,-2-3-332,0 5 1,0 19 0,0 10 0,0 11 118,0 6 1,0 2 0,2 6 0,2 0-373,2 0 0,2 0 0,-5 0 1,5-2-735,2-4 0,-4-2 0,5-6 1,3 3-575,2-3 0,1-9 1,0-6 1017,1-5 0,15-39 0,4-11 0</inkml:trace>
  <inkml:trace contextRef="#ctx0" brushRef="#br0" timeOffset="1632">2532 140 7753,'-7'-9'3279,"5"1"-2417,-6 8 1,8 2-209,0 4 1,0 3-1,0 11 1,0 3-476,0 6 0,2 12 0,2 5 0,2 5-442,-2 1 0,-3 3 0,-1 1 0,2 0-738,4-5 1,-4-7-1,4-9 1,-2-2 1000,2-4 0,11-81 0,10-28 0</inkml:trace>
  <inkml:trace contextRef="#ctx0" brushRef="#br0" timeOffset="1865">2725 1 12955,'5'17'546,"1"1"1,2 3 0,-4 8 0,4 12-306,1 7 0,-5 12 1,4 4-1,-2 6-355,0 6 0,-1-4 0,-5 2 0,0-7-247,0-3 0,0-15 0,0-2 1,0-11-1984,0-6 2344,0-5 0,-7-54 0,-3-12 0</inkml:trace>
</inkml:ink>
</file>

<file path=ppt/ink/ink2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2:59.475"/>
    </inkml:context>
    <inkml:brush xml:id="br0">
      <inkml:brushProperty name="width" value="0.04286" units="cm"/>
      <inkml:brushProperty name="height" value="0.04286" units="cm"/>
      <inkml:brushProperty name="color" value="#FFFFFF"/>
    </inkml:brush>
  </inkml:definitions>
  <inkml:trace contextRef="#ctx0" brushRef="#br0">280 412 8331,'-8'-10'695,"4"-4"1,-6 7-549,2-3 0,-3 4 1,3-4-1,0 1 156,0-1 1,-5 0 0,1-3-180,-3 1 0,-3 8 0,1-2-130,-1 4 1,1 2-1,-1 2 1,3 4-89,3 6 0,-3 9 1,5 4-1,-2 3 14,1 3 1,7 2-1,-2 2 1,4-1 11,2 1 1,0 0 0,2 0-1,4 0 43,5 0 0,5-8 0,3-3 1,3-7-47,1-5 1,0-5 0,-3-7 0,1-2-30,2-3 0,1-11 0,-7-11 0,1-4 110,-1-6 1,1-10 0,-1 1-1,-2-5-80,-3-1 0,-2 2 0,-6 1 0,2 3-33,-3-3 1,-1 6-1,-2 3 1,0 5-24,0 6 1,0-3 0,-2 9-1,-1 2 97,-3 1 0,-2 9 366,2-1 13,4 8 1,-6 4-1,8 14-17,0 7 1,0 6 0,0 8 0,0 2-61,0 4 0,0-2 1,0 5-1,0 1-173,0 0 0,6-5 0,0 5 1,-2-2-430,-2-4 0,4-5 1,1-3-1,1-3-1879,0-3 2208,6-2 0,11-44 0,12-10 0</inkml:trace>
  <inkml:trace contextRef="#ctx0" brushRef="#br0" timeOffset="197">611 377 7792,'-5'11'1033,"-1"1"1,0 0 0,6 7-679,0 4 1,0-3 0,0 3 0,0-2-330,0 3 1,0-3 0,0 6 0,0 0-527,0 1 0,2-7 1,2 2-1,2-3-1503,-3-3 2003,-1-7 0,-2-57 0,0-21 0</inkml:trace>
  <inkml:trace contextRef="#ctx0" brushRef="#br0" timeOffset="314">646 202 7792,'0'-17'0,"-6"-1"116,1 1 1,-3 7 0,4 2 2419,-2 0-2536,0 7 0,30 24 0,5 16 0</inkml:trace>
  <inkml:trace contextRef="#ctx0" brushRef="#br0" timeOffset="767">908 359 10671,'-6'-11'453,"1"-1"1,-9 8-289,2-2 0,3 4 0,-3 2-115,-2 0 0,5 8 0,-1 4 1,2 3-44,4 3 1,-3 5-1,1 2 1,2 0 4,2 1 0,2 5 0,0-4 1,2 0-151,4-4 0,-2-3 1,7-3-1,3 1-122,1-1 1,-3-7-1,0-4 1,1-4 6,3-2 1,-1-2 0,-1-4 0,-2-8 88,1-7 0,-3-4 0,-1-6 0,1 2 68,0-2 0,-6-1 0,2 1 1,-4 4 140,-2 2 1,5 2 0,1 5 619,-2 1-313,-2-1 1,-2 11-1,0 7 1,0 9-74,0 7 0,0 3 0,0 5 0,0 5-401,0 4 0,2-4 1,2-2-1,4 0-518,1 0 1,3-4-1,3 5 1,-1-3 639,-2-4 0,46-48 0,18-14 0</inkml:trace>
  <inkml:trace contextRef="#ctx0" brushRef="#br0" timeOffset="1199">1345 324 7784,'0'-17'0,"0"-1"0,0 1 0,0-2 320,0-5 0,-6 5 0,-2-4 664,-1 3 1,3 9 0,-6 1-515,-2 2 1,-1 4 0,-2 12-510,-1 9 0,6 7 0,1 7 0,-1-2-26,2 2 1,3 4-1,7 4 1,0 1-82,0-1 1,0-4 0,0-4 0,0-2 6,0 2 0,2-5 1,1-3-1,5-6 57,2-5 1,2 2 0,5-9 0,1-1-103,-1-2 0,-5-4 0,-1-4 0,3-5-336,1-5 0,3-9 0,-3-4 0,-1-4 304,-2-2 0,-7 0 0,5 2 0,-2 2 146,-4 2 0,4 8 0,-3-3 0,-1 5 560,-2 9 1,0 16 0,2 13 0,2 7 106,-2 5 1,-2 2-1,0 4 1,1 3-69,3 7 0,0 3 1,-6 5-1,2 1-127,4 2 1,-4 2 0,4-3 0,-4-1-126,-2-6 0,-6-5 0,-2-10 1,0 0-126,0 0 1,-3-14-1,3-5 1,-2-7-460,-3-5 1,-3-2 0,-1-2-1,-1-2-754,1-4 0,-1-11 0,1-12 0,-1-6-343,1-6 1,7-4 1403,4-7 0,-3 23 0,-1 6 0</inkml:trace>
  <inkml:trace contextRef="#ctx0" brushRef="#br0" timeOffset="1484">1624 307 7754,'6'12'0,"0"-1"497,-2 3 0,0 3 0,0 5 322,1 1 0,3 2 0,-4-4 0,2 5-362,-2 1 0,3 0 0,-1 4 0,0-2-210,2 2 0,-6 0 1,4-2-1,-4-5-368,-2-5 1,0-2 0,0 1-671,0-1 473,0-7 1,0-10 0,0-12 0,0-5 96,0-6 1,-6-4-1,0-8 1,2 0 100,2 0 1,4-2 0,2-2 0,2-2-86,-2 3 0,5 1 0,1 4 0,2 2-340,-1 2 1,1 7 0,5-1 0,3 5 544,3 7 0,35 57 0,-21-12 0,0 0 0</inkml:trace>
  <inkml:trace contextRef="#ctx0" brushRef="#br0" timeOffset="1901">2113 429 8496,'-11'0'920,"-1"0"0,0-8 1,-3-3-767,3-5 0,-3-1-27,3-1 0,-4 3 1,-1 3-14,0 6 0,1 6 1,4 6-1,5 8 52,-1 7 0,6 0 0,-4 8 0,4 3 57,2 1 0,0 7 1,0 1-1,0-2-81,0-2 0,6-2 0,2-2 0,1-4-164,5-6 1,0-4-1,-1-3 1,-1-4-253,1-7 0,-3-3 0,2-2 0,1-2-192,3-3 1,-4-5 0,-1-10 0,1-3 38,-3-6 0,5-10 0,-6-3 0,0-1 189,-1 0 1,1 2 0,-4 7-1,2-1-72,-2 0 0,-2 2 0,0 4 262,3 5 1,-3 11 0,4 5 473,-4 6 1,-2 6-1,0 15 1,2 5 228,4 5 0,-4 4 0,4 4 0,-4 1-232,-2 3 1,0 2-1,0-4 1,0 1-379,0-1 0,0-8 0,0-4 0,0-1-955,0-5 0,2-4 910,3-5 0,-3-4 0,6-8 0</inkml:trace>
  <inkml:trace contextRef="#ctx0" brushRef="#br0" timeOffset="2449">2305 342 8174,'-2'11'1852,"-3"1"1,3 0-1,-4 5-1436,4 1 1,2-1 0,0 3 0,0 3-181,0 6 1,0 6-1,0 4 1,2 3-223,4 3 1,-4 2-1,5 3 1,-1-3-230,0-7 1,2-5-1,-4-6 1,1-3-831,-1-1 0,0-14 407,2 1 1,-2-12-1,6-10 1,-3-11 208,-3-10 1,4-2-1,0-14 1,0-1 282,-1-3 0,1 1 1,-4 2-1,2 1 114,-2-2 1,3 7 0,1 1 0,0 6 104,0 6 0,-2 4 443,-6 7 0,1 11 0,3 8 1,2 15 352,-2 11 0,-2 8 0,-2 4 1,0 4-356,0 1 0,2 3 1,2 3-1,2-3-402,-2-6 1,-1-5-1,1-3 1,2-3-405,-2-7 0,0-4-60,2-1 0,1-11 1,7-9-436,-2-13-1,-6-4 1,3-12 0,1-4 314,0-4 0,-5-8 0,7 5 0,0-3 255,-3-4 0,5 7 1,-6 1-1,1 2 102,5-2 1,-4 12 0,-1 0 395,-1 8 0,0 11 0,-4 6 553,2 8 0,-1 8 0,-3 11 0,2 8-317,2 8 1,0 0 0,-6 7-1,0 3-15,0 1 0,6 3 0,0-1 1,-3-2-266,-1-3 0,4 2 0,0-9-236,-2-1 0,-2-25 0,-2-8 0</inkml:trace>
</inkml:ink>
</file>

<file path=ppt/ink/ink2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3:02.940"/>
    </inkml:context>
    <inkml:brush xml:id="br0">
      <inkml:brushProperty name="width" value="0.04286" units="cm"/>
      <inkml:brushProperty name="height" value="0.04286" units="cm"/>
      <inkml:brushProperty name="color" value="#FFFFFF"/>
    </inkml:brush>
  </inkml:definitions>
  <inkml:trace contextRef="#ctx0" brushRef="#br0">36 280 7803,'-10'2'390,"4"3"-72,4 7 1,-4-2-1,0 1 1,3 3-65,1 2 1,2 7 0,0 2 0,2 0-140,3 0 0,-1 5 0,6-7 0,0 0-44,-1 2 1,1-5-1,4 3 1,-3-5-203,3-7 1,-4 3 0,1-6-12,3 1 0,1-5 0,1 0 0,-3-8 44,-1-8 1,-2-5 0,3-6-1,-3-6 18,-2-4 0,3-2 0,-5-2 0,-2-2 66,-2-2 1,-2 1 0,0 5-1,0-2 77,0-4 0,0 6 1,-2-2-1,-4 8 21,-5 4 0,-5 4 0,-1 7 0,-1 4-80,1 2 0,-1 5 0,1 8 0,-1 9 32,1 7 1,5 1 0,3 7 0,1 2-1951,4 2 1914,2 2 0,27 4 0,12 3 0,2 5 0,0-1 0</inkml:trace>
  <inkml:trace contextRef="#ctx0" brushRef="#br0" timeOffset="301">577 245 7803,'6'-18'157,"0"1"6,-3-1 0,-1 1 0,-2-1 91,0 1 1,0-1 0,-2 1-81,-3 0 1,1-1-1,-6 1-175,2-1 1,-5 8 0,3 3-1,-2 1 16,1 0 1,5 0-1,-6 6 76,-1 0 1,3 0 0,0 2-10,2 4 1,-3 10 0,5 7-1,2 0 147,2 2 1,-4 4 0,1 10-1,1 4 22,2 2 1,2-1-1,0 5 1,0-3-221,0 3 0,0-1 0,0 1 1,0-5-123,0-1 1,0-2 0,0-8-1,0-4-1661,0-6 1752,0-3 0,0-11 0,0-1 0</inkml:trace>
  <inkml:trace contextRef="#ctx0" brushRef="#br0" timeOffset="499">385 367 7779,'-6'12'821,"0"-1"1,0-5 813,6 6 1,0-6-1270,0 5 1,8-7 0,4 2-1,3-4-613,3-2 1,1 0 0,2-2 0,3-2-410,-3-2 0,4 0 0,-1 4 1,-3-1 655,-2-3 0,-9 0 0,-2 6 0</inkml:trace>
</inkml:ink>
</file>

<file path=ppt/ink/ink2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3:07.357"/>
    </inkml:context>
    <inkml:brush xml:id="br0">
      <inkml:brushProperty name="width" value="0.04286" units="cm"/>
      <inkml:brushProperty name="height" value="0.04286" units="cm"/>
      <inkml:brushProperty name="color" value="#FFFFFF"/>
    </inkml:brush>
  </inkml:definitions>
  <inkml:trace contextRef="#ctx0" brushRef="#br0">52 1 7829,'-11'10'0,"1"-3"481,2 1 0,-3-4 1,5 8-22,2 1 0,2 3 0,2 3 1,0 4-434,0 6 1,0 10 0,0 6-1,2 1-405,4 3 1,-4 3 0,4-9 0,-4 0-1102,-2-1 1479,0-1 0,7-29 0,3-6 0</inkml:trace>
  <inkml:trace contextRef="#ctx0" brushRef="#br0" timeOffset="565">227 368 7957,'0'11'228,"0"1"1,8-8 0,4 0-118,3-8 0,-3 0 0,-1-8 1,3-1-4,1-3 0,1 3 0,-2-3 0,-5-3-188,-1-1 1,4 1 0,-7 1 0,-1 1-32,-2-1 1,-2 1 0,0-1 144,0 1 1,-2 1 0,-3 3 11,-7 1 0,-4 8 0,-1-1 0,-1 5 92,1 5 1,1 5 0,3 9 0,3 3 169,2 1 1,-3 6 0,3-4 0,0 3 3,0 3 1,3 2-1,5 4 1,0-1-111,0-1 1,5 2 0,3-12 0,2-1-178,4-5 0,1 6 0,3-13 0,-1-4-361,0-4 1,1-4 0,-1 0 0,1-2-109,-1-4 1,1-4 0,-1-9 0,1-3-136,-1-1 0,1-8 1,-1 2-1,-1-4 392,-5-2 0,5 0 0,-7 2 1,3 2 79,0 2 0,-8 8 0,1-3 904,-3 5-115,-2 9 1,0 10-1,0 12 1,0 5-130,0 7 0,0 3 0,0 8 0,0 0-205,0 0 1,0-2 0,0-2 0,2-2-58,4 2 0,-4-6 0,6 0-97,0 0 1,-1-5 0,7 1-269,-2-7 0,-7-6 0,5-10 0,0-4-218,0-6 0,-5-3 0,7-5 1,0-3-285,-3-6 1,7 2 0,-6-2 0,1-3-75,1-1 1,-2-1 0,1 1 0,-3 3-1613,0 7 2262,-6-4 0,-2 31 0,-10 0 0</inkml:trace>
  <inkml:trace contextRef="#ctx0" brushRef="#br0" timeOffset="898">786 507 7829,'0'18'839,"2"-9"1,4-3-615,5-4 0,5-4 0,1-2 0,1-3-150,-1-3 1,3-4 0,1-7 0,2-2-142,-1 1 0,-3 3 0,0 0 0,1-3-225,-3-1 0,3 0 1,-12 5-1,-1 1-25,1-1 1,-2-5 0,-6 0-1,-2 3 195,-4 7 1,2-3 0,-9 6-1,-5 1 88,-3 3 0,-4 4 0,3 2 0,-3 2 203,-2 4 0,4 5 0,-5 11 0,3 3-61,4 2 0,7-4 0,5 7 1,-1 1 471,0 2 0,6-4 0,-2 0 0,6 2-194,6 2 1,-2 2 0,8-2 0,3-4-438,7-6 0,-1-3 1,6-3-1,0-1-385,1-5 0,-7-3 0,4-8 0,-2 0-1060,1 0 1495,7-8 0,19-71 0,-18 26 0,0 1 0</inkml:trace>
  <inkml:trace contextRef="#ctx0" brushRef="#br0" timeOffset="1098">1275 1 8091,'-12'0'3409,"1"0"-3024,7 0 0,-4 8 1,8 3-1,0 7-158,0 5 1,0 6 0,0 12 0,-2 5-357,-4 5 0,4 1 0,-3 1 0,3-1-1530,2 0 0,0 1 1659,0-1 0,15-7 0,5-2 0</inkml:trace>
  <inkml:trace contextRef="#ctx0" brushRef="#br0" timeOffset="1451">1694 36 7789,'-17'-10'826,"-1"2"-356,1 1 1,-1 5-1,1-4 1,-1 4-11,1 2 1,-6 0 0,-1 2 0,3 4-316,2 5 0,1 11 1,1 1-1,-1 0-83,1 2 0,5-3 1,2 5-1,3 0-238,3 0 0,4-4 1,6 5-1,5-3-266,5-4 1,7-3 0,2-5 0,0-1 117,1 2 0,-3-1 1,-4 1-1,3-3 183,1 3 0,0 1 0,-5 3 421,-1-1 0,1 1 1,-3 1 305,-3 5 0,-4 1 0,-8 4-24,0-6 0,-4-3 0,-6-3 0,-7 0-478,-3 1 0,-1-3 0,-2-1 0,-5-4-854,1-3 0,-4 1 0,8-4 770,1 2 0,19-62 0,5-22 0</inkml:trace>
  <inkml:trace contextRef="#ctx0" brushRef="#br0" timeOffset="1665">2201 368 8015,'0'-10'4212,"0"2"-4212,0 8 0,-31 78 0,11-30 0,1 1 0</inkml:trace>
  <inkml:trace contextRef="#ctx0" brushRef="#br0" timeOffset="1798">2183 612 7787,'-6'12'489,"0"-1"1,-1-5 542,1 6 1,4-6-1050,-4 5 17,4-7 0,-13-4 0,-5-10 0</inkml:trace>
</inkml:ink>
</file>

<file path=ppt/ink/ink2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3:05.541"/>
    </inkml:context>
    <inkml:brush xml:id="br0">
      <inkml:brushProperty name="width" value="0.04286" units="cm"/>
      <inkml:brushProperty name="height" value="0.04286" units="cm"/>
      <inkml:brushProperty name="color" value="#FFFFFF"/>
    </inkml:brush>
  </inkml:definitions>
  <inkml:trace contextRef="#ctx0" brushRef="#br0">87 368 7903,'-7'9'-56,"5"-1"428,-6-8 0,10 0 0,4 0 1,5 0-254,5 0 0,1-6 0,1-3 0,-1-5-111,1-5 1,5-3-1,0 3 1,-1-2-13,-3-3 0,-1-1 0,-3 4 0,-3-3 92,-6 3 0,-4-4 0,-2 2 1,0 1-14,0 3 0,-2 3 0,-4 3 0,-8 3-1,-7 2 1,1-3-1,-3 5 1,2 2 31,-2 2 0,3 2 1,-3 2-1,3 2-42,3 2 1,-1 9-1,1 1 1,0 7-20,-1 4 0,6 2 0,3 6 0,1 2 75,4 4 0,2-2 0,2 5 0,2 1-11,4-1 0,4-7 0,7 0 0,1-6-101,-1 0 1,6-5 0,3-5 0,-1-6-111,0-3 1,4-8 0,-4 2-1,1-6-203,-1-6 0,4-6 0,-4-11 0,0-6 16,1-4 0,-1-2 0,-6 0 0,1-2 86,-5-4 0,-3 5 0,1-5 1,-3 4 181,-2 2 1,0 0 0,-5 2-1,3 4 300,-2 6 1,-2 3 0,-4 5 1156,-4 3-1058,4 4 1,-5 10 0,7 4 0,0 6 26,0 3 1,0 5-1,0 3 1,0 8-81,0 8 1,0 0-1,0 5 1,0 1-157,0 0 1,0-1 0,0 3 0,0-7-277,0-3 1,0-2 0,0-2 0,0-4-1470,0-5 989,0-5 0,5-11 0,3-8-58,2-10 1,-4-13 0,5-8 0,1-6 347,-2-4 1,5-5 0,-3 3 0,1-2 140,-1-3 1,4 3 0,-7 1 0,3 1 239,0 4 0,-3 8 0,5 4 0,-4 2 393,-3 3-52,7 11 0,-6 11 0,3 11 1,-5 7 334,-4 5 1,4 4 0,0 8-1,-2 0-411,-2 0 1,-2 0 0,0 0-1,0 0-515,0 0 1,0-2 0,0-2 0,0-4-483,0-2 1,-2-4 0,-2-7-2849,-2-2 3496,0-8 0,22-67 0,3-24 0</inkml:trace>
  <inkml:trace contextRef="#ctx0" brushRef="#br0" timeOffset="564">838 350 9221,'12'6'974,"0"0"0,-1 0-848,7-6 1,-7 0 0,1 0-171,2 0 1,-5-2 0,1-4-1,0-6-87,0-3 1,-5-3 0,5 1 0,-2-3-45,-4-3 0,-2 4 1,-2-5-1,0 3 131,0-2 1,-2 3 0,-4-1 0,-6 6 15,-3 3 1,-3 8 0,1-2 0,-1 4 71,1 2 0,1 10 0,3 6 0,1 7 235,-1 4 0,3 2 0,0 6 0,2 0 60,4 0 1,3 6 0,1-1 0,0 1-71,0 2 1,1-12-1,5 2 1,6-6-593,3-6 0,3-1 0,-1-5 0,1-3-72,-1-6 1,1-4 0,-1-4 0,3-6-4,3-9 1,-4-3 0,5-9 0,-5-2-81,-2-2 0,-5-4 1,0-2-1,-1-1 350,-1 1 1,4 10 0,-8 3 0,-1 3 983,3 0 128,-6 7 0,6 10-499,-8 12 1,0 10-1,0 9 1,0 2-66,0 4 0,0 2 1,0 2-1,-2-2-343,-4-4 0,4 2 1,-4-5-1,4-1-201,2 0 0,0-2-453,0-5 319,0-9 1,0-9 0,0-11 0,0-7-25,0-5 1,0-4 0,0-8 0,0 0 35,0 0 0,6 0 0,0 0 0,0 2 70,2 4 0,-1-2 0,7 6 0,-2 2-177,1 3 0,3-1 0,1 11 1,1 0-105,-1 5 0,1 3 1,-1 4 456,0 3 0,16 36 0,4 15 0</inkml:trace>
  <inkml:trace contextRef="#ctx0" brushRef="#br0" timeOffset="998">1415 245 8092,'0'-17'524,"0"5"1,0 1-32,0-3 1,0-1-1,0-3 96,0 1 0,-2-1 1,-2 1-446,-2-1 0,-6 7 1,5 1-1,-3 2-189,-4 4 0,5 2 0,-1 4 0,0 4-14,1 6 1,3 9 0,-4 4 0,2 2-64,4 5 1,3 2 0,1 5 0,0 0-32,0-6 1,0 0-1,1-8 1,3 1 146,2-1 0,8-2 0,-3-7-112,5-5 1,-4-3 0,-1-8-31,3 0 0,-1-8 0,1-5 0,-4-7-174,-3-3 0,5-2 1,-6 3-1,-2-1 85,-2 2 1,0 1-1,2 3 152,1-1 0,3 9 458,-2 3 0,-4 8 1,6 8 23,-1 7 0,-5 12 0,4 0 0,-4 6 126,-2 6 1,0-2 0,0 7 0,0 3 4,0 1 1,0 1 0,0-5 0,-2-5-174,-4-4 1,2-4 0,-5-4 0,-1-6-310,0-3 0,5-9 1,-7-1-1,-2-2-242,-1-4 1,-3-2 0,1-2 0,-3-2-1144,-3-4 0,4-6 1,-3-11 1338,9-6 0,19-34 0,11-16 0,3-6 0,-1-1 0</inkml:trace>
  <inkml:trace contextRef="#ctx0" brushRef="#br0" timeOffset="1148">1572 298 7802,'8'10'490,"-6"5"0,3-3-111,-3 3 1,-2 3 0,2-3 0,2-1-224,2-3 1,6 1 0,-5 6 0,3-1-105,4 0 0,-5-5 0,3 0 0,2-1-52,1-1 0,10 6 0,3-7 0</inkml:trace>
  <inkml:trace contextRef="#ctx0" brushRef="#br0" timeOffset="1381">1956 106 7802,'-15'8'263,"1"3"255,2 5 0,9 1 0,-5 3 0,2 3 21,0 6 1,-6 6 0,5 6 0,-3 5-294,-4 5 0,5 7 0,-3 2 1,-1 2-215,-3 4 0,0-6 1,3-2-1,3-3-565,2-3 0,-5-7 533,1-4 0,4-12 0,1-4 0</inkml:trace>
</inkml:ink>
</file>

<file path=ppt/ink/ink2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4:27.448"/>
    </inkml:context>
    <inkml:brush xml:id="br0">
      <inkml:brushProperty name="width" value="0.04286" units="cm"/>
      <inkml:brushProperty name="height" value="0.04286" units="cm"/>
      <inkml:brushProperty name="color" value="#FFFFFF"/>
    </inkml:brush>
  </inkml:definitions>
  <inkml:trace contextRef="#ctx0" brushRef="#br0">53 105 7107,'-8'-8'873,"8"-1"-190,10-1 1,7-4 0,4 6 0,5-1-249,1-5 0,2 4 1,4 1-1,-2 1-72,-2 4 1,4 2 0,4 4 0,-6 4-25,-4 6 1,2 11 0,-6 6 0,-1 4-6,-3 2 1,-9 0 0,-2 0-1,-2 0-103,-1 0 0,-1 5 1,-10 1-1,-5-4-289,-5-6 1,-3 2 0,-4-6 0,-5 0-450,1-3 1,-6-5 0,2-3 0,-6-5-1008,-3-5 0,-3-4 1,4-4 1513,-2-4 0,-23-50 0,0-20 0</inkml:trace>
  <inkml:trace contextRef="#ctx0" brushRef="#br0" timeOffset="267">53 18 7755,'0'9'1578,"0"7"-909,0-4 1,0-3 0,0 3 0,0 1-216,0 3 0,0 3 0,0 5 0,0 5-94,0 4 1,5 4 0,1 3 0,-2 7-177,-2 3 0,-2 9 1,0 1-1,0 0-458,0 0 1,0 2 0,0-7 0,0-5-489,0 0 1,0-7-1,0-2 1,0-6-2096,0-6 2857,0-4 0,-8-31 0,-1-5 0</inkml:trace>
  <inkml:trace contextRef="#ctx0" brushRef="#br0" timeOffset="797">681 559 7755,'10'-8'207,"6"-1"0,-7-9 113,1 1 1,-2 5-1,-6 0 396,4-1 1,-5 3-268,5-2 0,-12 9 1,-5-3-360,-5 4 1,5 2 0,-1 0 0,-2 0-35,-1 0 0,-3 6 0,1 1 0,-1 3-65,1 4 1,5 1 0,1 3-1,-1-1-126,2 1 0,-3 1 0,7 2 1,2 3 184,2-3 0,2 4 0,0 0 0,0 1 39,0-1 1,6-2 0,2-5 0,1-1-145,5 1 0,2-7 1,1-1-1,0-2-65,1-4 0,-1-3 0,1-1 0,-3-1-262,-3-5 1,4-4-1,-5-9 1,3-5-54,-3-5 0,3-4 1,-6-2-1,0 0 242,-1 0 0,1 1 0,-4 1 1,2 3 198,-2 7 1,-2 4 497,-2 1 1,0 11 272,0 7 0,0 7 1,0 11-1,0-1-233,0 1 1,0 5 0,0 2-1,0 2-351,0 4 1,5 0 0,1 0 0,0-3-355,2-3 0,-6 0 1,6-4-1,-3 3-530,1-3 1,2-7-1,-2-5-2673,5-1 3364,-3-2 0,4-44 0,-1-25 0,-1 0 0,0 0 0</inkml:trace>
  <inkml:trace contextRef="#ctx0" brushRef="#br0" timeOffset="1134">996 472 10111,'0'11'2173,"0"1"-1901,0 2 1,0 1-1,0 3-191,0-1 1,0 6-1,2 1 1,2-1-13,1 2 0,9-5 1,-4 3-1,1-4-269,1-1 1,0-1 0,5 1-308,0-1 0,1-7 0,-1-4 52,1-4 0,-6-10 0,-3-6 0,1-7 50,0-8 1,-5-4-1,5-2 1,-2 0 160,-4 0 0,0 8 0,0 2 0,1 1 472,-1 1 1,-2 6 1871,-2 5-1639,0 0 1,0 5-1,0 7 1,0 9-138,0 7 0,0 1 0,0 3 0,2 1-166,4 2 1,-2 8-1,6-4 1,-1 3-297,1-1 1,-4-8 0,5 2 0,1-3-1043,-2-3 0,3 1 1180,-7-1 0,16-46 0,-3-12 0</inkml:trace>
  <inkml:trace contextRef="#ctx0" brushRef="#br0" timeOffset="1368">1415 88 7746,'-12'0'3003,"1"0"-2662,7 7 1,-4 3 0,8 7 0,0 1 87,0-1 0,0 3 0,2 5 1,4 8-194,5 6 0,-1 9 0,0-1 1,-1 5-88,1 6 0,-6-3 0,4 1 0,-2-5-419,-1-5 0,1-7 0,-4 0 1,2-8-2185,2-8 2454,0-11 0,1-74 0,3-26 0</inkml:trace>
  <inkml:trace contextRef="#ctx0" brushRef="#br0" timeOffset="1601">1642 367 8372,'8'-10'898,"-4"2"-19,7 8 0,-7 2-559,2 4 0,2-2 0,-3 8 0,1 3-43,2 7 1,-4-1 0,6 8 0,-3 2-133,-3 2 0,0 4 1,0 2-1,2 2-315,-2-3 1,-2-7 0,-2-3 0,0-1-761,0 0 0,0-12 930,0 3 0,-31-67 0,-8-11 0</inkml:trace>
  <inkml:trace contextRef="#ctx0" brushRef="#br0" timeOffset="1784">1607 0 7719,'0'12'1111,"0"-1"-1544,0 3 0,0-4-559,0 1 992,0 1 0,8 6 0,1-1 0</inkml:trace>
  <inkml:trace contextRef="#ctx0" brushRef="#br0" timeOffset="2154">1799 105 8148,'10'0'234,"3"2"1,-5 4-235,2 5 0,9 75 0,-5-34 0,-1 1 0</inkml:trace>
  <inkml:trace contextRef="#ctx0" brushRef="#br0" timeOffset="2503">2201 70 12552,'-18'2'962,"1"4"-935,-1 5 1,-5 5-1,0 3 1,1 3-71,3 1 0,2 6 0,-1-4 0,3 1-187,3-1 1,4-2-1,8-5 1,0-1-42,0 0 0,2-1 0,4-2 1,6-3 149,3 3 1,8-4 0,3-1 0,-1 1 166,0 0 1,4-1 0,-6 5 0,1-2 392,1 1 0,-6 3 1,3 1-1,-7 1 187,-3-1 1,-8 6-1,2 3 1,-4-1-199,-2 0 1,0-2 0,-2-3 0,-4 1-440,-6 2 0,-9 1 0,-4-9 1,-1-1-332,1-3 0,-6-7 342,2 2 0,4 4 0,-1-1 0</inkml:trace>
  <inkml:trace contextRef="#ctx0" brushRef="#br0" timeOffset="3184">2655 629 8361,'2'10'-35,"4"-5"1,-4-5-1,5-3 1,1-5 405,4-2 0,-3-3 0,3-9 0,0-1-309,-3 2 0,5-5 1,-6 1-1,-1 0-72,1 0 0,-2-4 1,-6 5-1,0 3 14,0 1 1,-8 3 0,-3 1 0,-5 5-61,-1 5 1,-1-2 0,-1 2 0,-3 5 75,-1 4 0,0 7 1,5 8-1,1 1 46,-1 4 1,3 2-1,1 7 1,5-3 113,1 2 1,2 2 0,6 2 0,2 0 107,4-1 1,4 1 0,7 0 0,2 0-188,5 0 0,-3-2 0,8-6 0,2-7-388,2-7 1,2-3 0,0 2 0,0-7-153,0-3 1,-2-9 0,-2-5 438,-2-4 0,-9-44 0,-3-21 0,5-6 0,1 1 0</inkml:trace>
  <inkml:trace contextRef="#ctx0" brushRef="#br0" timeOffset="3392">3039 245 7804,'-10'2'1419,"5"3"1,-3-1-774,2 8 1,0-6 0,6 5-400,0 3 1,2 2 0,4 1 0,6 2-207,3 5 1,2 3 0,1 8 0,-1 0-192,1 0 0,5 0 1,0 1-1,-1 1-290,-3-2 1,-1 4 0,-1-12 0,-1 0-1396,-5-3 1835,5-5 0,-45-32 0,-2-9 0</inkml:trace>
  <inkml:trace contextRef="#ctx0" brushRef="#br0" timeOffset="3550">2969 699 8425,'-17'0'2119,"5"0"-2439,0 0 0,9-2 578,-3-4 0,6-4 0,6-7 0,5-3-418,5-3 1,9 2-1,2-8 1,4 0-548,4 1 1,-4-3 706,10 8 0,5 10 0,7 3 0,3 1 0,0 0 0</inkml:trace>
  <inkml:trace contextRef="#ctx0" brushRef="#br0" timeOffset="3820">3633 349 9132,'-18'-1'728,"1"-5"1,-1 4-1,3-6 1,1 2-640,3 0 1,-1 1 0,-5 3 0,-1-2-300,1-2 0,-1 0 0,1 8 0,-1 4 50,1 5 1,-1 7 0,3 3 0,1 5 113,3 1 1,5 2 0,-4 8 0,2 1 156,4 3 0,4 0 0,6-4 0,6 2-46,3 1 0,3-1 1,-1-10-1,1-7-454,-1-9 0,7 1 0,1-8 1,0-2-441,0-3 0,4-4 829,-5-9 0,-1-26 0,0-13 0,0-10 0,1-1 0</inkml:trace>
  <inkml:trace contextRef="#ctx0" brushRef="#br0" timeOffset="4034">3738 140 8047,'-8'-10'1300,"6"2"1,-8 10 0,6 4-1032,-2 6 1,1 5-1,5 7 1,0 7-125,0 7 1,0 7-1,0 9 1,0 5-158,0 5 1,2 4 0,1 1 0,3-3-387,-2-7 1,0-3 0,0-17 0,2-6-2497,-2-8 2894,-2-13 0,13-90 0,-5 25 0,0-1 0</inkml:trace>
  <inkml:trace contextRef="#ctx0" brushRef="#br0" timeOffset="4387">3842 402 8486,'0'17'392,"0"1"1,-2-3 0,-1-1 0,-3-1-47,2 7 0,2-3 0,4 9 0,2-1 40,2 4 0,7 2 0,-3 0 1,1-2-326,1 2 1,0-6 0,5-1-1,1-5-221,-1-1 1,1-9-1,-1-3-188,1-4 0,-3-4 0,-1-6 0,-5-7-102,-1-7 1,0-11 0,-4 0-1,2-7 111,-3-5 0,-1 4 1,0-3-1,2-1 173,2 0 1,0 9-1,-6-1 1,0 8 347,0 3 0,0 3 466,0 6 1,0 9 0,0 8 0,-2 10 38,-4 5 0,4 10 0,-4 6 1,4 8-386,2 8 1,0-3 0,0 3 0,0 0-278,0-3 0,0 5 0,2-9 1,4-1-712,6-2 0,3-10 0,3-5 686,-1-9 0,19-47 0,8-25 0,3-4 0,1 0 0</inkml:trace>
  <inkml:trace contextRef="#ctx0" brushRef="#br0" timeOffset="4686">4471 315 9951,'-8'-10'1057,"-1"2"0,-9 8 0,1 0-724,-1 0 0,1 0 0,-3 2 0,-1 2-290,-2 2 1,-1 7 0,9-1-1,1 3-202,3 3 1,1-6 0,-2-1-1,7 3-168,3 1 1,2 3-1,2-1 1,3 1 122,7-1 0,-2-5 0,1-1 0,3 3 141,1 2 1,3 1 0,-1 1-1,1-1 201,-1 0 0,1 3 0,-3 1 430,-3 2 1,2 1 0,-9-7-1,-1 1-126,-2-1 1,-2 1 0,0-1 0,-2 1-375,-4-1 0,-3 0 0,-9 1 1,1-3-289,-1-3 0,1-4 1,-1-8-1,1 0-1337,-1 0 0,3-2 1557,3-4 0,12-40 0,8-18 0,2-8 0,-1 0 0</inkml:trace>
  <inkml:trace contextRef="#ctx0" brushRef="#br0" timeOffset="4867">4506 437 7699,'0'17'177,"0"1"0,0-7 1,2 1-1,2 2 414,2 1 1,1 3 0,-3 1 0,4 2 131,2 3 1,-4 7 0,3-2-1,1 4-473,0 2 0,-6-2 0,3-2 1,-1-4-688,0-2 1,0-2-1,-6-5-784,0-1 1221,0-7 0,-16-95 0,7 26 0,-1 1 0</inkml:trace>
  <inkml:trace contextRef="#ctx0" brushRef="#br0" timeOffset="5000">4541 0 7692,'-12'6'2630,"3"2"-3318,1 1 0,2-3 107,6 6 1,0 0 580,0 5 0,23 24 0,6 5 0</inkml:trace>
  <inkml:trace contextRef="#ctx0" brushRef="#br0" timeOffset="5321">4663 437 7692,'0'25'0,"0"2"524,0 0 1,6 4 0,2-3-1,0 1-400,-1 2 0,7 6 0,-4-8 1,1 4 212,1 2 1,0-2 0,5-4 0,0-6-150,1-4 1,-6-3 0,-1-4-1,3-7-79,1-3 0,-3-2 0,0-2 0,-1-3-108,-1-7 1,4-11 0,-9-6-1,1-4-186,2-2 0,-6-6 0,4 0 0,-4 2-23,-2 2 0,0 3 0,0-1 0,0 0 146,0 0 0,-8 6 0,-2 1 0,-1 5 155,-1 8 1,0-1 0,-5 10-1,-3 2 6,-3 2 1,4 4-1,-7 4 1,3 6-314,0 3 1,-6 11 0,5 1 0,5 2-357,6 0 1,-1-2 0,8 4 0,2-4-1206,2-1 1775,2-3 0,47-29 0,11-6 0</inkml:trace>
  <inkml:trace contextRef="#ctx0" brushRef="#br0" timeOffset="5721">5047 367 7676,'0'23'0,"0"1"360,0-3 0,0-2 0,0-1 1,0-1 505,0 1 0,0 5 0,0 2 1,0 2-235,0 4 0,0 8 0,0 4 0,0 0-47,0-1 1,0 7 0,0-5 0,0 1-510,0-4 1,0-4 0,0-4 0,0-4-172,0-6 0,2-11-422,4-6 1,-4-6 0,4-8 0,-4-12-95,-2-13 1,0-4 0,2-11 0,2-6 8,2-8 1,5-1-1,-3-1 1,2 0 273,3 2 0,-3 0 0,2 6 0,1-2 281,3 1 1,-5 11-1,1 7 1,2 8 293,1 8 1,-3 5-1,-1 9 267,3 9 0,-4 7 0,-1 13 0,1 3 193,0 6 1,-6 6 0,3 6 0,-1 7-303,0 9 0,0 3 1,-6 6-1,2-2-96,4 2 0,-4-4 0,3-2 0,-3-6-615,-2-9 1,0-8 0,0-8-1,0-6 306,0-3 0,-54-73 0,-14-17 0</inkml:trace>
</inkml:ink>
</file>

<file path=ppt/ink/ink2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4:26.251"/>
    </inkml:context>
    <inkml:brush xml:id="br0">
      <inkml:brushProperty name="width" value="0.04286" units="cm"/>
      <inkml:brushProperty name="height" value="0.04286" units="cm"/>
      <inkml:brushProperty name="color" value="#FFFFFF"/>
    </inkml:brush>
  </inkml:definitions>
  <inkml:trace contextRef="#ctx0" brushRef="#br0">1 305 7710,'0'18'1049,"0"-1"-348,0 1 1,2-8 0,4-3-1,5-1-265,5 0 1,1 0-1,3-6 1,3 0-82,6 0 1,-2-6 0,2-2 0,2 0-239,2 1 1,2-5-1,-2 6 1,-2 0-149,-2-1 1,-7 5 0,1-6-2100,-4 0-1159,-1 6 3289,-8-6 0,-49 1 0,-19-3 0</inkml:trace>
  <inkml:trace contextRef="#ctx0" brushRef="#br0" timeOffset="264">193 26 7719,'0'-10'2227,"0"-5"1,6 15-1750,0 0 0,1 8 0,-3 11 1,2 2-153,-2 3 1,4 9 0,-1 0 0,1 7-215,0 5 1,4-4 0,-7 5-1,1 1-481,2-3 0,-6 5 0,6-6 0,-2-3-1587,-1-3 1,1 0 1955,-6-14 0,16-46 0,3-18 0</inkml:trace>
  <inkml:trace contextRef="#ctx0" brushRef="#br0" timeOffset="549">525 236 7726,'0'17'235,"0"0"1,0 1-1,0-1 268,0 1 0,0 1 0,2 3 0,4 3 31,5 2 1,5 0 0,1 2-1,1-5-372,-1-5 1,8-2 0,4-1-1,4-4-128,2-7 1,-2-3 0,-2-4 0,-1-5-48,1-11 0,-6-1 0,-2-10 1,-4-2-39,-1-2 0,-8-2 0,-5 0 0,-3 0 86,-2 0 0,0 0 0,0 0 0,-2 2 155,-3 4 1,-5-2-1,-9 8 1,-3 3 47,-1 7 1,-6-1-1,4 8 1,-3 2-317,-3 2 0,0 4 0,2 6 0,4 8-675,0 5 0,5 10 753,-3-2 0,4-11 0,1-3 0</inkml:trace>
</inkml:ink>
</file>

<file path=ppt/ink/ink2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4:22.653"/>
    </inkml:context>
    <inkml:brush xml:id="br0">
      <inkml:brushProperty name="width" value="0.04286" units="cm"/>
      <inkml:brushProperty name="height" value="0.04286" units="cm"/>
      <inkml:brushProperty name="color" value="#FFFFFF"/>
    </inkml:brush>
  </inkml:definitions>
  <inkml:trace contextRef="#ctx0" brushRef="#br0">227 245 7761,'10'-12'1098,"-4"0"0,-4 7 1427,-2-7-562,0 8-1655,0-4 1,0 16 0,-2 4 0,-2 5-110,-2 6 1,-7 10 0,1 10 0,-4 4-103,-1 7 1,0 0 0,-1 10 0,1 2 15,-1 2 0,-1 4 0,-1-2 1,1-4-526,3-10 0,9-15 0,-3-6-941,2-10 0,2-15 1353,6-10 0,16-86 0,-6 29 0,-1 0 0</inkml:trace>
  <inkml:trace contextRef="#ctx0" brushRef="#br0" timeOffset="248">297 0 8411,'0'12'1654,"0"-1"1,0 3-1040,0 2 0,8 1 1,2 2-1,3 5-169,5 5 0,-5 12 0,11 5 1,-5 5-227,-2 1 1,3 0 0,1 1 0,3-1-256,-3 1 1,-2-3 0,-3-3-1,-3-7-500,-1-3 1,-8-10 0,4-3-3540,-1-5 4074,-5-9 0,-40-34 0,-21-14 0</inkml:trace>
  <inkml:trace contextRef="#ctx0" brushRef="#br0" timeOffset="447">88 576 9075,'-10'2'923,"4"4"1,6-4 0,6 4 0,6-4-789,3-2 0,5-6 1,1 0-1,4 0-638,2-1 1,0 3 0,4-6 502,-1 2 0,25 4 0,12 3 0,9 1 0,-1 0 0</inkml:trace>
  <inkml:trace contextRef="#ctx0" brushRef="#br0" timeOffset="715">856 437 7812,'-12'0'1543,"1"0"0,5 0-571,-6 0 0,1 0-682,-7 0 1,1 0 0,-1 0-121,1 0 1,-1 8-1,3 3 1,1 5-56,3 1 0,1 6 0,-2 3 0,5 1-64,-1 4 0,6 2 1,-4 2-1,4 0-105,2 0 0,8-6 1,3-2-1,7 0-396,5 0 1,-3-7-1,5-1 1,0-7-1278,4-5 0,-2-1 1727,2-6 0,32-62 0,-25 23 0,1 1 0</inkml:trace>
  <inkml:trace contextRef="#ctx0" brushRef="#br0" timeOffset="930">1170 419 7812,'-17'0'466,"0"0"1,-1 0 0,1 0 457,-1 0 1,6 0-1,1 2 1,-3 2-498,-1 2 0,3 6 0,0-5 1,1 3-345,1 4 1,-3 7 0,5 4 0,0 2-21,0 4 1,2 8 0,6 4 0,0 2-86,0 3 0,0-5 0,2-2 0,4-5-280,6-1 0,-1-8 0,5-3 0,3-7-613,1-5 1,-1-4-1,1-8 1,1-2 914,2-4 0,16-58 0,-2-22 0</inkml:trace>
  <inkml:trace contextRef="#ctx0" brushRef="#br0" timeOffset="1250">1328 664 7794,'-10'17'0,"4"1"0,2-1 613,-2 1 0,4-1 0,-3 1 1,3-1 326,2 1 1,2 1-1,3 0 1,5 1-782,0-5 1,5-1 0,-3 1 0,4-1-193,1-2 1,0-9-1,3 3 1,1-4-150,3-2 1,-1-8-1,-6-3 1,-1-7-138,-5-5 1,3 2 0,-6-8 0,0-2 191,-1-2 0,-1-2 1,-6 2-1,0 2 239,0 2 0,0-1 0,0-3 0,-2 2 138,-4 2 1,-3 6-1,-7-4 1,3 2 122,1 3 0,-6 9 1,-5 3-1,2 2-28,1 4 1,3 6 0,-1 8 0,1 9-593,0 7 0,5 5 0,2 7 0,2 5-596,5 2 1,1-8 0,4 0 0,3-6-1469,7 0 2311,4-6 0,55-39 0,15-17 0</inkml:trace>
  <inkml:trace contextRef="#ctx0" brushRef="#br0" timeOffset="1532">1677 542 9215,'6'17'754,"0"0"0,1 1 0,-1 1 0,4 3 32,0 1 0,3 8 0,-5-2 0,2 4-454,3 2 1,-5 0-1,-2-2 1,-2-4-145,1-6 1,-3-3 0,4-3-281,-4 1 0,-2-11 0,0-7-285,0-9 0,-6-15 0,-1-5 0,-1-6-280,0-5 0,2 1 0,6-6 0,0 3 265,0 3 0,0 4 1,0 4-1,0 2 21,0-2 0,2 5 0,4 3 1,6 6-46,3 5 0,3-2 0,1 9 1,2 1-553,3 2 968,7 2 0,42 46 0,-26-17 0,0 1 0</inkml:trace>
  <inkml:trace contextRef="#ctx0" brushRef="#br0" timeOffset="1983">2114 542 7764,'9'-8'682,"1"6"489,-4-4 0,-4 2-346,3-2 0,-3 2-629,-2-7 1,-7 1-1,-5-2 1,-3 5-91,-3-1 0,1 6 0,-1-4 1,1 4-37,-1 2 1,1 0 0,-1 2 0,1 2-215,-1 2 0,7 7 0,1 1 0,0 7 139,1 8 0,5-1 0,-2 3 0,4 4 257,2 3 0,6 5 0,2-4 0,3 2-127,9-2 0,-3-3 0,8-3 0,-1-4-193,-1-5 1,2-13 0,-4-5 0,3-4-165,-3-2 0,-4-2 0,-3-6 0,-4-9 87,-2-10 1,3-6 0,-5-4 0,-2-4 14,-2-5 1,-2-5 0,0-1-1,0-1 18,0 1 0,-2-2 0,-4-3 1,-4-3-25,1-2 1,-7 6 0,6-2 0,-1 5-175,-1 7 0,6 5 731,-5 12 1,7 13 119,-2 16 0,4 8 0,2 11 1,0 5-76,0 5 0,2 12 0,2 5 0,4 5 46,1 1 1,1 8-1,4 4 1,-3 2-314,3-2 0,-4 2 1,1-6-1,3 1-401,1-1 1,3-4 0,-3-11 0,-1-10-1053,-2-10 0,-1-8 0,7-5-1449,-1-6 2703,-7-12 0,-1-40 0,-3-19 0,-1-7 0,0 1 0</inkml:trace>
  <inkml:trace contextRef="#ctx0" brushRef="#br0" timeOffset="2146">2410 489 7738,'0'18'1398,"0"-7"1,0 1 0,0 1-671,0 3 1,0 7-1,0 3 1,0 1-525,0 4 1,6 4 0,2 3-1,0 3-623,0-2 0,3-8 0,-5-4 0,0 0-592,2 1 1,-7-13 1010,5 3 0,-19-75 0,-7-13 0</inkml:trace>
  <inkml:trace contextRef="#ctx0" brushRef="#br0" timeOffset="2263">2393 297 7720,'-2'-17'1638,"-4"-1"0,4 6-2077,-4 1 439,4 7 0,-5-4 0,-3 8 0</inkml:trace>
  <inkml:trace contextRef="#ctx0" brushRef="#br0" timeOffset="2633">2533 384 7697,'7'10'-269,"-5"6"1,4-5 616,-4 5 0,-2 1 0,0 1 1,2-1 285,4 1 0,-4 1 0,4 2 0,-2 5-183,1 1 0,-3 2 0,6 6 1,-2 0-215,0 0 0,5-6 0,-5 0 0,-2 0-144,-2-2 0,4-2 1,0-7-492,-3-1-98,-1-7 1,-2-12-1,0-15 1,0-11-252,0-5 0,0-7 0,0-3 0,0-4 300,0-7 1,0 8 0,0-5-1,0 5 266,0 1 1,6 6-1,0 0 1,0 8 96,2 8 0,-6 4 1,5 3 690,1 4 1,2 8-1,5 14 50,-3 8 0,4 11 0,-7 0 0,3 6-224,0 6 1,-3 3-1,5 9 1,-5-1-400,-1 0 0,4 1 0,-4-3 1,-1-3-618,1-6 0,6-10 0,-5-4 583,1-2 0,15-59 0,5-25 0,-1-5 0,0 0 0</inkml:trace>
  <inkml:trace contextRef="#ctx0" brushRef="#br0" timeOffset="3048">3109 419 7697,'8'-27'-626,"-6"2"1,3 7 627,-3 1 1,-2 0-1,-2-1 1,-3 1 862,-7-1 0,-3 3 0,-3 3-612,1 6 1,-1 4 0,1 2 0,-1 4-338,1 8 1,1 7 0,3 16 0,3 2-71,2 4 1,2 3 0,6 9 0,2 1 365,4 4 0,-2-5 0,8 1 1,-1-7-54,-1-5 1,11-7 0,-3-8-1,1-1-104,1-5 1,-3-9 0,1-7 0,-1-5-181,0-5 0,-1-7 0,-2-11 0,-3-8-326,3-8 0,-6-6 0,-1-7 0,-1-1-31,0 1 1,0 0-1,-6 1 1,0 3 481,0 1 0,0 8 0,0 0 0,0 8 0,0 8-8,0 11 1,0 12 0,2 14 0,2 9 578,1 12 0,9 8 0,-4 11 0,1 4 656,1 6 0,0 12 1,5 8-1,1 5-724,-1 4 1,-8-43 0,-1 1 0,10 46 0,-3 0 146,-3-4 0,2-8 0,-8-9 0,-3-14-262,-1-11 0,-9-16 0,-5-12 0,-6-4-859,-5-1 1,-2-8-1,-8-5 1,0-5-903,-4-5 0,-8-7 1,1-11 1372,-7-7 0,6-16 0,-5-10 0,-9-6 0,0 1 0</inkml:trace>
</inkml:ink>
</file>

<file path=ppt/ink/ink2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4:34.081"/>
    </inkml:context>
    <inkml:brush xml:id="br0">
      <inkml:brushProperty name="width" value="0.04286" units="cm"/>
      <inkml:brushProperty name="height" value="0.04286" units="cm"/>
      <inkml:brushProperty name="color" value="#FFFFFF"/>
    </inkml:brush>
  </inkml:definitions>
  <inkml:trace contextRef="#ctx0" brushRef="#br0">1 350 7809,'7'34'364,"-3"1"1,6 0-1,-2 0 224,-4 0 0,3 0 1,1 0-1,0 0-381,0 0 1,-2-6 0,-4-2-1,1-2-114,3-3 0,0-3 247,-6-1-292,0-9 1,0-3-1,0-12-75,0-5 0,0 1 1,-2-2-1,-2-1-85,-2-3 1,-1-7 0,3-2 0,-2-2-201,2-4 1,2 3-1,2-1 1,0-2 23,0-2 1,0-2 0,2 2 0,4 2-16,6 2 0,-3 2 0,3-4 1,1 4 77,3 2 0,3 1 1,3 7-1,3-1-52,2 1 0,-6 5 1,5 2-1,-3 3 277,0 3 0,16 72 0,-2 19 0</inkml:trace>
  <inkml:trace contextRef="#ctx0" brushRef="#br0" timeOffset="424">472 332 7809,'-11'10'0,"1"-2"565,2-1 0,-3-3 0,5 8-43,2 1 0,2 3 0,2 1-296,0 1 1,0-1 0,0 3 0,2 1-30,4 2 0,-2 3 0,7-5 0,3 2-65,1-1 0,3-3 0,-1-2 0,1 1-131,-1-1 0,-3-5 0,1-2-406,5-3 0,1-1 0,-4-8 89,1-3 0,-3-7 1,-1-9-1,-4-5-15,-3-1 1,1-2 0,-4-6 0,2 0 120,-2 0 1,-2 2 0,-2 2 0,0 2 32,0-2 1,0 0-1,0 2 1,0 6 188,0 3 0,0 3 1404,0-1-1021,-8 9 1,6 9-1,-4 11 1,4 7-7,2 5 1,0 4 0,0 8 0,2 0-80,4 0 1,-2 0 0,6 0 0,-1 0-275,1 0 1,-4 0 0,6 0-1,1-2-686,3-4 1,-1 2 0,-1-8 0,-3-4-855,3-5 1,1-6 1503,3-8 0,-8 0 0,-3 0 0</inkml:trace>
  <inkml:trace contextRef="#ctx0" brushRef="#br0" timeOffset="634">961 0 7791,'-9'18'-55,"-5"-7"0,8 1-21,2 2 1,2 1 0,4 5 0,2 1 1000,2 2 1,6 8 0,-5 0 0,3 8-453,4 8 1,1-3 0,3 3 0,-3 1-420,-3 3 0,1-5 1,-5-1-1,0-4-699,0-8 0,3 0 0,-5-10 0,0-4 645,2-5 0,-6-61 0,5-20 0</inkml:trace>
  <inkml:trace contextRef="#ctx0" brushRef="#br0" timeOffset="970">1223 542 7791,'6'11'-189,"2"-1"506,2-2 0,-5-2 0,7-6-132,2 0 1,-1-8-1,1-4 1,-3-3-94,3-3 1,1-1-1,1-3 1,-2-3-33,-3-2 1,-5-2-1,4-4 1,-2 2-5,-5 2 1,-1 0 0,-2-4 0,-2 2-40,-3 2 0,1 7 1,-8 1-1,-2 5 111,-1 5 1,-3 7 0,1-2 0,0 4 31,-1 2 1,1 14-1,-1 5 1,3 6 119,3 6 0,-2 2 0,9 4 1,1 4 105,2 5 1,2-1 0,0 0 0,2-1 37,4 1 0,3-6 0,9 2 0,-1-5-411,1-1 0,1-7 0,2-7 0,5-6-269,1-3 0,-4-8 1,4 2-1,0-4-622,1-2 0,-5-8 0,4-6 0,0-5 878,0-4 0,18-63 0,-18 39 0,0-1 0</inkml:trace>
  <inkml:trace contextRef="#ctx0" brushRef="#br0" timeOffset="1167">1922 524 7785,'8'10'0,"-5"5"787,9-3 0,-6 4 0,4 1 0,-3 2-530,-3 5 0,-2-1 0,-2 10-257,0 4 0,-29 9 0,-22 12 0,-1 1 0,-3 4 0,0 1 0,0-1 0</inkml:trace>
</inkml:ink>
</file>

<file path=ppt/ink/ink2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4:38.835"/>
    </inkml:context>
    <inkml:brush xml:id="br0">
      <inkml:brushProperty name="width" value="0.04286" units="cm"/>
      <inkml:brushProperty name="height" value="0.04286" units="cm"/>
      <inkml:brushProperty name="color" value="#FFFFFF"/>
    </inkml:brush>
  </inkml:definitions>
  <inkml:trace contextRef="#ctx0" brushRef="#br0">1 141 8038,'0'-10'4546,"0"2"-4168,0 8 1,2 2 0,2 6-1,3 7-69,3 7 1,-4 11 0,4 2 0,-1 11-152,1 10 0,-4 1 1,4 7-1,-3 2-66,-3 2 0,0-6 0,0-6 0,2-7-162,-2-9 1,-2-11-449,-2-5 0,0-15 0,0-9 71,0-9 1,0-9 0,0-5 0,0-6-26,0-4 1,0-10 0,0-3 0,0-7 164,0-5 0,0 6 1,0-3-1,2 7 137,3-1 1,-1 7-1,6 1 1,0 6 135,-1 6 1,1 4 0,4 9 0,-3 4 234,3 7 0,-4 3 1,1 2-1,3 0 244,1 0 1,-3 7 0,0 5-1,1 4 15,3 1 1,1 0 0,-1 1-1,-3 1-21,-1 5 1,-2-3 0,3 8 0,-3 2-68,-2 2 0,-2 4 0,-6 2 1,0 2-235,0-3 1,0-1 0,0-2 0,0 0-743,0 0 1,0-6 0,0-2-3037,0-1 685,-8-3 2955,6-13 0,10-65 0,11-22 0</inkml:trace>
  <inkml:trace contextRef="#ctx0" brushRef="#br0" timeOffset="350">647 368 8187,'-2'9'2474,"-2"-1"-1457,-2 0 1,1 2 0,5 7-546,0 1 1,0 1 0,0 2 0,0 3-273,0-3 1,0 6 0,2 0-1,3 0-211,7-3 1,4 1 0,1-2-1,-2-1-232,-3-3 0,9-7 0,-3-3 0,1-1-149,1-4 0,-1-4 0,3-6 0,1-6 121,-2-3 1,-1-8-1,-3-3 1,-1-1 164,-5-4 1,3-2 0,-8-2-1,-3 0 263,-1 0 0,-2 1 0,0 1 1,-2 1 40,-3 3 0,-5 0 0,-8-4 0,1 4 83,0 6 0,-7 9 0,-1 5 0,0 1-169,0 4 1,-1 2-1,5 2 1,-2 2-342,1 4 1,3 3 0,2 9-1,-1 1-1159,1 5 1,7-5 1387,4 4 0,20 36 0,5 7 0</inkml:trace>
  <inkml:trace contextRef="#ctx0" brushRef="#br0" timeOffset="648">1276 350 7786,'-10'8'4868,"2"-6"-3773,8 6 0,2-8-523,4 0 0,4 0 0,7 0 0,1 0-289,-1 0 1,6 0-1,1 0 1,-3 0-347,-2 0 0,-1-6 0,-1 0 0,3 2-1078,3 2 1,-7-4-1,5 1-1100,0 1 0,1-6 2241,-5-2 0,-23-3 0,-5-3 0</inkml:trace>
  <inkml:trace contextRef="#ctx0" brushRef="#br0" timeOffset="1013">1398 193 14092,'0'17'272,"0"1"1,2-1 0,2 3 0,2 3-262,-2 6 0,-1 4 0,1 0 1,2-2-291,-2-2 0,-2 0 0,-2 6 0,0 0-1660,0 0 1939,0-8 0,-8-9 0,-2-10 0</inkml:trace>
  <inkml:trace contextRef="#ctx0" brushRef="#br0" timeOffset="1872">1643 298 13842,'0'17'924,"0"3"0,1 1-713,5 2 1,-2 8 0,6-2 0,0 4-173,-1 2 1,-3-6-1,6-1 1,-1-3-107,-1-4 1,4-1-1,-7-5 1,3-3-486,4-6 0,1-6 0,3-6 197,-1-6 0,-1-11 0,-3-6 0,-3-6 203,-2-6 1,3 4 0,-3-4 0,0 5 137,0 1 0,-3 0 0,-5 2 0,2 4 60,4 5 0,-4 5 0,4 1 820,-4 1-602,-2 7 0,0 4 1,0 12 146,0 6 1,2 5-1,2 5 1,2 3 147,-3 2 0,5 2 1,0 6-1,0 0-178,0 0 0,3 6 0,-3-2 0,0-4-102,-1-4 1,5-2 0,-4 4-351,2-4 1,1-4-295,7-8 0,-7-9 0,1-8 0,0-9-71,-3-7 1,7-9 0,-6-6 0,1-6-154,1-4 0,-3-2 1,5 5-1,-4-5 185,-2-2 1,3 8-1,-3 1 1,0 5-430,-1-1 1,-1 7-738,-6 2 819,0 4 1,0 11 129,0 8 0,0 8 412,0 9 1,0 0-1,2 1 500,4-1 0,-4 1 0,4-1 1,-4 1 413,-2-1 1,0 1-1,2-1 1,2 1-18,1-1 1,1 6 0,-6 1 0,0-3-91,0-2 0,6 5 0,0-1 0,0-2-225,1-1 1,-3 3 0,6 0 0,0-1-343,-1-3 1,-3-7 0,6-1 0,1 1-155,3-2 0,1-3 0,1-7 1,-1 0-4,1 0 0,-1-7 0,1-7 0,-1-5 62,1-5 0,-3-7 0,-1 2 0,-3-4 169,3-2 1,-4 0 0,-1 1 0,-1 1 150,-4 3 1,-2-3 0,-4 4-1,-2-2 123,-2 2 0,-9 4 0,-1 7 0,-5 1-137,0 0 1,-5 7-1,1 4 1,-2 4-422,-4 2 0,-2 2 0,0 6 0,2 7-977,2 7 0,8 9 0,-3-4 1156,5 0 0,25 37 0,5 2 0</inkml:trace>
  <inkml:trace contextRef="#ctx0" brushRef="#br0" timeOffset="2579">2970 577 7751,'11'0'323,"1"0"44,2 0 0,1 0 1,5-2-1,1-2 73,2-1 0,2-7 1,-3 4-1,3-2-97,2-3 0,-4-3 0,5-1 0,-1-1-214,0 1 1,-6-6 0,3-1 0,-7 3-72,-5 2 1,-5 1-1,-7 1 1,0-1-131,0 1 0,-1-6 1,-5-1-1,-8 5-282,-7 5 1,-1-1-1,-5 5 1,0-2 37,0 1 1,6 7 0,-5-2 0,3 4 228,0 2 0,-1 0 1,7 2-1,0 2 77,-1 2 1,3 13 0,1-1-1,4 3 35,3 4 0,1 2 0,6 10 0,0 2 204,0 2 1,2 5 0,3-3 0,7 0-50,4-1 1,1 5 0,3-6 0,1-4-288,2-6 0,6 0 0,-4-10 0,1-5-129,-1-9 1,4-5-1,-4-2 1,0-4-794,1-7 1,-3-11 1028,-6-18 0,-7 18 0,-2-1 0</inkml:trace>
  <inkml:trace contextRef="#ctx0" brushRef="#br0" timeOffset="2779">3529 36 8077,'-10'2'1517,"4"4"1,4 7-1259,2 9 0,2 1 0,2 10 0,4 6-147,1 3 0,-3 11 1,4 7-1,0 0-173,-1 0 1,-3-2 0,4-7 0,0-5-450,-1-5 1,-3-6 0,4-6 0,0-7 509,-1-9 0,11-91 0,-7 25 0,1 0 0</inkml:trace>
  <inkml:trace contextRef="#ctx0" brushRef="#br0" timeOffset="3082">3808 438 7752,'10'17'696,"-2"-5"1,-8-1-237,0 3 1,1-4-150,5 1 1,4-7 0,7 2-266,1-4 0,-1-10 1,1-4-1,-3-3-43,-3-3 0,4-1 1,-5-2-1,3-5-121,-3-1 1,-3 4 0,-8-4-1,0 0-31,0 0 0,0 5 0,-2-3 1,-4 2 66,-5-1 0,-5 7 0,-1 5 0,-1 1 156,1 1 0,-3 2 0,-1 8 1,-2 0-33,1 0 0,3 10 0,2 7 0,1 10 51,4 6 0,-1 4 1,7 2-1,2 4 88,2 1 1,2 3-1,2 4 1,4-3-255,6-1 0,3-9 1,5 1-1,3-6-487,6-4 1,4-13 0,2-1-1,0-5 560,0-6 0,23-56 0,6-16 0</inkml:trace>
  <inkml:trace contextRef="#ctx0" brushRef="#br0" timeOffset="3314">4367 193 7752,'-18'-8'-92,"1"6"0,0-5 567,-1-1 0,-5 6 1,-1-4-1,3 4-131,2 2 1,1 6-1,1 2 1,-1 1-217,1 5 1,1 1 0,5 5 0,3 3-137,0 6 1,6-2 0,-4 3-1,6 1-63,6 2 1,4 7 0,7 1 0,1-4 50,-1-6 0,1 0 0,-1-6 1,1-1-66,-1-5 0,6 0 1,3-13-589,1-2 1,-6-2-1,1-6 673,-9-8 0,10-69 0,-13 25 0,0-1 0</inkml:trace>
  <inkml:trace contextRef="#ctx0" brushRef="#br0" timeOffset="3512">4437 280 8011,'0'10'4117,"2"4"-3886,4-9 1,3 1-1,9-6 1,-1 0-208,1 0 0,1 0 1,2 0-1,3 0-40,-3 0 1,4 0 0,-1 0-1,-3 0-663,-2 0 1,-1 0-1,-1 0-2038,1 0 2717,-9-7 0,-32-3 0,-16-8 0</inkml:trace>
  <inkml:trace contextRef="#ctx0" brushRef="#br0" timeOffset="3729">4611 53 7994,'-9'0'1223,"1"0"1,8 8-1,0 4 1,0 3-959,0 3 1,2 9 0,2 6 0,4 8-118,1 3 1,-3 3 0,4 5 0,-1 1-468,1-1 0,-6-4 0,4-5 0,-2-10-2276,-1-6 2595,1-3 0,2-15 0,2-1 0</inkml:trace>
  <inkml:trace contextRef="#ctx0" brushRef="#br0" timeOffset="4030">4804 210 7741,'0'18'314,"0"-1"0,0 1 267,0-1 0,0 3 0,1 1 1,3 4 50,2 2 0,0 3 0,-4 5 0,2-1-304,2 1 0,1-2 1,-3-2-227,2-1 0,0-9 1,-4 0-142,4-7 1,-4-10-368,3-16 0,-3-2 0,-4-15 0,-1-2-53,-3-2 0,0-4 1,6-1-1,0-3 212,0 2 0,2 2 1,2 4-1,2 2 21,-3 2 1,5 8-1,0-3 0,0 5-120,-1 2 0,7 1 0,-2 4-145,3 7 0,3 3 0,-1 4 491,1 3 0,15 44 0,3 17 0</inkml:trace>
  <inkml:trace contextRef="#ctx0" brushRef="#br0" timeOffset="4345">5065 280 7638,'-9'18'-87,"-5"-7"0,8 1 679,3 2 1,1-5 0,2 3-1,0 2-87,0 1 1,0 5 0,0 1-1,0 4-201,0 2 1,5-5 0,3 3 0,2-2-157,3 0 0,1 1 0,0-9 0,-3-1-153,3-3 1,-4-7 0,1 2 0,3-4-178,1-2 0,3-2 1,-1-6-1,-1-9-86,-5-10 1,5-6 0,-6-2-1,-1 0 98,-3 0 1,2-6-1,-2 0 1,-2 3 205,-2 1 0,-2 8 0,-2 2 0,-2 1 192,-2 5 0,-8-2 0,1 3 1,-7 7-20,-3 3 1,0 4-1,3 6 1,-1 0-182,-2 0 0,-1 0 1,7 2-1,1 4-477,5 6 1,-3 3 0,8 3-251,3-1 0,1 0 0,4 1 0,1-1-1713,3 1 2412,8-1 0,42 24 0,20 6 0</inkml:trace>
  <inkml:trace contextRef="#ctx0" brushRef="#br0" timeOffset="4783">5397 158 14285,'2'23'1358,"2"3"0,2 3-819,-2 8 0,4-1 0,-3 11 0,-1 2-336,-2 1 0,0 0 1,2-3-1,2-6-283,-2-4 0,-2-10 0,-2-4-1369,0-4 211,0-9 1,0-29 0,0-18 572,0-8 0,6 3 0,-1-5 0,1-1-36,2-3 0,0-1 1,5-1-1,-1 3 278,2 3 1,1 3-1,2 7 1,1 2 543,-1 8 1,1 7 0,-1 9 467,1 5 1,-8 14 0,-3 7 0,-1 8 209,0 5 1,0 1 0,-6 7 0,0 5-149,0 6 0,0-3 1,0 1-1,0 0-331,0-1 1,0-5-1,0 0 1,0-6-1094,0-4 0,0-8 773,0 3 0,39-67 0,9-17 0</inkml:trace>
  <inkml:trace contextRef="#ctx0" brushRef="#br0" timeOffset="5113">6148 158 7694,'-7'-15'267,"-5"3"0,-4-4 0,-1 5 0,-1-5 498,1-1 0,-1-1 1,1 1-1,-2 1-504,-5 5 1,3 3 0,-6 8 0,0 0-309,-1 0 1,7 13 0,0 5 0,5 3 175,5 5 1,7-1-1,-2 6 1,4-2-87,2 2 0,2-4 0,4 0 0,5 0-139,5 1 0,3-7 0,3 2 0,3-3 99,2-3 0,2 1 1,4-3-1,-2-1 252,-2-3 0,-7 1 0,1 4 1,-4-3 147,-1-1 1,-1-1-1,-1 7 1,-5-1 109,-5 1 0,2-1 1,-2 1-1,-4-1-83,-6 1 0,-8-1 1,-9-1-1,-4-3-473,-2-1 0,-1-2 0,-3 1 0,2-3-1237,-2 0 1,-4-6-1,-4 3 1280,-1-3 0,-40-40 0,-3-11 0</inkml:trace>
  <inkml:trace contextRef="#ctx0" brushRef="#br0" timeOffset="5779">6987 280 8566,'-18'-7'611,"6"5"1,1-6 21,-3 0 0,-1 4 0,-3-5-380,1 1 1,-1 0-1,1 4 1,-1-2-153,1 2 0,-6 2 1,-1 4-1,3 4-239,2 6 0,1 3 1,1 5-1,-1 3-10,1 6 1,5 0-1,2 4 1,3 4-162,3 0 1,4 6-1,6-3 1,5 1-157,5 2 1,3-8 0,2 2 0,5-8-25,1-4 0,2-7 0,6-9 0,2-1 489,4-4 0,12-41 0,8-17 0,9-5 0,0 1 0</inkml:trace>
  <inkml:trace contextRef="#ctx0" brushRef="#br0" timeOffset="6206">7388 263 7739,'-17'0'50,"-1"0"1,1-2-1,-1-2 1,1-2 348,-1 2 1,1-3-1,0-1 1,-3 0-159,-3 0 0,3 2 1,-3 6-1,4 0-97,1 0 1,7 0-1,-1 0 1,0 2-18,3 4 0,-5 6 0,8 11 0,2 6 23,2 4 1,2 4-1,0 2 1,0 4-20,0 1 0,8-3 0,4 4 1,3-3-175,3-3 1,1-4 0,3-6 0,1-6-110,-2-3 1,4-10-1,1-5 1,-1-3 65,0-2 1,-2-7 0,-5-7 0,-1-5-166,1-5 0,-3-7 0,-1 2 0,-4-4-79,-3-2 1,1-6-1,-4 1 1,2 3 190,-2 6 1,-2 0-1,-2 6 1,0-1 115,0 1 0,-6 2 0,-2 7 1041,-2 5-768,6 3 0,-3 18 0,7 5 0,0 8 243,0 5 0,0 1 0,2 8 0,2 1-184,1 3 1,7 2 0,-6-6 0,0 0-693,1-4 0,-3-4 0,6 0 1,0-6-1150,-1-4 0,-3-3 1532,6-4 0,7-67 0,8-22 0</inkml:trace>
  <inkml:trace contextRef="#ctx0" brushRef="#br0" timeOffset="6598">7633 280 7739,'9'0'5077,"-1"0"-4488,-8 0 1,0 2-1,0 4 1,0 8-162,0 7 0,0 0 0,0 10 0,0 4-174,0 4 0,0 10 0,0-5 1,0 1-174,0-4 0,0-6 0,0-6 1,0-6-356,0-4 0,2-3-456,4-4 1,-4-9 0,4-14 13,-4-12 0,3-10 0,3-6 0,2-4 110,4-2 1,-5 1 0,3-5 0,1 5 366,3 1 0,1-4 0,1 7 0,-1 3 203,1 6 1,-1 0-1,1 9 407,-1 7 0,-5 5 0,0 12 460,1 4 1,-3 9 0,0 11 0,-1 1-202,1 4 1,-4 2 0,3 2 0,-1 2-341,-4 3 1,-2 3-1,0 6 1,2-5-131,2-1 1,-1-2 0,-5-6 0,0-2-1084,0-4 1,0-4 0,0-8-2927,0 1 3849,0-8 0,-23-42 0,-6-16 0</inkml:trace>
</inkml:ink>
</file>

<file path=ppt/ink/ink2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4:46.863"/>
    </inkml:context>
    <inkml:brush xml:id="br0">
      <inkml:brushProperty name="width" value="0.04286" units="cm"/>
      <inkml:brushProperty name="height" value="0.04286" units="cm"/>
      <inkml:brushProperty name="color" value="#FFFFFF"/>
    </inkml:brush>
  </inkml:definitions>
  <inkml:trace contextRef="#ctx0" brushRef="#br0">172 365 7782,'0'12'-58,"-2"-2"438,-4-2 1,4-1 0,-2-3-188,8 2 1,0 0 0,8-6 0,1 0-188,3 0 0,7-6 0,0-2 1,1-1 47,1-5 0,-6-2 1,4-1-1,-3-1-10,-3 1 1,1 0 0,-3-1 0,-1 1-35,-2-1 0,-9 1 1,3-1-1,-4 1-7,-2-1 1,-8 1-1,-3-1 1,-7 3-16,-5 3 1,2-3-1,-8 5 1,-1 0 75,3 4 0,-6 5 0,6 1 0,-2 0-7,0 0 1,6 1-1,-5 7 1,3 8 125,4 5 0,2 10 0,3-2 0,4 4-69,7 2 1,-3 0 0,2 0 0,4 2 9,6 4 1,6-3-1,7 7 1,2-2-61,5-4 1,1-4 0,6-4 0,-2-4-133,2-2 1,2-4 0,0-9 0,-2-6-220,-2-4 1,0-2 0,4-2 0,-4-6-54,-5-9 0,1-5 1,-2-11-1,-1-4 100,-3 0 0,-3-5 0,-3-1 0,-3 0 162,-2 1 0,-3 1 0,-5 8 0,0 2 152,0 2 1,0 7-1,0-1 1,-2 4 409,-3 1 1,1 3 855,-8 3-1027,8 4 0,-3 16 1,7 6-131,0 7 0,0 0 0,1 9 0,3 1 23,2 2 1,6 7-1,-4 1 1,1-2-33,5-2 1,-4 3 0,1 1-1,1-2-89,-2-2 1,3-10-1,-5-4 1,0-3-321,-1-3 0,7-7 0,-2-4 12,3-4 0,-3-12 1,-1-6-1,1-7 89,-2-4 1,5-8 0,-5-8-1,2-1-60,-1-5 1,-1 5 0,4-1 0,-5 2-233,-1 4 0,4 3 1,-6 1-1,-3 2-241,-1 4 1,0 3 0,2 9 666,2-1 0,-16 24 0,-9 6 0</inkml:trace>
  <inkml:trace contextRef="#ctx0" brushRef="#br0" timeOffset="384">993 505 7782,'0'12'0,"2"-3"-406,3-1 1,5 4 634,8-6 0,-1 0 1,0-6 489,1 0 0,-6-10 1,-3-6-1,1-5-566,0 0 0,-1-5 1,5 1-1,-4 0-54,-3 0 1,-1-4-1,-6 3 1,0 1-108,0 0 1,0 2-1,-2 5 1,-4 1-102,-5-1 1,1 1 0,-2-1 0,-1 3 10,-3 3 1,-1 4 0,-1 6 0,1-1 15,0-3 1,-1 2 0,1 10-1,-1 5-32,1 5 0,7 7 0,2 2 1,2 3 225,1 3 1,-1 2 0,8 1-1,2 1 82,1 0 0,9 0 0,-2-2 1,3-2-42,3-2 0,-1-1 0,2 1 0,3-6-109,1-4 0,0-7 0,-3-2 0,1-3-369,2-3 0,1-2 1,-7-2-1,-1-2-368,-5-3 1,5-11 0,-5-9 0,3-2 692,-2-4 0,3-20 0,1-9 0,-2-6 0,1 0 0</inkml:trace>
  <inkml:trace contextRef="#ctx0" brushRef="#br0" timeOffset="670">1412 191 8242,'0'11'1808,"0"1"-1309,0 2 0,6-5 0,-1 3 0,-1 2-6,-2 1 1,0 4-1,2 3 1,2 3-149,-2 2 0,3 8 0,-1 6 0,-2-2-230,-2-2 0,4-8 0,0-2 1,-2-2-83,-2-4 0,-2-1-412,0-3-49,0-7 0,-6-22 0,0-13-27,2-4 0,2-2 0,2-4 1,0 2 41,0 4 0,0-4 1,0 6-1,0-2 167,0 0 1,6 5 0,2-3 0,1 2-146,5 4 0,2 1 0,1 3 0,2-1 391,5 1 0,65-16 0,-33 14 0,0 1 0</inkml:trace>
  <inkml:trace contextRef="#ctx0" brushRef="#br0" timeOffset="1400">2215 51 7745,'-10'-2'-16,"3"-2"1526,-1-2 461,6 1-1503,-6 5 1,8 7 0,0 7-222,0 7 0,6 6 1,2 10-1,-1 4-60,1 6 1,6 5 0,-4 6 0,1 4-48,1 0 1,-8-1-1,3-11 1,-1-3-181,0-7 1,0-5-1,-6-6-634,0-5 1,0-15-18,0-9 1,0-13 0,0-12 161,0-3 1,0-7 0,0-7 0,0-3 135,0-3 1,2 3 0,2-2-1,4 1 195,1 1 1,-3 3-1,6 9 1,1 3 152,3 7 0,-1 4 0,-1 3 1,-2 5 231,1 5 1,3 4 0,1 4 0,1 4 323,-1 5 1,1 11-1,-3 3 1,-1 2-88,-3 4 0,-1 8 0,4 4 1,-5-1-342,-1 1 0,-2 0 0,-4-5 0,2 3-743,1-2 0,1-8 1,-6-4-1,2-4 660,4-7 0,-4-22 0,6-13 0</inkml:trace>
  <inkml:trace contextRef="#ctx0" brushRef="#br0" timeOffset="1870">2896 296 7735,'-11'-6'150,"-1"0"0,6 0 0,-4 4 0,1-2 171,-1-2 0,-2-5 0,-5 5 0,1 0-174,5-2 0,-5 6 0,5-3 0,-5 3 39,-1 2 1,-1 0 0,1 2-188,-1 3 1,8 5-1,3 8 1,1 1 34,0 4 1,0 3 0,8 5 0,2-2 70,2 2 1,7 2 0,-1 2 0,4-2-59,1-4 0,1 2 1,-1-8-1,0-4-109,1-5 0,-1 0 1,1-9-1,-1-1-224,1-2 0,-1-2 0,-1-2 0,-3-3-48,-1-7 1,-6-6-1,4-5 1,-3-6 152,-3-4 0,-2 4 0,-2 0 0,0-2 92,0-2 0,0 6 0,0 1 1,0 3-143,0 0 0,0 0 275,0 5 295,0 8 1,0 7 0,0 12 145,0 9 1,2 5 0,2-2-1,4 5-127,1 1 0,-3 2 0,4 6 0,-2-2-134,-4-4 1,3-2 0,1-6-1,0 3-264,0-3 0,-1-4 0,-3-3-2212,2-2 2252,0-8 0,2-82 0,-3 25 0,-1-1 0</inkml:trace>
  <inkml:trace contextRef="#ctx0" brushRef="#br0" timeOffset="2134">3141 226 7745,'0'11'0,"0"1"201,0 2 1,0 1-1,0 3 1,2-1 363,3 0 0,-3 7 0,6 1 0,0 2-227,4 4 0,-3-4 0,3 2 0,0 1-219,-3-3 1,7 4 0,-5-8 0,3-2-27,-2-1 0,3-5 0,-3-3-250,3-6 1,-3-6-1,-2-8-19,-3-9 0,1-5 1,-4-11-1,2-4 87,-2 1 0,0-1 0,0 2 0,1-2-169,-1-4 0,-2 4 0,-2-2 0,0 6-306,0 4 1,6 6-1,0-4 564,-2 2 0,-18 40 0,-5 16 0</inkml:trace>
  <inkml:trace contextRef="#ctx0" brushRef="#br0" timeOffset="2503">3525 505 8036,'0'10'1107,"2"-2"-479,4-8 1,3-8-1,7-4 1,-3-3-352,-1-3 1,0-5-1,5-2 1,1-1-116,-1 1 0,-1-6 1,-3 2-1,-3-2-173,-2 2 1,-2-4 0,-5 6 0,3-2-134,2 0 1,0 7-1,-8-1 1,-4 4-88,-5 1 0,1 3 1,-2 1-1,-1 4 19,-3 2 1,-1 5 0,-1 8 234,1 7 1,1 4-1,3 3 1,3 6 209,2 10 1,-3 2 0,5 8 0,2-1 398,2 1 0,4 1 1,4 7-1,5-1-11,5 1 0,1-3 0,1-1 0,1-7-749,4-5 1,-1 2 0,5-12 0,-2-2-131,-3-7 1,3-3 0,-2-9 0,0-2-2711,3-2 2968,-7-10 0,-2-71 0,-13 26 0,0 1 0</inkml:trace>
</inkml:ink>
</file>

<file path=ppt/ink/ink2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4:54.316"/>
    </inkml:context>
    <inkml:brush xml:id="br0">
      <inkml:brushProperty name="width" value="0.04286" units="cm"/>
      <inkml:brushProperty name="height" value="0.04286" units="cm"/>
      <inkml:brushProperty name="color" value="#FFFFFF"/>
    </inkml:brush>
  </inkml:definitions>
  <inkml:trace contextRef="#ctx0" brushRef="#br0">18 252 10443,'-8'57'0,"-2"9"0</inkml:trace>
  <inkml:trace contextRef="#ctx0" brushRef="#br0" timeOffset="180">35 462 7705,'0'17'210,"0"1"0,-6-1 509,1 1 0,-1-1 0,6 1-270,0-1 1,0-5 0,0-1 0,0 3-327,0 2 0,0-5 0,0 1 0,0 3-199,0 7 0,0-1 1,0 6-1,0 0-190,0 1 1,0-1-1,0 4 1,0-2-538,0 2 0,0-6 0,0-2 803,0-3 0,15-18 0,5-4 0</inkml:trace>
  <inkml:trace contextRef="#ctx0" brushRef="#br0" timeOffset="880">402 567 7555,'-12'-16'-632,"3"3"993,1 1 0,-4 6 1,4-5 90,-1-3 0,-3 0 0,-3 1 1,1 3-145,2 2 0,1-3 0,-7 5-173,1 2 0,-1 4 1,1 6-1,1 5-149,5 5 1,-3 3 0,8 5-1,2 5-95,3 4 0,1 2 0,0 0 0,0 0-43,0-1 1,7 1 0,5 0 0,3 0 117,3 0 0,-1-6 0,1-2 1,1-3 33,5-9 0,-5 1 0,4-10 0,-3-3 18,-3-1 1,1-2 0,-1-3-1,0-7 7,1-8 0,-6-11 1,-3 0-1,-1-6-46,-4-6 0,4-1 0,-2-7 0,-3 3-126,-1-3 1,-2 3-1,0-3 1,0-1-162,0 1 0,-2 1 0,-1-3 1,-5 3 161,-2 1 1,4 2 0,-5-1 0,-1 7 96,2 8 0,1 6 0,5 7 517,-2 1 1,0 9-1,6 8 55,0 10 0,0 7 0,0 7 0,0 5-132,0 4 0,8 4 1,1 3-1,3 7-120,0 3 0,-6 5 1,5 1-1,1 4-17,-2 2 0,3-4 1,-5 4-1,0-1-431,-1-5 0,1-8 1,-4-5-1,4-6-929,2-10 0,-5-7 1,7-9-2359,2-5 3464,-7-12 0,2-36 0,-2-19 0,-2-6 0,0 0 0</inkml:trace>
  <inkml:trace contextRef="#ctx0" brushRef="#br0" timeOffset="1547">646 654 7714,'6'18'703,"0"-1"1,0-5 0,-4-3-168,4-1 1,-2-2-401,7-6 1,1-10 0,3-5-191,-3-7 0,2-1 0,-9 4 1,-1-3 62,-2-1 1,-2-2-1,0 3 1,0-1-31,0 2 0,-2 1 0,-3 3 0,-5-1 101,0 1 0,-5 5 0,3 3 0,-4 1-18,-1 4 0,5 2 0,1 4 0,-1 4-38,2 5 0,1 7 0,5 5 1,-2 8 63,2 8 0,2 0 0,4 7 0,4 1 99,6-2 0,1 5 1,3-5-1,-3-1-230,1-3 1,11-12-1,-8-5 1,3-5-382,-1-2 0,-1-7 0,-1-6 1,1-10 85,-1-11 0,-5-10 0,-1-12 0,1-4 132,-2-2 1,3 1 0,-7-5 0,0 5 230,2 1 0,-6 2 0,4 6 0,-5 2 134,-1 4 0,0 4 1,0 7 818,0 1-405,0 7 0,0 4-115,0 12 1,0 4 0,0 7 0,0 3-5,0 3 1,2 4 0,2 10 0,2 2-128,-2 2 1,4 7-1,-2-3 1,-3 1-131,-1 1 0,0-8 1,2 2-1,2-6-315,-2-6 1,-2-4 0,0-10-566,4-3 0,-4-6 0,3-14-81,-3-9 1,-2-11 0,0-12-1,0-5 252,0 0 1,0-5 0,0 5 0,0-1 150,0-1 1,2 6-1,2-1 1,4 3 196,2 6 1,-7 8 0,5 0 208,0 5 0,-4 1 1,8 15 555,1 6 0,1 7 0,-1 13 1,-3 3-98,-2 2 0,3 2 0,-3 8 0,0 2-60,0 2 0,-3 1 0,-5-3 0,0 2-473,0-2 0,0-4 1,0-6-2843,0-6 2871,0-3 0,-15-81 0,-4-18 0</inkml:trace>
  <inkml:trace contextRef="#ctx0" brushRef="#br0" timeOffset="1750">1153 584 7714,'0'18'297,"2"-7"331,4 1 1,3-2 0,9 1-135,-1-5 0,1-4 0,-1-2 1,1 0-434,-1 0 0,1 0 1,-1 0-1,1-2-259,-1-4 1,1 4 0,-1-5-1,0 1-399,1 0 1,-8-2-1,-3 4 597,1-2 0,-21-15 0,1 2 0</inkml:trace>
  <inkml:trace contextRef="#ctx0" brushRef="#br0" timeOffset="1964">1240 357 7703,'-17'0'1366,"5"0"303,1 0 1,7 2-1288,-2 4 0,6 4 0,4 9 0,3 4-154,3 6 1,-4 4 0,4 4 0,-1 4-198,1 6 1,-6 3-1,4 2 1,-2-1-599,-1-5 0,3-3 1,-4-10-1,4-4-2818,1-5 3385,-5-5 0,27-79 0,-1-20 0</inkml:trace>
  <inkml:trace contextRef="#ctx0" brushRef="#br0" timeOffset="2181">1467 514 8221,'0'-9'922,"0"3"1,0 12 0,0 5-526,0 5 0,6 7 1,2 2-1,0 2-123,-1 5 1,5 1 0,-6 1-1,0 3-187,1 4 1,-5-6-1,6 2 1,-2-8-367,0-4 0,0-2-1067,-6-5 1,-2-12 1345,-4-12 0,-3-43 0,0-20 0,-4-12 0,-1 1 0</inkml:trace>
  <inkml:trace contextRef="#ctx0" brushRef="#br0" timeOffset="2297">1432 322 7697,'-5'-17'-254,"-1"-1"0,0 7 0,4 1 1280,-4 2 1,4 0-690,-4 3 1,4 5-1915,2 0 1577,0 0 0,47 77 0,-18-33 0,0 0 0</inkml:trace>
  <inkml:trace contextRef="#ctx0" brushRef="#br0" timeOffset="2581">1799 532 7696,'0'-18'254,"0"1"0,0-1 0,0 1 1,-2 1 279,-4 5 1,2-5 0,-7 5-262,-3-5 0,-1 6 0,-3 5 0,1 3-89,-1 2 1,-5 2 0,0 5 0,1 9-64,3 5 1,7 10 0,1 0-1,-1 6-58,2 4 1,3 0-1,7-6 1,0 1-104,0 5 0,2-4 0,3 4 0,7-4-177,4-2 0,1-8 0,2-2 0,3-2-232,1 1 1,2-7 0,-3-7 0,3-2 448,2-5 0,41-71 0,-26 25 0,-1-1 0</inkml:trace>
  <inkml:trace contextRef="#ctx0" brushRef="#br0" timeOffset="2999">2113 479 7684,'-7'-9'0,"-3"1"150,0 0 1,-5 6-1,3-6 1,-3 3 575,-3-1 0,7-6 0,-1 6-280,-2 2 1,-1 3 0,-1 2-466,5 5 0,1 6 0,6 9 1,-2 3 40,2-3 1,2 6-1,4 2 1,2 4 44,2 2 0,8 2 0,-3 0 1,5 0 14,1-4 0,1-2 0,-1 4 0,1-2-11,-1-4 1,1-10 0,-1-9 0,0-2-202,1-4 1,-1-3 0,1-1-1,-1-1-81,1-5 1,-7-12 0,1-11 0,0-6-166,-3-6 0,1 3 1,-6-7-1,2 2 110,-2 5 0,-2-3 0,-2 4 1,0 6-166,0 4 1,0-2 133,0 5 1,0 5 479,0 13 0,0 8 1,0 15-1,2 3 481,3 3 0,-1 4 0,6 8 1,-2 0-240,-4 0 0,3 6 0,1 0 0,0-3-380,0-1 1,3-2 0,-3 0 0,0-2-2144,0-4 2098,5-4 0,5-69 0,9-16 0</inkml:trace>
  <inkml:trace contextRef="#ctx0" brushRef="#br0" timeOffset="3231">2480 78 8252,'-9'0'3660,"1"2"-3034,8 3 1,2 7 0,2 11 0,3 7-155,3 3 0,2 15 0,3 6 0,-1 7-565,-3 4 0,-1 9 1,4 4-1,-5-1-421,-1 1 1,0-10-1,-4-12 514,2-7 0,7-30 0,-3-13 0</inkml:trace>
  <inkml:trace contextRef="#ctx0" brushRef="#br0" timeOffset="4384">2847 706 7805,'12'12'203,"-1"0"1,1-8 0,7 1 0,3-3 41,1-2 1,8 0 0,0 0 0,6 0-54,4 0 0,1-7 1,-3-5-1,2-4-121,-2-1 0,-4-6 0,-6-3 0,-6 1-74,-4 0 0,-7-4 0,-2 6 1,-2-1-74,-5-1 1,-3 6 0,-5-5-1,-7 5-14,-4 2 1,-7-7-1,0 3 1,0 3 22,-3 5 1,5 3-1,-6-1 1,2 3 64,3 0 0,-3 6 0,2-4 0,1 6 5,3 6 0,2 4 0,-1 7 0,3 3-15,3 3 0,-2 0 0,9 10 0,1 4 60,2 0 1,2 8 0,0-1 0,2 3 55,3-1 1,5 5-1,10 3 1,3-3-67,6-1 1,2-9-1,0-4 1,-2-8 59,2-4 1,2-4 0,2-9 0,0-6-87,0-4 1,-6-6 0,-2-6 0,-2-9-429,-3-6 1,-3-5 0,-1-6-1,-1-3 98,1-2 1,-3-6 0,-3 5 0,-4-1 296,-1 0 0,-5 3 1,4 5-1,-4 0 68,-2 0 0,-2 8 1,-2 3-1,-4 5 430,-1 1 0,3 3 864,-6 3-897,8 5 1,-3 14 0,7 5-99,0 3 1,5 9 0,3 1-1,0 4-114,0 8 0,3-2 0,-3 8 1,0-3-85,0 1 0,3 6 0,-5-7 0,0-1-63,2-2 0,-6-8 0,3-2-1206,-3-1 685,6-3 1,-6-15 0,4-10 0,-4-14 91,-2-11 1,6-6 0,1-4 0,1-4-77,0-5 1,4-5 0,-5-1 0,1 2 254,0 3 0,4-2 0,-5 9 0,1 3-329,0 6 752,5-2 1,-5 23-1,6 4 636,-3 14 1,-5 15 0,6 6 0,0 6-357,-3 6 1,5-4 0,-8 6 0,-1-3-309,3 1 1,-4 6 0,6-7 0,-2-1-625,-5-2 1,1-8 0,0-2-1454,2-1 1,2-11 1846,-2-9 0,-4-105 0,1 36 0,1 0 0</inkml:trace>
  <inkml:trace contextRef="#ctx0" brushRef="#br0" timeOffset="4699">3965 689 7814,'0'12'437,"2"-1"140,3 3 0,-1-4-62,8 1 1,-6-7-1,5 2-350,3-4 0,-4-4 0,1-2 0,1-4-147,-2-1 0,5-3 0,-5-7 0,2-3-21,-1-1 0,-7-2 0,2 3 1,-4-1 30,-2 2 0,0-5 0,-2 3 0,-2 0-44,-2-2 0,-7 5 0,1-3 1,-4 5-34,-1 7 1,0-3 0,-1 8-1,1 3 151,-1 1 1,3 9-1,1 7 1,4 7 87,3 8 1,-5 4 0,6 4 0,2 4 112,2 6 1,10 3 0,2 0 0,1-1-184,1-2 0,2-9 0,7 3 1,2-4-575,-1-2 0,-3-10 0,-2-5 0,3-9-405,3-3 1,-3-6 0,3-14 0,-4-11-1178,-1-8 2036,-1-12 0,-7-13 0,-2-10 0,0-9 0,1 1 0</inkml:trace>
  <inkml:trace contextRef="#ctx0" brushRef="#br0" timeOffset="4948">4279 462 8654,'10'2'3073,"-4"4"-2560,-4 5 0,-1 11 0,3 3 0,2 4-130,-2 8 0,4 0 0,-2 9 0,-1 3-188,3 1 1,-4-3-1,6-4 1,-2-5-413,-5-5 0,-1-9 25,-2-1 1,0-15 0,0-14-86,0-15 0,0-11 0,0-4 1,0-5-204,0-6 0,0 3 0,0-3 0,0-1 111,0-3 1,0 6 0,0 3 0,0 1-20,0 0 0,2 1 0,2 7 1,4 3-122,2 7 0,1 12 1,7 5 508,-1 4 0,32 56 0,7 14 0</inkml:trace>
  <inkml:trace contextRef="#ctx0" brushRef="#br0" timeOffset="5430">4751 427 7771,'-12'-6'0,"0"-2"0,-1-1 0,-3-1 0,-1-4 0,-1 3 642,1-3 0,-1-1 0,1-1 0,-1 5-46,1 5 1,-1-2 0,1 2-329,0 2 0,5 10 0,2 6 0,2 5-102,5 6 1,1 5 0,2 7-1,2-1-23,3 1 1,-1 6 0,8 2 0,2 0-85,1-1 0,2-1 0,1-8 1,-1-4-219,1-6 0,-6-3 0,-1-3 0,3-1-169,1-5 0,-3-3 0,-2-10 0,-1-4-21,1-5 1,-6-13-1,2-5 1,-4-4-224,-2-2 0,2-1 1,1-3-1,3-2 300,-2 2 0,-2 4 0,-2 4 0,0 4-157,0 2 680,0 2 1,2 13-1,2 6 1,2 10 273,-2 11 0,3 8 0,-1 12 0,0 4 261,2 6 1,-6 3 0,4 4 0,-4 3-117,-2 1 0,0 10 0,0-2 1,0 4-32,0-2 0,0-10 0,-2 0 0,-4-6-252,-6-5 1,2-6-1,-1-14 1,-1-8-211,2-5 1,-11-10-1,4 2 1,-5-6-465,-3-6 0,6-4 0,-7-7 0,3-3-1191,0-3 0,2-10 0,7-10 0,4-3 1478,2-9 0,18-1 0,9-15 0,1-2 0,3-8 0,-1-1 0,1 1 0</inkml:trace>
  <inkml:trace contextRef="#ctx0" brushRef="#br0" timeOffset="5614">4925 514 7726,'2'28'848,"2"-5"0,2-4-155,-2-1 1,-2-1 0,0 1 0,2-1 134,1 1 1,7-1 0,-4 0 0,0 1-452,-1-1 0,7-1 0,-4-3 0,1-3-601,1-2 0,-6 4 1,5-5-1363,3 3 0,1-6-1440,3 2 3026,-8-4 0,5-41 0,-5-10 0</inkml:trace>
  <inkml:trace contextRef="#ctx0" brushRef="#br0" timeOffset="5831">5344 375 7721,'0'-12'592,"-2"2"867,-3 3 0,3-1 0,-6 4-109,0-2 1,4 2-1,-5 10-847,1 6 1,0 5 0,4 6 0,-4 6-224,-1 4 0,3 12 1,-4 8-1,0 9-120,1 6 1,-3 9 0,-5 5 0,-1 5-272,1 6 1,-1-6 0,1-1 0,1-14-1594,5-12 0,-3-8 1,8-7 1703,2-10 0,-5-47 0,-1-19 0</inkml:trace>
</inkml:ink>
</file>

<file path=ppt/ink/ink2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5:00.962"/>
    </inkml:context>
    <inkml:brush xml:id="br0">
      <inkml:brushProperty name="width" value="0.04286" units="cm"/>
      <inkml:brushProperty name="height" value="0.04286" units="cm"/>
      <inkml:brushProperty name="color" value="#FFFFFF"/>
    </inkml:brush>
  </inkml:definitions>
  <inkml:trace contextRef="#ctx0" brushRef="#br0">0 88 7760,'8'10'2632,"-6"0"-2096,4-5 0,-5-1 1,-1 10-408,0 5 1,0 1 0,2 9 0,2 2-86,2 2 0,0 10 1,-6 3-1,0 3-382,0-3 1,6 5-1,0-7 1,-3 1-826,-1-4 0,4-12 1163,0-6 0,15-27 0,-1-7 0</inkml:trace>
  <inkml:trace contextRef="#ctx0" brushRef="#br0" timeOffset="634">384 560 7760,'16'11'170,"-5"1"1,5-8 0,-4 2 0,3-4-38,3-2 1,-1 0 0,0-2 0,1-4 144,-1-6 1,1-3 0,-1-5 0,1-1-107,-1-2 1,-1-6-1,-5 3 1,-3 1-31,0 0 0,-6-4 0,4 6 1,-6 1-49,-6 3 1,-4-4 0,-7-1 0,-3 3-73,-3 2 1,4 7-1,-7 0 1,3 1 47,0 1 1,-6 2 0,3 8 0,1 0 0,0 0 1,2 0-1,5 2 1,1 6-68,-1 9 0,1 3 0,1 7 0,5 0 5,5 0 0,4 2 1,2 6-1,0 0 2,0 0 0,2-6 0,4 0 0,5 2-31,5 2 1,7 0-1,2-4 1,3-5-71,3-5 0,2-1 0,0-1 0,-2-1-163,-2-5 0,-2-3 0,4-10 0,-4-2-62,-2-2 0,4-9 1,-5-1-1,-3-7 30,-1-4 1,-9-2 0,1-6 0,1 0 97,3 0 1,-6 0 0,-3 0-1,-1 0 119,0 0 0,0 6 0,-6 2 0,0 2 223,0 3 1,0 9 492,0 1-50,0 8 1,0 4-1,0 12 1,0 5-156,0 7 1,2 3 0,2 6 0,1-2-226,-1-2 1,6 0 0,0 6 0,1 0-100,1 0 0,-2-2 1,3-4-1,-3-6-35,-2-3 1,5-3-1,-1-1-11,4-5 0,-5-3 0,1-10-136,1-4 0,-5-9 1,0-10-1,-2-3-121,0-3 0,1-4 0,-3-3 1,2-3-186,-2 2 1,0 8-1,0 2 1,2-2-109,-3-2 0,-1 6 0,-2 3 0,0 5-652,0 2 1129,0-1 0,-7 32 0,-3 7 0</inkml:trace>
  <inkml:trace contextRef="#ctx0" brushRef="#br0" timeOffset="984">1153 472 7760,'0'18'280,"7"-1"463,5 1 0,-2-8 0,1-5-356,3-3 0,5-4 0,1-1 0,-5-7-264,1-6 0,-1 3 0,3-13 0,-1 3-49,1 0 1,-3-6 0,-3 6 0,-4 1-62,-1 3 1,-5-5 0,4 1 0,-4 2-96,-2 1 0,-2 5 0,-2 1 0,-3 3 32,-3-3 0,-2 4 0,-5 1 1,-1 1-16,1 4 0,-1 2 0,1 2 0,-1 2 16,1 4 0,1 9 1,3 9-1,3-1-9,2 2 0,-3 2 0,5 8 1,2 0 36,2 0 1,2 0 0,0 0 0,2 0 166,4 0 1,4-2 0,7-2 0,1-2-194,-1 2 0,0-8 0,3-3 1,1-9-261,2-3 1,1 4-1,-5-8 1,3-4-1874,1-4 2180,0-18 0,-6-20 0,-1-13 0,3-11 0,-1 0 0</inkml:trace>
  <inkml:trace contextRef="#ctx0" brushRef="#br0" timeOffset="1200">1624 1 8795,'0'12'1683,"0"-1"-1246,0 3 1,0 1 0,0 3 0,0 1-142,0 4 1,6 7-1,0 8 1,0 7-129,1 5 0,-3-1 1,6 9-1,0-3-354,-1-3 1,-5-2 0,4-3 0,-2-6-1280,0-4 0,1-12 1465,-1-8 0,-4-38 0,6-18 0</inkml:trace>
  <inkml:trace contextRef="#ctx0" brushRef="#br0" timeOffset="1587">2078 18 8042,'-11'0'2716,"-1"0"-2054,-2 0 1,-1 0 0,-3 0 0,1 0-499,-1 0 0,1 2 0,0 2 0,-1 4-184,1 2 1,-1 1 0,3 7 0,1-1-72,2 1 1,9 1-1,-3 2 1,4 3-291,2-3 0,6-1 1,3-1-1,5 2-76,5 3 0,5-1 0,-3-6 0,4 1 404,2-1 1,-3 1 0,5-3-1,0-1 339,-2-3 0,4 5 1,-8 3-1,-1-3 202,-3-1 0,-7 1 0,-1 1 0,1 1 191,-2-1 0,-3 1 1,-7-1 48,0 1 0,-2-3 1,-3-1-1,-7-3-483,-3 3 1,-5-4 0,-3 1-1,-4 1-202,-1-2 1,-3 3 0,6-5 0,0 0-680,0 0 1,-4-3-1,5-5 1,3 0 635,2 0 0,24-54 0,7-14 0</inkml:trace>
  <inkml:trace contextRef="#ctx0" brushRef="#br0" timeOffset="1734">2462 595 7663,'0'27'2380,"0"-2"277,0 0 0,6-5-1580,0 3 1,2-11-1908,-2-7 1,-2-3 829,7-2 0,-15-69 0,2-19 0</inkml:trace>
</inkml:ink>
</file>

<file path=ppt/ink/ink2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8:12.849"/>
    </inkml:context>
    <inkml:brush xml:id="br0">
      <inkml:brushProperty name="width" value="0.04286" units="cm"/>
      <inkml:brushProperty name="height" value="0.04286" units="cm"/>
      <inkml:brushProperty name="color" value="#FFFFFF"/>
    </inkml:brush>
  </inkml:definitions>
  <inkml:trace contextRef="#ctx0" brushRef="#br0">560 595 7843,'-6'17'0,"-2"-1"0,-2-5 0,7 5 742,-3-5 0,4 5-308,2 1 1,2 1 0,2-1 0,3 1-268,3-1 0,-4 9 1,4 3-1,-1 6-60,1 5 0,0 11 1,1 7-1,-3 0-154,0 2 1,-4-3 0,5 5 0,-1-4-440,-4-8 1,-2-5-1,0-12 1,2-4-1492,2-6 1977,0-11 0,-14-82 0,-2-27 0</inkml:trace>
  <inkml:trace contextRef="#ctx0" brushRef="#br0" timeOffset="614">1 385 7907,'0'18'327,"0"-7"1,0 1 537,0 1 1,0-3-490,0 2 0,8-8 1,3 1-1,7-3-139,5-2 1,-2 0-1,7 0 1,-1 0 18,0 0 1,2 0 0,6 0 0,0-2 117,0-3 0,2 3 1,1-6-1,3 2-150,-2 0 0,4-7 0,-3 3 0,1-2-115,2 1 0,-4 5 0,5-4 0,-1 0-127,-4 1 0,-2 3 0,-2-4 1,-2 1-234,-4-1 1,2 6-319,-8-2-263,0 4 0,-15 2-1583,-8 0 870,-8 0 1545,-9 0 0,-24-23 0,-5-6 0</inkml:trace>
  <inkml:trace contextRef="#ctx0" brushRef="#br0" timeOffset="1347">1223 1 10627,'0'17'516,"0"7"1,0 1-1,0 4-310,0 8 1,2 7-1,2 17 1,4 10-6,2 15 0,-1 7 0,-2-43 0,0 1 1,3 48 2,-7-49 0,1 1 0,8 44 1,-6-4-1,-2-10-70,-2-11 1,-2-15 0,0-15 0,0-5-661,0-6-241,0-11 1,0-12 0,0-12 182,0-6 1,6-11 0,-1-6 0,-1-6 117,-2-6 1,4-3 0,0-9 0,0 1 203,1-1 0,-5 1 0,6 0 0,-2-1 173,0 1 1,1 5 0,-3 3-1,4 1-18,2 4 0,-6 10 1,3 6 472,1 3 0,-4 11 0,6 5 0,-2 10 339,-5 11 0,5 4 0,0 12 0,2 6-76,3 4 0,-3 3 0,0 5 1,-1-3-503,1-1 0,-4 0 0,6 5 0,-1-2-510,-1-3 1,0-6-1,-7-10 1,5-4 382,2-2 0,-6-64 0,4-21 0</inkml:trace>
  <inkml:trace contextRef="#ctx0" brushRef="#br0" timeOffset="1931">1712 996 7845,'10'8'697,"0"-6"-932,-4 4 1,-3-4-1,9-2 577,2 0 1,-5-2 0,3-4 0,0-6-131,-3-3 1,7-8 0,-6-3 0,1-1-101,1-4 0,-8 4 0,2 0 1,-4 0 119,-2-1 1,0 5 0,-2-4-1,-4 2-51,-6 3 0,-3 9 1,-3 3-1,1 2-121,-1 5 0,1 1 0,-1 2 0,3 2-24,3 3 1,-1 11 0,7 9 0,2 2 64,2 4 1,2 8 0,0 4 0,2-1 120,4 1 1,3 6-1,9-5 1,-1 1-131,1-4 0,1-4 1,2-4-1,3-4-434,-3-6 1,0-6 0,1-5 0,1-6-89,-2-4 1,-1-10 0,-3-6-1,-1-7-20,-5-8 1,3-6 0,-6-6 0,0-3 39,-1-1 0,-1-3 0,-4 5 0,2 0 228,2 1 1,0 1-1,-6 6 399,0 0 0,0 8 271,0 3 1,5 15-1,1 9 1,-2 9 50,-2 7 1,4 9 0,2 2 0,-1 4-98,1 4 0,4-4 0,-6 12 0,-1-2 177,3 0 1,-6-3-1,6-7 1,-2-3-390,0-3 0,-1 4 0,-5-6-477,0-1-51,0-11 1,0-5-1,0-12 1,0-5-62,0-5 0,0-9 0,0-4 0,0-4-26,0-2 1,6-6 0,2 0 0,0 2 183,0 3 1,-1 1 0,-1 0 0,4 0-142,0 0 1,5 8-1,-3 3 1,1 5-107,-1 2 0,3 1 1,-3 4-596,4 7 1043,1 3 0,-7 72 0,-2 17 0</inkml:trace>
  <inkml:trace contextRef="#ctx0" brushRef="#br0" timeOffset="2265">2428 944 7818,'10'8'390,"-4"3"1,-4-1-1,0 0 532,4-2 0,-3-3-574,9-5 0,0 0 0,5-2 0,-1-3-201,-5-7 0,5-6 0,-6-3 1,1-2-111,1 1 1,-8-3 0,4 2 0,-3 0-2,1-3 1,0 7-1,-6-4 1,-2 3-90,-4 3 0,2-3 1,-7-1-1,-3 0-93,-1 5 1,-3-1 0,-1 7 0,-3 0 152,-1 5 1,0 3-1,3 2 1,-1 2-46,-2 3 1,0 13-1,7 11 1,2 4 164,3 2 0,7 2 0,-2 4 0,4 5 139,2 5 1,8 1 0,4 0 0,5 1-216,6-1 1,-1-7 0,7-5 0,2-5-544,2-5 0,4-7 0,1-12 0,3-5-1834,-2-4 2326,-2-10 0,-1-35 0,2-16 0,3-8 0,1 0 0</inkml:trace>
  <inkml:trace contextRef="#ctx0" brushRef="#br0" timeOffset="2516">3127 437 8104,'-8'-9'561,"-3"3"1,1-2 0,-2 0 0,-1-1-448,-3-5 1,-1 4 0,-1-1 0,1-3 88,-1-1 1,1 3 0,-1 2 0,1 3-30,-1 3 0,7 2 1,-1 2-1,0 4-120,3 7 1,1 11 0,8 18 0,0 7 96,0 3 0,0 11 0,0 5 0,2 5 150,4 5 0,3 7 0,7-1 0,-2-1-73,-3-5 0,-1-4 0,3-18 0,-3-7-1465,-2-8-7,6-1 0,-13-30 1244,5-8 0,-27-70 0,6 19 0,1 0 0</inkml:trace>
  <inkml:trace contextRef="#ctx0" brushRef="#br0" timeOffset="2697">2778 822 7780,'0'17'0,"0"1"1342,0-1 1,0 1-1,2-3-985,3-3 1,11-3 0,7-5-1,1 2-678,1-2 1,2-2 0,8-4 0,0-4-458,0-5 0,0-5 0,0-1 0,-2-1-1088,-4 1 1866,4-1 0,-14-7 0,6-2 0</inkml:trace>
  <inkml:trace contextRef="#ctx0" brushRef="#br0" timeOffset="2981">3214 804 7779,'0'18'0,"0"-1"383,0 1 0,-6-1 1,1 2-1,1 3 223,2 1 0,2 0 0,2-3 0,2 1-366,1 2 0,9 1 0,-2-7 0,3 1-205,3-1 0,-1 1 0,1-3 0,-1-1-82,1-3 1,5-7 0,0 2 0,0-6-303,3-6 1,-13-3-1,5-11 1,-3-1 168,1-3 0,-5-7 0,-1 2 0,-2-4 229,-4-2 0,-2 2 0,-2 2 0,0 2 203,0-2 0,-6 4 1,-2 0-1,-4 2 35,-7 3 0,2 3 1,-9 1-1,1 3 114,-4 3 0,2 5 0,-2 7 1,0 0-420,1 0 1,3 7 0,8 5 0,1 3-523,5 3 0,3 7 0,8 4 0,0 4-280,0 2 0,10-2 0,5-2 0,8-4 112,4-1 0,3-9 1,3-7 707,-4-2 0,35-41 0,2-16 0</inkml:trace>
  <inkml:trace contextRef="#ctx0" brushRef="#br0" timeOffset="3247">3546 839 7766,'27'-21'304,"-3"3"1,-11 3 205,-1 9 1,-1 4-1,5-2-46,-4 8 1,1 6 0,-5 7 0,0 1-6,-1-1 1,7 6 0,-4 3 0,1 1-68,1 4 0,-2 0 0,3 0 0,-3-4-244,-2-2 0,3 4 0,-5-5 1,-2-3 50,-2-1 0,4-9-300,0 1 1,0-10-207,-6-2 0,0-8 1,-2-11-1,-2-5-65,-2-5 0,0-6 0,6-4 0,0 1 91,0 5 0,0-2 0,2 6 0,2-2 62,2 1 0,5 5 1,-3 6-1,2-1-36,3 3 0,-3-2 0,2 11 0,1 0-260,3 0 0,-5-3 0,1 5 515,2 2 0,9 33 0,4 10 0</inkml:trace>
  <inkml:trace contextRef="#ctx0" brushRef="#br0" timeOffset="3566">4070 909 7740,'0'17'0,"0"1"663,0-1 1,8 1 0,3-3-200,5-3 0,1-4 0,3-8 1,1 0-307,2 0 1,3-8 0,-5-4 0,2-3 61,-1-3 1,3-7 0,-2-4-1,-1-4-227,-3-2 1,-2-6 0,-1 1 0,-4 1-114,-7 2 0,-3 8 0,-2 0 0,-2 0 116,-3 1 1,-7-3 0,-9 8 0,-5 2-51,-1 1 0,-2 5 0,-6 3 0,0 6 167,0 4 0,0 12 1,0 8-1,0 9 97,1 6 0,6 8 1,7 3-1,7 5 201,9 5 0,-3 8 0,4-2 0,6 2 106,8 4 0,13 0 1,8-2-1,6-5-929,4-5 1,7-11 0,1-8 0,5-10-435,4-6 1,6-9-1,-4-4 1,1-8 845,-1-10 0,8-39 0,7-18 0,-22 15 0,0 0 0,0 1 0</inkml:trace>
  <inkml:trace contextRef="#ctx0" brushRef="#br0" timeOffset="4106">5345 874 7817,'0'18'899,"2"-9"0,4-3-520,5-4 0,7-2 0,5 0 0,8 0 302,8 0 1,13-6-1,12-2 1,6-1-215,6-5 1,3-1-1,11-1 1,1 3-119,2 1 1,-43 6 0,1 0-1,44-9 1,-2 1-128,-5 2 1,-13 3 0,-1-5 0,-8 4-213,-8 3 0,-5-1 0,-7 4 0,-5-2-310,-4 2 0,-10-3 0,-4 1-1748,-3 2 1300,-11 2 1,-9 2 0,-11 0-204,-5 0 0,-7 6 0,-2 2 951,-3 1 0,-47 18 0,28-8 0,1-1 0</inkml:trace>
  <inkml:trace contextRef="#ctx0" brushRef="#br0" timeOffset="4570">5589 1154 8283,'8'9'73,"-4"-1"0,10-6 0,3 2 1086,4 2 1,12-1 0,2-5-1,12 0-460,9 0 1,14 0 0,14 0 0,7 0-222,8 0 1,-2 0-1,0-2 1,-2-1-219,-4-3 0,-2-2 1,-5 4-1,-7-2-75,-7 2 1,-12 3 0,-1 1 0,-7 0-212,-3 0 0,-14 0 0,0 0-641,-6 0 1,-10 0-675,-5 0 1,-10 0 338,-2 0 0,-8 0 1,-9 0 1001,-1 0 0,-38-39 0,-10-10 0</inkml:trace>
  <inkml:trace contextRef="#ctx0" brushRef="#br0" timeOffset="4747">6934 350 7780,'0'12'1640,"0"-1"1,0-5 0,2 4 0,4 0-922,6-1 0,9-3 0,4 6 0,4-1-341,8-1 1,0 6 0,10-3 0,1 7-297,3 3 0,1 2 0,0-3 0,-1 3 58,-5 2 0,3-4 0,-8 4 0,-3 1-149,-1-1 0,-10 2 0,-3 6 0,-5 0 125,-1 0 1,-9 0-1,-3-1 1,-4 1 503,-2 0 0,-2 8 0,-4 2 1,-7 1-328,-9 1 0,1-1 1,-8 7-1,-2 1-509,-2 4 1,-4-3 0,-2 1 0,-2-6-2528,3-3 0,-5-2 2743,2 1 0,-15-19 0,2-11 0</inkml:trace>
</inkml:ink>
</file>

<file path=ppt/ink/ink2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0:21.589"/>
    </inkml:context>
    <inkml:brush xml:id="br0">
      <inkml:brushProperty name="width" value="0.04286" units="cm"/>
      <inkml:brushProperty name="height" value="0.04286" units="cm"/>
      <inkml:brushProperty name="color" value="#FFFFFF"/>
    </inkml:brush>
  </inkml:definitions>
  <inkml:trace contextRef="#ctx0" brushRef="#br0">2568 1 9016,'-10'7'1573,"0"-3"-1154,5 8 1,3-6 0,-4 5-70,4 3 0,2-4 0,0 1 0,0 3 14,0 1 0,0 3 0,0-1 1,0 3-48,0 3 1,2-2-1,2 8 1,2 3-123,-3 0 0,-1 0 1,-2 1-1,0 3-53,0 1 0,0 0 0,0 0 0,0 2-58,0 2 0,0 1 1,0-3-1,0 2-85,0-2 1,0-3-1,0-1 1,0 0 86,0 0 0,0 0 0,0 0 0,0 0 60,0 0 0,0 0 1,0 0-1,0 0-28,0 0 1,0 0 0,0-2 0,0 0-59,0 2 1,0-10 0,0 10 0,0-2-87,0 0 1,0 2 0,0 0 0,0-2 36,0-4 0,0 4 1,0-4-1,0 4 34,0 2 0,0 0 0,0-1 1,0 1 19,0 0 1,0 0-1,0 0 1,0 0 55,0 0 1,0-6-1,0 0 1,0 4-64,0 6 0,0-2 0,0 4 0,0-6-49,0-6 0,0 6 0,0-2 1,0 4-58,0-5 1,0 3 0,0-5 0,0 3 13,0 1 0,0 1 1,0 0-1,0-2 105,0-4 1,0 10 0,0-4 0,0 2-86,0 0 0,0 4 0,0-1 0,0-1 91,0-2 1,0 4 0,0 0 0,-2-3-46,-3-1 1,3-2-1,-4 2 1,4 2-8,2 2 1,0-1 0,0-5 0,0 0 5,0 0 1,0 0 0,0 0-1,0 0 6,0 0 0,0 0 0,0 2 0,0 1-29,0 3 0,0-2 0,0-8 1,-2-2-2,-4 2 0,4 6 0,-4 0 0,4-4-49,2 0 0,0 0 1,0 2-1,0 0 100,0 0 1,0-6 0,0 0 0,0 0 6,0-2 0,0 6 0,0-4 1,0 4-61,0 2 0,0-6 0,0 0 1,0 2-72,0 2 1,0-3 0,0-1 0,0 0 57,0-2 1,0 4 0,0-6 0,0 0 7,0 1 1,0-1 0,2-4-1,2 4 68,2 3 0,0-7 0,-6 2 0,0-1-7,0 1 1,0-4-1,0 5 1,2-3-67,4 2 1,-4-3-1,3 5 1,-3-2-62,-2 0 1,0 1 0,0-5 0,0 2 87,0 3 0,0 5 1,0-6-1,0 0-46,0 3 1,0-5 0,0 6 0,0 0-29,0 0 0,0-3 1,0 3-1,0 0 21,0 0 1,0 0 0,0 4 0,0-3-34,0-3 1,0 0 0,0-2 0,0 5 47,0-1 1,0 4 0,0-8 0,0 0 20,0 3 1,0-5 0,0 6 0,0 0-74,0 0 0,0-3 0,0 5 0,0 0 35,0-2 1,0 4-1,0-6 1,0 3 35,0 3 1,0 0 0,0-2 0,0-4-17,0 0 1,0-3 0,0 5 0,0 0 0,0 0 1,0-6 0,0 5 0,0-3-11,0 0 0,0 6 0,0-4 1,0 1-31,0-1 0,0 4 0,0-4 0,0 2-33,0 4 0,0-3 0,0-1 0,0 0 90,0 0 0,0 2 0,0 4 0,0-2 23,0-2 0,0 1 1,0 2-1,0 0-25,0-3 1,0-2 0,0 4 0,0-2-5,0 2 0,0-4 0,0 2 0,0 0-36,0-1 1,0 3 0,2-6-1,2 2 31,2 4 1,0-4-1,-6 0 1,0 1 21,0-1 1,0 0 0,0 4 0,0-2 8,0 2 1,0-4-1,0 0 1,0 1-42,0-1 0,0 0 1,0 2-1,0-4 12,0 0 0,0 1 1,0 3-1,0-6-170,0-3 1,0-1-1,0 2 1,0 3 69,0-3 0,0-2 0,0-1 1,0-1 82,0 1 1,0 5-1,0 0 1,0-1-9,0-3 1,0-2-1,0 1 1,0-1 35,0 1 0,0-1 0,0 1 0,0-1-11,0 1 0,-2 5 0,-2 0 1,-2-1 7,2-3 1,2-1-1,2-1 1,0 0 2,0 1 0,0 1 0,-2 3 0,-1 1 7,-3-2 1,0 1 0,6-1 0,0 2-26,0-1 1,0-3 0,0 0 0,0 3-10,0 1 0,-2 0 0,-2-5 0,-2-1 10,2 1 1,2 5 0,2 0-1,0-1 2,0-3 0,0-1 0,0-1 0,0 0-2,0 1 1,0-1-1,0 1 1,-1-1-20,-5 1 0,4-1 1,-4 1-16,4-1 0,2 1 1,0-1 42,0 1 1,0-1 0,0 0 3,0 1 1,0-1-1,0 1-57,0-1 0,0 1 1,0-1-214,0 1 0,0-1-498,0 1 1,0-7-3422,0 1 4186,0-8 0,-47-74 0,18 21 0,0 1 0</inkml:trace>
  <inkml:trace contextRef="#ctx0" brushRef="#br0" timeOffset="746">2550 36 8182,'0'-10'2331,"-7"2"1,3 8-2077,-8 0 1,6 2 0,-3 4 0,-1 5-12,0 5 1,-1 3 0,-7 7 0,1 9-12,-1 9 1,-5 7 0,-2 3 0,-1 2-84,1 2 0,0 6 1,4-5-1,-3-3-314,3-2 0,2-9 1,3-6-1,4-8-3010,7-8 1294,3-11 1880,2-5 0,31-76 0,8-19 0</inkml:trace>
  <inkml:trace contextRef="#ctx0" brushRef="#br0" timeOffset="979">2568 123 7756,'0'11'1683,"0"1"0,0-6-938,0 6 0,8-1 0,3 7-434,5-1 0,3 3 1,3 1-1,1 4 31,-2 2 0,1 2 0,-1 8 0,2 4-314,-1 6 0,-3-3 0,-2 3 0,1-1-621,-1-1 0,-5 4 0,-2-9 0,-3-3-1231,-3-6 1,-2-6 1823,-2-7 0,-8-32 0,-1-7 0</inkml:trace>
  <inkml:trace contextRef="#ctx0" brushRef="#br0" timeOffset="2032">88 1712 7778,'0'18'707,"0"-9"1,2-1 0,4-8-422,5 0 1,5-6 0,1-2-1,1-3-194,-1-9 1,3 3 0,-1-6 0,0 1-43,-3-1 0,-4 2 1,1-7-1,-3 1-42,-2 0 1,-2 6 0,-8-2-1,-2 1-123,-2-1 0,-14 5 0,3-1 0,-2 7 32,-1 5 0,1-5 1,-3 6-1,-1 2 53,2 2 1,1 10 0,3 6 0,-1 5 56,1 4 0,1 8 1,3 0-1,3 6 121,2 4 0,3 2 0,5-4 1,0 3 33,0 3 1,7-6 0,5 1 0,5-3-128,7-2 0,-3-2 0,6-6 0,0-7-124,1-7 0,-5-7 0,6 4 0,0-2-175,-2-4 0,0-10 0,-5-6 0,1-5-44,-2-7 0,-1 3 1,-5-10-1,-1-4 14,-2-4 1,-7-3-1,5 3 1,-2-2 101,-4 2 0,-2 2 0,-2 0 0,0-1 98,0-3 1,0 8-1,0 10 770,0 3-102,0 11 1,0 9 0,0 13 0,0 8 9,0 9 0,0 4 1,0 5-1,0 4-216,0 2 1,6 1-1,-1 7 1,-1-3-206,-2-3 0,4 1 0,0-9 1,0-4-374,1-4 1,-5-10 0,6 1-659,0-9 1,-4-5 0,5-12 445,-1-8 0,0-7 0,-4-18 1,4-4 40,1-5 0,-3-5 1,4-1-1,0 0 45,-1-1 1,-3 1 0,4-1-1,-1 3 244,1 3 1,-6 7 0,4 11 0,-2 5 49,-1 5 0,1 11 368,-6 8 0,2 10 0,2 13 0,2 6 748,-2 4 1,0 4-1,0 2 1,1 3-832,-1 3 0,0-6 1,0 2-1,2-6-583,-2-6 1,0 4 0,-1-6 0,3 0-3315,-2-4 3634,-2-3 0,-2-49 0,0-12 0</inkml:trace>
  <inkml:trace contextRef="#ctx0" brushRef="#br0" timeOffset="3030">891 1730 7778,'0'9'1564,"8"7"0,-4-14-1342,8 4 0,-7-10 0,5-6 0,0-4-183,0-5 0,-1-4 0,5 1 0,-4-3-40,-3-2 1,-1 4 0,-4-5 0,2 1-78,2 0 1,0 4 0,-8-4-1,-4 1 63,-6 5 0,2 4 0,-1 5 0,-3 6 49,-1 4 1,-3 2 0,1 0 0,-1 2 31,1 4 0,-1 10 0,3 9 1,1 2 68,3 4 1,7 2-1,-2 2 1,4 0 67,2 0 1,0 0 0,0 0 0,2-2-283,4-4 1,3 4-1,9-6 1,-1-2-410,1-7 1,-1-3 0,3-9 0,1-2-166,2-2 1,1-2-1,-5-4 1,2-8 141,3-11 0,-1-8 0,-6-4 0,-1-2 511,-4-4 0,1 4 0,-5-1 0,0 5-97,-1 4 0,1 7 0,-4-1 97,2 4 222,0 9 1,-6 4 0,0 12 0,0 7 829,0 9 0,0 5 0,0 8 1,0 0-447,0 0 1,0 0-1,0 0 1,0-1-490,0 1 1,0-5 0,0-3 0,0-2-228,0-4 0,0-7-235,0-3 1,0-9 0,0-4 116,0-13 0,0-10 0,0-10 0,0-2 69,0-4 0,0 4 1,2-3-1,2 3-27,1 2 0,1 0 0,-4 2 0,2 4-242,2 5 1,5 5 0,-3 4 0,2 1-108,4 2 0,-5 8 0,3-1 0,1 5 535,3 5 0,1 3 0,1 6 0,-1-5 0,1-1 0,-7 6 0,1-3 0,-6-5 0,4-6 9,-3-9 0,-1-1 0,-6-2 514,0-1 0,0 3 1,0-2 112,0-1 0,-8-1 1,-3 1-366,-5 1 0,-1 8 1,-1-2-181,1 4 0,5 4 0,1 4 0,-1 6-162,2 3 0,-3 5 0,7 3 0,2 6 130,2 4 0,2 2 0,0 0 0,0-2-47,0-4 1,2 4-1,2-6 1,4 0-43,1-3 0,1-5 1,4-4-1,-3-1-215,3-2 1,1-8-1,3-1-6,-1-6 1,-1-9 0,-3-9 0,-3-5 36,-2-1 0,0 0 0,-4-4 0,1 4 132,-1 2 0,-2-5 0,-2 7 1,0 2 125,0 1 1,0 9 92,0-1 0,2 8 247,4-2 1,-4 12 0,4 8-1,-2 5-169,1 5 1,-3 7-1,6 0 1,-2 7 419,0 9 0,1-2 1,-3 3-1,2 5-174,-2 3 1,-2 2 0,-2-6-1,0-1-70,0-5 1,0-3-1,-2-8 1,-2-2-167,-2-4 1,-7-4 0,1-9 0,-3-4-71,-3-7 0,1-3 0,-1-2 0,1 0-740,-1 0 0,1-13 0,-1-9 585,1-9 0,10-21 0,4-12 0,-1-11 0,0 1 0</inkml:trace>
  <inkml:trace contextRef="#ctx0" brushRef="#br0" timeOffset="3212">1607 1433 7778,'0'17'217,"0"1"1,2-7 0,2 3 0,4 3 459,2 5 1,-5 3 0,7-4 0,2 4-275,1 3 0,3-7 0,1 4 0,2-2-784,3 1 1,-1-1 0,-6-7 0,-1-3-776,-4-1 0,3-6 1156,-3 5 0,-12-46 0,-2-5 0</inkml:trace>
  <inkml:trace contextRef="#ctx0" brushRef="#br0" timeOffset="3482">1957 1275 7770,'-18'8'1179,"7"-4"-324,-1 8 1,6-1-1,-4 7 1,3-1-331,3 1 0,2 5 1,2 2-1,0 4-95,0 8 1,0 6 0,0 11 0,-2 5 23,-4 5 0,2 11 1,-6 9-1,1 5-238,-1 4 0,-2 0 1,-5-5-1,-1-3-308,1-4 0,7-13 0,4-15 1,5-13-1810,1-8 0,0-13-1644,0-7 3545,0-16 0,-8-53 0,-2-28 0</inkml:trace>
</inkml:ink>
</file>

<file path=ppt/ink/ink2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0:40.286"/>
    </inkml:context>
    <inkml:brush xml:id="br0">
      <inkml:brushProperty name="width" value="0.025" units="cm"/>
      <inkml:brushProperty name="height" value="0.025" units="cm"/>
      <inkml:brushProperty name="color" value="#FFFFFF"/>
    </inkml:brush>
  </inkml:definitions>
  <inkml:trace contextRef="#ctx0" brushRef="#br0">1 0 21172,'12'0'771,"-1"0"-603,3 0 1,1 0-1,3 0 1,1 0-10,4 0 0,-1 0 0,9 0 0,4 0-53,4 0 1,11 0 0,2 0-1,9 0-57,1 0 1,6 0 0,-4 0 0,4 0 36,1 0 0,-5 0 1,-1 0-1,-3 0-19,-4 0 1,-6 0 0,-1 0 0,-1 0-3,-5 0 1,2 0-1,-5 0 1,1 0 3,2 0 0,0 0 1,5 0-1,-3 0-47,-3 0 0,7 0 0,-4 0 0,-1 0 6,-3 0 1,-4 0 0,-2 0 0,2 0 9,3 0 1,-9 0-1,4 0 1,-2 0-3,0 0 0,4 0 0,2 0 0,2 0 5,-2 0 1,-3 0 0,-1 0-1,2 0-17,4 0 1,-4 0 0,2 0 0,-6 0-25,-4 0 1,2 0 0,8 0 0,-1 0-9,-5 0 0,2 0 0,-6 0 0,4 0 8,2 0 1,0 0 0,0 0 0,0 0 22,0 0 0,2 0 0,2 0 0,2 0 31,-3 0 0,5 0 0,0 0 0,1 0 12,5 0 0,-5 0 0,1 0 0,0 0-11,-1 0 1,-3 0-1,4 0 1,-1 0-5,1 0 0,-6 0 1,4 0-1,-3 0-15,1 0 0,6 0 0,-5 0 0,1 0-27,0 0 0,5 0 1,-1 0-1,1 0 33,-1 0 1,1 0 0,-5 0-1,2 0-20,3 0 1,1 0 0,-3 0 0,-3 0 16,0 0 1,-5 0 0,7 0 0,-2 0-13,-4 0 0,3 0 0,-1 0 1,0 0-30,1 0 1,-3 0 0,6 0-1,0 0 12,-1 0 1,-3 0 0,4 0 0,-1 0 0,1 0 1,-4 0-1,5 0 1,3 0-3,1 0 0,-3 0 0,-3 0 0,1 0-13,0 0 0,-5 0 0,5 0 0,-2 0-4,-5 0 1,5 0 0,-2 0-1,-2 0 6,-2 0 0,3 0 0,1 0 0,-2 0-2,-2 0 0,0 0 1,1 0-1,5 0 11,2 0 0,-6 0 1,3 0-1,1 0-13,3 0 1,-3 0 0,-2 0 0,-2 0-5,1 0 1,-1 0 0,6 0 0,-2 0 3,-5 0 0,5 0 0,-2 0 0,0 0-1,1 0 0,-5 0 1,6 0-1,-2 0-6,-1 0 0,7 0 0,-6 0 1,-1 0-22,3 0 0,-6 0 0,4 0 0,-4 0 20,-2 0 0,-1 0 0,1 0 1,0 0 1,0 0 1,2 0-1,2 0 1,0 0-2,-6 0 1,2 0 0,-6 0 0,4 0 26,2 0 1,0 0-1,0 0 1,-2 0 5,-4 0 0,4 0 1,-4 0-1,4 0-17,2 0 1,-6 0 0,0 0-1,2 0-2,2 0 0,0 0 0,-2 0 0,-2 0-1,2 0 0,-4 0 0,2 0 0,2 0-34,2 0 1,-4 0 0,1 0 0,1 0-15,2 0 0,-4 0 0,-2 0 1,0 0 32,0 0 1,-3 0-1,3 0 1,0 0 18,0 0 0,-6 0 0,5 0 0,-3 0 49,0 0 1,0 0 0,-5 0-1,-1 0 61,1 0 0,5 0 0,0 0 0,-1 0-68,-3 0 1,-1 0 0,-1 0 0,1 0 2,-1 0 0,0 0 0,1 0-25,-1 0 1,-5 0-911,0 0-2846,-1 0 3732,-1 0 0,-53 0 0,-30 0 0,-5 0 0,0 0 0</inkml:trace>
</inkml:ink>
</file>

<file path=ppt/ink/ink2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0:43.252"/>
    </inkml:context>
    <inkml:brush xml:id="br0">
      <inkml:brushProperty name="width" value="0.025" units="cm"/>
      <inkml:brushProperty name="height" value="0.025" units="cm"/>
      <inkml:brushProperty name="color" value="#FFFFFF"/>
    </inkml:brush>
  </inkml:definitions>
  <inkml:trace contextRef="#ctx0" brushRef="#br0">51 1 20587,'-9'0'-568,"-7"0"0,12 0 831,-7 0-192,7 0 1,-2 0 51,12 0 0,-2 0 0,7 0-48,3 0 1,1 0 0,3 0-1,-1 0-16,1 0 1,-1 0-1,1 0 1,-1 0-4,1 0 1,-1 0 0,3 0-1,1 0-52,2 0 0,0 0 0,-3 0 0,1 0-13,2 0 1,9 0 0,-5 0 0,2 0 11,0 0 1,-2 0-1,4 0 1,-2 0 0,2 0 1,2 0-1,2 0 1,0 0 11,0 0 0,0 0 0,0 0 0,0 0 27,0 0 1,-6 0 0,2 0 0,4 0-3,4 0 1,-1 0-1,-6 0 1,-3 0-11,2 0 0,7 0 0,1 0 0,-4 0 76,-4 0 0,-2 0 1,8 0-1,2 0 14,2 0 0,1 0 1,-3 0-1,2 0-45,-2 0 1,-2 0 0,-2 0 0,0 0-82,0 0 1,-6 0-1,0 0 1,0 0-23,-2 0 1,4 0 0,-8 0 0,1 0 41,1 0 1,0 0 0,6 0 0,-2 0-4,2 0 1,-4 0 0,3 0-1,1 0-9,2 0 0,2 0 0,1 0 0,3 0 3,2 0 1,6 0 0,-7 0 0,1 0 21,2 0 0,-6 0 0,5 0 0,-1 0 4,0 0 1,5 0 0,-3 0 0,0 0-3,-1 0 1,7 0 0,-3 0 0,5 0 4,1 0 0,1 0 0,1 0 1,2 0 11,3 0 1,5 0 0,-6 0 0,-2 0 14,-2 0 1,5 0 0,-1 0 0,-2 0-89,-2 0 0,-1 0 1,1 0-1,2 0 38,3 0 1,1 0 0,-4 0 0,2 0-3,-1 0 0,3 0 1,-2 0-1,0 0 12,2 0 0,-3 0 0,7 0 0,2 0 41,2 0 0,-4 0 0,-2 0 0,-2 0-32,-4 0 0,-2 0 0,-1 0 0,-3 0 4,-3 0 1,3 0 0,-3 0 0,3 0-14,3 0 0,-1 0 0,0 0 0,1 0-12,-1 0 0,6 0 1,1 0-1,-3 0-3,-2 0 1,-1 0 0,1 0 0,0 0 7,-1 0 1,3 0 0,-9 0-1,3 0 4,2 0 1,-1 0 0,-3 0 0,-3 0-2,-2 0 0,3 0 1,-3 0-1,0 0 9,-1 0 1,1 0-1,-2 0 1,5 0-29,5 0 1,1 0 0,1 0 0,-1 0-5,0 0 0,1 0 1,-1 0-1,1 0-11,-1 0 1,-2 0 0,-3 0-1,-6 0-19,-4 0 0,3 0 0,1 0 0,-2 0 35,-2 0 0,-2 0 0,0 0 0,0 0 3,0 0 1,-1 0 0,1 0 0,2 0-13,4 0 1,-2 0-1,5 0 1,-1 0 3,-4 0 0,4 0 1,-3 0-1,-1 0-17,-2 0 0,-4 0 1,-2 0-1,-4 0 4,-2 0 0,7 0 0,-5 0 0,0 0 14,-4 0 1,2 0-1,1 0 1,1 0 13,4 0 1,-6 0 0,0 0 0,0 0 0,5 0 0,-3 0 1,2 0-1,0 0 9,-2 0 1,4 0-1,-6 0 1,3 0 5,3 0 0,-6 0 0,-2 0 0,-2 0-3,3 0 0,-5 0 0,4 0 0,-3 0-15,-3 0 0,1 0 1,-1 0-1,1 0-8,-1 0 0,1 0 0,-1 0 0,1 0-18,-1 0 1,0 0 0,1 0 0,1 0-10,5 0 1,-5 0 0,4 0 0,-3 0 27,-3 0 0,1 0 0,-1 0 0,1 0 14,-1 0 0,1 0 0,-1 0 33,0 0 0,1 0 0,-1 0-5,1 0 0,-1 0 0,1 0-33,-1 0 1,1 0-42,-1 0 0,1 0 0,-1 0 13,1 0 0,-7 0 0,1 0 0,1 0 1,3 0 16,1 0 1,1 0-1,-1 0 35,1 0 1,-7 0 0,1 0-5,2 0 0,-5 0 0,3 0-25,2 0 1,-5 0 0,3 0-63,2 0 1,-5 0 0,3 0-429,1 0 1,-3 0-744,2 0 1228,-8 0 0,-41 0 0,-27 0 0,-4 0 0,0 0 0</inkml:trace>
</inkml:ink>
</file>

<file path=ppt/ink/ink2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0:52.552"/>
    </inkml:context>
    <inkml:brush xml:id="br0">
      <inkml:brushProperty name="width" value="0.025" units="cm"/>
      <inkml:brushProperty name="height" value="0.025" units="cm"/>
      <inkml:brushProperty name="color" value="#FFFFFF"/>
    </inkml:brush>
  </inkml:definitions>
  <inkml:trace contextRef="#ctx0" brushRef="#br0">0 1 22949,'18'0'867,"-1"0"1,3 0-702,3 0 1,4 0-1,8 0 1,2 0-62,4 0 1,3 0 0,7 0 0,-1 0-48,3 0 0,-5 0 0,10 0 1,-5 0 22,-7 0 0,7 0 1,-3 0-1,6 0 52,1 0 0,-3 0 1,-2 0-1,3 0-9,3 0 1,-4 0 0,4 0 0,-3 0-77,-3 0 1,1 0-1,-3 0 1,-1 0-70,-3 0 1,1 0-1,5 0 1,0 0 17,1 0 0,-3 0 1,-1 0-1,-3 0-9,3 0 0,1 0 0,3 0 1,-3 0 47,-3 0 1,1 0-1,-5 0 1,0 0 22,-1 0 0,-1 0 1,-6 0-1,0 0-72,0 0 0,2 0 0,2 0 0,1 0 34,-1 0 0,0 0 1,0 0-1,3 0-11,3 0 1,2 0 0,5 0 0,0 0 40,1 0 1,1 0-1,2 0 1,5 0-87,1 0 0,-6 0 1,2 0-1,-2 0-14,3 0 0,-5 0 0,4 0 0,-2 0-31,3 0 1,-3 0 0,6 0-1,0 0 43,0 0 0,-4 0 0,5 0 0,-1 0 76,0 0 1,0 0 0,4 0-1,-4 0 22,-2 0 1,6 0-1,-4 0 1,0 0 43,-4 0 0,-3 0 0,-3 0 0,1 0-74,-1 0 0,6 0 0,0 0 0,-3 0 56,-7 0 0,8 0 1,-3 0-1,1 0-9,1 0 1,3 0 0,2 0 0,0 0-23,0 0 0,4 0 0,-6 0 1,1 0 17,1 0 1,-6 0 0,6 0 0,-1 0-123,-1 0 1,0 0 0,-6 0-1,1 0 63,-1 0 1,1 0 0,-1 0 0,0 0 14,1 0 1,-7 0 0,3 0 0,3 0 37,4 0 0,3 0 0,-7 0 0,2 0 49,5 0 1,1 0 0,6 0-1,-4 0-42,-2 0 0,4 0 0,-4 0 1,0 0-49,1 0 0,-1 0 1,-4 0-1,2 0-9,-2 0 1,5 0-1,-3 0 1,-2 0-25,-2 0 0,-1 0 1,-1 0-1,1 0 24,-1 0 0,0 0 0,1 0 0,-1 0 15,1 0 1,5 0-1,0 0 1,-2 0 40,-1 0 0,3 0 0,0 0 0,-2 0-31,-1 0 1,-3 0-1,0 0 1,3 0-52,3 0 1,-4 0-1,3 0 1,-7 0-23,-3 0 1,-7 0 0,7 0-1,-1 0-59,-1 0 0,-2 0 0,-6 0 0,1 0 41,3 0 1,0 0 0,-6 0 0,0 0 53,0 0 0,0 0 0,2 0 0,1 0 13,3 0 1,0 0 0,-6 0-1,0 0-4,0 0 0,0 0 1,-1 0-1,-1 0-64,-3 0 0,1 0 1,-6 0-1,0 0-31,0 0 0,4 0 0,-5 0 1,-3 0 23,-2 0 0,5 0 1,-1 0-1,-2 0 21,-1 0 1,3 0 0,0 0 0,-1 0-17,-3 0 0,-1 0 0,-1 0-80,0 0 0,-5 0-67,0 0 275,-8 0 1,5 0 173,-3 0-322,-4 0 1,8 0-253,-4 0 237,-4 0 141,5 0 155,1 0-261,-6 0-8,6 0 24,-8 0-1318,0 0-570,8 0-325,-6 0 2248,5 0 0,-84 0 0,-20 0 0</inkml:trace>
</inkml:ink>
</file>

<file path=ppt/ink/ink2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0:56.898"/>
    </inkml:context>
    <inkml:brush xml:id="br0">
      <inkml:brushProperty name="width" value="0.025" units="cm"/>
      <inkml:brushProperty name="height" value="0.025" units="cm"/>
      <inkml:brushProperty name="color" value="#FFFFFF"/>
    </inkml:brush>
  </inkml:definitions>
  <inkml:trace contextRef="#ctx0" brushRef="#br0">88 0 20343,'-10'0'-1946,"1"0"2069,3 0 354,-4 0-62,-7 0 142,-1 0-292,9 0-219,1 0 1,10 0-29,4 0 0,-3 0 80,9 0 1,0 0 0,5 0-17,1 0 0,1 0 0,2 0 0,5 0 2,1 0 0,2 0 0,8 0 0,2 0-11,1 0 1,9 0 0,-3 0 0,5 0-14,1 0 0,3 0 1,1 0-1,2 0-13,-2 0 0,-7 0 1,-4 0-1,-1 0-9,1 0 1,-6 0 0,1 0 0,-3 0 5,-2 0 0,0 0 1,0 0-1,-2 0 18,-4 0 1,4 0 0,-4 0 0,4 0-7,2 0 0,0 0 0,0 0 1,-2 0-20,-4 0 1,4 0 0,-4 0-1,4 0-16,2 0 0,-6 0 1,-2 0-1,0 0-41,1 0 1,-1 0-1,2 0 1,-4 0 4,0 0 1,-5 0 0,3 0-195,-4 0 0,-1 0-388,-1 0 149,-7 0 0,0 0 316,-4 0 0,-2 0 363,7 0 1,-5 0-62,6 0 1,-1 0-1,7 0-120,-1 0 0,1 0 0,-1 0-10,1 0 1,1 0-1,2 0 1,3 0 31,-3 0 0,6 0 0,2 0 0,4 0 20,2 0 0,-6 0 0,2 0 0,4 0-1,4 0 0,2 0 1,-6 0-1,2 0-6,3 0 1,-3 0 0,6 0 0,-2 0-51,-1 0 0,1 0 1,-6 0-1,2 0-16,4 0 1,-4 0-1,3 0 1,-1 0-2,2 0 0,-2 0 1,5 0-1,1 0-1,0 0 0,-5 0 0,5 0 0,0 0 7,-1 0 0,-5 0 0,2 0 0,-4 0 4,-2 0 1,1 0-1,3 0 1,2 0 38,-2 0 1,0 0-1,-1 0 1,5 0 4,2 0 1,-4 0 0,3 0 0,-1 0-31,-4 0 1,5 0 0,1 0 0,0 0-48,-5 0 0,3 0 1,0 0-1,-1 0-26,1 0 1,4 0-1,-5 0 1,1 0 29,0 0 1,3 0-1,-3 0 1,0 0-27,-1 0 1,5 0 0,-4 0-1,-1 0 51,1 0 0,4 0 0,-7 0 0,1 0 38,2 0 0,1 0 0,7 0 0,-3 0-2,-1 0 1,-2 0-1,3 0 1,1 0-17,5 0 0,-8 0 1,5 0-1,-5 0-23,-1 0 1,2 0-1,3 0 1,-3 0-22,-7 0 1,5 0 0,0 0 0,1 0 57,1 0 1,-1 0 0,5 0-1,-3 0-7,-1 0 0,1 0 1,7 0-1,-1 0-32,-3 0 1,-3 0-1,5 0 1,1 0 40,4 0 1,-9 0 0,3 0 0,-2 0-44,1 0 1,3 0 0,2 0-1,3 0 18,-3 0 1,0 0 0,1 0 0,1 0 44,-2 0 1,4 0 0,-2 0 0,1 0-22,1 0 1,-4 0 0,8 0 0,0 0-40,-2 0 1,4 0 0,-6 0-1,2 0 51,4 0 0,0 0 1,0 0-1,-2 0-39,2 0 1,2 0 0,0 0-1,-4 0 19,-6 0 0,-3 0 0,-3 0 0,1 0-54,-1 0 1,0 0 0,-1 0 0,-3 0 54,-1 0 1,-1 0-1,7 0 1,-1 0 0,1 0 0,-3 0 0,-1 0 1,-1 0-29,6 0 0,-7 0 1,5 0-1,-1 0-11,-1 0 0,-3 0 1,-1 0-1,1 0-29,-2 0 1,-1 0-1,-5 0 1,2 0-9,-2 0 0,-3 0 0,-1 0 0,0 0 20,0 0 0,0 0 1,-2 0-1,-2 0-1,-2 0 0,-1 0 0,3 0 1,-2 0-8,2 0 1,-6 0 0,0 0-1,-2 0 11,1 0 0,1 0 0,-4 0 0,3 0 3,-3 0 1,4 0 0,-2 0-1,-1 0-11,-3 0 1,-7 0 0,-1 0 0,3 0 0,2 0 0,-5 0 0,1 0 1,1 0-23,3 0 1,-4 0 0,-1 0 0,3 0 19,1 0 0,3 0 0,-1 0 1,1 0 8,-1 0 1,-5 0 0,0 0-1,1 0-4,3 0 1,1 0 0,1 0-13,-1 0 1,0 0-1,1 0 20,-1 0 0,1 0 0,-1 0 1,1 0-15,-1 0 1,-5 0 0,0 0-9,1 0 0,3 0 14,1 0 1,-5 0-1,-1 0 78,3 0-130,-6 0 46,7 0 0,-5 0 0,2 0 10,-1 0 0,-5 0-52,6 0-163,-8 0 1,5 0-1500,-3 0-300,-4 0 2014,6 0 0,-48 0 0,-29 0 0,1 0 0,0 0 0</inkml:trace>
</inkml:ink>
</file>

<file path=ppt/ink/ink2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1:03.434"/>
    </inkml:context>
    <inkml:brush xml:id="br0">
      <inkml:brushProperty name="width" value="0.025" units="cm"/>
      <inkml:brushProperty name="height" value="0.025" units="cm"/>
      <inkml:brushProperty name="color" value="#FFFFFF"/>
    </inkml:brush>
  </inkml:definitions>
  <inkml:trace contextRef="#ctx0" brushRef="#br0">88 1 18843,'-12'0'120,"0"0"1,6 0 11,-5 0 1,5 0 21,-6 0 1,7 0 226,-7 0 65,8 0 140,-4 0-77,8 0-341,0 0 0,8 0 0,4 0-36,3 0 0,3 0 1,1 0-1,4 0-16,6 0 0,6 0 1,6 0-1,8 0 21,7 0 0,6 0 0,8 0 0,0 0-3,0 0 0,5 0 0,1 0 1,-2 0-22,-3 0 1,-3 0 0,-4 0 0,-5 0-9,-5 0 0,4 0 0,-2 0 1,-3 0 6,-5 0 1,-3 0 0,4 0-1,-3 0-111,3 0 0,-5 0 1,1 0-1,-2 0 11,-5 0 1,5 0 0,-4 0 0,-4 0-15,-4 0 0,-2 0 0,6 0 1,0 0 29,0 0 0,-6 0 0,0 0 0,2 0 4,2 0 0,2 0 0,0 0 0,0 0 35,0 0 0,0 0 0,1 0 1,3 0-3,2 0 1,0 0 0,-8 0 0,-2 0-60,-2 0 1,0 0 0,6 0 0,-2 0 2,-4 0 0,4 0 1,-4 0-1,4 0-34,2 0 0,-6 0 1,0 0-1,2 0 69,2 0 1,8 0 0,0 0-1,-2 0 28,-2 0 0,3 0 0,3 0 0,0 0-15,-1 0 1,5 0 0,-4 0 0,-1 0-44,1 0 0,9 0 0,-3 0 0,-3 0-1,-1 0 1,4 0 0,-3 0-1,5 0 42,1 0 0,0 0 0,1 0 1,-1 0 27,1 0 0,-1 0 0,0 0 0,1 0-14,-1 0 0,-5 0 0,1 0 0,3 0-3,-1 0 1,6 0-1,-9 0 1,3 0-42,3 0 1,-1 0 0,1 0 0,-3 0-50,-3 0 1,3 0-1,-3 0 1,3 0 49,3 0 0,-1 0 0,0 0 0,1 0 55,-1 0 1,6 0 0,1 0 0,-1 0-26,2 0 0,-6 0 0,6 0 1,-1 0-32,-1 0 0,0 0 1,-6 0-1,1 0-32,-1 0 1,4 0-1,-1 0 1,-5 0 13,1 0 1,-1 0 0,3 0 0,-3 0-41,-3 0 1,3 0 0,-3 0 0,1 0 64,-1 0 1,9 0 0,-6 0-1,1 0-8,-3 0 0,-1 0 0,7 0 0,1 0-19,-3 0 0,2 0 0,-11 0 0,0 0-29,-1 0 1,5 0 0,-6 0 0,-2 0 17,-3 0 0,-1 0 0,2 0 1,2 0-25,2 0 1,0 0-1,-7 0 1,1 0 2,0 0 0,6 0 1,0 0-1,0 0 21,1 0 0,-5 0 1,6 0-1,-2 0-17,-1 0 1,-5 0-1,-6 0 1,2 0-25,2 0 0,0 0 0,-2 0 1,-3 0 1,-3 0 1,4 0 0,-4 0-1,0 0 39,1 0 1,3 0 0,-6 0 0,0 0 7,2 0 1,1 0 0,3 0 0,-4 0-11,0 0 0,-5 0 1,5 0-1,-2 0 3,0 0 1,1 0 0,-7 0-49,1 0 1,-1 0 0,1 0 29,-1 0 0,-5 0 1,-1 0 8,3 0 1,1 0 24,3 0 0,-1 0-46,1 0 0,-1 0 20,1 0 1,-1 0 0,1 0-30,-1 0 0,-5 0 1,-1 0 28,3 0 1,-4 0 0,1 0 17,3 0 1,1 0 0,3 0 1,-6 0 0,-1 0-12,3 0 1,-4 0-1,1 0-7,3 0 1,-5 0 0,3 0 7,2 0 0,-5 0 1,3 0-26,2 0 0,-5 0 1,3 0-29,2 0 0,-5 0 56,3 0 0,-6 0 11,5 0 1,-5 0 51,6 0-27,-8 0-20,11 0-210,-13 0-829,14 0-2538,-14 0 3564,5 0 0,-22 0 0,-5 0 0</inkml:trace>
</inkml:ink>
</file>

<file path=ppt/ink/ink2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1:07.216"/>
    </inkml:context>
    <inkml:brush xml:id="br0">
      <inkml:brushProperty name="width" value="0.025" units="cm"/>
      <inkml:brushProperty name="height" value="0.025" units="cm"/>
      <inkml:brushProperty name="color" value="#FFFFFF"/>
    </inkml:brush>
  </inkml:definitions>
  <inkml:trace contextRef="#ctx0" brushRef="#br0">18 0 20930,'-10'0'821,"2"0"-697,8 0-9,0 0 0,8 0 0,4 0-52,3 0 0,3 0 1,-1 0-1,2 0 36,5 0 0,3 0 0,10 0 1,4 0 1,5 0 1,5 0 0,3 0-1,2 0-10,2 0 1,6 0 0,-3 0-1,-1 0 96,0 0 0,4 0 0,-6 0 0,-2 0-16,-1 0 0,-3 0 1,1 0-1,-1 0-8,0 0 1,-5 0 0,-2 0 0,-1 0-68,1 0 0,1 0 0,5 0 1,-3 0-64,-1 0 1,-2 0 0,3 0 0,1 0-25,5 0 1,-4 0 0,5 0 0,-7 0 4,1 0 0,-5 0 0,1 0 1,0 0 11,-1 0 1,-3 0 0,4 0-1,-1 0 27,1 0 0,-4 0 0,3 0 0,1 0-46,-1 0 1,-3 0 0,4 0 0,-2 0 7,-5 0 1,-3 0 0,-4 0 0,-2 0-237,2 0 1,-5 0-1,-1 0 1,-2 0-23,1 0 0,1 0 1,-4 0-1,4 0 203,2 0 1,-3 0 0,5 0 0,2 0 129,2 0 0,2 0 0,0 0 0,0 0 104,0 0 1,7 0-1,3 0 1,2 0-31,-1 0 1,-5 0-1,5 0 1,3 0-62,1 0 1,3 0-1,-1 0 1,1 0-42,-1 0 1,2 0 0,3 0-1,1 0-64,-2 0 0,-2 0 0,-1 0 0,-1 0 20,1 0 0,5 0 0,0 0 0,0 0 75,2 0 0,-3 0 0,7 0 1,0 0 12,-2 0 0,0 0 0,-6 0 0,4 0-75,2 0 1,-5 0 0,3 0 0,-2 0-22,0 0 1,2 0-1,-3 0 1,1 0-53,-2 0 0,-1 0 1,-3 0-1,2 0 40,4 0 1,-1 0 0,5 0-1,0 0 96,0 0 1,2 0 0,4 0-1,-2 0-30,-2 0 1,0 0-1,4 0 1,0 0-31,2 0 1,-10 0 0,8 0 0,-6 0-61,-6 0 0,6 0 0,0 0 0,0 0-49,-3 0 0,-5 0 0,-2 0 0,3 0 82,3 0 0,-4 0 0,4 0 0,-3 0 20,-3 0 0,6 0 1,1 0-1,-1 0-15,2 0 0,-6 0 1,5 0-1,-5 0 0,-2 0 0,1 0 0,-1 0 1,0 0-59,1 0 1,-1 0-1,1 0 1,-1 0 24,0 0 1,-5 0 0,0 0-1,1 0-17,3 0 1,-1 0-1,-2 0 1,-3 0 74,-2 0 0,3 0 1,-5 0-1,0 0-56,2 0 1,-9 0-1,3 0 1,-6 0-3,0 0 0,0 0 1,-1 0-1,-7 0-6,-4 0 1,1 0-1,1 0 1,2 0-43,-1 0 0,-9 0 0,-1 0 0,3 0 38,7 0 1,-9 0 0,5 0 0,-3 0-62,1 0 1,1 0 0,1 0-355,-1 0 0,1 0-1509,-1 0-504,-7 0 2459,-2 0 0,-94 0 0,33 0 0,0 0 0</inkml:trace>
</inkml:ink>
</file>

<file path=ppt/ink/ink2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1:09.748"/>
    </inkml:context>
    <inkml:brush xml:id="br0">
      <inkml:brushProperty name="width" value="0.025" units="cm"/>
      <inkml:brushProperty name="height" value="0.025" units="cm"/>
      <inkml:brushProperty name="color" value="#FFFFFF"/>
    </inkml:brush>
  </inkml:definitions>
  <inkml:trace contextRef="#ctx0" brushRef="#br0">28 0 19940,'-10'0'540,"2"0"1,6 0 84,-3 0-220,3 0 0,7 0-276,13 0 0,5 0 1,-1 0-1,5 0-5,6 0 1,0 0 0,13 0-1,5 0 5,5 0 1,6 0 0,10 0 0,2 0-19,1 0 1,9 0 0,-1 0 0,6 0 45,5 0 1,-3 0-1,-8 0 1,-1 0 28,1 0 1,6 0 0,-1 0 0,-7 0-36,-1 0 0,-8 0 1,5 0-1,1 0-54,3 0 1,-3 0 0,0 0 0,-3 0-24,1 0 1,0 0 0,-7 0 0,-1 0-7,-4 0 1,4 0 0,-4 0-1,4 0 22,2 0 0,0 0 0,0 0 0,0 0 12,0 0 1,5 0-1,1 0 1,-2 0-28,-3 0 0,-1 0 0,0 0 1,0 0-135,0 0 1,0 0-1,0 0 1,-1 0 52,1 0 1,6 0 0,-2 0 0,-4 0 53,-4 0 0,-2 0 0,5 0 1,1 0-30,0 0 0,-2 0 1,-2 0-1,-2 0 38,2 0 1,8 0-1,2 0 1,-3 0-56,-1 0 1,-2 0-1,4 0 1,3 0 24,5 0 1,-1 0-1,-9 0 1,2 0 45,1 0 1,7 0 0,-6 0-1,-3 0-73,-1 0 0,-8 0 0,-2 0 0,-2 0-47,-3 0 1,-1 0 0,0 0 0,3 0-59,-3 0 0,-2 0 1,0 0-1,3 0 116,1 0 0,6 0 0,-4 0 0,0 0-8,0 0 1,4 0 0,-5 0 0,-1 0-26,2 0 0,-6 0 0,5 0 1,-7 0-45,-5 0 0,3 0 0,-3 0 1,1 0-29,-1 0 1,-5 0-1,-7 0 1,0 0 3,0 0 1,0 0-1,0 0 1,0 0 13,0 0 0,0 0 1,2 0-1,1 0 22,3 0 0,0 0 1,-8 0-1,-2 0-28,-2 0 1,0 0 0,4 0 0,-2 0 16,-2 0 1,-7 0-1,3 0 1,-2 0 4,0 0 1,1 0 0,-7 0 0,1 0 56,-1 0 0,6 0 1,1 0-1,-3 0 18,-2 0 1,-1 0 0,1 0 0,3 0 27,1 0 0,0 0 0,-5 0 0,-1 0-32,1 0 1,5 0 0,0 0-14,-1 0 0,-9 0 1,-1 0-133,1 0 0,-3 0 23,2 0-261,-8 0-823,3 0-1013,-7 0 2208,-7 0 0,-73 0 0,28 0 0,-1 0 0</inkml:trace>
</inkml:ink>
</file>

<file path=ppt/ink/ink2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1:15.167"/>
    </inkml:context>
    <inkml:brush xml:id="br0">
      <inkml:brushProperty name="width" value="0.025" units="cm"/>
      <inkml:brushProperty name="height" value="0.025" units="cm"/>
      <inkml:brushProperty name="color" value="#FFFFFF"/>
    </inkml:brush>
  </inkml:definitions>
  <inkml:trace contextRef="#ctx0" brushRef="#br0">0 1 24049,'18'0'332,"5"0"1,2 0 0,1 0-133,-1 0 0,12 0 0,0 0 0,5 0-50,7 0 1,1 0-1,4 0 1,5 0-53,5 0 0,6 0 0,3 0 1,5 0-166,2 0 0,5 0 1,4 0-1,-3 0 1,-1 0 1,0 0 0,3 0 0,-1 0 22,0 0 1,-7 0 0,-3 0 0,-1 0 26,0 0 0,5 0 0,-5 0 0,-4 0 47,-6 0 1,2 0 0,-4 0 0,4 0-1,1 0 1,1 0 0,0 0 0,0 0 2,0 0 1,11 0 0,1 0-1,-3 0-29,1 0 0,-2 0 0,5 0 0,-3 0-37,-3 0 0,-1 0 0,-6 0 1,0 0-60,0 0 1,-3 0 0,-1 0 0,-4 0 65,-1 0 1,-1 0 0,-2 0 0,4 0 47,0 0 1,4 0 0,-6 0 0,2 0 53,4 0 0,8 0 0,0 0 1,-4 0-2,-4 0 1,4 0 0,7 0 0,1 0-42,-1 0 1,-1 0 0,-6 0 0,0 0-131,0 0 0,-2 0 0,-4 0 0,-4 0-37,0 0 1,-6 0 0,6 0 0,-1 0 78,-1 0 0,2 0 1,-4 0-1,4 0 22,3 0 0,-1 0 0,2 0 0,-4 0 82,0 0 1,-4 0 0,8 0 0,0 0 32,-2 0 0,4 0 1,-7 0-1,-3 0-80,-2 0 0,-1 0 0,-3 0 0,-3 0-35,-7 0 0,-1 0 1,0 0-1,2 0-2,-2 0 0,-5 0 1,-2 0-1,-3 0 102,2 0 0,8 0 0,1 0 0,1 0 64,2 0 0,-4 0 0,7 0 0,3 0 7,1 0 0,0 0 0,-1 0 0,-2 0-61,1 0 0,1 0 0,-3 0 0,-5 0-114,-4 0 0,-2 0 0,0 0 0,0 0-6,0 0 0,-6 0 0,0 0 0,2 0 48,2 0 1,2 0-1,0 0 1,0 0 15,-1 0 1,1 0 0,0 0-1,2 0 47,4 0 1,-4 0 0,4 0 0,-7 0-48,-4 0 0,1 0 1,-8 0-1,-2 0-23,-1 0 1,-9 0-228,1 0 214,-8 0 1,6 0 15,-5 0 0,-1 0 1,8 0-34,1 0 1,-3 0 0,2 0-1077,1 0-1416,-5 0 2522,8 0 0,-58 0 0,-51 0 0,-3 0 0,1 0 0,1 0 0,-1 0 0</inkml:trace>
</inkml:ink>
</file>

<file path=ppt/ink/ink2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1:18.599"/>
    </inkml:context>
    <inkml:brush xml:id="br0">
      <inkml:brushProperty name="width" value="0.025" units="cm"/>
      <inkml:brushProperty name="height" value="0.025" units="cm"/>
      <inkml:brushProperty name="color" value="#FFFFFF"/>
    </inkml:brush>
  </inkml:definitions>
  <inkml:trace contextRef="#ctx0" brushRef="#br0">1 1 22562,'17'0'177,"1"0"1,1 0-1,6 0 1,8 0-33,6 0 0,15 0 1,3 0-1,7 0-34,8 0 1,9 0 0,-1 0 0,1 0-31,1 0 1,-7 0 0,7 0-1,-1 0 72,-1 0 1,3 0-1,-7 0 1,0 0 21,1 0 1,1 0 0,5 0 0,-1 0 11,1 0 0,3 0 1,3 0-1,2 0-84,2 0 0,0 0 0,-7 0 0,-5 0-72,-5 0 1,-4 0-1,-4 0 1,-2 0-23,-2 0 0,0 0 0,6 0 0,-2 0 78,-4 0 1,3 0 0,-2 0 0,0 0-18,0 0 1,8 0 0,-3 0 0,2 0 4,0 0 0,-2 0 0,1 0 0,3 0-36,2 0 1,-1 0-1,-5 0 1,0 0-58,0 0 1,0 0-1,0 0 1,-2 0-20,-4 0 1,2 0-1,-6 0 1,0 0-27,0 0 1,0 0 0,-1 0-1,3 0 67,0 0 1,11 0-1,-3 0 1,2 0 35,0 0 1,-2 0 0,0 0 0,-1 0-36,1 0 0,0 0 0,0 0 0,-2 0-14,-4 0 0,8 0 1,-6 0-1,-2 0 1,-2 0 1,2 0 0,-4 0 0,0 0-27,0 0 1,4 0 0,-5 0 0,-1 0-6,2 0 1,0 0 0,6 0-1,-4 0 29,-2 0 1,4 0-1,-3 0 1,-1 0-10,0 0 0,4 0 0,-6 0 1,0 0 22,3 0 0,1 0 1,6 0-1,-2 0 21,-2 0 0,-2 0 1,4 0-1,-4 0-11,-2 0 0,-2 0 0,-6 0 0,1 0-30,-1 0 1,1 0 0,-1 0-1,-2 0-4,-3 0 0,4 0 0,-5 0 0,3 0 15,-3 0 0,-1 0 1,-6 0-1,1 0-46,-1 0 0,6 0 0,-1 0 0,3 0 41,0 0 1,-9 0 0,5 0-1,-4 0 18,-4 0 0,4 0 0,-10 0 0,4 0-17,2 0 0,0 0 1,-2 0-1,-2 0 15,-2 0 1,-2 0-1,4 0 1,-4 0-38,-2 0 1,1 0 0,-5 0-1,2 0-29,-1 0 1,-3 0 0,-2 0-1,1 0 26,-1 0 1,-5 0 0,0 0 0,1 0-20,3 0 0,1 0-250,1 0 1,-1 0-850,1 0-836,-9 0 1988,-1 0 0,-8 0 0,0 0 0</inkml:trace>
</inkml:ink>
</file>

<file path=ppt/ink/ink2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1:21.032"/>
    </inkml:context>
    <inkml:brush xml:id="br0">
      <inkml:brushProperty name="width" value="0.025" units="cm"/>
      <inkml:brushProperty name="height" value="0.025" units="cm"/>
      <inkml:brushProperty name="color" value="#FFFFFF"/>
    </inkml:brush>
  </inkml:definitions>
  <inkml:trace contextRef="#ctx0" brushRef="#br0">36 1 20204,'-18'0'776,"9"0"-571,1 0 1,10 0 0,4 0-110,5 0 1,13 0 0,7 0-1,7 0 23,9 0 0,3 0 1,5 0-1,3 0 74,6 0 1,12 0 0,3 0-1,3 0 16,-1 0 0,-5 0 0,5 0 0,1 0 10,-2 0 0,-3 0 0,-9 0 0,-2 0-51,-2 0 0,0 0 0,4 0 0,-2 0-119,-2 0 1,-2 0 0,4 0 0,-2 0 14,2 0 1,-4 0 0,0 0 0,0 0 11,0 0 0,1 0 0,1 0 1,-6 0-87,-4 0 0,4 0 0,3 0 1,1 0 75,4 0 0,-6 0 0,0 0 0,-2 0 98,0 0 1,1 0 0,-7 0 0,0 0-138,1 0 1,-1 0-1,1 0 1,-1 0-61,0 0 0,1 0 1,-1 0-1,0 0 7,1 0 0,-1 0 0,1 0 0,-1 0 52,0 0 1,7 0 0,-1 0 0,0 0 49,2 0 1,-5 0-1,3 0 1,-4 0-23,-1 0 0,1 0 0,2 0 0,2 0-18,-1 0 0,-3 0 0,0 0 1,4 0 23,7 0 0,-5 0 1,0 0-1,-2 0-11,0 0 0,2 0 0,-3 0 0,3 0-48,2 0 0,-6 0 0,2 0 0,-1 0-18,1 0 1,-4 0 0,4 0 0,-5 0 7,-7 0 0,5 0 0,-5 0 0,3 0 46,-2 0 0,3 0 1,-3 0-1,3 0 44,2 0 0,1 0 1,-1 0-1,1 0-39,-1 0 1,2 0 0,3 0 0,1 0-50,-2 0 1,-2 0-1,-1 0 1,1 0-9,4 0 1,-3 0 0,3 0 0,-4 0 3,-1 0 0,-1 0 0,0 0 0,1 0-81,-1 0 0,-5 0 1,-1 0-1,3 0 143,1 0 0,-3 0 1,-3 0-1,1 0 42,0 0 0,-4 0 0,5 0 0,1 0-67,-3 0 1,1 0 0,-6 0 0,3 0-25,3 0 0,-6 0 1,0 0-1,-6 0-35,-4 0 1,2 0 0,6 0 0,0 0 2,-4 0 1,-2 0 0,4 0 0,1 0 23,5 0 0,-4 0 1,6 0-1,-1 0-4,5 0 0,-2 0 0,1 0 0,1 0-40,-3 0 1,5 0 0,-8 0 0,-1 0-24,3 0 0,-8 0 0,2 0 1,-6 0 45,0 0 0,2 0 0,0 0 0,-2 0 43,-2 0 0,-2 0 1,4 0-1,-2 0-13,2 0 1,0 0-1,1 0 1,-5 0-18,-2 0 1,6 0-1,-2 0 1,2 0-38,-2 0 1,-2 0 0,-5 0 0,1 0-18,-2 0 1,-1 0 0,-3 0 0,1 0 9,-1 0 0,-5 0 1,-1 0-1,3 0 33,2 0 0,1 0 0,0 0 0,1 0 68,-1 0 0,1 0 0,-1 0 0,1 0-1,-1 0 1,1 0 0,-1 0 0,1 0-48,-1 0 1,1 0 0,-1 0 0,1 0-18,-1 0 1,0 0-1,1 0 1,-1 0-30,1 0 1,-7 0-1,1 0 1,2 0 6,1 0 0,-3 0 0,0 0 0,1 0 90,3 0 1,-5 0 0,1 0-31,2 0 0,-5 0 0,3 0-15,1 0 0,-3 0-269,2 0-1242,-8 0-623,3 0 2133,-7 0 0,-100 0 0,36 0 0,1 0 0</inkml:trace>
</inkml:ink>
</file>

<file path=ppt/ink/ink2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1:38.782"/>
    </inkml:context>
    <inkml:brush xml:id="br0">
      <inkml:brushProperty name="width" value="0.04286" units="cm"/>
      <inkml:brushProperty name="height" value="0.04286" units="cm"/>
      <inkml:brushProperty name="color" value="#FFFFFF"/>
    </inkml:brush>
  </inkml:definitions>
  <inkml:trace contextRef="#ctx0" brushRef="#br0">211 18 8282,'-10'0'3697,"-6"0"-3160,14 0-313,-5 0 1,12-2 0,3-1 0,2-3-10,3 2 1,-3 2 0,2 2 0,1 0-58,3 0 0,1 0 1,1 0-164,-1 0 0,1 2 0,-1 2 0,1 3-127,-1 3 1,-5-4-1,-1 6 1,3-1 86,2-1 1,-5 5 0,1-5-1,-1 2 122,-1-1 0,0 1 0,-6 6 0,2-1 141,-3 1 0,-1-1 0,-2 0 0,0 1-93,0-1 0,0 1 0,0-1 1,0 1-67,0-1 1,-2 1 0,-1-1 0,-3 1-33,2-1 1,2 2 0,2 3-1,0 1-166,0-2 1,-6-1 0,0-3-1,2 3 89,2 3 0,2-4 0,0 7 1,0-3 36,0 0 1,0 2 0,0-3 0,0 3 27,0 2 0,2-4 0,2 5 0,2-3-1,-2-4 0,-2 4 0,-2 1 0,0-1 11,0 0 1,6-2-1,0-5 1,-1 1-124,3 5 0,-6-5 0,6 2 1,-2-5-28,0-5 1,1-1 0,-3 4 0,4-5-64,2-1 0,-6 0 1,3-4-28,1 2 1,2 5 50,7-5 127,1 0 167,-1-6 201,-7 0 236,-2 0-436,-8 0 0,0-2 0,-2-2-85,-4-2 0,2 1-64,-8 5 0,6-2 0,-5-2-101,-3-2 0,5 0 1,-3 6-23,-2 0 0,5 2 1,-3 4 56,-2 5 0,5-1 1,-3 0-1,0 0 28,3-1 1,-1-3 0,6 6 0,-4 1 68,-1 3 0,5 1 0,-2 1 0,2-1-17,-2 1 1,4-1 0,-3 1-1,3 1-4,2 4 1,0-3-1,0 5 1,0-2 26,0 1 1,0 5-1,0-4 1,0 0 5,0 0 0,0 4 0,-2-3 0,-2-1 9,-2 0 1,0 4-1,6-4 1,0 1 23,0-1 0,0 4 0,0-4 0,-2 2 57,-4 4 1,4-3 0,-5-1 0,1-2 83,0-4 1,-6 5 0,5-3 0,-1-2 31,0-1 0,-6-3 0,3 1 0,-3-1-42,3 0 0,-5-1 1,4-2-1,-5-5-179,-6-1 0,3 4 1,-5-5-1,2 1-955,-1 0 0,-1-2 1,4-6-1,-4 0 945,-2 0 0,5-78 0,10 30 0,-1-1 0</inkml:trace>
  <inkml:trace contextRef="#ctx0" brushRef="#br0" timeOffset="680">1258 909 8124,'-9'0'2817,"14"0"-2504,13 0 1,9 0 0,-2 2 0,1 2-127,-1 2 0,4 7 1,-4-1-1,0 3-103,1 3 1,-3-1 0,-6 3-1,1 1 10,-1 2 1,-7 6-1,-4-3 1,-4 1-125,-2 4 1,-2-4 0,-4 0-1,-6 0-138,-3 1 0,-5-7 0,-1 2 0,-4-3-81,-2-3 0,5 1 1,-3-1-1,2-1 211,0-5 1,-1 3 0,7-8 0,-1-1 253,1 3 236,-1-6-391,9 6 0,9-8 0,11 0 54,5 0 0,7 0 1,0 0-1,1 0 188,1 0 1,-6 0-1,7 0 1,-3 0 138,0 0 1,2 0 0,-3 0 0,1 0-23,-2 0 0,5-6 0,-3 0 0,-2 2-295,-1 2 0,-3 2 0,1 0 0,-1-2-887,0-3 0,-5 3-2523,0-4 113,-8 4 3172,3 2 0,-53 8 0,-12 1 0</inkml:trace>
  <inkml:trace contextRef="#ctx0" brushRef="#br0" timeOffset="1166">2533 857 8124,'0'-12'-45,"0"0"608,0-1 1,-2 3 1068,-3-2 1,-5 3-1150,-8-3 0,1 4 0,-3 8 0,-1 0-364,-2 0 1,-2 2 0,1 4 0,-5 6-163,-4 3 1,4 9-1,0-1 1,-2 0-99,-2 2 0,4-3 0,2 5 0,1-2-164,5-4 0,8-1 1,3-3 140,2 1 1,4-3-1,12-1 168,9-3 0,3-7 1,7 2-1,0-4 127,0-2 0,2 6 0,6 0 1,0 0 72,0 1 1,-6-3 0,-1 8 0,-3 0 180,-4-3 0,4 13 0,-1-5 1,-3 2 88,-2 1 0,-7 3 1,-2 2-1,-3 3-49,-3 3 1,-2-6 0,-2 0 0,-2-2-196,-3 1 1,1 5 0,-10-6 0,-3-4-253,-5-5 1,-1 1 0,4-3 0,-3 4-668,-1 1 1,-2-7-1,3-4 1,-1-4-2867,2-2 3555,-6 0 0,-55-55 0,31 21 0,-1 0 0</inkml:trace>
</inkml:ink>
</file>

<file path=ppt/ink/ink2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1:41.695"/>
    </inkml:context>
    <inkml:brush xml:id="br0">
      <inkml:brushProperty name="width" value="0.04286" units="cm"/>
      <inkml:brushProperty name="height" value="0.04286" units="cm"/>
      <inkml:brushProperty name="color" value="#FFFFFF"/>
    </inkml:brush>
  </inkml:definitions>
  <inkml:trace contextRef="#ctx0" brushRef="#br0">106 35 8035,'-12'0'431,"0"0"0,7-5 1425,-7-1-1376,8 0 1,4 4-270,12-4 1,3 4 0,3-4-1,-1 5 110,1 1 0,-1 0 1,1 0-120,-1 0 1,1 0 0,-1 1 0,0 3-121,1 2 0,-6 2 0,-1-2-92,3 5 1,-1 5 0,1 1 0,-4 1-349,-3-1 1,1 9-1,-4 1 1,2 2 208,-2 0 1,-2 0-1,-2 8 1,-2 2 218,-4 1 1,2 7 0,-6-6 0,1 0 16,-1 1 1,6-5 0,-4 4 0,3-4-102,-1-2 0,0-6 0,6-2 0,0-2-85,0-3 1,2-3-1,4-2-178,5 1 0,5-8 0,-1-3 64,-3 1 0,4-6 201,-5 4 582,5-4 235,1-2 771,-7 0-970,-2 0-637,-24 0 1,10 0-1,-11 0-65,1 0 1,7 6 0,-3 1 69,-2 3 0,5-4 0,-1 6 0,0-1 0,1-1 1,5 5 0,-4-5 0,2 2-37,0-1 0,0 1 0,6 5 0,0 1-70,0-1 0,0 1 0,0-1 0,0 1 28,0-1 0,0 3 0,0 1 0,2 2 1,4-1 1,-4 3-1,6-2 1,-2-1 70,0-3 1,5 4-1,-3 2 1,0 1 101,-1-1 0,5 4 1,-6-4-1,0 2 52,2 4 1,-7-3-1,7 1 1,-2 2 12,0 2 1,0 2 0,-6 0 0,0 0-14,0-1 0,0-1 0,0-2 1,-2-1 25,-4 1 1,2 0 0,-6 0 0,1-4 65,-1-2 1,-2 0 0,-5-3-1,-3-1-104,-3-5 0,4-1 1,-5-7-1,3 0-790,-2-1 1,-2-1 0,-6-6 0,3 0-1837,3 0 2516,-6-8 0,4-71 0,9 26 0,1 1 0</inkml:trace>
</inkml:ink>
</file>

<file path=ppt/ink/ink2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1:42.428"/>
    </inkml:context>
    <inkml:brush xml:id="br0">
      <inkml:brushProperty name="width" value="0.04286" units="cm"/>
      <inkml:brushProperty name="height" value="0.04286" units="cm"/>
      <inkml:brushProperty name="color" value="#FFFFFF"/>
    </inkml:brush>
  </inkml:definitions>
  <inkml:trace contextRef="#ctx0" brushRef="#br0">34 36 8182,'-18'0'683,"9"0"1,3-2-152,12-4 0,3 4 0,9-6 0,1 3-223,4-1 0,-1 0 1,5 6-1,0 0-256,0 0 1,-5 2 0,1 4 0,-4 3-104,-1 1 1,-1 8 0,1-3 0,-1 6-49,1 1 0,-7 3 1,-1 0-1,-2 2 28,-4 4 1,-2-3-1,-4-1 1,-4 0-8,-6 0 1,-3 2-1,-3 4 1,1-2-16,-1-2 1,-1-7 0,-3 3 0,-1-2-177,2 0 0,-1 1 1,1-7-1,-2 1 163,2-1 1,1-1 0,5-3 0,1-3 80,2-2 1,7-2 393,-7-6-251,8 0-87,-4 0 1,14-2 0,2-2 206,2-2 1,1 0-1,7 6 38,-1 0 1,1-2 0,-1-2 0,2-2 49,5 3 1,-5 1 0,4 2 0,-1 0 88,1 0 1,-4 0-1,7-2 1,-1-2-175,4-2 1,-4 0 0,0 6-1,-1 0-302,-1 0 1,0 0-1,-7-2 1,-3-2-955,-1-2 0,-6 1-1806,6 5 2820,-9 0 0,5 0 0,-8 0 0</inkml:trace>
  <inkml:trace contextRef="#ctx0" brushRef="#br0" timeOffset="388">907 88 8079,'2'-11'941,"4"-1"0,-2 8 1,7-2-616,3 4 0,1-4 0,3 1 1,-1 1-115,1 2 1,-1 2 0,1 0 0,-1 0-28,1 0 1,-1 6 0,0 1 0,3 1-163,3 0 1,-3 5 0,3-1 0,-4 4-133,-1 1 0,-1-1 1,-1-3-1,-3-1 121,-1 1 1,-8 9 0,2 1 0,-4-2 95,-2-1 0,0 5 1,-2 2-1,-6 2-190,-10 0 0,-1-1 1,-8 3-1,0-2-318,0 2 0,-3 0 0,-3-2 0,2-6-493,2-3 1,0-3-1,-6-1 1,2-5-1497,4-5 2389,-4-12 0,24-37 0,7-17 0,-6-6 0,0-1 0</inkml:trace>
  <inkml:trace contextRef="#ctx0" brushRef="#br0" timeOffset="783">924 36 8079,'-11'2'1044,"-1"4"1,6-3-1,-3 9-500,1 2 0,2-5 1,6 3-1,0 2-149,0 1 0,0 3 0,2 1 0,2 2-190,2 3 1,1 7 0,-3 0-1,2 8-64,-2 7 1,-2 5-1,-2 1 1,0 2-154,0 4 0,0 5 0,0 5 0,0-4-153,0-6 1,-6-4 0,-2-3-1,1-5-267,-1-5 0,0-6 0,4-6 0,-2-6-1418,2-3 1048,3-11 1,1-3-1,0-12 1,0-7 801,0-9 0,23-28 0,6-14 0</inkml:trace>
</inkml:ink>
</file>

<file path=ppt/ink/ink2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9:39.391"/>
    </inkml:context>
    <inkml:brush xml:id="br0">
      <inkml:brushProperty name="width" value="0.04286" units="cm"/>
      <inkml:brushProperty name="height" value="0.04286" units="cm"/>
      <inkml:brushProperty name="color" value="#FFFFFF"/>
    </inkml:brush>
  </inkml:definitions>
  <inkml:trace contextRef="#ctx0" brushRef="#br0">50 110 7777,'-5'0'-124,"0"0"1,3 0 844,-3 0 0,3 0 1,-2 1 33,1 1 0,1 2-565,2 3 0,0 0 0,0 0 0,0 0-24,0 0 0,0-2 1,0-1-1,3 2-71,1 0 0,0-1 0,1-1 0,0 1-125,2-1 0,-1-1 1,2-3-1,1 0-50,0 0 1,0 0 0,-2 0-1,0-1 64,0-1 0,3-2 0,-2-4 0,-1 0 56,-2-2 0,-3 0 0,1 2 0,-1-2 65,1-1 1,-1 2 0,-3 0 0,-1 1 142,-3 1 1,1-2 0,-3 0-1,0 0-28,-1 1 1,-1 2 0,1 1 0,-1 0-169,0 0 0,-1 2 0,1 0 1,0 3 79,2 0 1,0 0 0,0 0 0,0 3-14,0 1 1,2 3-1,1 2 1,0 1-18,0 1 0,3-2 0,-2 2 1,3 0-79,0 0 1,0-2 0,0 2 0,0-1-50,3-2 1,1 0 0,3-1-1,0-1-263,0-1 0,0-2 0,2-3 1,0 0-100,0 0 1,2 0-1,-1-1 1,1-2 215,-1-4 1,0-1 0,-1-2 0,-1-1 70,0 0 1,-1-1 0,-1-1 0,-1 1 218,-3 0 0,-1 3 0,-1-2 0,0 1 225,0 1 1,-3 2 0,-2 0 0,-1 0-58,-1 3 0,-2 0 0,0 2 0,-1 0-137,0 0 1,2 2 0,-3 0 0,1 0-89,1 0 1,1 0 0,1 2 0,-2 2 4,0 2 0,2 0 1,2 4-1,1 0 87,0 1 0,1 2 0,3 1 1,0-2 31,0 0 0,0-2 0,0 3 1,3-2-169,1-1 1,3 1 0,2-4-1,1-1-87,1-2 1,0 0 0,3-1 0,0-2-188,-3 0 0,2-4 0,-1-2 1,0-1-26,0-1 0,-1-3 0,-3-1 0,1-1 146,-3 1 1,1-1 0,-3-1 0,0 1 220,-2 3 1,-1-1 0,-2 1-1,-1 0 133,-3 2 0,-2 0 0,-1 0 0,-2 2-101,-1 0 0,1 1 0,-1 0 0,-1 1-103,1 3 0,-2-3 0,2 1 0,0 1-27,-1 3 0,4 2 0,-2 3 0,3 0 3,0 3 0,0-2 0,0 4 0,3 0 65,1 1 0,3 1 0,0 0 0,0 0 179,3 0 0,1-2 0,3-1 0,0-1-181,3-2 0,-2 0 0,3-2 1,0-1-205,0-3 1,0-1 0,1-1 0,-1 0-147,-1 0 1,1-4 0,-1-2 0,-2-3 60,0 1 0,-2-3 0,-1 0 0,-2-1 190,0 1 1,-2 2-1,1-2 1,-2 0 128,-2 0 0,0 3 1,-2-2-1,-2 2 58,0 2 0,-3-1 1,-1 3-1,2 1-29,0-1 0,-1 4 0,0-3 0,0 3-7,1 3 1,1 1-1,1 3 1,1 0 56,0-1 0,3 5 0,-2 0 1,1 2 36,1 1 0,2-2 0,2 0 0,1-1-167,1 0 1,0-1 0,3-3-1,1-1-165,1-1 1,-1 0-1,2-2 1,0-2-144,-1 0 1,0-4-1,-2-3-37,0-2 0,-2 0 0,-1-2 0,-1 1 53,-2-1 0,-1 0 0,-1 2 0,-2-1 178,-1 0 1,-1 4-1,-1 0 1,0 0 313,2 1 1,-1 1 0,-2 1 0,0 0-76,0 0 0,0 1 1,0 2-1,1 2-31,1 1 0,0 0 1,2 1-929,-1 0 1,2 1-2282,0 1 791,1 0 2291,4 0 0,14 6 0,5 2 0</inkml:trace>
</inkml:ink>
</file>

<file path=ppt/ink/ink2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9:40.342"/>
    </inkml:context>
    <inkml:brush xml:id="br0">
      <inkml:brushProperty name="width" value="0.04286" units="cm"/>
      <inkml:brushProperty name="height" value="0.04286" units="cm"/>
      <inkml:brushProperty name="color" value="#FFFFFF"/>
    </inkml:brush>
  </inkml:definitions>
  <inkml:trace contextRef="#ctx0" brushRef="#br0">64 119 7777,'-3'4'925,"-2"-2"1,1-1 200,-1-1 1,1 0-424,-3 0 1,0-1-351,0-1 0,2 1-414,1-1 0,1 1 3,-1 1 1,2 3-1,0 2-72,1 1 1,2 1 0,0 1 0,2 0-45,1 2 0,2-2 0,2-2 0,1-3 70,0 0 0,1 2 1,0-3-1,0-1 48,0-2 1,2-3 0,-3-3 0,0-1 173,-2-1 1,0-2 0,0-3 0,-2 0 165,0 0 1,-4 0-1,2 0 1,-3 1 69,-3 1 0,1 0 0,-4 3 0,-2 0 87,0 2 1,0 0-1,-1 2 1,-1 1-93,-1 1 1,2 1 0,-2 2 0,1 3-156,2 1 0,-3 3 0,2 0 0,1 3-3,3 1 1,0 2 0,2-1 0,2 0-43,0 0 1,2 1 0,0 1-1,2-1-139,1-1 0,2 0 0,2-2 0,1-2-298,0 0 0,1-2 0,0-1 0,0-3-150,0-1 0,0-1 0,-3 0 0,-1-1 2,1-1 0,0-2 0,0-3 1,0-1 219,-3-1 1,-1-2 0,-3-2 0,0 0 188,0 2 0,0-1 1,0-1-1,-3 1 174,-1 0 0,-3 3 0,0-1 0,0 2 154,0 1 1,0-1-1,0 6 1,-2 0 20,0 2 0,0 0 0,2 3 0,0 1-37,0 2 1,2 2 0,0 1 0,1 1 2,0 1 0,1 0 1,3 3-1,0 0 31,0 0 0,3 0 1,2-1-1,1-1-280,1-3 0,2 0 0,0-1 1,1-2-284,0-3 0,-2 0 0,3-3 1,-1 0-252,-1 0 0,-2-4 0,0-2 0,-2-4 3,0 0 1,-4 0-1,2-1 1,-3 1 288,0-1 1,0 0-1,-2-1 1,-1 3 154,-1 1 1,-1 2 0,-2 1 109,0 0 0,0 3 1,0 0-1,0 1-658,1 1 1,-1 3-2255,0 2 2850,3-2 0,-2-6 0,2-5 0</inkml:trace>
</inkml:ink>
</file>

<file path=ppt/ink/ink2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9:42.274"/>
    </inkml:context>
    <inkml:brush xml:id="br0">
      <inkml:brushProperty name="width" value="0.04286" units="cm"/>
      <inkml:brushProperty name="height" value="0.04286" units="cm"/>
      <inkml:brushProperty name="color" value="#FFFFFF"/>
    </inkml:brush>
  </inkml:definitions>
  <inkml:trace contextRef="#ctx0" brushRef="#br0">77 77 7759,'0'-5'757,"-1"1"1137,-1 1-936,1 1 0,-3 2-709,2 0 0,0 0 1,-1 0-151,0 3 1,0-2-1,3 4 1,0 0-99,0 2 1,0 0 0,0 0-220,0 0 0,0-1 1,1 1-1,1-2 4,3 0 1,-1-3-1,0 2 1,2-1 105,0-1 0,-1-2 0,-1 0 1,2 0 92,0 0 0,-1-3 1,-1-1-1,1-3 95,-1 0 1,-1 0-1,-3-2 1,0 0 143,0 0 1,-1 2-1,0-1 1,-3-1-72,-3 0 0,2 0 0,-4 3 0,1 0 62,1 2 1,-1 1-1,0-1 1,-1 1-34,0 2 1,1 1 0,1 2 0,0 3-20,0 1 1,1 3-1,1 1 1,1 1-9,1 1 1,0 1 0,3-1-1,0 0-111,0 0 0,3-2 1,0 0-1,1-2-215,4 1 1,-1-3 0,3 0 0,0-2-37,-1-3 1,1 0 0,-1-1 0,2-1-52,0-1 0,0-2 0,-3-3 0,2-3 139,-2-1 0,-1-2 1,-2 1-1,-2 0 152,0 0 0,-2 1 1,1-1-1,-2 1 180,-2 0 1,-1 1 0,-3 3 0,-2 0 43,1 0 1,-2 2-1,1 1 1,-2 1 101,2 2 0,-3 1 0,0 2 0,0 3-114,2 1 1,1 1-1,1 1 1,0 1-103,0 3 0,1 1 1,1 1-1,3 0-28,1 0 1,1-1 0,0 1 0,0 0-222,0-3 1,3-1 0,2-4-1,1 0-200,1-1 0,3-4 0,0 1 0,0-1-9,0-1 1,1-3-1,-1-2 1,1-1 85,-1-1 0,-1-2 0,-2-1 1,0-1 115,0-1 0,-1 1 1,-1 0-1,-3 1 200,-1 1 0,-1-1 1,-1 1-1,-1 0 96,0-1 0,-6 4 1,1-1-1,-1 2 57,-2 1 0,2 1 0,-2 3 0,1 0-75,-1 0 0,0 1 0,2 1 1,-1 3-45,0 4 0,2-1 0,2 3 0,1 0-69,1 0 0,0 0 0,3 0 0,0-1-93,0 1 0,1-4 0,1 3 0,3-3-172,1-3 0,4 2 1,-1-4-1,0 0-83,1-2 0,-2 0 1,1 0-1,0 0 14,0-3 0,-1-1 1,0-3-1,-1 0 108,-3 0 0,-2-2 0,0 0 0,-1 0 225,-1 2 0,0 0 1,-1 0-35,-1 0 0,-2 0 1,-3 0-312,0 3 0,0 1 1,0 3-209,0 0 0,1 1 0,0 1 502,2 2 0,15 34 0,1 7 0</inkml:trace>
</inkml:ink>
</file>

<file path=ppt/ink/ink2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9:42.972"/>
    </inkml:context>
    <inkml:brush xml:id="br0">
      <inkml:brushProperty name="width" value="0.04286" units="cm"/>
      <inkml:brushProperty name="height" value="0.04286" units="cm"/>
      <inkml:brushProperty name="color" value="#FFFFFF"/>
    </inkml:brush>
  </inkml:definitions>
  <inkml:trace contextRef="#ctx0" brushRef="#br0">57 57 7784,'-7'-3'0,"0"1"314,0 0 0,2 2 0,1-1 0,0-1 995,1 0 1,0 0-673,-1 2 1,1 2 0,-1 1-512,1 1 1,1 1 0,2 2 0,0 0-31,0 0 0,0 0 0,0-1 0,1 1-147,1 0 1,0 1 0,2 0-1,1 0-223,-1-2 1,2-1 0,-1 1-1,1-1-44,1-3 1,0-1-1,0-1 1,2 0 177,0 0 0,1-3 0,-3-2 1,0-1 123,-1-4 0,-1 0 0,-1-2 0,0 0 276,0 0 0,-3 1 0,2 0 0,-3 0 90,0 0 0,-3 3 0,-1-1 0,-3 1 83,0 1 1,0 3 0,-2 2 0,-1 1-129,-1 1 0,2 1 1,-2 1-1,1 3-133,2 4 1,0-1 0,2 2-1,0 0-88,2 1 1,2 3 0,0 0 0,1-1-80,1-2 1,1 2-1,1-2 1,3 0-324,1-2 1,3-2 0,1-1 0,0-2 45,0-1 1,0-1-1,-1-2 1,0-1-18,0-1 0,1-2 1,-2-4-1,-1 0 120,-1-1 1,-4-4 0,2 2 0,-1-2 225,-1 2 1,-2-3 0,0 4 0,-2-1 215,0 1 0,-4 3 0,2 1 0,-3 0 83,0 1 1,1 4 0,-1-1-1,0 2 111,0 2 1,0 2 0,0 3 0,2 0-273,0 0 0,4 0 0,-2 2 0,3 0-1116,0 0 1,0 1 0,0-1-1083,0 0 2003,3-2 0,10-9 0,6-3 0</inkml:trace>
</inkml:ink>
</file>

<file path=ppt/ink/ink2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9:44.055"/>
    </inkml:context>
    <inkml:brush xml:id="br0">
      <inkml:brushProperty name="width" value="0.04286" units="cm"/>
      <inkml:brushProperty name="height" value="0.04286" units="cm"/>
      <inkml:brushProperty name="color" value="#FFFFFF"/>
    </inkml:brush>
  </inkml:definitions>
  <inkml:trace contextRef="#ctx0" brushRef="#br0">29 83 7747,'-5'-3'432,"1"1"0,0-1 1,-2 1 731,2 0 546,2 0-1333,-1 2 0,3 1-498,0 1 0,3 2 0,2 2 49,1-1 1,-1 0-1,-1-3 1,2 1-47,0 0 0,1-2 1,-1 2-1,-1-1 85,0 0 1,0 1-1,2-3 1,0 0 59,0 0 1,0-3-1,-1 0 43,-2-1 1,2 0 0,-4-3 0,0 0 52,-1 0 0,-1 0 0,0 0 0,-1 0-13,-2 0 0,0-2 0,-4 2 1,0 0 68,0 1 1,-1 1 0,-1 0 0,0 2 44,1 0 0,0 2 0,1 0 0,0 2-98,0 4 0,1 1 0,0 1 0,2 1-39,1 1 1,1 0 0,2 2-1,0 1-24,0-1 0,0 1 0,1-3 0,1 0-185,3-1 1,1-1 0,2-1-1,0-1-124,1 0 0,2-4 0,-3 2 1,1-3-14,0 0 1,1-3 0,-1-1 0,-1-3 118,-3 1 0,1-4 0,-3 1 0,0 0 147,0-1 0,-1 2 1,-2-2-1,0 0 181,0 1 0,-3 0 0,-1 2 0,0 0 21,-1 0 1,1 2-1,-3 1 1,-1 1-16,-1 2 1,1 0 0,-2 2 0,3 1-66,0 3 0,1 1 0,0 1 0,2 1-15,1 1 0,-1 1 1,1 2-1,2 0-15,0 0 0,2-1 1,0 0-1,2-1-255,1-1 0,2-2 0,2-2 0,1-1-166,0-1 1,-1-1-1,1-2 1,0-2 79,0 0 1,-2-4-1,-2 1 1,-1-3 124,-1-1 1,-1 0 0,-2 2 0,0 0 182,0 0 1,0 0 0,0 0-1,-3 2 190,-1 0 0,-2 2 0,-1-2-438,0 3 1,0 1 0,0 1-3688,0 0 3869,3 0 0,29 12 0,9 4 0</inkml:trace>
</inkml:ink>
</file>

<file path=ppt/ink/ink2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9:44.739"/>
    </inkml:context>
    <inkml:brush xml:id="br0">
      <inkml:brushProperty name="width" value="0.04286" units="cm"/>
      <inkml:brushProperty name="height" value="0.04286" units="cm"/>
      <inkml:brushProperty name="color" value="#FFFFFF"/>
    </inkml:brush>
  </inkml:definitions>
  <inkml:trace contextRef="#ctx0" brushRef="#br0">35 43 7797,'-4'2'-473,"-1"0"0,3 3 473,-3-3 52,3 4 0,-1-5 146,3 4 1,0-3 0,1 2-196,1-1 1,2 2 0,3-3-75,0 0 1,0 1 0,0-1-140,0 0 0,0-2 0,0 0 188,0 0 1,0-2 0,-1-1 261,-1-1 0,0-1 1,-2-2 18,-2 1 0,0-1 0,-1 0 0,0 0-95,0 0 1,-3 0-1,-2 0 1,-1 0-4,-1 3 1,2 0-1,0 2 1,-2 0-5,-2 1 0,0 0 0,2 1 0,0 1-50,0 1 0,1 2 0,1 3 0,1 0 8,1 0 1,-2 2 0,3 1 0,0 0-43,1 0 1,2 0 0,1-1 0,1 0-251,1 0 1,0-4 0,4 0 0,1-1-113,0 0 0,0-1 1,-2-3-1,0 0 87,0 0 1,-1-1 0,0 0 0,-2-2 105,-1-1 1,0-1 0,-2-4 0,2 0 166,-2 0 1,-1-1 0,-1 1 0,-3 0 176,1 2 0,-2 0 1,-2 0 91,0 0 1,0 3 0,-1 1 0,0 3 100,-1 0 1,2 0-1,2 0-319,-1 0 1,1 3-1,0 1-1007,3 3 1,1 0-1576,1 0 2460,3 0 0,23-13 0,8-2 0</inkml:trace>
</inkml:ink>
</file>

<file path=ppt/ink/ink2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9:46.241"/>
    </inkml:context>
    <inkml:brush xml:id="br0">
      <inkml:brushProperty name="width" value="0.04286" units="cm"/>
      <inkml:brushProperty name="height" value="0.04286" units="cm"/>
      <inkml:brushProperty name="color" value="#FFFFFF"/>
    </inkml:brush>
  </inkml:definitions>
  <inkml:trace contextRef="#ctx0" brushRef="#br0">91 28 7743,'-7'1'332,"0"1"1,2-1-1,1 1 250,-2-1 0,0-1 538,-1 0 1,0 0-650,0 0 1,2 2-366,1 1 0,2 2 1,0 0-108,1 1 0,1 1 1,1 0-1,0 0-132,2 0 1,2 0 0,-1 0 0,1 0-4,-1 0 0,3 0 1,3-1-1,-2-2-70,0-1 0,1-2 0,0-1 1,0 0 104,-1 0 1,1-1 0,0-2 0,0-1 158,-1-2 1,-4-4 0,0 0 0,-1 0 131,-1 0 0,-1 0 0,-1 2 0,-1-2 19,-2 2 0,0-1 1,-4 1-1,0 1 61,0 0 0,-3 3 0,0-1 0,0 3-4,0 1 0,-1 1 0,0 0 1,1 1-132,0 1 0,0 4 0,2 4 0,-1 1-83,3 2 0,0-1 0,3 0 1,0 0-42,0 0 1,0 2-1,4-1 1,1-2-145,0-1 0,4 0 0,0-2 1,3-1-68,-1-1 1,1-5 0,-1 2 0,2-3-47,1 0 0,-2 0 0,1 0 1,-1 0 59,0-3 0,1-1 0,-3-3 0,0-2 97,0 0 0,-1 0 0,-1 1 0,-1-1 93,-1 0 0,0 0 0,-3 2 1,0 0 219,0 0 1,-4 0-1,0 1 1,-2 0 3,-1 2 0,-1 2 0,-1 0 0,0 1-9,1 1 1,-3 0-1,2 0 1,1 0-39,0 0 0,1 3 0,0 2 0,1 1-112,1 1 0,2 0 0,3 0 0,0 0 14,0 0 0,0 0 0,0 0 1,1 0-133,1 0 1,2 0 0,3-1 0,0 1-115,0 0 1,2-3-1,0-1 1,1-2-58,0 2 0,-2-3 0,1 3 0,-1-3 84,-1 0 0,0-2 0,-1-1 0,-2-1 92,-1-1 1,0-2 0,-1 0-1,0 1 209,-2-1 1,0 0-1,0-1 1,-3-1-52,-1 0 0,-2 0 0,1 3 1,0 0 8,0 1 0,-4 4 0,0-2 0,0 0-14,2 1 1,0 0-1,1 3 1,0 0-190,2 2 1,0 2 0,-2 0 0,2 1-409,1 1 0,1 0 1,2 0-1,0 0-631,0 0 1,3 0 1118,2 0 0,19 12 0,7 3 0</inkml:trace>
</inkml:ink>
</file>

<file path=ppt/ink/ink2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9:46.922"/>
    </inkml:context>
    <inkml:brush xml:id="br0">
      <inkml:brushProperty name="width" value="0.04286" units="cm"/>
      <inkml:brushProperty name="height" value="0.04286" units="cm"/>
      <inkml:brushProperty name="color" value="#FFFFFF"/>
    </inkml:brush>
  </inkml:definitions>
  <inkml:trace contextRef="#ctx0" brushRef="#br0">77 43 7844,'-7'0'107,"0"0"0,0 0 1,0 0-118,0 0 0,0 0 0,1 0-540,-1 0 0,2 2 1,0 1 1215,0 1 0,2 1-380,0 2 1,3 0 0,0 0-124,0-1 1,2 1 0,1 0-126,1 0 0,1 0-276,2 0 1,0 0 0,-1-3 148,1-1 0,0-3 1,0 0 36,0 0 0,-2 0 0,0-3 108,0-1 0,-2-3 1,0 0-1,-2 0 161,1-3 0,-1 3 0,1-3 1,-1 0 39,-1 1 0,-2 0 1,-1 1-1,-1 0 73,-1 1 1,1-1 0,-1 3-1,0 0 37,-2 0 1,0 2-1,0 3 1,0 0-111,1 0 1,1 1 0,0 1 0,1 3-99,0 1 0,1 1 1,3 1-1,0 0-73,0 1 1,0 1 0,0-1-1,0 0-226,3 0 0,0-2 0,2 0 0,0 0-239,0-3 1,1 2-1,1-4 1,0 0-56,0-2 1,0 0 0,0 0 189,0-3 1,0 2 0,-3-4 0,-1-1 101,0-3 1,-2 2 0,1-3 0,-1 3 382,-1 0 1,0 0 0,-1 0 0,0 2 328,-1 0 1,-4 1-1,2 0-446,-3 2 1,3 1 0,-1 1-1259,0 0 1,1 0 1133,-1 0 0,0-3 0,-2-1 0</inkml:trace>
</inkml:ink>
</file>

<file path=ppt/ink/ink2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9:47.921"/>
    </inkml:context>
    <inkml:brush xml:id="br0">
      <inkml:brushProperty name="width" value="0.04286" units="cm"/>
      <inkml:brushProperty name="height" value="0.04286" units="cm"/>
      <inkml:brushProperty name="color" value="#FFFFFF"/>
    </inkml:brush>
  </inkml:definitions>
  <inkml:trace contextRef="#ctx0" brushRef="#br0">15 7 7776,'-1'5'-180,"-1"0"681,0 0 0,-1 1 0,1 1 0,0 0-4,1 0 1,0 0 0,1 0 0,0 0-398,0 0 1,0 2-1,1 1 1,1-2-131,2 0 0,3-3 1,0-1-1,0-1 23,0 1 1,0-2 0,0 0-1,0-1-52,-1-1 0,1-1 0,0-1 0,0-2 110,0 0 1,-2-2 0,-1 1 0,-1-1 116,-1-1 0,-2-1 0,0-1-54,0-3 0,0 2 0,0 1 1,-3 1-79,-1 1 1,-2 0-1,1 0 1,0 1 144,0 2 1,-2-2-1,0 4 1,0 0 36,1 1 1,-4 1 0,1 2-1,0 2-69,2 3 0,2 5 0,1 1 0,1 4 57,2 1 0,0-1 0,1 2 0,0-3-146,0-1 0,4-2 0,2-1 0,3-3-218,2-1 1,-2-2 0,3-1 0,0-3-98,1-1 1,1-4-1,0-2 1,-2-1 61,0-1 0,-4-3 0,1-1 0,-1-1 108,-1 1 0,-2 1 0,-1-1 0,-1 1 232,-2 2 0,0-2 0,-2 1 1,-1 0-15,-3 1 0,-3 1 0,-2 0 0,1 1 315,-1 1 0,2 0 1,-3 3-1,0 0-234,0 1 0,2 1 0,-2 1-113,1 2 1,1 0-1,2 5 1,2 1-78,0 0 0,4 1 0,-2-1 0,3 1-79,0 0 1,3 1-1,1 2 1,3-2-125,0-1 1,0-1-1,-1-2 1,2-1-237,2-1 0,-2 0 1,3-3-1,-1 0 117,-2-1 1,0-4 0,-1-2 0,-1-1 234,-1-1 0,0-1 1,-2 0-1,-2-2 181,0 2 1,-2-2 0,0 0 0,-2 2 91,-1 0 1,0 1 0,-2 0 0,2 1 11,-2 1 1,0 0 0,-1 3 0,0 0-191,0 1 1,0 2 0,0 1-1,1 1-568,2 1 1,0 3 0,2 2 0,0 0-887,0 1 1,5-1 1421,1 2 0,-1-5 0,0 0 0</inkml:trace>
  <inkml:trace contextRef="#ctx0" brushRef="#br0" timeOffset="751">517 147 7779,'-7'0'1664,"0"0"1,3-1 405,1-1-1094,0 1-1001,-1-2 0,0 4 0,1 1-35,3 3 0,0 1 0,2 1 0,1-1-186,1-1 1,-2 1 0,3-2 0,0 0-139,2-2 1,0 1 0,0-1 199,-1 0 1,1-1-1,0-2 1,0-1 164,0 0 1,-2-3-1,-1 0 1,0-1 192,0-1 0,-3 0 0,1-1 0,-1 0 59,-1-2 1,0 1 0,-1 2 0,-1 0 5,-2 0 0,-3 2 0,0 2 0,0-1-126,0 3 1,-2 0 0,0 1 0,0 0 19,2 0 1,0 1 0,0 1 0,0 3 43,3 1 1,-2 2-1,4 0 1,0 2-46,2 1 1,0-1 0,0 0 0,0 0-57,3-1 0,1-1 0,3 0 0,0 0-336,3-2 0,-2-1 0,3-1 0,0-1-156,0-2 1,-3-1 0,2 0-1,0-1 125,-1-2 0,3 0 0,-3-4 1,-1-1 269,-3-1 0,1-2 0,-2-1 0,0 1 186,-2 1 0,-1-1 0,-1 1 0,-1-1 9,-1 1 0,-2-1 0,-3 1 0,0 3 54,0 1 1,0 0-1,-1 2 1,0 0-15,-1 2 1,-1 1-1,1 2 1,0 1 27,0 3 0,4 2 1,1 1-1,0 3-40,0-1 1,3 2 0,-2 1 0,3 0 50,0-2 0,0 0 0,3 1 1,1-1-485,2-1 0,1-1 0,0-4 0,1-3-252,1-1 1,-1-1 0,1 0 0,-1 0 59,-1 0 0,-1-6 0,0-2 0,-2-1 190,-1-1 1,1 0 0,-1 1 0,-2 0 166,0 1 1,-1 0-1,0 1 127,0 0 1,-2 2 0,-1 1-296,-1 1 234,-1 1 0,-11 11 0,-3 3 0</inkml:trace>
</inkml:ink>
</file>

<file path=ppt/ink/ink2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9:50.890"/>
    </inkml:context>
    <inkml:brush xml:id="br0">
      <inkml:brushProperty name="width" value="0.04286" units="cm"/>
      <inkml:brushProperty name="height" value="0.04286" units="cm"/>
      <inkml:brushProperty name="color" value="#FFFFFF"/>
    </inkml:brush>
  </inkml:definitions>
  <inkml:trace contextRef="#ctx0" brushRef="#br0">20 154 7750,'-7'0'2044,"0"0"1,3 1-1771,2 1 1,2-1-1,2 2 1,3 0-130,1 2 1,1 1 0,0 1-1,1 0-35,1 0 0,1 0 1,3-1-1,-2-1-222,-1 0 1,1-1-1,-2 1 1,1-3-173,0-1 0,-2-2 1,1-1-1,-2-4 158,-2-2 1,-2-2 0,-3-4 0,0 1 138,0-1 1,-1 0 0,-1 3-1,-3-2 52,-1 0 0,-2 2 0,-1 0 0,-1 1 98,-1 1 1,2 1 0,-2 2 0,1 1-11,-1 0 0,2 4 1,0-2-1,1 3-43,1 3 1,1-1-1,1 4 1,1 2-33,1 0 1,0 2 0,3 1 0,0 1 9,0 0 0,1-1 0,1 3 0,2-1-60,0-1 1,5-1 0,-2-3-1,0 2-114,1-2 0,1-3 1,1-3-1,0-1-187,1-1 1,0-1 0,-2-2 0,0-3 68,-1-3 0,-1-6 0,0 1 1,-1-2 80,-1-2 0,-2 0 1,-3 2-1,0 0 126,0 1 1,-1 2-1,-1 1 1,-3 2 213,-1 2 0,-4 0 0,1 4 1,0 0 45,-1 1 0,1 3 1,-2 0-1,1 3-96,2 1 0,0 6 1,1 1-1,0 3 80,0-1 1,3 2 0,2 1 0,1-1-263,1-2 1,0 1 0,1-3 0,0 1-466,2-1 1,3-3-1,0 0 1,3-4-768,-1 0 1,3 0 1246,1-1 0,16-4 0,6-3 0</inkml:trace>
</inkml:ink>
</file>

<file path=ppt/ink/ink2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9:51.488"/>
    </inkml:context>
    <inkml:brush xml:id="br0">
      <inkml:brushProperty name="width" value="0.04286" units="cm"/>
      <inkml:brushProperty name="height" value="0.04286" units="cm"/>
      <inkml:brushProperty name="color" value="#FFFFFF"/>
    </inkml:brush>
  </inkml:definitions>
  <inkml:trace contextRef="#ctx0" brushRef="#br0">105 49 7750,'-7'0'463,"0"0"0,0-1 0,0 0-91,0-1 0,0-4 1,0 2-1,1 0 365,1-1 1,-1 3 0,1 0-437,-1 1 1,-1 1 0,1 1-329,1 1 1,0 3 0,3 4 0,0 1 19,1 1 0,1-2 1,0 2-1,1 1 26,1-1 0,2 1 0,3-2 1,0-2-119,0 0 0,0-4 0,1 0 0,1-1 19,0-1 0,1-1 1,-2-2-1,2-1-62,-2-3 1,0-1-1,-1-1 1,-1-1 55,-1-1 1,0-1 0,-2-3-1,-2 3 171,0-1 1,-1 0-1,0 1 1,-1 0 82,-1 0 1,-2 1-1,-4 4 1,0 1 102,-2 1 0,0 0 1,2 3-1,-2 1-49,-1 1 0,2 2 0,1 4 0,2 1-50,1 0 1,3 3-1,0-1 1,1 1-28,1-1 0,0-1 0,1 1 0,1-1-86,3-2 0,4-2 1,1-3-1,0 1-246,3-3 1,-2 0 0,0-2-1,-1-1 51,-2-3 1,2-3-1,-1-2 1,-2 1 97,-2-1 0,-3 0 0,0-3 0,-1 3 77,-1 0 1,0 0 0,-1 3 0,-1 0 98,-3 0 1,-1 1 0,-1 1-1,0 1-115,0 1 1,-1 0 0,0 3 0,-2 0-263,-1 0 0,2 3 1,0 0-1,1 1-222,1 1 0,3 1 461,-1-2 0,3 2 0,-1-2 0</inkml:trace>
</inkml:ink>
</file>

<file path=ppt/ink/ink2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9:52.188"/>
    </inkml:context>
    <inkml:brush xml:id="br0">
      <inkml:brushProperty name="width" value="0.04286" units="cm"/>
      <inkml:brushProperty name="height" value="0.04286" units="cm"/>
      <inkml:brushProperty name="color" value="#FFFFFF"/>
    </inkml:brush>
  </inkml:definitions>
  <inkml:trace contextRef="#ctx0" brushRef="#br0">64 63 7724,'-5'0'810,"0"0"10,0 0 0,1 0 1,0 1-194,1 1 0,0 0 0,1 2-320,0 2 1,0 0-1,2 1 1,0 0-221,0 0 1,0 1 0,1 0 0,1 1-209,2 0 0,0-4 1,1 0-1,1 0 16,3-1 0,-2-1 0,3-3 0,-3 0-281,0 0 0,3-1 0,-1-1 0,-1-3 303,-3-1 1,1-4 0,-3 0 0,0 0 223,0-3 1,-1 2 0,-2 0-1,-1 1 137,-1-1 0,-2 0 0,-3-1 0,0 3-46,-3 1 1,0 1-1,-2 1 1,0 1 21,0 3 0,1 1 1,0 1-1,1 1-143,2 1 0,0 2 0,2 4 0,1 1-167,3 0 0,1 3 0,1 0 0,0 1 63,0 1 0,4 0 1,2 0-1,2-1-95,1-1 1,2-1 0,0-4 0,0 0-122,1-3 1,-1-2 0,1-2 0,-1 0-4,-1 0 1,-1-4 0,-2-2 0,-1-4 151,-1-1 1,-2 0 0,-3-3 0,0 0 91,0 0 0,0 2 1,-1 2-1,-1-1 105,-3 0 1,-1 2 0,-1 1-1,-2 2 54,0 1 0,-1 3 0,3-2 0,0 1-214,1 1 0,-1 2 0,0 2 1,0 1-602,3 1 1,-2 0 0,4 3-1,0 1-3013,2 1 3637,3-1 0,25 18 0,10 0 0</inkml:trace>
</inkml:ink>
</file>

<file path=ppt/ink/ink2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9:52.954"/>
    </inkml:context>
    <inkml:brush xml:id="br0">
      <inkml:brushProperty name="width" value="0.04286" units="cm"/>
      <inkml:brushProperty name="height" value="0.04286" units="cm"/>
      <inkml:brushProperty name="color" value="#FFFFFF"/>
    </inkml:brush>
  </inkml:definitions>
  <inkml:trace contextRef="#ctx0" brushRef="#br0">43 56 7724,'-7'7'489,"0"0"-233,0 0 1,2 0-1,1 0 1,0-1-36,0-1 1,3 1-1,-1 0 1,1 1 255,1 3 1,0-1 0,0-2 0,1 0-382,1 0 1,2 0 0,3 0 0,0 0-188,0 0 0,0-3 1,0-2-1,0-1 62,-1-1 0,1 0 1,0 0-1,0-1 15,0-1 1,0-3 0,0-4-1,-2-1 79,0 0 0,-4-2 0,2-2 0,0 0 103,-1 0 0,0 0 0,-2 0 1,-1 1 75,-1 1 1,-2 0 0,-3 3 0,0 0-33,0 1 1,0 2 0,-2 2 0,0 1 66,0 3 1,-1 0 0,1 3 0,0 1-186,2 2 1,0 5-1,0 0 1,3 2-28,2 1 0,1 3 1,1 0-1,0 0-58,0 0 0,1-1 0,1-3 0,3-1-147,4-3 0,-1-1 0,3-2 1,0-1-180,0-3 1,-3-1-1,2-2 1,0-1 20,-1-3 0,0-4 0,-3-1 0,0 0 173,-1-3 1,-4 0 0,1 0-1,-1 0 134,-1 2 1,0 0-1,0-1 1,-1 1 105,-1 1 1,-2 0-1,-3 3 1,0 0 201,0 0 1,0 4 0,0 0-1,-2 2-157,0 1 1,-1 1 0,4 2 0,-1 2 11,0 3 0,0 3 0,0 1 0,3 0-614,1 0 1,3 1 0,0 1 439,0 0 0,46-3 0,12-1 0</inkml:trace>
</inkml:ink>
</file>

<file path=ppt/ink/ink2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9:53.879"/>
    </inkml:context>
    <inkml:brush xml:id="br0">
      <inkml:brushProperty name="width" value="0.04286" units="cm"/>
      <inkml:brushProperty name="height" value="0.04286" units="cm"/>
      <inkml:brushProperty name="color" value="#FFFFFF"/>
    </inkml:brush>
  </inkml:definitions>
  <inkml:trace contextRef="#ctx0" brushRef="#br0">35 63 7726,'-5'0'856,"1"0"1,1 0 0,0 1-151,-1 1 1,2 0-624,2 2 0,0 1 1,0 2-141,0 0 0,3-2 0,2-1 0,1-1 26,1 1 1,0-2 0,0 1 0,0-1-59,0 1 1,0-1-1,0-2 1,0 0 251,0 0 0,0-1 1,0-1 41,0-3 1,-3-2 0,0-1 0,-1-2-53,-1 2 0,-1-2 0,-1 0 0,-1 0 26,-1 0 0,-2 0 0,-3 3 0,-1 1 41,-1 2 1,1-2 0,-2 4 0,1 0-64,-1 1 1,1 4 0,2 1-1,0 1-105,0 3 0,3 3 1,2-1-1,1 1-51,1 1 1,0 0 0,1 1 0,1-2 19,3-1 1,3-1-1,2-2 1,1-1-347,-1-1 1,1 0-1,-1-2 1,0-2-2,0 0 1,0-4 0,-3-2 0,0-1 307,0-1 1,-4-1 0,0 0 0,-2-2 60,-1-1 1,0 0-1,0-1 1,-1 2 177,-2 0 0,0 2 0,-4-1 0,0 1 48,0 1 1,-1 1 0,-1 2 0,-1 1-80,0 2 1,0 1-1,-1 1 1,1 2-167,2 4 0,-2 3 1,0 4-1,3 0-70,1 0 0,1 2 1,3 1-1,0 1-251,1-1 1,2-1 0,2-3 0,3-1-759,3-3 1,3-1-1,1-1 1,2-1-1516,4-2 2570,-2 0 0,37-14 0,6-1 0</inkml:trace>
</inkml:ink>
</file>

<file path=ppt/ink/ink2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9:55.254"/>
    </inkml:context>
    <inkml:brush xml:id="br0">
      <inkml:brushProperty name="width" value="0.04286" units="cm"/>
      <inkml:brushProperty name="height" value="0.04286" units="cm"/>
      <inkml:brushProperty name="color" value="#FFFFFF"/>
    </inkml:brush>
  </inkml:definitions>
  <inkml:trace contextRef="#ctx0" brushRef="#br0">14 77 7686,'-4'0'1534,"1"0"-604,0 0-660,2 0 0,-1 3 0,4 2-260,3 1 1,1 0 0,1 0 0,0-2-73,0 2 1,0-3 0,0 0 0,1-1-15,1 1 1,-1-1 0,2-2-1,-1-1 84,1-1 1,-1-2 0,-2-3-1,0 0 40,0 0 1,-3-1-1,0 0 1,-1-1 96,-1 0 1,-1-1 0,-2 1 0,-1 0 99,-3 1 0,-2 1 0,-1 0 0,-3 1-1,1 2 0,-1 0 0,-2 4 0,2 0 3,-2 0 1,3 4 0,-1 0 0,1 2-96,1 1 0,4 3 1,1 1-1,1 1 35,1 0 0,1-1 0,2 3 1,1-1-313,3-1 0,4 0 0,1-2 1,0-3-76,0-1 0,1-1 1,0-3-1,-1 0-18,3-1 0,-3-1 0,-1-1 0,-1-1 115,-1-3 0,0-3 1,0-2-1,-1 1 32,-1-1 1,-2 1-1,-3-2 1,0-1 64,0 1 1,0-1 0,-1 2-1,-1 0 222,-3 0 0,-1 1 1,-1 4-1,-1 1 36,-1 1 1,1 0 0,-2 4 0,1 2-15,-1 1 1,1 2 0,2 2 0,1 1 42,1 0 0,0 3 0,3 0 1,0 1 2,1 1 1,1-1 0,1 0-1,1-2-300,3 2 1,1-3 0,1-2-1,1-2-372,1-1 1,0-3-1,2 0 1,-1-1-4,-2-1 0,-1-1 1,-1-1-1,-3-1-392,0-1 1,0 0 0,-3-3 782,0 0 0,-19-13 0,-4-2 0</inkml:trace>
</inkml:ink>
</file>

<file path=ppt/ink/ink2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9:56.304"/>
    </inkml:context>
    <inkml:brush xml:id="br0">
      <inkml:brushProperty name="width" value="0.04286" units="cm"/>
      <inkml:brushProperty name="height" value="0.04286" units="cm"/>
      <inkml:brushProperty name="color" value="#FFFFFF"/>
    </inkml:brush>
  </inkml:definitions>
  <inkml:trace contextRef="#ctx0" brushRef="#br0">14 49 7730,'-4'3'0,"1"1"0,1 0 327,-1 1 0,1 0 1,2 2 128,0 0 0,0 0 0,0 0 0,0 0-339,0 0 1,3-3-1,2 1 1,2 0-126,2-2 1,-1 1 0,2-2-1,0 0 1,2 0 1,-2-2 0,1 0 0,-1-3-90,-1-1 1,1-2 0,-1-1 0,-1 0 128,-3 0 0,1 0 0,-4-1 0,0-1 84,-1 0 0,-1 0 0,0 2 0,-1-1-1,-2-1 1,2 1 0,-4-1 0,0 2 51,-1 2 1,-2 0 0,-1 2-1,-1 2 88,-1 0 0,3 1 0,-2 0 1,1 2-74,-1 2 1,0 1 0,2 5 0,1 0-132,1 2 1,1-2 0,0 2 0,3 0-111,1 2 0,1-3 0,1 1 0,1 0-7,3-2 1,2 0-1,2-3 1,2 0-142,0 0 1,2-3 0,-2-1 0,0-3 22,1 0 0,-1 0 0,1 0 0,-1-3 147,-1-1 1,-1-5-1,-2 0 1,-3 0 109,-1 1 1,-3-1 0,0 0-1,0 0-58,0-1 1,0 2 0,-3-2 0,-1 3 248,-3 0 0,0 0 1,-2 0-1,0 1-28,0 1 0,-1 2 1,0 3-1,0 0-39,0 0 1,-1 3 0,1 2 0,2 2-114,0 2 1,2-1 0,1 4 0,3 0-32,1 2 0,1 2 1,0-1-1,1-1-47,1-1 1,2-2-1,4 0 1,0-2-288,2-4 1,2 0 0,-1-2 0,0-2 4,1 0 1,-3-2-1,0-1 1,-1-3 141,-1-1 0,0-2 0,-1 0 0,-2-1 89,-1 0 1,-3-1 0,0 0 0,0 0 199,-3 0 1,2 1 0,-4 2 0,0 0 71,-1 0 1,-1 0 0,0 3 0,-1 1-136,-1 3 0,1 0 0,-1 0 0,1 0-522,1 0 0,0 0 1,0 3 428,0 1 0,12 6 0,4 1 0</inkml:trace>
</inkml:ink>
</file>

<file path=ppt/ink/ink2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9:57.204"/>
    </inkml:context>
    <inkml:brush xml:id="br0">
      <inkml:brushProperty name="width" value="0.04286" units="cm"/>
      <inkml:brushProperty name="height" value="0.04286" units="cm"/>
      <inkml:brushProperty name="color" value="#FFFFFF"/>
    </inkml:brush>
  </inkml:definitions>
  <inkml:trace contextRef="#ctx0" brushRef="#br0">42 29 8091,'-7'0'781,"0"3"0,3 0 0,0 2 1,1 0-311,1 0 0,1-1 0,1 1-394,0 0 1,0 2-1,0-1 1,1 1-52,2-3 0,0 3 1,2-3-1,0 2-39,0-2 0,1 2 1,1-2-1,0 1-230,0 0 1,0-3 0,0 2 52,0-1 0,0-1 0,0-2 170,0 0 0,-3-1 0,-1-1 0,-1-3 46,1-1 1,-1-1-1,-3 0 1,0 0-46,-2-3 1,-2 2 0,0-3 0,-1 0-43,-1 0 1,1 3 0,0-2 0,1 3 157,-3 3 1,1-2 0,-2 4-1,1 1 121,1 0 1,0 2 0,0 3 0,1 4-50,2 2 0,-2 2 0,4 2 0,0-1 24,1 1 0,2 0 0,2 0 1,1-3-220,2-2 0,1-1 0,0-1 1,1-1-217,1-1 1,-1-2 0,2-3 0,0-1 39,-1-1 1,1-3-1,-2-3 1,1-2 181,-3-1 0,0-1 0,-3-2 1,-1 0 24,1 0 0,-2 3 0,0 0 0,-2 1 172,-4 1 0,-1 1 0,-1 0 0,0 0 215,0 2 0,0 4 0,0 0 0,-1 1-119,-1 1 0,1 1 0,-1 0-437,1 1 1,4 4-1,0-1 1,1 1-406,1 1 1,-1 0-1,1 0-1670,0 0 2239,1 0 0,-2-4 0,-1 1 0</inkml:trace>
</inkml:ink>
</file>

<file path=ppt/ink/ink2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9:57.838"/>
    </inkml:context>
    <inkml:brush xml:id="br0">
      <inkml:brushProperty name="width" value="0.04286" units="cm"/>
      <inkml:brushProperty name="height" value="0.04286" units="cm"/>
      <inkml:brushProperty name="color" value="#FFFFFF"/>
    </inkml:brush>
  </inkml:definitions>
  <inkml:trace contextRef="#ctx0" brushRef="#br0">49 29 7758,'-7'0'0,"1"0"0,0 2 1200,2 0 0,-1 1-204,-2 0 1,3 1-863,2 3 1,2 0 0,2-1-181,3 1 1,1 0-1,1-2 1,0 0-54,0 0 0,0-1 0,1 1 0,0-1-86,1 0 1,1-1 0,-1-3 0,0 0-16,0 0 1,-1 0 0,-1 0-1,-1 0 223,1 0 0,0-3 1,0-1-1,-3-3 135,-1-3 1,-2 3-1,1-3 1,0 2 44,0 2 0,-5-4 0,-1 1 1,-3 0 20,0 2 1,-2 0 0,-1 2-1,-1 1-95,-1 1 1,1 1-1,-1 2 1,0 0-81,-1 0 1,1 3 0,1 1 0,1 3-96,2 3 1,2-2-1,2 4 1,1 0-65,2 1 0,0-1 0,2-1 0,1 0 23,3 0 0,1-3 1,2 1-1,0-3-163,2-2 1,1-2-1,-1 0 1,1-1 109,1-1 1,-1-1-1,0-1 1,-1-3-81,-1-1 1,-2-3-1,0-1 1,-2-1 223,0-1 1,-4-1 0,2 2 0,-3 1 258,0-1 0,-3 4 0,-1-2 0,-3 3 129,0 1 1,0 4 0,-2-2 0,-1 3-86,-1 0 0,3 3 1,-1 1-1,0 3-693,0 0 0,3 0 0,-1 3 0,2 0-692,1 1 1,1 2 1077,3-1 0,0-2 0,0 0 0</inkml:trace>
</inkml:ink>
</file>

<file path=ppt/ink/ink2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9:58.772"/>
    </inkml:context>
    <inkml:brush xml:id="br0">
      <inkml:brushProperty name="width" value="0.04286" units="cm"/>
      <inkml:brushProperty name="height" value="0.04286" units="cm"/>
      <inkml:brushProperty name="color" value="#FFFFFF"/>
    </inkml:brush>
  </inkml:definitions>
  <inkml:trace contextRef="#ctx0" brushRef="#br0">21 36 7878,'-4'0'680,"-1"0"1,3 1 0,-1 0 0,1 2-427,0 1 1,-1 1 0,3 2 0,0 0-137,0 0 0,0 0 0,1 2 0,1 0-207,3 0 0,1 1 1,0-1-1,1 0-135,0-2 0,-4-2 0,4-1 1,-1-1 37,0-1 1,1-2 0,0 0 201,0 0 1,-1-3 0,-1-1 0,-2-3 50,0-3 0,-2 2 0,1-3 0,-1 0 16,-1 0 0,-1 0 0,-1-3 0,-2 3-16,0 2 1,-2-1-1,1 0 1,0 2 144,0 0 0,-1 4 0,1 2-128,-1 1 1,-1 1 0,1 1 0,0 1-51,2 3 1,2 2 0,0 1 0,1 2-2,1 1 1,0-2-1,1 2 1,1-1-165,3-1 0,1-1 0,1-1 0,0-1-98,0-2 1,0 0 0,0-4-1,1 0 83,1 0 0,-1-1 1,1-2-1,-2-1 75,-2-2 1,0-4 0,-2 0-1,0 0 126,0 0 0,0 1 0,-4 2 0,-1 0 262,0 0 0,-4 0 0,0 0 1,-3 1-28,1 1 0,-2 2 0,-1 3 0,1 0-325,-3 0 1,3 3 0,0 2-1,1 2-236,0 2 1,0 0-1,4 2 1,3 2-1960,1 0 2230,1 1 0,34 15 0,9 4 0</inkml:trace>
</inkml:ink>
</file>

<file path=ppt/ink/ink2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09:59.387"/>
    </inkml:context>
    <inkml:brush xml:id="br0">
      <inkml:brushProperty name="width" value="0.04286" units="cm"/>
      <inkml:brushProperty name="height" value="0.04286" units="cm"/>
      <inkml:brushProperty name="color" value="#FFFFFF"/>
    </inkml:brush>
  </inkml:definitions>
  <inkml:trace contextRef="#ctx0" brushRef="#br0">14 56 7711,'-3'4'-209,"-2"-1"516,2-3 1,0 1 666,3 2 0,0-2 1,0 4-430,0 0 0,1 2 0,1 2 0,1 0-549,1-1 1,0 3-1,3-1 1,0 0-217,0 0 1,0-1 0,0-2 0,0 0-116,0 0 1,2-1 0,1-1-1,-2-3-34,0-1 1,-1-4 0,0-2 0,0-1 292,0-1 0,-3-3 0,-1-2 0,-1-1 266,0-1 0,1 1 1,-4 1-1,-1 0 254,0 0 1,-3 2 0,-1-1-1,-2 2-27,-1 0 1,-1 2-1,2 3 1,-2 1-94,-1 1 0,2 2 1,0 0-1,1 0-307,1 0 1,1 3-1,1 1 1,1 3-134,1 0 1,0 2 0,3 0 0,0 0-44,0 1 1,0-2 0,1 2 0,1-3-187,3 0 1,0 0 0,1-1-1,2-1-160,-1-3 1,1-1-1,-1-1 1,1 0 230,1 0 0,-1-3 1,0-2-1,-1-3 363,-3-1 0,0-1 0,1 1 0,-3-1 102,-1-1 1,-1 3-1,0-2 1,-1 0 83,-1 1 1,-2 0 0,-3 4 0,0 1 222,0 1 0,0-2 0,-1 3 0,0 0-285,-2 2 0,2 0 0,2 3 1,2 1-648,-2 0 1,3 2 0,0-1 0,1 3-469,0 1 0,0 1 1,4-3-1,1 2 902,0 0 0,36 3 0,11-1 0</inkml:trace>
</inkml:ink>
</file>

<file path=ppt/ink/ink2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00.137"/>
    </inkml:context>
    <inkml:brush xml:id="br0">
      <inkml:brushProperty name="width" value="0.04286" units="cm"/>
      <inkml:brushProperty name="height" value="0.04286" units="cm"/>
      <inkml:brushProperty name="color" value="#FFFFFF"/>
    </inkml:brush>
  </inkml:definitions>
  <inkml:trace contextRef="#ctx0" brushRef="#br0">29 43 7646,'-5'-3'219,"0"1"1,3 0 606,-2 2 1,1 0-467,-1 0 1,2 3 0,0 2-198,1 1 0,2-2 0,1 1-248,3 0 1,1 1 0,0-1 0,-1-1-88,0-1 1,0 0 0,2-1 0,0 0-20,3 0 1,-5-1-1,2-1 1,-1-1 108,1-2 1,0 2 0,-1-4 0,-1 0 178,0-1 0,-4-1 0,2 0 0,-3 0 125,0 0 1,0 0-1,0 0 1,-3 1 30,-1 1 0,-3 0 1,0 1-1,-2 1-8,0 0 1,-1 1 0,1 3 0,0 1-147,1 3 0,0-1 1,1 3-1,1 0 48,1 1 0,0 1 0,2-1 0,2 1-156,0 0 0,2 1 0,0-1 0,2 0-298,1-2 0,3-2 0,2-1 0,1-1 22,0-1 0,-2-2 0,2 0 1,-1 0 100,0 0 0,1-3 0,-4-2 1,1-3 85,-3-1 0,2-1 0,-4 1 0,0 0 109,-2 0 0,0-1 1,0 2-1,-2 1 360,0 1 0,-4 3 1,1-2-1,-3 3 12,-1 1 1,0 4 0,1 2 0,-1 2-231,0 2 1,0-1 0,3 4 0,0 0-280,1 2 1,4-1-1,-1-1 1,1-1-2616,1-1 2741,0-1 0,25-23 0,6-7 0</inkml:trace>
</inkml:ink>
</file>

<file path=ppt/ink/ink2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01.086"/>
    </inkml:context>
    <inkml:brush xml:id="br0">
      <inkml:brushProperty name="width" value="0.04286" units="cm"/>
      <inkml:brushProperty name="height" value="0.04286" units="cm"/>
      <inkml:brushProperty name="color" value="#FFFFFF"/>
    </inkml:brush>
  </inkml:definitions>
  <inkml:trace contextRef="#ctx0" brushRef="#br0">15 42 7723,'-5'4'602,"1"-1"-202,1 0 1,1-1 160,2 2 1,0-1 0,0 1-224,0 2 1,0 0 0,1 1 0,0 0-269,1 0 1,4 0 0,-2 0 0,3 0-122,0 0 1,0-3-1,0 1 1,0 0-136,0-2 1,2 1-1,0-2 1,0 0-24,-2 0 1,0-4-1,0-1 1,0-1 142,0-1 1,-2-4-1,-1 0 1,-1 0 219,-2-1 0,0 0 0,-1-3 0,0 2 30,0 1 1,-2 1-1,-1 1 1,-1 0-11,-2-2 0,0 2 1,-1 2-1,0 3 44,-3-1 0,3 2 0,-3 2 1,2 1-142,-2 1 1,3 4-1,-3 5 1,3 0-81,3 4 0,-2 0 1,4 2-1,0 1 33,2 0 0,0 0 0,0 1 0,3-1-90,1-1 0,5-3 0,1-3 1,0-1-154,0-2 0,2-3 0,-2-3 0,0-1 23,0-1 0,2-3 0,-3-2 0,-1-2 130,0-2 1,-2-1-1,0-2 1,-2 0 104,-1 0 1,-1-1-1,-2-1 1,0 2 113,0 0 1,0 2 0,-1-2 0,-1 2-72,-3 0 0,-1 2 1,-1-1-1,0 2 43,0 2 1,0 0-1,0 2 1,0 2 111,0 0 1,1 2 0,1 1-1,0 3-112,0 1 1,2 4 0,0 2 0,2 1 75,1 1 1,0 2 0,0 0 0,0-3-307,0 0 0,1-4 0,2 2 1,0-1-200,1-1 1,3-4 0,-3-1-682,2-1 1,-1-1 0,-1-2 978,-1-3 0,-7-22 0,-4-9 0</inkml:trace>
</inkml:ink>
</file>

<file path=ppt/ink/ink2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01.787"/>
    </inkml:context>
    <inkml:brush xml:id="br0">
      <inkml:brushProperty name="width" value="0.04286" units="cm"/>
      <inkml:brushProperty name="height" value="0.04286" units="cm"/>
      <inkml:brushProperty name="color" value="#FFFFFF"/>
    </inkml:brush>
  </inkml:definitions>
  <inkml:trace contextRef="#ctx0" brushRef="#br0">28 92 7723,'-7'3'167,"3"3"0,0-3 474,1 1 0,-2-2-102,3 3 1,-1-1-333,3 3 1,0 0 0,1 0 0,1-2-163,0 0 1,4-1 0,-2 1 0,2-1-322,1-1 0,3 0 0,-1-1 0,-1 0 105,0-1 1,0-1-1,0-1 1,2-2 132,-2-1 0,0-1 0,-1-4 1,-1-1 44,-1-1 0,0-1 1,-2-1-1,0 1 180,1 0 1,-2 3 0,-3-2 0,0 0 44,-2 0 0,-2 3 0,0-1 0,-2 2-59,-2 2 1,1 0 0,-1 2 0,0 2-30,0 0 1,1 1 0,-1 1 0,1 2-94,1 4 1,0 3 0,0 4 0,1 1-45,2 1 0,0 2 1,2 3-1,0-1 38,0 1 0,2-2 1,3-1-1,1-1-239,2-2 0,4-3 0,0-3 0,0-2-100,0-2 0,2-2 1,-1-4-1,1-2 100,-1-4 1,-1-1 0,0-6 0,1-1 94,-3-2 0,-2-1 0,-3-1 0,0 3 181,-1 1 0,-1 2 1,-1-1-1,0 2 268,0 0 0,-3 5 0,-2-1 0,-2 2-31,-2 1 1,1 2 0,-1 1-1,1 1-112,1 1 1,0 0 0,0 0 0,0 1-358,0 1 1,0 2 0,1 3 0,1 0-1056,0 0 0,3 3 1205,0 1 0,14 27 0,3 7 0</inkml:trace>
</inkml:ink>
</file>

<file path=ppt/ink/ink2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02.570"/>
    </inkml:context>
    <inkml:brush xml:id="br0">
      <inkml:brushProperty name="width" value="0.04286" units="cm"/>
      <inkml:brushProperty name="height" value="0.04286" units="cm"/>
      <inkml:brushProperty name="color" value="#FFFFFF"/>
    </inkml:brush>
  </inkml:definitions>
  <inkml:trace contextRef="#ctx0" brushRef="#br0">91 43 7734,'-5'-4'0,"1"1"0,1 0 545,-1 1 0,1 0-173,-1 2 1,0 1-1,-1 1 1,3 3-275,1 1 1,-1 2 0,-1 0 0,2 2 6,0 1 1,1-2 0,0 2 0,0 0-189,0 0 1,1-3 0,0 2 0,3-3-164,-1 0 1,2-2 0,2-1 0,0-1 127,0-2 1,0 0-1,0-2 1,0-1 92,0-3 1,0-3 0,-1-2 0,-1-1 93,0-1 1,-3-2 0,0 1 0,-1 1 94,-1 0 1,0 1-1,-1 0 1,-2 1-30,-4 0 0,0 2 0,-3-1 0,1 4-7,-1 3 1,-1 1-1,1 1 1,-1 1 46,-2 1 1,3 4-1,1 4 1,1 1-219,1 2 1,3-3 0,0 2 0,1 0-33,1 2 0,1-3 0,1 0 1,1-1-23,1-1 0,2-2 0,2 0 0,0-2-98,2 0 0,0-4 0,0 1 0,0-1 91,2-1 0,-1-3 1,-2-1-1,0-3 75,0 0 0,-1 0 0,-1 0 0,-2-2 154,0 0 0,-2 0 1,1 2-1,-1 0 83,-1 0 1,-1 0-1,-1 0-298,-3 0 1,-1 2-1,-1 1-827,0 1 0,0 1 917,0 2 0,16 18 0,3 6 0</inkml:trace>
</inkml:ink>
</file>

<file path=ppt/ink/ink2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03.137"/>
    </inkml:context>
    <inkml:brush xml:id="br0">
      <inkml:brushProperty name="width" value="0.04286" units="cm"/>
      <inkml:brushProperty name="height" value="0.04286" units="cm"/>
      <inkml:brushProperty name="color" value="#FFFFFF"/>
    </inkml:brush>
  </inkml:definitions>
  <inkml:trace contextRef="#ctx0" brushRef="#br0">77 28 7733,'-7'0'222,"3"-2"1,-1-1 150,0 2 0,1 0 0,-1 2-92,0 1 1,-1 2 0,1 3-1,1 0-20,1 0 1,-2 2-1,3 1 1,0 1-279,2 1 1,0-1 0,0 0 0,3 0-188,1 0 0,3-3 1,0 2-1,0-3 36,0 0 1,-1-2-1,1-1 1,1-1 67,1-2 0,-1 0 0,2-2 1,-3-1 96,0-3 0,-2-1 0,-1-1 0,0-3 84,0-1 1,-3 0 0,1-1 0,-1 1-5,-1 0 1,-1-2-1,-1 3 1,-3-1-31,-1-1 0,-1 2 0,0 1 0,0 1 109,0 1 0,0 2 1,-2 1-1,0 1-71,0 2 0,-1 4 0,1 3 0,0 3 82,2 2 1,3 1 0,1 2 0,3 0-101,0 0 1,0 0 0,0-1 0,0-2-216,3-1 0,1-3 1,3 0-1,2-2-89,0 0 0,3-4 0,-3 2 0,0-3 88,-2-3 1,3-1-1,-2-3 1,-1-2 129,-1 0 1,-5-4 0,1 3 0,-1-2 87,-1 0 1,-1 4-1,-1-2 1,-3 3 174,-4 0 0,1 2 0,-2 1 0,1 1-359,0 2 1,-4 0 0,3 1 0,-1 0-813,1 0 927,3 3 0,0 13 0,0 7 0</inkml:trace>
</inkml:ink>
</file>

<file path=ppt/ink/ink2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03.870"/>
    </inkml:context>
    <inkml:brush xml:id="br0">
      <inkml:brushProperty name="width" value="0.04286" units="cm"/>
      <inkml:brushProperty name="height" value="0.04286" units="cm"/>
      <inkml:brushProperty name="color" value="#FFFFFF"/>
    </inkml:brush>
  </inkml:definitions>
  <inkml:trace contextRef="#ctx0" brushRef="#br0">13 57 7680,'0'6'211,"0"-1"0,0 0 384,0 0 0,0-1-524,0 1 1,1-1-1,0 1 1,3-1 83,-1-1 0,0 2 0,1-3 1,2 0-149,0 1 0,-1-2 1,-1 1-1,2-1-130,0-1 1,-1 0-1,-1 0 1,2 0 42,0 0 0,-1 0 0,-2-1 1,1-1 79,0-2 0,-2-5 0,1 0 0,-1-1 66,0 0 1,1 3-1,-4-3 1,-1 3 93,0 0 0,-3 0 0,1 0 1,-1 0 89,1 3 1,-1-2 0,-2 4 0,-1 1-19,-1 0 1,1 2-1,-1 1 1,2 2-179,2 3 1,-1 0 0,2 0-1,0 0-20,2 3 1,1-3 0,1 3 0,1-3 22,1 0 1,1 0 0,4 0-1,-1-2-460,2 0 0,0-4 1,-1 2-1,0-3 173,0 0 0,0 0 1,0-3-1,0-1 215,0-3 0,-3 0 1,0 0-1,-1 0 111,-1 0 0,-1 0 0,-1 0 1,-1-2 108,-1 0 1,-2 2 0,-3 2-1,0 0 35,0-1 1,0 0 0,0 1 0,0 3-168,0 1 0,-2 1 0,-1 0 0,2 0-354,0 0 0,3 1 1,2 1-1,-1 2-137,0 0 1,2 2 0,1-2 0,2 3 417,4 0 0,17 6 0,4 1 0</inkml:trace>
</inkml:ink>
</file>

<file path=ppt/ink/ink2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04.320"/>
    </inkml:context>
    <inkml:brush xml:id="br0">
      <inkml:brushProperty name="width" value="0.04286" units="cm"/>
      <inkml:brushProperty name="height" value="0.04286" units="cm"/>
      <inkml:brushProperty name="color" value="#FFFFFF"/>
    </inkml:brush>
  </inkml:definitions>
  <inkml:trace contextRef="#ctx0" brushRef="#br0">63 36 7685,'-5'0'217,"1"0"1,1 0-1,-1 0 685,-2 0 1,3 0-504,-2 0 1,3 0 0,0 3-258,1 1 0,1 3 0,1 0-202,1-1 0,0 1 0,3 0 0,0 0-58,1 0 1,0-2-1,0-1 1,-2-1-44,2-1 0,0-2 0,1 0 146,0 0 0,-2-3 1,-2-1-1,1-3 18,-3 0 0,1-2 1,-1 0-1,2 0-3,-2-2 1,-2 4 0,-3-3 0,1 3 182,-3 0 0,-1 2 0,-1 1 0,-2 1 92,2 2 1,-2 0 0,1 2-1,0 3-35,1 3 1,1 2 0,1 0-1,1 1-153,0 1 0,3-3 1,0 2-1,1-3-239,1 0 0,3 0 0,2 0 0,2-3-592,2-1 1,-1 0 0,2-1 0,-1 0 743,1-2 0,-10-18 0,-5-6 0</inkml:trace>
</inkml:ink>
</file>

<file path=ppt/ink/ink2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05.264"/>
    </inkml:context>
    <inkml:brush xml:id="br0">
      <inkml:brushProperty name="width" value="0.04286" units="cm"/>
      <inkml:brushProperty name="height" value="0.04286" units="cm"/>
      <inkml:brushProperty name="color" value="#FFFFFF"/>
    </inkml:brush>
  </inkml:definitions>
  <inkml:trace contextRef="#ctx0" brushRef="#br0">29 35 7769,'-3'5'620,"1"0"-428,0 0 0,-1-1 1,1 1-1,0 0-122,2 1 0,0 1 1,0 1-1,2 0 22,0 2 0,4-2 0,-1-2 1,3-2-160,1 2 0,3-3 1,-2-1-1,0-1-53,0-1 1,2 0 0,-2-1-1,0-1 110,0-3 0,-1-3 0,-3-2 0,0 1 74,-2-1 0,-2 2 0,0-1 0,-1 0 68,-1 0 1,-3 1 0,-2-1 0,-1 2 118,-1 2 1,-1 0 0,0 2 0,-2 0-15,-1 0 1,0 0 0,-1 3 0,1 0-45,1 0 1,0 3 0,1 2 0,0 2-155,0 2 0,4-1 1,1 2-1,1 0-53,1-1 1,2 2 0,0-1 0,0-1-184,3 1 0,1-5 0,3 2 0,2-1-51,0-2 1,4-1-1,-2-3 1,2-1 8,-2-1 0,2-3 0,-3-3 1,-1-2 140,-1-1 1,0 0 0,-4-2-1,0 2 159,-2-2 0,-1 3 1,-1 1-1,-1 1 183,-1 1 0,-2 1 1,-4 2-1,0 1-22,-1 2 1,-3 2-1,2 2 1,0 2-535,0 3 1,0 0 0,1 2-1,0 0 312,0-1 0,-8 6 0,-1 0 0</inkml:trace>
</inkml:ink>
</file>

<file path=ppt/ink/ink2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05.937"/>
    </inkml:context>
    <inkml:brush xml:id="br0">
      <inkml:brushProperty name="width" value="0.04286" units="cm"/>
      <inkml:brushProperty name="height" value="0.04286" units="cm"/>
      <inkml:brushProperty name="color" value="#FFFFFF"/>
    </inkml:brush>
  </inkml:definitions>
  <inkml:trace contextRef="#ctx0" brushRef="#br0">43 49 7814,'-7'0'-3,"0"0"1,0 0 0,1 0 847,1-3 0,1 2-203,2-1 1,1 2-641,-1 2 1,1 2 0,2 3 0,0 1-45,2 1 0,2-1 1,0 2-1,0-1 47,0 1 0,2 1 0,0-1 0,0-3-12,1-1 1,1-1-1,-2-2 1,0-2-6,3 0 1,-3-1 0,3-1 0,-3-1 102,-3-3 1,2-2 0,-3-1-1,0-2-2,0-1 0,-1 0 1,-2-2-1,0 2-7,-3-2 0,2 3 1,-4 0-1,0 1-29,-2 0 1,0 0-1,0 4 1,-2 1-16,0 1 0,0 0 0,2 3 0,0 0-52,0 0 0,0 4 0,1 3 0,0 2-33,1 2 1,3 0-1,-2 2 1,1 0-94,2-2 1,0 0 0,2 1-1,0-3-26,1-1 0,4-2 1,-1-1-1,2-3-148,2-1 0,-1-1 1,2-1-1,-1-1 143,0-3 1,1-4 0,-4-3 0,1 0 200,-3 0 1,-1-1-1,-3 2 1,0 0 119,0 2 1,0-1-1,-3 2-22,-4 1 1,0 3-1,-3 4 1,0 1-279,1 2 1,0 0 0,2 5 149,0 1 0,12 30 0,4 10 0</inkml:trace>
</inkml:ink>
</file>

<file path=ppt/ink/ink2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06.620"/>
    </inkml:context>
    <inkml:brush xml:id="br0">
      <inkml:brushProperty name="width" value="0.04286" units="cm"/>
      <inkml:brushProperty name="height" value="0.04286" units="cm"/>
      <inkml:brushProperty name="color" value="#FFFFFF"/>
    </inkml:brush>
  </inkml:definitions>
  <inkml:trace contextRef="#ctx0" brushRef="#br0">50 13 7823,'0'-4'404,"0"2"0,0 4 0,0 3-142,0 1 1,0 1 0,0 1-1,0 1-66,0 0 0,0 2 1,2-1-1,1-2-159,1 0 0,-2-1 0,3-1 0,0 0-163,2-2 0,-1-2 0,1-1 198,0-2 1,-2-1 0,-1-2 0,0-2-44,0 0 0,-3-3 1,2-1-1,-3 2-46,0 0 1,0 1-1,-2 0 1,-1 0 52,-1 0 1,-1 0 0,-2 0 0,0 1-59,0 1 0,1 2 0,-2 1 1,-1 0 40,0 0 1,-1 4 0,1 3 0,1 1 54,2 1 1,-1 3-1,3 0 1,0 0-31,2 0 0,1 1 0,1-1 0,1-2-82,1 0 1,2-1 0,4-1 0,0-1-176,1-3 0,3-1 0,-2-1 0,1-1-33,1-1 0,-2-2 0,0-3 1,0-1 184,-1-1 1,0 0 0,-5-1 0,-1-1-21,-3 3 1,0 0-1,0 1 1,0 0 452,-3 0 0,-1 3 1,-3 2-1,0 1-150,-3 1 1,3 0-1,-4 0 1,2 0-436,0 0 0,0 3 0,2 2 0,0 1-481,0 1 1,1 0 0,1 0 693,3 0 0,19 19 0,7 4 0</inkml:trace>
</inkml:ink>
</file>

<file path=ppt/ink/ink2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07.175"/>
    </inkml:context>
    <inkml:brush xml:id="br0">
      <inkml:brushProperty name="width" value="0.04286" units="cm"/>
      <inkml:brushProperty name="height" value="0.04286" units="cm"/>
      <inkml:brushProperty name="color" value="#FFFFFF"/>
    </inkml:brush>
  </inkml:definitions>
  <inkml:trace contextRef="#ctx0" brushRef="#br0">14 28 7848,'-3'0'127,"-1"1"310,4 1 1,0 2 0,0 3-115,0 0 1,1 2 0,1 1 0,1-2-340,1 0 0,0-1 0,3 0 0,1-1-190,1-1 0,-1-2 1,2-3-1,0 0 229,-1 0 0,0-1 0,-2-2 0,0-3 1,0-3 1,-2-1 0,-1 2 0,-1-2 183,-2 2 0,0-1 0,-1 1 0,-1-2 153,-1 2 1,-2 3 0,-3 1-1,0 0-120,0 0 0,-2 2 0,-1 0 0,1 1-118,-1 1 1,2 1 0,-1 1 0,1 1-335,1 1 0,0 0 0,1 3 0,2 0-503,1 0 0,2 0 714,1 0 0,-3 0 0,0 0 0</inkml:trace>
</inkml:ink>
</file>

<file path=ppt/ink/ink2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07.970"/>
    </inkml:context>
    <inkml:brush xml:id="br0">
      <inkml:brushProperty name="width" value="0.04286" units="cm"/>
      <inkml:brushProperty name="height" value="0.04286" units="cm"/>
      <inkml:brushProperty name="color" value="#FFFFFF"/>
    </inkml:brush>
  </inkml:definitions>
  <inkml:trace contextRef="#ctx0" brushRef="#br0">35 98 7749,'-1'7'0,"-1"0"0,0 0 0,0 0 0,1 0 0,-1 0 0,0 0 0,0-2 0,3-1 0,0 2 586,1 0 0,2-2 1,-2 0-1,3-1-328,1-1 0,1-1 0,0 1 0,0 0-434,0 0 1,2-2 0,0-2 0,0-1 156,-2-1 0,0 0 0,-2-3 0,-1 0 84,-1 0 1,2-3-1,-3-1 1,0-1 14,1 1 1,-2-1 0,1-1 0,-3 1 51,-1 0 1,-4 3 0,2-2 0,-3 1 119,0 1 1,0 4 0,0 0 0,0 0 152,-3 2 0,2-1 1,-3 4-1,1 1-143,1 2 1,2 0 0,0 4 0,0 0-154,0 0 1,2 3 0,1 0-1,1 0-284,2 0 0,1-1 0,1-2 0,2 1-333,1 1 1,1-3 0,3 0-1,0-2 98,1-3 0,4 0 1,-2-1-1,0 0 143,1 0 0,-4-1 0,2-1 1,-3-3 303,0-1 1,-2-1 0,-1 0 113,-1 0 1,-1 0 0,-2 0 0,0 1 112,-3 1 0,2 0 0,-4 3 0,0-1-44,1 0 0,-2 2 1,2-1-206,-3 1 0,0 2 1,1 1-1,1 3-465,0 1 1,4 1-1,-2 0 1,3 0-2339,0 0 2788,0 0 0,34 12 0,8 4 0</inkml:trace>
</inkml:ink>
</file>

<file path=ppt/ink/ink2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08.370"/>
    </inkml:context>
    <inkml:brush xml:id="br0">
      <inkml:brushProperty name="width" value="0.04286" units="cm"/>
      <inkml:brushProperty name="height" value="0.04286" units="cm"/>
      <inkml:brushProperty name="color" value="#FFFFFF"/>
    </inkml:brush>
  </inkml:definitions>
  <inkml:trace contextRef="#ctx0" brushRef="#br0">49 28 7749,'-7'0'627,"3"3"0,-1-1 782,0 0 0,1-2-1101,-1 0 0,1 3 1,-1 2 15,0 1 1,4 1-1,-2 0 1,3 0-340,0 0 0,0 1 1,3 0-1,1 2-431,0-2 0,2 0 0,-2-1 0,3 0 182,3 0 1,-3-3 0,3-2 0,0-1 163,-1-1 1,1 0-1,-1-1 1,0-2 210,-1-4 1,0-1 0,-1-3 0,-1 1 153,-1-1 1,0 0-1,-2-2 1,-2 3 137,0 0 1,-1-2-1,0 3 1,-1 0 6,-1 1 0,-2 4 1,-3 0-1,0 1-175,0 1 0,0 1 0,0 1 0,0 1-209,0 2 1,0 0 0,1 4 0,1 0-486,0 0 1,3 0 0,0 0 0,1 0-2850,1 0 3308,0 0 0,16-12 0,3-4 0</inkml:trace>
</inkml:ink>
</file>

<file path=ppt/ink/ink2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09.153"/>
    </inkml:context>
    <inkml:brush xml:id="br0">
      <inkml:brushProperty name="width" value="0.04286" units="cm"/>
      <inkml:brushProperty name="height" value="0.04286" units="cm"/>
      <inkml:brushProperty name="color" value="#FFFFFF"/>
    </inkml:brush>
  </inkml:definitions>
  <inkml:trace contextRef="#ctx0" brushRef="#br0">11 91 7762,'-7'-3'49,"3"2"0,4-1 1,5 4 401,1 3 0,1 2 1,0 1-1,0 2-159,0 1 1,0-2 0,0 0 0,0-1-269,0-1 1,0 0 0,-1-1 0,-1 1-119,0-3 0,0-1 1,2-3 5,0-3 1,-3-1-1,0-6 1,-1-1 57,-1-2 1,1-1 0,-1-1 0,0-1 88,-1 0 0,-2 0 1,-2 3-1,0 0 112,-1 2 0,-3 2 0,3 1 0,-2 2 86,-1 1 0,2 3 1,0 0-1,0 1-46,-1 1 1,1 3 0,1 2-1,0 2-189,0 2 0,3 0 1,-1 2-1,1-1-104,1-2 1,0 2 0,0 0 0,1-3-152,1-1 0,1 0 0,2-2 1,0 0-29,1-2 0,0-1 1,1-1-1,-1-1 127,-1-1 0,1-2 1,-2-3-1,-1 0 3,0 0 0,-2-2 0,-1-1 0,0 2 121,0 0 0,0-1 0,-1-1 1,-2 3 92,-1 1 1,-2 1 0,-1 3 0,0 0-94,0 1 1,0 1-1,0 1 1,1 1 9,1 3 0,2 23 0,3 6 0</inkml:trace>
</inkml:ink>
</file>

<file path=ppt/ink/ink2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09.869"/>
    </inkml:context>
    <inkml:brush xml:id="br0">
      <inkml:brushProperty name="width" value="0.04286" units="cm"/>
      <inkml:brushProperty name="height" value="0.04286" units="cm"/>
      <inkml:brushProperty name="color" value="#FFFFFF"/>
    </inkml:brush>
  </inkml:definitions>
  <inkml:trace contextRef="#ctx0" brushRef="#br0">49 91 7775,'-7'0'824,"0"0"0,2 0-1742,1 0 1,2 1 1125,0 1 0,2 2 0,2 3-101,3 0 0,1-1 0,0-1 1,-1-1-230,0-1 1,0 0 0,2-3-1,0 0 109,0 0 0,0 0 1,0 0 38,0 0 0,-4-3 1,1-2-1,-2-2-36,0-2 0,1 0 0,-3-2 0,0 0 90,0 1 0,-4-1 0,0-1 0,-2 3 117,-1 1 0,0 1 0,-1 1 0,-1 1-12,0 0 0,0 4 1,1 1-1,0 4 73,-2 2 1,2 2 0,2 0 0,2 2-40,1 1 0,1-1 0,2 0 0,0 1-360,0 0 1,1-2-1,1 0 1,4-1 54,2-1 0,0-3 1,1 0-1,0-1-57,0-1 1,-1-1 0,3-1-1,-1-1 54,-1-1 1,-1-2-1,-1-3 1,-1 0 164,-2 0 1,2-3 0,-4 1 0,0 1 13,-2 0 1,0-1 0,0-1-1,0 2 73,-3 0 0,2 2 0,-4 0 0,0 2-45,-1-2 0,-1 1 0,0 0 1,0 2-126,3 0 0,-2 2 0,1-1-1074,-1 1 0,0 2 1081,1 1 0,33 21 0,11 7 0</inkml:trace>
</inkml:ink>
</file>

<file path=ppt/ink/ink2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10.470"/>
    </inkml:context>
    <inkml:brush xml:id="br0">
      <inkml:brushProperty name="width" value="0.04286" units="cm"/>
      <inkml:brushProperty name="height" value="0.04286" units="cm"/>
      <inkml:brushProperty name="color" value="#FFFFFF"/>
    </inkml:brush>
  </inkml:definitions>
  <inkml:trace contextRef="#ctx0" brushRef="#br0">13 42 7766,'-7'-4'-34,"3"1"1,2 4 0,4 1 320,0 3 1,3 1-1,0 1 1,0 0-189,0 0 0,1-3 1,-1 1-1,1 0-183,1-1 0,0 1 0,0-2 0,0 0 59,0 0 1,0 0 0,0-3 76,0 0 0,-1-3 0,-1-2 0,-3-1 15,-1-1 1,1-1-1,0 0 1,-1-2 18,-2 2 1,-1-1-1,-3 1 1,0-1 176,-1 3 0,-1 0 0,0 3 0,-1 0 54,-1-1 1,1 2 0,-1 3-141,1 1 0,3 2 1,2 3-1,-1 0-128,3 0 1,0 0 0,2 0 0,1 0-389,3 0 1,1 0 0,1-1 0,0-1 126,0 0 0,1-3 0,0 0 0,2-1 55,-2-1 1,0 0 0,-1-1-1,0-1 197,0-3 1,-3-1-1,0-1 89,-1 0 0,0 0 1,-4 0-64,-1 0 0,0 2 1,-3 1-274,0 1 0,-1 1 207,-1 2 0,-10 9 0,-1 3 0</inkml:trace>
</inkml:ink>
</file>

<file path=ppt/ink/ink2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11.203"/>
    </inkml:context>
    <inkml:brush xml:id="br0">
      <inkml:brushProperty name="width" value="0.04286" units="cm"/>
      <inkml:brushProperty name="height" value="0.04286" units="cm"/>
      <inkml:brushProperty name="color" value="#FFFFFF"/>
    </inkml:brush>
  </inkml:definitions>
  <inkml:trace contextRef="#ctx0" brushRef="#br0">35 42 7773,'-7'0'681,"3"0"1,-1 0-45,0 0 1,1 0 940,-1 0-1370,4 0 1,-2 3 0,3 2-1,0 2-119,3 2 1,1 0 0,3 2 0,0 0-397,3-1 0,-2 1 0,3 1 0,0-3-36,0-1 0,-3-3 1,2-2-1,-1 0 140,1-1 0,-1-1 0,-2-2 0,0-2 135,0-4 0,-1-1 0,0-3 0,-3-2 195,1 0 0,-2-1 0,-2 0 0,0 1 250,0 1 0,-3 0 1,-2 3-1,-1 0-13,-1 1 0,0 4 0,-1 0 1,0 1-203,-2 1 1,0 1 0,2 1 0,-1 0-65,0 0 1,-1 4 0,1 0-1,0 2-120,1 1 0,4 3 0,0-1 0,0 0-231,0 1 1,3-2 0,-2 1-161,3-1 0,0-1 0,0-1 0,3-1 0,-2-2 0,3-2-88,-1 1 1,3-1-1042,-2 1 1542,-1-1 0,-6-10 0,-5-3 0</inkml:trace>
</inkml:ink>
</file>

<file path=ppt/ink/ink2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11.919"/>
    </inkml:context>
    <inkml:brush xml:id="br0">
      <inkml:brushProperty name="width" value="0.04286" units="cm"/>
      <inkml:brushProperty name="height" value="0.04286" units="cm"/>
      <inkml:brushProperty name="color" value="#FFFFFF"/>
    </inkml:brush>
  </inkml:definitions>
  <inkml:trace contextRef="#ctx0" brushRef="#br0">20 84 7783,'-6'3'0,"1"1"1126,0 0 0,4 0-1715,-2-2 1,3-1 0,2 2 912,0 0 0,3-1 0,-2 2 0,1 2 160,1 0 1,-1-1 0,1 1 0,-1 1-432,0 0 1,2-1 0,-1 2 0,1-3-129,1 0 0,0-1 1,0-2-97,0-1 0,0-1 1,-1-1-1,0-1 80,-2-3 0,0-4 1,1-3-1,-3-2 131,-1-2 0,-1 1 0,0-1 0,0 1 81,0 1 0,-1 3 1,-1 0-1,-2 1 136,0 1 1,-2 1 0,1 2 0,-1 2-6,-1 1 1,3 2 0,-1 1 0,0 0-220,-2 0 0,3 6 1,0 2-1,0 2 32,0 2 0,2 1 1,-1 1-1,1 1-14,0 1 1,-1-1 0,3 0-1,1-1-106,2-3 0,-3-2 0,3-1 1,0-2-441,2-1 1,-1-3 0,1 0 243,0-1 1,-1-4 0,1-2 0,-1-2 135,0-2 0,-1-1 0,-3-3 0,0 2 77,0-2 1,0 3-1,0 1 1,0 1 222,0 1 1,-3 0 0,-2 1-163,-1 1 1,-1 2-1,0 3-473,0 0 0,0 1 0,0 1-1140,0 3 1590,4 1 0,-4 1 0,4 0 0</inkml:trace>
</inkml:ink>
</file>

<file path=ppt/ink/ink2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12.569"/>
    </inkml:context>
    <inkml:brush xml:id="br0">
      <inkml:brushProperty name="width" value="0.04286" units="cm"/>
      <inkml:brushProperty name="height" value="0.04286" units="cm"/>
      <inkml:brushProperty name="color" value="#FFFFFF"/>
    </inkml:brush>
  </inkml:definitions>
  <inkml:trace contextRef="#ctx0" brushRef="#br0">22 49 7874,'-6'1'-214,"0"1"264,1 0 0,4 3 0,-1 0 189,1 1 0,2 1 0,1 0 0,2 0-146,0 0 1,3 1 0,-1 0-1,2 1-176,1-3 1,-1 1 0,-1-3 0,2 0 112,0-2 1,1-1 0,-1-1-1,0-1 102,0-1 1,-2-2 0,0-4 0,-1-1-73,-1-3 0,1 0 0,-4-1 0,-1 2 66,0-2 1,-1 3-1,-1-1 1,0 1 26,-1 1 1,-4 2-1,1 2 1,-1 1 87,-4 1 0,2 0 0,-3 3 0,1 1-7,1 1 1,-1 1 0,1 3 0,0 2-147,2 0 1,2 2-1,0 2 1,1 0-67,0 0 1,1 1-1,3-1 1,0 0-334,0 0 0,3-2 0,1-3 1,3-1-51,0-1 1,2-2-1,1-3 1,0 0 259,0 0 0,-1-3 0,-1-3 0,1-2 22,0-4 0,-2-1 0,-3 0 0,-1 0 129,-2 2 1,0 0-1,-1-1 1,0 3 216,0 1 0,-3 2 1,-1 1-1,-3 1-145,0 1 0,0 0 0,0 4 0,0 1-839,0 3 717,4 4 0,6 36 0,4 12 0</inkml:trace>
</inkml:ink>
</file>

<file path=ppt/ink/ink2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9:36.792"/>
    </inkml:context>
    <inkml:brush xml:id="br0">
      <inkml:brushProperty name="width" value="0.04286" units="cm"/>
      <inkml:brushProperty name="height" value="0.04286" units="cm"/>
      <inkml:brushProperty name="color" value="#FFFFFF"/>
    </inkml:brush>
  </inkml:definitions>
  <inkml:trace contextRef="#ctx0" brushRef="#br0">382 105 7776,'9'-8'-54,"-1"4"1041,-8-7 1,0-1-130,0-5 1,-6-1-364,0 1 1,-7 8-322,1 3 1,-3 4-1,-2 2 1,-1 2-88,1 4 1,0-3 0,-1 9 0,-1 1-217,-4 3 0,10 1 1,-5 0-1,5 1-25,3-1 1,1 0 0,5 1 0,-2-1 79,2 0 0,2 0 1,4 1-1,2-1 52,2 0 1,7-1 0,-1-3-1,5-1 91,6 1 1,-4 3 0,6 1-1,-2-2 49,1-3 0,-1 3 0,-6-3 0,0 1 45,1-1 0,-1 3 0,-2-3 0,-1 3 117,-3 2 1,-7-5-1,2-1 1,-4 3 125,-2 1 1,-2 3 0,-4-1-358,-5 0 0,-5 0 1,-3 1-1,-2-1-348,-2 0 1,-6-1-1,4-3 1,-2-3-2267,-4-3 2565,-1-1 0,-13-21 0,-7-8 0,-3-1 0,-1 0 0</inkml:trace>
</inkml:ink>
</file>

<file path=ppt/ink/ink2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9:44.690"/>
    </inkml:context>
    <inkml:brush xml:id="br0">
      <inkml:brushProperty name="width" value="0.06" units="cm"/>
      <inkml:brushProperty name="height" value="0.06" units="cm"/>
      <inkml:brushProperty name="color" value="#E71224"/>
    </inkml:brush>
  </inkml:definitions>
  <inkml:trace contextRef="#ctx0" brushRef="#br0">173 95 7772,'-17'0'1359,"7"0"1,5 0-1,10 0-706,7 0 1,3 0 0,4 0 0,3 0-203,1 0 0,7-2 1,-1-2-1,4-1-173,2 1 0,-1 2 0,1 2 0,1 0-147,5 0 1,-5 0 0,5-2 0,-3-2-163,2-2 1,-5 1-1,2 5 1,-9-2-299,-3-4 1,-2 4 0,-5-4 0,-3 2-1903,-3-1 695,-5 3 0,-9-12 156,-3 8 1380,3-7 0,-60 26 0,-5-1 0</inkml:trace>
  <inkml:trace contextRef="#ctx0" brushRef="#br0" timeOffset="632">156 130 7772,'-12'0'1166,"1"0"0,7 2-417,-2 3 1,-1-1 0,1 8-405,2 1 0,2 8 1,0 4-1,-2 2-107,-1 4 1,-3 8-1,2 3 1,-4 2-60,1 4 0,-5 2 0,7 0 0,-1-4-41,0-5 0,-3-7 0,5-5 0,2-6-863,2-4 311,2-9 0,0-4 0,2-12 1,4-6 67,5-3 0,5-2 1,1-3-1,0-1 200,1-2 1,-1 0 0,0 6 0,1 0 48,-1-1 0,6 1 0,0 2 1,0 1 130,2 3 0,2 5 0,6-4 0,-2 3 145,-3 3 0,1 2 1,6 4-1,-1 3 89,1 7 1,-2 9 0,-3 4 0,-3 2-12,-2 4 0,-4 1 0,-7 3 0,-4 2-22,-3 3 0,5-3 0,-6 3 0,-5-2 15,-4 3 1,-7-5 0,-7 5 0,-3-5 17,-3-1 1,2-6 0,-6-3-1,0 1-70,1 0 0,-3-6 1,-6 1-1,0-7-177,1-3 1,-6-7-1,-1 5 1,3-2-383,1-5 0,-3-3 0,1-5 0,5-7-2992,3-3 3353,2-3 0,2-68 0,15 34 0,-1 0 0</inkml:trace>
</inkml:ink>
</file>

<file path=ppt/ink/ink2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12"/>
    </inkml:context>
    <inkml:brush xml:id="br0">
      <inkml:brushProperty name="width" value="0.04286" units="cm"/>
      <inkml:brushProperty name="height" value="0.04286" units="cm"/>
      <inkml:brushProperty name="color" value="#FFFFFF"/>
    </inkml:brush>
  </inkml:definitions>
  <inkml:trace contextRef="#ctx0" brushRef="#br0">1772 1 9016,'-7'5'1573,"0"-2"-1154,3 6 1,3-4 0,-3 3-70,3 3 0,1-4 0,0 2 0,0 1 14,0 2 0,0 1 0,0 0 1,0 2-48,0 3 1,1-2-1,2 6 1,1 2-123,-2 0 0,-1 0 1,-1 1-1,0 3-53,0 0 0,0 0 0,0 0 0,0 1-58,0 2 0,0 1 1,0-2-1,0 1-85,0-2 1,0-1-1,0-2 1,0 1 86,0-1 0,0 1 0,0-1 0,0 1 60,0-1 0,0 1 1,0-1-1,0 1-28,0-1 1,0 1 0,0-2 0,0 0-59,0 1 1,0-7 0,0 8 0,0-2-87,0 0 1,0 1 0,0 1 0,0-2 36,0-3 0,0 3 1,0-3-1,0 3 34,0 1 0,0 1 0,0-2 1,0 2 19,0-1 1,0 1-1,0-1 1,0 1 55,0-1 1,0-4-1,0 0 1,0 3-64,0 5 0,0-2 0,0 3 0,0-5-49,0-4 0,0 5 0,0-2 1,0 3-58,0-4 1,0 3 0,0-5 0,0 3 13,0 1 0,0 1 1,0-1-1,0-1 105,0-3 1,0 8 0,0-4 0,0 2-86,0 0 0,0 3 0,0 0 0,0-2 91,0-1 1,0 3 0,0 0 0,-1-2-46,-3-1 1,3-1-1,-3 1 1,3 1-8,1 2 1,0 0 0,0-5 0,0 1 5,0-1 1,0 1 0,0-1-1,0 1 6,0-1 0,0 1 0,0 1 0,0 0-29,0 3 0,0-1 0,0-7 1,-2-1-2,-2 2 0,3 4 0,-3 0 0,2-3-49,2 0 0,0 0 1,0 1-1,0 1 100,0 0 1,0-6 0,0 1 0,0 0 6,0-1 0,0 4 0,0-3 1,0 3-61,0 1 0,0-4 0,0 0 1,0 2-72,0 1 1,0-3 0,0 0 0,0 0 57,0-1 1,0 2 0,0-4 0,0 0 7,0 1 1,0-1 0,2-3-1,0 3 68,2 2 0,1-5 0,-5 1 0,0 0-7,0 0 1,0-2-1,0 3 1,1-2-67,3 1 1,-3-2-1,3 4 1,-3-1-62,-1-1 1,0 1 0,0-3 0,0 1 87,0 2 0,0 4 1,0-5-1,0 1-46,0 1 1,0-3 0,0 5 0,0-1-29,0 1 0,0-3 1,0 2-1,0 1 21,0-1 1,0 0 0,0 4 0,0-3-34,0-2 1,0 0 0,0-2 0,0 5 47,0-2 1,0 4 0,0-7 0,0 0 20,0 3 1,0-4 0,0 5 0,0-1-74,0 0 0,0-1 0,0 3 0,0 0 35,0-2 1,0 3-1,0-4 1,0 3 35,0 1 1,0 1 0,0-2 0,0-4-17,0 1 1,0-2 0,0 4 0,0-1 0,0 0 1,0-4 0,0 4 0,0-3-11,0 1 0,0 4 0,0-3 1,0 0-31,0 0 0,0 3 0,0-3 0,0 2-33,0 2 0,0-2 0,0 0 0,0-1 90,0 1 0,0 1 0,0 3 0,0-2 23,0-1 0,0 1 1,0 1-1,0 0-25,0-2 1,0-1 0,0 2 0,0-1-5,0 2 0,0-4 0,0 2 0,0 0-36,0-1 1,0 3 0,2-5-1,0 1 31,3 4 1,-1-4-1,-4 1 1,0 0 21,0-1 1,0 1 0,0 2 0,0-1 8,0 2 1,0-4-1,0 0 1,0 2-42,0-2 0,0 1 1,0 1-1,0-3 12,0-1 0,0 2 1,0 2-1,0-4-170,0-3 1,0-1-1,0 2 1,0 2 69,0-2 0,0-2 0,0 0 1,0-1 82,0 1 1,0 3-1,0 0 1,0 0-9,0-3 1,0-1-1,0 1 1,0-1 35,0 1 0,0-2 0,0 2 0,0-1-11,0 1 0,-2 3 0,0 0 1,-3 0 7,3-3 1,0 0-1,2-1 1,0 0 2,0 0 0,0 2 0,-1 1 0,-1 2 7,-2-2 1,0 0 0,4 0 0,0 2-26,0-2 1,0-1 0,0-1 0,0 3-10,0 0 0,-2 1 0,-1-5 0,-1 0 10,2 1 1,0 3 0,2 1-1,0-2 2,0-1 0,0-2 0,0 0 0,0 0-2,0 1 1,0-1-1,0 0 1,-1 0-20,-3 1 0,3-1 1,-3 0-16,2 0 0,2 1 1,0-1 42,0 0 1,0 0 0,0 0 3,0 1 1,0-1-1,0 0-57,0 0 0,0 1 1,0-1-214,0 0 0,0 0-498,0 1 1,0-6-3422,0 1 4186,0-6 0,-32-56 0,12 16 0,0 1 0</inkml:trace>
  <inkml:trace contextRef="#ctx0" brushRef="#br0" timeOffset="1">1759 28 8182,'0'-8'2331,"-5"2"1,3 6-2077,-7 0 1,5 1 0,-2 4 0,-1 3-12,0 4 1,0 3 0,-6 4 0,2 8-12,-2 6 1,-3 6 0,-1 2 0,-1 1-84,1 2 0,0 5 1,2-5-1,-1-1-314,1-2 0,2-7 1,2-5-1,3-5-3010,4-7 1294,3-8 1880,1-3 0,21-59 0,6-13 0</inkml:trace>
  <inkml:trace contextRef="#ctx0" brushRef="#br0" timeOffset="2">1772 93 7756,'0'9'1683,"0"0"0,0-5-938,0 5 0,5 0 0,3 4-434,3 0 0,2 2 1,2 1-1,1 3 31,-2 2 0,2 1 0,-2 6 0,2 3-314,-1 4 0,-2-1 0,-1 1 0,0 0-621,0-1 0,-4 3 0,-1-6 0,-2-3-1231,-2-5 1,-2-4 1823,-1-5 0,-5-25 0,-1-5 0</inkml:trace>
  <inkml:trace contextRef="#ctx0" brushRef="#br0" timeOffset="3">61 1297 7778,'0'14'707,"0"-8"1,1 0 0,4-6-422,2 0 1,4-4 0,1-2-1,0-2-194,0-8 1,2 4 0,-1-6 0,0 1-43,-2 0 0,-3 1 1,1-5-1,-2 0-42,-1 1 1,-2 4 0,-6-1-1,0 0-123,-2 0 0,-10 3 0,2 0 0,-1 4 32,-1 5 0,1-4 1,-2 5-1,-1 1 53,2 1 1,0 8 0,2 5 0,0 3 56,0 3 0,1 7 1,2-1-1,2 5 121,1 4 0,3 0 0,3-2 1,0 1 33,0 4 1,5-6 0,3 1 0,4-2-128,4-1 0,-1-2 0,3-5 0,1-5-124,0-5 0,-3-5 0,4 2 0,0 0-175,-1-4 0,0-8 0,-4-4 0,1-4-44,-2-5 0,0 2 1,-4-8-1,0-2 14,-2-4 1,-4-1-1,3 1 1,-2-1 101,-2 1 0,-2 2 0,-1 0 0,0 0 98,0-3 1,0 6-1,0 7 770,0 3-102,0 8 1,0 7 0,0 10 0,0 6 9,0 7 0,0 2 1,0 5-1,0 3-216,0 1 1,4 0-1,0 7 1,-1-4-206,-2-1 0,3 0 0,0-6 1,0-4-374,1-2 1,-3-8 0,3 1-659,1-8 1,-4-3 0,5-9 445,-2-6 0,1-5 0,-4-14 1,4-3 40,0-4 0,-2-4 1,3 0-1,0 0 45,-1-2 1,-2 2 0,3-1-1,-1 2 244,1 2 1,-4 6 0,3 8 0,-2 4 49,-1 4 0,1 8 368,-4 6 0,2 7 0,0 11 0,3 4 748,-3 3 1,1 3-1,0 1 1,0 3-832,0 2 0,0-4 1,0 1-1,1-5-583,-1-4 1,-1 3 0,0-5 0,2 1-3315,-1-4 3634,-1-1 0,-2-38 0,0-10 0</inkml:trace>
  <inkml:trace contextRef="#ctx0" brushRef="#br0" timeOffset="4">615 1311 7778,'0'6'1564,"5"7"0,-2-12-1342,5 4 0,-4-8 0,3-5 0,0-3-183,0-3 0,-1-3 0,3 0 0,-2-2-40,-2-1 1,-1 2 0,-2-3 0,0 0-78,3 1 1,-1 3 0,-6-4-1,-2 1 63,-4 5 0,1 2 0,-1 4 0,-1 4 49,-2 4 1,-1 1 0,0 0 0,0 1 31,0 4 0,0 7 0,1 7 1,2 1 68,1 4 1,5 1-1,-1 1 1,3 1 67,1-1 1,0 1 0,0-1 0,1-1-283,3-3 1,3 3-1,5-5 1,0-1-410,0-5 1,0-3 0,2-6 0,0-2-166,2-1 1,1-2-1,-4-4 1,1-5 141,3-8 0,-1-7 0,-5-2 0,0-2 511,-2-3 0,0 3 0,-4-1 0,1 4-97,-1 3 0,0 5 0,-2 0 97,1 3 222,0 6 1,-4 4 0,0 8 0,0 6 829,0 7 0,0 3 0,0 7 1,0-1-447,0 1 1,0-1-1,0 1 1,0-2-490,0 2 1,0-4 0,0-3 0,0-1-228,0-3 0,0-6-235,0-1 1,0-8 0,0-2 116,0-11 0,0-6 0,0-9 0,0-1 69,0-3 0,0 3 1,1-2-1,2 2-27,1 1 0,0 1 0,-3 1 0,2 3-242,1 3 1,4 5 0,-3 3 0,2 0-108,3 2 0,-4 6 0,2-1 0,1 4 535,2 4 0,1 2 0,0 5 0,0-5 0,0 0 0,-4 5 0,0-3 0,-3-3 0,1-5 9,-1-7 0,-1 0 0,-4-3 514,0 1 0,0 1 1,0-1 112,0-1 0,-5 0 1,-3 0-366,-3 1 0,-1 6 1,0-2-181,0 4 0,4 2 0,0 4 0,0 4-162,1 2 0,-2 4 0,5 3 0,1 4 130,2 3 0,1 1 0,0 1 0,0-2-47,0-3 1,1 3-1,2-5 1,3 0-43,0-1 0,1-5 1,2-3-1,-1 0-215,2-2 1,0-6-1,2-1-6,0-4 1,-1-7 0,-2-7 0,-2-4 36,-1 0 0,-1-1 0,-2-2 0,0 3 132,0 1 0,-1-4 0,-2 5 1,0 3 125,0-1 1,0 8 92,0-1 0,1 6 247,3-2 1,-3 10 0,4 6-1,-3 3-169,2 4 1,-3 6-1,5-1 1,-2 6 419,0 6 0,1 0 1,-2 1-1,1 4-174,-2 2 1,0 2 0,-2-4-1,0-2-70,0-3 1,0-2-1,-2-7 1,0-1-167,-2-3 1,-5-3 0,0-7 0,-1-3-71,-2-5 0,0-2 0,-1-2 0,2 0-740,-2 0 0,1-10 0,0-7 585,0-6 0,8-17 0,1-8 0,1-9 0,-1 1 0</inkml:trace>
  <inkml:trace contextRef="#ctx0" brushRef="#br0" timeOffset="5">1109 1086 7778,'0'13'217,"0"0"1,1-5 0,2 3 0,2 2 459,2 4 1,-3 2 0,4-4 0,2 4-275,0 3 0,3-6 0,0 2 0,1 0-784,3 0 1,-1-1 0,-5-4 0,0-4-776,-2 1 0,1-6 1156,-2 4 0,-8-34 0,-1-4 0</inkml:trace>
  <inkml:trace contextRef="#ctx0" brushRef="#br0" timeOffset="6">1350 966 7770,'-12'6'1179,"4"-3"-324,0 6 1,4-1-1,-3 6 1,2-1-331,2 1 0,2 3 1,1 2-1,0 3-95,0 6 1,0 5 0,0 7 0,-1 5 23,-4 4 0,3 7 1,-5 8-1,1 3-238,-1 4 0,-2-1 1,-2-3-1,-2-3-308,2-2 0,4-11 0,2-11 1,5-9-1810,0-7 0,0-10-1644,0-5 3545,0-12 0,-6-40 0,-1-21 0</inkml:trace>
</inkml:ink>
</file>

<file path=ppt/ink/ink2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19"/>
    </inkml:context>
    <inkml:brush xml:id="br0">
      <inkml:brushProperty name="width" value="0.025" units="cm"/>
      <inkml:brushProperty name="height" value="0.025" units="cm"/>
      <inkml:brushProperty name="color" value="#FFFFFF"/>
    </inkml:brush>
  </inkml:definitions>
  <inkml:trace contextRef="#ctx0" brushRef="#br0">1 0 21172,'8'0'771,"0"0"-603,2 0 1,0 0-1,2 0 1,1 0-10,3 0 0,-1 0 0,7 0 0,2 0-53,3 0 1,7 0 0,2 0-1,6 0-57,1 0 1,4 0 0,-3 0 0,3 0 36,1 0 0,-4 0 1,-1 0-1,-1 0-19,-4 0 1,-3 0 0,-1 0 0,-1 0-3,-4 0 1,2 0-1,-3 0 1,0 0 3,2 0 0,0 0 1,3 0-1,-2 0-47,-2 0 0,4 0 0,-2 0 0,0 0 6,-3 0 1,-2 0 0,-2 0 0,1 0 9,3 0 1,-7 0-1,3 0 1,-1 0-3,0 0 0,2 0 0,2 0 0,2 0 5,-2 0 1,-3 0 0,1 0-1,0 0-17,3 0 1,-2 0 0,1 0 0,-4 0-25,-3 0 1,1 0 0,6 0 0,-1 0-9,-3 0 0,1 0 0,-4 0 0,3 0 8,1 0 1,0 0 0,0 0 0,0 0 22,0 0 0,2 0 0,1 0 0,1 0 31,-2 0 0,4 0 0,0 0 0,0 0 12,4 0 0,-4 0 0,1 0 0,0 0-11,0 0 1,-3 0-1,3 0 1,-1 0-5,1 0 0,-4 0 1,3 0-1,-3 0-15,2 0 0,3 0 0,-3 0 0,1 0-27,-1 0 0,5 0 1,-2 0-1,1 0 33,0 0 1,0 0 0,-4 0-1,2 0-20,2 0 1,1 0 0,-2 0 0,-2 0 16,-1 0 1,-2 0 0,4 0 0,-2 0-13,-2 0 0,2 0 0,-1 0 1,1 0-30,0 0 1,-2 0 0,4 0-1,0 0 12,-1 0 1,-2 0 0,3 0 0,0 0 0,0 0 1,-3 0-1,4 0 1,1 0-3,2 0 0,-3 0 0,-1 0 0,0 0-13,0 0 0,-4 0 0,4 0 0,-1 0-4,-4 0 1,4 0 0,-2 0-1,-1 0 6,-1 0 0,1 0 0,2 0 0,-3 0-2,0 0 0,0 0 1,0 0-1,3 0 11,2 0 0,-4 0 1,2 0-1,1 0-13,2 0 1,-3 0 0,0 0 0,-2 0-5,0 0 1,0 0 0,4 0 0,-1 0 3,-4 0 0,4 0 0,-2 0 0,0 0-1,1 0 0,-3 0 1,3 0-1,0 0-6,-2 0 0,6 0 0,-5 0 1,-1 0-22,3 0 0,-4 0 0,2 0 0,-3 0 20,0 0 0,-2 0 0,1 0 1,0 0 1,0 0 1,2 0-1,1 0 1,0 0-2,-4 0 1,1 0 0,-4 0 0,2 0 26,3 0 1,-1 0-1,0 0 1,-1 0 5,-3 0 0,2 0 1,-2 0-1,3 0-17,1 0 1,-4 0 0,0 0-1,2 0-2,1 0 0,-1 0 0,0 0 0,-2 0-1,1 0 0,-2 0 0,1 0 0,1 0-34,2 0 1,-3 0 0,1 0 0,0 0-15,2 0 0,-3 0 0,-2 0 1,1 0 32,0 0 1,-3 0-1,3 0 1,-1 0 18,1 0 0,-5 0 0,4 0 0,-2 0 49,0 0 1,0 0 0,-4 0-1,0 0 61,1 0 0,2 0 0,1 0 0,-1 0-68,-1 0 1,-2 0 0,0 0 0,0 0 2,0 0 0,0 0 0,0 0-25,0 0 1,-4 0-911,0 0-2846,0 0 3732,-1 0 0,-37 0 0,-20 0 0,-4 0 0,0 0 0</inkml:trace>
</inkml:ink>
</file>

<file path=ppt/ink/ink2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20"/>
    </inkml:context>
    <inkml:brush xml:id="br0">
      <inkml:brushProperty name="width" value="0.025" units="cm"/>
      <inkml:brushProperty name="height" value="0.025" units="cm"/>
      <inkml:brushProperty name="color" value="#FFFFFF"/>
    </inkml:brush>
  </inkml:definitions>
  <inkml:trace contextRef="#ctx0" brushRef="#br0">35 1 20587,'-6'0'-568,"-5"0"0,8 0 831,-4 0-192,4 0 1,-1 0 51,8 0 0,-1 0 0,4 0-48,3 0 1,0 0 0,3 0-1,-1 0-16,0 0 1,0 0-1,0 0 1,0 0-4,0 0 1,0 0 0,2 0-1,0 0-52,2 0 0,0 0 0,-2 0 0,0 0-13,2 0 1,6 0 0,-3 0 0,1 0 11,0 0 1,-1 0-1,2 0 1,-1 0 0,1 0 1,2 0-1,1 0 1,0 0 11,1 0 0,-1 0 0,0 0 0,0 0 27,0 0 1,-4 0 0,1 0 0,4 0-3,2 0 1,-1 0-1,-4 0 1,-2 0-11,1 0 0,5 0 0,1 0 0,-3 0 76,-2 0 0,-2 0 1,5 0-1,2 0 14,2 0 0,0 0 1,-3 0-1,3 0-45,-2 0 1,-2 0 0,-1 0 0,0 0-82,1 0 1,-5 0-1,0 0 1,0 0-23,-2 0 1,4 0 0,-7 0 0,2 0 41,0 0 1,0 0 0,5 0 0,-2 0-4,1 0 1,-2 0 0,2 0-1,0 0-9,2 0 0,1 0 0,1 0 0,2 0 3,1 0 1,4 0 0,-4 0 0,0 0 21,2 0 0,-5 0 0,4 0 0,0 0 4,-1 0 1,4 0 0,-3 0 0,1 0-3,-1 0 1,5 0 0,-3 0 0,5 0 4,-1 0 0,2 0 0,0 0 1,2 0 11,2 0 1,3 0 0,-4 0 0,-2 0 14,0 0 1,2 0 0,0 0 0,-1 0-89,-2 0 0,0 0 1,0 0-1,2 0 38,1 0 1,2 0 0,-4 0 0,2 0-3,0 0 0,1 0 1,-1 0-1,0 0 12,2 0 0,-3 0 0,5 0 0,1 0 41,2 0 0,-2 0 0,-3 0 0,0 0-32,-4 0 0,0 0 0,-2 0 0,-1 0 4,-3 0 1,3 0 0,-3 0 0,2 0-14,3 0 0,-1 0 0,0 0 0,0 0-12,0 0 0,4 0 1,1 0-1,-2 0-3,-2 0 1,-1 0 0,2 0 0,-1 0 7,-1 0 1,3 0 0,-7 0-1,3 0 4,1 0 1,-1 0 0,-2 0 0,-2 0-2,-1 0 0,1 0 1,-1 0-1,0 0 9,-1 0 1,0 0-1,0 0 1,2 0-29,5 0 1,0 0 0,0 0 0,0 0-5,0 0 0,0 0 1,0 0-1,1 0-11,-1 0 1,-2 0 0,-1 0-1,-5 0-19,-3 0 0,3 0 0,0 0 0,-1 0 35,-1 0 0,-2 0 0,0 0 0,0 0 3,0 0 1,0 0 0,0 0 0,1 0-13,4 0 1,-2 0-1,3 0 1,0 0 3,-4 0 0,4 0 1,-2 0-1,-1 0-17,-2 0 0,-2 0 1,-2 0-1,-2 0 4,-2 0 0,5 0 0,-3 0 0,-1 0 14,-2 0 1,2 0-1,0 0 1,0 0 13,4 0 1,-5 0 0,0 0 0,0 0 0,4 0 0,-2 0 1,1 0-1,0 0 9,-2 0 1,4 0-1,-5 0 1,2 0 5,3 0 0,-5 0 0,-1 0 0,-2 0-3,3 0 0,-4 0 0,3 0 0,-3 0-15,-1 0 0,1 0 1,-2 0-1,2 0-8,-2 0 0,2 0 0,-1 0 0,0 0-18,0 0 1,-1 0 0,2 0 0,0 0-10,4 0 1,-4 0 0,3 0 0,-3 0 27,-1 0 0,0 0 0,0 0 0,1 0 14,-2 0 0,2 0 0,-2 0 33,1 0 0,1 0 0,-2 0-5,2 0 0,-2 0 0,2 0-33,-1 0 1,0 0-42,0 0 0,0 0 0,0 0 13,0 0 0,-4 0 0,0 0 0,1 0 1,2 0 16,1 0 1,0 0-1,0 0 35,0 0 1,-4 0 0,0 0-5,2 0 0,-4 0 0,3 0-25,0 0 1,-3 0 0,3 0-63,0 0 1,-2 0 0,1 0-429,1 0 1,-2 0-744,1 0 1228,-5 0 0,-29 0 0,-18 0 0,-3 0 0,0 0 0</inkml:trace>
</inkml:ink>
</file>

<file path=ppt/ink/ink2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21"/>
    </inkml:context>
    <inkml:brush xml:id="br0">
      <inkml:brushProperty name="width" value="0.025" units="cm"/>
      <inkml:brushProperty name="height" value="0.025" units="cm"/>
      <inkml:brushProperty name="color" value="#FFFFFF"/>
    </inkml:brush>
  </inkml:definitions>
  <inkml:trace contextRef="#ctx0" brushRef="#br0">0 1 22949,'12'0'867,"0"0"1,2 0-702,2 0 1,2 0-1,7 0 1,0 0-62,3 0 1,3 0 0,4 0 0,-1 0-48,3 0 0,-4 0 0,7 0 1,-3 0 22,-6 0 0,6 0 1,-3 0-1,5 0 52,0 0 0,-1 0 1,-3 0-1,3 0-9,2 0 1,-2 0 0,2 0 0,-2 0-77,-3 0 1,2 0-1,-2 0 1,-2 0-70,-1 0 1,0 0-1,4 0 1,0 0 17,1 0 0,-3 0 1,0 0-1,-2 0-9,2 0 0,0 0 0,3 0 1,-3 0 47,-1 0 1,0 0-1,-4 0 1,1 0 22,-1 0 0,-1 0 1,-4 0-1,1 0-72,-1 0 0,1 0 0,2 0 0,1 0 34,-1 0 0,-1 0 1,1 0-1,2 0-11,2 0 1,2 0 0,3 0 0,0 0 40,0 0 1,1 0-1,2 0 1,3 0-87,1 0 0,-5 0 1,2 0-1,-1 0-14,2 0 0,-4 0 0,3 0 0,-1 0-31,1 0 1,-1 0 0,4 0-1,0 0 43,-1 0 0,-2 0 0,4 0 0,-1 0 76,-1 0 1,1 0 0,3 0-1,-4 0 22,0 0 1,3 0-1,-2 0 1,0 0 43,-3 0 0,-2 0 0,-2 0 0,0 0-74,0 0 0,4 0 0,0 0 0,-2 0 56,-5 0 0,6 0 1,-3 0-1,2 0-9,0 0 1,2 0 0,1 0 0,0 0-23,1 0 0,2 0 0,-4 0 1,1 0 17,0 0 1,-4 0 0,5 0 0,-2 0-123,0 0 1,0 0 0,-4 0-1,1 0 63,-1 0 1,0 0 0,0 0 0,0 0 14,0 0 1,-4 0 0,2 0 0,2 0 37,2 0 0,3 0 0,-5 0 0,1 0 49,4 0 1,0 0 0,5 0-1,-3 0-42,-2 0 0,3 0 0,-2 0 1,-1 0-49,1 0 0,-1 0 1,-2 0-1,1 0-9,-1 0 1,3 0-1,-2 0 1,-2 0-25,0 0 0,-2 0 1,0 0-1,1 0 24,-1 0 0,-1 0 0,2 0 0,-1 0 15,0 0 1,4 0-1,0 0 1,-1 0 40,-1 0 0,2 0 0,0 0 0,-1 0-31,-1 0 1,-3 0-1,1 0 1,2 0-52,2 0 1,-3 0-1,3 0 1,-6 0-23,-1 0 1,-6 0 0,6 0-1,-2 0-59,0 0 0,-1 0 0,-4 0 0,0 0 41,2 0 1,0 0 0,-3 0 0,-1 0 53,0 0 0,0 0 0,2 0 0,0 0 13,2 0 1,0 0 0,-4 0-1,1 0-4,-1 0 0,0 0 1,-1 0-1,0 0-64,-2 0 0,0 0 1,-4 0-1,1 0-31,-1 0 0,3 0 0,-4 0 1,-1 0 23,-2 0 0,4 0 1,-2 0-1,0 0 21,-1 0 1,2 0 0,-1 0 0,1 0-17,-3 0 0,-1 0 0,0 0-80,0 0 0,-4 0-67,0 0 275,-5 0 1,3 0 173,-2 0-322,-2 0 1,5 0-253,-3 0 237,-3 0 141,4 0 155,0 0-261,-3 0-8,3 0 24,-5 0-1318,0 0-570,6 0-325,-5 0 2248,4 0 0,-58 0 0,-14 0 0</inkml:trace>
</inkml:ink>
</file>

<file path=ppt/ink/ink2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22"/>
    </inkml:context>
    <inkml:brush xml:id="br0">
      <inkml:brushProperty name="width" value="0.025" units="cm"/>
      <inkml:brushProperty name="height" value="0.025" units="cm"/>
      <inkml:brushProperty name="color" value="#FFFFFF"/>
    </inkml:brush>
  </inkml:definitions>
  <inkml:trace contextRef="#ctx0" brushRef="#br0">61 0 20343,'-7'0'-1946,"1"0"2069,2 0 354,-3 0-62,-5 0 142,0 0-292,6 0-219,0 0 1,7 0-29,4 0 0,-3 0 80,6 0 1,0 0 0,4 0-17,0 0 0,1 0 0,2 0 0,3 0 2,0 0 0,2 0 0,6 0 0,1 0-11,0 0 1,7 0 0,-2 0 0,3 0-14,1 0 0,2 0 1,1 0-1,1 0-13,-2 0 0,-4 0 1,-3 0-1,-1 0-9,1 0 1,-4 0 0,1 0 0,-3 0 5,0 0 0,-1 0 1,0 0-1,-1 0 18,-3 0 1,2 0 0,-2 0 0,3 0-7,1 0 0,0 0 0,1 0 1,-3 0-20,-2 0 1,3 0 0,-3 0-1,3 0-16,1 0 0,-4 0 1,-1 0-1,-1 0-41,2 0 1,-2 0-1,2 0 1,-2 0 4,-1 0 1,-3 0 0,1 0-195,-1 0 0,-2 0-388,0 0 149,-5 0 0,-1 0 316,-1 0 0,-3 0 363,6 0 1,-4 0-62,4 0 1,0 0-1,4 0-120,0 0 0,1 0 0,-2 0-10,2 0 1,0 0-1,1 0 1,3 0 31,-3 0 0,5 0 0,1 0 0,3 0 20,1 0 0,-4 0 0,1 0 0,3 0-1,3 0 0,2 0 1,-5 0-1,1 0-6,3 0 1,-3 0 0,5 0 0,-2 0-51,0 0 0,0 0 1,-4 0-1,2 0-16,2 0 1,-2 0-1,1 0 1,0 0-2,1 0 0,-1 0 1,4 0-1,0 0-1,0 0 0,-4 0 0,4 0 0,0 0 7,0 0 0,-4 0 0,1 0 0,-3 0 4,0 0 1,-1 0-1,3 0 1,2 0 38,-2 0 1,-1 0-1,1 0 1,2 0 4,2 0 1,-2 0 0,1 0 0,0 0-31,-3 0 1,3 0 0,1 0 0,0 0-48,-3 0 0,1 0 1,1 0-1,-1 0-26,0 0 1,4 0-1,-4 0 1,1 0 29,-1 0 1,3 0-1,-2 0 1,-1 0-27,0 0 1,4 0 0,-4 0-1,0 0 51,1 0 0,2 0 0,-4 0 0,0 0 38,2 0 0,0 0 0,5 0 0,-1 0-2,-2 0 1,-1 0-1,2 0 1,1 0-17,3 0 0,-5 0 1,3 0-1,-3 0-23,-1 0 1,1 0-1,3 0 1,-3 0-22,-4 0 1,3 0 0,0 0 0,1 0 57,0 0 1,0 0 0,3 0-1,-2 0-7,-1 0 0,2 0 1,3 0-1,1 0-32,-3 0 1,-2 0-1,4 0 1,0 0 40,3 0 1,-6 0 0,2 0 0,-2 0-44,1 0 1,2 0 0,2 0-1,2 0 18,-3 0 1,1 0 0,0 0 0,1 0 44,-1 0 1,2 0 0,-1 0 0,1 0-22,0 0 1,-2 0 0,5 0 0,0 0-40,-1 0 1,3 0 0,-5 0-1,2 0 51,2 0 0,1 0 1,-1 0-1,0 0-39,0 0 1,2 0 0,0 0-1,-3 0 19,-4 0 0,-2 0 0,-2 0 0,0 0-54,0 0 1,0 0 0,-1 0 0,-2 0 54,0 0 1,-1 0-1,4 0 1,0 0 0,1 0 0,-3 0 0,0 0 1,-1 0-29,4 0 0,-4 0 1,3 0-1,-1 0-11,-1 0 0,-1 0 1,-2 0-1,2 0-29,-2 0 1,-1 0-1,-3 0 1,1 0-9,-1 0 0,-2 0 0,-1 0 0,0 0 20,0 0 0,1 0 1,-3 0-1,0 0-1,-2 0 0,-1 0 0,2 0 1,-1 0-8,2 0 1,-5 0 0,0 0-1,-1 0 11,1 0 0,0 0 0,-2 0 0,1 0 3,-1 0 1,2 0 0,-1 0-1,-1 0-11,-2 0 1,-5 0 0,0 0 0,1 0 0,2 0 0,-3 0 0,0 0 1,1 0-23,2 0 1,-2 0 0,-2 0 0,3 0 19,0 0 0,3 0 0,-2 0 1,2 0 8,-1 0 1,-4 0 0,0 0-1,1 0-4,2 0 1,1 0 0,0 0-13,0 0 1,0 0-1,0 0 20,0 0 0,0 0 0,0 0 1,0 0-15,0 0 1,-4 0 0,1 0-9,0 0 0,2 0 14,0 0 1,-2 0-1,-2 0 78,3 0-130,-5 0 46,6 0 0,-4 0 0,1 0 10,0 0 0,-4 0-52,4 0-163,-5 0 1,3 0-1500,-2 0-300,-3 0 2014,5 0 0,-34 0 0,-19 0 0,0 0 0,0 0 0</inkml:trace>
</inkml:ink>
</file>

<file path=ppt/ink/ink2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23"/>
    </inkml:context>
    <inkml:brush xml:id="br0">
      <inkml:brushProperty name="width" value="0.025" units="cm"/>
      <inkml:brushProperty name="height" value="0.025" units="cm"/>
      <inkml:brushProperty name="color" value="#FFFFFF"/>
    </inkml:brush>
  </inkml:definitions>
  <inkml:trace contextRef="#ctx0" brushRef="#br0">61 1 18843,'-9'0'120,"1"0"1,4 0 11,-4 0 1,4 0 21,-4 0 1,5 0 226,-6 0 65,7 0 140,-4 0-77,6 0-341,0 0 0,6 0 0,2 0-36,2 0 0,3 0 1,0 0-1,3 0-16,4 0 0,4 0 1,4 0-1,6 0 21,4 0 0,5 0 0,5 0 0,1 0-3,-1 0 0,4 0 0,0 0 1,-1 0-22,-2 0 1,-2 0 0,-3 0 0,-3 0-9,-4 0 0,3 0 0,-1 0 1,-3 0 6,-3 0 1,-1 0 0,1 0-1,-1 0-111,2 0 0,-4 0 1,1 0-1,-1 0 11,-4 0 1,4 0 0,-3 0 0,-3 0-15,-3 0 0,-1 0 0,4 0 1,1 0 29,-1 0 0,-4 0 0,0 0 0,1 0 4,2 0 0,1 0 0,0 0 0,0 0 35,0 0 0,1 0 0,-1 0 1,3 0-3,2 0 1,-1 0 0,-5 0 0,-2 0-60,-1 0 1,0 0 0,4 0 0,-1 0 2,-3 0 0,3 0 1,-3 0-1,2 0-34,3 0 0,-5 0 1,0 0-1,1 0 69,2 0 1,5 0 0,0 0-1,-1 0 28,-1 0 0,1 0 0,3 0 0,0 0-15,-1 0 1,3 0 0,-2 0 0,-1 0-44,0 0 0,7 0 0,-2 0 0,-2 0-1,-1 0 1,3 0 0,-3 0-1,4 0 42,1 0 0,0 0 0,1 0 1,-1 0 27,0 0 0,0 0 0,0 0 0,0 0-14,0 0 0,-3 0 0,0 0 0,2 0-3,0 0 1,3 0-1,-5 0 1,1 0-42,3 0 1,-1 0 0,0 0 0,-1 0-50,-3 0 1,2 0-1,-1 0 1,1 0 49,3 0 0,-1 0 0,0 0 0,0 0 55,0 0 1,4 0 0,1 0 0,-1 0-26,1 0 0,-4 0 0,5 0 1,-1 0-32,-1 0 0,0 0 1,-5 0-1,2 0-32,-1 0 1,2 0-1,0 0 1,-3 0 13,0 0 1,0 0 0,1 0 0,-1 0-41,-3 0 1,3 0 0,-3 0 0,1 0 64,-1 0 1,7 0 0,-4 0-1,0 0-8,-2 0 0,-1 0 0,6 0 0,-1 0-19,-1 0 0,2 0 0,-9 0 0,1 0-29,-1 0 1,3 0 0,-3 0 0,-2 0 17,-3 0 0,0 0 0,2 0 1,1 0-25,1 0 1,0 0-1,-4 0 1,0 0 2,0 0 0,4 0 1,1 0-1,-1 0 21,1 0 0,-3 0 1,3 0-1,-1 0-17,0 0 1,-4 0-1,-4 0 1,2 0-25,0 0 0,1 0 0,-1 0 1,-3 0 1,-2 0 1,3 0 0,-3 0-1,1 0 39,0 0 1,2 0 0,-5 0 0,1 0 7,1 0 1,1 0 0,2 0 0,-2 0-11,-1 0 0,-3 0 1,3 0-1,-1 0 3,0 0 1,0 0 0,-4 0-49,0 0 1,0 0 0,1 0 29,-2 0 0,-2 0 1,-2 0 8,3 0 1,0 0 24,3 0 0,-2 0-46,2 0 0,-2 0 20,2 0 1,-1 0 0,0 0-30,0 0 0,-4 0 1,0 0 28,1 0 1,-2 0 0,1 0 17,1 0 1,2 0 0,1 0 1,-4 0 0,0 0-12,2 0 1,-3 0-1,0 0-7,3 0 1,-4 0 0,2 0 7,2 0 0,-4 0 1,2 0-26,2 0 0,-4 0 1,3 0-29,0 0 0,-3 0 56,3 0 0,-5 0 11,3 0 1,-2 0 51,3 0-27,-5 0-20,7 0-210,-9 0-829,10 0-2538,-9 0 3564,3 0 0,-16 0 0,-3 0 0</inkml:trace>
</inkml:ink>
</file>

<file path=ppt/ink/ink2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24"/>
    </inkml:context>
    <inkml:brush xml:id="br0">
      <inkml:brushProperty name="width" value="0.025" units="cm"/>
      <inkml:brushProperty name="height" value="0.025" units="cm"/>
      <inkml:brushProperty name="color" value="#FFFFFF"/>
    </inkml:brush>
  </inkml:definitions>
  <inkml:trace contextRef="#ctx0" brushRef="#br0">12 0 20930,'-6'0'821,"0"0"-697,6 0-9,0 0 0,6 0 0,2 0-52,2 0 0,3 0 1,-2 0-1,2 0 36,4 0 0,2 0 0,6 0 1,3 0 1,4 0 1,3 0 0,3 0-1,0 0-10,2 0 1,4 0 0,-2 0-1,0 0 96,-1 0 0,3 0 0,-4 0 0,-1 0-16,-1 0 0,-2 0 1,0 0-1,0 0-8,0 0 1,-4 0 0,0 0 0,-2 0-68,1 0 0,1 0 0,3 0 1,-2 0-64,-1 0 1,-1 0 0,3 0 0,-1 0-25,5 0 1,-4 0 0,4 0 0,-5 0 4,1 0 0,-4 0 0,1 0 1,0 0 11,0 0 1,-3 0 0,3 0-1,-1 0 27,1 0 0,-2 0 0,1 0 0,1 0-46,-1 0 1,-1 0 0,2 0 0,-2 0 7,-2 0 1,-3 0 0,-3 0 0,-1 0-237,2 0 1,-5 0-1,1 0 1,-2 0-23,0 0 0,1 0 1,-2 0-1,2 0 203,2 0 1,-3 0 0,4 0 0,2 0 129,0 0 0,3 0 0,-1 0 0,0 0 104,0 0 1,5 0-1,2 0 1,1 0-31,0 0 1,-4 0-1,4 0 1,2 0-62,0 0 1,3 0-1,-1 0 1,0 0-42,0 0 1,2 0 0,1 0-1,1 0-64,-1 0 0,-2 0 0,-1 0 0,0 0 20,1 0 0,3 0 0,0 0 0,0 0 75,1 0 0,-2 0 0,6 0 1,-1 0 12,-1 0 0,-1 0 0,-3 0 0,2 0-75,2 0 1,-4 0 0,3 0 0,-2 0-22,0 0 1,1 0-1,-1 0 1,0 0-53,-2 0 0,0 0 1,-2 0-1,1 0 40,3 0 1,0 0 0,2 0-1,1 0 96,0 0 1,1 0 0,3 0-1,-2 0-30,0 0 1,-1 0-1,3 0 1,0 0-31,1 0 1,-7 0 0,6 0 0,-4 0-61,-4 0 0,3 0 0,1 0 0,0 0-49,-2 0 0,-4 0 0,-1 0 0,2 0 82,2 0 0,-3 0 0,3 0 0,-2 0 20,-2 0 0,4 0 1,0 0-1,0 0-15,2 0 0,-5 0 1,4 0-1,-4 0 0,-1 0 0,0 0 0,0 0 1,0 0-59,1 0 1,-1 0-1,0 0 1,0 0 24,0 0 1,-4 0 0,1 0-1,0 0-17,2 0 1,-1 0-1,0 0 1,-3 0 74,-2 0 0,3 0 1,-4 0-1,1 0-56,0 0 1,-5 0-1,1 0 1,-3 0-3,-1 0 0,0 0 1,0 0-1,-5 0-6,-3 0 1,1 0-1,0 0 1,2 0-43,-1 0 0,-6 0 0,0 0 0,1 0 38,5 0 1,-6 0 0,3 0 0,-1 0-62,0 0 1,1 0 0,0 0-355,0 0 0,0 0-1509,0 0-504,-5 0 2459,-2 0 0,-64 0 0,22 0 0,1 0 0</inkml:trace>
</inkml:ink>
</file>

<file path=ppt/ink/ink2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25"/>
    </inkml:context>
    <inkml:brush xml:id="br0">
      <inkml:brushProperty name="width" value="0.025" units="cm"/>
      <inkml:brushProperty name="height" value="0.025" units="cm"/>
      <inkml:brushProperty name="color" value="#FFFFFF"/>
    </inkml:brush>
  </inkml:definitions>
  <inkml:trace contextRef="#ctx0" brushRef="#br0">20 0 19940,'-7'0'540,"1"0"1,5 0 84,-3 0-220,3 0 0,4 0-276,10 0 0,3 0 1,-1 0-1,4 0-5,3 0 1,1 0 0,9 0-1,3 0 5,4 0 1,3 0 0,8 0 0,1 0-19,1 0 1,6 0 0,-1 0 0,4 0 45,4 0 1,-2 0-1,-6 0 1,0 0 28,0 0 1,4 0 0,0 0 0,-5 0-36,-1 0 0,-5 0 1,3 0-1,1 0-54,2 0 1,-3 0 0,1 0 0,-2 0-24,0 0 1,1 0 0,-6 0 0,0 0-7,-2 0 1,1 0 0,-1 0-1,1 0 22,3 0 0,-1 0 0,0 0 0,1 0 12,-1 0 1,4 0-1,0 0 1,-1 0-28,-2 0 0,-1 0 0,1 0 1,-1 0-135,0 0 1,1 0-1,-1 0 1,-1 0 52,2 0 1,3 0 0,-1 0 0,-3 0 53,-2 0 0,-2 0 0,4 0 1,0 0-30,0 0 0,-1 0 1,-1 0-1,-2 0 38,1 0 1,6 0-1,2 0 1,-3 0-56,0 0 1,-2 0-1,3 0 1,2 0 24,4 0 1,-1 0-1,-7 0 1,2 0 45,1 0 1,5 0 0,-5 0-1,-1 0-73,-2 0 0,-5 0 0,-1 0 0,-2 0-47,-1 0 1,-2 0 0,1 0 0,2 0-59,-3 0 0,0 0 1,-1 0-1,2 0 116,1 0 0,4 0 0,-2 0 0,-1 0-8,1 0 1,2 0 0,-4 0 0,0 0-26,2 0 0,-5 0 0,4 0 1,-5 0-45,-4 0 0,2 0 0,-1 0 1,0 0-29,-1 0 1,-3 0-1,-4 0 1,-1 0 3,0 0 1,0 0-1,0 0 1,0 0 13,0 0 0,1 0 1,0 0-1,1 0 22,3 0 0,-1 0 1,-5 0-1,-2 0-28,-1 0 1,0 0 0,3 0 0,-2 0 16,-1 0 1,-5 0-1,3 0 1,-3 0 4,1 0 1,1 0 0,-5 0 0,0 0 56,0 0 0,4 0 1,0 0-1,-1 0 18,-2 0 1,-1 0 0,1 0 0,2 0 27,1 0 0,0 0 0,-3 0 0,-2 0-32,2 0 1,3 0 0,-1 0-14,1 0 0,-7 0 1,-1 0-133,1 0 0,-2 0 23,1 0-261,-5 0-823,2 0-1013,-5 0 2208,-5 0 0,-50 0 0,19 0 0,-1 0 0</inkml:trace>
</inkml:ink>
</file>

<file path=ppt/ink/ink2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26"/>
    </inkml:context>
    <inkml:brush xml:id="br0">
      <inkml:brushProperty name="width" value="0.025" units="cm"/>
      <inkml:brushProperty name="height" value="0.025" units="cm"/>
      <inkml:brushProperty name="color" value="#FFFFFF"/>
    </inkml:brush>
  </inkml:definitions>
  <inkml:trace contextRef="#ctx0" brushRef="#br0">0 1 24049,'12'0'332,"4"0"1,2 0 0,-1 0-133,1 0 0,7 0 0,1 0 0,3 0-50,5 0 1,0 0-1,3 0 1,4 0-53,3 0 0,4 0 0,3 0 1,3 0-166,1 0 0,3 0 1,4 0-1,-3 0 1,0 0 1,-1 0 0,3 0 0,-1 0 22,0 0 1,-5 0 0,-2 0 0,0 0 26,-1 0 0,4 0 0,-3 0 0,-4 0 47,-3 0 1,1 0 0,-3 0 0,3 0-1,0 0 1,2 0 0,-1 0 0,0 0 2,0 0 1,8 0 0,1 0-1,-3 0-29,2 0 0,-3 0 0,5 0 0,-3 0-37,-2 0 0,-1 0 0,-3 0 1,-1 0-60,0 0 1,-2 0 0,0 0 0,-3 0 65,-1 0 1,-1 0 0,-1 0 0,3 0 47,0 0 1,2 0 0,-3 0 0,0 0 53,4 0 0,5 0 0,0 0 1,-3 0-2,-2 0 1,2 0 0,5 0 0,1 0-42,-1 0 1,0 0 0,-5 0 0,0 0-131,0 0 0,-1 0 0,-3 0 0,-2 0-37,-1 0 1,-4 0 0,5 0 0,-1 0 78,-1 0 0,1 0 1,-2 0-1,2 0 22,2 0 0,0 0 0,1 0 0,-2 0 82,-1 0 1,-2 0 0,5 0 0,0 0 32,-1 0 0,2 0 1,-4 0-1,-2 0-80,-2 0 0,-1 0 0,-1 0 0,-3 0-35,-4 0 0,-1 0 1,0 0-1,1 0-2,-1 0 0,-4 0 1,-1 0-1,-2 0 102,2 0 0,5 0 0,0 0 0,2 0 64,0 0 0,-2 0 0,5 0 0,2 0 7,0 0 0,1 0 0,-2 0 0,0 0-61,0 0 0,1 0 0,-2 0 0,-4 0-114,-3 0 0,-1 0 0,1 0 0,-1 0-6,0 0 0,-4 0 0,0 0 0,1 0 48,2 0 1,1 0-1,0 0 1,1 0 15,-2 0 1,1 0 0,0 0-1,2 0 47,2 0 1,-2 0 0,2 0 0,-5 0-48,-2 0 0,0 0 1,-5 0-1,-1 0-23,-1 0 1,-7 0-228,1 0 214,-5 0 1,4 0 15,-3 0 0,-2 0 1,7 0-34,0 0 1,-3 0 0,3 0-1077,0 0-1416,-4 0 2522,6 0 0,-40 0 0,-35 0 0,-2 0 0,0 0 0,1 0 0,0 0 0</inkml:trace>
</inkml:ink>
</file>

<file path=ppt/ink/ink2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27"/>
    </inkml:context>
    <inkml:brush xml:id="br0">
      <inkml:brushProperty name="width" value="0.025" units="cm"/>
      <inkml:brushProperty name="height" value="0.025" units="cm"/>
      <inkml:brushProperty name="color" value="#FFFFFF"/>
    </inkml:brush>
  </inkml:definitions>
  <inkml:trace contextRef="#ctx0" brushRef="#br0">1 1 22562,'12'0'177,"0"0"1,1 0-1,4 0 1,6 0-33,4 0 0,10 0 1,3 0-1,4 0-34,6 0 1,5 0 0,1 0 0,-1 0-31,2 0 1,-5 0 0,4 0-1,0 0 72,-1 0 1,3 0-1,-6 0 1,0 0 21,2 0 1,-1 0 0,5 0 0,-2 0 11,1 0 0,3 0 1,1 0-1,2 0-84,1 0 0,0 0 0,-4 0 0,-5 0-72,-2 0 1,-3 0-1,-4 0 1,0 0-23,-2 0 0,0 0 0,5 0 0,-3 0 78,-1 0 1,1 0 0,-1 0 0,-1 0-18,1 0 1,6 0 0,-3 0 0,2 0 4,-1 0 0,0 0 0,0 0 0,2 0-36,1 0 1,0 0-1,-4 0 1,0 0-58,1 0 1,-1 0-1,0 0 1,-1 0-20,-3 0 1,2 0-1,-5 0 1,1 0-27,-1 0 1,0 0 0,0 0-1,2 0 67,0 0 1,7 0-1,-2 0 1,2 0 35,0 0 1,-2 0 0,0 0 0,0 0-36,0 0 0,0 0 0,1 0 0,-3 0-14,-1 0 0,4 0 1,-3 0-1,-2 0 1,-1 0 1,1 0 0,-3 0 0,1 0-27,-1 0 1,3 0 0,-3 0 0,-1 0-6,1 0 1,1 0 0,3 0-1,-2 0 29,-2 0 1,3 0-1,-1 0 1,-2 0-10,0 0 0,3 0 0,-4 0 1,0 0 22,3 0 0,-1 0 1,5 0-1,-1 0 21,-2 0 0,-1 0 1,2 0-1,-2 0-11,-2 0 0,-1 0 0,-4 0 0,1 0-30,-1 0 1,0 0 0,0 0-1,-1 0-4,-3 0 0,3 0 0,-3 0 0,2 0 15,-3 0 0,0 0 1,-4 0-1,1 0-46,-1 0 0,4 0 0,-1 0 0,3 0 41,-1 0 1,-6 0 0,4 0-1,-3 0 18,-3 0 0,3 0 0,-7 0 0,3 0-17,1 0 0,0 0 1,-1 0-1,-2 0 15,-1 0 1,-1 0-1,2 0 1,-2 0-38,-2 0 1,1 0 0,-4 0-1,2 0-29,-1 0 1,-1 0 0,-3 0-1,2 0 26,-2 0 1,-2 0 0,-1 0 0,1 0-20,2 0 0,1 0-250,0 0 1,0 0-850,0 0-836,-5 0 1988,-2 0 0,-5 0 0,0 0 0</inkml:trace>
</inkml:ink>
</file>

<file path=ppt/ink/ink2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28"/>
    </inkml:context>
    <inkml:brush xml:id="br0">
      <inkml:brushProperty name="width" value="0.025" units="cm"/>
      <inkml:brushProperty name="height" value="0.025" units="cm"/>
      <inkml:brushProperty name="color" value="#FFFFFF"/>
    </inkml:brush>
  </inkml:definitions>
  <inkml:trace contextRef="#ctx0" brushRef="#br0">25 1 20204,'-12'0'776,"6"0"-571,0 0 1,7 0 0,4 0-110,2 0 1,10 0 0,4 0-1,5 0 23,7 0 0,1 0 1,4 0-1,2 0 74,4 0 1,9 0 0,1 0-1,3 0 16,-1 0 0,-4 0 0,4 0 0,0 0 10,0 0 0,-3 0 0,-6 0 0,-2 0-51,-1 0 0,0 0 0,3 0 0,-1 0-119,-2 0 1,-1 0 0,2 0 0,0 0 14,0 0 1,-2 0 0,0 0 0,-1 0 11,1 0 0,1 0 0,0 0 1,-4 0-87,-3 0 0,3 0 0,2 0 1,1 0 75,2 0 0,-3 0 0,-1 0 0,-1 0 98,0 0 1,1 0 0,-5 0 0,0 0-138,0 0 1,0 0-1,1 0 1,-2 0-61,1 0 0,1 0 1,-1 0-1,0 0 7,0 0 0,0 0 0,1 0 0,-2 0 52,1 0 1,5 0 0,-1 0 0,0 0 49,1 0 1,-3 0-1,2 0 1,-2 0-23,-2 0 0,1 0 0,2 0 0,1 0-18,-1 0 0,-1 0 0,-1 0 1,3 0 23,5 0 0,-4 0 1,1 0-1,-2 0-11,0 0 0,1 0 0,-2 0 0,3 0-48,0 0 0,-3 0 0,1 0 0,-1 0-18,1 0 1,-2 0 0,2 0 0,-4 0 7,-4 0 0,3 0 0,-3 0 0,2 0 46,-2 0 0,3 0 1,-3 0-1,2 0 44,2 0 0,1 0 1,-1 0-1,0 0-39,0 0 1,1 0 0,3 0 0,0 0-50,-2 0 1,0 0-1,-2 0 1,1 0-9,3 0 1,-2 0 0,2 0 0,-2 0 3,-2 0 0,0 0 0,0 0 0,0 0-81,0 0 0,-3 0 1,-2 0-1,3 0 143,1 0 0,-3 0 1,-1 0-1,0 0 42,0 0 0,-3 0 0,4 0 0,0 0-67,-2 0 1,1 0 0,-4 0 0,2 0-25,2 0 0,-4 0 1,0 0-1,-4 0-35,-3 0 1,1 0 0,5 0 0,-1 0 2,-2 0 1,-1 0 0,2 0 0,0 0 23,5 0 0,-4 0 1,5 0-1,-1 0-4,3 0 0,-1 0 0,1 0 0,1 0-40,-3 0 1,4 0 0,-6 0 0,0 0-24,1 0 0,-5 0 0,2 0 1,-5 0 45,1 0 0,0 0 0,1 0 0,-1 0 43,-2 0 0,-2 0 1,4 0-1,-2 0-13,1 0 1,0 0-1,1 0 1,-3 0-18,-2 0 1,5 0-1,-2 0 1,1 0-38,-1 0 1,-1 0 0,-4 0 0,1 0-18,-2 0 1,0 0 0,-2 0 0,0 0 9,0 0 0,-4 0 1,0 0-1,1 0 33,2 0 0,1 0 0,0 0 0,0 0 68,0 0 0,0 0 0,0 0 0,1 0-1,-2 0 1,2 0 0,-2 0 0,2 0-48,-1 0 1,0 0 0,0 0 0,0 0-18,0 0 1,0 0-1,0 0 1,0 0-30,0 0 1,-4 0-1,0 0 1,2 0 6,0 0 0,-2 0 0,1 0 0,0 0 90,2 0 1,-4 0 0,1 0-31,2 0 0,-4 0 0,3 0-15,0 0 0,-3 0-269,3 0-1242,-6 0-623,1 0 2133,-4 0 0,-69 0 0,25 0 0,1 0 0</inkml:trace>
</inkml:ink>
</file>

<file path=ppt/ink/ink2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29"/>
    </inkml:context>
    <inkml:brush xml:id="br0">
      <inkml:brushProperty name="width" value="0.04286" units="cm"/>
      <inkml:brushProperty name="height" value="0.04286" units="cm"/>
      <inkml:brushProperty name="color" value="#FFFFFF"/>
    </inkml:brush>
  </inkml:definitions>
  <inkml:trace contextRef="#ctx0" brushRef="#br0">146 14 8282,'-7'0'3697,"-4"0"-3160,10 0-313,-4 0 1,8-2 0,3 0 0,1-2-10,2 1 1,-3 1 0,3 2 0,0 0-58,2 0 0,0 0 1,2 0-164,-1 0 0,0 2 0,0 1 0,0 2-127,0 2 1,-4-2-1,0 4 1,1-1 86,2 0 1,-3 3 0,0-3-1,0 1 122,-1-1 0,0 1 0,-5 5 0,3-1 141,-3 1 0,-1-2 0,-1 1 0,0 1-93,0-1 0,0 0 0,0 0 1,0 1-67,0-1 1,-1 0 0,-1 0 0,-3 1-33,3-1 1,0 1 0,2 3-1,0 0-166,0-1 1,-4-1 0,0-2-1,1 2 89,2 3 0,1-4 0,0 6 1,0-3 36,0 1 1,0 1 0,0-3 0,0 3 27,0 2 0,1-4 0,2 4 0,1-2-1,-1-3 0,-2 3 0,-1 1 0,0-1 11,0 0 1,4-2-1,1-3 1,-2 0-124,3 4 0,-5-3 0,4 1 1,0-4-28,-1-4 1,1 0 0,-3 2 0,4-3-64,1-1 0,-5 0 1,3-3-28,1 2 1,1 3 50,4-3 127,2-1 167,-1-4 201,-5 0 236,-2 0-436,-5 0 0,0-1 0,-1-2-85,-3-2 0,1 1-64,-6 4 0,5-1 0,-3-2-101,-3-2 0,4 1 1,-2 4-23,-2 0 0,4 1 1,-3 4 56,0 3 0,3 0 1,-3-1-1,1 1 28,2-1 1,-1-3 0,4 5 0,-2 1 68,-2 2 0,5 1 0,-2 1 0,1-1-17,-1 0 1,2 0 0,-1 1-1,1 0-4,2 4 1,0-3-1,0 4 1,0-2 26,0 1 1,0 4-1,0-3 1,0 0 5,0 0 0,0 3 0,-1-2 0,-2-1 9,-1 0 1,0 3-1,4-4 1,0 2 23,0-1 0,0 3 0,0-3 0,-1 1 57,-3 4 1,2-3 0,-3 0 0,1-2 83,0-4 1,-4 5 0,3-2 0,-1-3 31,1 1 0,-5-4 0,3 2 0,-3-1-42,2 0 0,-3-1 1,3-1-1,-4-5-179,-4 0 0,3 4 1,-5-5-1,3 1-955,-2 0 0,0-2 1,2-4-1,-2 0 945,-2 0 0,4-59 0,7 23 0,-1-1 0</inkml:trace>
  <inkml:trace contextRef="#ctx0" brushRef="#br0" timeOffset="1">868 689 8124,'-6'0'2817,"9"0"-2504,10 0 1,5 0 0,0 1 0,0 2-127,-1 2 0,3 5 1,-3-1-1,0 2-103,1 3 1,-2-1 0,-4 2-1,0 1 10,0 1 1,-5 5-1,-3-2 1,-3 0-125,-1 4 1,-1-4 0,-3 1-1,-4-1-138,-3 1 0,-3-5 0,0 2 0,-3-3-81,-2-2 0,4 0 1,-2 0-1,1-1 211,0-3 1,-1 1 0,6-5 0,-2-1 253,1 2 236,0-5-391,6 5 0,6-6 0,7 0 54,4 0 0,5 0 1,0 0-1,1 0 188,0 0 1,-4 0-1,5 0 1,-2 0 138,0 0 1,1 0 0,-2 0 0,1 0-23,-1 0 0,2-4 0,-1-1 0,-1 2-295,-1 2 0,-3 1 0,2 0 0,-1-2-887,-1-2 0,-2 3-2523,-1-4 113,-5 4 3172,1 1 0,-35 6 0,-9 1 0</inkml:trace>
  <inkml:trace contextRef="#ctx0" brushRef="#br0" timeOffset="2">1748 649 8124,'0'-9'-45,"0"0"608,0-1 1,-2 3 1068,-1-2 1,-4 2-1150,-6-2 0,2 3 0,-3 6 0,-1 0-364,0 0 1,-3 1 0,2 4 0,-4 4-163,-3 2 1,3 7-1,0 0 1,-1-1-99,-2 2 0,3-2 0,1 3 0,1-1-164,4-3 0,5-1 1,2-2 140,1 1 1,4-3-1,7 0 168,7-3 0,2-5 1,4 2-1,1-4 127,0-1 0,1 5 0,4-1 1,0 1 72,0 0 1,-4-2 0,-1 6 0,-1 0 180,-4-2 0,3 10 0,0-4 1,-3 1 88,-1 1 0,-4 3 1,-2 1-1,-3 2-49,-1 2 1,-1-4 0,-2 0 0,-2-1-196,-1 0 1,0 4 0,-7-5 0,-1-2-253,-5-5 1,1 1 0,1-1 0,-1 2-668,-1 1 1,-1-6-1,2-2 1,-1-4-2867,2-1 3555,-5 0 0,-38-41 0,22 15 0,-1 0 0</inkml:trace>
</inkml:ink>
</file>

<file path=ppt/ink/ink2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32"/>
    </inkml:context>
    <inkml:brush xml:id="br0">
      <inkml:brushProperty name="width" value="0.04286" units="cm"/>
      <inkml:brushProperty name="height" value="0.04286" units="cm"/>
      <inkml:brushProperty name="color" value="#FFFFFF"/>
    </inkml:brush>
  </inkml:definitions>
  <inkml:trace contextRef="#ctx0" brushRef="#br0">73 27 8035,'-8'0'431,"0"0"0,4-4 1425,-4-1-1376,5 1 1,3 2-270,9-2 1,1 2 0,2-2-1,0 3 110,1 1 0,-2 0 1,2 0-120,-2 0 1,2 0 0,-1 1 0,-1 2-121,2 1 0,-5 2 0,0-1-92,1 3 1,0 4 0,1 1 0,-3 1-349,-2-1 1,0 6-1,-2 2 1,1 1 208,-1 0 1,-2 0-1,-1 6 1,-1 1 218,-3 2 1,1 4 0,-4-4 0,1 0 16,-1 1 1,4-4 0,-2 3 0,1-3-102,0-1 0,0-5 0,4-2 0,0-1-85,0-2 1,1-3-1,3-1-178,4 1 0,3-7 0,-1-1 64,-1 0 0,2-5 201,-4 4 582,4-4 235,1-1 771,-5 0-970,-2 0-637,-16 0 1,7 0-1,-7 0-65,0 0 1,4 5 0,-1 0 69,-2 3 0,4-4 0,-1 5 0,0 0 0,1-2 1,3 5 0,-2-5 0,1 2-37,0 0 0,-1 0 0,5 4 0,0 0-70,0 0 0,0 1 0,0-1 0,0 0 28,0 0 0,0 2 0,0 1 0,2 2 1,2-2 1,-3 3-1,5-1 1,-2-2 70,0-1 1,4 2-1,-3 2 1,1 1 101,-1-1 0,3 3 1,-4-4-1,0 3 52,2 2 1,-6-1-1,6 0 1,-2 1 12,0 2 1,0 2 0,-4-1 0,0 1-14,0-2 0,0 0 0,0-1 1,-1-1 25,-3 0 1,1 1 0,-4-1 0,1-3 65,-1-1 1,-1 0 0,-4-2-1,-2-1-104,-2-4 0,3-1 1,-3-5-1,1 0-790,-1 0 1,-1-2 0,-4-4 0,1 0-1837,3 0 2516,-4-6 0,2-54 0,7 20 0,0 1 0</inkml:trace>
</inkml:ink>
</file>

<file path=ppt/ink/ink2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33"/>
    </inkml:context>
    <inkml:brush xml:id="br0">
      <inkml:brushProperty name="width" value="0.04286" units="cm"/>
      <inkml:brushProperty name="height" value="0.04286" units="cm"/>
      <inkml:brushProperty name="color" value="#FFFFFF"/>
    </inkml:brush>
  </inkml:definitions>
  <inkml:trace contextRef="#ctx0" brushRef="#br0">24 28 8182,'-13'0'683,"7"0"1,2-2-152,8-3 0,2 4 0,7-5 0,0 2-223,3 0 0,-1-1 1,4 5-1,-1 0-256,1 0 1,-4 2 0,1 2 0,-3 3-104,-1 0 1,0 7 0,0-3 0,0 5-49,1 1 0,-6 2 1,0 0-1,-1 1 28,-4 4 1,0-3-1,-4-1 1,-2 1-8,-4-1 1,-2 2-1,-3 3 1,1-1-16,0-2 1,-1-6 0,-2 3 0,-1-1-177,1-1 0,0 1 1,1-5-1,-2 1 163,1-1 1,2-1 0,2-2 0,2-3 80,0-1 1,6-1 393,-5-5-251,5 0-87,-3 0 1,10-2 0,2-1 206,1-1 1,0-1-1,6 5 38,-1 0 1,0-1 0,0-2 0,1-2 49,3 3 1,-2 0 0,1 2 0,1 0 88,-1 0 1,-1 0-1,3-1 1,1-2-175,2-2 1,-3 1 0,0 4-1,0 0-302,-1 0 1,0 0-1,-5-2 1,-2-1-955,-1-1 0,-4 0-1806,4 4 2820,-6 0 0,4 0 0,-6 0 0</inkml:trace>
  <inkml:trace contextRef="#ctx0" brushRef="#br0" timeOffset="1">626 67 8079,'1'-8'941,"3"-2"0,-1 7 1,5-1-616,1 2 0,2-2 0,1 0 1,0 1-115,0 2 1,0 1 0,1 0 0,-2 0-28,2 0 1,-2 4 0,1 1 0,2 1-163,2 0 1,-2 4 0,1-1 0,-1 4-133,-2-1 0,0 1 1,-1-4-1,-2 0 121,-1 1 1,-5 7 0,1 0 0,-3-1 95,-1-1 0,0 4 1,-1 2-1,-5 1-190,-6 0 0,-1-1 1,-6 2-1,1-1-318,-1 2 0,-2-1 0,-2-1 0,2-4-493,1-3 1,0-2-1,-4-1 1,1-4-1497,3-3 2389,-3-10 0,17-27 0,5-14 0,-5-4 0,1-1 0</inkml:trace>
  <inkml:trace contextRef="#ctx0" brushRef="#br0" timeOffset="2">638 28 8079,'-8'1'1044,"0"4"1,4-3-1,-3 7-500,2 2 0,1-5 1,4 3-1,0 2-149,0 0 0,0 3 0,1 0 0,2 2-190,1 3 1,1 4 0,-2 0-1,1 7-64,-1 5 1,-2 3-1,-1 2 1,0 1-154,0 3 0,0 3 0,0 5 0,0-4-153,0-4 1,-4-3 0,-2-2-1,1-4-267,0-4 0,-1-5 0,4-4 0,-2-4-1418,1-3 1048,2-8 1,1-3-1,0-8 1,0-6 801,0-7 0,16-21 0,4-10 0</inkml:trace>
</inkml:ink>
</file>

<file path=ppt/ink/ink2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36"/>
    </inkml:context>
    <inkml:brush xml:id="br0">
      <inkml:brushProperty name="width" value="0.04286" units="cm"/>
      <inkml:brushProperty name="height" value="0.04286" units="cm"/>
      <inkml:brushProperty name="color" value="#FFFFFF"/>
    </inkml:brush>
  </inkml:definitions>
  <inkml:trace contextRef="#ctx0" brushRef="#br0">35 83 7777,'-4'0'-124,"1"0"1,2 0 844,-3 0 0,3 0 1,-2 1 33,1 1 0,0 1-565,2 2 0,0 0 0,0 1 0,0-1-24,0 0 0,0-1 1,0-1-1,3 1-71,-1 1 0,1-1 0,1-1 0,-1 1-125,2-1 0,-1-1 1,1-2-1,2 0-50,-1 0 1,0 0 0,-1 0-1,0-1 64,0 0 0,1-2 0,0-3 0,-1 0 56,-2-2 0,-1 0 0,0 2 0,-1-1 65,1-2 1,0 3 0,-3-1 0,-1 1 142,-1 0 1,0 0 0,-2-1-1,1 0-28,-2 1 1,0 1 0,0 2 0,0-1-169,0 0 0,-1 2 0,1-1 1,0 3 79,1 0 1,0 0 0,0 0 0,0 3-14,0 0 1,2 2-1,0 2 1,1 0-18,-1 2 0,2-2 0,-1 1 1,2 0-79,0 1 1,0-3 0,0 3 0,0-2-50,2-1 1,1 0 0,2 0-1,-1-2-263,1 0 0,0-2 0,1-2 1,1 0-100,-1 0 1,1 0-1,0 0 1,1-3 215,-1-2 1,0-1 0,-1-2 0,-1 0 70,1 0 1,-1-1 0,-1-1 0,-1 1 218,-1 0 0,-2 2 0,0-2 0,0 2 225,0 0 1,-2 2 0,-1-1 0,-1 1-58,-1 2 0,-1 0 0,-1 2 0,1-1-137,-1 1 1,1 1 0,-1 0 0,0 0-89,0 0 1,2 0 0,0 1 0,-1 2 4,0 2 0,1-1 1,1 4-1,2-1 87,-1 2 0,1 1 0,2 0 1,0-1 31,0 0 0,0-1 0,0 2 1,2-2-169,1 0 1,1 0 0,3-3-1,0 0-87,0-2 1,1 0 0,1-1 0,1-1-188,-2 0 0,1-4 0,-1 0 1,0-2-26,0 0 0,0-3 0,-2 0 0,0-1 146,-2 0 1,1 0 0,-2-1 0,-1 1 220,0 3 1,-2-2 0,0 1-1,-2 0 133,-1 2 0,-2 0 0,-1-1 0,0 3-101,-2-1 0,1 1 0,0 0 0,-2 1-103,2 2 0,-2-3 0,1 2 0,0 0-27,0 3 0,3 1 0,-2 2 0,2 0 3,0 3 0,0-2 0,0 3 0,3 0 65,0 1 0,2 0 0,0 1 0,0 0 179,2-1 0,0-1 0,3 0 0,0-2-181,2-1 0,-1 0 0,1-1 1,1-1-205,-1-3 1,1 0 0,0-1 0,0 0-147,-1 0 1,0-3 0,0-2 0,-1-1 60,-1-1 0,-1-1 0,0 0 0,-2-1 190,0 0 1,-1 3-1,0-3 1,-1 1 128,-1 0 0,-1 2 1,-1-2-1,-1 2 58,0 1 0,-2 0 1,-1 2-1,2 1-29,-1-1 0,0 3 0,0-3 0,-1 3-7,2 3 1,0 0-1,1 2 1,0 0 56,1 0 0,2 3 0,-2 1 1,1 0 36,0 2 0,2-2 0,2 0 0,0 0-167,1-1 1,-1-1 0,3-1-1,1-2-165,0 0 1,-1 0-1,2-2 1,0-1-144,0 0 1,-1-4-1,-1-1-37,-1-2 0,0 0 0,-1-2 0,-1 1 53,-2 0 0,0-1 0,0 2 0,-2-1 178,-1 0 1,-1 4-1,0-1 1,0 0 313,1 1 1,0 1 0,-2 0 0,0 1-76,0-1 0,1 2 1,-1 0-1,1 3-31,0 0 0,1 0 1,1 0-929,-1 1 1,1 1-2282,1 0 791,0 0 2291,3 1 0,10 3 0,3 3 0</inkml:trace>
</inkml:ink>
</file>

<file path=ppt/ink/ink2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37"/>
    </inkml:context>
    <inkml:brush xml:id="br0">
      <inkml:brushProperty name="width" value="0.04286" units="cm"/>
      <inkml:brushProperty name="height" value="0.04286" units="cm"/>
      <inkml:brushProperty name="color" value="#FFFFFF"/>
    </inkml:brush>
  </inkml:definitions>
  <inkml:trace contextRef="#ctx0" brushRef="#br0">44 90 7777,'-2'3'925,"-1"-1"1,0-1 200,0-1 1,0 0-424,-2 0 1,0-1-351,0-1 0,2 2-414,0-2 0,1 1 3,-1 1 1,2 3-1,0 0-72,0 2 1,2 0 0,-1 1 0,2 0-45,1 2 0,1-2 0,2-1 0,0-3 70,0 0 0,1 2 1,0-3-1,0 0 48,0-2 1,1-2 0,-2-2 0,1-1 173,-3-1 1,1-1 0,0-3 0,-1 1 165,-1-1 1,-2 0-1,1 1 1,-2 0 69,-2 1 0,0 0 0,-2 2 0,-1 0 87,-1 2 1,1 0-1,-2 1 1,0 1-93,0 1 1,1 0 0,-2 2 0,1 2-156,2 1 0,-3 3 0,2-1 0,0 2-3,3 2 1,-1 1 0,2-1 0,2 0-43,-1 0 1,2 1 0,-1 0-1,2 0-139,1-1 0,1 0 0,2-1 0,0-2-298,0 0 0,1-1 0,0-2 0,0-1-150,0-1 0,0-1 0,-2 0 0,-1-1 2,1-1 0,-1-1 0,1-2 1,0-1 219,-2-1 1,-1-1 0,-2-2 0,0 0 188,0 2 0,0-1 1,0-1-1,-2 1 174,-1 0 0,-2 2 0,0-1 0,1 2 154,-1 1 1,0-1-1,0 4 1,-1 1 20,0 1 0,-1 0 0,3 2 0,-1 1-37,0 2 1,2 1 0,-1 1 0,1 0 2,1 2 0,-1-1 1,3 2-1,0 1 31,0 0 0,3-1 1,0 0-1,1-1-280,1-2 0,1 0 0,0-1 1,1-2-284,0-1 0,-1-1 0,1-2 1,0 0-252,-1 0 0,-1-3 0,0-2 0,-1-2 3,-1-1 1,-2 1-1,1-2 1,-2 2 288,0-2 1,0 1-1,-2-1 1,0 2 154,0 1 1,-2 2 0,-1 0 109,0 0 0,1 3 1,-1-1-1,0 1-658,1 1 1,-1 3-2255,0 0 2850,2 0 0,-1-6 0,1-3 0</inkml:trace>
</inkml:ink>
</file>

<file path=ppt/ink/ink2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38"/>
    </inkml:context>
    <inkml:brush xml:id="br0">
      <inkml:brushProperty name="width" value="0.04286" units="cm"/>
      <inkml:brushProperty name="height" value="0.04286" units="cm"/>
      <inkml:brushProperty name="color" value="#FFFFFF"/>
    </inkml:brush>
  </inkml:definitions>
  <inkml:trace contextRef="#ctx0" brushRef="#br0">53 59 7759,'0'-4'757,"-1"1"1137,0 0-936,0 2 0,-1 1-709,0 0 0,1 0 1,-1 0-151,0 2 1,0-1-1,2 3 1,0 0-99,0 1 1,0 0 0,0 0-220,0 1 0,0-2 1,0 2-1,2-3 4,1 1 1,0-2-1,0 1 1,1-1 105,0 0 0,-1-2 0,0 0 1,1 0 92,0 0 0,0-3 1,-1 0-1,0-2 95,0 0 1,-1-1-1,-2 0 1,0-1 143,0 0 1,-1 2-1,1-1 1,-3-1-72,-2 0 0,1 0 0,-2 3 0,1-1 62,0 2 1,-1 1-1,1-1 1,-1 0-34,-1 3 1,2 0 0,0 1 0,0 3-20,0 0 1,1 3-1,1 1 1,0 0-9,1 1 1,0 1 0,2-1-1,0 0-111,0 0 0,2-1 1,0 0-1,1-2-215,2 0 1,0-1 0,2-1 0,0 0-37,-1-4 1,1 1 0,-1-1 0,2-1-52,0 0 0,-1-2 0,-1-3 0,1-1 139,-2-1 0,0-2 1,-2 1-1,-1 0 152,0-1 0,-1 2 1,1-1-1,-2 1 180,-2-1 1,0 2 0,-2 1 0,-2 1 43,2 0 1,-3 1-1,2 1 1,-2 1 101,1 1 0,-1 1 0,-1 2 0,1 1-114,0 2 1,2 0-1,0 1 1,0 1-103,0 2 0,1 1 1,1 1-1,2-1-28,0 1 1,1-1 0,0 0 0,0 1-222,0-3 1,2 0 0,1-4-1,1 1-200,1-1 0,2-4 0,0 2 0,0-1-9,0-1 1,0-3-1,0 0 1,1-2 85,-1 0 0,-1-2 0,-1-1 1,0 0 115,0-1 0,-1 1 1,-1-1-1,-1 2 200,-2 0 0,0-1 1,0 1-1,-2 1 96,1-2 0,-5 4 1,1-2-1,0 2 57,-2 1 0,1 1 0,0 2 0,-1 0-75,0 0 0,1 1 0,0 0 1,0 3-45,0 3 0,1-1 0,1 2 0,2 1-69,0-1 0,-1 0 0,3 1 0,0-2-93,0 2 0,1-4 0,1 3 0,1-3-172,1-2 0,3 1 1,-1-2-1,0-1-83,1-1 0,-1 0 1,0 0-1,0 0 14,0-2 0,0-1 1,0-2-1,-2 0 108,-1-1 0,-1-1 0,-1 1 0,0-1 225,-1 1 0,0 1 1,-1 0-35,0 0 0,-2-1 1,-2 1-312,0 2 0,0 1 1,0 2-209,1 0 0,-1 0 0,1 2 502,2 1 0,9 26 0,1 5 0</inkml:trace>
</inkml:ink>
</file>

<file path=ppt/ink/ink2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39"/>
    </inkml:context>
    <inkml:brush xml:id="br0">
      <inkml:brushProperty name="width" value="0.04286" units="cm"/>
      <inkml:brushProperty name="height" value="0.04286" units="cm"/>
      <inkml:brushProperty name="color" value="#FFFFFF"/>
    </inkml:brush>
  </inkml:definitions>
  <inkml:trace contextRef="#ctx0" brushRef="#br0">40 43 7784,'-5'-2'0,"0"1"314,0-1 0,2 2 0,0-1 0,0 0 995,1-1 1,0 1-673,-1 1 1,1 1 0,-1 2-512,1 0 1,1 0 0,1 3 0,0-1-31,0 0 0,0 1 0,0-2 0,1 1-147,0 1 1,0 0 0,2 0-1,1 0-223,-2-2 1,3 0 0,-2 1-1,1-1-44,1-3 1,0 0-1,0-1 1,1 0 177,0 0 0,1-2 0,-2-2 1,0-1 123,-1-2 0,-1-1 0,0-1 0,0 0 276,-1 0 0,-1 1 0,1-1 0,-2 1 90,0 0 0,-2 1 0,-1 1 0,-1 0 83,-1 0 1,0 3 0,-1 2 0,-1 0-129,-1 1 0,2 1 1,-2 0-1,2 3-133,0 3 1,0-1 0,2 2-1,0-1-88,1 1 1,2 3 0,0 0 0,0-2-80,1 0 1,1 1-1,0-2 1,3 0-324,0-1 1,2-2 0,1 0 0,0-2 45,0-1 1,-1 0-1,1-2 1,-1-1-18,0 0 0,1-3 1,-2-2-1,0 0 120,-1 0 1,-2-4 0,1 1 0,-1 0 225,-1 0 1,-1-1 0,0 2 0,-1 0 215,-1 0 0,-2 3 0,1 0 0,-1 1 83,-1 0 1,1 3 0,-1 0-1,0 1 111,0 1 1,0 2 0,0 3 0,2-1-273,0 0 0,2 0 0,-1 2 0,2 0-1116,0 0 1,0 0 0,0 0-1083,0 0 2003,2-2 0,7-6 0,4-3 0</inkml:trace>
</inkml:ink>
</file>

<file path=ppt/ink/ink2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40"/>
    </inkml:context>
    <inkml:brush xml:id="br0">
      <inkml:brushProperty name="width" value="0.04286" units="cm"/>
      <inkml:brushProperty name="height" value="0.04286" units="cm"/>
      <inkml:brushProperty name="color" value="#FFFFFF"/>
    </inkml:brush>
  </inkml:definitions>
  <inkml:trace contextRef="#ctx0" brushRef="#br0">20 63 7747,'-3'-2'432,"0"0"0,0 0 1,-1 1 731,1-1 546,2 1-1333,-1 1 0,2 0-498,0 2 0,2 1 0,2 1 49,0 0 1,-1 0-1,0-3 1,1 2-47,0-1 0,1-1 1,-1 1-1,0 0 85,-1-1 1,0 1-1,2-2 1,0 0 59,0 0 1,0-2-1,-1 0 43,-1-1 1,1 0 0,-3-3 0,1 1 52,-2 0 0,0 0 0,0-1 0,0 1-13,-3 0 0,1-2 0,-2 1 1,-1 1 68,0 1 1,-1 0 0,0 0 0,0 2 44,0 0 0,1 1 0,0 0 0,0 2-98,0 3 0,1 0 0,0 1 0,1 1-39,1 1 1,1 0 0,1 1-1,0 2-24,0-2 0,0 1 0,1-2 0,0 0-185,3-1 1,0-1 0,1-1-1,1 0-124,0 0 0,1-3 0,-1 1 1,0-2-14,0 0 1,1-2 0,0-1 0,-2-3 118,-2 2 0,2-4 0,-3 2 0,0-1 147,0-1 0,-1 2 1,-1-1-1,0-1 181,0 1 0,-2 0 0,-1 2 0,1 0 21,-2-1 1,1 3-1,-1 0 1,-2 0-16,0 3 1,0-1 0,-1 2 0,3 0-66,-1 3 0,1 0 0,0 2 0,1 0-15,1 1 0,-1 0 1,1 2-1,1 0-15,0 0 0,2 0 1,0-1-1,1 0-255,1-2 0,1 0 0,1-2 0,2-1-166,-1-1 1,-1-1-1,1-1 1,1-1 79,-1-1 1,-1-2-1,-2 0 1,0-2 124,-1-1 1,-1 0 0,-1 2 0,0 0 182,0-1 1,0 1 0,0 0-1,-2 1 190,0 0 0,-3 2 0,1-2-438,-1 3 1,0 0 0,0 1-3688,0 0 3869,3 0 0,19 9 0,6 3 0</inkml:trace>
</inkml:ink>
</file>

<file path=ppt/ink/ink2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41"/>
    </inkml:context>
    <inkml:brush xml:id="br0">
      <inkml:brushProperty name="width" value="0.04286" units="cm"/>
      <inkml:brushProperty name="height" value="0.04286" units="cm"/>
      <inkml:brushProperty name="color" value="#FFFFFF"/>
    </inkml:brush>
  </inkml:definitions>
  <inkml:trace contextRef="#ctx0" brushRef="#br0">24 33 7797,'-3'1'-473,"0"1"0,2 2 473,-3-3 52,3 4 0,-1-5 146,2 4 1,0-2 0,0 1-196,2-1 1,0 2 0,3-3-75,0 1 1,0 0 0,0 0-140,0-1 0,-1-1 0,1 0 188,0 0 1,0-1 0,-1-2 261,0 0 0,-1 0 1,-1-3 18,-1 2 0,-1-2 0,0 1 0,0 0-95,0 0 1,-2-1-1,-1 1 1,-1 0-4,-1 2 1,1 0-1,1 1 1,-2 1-5,-1 0 0,0 0 0,1 1 0,0 1-50,0 0 0,1 2 0,1 3 0,0-1 8,1 0 1,-2 2 0,3 1 0,0-1-43,0 1 1,2-1 0,0 0 0,1 0-251,1 0 1,0-3 0,2-1 0,1 0-113,1 0 0,-1 0 1,-1-3-1,-1 0 87,1 0 1,-1-1 0,1 0 0,-3-1 105,0-1 1,0-1 0,-1-3 0,1 0 166,-1 1 1,-1-2 0,-1 1 0,-2 0 176,1 2 0,-1 0 1,-2 0 91,0-1 1,0 3 0,0 1 0,-1 2 100,0 0 1,1 0-1,2 0-319,-1 0 1,0 2-1,1 1-1007,2 3 1,0-1-1576,1 0 2460,2 0 0,16-9 0,5-2 0</inkml:trace>
</inkml:ink>
</file>

<file path=ppt/ink/ink2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42"/>
    </inkml:context>
    <inkml:brush xml:id="br0">
      <inkml:brushProperty name="width" value="0.04286" units="cm"/>
      <inkml:brushProperty name="height" value="0.04286" units="cm"/>
      <inkml:brushProperty name="color" value="#FFFFFF"/>
    </inkml:brush>
  </inkml:definitions>
  <inkml:trace contextRef="#ctx0" brushRef="#br0">63 21 7743,'-5'1'332,"0"0"1,2 0-1,0 1 250,-1-1 0,0-1 538,-1 0 1,0 0-650,0 0 1,2 1-366,0 1 0,2 2 1,-1 0-108,1 0 0,1 2 1,1-1-1,0 0-132,1 1 1,1-1 0,0 0 0,1 1-4,-2-1 0,3 0 1,2 0-1,-1-2-70,-1-1 0,1-1 0,1-1 1,-1 0 104,-1 0 1,1-1 0,1-1 0,-1-1 158,-1-2 1,-2-2 0,0-1 0,-1 0 131,-1 1 0,0-1 0,-1 2 0,-1-1 19,-1 1 0,0-1 1,-3 1-1,1 0 61,-1 1 0,-2 2 0,0-1 0,0 3-4,0 0 0,0 1 0,-1 0 1,1 1-132,0 0 0,0 4 0,2 2 0,-1 2-83,1 1 0,1-1 0,2 0 1,0 0-42,0 0 1,0 2-1,3-2 1,0 0-145,0-2 0,4 1 0,-1-2 1,2-1-68,-1 0 1,2-4 0,-2 1 0,2-2-47,1 0 0,-2 0 0,1 0 1,-1 0 59,0-2 0,1-2 0,-2-1 0,0-2 97,0 1 0,-1-1 0,-1 1 0,0-1 93,-1 0 0,0 0 0,-2 2 1,0 0 219,0-1 1,-3 1-1,1 0 1,-3 1 3,1 1 0,-2 1 0,0 1 0,0 0-9,0 1 1,-1 0-1,0 0 1,2 0-39,-1 0 0,1 2 0,1 2 0,-1 1-112,2 0 0,1 0 0,2 1 0,0-1 14,0 0 0,0 1 0,0-1 1,1 0-133,0 0 1,2 1 0,2-2 0,-1 2-115,1-1 1,1-2-1,1-1 1,0-1-58,-1 1 0,0-2 0,0 2 0,0-2 84,-1 0 0,-1-1 0,1-1 0,-3-1 92,0-1 1,0-1 0,0-1-1,-1 2 209,-1-2 1,0 1-1,0-1 1,-2-1-52,-1 0 0,-1 1 0,1 1 1,-1 1 8,1 0 0,-3 3 0,-1-1 0,1-1-14,1 2 1,1-1-1,-1 3 1,1 0-190,2 1 1,-1 2 0,-1 0 0,1 0-409,1 2 0,0-1 1,2 0-1,0 1-631,0-1 1,3 0 1118,0 0 0,14 10 0,4 1 0</inkml:trace>
</inkml:ink>
</file>

<file path=ppt/ink/ink2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43"/>
    </inkml:context>
    <inkml:brush xml:id="br0">
      <inkml:brushProperty name="width" value="0.04286" units="cm"/>
      <inkml:brushProperty name="height" value="0.04286" units="cm"/>
      <inkml:brushProperty name="color" value="#FFFFFF"/>
    </inkml:brush>
  </inkml:definitions>
  <inkml:trace contextRef="#ctx0" brushRef="#br0">53 33 7844,'-4'0'107,"-1"0"0,0 0 1,0 0-118,0 0 0,0 0 0,1 0-540,-1 0 0,2 1 1,0 2 1215,-1 0 0,2 0-380,0 3 1,2-1 0,0 0-124,0 0 1,1 0 0,1 0-126,1 1 0,1-1-276,0 0 1,1 1 0,-1-3 148,1-1 0,0-2 1,0 0 36,0 0 0,-2 0 0,1-2 108,-1-1 0,-1-3 1,0 1-1,-1 0 161,0-3 0,0 3 0,0-3 1,0 1 39,-1 0 0,-1 0 1,-1 1-1,-1 0 73,-1 1 1,2-1 0,-2 2-1,1 0 37,-2 0 1,0 2-1,0 2 1,0 0-111,1 0 1,1 1 0,-1 0 0,2 3-99,-1 1 0,1 0 1,2 1-1,0 0-73,0 1 1,0 0 0,0 0-1,0 0-226,2 0 0,0-2 0,1 0 0,1 1-239,-1-3 1,1 1-1,1-2 1,0-1-56,0-1 1,0 0 0,0 0 189,-1-2 1,1 1 0,-2-2 0,-1-2 101,0-2 1,-1 2 0,0-3 0,0 3 382,-1 0 1,0-1 0,-1 1 0,1 1 328,-2 1 1,-2 0-1,1-1-446,-2 3 1,3 0 0,-2 1-1259,1 0 1,0 0 1133,0 0 0,-1-2 0,-1-1 0</inkml:trace>
</inkml:ink>
</file>

<file path=ppt/ink/ink2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44"/>
    </inkml:context>
    <inkml:brush xml:id="br0">
      <inkml:brushProperty name="width" value="0.04286" units="cm"/>
      <inkml:brushProperty name="height" value="0.04286" units="cm"/>
      <inkml:brushProperty name="color" value="#FFFFFF"/>
    </inkml:brush>
  </inkml:definitions>
  <inkml:trace contextRef="#ctx0" brushRef="#br0">11 5 7776,'-1'4'-180,"0"0"681,-1 0 0,0 0 0,1 2 0,-1-1-4,2 0 1,-1 0 0,1 1 0,0-1-398,0 0 1,0 2-1,1 1 1,0-2-131,2 0 0,2-2 1,-1-1-1,1-1 23,0 1 1,0-2 0,0 1-1,0-1-52,-1-1 0,1-1 0,-1-1 0,1-1 110,0 0 1,-1-1 0,-2 0 0,0 0 116,0-2 0,-2 0 0,0-1-54,0-2 0,0 2 0,0 0 1,-2 1-79,-1 1 1,-1-1-1,0 1 1,1 0 144,-1 2 1,0-1-1,-1 2 1,0 1 36,1 0 1,-3 1 0,1 2-1,-1 1-69,3 2 0,0 4 0,1 1 0,1 3 57,2 0 0,-1 0 0,1 2 0,0-3-146,0-1 0,3-1 0,1-1 0,2-2-218,2-1 1,-2-2 0,2 0 0,0-2-98,1-2 1,1-2-1,0-2 1,-2 0 61,0-1 0,-2-3 0,0 0 0,0-1 108,-2 0 0,0 2 0,-1-2 0,-1 2 232,-2 1 0,1-2 0,-2 1 1,0 0-15,-2 1 0,-3 1 0,-1 0 0,1 0 315,-1 1 0,1 1 1,-1 1-1,-1 1-234,1 0 0,0 1 0,0 1-113,0 1 1,1 0-1,1 4 1,2 1-78,-1 0 0,3 0 0,-1 0 0,2 1-79,0-1 1,2 2-1,1 1 1,2-2-125,0 0 1,0-2-1,-1 0 1,1-2-237,2 0 0,-1 0 1,1-3-1,0 1 117,-1-1 1,-1-4 0,0-1 0,-1 0 234,0-1 0,-1-1 1,-1 0-1,-1-2 181,0 2 1,-2-2 0,0 1 0,-1 1 91,-1 0 1,1 0 0,-3 1 0,3 0 11,-2 2 1,-1-1 0,1 2 0,-1 1-191,0 0 1,0 2 0,0 0-1,1 2-568,1 0 1,1 2 0,0 2 0,1 0-887,-1 0 1,5 0 1421,-1 1 0,0-3 0,0-1 0</inkml:trace>
  <inkml:trace contextRef="#ctx0" brushRef="#br0" timeOffset="1">357 111 7779,'-5'0'1664,"0"0"1,3 0 405,-1-2-1094,1 1-1001,0-1 0,-1 3 0,1 0-35,2 3 0,0 1 0,1 0 0,1-1-186,1 0 1,-2 1 0,3-2 0,-1 0-139,2-2 1,0 2 0,0-2 199,-1 1 1,1-2-1,0 0 1,-1-2 164,1 1 1,-1-3-1,-2 0 1,1 0 192,0-2 0,-2 1 0,0-1 0,0 0 59,-1-2 1,0 1 0,-1 2 0,0 0 5,-2 0 0,-2 1 0,0 1 0,0 0-126,1 3 1,-3-1 0,1 1 0,0 0 19,1 0 1,0 1 0,0 0 0,1 3 43,1 1 1,-1 1-1,2 0 1,1 1-46,1 2 1,0-2 0,0 1 0,0-1-57,2 0 0,1-1 0,2 0 0,-1 0-336,3-1 0,-1-1 0,1-1 0,1-1-156,0-1 1,-3-1 0,2 0-1,0-1 125,-1-1 0,2-1 0,-1-2 1,-2-1 269,-1-1 0,0-1 0,-1-1 0,-1 0 186,0 2 0,-2-1 0,0 0 0,0 0 9,-2 0 0,0 0 0,-3 0 0,0 3 54,0 0 1,0 1-1,0 1 1,-1 0-15,0 1 1,-1 1-1,1 2 1,0 1 27,-1 1 0,4 3 1,0 0-1,0 2-40,1 0 1,1 1 0,-1 1 0,2 0 50,0-2 0,0 0 0,2 1 1,1 0-485,1-2 0,1 0 0,0-3 0,0-3-252,1 0 1,0-1 0,0 0 0,0 0 59,-2 0 0,0-4 0,1-3 0,-3 1 190,0-2 1,1 0 0,-1 2 0,-1-1 166,0 1 1,-1 0-1,0 0 127,0 1 1,-2 1 0,0 1-296,-1 1 234,0 1 0,-8 7 0,-2 3 0</inkml:trace>
</inkml:ink>
</file>

<file path=ppt/ink/ink2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46"/>
    </inkml:context>
    <inkml:brush xml:id="br0">
      <inkml:brushProperty name="width" value="0.04286" units="cm"/>
      <inkml:brushProperty name="height" value="0.04286" units="cm"/>
      <inkml:brushProperty name="color" value="#FFFFFF"/>
    </inkml:brush>
  </inkml:definitions>
  <inkml:trace contextRef="#ctx0" brushRef="#br0">14 117 7750,'-5'0'2044,"0"0"1,2 1-1771,2 0 1,1 0-1,1 1 1,3 0-130,0 2 1,1 1 0,0 0-1,0 0-35,1 1 0,1-1 1,2 0-1,-1-2-222,-1 1 1,0-1-1,-1 1 1,1-3-173,0 0 0,-1-2 1,0 0-1,-1-4 158,-2-1 1,-1-1 0,-2-4 0,0 1 138,0 0 1,0-1 0,-2 3-1,-1-2 52,-1 0 0,-2 2 0,0-1 0,-1 2 98,-1 0 1,2 1 0,-1 1 0,0 2-11,-1-1 0,2 3 1,0-1-1,0 2-43,1 2 1,1 0-1,1 2 1,0 2-33,1 0 1,0 2 0,2 0 0,0 1 9,0 0 0,1 0 0,0 1 0,2 0-60,0-1 1,3 0 0,-1-3-1,-1 1-114,2-1 0,0-2 1,1-2-1,0-2-187,1 0 1,-1 0 0,-1-3 0,1-1 68,-2-3 0,0-4 0,0 0 1,-1-1 80,-1-2 0,-1 1 1,-2 0-1,0 1 126,0 1 1,0 1-1,-2 1 1,-1 1 213,-1 2 0,-3 0 0,1 3 1,-1 0 45,0 1 0,1 2 1,-1 0-1,0 2-96,1 1 0,1 5 1,0 0-1,0 3 80,0-1 1,3 1 0,0 1 0,1 0-263,1-3 1,0 2 0,1-3 0,0 1-466,1 0 1,2-3-1,0 0 1,2-3-768,0 0 1,1 0 1246,2-1 0,10-3 0,5-2 0</inkml:trace>
</inkml:ink>
</file>

<file path=ppt/ink/ink2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47"/>
    </inkml:context>
    <inkml:brush xml:id="br0">
      <inkml:brushProperty name="width" value="0.04286" units="cm"/>
      <inkml:brushProperty name="height" value="0.04286" units="cm"/>
      <inkml:brushProperty name="color" value="#FFFFFF"/>
    </inkml:brush>
  </inkml:definitions>
  <inkml:trace contextRef="#ctx0" brushRef="#br0">72 37 7750,'-4'0'463,"-1"0"0,0-1 0,0 1-91,0-2 0,0-2 1,1 1-1,-1-1 365,2 1 1,-1 1 0,0 1-437,0 0 1,-1 1 0,1 1-329,1 0 1,-1 3 0,3 3 0,0 0 19,0 2 0,1-2 1,0 1-1,1 1 26,0-1 0,2 1 0,2-1 1,-1-2-119,1 0 0,0-3 0,1 0 0,0-1 19,0 0 0,1-1 1,-2-2-1,2-1-62,-1-1 1,-1-2-1,0 0 1,-1-1 55,0-1 1,-1-1 0,-1-2-1,-1 3 171,0-1 1,-1-1-1,0 2 1,-1-1 82,0 0 1,-2 2-1,-3 2 1,1 1 102,-2 1 0,0-1 1,2 3-1,-2 1-49,-1 1 0,2 1 0,0 3 0,2 0-50,1 1 1,1 2-1,1 0 1,0 0-28,1-1 0,0 0 0,1 0 0,0 0-86,3-2 0,2-2 1,1-2-1,0 2-246,2-4 1,-2 1 0,1-2-1,-1 0 51,-2-3 1,2-2-1,0-2 1,-3 2 97,0-2 0,-3 0 0,1-1 0,-2 1 77,0 0 1,0 1 0,0 2 0,-2-1 98,-1 1 1,-1 0 0,-1 2-1,0 0-115,0 0 1,0 1 0,-1 2 0,-1 0-263,0 0 0,0 2 1,1 1-1,1 0-222,0 0 0,2 2 461,0-2 0,1 1 0,0 0 0</inkml:trace>
</inkml:ink>
</file>

<file path=ppt/ink/ink2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48"/>
    </inkml:context>
    <inkml:brush xml:id="br0">
      <inkml:brushProperty name="width" value="0.04286" units="cm"/>
      <inkml:brushProperty name="height" value="0.04286" units="cm"/>
      <inkml:brushProperty name="color" value="#FFFFFF"/>
    </inkml:brush>
  </inkml:definitions>
  <inkml:trace contextRef="#ctx0" brushRef="#br0">44 48 7724,'-3'0'810,"0"0"10,-1 0 0,1 0 1,1 0-194,0 2 0,-1 0 0,2 1-320,0 1 1,-1 1-1,2 0 1,0 0-221,0 1 1,0 0 0,1 0 0,0 0-209,2 1 0,0-3 1,0 0-1,1 0 16,3-1 0,-2-1 0,1-2 0,-1 0-281,0 0 0,2-1 0,-1 0 0,0-3 303,-3-1 1,1-2 0,-2-1 0,0 1 223,1-3 1,-2 1 0,-1 1-1,-1 1 137,0-2 0,-2 1 0,-2-1 0,0 2-46,-2 1 1,1 1-1,-3 0 1,1 1 21,0 3 0,0 0 1,1 1-1,0 1-143,1 0 0,1 2 0,1 3 0,0 1-167,3 0 0,0 2 0,1 0 0,0 1 63,0 1 0,3-1 1,1 1-1,1-1-95,2-1 1,0-1 0,1-3 0,-1 1-122,2-3 1,-2-2 0,2-1 0,-2 0-4,0 0 1,-1-3 0,-1-1 0,-1-4 151,0 0 1,-2-1 0,-2-1 0,0-1 91,0 1 0,0 1 1,-1 1-1,0 0 105,-3-1 1,0 2 0,-1 1-1,-1 2 54,0 0 0,-1 3 0,2-2 0,0 0-214,1 2 0,-1 1 0,0 1 1,1 2-602,1 0 1,-1 0 0,2 2-1,1 1-3013,1 1 3637,2-1 0,17 14 0,8-1 0</inkml:trace>
</inkml:ink>
</file>

<file path=ppt/ink/ink2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49"/>
    </inkml:context>
    <inkml:brush xml:id="br0">
      <inkml:brushProperty name="width" value="0.04286" units="cm"/>
      <inkml:brushProperty name="height" value="0.04286" units="cm"/>
      <inkml:brushProperty name="color" value="#FFFFFF"/>
    </inkml:brush>
  </inkml:definitions>
  <inkml:trace contextRef="#ctx0" brushRef="#br0">30 43 7724,'-5'5'489,"0"0"-233,0 1 1,2-1-1,0 0 1,1 0-36,-1-1 1,2 0-1,0 1 1,0 0 255,1 2 1,0 0 0,0-1 0,1-1-382,0 0 1,2 0 0,2 1 0,-1-1-188,1 0 0,0-2 1,0-1-1,0-1 62,-1-1 0,1 0 1,0 0-1,-1-1 15,1-1 1,0-1 0,0-4-1,-2-1 79,1 1 0,-4-2 0,3-2 0,-1 0 103,-1 1 0,0-1 0,-1 1 1,0 0 75,-2 1 1,0 0 0,-3 2 0,0 0-33,0 1 1,0 1 0,-1 2 0,0 1 66,0 2 1,-1 0 0,1 2 0,-1 1-186,2 2 1,1 3-1,-1 1 1,2 0-28,2 2 0,0 2 1,1 0-1,0 0-58,0-1 0,1 1 0,0-4 0,3 1-147,2-4 0,-1 0 0,3-1 1,-1-1-180,1-3 1,-2 0-1,0-2 1,1 0 20,0-3 0,-1-3 0,-2 0 0,0-1 173,-1-2 1,-2 0 0,1 0-1,-2 1 134,0 0 1,0 1-1,0-1 1,0 1 105,-2 0 1,-1 0-1,-1 3 1,-1 0 201,0-1 1,0 4 0,0 0-1,-1 1-157,0 1 1,-1 1 0,3 1 0,-1 2 11,0 2 0,0 2 0,0 1 0,3 1-614,0-1 1,2 0 0,0 2 439,0 0 0,31-3 0,9 0 0</inkml:trace>
</inkml:ink>
</file>

<file path=ppt/ink/ink2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50"/>
    </inkml:context>
    <inkml:brush xml:id="br0">
      <inkml:brushProperty name="width" value="0.04286" units="cm"/>
      <inkml:brushProperty name="height" value="0.04286" units="cm"/>
      <inkml:brushProperty name="color" value="#FFFFFF"/>
    </inkml:brush>
  </inkml:definitions>
  <inkml:trace contextRef="#ctx0" brushRef="#br0">24 48 7726,'-3'0'856,"0"0"1,1 0 0,0 0-151,-1 2 1,2 0-624,1 1 0,0 0 1,0 3-141,0-1 0,2-1 0,1-1 0,1-1 26,1 1 1,0-1 0,0 0 0,0-1-59,-1 2 1,1-2-1,0-1 1,0 0 251,0 0 0,0-1 1,-1 0 41,1-3 1,-2-1 0,0-1 0,-1-2-53,-1 2 0,0-1 0,-1-1 0,-1 0 26,0 1 0,-2-1 0,-2 3 0,0 0 41,-1 2 1,0-1 0,-1 2 0,1 1-64,-1 0 1,1 3 0,1 1-1,0 1-105,0 2 0,3 2 1,0 0-1,1 0-51,1 1 1,0 1 0,1-1 0,1 0 19,1-2 1,3 0-1,0-2 1,2 0-347,-1-1 1,0 0-1,0-2 1,0-1-2,0-1 1,0-2 0,-2-2 0,0 0 307,0-2 1,-3 0 0,0 0 0,-2-1 60,0-2 1,0 1-1,0-1 1,0 1 177,-2 1 0,0 1 0,-3-1 0,0 1 48,0 1 1,0 0 0,-2 2 0,0 1-80,1 1 1,-1 1-1,-1 1 1,1 1-167,2 3 0,-2 3 1,0 3-1,2-1-70,1 1 0,0 1 1,3 1-1,0 0-251,0 0 1,2-1 0,1-2 0,2-1-759,2-2 1,2-1-1,1-1 1,2 0-1516,2-2 2570,-1 0 0,25-11 0,4 0 0</inkml:trace>
</inkml:ink>
</file>

<file path=ppt/ink/ink2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51"/>
    </inkml:context>
    <inkml:brush xml:id="br0">
      <inkml:brushProperty name="width" value="0.04286" units="cm"/>
      <inkml:brushProperty name="height" value="0.04286" units="cm"/>
      <inkml:brushProperty name="color" value="#FFFFFF"/>
    </inkml:brush>
  </inkml:definitions>
  <inkml:trace contextRef="#ctx0" brushRef="#br0">10 58 7686,'-3'0'1534,"1"0"-604,0 0-660,1 0 0,0 3 0,2 0-260,3 2 1,0-1 0,0 1 0,1-2-73,0 2 1,0-3 0,0 0 0,0 0-15,2 0 1,-2-1 0,2-1-1,-1 0 84,1-2 1,-1-1 0,-1-2-1,0 0 40,0-1 1,-2 0-1,-1 0 1,0-1 96,0 0 1,-2 0 0,0 0 0,-2 0 99,-1 1 0,-2 1 0,0 0 0,-3 0-1,1 2 0,-1 0 0,-1 3 0,2 0 3,-2 0 1,2 3 0,-1 0 0,2 2-96,-1 0 0,4 2 1,0 2-1,1 0 35,1 0 0,0-1 0,2 3 1,0-1-313,3-1 0,2 0 0,1-1 1,0-3-76,-1-1 0,2 0 1,0-2-1,-2-1-18,3 0 0,-2-1 0,0-1 0,-2 0 115,0-3 0,0-2 1,0-2-1,-1 1 32,-1 0 1,-1 0-1,-2-1 1,0-1 64,0 0 1,0 0 0,0 2-1,-2-1 222,-1 0 0,-1 2 1,-1 2-1,-1 1 36,0 1 1,0-1 0,0 4 0,-1 1-15,0 1 1,1 2 0,1 1 0,1 1 42,1 0 0,-1 2 0,3 0 1,0 1 2,0 0 1,1 0 0,1 0-1,0-2-300,2 2 1,2-2 0,-1-2-1,2-2-372,0 0 1,0-2-1,2-1 1,-1 0-4,-2-1 0,0-1 1,-1 0-1,-2-2-392,1 0 1,-1 0 0,-2-2 782,0 0 0,-14-11 0,-1 0 0</inkml:trace>
</inkml:ink>
</file>

<file path=ppt/ink/ink2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52"/>
    </inkml:context>
    <inkml:brush xml:id="br0">
      <inkml:brushProperty name="width" value="0.04286" units="cm"/>
      <inkml:brushProperty name="height" value="0.04286" units="cm"/>
      <inkml:brushProperty name="color" value="#FFFFFF"/>
    </inkml:brush>
  </inkml:definitions>
  <inkml:trace contextRef="#ctx0" brushRef="#br0">10 37 7730,'-3'2'0,"1"1"0,0 0 327,0 1 0,1 0 1,1 1 128,0 1 0,0-1 0,0 0 0,0 1-339,0-1 1,2-2-1,2 1 1,0-1-126,3 0 1,-2 0 0,2-2-1,0 1 1,1-1 1,-1-1 0,1 0 0,-1-2-90,-1-1 1,1-2 0,-1 0 0,-1 0 128,-1 0 0,0-1 0,-3 0 0,1-1 84,-2 1 0,0-1 0,0 1 0,0 0-1,-2 0 1,1-1 0,-2 1 0,-1 0 51,0 3 1,-2-1 0,0 2-1,-1 1 88,0 0 0,1 1 0,-1 0 1,1 2-74,-1 1 1,0 0 0,2 5 0,0-1-132,1 3 1,0-3 0,1 2 0,2 0-111,0 2 0,1-3 0,1 1 0,0 0-7,2-1 1,2 0-1,1-3 1,2 0-142,0 0 1,1-1 0,-2-2 0,1-2 22,0 0 0,0 0 0,0 0 0,-1-2 147,0-2 1,0-2-1,-3-1 1,-1 0 109,-1 1 1,-2-1 0,0 0-1,0 1-58,0-2 1,0 2 0,-2-2 0,-1 3 248,-1 0 0,-1-1 1,-1 1-1,-1 1-28,1 0 0,-1 2 1,0 2-1,0 0-39,0 0 1,0 2 0,0 2 0,1 1-114,1 2 1,1-1 0,0 3 0,3 0-32,0 2 0,1 1 1,0-1-1,1 0-47,0-2 1,2 0-1,3-1 1,-1-1-288,2-3 1,1 0 0,0-2 0,0-1 4,0-1 1,-2 0-1,0-2 1,0-2 141,-1 0 0,-1-2 0,1 0 0,-3-1 89,0 0 1,-2-1 0,0 1 0,0-1 199,-2 1 1,2 0 0,-4 2 0,1-1 71,-1 1 1,-1 0 0,0 2 0,-1 0-136,0 3 0,1 0 0,-2 0 0,2 0-522,0 0 0,0 0 1,0 3 428,1 0 0,7 4 0,3 2 0</inkml:trace>
</inkml:ink>
</file>

<file path=ppt/ink/ink2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53"/>
    </inkml:context>
    <inkml:brush xml:id="br0">
      <inkml:brushProperty name="width" value="0.04286" units="cm"/>
      <inkml:brushProperty name="height" value="0.04286" units="cm"/>
      <inkml:brushProperty name="color" value="#FFFFFF"/>
    </inkml:brush>
  </inkml:definitions>
  <inkml:trace contextRef="#ctx0" brushRef="#br0">29 22 8091,'-5'0'781,"0"2"0,3 1 0,-1 1 1,1-1-311,0 1 0,2-1 0,0 1-394,0 0 1,0 1-1,0 0 1,0 0-52,2-2 0,0 2 1,2-2-1,-1 2-39,1-2 0,0 1 1,1-1-1,0 1-230,-1 0 1,1-3 0,0 2 52,0 0 0,0-2 0,0-1 170,-1 0 0,-1 0 0,-1-2 0,0-2 46,0 0 1,-1-2-1,-2 1 1,1 0-46,-2-3 1,-2 2 0,1-2 0,-1-1-43,-1 1 1,1 2 0,-1-1 0,2 1 157,-2 3 1,0-1 0,-2 2-1,2 1 121,0 1 1,0 0 0,0 3 0,1 3-50,2 2 0,-3 1 0,4 2 0,0-1 24,0 0 0,2 1 0,1-1 1,1-1-220,1-2 0,0-1 0,1-1 1,1-1-217,0 0 1,0-2 0,0-2 0,1 0 39,0-2 1,-1-2-1,0-2 1,0-1 181,-2-2 0,0 0 0,-1-1 1,-2-1 24,1 1 0,-1 1 0,-1 1 0,0 0 172,-4 2 0,0-1 0,-1 1 0,0 0 215,1 2 0,-1 2 0,0 1 0,-1 0-119,0 1 0,1 1 0,-2 0-437,2 0 1,2 4-1,0-2 1,1 2-406,1 0 1,-1 1-1,1-1-1670,-1 0 2239,1 0 0,-1-2 0,0 0 0</inkml:trace>
</inkml:ink>
</file>

<file path=ppt/ink/ink2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54"/>
    </inkml:context>
    <inkml:brush xml:id="br0">
      <inkml:brushProperty name="width" value="0.04286" units="cm"/>
      <inkml:brushProperty name="height" value="0.04286" units="cm"/>
      <inkml:brushProperty name="color" value="#FFFFFF"/>
    </inkml:brush>
  </inkml:definitions>
  <inkml:trace contextRef="#ctx0" brushRef="#br0">34 22 7758,'-5'0'0,"1"0"0,0 2 1200,1-1 0,-1 2-204,0-1 1,1 1-863,2 2 1,1 0 0,1 0-181,2 0 1,1 1-1,1-3 1,0 1-54,0 0 0,0-1 0,0 1 0,1-1-86,0 0 1,1-1 0,-1-2 0,0 0-16,1 0 1,-2 0 0,0 0-1,-1 0 223,1 0 0,0-2 1,0-1-1,-3-3 135,0-1 1,-1 2-1,0-3 1,1 2 44,-1 1 0,-3-2 0,-1 0 1,-1 0 20,-1 2 1,-1 0 0,-1 1-1,-1 1-95,0 1 1,0 0-1,0 2 1,0 0-81,-1 0 1,0 2 0,2 1 0,0 3-96,1 1 1,2-1-1,1 3 1,1 0-65,2 1 0,-1-1 0,2 0 0,0-1 23,3 0 0,0-2 1,1 1-1,1-2-163,1-2 1,0-2-1,0 1 1,1-1 109,0-1 1,0-1-1,-1-1 1,0-1-81,-1-2 1,-1-2-1,0 0 1,-2-2 223,1 0 1,-4-1 0,3 2 0,-3 0 258,0 0 0,-3 3 0,1-2 0,-3 2 129,0 2 1,0 2 0,-1-1 0,-1 2-86,0 0 0,1 2 1,0 1-1,0 2-693,-1 1 0,3-1 0,-1 2 0,2 1-692,0 0 1,1 2 1077,2-1 0,0-1 0,0-1 0</inkml:trace>
</inkml:ink>
</file>

<file path=ppt/ink/ink2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55"/>
    </inkml:context>
    <inkml:brush xml:id="br0">
      <inkml:brushProperty name="width" value="0.04286" units="cm"/>
      <inkml:brushProperty name="height" value="0.04286" units="cm"/>
      <inkml:brushProperty name="color" value="#FFFFFF"/>
    </inkml:brush>
  </inkml:definitions>
  <inkml:trace contextRef="#ctx0" brushRef="#br0">14 28 7878,'-2'0'680,"-2"0"1,3 0 0,-1 1 0,0 1-427,1 1 1,-1 1 0,2 1 0,0 1-137,0-1 0,0 0 0,1 2 0,0 0-207,3 0 0,0 0 1,0 0-1,1 0-135,-1-2 0,-1-1 0,1-1 1,0-1 37,1 0 1,-1-2 0,1 0 201,0 0 1,-1-2 0,0-1 0,-2-3 50,0-1 0,-1 1 0,0-3 0,0 1 16,-1 0 0,-1-1 0,0-1 0,-2 1-16,0 3 1,-1-2-1,0 0 1,1 2 144,0 0 0,-2 3 0,2 2-128,-1 0 1,-1 1 0,1 1 0,0 0-51,1 3 1,2 1 0,-1 1 0,1 2-2,1 0 1,0-1-1,1 1 1,1 0-165,1-1 0,1-1 0,1-1 0,0 0-98,0-2 1,-1 0 0,1-3-1,1 0 83,0 0 0,0-1 1,0-1-1,-1-1 75,-2-2 1,0-2 0,0-1-1,-1 1 126,0-1 0,0 1 0,-3 2 0,0 0 262,-1-1 0,-2 1 0,0 0 1,-2 0-28,0 1 0,-1 2 0,0 2 0,0 0-325,-2 0 1,2 2 0,0 2-1,1 1-236,0 2 1,0 0-1,2 1 1,3 2-1960,0 0 2230,1 1 0,23 11 0,7 3 0</inkml:trace>
</inkml:ink>
</file>

<file path=ppt/ink/ink2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56"/>
    </inkml:context>
    <inkml:brush xml:id="br0">
      <inkml:brushProperty name="width" value="0.04286" units="cm"/>
      <inkml:brushProperty name="height" value="0.04286" units="cm"/>
      <inkml:brushProperty name="color" value="#FFFFFF"/>
    </inkml:brush>
  </inkml:definitions>
  <inkml:trace contextRef="#ctx0" brushRef="#br0">10 43 7711,'-2'3'-209,"-2"-1"516,2-2 1,0 1 666,2 1 0,0-1 1,0 3-430,0-1 0,1 3 0,0 0 0,1 1-549,1-1 1,0 3-1,1-2 1,1 1-217,0-1 1,0 0 0,0-2 0,0 1-116,-1-1 1,3 0 0,0-2-1,-2-1-34,1-1 1,-2-4 0,1 0 0,0-2 292,0 0 0,-2-3 0,-1-1 0,-1-1 266,1 0 0,0 0 1,-3 1-1,0 0 254,-1 0 1,-1 1 0,-1 0-1,-2 1-27,0 0 1,-1 2-1,1 2 1,-1 0-94,0 2 0,1 1 1,-1 0-1,2 0-307,0 0 1,1 2-1,1 1 1,0 3-134,1-1 1,0 2 0,2-1 0,0 1-44,0 1 1,0-2 0,0 1 0,2-1-187,1-1 1,1 0 0,0 0-1,1-1-160,0-3 1,1 0-1,-2-1 1,2 0 230,0 0 0,0-2 1,-1-2-1,0-2 363,-2-1 0,0-1 0,0 2 0,-2-2 102,0 0 1,-1 2-1,0-2 1,-1 1 83,0 0 1,-2 0 0,-2 3 0,1 1 222,-1 1 0,0-2 0,-1 3 0,1-1-285,-2 2 0,1 0 0,2 2 1,2 1-648,-3 0 1,3 2 0,0-1 0,1 2-469,0 1 0,-1 0 1,4-2-1,0 2 902,0 0 0,25 2 0,7-1 0</inkml:trace>
</inkml:ink>
</file>

<file path=ppt/ink/ink2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57"/>
    </inkml:context>
    <inkml:brush xml:id="br0">
      <inkml:brushProperty name="width" value="0.04286" units="cm"/>
      <inkml:brushProperty name="height" value="0.04286" units="cm"/>
      <inkml:brushProperty name="color" value="#FFFFFF"/>
    </inkml:brush>
  </inkml:definitions>
  <inkml:trace contextRef="#ctx0" brushRef="#br0">20 33 7646,'-3'-2'219,"-1"0"1,3 1 606,-2 1 1,1 0-467,-1 0 1,2 2 0,0 2-198,0 0 0,2-1 0,0 1-248,3 0 1,0 0 0,0 0 0,-1-1-88,1-1 1,-1 1 0,2-2 0,0 1-20,2-1 1,-4 0-1,2-1 1,-1-1 108,1-1 1,0 1 0,-1-3 0,-1 1 178,1-2 0,-4 0 0,3-1 0,-3 1 125,0 0 1,0 0-1,0-1 1,-3 2 30,1 0 0,-3 0 1,0 1-1,-1 1-8,0 0 1,-1 0 0,1 3 0,-1 0-147,2 3 0,-1-1 1,1 2-1,1 1 48,1 0 0,-1 1 0,2-1 0,2 0-156,-1 1 0,2 1 0,-1-1 0,2-1-298,1 0 0,2-2 0,1-1 0,1-1 22,0-1 0,-1-1 0,0 0 1,1 0 100,-1 0 0,1-2 0,-3-2 1,1-2 85,-3-1 0,3 0 0,-4 0 0,0 0 109,-1 0 0,0 0 1,0 1-1,-1 0 360,0 2 0,-4 2 1,2-2-1,-2 2 12,-2 2 1,1 2 0,1 2 0,-2 1-231,1 2 1,0-1 0,2 3 0,0 0-280,0 2 1,4-2-1,-2 1 1,1-2-2616,1-1 2741,0 0 0,18-17 0,3-6 0</inkml:trace>
</inkml:ink>
</file>

<file path=ppt/ink/ink2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58"/>
    </inkml:context>
    <inkml:brush xml:id="br0">
      <inkml:brushProperty name="width" value="0.04286" units="cm"/>
      <inkml:brushProperty name="height" value="0.04286" units="cm"/>
      <inkml:brushProperty name="color" value="#FFFFFF"/>
    </inkml:brush>
  </inkml:definitions>
  <inkml:trace contextRef="#ctx0" brushRef="#br0">11 32 7723,'-4'3'602,"1"-1"-202,1 0 1,1 0 160,1 1 1,0-1 0,0 1-224,0 2 1,0-1 0,1 2 0,-1-1-269,2 0 1,2 1 0,-1-1 0,1 0-122,1 0 1,0-2-1,0 1 1,0 0-136,0-2 1,1 1-1,0-1 1,0-1-24,-1 1 1,0-4-1,0 0 1,0-1 142,-1-1 1,0-3-1,-1 1 1,-1-1 219,-2-1 0,1 1 0,-1-3 0,0 2 30,0 0 1,-1 1-1,-1 1 1,-1 0-11,-1-2 0,0 2 1,-1 2-1,0 2 44,-2-1 0,2 1 0,-2 2 1,2 1-142,-2 0 1,2 4-1,-2 3 1,2 0-81,3 4 0,-3-1 1,4 2-1,0 1 33,1-1 0,0 1 0,0 0 0,2 0-90,0-1 0,5-3 0,0-1 1,-1-2-154,1-1 0,2-2 0,-2-2 0,-1-1 23,1-1 0,2-3 0,-3-1 0,-1-1 130,1-2 1,-2 0-1,0-2 1,-1 0 104,-1-1 1,-1 1-1,-1-2 1,0 2 113,0 0 1,0 1 0,0-1 0,-2 2-72,-1-1 0,-1 2 1,-1-1-1,0 2 43,0 1 1,0 0-1,1 2 1,-1 1 111,0 1 1,1 0 0,0 2-1,1 2-112,-1 0 1,2 4 0,0 1 0,2 1 75,0 0 1,0 2 0,0 0 0,0-2-307,0 0 0,0-3 0,2 1 1,0 0-200,1-1 1,2-4 0,-2 1-682,1-2 1,-1-1 0,0-1 978,-1-2 0,-5-17 0,-2-7 0</inkml:trace>
</inkml:ink>
</file>

<file path=ppt/ink/ink2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59"/>
    </inkml:context>
    <inkml:brush xml:id="br0">
      <inkml:brushProperty name="width" value="0.04286" units="cm"/>
      <inkml:brushProperty name="height" value="0.04286" units="cm"/>
      <inkml:brushProperty name="color" value="#FFFFFF"/>
    </inkml:brush>
  </inkml:definitions>
  <inkml:trace contextRef="#ctx0" brushRef="#br0">19 70 7723,'-5'2'167,"3"3"0,-1-3 474,1 1 0,-2-1-102,3 1 1,-1 0-333,2 3 1,0-1 0,1 0 0,0-1-163,0 0 1,4-1 0,-3 1 0,2-1-322,1-1 0,2 0 0,-1 0 0,0-1 105,-1 0 1,1-1-1,-1-1 1,2-1 132,-1-1 0,-1-1 0,0-3 1,-1 0 44,0-2 0,-1 0 1,-1 0-1,0-1 180,1 1 1,-1 3 0,-3-3 0,0 1 44,-1 0 0,-1 1 0,-1 1 0,-1 0-59,-1 3 1,1-1 0,-2 2 0,1 1-30,0 0 1,1 1 0,-2 1 0,2 1-94,0 3 1,0 3 0,0 3 0,1 0-45,1 1 0,1 2 1,0 2-1,1-1 38,0 1 0,1-2 1,2 0-1,0-2-239,2 0 0,3-3 0,0-2 0,0-2-100,0-1 0,1-2 1,0-3-1,0-1 100,0-3 1,-1-1 0,0-5 0,0 0 94,-1-2 0,-2-1 0,-2 0 0,0 2 181,-1 0 0,0 3 1,-1-2-1,0 2 268,0 0 0,-2 3 0,-1 0 0,-2 2-31,-1 0 1,0 2 0,0 0-1,0 2-112,1 0 1,1 0 0,-1 0 0,0 0-358,0 2 1,0 1 0,1 2 0,1 0-1056,-1 1 0,3 1 1205,-1 2 0,11 19 0,1 6 0</inkml:trace>
</inkml:ink>
</file>

<file path=ppt/ink/ink2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60"/>
    </inkml:context>
    <inkml:brush xml:id="br0">
      <inkml:brushProperty name="width" value="0.04286" units="cm"/>
      <inkml:brushProperty name="height" value="0.04286" units="cm"/>
      <inkml:brushProperty name="color" value="#FFFFFF"/>
    </inkml:brush>
  </inkml:definitions>
  <inkml:trace contextRef="#ctx0" brushRef="#br0">63 33 7734,'-4'-3'0,"2"1"0,-1-1 545,1 2 0,0-1-173,-1 2 1,0 1-1,0 0 1,1 3-275,2 1 1,-2 1 0,0 0 0,1 2 6,1 0 1,0-1 0,0 1 0,0 0-189,0 1 1,0-3 0,1 1 0,2-1-164,-1-1 1,1-1 0,2-1 0,0-1 127,0-1 1,0-1-1,0 0 1,-1-2 92,1-2 1,0-2 0,-1-1 0,0-2 93,-1 0 1,-1-1 0,-1 0 0,0 1 94,-1 0 1,0 0-1,-1 1 1,-1 1-30,-3-1 0,0 2 0,-2-1 0,1 3-7,-1 3 1,0 0-1,0 1 1,-1 1 46,-1 0 1,2 4-1,1 2 1,0 2-219,2 1 1,1-3 0,0 2 0,1 0-33,1 2 0,0-3 0,1 1 1,1-2-23,0 0 0,2-2 0,1 1 0,0-3-98,2 1 0,-1-3 0,1 0 0,-1 0 91,2-1 0,-1-2 1,-1-1-1,0-2 75,0-1 0,-1 1 0,-1 0 0,-1-2 154,0 0 0,-1 0 1,1 2-1,-2 0 83,0-1 1,0 1-1,-2 0-298,-1-1 1,-1 3-1,-1 0-827,0 0 0,0 2 917,0 1 0,11 13 0,3 6 0</inkml:trace>
</inkml:ink>
</file>

<file path=ppt/ink/ink2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61"/>
    </inkml:context>
    <inkml:brush xml:id="br0">
      <inkml:brushProperty name="width" value="0.04286" units="cm"/>
      <inkml:brushProperty name="height" value="0.04286" units="cm"/>
      <inkml:brushProperty name="color" value="#FFFFFF"/>
    </inkml:brush>
  </inkml:definitions>
  <inkml:trace contextRef="#ctx0" brushRef="#br0">53 21 7733,'-4'0'222,"1"-1"1,-1-1 150,1 1 0,0 0 0,0 2-92,-1 0 1,0 2 0,1 3-1,0-1-20,1 0 1,-2 2-1,3 1 1,0 0-279,1 1 1,0 0 0,0-1 0,2 0-188,0 0 0,3-1 1,0 0-1,0-2 36,0 1 1,-1-2-1,1-1 1,0-1 67,1-1 0,0-1 0,1 0 1,-2-2 96,0-2 0,-2 0 0,0-2 0,0-1 84,-1-1 1,-1-1 0,0 0 0,0 1-5,-1-1 1,-1 0-1,0 1 1,-2 0-31,-2-1 0,1 1 0,-1 1 0,0 1 109,0 1 0,0 1 1,-1 1-1,0 1-71,0 1 0,-1 3 0,1 3 0,-1 2 82,2 1 1,3 1 0,0 2 0,2-1-101,0 1 1,0-1 0,0 0 0,0-1-216,2-2 0,0-1 1,3-1-1,2-1-89,-1-1 0,2-2 0,-2 1 0,0-2 88,-1-2 1,2-1-1,-1-2 1,-2-2 129,1 0 1,-5-3 0,2 3 0,-2-2 87,0 0 1,0 3-1,-2-2 1,-1 3 174,-3-1 0,0 3 0,-1 0 0,1 0-359,0 3 1,-3-1 0,2 1 0,-1 0-813,1 0 927,3 2 0,-1 10 0,0 6 0</inkml:trace>
</inkml:ink>
</file>

<file path=ppt/ink/ink2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62"/>
    </inkml:context>
    <inkml:brush xml:id="br0">
      <inkml:brushProperty name="width" value="0.04286" units="cm"/>
      <inkml:brushProperty name="height" value="0.04286" units="cm"/>
      <inkml:brushProperty name="color" value="#FFFFFF"/>
    </inkml:brush>
  </inkml:definitions>
  <inkml:trace contextRef="#ctx0" brushRef="#br0">9 43 7680,'0'5'211,"0"-1"0,0 0 384,0-1 0,0 0-524,0 1 1,1-1-1,0 1 1,1-1 83,0-1 0,1 2 0,-1-2 1,2-1-149,1 1 0,-2-1 1,0 1-1,1-2-130,0 0 1,0 0-1,-2 0 1,2 0 42,1 0 0,-2 0 0,-1 0 1,1-2 79,0-1 0,-2-4 0,1 0 0,-1 0 66,1-1 1,0 3-1,-3-3 1,0 3 93,-1 0 0,-1 0 0,0-1 1,0 1 89,0 2 1,0-2 0,-2 4 0,-1 0-19,0 0 1,0 2-1,0 1 1,1 1-179,2 2 1,-1 0 0,1 1-1,0-1-20,2 2 1,0-1 0,1 1 0,1-1 22,0-1 1,1 0 0,3 0-1,-1-1-460,2 0 0,-1-3 1,0 1-1,0-2 173,0 0 0,0 0 1,0-2-1,-1-1 215,1-3 0,-2 1 1,0 0-1,-1 0 111,-1-1 0,0 1 0,-1 0 1,-1-2 108,0 0 1,-2 2 0,-2 1-1,0 0 35,1 0 1,-1-1 0,0 1 0,0 3-168,0 0 0,-1 1 0,-1 0 0,2 0-354,-1 0 0,3 1 1,1 0-1,-1 2-137,0 0 1,2 2 0,0-2 0,2 2 417,2 1 0,12 3 0,3 2 0</inkml:trace>
</inkml:ink>
</file>

<file path=ppt/ink/ink2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63"/>
    </inkml:context>
    <inkml:brush xml:id="br0">
      <inkml:brushProperty name="width" value="0.04286" units="cm"/>
      <inkml:brushProperty name="height" value="0.04286" units="cm"/>
      <inkml:brushProperty name="color" value="#FFFFFF"/>
    </inkml:brush>
  </inkml:definitions>
  <inkml:trace contextRef="#ctx0" brushRef="#br0">43 28 7685,'-3'0'217,"0"0"1,1 0-1,-1 0 685,-1 0 1,2 0-504,-1 0 1,1 0 0,1 2-258,0 1 0,1 2 0,1 0-202,0 0 0,1 0 0,1 1 0,1-1-58,0 0 1,0-1-1,0-1 1,-1-1-44,1 0 0,0-2 0,1 0 146,0 0 0,-2-3 1,-1 0-1,1-2 18,-2 0 0,0-2 1,0 0-1,1 0-3,-1-1 1,-2 3 0,-2-3 0,1 3 182,-2 0 0,-1 1 0,0 1 0,-2 1 92,1 1 1,-1 0 0,1 2-1,0 2-35,0 2 1,1 2 0,1 0-1,1 0-153,-1 2 0,3-3 1,0 1-1,0-1-239,1-1 0,2 0 0,2 0 0,0-2-592,3 0 1,-2-1 0,2 0 0,-1-1 743,1-1 0,-7-14 0,-3-4 0</inkml:trace>
</inkml:ink>
</file>

<file path=ppt/ink/ink2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64"/>
    </inkml:context>
    <inkml:brush xml:id="br0">
      <inkml:brushProperty name="width" value="0.04286" units="cm"/>
      <inkml:brushProperty name="height" value="0.04286" units="cm"/>
      <inkml:brushProperty name="color" value="#FFFFFF"/>
    </inkml:brush>
  </inkml:definitions>
  <inkml:trace contextRef="#ctx0" brushRef="#br0">20 27 7769,'-2'3'620,"1"1"-428,-1 0 0,0-1 1,1 1-1,0-1-122,1 2 0,0 0 1,0 1-1,1 0 22,0 2 0,4-2 0,-2-1 1,3-2-160,0 1 0,2-2 1,-1 0-1,0-1-53,0-1 1,1 0 0,-1-1-1,0-1 110,0-1 0,-1-3 0,-2-2 0,0 1 74,-1 0 0,-2 1 0,1-1 0,-2 0 68,0 0 1,-2 1 0,-1-1 0,-1 2 118,-1 1 1,-1 0 0,1 2 0,-2 0-15,-1 0 1,1-1 0,-2 3 0,2 0-45,0 0 1,0 3 0,1 0 0,0 3-155,-1 0 0,4 1 1,0 0-1,1 1-53,1-1 1,1 1 0,0-1 0,0 0-184,2 1 0,1-4 0,1 1 0,3-1-51,-1-1 1,3 0-1,-2-3 1,2-1 8,-1-1 0,1-1 0,-2-3 1,-1-2 140,0 0 1,-1-1 0,-2 0-1,0 0 159,-2-1 0,0 3 1,-1 0-1,-1 1 183,0 1 0,-2 0 1,-3 2-1,1 1-22,-1 1 1,-3 2-1,2 1 1,1 2-535,-1 2 1,0 0 0,1 2-1,-1-1 312,1 0 0,-6 4 0,0 1 0</inkml:trace>
</inkml:ink>
</file>

<file path=ppt/ink/ink2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65"/>
    </inkml:context>
    <inkml:brush xml:id="br0">
      <inkml:brushProperty name="width" value="0.04286" units="cm"/>
      <inkml:brushProperty name="height" value="0.04286" units="cm"/>
      <inkml:brushProperty name="color" value="#FFFFFF"/>
    </inkml:brush>
  </inkml:definitions>
  <inkml:trace contextRef="#ctx0" brushRef="#br0">30 37 7814,'-5'0'-3,"0"0"1,0 0 0,1 0 847,1-2 0,0 1-203,2 0 1,0 1-641,0 1 1,0 2 0,2 2 0,-1 1-45,2 1 0,2-1 1,-1 2-1,1-1 47,-1 0 0,2 2 0,0-2 0,0-1-12,0-2 1,1 0-1,-1-2 1,0-1-6,2 0 1,-2-1 0,2-1 0,-2-1 102,-3-1 1,2-3 0,-1 0-1,-1-1-2,0-2 0,-1 1 1,-1-2-1,0 2-7,-2-2 0,1 2 1,-2 1-1,-1 0-29,0 0 1,-1 0-1,0 4 1,-1 0-16,-1 0 0,1 1 0,1 2 0,1 0-52,-1 0 0,0 3 0,1 2 0,0 2-33,0 1 1,3 1-1,-2 1 1,1 0-94,1-2 1,1 0 0,0 1-1,1-2-26,0-1 0,4-1 1,-2-2-1,2-1-148,1-1 0,0-1 1,0-1-1,1-1 143,-1-1 1,1-4 0,-3-2 0,1 0 200,-3 0 1,1-1-1,-3 1 1,0 1 119,0 1 1,0 0-1,-3 1-22,-1 0 1,-1 3-1,-2 3 1,0 1-279,1 1 1,0 1 0,1 3 149,0 0 0,8 24 0,4 7 0</inkml:trace>
</inkml:ink>
</file>

<file path=ppt/ink/ink2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66"/>
    </inkml:context>
    <inkml:brush xml:id="br0">
      <inkml:brushProperty name="width" value="0.04286" units="cm"/>
      <inkml:brushProperty name="height" value="0.04286" units="cm"/>
      <inkml:brushProperty name="color" value="#FFFFFF"/>
    </inkml:brush>
  </inkml:definitions>
  <inkml:trace contextRef="#ctx0" brushRef="#br0">35 10 7823,'0'-3'404,"0"1"0,0 4 0,0 2-142,0 0 1,0 1 0,0 2-1,0-1-66,0 1 0,0 1 1,1 0-1,1-2-159,1 0 0,-2-1 0,3 0 0,-1 0-163,2-2 0,-1-2 0,1 0 198,0-2 1,-2 0 0,0-2 0,0-2-44,0 0 0,-3-1 1,2-2-1,-2 2-46,0 0 1,0 1-1,-1-1 1,-1 1 52,-1 0 1,0-1 0,-2 1 0,0 1-59,0 0 0,1 2 0,-1 0 1,-2 1 40,1-1 1,-1 4 0,1 1 0,1 2 54,0 0 1,1 3-1,1-1 1,0 1-31,2-1 0,0 2 0,1-2 0,1-1-82,0 0 1,2 0 0,2-2 0,1 0-176,0-2 0,2-2 0,-1 0 0,1 0-33,0-2 0,-1-1 0,0-2 1,0-1 184,-1-1 1,0 0 0,-3 0 0,-1-2-21,-2 3 1,0 0-1,0 1 1,0-1 452,-2 1 0,-1 2 1,-2 2-1,1 0-150,-3 1 1,2 0-1,-3 0 1,2 0-436,0 0 0,0 2 0,1 2 0,0 0-481,0 2 1,1-1 0,1 0 693,1 1 0,14 13 0,4 4 0</inkml:trace>
</inkml:ink>
</file>

<file path=ppt/ink/ink2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67"/>
    </inkml:context>
    <inkml:brush xml:id="br0">
      <inkml:brushProperty name="width" value="0.04286" units="cm"/>
      <inkml:brushProperty name="height" value="0.04286" units="cm"/>
      <inkml:brushProperty name="color" value="#FFFFFF"/>
    </inkml:brush>
  </inkml:definitions>
  <inkml:trace contextRef="#ctx0" brushRef="#br0">10 21 7848,'-2'0'127,"-1"1"310,3 0 1,0 3 0,0 1-115,0 0 1,1 2 0,0 1 0,1-2-340,1 0 0,0-1 0,2 0 0,0 0-190,1-1 0,0-2 1,1-2-1,0 0 229,-1 0 0,0-1 0,-1-1 0,0-3 1,0-2 1,-2 0 0,0 1 0,-1-2 183,-1 2 0,-1-1 0,0 1 0,0-1 153,-2 1 1,-1 2 0,-1 1-1,-1 0-120,0 0 0,-1 1 0,-1 1 0,1 0-118,-1 1 1,1 1 0,0 0 0,0 2-335,2 0 0,-1 0 0,1 2 0,1 0-503,1 1 0,1-1 714,1 0 0,-2 0 0,0 1 0</inkml:trace>
</inkml:ink>
</file>

<file path=ppt/ink/ink2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68"/>
    </inkml:context>
    <inkml:brush xml:id="br0">
      <inkml:brushProperty name="width" value="0.04286" units="cm"/>
      <inkml:brushProperty name="height" value="0.04286" units="cm"/>
      <inkml:brushProperty name="color" value="#FFFFFF"/>
    </inkml:brush>
  </inkml:definitions>
  <inkml:trace contextRef="#ctx0" brushRef="#br0">24 74 7749,'0'6'0,"-2"-1"0,1 0 0,0 0 0,0 1 0,0-1 0,-1 0 0,1-1 0,1-1 0,1 2 586,1-1 0,0-1 1,0 0-1,1 0-328,1-2 0,1 0 0,0 0 0,0 1-434,0-1 1,1-1 0,0-1 0,0-1 156,-1-1 0,0 0 0,-2-3 0,0 1 84,-1 0 1,2-3-1,-3 0 1,0-1 14,1 0 1,-1 0 0,1-1 0,-3 1 51,-1 0 1,-2 2 0,2-1 0,-3 0 119,0 2 1,0 2 0,0 0 0,0 0 152,-2 2 0,2-1 1,-3 3-1,1 1-143,1 1 1,1 0 0,1 4 0,-1-1-154,0 0 1,2 3 0,0-1-1,1 1-284,1 0 0,1-2 0,1 0 0,1 0-333,1 1 1,0-3 0,2 1-1,1-2 98,0-3 0,3 1 1,-1-1-1,-1 0 143,2 0 0,-4-1 0,2 0 1,-2-3 303,0 0 1,-2-2 0,0 1 113,-1 0 1,-1-1 0,-1 1 0,0 0 112,-2 2 0,2-1 0,-4 2 0,1 0-44,0 0 0,-1 1 1,1 0-206,-2 0 0,0 2 1,1 0-1,1 3-465,-1 0 1,4 2-1,-2-1 1,2 0-2339,0 1 2788,0-1 0,23 9 0,6 4 0</inkml:trace>
</inkml:ink>
</file>

<file path=ppt/ink/ink2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69"/>
    </inkml:context>
    <inkml:brush xml:id="br0">
      <inkml:brushProperty name="width" value="0.04286" units="cm"/>
      <inkml:brushProperty name="height" value="0.04286" units="cm"/>
      <inkml:brushProperty name="color" value="#FFFFFF"/>
    </inkml:brush>
  </inkml:definitions>
  <inkml:trace contextRef="#ctx0" brushRef="#br0">34 21 7749,'-5'0'627,"3"2"0,-2 0 782,1 0 0,0-2-1101,-1 0 0,2 2 1,-2 2 15,1 0 1,2 1-1,-1 1 1,2-1-340,0 0 0,0 1 1,2 0-1,1 2-431,0-2 0,1 0 0,-2-1 0,3 1 182,2-1 1,-2-2 0,2-1 0,0-2 163,-1 0 1,1 0-1,-1 0 1,0-3 210,0-2 1,-1-1 0,0-2 0,-1 0 153,0 0 1,-1-1-1,-1 0 1,-1 1 137,0 0 1,-1-1-1,0 2 1,-1 1 6,0 0 0,-2 3 1,-2 0-1,0 0-175,0 2 0,1 0 0,-1 1 0,0 1-209,0 1 1,0 0 0,1 4 0,1-1-486,-1 0 1,3 1 0,-1-1 0,2 0-2850,0 0 3308,0 1 0,11-10 0,2-3 0</inkml:trace>
</inkml:ink>
</file>

<file path=ppt/ink/ink2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70"/>
    </inkml:context>
    <inkml:brush xml:id="br0">
      <inkml:brushProperty name="width" value="0.04286" units="cm"/>
      <inkml:brushProperty name="height" value="0.04286" units="cm"/>
      <inkml:brushProperty name="color" value="#FFFFFF"/>
    </inkml:brush>
  </inkml:definitions>
  <inkml:trace contextRef="#ctx0" brushRef="#br0">8 69 7762,'-5'-2'49,"2"1"0,3-1 1,3 4 401,2 2 0,-1 1 1,1 1-1,0 2-159,0 0 1,0-1 0,0 0 0,-1-1-269,1-1 1,0 0 0,-1 0 0,0 0-119,-1-2 0,1-1 1,0-2 5,1-2 1,-2-1-1,0-4 1,-1-2 57,-1-1 1,1 0 0,0-2 0,-1 0 88,0 0 0,-2 0 1,-1 2-1,0 0 112,-1 2 0,-2 1 0,2 1 0,-1 2 86,0 0 0,0 2 1,1 1-1,-1 0-46,0 1 1,1 2 0,0 2-1,0 1-189,0 2 0,3 0 1,-2 1-1,2 0-104,0-2 1,0 2 0,0-1 0,0-2-152,2 0 0,0 0 0,1-2 1,1 0-29,0-2 0,0 0 1,1-1-1,-1-1 127,-1 0 0,1-2 1,-1-3-1,-1 1 3,0 0 0,-1-2 0,-1-1 0,0 2 121,0 0 0,0-1 0,-1 0 1,-1 1 92,-1 2 1,-1 0 0,0 3 0,-1-1-94,0 1 1,0 1-1,0 1 1,1 1 9,1 1 0,1 19 0,2 3 0</inkml:trace>
</inkml:ink>
</file>

<file path=ppt/ink/ink2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71"/>
    </inkml:context>
    <inkml:brush xml:id="br0">
      <inkml:brushProperty name="width" value="0.04286" units="cm"/>
      <inkml:brushProperty name="height" value="0.04286" units="cm"/>
      <inkml:brushProperty name="color" value="#FFFFFF"/>
    </inkml:brush>
  </inkml:definitions>
  <inkml:trace contextRef="#ctx0" brushRef="#br0">34 69 7775,'-5'0'824,"0"0"0,2 0-1742,0 0 1,2 1 1125,-1 0 0,2 2 0,2 3-101,1-1 0,1-1 0,0 0 1,0-1-230,-1-1 1,1 1 0,0-3-1,1 0 109,0 0 0,0 0 1,0 0 38,0 0 0,-3-3 1,0 0-1,0-3-36,-1 0 0,1-1 0,-2-2 0,0 1 90,0 1 0,-3-2 0,1 0 0,-2 2 117,-1 1 0,0 1 0,-1 0 0,0 2-12,0-1 0,0 3 1,0 1-1,1 3 73,-2 2 1,1 1 0,2 0 0,1 1-40,1 2 0,1-2 0,1 1 0,0 0-360,0 0 1,1-1-1,0 0 1,3-1 54,2-1 0,-1-2 1,1 0-1,1 0-57,-1-2 1,-1 0 0,3-1-1,-1-1 54,-1 0 1,0-2-1,-2-3 1,1 1 164,-3 0 1,2-3 0,-2 1 0,-1 1 13,-1 0 1,0 0 0,0-2-1,0 2 73,-2 0 0,1 1 0,-2 1 0,0 1-45,-2-2 0,1 1 0,-1 1 1,0 0-126,2 1 0,-1 1 0,1 0-1074,-2 0 0,1 2 1081,1 0 0,22 17 0,8 4 0</inkml:trace>
</inkml:ink>
</file>

<file path=ppt/ink/ink2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72"/>
    </inkml:context>
    <inkml:brush xml:id="br0">
      <inkml:brushProperty name="width" value="0.04286" units="cm"/>
      <inkml:brushProperty name="height" value="0.04286" units="cm"/>
      <inkml:brushProperty name="color" value="#FFFFFF"/>
    </inkml:brush>
  </inkml:definitions>
  <inkml:trace contextRef="#ctx0" brushRef="#br0">9 32 7766,'-5'-3'-34,"2"1"1,2 2 0,2 2 320,1 2 1,1 0-1,1 1 1,-1 1-189,1-1 0,0-2 1,-1 1-1,1 0-183,1-1 0,0 0 0,0 0 0,0-1 59,-1 0 1,1 1 0,0-3 76,0 0 0,-1-3 0,-1-1 0,-1 0 15,-1-1 1,0-1-1,0 0 1,0-2 18,-2 2 1,0-1-1,-3 1 1,1-1 176,-1 3 0,-1-1 0,0 3 0,0 0 54,-1-1 1,0 1 0,0 3-141,0 0 0,3 2 1,1 3-1,-1-1-128,2 0 1,1 1 0,0-1 0,2 0-389,1 0 1,1 1 0,1-2 0,0 0 126,0 0 0,0-3 0,1 1 0,1-1 55,-2-1 1,1 0 0,-1-1-1,-1-1 197,1-1 1,-2-2-1,0 0 89,-1-1 0,0 1 1,-3 0-64,0 0 0,-1 1 1,-1 1-274,0 0 0,-2 2 207,1 1 0,-8 7 0,-1 2 0</inkml:trace>
</inkml:ink>
</file>

<file path=ppt/ink/ink2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73"/>
    </inkml:context>
    <inkml:brush xml:id="br0">
      <inkml:brushProperty name="width" value="0.04286" units="cm"/>
      <inkml:brushProperty name="height" value="0.04286" units="cm"/>
      <inkml:brushProperty name="color" value="#FFFFFF"/>
    </inkml:brush>
  </inkml:definitions>
  <inkml:trace contextRef="#ctx0" brushRef="#br0">24 32 7773,'-4'0'681,"1"0"1,-1 0-45,1 0 1,0 0 940,0 0-1370,2 0 1,-1 2 0,2 2-1,0 1-119,2 2 1,1 0 0,2 1 0,-1 0-397,3 0 0,-1 0 0,1 1 0,1-2-36,0-1 0,-3-2 1,2-2-1,-1 1 140,1-2 0,-1 0 0,-1-2 0,0-1 135,0-3 0,-1-1 0,0-3 0,-2-1 195,1 1 0,-2-2 0,-1 0 0,0 1 250,0 1 0,-2 0 1,-1 2-1,-1 1-13,-1 0 0,0 3 0,0 0 1,-1 0-203,-1 2 1,0 0 0,2 1 0,-2 0-65,1 0 1,-1 3 0,1 0-1,0 2-120,0 0 0,4 2 0,-1 0 0,0 0-231,0 1 1,3-2 0,-2 1-161,2-1 0,0-1 0,0-1 0,2 0 0,-2-1 0,3-3-88,-1 2 1,2-1-1042,-1 0 1542,-1 0 0,-4-8 0,-3-2 0</inkml:trace>
</inkml:ink>
</file>

<file path=ppt/ink/ink2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74"/>
    </inkml:context>
    <inkml:brush xml:id="br0">
      <inkml:brushProperty name="width" value="0.04286" units="cm"/>
      <inkml:brushProperty name="height" value="0.04286" units="cm"/>
      <inkml:brushProperty name="color" value="#FFFFFF"/>
    </inkml:brush>
  </inkml:definitions>
  <inkml:trace contextRef="#ctx0" brushRef="#br0">14 64 7783,'-4'2'0,"0"1"1126,1 0 0,2 0-1715,-1-1 1,2-2 0,1 3 912,1-1 0,1-1 0,-1 2 0,1 2 160,0-1 1,0 0 0,1 1 0,-2 0-432,1 0 1,1 0 0,0 1 0,0-2-129,1 0 0,0-1 1,-1-2-97,1 0 0,0-1 1,-1-1-1,0 0 80,-1-3 0,0-3 1,0-2-1,-1-2 131,-2-1 0,0 1 0,0-1 0,0 0 81,0 2 0,0 1 1,-2 1-1,0 0 136,-1 2 1,-1 0 0,0 1 0,0 2-6,-1 1 1,2 1 0,0 1 0,0 0-220,-2 0 0,2 5 1,0 1-1,0 1 32,1 2 0,0 1 1,0 1-1,1 0-14,0 1 1,-2 0 0,3-1-1,1 0-106,1-3 0,-2-1 0,2-1 1,0-2-441,2 0 1,-1-2 0,0-1 243,0 0 1,0-3 0,1-2 0,-2-2 135,1 0 0,-1-2 0,-2-2 0,0 2 77,0-2 1,0 3-1,0 0 1,0 1 222,0 0 1,-2 1 0,-1 0-163,-1 2 1,-1 0-1,0 3-473,0 0 0,0 1 0,0 1-1140,1 1 1590,2 2 0,-3 0 0,3 1 0</inkml:trace>
</inkml:ink>
</file>

<file path=ppt/ink/ink2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0:47.075"/>
    </inkml:context>
    <inkml:brush xml:id="br0">
      <inkml:brushProperty name="width" value="0.04286" units="cm"/>
      <inkml:brushProperty name="height" value="0.04286" units="cm"/>
      <inkml:brushProperty name="color" value="#FFFFFF"/>
    </inkml:brush>
  </inkml:definitions>
  <inkml:trace contextRef="#ctx0" brushRef="#br0">15 37 7874,'-4'1'-214,"0"0"264,1 1 0,2 2 0,0-1 189,0 2 0,2 0 0,0 1 0,2-1-146,0 0 1,1 1 0,1 0-1,0 1-176,1-2 1,0 0 0,-1-2 0,1 0 112,0-1 1,1-2 0,-1 0-1,0 0 102,1-2 1,-3-1 0,1-3 0,-1-1-73,0-2 0,0 0 0,-3-1 0,0 2 66,0-2 1,-1 2-1,-1 0 1,0 0 26,0 2 1,-3 0-1,0 3 1,0 0 87,-3 0 0,2 1 0,-3 2 0,1 1-7,1 0 1,-1 2 0,1 1 0,0 2-147,1 0 1,2 2-1,-1 1 1,1 0-67,1 0 1,-1 1-1,3-1 1,0 0-334,0 0 0,3-1 0,-1-3 1,3 0-51,0-2 1,1 0-1,1-3 1,0 0 259,0 0 0,-1-3 0,0-1 0,0-2 22,0-3 0,-1-1 0,-2 0 0,-1 0 129,-2 2 1,1-1-1,-1 0 1,0 3 216,0 0 0,-2 1 1,-1 1-1,-2 1-145,1 1 0,-1 0 0,0 2 0,0 2-839,0 2 717,3 2 0,4 29 0,3 8 0</inkml:trace>
</inkml:ink>
</file>

<file path=ppt/ink/ink2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2:22.459"/>
    </inkml:context>
    <inkml:brush xml:id="br0">
      <inkml:brushProperty name="width" value="0.04286" units="cm"/>
      <inkml:brushProperty name="height" value="0.04286" units="cm"/>
      <inkml:brushProperty name="color" value="#FFFFFF"/>
    </inkml:brush>
  </inkml:definitions>
  <inkml:trace contextRef="#ctx0" brushRef="#br0">35 647 7880,'-11'5'1672,"-1"1"262,8 0-1086,-4-6 1,16 0-304,4 0 0,3 0 0,3 0-150,-1 0 1,-5 0 0,-1-2 0,3-2-36,2-2 0,-5 1 0,1 5 0,1 0-79,3 0 1,-4 0 0,-1 0 0,3 0-57,1 0 0,3 0 0,-1 0 0,1 0-36,-1 0 0,1 0 1,-1 0-1,2 0-43,5 0 1,-5 0 0,4 0 0,-3 0-61,-3 0 0,7 0 0,-1 0 1,-2 0 3,-1 0 0,-3 0 0,1 0 0,1 1-23,4 5 0,-3-4 0,3 4 0,-4-4 36,-1-2 0,-1 6 1,1 0-1,-1-2-54,1-3 0,-1 1 1,1 2-1,-1 2-58,1-2 1,-1-2-1,0-2 1,1 0 35,-1 0 1,1 0 0,1 0 0,3 0-21,1 0 0,0 0 1,-5 0-1,-1 0-12,1 0 0,5 0 1,0 0-1,-1 0 49,-3 0 1,4 0-1,0 0 1,1 0 6,1 0 1,-6 0 0,5 0 0,-5 0-22,-1 0 0,5 0 0,0 0 0,-2 0 0,-1 0 1,-3 0 0,1 0-1,1 0-27,4 0 1,-3 0-1,3 0 1,-3 0 18,-3 0 0,1 0 0,-1 0 0,0 0 14,1 0 0,-1 0 1,1 0-3,-1 0 1,1 0 0,-1 0-9,1 0 0,-1 0 1,1 0-271,-1 0 0,-5 0-2606,-1 0-1916,1 0 4766,-2 0 0,-57-31 0,-21-8 0</inkml:trace>
  <inkml:trace contextRef="#ctx0" brushRef="#br0" timeOffset="1266">18 1223 14078,'7'10'927,"5"-5"0,4-3 0,1-2-604,1 0 0,-1 0 0,1 0 0,-1 0-49,0 0 0,1 0 1,-1 0-1,3 0-34,3 0 0,-4 0 0,5 0 0,-5 0 0,-1 0 0,-1 0 0,1 0 1,-1 0-8,0 0 0,1 0 1,-1 0-1,3 0 60,3 0 0,-3 0 0,3 0-243,-4 0 1,-1 0-1,-1 0 1,1 2 21,-1 4 1,1-4 0,-1 4 0,0-4-10,1-2 0,-1 0 1,1 0-1,-1 0-80,1 0 1,-1 0-1,1 0 1,-1 0 130,1 0 0,-1 0 1,1 0-1,-1 0 5,0 0 0,1 0 0,-1 0 0,1 0-29,-1 0 0,3 0 0,1 0 1,2 0 9,-1 0 1,-3 0 0,-1 0-1,-1-2-58,1-4 1,-1 4 0,2-4 0,3 4-19,1 2 0,0 0 0,-5 0 1,-1-2 26,1-3 1,5 3-1,0-4 1,-1 4-36,-3 2 0,-2 0 1,1 0-1,-1 0 24,1 0 0,-1 0 0,1 0 0,-1 0 17,1 0 0,-1 0 0,3 0-58,3 0 0,-10 0 0,5 0 1,-3 0 4,1 0 1,-4 0 0,-1 0 0,3 0 10,1 0 1,-3 0 0,0 0-1,1 0 3,3 0 0,-5 0 1,1 0-1,2 0-1,1 0 1,-3 0-1,-1 0 1,3 0-9,2 0 1,-5 0 0,1 0 0,1 0-8,3 0 0,-4 0 0,-1 0 1,3 0 31,1 0 0,-3 0 0,0 0 1,1 0 40,3 0 0,-5 0 0,1 0-6,2 0 1,1 0 0,3 0-19,-1 0 1,-5 0 0,-1 0-112,3 0 1,-4 0-839,1 0-2224,1 0 1357,-2 0 1,-5-2 1764,-10-4 0,-38-27 0,-17-13 0,-7-7 0,0 1 0</inkml:trace>
  <inkml:trace contextRef="#ctx0" brushRef="#br0" timeOffset="2066">1624 0 7913,'-9'0'3121,"1"0"1,8 2-2501,0 4 0,0-2 0,2 6-113,4-3 0,3 7 0,9-2 0,-1 3-113,1 3 1,-1-1-1,3 3 1,1 1-154,2 2 1,6 8 0,-3-2-1,1 4-69,4 2 1,4 2-1,4 4 1,1 3 59,-1 1 1,-8 4 0,-2-7 0,2 3-191,2 3 1,0-5-1,-2-4 1,-3-6-50,-3-4 0,6 2 1,-4 6-1,0 0-33,-4-4 0,-3-4 0,-3 0 0,1-4-102,-1 0 1,1-7 0,-3 1 0,-1-5 82,-3 0 1,-5 1 289,6 3 1,-8-7 322,2 1-258,-4-8 50,-2 3 466,0-7-492,-8 0 1,0 2 0,-6 2-246,3 2 0,-1 8 0,-5-3 0,-1 5-175,1 1 1,-8 7 0,-3 1-1,-3 4-113,-4 8 1,2 0 0,-13 9 0,-1 5-142,3 5 0,-7-2 1,7 5-1,-1-7-69,4-6 1,0 3-1,5-8 1,5-2-470,3-3 0,5-8 0,8-5-2880,3-4 3771,4-9 0,24-72 0,3-25 0</inkml:trace>
</inkml:ink>
</file>

<file path=ppt/ink/ink2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2:33.824"/>
    </inkml:context>
    <inkml:brush xml:id="br0">
      <inkml:brushProperty name="width" value="0.04286" units="cm"/>
      <inkml:brushProperty name="height" value="0.04286" units="cm"/>
      <inkml:brushProperty name="color" value="#FFFFFF"/>
    </inkml:brush>
  </inkml:definitions>
  <inkml:trace contextRef="#ctx0" brushRef="#br0">430 1 7864,'-16'2'582,"5"4"1,1-2 462,4 7 1,4-5-311,-4 6 1,4-6-339,2 5 0,2-1 1,2 3-1,2 1 33,-2 5 0,-2-1 0,0 7 0,2 0-130,2 4 0,-1 4 1,-3 2-1,2 2-49,2 4 0,0-4 0,-6 4 1,2-3-8,4 3 0,-4-4 0,3 4 1,-3-4 33,-2-2 1,0 1-1,2 1 1,2 0-59,2-4 1,0-4 0,-6 2 0,0-2-28,0 3 0,0 0 1,2 1-1,2-1-38,1-3 0,1 0 1,-6 6-1,0 0-48,0 0 1,0-6 0,0 0 0,2 2-44,4 2 1,-4-4 0,4 0-1,-4 0 49,-2-2 0,0 6 1,0-4-1,0 4-66,0 2 1,0-6 0,0 0 0,0 4-69,0 6 0,0-8 0,0 6 0,0 0 100,0 2 0,0 2 0,2-4 0,2 1 56,1 3 0,1 0 0,-6-6 0,0 2-124,0 3 0,0-9 1,0 4-1,0-2-96,0 0 1,0 2-1,0 0 1,0-2-43,0-4 0,2 4 0,2-4 1,2 4 72,-2 2 1,-2 0 0,-2 0 0,0 0 62,0 0 1,0-4-1,0 2 1,0 2 19,0-4 1,0 4 0,0-6 0,0 6 15,0 6 1,0-4 0,0 3 0,0-3-14,0-2 0,0 2 0,0 2 0,0 2 13,0-3 0,0 1 1,0 0-1,0 4-46,0 1 1,0-5 0,0 2-1,0-2-55,0 1 1,0-1-1,2 6 1,1-2 39,3-5 1,0 1-1,-6 0 1,0 4 20,0 1 0,0-5 1,0 2-1,0-2 3,0 1 0,0-1 0,0 6 1,0-2-27,0-5 1,0 5-1,2-2 1,2-2-39,2-3 0,0-1 0,-6 2 1,0 2-27,0 2 0,0 2 1,0-7-1,1 3 43,5 0 1,-4-6-1,4 8 1,-4-4-1,-2-2 0,0-1 1,0 1-1,2 0-3,4 0 1,-4 2 0,4 2 0,-5 2-1,-1-2 1,0-3 0,0-1 0,0 0 14,0 0 0,6 0 1,0 0-1,-2 0-12,-2 0 0,-2-4 0,0 0 0,0 2-8,0-2 0,0-2 0,0 2 0,0-2-58,0 2 0,0-4 1,0 3-1,0-1-65,0-2 0,0 6 0,2-4 1,2 4 70,2 2 1,-1-6 0,-5 0 0,0 2 43,0 2 1,0 2 0,0 0 0,0 0 29,0 0 0,0 0 0,0 0 0,0-2-38,0-4 1,0 4 0,0-6 0,0 2-9,0 0 1,0-2 0,0 4-1,2-3 5,4-3 1,-4 0-1,4-2 1,-4 4 7,-2 1 0,0-1 0,0-6 0,0 4-5,0 3 1,0-1 0,0 2 0,0-4 42,0 0 1,6 2 0,0 6 0,-3-2 63,-1-1 0,-2-3 1,0 4-1,0-2-35,0 2 0,0 2 1,0 2-1,0-2 0,0-4 1,2 4-1,2-4 1,2 2-23,-2-2 1,-2 4-1,-2-6 1,2 2-35,4 1 1,-5-7 0,5 4-1,-4 0-95,-2 0 0,0-5 0,0 1 0,2-4-197,4-1 1,-4-1 0,4 1-1,-4-1-643,-2 1 0,0-1-1631,0 1 1194,0-9 1419,0-9 0,-55-87 0,21 30 0,0 0 0</inkml:trace>
  <inkml:trace contextRef="#ctx0" brushRef="#br0" timeOffset="767">465 53 7751,'-12'0'1428,"0"0"0,7 0-942,-7 0 0,6 2 0,-4 4-93,3 6 0,-1-3 1,2 5-1,-4 4-90,1 3 1,-7 10 0,5-2 0,-5 4-62,-1 2 0,-3 13 1,-1 5-1,-4 3-39,-3 4 0,-1 0 0,-4 6 0,2-4-148,2-1 1,8-9 0,-2-9-1,5-6-1993,6-10-1718,-3-6 3656,13-11 0,18-65 0,13-22 0</inkml:trace>
  <inkml:trace contextRef="#ctx0" brushRef="#br0" timeOffset="1169">552 123 7762,'-17'8'4014,"7"2"-3214,4 7 1,4-5-1,2-1-432,0 3 0,8-4 0,4 1 1,1 5 34,-1 5 1,5 1-1,-1 7 1,5 0-53,0-2 1,5 12 0,-3-4-1,-2 2-169,-1-1 0,3 5 0,2 2 1,0 1-112,1 5 1,3 1 0,-4 1-1,0-3-207,0-1 0,-1-8 0,-7 2 0,-1-7-297,-5-4 1,3-5-1,-6-8 1,-1 1-899,1-1 1,-2-5 1330,-6-1 0,-31-30 0,-8-2 0</inkml:trace>
</inkml:ink>
</file>

<file path=ppt/ink/ink2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2:37.991"/>
    </inkml:context>
    <inkml:brush xml:id="br0">
      <inkml:brushProperty name="width" value="0.04286" units="cm"/>
      <inkml:brushProperty name="height" value="0.04286" units="cm"/>
      <inkml:brushProperty name="color" value="#FFFFFF"/>
    </inkml:brush>
  </inkml:definitions>
  <inkml:trace contextRef="#ctx0" brushRef="#br0">123 734 7671,'8'10'339,"-4"-2"-25,7-8 1,-5-6 0,6-2 0,1-2-126,3-3 0,-5-9 1,1-3-1,2 0-75,1 0 0,1-6 0,-3 3 0,-3 1-7,-2 4 0,-2-2 0,-6 1 1,0 3-3,0 2 0,-8 1 0,-4 1 0,-3 1-95,-3 5 0,1-3 0,-1 8 1,1 2 45,-1 2 0,-5 2 0,0 0 1,1 2 13,3 4 1,2 10-1,1 9 1,2 2 5,3 4 0,5 8 0,-4 2 0,2-1 59,5 3 1,1-4-1,4 6 1,1-1 15,3 1 0,8-6 0,-1-1 0,7-5-189,3-3 1,2-15 0,-3 3-1,3-5 10,2-3 1,-6-2-1,5-10 1,-3-4-165,0-6 0,6-5 0,-5-7 1,-3-5-69,-2-4 1,-7-9-1,0-5 1,-1-1 42,-1 1 1,4-3-1,-9 5 1,-1-2 152,-2 1 0,-2 7 1,0-2-1,0 6 98,0 6 1,0-2-1,0 8 505,0 2-246,-7 9 0,5 6 0,-4 12 0,4 7 139,2 9 1,2 1 0,2 10 0,3 6-58,3 4 0,-4 3 0,4 7 0,-1-1-124,1 0 0,-4-5 0,4-2 1,-3-3-185,-3-3 0,4-10 1,-2-6-1,0-5-803,1-6 1,-5-7 235,4-10 1,2-13-1,-2-11 1,-2-6 63,-2-6 1,-1 2-1,3-7 1,2-3 167,-2-1 0,-2 3 0,0 1 0,2-3 98,2-1 0,1 5 1,-3 6-1,2 6 138,-2 4 0,4 14 0,-1-1 514,3 7 1,-4 7 0,4 11 0,-3 11 280,-3 5 0,4 6 0,0 8 0,0 3-246,-1 3 0,1 2 0,-4 3 0,2-1-539,-2-3 0,0-7 0,0 0 0,1-6-1370,-1-4 1,0-10 1391,2-1 0,4-102 0,-2 26 0,1 0 0</inkml:trace>
  <inkml:trace contextRef="#ctx0" brushRef="#br0" timeOffset="584">839 559 7697,'2'16'1291,"4"-4"1,-2-5 0,7-7-1011,3 0 0,-4 0 0,1-2 0,3-3-95,1-7 1,3-4 0,-3-3 0,-1-2-29,-3-3 1,-1-1 0,2 4 0,-4-4-116,-1-3 0,-5 7 1,4-4-1,-4 2-132,-2-1 1,-2 1 0,-4 6-1,-3-1 57,-1 1 1,-6 7 0,5 2 0,-5 2-29,-1 1 0,-1 1 0,3 9 0,1 9 58,3 7 0,1 1 0,-4 7 0,5 2 191,1 2 0,2 4 0,6 4 0,0 3 129,0 1 0,6 3 0,3-5 1,5 0-193,5-1 1,3-3-1,-3-10 1,3-7-414,1-9 1,6 1 0,-4-8 0,0-4-369,1-6 0,-3-8 0,-6-11 0,1-8-7,-1-8 0,-5-4 1,-2-5-1,-3 1 407,-3-1 0,4 3 0,-2 0 0,-2 3 139,-2 3 1,-2 2 0,0 4 0,0 4 445,0 6 0,0 9 349,0 2 0,0 16 1,0 2-1,0 8 9,0 3 0,2 8 0,2 4 0,1 4-279,-1 2 1,4 8-1,-2 4 1,0 3-203,1 2 0,-3-5 1,6-2-1,-2-3-173,-4-3 0,-1-10 0,1-5 1,2-5-248,-2-2 0,-2-9 0,-2-8 30,0-10 1,0-9 0,0-8-1,0-10-25,0-6 0,-2-3 1,-2-7-1,-2 1 8,2 0 1,3 5 0,1 2 0,0 1-224,0-1 0,1 6 1,5-1-1,4 5-321,0 6 0,5 9 0,-1 10 0,7 3-821,8 3 1565,-3 2 0,45 56 0,-33-20 0,0 0 0</inkml:trace>
  <inkml:trace contextRef="#ctx0" brushRef="#br0" timeOffset="1016">1677 158 7697,'-17'-8'2661,"5"6"-2252,0-4 1,1-2-1,-7 3 1,3-1-101,3-2 1,-3 6 0,3-4 0,-3 4-167,-3 2 0,1 2 0,1 4 0,2 6-128,3 3 0,1 5 0,-2 1 0,7 4-1,3 2 1,2 5-1,0 6 1,0 3 0,0-2 1,7-2-1,5-2 1,4-2-118,1-4 0,6-4 0,1-9 1,-3-5-199,-2-5 1,1-4 0,1-4 0,1-6-107,-7-9 0,3-8 0,-9-12 0,1-2-49,-4-2 1,-4 0 0,-2 6-1,0 0 337,0 1 1,0 6-1,0 5 1,0 4 302,0 1 285,0 9 1,0 9-1,0 13 1,0 7 271,0 3 0,0 10 0,2 0 1,2 8 2,1 3 0,1 5 0,-4 9 0,2 6-226,2 4 0,0 2 0,-6-2 1,0-2-213,0-2 0,-2-14 0,-2 1 0,-4-9-137,-2-9 1,5-8 0,-7-11 0,-2-4-314,-1-3 0,-9-1 1,1-6-1,0 0-824,-2 0 0,5-7 1,-3-5-1,4-4-1326,1-1 1,1-8 2292,-1-4 0,11-21 0,4-11 0,0-5 0,-1 0 0</inkml:trace>
  <inkml:trace contextRef="#ctx0" brushRef="#br0" timeOffset="1233">1939 228 10046,'18'17'1450,"-7"-5"1,1-1-1064,2 3 0,1 0 0,3-1 0,-1-1-311,0 1 1,1 1 0,-3 0 0,-1-3-447,-2 3 1,-1-6-1,5-1 1,-3-1-2784,-1 0 3153,0 8 0,-3-28 0,-1 2 0</inkml:trace>
  <inkml:trace contextRef="#ctx0" brushRef="#br0" timeOffset="1517">2323 1 7693,'-11'11'0,"1"1"355,2 1 1,2-3-1,5 0 1,-3 0 351,-2-1 0,0 3 0,6 5 0,0 1-251,0-1 1,0 9 0,0 3-1,-2 6-53,-4 5 0,2 7 0,-5 11 0,-1 8-58,0 8 0,-9 7 1,-8 12-1,12-44 0,1-1-174,-1 1 0,0 0 0,-8 46 1,-4-8-1,0-2-314,0-3 1,11-18 0,1-16-1,5-9-1676,6-12 0,2-5 80,2-5 0,0-15 1739,0-8 0,0-54 0,0-16 0</inkml:trace>
</inkml:ink>
</file>

<file path=ppt/ink/ink2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3:28.489"/>
    </inkml:context>
    <inkml:brush xml:id="br0">
      <inkml:brushProperty name="width" value="0.2" units="cm"/>
      <inkml:brushProperty name="height" value="0.4" units="cm"/>
      <inkml:brushProperty name="color" value="#E6E6E6"/>
      <inkml:brushProperty name="tip" value="rectangle"/>
      <inkml:brushProperty name="rasterOp" value="maskPen"/>
    </inkml:brush>
  </inkml:definitions>
  <inkml:trace contextRef="#ctx0" brushRef="#br0">1 315 12804,'29'-10'983,"2"2"-492,-21 8 1,17 0-1,8 0 1,-4 0-1,10 0 1,-12 0 491,11 0 0,-7 0-783,26 0 0,-13 0-151,12 0 1,-21 0-62,-2 0 56,-15 0 0,28 0 36,-7 0-44,-8 0 1,15 0 73,-7 0 88,-8 0-94,16 0 0,-18 0-55,15 0 1,-17 0-55,6 0 0,-17 0 33,17 0 0,-12 0-6,18 0 1,-12 0-17,12 0 0,-6-6 34,11 1 0,-5-1 162,5 6 1,-11-2-34,6-4 0,-6 4 64,12-4 1,-7 2-136,7-1 1,-12 3-67,6-4 0,-12 2 22,11-2 0,-5 4 88,12-4 0,-12 4 87,6 2 0,-12 0-38,12 0 1,-7 0-21,13 0 1,-12 0-24,6 0 1,-6 0-56,11 0 1,1 0 92,5 0 0,1 0 13,-1 0 1,0 0-8,1 0 1,1 0-34,4 0 0,-3 0-39,3 0 1,-4 0-47,-1 0 0,-7 0-41,1 0 1,-7 0 72,7 0 0,-6 0-71,5 0 1,1 0-19,5 0 1,1 0-49,-1 0 0,0 0 74,1 0 1,-7 0 58,1 0 0,-6 0-17,5 0 0,1 0-73,5 0 1,1 0-61,-1 0 1,2 0 51,5 0 1,-3 0-58,8 0 1,-8 0 63,2 0 0,3 0 45,-3 0 1,2-5-34,-2-1 0,-9 0-22,3 6 0,-3-6-22,3 0 0,6 1 9,0 5 0,6 0-29,-5 0 1,1 0 65,-2 0 0,-4-6 6,5 0 0,-5-2-28,-2 2 1,1 4-48,-1-3 1,0 1-37,1-2 1,7 4 28,4-4 0,4 4 48,2 2 0,-2-6 39,-4 0 0,-4 1-16,-8 5 0,1-6-8,-1 0 0,-5-2-159,-1 2 0,7 4-6,5-3 1,2-3 86,-2 2 1,4 0 78,8 6 0,0 0 17,0 0 1,-6-6 21,0 1 1,-6-3-56,6 2 1,-2 4-126,2-4 0,4-1 75,-4 1 0,-9 0 10,-3 6 0,-3 0 8,3 0 1,-11 0-2,-1 0 0,-5-2-17,12-4 0,-12 4-13,6-4 0,-6 4-1,11 2 0,1 0-52,5 0 1,0 0-6,1 0 1,-1 0 11,1 0 1,-13 0-66,1 0-15,-23 0 47,28 0 75,-32 0 218,19 0 38,-24 0 797,-1 0-646,-39 0 0,0 0-222,-27 0 1,2 0-55,-3 0 0,-3 0 0,-6 0 40,4 0 0,8 6-30,4 0 0,-3 2-24,-9-2 0,4-2 2,8 7 0,-1-1-12,1 2 0,5-3 38,1-3 1,-3-4-29,-9 4 0,13-4-16,-7-2 1,19 0-30,-13 0 0,14 0-20,-8 0 1,5 0 11,-12 0 1,5 0-9,-11 0 0,14-2 14,-13-4 0,19 4-8,-14-4 0,5-2 7,-11 3 1,5-3 0,-5 2 0,15 4 0,-15-4 0,20 4 15,-13 2 0,7-2 2,-14-3 1,17 3-16,-11-4 1,16 4-1,-10 2 1,12 0-11,-12 0-154,16 0 132,-23 0 1,11 0 32,-16 0 0,18 0 40,0 0 1,16 0 0,-29 0-15,7 0 1,4 0-26,-4 0 0,12 0-73,-12 0 0,10 0 53,-15 0 1,15 0-17,-16 0 1,10 0 40,-9 0 1,-1 0 43,-5 0 1,-1 0-25,1 0 0,11 0-6,0 0 0,6 0-19,-11 0 1,11 0-18,-6 0 2,16 0 1,-23 6 5,7 0 0,4-1 3,-4-5 1,18 0 0,-12 0 1,12 0 0,-18 0 1,12 0-1,-12 0 0,12 0-6,-12 0 1,6 0-8,-11 0 1,5 0 7,-6 0 1,7 0-3,-7 0 0,6 0 58,-5 0 0,-3 0-43,-9 0 0,15 0-12,-3 0 1,1 0-47,-13 0 0,2 0 13,-8 0 1,5 0 41,-5 0 1,8 0 29,-2 0 0,-4 0-12,-2 0 1,15 0-70,3 0 1,9 0-18,-10 0 1,1 0 50,-7 0 1,1 0-4,-1 0 1,-1 0-4,-4 0 1,13 0-17,-7 0 0,19 0-10,-14 0 0,8 0-15,-13 0 0,13 0-15,-13 0 0,17 0-71,-17 0 0,17 0-2,-18 0 0,18 0 73,-17 0 0,19 0 8,-14 0 1,16 0-7,-9 0 1,10 0 52,-10 0 0,16 0-6,-10 0 1,10 0-70,-17 0 0,12 0-59,-11 0 1,11 0 35,-12 0 0,12 0-43,-12 0 0,12 0 254,-12 0 4,16 0-136,-24 0-95,12 0 18,-15 0 101,0 0-73,-1 0 4,1 0 0,5 0-130,1 0 81,22 0 0,-22 0 72,11 0 1,6 0-25,-6 0 86,23 0-4,-34 0-10,24 0-68,-13 0-60,10 0-35,8 0-204,-1 0 214,1 0 120,-1 0-233,1 0-71,-1 8 127,1-6 169,-8 6 204,5-8-52,3 0-310,1 0 36,7 0-20,-1 0-36,-6 0-39,7 0-6,-1 0 136,-6 0 205,7 0-70,-1 0-113,-5 0-47,5 8 89,0-6-323,-5 5 233,5-7 139,0 0 1010,-5 0-18,13 16-689,-6-12-34,8 27-308,-8-20 220,6 15-46,-13-1 13,13-6 214,-6 6 4,8-7-190,0-1-99,0 9-100,0-7 44,0 6 258,0 0-137,0-5-40,0 5 47,0-7-33,8 7 154,-6-6-12,6 6-231,-8 1 104,7-7 51,-5 14 61,6-14-29,-8 7-154,0-9-29,0 8-48,8-5 46,-6 5 189,5-8 87,-7 1-71,0-8 193,0 5-415,16-13 14,-12 6 27,27-16 119,-4 6 98,18-6-95,-1 1-125,7 5-46,-14-6 12,5 0 6,-7 6 61,0-6-52,0 8 29,0 0 153,0 0 37,0 0 1,0 0 1,0 0-407,0 0 128,7 0 1,3 0 39,7 0 0,-17 0 5,0 0 59,-15 0 1,28 0 83,-7 0-32,-8 0-94,15 0 1,-11-1-39,16-5 106,-16 4 1,11-6 5,-7 8 1,-10 0 98,4 0-98,-16 0-149,30-8 52,-12 6 0,15-5 19,0 7-8,-15 0 1,6-6 6,-8 0-10,-16 0 0,28 6-7,-12 0 11,-4 0 1,17 0 6,-7 0 0,-4 0 59,4 0 1,-18-2 110,12-4-81,-16 4-108,30-5 1,-12 5-2,15-4 0,-17 4-34,0-4 24,-16 4 1,30 0 39,-8-4 10,-8 4 1,15-5-16,-7 7-6,-8 0 1,15-6-5,-7 0 0,-4 0 6,4 6 0,-12 0 14,12 0 0,-6 0 51,11 0 1,-11 0-38,6 0 1,-12 0 63,12 0-88,-16 0 20,23 0-20,-11 0-17,16 0-35,-1 0 0,0 0-28,1 0 1,-12 0 41,-1 0 0,-11 0 28,12 0 1,-12 0 10,12 0 1,-18 0 61,12 0 1,-11 0-22,16 0 1,-16 0-43,10 0-41,-14 0 42,28 0 0,-11 0 18,16 0 0,-18 0-32,-1 0-81,-14 0 1,28 0 71,-7 0 0,-4 0 5,4 0 0,0 0 24,11 0 0,-11 0 8,-1 0 1,-5 0-18,12 0 1,-12 0-51,6 0 35,-16 0 0,23 0-239,-7 0 231,-8 0 1,16-2 171,-9-4 0,-3 4-28,4-3-144,-16 3 0,24 2-214,-9 0-166,-14-8 513,20 6 177,-17-6-218,24 8 0,-1 0-175,1 0 0,-19 0-102,1 0 203,-15 0 3,28 0 1,-17 0 81,16 0-68,-24 0 0,24-2-26,-12-3-11,-4 3 15,17-6 1,-11 6-1,16-4 76,-17 4 1,13-6-107,-8 8 0,1-5-53,5-1 0,-6 0-15,5 6 0,-5 0-13,6 0 120,-9 0 0,13 0-12,-5 0 1,-7 0 14,2 0 1,-6 0-24,11 0 1,-11 0 55,6 0 78,-23 0-212,28 0-110,-17 0 98,24 0 1,-1-6-12,0 0 0,-17 0 72,0 6 92,-15 0-71,28 0-69,-11 0-173,15 0 83,-7-7 203,6 5 35,-7-6-139,1 8-324,5 0 270,-5 0 229,0 0 33,-3-8-271,-7 6-225,0-6 54,8 8 288,-6-7 188,13 5 225,-13-6-282,13 8-126,-20 0-277,10 0 130,-20 0 219,13 0 112,-14 0-76,14-8-272,-6 6 111,8-5-172,-8 7 294,-1 0 273,-9 0-185,0 0-104,1 0-23,-1 0-231,-7 0-361,6 0 349,-7 0-5,9 0 158,-1-8-71,-7 6-831,6-6 1207,-22 31 637,12-17-557,-14 25-362,8-29-925,0 6 0,-8 7 954,6-11-91,-13 12 302,13-8 802,-6-6 0,-8 5-1177,5-7-76,-22 0 228,-2-7 1,-10 5 19,-7-4 1,11-2-45,0 2 0,12 0-29,-12 6 0,12 0 105,-12 0-57,16 8 249,-23-6-170,11 14-58,-16-7-121,9 1 59,-7 6 49,15-14 76,-7 5-42,16 1-33,-6-6-371,13 6-575,-5-8 0,8 0 0,7 0 492,41 7 0,4-5 33,35 4 0,-24-4 522,1-2 1,-4 0-45,9 0 1,-5 0 55,-1 0 0,-5 0-40,5 0 1,-11 0 144,6 0-143,-16 0 1,18 0 102,-8 0-131,-8 0-8,22 0 6,-20 0 399,13 0-377,-14 0 35,-3-8 344,-15 6-341,-3-5-62,-38 7 39,8 0 48,-35 0 0,13 0 17,-7 0 1,11 0-56,0 0 1,6 2-44,-11 3 1,11-3 42,-6 4 0,4-2-16,-15 2 0,15-4-28,-10 4 1,16-4-28,-9-2 1,10 2 36,-10 3 1,11-3 47,-12 4 1,12-2 111,-12 2 0,12-4-31,-12 4 0,6-4-106,-11-2 0,5 0 1,-6 0 1,7 0 6,-7 0 1,12 0-56,-6 0 1,12 5-31,-12 1 0,12 0 12,-11-6 1,10 0 9,-10 0 0,11 2 9,-12 4 0,10-4 3,-16 4 0,16-4 41,-15-2 1,15 0 6,-10 0 0,6 0-41,-12 0 0,7 0-1,-7 0 0,6 0-61,-5 0 1,11 0 13,-6 0 0,12 0-38,-12 0 1,12 0 10,-12 0 0,12 0 148,-12 0-36,16 0-22,-23 0-6,11 0-35,-16 0 0,1 0-29,0 0 44,15 0 1,-12 0 51,9 0-43,7 0 0,-16 1-56,8 5 40,8-4 1,-15 6 4,7-8 0,-2 0 5,-3 0 0,11 0 5,-6 0 0,12 0-33,-12 0 0,12 0 7,-12 0 0,12 0-8,-12 0 0,12 0 45,-11 0 0,11 0 1,-12 0 1,6-2-5,-12-4 0,12 4-8,-5-4 1,5 5-32,-12 1 0,6 0-81,-5 0 0,11 0 1,-6 0 0,12 0 90,-12 0 0,12 0-68,-12 0 134,16 0-43,-23 0 1,11 0 29,-16 0 1,11 1-2,-5 5 0,16-4-26,-15 4 1,7-4-50,-14-2 0,16 0-19,-9 0 1,9 0-9,-10 0 0,7 0-51,-7 0 1,6 0 92,-5 0 0,11 0 36,-6 0 0,12 0-4,-12 0 0,12 0 5,-12 0 1,6-2-3,-11-4 0,11 4-10,-6-4 1,12 5-33,-12 1 1,6 0-15,-11 0 0,-1 0-65,-5 0 0,3 0 99,-3 0 1,7 0-22,-13 0 0,19 0 32,-7 0 0,15 0 22,-10 0 0,12 0-40,-12 0 1,4 0-13,-15 0 1,13 1 24,-13 5 1,19-4 11,-14 4 1,16-4-3,-10-2 0,12 0-9,-12 0 0,18 0-33,-12 0 42,16 0 1,-30 0 29,9 0 12,7 0-15,-8 0-52,6 0 24,-10 0-117,1 0 108,1 0 19,0 8-2,-1-6-7,-1 5-2,-5-7-2,5 0 0,0 0 0,10 0-61,10 0 54,8 0 9,-1 0 2,1 0-51,-1 0-172,1 0-79,-1 0 157,1 0 176,-1 0-7,1 0 10,-1 0-9,-7 0 139,6 0-74,-14 0-103,6 0-135,0 0-5,-6 0 217,5 0 211,1 0-200,2 0-35,0 0 160,5 0-34,-5 0-269,8 0-223,-1 0-662,1 0 0,-1 0 0,1 0 787,-1 8 0,110-29 1,-33 10-1,0 1 0</inkml:trace>
</inkml:ink>
</file>

<file path=ppt/ink/ink2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3:42.805"/>
    </inkml:context>
    <inkml:brush xml:id="br0">
      <inkml:brushProperty name="width" value="0.2" units="cm"/>
      <inkml:brushProperty name="height" value="0.4" units="cm"/>
      <inkml:brushProperty name="color" value="#E6E6E6"/>
      <inkml:brushProperty name="tip" value="rectangle"/>
      <inkml:brushProperty name="rasterOp" value="maskPen"/>
    </inkml:brush>
  </inkml:definitions>
  <inkml:trace contextRef="#ctx0" brushRef="#br0">70 0 12209,'29'10'983,"-6"-3"0,-23-7 0,8 0-492,9 0 1,18 0-1,12 0 1,-8 0-1,2 0 1,-12 0-1,11 0 1,-5 0-1,12 0 1,-12 0-1,6 0 1,-6 2-1,11 4 1,-11-4-1,6 4 1,-12-4 491,12-2-492,-16 0 1,23 0-1,-7 0 1,-10 2-225,4 4 1,-12-4 94,18 3-323,-16-3 0,24 4 498,-8 0-346,-8 0 1,15-6-24,-7 0 0,-10 0-235,4 0 0,-12 0 143,18 0 1,-6 2 48,11 4 0,-5-4-6,6 3 1,-7-3 59,7-2 1,-6 0 12,5 0 1,-9 0-144,10 0 0,-16 0-53,15 0 1,-7 6 10,14 0 0,-17 0 46,11-6 1,-8 0 169,13 0 1,-15 6 177,10-1 0,-16 1-163,9-6 0,-10 0-133,10 0 0,-11 0-285,12 0 0,-6 0 94,12 0 0,-7 0 258,7 0 0,-6 0-76,5 0 1,-3 0-59,9 0 1,-15-2-88,10-3 1,-16 3 4,10-4 1,-1 4 108,13 2 0,7 0 6,4 0 0,4 0-13,2 0 0,-2 0 1,-4 0-94,-6 0 1,-13 0-93,1 0 0,-1 0 110,19 0 1,0 0-1,4 0 143,-4 0 1,-4 0-1,-8 0-78,1 0 0,11 0 0,0 0 35,-4 0 1,10 0-109,0 0 1,1 0-144,-7 0 0,-3 0 115,-9 0 1,2 0 54,5 0 1,-11 0-87,4 0 1,-3 0-95,3 0 0,1 0 22,-1 0 0,1 0 88,-1 0 1,2 0-14,5 0 0,-5 0-65,4 0 1,2 0 8,-2 0 1,8 0 85,-2 0 0,6 0 13,6 0 0,-4 0 89,3 0 0,-5 0 0,-4 0-157,-2 0 1,-4-2 0,6-2-99,0-2 1,-7 0-1,-9 6 105,10 0 0,-11 0 0,11 0 54,-2 0 1,-9 0-1,7-2-29,0-3 1,-5 3-68,-5-4 1,3 4-53,9 2 0,-4 0 108,4 0 1,3 0 5,-3 0 0,2 0 118,-2 0 0,-2 0-93,9 0 0,-3 0-136,2 0 1,2 0 84,-8 0 0,6-2 39,-6-4 1,0 4-13,-5-4 0,-1 4-51,0 2 0,3 0-184,3 0 1,-13 0 119,7 0 1,-19 0 71,14 0 1,-16 0-129,9 0 28,-14 0 0,16 2-232,-7 4-106,-15-4 44,18 6 286,-26-8 1212,6 0 0,-34 23 0,10-9-594,-17 27-301,23-14-284,0 8-12,0 0-51,0-8 147,0 6-27,0-6 53,8 8 62,-6-8-77,5 6 80,1-14 34,-6 7-6,6-9 119,-8-7-73,0 5-71,-8-5 49,6 0 102,-6 5-99,1-13-194,5 14 129,-6-7 89,8 1 7,-8 6-13,6-7 253,-6 1 321,8 6-395,-7-15 355,-3 7-432,-7-8 0,-16 0 41,-8 0 0,4 0 14,-4 0 0,12 0-85,-12 0 0,12 0-2,-12 0-94,16 0 1,-23 0 83,7 0 0,10 0 82,-4 0 36,16 0-101,-30 0 382,12 0-226,-15 0-168,-1 0 1,7 0-51,-1 0 1,18 0 3,-6 0 1,18 0-47,-18 0 1,17 0-122,-17 0 135,16 0 100,-29 0 106,11 8-114,-16-6 0,7 6-23,-1-8 1,18 0-66,-6 0 69,23 0-104,-34 0 9,17 0 1,-24 0-6,1 0 0,11 0 19,1 0 1,10 0-69,-10 0 1,11 0-1,-12 0 1,12 0 53,-12 0 1,12 0 91,-12 0-68,16 0 1,-24 0-22,9 0 1,3 0-21,-4 0 0,18 0-39,-12 0 62,15 0 1,-28 0-26,7 0 0,4 0-13,-4 0 0,12-2-38,-11-4 1,11 4-120,-12-4 0,12 4-35,-12 2 0,12 0 137,-12 0 0,12 0 75,-12 0 0,12 0 29,-12 0 0,10 0-30,-15 0 0,15 0-40,-16 0 0,16 0 15,-10 0 1,6-2-89,-11-4 0,11 5-28,-6-5 1,6 4 13,-11 2 0,11 0 50,-6 0 1,12 0 71,-12 0 0,12 0-47,-12 0 0,12 0-14,-12 0 1,10 0 26,-15 0 1,15 0 61,-16 0 0,10 0-11,-9 0 1,11 0-66,-6 0 1,6 0-41,-11 0 0,11 0 13,-6 0 1,18 0 39,-12 0 0,11 0 29,-16 0 0,10 0-13,-10 0 1,16 0 38,-10 0 1,4 0-4,-16 0 1,11 0-25,-6 0 0,12 0-12,-12 0 1,4 0-44,-15 0 1,15 0-18,-9 0 1,15 0-101,-10 0 115,8 0 1,-18 0-7,5 0 1,7 0 42,-2 0 31,16 0 0,-29 0-29,7 0 0,4 0-23,3 0 0,9-2 38,-16-4 1,16 4 8,-16-4 0,16 4-23,-9 2 0,11 0-11,-12 0 1,12 0-42,-12 0 0,12 0-16,-12 0 0,12 0 40,-12 0 0,12 0 58,-12 0 1,12 0-31,-11 0 1,16 0-100,-11 0 96,16 0 26,-30 0 43,13 0-13,-17 0-104,1 0-89,-1 0-14,1 0 54,0 8 134,-1-6 0,1 6 218,-1-8-187,16 0 0,-11 0-192,7 0 52,8 0 0,-15 0 79,7 0 1,4 2 4,-4 4 0,12-5 41,-11 5 0,10-4-100,-10-2-54,14 0 170,-30 0 15,17 0 0,-21 0-29,8 0 1,11 0-45,0 0 1,12 2-70,-12 4 0,12-4-157,-11 4 153,14-4 33,-14-2-9,12 7 8,-6-5 30,-1 14 23,-8-14 1,-2 11 21,-7-7 0,17 0-275,0-6 42,23 0-88,-34 0 179,17 0 0,-24 0-37,1 0 180,15 0 24,-11 0 0,11 0-53,-16 0 0,18 0-87,0 0-51,16 0-111,-30 0 20,20 8 129,-13-6-24,15 6 160,1-8-212,1 0 92,6 0 180,-7 7-70,9-5-48,0 6-186,-1-8 76,1 0 72,-1 0 60,1 0-164,-1 0-92,8 0 247,-5 0 37,5 0-15,1 0-51,-7 0-165,6 0 49,1 0-76,-7 8-72,6-6-29,1 5 782,-7-7 150,6 0-26,1 0-309,1-15-149,16 3-91,-6-13-119,5 8 62,1-1 169,-6-7-124,6 6-38,-8-7 4,0 9 269,0-1-252,8 1-133,-6-1 167,5 1 132,-7-1 196,0 1-202,8 0-152,-6-1 11,6 1-159,-8-1-25,0 1 143,0-1 12,0 1 9,0-1 22,0 1-163,0 7-50,0-5 373,15 13-76,-3-6-121,21 8 0,2 0-160,12 0 0,-9 0-69,3 0 1,-12 0 236,12 0 0,-6-2-28,11-4 1,1 4-7,5-4 0,-5 4-13,0 2 1,-18 0 105,6 0 248,-16 0-109,22 0-182,-14 0-283,8-7-166,-8 5 402,-2-6 163,-15 8 144,-2 0 1,-37 12-177,-12-1 0,0 7-29,0-12 0,1 7 52,-13-1 0,12 1-103,1-1 0,11 2-168,-12-9-61,16 9-429,-16-12-54,21 13-270,-5-5 156,16 0 602,1 5 127,8-5-175,8 8 114,1 7 264,1-6 481,5 14-43,-13-6-296,6 8-175,-8 0-47,-8-8-288,-1-1 33,-1-9 225,-6-7 337,15-2 102,-15-8-445,6 0-100,1 0-132,-7 0 3,6 0-165,1 0 215,-7 0 152,6 0 529,1 0-371,-7 0-204,7 0-230,-1 7 32,-6-5 335,7 6-124,-1-8 2,-6 0 7,7 0 17,-9 8-77,1-6-81,-1 5 102,1-7 279,-1 0-144,1 0-461,7 0-368,-5 8 554,13 2 241,-6 0 965,8 5-999,0-5-84,0 0 582,0 5-304,15-13 289,-11 6 402,12 0-575,-8-7-78,9 7-272,2-8 336,7 0 62,-1 0-21,2 0-123,8 0-120,8 0 139,-6 0 101,5 0 14,-7-8-156,0 7-214,0-7-232,-8 8 393,6 0 171,-6-8-81,8 6-67,0-6-200,0 8 110,0 0-2,8-7 563,-6 5-177,13-6-209,-13 8-64,13 0-372,-13 0 20,14 0 575,-14 0 113,13-8-313,-5 6-94,-1-6-83,7 8 0,-12-5 51,7-1 0,-17 0 289,6 6-209,-15 0 0,28-6-32,-7 0 0,-10 0 16,4 6 129,-16 0-191,30-7 0,-12 5-52,15-4 1,-17 2 47,0-2 80,-16 4 36,30-5 141,-12 7 43,15 0-156,0 0 1,-5-2 27,0-4-196,-24 4-556,23-6 357,-24 8 1,28 0 163,-3 0 0,-8 0 187,1 0 75,-14 0-322,22 0 37,-11-8-16,15 6 1,1-5 52,-1 7 0,-17 0 66,0 0 0,-17 0-149,16 0-90,-14 0 1,28-2 32,-7-4 0,-4 4 162,4-4 1,-12 4 148,12 2 1,-12 0-116,11 0 0,-5 0-140,12 0 0,-12 0 34,6 0 1,-12 0 17,11 0 1,-5 0 69,12 0 1,-12 0 90,6 0 1,-12 0-117,12 0 1,-12 0-106,11 0 1,3-6-37,15 0 0,-9 1 121,3 5 0,-3-2 4,3-4 0,6 4-102,0-4 1,3 4 28,-3 2 0,-2 0 39,8 0 0,-8 0 48,3 0 0,-5 0-56,-2 0 0,1 0 2,-1 0 0,-5-6 9,-1 1 1,-5-3-23,6 2 1,-12 4-85,5-4 70,-14 4 1,22 2-16,-7 0 0,1-6-37,5 1 1,-12-1 8,6 6 1,-6 0 13,11 0 1,-5-2 222,6-4 1,-13 4 112,7-4 0,-12 2-724,12-1-244,-16 3 586,32-6 0,-19 8 260,21 0 0,-17 0-10,-1 0 1,-6 0-58,12 0 0,-13 0-69,7 0 1,-12 0-93,12 0 1,0-2-15,11-4 1,1 4-123,-1-4 0,0-1-169,1 1 1,-1-2-73,1 2 0,-7 4 0,1-4 0,-7-1 246,7 1 0,31-15 0,13 1 0</inkml:trace>
</inkml:ink>
</file>

<file path=ppt/ink/ink2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3:52.536"/>
    </inkml:context>
    <inkml:brush xml:id="br0">
      <inkml:brushProperty name="width" value="0.04286" units="cm"/>
      <inkml:brushProperty name="height" value="0.04286" units="cm"/>
      <inkml:brushProperty name="color" value="#FFFFFF"/>
    </inkml:brush>
  </inkml:definitions>
  <inkml:trace contextRef="#ctx0" brushRef="#br0">734 2993 10545,'12'0'1986,"-1"0"-1581,3 0 1,2 0 0,3-2 0,2-2-12,3-2 1,7-7 0,0 1 0,7-4-68,9-1 1,-2 0 0,1-3-1,3-1-104,1-3 1,-3-7 0,-1 4-1,1-2 19,-2 0 1,3 0 0,-7-6 0,0-2 14,1-4 0,-7 5 0,2-5 1,-6 2-39,0-2 0,-4 2 0,0-5 1,-1 1-64,-5 4 1,0-3-1,1 1 1,1 0-121,-2-2 1,-1 7 0,-5-5 0,-1 6-51,-2 6 0,-1-4 0,7 4 1,-3-4-174,-3-2 0,1 8 1,-5 3-1,0 5-70,0 1 1,3 1 192,-5-1 0,2 9-46,-2 3 88,-4 4-32,5 2-27,-7 0-66,0 0 125,0 8 1,0-4 31,0 7 0,0 1 0,0 5-8,0 1 1,0-1 0,0 1 0,0-1-3,0 1 0,0 1 0,-2 2 1,-1 5-7,-3 1 1,0 2 0,4 6-1,-2 0 7,-2 0 0,-5 7 0,3 5 1,0 2 37,0-3 0,-3 5 1,3-3-1,-2 6 2,-3 5 1,-1-1-1,1-6 1,1 3-36,-2 3 1,5-4 0,-3 4 0,0-3 3,3-3 0,-7 0 0,6-1 1,-1-1-88,-1 3 0,2-11 0,-3 11 0,1-3-35,-1 1 1,3 1 0,-2 1 0,-1-1 29,-3 0 1,1 1-1,1-1 1,2 0 11,-1 1 1,-1-3-1,1-1 1,1-3 2,-2 3 0,5-4 1,-3 1-1,-2 1-26,-1-3 0,3 1 1,1-6-1,-3 3 32,-1 3 0,-3-4 0,1 3 0,-1-1 43,1-4 1,-1 4 0,1-1-1,-1 1-33,1 0 0,-1 3 1,1-3-1,-1 0-4,1-1 0,0 5 0,-1-4 0,1-1-14,-1 1 0,1-2 1,-1-6-1,1 0-5,-1 0 1,3-2 0,1-2 0,3-2 72,-3 2 1,-2-4-1,-1 0 1,-1 0-8,1 0 0,0-3 1,-1 3-1,1-2-1,-1-4 0,-5 5 1,0-3-1,-1 0 25,-1 2 0,4 1 0,-6 5 1,1-4-13,5-2 1,-6 6 0,0-2-1,-2 2-145,-1-2 1,7 4-1,-4-3 1,0 3 16,0 1 1,-1-4 0,-1-1-1,4 2 41,0 2 1,4 2 0,-7 0 0,1-2 34,0-4 1,6 4 0,-4-6 0,1 2 41,1 0 0,0-2 0,5 2 0,-1-3 34,-4-1 1,9-6-1,-4 4 1,3-3-18,-1-3 1,5 1 0,-1-1-181,-1 1 0,3-7-1106,-2 1-1953,8 0 269,-3-3 2959,7-1 0,7-39 0,3-8 0</inkml:trace>
  <inkml:trace contextRef="#ctx0" brushRef="#br0" timeOffset="467">70 5997 7853,'-7'-10'1505,"5"2"1,-6 10 0,8 4-1,0 6-1257,0 3 0,0 5 1,0 3-1,0 6-168,0 4 1,0 4-1,0 4 1,0 3-150,0 1 0,-2 5 1,-2-5-1,-2 0-186,2-5 1,-3-3-1,-1-4 1,0-2 70,0-2 1,3-13-1,5 1 201,0-1 130,0-8 0,7-1 0,5-7 96,4 0 1,7 0-1,2 0 1,0 0-50,1 0 1,5 0 0,-2 0 0,6 0 123,5 0 0,-3 0 0,6 0 0,-2 0-192,-1 0 1,1 0 0,-8 0 0,-2 0-550,-2 0 0,-2 0 0,3 0 0,-7 0-1317,-4 0 1,-3-7 1739,-5-5 0,-49-50 0,-21-14 0</inkml:trace>
  <inkml:trace contextRef="#ctx0" brushRef="#br0" timeOffset="1082">699 2731 7838,'6'-12'-13,"0"1"1,0 5-1,-4-6 764,3-1 0,-1-1 1,6 0 872,-2 3-1354,-2-1 1,-6 4 0,-2 8-243,-4 10 1,2 15 0,-10 10 0,-3 10-141,-4 5 1,-3 3 0,7-1 0,1-1-144,5-5 1,-5 3 0,6-7 0,-1-1 44,-1-4 1,8 0 0,-2-14 0,4-2 101,2-1 1,2-5 206,4-3 0,4-4 1,9-10-1,3-2 208,1-2 0,6-6 0,-4 5 0,2-3 29,5-4 0,1 7 0,0-1 1,-2 2-200,-2 0 1,-2-2 0,2 5 0,-4-3-675,0 2 0,-5 2 537,3 2 0,-19 0 0,-6 0 0</inkml:trace>
  <inkml:trace contextRef="#ctx0" brushRef="#br0" timeOffset="1731">1031 408 7838,'-12'2'379,"1"4"0,7-2 0,-2 7 0,4 3-69,2 2 1,2 3 0,2 4 0,4 8-77,1 8 0,1 6 0,4 9 0,-5 4-61,-1 6 0,4 4 0,-6 2 1,-1 0-281,3 0 0,-6-10 0,4-8 1,-4-9-697,-2-6 1,0-4 107,0-4 0,0-13 0,0-16 695,0-10 0,-3-52 0,-2-24 0,0-5 0,0 0 0</inkml:trace>
  <inkml:trace contextRef="#ctx0" brushRef="#br0" timeOffset="2148">1031 426 8280,'17'-2'408,"1"-4"0,1 2 0,5-6 0,5 2-130,4 5 1,7 1 0,1 0 0,-2-2-39,-2-2 0,-2 0 0,-2 8 0,-4 4-5,-6 6 0,-9 3 0,-4 3 0,-5 1-128,-7 4 1,-5 4-1,-13 10 1,-3 2-248,-6 2 0,-10 5 0,-2-5 1,2-2-266,3-2 0,1-2 0,2-2 0,4-4-28,5-6 0,7-9 0,3-5 211,3-1 0,9-2 1,0-8-1,8-2 103,3-2 1,5-7 0,7 3 0,4-2 241,3 1 0,-7 5 1,4-4-1,0 3 111,4 3 0,-3 2 0,-3 2 0,-4 0 60,-1 0 1,5 2 0,-2 4 0,-3 5 198,-4 5 0,-5 3 0,3 4 0,-6 5-126,-4-1 0,-2 6 1,0-4-1,-4 4-188,-8 2 0,0 0 0,-11 0 0,4-2-215,1-4 1,-5 2-1,-2-8 1,0-2-560,-1-1 1,3-9 0,6-1-1,-1-2-650,1-4 1,1-4 1244,4-6 0,-3 4 0,5-6 0</inkml:trace>
  <inkml:trace contextRef="#ctx0" brushRef="#br0" timeOffset="3125">1765 984 7922,'17'-1'992,"0"-5"1,1-4-404,-1-7 1,-7-1 0,-2 1-399,0-1 0,-6 6 1,3 1-1,-3-3-262,-2-1 0,-6 3 0,-1 0 0,-3 1-192,-4 1 1,5-3 0,-3 7 0,-1 2-188,-3 2 1,-1 2 0,-1 2 0,1 4 295,-1 5 1,6 5 0,1 3 0,-1 5 277,2 5 0,-3-2 1,7 2-1,2 2 99,2 2 1,2 2 0,0 0 0,2-2-32,4-4 0,4-2 1,5-6-1,-1 1-11,-3-7 1,7 1 0,5-10 0,-1-3-371,-3-1 0,-2-4 1,1-3-1,-1-9-100,1-7 0,-1-6 0,-1-8 0,-3 0-3,-1 0 1,-2 0 0,3 0 0,-3 0 146,-2 0 1,-2 2 0,-4 2 0,1 4 194,3 2 0,0 1 523,-6 7 0,0 9 1,0 10-115,0 14 0,0 9 1,-2 12-1,-2 3-61,-2 7 1,1-2 0,5 1 0,0 1-244,0-3 0,0 5 1,2-8-1,3-4-482,7-6 0,-2-8 0,1-10 0,3-3-494,1-2 1,-3-4 0,0-12-1,1-9 208,3-11 0,1-12 1,1-7-1,-3-1 372,-3 1 0,2-3 0,-7 1 0,3-3 258,4-1 0,-5-1 1,1 13-1,-2 2 302,-4 2 0,0 6 0,-1 6 561,3 8 0,0 13 1,-6 6-331,0 13 1,0 5 0,0 9 0,2 2-186,4 2 1,-4 2-1,4 2 1,-4 3 34,-2 7 1,0-2-1,0 1 1,0 1-82,0-3 0,0 1 0,0-8 1,0 0-378,0-4 1,0-10-1,0 0-317,0-3 0,0-12 1,1-10-95,5-14 0,-2-9 1,8-10-1,-1-2-23,-1-4 0,6-3 1,-5-9-1,3 1 219,-2-1 1,3 1 0,-3 2 0,3 1 344,3 3 0,-1 7 0,1 0 0,-1 10 310,1 11 0,-7 9 0,-1 11 81,-2 3 0,-3 13 1,-5 11-1,0 6 164,0 6 1,0-3 0,0 9 0,0 2-636,0 1 0,0-3 1,0-3-1,0-1-1418,0-4 1,2-2-1,2-4 1426,2-4 0,85-51 0,-37 2 0,-1 0 0</inkml:trace>
  <inkml:trace contextRef="#ctx0" brushRef="#br0" timeOffset="3448">2952 967 7922,'-17'-10'256,"1"3"285,4-1 1,-3 6-1,5-6 1,-1 0 12,-1-3 1,6-5 0,-4-1 0,1-1-516,-1 1 0,0-1 0,-3 1 0,3-1-143,2 1 0,-5 1 1,1 5 79,-3 5 0,3 6 1,0 6-1,-1 5-89,-3 5 0,4 11 0,3 8 0,-1 10 251,0 5 0,1 8 1,-3 0-1,6-1 34,4-3 1,4-7-1,4-3 1,6-3-297,3-8 0,8-8 0,3-13 0,1-6 28,4-4 0,0-12 1,0-7-1,-2-11 176,2-5 1,0-9-1,0-5 1,-4-3 180,-1-3 1,-3 1 0,-8-2-1,-1-5-85,-2-5 0,-8 2 0,1-2 0,-3-4-68,-2-6 1,6-5-1,0-8 1,-2-1-359,-2 1 0,4 15 1,-1 10-1,-1 12 229,-2 9 0,4 21 1,0 15 474,-2 12 0,-4 17 0,-4 5 0,-2 6 7,2 5 0,-4 7 0,3 9 0,-1 6-142,-2 6 1,6-8-1,-4 10 1,4-2-244,2 0 0,0-2 0,0 0 0,0 2-756,0-2 0,8-10 0,4-1 1,3-7-509,3 1 0,5-12 0,2-4 0,2-8 1188,4-10 0,17-27 0,7-13 0,6-4 0,1 0 0</inkml:trace>
  <inkml:trace contextRef="#ctx0" brushRef="#br0" timeOffset="3783">3773 757 7917,'-18'-15'602,"1"3"1,5-3 0,1 3 0,-3-3 382,-1-3 0,3 6 1,0 1-1,-1-3-233,-3-1 0,-1 5 0,-3 4 0,-1 4-515,-2 2 1,-3 0 0,5 2 0,-2 4-236,1 6 0,5 3 0,3 3 0,3 1 63,-3 4 0,6-3 1,3 3-1,3-4-392,2-1 0,2 1 0,3 3 1,7 1-552,4-2 1,1-1-1,1-3 1,1 1 658,4-1 1,-1 6-1,5 1 1,0-3 559,0-2 0,-6-1 1,3 1-1,-7 3 812,-5 1 0,1 0 0,-7-5 1,-2 1-455,-2 4 1,-4-3 0,-4 1-1,-5-5-379,-5-5 1,-7 1 0,-2 3-1,-3-3-866,-3-6 0,0-4 1,0-2-1,2-2-4234,-2-4 4780,6-4 0,-19-21 0,-7-9 0,-2-3 0,1 0 0</inkml:trace>
</inkml:ink>
</file>

<file path=ppt/ink/ink2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4:32.847"/>
    </inkml:context>
    <inkml:brush xml:id="br0">
      <inkml:brushProperty name="width" value="0.025" units="cm"/>
      <inkml:brushProperty name="height" value="0.025" units="cm"/>
      <inkml:brushProperty name="color" value="#FFFFFF"/>
    </inkml:brush>
  </inkml:definitions>
  <inkml:trace contextRef="#ctx0" brushRef="#br0">6767 0 20681,'-7'0'-129,"3"0"1,0 0-1,-2 0 56,-2 0 1,0 0-1,-1 0 1,-2 0 451,-2 0 0,-1 0 1,-4 0-1,-1 0-70,-2 0 0,-4 0 0,-3 0 0,-2 0-104,-2 0 1,-1 0 0,-4 0 0,1 0-72,-1 0 0,-2 0 0,-2 0 1,0 0-103,2 0 1,-1 0 0,2 0 0,-2 0 40,-2 0 1,2 0 0,-3 0 0,1 0-26,0 0 1,-3 0 0,2 0-1,-2 0-103,1 0 0,3 0 0,-2 0 0,0 0 11,-1 0 1,1 0 0,2 0 0,2 0-71,1 0 1,1 0 0,-2 0 0,0 0 70,2 0 1,1 0-1,-1 0 1,-2 0 31,0 0 1,-1 0 0,1 0 0,-1 0 15,0 0 0,-4 0 0,-1 0 0,-4 0 10,-1 0 0,-1 0 0,-1 0 0,-1 0-2,0 0 1,7 0 0,-3 0 0,3 0 1,0 0 1,-4 0 0,0 0-1,-1 0 38,1 0 0,-1 0 0,-2 0 0,-1 0-5,-2 0 1,3 0 0,-3 0 0,0 0-38,1 0 1,-4 0 0,1 0 0,-1 0 28,2 0 0,0 0 0,-1 0 1,-2 0-35,-2 0 0,2 0 1,-3 0-1,1 0-56,-3 0 0,-2 0 0,-1 0 0,-2 0 27,3 0 1,2 0 0,-2 0-1,1 0 5,0 0 1,2 0 0,2 0 0,2 0 15,0 0 1,-3 0 0,1 0 0,0 0 49,2 0 0,2 0 1,-2 0-1,0 0-51,-2 0 1,6 0-1,-1 0 1,1 0-5,0 0 0,-2 0 0,0 0 0,2 0 64,3 0 1,4 0 0,0 0 0,2 0-2,1 0 1,5 0 0,1 0-1,1 0-98,3 0 0,-3 0 0,4 0 0,1 0-12,2 0 0,3 0 1,2 0-1,0 0 1,-2 0 0,4 0 0,-1 0 1,3 0 11,1 0 1,2 0-1,0 0 1,0 0-4,3 0 1,1 0 0,3 0 0,1 0-24,1 0 0,3 0 0,-1 0 1,2 0 46,0 0 0,1 0 1,-1 0-1,0 0 6,1 0 1,-1 0-1,0 0-88,-2 0 0,1 0 86,-3 0 0,3 0 0,-1 0 0,1 0-2,2 0 0,1 0 0,1 0 24,-1 0 0,1 0 12,0 0 1,1 0-12,-1 0 0,-1 0-51,-1 0 0,-1 0-45,1 0 0,-1 0 0,0 0 1,1 0 1,-1 0 0,0 0 40,1 0 1,1 0-1,1 0 42,-1 0 0,-1 0 5,-1 0 0,1 0 1,-1 0 39,0 0 1,3 0-1,-1 0-41,0 0 1,2 0 0,-2 0-21,0 0 0,-1 0-21,-1 0 1,1 0 0,-1 0-9,1 0 0,1 0 0,1 0 0,-1 0 15,-1 0 1,-1 0 0,0 0 48,1 0 1,-1 0 0,0 0 33,1 0 1,-1 0 21,1 0-49,-1 0-77,0 0-52,4 0-53,0 0-79,3 0-3303,0 0 3585,-3 0-42,2 0 0,10 0 0,6 0 0</inkml:trace>
</inkml:ink>
</file>

<file path=ppt/ink/ink2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4:34.896"/>
    </inkml:context>
    <inkml:brush xml:id="br0">
      <inkml:brushProperty name="width" value="0.025" units="cm"/>
      <inkml:brushProperty name="height" value="0.025" units="cm"/>
      <inkml:brushProperty name="color" value="#FFFFFF"/>
    </inkml:brush>
  </inkml:definitions>
  <inkml:trace contextRef="#ctx0" brushRef="#br0">6803 1 22218,'7'0'0,"-1"0"0,1 0-667,0 0 0,-1 0 1023,1 0-12,-3 0 0,-5 0 0,-6 0 0,-3 0-157,-3 0 1,-3 0 0,-2 0-1,-3 0-50,-1 0 1,-4 0 0,0 0 0,-5 0-55,-1 0 0,-3 0 0,-2 0 0,-5 0 23,-3 0 0,-4 0 0,0 0 0,1 0 79,-2 0 0,0 0 0,-4 0 1,0 0 1,-2 0 1,3 0 0,2 0 0,0 0-118,-2 0 1,1 0 0,0 0 0,2 0-146,1 0 0,-3 0 0,1 0 1,0 0-95,0 0 0,2 0 1,4 0-1,1 0 113,-1 0 0,-2 0 0,0 0 0,0 0 13,-1 0 0,2 0 0,-4 0 1,2 0 3,-1 0 1,0 0-1,3 0 1,0 0 9,2 0 0,-1 0 1,3 0-1,0 0-33,-1 0 1,0 0 0,-4 0 0,1 0 62,-1 0 0,4 0 0,1 0 0,1 0 2,1 0 0,-2 0 0,0 0 1,1 0-44,1 0 1,-2 0 0,-2 0-1,0 0 31,-1 0 1,0 0 0,4 0 0,-2 0 6,-1 0 0,1 0 1,-2 0-1,4 0-23,3 0 1,-1 0 0,0 0 0,-1 0 1,-2 0 1,0 0-1,1 0 1,0 0 9,-1 0 1,-5 0 0,3 0 0,1 0-30,-1 0 1,4 0 0,-2 0 0,1 0-7,1 0 0,3 0 0,0 0 1,0 0-9,0 0 1,0 0 0,0 0 0,3 0-9,3 0 0,-2 0 0,-3 0 0,1 0-27,2 0 1,-1 0 0,1 0-1,0 0-10,0 0 1,-3 0 0,1 0 0,0 0 83,1 0 1,1 0 0,-1 0 0,0 0 37,1 0 0,-1 0 0,3 0 1,-3 0-1,-1 0 0,1 0 1,-1 0-1,1 0-39,1 0 1,-1 0 0,-2 0 0,0 0 36,2 0 0,-2 0 1,5 0-1,-1 0 68,2 0 1,-2 0 0,3 0 0,1 0-47,1 0 1,-2 0-1,-1 0 1,1 0 23,0 0 1,-1 0-1,2 0 1,-1 0 0,1 0 0,-1 0 1,0 0-1,1 0-64,1 0 0,0 0 0,1 0 0,-1 0-99,0 0 1,2 0-1,0 0 1,0 0 110,0 0 1,0 0-1,1 0 1,2 0-12,1 0 1,0 0-1,0 0 1,-1 0-32,0 0 0,3 0 0,0 0 0,1 0-60,0 0 1,1 0 0,0 0 0,1 0 49,1 0 1,1 0 0,0 0 0,-1 0 28,0 0 1,-1 0-1,3 0 1,0 0 19,0 0 1,-1 0-1,1 0 1,0 0 2,-1 0 1,1 0 0,0 0 0,0 0-6,-1 0 1,2 0 0,0 0 0,1 0-9,-1 0 1,0 0 0,1 0 0,0 0-3,2 0 0,-1 0 0,2 0 0,-2 0 0,0 0 1,2 0-1,-1 0 1,2 0-51,0 0 0,0 0 0,1 0 45,-1 0 0,3 0 0,-1 0-77,0 0 0,2 0 15,-2 0 130,1 0-67,-3 0 1,0 0 17,1 0 0,1 0-6,1 0 0,2 0-534,-3 0-107,4 0-174,-2 0-354,3 0 1162,0 0 0,0 0 0</inkml:trace>
</inkml:ink>
</file>

<file path=ppt/ink/ink2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4:37.160"/>
    </inkml:context>
    <inkml:brush xml:id="br0">
      <inkml:brushProperty name="width" value="0.025" units="cm"/>
      <inkml:brushProperty name="height" value="0.025" units="cm"/>
      <inkml:brushProperty name="color" value="#FFFFFF"/>
    </inkml:brush>
  </inkml:definitions>
  <inkml:trace contextRef="#ctx0" brushRef="#br0">27 0 20786,'-4'0'-687,"0"0"44,-2 0 0,3 0 1130,-2 0-406,4 0 70,-2 0 1,8 0-61,2 0 1,1 0 0,1 0 0,0 0-17,2 0 1,-3 0-1,3 0 1,1 0 3,1 0 0,2 0 0,1 0 1,1 0-14,2 0 1,0 0-1,1 0 1,1 0-35,1 0 0,-2 0 1,2 0-1,0 0-27,0 0 0,-1 0 1,1 0-1,-2 0 3,0 0 1,0 0-1,0 0 1,0 0 3,0 0 1,-1 0 0,0 0 0,-2 0-12,2 0 1,1 0-1,1 0 1,1 0-13,-1 0 0,0 0 0,-1 0 0,0 0 2,0 0 0,0 0 1,0 0-1,0 0-2,-1 0 0,2 0 0,1 0 0,0 0-6,-1 0 0,3 0 0,1 0 0,3 0 7,3 0 1,1 0 0,1 0 0,0 0 10,1 0 0,2 0 0,1 0 0,2 0 17,1 0 0,2 0 0,1 0 1,1 0 0,1 0 1,0 0-1,0 0 1,-1 0 26,1 0 1,0 0 0,1 0 0,-2 0 10,-2 0 0,0 0 0,-1 0 1,3 0-19,1 0 1,0 0-1,5 0 1,-1 0-37,2 0 0,3 0 1,3 0-1,2 0 9,2 0 0,-1 0 0,0 0 1,0 0 13,2 0 1,-4 0 0,-1 0 0,-4 0 59,-2 0 1,0 0-1,3 0 1,0 0 57,-2 0 0,-2 0 0,0 0 0,3 0 33,1 0 1,-1 0 0,1 0 0,-1 0-127,1 0 0,2 0 0,3 0 1,-1 0-8,-1 0 1,-1 0-1,1 0 1,1 0-40,1 0 1,-4 0 0,-2 0 0,-1 0 22,1 0 1,-2 0 0,-1 0 0,-1 0-12,-1 0 1,-3 0-1,-1 0 1,1 0-11,1 0 0,-2 0 1,0 0-1,-1 0-5,1 0 0,1 0 0,3 0 0,0 0 3,0 0 0,-1 0 1,0 0-1,0 0-44,2 0 1,-4 0-1,1 0 1,0 0 33,0 0 1,-1 0-1,0 0 1,0 0-1,-3 0 0,0 0 0,-3 0 0,1 0 4,0 0 1,-3 0-1,-2 0 1,-1 0-10,-1 0 0,-1 0 0,0 0 0,0 0-21,-3 0 0,-1 0 0,-2 0 0,-1 0 4,-1 0 1,-2 0-1,1 0 1,-2 0 9,-1 0 0,2 0 0,-4 0 0,2 0-34,-1 0 0,-2 0 0,0 0 0,0 0 10,0 0 1,-3 0-1,2 0 1,-2 0 39,-1 0 1,0 0 0,1 0 0,-2 0 1,-1 0 0,2 0 0,-3 0 0,1 0-71,0 0 1,-3 0 0,1 0-1,-1 0-5,1 0 0,-2 0 0,2 0 0,-1 0 19,1 0 1,-1 0 0,1 0-1,0 0 38,0 0 0,2 0 0,-2 0 0,-1 0 111,-1 0 1,-2 0-1,-1 0-14,1 0 0,-1 0 0,0 0-100,2 0 1,-3 0-143,2 0-192,-4 0-572,2 0 0,-4 0 927,-1 0 0,-22 0 0,-9 0 0</inkml:trace>
</inkml:ink>
</file>

<file path=ppt/ink/ink2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4:38.794"/>
    </inkml:context>
    <inkml:brush xml:id="br0">
      <inkml:brushProperty name="width" value="0.025" units="cm"/>
      <inkml:brushProperty name="height" value="0.025" units="cm"/>
      <inkml:brushProperty name="color" value="#FFFFFF"/>
    </inkml:brush>
  </inkml:definitions>
  <inkml:trace contextRef="#ctx0" brushRef="#br0">6570 1 19904,'-4'0'-435,"-1"0"1,3 0-1,-2 0 341,-1 0 0,1 0 0,0 0 1,-2 0 253,1 0 1,-5 0 0,-1 0 0,-2 0 135,-3 0 1,-2 0 0,-4 0 0,-5 0 58,-3 0 0,-3 0 1,-2 0-1,-2 0 9,-2 0 1,4 0 0,-3 0 0,4 0-36,3 0 0,-1 0 0,1 0 1,1 0-75,1 0 1,0 0 0,-1 0 0,-3 0-55,-3 0 0,0 0 0,-2 0 0,-1 0-81,-2 0 1,-1 0 0,-3 0 0,-1 0-116,1 0 1,0 0 0,-2 0 0,-2 0-7,-1 0 1,0 0 0,1 0 0,0 0-50,0 0 1,-3 0-1,1 0 1,-2 0-11,3 0 0,-1 0 0,0 0 0,-2 0 31,-2 0 1,6 0 0,1 0 0,1 0-29,1 0 0,-1 0 1,-1 0-1,-1 0-5,-1 0 0,1 0 1,-2 0-1,-1 0 14,-3 0 1,1 0 0,-4 0-1,1 0-8,0 0 0,-3 0 0,1 0 0,-1 0 58,1 0 0,-1 0 0,2 0 0,-1 0-26,-3 0 0,2 0 0,0 0 1,4 0-27,2 0 0,-2 0 0,0 0 0,-1 0 10,2 0 0,-2 0 1,-1 0-1,-1 0 51,-3 0 1,1 0 0,-1 0-1,1 0 29,-1 0 1,-2 0 0,-3 0 0,0 0-10,4 0 0,2 0 0,1 0 0,0 0-20,-2 0 0,4 0 0,1 0 0,4 0-151,2 0 0,1 0 0,-2 0 0,3 0 83,2 0 1,4 0 0,0 0 0,-1 0 60,1 0 0,2 0 0,-2 0 0,3 0 2,0 0 0,0 0 0,-1 0 0,0 0 0,2 0 1,3 0 0,-1 0-1,1 0-35,2 0 0,2 0 1,2 0-1,0 0 19,2 0 0,1 0 0,0 0 1,1 0 56,2 0 0,1 0 0,3 0 0,0 0-39,-2 0 1,3 0-1,-1 0 1,1 0 9,0 0 0,1 0 0,1 0 1,-1 0-74,1 0 0,1 0 0,2 0 0,-1 0 0,-1 0 1,2 0 0,2 0 0,2 0 30,0 0 1,-1 0 0,2 0 0,1 0-5,1 0 1,0 0 0,0 0-1,0 0 1,-2 0 1,2 0 0,-2 0-1,1 0 31,2 0 1,-2 0-1,0 0 1,0 0-10,-1 0 1,0 0 0,-1 0 0,1 0 8,-1 0 1,0 0 0,2 0-1,0 0 2,-1 0 1,2 0 0,0 0 0,1 0-5,-1 0 1,3 0 0,-1 0-10,0 0 1,-1 0 0,0 0-31,-1 0 1,3 0-1,-1 0 1,0 0-12,-1 0 1,-1 0 0,1 0 15,-1 0 0,0 0 1,1 0-1,-1 0 3,1 0 1,-1 0 0,0 0-67,1 0 1,1 0-52,1 0-416,2 0-306,-1 0 0,4 0-54,1 0 0,2 0 922,3 0 0,23 0 0,6 0 0</inkml:trace>
</inkml:ink>
</file>

<file path=ppt/ink/ink2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4:40.442"/>
    </inkml:context>
    <inkml:brush xml:id="br0">
      <inkml:brushProperty name="width" value="0.025" units="cm"/>
      <inkml:brushProperty name="height" value="0.025" units="cm"/>
      <inkml:brushProperty name="color" value="#FFFFFF"/>
    </inkml:brush>
  </inkml:definitions>
  <inkml:trace contextRef="#ctx0" brushRef="#br0">27 7 23934,'-5'0'1375,"1"0"1,0-1 0,-1 0-3230,1-1 233,2 0 1205,-1 2 0,4 0 371,1 0 0,2 0 1,2 0-1,2 0-33,1 0 1,1 0 0,3 0 0,1 0 19,2 0 0,-1 0 1,3 0-1,2 0-182,1 0 1,5 0 0,0 0-1,3 0 97,4 0 0,1 0 0,4 0 0,0 0 178,3 0 0,-1 0 0,3 0 1,-1 0 3,0 0 1,0 0 0,0 0-1,0 0 1,-1 0 0,4 0 1,-1 0-1,0 0 45,-1 0 1,1 0 0,3 0-1,0 0-56,0 0 0,1 0 0,-4 0 0,1 0 6,2 0 1,1 0-1,-1 0 1,0 0 12,0 0 1,3 0-1,4 0 1,2 0-36,-1 0 1,3 0-1,-6 0 1,2 0-66,1 0 1,0 0-1,-2 0 1,-2 0-4,-4 0 1,0 0 0,0 0-1,1 0 21,1 0 0,0 0 0,-1 0 1,1 0 137,2 0 1,-2 0 0,0 0 0,-1 0-2,0 0 0,1 0 1,5 0-1,1 0 96,3 0 0,-2 0 0,0 0 0,-1 0-141,0 0 0,4 0 0,-3 0 0,-2 0-27,-1 0 1,-3 0 0,1 0 0,0 0-6,-1 0 0,2 0 0,-3 0 0,1 0-8,2 0 1,3 0-1,-1 0 1,-1 0-10,-1 0 1,1 0-1,4 0 1,0 0 5,1 0 1,3 0-1,-3 0 1,3 0-52,4 0 0,-1 0 1,0 0-1,-4 0-26,-1 0 1,-6 0-1,0 0 1,-4 0 85,-4 0 1,-5 0-1,-5 0 1,-3 0 110,-1 0 1,-3 0 0,1 0 0,-1 0-81,1 0 0,-1 0 1,3 0-1,0 0-47,-1 0 1,2 0 0,-1 0 0,2 0-92,0 0 1,1 0 0,1 0-1,-1 0-65,1 0 1,2 0-1,1 0 1,1 0 26,1 0 0,-3 0 0,-2 0 1,-2 0 84,-2 0 1,0 0-1,-5 0 1,-4 0 48,-3 0 0,-1 0 0,2 0 0,0 0-7,0 0 1,2 0 0,1 0 0,0 0-89,-1 0 1,5 0 0,-2 0 0,-1 0-18,0 0 1,1 0 0,-1 0 0,1 0-4,0 0 0,-2 0 0,-1 0 0,2 0-11,0 0 1,3 0 0,-3 0 0,-2 0 86,-2 0 1,-3 0-1,-3 0 1,-2 0 237,-2 0 244,-1 0-889,-5 0 0,-2 0-35,-4 0 0,0 0 0,-2 0-779,-1 0 1247,-1 0 0,-4 0 0,0 0 0</inkml:trace>
</inkml:ink>
</file>

<file path=ppt/ink/ink2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4:42.280"/>
    </inkml:context>
    <inkml:brush xml:id="br0">
      <inkml:brushProperty name="width" value="0.025" units="cm"/>
      <inkml:brushProperty name="height" value="0.025" units="cm"/>
      <inkml:brushProperty name="color" value="#FFFFFF"/>
    </inkml:brush>
  </inkml:definitions>
  <inkml:trace contextRef="#ctx0" brushRef="#br0">6531 0 19894,'-4'0'-179,"-2"0"408,2 0 0,-4 0 0,-2 0 1,0 0-29,-2 0 0,-3 0 0,-3 0 1,-2 0 58,-2 0 1,-2 0-1,-3 0 1,-2 0 21,-2 0 0,-1 0 0,-1 0 0,0 0 59,-1 0 1,0 0-1,0 0 1,-2 0-59,2 0 0,-1 0 0,0 0 0,-1 0-65,-1 0 0,2 0 0,-3 0 1,0 0-99,-1 0 1,-5 0 0,-2 0 0,-3 0-145,-2 0 1,-1 0 0,1 0-1,-4 0-78,-3 0 0,0 0 1,0 0-1,1 0-7,1 0 1,-2 0 0,1 0 0,0 0 89,2 0 0,-1 0 1,0 0-1,-1 0-11,-1 0 0,4 0 1,1 0-1,1 0-8,-1 0 0,2 0 1,0 0-1,1 0-53,2 0 0,3 0 0,-2 0 0,-2 0 22,-2 0 1,1 0-1,-1 0 1,-1 0 6,0 0 1,-2 0 0,0 0 0,-1 0-20,3 0 1,2 0-1,3 0 1,1 0 8,-1 0 0,1 0 0,2 0 0,1 0 48,1 0 1,-2 0-1,-2 0 1,-1 0 53,1 0 0,0 0 0,1 0 0,1 0 34,-1 0 1,2 0-1,0 0 1,1 0-30,-3 0 1,-1 0-1,-2 0 1,-1 0 59,-2 0 0,3 0 0,-2 0 1,0 0 75,2 0 0,4 0 0,2 0 0,1 0-203,2 0 1,-1 0 0,0 0 0,1 0-66,1 0 0,-1 0 0,2 0 0,-1 0 72,-2 0 1,4 0-1,-3 0 1,1 0 45,2 0 0,-2 0 0,-1 0 0,1 0 37,3 0 1,1 0 0,1 0-1,0 0-33,-1 0 1,2 0 0,1 0-1,2 0-45,2 0 0,0 0 0,2 0 0,0 0-16,3 0 1,1 0 0,-1 0 0,0 0-37,1 0 1,-1 0-1,1 0 1,-2 0 29,0 0 1,1 0-1,-2 0 1,0 0 103,1 0 1,1 0 0,-2 0 0,0 0-106,1 0 1,4 0 0,-1 0 0,1 0 80,-1 0 1,0 0 0,1 0-1,2 0-116,1 0 1,1 0 0,1 0-1,-2 0 49,1 0 1,2 0-1,1 0 1,1 0-31,-1 0 1,2 0 0,-1 0 0,0 0 44,1 0 1,-2 0-1,2 0 1,0 0-18,-2 0 1,2 0-1,-1 0 1,0 0-3,0 0 0,-1 0 1,1 0-1,-1 0 40,1 0 0,-1 0 0,3 0 0,-1 0-32,0 0 0,-1 0 0,3 0 1,-1 0-13,2 0 1,0 0-1,1 0 1,-1 0 0,0 0 0,1 0 0,-1 0 0,0 0-3,-2 0 1,2 0 0,-2 0-1,1 0 10,-1 0 1,1 0-1,-3 0 1,0 0 50,0 0 1,2 0 0,2 0 0,0 0-16,1 0 0,-1 0 0,0 0 52,1 0 1,-1 0-134,1 0 0,-1 0 1,0 0-7,1 0 1,-1 0 0,0 0 68,1 0 0,-1 0 0,0 0 46,1 0 1,-1 0-1,1 0-6,-1 0 0,3 0 0,-1 0-27,0 0 0,1 0-248,0 0 72,2 0-299,-1 0 508,0 0 1,0 0-46,-4 0 1,3 0-367,-1 0-1872,4 0 895,-2 0 1353,9 0 0,39 0 0,17 0 0</inkml:trace>
</inkml:ink>
</file>

<file path=ppt/ink/ink2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4:45.045"/>
    </inkml:context>
    <inkml:brush xml:id="br0">
      <inkml:brushProperty name="width" value="0.025" units="cm"/>
      <inkml:brushProperty name="height" value="0.025" units="cm"/>
      <inkml:brushProperty name="color" value="#FFFFFF"/>
    </inkml:brush>
  </inkml:definitions>
  <inkml:trace contextRef="#ctx0" brushRef="#br0">1 0 18809,'6'0'283,"-1"0"1,-1 0-157,1 0 1,-1 0 0,1 0 0,0 0-15,1 0 1,1 0-1,1 0-86,1 0 0,0 0 0,0 0 0,2 0 23,2 0 1,2 0-1,2 0 1,0 0-101,1 0 1,3 0 0,2 0 0,0 0 66,0 0 0,1 0 0,-1 0 0,1 0 23,1 0 1,0 0-1,0 0 1,-1 0 4,-2 0 0,4 0 1,-2 0-1,1 0 48,-1 0 0,2 0 0,-1 0 0,2 0 1,2 0 1,4 0 0,-1 0 0,0 0-33,0 0 1,3 0-1,1 0 1,0 0-39,0 0 1,0 0 0,-3 0 0,0 0-33,0 0 0,3 0 0,-1 0 0,0 0-10,-1 0 0,-1 0 1,4 0-1,2 0 47,2 0 1,2 0 0,-1 0 0,3 0 3,3 0 0,4 0 0,3 0 0,1 0-28,0 0 1,0 0-1,5 0 1,-1 0 0,0 0 0,1 0 0,-6 0 1,-1 0 27,0 0 0,1 0 0,-2 0 0,-2 0 40,-1 0 1,0 0 0,4 0 0,0 0 75,2 0 1,2 0 0,0 0 0,4 0-61,2 0 1,3 0 0,2 0 0,0 0-65,0 0 0,1 0 1,4 0-1,-1 0-38,-2 0 0,-1 0 0,-9 0 0,-1 0-6,-2 0 0,-2 0 0,0 0 1,-2 0 117,0 0 1,2 0 0,5 0-1,0 0-70,1 0 0,1 0 1,-2 0-1,1 0-20,2 0 0,1 0 1,2 0-1,-3 0-54,-1 0 0,-3 0 1,1 0-1,-5 0 17,-2 0 0,-3 0 0,-7 0 0,-2 0 33,-1 0 0,-3 0 0,-2 0 0,-2 0 11,-2 0 0,0 0 0,2 0 0,1 0-10,0 0 1,3 0 0,-3 0 0,1 0-80,0 0 1,0 0-1,2 0 1,0 0-18,0 0 1,-1 0 0,0 0-1,-2 0-4,-2 0 1,-4 0-1,-4 0 1,-3 0 58,-1 0 0,-2 0 0,-2 0 0,-3 0 9,-3 0 0,-2 0 0,2 0 0,-2 0 70,-1 0 0,0 0 0,-2 0-18,1 0 1,0 0-1,-1 0-96,1 0 1,0 0 0,-1 0 0,1 0-14,-1 0 1,1 0-1,0 0 1,-1 0 19,1 0 0,0 0 0,-1 0 0,1 0-3,0 0 0,-1 0 0,1 0 0,-1 0 36,1 0 0,0 0 1,-1 0-1,1 0 22,0 0 1,1 0 0,1 0 0,0 0-3,1 0 0,-2 0 0,3 0 0,0 0 8,-1 0 1,3 0 0,-3 0 0,1 0-13,0 0 0,-2 0 0,1 0 1,0 0-23,-2 0 0,2 0 0,-1 0 0,1 0 0,-1 0 0,0 0 1,-1 0-1,0 0 26,1 0 0,2 0 0,0 0 1,0 0 8,0 0 0,-3 0 0,2 0 0,-2 0 31,1 0 1,0 0-1,-2 0 200,-1 0-82,1 0-475,0 0 10,-4 0 1,0 0-948,-6 0 1263,3 0 0,-15 0 0,0 0 0</inkml:trace>
</inkml:ink>
</file>

<file path=ppt/ink/ink2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4:52.043"/>
    </inkml:context>
    <inkml:brush xml:id="br0">
      <inkml:brushProperty name="width" value="0.025" units="cm"/>
      <inkml:brushProperty name="height" value="0.025" units="cm"/>
      <inkml:brushProperty name="color" value="#FFFFFF"/>
    </inkml:brush>
  </inkml:definitions>
  <inkml:trace contextRef="#ctx0" brushRef="#br0">36 1 20476,'-9'0'0,"1"0"-147,-1 0 217,2 0 0,4 0-104,3 0 1,3 0 0,4 0 238,-1 0 1,1 0 0,0 0 0,1 0 52,1 0 0,0 0 0,-2 0 0,0 0-53,2 0 1,-1 0 0,3 0 0,1 0-70,0 0 1,2 0 0,0 0 0,1 0-111,3 0 0,2 0 0,2 0 0,2 0 10,2 0 0,1 0 0,1 0 0,2 0-26,0 0 1,3 0 0,3 0 0,-2 0 37,0 0 1,2 0 0,1 0-1,0 0-66,2 0 0,1 0 0,-2 0 1,1 0 26,1 0 0,2 0 0,2 0 0,0 0-28,0 0 1,-2 0 0,3 0 0,2 0 42,1 0 0,0 0 0,-1 0 0,0 0 14,2 0 1,0 0-1,3 0 1,-2 0 38,-1 0 0,1 0 0,-1 0 0,3 0 4,0 0 0,0 0 1,-4 0-1,2 0-59,0 0 1,2 0 0,1 0 0,-2 0-56,-1 0 1,-2 0 0,4 0-1,0 0-66,1 0 1,1 0 0,-3 0-188,1 0 256,4 0 0,1 0 0,2 0 0,-1 0-94,0 0 1,0 0-1,4 0 1,1 0 75,-2 0 1,2 0 0,-4 0-1,2 0 50,0 0 1,2 0-1,-1 0 1,-1 0 133,-1 0 0,1 0 0,0 0 0,2 0-24,3 0 1,-6 0 0,2 0 0,0 0-72,-1 0 1,4 0-1,0 0 1,1 0 89,-3 0 1,1 0-1,-1 0 1,0 0-321,2 0 0,-5 0 0,0 0 0,-1 0 121,0 0 0,1 0 0,1 0 0,-1 0 123,-4 0 1,0 0 0,-2 0 0,2 0-13,1 0 0,-3 0 0,-1 0 0,-3 0-61,0 0 0,-3 0 1,3 0-1,-3 0-30,-3 0 0,-3 0 0,-1 0 0,0 0 158,-1 0-56,-5 0 0,2 0 0,-6 0 34,0 0 0,0 0 0,-5 0 0,0 0-108,0 0 1,-4 0-1,1 0 1,-1 0 74,-1 0 1,-1 0 0,-1 0 0,-1 0 4,0 0 0,-2 0 0,-2 0 0,-2 0-186,-2 0 1,0 0-1,0 0 1,-1 0-44,0 0 0,-2 0 78,1 0 0,-1 0-65,1 0 874,-3 0-245,-1 0-611,-3 0-1061,0 0 680,3 0 1,-2 0 518,4 0 0,-16 0 0,-1 0 0</inkml:trace>
</inkml:ink>
</file>

<file path=ppt/ink/ink2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4:55.710"/>
    </inkml:context>
    <inkml:brush xml:id="br0">
      <inkml:brushProperty name="width" value="0.025" units="cm"/>
      <inkml:brushProperty name="height" value="0.025" units="cm"/>
      <inkml:brushProperty name="color" value="#FFFFFF"/>
    </inkml:brush>
  </inkml:definitions>
  <inkml:trace contextRef="#ctx0" brushRef="#br0">0 0 20526,'7'0'-407,"-3"0"596,1 0 1,-1 0-1,3 0-14,-1 0 1,1 0 0,0 0 0,-1 0 27,1 0 0,0 0 0,1 0 0,2 0-104,0 0 0,1 0 1,0 0-1,1 0 1,-1 0 1,4 0-1,1 0 1,1 0-90,2 0 1,0 0 0,1 0 0,0 0 3,3 0 1,-3 0-1,3 0 1,-1 0 13,0 0 0,0 0 0,-1 0 0,0 0 29,2 0 0,2 0 1,-1 0-1,2 0-5,0 0 0,1 0 0,-1 0 0,1 0-28,-1 0 1,3 0-1,1 0 1,0 0 24,2 0 0,0 0 0,1 0 0,0 0-7,1 0 1,1 0 0,1 0-1,0 0-69,0 0 1,3 0 0,-1 0-1,3 0-4,1 0 0,0 0 0,-2 0 0,2 0 22,3 0 1,2 0-1,0 0 1,-1 0 121,-1 0-94,1 0 0,4 0 1,2 0 92,0 0 0,3 0 1,-4 0-1,1 0-30,1 0 1,4 0 0,-1 0-1,-2 0-43,-1 0 1,0 0 0,2 0 0,2 0-120,0 0 0,-3 0 1,-4 0-1,2 0-28,0 0 1,3 0-1,-1 0 1,-2 0 88,1 0 1,-3 0 0,3 0 0,0 0 80,-2 0 0,3 0 0,-4 0 0,1 0 30,-1 0 0,1 0 0,0 0 0,-1 0-67,0 0 1,-1 0-1,-1 0 1,1 0-33,-1 0 0,-3 0 0,-1 0 0,0 0-58,0 0 1,1 0 0,-4 0 0,0 0 13,-1 0 0,-2 0 1,5 0-1,-1 0 149,0 0 0,-2 0 0,-2 0 0,0 0-30,1 0 1,2 0 0,-1 0 0,-3 0-113,-2 0 0,-1 0 0,1 0 0,2 0 22,0 0 0,1 0 0,-2 0 0,0 0 53,0 0 0,2 0 0,-3 0 0,0 0-33,-1 0 0,-1 0 0,1 0 0,1 0 29,0 0 1,-2 0 0,-2 0 0,1 0-23,1 0 0,2 0 1,0 0-1,0 0-30,-1 0-26,-1 0 0,1 0 0,0 0 15,-1 0 0,2 0 0,-4 0 1,1 0-22,1 0 1,0 0-1,-2 0 1,0 0 87,-2 0 1,1 0 0,-2 0-74,3 0 75,-1 0 0,-1 0 1,-2 0-1,-1 0-79,-2 0 0,1 0 0,-2 0 0,0 0 74,0 0 1,-1 0 0,-2 0 0,0 0-66,0 0 1,-3 0 0,-2 0 0,-1 0 22,-1 0 0,0 0 0,-2 0 0,-2 0 27,-2 0 0,0 0 1,-1 0-1,1 0 22,0 0 1,-1 0-1,1 0-136,0 0 1,-1 0-6,1 0 1,0 0 60,-1 0 44,-2 0 12,2 0 1,-5 0 101,4 0 0,-3 0 92,2 0-64,-2 0-421,1 0-712,-3 0 580,0 0 0,-18 0 0,-4 0 0</inkml:trace>
</inkml:ink>
</file>

<file path=ppt/ink/ink2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4:58.925"/>
    </inkml:context>
    <inkml:brush xml:id="br0">
      <inkml:brushProperty name="width" value="0.025" units="cm"/>
      <inkml:brushProperty name="height" value="0.025" units="cm"/>
      <inkml:brushProperty name="color" value="#FFFFFF"/>
    </inkml:brush>
  </inkml:definitions>
  <inkml:trace contextRef="#ctx0" brushRef="#br0">0 1 20689,'5'0'698,"-1"0"-634,1 0 0,1 0 0,1 0 0,0 0-46,2 0 0,-1 0 0,3 0 1,-1 0 28,0 0 0,-1 0 1,2 0-1,1 0-37,0 0 1,2 0-1,0 0 1,0 0-22,2 0 1,0 0-1,-1 0 1,1 0 30,1 0 1,1 0 0,2 0-1,0 0-1,-1 0 1,1 0 0,1 0-1,1 0 86,2 0 1,2 0 0,1 0 0,0 0-125,2 0 1,0 0 0,2 0-1,1 0 40,-2 0 0,1 0 0,-1 0 0,4 0 6,1 0 1,1 0 0,3 0 0,-2 0-10,1 0 0,0 0 0,1 0 0,2 0 22,2 0 0,-1 0 0,2 0 0,0 0-12,2 0 0,-4 0 0,5 0 0,-1 0 8,-1 0 0,5 0 1,0 0-1,0 0 17,-1 0 0,1 0 1,0 0-1,2 0-46,1 0 1,-4 0-1,4 0 1,0 0-19,2 0 1,-1 0 0,3 0-1,0 0 30,0 0 1,-2 0-1,3 0 1,0 0-62,1 0 1,0 0-1,-1 0 1,-1 0 10,-1 0 0,5 0 0,0 0 1,-1 0-2,-2 0 0,-1 0 0,1 0 0,1 0 0,3 0 0,-4 0 0,0 0 1,-1 0 28,0 0 0,2 0 1,0 0-1,0 0-5,-2 0 0,-2 0 0,2 0 0,1 0 10,1 0 1,-4 0-1,2 0 1,-2 0 68,-2 0 1,2 0 0,0 0 0,1 0-36,-2 0 0,-4 0 0,0 0 0,1 0 16,1 0 0,-3 0 1,2 0-1,-3 0 5,-2 0 1,1 0 0,1 0 0,1 0-48,-1 0 0,-3 0 1,-2 0-1,2 0-71,0 0 0,-3 0 0,3 0 0,-2 0 28,-1 0 1,0 0 0,-3 0 0,0 0 16,-2 0 1,-1 0 0,1 0-1,-1 0-52,1 0 0,-4 0 1,-1 0-1,-1 0 81,-1 0 0,1 0 0,2 0 0,-2 0 22,0 0 1,-3 0 0,0 0 0,-1 0 53,0 0 0,-5 0 0,5 0 1,-2 0-50,-1 0 1,1 0 0,-3 0 0,0 0-10,1 0 1,-5 0 0,2 0-1,0 0-28,1 0 0,-2 0 0,1 0 1,-1 0-33,0 0 0,1 0 1,-1 0-1,0 0-12,-2 0 0,-2 0 0,1 0 0,-2 0 33,2 0 1,-3 0 0,1 0 0,-2 0-5,0 0 0,0 0 0,-1 0 0,0 0-2,-2 0 1,2 0 0,-1 0 0,0 0 20,2 0 1,-2 0-1,-1 0 1,0 0-7,0 0 0,2 0 0,-2 0 1,1 0-1,0 0 1,-1 0-1,-3 0 1,2 0 1,0 0 1,0 0 0,1 0-1,-2 0 4,0 0 1,-1 0-1,1 0 1,0 0-4,-1 0 0,1 0 1,-1 0-5,1 0 1,0 0-1,-1 0 38,1 0 0,-3 0 0,1 0-17,0 0 0,-1 0-25,0 0 1,1 0 8,1 0 0,-1 0 0,-1 0-21,1 0 1,-1 0 0,0 0 70,1 0 0,1 0-6,1 0 1,-3 0 0,1 0 33,0 0 1,-1 0-69,0 0 0,-2 0-437,3 0-442,-4 0 121,2 0 743,-3 0 0,-32 0 0,-9 0 0</inkml:trace>
</inkml:ink>
</file>

<file path=ppt/ink/ink2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5:02.007"/>
    </inkml:context>
    <inkml:brush xml:id="br0">
      <inkml:brushProperty name="width" value="0.025" units="cm"/>
      <inkml:brushProperty name="height" value="0.025" units="cm"/>
      <inkml:brushProperty name="color" value="#FFFFFF"/>
    </inkml:brush>
  </inkml:definitions>
  <inkml:trace contextRef="#ctx0" brushRef="#br0">0 0 20620,'7'0'-125,"-2"0"1,-1 0 0,1 0 125,1 0 1,1 0 0,-1 0 0,1 0 106,0 0 1,-1 0 0,2 0 0,0 0 88,3 0 0,0 0-1,0 0 1,1 0-8,3 0 0,0 0 1,3 0-1,1 0-113,2 0 1,1 0 0,3 0 0,1 0-50,2 0 0,2 0 0,-2 0 0,1 0-56,1 0 1,4 0 0,1 0 0,0 0-27,-1 0 0,1 0 1,2 0-1,0 0 336,2 0 0,1 0 0,-2 0 0,1 0-402,1 0 0,0 0 1,-1 0-1,1 0 150,0 0 1,1 0-1,1 0 1,3 0-16,1 0 1,2 0-1,-4 0 1,3 0 5,1 0 0,2 0 1,1 0-1,0 0 26,-2 0 0,3 0 0,-1 0 0,3 0-9,1 0 0,-2 0 1,-2 0-1,1 0 25,0 0 1,4 0-1,-2 0 1,0 0 65,0 0 0,-2 0 0,6 0 0,-2 0-175,-1 0 1,1 0-1,-4 0 1,4 0 3,0 0 0,1 0 0,2 0 1,-2 0 130,1 0 0,-1 0 1,1 0-1,0 0-178,1 0 0,-2 0 0,-1 0 7,0 0 46,-2 0 1,6 0-1,-3 0 1,0 0-90,-3 0 122,-1 0 0,4 0 0,0 0-25,0 0 0,1 0 0,-7 0 0,3 0 52,2 0 0,1 0 0,-2 0 54,-3 0-43,1 0 0,-3 0 0,4 0 0,0 0 0,-1 0 0,-1 0 0,-5 0 1,1 0 97,3 0 0,1 0 0,-1 0 0,-3 0-140,0 0 0,-1 0 0,1 0 1,0 0 17,0 0 0,-3 0 1,-3 0-1,1 0-174,1 0 1,1 0-1,-1 0 1,-4 0 110,-1 0 1,-1 0 0,3 0-1,1 0 20,0 0 1,-5 0 0,-1 0 0,-2 0 9,-1 0 0,2 0 0,1 0 1,-3 0 73,-1 0 1,1 0-1,-3 0 1,0 0-9,-1 0 1,-3 0-1,-1 0 1,-1 0-36,-1 0 1,1 0 0,-2 0-1,-1 0 4,-3 0 1,1 0 0,-4 0 0,0 0-17,-1 0 1,-1 0 0,-2 0 0,0 0-6,-2 0 1,0 0-1,-2 0 1,0 0 19,-1 0 1,-1 0 136,-1 0 303,-3 0 152,2 0-945,-3 0-256,0 0 532,3 0 1,-1 0-1,2 0 1,1 0 0,-1 0 0,1 0 150,0 0 0,1 0 1,0 0 22,1 0 0,0 0 0,-1 0-85,1 0 0,-1 0 1,1 0-52,0 0 1,-3 0-277,1 0-1096,-4 0 1400,2 0 0,-27 0 0,-5 0 0</inkml:trace>
</inkml:ink>
</file>

<file path=ppt/ink/ink2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8:29.300"/>
    </inkml:context>
    <inkml:brush xml:id="br0">
      <inkml:brushProperty name="width" value="0.04286" units="cm"/>
      <inkml:brushProperty name="height" value="0.04286" units="cm"/>
      <inkml:brushProperty name="color" value="#FFFFFF"/>
    </inkml:brush>
  </inkml:definitions>
  <inkml:trace contextRef="#ctx0" brushRef="#br0">430 1 7864,'-16'2'582,"5"4"1,1-2 462,4 7 1,4-5-311,-4 6 1,4-6-339,2 5 0,2-1 1,2 3-1,2 1 33,-2 5 0,-2-1 0,0 7 0,2 0-130,2 4 0,-1 4 1,-3 2-1,2 2-49,2 4 0,0-4 0,-6 4 1,2-3-8,4 3 0,-4-4 0,3 4 1,-3-4 33,-2-2 1,0 1-1,2 1 1,2 0-59,2-4 1,0-4 0,-6 2 0,0-2-28,0 3 0,0 0 1,2 1-1,2-1-38,1-3 0,1 0 1,-6 6-1,0 0-48,0 0 1,0-6 0,0 0 0,2 2-44,4 2 1,-4-4 0,4 0-1,-4 0 49,-2-2 0,0 6 1,0-4-1,0 4-66,0 2 1,0-6 0,0 0 0,0 4-69,0 6 0,0-8 0,0 6 0,0 0 100,0 2 0,0 2 0,2-4 0,2 1 56,1 3 0,1 0 0,-6-6 0,0 2-124,0 3 0,0-9 1,0 4-1,0-2-96,0 0 1,0 2-1,0 0 1,0-2-43,0-4 0,2 4 0,2-4 1,2 4 72,-2 2 1,-2 0 0,-2 0 0,0 0 62,0 0 1,0-4-1,0 2 1,0 2 19,0-4 1,0 4 0,0-6 0,0 6 15,0 6 1,0-4 0,0 3 0,0-3-14,0-2 0,0 2 0,0 2 0,0 2 13,0-3 0,0 1 1,0 0-1,0 4-46,0 1 1,0-5 0,0 2-1,0-2-55,0 1 1,0-1-1,2 6 1,1-2 39,3-5 1,0 1-1,-6 0 1,0 4 20,0 1 0,0-5 1,0 2-1,0-2 3,0 1 0,0-1 0,0 6 1,0-2-27,0-5 1,0 5-1,2-2 1,2-2-39,2-3 0,0-1 0,-6 2 1,0 2-27,0 2 0,0 2 1,0-7-1,1 3 43,5 0 1,-4-6-1,4 8 1,-4-4-1,-2-2 0,0-1 1,0 1-1,2 0-3,4 0 1,-4 2 0,4 2 0,-5 2-1,-1-2 1,0-3 0,0-1 0,0 0 14,0 0 0,6 0 1,0 0-1,-2 0-12,-2 0 0,-2-4 0,0 0 0,0 2-8,0-2 0,0-2 0,0 2 0,0-2-58,0 2 0,0-4 1,0 3-1,0-1-65,0-2 0,0 6 0,2-4 1,2 4 70,2 2 1,-1-6 0,-5 0 0,0 2 43,0 2 1,0 2 0,0 0 0,0 0 29,0 0 0,0 0 0,0 0 0,0-2-38,0-4 1,0 4 0,0-6 0,0 2-9,0 0 1,0-2 0,0 4-1,2-3 5,4-3 1,-4 0-1,4-2 1,-4 4 7,-2 1 0,0-1 0,0-6 0,0 4-5,0 3 1,0-1 0,0 2 0,0-4 42,0 0 1,6 2 0,0 6 0,-3-2 63,-1-1 0,-2-3 1,0 4-1,0-2-35,0 2 0,0 2 1,0 2-1,0-2 0,0-4 1,2 4-1,2-4 1,2 2-23,-2-2 1,-2 4-1,-2-6 1,2 2-35,4 1 1,-5-7 0,5 4-1,-4 0-95,-2 0 0,0-5 0,0 1 0,2-4-197,4-1 1,-4-1 0,4 1-1,-4-1-643,-2 1 0,0-1-1631,0 1 1194,0-9 1419,0-9 0,-55-87 0,21 30 0,0 0 0</inkml:trace>
  <inkml:trace contextRef="#ctx0" brushRef="#br0" timeOffset="1">465 53 7751,'-12'0'1428,"0"0"0,7 0-942,-7 0 0,6 2 0,-4 4-93,3 6 0,-1-3 1,2 5-1,-4 4-90,1 3 1,-7 10 0,5-2 0,-5 4-62,-1 2 0,-3 13 1,-1 5-1,-4 3-39,-3 4 0,-1 0 0,-4 6 0,2-4-148,2-1 1,8-9 0,-2-9-1,5-6-1993,6-10-1718,-3-6 3656,13-11 0,18-65 0,13-22 0</inkml:trace>
  <inkml:trace contextRef="#ctx0" brushRef="#br0" timeOffset="2">552 123 7762,'-17'8'4014,"7"2"-3214,4 7 1,4-5-1,2-1-432,0 3 0,8-4 0,4 1 1,1 5 34,-1 5 1,5 1-1,-1 7 1,5 0-53,0-2 1,5 12 0,-3-4-1,-2 2-169,-1-1 0,3 5 0,2 2 1,0 1-112,1 5 1,3 1 0,-4 1-1,0-3-207,0-1 0,-1-8 0,-7 2 0,-1-7-297,-5-4 1,3-5-1,-6-8 1,-1 1-899,1-1 1,-2-5 1330,-6-1 0,-31-30 0,-8-2 0</inkml:trace>
</inkml:ink>
</file>

<file path=ppt/ink/ink2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8:29.303"/>
    </inkml:context>
    <inkml:brush xml:id="br0">
      <inkml:brushProperty name="width" value="0.04286" units="cm"/>
      <inkml:brushProperty name="height" value="0.04286" units="cm"/>
      <inkml:brushProperty name="color" value="#FFFFFF"/>
    </inkml:brush>
  </inkml:definitions>
  <inkml:trace contextRef="#ctx0" brushRef="#br0">123 734 7671,'8'10'339,"-4"-2"-25,7-8 1,-5-6 0,6-2 0,1-2-126,3-3 0,-5-9 1,1-3-1,2 0-75,1 0 0,1-6 0,-3 3 0,-3 1-7,-2 4 0,-2-2 0,-6 1 1,0 3-3,0 2 0,-8 1 0,-4 1 0,-3 1-95,-3 5 0,1-3 0,-1 8 1,1 2 45,-1 2 0,-5 2 0,0 0 1,1 2 13,3 4 1,2 10-1,1 9 1,2 2 5,3 4 0,5 8 0,-4 2 0,2-1 59,5 3 1,1-4-1,4 6 1,1-1 15,3 1 0,8-6 0,-1-1 0,7-5-189,3-3 1,2-15 0,-3 3-1,3-5 10,2-3 1,-6-2-1,5-10 1,-3-4-165,0-6 0,6-5 0,-5-7 1,-3-5-69,-2-4 1,-7-9-1,0-5 1,-1-1 42,-1 1 1,4-3-1,-9 5 1,-1-2 152,-2 1 0,-2 7 1,0-2-1,0 6 98,0 6 1,0-2-1,0 8 505,0 2-246,-7 9 0,5 6 0,-4 12 0,4 7 139,2 9 1,2 1 0,2 10 0,3 6-58,3 4 0,-4 3 0,4 7 0,-1-1-124,1 0 0,-4-5 0,4-2 1,-3-3-185,-3-3 0,4-10 1,-2-6-1,0-5-803,1-6 1,-5-7 235,4-10 1,2-13-1,-2-11 1,-2-6 63,-2-6 1,-1 2-1,3-7 1,2-3 167,-2-1 0,-2 3 0,0 1 0,2-3 98,2-1 0,1 5 1,-3 6-1,2 6 138,-2 4 0,4 14 0,-1-1 514,3 7 1,-4 7 0,4 11 0,-3 11 280,-3 5 0,4 6 0,0 8 0,0 3-246,-1 3 0,1 2 0,-4 3 0,2-1-539,-2-3 0,0-7 0,0 0 0,1-6-1370,-1-4 1,0-10 1391,2-1 0,4-102 0,-2 26 0,1 0 0</inkml:trace>
  <inkml:trace contextRef="#ctx0" brushRef="#br0" timeOffset="1">839 559 7697,'2'16'1291,"4"-4"1,-2-5 0,7-7-1011,3 0 0,-4 0 0,1-2 0,3-3-95,1-7 1,3-4 0,-3-3 0,-1-2-29,-3-3 1,-1-1 0,2 4 0,-4-4-116,-1-3 0,-5 7 1,4-4-1,-4 2-132,-2-1 1,-2 1 0,-4 6-1,-3-1 57,-1 1 1,-6 7 0,5 2 0,-5 2-29,-1 1 0,-1 1 0,3 9 0,1 9 58,3 7 0,1 1 0,-4 7 0,5 2 191,1 2 0,2 4 0,6 4 0,0 3 129,0 1 0,6 3 0,3-5 1,5 0-193,5-1 1,3-3-1,-3-10 1,3-7-414,1-9 1,6 1 0,-4-8 0,0-4-369,1-6 0,-3-8 0,-6-11 0,1-8-7,-1-8 0,-5-4 1,-2-5-1,-3 1 407,-3-1 0,4 3 0,-2 0 0,-2 3 139,-2 3 1,-2 2 0,0 4 0,0 4 445,0 6 0,0 9 349,0 2 0,0 16 1,0 2-1,0 8 9,0 3 0,2 8 0,2 4 0,1 4-279,-1 2 1,4 8-1,-2 4 1,0 3-203,1 2 0,-3-5 1,6-2-1,-2-3-173,-4-3 0,-1-10 0,1-5 1,2-5-248,-2-2 0,-2-9 0,-2-8 30,0-10 1,0-9 0,0-8-1,0-10-25,0-6 0,-2-3 1,-2-7-1,-2 1 8,2 0 1,3 5 0,1 2 0,0 1-224,0-1 0,1 6 1,5-1-1,4 5-321,0 6 0,5 9 0,-1 10 0,7 3-821,8 3 1565,-3 2 0,45 56 0,-33-20 0,0 0 0</inkml:trace>
  <inkml:trace contextRef="#ctx0" brushRef="#br0" timeOffset="2">1677 158 7697,'-17'-8'2661,"5"6"-2252,0-4 1,1-2-1,-7 3 1,3-1-101,3-2 1,-3 6 0,3-4 0,-3 4-167,-3 2 0,1 2 0,1 4 0,2 6-128,3 3 0,1 5 0,-2 1 0,7 4-1,3 2 1,2 5-1,0 6 1,0 3 0,0-2 1,7-2-1,5-2 1,4-2-118,1-4 0,6-4 0,1-9 1,-3-5-199,-2-5 1,1-4 0,1-4 0,1-6-107,-7-9 0,3-8 0,-9-12 0,1-2-49,-4-2 1,-4 0 0,-2 6-1,0 0 337,0 1 1,0 6-1,0 5 1,0 4 302,0 1 285,0 9 1,0 9-1,0 13 1,0 7 271,0 3 0,0 10 0,2 0 1,2 8 2,1 3 0,1 5 0,-4 9 0,2 6-226,2 4 0,0 2 0,-6-2 1,0-2-213,0-2 0,-2-14 0,-2 1 0,-4-9-137,-2-9 1,5-8 0,-7-11 0,-2-4-314,-1-3 0,-9-1 1,1-6-1,0 0-824,-2 0 0,5-7 1,-3-5-1,4-4-1326,1-1 1,1-8 2292,-1-4 0,11-21 0,4-11 0,0-5 0,-1 0 0</inkml:trace>
  <inkml:trace contextRef="#ctx0" brushRef="#br0" timeOffset="3">1939 228 10046,'18'17'1450,"-7"-5"1,1-1-1064,2 3 0,1 0 0,3-1 0,-1-1-311,0 1 1,1 1 0,-3 0 0,-1-3-447,-2 3 1,-1-6-1,5-1 1,-3-1-2784,-1 0 3153,0 8 0,-3-28 0,-1 2 0</inkml:trace>
  <inkml:trace contextRef="#ctx0" brushRef="#br0" timeOffset="4">2323 1 7693,'-11'11'0,"1"1"355,2 1 1,2-3-1,5 0 1,-3 0 351,-2-1 0,0 3 0,6 5 0,0 1-251,0-1 1,0 9 0,0 3-1,-2 6-53,-4 5 0,2 7 0,-5 11 0,-1 8-58,0 8 0,-9 7 1,-8 12-1,12-44 0,1-1-174,-1 1 0,0 0 0,-8 46 1,-4-8-1,0-2-314,0-3 1,11-18 0,1-16-1,5-9-1676,6-12 0,2-5 80,2-5 0,0-15 1739,0-8 0,0-54 0,0-16 0</inkml:trace>
</inkml:ink>
</file>

<file path=ppt/ink/ink2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8:29.308"/>
    </inkml:context>
    <inkml:brush xml:id="br0">
      <inkml:brushProperty name="width" value="0.2" units="cm"/>
      <inkml:brushProperty name="height" value="0.4" units="cm"/>
      <inkml:brushProperty name="color" value="#E6E6E6"/>
      <inkml:brushProperty name="tip" value="rectangle"/>
      <inkml:brushProperty name="rasterOp" value="maskPen"/>
    </inkml:brush>
  </inkml:definitions>
  <inkml:trace contextRef="#ctx0" brushRef="#br0">1 315 12804,'29'-10'983,"2"2"-492,-21 8 1,17 0-1,8 0 1,-4 0-1,10 0 1,-12 0 491,11 0 0,-7 0-783,26 0 0,-13 0-151,12 0 1,-21 0-62,-2 0 56,-15 0 0,28 0 36,-7 0-44,-8 0 1,15 0 73,-7 0 88,-8 0-94,16 0 0,-18 0-55,15 0 1,-17 0-55,6 0 0,-17 0 33,17 0 0,-12 0-6,18 0 1,-12 0-17,12 0 0,-6-6 34,11 1 0,-5-1 162,5 6 1,-11-2-34,6-4 0,-6 4 64,12-4 1,-7 2-136,7-1 1,-12 3-67,6-4 0,-12 2 22,11-2 0,-5 4 88,12-4 0,-12 4 87,6 2 0,-12 0-38,12 0 1,-7 0-21,13 0 1,-12 0-24,6 0 1,-6 0-56,11 0 1,1 0 92,5 0 0,1 0 13,-1 0 1,0 0-8,1 0 1,1 0-34,4 0 0,-3 0-39,3 0 1,-4 0-47,-1 0 0,-7 0-41,1 0 1,-7 0 72,7 0 0,-6 0-71,5 0 1,1 0-19,5 0 1,1 0-49,-1 0 0,0 0 74,1 0 1,-7 0 58,1 0 0,-6 0-17,5 0 0,1 0-73,5 0 1,1 0-61,-1 0 1,2 0 51,5 0 1,-3 0-58,8 0 1,-8 0 63,2 0 0,3 0 45,-3 0 1,2-5-34,-2-1 0,-9 0-22,3 6 0,-3-6-22,3 0 0,6 1 9,0 5 0,6 0-29,-5 0 1,1 0 65,-2 0 0,-4-6 6,5 0 0,-5-2-28,-2 2 1,1 4-48,-1-3 1,0 1-37,1-2 1,7 4 28,4-4 0,4 4 48,2 2 0,-2-6 39,-4 0 0,-4 1-16,-8 5 0,1-6-8,-1 0 0,-5-2-159,-1 2 0,7 4-6,5-3 1,2-3 86,-2 2 1,4 0 78,8 6 0,0 0 17,0 0 1,-6-6 21,0 1 1,-6-3-56,6 2 1,-2 4-126,2-4 0,4-1 75,-4 1 0,-9 0 10,-3 6 0,-3 0 8,3 0 1,-11 0-2,-1 0 0,-5-2-17,12-4 0,-12 4-13,6-4 0,-6 4-1,11 2 0,1 0-52,5 0 1,0 0-6,1 0 1,-1 0 11,1 0 1,-13 0-66,1 0-15,-23 0 47,28 0 75,-32 0 218,19 0 38,-24 0 797,-1 0-646,-39 0 0,0 0-222,-27 0 1,2 0-55,-3 0 0,-3 0 0,-6 0 40,4 0 0,8 6-30,4 0 0,-3 2-24,-9-2 0,4-2 2,8 7 0,-1-1-12,1 2 0,5-3 38,1-3 1,-3-4-29,-9 4 0,13-4-16,-7-2 1,19 0-30,-13 0 0,14 0-20,-8 0 1,5 0 11,-12 0 1,5 0-9,-11 0 0,14-2 14,-13-4 0,19 4-8,-14-4 0,5-2 7,-11 3 1,5-3 0,-5 2 0,15 4 0,-15-4 0,20 4 15,-13 2 0,7-2 2,-14-3 1,17 3-16,-11-4 1,16 4-1,-10 2 1,12 0-11,-12 0-154,16 0 132,-23 0 1,11 0 32,-16 0 0,18 0 40,0 0 1,16 0 0,-29 0-15,7 0 1,4 0-26,-4 0 0,12 0-73,-12 0 0,10 0 53,-15 0 1,15 0-17,-16 0 1,10 0 40,-9 0 1,-1 0 43,-5 0 1,-1 0-25,1 0 0,11 0-6,0 0 0,6 0-19,-11 0 1,11 0-18,-6 0 2,16 0 1,-23 6 5,7 0 0,4-1 3,-4-5 1,18 0 0,-12 0 1,12 0 0,-18 0 1,12 0-1,-12 0 0,12 0-6,-12 0 1,6 0-8,-11 0 1,5 0 7,-6 0 1,7 0-3,-7 0 0,6 0 58,-5 0 0,-3 0-43,-9 0 0,15 0-12,-3 0 1,1 0-47,-13 0 0,2 0 13,-8 0 1,5 0 41,-5 0 1,8 0 29,-2 0 0,-4 0-12,-2 0 1,15 0-70,3 0 1,9 0-18,-10 0 1,1 0 50,-7 0 1,1 0-4,-1 0 1,-1 0-4,-4 0 1,13 0-17,-7 0 0,19 0-10,-14 0 0,8 0-15,-13 0 0,13 0-15,-13 0 0,17 0-71,-17 0 0,17 0-2,-18 0 0,18 0 73,-17 0 0,19 0 8,-14 0 1,16 0-7,-9 0 1,10 0 52,-10 0 0,16 0-6,-10 0 1,10 0-70,-17 0 0,12 0-59,-11 0 1,11 0 35,-12 0 0,12 0-43,-12 0 0,12 0 254,-12 0 4,16 0-136,-24 0-95,12 0 18,-15 0 101,0 0-73,-1 0 4,1 0 0,5 0-130,1 0 81,22 0 0,-22 0 72,11 0 1,6 0-25,-6 0 86,23 0-4,-34 0-10,24 0-68,-13 0-60,10 0-35,8 0-204,-1 0 214,1 0 120,-1 0-233,1 0-71,-1 8 127,1-6 169,-8 6 204,5-8-52,3 0-310,1 0 36,7 0-20,-1 0-36,-6 0-39,7 0-6,-1 0 136,-6 0 205,7 0-70,-1 0-113,-5 0-47,5 8 89,0-6-323,-5 5 233,5-7 139,0 0 1010,-5 0-18,13 16-689,-6-12-34,8 27-308,-8-20 220,6 15-46,-13-1 13,13-6 214,-6 6 4,8-7-190,0-1-99,0 9-100,0-7 44,0 6 258,0 0-137,0-5-40,0 5 47,0-7-33,8 7 154,-6-6-12,6 6-231,-8 1 104,7-7 51,-5 14 61,6-14-29,-8 7-154,0-9-29,0 8-48,8-5 46,-6 5 189,5-8 87,-7 1-71,0-8 193,0 5-415,16-13 14,-12 6 27,27-16 119,-4 6 98,18-6-95,-1 1-125,7 5-46,-14-6 12,5 0 6,-7 6 61,0-6-52,0 8 29,0 0 153,0 0 37,0 0 1,0 0 1,0 0-407,0 0 128,7 0 1,3 0 39,7 0 0,-17 0 5,0 0 59,-15 0 1,28 0 83,-7 0-32,-8 0-94,15 0 1,-11-1-39,16-5 106,-16 4 1,11-6 5,-7 8 1,-10 0 98,4 0-98,-16 0-149,30-8 52,-12 6 0,15-5 19,0 7-8,-15 0 1,6-6 6,-8 0-10,-16 0 0,28 6-7,-12 0 11,-4 0 1,17 0 6,-7 0 0,-4 0 59,4 0 1,-18-2 110,12-4-81,-16 4-108,30-5 1,-12 5-2,15-4 0,-17 4-34,0-4 24,-16 4 1,30 0 39,-8-4 10,-8 4 1,15-5-16,-7 7-6,-8 0 1,15-6-5,-7 0 0,-4 0 6,4 6 0,-12 0 14,12 0 0,-6 0 51,11 0 1,-11 0-38,6 0 1,-12 0 63,12 0-88,-16 0 20,23 0-20,-11 0-17,16 0-35,-1 0 0,0 0-28,1 0 1,-12 0 41,-1 0 0,-11 0 28,12 0 1,-12 0 10,12 0 1,-18 0 61,12 0 1,-11 0-22,16 0 1,-16 0-43,10 0-41,-14 0 42,28 0 0,-11 0 18,16 0 0,-18 0-32,-1 0-81,-14 0 1,28 0 71,-7 0 0,-4 0 5,4 0 0,0 0 24,11 0 0,-11 0 8,-1 0 1,-5 0-18,12 0 1,-12 0-51,6 0 35,-16 0 0,23 0-239,-7 0 231,-8 0 1,16-2 171,-9-4 0,-3 4-28,4-3-144,-16 3 0,24 2-214,-9 0-166,-14-8 513,20 6 177,-17-6-218,24 8 0,-1 0-175,1 0 0,-19 0-102,1 0 203,-15 0 3,28 0 1,-17 0 81,16 0-68,-24 0 0,24-2-26,-12-3-11,-4 3 15,17-6 1,-11 6-1,16-4 76,-17 4 1,13-6-107,-8 8 0,1-5-53,5-1 0,-6 0-15,5 6 0,-5 0-13,6 0 120,-9 0 0,13 0-12,-5 0 1,-7 0 14,2 0 1,-6 0-24,11 0 1,-11 0 55,6 0 78,-23 0-212,28 0-110,-17 0 98,24 0 1,-1-6-12,0 0 0,-17 0 72,0 6 92,-15 0-71,28 0-69,-11 0-173,15 0 83,-7-7 203,6 5 35,-7-6-139,1 8-324,5 0 270,-5 0 229,0 0 33,-3-8-271,-7 6-225,0-6 54,8 8 288,-6-7 188,13 5 225,-13-6-282,13 8-126,-20 0-277,10 0 130,-20 0 219,13 0 112,-14 0-76,14-8-272,-6 6 111,8-5-172,-8 7 294,-1 0 273,-9 0-185,0 0-104,1 0-23,-1 0-231,-7 0-361,6 0 349,-7 0-5,9 0 158,-1-8-71,-7 6-831,6-6 1207,-22 31 637,12-17-557,-14 25-362,8-29-925,0 6 0,-8 7 954,6-11-91,-13 12 302,13-8 802,-6-6 0,-8 5-1177,5-7-76,-22 0 228,-2-7 1,-10 5 19,-7-4 1,11-2-45,0 2 0,12 0-29,-12 6 0,12 0 105,-12 0-57,16 8 249,-23-6-170,11 14-58,-16-7-121,9 1 59,-7 6 49,15-14 76,-7 5-42,16 1-33,-6-6-371,13 6-575,-5-8 0,8 0 0,7 0 492,41 7 0,4-5 33,35 4 0,-24-4 522,1-2 1,-4 0-45,9 0 1,-5 0 55,-1 0 0,-5 0-40,5 0 1,-11 0 144,6 0-143,-16 0 1,18 0 102,-8 0-131,-8 0-8,22 0 6,-20 0 399,13 0-377,-14 0 35,-3-8 344,-15 6-341,-3-5-62,-38 7 39,8 0 48,-35 0 0,13 0 17,-7 0 1,11 0-56,0 0 1,6 2-44,-11 3 1,11-3 42,-6 4 0,4-2-16,-15 2 0,15-4-28,-10 4 1,16-4-28,-9-2 1,10 2 36,-10 3 1,11-3 47,-12 4 1,12-2 111,-12 2 0,12-4-31,-12 4 0,6-4-106,-11-2 0,5 0 1,-6 0 1,7 0 6,-7 0 1,12 0-56,-6 0 1,12 5-31,-12 1 0,12 0 12,-11-6 1,10 0 9,-10 0 0,11 2 9,-12 4 0,10-4 3,-16 4 0,16-4 41,-15-2 1,15 0 6,-10 0 0,6 0-41,-12 0 0,7 0-1,-7 0 0,6 0-61,-5 0 1,11 0 13,-6 0 0,12 0-38,-12 0 1,12 0 10,-12 0 0,12 0 148,-12 0-36,16 0-22,-23 0-6,11 0-35,-16 0 0,1 0-29,0 0 44,15 0 1,-12 0 51,9 0-43,7 0 0,-16 1-56,8 5 40,8-4 1,-15 6 4,7-8 0,-2 0 5,-3 0 0,11 0 5,-6 0 0,12 0-33,-12 0 0,12 0 7,-12 0 0,12 0-8,-12 0 0,12 0 45,-11 0 0,11 0 1,-12 0 1,6-2-5,-12-4 0,12 4-8,-5-4 1,5 5-32,-12 1 0,6 0-81,-5 0 0,11 0 1,-6 0 0,12 0 90,-12 0 0,12 0-68,-12 0 134,16 0-43,-23 0 1,11 0 29,-16 0 1,11 1-2,-5 5 0,16-4-26,-15 4 1,7-4-50,-14-2 0,16 0-19,-9 0 1,9 0-9,-10 0 0,7 0-51,-7 0 1,6 0 92,-5 0 0,11 0 36,-6 0 0,12 0-4,-12 0 0,12 0 5,-12 0 1,6-2-3,-11-4 0,11 4-10,-6-4 1,12 5-33,-12 1 1,6 0-15,-11 0 0,-1 0-65,-5 0 0,3 0 99,-3 0 1,7 0-22,-13 0 0,19 0 32,-7 0 0,15 0 22,-10 0 0,12 0-40,-12 0 1,4 0-13,-15 0 1,13 1 24,-13 5 1,19-4 11,-14 4 1,16-4-3,-10-2 0,12 0-9,-12 0 0,18 0-33,-12 0 42,16 0 1,-30 0 29,9 0 12,7 0-15,-8 0-52,6 0 24,-10 0-117,1 0 108,1 0 19,0 8-2,-1-6-7,-1 5-2,-5-7-2,5 0 0,0 0 0,10 0-61,10 0 54,8 0 9,-1 0 2,1 0-51,-1 0-172,1 0-79,-1 0 157,1 0 176,-1 0-7,1 0 10,-1 0-9,-7 0 139,6 0-74,-14 0-103,6 0-135,0 0-5,-6 0 217,5 0 211,1 0-200,2 0-35,0 0 160,5 0-34,-5 0-269,8 0-223,-1 0-662,1 0 0,-1 0 0,1 0 787,-1 8 0,110-29 1,-33 10-1,0 1 0</inkml:trace>
</inkml:ink>
</file>

<file path=ppt/ink/ink2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8:29.309"/>
    </inkml:context>
    <inkml:brush xml:id="br0">
      <inkml:brushProperty name="width" value="0.2" units="cm"/>
      <inkml:brushProperty name="height" value="0.4" units="cm"/>
      <inkml:brushProperty name="color" value="#E6E6E6"/>
      <inkml:brushProperty name="tip" value="rectangle"/>
      <inkml:brushProperty name="rasterOp" value="maskPen"/>
    </inkml:brush>
  </inkml:definitions>
  <inkml:trace contextRef="#ctx0" brushRef="#br0">70 0 12209,'29'10'983,"-6"-3"0,-23-7 0,8 0-492,9 0 1,18 0-1,12 0 1,-8 0-1,2 0 1,-12 0-1,11 0 1,-5 0-1,12 0 1,-12 0-1,6 0 1,-6 2-1,11 4 1,-11-4-1,6 4 1,-12-4 491,12-2-492,-16 0 1,23 0-1,-7 0 1,-10 2-225,4 4 1,-12-4 94,18 3-323,-16-3 0,24 4 498,-8 0-346,-8 0 1,15-6-24,-7 0 0,-10 0-235,4 0 0,-12 0 143,18 0 1,-6 2 48,11 4 0,-5-4-6,6 3 1,-7-3 59,7-2 1,-6 0 12,5 0 1,-9 0-144,10 0 0,-16 0-53,15 0 1,-7 6 10,14 0 0,-17 0 46,11-6 1,-8 0 169,13 0 1,-15 6 177,10-1 0,-16 1-163,9-6 0,-10 0-133,10 0 0,-11 0-285,12 0 0,-6 0 94,12 0 0,-7 0 258,7 0 0,-6 0-76,5 0 1,-3 0-59,9 0 1,-15-2-88,10-3 1,-16 3 4,10-4 1,-1 4 108,13 2 0,7 0 6,4 0 0,4 0-13,2 0 0,-2 0 1,-4 0-94,-6 0 1,-13 0-93,1 0 0,-1 0 110,19 0 1,0 0-1,4 0 143,-4 0 1,-4 0-1,-8 0-78,1 0 0,11 0 0,0 0 35,-4 0 1,10 0-109,0 0 1,1 0-144,-7 0 0,-3 0 115,-9 0 1,2 0 54,5 0 1,-11 0-87,4 0 1,-3 0-95,3 0 0,1 0 22,-1 0 0,1 0 88,-1 0 1,2 0-14,5 0 0,-5 0-65,4 0 1,2 0 8,-2 0 1,8 0 85,-2 0 0,6 0 13,6 0 0,-4 0 89,3 0 0,-5 0 0,-4 0-157,-2 0 1,-4-2 0,6-2-99,0-2 1,-7 0-1,-9 6 105,10 0 0,-11 0 0,11 0 54,-2 0 1,-9 0-1,7-2-29,0-3 1,-5 3-68,-5-4 1,3 4-53,9 2 0,-4 0 108,4 0 1,3 0 5,-3 0 0,2 0 118,-2 0 0,-2 0-93,9 0 0,-3 0-136,2 0 1,2 0 84,-8 0 0,6-2 39,-6-4 1,0 4-13,-5-4 0,-1 4-51,0 2 0,3 0-184,3 0 1,-13 0 119,7 0 1,-19 0 71,14 0 1,-16 0-129,9 0 28,-14 0 0,16 2-232,-7 4-106,-15-4 44,18 6 286,-26-8 1212,6 0 0,-34 23 0,10-9-594,-17 27-301,23-14-284,0 8-12,0 0-51,0-8 147,0 6-27,0-6 53,8 8 62,-6-8-77,5 6 80,1-14 34,-6 7-6,6-9 119,-8-7-73,0 5-71,-8-5 49,6 0 102,-6 5-99,1-13-194,5 14 129,-6-7 89,8 1 7,-8 6-13,6-7 253,-6 1 321,8 6-395,-7-15 355,-3 7-432,-7-8 0,-16 0 41,-8 0 0,4 0 14,-4 0 0,12 0-85,-12 0 0,12 0-2,-12 0-94,16 0 1,-23 0 83,7 0 0,10 0 82,-4 0 36,16 0-101,-30 0 382,12 0-226,-15 0-168,-1 0 1,7 0-51,-1 0 1,18 0 3,-6 0 1,18 0-47,-18 0 1,17 0-122,-17 0 135,16 0 100,-29 0 106,11 8-114,-16-6 0,7 6-23,-1-8 1,18 0-66,-6 0 69,23 0-104,-34 0 9,17 0 1,-24 0-6,1 0 0,11 0 19,1 0 1,10 0-69,-10 0 1,11 0-1,-12 0 1,12 0 53,-12 0 1,12 0 91,-12 0-68,16 0 1,-24 0-22,9 0 1,3 0-21,-4 0 0,18 0-39,-12 0 62,15 0 1,-28 0-26,7 0 0,4 0-13,-4 0 0,12-2-38,-11-4 1,11 4-120,-12-4 0,12 4-35,-12 2 0,12 0 137,-12 0 0,12 0 75,-12 0 0,12 0 29,-12 0 0,10 0-30,-15 0 0,15 0-40,-16 0 0,16 0 15,-10 0 1,6-2-89,-11-4 0,11 5-28,-6-5 1,6 4 13,-11 2 0,11 0 50,-6 0 1,12 0 71,-12 0 0,12 0-47,-12 0 0,12 0-14,-12 0 1,10 0 26,-15 0 1,15 0 61,-16 0 0,10 0-11,-9 0 1,11 0-66,-6 0 1,6 0-41,-11 0 0,11 0 13,-6 0 1,18 0 39,-12 0 0,11 0 29,-16 0 0,10 0-13,-10 0 1,16 0 38,-10 0 1,4 0-4,-16 0 1,11 0-25,-6 0 0,12 0-12,-12 0 1,4 0-44,-15 0 1,15 0-18,-9 0 1,15 0-101,-10 0 115,8 0 1,-18 0-7,5 0 1,7 0 42,-2 0 31,16 0 0,-29 0-29,7 0 0,4 0-23,3 0 0,9-2 38,-16-4 1,16 4 8,-16-4 0,16 4-23,-9 2 0,11 0-11,-12 0 1,12 0-42,-12 0 0,12 0-16,-12 0 0,12 0 40,-12 0 0,12 0 58,-12 0 1,12 0-31,-11 0 1,16 0-100,-11 0 96,16 0 26,-30 0 43,13 0-13,-17 0-104,1 0-89,-1 0-14,1 0 54,0 8 134,-1-6 0,1 6 218,-1-8-187,16 0 0,-11 0-192,7 0 52,8 0 0,-15 0 79,7 0 1,4 2 4,-4 4 0,12-5 41,-11 5 0,10-4-100,-10-2-54,14 0 170,-30 0 15,17 0 0,-21 0-29,8 0 1,11 0-45,0 0 1,12 2-70,-12 4 0,12-4-157,-11 4 153,14-4 33,-14-2-9,12 7 8,-6-5 30,-1 14 23,-8-14 1,-2 11 21,-7-7 0,17 0-275,0-6 42,23 0-88,-34 0 179,17 0 0,-24 0-37,1 0 180,15 0 24,-11 0 0,11 0-53,-16 0 0,18 0-87,0 0-51,16 0-111,-30 0 20,20 8 129,-13-6-24,15 6 160,1-8-212,1 0 92,6 0 180,-7 7-70,9-5-48,0 6-186,-1-8 76,1 0 72,-1 0 60,1 0-164,-1 0-92,8 0 247,-5 0 37,5 0-15,1 0-51,-7 0-165,6 0 49,1 0-76,-7 8-72,6-6-29,1 5 782,-7-7 150,6 0-26,1 0-309,1-15-149,16 3-91,-6-13-119,5 8 62,1-1 169,-6-7-124,6 6-38,-8-7 4,0 9 269,0-1-252,8 1-133,-6-1 167,5 1 132,-7-1 196,0 1-202,8 0-152,-6-1 11,6 1-159,-8-1-25,0 1 143,0-1 12,0 1 9,0-1 22,0 1-163,0 7-50,0-5 373,15 13-76,-3-6-121,21 8 0,2 0-160,12 0 0,-9 0-69,3 0 1,-12 0 236,12 0 0,-6-2-28,11-4 1,1 4-7,5-4 0,-5 4-13,0 2 1,-18 0 105,6 0 248,-16 0-109,22 0-182,-14 0-283,8-7-166,-8 5 402,-2-6 163,-15 8 144,-2 0 1,-37 12-177,-12-1 0,0 7-29,0-12 0,1 7 52,-13-1 0,12 1-103,1-1 0,11 2-168,-12-9-61,16 9-429,-16-12-54,21 13-270,-5-5 156,16 0 602,1 5 127,8-5-175,8 8 114,1 7 264,1-6 481,5 14-43,-13-6-296,6 8-175,-8 0-47,-8-8-288,-1-1 33,-1-9 225,-6-7 337,15-2 102,-15-8-445,6 0-100,1 0-132,-7 0 3,6 0-165,1 0 215,-7 0 152,6 0 529,1 0-371,-7 0-204,7 0-230,-1 7 32,-6-5 335,7 6-124,-1-8 2,-6 0 7,7 0 17,-9 8-77,1-6-81,-1 5 102,1-7 279,-1 0-144,1 0-461,7 0-368,-5 8 554,13 2 241,-6 0 965,8 5-999,0-5-84,0 0 582,0 5-304,15-13 289,-11 6 402,12 0-575,-8-7-78,9 7-272,2-8 336,7 0 62,-1 0-21,2 0-123,8 0-120,8 0 139,-6 0 101,5 0 14,-7-8-156,0 7-214,0-7-232,-8 8 393,6 0 171,-6-8-81,8 6-67,0-6-200,0 8 110,0 0-2,8-7 563,-6 5-177,13-6-209,-13 8-64,13 0-372,-13 0 20,14 0 575,-14 0 113,13-8-313,-5 6-94,-1-6-83,7 8 0,-12-5 51,7-1 0,-17 0 289,6 6-209,-15 0 0,28-6-32,-7 0 0,-10 0 16,4 6 129,-16 0-191,30-7 0,-12 5-52,15-4 1,-17 2 47,0-2 80,-16 4 36,30-5 141,-12 7 43,15 0-156,0 0 1,-5-2 27,0-4-196,-24 4-556,23-6 357,-24 8 1,28 0 163,-3 0 0,-8 0 187,1 0 75,-14 0-322,22 0 37,-11-8-16,15 6 1,1-5 52,-1 7 0,-17 0 66,0 0 0,-17 0-149,16 0-90,-14 0 1,28-2 32,-7-4 0,-4 4 162,4-4 1,-12 4 148,12 2 1,-12 0-116,11 0 0,-5 0-140,12 0 0,-12 0 34,6 0 1,-12 0 17,11 0 1,-5 0 69,12 0 1,-12 0 90,6 0 1,-12 0-117,12 0 1,-12 0-106,11 0 1,3-6-37,15 0 0,-9 1 121,3 5 0,-3-2 4,3-4 0,6 4-102,0-4 1,3 4 28,-3 2 0,-2 0 39,8 0 0,-8 0 48,3 0 0,-5 0-56,-2 0 0,1 0 2,-1 0 0,-5-6 9,-1 1 1,-5-3-23,6 2 1,-12 4-85,5-4 70,-14 4 1,22 2-16,-7 0 0,1-6-37,5 1 1,-12-1 8,6 6 1,-6 0 13,11 0 1,-5-2 222,6-4 1,-13 4 112,7-4 0,-12 2-724,12-1-244,-16 3 586,32-6 0,-19 8 260,21 0 0,-17 0-10,-1 0 1,-6 0-58,12 0 0,-13 0-69,7 0 1,-12 0-93,12 0 1,0-2-15,11-4 1,1 4-123,-1-4 0,0-1-169,1 1 1,-1-2-73,1 2 0,-7 4 0,1-4 0,-7-1 246,7 1 0,31-15 0,13 1 0</inkml:trace>
</inkml:ink>
</file>

<file path=ppt/ink/ink2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9:01.462"/>
    </inkml:context>
    <inkml:brush xml:id="br0">
      <inkml:brushProperty name="width" value="0.04286" units="cm"/>
      <inkml:brushProperty name="height" value="0.04286" units="cm"/>
      <inkml:brushProperty name="color" value="#FFFFFF"/>
    </inkml:brush>
  </inkml:definitions>
  <inkml:trace contextRef="#ctx0" brushRef="#br0">140 2969 8415,'12'2'1422,"-1"4"0,1-4-1087,6 4 1,-7-4 0,1-2-70,1 0 0,3 0 0,1 0-160,1 0 1,-6-6-1,-1 0 1,1 0-35,-2-1 1,5 3-1,-3-6 1,3 0 6,3 1 1,-1-3 0,1-5 0,-1-1 14,1 1 0,1-1 0,2 1 0,3-3-21,-3-3 0,0 2 0,1-6 1,1-1-21,-2 1 0,-1 0 0,-3-4 0,1 2 12,-1-2 1,2 4-1,3-2 1,1-1-12,-2 3 0,-1-6 1,-3 4-1,1-4-4,-1-2 0,7 6 1,-1 0-1,-2-2 28,-1-2 1,-3 4 0,0 0 0,1-2 47,-1-2 0,1-2 0,-1 0 1,1 0-88,-1 0 0,1 0 0,-1 0 0,1 0-4,-1 0 1,1 0-1,-1 0 1,1-1-43,-1-5 1,0 2 0,1-6 0,-1 3-20,1 3 1,-1-4 0,1 1-1,-1-1 19,1 0 0,-1-3 0,1 3 0,-1 0 30,1 1 0,-1-7 1,-1 4-1,-3 1 14,-1 3 0,-1-4 0,7-1 0,-1-3-8,1 3 1,-3-3 0,-1 7 0,-2-1-70,1 0 1,3-3 0,1 3 0,1 0 40,-1 0 1,1 3 0,-1 5-1,-1 0 83,-5 0 0,5 0 1,-7 2-1,3 2 0,0 2 1,-3 8 0,5-3 0,-4 5-6,-3 1 1,1 3 0,-4 1 0,2 3-122,-2-3 1,0 6-1050,1 2-2496,-3 5 3587,6 1 0,-54 46 0,-13 12 0</inkml:trace>
  <inkml:trace contextRef="#ctx0" brushRef="#br0" timeOffset="781">262 2568 14824,'-5'17'0,"-3"1"-88,-2-1 1,4 6-1,-5 3 1,-3 1-118,-1 4 1,-3 0 0,1 0 0,-1-2 32,1 2 0,-1-4 1,3 0-1,1-1 49,3-5 1,-1-2 0,-6-1 23,1-1 0,7-5 149,4 0-11,4-8 1,2 5-1,2-5 76,4 2 0,-2 0 0,6-4 0,0 2 88,-1 1 1,1 3 0,4-4 0,-3 4-52,3 2 0,1-5 0,3 5 0,-1 0 53,1-1 0,-1 1 1,1 4-1,-1-3 69,1 3 0,-1-4 0,2 1 1,3 1-75,1-2 0,0 3 0,-5-5 1,-3 2-296,-3 3 1,3-5 0,-5 0-1,2-2-269,-1-1 0,-5 1-2405,6-6 2769,-8 0 0,-20 0 0,-13 0 0</inkml:trace>
</inkml:ink>
</file>

<file path=ppt/ink/ink2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19:06.343"/>
    </inkml:context>
    <inkml:brush xml:id="br0">
      <inkml:brushProperty name="width" value="0.04286" units="cm"/>
      <inkml:brushProperty name="height" value="0.04286" units="cm"/>
      <inkml:brushProperty name="color" value="#FFFFFF"/>
    </inkml:brush>
  </inkml:definitions>
  <inkml:trace contextRef="#ctx0" brushRef="#br0">367 567 7716,'-17'-10'-31,"5"-3"0,2 5 128,3-2 0,-7 4 801,2-5 1,-3 7 0,-3-2-497,1 4 1,-1-4-1,1 1-216,-1 1 0,1 4 0,0 4 0,-3 3-99,-3 3 0,9 2 0,-3 7 0,1 4-72,1 6 1,-3 6-1,3 6 1,3 6-52,6 3 1,4 10-1,2 4 1,0 4 57,0 2 0,8-2 1,4-4-1,3-6-104,3-3 0,5-11 1,2-5-1,2-8-410,4-8 0,2-9 0,2-4 1,0-3-412,0-3 1,0-11-1,0-13 903,0-13 0,-9-11 0,-1-9 0,2-7 0,0 0 0</inkml:trace>
  <inkml:trace contextRef="#ctx0" brushRef="#br0" timeOffset="352">629 899 7750,'-12'17'0,"3"1"74,1-1 1,2 1 0,6-1 0,0 1 504,0-1 0,0 6 0,0 1 0,2-1 600,4 2-1124,4-5 1,7 5 0,1-8-142,-1 1 0,6-7 0,3-1 0,-1-2-107,0-4 0,-2-2 0,-3-4 1,1-4-24,2-6 1,1-5 0,-9-6 0,-1-7 12,-3-3 0,-5-1 0,4-1 1,-2-2 303,-4-4 0,-3 4 0,-2-4 0,-3 4 189,-2 3 1,-8 4 0,3 3-1,-7 2-9,-5 4 0,1-5 1,-5 5-1,2 4 17,4 3 0,-4 10 0,1-2 0,3 4-180,1 2 0,3 8 0,1 4 0,3 5-177,1 7 1,8-3 0,-1 8 0,3 0-417,2-2 1,2 6-1,3-6 1,7 1 474,4-5 0,55 4 0,15 0 0</inkml:trace>
  <inkml:trace contextRef="#ctx0" brushRef="#br0" timeOffset="702">1013 742 8745,'0'11'507,"0"1"0,2 2-109,4 1 0,-4-1 0,6 1 0,0 5-148,3-1 1,-3 6-1,0-1 1,-2-1-52,-1 2 1,7-6-1,-6 5-449,-2-5 0,3-1-344,-1-1 155,0-7 0,-6-12 1,0-14-1,0-7-19,0-4 0,0-8 0,0-8 0,2 1 254,4-1 0,-4 2 0,6 6 0,-3 0 153,1 0 1,6 2 0,-6 4-1,-1 6 178,3 4 1,-4 9 345,8 4 0,-3 14 0,5 9 0,-4 10-14,-2 6 0,3 4 1,-3 2-1,0 2-416,-1-2 0,5-3 0,-4 1 1,0 2-933,-1 2 0,5-6 889,-6-6 0,15 8 0,-1 7 0</inkml:trace>
  <inkml:trace contextRef="#ctx0" brushRef="#br0" timeOffset="1200">1659 689 7750,'-7'-9'341,"3"1"1,-6 6 0,0-2 94,1-2 0,-3-2 0,-5 5 1,-1-5-256,1-2 1,-1 0 0,1-3 0,-1 3-129,1 2 1,-6-3 0,-1 3-1,3 0-20,2 0 1,1 3 0,1 5-91,-1 0 0,8 7 0,5 7 1,3 7-8,2 8 0,2 12 0,3 6 0,7 1 98,4-1 0,3 7 0,4-5 1,4-1-132,1 3 0,5-11 1,-6-5-1,2-9-53,0-7 0,-8-9 0,5-5 0,-5-5 49,-4-5 0,5-7 0,-13-13 1,1-8 196,-4-6 1,-4-10-1,-2 1 1,0-6-77,0-5 0,-8 1 0,-4 6 0,-3-1 10,-3 1 0,1-2 0,-2-5 0,-3-3-116,-1 0 0,0-4 0,3 8 0,1 2-231,1 1 0,-3 7 1,11 7 301,1 12 0,1 17 385,8 12 1,2 8 0,4 12 0,5 3 132,5 6 0,-1 10 0,-1 4 0,-2 1-52,1 5 0,3 1 1,3 4-1,2 5-253,3 5 0,-1-2 0,-6 2 1,1 2-311,-1 2 0,7-2 1,-1-6-1,-2-10-844,-1-5 1,-3-12-1,3-10-2073,3-3 3029,-4-11 0,-1-71 0,-10-25 0</inkml:trace>
  <inkml:trace contextRef="#ctx0" brushRef="#br0" timeOffset="1585">1904 445 7750,'-10'8'680,"3"1"1,7 9 0,0 1-254,0 4 1,0-1-1,1 7 1,3 4-146,2 6 1,8-2 0,-3 3 0,5-3-256,1-2 0,7 0 1,-1-2-1,-2-4-119,-1-6 1,-3-3 0,1-5 0,-1-3-245,1-6 0,-1-4 1,-1-4-1,-3-6-88,-1-9 0,-6-3 0,3-9 0,-1-2 199,-4-2 0,-2-8 1,-2 1-1,0 1 223,0 2 0,0-4 0,0 2 0,-2 4 92,-4 4 1,4 4 0,-6-2 0,3 6 152,-1 3 0,-2 5 128,2 3 1,4 6-1,-4 12-31,4 6 0,4 9 1,2 4-1,4 5-52,2 6 0,-1 1 1,5 8-1,-2 0-393,1-1 0,1-5 1,-1 2-1,-1-4-280,2-3 0,1-1 1,5-3-1,1-7 385,2-4 0,32-79 0,1-19 0</inkml:trace>
  <inkml:trace contextRef="#ctx0" brushRef="#br0" timeOffset="1818">2603 410 7741,'-8'-10'0,"-4"4"213,-3 4 1,3 0-1,0-1 1,-1-3 679,-3 2 1,5-4 0,-1 2-398,-2 2 1,-1 2-1,-3 2-341,1 0 0,5 2 0,3 4 0,1 6-8,4 3 0,2 11 1,2 3-1,0 6 78,0 5 0,2 5 0,4 7 0,5 1-171,5-1 1,3-1 0,5-5-1,5-5-724,4-4 0,-4-4 1,0-6-1,0-9-712,-2-11 0,4-5 1382,-7-2 0,-1-85 0,-14 31 0,-1 1 0</inkml:trace>
</inkml:ink>
</file>

<file path=ppt/ink/ink2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0:28.120"/>
    </inkml:context>
    <inkml:brush xml:id="br0">
      <inkml:brushProperty name="width" value="0.04286" units="cm"/>
      <inkml:brushProperty name="height" value="0.04286" units="cm"/>
      <inkml:brushProperty name="color" value="#FFFFFF"/>
    </inkml:brush>
  </inkml:definitions>
  <inkml:trace contextRef="#ctx0" brushRef="#br0">27 1667 8113,'-11'6'1759,"-1"0"-996,8 0 1,4-6 0,12 0 0,3 0-452,3 0 1,5-6 0,2-2 0,0-1-228,1-5 1,5 4-1,-2 1 1,2-1-231,-2 0 1,2 1 0,-6-5-1,0 4-70,1 2 1,-3 1 0,-6 3 0,1-2-2226,-1 2 2440,-7 2 0,-41 18 0,-18 3 0</inkml:trace>
  <inkml:trace contextRef="#ctx0" brushRef="#br0" timeOffset="252">132 1266 10454,'-8'9'903,"6"1"-213,-4-4 0,5-2-372,1 7 0,1 3 0,5 7 0,4 5-3,0 1 0,11 10 0,-4 11 0,3 8-162,-1 9 1,-1 2-1,-1 5 1,1 2-54,-1 2 1,-1-1 0,-3-7 0,-3-6-468,-2-9 1,3-9 0,-3-13-2155,2-7 2521,-6-9 0,3-52 0,1-27 0,-3 1 0,0 0 0</inkml:trace>
  <inkml:trace contextRef="#ctx0" brushRef="#br0" timeOffset="451">534 1545 7691,'0'18'308,"-2"1"0,-2 2 265,-2 3 1,0 1-1,6-2 1,2 6 273,4 4 0,2 2 0,5 0 0,-1 0-574,2 0 0,-5 0 1,3 0-1,0-2-707,-3-4 1,5-4 0,-6-9-953,1-5 0,-5-5 1386,2-12 0,-24-48 0,-16-26 0,0-6 0,0 0 0</inkml:trace>
  <inkml:trace contextRef="#ctx0" brushRef="#br0" timeOffset="566">429 1109 7972,'-12'0'456,"1"0"-456,7 0 0,27 85 0,-4-32 0,1 1 0</inkml:trace>
  <inkml:trace contextRef="#ctx0" brushRef="#br0" timeOffset="870">638 1493 7691,'0'27'272,"6"6"1,2-4-1,0 2 304,0-2 0,5 8 0,-1-6 0,3 0-151,3 2 0,-1-8 0,1-1 141,-1-5-595,8-1 1,-5-9 0,5-3-1,-2-4-91,1-2 1,-1-8-1,-6-3 1,-1-7 75,-5-5 0,3-4 0,-8-10 0,-2-2 25,-2-2 0,-2 0 0,0 9 0,-2 0 115,-4 3 0,2-4 0,-8-4 0,-1 5 97,-3-1 1,-3 7-1,-2 1 1,-3 2 6,3-1 1,-4 9 0,1 9 0,1 4-80,-2 2 0,6 8 0,-5 6 0,7 7-302,5 8 0,-1 4 1,7 2-1,2 0-683,2 0 1,4-6-1,4-2 1,5-4 863,5-7 0,63-30 0,16-15 0</inkml:trace>
  <inkml:trace contextRef="#ctx0" brushRef="#br0" timeOffset="1217">1023 1353 9206,'9'2'1149,"-3"4"0,-2 5-605,2 5 0,-2 9 1,7 4-1,1 4-90,-2 2 1,5 8 0,-3 4-1,3 3-30,3 2 1,-3-1-1,-1-5 1,-4-7-369,-3-8 1,5-6-1,-6-7-282,-2-1 0,4-9 0,-3-8-111,-1-10 1,-2-9 0,-2-8 0,0-12-366,0-9 0,0-1 1,0-11-1,0 0 163,0-4 0,0 2 0,0-2 0,2 0 310,4 1 0,-2-1 0,8 12 1,1 7 232,3 7 1,1 12 0,1 9 392,-1 9 0,0 8 0,1 8 1,-1 9 494,1 11 0,-1 6 1,1 5-1,-1 6-140,1 5 0,-7-1 0,1 11 0,2 0-439,1 4 1,-3-4-1,-3-1 1,-1-7-1082,-4-5 1,4-5 0,-2-9 767,-2-4 0,-10-27 0,-4-13 0</inkml:trace>
  <inkml:trace contextRef="#ctx0" brushRef="#br0" timeOffset="1999">1826 759 7745,'-17'-7'110,"-1"3"218,1-8 0,5 8 0,2-4 512,3 1 1,3 5 0,8 0-611,1 11 1,9 5 0,-2 17 0,5 6-73,6 8 1,-3 13-1,3 6 1,-2 4-55,3 2 0,-11-1 0,5-1 0,-3-2-109,1-2 1,-5-7-1,-1-3 1,-2-9 295,-4-10-769,-2-12 1,-2-8 173,0-15 0,-6-13 1,0-12-1,2-3-85,2-3 1,2-8 0,0-3 0,0-3 21,0-3 1,0 5 0,2 2-1,2 4 175,2 2 1,5 2 0,-3 4 0,2 8 220,4 7 1,3 7 0,4 9 0,5 3 277,1 7 0,0 17 0,2 8 0,-4 6 251,0 5 0,-5 7 0,3-1 0,-5-4-16,-7 1 0,-1-7 0,-6 1 0,2-2-301,-2-4 1,-4-5 0,-6-2 0,-6-5-220,-3-2 0,-9-4 1,1-9-1,2-6-392,1-4 1,-3-2 0,0-2 0,1-4-897,3-6 1,1-5 1265,1-6 0,0 3 0,-1-5 0</inkml:trace>
  <inkml:trace contextRef="#ctx0" brushRef="#br0" timeOffset="2467">2594 1126 7739,'-17'-10'-267,"0"5"287,-1 3 1,1-4-1,-1 0 1,1 2 492,-1 2 1,1 0-1,-1-2-512,1-2 1,-1 1 0,3 7 0,1 3-57,3 7 0,5 4 0,-4 1 1,2 2 219,4 5 1,2 3 0,2 8 0,2 2 50,4 3 0,4-1 1,7 8-1,3-1 125,3-1 0,-2-4 0,7-10 1,-1-4-238,0-2 1,0-3-1,4-11 1,-4-5-270,-1-4 0,-3-4 0,-4-4 0,1-7 9,-3-9 0,3-5 0,-15-8 0,1-2-281,2-3 1,-6-3-1,4-6 1,-4 5 183,-2 1 1,-6-4 0,-2 5 0,0-1 38,1 0 0,-5 10 0,4 10 0,0 4 441,1 1 0,-1 9 198,2 3 1,4 6-1,-4 7 1,6 9-22,6 5 0,-2 12 1,8 2-1,1 10 157,3 5 1,1 3 0,1 1 0,-3 2-403,-3 3 1,3-7 0,-1-7 0,5-3-777,5-3 1,-7-10-1,-5-7 1,1-9-476,3-7 1,-5-6 0,-1-8 1091,-2-9 0,-10-71 0,-3 32 0,0 0 0</inkml:trace>
  <inkml:trace contextRef="#ctx0" brushRef="#br0" timeOffset="2817">2909 1004 11436,'2'13'1055,"4"3"1,3 5-523,1 4 1,5 7 0,-3 8 0,4 7-168,1 3 1,-1 8-1,-3 1 1,-1-3-272,1-2 1,-3-5 0,0-6-1,-2-10-323,-5-6 1,1-6-330,2-9 0,-4-12 1,4-14-1,-4-7-17,-2-8 0,-2-6 0,-2-6 0,-2-6 103,2-3 1,2-2 0,2-1 0,0 1 199,0-1 1,0-5 0,0 2-1,0 3 113,0 5 1,2 11-1,2 0 1,4 10 229,2 8 1,1 5 0,7 16 395,-1 4 0,-5 11 0,0 12 0,1 6 182,3 6 0,-5 4 0,1 9 1,0 2-438,-3 3 0,1-1 1,-4-6-1,4 1-599,-1-1 0,5-2 0,-6-5 0,1-10 386,5-10 0,1-29 0,3-7 0</inkml:trace>
  <inkml:trace contextRef="#ctx0" brushRef="#br0" timeOffset="3285">3677 1109 8019,'-17'-18'430,"-1"1"1,7 5 0,-1 0 0,-2-1-137,-1-3 0,-3-1 1,1-1-1,0 3-164,-1 3 1,6-1 0,1 5 0,-3 0-76,-1 0 0,3 2 1,2 8-1,1 6-146,-1 10 0,6 7 1,-2 10-1,6 2 77,6 3 1,-2 5-1,8 7 1,1 3 193,3 3 1,7-10-1,0 3 1,1-6-63,1-7 1,0-1 0,6-6 0,-4-5-103,-2-9 0,5-13 1,-7-4-1,-2-12-62,-1-9 1,-5-8 0,-1-12 0,-5-7 83,-1-9 0,-2-1 0,-6-8 0,0-2-34,0 2 1,0 0-1,-2-4 1,-4-1-40,-5-5 1,-5 2 0,-1-7 0,-3-3-112,-3-1 0,3-4 1,-3-1-1,4 5-101,1 11 1,7 12 0,-1 17 0,0 10 545,3 10 1,1 16 0,8 11 174,0 13 1,0 10-1,0 12 1,2 6-110,4 9 1,3 10-1,9 14 1,-1 7-67,1 9 0,5 5 1,-10-45-1,-1 0 1,1 2-1,-1-1-200,1 2 0,0 1 0,5 2 0,1 0 1,-2 4-1,1 0 0,0-1 0,2-1-458,1-5 1,1-2 0,0-6 0,3-4 358,33 26 0,-8-8 0,8-19 0,5-13 0,3-11 0</inkml:trace>
</inkml:ink>
</file>

<file path=ppt/ink/ink2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0:32.406"/>
    </inkml:context>
    <inkml:brush xml:id="br0">
      <inkml:brushProperty name="width" value="0.04286" units="cm"/>
      <inkml:brushProperty name="height" value="0.04286" units="cm"/>
      <inkml:brushProperty name="color" value="#FFFFFF"/>
    </inkml:brush>
  </inkml:definitions>
  <inkml:trace contextRef="#ctx0" brushRef="#br0">158 2009 7738,'0'17'332,"0"-5"607,0-1 0,2-7 0,4 2-354,5-4 0,5-2 0,1 0 0,3 0-272,3 0 0,-2 0 0,6-2 0,1-2-105,-1-2 1,2-7 0,8 3 0,1-2-94,3 1 1,6-1-1,-5-5 1,3-1-6,4 1 1,3-7-1,4 1 1,3 0 84,-3-2 1,-2-1 0,-1-5 0,1 2-61,4-2 0,-4-2 0,5-2 0,-5 0 51,-2 0 0,1 1 0,-3 1 0,-3 2-230,-6 1 1,1 3 0,-3-2 0,-4 4-127,-4 0 1,-4 5 0,2-3-1,-5 4-67,-5 1 0,-2-1 0,1-1 0,-3 1-263,-3 3 1,4 5 0,-7-3-2065,1 3 1702,-2 7 1,-16-4 861,-4 8 0,-50 15 0,-13 5 0</inkml:trace>
  <inkml:trace contextRef="#ctx0" brushRef="#br0" timeOffset="396">175 1537 7735,'-9'2'1383,"3"4"1,2-4 0,0 6-981,-2-1 1,0 3 0,6 7-368,0 1 1,-6-1 0,1 3 0,-1 3-176,-2 6 0,4-2 0,-7 2 0,-1 3-27,2 1 1,-5 1-1,5 1 1,-2-2-33,1-4 0,5 3 1,-4-9-1,2-2 44,5-1 1,1-3-1,2 0 14,0 1 1,2-6-1,3-3 185,7-1 1,5 4 0,5-6 0,3-1 211,2 3 0,-4-4 1,7 6-1,1-1-64,2 1 1,2 0-1,-1 3 1,1-1-161,0 2 1,0-5 0,0 3 0,-2 0-586,-4-3 0,-2 5 552,-3-8 0,-28 7 0,0-3 0</inkml:trace>
  <inkml:trace contextRef="#ctx0" brushRef="#br0" timeOffset="1079">2149 716 7777,'15'20'0,"-1"1"312,-3 2 1,1 3 0,6-3 0,-1 6 401,0 4 0,7 2 0,-1 0 0,-2 0-543,-1 0 0,-3 1 0,1 3 1,-1 0-90,1-6 0,-7-6 1,1-9-1,0-1 40,-3 1 0,1-9-135,-4-3 0,2-6 1,3-6-1,-3-5 81,0-5 0,-4-9 1,5-6-1,1-8 105,0-7 1,-6-5-1,3-3 1,-1-3-206,0-1 1,2-8-1,-4 4 1,1 0-238,-1 4 1,4 4-1,-2 1 1,-2 3-583,-2 3 0,-2 6 1,0 12-883,0 6 1733,0 11 0,0 105 0,0-29 0,0-1 0</inkml:trace>
  <inkml:trace contextRef="#ctx0" brushRef="#br0" timeOffset="1579">3022 699 7767,'-2'-16'343,"-2"3"0,-4 3-74,-1 2 1,3-3-1,-6 3 1,1-2-68,1-3 1,-6 3 0,5 0 0,-5 0-40,-1 1 0,-1 5 0,1-2 0,-1 4 3,1 2 1,1 8 0,3 5 0,1 9-154,-2 7 0,1 4 0,1 4 0,6 2 123,4 1 1,2 11 0,0-3 0,2 5 43,4-3 1,6-3 0,9-1-1,4-5-195,3-4 0,-5-10 1,4-4-1,0-5-94,0-7 1,-3-3-1,3-10 1,-2-6-160,-4-9 1,-1-4 0,-5-12 0,-1-6-45,-2-4 0,-7 2 1,5-5-1,-2-3 104,-4-1 1,-2-2-1,-2 1 1,0 3 188,0 1 1,-6 8-1,-2-2 1,0 5-51,1 1 1,-5 7-1,6 5 154,2 4 0,0 9 35,-1 4 0,3 6 0,-2 6 0,6 6 167,3 3 0,7 10 0,-4 5 0,2 3-90,3 1 1,3 1 0,1 2 0,1 2-147,-1 2 1,-5 0-1,-1-6 1,3-1-482,1 1 0,-3-2 1,0-4-1326,1-5 1755,-5-13 0,-16-73 0,-11-25 0</inkml:trace>
  <inkml:trace contextRef="#ctx0" brushRef="#br0" timeOffset="1819">3214 175 7752,'0'17'679,"0"-5"0,-2 0 1,-2 1-305,-2 3 1,1 1 0,5 3-1,1 1 159,5 2 0,4 8 0,7-2 0,-1 4-233,-4 2 1,9 8 0,-4 2 0,3 1-430,-1 1 1,-3-1 0,-3 7-1,-1-3-683,2-3 1,-7-5-1,1-7 811,0 0 0,-14-62 0,4-16 0</inkml:trace>
  <inkml:trace contextRef="#ctx0" brushRef="#br0" timeOffset="2462">3528 716 7750,'0'12'166,"0"0"0,2-9 238,4 3 1,2-6 0,4-6 0,-5-5-234,1-5 0,-4-3 1,6-4-1,-3-7-147,-3-3 0,4 4 0,-2 0 0,-2-2 59,-2-2 1,-8-2 0,-2 2 0,-2 4 31,-3 6 1,-3 5 0,-1 5 0,-1 3 102,1 2 1,-1 6 0,1 12 0,0 10-22,-1 5 0,3 10 0,3 7 0,6 3 81,4 4 0,2 1 1,2 4-1,4 3 27,6 1 0,5 0 0,4-6 0,5-1-82,1-5 1,2-5-1,6-12 1,-2-7-359,-4-9 1,2-5 0,-6-8-1,0-2-194,1-4 0,-3-11 0,-8-12 0,-1-4-153,-2-2 0,-7-8 0,5-3 1,-2-5 117,-4-1 1,-2 5 0,-2 1 0,0-3 208,0-1 0,0-1 0,0 3 0,-2 3 142,-4 2 0,4 4 1,-4 10-1,2 8 1240,-1 7-668,3 7 0,-6 14 0,8 5 1,2 6-102,4 5 0,-3 4 0,9 10 0,2 4-171,1 5 0,-3 5 0,-1 3 1,3 2 118,2 2 1,-5 1-1,1-7 1,1-1 272,3-5 1,-4 1 0,-3-12 0,-1-8-825,-4-6 1,4-13-317,-2-8 0,-1-10 0,-5-13 0,0-6-146,0-4 1,0-10-1,0-3 1,0-5 56,0-1 0,-2-1 0,-1-1 0,-3-2 164,2-3 1,2 1 0,2 8 0,0 1 127,0 3 1,0 9 0,0 2 0,0 10 351,0 5 1,2 13-1,2 7 276,2 9 0,1 14 0,-1 9 1,4 6 533,0 9 1,5 9-1,-3 4 1,1 2-561,-1 4 1,3-5-1,-5-1 1,2-4-1183,-1-4 0,-1-3 0,4-16 0,-3-6-1515,3-9 2353,1-9 0,11-94 0,-13 31 0,1 1 0</inkml:trace>
  <inkml:trace contextRef="#ctx0" brushRef="#br0" timeOffset="2812">4489 402 7695,'-2'-12'1477,"-4"1"1,-4-1 0,-7-4-843,0 5 1,-1-3-1,1 6-417,-1-1 0,-5 5 0,0 0-113,1 8 0,3 6 0,3 9 0,3 4 87,1 6 1,8 6 0,-2 8 0,4 7 191,2 7 0,8 9 0,4-2 0,3 2-284,3-2 1,5-4 0,2-10 0,2-3-534,5-6 1,-5-18 0,0-8 0,0-7-438,0-10 0,0-7 0,2-17 0,-3-9 870,-1-9 0,-4-25 0,1-14 0,5-6 0,0 0 0</inkml:trace>
  <inkml:trace contextRef="#ctx0" brushRef="#br0" timeOffset="3082">4821 472 7678,'0'23'876,"0"0"843,0-1 0,2-11 1,3-5-1542,7-4 0,4-2 0,1 0 0,3 0 243,3 0 1,-2-2 0,6-4 0,0-7-163,1-9 1,-5 3 0,4-6 0,0 0-192,0-5 1,-11 3 0,1-2 0,-3 0-117,-4 2 1,3-4 0,-7 6 0,-4-1-118,-6 1 1,-6-4 0,-9 6 0,-4-1-212,-6-1 0,-10 6 0,-4-4 0,-1 3 80,-5 3 0,6 7 0,3 4 0,3 4 403,2 2 1,2 4 0,4 6 0,5 9 249,5 6 0,9 10 1,4 8-1,5 2 219,1 3 0,1 5 0,7 5 0,8 6 212,5 4 0,10 7 0,-2 1 0,6 0-388,6 1 0,-2-7 0,7 2 0,3-10-402,1-7 1,3-11 0,-1-21 0,-1-11-718,-5-8 0,8-20 0,-5-11 0,-2-15 719,-3-17 0,-21-6 0,-2-20 0,-1-1 0,2-9 0,-1 1 0,0-1 0</inkml:trace>
</inkml:ink>
</file>

<file path=ppt/ink/ink2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0:43.337"/>
    </inkml:context>
    <inkml:brush xml:id="br0">
      <inkml:brushProperty name="width" value="0.04286" units="cm"/>
      <inkml:brushProperty name="height" value="0.04286" units="cm"/>
      <inkml:brushProperty name="color" value="#FFFFFF"/>
    </inkml:brush>
  </inkml:definitions>
  <inkml:trace contextRef="#ctx0" brushRef="#br0">1 724 10196,'0'19'673,"2"5"0,4 7-289,5 7 0,5 15 1,3 13-1,3 9-126,1 13 0,2 1 1,-3 8-1,1-2-39,-2-4 1,-9-9 0,-4-8 0,-3-10-71,1-12 0,0-9 1,-6-14-123,0-6 0,-2-11-368,-4-6 1,4-6 0,-5-8-35,-1-10 1,6-1 0,-4-10-1,4-4-204,2-6 1,0 2 0,0-6-1,0 3 231,0-1 0,2 0 0,2 6 0,4 2 213,1 4 0,3 4 0,5 8 1,1 1 147,-1 4 1,7 5 0,1 7 0,0 3 228,0 9 1,4 2 0,-5 15 0,-3 2 393,-1 2 1,-3 2-1,-2 0 1,-3-2-43,-6-4 0,-4 2 0,-2-6 0,0 2-302,0 4 0,-2-5 1,-4-3-1,-6-4-344,-3-1 0,-4-1 0,-3-1 0,-3-5-250,-2-5 0,5-4 0,-3-2 1,2 0-3000,0 0 3301,-1-8 0,15-48 0,1-20 0</inkml:trace>
  <inkml:trace contextRef="#ctx0" brushRef="#br0" timeOffset="483">909 1318 7722,'-17'0'246,"5"0"1,0-2 266,-1-4 0,3 4 0,-2-4-357,-1 4 0,-1 0 0,1-2 1,1-1-165,-2 1 1,-1 2 0,-3 4 181,1 3 1,0-1-1,-1 8 1,3 4-53,3 5 0,2-2 0,6 7 0,-1-1 50,1 4 1,4 4-1,4 2 1,5 0 24,7 0 1,-3-6-1,13 0 1,-3 0-285,0-2 1,2-4 0,-3-9 0,3-4-139,2-3 1,-6-1 0,3-6 0,-5 0-41,-1 0 0,-7-7 1,1-7-1,0-5-153,-3-5 0,-1-7 1,-8 2-1,0-4 103,0-2 0,0 0 1,0 0-1,-2 2 261,-4 4 0,4-2 0,-4 8 0,3 2 320,-3 1 0,4 8 8,-4 1 1,4 9 0,2 4 218,0 13 1,2 5 0,2 9-1,4 2-41,1 2 1,1 2 0,4 0 0,-3 0-415,3 0 0,-1 0 0,1-1 0,-4-1-383,-3-3 1,7 1-1,-4-8 1,1-4-690,1-5 1034,-8-6 0,4-70 0,-8-16 0</inkml:trace>
  <inkml:trace contextRef="#ctx0" brushRef="#br0" timeOffset="834">1171 1283 12385,'0'17'769,"2"3"0,2 1 0,4 4-459,1 2 0,-3 10 1,4 8-1,0 1-130,-1 1 1,-3-8 0,4 2 0,0-5-178,-1-1 0,-5-7 0,4-7-512,0-8 0,-6-7 0,3-12 19,-3-5 0,-2-12 1,0-9-1,0-6-9,0-9 1,0-1-1,0-1 1,0 2 244,0-1 0,6 3 1,0 1-1,0 3 113,2 8 1,-5 6 0,7 9 0,0 3 15,0 3 1,-5 4-1,7 8 1,0 4 563,-3 8 0,7 3 1,-6 18-1,1 6 445,1 4 0,-6-2 0,3 5 0,1 3-743,0 1 0,-1 1 1,3-5-1,-4-5-793,0-4 1,-4-4 0,5-4 0,1-6 651,0-3 0,25-73 0,11-17 0</inkml:trace>
  <inkml:trace contextRef="#ctx0" brushRef="#br0" timeOffset="1317">1905 1370 8069,'0'-17'560,"0"5"0,-2 2 0,-2 1 140,-2-1 1,-2 4-1,4-6 1,-3-1-366,-3-3 1,-2-3 0,-5-2-1,-1-5-381,1-1 1,-6 0 0,-1-2 0,3 6 120,1 3 1,-3 9 0,0 1 0,3 4-33,7 8 1,-3 13 0,7 15-1,-1 4 80,4 7 1,4 6 0,4 11 0,4 4 87,6 0 1,3 6 0,3-4 0,1 2-16,4-2 1,4-9 0,8-11 0,0-3-113,0-8 1,0-8 0,-2-13 0,-2-8-278,-2-8 1,-7-8 0,1-13 0,-4-8-2,-1-6 1,-7-11 0,-1-3 0,-2-7 54,-4-2 0,0-6 0,0 4 0,1-4 93,-1-2 0,-4-5 1,-6-3-1,-5-2-24,-5-3 0,-1-4 0,-3-8 0,10 44 0,-1 1-71,0-2 0,-1 1 0,0-4 0,1 1 1,-7-43-1,1 2 33,-1 8 0,6 13 0,3 22 333,1 17 1,2 21 0,6 14 0,0 12 135,0 9 1,2 6-1,4 12 1,6 8 351,3 11 1,3 16 0,-1 9-1,2 8-420,-7-42 0,0 1 0,-2 2 0,1 1 1,2 2-1,1 1 0,0 1 0,-1 0-137,1 0 1,0 1-1,-1 1 1,3 0-1,1-4 1,3-1 0,-1-2-1,0-2-652,1-1 0,1-2 0,26 36 0,-5-13 0,3-20-2283,4-15 2779,-7-17 0,24-34 0,-2-13 0</inkml:trace>
</inkml:ink>
</file>

<file path=ppt/ink/ink2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8:11.224"/>
    </inkml:context>
    <inkml:brush xml:id="br0">
      <inkml:brushProperty name="width" value="0.04286" units="cm"/>
      <inkml:brushProperty name="height" value="0.04286" units="cm"/>
      <inkml:brushProperty name="color" value="#FFFFFF"/>
    </inkml:brush>
  </inkml:definitions>
  <inkml:trace contextRef="#ctx0" brushRef="#br0">444 0 11999,'0'18'449,"0"-1"1,0 2-268,0 5 0,0-3 1,0 8-1,0 4-77,0 6 0,6 6 0,0 7 1,-2 2-7,-2 5 1,-2-3 0,0 6 0,0 0-51,0 0 0,0 0 0,0 2 0,0-6 66,0-3 1,0-1 0,0 0-1,2 1 16,4-5 0,-4-7 1,3 2-1,-3-1-20,-2 1 1,0-6-1,2 1 1,2-1-73,2 2 0,0-4 0,-4 5 0,2-1-17,1 0 1,1 2 0,-6-5 0,0 5-11,0 2 1,0-1 0,2 5 0,2-4 12,2-3 1,0 1 0,-6-2-1,0 5-2,0 5 1,0-5-1,0 1 1,0-1 23,0-1 1,0 4 0,0-9 0,0-1 15,0-2 1,0 4-1,0-1 1,0 1-40,0 2 1,0-6 0,0 5 0,0 1 17,0 4 0,6-5 0,-1 1 1,-1-2 14,-2 0 0,-2 7 1,0-3-1,0 1 44,0 1 1,0-8 0,0 3 0,0 1-53,0 4 0,0-3 1,0 1-1,0-2-56,0-5 0,0 1 0,0 0 1,0 2-51,0-2 1,0-1-1,0 1 1,0 2 64,0-2 0,6-2 0,0 0 0,-2 1 30,-2 3 0,-2 0 1,0-6-1,0 0 35,0 0 0,2 0 0,2-1 1,1 1-35,-1 0 1,-2-6-1,-2 1 1,0 1 18,0 2 1,0-4 0,0 0 0,0 2-176,0 2 0,0 2 1,0-2-1,0 0 69,0 2 1,0-10 0,0 10-1,0-2 51,0 0 1,0 2-1,0 0 1,0-2-17,0-4 0,0 4 0,0-4 0,0 4-33,0 2 1,0-2 0,0-2 0,0-2 30,0 2 0,0 2 0,0 2 0,0-2 6,0-4 0,0 4 0,0-6 0,0 4 32,0 4 1,0-10 0,0 10 0,0-4 3,0-4 0,0 6 0,0-3 1,0 1-31,0-2 0,0 2 1,-2-8-1,-2 0-3,-1 3 1,-1-5 0,6 6 0,0 0-14,0 0 0,0-3 0,0 3 0,0 0-15,0 0 0,0-4 0,0 5 0,0-1 33,0 0 1,0-4 0,0 4-1,0 1 3,0-1 1,0-4 0,0 6 0,0 0 1,0-2 1,0 4-1,0-5 1,0-1 0,0 0 1,0 4-1,0-4 1,0 3-13,0 3 1,0-4 0,0 2 0,0 0 24,0-2 0,0 4 1,0-5-1,0 1-2,0 4 0,0-6 1,0 0-1,0-2 10,0 1 0,2 1 1,2-4-1,1 3-40,-1-3 1,-2 0 0,-2 1 0,0 1-64,0-2 0,0-1 1,0-3 31,0 1 1,0-1 0,0 1-1,0-1 39,0 0 1,0-5-1,0 0 1,0 1 26,0 3 0,0 1 1,0 1-1,0-1-29,0 1 1,0-1 0,0 1 0,0-1-85,0 1 0,0-1 0,0 1-105,0-1 1,0 0-649,0 1 1,0-6-2396,0-1 3240,0-7 0,-31-97 0,12 30 0,-1 0 0</inkml:trace>
  <inkml:trace contextRef="#ctx0" brushRef="#br0" timeOffset="698">427 70 7813,'-10'0'1316,"3"0"1,5 0-652,-4 0 1,2 0-333,-8 0 1,6 2 0,-3 4-125,1 5 0,-6 13 1,3 5-1,-7 6-60,-5 5 1,2 13 0,-8 11 0,-3 4-103,-1 2 1,4-1-1,0-1 1,0-4-291,2-5 0,2-13 0,9-7 0,5-8-903,5-8 0,2-11-2226,-2-6 3372,12-4 0,11-80 0,2 30 0,-1-1 0</inkml:trace>
  <inkml:trace contextRef="#ctx0" brushRef="#br0" timeOffset="1128">497 70 10434,'11'0'1834,"-1"2"-1410,-2 4 1,6-2 0,-5 7 0,3 3-80,0 1 1,1 9 0,8 1-1,3 2-159,-3 4 0,4 8 0,1 4 0,1 1-58,4 5 0,-4 1 1,2 3-1,0-1-45,-2 0 1,4 7 0,-7-1 0,-3-4-148,-2-5 0,-1-1 0,-1-5 0,1-1-219,-1 1 1,-5-10 0,-2-10 0,-3-3-793,-3-3 0,4 1-1991,-2-1 3066,0-7 0,-53-26 0,-11-13 0</inkml:trace>
</inkml:ink>
</file>

<file path=ppt/ink/ink2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8:05.426"/>
    </inkml:context>
    <inkml:brush xml:id="br0">
      <inkml:brushProperty name="width" value="0.04286" units="cm"/>
      <inkml:brushProperty name="height" value="0.04286" units="cm"/>
      <inkml:brushProperty name="color" value="#FFFFFF"/>
    </inkml:brush>
  </inkml:definitions>
  <inkml:trace contextRef="#ctx0" brushRef="#br0">629 462 7823,'-10'-2'0,"3"-2"-199,-1-1 1,0-3-1,-5 4 850,1-2 1,6 0 0,-4 4 0,1-2 5,-1-1 1,-2-7 0,-5 4-470,-1-2 1,-5 7-1,0-3 1,0 4-89,-3 2 0,5 0 0,-8 0 0,-2 2-38,-2 4 1,-2 9 0,2 10 0,2 3-75,2 3 0,2 7 0,-3 5 0,7 2 67,4 3 1,1 10 0,3 5 0,3 1 89,6 0 0,4-2 0,4 4 0,4-4-106,6-2 0,3-4 0,5-9 0,1-6-281,2-5 1,8-3 0,-2-5 0,4-11-488,2-9 0,0-6 0,0-2 0,2-2-67,4-4 0,-4-12 0,3-11 1,-3-6 795,-2-5 0,4-23 0,4-12 0,3-9 0,1-1 0</inkml:trace>
  <inkml:trace contextRef="#ctx0" brushRef="#br0" timeOffset="365">839 742 7831,'-16'17'119,"4"1"1,-1-1-1,7 0 1,2 1 217,2-1 0,2 3 1,0 1-1,0 4-54,0 3 0,8 1 0,4 6 0,1 1-231,-1 5 1,3-10 0,-3 4 0,4-4-100,1-4 0,2-1 0,3-9 0,1-1-274,-2-5 0,-1-3 0,-3-8 0,1-2 28,-1-4 1,1-5-1,-1-13 1,-1-5 333,-5-4 1,3-4 0,-6-1 0,-1-5 171,1-2 1,-2 6 0,-6-1 0,0 1 71,0-2 1,-6 4-1,-2-4 1,-1 7 7,-5 4 1,-7-1-1,-2 8 1,-1 2-68,-1 1 1,0 11-1,-6 3 1,2 4-207,-2 2 0,5 8 0,3 5 0,4 9-536,1 7 1,3 4 0,3 2 0,6 0-888,4-1 1,2-1 1402,0-3 0,39 41 0,10 5 0</inkml:trace>
  <inkml:trace contextRef="#ctx0" brushRef="#br0" timeOffset="765">1205 742 8625,'0'11'434,"0"1"98,0 1 0,0 3 0,0 1 0,2 3-133,4 3 0,-4 0 0,6 10 0,-2 6-193,0 4 1,5 3 0,-5 5-1,-2-3-187,-2-1 1,0-10 0,2 0 0,1-8-636,-1-4 65,-2-2 1,-2-17-1,2-12 68,4-15 0,-4-18 0,4-7 0,-2-7 172,1-5 0,-1 4 1,6-6-1,-2 1 147,-4 1 1,5 0 0,1 6 0,2 1 93,-1 5 1,-5 5 0,4 12-1,0 7 247,-1 9 0,-3 5 0,4 12 368,-2 7 0,3 9 1,-3 17-1,0 4-113,0 5 1,-3 6 0,-3 5 0,2 3-221,2 2 1,0-6 0,-4 2-1,2-5-731,1-7 1,7-1-1,-4-8 519,2-2 0,32-51 0,15-24 0</inkml:trace>
  <inkml:trace contextRef="#ctx0" brushRef="#br0" timeOffset="1250">1869 846 7831,'-17'0'-61,"-1"-2"25,1-3 0,-1-3 0,1-6 0,1 1 448,5-7 0,-5 3 0,4-6 165,-3 3 1,-3 5 0,1 3-573,-1 6 0,7 4 0,1 4 1,2 6-41,4 9 1,-3 11-1,1 10 1,2 5 147,2 2 0,2 7 0,0 8 1,2 0-15,4 1 1,2-3 0,5-8 0,-1-3-101,1-6 1,3-7-1,1-4 1,1-9-169,-1-8 1,1-5 0,-1-8 0,1-2 45,-1-4 0,-5-11 0,-2-12 1,-1-6 124,1-6 1,-4-3 0,3-9 0,-1 1-38,-4-1 0,-2-1 0,-2-2 0,0-6 96,0-6 0,0 0 0,0-14 1,-2-1-195,-4-2 0,-1-3 0,-7 1 0,4 3-51,2 9 0,-3 9 0,5 21 0,2 10 390,2 10 0,2 15 0,0 10 21,0 10 1,0 8-1,0 5 1,0 8 441,0 8 0,0 7 0,0 12 0,2 8-181,4 8 1,-2 4 0,6 5-1,-3-1-495,-3 1 1,4 8 0,0 2-1,-1-3-380,1-7 1,6-7 0,-3-12 0,5-8-411,1-7 0,-1-14 1,-2-14-1,-3-7-1056,3-9 1,1-3 1852,3-2 0,7-70 0,2-17 0</inkml:trace>
  <inkml:trace contextRef="#ctx0" brushRef="#br0" timeOffset="1615">2114 811 7831,'-10'18'0,"4"-1"115,4 1 0,2-7 0,0 3 0,0 4 256,0 3 0,0 4 1,2-2-1,2 7-60,2 2 0,7 5 0,-1 2 0,2 2-155,-3-2 1,5-8 0,-5-4 0,5 0-292,1 0 1,-5-11 0,0-1-336,1-5 1,3-6 0,-1-10 195,-3-6 1,1-11 0,-7-8 0,-2-6 76,-2-4 0,4-5 0,0 3 0,-2-1 87,-2-5 0,-2-1 0,0-3 1,0 3 42,0 3 0,0 3 0,0 7 0,0 0 103,0 4 1,0 10 331,0-1 0,0 15 0,0 9 0,0 11-184,0 11 0,0 7 0,0 11 0,0 9 227,0 7 0,5-1 1,1 3-1,-2-4-466,-2-2 0,4 1 1,2-3-1,1-3-720,5-6 0,-1-6 1,1-6 774,-2-6 0,15-42 0,10-12 0</inkml:trace>
  <inkml:trace contextRef="#ctx0" brushRef="#br0" timeOffset="1849">2812 707 7826,'-17'0'-55,"-1"-6"1,1 0 399,-1 2 1,1-4 0,-1 3 0,1 1 172,-1 2 0,1 2 0,-2 2 1,-3 5-324,-1 11 0,2 1 0,7 12 0,4 4-70,3 4 0,-5 10 0,6-1 0,2 6 177,2 5 1,4 5-1,4-6 1,8-4-553,7-5 1,-2-3 0,7-11 0,-1-8-1200,4-5 1,4-7 1448,2-3 0,4-39 0,3-16 0,5-5 0,-1-1 0</inkml:trace>
  <inkml:trace contextRef="#ctx0" brushRef="#br0" timeOffset="2282">2865 829 7751,'-16'12'40,"4"-1"-14,-3 1 0,15-2 1,0-5-1,10-3 234,5-2 0,4 0 0,3-2 1,3-2 30,2-1 0,2-7 0,4 4 0,-2 1-225,-2-1 1,-5-4-1,3 4 1,-2 1-138,-4-1 0,-1 0 0,-3 4 0,1-2-962,-1 2 1,-5 3 1032,0 1 0,-47 0 0,-6 0 0</inkml:trace>
  <inkml:trace contextRef="#ctx0" brushRef="#br0" timeOffset="2548">2987 515 12072,'0'17'0,"2"0"320,4 1 0,-3 9 0,7 8 1,0 12-272,0 9 1,-1 6 0,5 10 0,-5 2-269,-1 1 1,0-1-1,-4-10 1,2-8-1357,-2-7 0,-1-3 1575,3-11 0,4-105 0,-1 16 0,-1 0 0</inkml:trace>
  <inkml:trace contextRef="#ctx0" brushRef="#br0" timeOffset="2866">3231 846 7762,'0'18'35,"0"-1"0,0 1 0,0-1 211,0 1 1,0 1-1,0 4 1,0 5 288,0-1 0,8 6 0,4-6 0,3 2-401,3 0 1,-1-8 0,1 3 0,-1-5-345,1-1 1,5-9-1,0-3 1,-2-4-29,-1-2 1,-3-8 0,1-3 0,-3-7 198,-3-5 1,2-4-1,-9-8 1,-1 0 111,-2 0 1,-2 0-1,0-2 1,0 0 45,0 2 0,-6-3 0,-1 8 1,-3-1-56,-4 2 0,-1-2 0,-3 8 0,1 2 31,-1 1 1,-1 11 0,-2 3-1,-3 4-43,3 2 0,2 8 0,1 5 0,1 8-228,-1 9 0,3 3 1,3 1-1,6 1-207,4 0 1,2-6 0,2-1 0,4-3 382,6-4 0,65-40 0,-29 3 0,-1 1 0</inkml:trace>
  <inkml:trace contextRef="#ctx0" brushRef="#br0" timeOffset="3116">3563 829 8029,'10'8'0,"-4"3"526,-4 5 1,3 1 0,3 3-1,0 3-124,0 6 1,3 6-1,-5 4 1,0 4-137,2 1 0,-4 3 0,5 3 0,1-5-177,0-10 1,-6-2 0,1-10 0,-1-4-301,2-5 160,-4-6 0,6-16 1,-8-6-1,0-7 79,0-8 0,-6-6 1,0-4-1,2-2-109,2 3 0,2-5 0,0 2 0,0 0-140,0-1 0,0 5 0,0-4 1,0 4-250,0 2 0,8 6 1,2 2-1,1 2-554,1 4 0,2 3 1024,9 6 0,35 28 0,16 13 0</inkml:trace>
  <inkml:trace contextRef="#ctx0" brushRef="#br0" timeOffset="3450">4174 602 7762,'-11'-6'1122,"-1"0"-551,-2 2 1,5 2-1,-3 2 1,-1 0-81,-3 0 1,-1 0 0,-3 2 0,-1 4-546,-2 6 1,-7 3 0,7 5 0,2 1-92,1 2 0,5 6 1,1-3-1,5-1-151,1 0 0,2-2 0,6-5 0,2-1-76,4 1 0,3-1 0,11 1 0,1-3 178,2-3 1,7 3-1,-5-3 1,0 4 160,0 1 1,0-5 0,-3-1 0,1 3 263,-2 1 1,1 3-1,-3-1 1,1 1 535,-5-1 1,-3 1 0,-1-1-51,-5 1 0,-4-1 0,-2 1 1,-2-3-598,-4-3 0,-5 3 0,-11-5 1,-3 2-368,-2-1 1,0-1 0,-4 2 0,4-5-170,1 1 0,3-6 416,6 4 0,-1-43 0,1-11 0</inkml:trace>
  <inkml:trace contextRef="#ctx0" brushRef="#br0" timeOffset="3613">4559 672 7762,'0'11'1401,"0"1"-2070,0 0 0,1-3 0,3-1 669,2 0 0,-16 48 0,-9 20 0</inkml:trace>
  <inkml:trace contextRef="#ctx0" brushRef="#br0" timeOffset="3747">4593 1056 7762,'-7'17'236,"3"1"0,-6-1 0,2 1 1372,4-1 1,3-5-2923,1 0 0,7-9 199,5 3 1115,-4-4 0,-1-41 0,-7-9 0</inkml:trace>
</inkml:ink>
</file>

<file path=ppt/ink/ink2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8:22.440"/>
    </inkml:context>
    <inkml:brush xml:id="br0">
      <inkml:brushProperty name="width" value="0.5" units="cm"/>
      <inkml:brushProperty name="height" value="1" units="cm"/>
      <inkml:brushProperty name="color" value="#E6E6E6"/>
      <inkml:brushProperty name="tip" value="rectangle"/>
      <inkml:brushProperty name="rasterOp" value="maskPen"/>
    </inkml:brush>
  </inkml:definitions>
  <inkml:trace contextRef="#ctx0" brushRef="#br0">0 280 12508,'58'19'983,"-3"4"0,-45-21 0,7 6-551,16 0-282,-12-6 315,12 6-230,-7-8 712,-7 0-1215,14 0 590,-6 0 209,0 0-194,6 0-285,-13 0 20,13 0 102,-6 7 116,0-5-42,6 6-284,2-8 245,2 0 57,5 0 0,1 0-134,-6 0 65,13 0 86,-5 0-73,0 0-157,5-8 64,-5 6 76,7-5 66,8 7-119,-5 0-99,-3 0-52,-1-8-46,-7 6 248,9-6 120,7 0-132,-14 6-81,12-13-2,-21 13-143,14-6 211,-7 0 136,1 6-137,6-5-70,-7-1-72,9 6 65,-9-6 133,7 1-138,-7 5 30,9-6-30,-1 0-70,8 6 147,-5-13-104,12 13-148,-12-14-268,13 14-111,-14-6 444,14 1 193,-6 5-62,8-6-7,0 8-301,0 0-126,-1 0 128,1 0 181,0 0 103,8 0-25,1 0-16,9 0-64,-1 0-123,8-8-106,-6 6 57,6-6 182,1 1-218,1 5 180,-45-6 1,0 0-79,45 6 112,-45-1 1,-1-1 33,38-4-51,7 6-64,-9-6-16,0 0-55,0 6 55,-7-5 124,-2 7 109,-8-8-87,-8 6-47,-2-6-123,0 8-111,-6 0 76,6 0-21,1-8 57,1 6 100,0-5 213,6 7 2,-22 0-200,5 0-81,-16 0 219,-16 0 27,-81 0-111,27 0 1,-28 0 0,-8 0-20,-16 0 0,7 0 62,-1 0 91,30 0 136,-46 0-23,24 0-165,21-1 1,-1 2-98,0 2 0,1 1 105,-45-2 81,2 6 32,0-8 13,6 0-70,-7 0-165,17-8 90,-7 6-55,15-13-90,-15 13 45,15-14-176,-15 15 49,14-15 167,-13 14 173,13-6-450,-5 8 46,7 0 65,8 0 68,1 0 0,9 0-151,0 0-15,-1 0 169,1 0 57,-1 0 146,-7 0-101,-2 0 21,-8 0-94,1 0 1,-1 0-38,-8 0-144,-2 0 134,1 8 90,1-6-12,1 6 164,13-8-219,-12 0-198,6 0 143,-2 0 60,-5 8 54,7-7 56,8 7-45,-6-8-159,6 0-81,-8 0 39,8 0 19,-6 0 104,14 0 77,-14 0-62,13 0-352,-13 0 351,14 0 114,-6 8-193,0-6-115,5 6 161,-13-8 45,14 0 54,-6 0-111,8 0-190,-1 0-69,9 0 48,-7 7 240,6-5 259,1 6-59,1-8-134,8 0-108,0 0-96,-7 0-67,5 0 86,-6 0 28,16 0-43,2 0-53,-1 0 0,100-15 0,17-5 0</inkml:trace>
</inkml:ink>
</file>

<file path=ppt/ink/ink2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8:27.189"/>
    </inkml:context>
    <inkml:brush xml:id="br0">
      <inkml:brushProperty name="width" value="0.5" units="cm"/>
      <inkml:brushProperty name="height" value="1" units="cm"/>
      <inkml:brushProperty name="color" value="#E6E6E6"/>
      <inkml:brushProperty name="tip" value="rectangle"/>
      <inkml:brushProperty name="rasterOp" value="maskPen"/>
    </inkml:brush>
  </inkml:definitions>
  <inkml:trace contextRef="#ctx0" brushRef="#br0">5746 18 12353,'-81'0'983,"-3"8"0,22-6 0,-8 6 0,0-1 0,1-5 0,-1 6 0,8-8 0,1 0-878,9 0 94,0 0 112,7 0-10,-13 0-75,11 0-139,-13 0-182,15 0-100,-5-8-109,5 6 367,1-5 161,-7 7 99,7 0-210,-9 0-125,-7 0-144,6 0 118,-14 0 171,14 0 80,-14 0-126,5 0-70,1 0 15,-6 0 10,6 0 21,-7 0 9,-1 0-130,0 0-62,0 0 22,0 0-54,0 0 114,0 0 122,8 0-37,-6 0-61,14 0 10,-6 0-30,8 0-25,-1 0 18,1 0 45,-1 0 128,-7 0-9,6 0 13,-14 0-131,6 0-4,-8 0-55,0 0-30,0 0 142,0 0 119,1 0-2,-1 0-127,0 0-1,0 0-82,-8-8 100,7 6 116,-7-6-34,0 8-96,7 0-95,-15 0-61,7 0 36,-9 0 56,9 0 20,9 0 34,2 0 65,6 0-34,0 0-41,2-8-78,7 6-93,-7-5 11,6 7 74,-6 0 61,-1 0 21,7 0-77,-6 0 23,8 0-9,7 0-28,-6 0-27,15 0-2,-15 0-35,14 0 32,-5 0 34,7 0 33,0 0-51,0 0-51,0 0-26,8 0-12,-6 0 127,13 0 88,-13 0-164,6 7-325,0-5 311,-6 6-267,14-8 71,-14 0 0,5 0 0</inkml:trace>
</inkml:ink>
</file>

<file path=ppt/ink/ink2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8:29.238"/>
    </inkml:context>
    <inkml:brush xml:id="br0">
      <inkml:brushProperty name="width" value="0.5" units="cm"/>
      <inkml:brushProperty name="height" value="1" units="cm"/>
      <inkml:brushProperty name="color" value="#E6E6E6"/>
      <inkml:brushProperty name="tip" value="rectangle"/>
      <inkml:brushProperty name="rasterOp" value="maskPen"/>
    </inkml:brush>
  </inkml:definitions>
  <inkml:trace contextRef="#ctx0" brushRef="#br0">0 1 12572,'82'19'983,"1"-4"0,-21-15 0,16 0 0,1 0 0,1 0-500,5 0-613,-5 0 392,0 0 347,5 0-144,2 0-231,2 8-161,7-6-118,-9 6 257,0-8 231,1 0-338,7 0 19,2 0-193,-45 0 0,0 0 13,4 0 1,1 0 79,0 0 0,0 0-21,1-1 1,-1 2 39,0 3 1,-1 0 91,-4-4 0,0 2-135,1 5 1,-1 1 15,0-3 1,1 0 3,3-1 0,0 2 5,-6 2 0,-1-1-17,3-5 0,-1-2 12,37 8-52,-9-8-142,-1 0-23,-8 0-99,7 8 73,3-6 95,7 5 68,0-7-76,1 8-145,-1-6-10,0 6 99,1-8 171,-1 7-121,0-5-24,8 6-1,-5-8-185,5 0 58,-8 0 149,8 0 147,-6 0 57,-37 0 0,-1 0 104,31 0-230,-5-8 65,-16 6-106,6-13 59,5 13-80,16-13 69,-1 13 14,0-14 32,-7 14 130,-3-13-34,-15 13-531,-1-14-326,-24 14-209,-5-6 0,-14 8 738,7 0 0,18 8 0,11 2 0</inkml:trace>
</inkml:ink>
</file>

<file path=ppt/ink/ink2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8:31.955"/>
    </inkml:context>
    <inkml:brush xml:id="br0">
      <inkml:brushProperty name="width" value="0.5" units="cm"/>
      <inkml:brushProperty name="height" value="1" units="cm"/>
      <inkml:brushProperty name="color" value="#E6E6E6"/>
      <inkml:brushProperty name="tip" value="rectangle"/>
      <inkml:brushProperty name="rasterOp" value="maskPen"/>
    </inkml:brush>
  </inkml:definitions>
  <inkml:trace contextRef="#ctx0" brushRef="#br0">5659 1 12591,'-87'0'491,"0"0"1,21 0-1,-22 0 1,22 0-1,-27 0 1,27 5 491,-15 1 0,38 0-604,-7-5 0,-3-2-66,-7 1-169,10 0 0,-3 0 87,-34 8-188,-8-6-2,5 6-8,-5-8 168,0 7-34,-2-5-71,45 2 1,0 0-50,-1-3 1,1-2-29,-1 1 1,1 0-14,0 0 1,-1 0-12,1 0 0,-1 0 42,-3 4 0,0 0 14,3-3 0,-1 0 3,-6 3 1,0 0-5,6-4 1,1 0 0,-3 0-1,0 0 47,1 0 1,5 0 17,-16 0-60,14 0 0,1 0 0,-17 0 19,13 0 0,-1 0 34,-12 0 55,-27 0 79,29 0-123,16 0 1,-4 0-40,1 0 1,1 0-116,-4-4 1,-1 0-30,4 3 1,0 0-3,0-3 0,1 0 60,0 4 1,1 0 51,-38 0-9,37 0 1,1 0-45,-38 0-108,-7 0 95,17 0-13,1 0-25,8 0-24,-7 0 16,5 0 7,-6 0 50,9 0 33,6 0-175,3 0 41,8 0-19,7 0-2,-5 0 22,13 0-32,-6 8-142,8-6-19,8 6 99,-6-8-59,6 0 481,0 0-160,-6 0-164,13 0 6,-13 7 0,6-5-135,0 6 3,-6-8-25,14 0 104,-14 0 87,6 8-258,-1-6-169,-5 5 164,14-7 0,-6 0 0</inkml:trace>
</inkml:ink>
</file>

<file path=ppt/ink/ink2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8:34.862"/>
    </inkml:context>
    <inkml:brush xml:id="br0">
      <inkml:brushProperty name="width" value="0.5" units="cm"/>
      <inkml:brushProperty name="height" value="1" units="cm"/>
      <inkml:brushProperty name="color" value="#E6E6E6"/>
      <inkml:brushProperty name="tip" value="rectangle"/>
      <inkml:brushProperty name="rasterOp" value="maskPen"/>
    </inkml:brush>
  </inkml:definitions>
  <inkml:trace contextRef="#ctx0" brushRef="#br0">4316 0 12681,'-54'4'245,"1"0"1,-3 2 0,1 0 0,-36 1 245,-8-1 1,0 2-247,39-5 1,-2 0 0,-1 1 0,0 0-1,2-1 1,0-1 0,-1-1 0,1 0 81,2 2 1,2 0 0,-32-1-1,36-2 1,1 0 0,-16 0 163,-31 0 1,27 0-1,-27 0 1,31 0-1,-19 0 1,27 0-1,-22 0 1,24 0-1,-23 0 1,21 0-537,-28 0 1,20 0-16,-31 0 0,31 0-164,-19 0 0,27 0 140,-21 0 0,16 0 51,-22 0 1,27 0 36,-22 0 1,34 0-15,-34 0-181,36 0 39,-51 0-15,31 0-350,-29 0 3,8 8 323,-1-6 195,1 6-2,0-8-59,-1 0-115,9 7 123,-7-5-120,7 14-12,-1-14 28,18 13-315,12-13-516,30 6 492,90 0 0,6-6 246,-6 1 0,5-1 0,-5 0 0,-2-2 141,-1 0 1,0 0 0,8 1 0,1 0 116,3 2 1,-1 0-1,0-1 1,-2 0 65,-3 4 0,-1 0 1,1-4-1,0 0 28,-3 1 1,0-1 0,-1 0-1,-1-2-48,-4 0 0,0 0 0,3 0 0,0 0-76,5 0 0,2 0 0,2 3 0,1 0-24,2 0 1,-1 0 0,-4 3 0,-2 0 1,-7-4 0,-2 1 0,-4 3 1,0 0 17,0-3 1,-1 0 0,35 9-26,6-7 0,-25 1-140,19-6 0,-4 0 58,-37 0 0,1 0 1,1 0-1,0 0-41,6 0 1,-3 0 166,20 0 193,-21 0 1,-7 0 394,-16 0-94,8-8 1,-121-1-379,21 0 0,-4 0 0,-2 3 0,0 1 0,5 0 1,0 0-1,2 0 0,-1 0 9,1 0 1,-2 0 0,-2 1 0,-2-1 0,-5-2 0,0 0 0,2 1 0,0 1 122,3-2 1,0 0 0,-1 1 0,-2 0 166,-6-3 1,1 1-521,11 5 0,-1 0-214,-13-5 1,7 1-663,10 7 0,11 0 656,90 10 0,23 3 0,-4 0 164,10 2 0,7-1 0,-11-5 0,0-2 0,12-2 0,1 0 41,-2-1 0,-1-1 0,2 1 0,-3-2 0,-9-1 0,-2-2 0,3 1 0,0 0-30,1 0 0,0 0 0,0 0 0,0 0 0,-1 0 0,1 0 92,0 0 0,0 0 1,5 0-1,1 0 114,1 0 0,-2 0 438,-12 0 1,-6 0 491,13 0-492,-55 0 1,-106-7-247,26 1 1,-4 0 0,-2 2 0,-1 0-124,-4 1 1,0 0 0,4 2 0,-1 0 0,-12 1 0,1 0 0,14 0 0,2-2-1,8 0 1,0-1 0,0 2 0,0 0 0,-3-2 0,-1 0 0,3 1 0,0 0 40,1-1 1,2 0 0,6 2 0,1 0 0,-4-2 0,-1 0 163,-5 2 1,2 0 0,-28 1 121,33 0 1,3 0-1434,1 0 0,-15 0 787,106 4 0,25 0 1,27-2-1,-1 1 0,7 0 74,-19-2 0,-3 0 0,-9-1 0,-2 0 0,-12 0 0,-2 0 0,4 0 0,1 0 0,3 0 0,2 0 0,2 0 0,0 0 0,3 0 0,0 0 0,-3 0 0,-2 0-123,-2 0 0,-1 0 0,-3 0 0,0 0 129,4 0 0,-3 0 1100,16 0 0,9 0-492,-80 0 1,-82-8-370,16 2 1,-6 1 0,0 0 0,-1 2 0,0-1 0,2 2 0,4 1 0,2 0-1,2 1 1,0 0 0,-5 0 0,0 0 0,-5 0 0,-2 0 0,-4 0 0,-1 0 40,-2 0 1,-1 0 0,-1 0 0,1 0 0,10 0 0,2 0 81,3 0 1,0 0 0,-5 1 0,-2 0 245,2 2 1,3 0-1363,-25-1 379,29 13 0,81-11 0,35 8 0,18-3 369,-6-3 0,6 0 0,-2 1 0,2 0 0,14-4 0,1-1 0,-11 1 0,-3-2 0,-5 1 0,-2-2 0,5 0 0,0-2 0,4 0 0,2-1 0,3-2 0,3 0 0,3 0 0,1 0 0,0-2 0,0 1 0,1 1 0,-1 2 0,-4-1 0,-1 0-123,-5 0 0,-2 0 0,-8 1 0,-2 0-538,36 3 1767,-47 0 0,-13 0-843,-127 0 0,35 0 1,-6-1-1,-27-1 1,-3 0-1,13-1 1,3 0-19,6 1 1,2 0 0,0 1 0,0 0 0,-3 1 0,-2 0 0,-3 0 0,-1 0-1,-4 0 1,-2 0 0,0 0 0,-1 0 0,3-1 0,-1 0 0,1-1 0,1 0 122,1-1 1,1 0 0,-1 0 0,0 1 245,0 1 1,1 2-447,14-1 1,2 0-538,-1-2 0,9 4 0,14 5 0,105 3 369,-4-1 0,6-1 0,-1 1 0,0-2 0,-4-1 0,0 0 0,-6-2 0,0-1 0,-1 2 0,1-2 0,4-2 0,2 0 0,1 2 0,2 0 0,1-2 0,1 0-41,3-1 0,0 0 0,0-3 0,1 0 0,3 0 0,0 0-328,-2 1 0,1 0 0,5 1 0,-3 0 0,-18 2 0,53-9 492,-241-20 0</inkml:trace>
</inkml:ink>
</file>

<file path=ppt/ink/ink2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8:35.188"/>
    </inkml:context>
    <inkml:brush xml:id="br0">
      <inkml:brushProperty name="width" value="0.5" units="cm"/>
      <inkml:brushProperty name="height" value="1" units="cm"/>
      <inkml:brushProperty name="color" value="#E6E6E6"/>
      <inkml:brushProperty name="tip" value="rectangle"/>
      <inkml:brushProperty name="rasterOp" value="maskPen"/>
    </inkml:brush>
  </inkml:definitions>
  <inkml:trace contextRef="#ctx0" brushRef="#br0">1609 70 12435,'-68'-31'491,"-8"8"1,12 15-370,11 5 1,-5 1 0,0 0 0,-2 2 0,-12-1 0,-1 2 0,8-1 0,3 0 122,6 0 1,0 0 0,0 0 0,-1 0-1,-6-1 1,-2 2 0,0-1 0,-2 2 245,-9 0 1,1 1-984,11-2 0,4 0-492,-35 7 738,56 0 0,33-6 0,43 6 0</inkml:trace>
</inkml:ink>
</file>

<file path=ppt/ink/ink2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8:35.472"/>
    </inkml:context>
    <inkml:brush xml:id="br0">
      <inkml:brushProperty name="width" value="0.5" units="cm"/>
      <inkml:brushProperty name="height" value="1" units="cm"/>
      <inkml:brushProperty name="color" value="#E6E6E6"/>
      <inkml:brushProperty name="tip" value="rectangle"/>
      <inkml:brushProperty name="rasterOp" value="maskPen"/>
    </inkml:brush>
  </inkml:definitions>
  <inkml:trace contextRef="#ctx0" brushRef="#br0">1955 53 12262,'-57'-15'23,"0"1"1,-33-9 221,9 23 1,-18 9 0,36-2 0,-2 2-124,0 1 1,0 1 0,0 0 0,2 0 0,6-4 0,1-1 0,-3-1 0,0 0-1,-1-1 1,-1 0 0,-2-1 0,0-1 0,6-1 0,0-2 0,-1 1 0,1 0 43,2 0 1,0 0-1,2 0 1,1 0-659,-4 0 0,1 0 0,-32 0 0,23-5 0,70-1 0,123 8 492,1 6 0,-12 3 0,-3 5 0</inkml:trace>
</inkml:ink>
</file>

<file path=ppt/ink/ink2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8:35.722"/>
    </inkml:context>
    <inkml:brush xml:id="br0">
      <inkml:brushProperty name="width" value="0.5" units="cm"/>
      <inkml:brushProperty name="height" value="1" units="cm"/>
      <inkml:brushProperty name="color" value="#E6E6E6"/>
      <inkml:brushProperty name="tip" value="rectangle"/>
      <inkml:brushProperty name="rasterOp" value="maskPen"/>
    </inkml:brush>
  </inkml:definitions>
  <inkml:trace contextRef="#ctx0" brushRef="#br0">1980 123 12262,'-51'-28'140,"1"0"0,-7 1 1,-3 7-1,-10 11 1,-1 6-1,5 0 1,2 1-19,1 0 1,2 2 0,-1 0 0,-1 2 0,0-1 0,-2 1 0,0 2 0,0 0-1,3 1 1,0 0 0,5-2 0,2 0 0,-1 1 0,1 1 0,1 0 0,1-2-31,0-1 1,1 0 0,-43 6-1077,-4-2 0,4 0 0,-41-16 984,247-15 0</inkml:trace>
</inkml:ink>
</file>

<file path=ppt/ink/ink2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8:35.920"/>
    </inkml:context>
    <inkml:brush xml:id="br0">
      <inkml:brushProperty name="width" value="0.5" units="cm"/>
      <inkml:brushProperty name="height" value="1" units="cm"/>
      <inkml:brushProperty name="color" value="#E6E6E6"/>
      <inkml:brushProperty name="tip" value="rectangle"/>
      <inkml:brushProperty name="rasterOp" value="maskPen"/>
    </inkml:brush>
  </inkml:definitions>
  <inkml:trace contextRef="#ctx0" brushRef="#br0">2195 101 12262,'-87'-41'196,"38"24"1,-1 5-1,-35 0 1,21 7 0,-4 0-75,-1 1 1,0 1 0,-3 2 0,0 2 0,6 2 0,0 1 0,-4 1 0,-1 0-19,-3 2 0,0 0 0,2-3 0,1-1 0,-1 1 0,0 0 0,3-1 1,0 0-351,1 0 0,2 0 0,8 0 0,0 0 0,-4-3 0,2 0 0,6 0 0,-59 5 246,-11-6 0</inkml:trace>
</inkml:ink>
</file>

<file path=ppt/ink/ink2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8:36.172"/>
    </inkml:context>
    <inkml:brush xml:id="br0">
      <inkml:brushProperty name="width" value="0.5" units="cm"/>
      <inkml:brushProperty name="height" value="1" units="cm"/>
      <inkml:brushProperty name="color" value="#E6E6E6"/>
      <inkml:brushProperty name="tip" value="rectangle"/>
      <inkml:brushProperty name="rasterOp" value="maskPen"/>
    </inkml:brush>
  </inkml:definitions>
  <inkml:trace contextRef="#ctx0" brushRef="#br0">2132 71 12262,'-62'-12'63,"1"-1"1,-1 2 0,-2 2 58,0 2 1,-2 1 0,-4 3 0,0 2 0,8-2 0,0 0 0,-4 2 0,-2 0-1,1 1 1,-1 0 0,0 0 0,0 0 0,-1 0 0,0 0 0,1 0 0,0 0 122,1 0 1,0 0 0,8 0 0,0 0-113,-5 0 0,0 0 1,4 3-1,-1 2-625,-6 1 0,1 0-492,-33 1 0,23 1 787,78-8 0,91-8 1,-10 4-1,1-1 0</inkml:trace>
</inkml:ink>
</file>

<file path=ppt/ink/ink2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8:36.422"/>
    </inkml:context>
    <inkml:brush xml:id="br0">
      <inkml:brushProperty name="width" value="0.5" units="cm"/>
      <inkml:brushProperty name="height" value="1" units="cm"/>
      <inkml:brushProperty name="color" value="#E6E6E6"/>
      <inkml:brushProperty name="tip" value="rectangle"/>
      <inkml:brushProperty name="rasterOp" value="maskPen"/>
    </inkml:brush>
  </inkml:definitions>
  <inkml:trace contextRef="#ctx0" brushRef="#br0">2063 1 12262,'-61'0'119,"0"0"1,2 0-1,1 0 1,0 0-1,0 0 1,-3 0-1,0 2 3,-5 1 1,0 0 0,-2-2 0,0 1 0,-6 3 0,-2 0 0,3 0 0,-1 0 40,2 0 1,0 0 0,5-3 0,1 1 0,2 2 0,1 0 81,5-1 1,-2 0 0,-8 2 0,-2 1-738,3-1 0,0 0 0,1 1 0,2 2 0,13 2 0,5 3-492,226 4 984</inkml:trace>
</inkml:ink>
</file>

<file path=ppt/ink/ink2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8:36.621"/>
    </inkml:context>
    <inkml:brush xml:id="br0">
      <inkml:brushProperty name="width" value="0.5" units="cm"/>
      <inkml:brushProperty name="height" value="1" units="cm"/>
      <inkml:brushProperty name="color" value="#E6E6E6"/>
      <inkml:brushProperty name="tip" value="rectangle"/>
      <inkml:brushProperty name="rasterOp" value="maskPen"/>
    </inkml:brush>
  </inkml:definitions>
  <inkml:trace contextRef="#ctx0" brushRef="#br0">1825 1 12262,'-99'0'-492,"46"0"0,-1 0 614,-5 0 1,-2 0 0,-3 0 0,0 0 0,2 0 0,1 0 0,1 0 0,0 0 40,2 0 1,0 0 0,-1 0 0,-1 2 0,1-1 0,-2 2 81,-8-1 1,0 1 0,12 4 0,0 0-347,-13-1 0,0 0 0,12 1 1,2 1-392,-7 1 0,3 0-492,-12 0 843,1 7 1,129-27-1,43-7 1,-35 7-1,0 1 1,0 0-1</inkml:trace>
</inkml:ink>
</file>

<file path=ppt/ink/ink2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8:36.838"/>
    </inkml:context>
    <inkml:brush xml:id="br0">
      <inkml:brushProperty name="width" value="0.5" units="cm"/>
      <inkml:brushProperty name="height" value="1" units="cm"/>
      <inkml:brushProperty name="color" value="#E6E6E6"/>
      <inkml:brushProperty name="tip" value="rectangle"/>
      <inkml:brushProperty name="rasterOp" value="maskPen"/>
    </inkml:brush>
  </inkml:definitions>
  <inkml:trace contextRef="#ctx0" brushRef="#br0">1339 1 12262,'-55'0'327,"-1"0"1,-1 0 0,-2 0-206,-5 0 1,0 0 0,-4 3 0,0 0 0,6 1 0,0 0 0,0 0 0,0 2 122,1 0 1,1 1 0,2-2 0,0 0-152,-7 0 0,2 1-586,10-1 0,1 2 164,-4 4 0,9 3 0,20 4 187,50-1 1,62-18-1,28-11 1,-20 2-1,1 0 1,-1 1-1</inkml:trace>
</inkml:ink>
</file>

<file path=ppt/ink/ink2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8:37.071"/>
    </inkml:context>
    <inkml:brush xml:id="br0">
      <inkml:brushProperty name="width" value="0.5" units="cm"/>
      <inkml:brushProperty name="height" value="1" units="cm"/>
      <inkml:brushProperty name="color" value="#E6E6E6"/>
      <inkml:brushProperty name="tip" value="rectangle"/>
      <inkml:brushProperty name="rasterOp" value="maskPen"/>
    </inkml:brush>
  </inkml:definitions>
  <inkml:trace contextRef="#ctx0" brushRef="#br0">1112 0 12262,'-52'5'491,"-1"0"1,-44 3-329,46-8 1,-2 0 0,-6 0 0,-3 0 0,-9 0 0,-1 0 81,2-1 1,4 2 0,13-1 0,1 2-738,-1 0 0,1 1-492,-37 7 0,17 8 83,37-9 901,123-9 0,-24-4 0,11-2 0,5-1 0,3 0 0,1 0 0,-1 0 0,1 1 0</inkml:trace>
</inkml:ink>
</file>

<file path=ppt/ink/ink2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8:37.255"/>
    </inkml:context>
    <inkml:brush xml:id="br0">
      <inkml:brushProperty name="width" value="0.5" units="cm"/>
      <inkml:brushProperty name="height" value="1" units="cm"/>
      <inkml:brushProperty name="color" value="#E6E6E6"/>
      <inkml:brushProperty name="tip" value="rectangle"/>
      <inkml:brushProperty name="rasterOp" value="maskPen"/>
    </inkml:brush>
  </inkml:definitions>
  <inkml:trace contextRef="#ctx0" brushRef="#br0">839 18 12262,'-63'0'196,"0"0"1,2 0-1,0 0 1,-1-2 0,0-2 48,-3 1 1,1 0 0,6 0 0,2 1-126,2 1 1,3 2-1105,-11-1 0,6 7 41,62-5 943,52 6 0,35-16 0,-23 3 0,0 1 0</inkml:trace>
</inkml:ink>
</file>

<file path=ppt/ink/ink2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8:37.820"/>
    </inkml:context>
    <inkml:brush xml:id="br0">
      <inkml:brushProperty name="width" value="0.5" units="cm"/>
      <inkml:brushProperty name="height" value="1" units="cm"/>
      <inkml:brushProperty name="color" value="#E6E6E6"/>
      <inkml:brushProperty name="tip" value="rectangle"/>
      <inkml:brushProperty name="rasterOp" value="maskPen"/>
    </inkml:brush>
  </inkml:definitions>
  <inkml:trace contextRef="#ctx0" brushRef="#br0">718 88 12262,'-78'0'491,"-3"0"1,21 0-235,-33 0 0,9 0-1241,-15 0 0,39 0 0,-4 8 941,60-6 43,68 6 0,20-16 0,-12 2 0,1 0 0,26-4 0,-6-1-172,-54-1 715,23 2-52,-151-13 1,54 19-165,-26-2 1,-6 1 0,-7 3-289,-19 7-1023,39-3 0,-36 14 0,50-6 975,5-1 9,114-9 0,-40-2 0,25-5 0,-2-1 261,-31 6 297,-104-6-992,53 8 147,-52 0 1,-5 0 286,44 0 0,-10 0 0,121-8 0,-20 4 0,0-1 0</inkml:trace>
</inkml:ink>
</file>

<file path=ppt/ink/ink2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8:37.919"/>
    </inkml:context>
    <inkml:brush xml:id="br0">
      <inkml:brushProperty name="width" value="0.5" units="cm"/>
      <inkml:brushProperty name="height" value="1" units="cm"/>
      <inkml:brushProperty name="color" value="#E6E6E6"/>
      <inkml:brushProperty name="tip" value="rectangle"/>
      <inkml:brushProperty name="rasterOp" value="maskPen"/>
    </inkml:brush>
  </inkml:definitions>
  <inkml:trace contextRef="#ctx0" brushRef="#br0">210 0 12262,'-74'0'-984,"0"0"656,45 8 0,-4 2 0</inkml:trace>
</inkml:ink>
</file>

<file path=ppt/ink/ink2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8:50.987"/>
    </inkml:context>
    <inkml:brush xml:id="br0">
      <inkml:brushProperty name="width" value="0.04286" units="cm"/>
      <inkml:brushProperty name="height" value="0.04286" units="cm"/>
      <inkml:brushProperty name="color" value="#FFFFFF"/>
    </inkml:brush>
  </inkml:definitions>
  <inkml:trace contextRef="#ctx0" brushRef="#br0">1668 4460 8035,'0'11'928,"0"1"1,0-6 0,2 4-520,4-3 1,-3-1-1,9-6-125,2 0 0,3-6 0,4-1 0,3-3-56,-3-4 1,4-7 0,1-4 0,1-3-32,4-3 0,2-2 1,2-3-1,0-3-228,0-2 1,-1-13 0,1 1 0,0-1 29,0 0 0,0-5 0,0-1 0,0-2 33,0-4 1,-6 6 0,-2 0 0,-2 2 53,-3-1 0,3 1 1,-2 8-1,-1 1-20,-3 3 0,-3 5 0,-3-6 0,-1 1-38,1 1 0,3-3 1,-1 7-1,-1 0-12,-2-2 1,-3 7-1,5-5 1,-4 4-47,-3 2 0,5 8 1,-4 4-1,0 3-257,-1 3 0,-1 5-1193,-6 0-1089,0 9 2569,0-5 0,-23 31 0,-6 6 0</inkml:trace>
  <inkml:trace contextRef="#ctx0" brushRef="#br0" timeOffset="549">1685 3814 7839,'0'11'1236,"0"1"0,0-1 0,-2 7 0,-2-1-1250,-1 1 1,-3-1 0,4 3-1,-4 1 86,-1 2 1,3 8 0,-6-2-1,-2 4-128,-1 2 0,3 0 1,1 0-1,-3 2-268,-1 4 1,-3-4 0,1 2 0,-1-6 156,1-4 1,1-8-1,3 2 1,3-3 306,2-3 1,2 1-18,6-1 1,10 1 0,6-3 15,5-3 0,4 1 0,-4-5 0,5 2 90,1 3 0,2-3 0,6 2 0,0 1 6,0 3 0,2-5 0,-1 1 1,1 2-381,-4 1 0,-4-3 1,2-2-1,-3-1-579,-3 1 0,-2-4 724,-5 5 0,-40-14 0,-9 1 0</inkml:trace>
  <inkml:trace contextRef="#ctx0" brushRef="#br0" timeOffset="1312">9 967 7773,'-8'10'358,"8"-3"1,0-7 0,10 0-29,5 0 0,5 0 0,3-2 1,6-2 295,4-1 1,2-9 0,0 2-1,2-3-383,3-3 1,3 1 0,6 0 0,-3-1-299,3 1 1,-5-1 0,1 1-1,-2-1-327,-5 1 1,-6 5 0,-5 0-1,-2-1-568,-4-3 0,-7 7 0,-4 1-685,-3 0 1635,-1 6 0,-52 10 0,-13 11 0</inkml:trace>
  <inkml:trace contextRef="#ctx0" brushRef="#br0" timeOffset="1350">498 880 7804,'-8'9'-12,"4"1"284,-8-4 1,9 3 268,-3 9 1,4-6 0,2-1-1,0 3-310,0 1 1,8 5-1,1 3 1,3 6-213,0 4 0,-3 10 1,5 1-1,-4 5-227,-3 3 1,5-11-1,-4 8 1,-1-9-503,1-5 0,-2 2 0,-4-14-346,4-1 0,-4-13 1056,4-9 0,-6-45 0,-6-26 0,1-6 0,0 1 0</inkml:trace>
  <inkml:trace contextRef="#ctx0" brushRef="#br0" timeOffset="1835">672 460 8392,'2'-9'801,"4"3"1,-2 6 0,6 8-115,-3 9 0,7 10 1,-2 14-1,5 8-294,6 7 1,-3 14 0,3 13 0,-2 8-248,-9-41 1,0-1-1,7 44 1,3-5-1,-7-11-106,-3-5 1,-7-16 0,5-7-1124,-2-10 178,-2-16 0,-6-25 0,0-13 149,0-7 0,0-15 1,0 0-1,0-5 393,0-7 1,0-7-1,0-2 1,0 0 88,0-3 0,0 7 0,0-2 1,0 7 265,0 9 0,2 3 0,2 4 0,3 6 34,3 9 0,-4 3 0,4 11 0,-1 6 868,1 7 0,2 15 1,5 5-1,1 6-174,-1 5 1,-5 5 0,-1 7-1,3 1-356,1-1 0,1 1 0,-2-1 0,-3-2-427,3-3 1,-5 0 0,1-11 0,-2-5-1834,-4-3 0,4-11-451,-3-5 2347,1-24 0,-21-77 0,5 23 0,0 0 0</inkml:trace>
  <inkml:trace contextRef="#ctx0" brushRef="#br0" timeOffset="2048">1371 1054 8175,'0'12'1463,"2"-2"-1805,4-3 0,-2-1 0,7-6 708,3 0 0,1 0 1,3-2-1,-1-4-66,1-5 0,-1-7 1,1-3-1,-1-4-248,1-3 0,-7-1 0,-1-4 0,0 2-68,-1 2 0,-5 0 0,2-4 1,-4 2 8,-2 2 1,-8 8 0,-3-3 0,-5 7 126,-1 5 0,-7-1 0,1 7 0,0 4-63,-3 6 0,7 7 0,-4 13 1,5 5 66,7 4 1,-3 10 0,8 3 0,2 5 236,2 1 0,4 6 1,4 0-1,6 1-3,3 1 1,5-12 0,3 3 0,6-9-733,4-9 0,4-5 0,4-13 1,3-3-619,1-6 1,6-14 991,-5-10 0,-9-36 0,0-18 0,4-8 0,-1-1 0</inkml:trace>
  <inkml:trace contextRef="#ctx0" brushRef="#br0" timeOffset="2897">2122 356 7807,'-2'-18'550,"-4"1"1,4 5 434,-4 0 0,4 7-302,2-7 0,0 10-462,0 2 1,0 16 0,2 13 0,4 6-22,6 5 0,-2 11 0,1 9 0,3 2-93,1 4 1,3 8-1,-1 3 1,1 3-70,-1 3 0,-5-13 0,-3-6 0,1-9-117,0-9 1,-6-5 0,2-12-214,-4-6 1,-2-13-313,0-10 1,0-8-1,0-9 218,0-1 0,0-5 1,0-2-1,0-4 74,0-8 0,0 2 0,0-6 0,0 2 62,0-1 0,0 5 0,0-2 0,0 8 101,0 3 1,5 3 0,3 6 0,2 1 223,3 5 0,5 3 1,3 8 204,2 0 0,1 2 0,-7 4 0,1 5 227,-1 5 0,1 9 0,-1 2 0,1 2-32,-1 0 0,-1 0 1,-3 6-1,-3 0-139,-2 0 1,-3-2 0,-5-2-1,0-4-193,0-1 1,0 3 0,0-4 0,-2 0-267,-3 0 1,-5-3-1,-8-9 1,1-1-571,0 2 1,-7-7-1,1-1 1,0-4-371,-3-2 0,7-2 1,-4-4-1,3-7 1063,3-9 0,-1-59 0,10 29 0,-1 1 0</inkml:trace>
  <inkml:trace contextRef="#ctx0" brushRef="#br0" timeOffset="3518">2978 880 7807,'0'-10'1503,"0"0"-728,0 4 0,-2 2-634,-4-7 1,2 7-1,-8-4 1,-1 2-141,-3 0 1,-1 1 0,-1 5 0,1 0-129,-1 0 0,-1 0 0,-2 0 1,-3 2-38,3 3 1,2 5 0,1 10 0,1 1 68,-1 2 1,9 8 0,3-2 0,4 6 214,2 6 0,0-4 0,0 4 0,2-5-24,4-1 1,3-2-1,9-3 1,-1-7-226,1-4 0,5-3 1,0-3-1,-1-3-100,-3-2 1,-2-4-1,1-8 1,-3-6-96,-3-5 1,2-1 0,-7-15-1,1-4-32,0-4 0,4-9 1,-7 1-1,-1-3 247,-2-3 0,4 9 0,0 1 1,-2 4 108,-2 4 0,-2-2-121,0 14 0,2 10 0,1 13 542,3 9 0,0 15 0,-4 5 0,2 4 168,2 2 1,5 5 0,-3 3-1,0 0-216,0-1 1,3 5 0,-3-6 0,0-4-497,0-6 0,3 0 0,-3-8 1,0-2-1179,0-1 1,5-15 1300,-1-10 0,-4-52 0,-1-26 0</inkml:trace>
  <inkml:trace contextRef="#ctx0" brushRef="#br0" timeOffset="3864">3222 687 10003,'0'18'903,"0"-1"1,0 3-435,0 3 0,0 4 0,2 10 0,2 2-222,2 2 0,5 5 0,-3-3 0,0 0-187,0-1 0,3-3 0,-5-10 0,-2-6-1537,-2-3 938,6-10 1,-6-5 0,4-10 0,-5-9-6,-1-7 0,0-8 0,0-12 0,0-4 220,0 1 1,0-7 0,0 5 0,0-3 141,0 2 1,0-1 0,2 7 0,2 4 275,2 6 1,2 0 347,-2 8 1,-2 7 0,5 13-1,1 8 64,0 13 1,-5 7 0,5 10 0,-2 2-245,-4 4 1,6 1-1,-1 7 1,1-5-607,-4-1 1,3-2 0,1-6 0,2-2-777,-1-4 1,-1 2-1,4-10 1120,-3-5 0,32-61 0,13-23 0</inkml:trace>
  <inkml:trace contextRef="#ctx0" brushRef="#br0" timeOffset="4331">3729 880 7807,'0'-10'1135,"0"0"-773,0 4 1,-2 4-1,-2-5 1,-4 1-259,-2 0 1,-1-6 0,-7 5 0,1-1-13,-1 0 0,3 0 0,-1 4 1,1-1-34,-5 1 1,5 2 0,3 2-149,-1 0 0,3 9 1,0 7-1,2 7 195,5 4 1,3 3 0,5 4 0,7 3 140,3 4 0,3-4 0,-1 4 1,1-6-240,-1-6 1,7 0-1,-1-10 1,-2-3-186,-1-1 1,-3-7-1,1-4 1,-1-8-14,1-8 1,-3-17 0,-1-8-1,-5-7 67,-1-11 1,-2 1 0,-6-8 0,0 0 15,0 0 1,0 4-1,0-4 1,-2-1 41,-4 1 0,-2-2 1,-5-6-1,1 3-48,-1 3 0,-3-2 0,-1 7 1,1 7 146,4 9 0,5 10 0,5 18 367,-4 3 1,4 6-1,-4 12 1,4 8 30,2 7 0,2 6 1,2 10-1,2 4 32,-2 5 0,3 5 0,1 3 0,2 2-68,4 3 0,-5 12 1,3-1-1,1 2-445,3 0 1,1-8-1,1 0 1,-1 0-658,1-2 1,-1-11-1,3-17 1,1-8-693,2-7 1,1-9 0,-5-6 0,2-8-191,3-8 1588,-1-11 0,-2-27 0,-1-13 0,3-8 0,0 1 0</inkml:trace>
  <inkml:trace contextRef="#ctx0" brushRef="#br0" timeOffset="4649">4322 408 8715,'-2'-10'1216,"-3"4"1,-5 5 0,-8 1-558,1 0 0,0 1 1,-3 5-1,-1 6-587,-3 3 0,1 5 0,6 1 0,-1 4-468,1 3 0,7-7 0,4 2 0,4-3-226,2-3 1,8-1-1,4-3 1,5-3 230,7-2 1,3 3-1,8-5 1,0-2 500,-1-2 1,1 0-1,2 2 1,0 4 277,-2 1 0,4-3 0,-12 6 0,0 1 342,-4 3 0,-3 1 0,-5 1 1,-3-1-61,-6 1 1,-4-1 0,-2 3 0,-2 1-433,-4 2 1,-4 0-1,-9-5 1,-2-1-405,-3 1 0,-5-7 0,4 1 0,-2 0-749,-4-3 0,-2-1 1,-2-6-1,2 2-1344,4 2 1,-2-2 2258,7-10 0,-7-35 0,4-15 0</inkml:trace>
  <inkml:trace contextRef="#ctx0" brushRef="#br0" timeOffset="5364">5318 600 7807,'-12'-12'119,"1"1"0,5 1 0,-6-3 441,-1 1 0,3 6 0,-2-6-323,-1-1 0,3 5 0,-2 0 1,-1 2-19,-3 1 1,-3-1-1,-3 6-206,-1 0 0,0 2 0,5 4 1,1 7-80,-1 9 0,1-1 0,-1 8 0,1 2 136,0 2 0,1 2 0,4 2 0,7 2 15,3 1 1,2 9 0,2-4-1,3 1 131,7 1 1,4-3 0,3 3 0,4-6-142,6-5 1,-1-8 0,1-5-1,2-6-247,2-5 1,-4-4 0,-2-8 0,-2-2-55,-3-4 0,-3-6 1,-2-11-1,1-6 6,-1-4 0,-5-4 1,-2-4-1,-3-5-82,-3-5 1,-2 5 0,-2-1 0,0-1 37,0-3 1,0 1-1,0 3 1,0 8 137,0 8 0,-6 0 0,1 8 578,1 2 0,-4 11-159,2 10 1,0 8 0,6 11 0,2 3 292,4 1 1,-2 8-1,8-2 1,-1 6-25,-1 6 0,5-4 0,-3 5 1,2-1-481,-3 0 0,5-1 1,-6-5-1,1-2-611,1-4 1,-2-3 0,3-11 0,-3-1-342,-2-3 1,-1-7 0,-3 0-1,2-8-563,-2-7 0,-2-15 1433,-2-8 0,3-25 0,2-11 0,-1-9 0,1-1 0</inkml:trace>
  <inkml:trace contextRef="#ctx0" brushRef="#br0" timeOffset="5687">5650 425 8832,'0'18'2584,"0"-1"-2235,0 1 0,0 1 0,2 5 0,1 5 192,3 4 1,6 9-1,-4 3 1,-1 2-332,1-1 0,0-1 0,-4 1 0,2-5-323,-2-4 0,3-10 1,-1-4-977,-2-3 600,-2-11 0,-2-9 0,0-13 1,0-8 213,0-9 0,0-10 0,0-5 0,0-2 88,0 1 0,2 1 0,2-3 0,2 1 117,-2-1 1,5-1 0,1 1 0,2 3 13,-1 2 1,3 3 0,7 7-1,2 4-38,-1 5 1,-3 7 0,-1 5 0,-1 4-303,1 1 1,-1 5 0,0-2-315,1 8 1,-6 5 0,-3 9 709,-1-1 0,-18 63 0,-9 15 0</inkml:trace>
  <inkml:trace contextRef="#ctx0" brushRef="#br0" timeOffset="6240">6121 670 8841,'0'17'948,"2"-7"-1640,4-4 1,-2-4-1,7-4 987,3-4 0,2-4 1,-1-7-1,-1-2 485,-3-5 0,1 3 1,5-8-1,-1 0-498,-4 2 0,3-6 1,-5 2-1,0-6-14,-5-4 1,-3 0 0,-2 4 0,0-2-415,0-1 0,-7-3 1,-5 4-1,-4 0-224,-1 6 1,-2 6 0,-3 12 0,-3 1 257,-2 2 0,5 12 1,-3 6-1,2 16 179,0 9 0,-1 17 1,9 7-1,1 5 144,3 6 1,7 0 0,-2 0 0,4-2 245,2 2 0,2 0 0,4-2 0,5-6 20,5-4 1,7-7-1,2-5 1,3-5-847,3-9 0,2-15 0,2-7 0,-1-4-813,1-2 0,-2-16 0,-2-9 0,-3-12-2487,-3-9 3669,-10-13 0,-16-6 0,-5-9 0,-4-10 0,0 1 0</inkml:trace>
  <inkml:trace contextRef="#ctx0" brushRef="#br0" timeOffset="6830">1755 1892 7777,'-17'0'428,"5"0"1,0 0 123,-1 0 0,3 2-319,-2 4 1,9 4 0,-3 7 0,4 3-143,2 3 1,0-2 0,0 10 0,2 4-43,4 4 1,-3 4 0,11-2-1,4 3-125,3 1 0,4 3 0,-4-7 0,5-4-71,1-6 1,-4-6 0,6-7-1,0-3-73,-2-3 0,5-4 0,-9-12 0,-2-6 84,-1-7 0,-3-12 0,-1-1 0,-5-3 186,-5-1 1,-2-7 0,0-2 0,2 0 105,-3 1 0,-6 1 0,-5 6 1,-2-2 88,-3-4 1,-9 6-1,-1-1 1,0 5-55,-3 0 1,-1 5 0,-6 3 0,2 6-51,2 5 1,6-2-1,-4 8 1,1 3-123,5 1 1,4 9 0,3 5 0,4 4-407,3 1 0,1 6 0,6 3 0,0 1 387,0 4 0,62 17 0,15 7 0</inkml:trace>
  <inkml:trace contextRef="#ctx0" brushRef="#br0" timeOffset="7333">2244 1805 9895,'2'18'407,"4"-1"1,-2 8 0,7 4 0,3 4-93,2 2 1,1 0-1,0 2 1,3 4-171,3 5 1,-3-3-1,3-2 1,-4-6-157,-1-6 0,-1-4 0,-1-7 0,-3-3-235,-1-3 1,-6-4 102,5-8 0,-7-2 1,2-4-1,-4-8-37,-2-7 1,0-1 0,0-7-1,0-2-73,0-2 0,6-4 1,0-1-1,-1-5-78,3-2 0,-4 5 0,6-5 0,0 2-38,-1 4 0,-3 1 0,4 1 0,-1 2-133,1 8 1,-4 5 501,6 5 0,-24 62 0,0 15 0</inkml:trace>
  <inkml:trace contextRef="#ctx0" brushRef="#br0" timeOffset="7480">2698 2102 7788,'2'16'-37,"2"-3"1,2-1 3,-2 1 0,5-3 1,3 2 344,4 1 1,1-5 0,1-2 0,-1-4-74,0-2 0,7-2 1,-1-4-1,-2-6-166,-1-3 0,-3-5 0,1-1 0,-3-4 7,-3-2 0,1 0 0,-7-3 0,-2 5-13,-2 0 1,-2 4 0,0-7 0,0 3-69,0 4 0,-6 2 0,-1 1 0,-3 1-55,-4-1 0,-3 3 0,-5 3 0,-1 6 49,2 4 0,1 2 0,3 2 1,-1 4-2,1 6 0,1 3 0,3 5 0,3 3 62,2 6 1,3 4 0,5 2 0,0 2 197,0 3 0,2-1 0,3 8 0,7-1 35,4-1 1,1-2-1,2-8 1,3 0-459,1 0 1,6-8 0,-6-6 0,1-7-367,1-9 1,-4-3-1,6-4 1,-1-5-651,-5-11 0,-2-7 1187,-1-10 0,-5-20 0,-1-10 0,2-6 0,-1 0 0</inkml:trace>
  <inkml:trace contextRef="#ctx0" brushRef="#br0" timeOffset="7731">3257 1945 7788,'-10'17'424,"3"3"1,7 1-1,0 2 174,0-1 1,0-1 0,0 2 0,0 6-286,0 4 0,2 8 0,1 0 0,5-2-104,2-2 1,-6-2 0,4-2-1,-3-4-35,1-6 1,2-6-1032,-2-5 1,-4-6-1,4-14 418,-5-9 0,-1-11 0,-1-10 0,-3-5 374,-2-2 0,0-1 0,6-5 1,0 3 128,0 1 1,0 8 0,0-1 0,0 3-68,0 2 1,0 0 0,2 0-1,4 2-119,5 4 0,5-2 122,1 8 0,1 7 0,-1 8 0</inkml:trace>
  <inkml:trace contextRef="#ctx0" brushRef="#br0" timeOffset="8230">3449 1700 8771,'12'12'1314,"-1"2"0,1 5-984,-2 8 1,5 6 0,-3 6 0,3 6-366,3 7 0,-1 10 0,1-4 0,-1-1-652,1-3 1,-7-4 0,1-1 0,0-6-966,-3-7 1652,7-5 0,9-67 0,12-15 0</inkml:trace>
  <inkml:trace contextRef="#ctx0" brushRef="#br0" timeOffset="9063">3956 1927 8308,'-12'-9'484,"0"1"0,-1 2-172,-3 0 0,5-1 0,-1 3 1,-2-2-276,-1 2 1,-3 2-1,1 2-17,-1 0 1,3 4 0,3 6-95,6 7 1,5 6 0,1 1 0,0 5 135,0 4 0,1 2 0,5 0 0,6-1 22,3 1 0,3-2 1,-1-2-1,1-3-215,-1-3 1,-5-8-1,0-7 1,1-2-213,3-4 0,1-2 1,-1-6 57,-5-8 1,3-2 0,-8-17-1,0-3-45,1-5 0,-5-8 0,4 4 1,-4 1 210,-2-1 0,0 2 0,0 8 0,0 2 136,0 2 0,0 8 222,0-2 0,0 13 0,2 10 361,4 10 1,-2 7 0,5 4 0,1 5-89,0 1 1,-1 8-1,5 5 1,-2-1-353,1-2 0,-3-8 0,0 0 1,-1 0-1028,1-1 1,-4-3 12,6-8 0,-7-1 0,5-7 0,-2-9 854,-4-9 0,-4-13 0,-4-3 0,-2-2-91,2-29 1,2-2 0,2 15 280,0-39 1,0 53 166,0 18 0,2 7 0,2-4 0,4 2-183,1 0 1,-3-5 0,6 5 0,2 0-34,1-2 0,4 6 0,3-3 1,1 3 108,-2 2 1,5 0 0,-1 0 0,0 0 212,0 0 1,1 2 0,-5 3-138,2 7 1,-1 4-1,-9-1 1,-3-1-143,-2-3 1,-3 1 0,-5 5-188,0 1 0,-2-7 1,-3 1-628,-7 2 1,-5-7 0,-5-1 0,-3-4-172,-2-2 1,5 0 0,-3-2 0,2-2 468,0-1 0,-6-9 0,5 2 0,3-3 219,2-3 0,3 7 0,2-1 624,3-1 1,1 3 733,-2-2 0,7 10-662,10 2 1,-1 8 0,8 11 0,2 3-295,1 1 0,3 10 1,-1 2-1,-1 10 22,-5 5 1,5 4-1,-7 3 1,3 1-246,0-2 0,-8-2 0,3-3 0,-1-5-1713,0-5 1,0-12 231,-6-5 0,0-17 1,0-12-510,0-17 1924,0-9 0,6-37 0,3-15 0,1-7 0,0-1 0</inkml:trace>
  <inkml:trace contextRef="#ctx0" brushRef="#br0" timeOffset="9501">4567 1875 7801,'17'-6'-420,"1"-2"591,-1-1 1,1 5 0,-1-4 27,1 0 0,-1 6 0,1-3 0,-1 3 522,1 2 0,-1 0 1,2 0-294,5 0 1,-5 2 0,4 1 0,-5 5-153,-7 2 0,3 2 1,-8 5-1,0 0-79,1 1 0,-5-1 0,2 1 1,-6 1-237,-3 5 0,-9-5 1,2 4-1,-3-3-647,-3-3 0,-5 1 0,0-1 0,-1-1 23,-1-5 1,6-3-1,-6-8 1,1 0 198,1 0 0,0-8 0,5-3 0,1-7 270,-1-5 0,1 1 0,1-7 0,5 0 179,5 2 1,-2 2 0,2 7 0,2 1 406,2-1 0,2 7 397,0-1 1,2 8-258,4-2 0,-2 12 0,8 6 1,-1 3 53,-1 3 1,4 7-1,-7 4 1,1 6-171,0 6 0,6 4 0,-5 9 0,3 2-107,0 2 0,-7 6 0,5-5 0,-2-3-603,-4-2 1,3-3-1,-1-7 1,0-9-1516,2-10 0,-6-9 1809,4-10 0,3-47 0,-1-29 0,2-6 0,0-1 0</inkml:trace>
  <inkml:trace contextRef="#ctx0" brushRef="#br0" timeOffset="9799">4951 2189 7801,'2'16'0,"2"-3"992,2-1 0,7-8 0,-1 2-1219,3-4 0,3-10 0,-1-4 1,1-3 438,-1-3 1,1 1 0,-1-3 0,1-3-6,-1-6 1,-5 2 0,-2 0 0,-3 0-241,-3-1 0,-2 5 1,-2-4-1,-2 2 170,-4 3 0,-3-1 0,-9 4 0,-1 5-10,-4 4 1,3 5 0,-3 5 0,1 0 25,-1 0 0,4 9 1,-3 7-1,7 7-12,3 4 1,8 2 0,-1 8 0,3 2 134,2 2 1,0 1 0,2-3 0,3 2-265,7-2 1,4 2 0,1-5 0,2-4-667,5-5 1,-3-6 0,8-7 0,0-5-546,-2-1 0,6-4 0,-5-10 1199,-1-5 0,24-48 0,8-22 0,-17 23 0,-1 1 0,1-1 0</inkml:trace>
  <inkml:trace contextRef="#ctx0" brushRef="#br0" timeOffset="10249">5580 1858 7801,'-12'0'1630,"1"0"1,-1-2-1609,2-4 0,-5 4 0,3-6 0,-4 0 5,-1-3 1,0-3 0,-1 0 0,1 3 139,-1-3 0,-1 7 0,-3-1 0,-1 2-195,2 0 1,1 4-1,3 12 1,1 9-245,5 6 0,-3 5 0,8 6 1,2 5 291,3 6 0,2 9 0,5 2 0,6 0 201,3 3 1,5-7 0,1 2-1,4-9-60,3-12 0,-5-8 1,6-10-1,2-1 35,2-4 0,-6-7 0,-2-10 0,-1-9-393,-1-7 1,0-7 0,-5-8 0,-1-5 59,1-6 0,-7-9 1,-1-4-1,-2 0 76,-4 0 1,3-5-1,-1 5 1,-2 0 19,-2 0 0,-4-10 0,-4 4 1,-3 2-24,-1 2 1,-6 4 0,5 5 0,-3 3 48,2 3 1,-1 13 0,5 12 482,-2 9 1,7 7-114,-3 12 0,4 3 1,2 11-1,0 3-173,0 6 1,0 12-1,0 7 1,2 9 328,4 7 0,3 11 0,7 7 0,-3 3-340,-1 3 1,0-1 0,5 0 0,3-3-921,3-9 0,-2-9 0,6-19 0,0-8-2944,1-8 3693,1-6 0,6-70 0,0-15 0</inkml:trace>
</inkml:ink>
</file>

<file path=ppt/ink/ink2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9:06.835"/>
    </inkml:context>
    <inkml:brush xml:id="br0">
      <inkml:brushProperty name="width" value="0.04286" units="cm"/>
      <inkml:brushProperty name="height" value="0.04286" units="cm"/>
      <inkml:brushProperty name="color" value="#FFFFFF"/>
    </inkml:brush>
  </inkml:definitions>
  <inkml:trace contextRef="#ctx0" brushRef="#br0">35 0 7153,'-17'0'830,"7"0"0,2 2 1,8 4-503,0 6 1,0 3 0,2 3-1,2 1-54,2 5 0,5 3 0,-3 10 1,0 3-24,0 7 0,3 3 0,-5 5 0,-2 1-28,-2 2 1,0 6 0,2-4 0,2 1-24,-2-1 1,-3 0 0,-1-4 0,0 4 12,0 2 1,0-5 0,0 1 0,0-4-29,0-1 1,0-1-1,0 0 1,0 1-34,0-1 1,0 1-1,0-1 1,0 0 20,0 1 0,0-1 1,0 2-1,0 3-7,0 1 0,-5 0 1,-1-5-1,2-1-44,2 0 0,2 1 1,0 1-1,0 0-47,0-1 1,-6 3-1,0-9 1,2 3 32,3 2 0,1 5 0,0-1 1,0-2-8,0 3 0,0-1 0,-2-2 0,-2 2-2,-2 3 1,0-1-1,6-4 1,0 3-81,0 1 0,0 0 0,0-6 0,0-1-5,0-5 0,0 3 0,0-6 1,0-1 49,0 1 0,0-2 0,0-6 0,0 0 14,0-1 1,0 7 0,0 0 0,0-2-23,0-2 0,6 0 0,0 3 0,-2 5-32,-2 0 1,-2-1 0,0-5 0,0 4 12,0 1 0,0 1 0,0 3 1,0-3 3,0-2 1,0 3 0,0-1-1,0 2-17,0 1 0,0 1 1,0-11-1,1 5-51,5 2 0,-4-1 0,4 3 0,-4-4-53,-2-1 0,0 1 0,0 5 1,0-1 33,0 2 1,2 1 0,2 2 0,2 1-142,-2-1 1,-3 6 0,-1 1-1,0-3 111,0-2 0,0-3 1,0-1-1,0-1 98,0-1 1,0 1-1,0-11 1,0 5-1,0 2 1,0-1 0,0 5 0,0-4 10,0-3 1,0 1 0,0-4 0,0 2-27,0-3 0,0 5 0,2-2 1,2 0-17,2 1 1,0 1 0,-6 3 0,0-3 18,0 0 0,2-4 1,2 7-1,2 1 10,-3-3 1,-1-1 0,-2-6 0,0 2-7,0 2 0,2 5 0,2-3 0,2 0-13,-2-1 1,-2 5 0,0-5 0,2 3-13,1 4 0,1-5 1,-6 1-1,0-1 19,0 1 1,0 0-1,0 1 1,0-3 58,0 0 0,0-6 0,0 5 0,0 1-57,0 4 1,0-3 0,0 3 0,0-1 13,0-1 0,0 5 1,0-5-1,0 0 35,0-5 0,0 3 0,0 0 1,0-1-65,0 1 0,0 0 0,0-4 0,0 1-29,0-1 0,0 4 1,0 0-1,0-1-19,0 1 0,0 0 0,0-3 0,0 5-33,0 0 0,0-1 0,2-3 1,2 4-42,2-1 1,0 5 0,-6-8 0,0-3 144,0-1 0,0-8 0,0 0 1,0 3-29,0 1 1,2-4 0,2 0-1,1 2-16,-1 2 0,-2 2 0,-2 0 0,0 0 1,0-1 0,6-1 0,0 0 0,-2-1-20,-2-1 1,-2 5-1,0-6 1,0 3 58,0 1 0,6 1 0,-1 0 1,-1 0 26,-2 0 1,0 0-1,2 2 1,2 2-49,-2 2 1,-2-1 0,0-3-1,1 2-17,3 2 1,0-1-1,-4-5 1,2 0 6,2 0 0,0 0 0,-6 2 0,0 2 0,0 2 0,1-1 0,3-5 0,2 2-32,-2 4 0,-2-2 0,-2 5 0,2-1 46,4-4 1,-4-2-1,4 0 1,-5 1-64,-1 3 1,0 0-1,0-6 1,2 0-48,4 0 0,-4 0 1,4 0-1,-4-3 57,-2-2 0,0 3 0,2-4 0,2 4 2,2 2 1,-1 0-1,-5-2 1,0-2 27,0-2 0,6 6 1,0 5-1,-2-1 19,-2-2 0,0-2 0,2 0 1,2 0-50,-3 0 1,-1 0 0,-2 0 0,0 0 28,0-1 0,0 7 0,0 0 0,0-2 44,0-2 0,0 3 0,2 1 0,2-2 14,2-2 0,0-4 0,-6-2 0,0-2-37,0 2 1,0-4 0,0 0 0,0-1-24,0-5 0,0 4 0,0-2 0,0-1 1,0-3 0,0 4 0,0 1 0,0-3 8,0-1 1,0 3-1,0 0 1,0-2 19,0-1 0,0-3 1,0 3-1,2 1 36,4 2 1,-4 1 0,3-7 0,-3 1-69,-2-1 1,0 2 0,0 3-1,0 1 15,0-2 1,0-1-1,0-1 1,2 3-98,4 1 1,-4 2-1,4-4 1,-4 3-6,-2-3 1,0 0 0,0 1-77,0 1 1,6 0 0,-1-5-1289,-1-1-761,-2 1 1300,-2-9 0,-2-5 0,-2-15 944,-1-13 0,-21-24 0,-9-12 0,1-6 0,0 0 0</inkml:trace>
  <inkml:trace contextRef="#ctx0" brushRef="#br0" timeOffset="2050">821 1363 7745,'-18'-10'-12,"1"0"0,0 6 0,-1-1 430,1 1 0,-1-4 1,1 2-1,-1 2 182,1 2 0,-3-4 1,-1 1-1,-4 3-468,-2 6 1,5-1 0,-3 9 0,2 4-179,-1 5 1,1 0-1,6 8 1,-1 2-154,1 2 0,7-3 1,4-1-1,4 0-110,2-2 1,2 0-1,4-6 1,6 3 55,3-3 0,3-2 1,1-1-1,2-1 149,3 1 1,5-1 0,-4 3-1,0 1 167,1 2 1,-3 3-1,-4-5 1,3 4 229,1 2 1,-6-3 0,-7 3-1,0 0 112,-1 0 1,-5-4 0,2 5 0,-4-3-59,-2-4 1,-8 1-1,-3-1 1,-7 2-223,-5-2 0,2-1 1,-7-5-1,1-1-443,0-2 0,0-8 1,-4 1-1,4-3-2205,1-2 2523,3-15 0,-2-67 0,11 26 0,1 0 0</inkml:trace>
  <inkml:trace contextRef="#ctx0" brushRef="#br0" timeOffset="2997">751 1939 7758,'18'10'597,"-1"-4"-334,0-5 1,1-2-1,-1-5 0,1-6 1,1-3 0,3-3 0,1-1-95,-2-5 1,-7 5-1,-3-6 1,1 1-84,-2 1 1,0 0 0,-7 5 0,3 1-50,-2-1 1,-4 1 0,-6 2-141,-5 3 1,-5 4-1,-1 8 51,-1 0 0,1 2 0,-1 4 0,1 7-12,-1 9 1,7-1-1,-1 8 1,0 2 180,3 2 0,-1 4 1,6 2-1,-2 2 86,2-2 0,2 3 0,4-1 0,4-2-120,6-2 1,3-8-1,3-2 1,-1-2-126,1-4 0,-1-9 0,3-6 1,1-4-174,2-2 0,1-10 0,-5-7 1,2-12-29,3-10 1,-1 0 0,-8-8 0,-1-1-14,-2-3 0,-3 5 0,5 1 0,-4 1 184,-3-1 1,-1 8-1,-6 0 1,0 8 81,0 4 1,0 2-1,0 5 316,0 1 0,-2 7 140,-4 4 0,3 14 0,-7 7 1,2 11-108,4 7 0,2 0 0,2 13 0,0 5 3,0 5 1,0-2 0,0 3 0,0-7-183,0-3 0,0-3 1,0 3-1,0-8-116,0-8 0,6 0 0,2-10-528,2-5 0,-5-7 0,7-13 160,2-7 1,-5-9-1,1-17 1,0-3-293,-1-7 0,-3-3 0,6-3 1,0 1 242,-3 0 0,5 5 0,-8 0 1,-1 1 265,3 1 0,-6-3 1,6 9-1,-2 6 99,0 8 0,-1 5 340,-5 3 0,0 9 0,2 8 0,2 10 166,2 5 0,0 10 1,-6 5-1,0 5-26,0 5 0,0-1 0,2 8 1,2-1-71,2-1 1,-1 5 0,-5-5 0,0 0-226,0-5 0,0-3 0,2-4 0,2-4-1438,2-5 530,0-5 1,-4-11 0,2-8 0,1-12 83,-1-9 0,4-6 1,-2-10-1,0-2 160,1-2 0,-3-2 1,6 5-1,-2-3 204,-4 2 0,3 2 0,-1 2 0,0 0 200,2 0 1,-6 8 0,4 4 0,-2 6 1006,1 5-379,-3 4 1,6 10 0,-8 4 0,0 6-34,0 3 0,2 4 0,2 5 0,2 5-109,-2 4 0,3 2 0,-1 0 1,-2 2-182,-2 3 1,4-3-1,0 6 1,-1-2-242,3-1 1,-6 7-1,6-8 1,-2-4-421,0-4 1,-1-10 0,-3 2-1754,4-3 1388,-4-11 1,6-9 0,-6-11-1,2-7 389,1-5 1,3-2 0,-4-8 0,2 2 394,-2 0 0,6-6 0,15-52 0,-7 32 0,1 1 0</inkml:trace>
  <inkml:trace contextRef="#ctx0" brushRef="#br0" timeOffset="3488">1764 1729 7758,'-10'0'-875,"3"2"1522,7 4 1,0 4 0,0 9-322,0 5 1,0-3-1,1 8 1,3 2-206,2 2 1,0 8 0,-4 2 0,2-1-96,2 1 0,-1-2 1,-3-6-1,2-2-856,2-4 0,0-4 830,-6-8 0,0-38 0,0-10 0</inkml:trace>
  <inkml:trace contextRef="#ctx0" brushRef="#br0" timeOffset="3621">1729 1433 7758,'-17'0'2574,"-1"0"-1911,8 7-1234,3 3 1,9 2-1326,3-1 1896,5-7 0,39 43 0,7 1 0</inkml:trace>
  <inkml:trace contextRef="#ctx0" brushRef="#br0" timeOffset="3714">2131 1729 7758,'-2'-9'499,"-2"1"331,-2 0 0,-7 6-357,1-4 1,2-1-382,-1 1 1,-1 0 0,-6 8 54,1 4 0,1 3 1,3 9-1,3 1-181,2 5 0,-3 3 0,5 8 1,2 0 42,2 0 0,2 5 0,0 3 1,0 0-123,0-1 0,8-1 0,4-8 0,3-2-365,3-2 1,5-13 0,0-1-1,0-5-44,3-6 0,-7-4 0,4-6 0,-3-7 522,-3-9 0,1-5 0,-5-30 0,-1-14 0,1-5 0,1 1 0</inkml:trace>
  <inkml:trace contextRef="#ctx0" brushRef="#br0" timeOffset="4034">2340 1747 7758,'-5'17'0,"-3"3"672,-2 3 0,6-4 1,-2 5-1,4-3-515,2 2 0,0 6 0,0 10 1,0 2 77,0-2 0,6-2 0,2-2 0,2-2-310,3-4 1,5-4 0,3-8 0,2-1-44,-1-4 0,-3-5 0,-1-7 0,-1-4-52,1-7 1,-3-3-1,-1-15 1,-3-2 34,3-2 0,-6-8 0,-3 1 0,-3-1 183,-2-2 1,0 6 0,0-3 0,0 3 178,0 2 1,-5 6-1,-3 0 1,-2-1-62,-3 3 1,-3 2 0,-1 8 0,-3 1 61,-3 4 1,3 5-1,-3 7 1,4 2-210,1 3 0,1 5 0,1 8 0,5-1-579,5 0 0,4 1 0,2-1 1,0 1-284,0-1 1,8-1 0,3-4-1,5-7 843,1-3 0,3-2 0,3-2 0,6-3 0,35-44 0,10-17 0</inkml:trace>
  <inkml:trace contextRef="#ctx0" brushRef="#br0" timeOffset="4366">2602 1677 7758,'8'-10'700,"4"5"0,-3 3 0,1 4-152,-2 3 1,0 5-1,-4 7 1,1 3-197,-1 3 0,0 10 0,0 10 0,2 1-102,-2 5 0,-2 1 0,-2 3 0,0-1 15,0 1 1,0-9-1,0-3 1,0-6-198,0-6 1,0 2-336,0-8 1,0-9-1,0-14-146,0-10 0,0-7 1,0-8-1,2-10-46,3-10 1,-3-5 0,6-3-1,-2-1-24,0-4 0,1 3 0,-3-5 0,4 4 348,2 3 0,-4-1 0,3 13 0,1 5 93,0 4 0,-4 9 1,5 12 248,3 5 0,-6 13 1,-1 11-1,-1 9 15,0 6 1,6 10 0,-7 3 0,-1 5-67,-2 1 1,0 1 0,2-3 0,2-3-461,-2-7 1,0 1-1,0-4 1,3-6-749,3-4 1,0-4 0,3-7 1051,-1-4 0,-2-12 0,1-12 0,28-73 0,-19 32 0,-1 1 0</inkml:trace>
  <inkml:trace contextRef="#ctx0" brushRef="#br0" timeOffset="4816">3109 1834 7954,'0'-17'509,"-2"-1"0,-2 1 0,-4-1-407,-2 1 1,1-6 0,-5-3 0,3 1 53,-3 0 0,-2 2 1,-1 7-1,0 3 57,-1 1 1,1 12 0,-1 4-139,1 11 0,7 22 1,4 4-1,4 7-88,2 5 0,0 5 0,0 0 0,2-1 75,4-3 1,-2-4 0,7-1-1,3-6-35,2-7 0,-5-1 0,1-15 0,1-7-162,3-3 0,1-4 0,1-8 0,-1-6-88,1-9 0,-7-16 0,1-14 0,2-5 17,1-7 1,-3 3 0,-2-8 0,-3-2 23,-3-2 0,4-7 1,-2-3-1,-2-2 33,-2-3 1,-2-10 0,0 43 0,0-1 0,0-1 0,0-1-80,0 1 0,0-1 0,-2-46 0,-2 18 0,-2 9-44,2 12 0,0 13 0,-2 28 912,-5 19 0,1 10 1,0 21-1,3 6-144,3 7 0,-4 7 1,2 3-1,2 6 34,2 10 0,2 8 0,-2 9 0,-2 0-3,-1 1 0,-1 5 1,6 4-1,0 2-469,0-49 1,0 1-1,0 46 1,2-18 0,4-9-548,5-10 1,5-9-1,1-11 1,1-12-412,-1-13 1,1-7 0,-3-10 0,-1-4 169,-3-6 0,-1-11 0,4-6 0,-5-6 730,-1-6 0,6-25 0,1-13 0,0-10 0,-1-1 0</inkml:trace>
  <inkml:trace contextRef="#ctx0" brushRef="#br0" timeOffset="5166">3353 1555 7750,'-15'17'132,"1"1"0,4-1 349,3 1 0,1 1 0,6 4 0,0 8-115,0 8 1,0 6 0,0 9 0,0 2 40,0 3 1,6 5-1,0-6 1,-1-2-354,3-2 0,0-11 0,5-8-231,-1-10 0,0-13 1,3-8-262,-3-8 1,1-8 0,-5-13 0,0-8-47,0-6 1,0-9 0,-5 1 0,3-3 78,-2-3 0,-2 3 1,0 1-1,2 5 318,2 1 1,0-3-1,-6 5 1,0 2 164,0 2 0,0 10 1,-2 6 391,-4 7 0,4 8 0,-6 14-111,0 9 1,6 14 0,-3 12 0,3 2-175,2 3 0,0 3 0,0 1 0,2-1-129,3-5 1,-1-3 0,6-8-1,0-2-1240,-1-4 1,3-6 0,5-11 671,1-6 1,-1-12 0,-1-8 511,-4-7 0,19-45 0,7-19 0,-12 21 0,0 1 0,0-1 0</inkml:trace>
  <inkml:trace contextRef="#ctx0" brushRef="#br0" timeOffset="5347">3755 1677 7620,'0'-17'278,"0"5"1,0 0 121,0-1 0,-6 3 0,-2 0 0,-1 3-339,-5 3 0,-1 2 1,-3 6-1,1 7-4,-1 13 1,-5 9-1,0 7 1,1 7 104,3 3 1,7 3-1,2 1 1,3 2-45,3 2 1,2-1 0,4-11-1,4-5-160,5-4 0,5-8 0,1-4 0,3-3-274,3-7 0,-4-9 0,5-2 1,-3-8-328,2-8 0,-3-5 0,3-8 0,-6-8 643,-5-6 0,4-48 0,-7-7 0</inkml:trace>
  <inkml:trace contextRef="#ctx0" brushRef="#br0" timeOffset="5531">3860 1712 7740,'0'17'0,"-2"-1"944,-4-4 1,6 1-966,0-7 0,8 0 0,9-8 0,1-2-42,-1-2 0,3-2 0,1 5 0,2-3 247,-2 2 0,5-4 1,-3 2-1,-2 0-352,-1-1 0,-1 3 0,3-6 1,1 2-410,-2 4 0,-7-3 0,-5-1 577,-1-2 0,-25-9 0,-12-8 0</inkml:trace>
  <inkml:trace contextRef="#ctx0" brushRef="#br0" timeOffset="5731">3999 1433 8071,'-11'0'1849,"1"1"-1683,2 5 1,3-2-1,5 8 1,0 3-37,0 7 1,0 5-1,0 10 1,-2 5 170,-4 11 0,4 9 0,-4 12 1,4 3-180,2 3 1,0-6 0,0 1 0,0-5-76,0-6 0,6-11 0,2-15 1,1-7-700,5-7 1,-4-13 0,1-5 0,3-8 651,1-9 0,11-40 0,1-23 0</inkml:trace>
  <inkml:trace contextRef="#ctx0" brushRef="#br0" timeOffset="6047">4226 1922 7715,'0'23'166,"0"2"1,0 0 101,0 0 0,0 1 0,0-5 1,0 4-18,0 2 1,2 3 0,2 4 0,4-1 88,2-3 0,-4 1 0,5-8-330,3-2 1,1-3-1,3-7 1,-1-5-148,1-4 1,-1-15-1,1-7 1,-1-7-70,1-10 0,-1 0 1,-1-7-1,-3-1 83,-1 0 1,-8 7 0,1-5 0,-3 2 423,-2 0 0,0 3 0,0 6 0,-2 5 195,-3 2 1,-7 2-1,-9 7 1,-5 5-87,-1 5 1,0 4 0,-4 2 0,2 2-221,-2 4 1,6-2-1,1 7 1,7 3-282,5 1 1,-1 3-1,7-1 1,2 1-1386,2-1 0,4-1 0,4-3-1311,5-1 2787,13-8 0,57-51 0,-29 13 0,-1 0 0</inkml:trace>
  <inkml:trace contextRef="#ctx0" brushRef="#br0" timeOffset="6317">4558 1764 7715,'0'26'511,"0"-5"1,0 6 0,0 0 256,0 0 1,0-3 0,0 3 0,2 2-796,4 4 1,-4-2-1,4 12 1,-2-3 437,2 1 0,-5 8 0,5-5 0,-4-1 60,-2-8 0,0-2 1,0-10-852,0-1 0,0-7-4,0-9 1,0-22-1,0-19 165,0-1 0,6-9 1,0-4-1,0-7-267,1-8 1,1 2 0,6-2 0,-3 0 38,3 2 0,-4 0 0,1 6 0,3-1 210,1 7 1,3 5 0,-1 12-1,1 4-186,-1 6 0,1 11 1,-1 8 422,1 8 0,22 60 0,7 22 0</inkml:trace>
  <inkml:trace contextRef="#ctx0" brushRef="#br0" timeOffset="6666">5257 1415 9061,'-18'2'808,"1"4"1,-1-4 0,1 4-1,-2-3-426,-5 3 1,3 4 0,-8 9 0,-2 5-23,-2 5 0,-8 4 1,2 2-1,6 0 16,8 0 1,6-1 0,3 1-1,4-2-638,7-3 0,3-5 0,4-10 1,3-1-400,7-3 0,9-1 0,5 2 0,-1-6-103,0-4 1,0-2 0,-3 0-1,3 2 546,2 3 0,-6-3 1,3 4-1,-5-2 366,-1 2 0,-1-2 0,-1 7 0,-3 3 229,-1 1 0,-8 3 0,2 1 0,-5 3 568,-1 1 1,-9 8 0,-7-2 0,-7 4-429,-4 2 0,4-6 1,-5 0-1,1 0-691,0-1 0,6-3 0,-3-10 0,5-1-3384,2-3 3558,-1-7 0,47-89 0,-8 27 0,-1 0 0</inkml:trace>
  <inkml:trace contextRef="#ctx0" brushRef="#br0" timeOffset="6814">5379 1834 7682,'-2'16'0,"-2"-3"0,-2-1 0,6-10 0,8 0 0,2-8 336,4-4 1,-1 4-1,1-3-336,-3 1 0,-38 41 0,-4 16 0</inkml:trace>
  <inkml:trace contextRef="#ctx0" brushRef="#br0" timeOffset="6931">5432 2149 7682,'-6'29'1671,"0"0"0,0-8-541,6 2 1,6-3-3738,0-3 2607,7-7 0,-19-26 0,5-13 0</inkml:trace>
</inkml:ink>
</file>

<file path=ppt/ink/ink2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9:16.351"/>
    </inkml:context>
    <inkml:brush xml:id="br0">
      <inkml:brushProperty name="width" value="0.04286" units="cm"/>
      <inkml:brushProperty name="height" value="0.04286" units="cm"/>
      <inkml:brushProperty name="color" value="#FFFFFF"/>
    </inkml:brush>
  </inkml:definitions>
  <inkml:trace contextRef="#ctx0" brushRef="#br0">366 0 7556,'-12'16'342,"1"-4"0,7 3 278,-2-3 1,4-3-1,2 3-299,0 2 0,0 1 0,0 3 1,0-1-39,0 1 0,6 5 0,0 2 0,-3 0 27,-1 1 0,4 5 0,0-2 1,-2 4-27,-2 2 1,-2 7 0,0 3 0,0 1-110,0 1 0,0 0 0,0 5 0,0 0-42,0 1 0,0-1 1,0 1-1,0-1-42,0 0 1,0 5 0,0-3 0,0-4 11,0 1 0,0-6 1,0 1-1,0 3 6,0 1 0,0 1 0,0-3 0,0-1-21,0 1 0,0 3 1,0-1-1,0-1-34,0-3 0,0 1 1,0 5-1,0 0 7,0 1 1,0-7 0,0 1 0,0 0 19,0-3 0,0 5 1,0-7-1,0 1-24,0 0 0,0-1 0,0-1 0,0 4 10,0-1 0,0 1 1,0-6-1,0 2-33,0-3 0,6 5 1,-1-2-1,-1-2-14,-2-2 0,-2-1 1,0 3-1,0 4-12,0 2 0,2-5 1,2 5-1,2-2 38,-2-5 1,-2 5 0,-2-2-1,0 0-93,0 1 0,0-5 0,0 4 0,0-4 19,0-2 1,0 0-1,0 0 1,0 0 15,0-1 0,0 7 1,0 0-1,0-2-32,0-2 0,0-4 1,0 0-1,0-2 8,0 0 1,0 6-1,0-8 1,0 2 64,0-2 0,0 4 0,0-4 0,2 2 18,3-2 0,-3 4 1,4-4-1,-4 4 37,-2 2 1,0 0-1,0 0 1,0 0-39,0 0 0,0 0 1,0 0-1,0 0-52,0 0 1,0-1-1,0 1 1,0 0 5,0 0 0,0 0 1,0 0-1,0 0-21,0 0 0,0 6 0,0-1 0,0-1 24,0-2 0,0-8 0,0 2 1,0 4 3,0 4 0,0-4 0,0-6 1,0 2 6,0 2 0,0 2 1,0-2-1,0-2 19,0-2 1,2-2 0,2 4-1,2-3-35,-2-3 0,-2 4 1,-2-4-1,0 0 8,0 1 0,0 3 0,0-6 0,0-2-19,0-1 0,2-3 1,1 1-1,3-1-44,-2 1 1,-2-1 0,-2 1 48,0-1 0,0 0 1,0 1-1,0 1 7,0 5 1,0-5 0,0 4 0,0-1-13,0 1 1,0-4 0,2 5 0,2-5-175,2-2 0,0 1 1,-6-1-450,0 1 0,0-6-2294,0-1 740,0-7 0,0 0 2190,0-16 0,-19-64 0,-9-30 0,9 26 0,-1 1 0,1-1 0</inkml:trace>
  <inkml:trace contextRef="#ctx0" brushRef="#br0" timeOffset="599">278 18 11895,'-1'19'0,"-5"5"207,-6 5 1,0 4 0,-3 5 0,-4 7-55,-1 7 1,-5 7 0,2-3 0,1 4-330,3 2 0,-4-6 0,-1 1 0,5-9-548,5-7 1,1-12 0,7-6 723,2-3 0,10-42 0,4-9 0</inkml:trace>
  <inkml:trace contextRef="#ctx0" brushRef="#br0" timeOffset="797">401 88 7935,'0'11'709,"0"1"1,2-2 0,3 3 0,7 1-299,4 5 1,3 1 0,4 11 0,5 4-195,-1 3 0,8 13 0,-2-1 0,3 9-135,-3 3 1,2-6-1,-7 2 1,-1-2-112,-4 3 0,-6-13 1,-3-1-1,-4-10-688,-2-6 1,-3-8 0,-3 3-1091,4-5 1807,-4-2 0,-17-38 0,-15-10 0</inkml:trace>
</inkml:ink>
</file>

<file path=ppt/ink/ink2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9:21.464"/>
    </inkml:context>
    <inkml:brush xml:id="br0">
      <inkml:brushProperty name="width" value="0.04286" units="cm"/>
      <inkml:brushProperty name="height" value="0.04286" units="cm"/>
      <inkml:brushProperty name="color" value="#FFFFFF"/>
    </inkml:brush>
  </inkml:definitions>
  <inkml:trace contextRef="#ctx0" brushRef="#br0">36 157 7743,'-8'10'-174,"6"0"-137,-4-4 456,-4-4 1,8 7 7,-3-3 239,3-4-215,2 14 0,0-13-41,0 9 0,0-6 0,0 6-21,0 1 1,0-3-1,0 1-33,0 3 0,0-4 0,0 1-14,0 3 1,2 2 0,2 1 15,1 0 1,1 1 0,-6-1-1,0 1 80,0-1 0,0 1 0,0-1-62,0 1 1,0-1 0,0 3 0,0 1-46,0 2 1,0-5 0,0-7 0,0 3-38,0 1 0,0 3 0,0-1 0,0 1 19,0-1 1,0 1 0,0-1 0,0 1 43,0-1 1,0 1 0,0-1 18,0 1 0,0-1 1,0 0-1,0 1 36,0-1 1,0 1 0,0-1 0,0 1-21,0-1 1,0 1 0,0-1-1,0 1-33,0-1 0,0 1 1,0-1-1,0 0-48,0 1 1,0-1 0,0 1 0,0-1-43,0 1 1,0-1 0,0 1 41,0-1 1,0 1-1,0-1 1,0 1 49,0-1 0,0-5 0,0-1 1,0 3-22,0 1 1,0 3 0,0-1-39,0 1 1,0-1 0,0 1 0,0-1-36,0 1 1,0-1 0,0 1-40,0-1 1,0 1 39,0-1 1,0 0 0,0 1 42,0-1 1,0-5-38,0 0 1,0-1-55,0 7-61,0-9 0,0 1-60,0-4 89,0-4 0,0 4-15,0-12 0,0-4 60,0-7 0,0-1 1,0 1-1,0-1 37,0 1 0,0-1 0,0 1 0,0 0 10,0-1 0,0-1 0,0-3 0,0-1-11,0 2 0,0-5 1,0 3-1,0 2 60,0 1 1,0-3 0,0-2 0,0 0-23,0-1 0,0 3 0,0 4 0,0-3 9,0-1 1,0-2 0,0 4 0,2-3 1,4 3 0,-4 2 0,4 1 0,-4 1-4,-2-1 1,0 1 0,0-1 0,0 1-16,0-1 0,5 1 1,1-1-1,-2 1-36,-2-1 1,-2-1 0,0-2 0,0-3-3,0 3 0,0 2 0,0-1 0,0-1-38,0-2 1,0-1 0,0 7-1,0-1 47,0 1 0,0-6 1,0-1-1,0 3 44,0 2 1,0 1 0,0 1 0,0-1 29,0 1 1,0-1 0,0 1 0,0-1-26,0 1 1,0-1-1,0 1-65,0 0 1,0-1-1,2 1 1,2-1-3,2 1 1,0-1 0,-6 1-18,0-1 1,0 1 0,0-1 0,0 1 26,0-1 0,5 7 0,1-1 100,-2-1 0,-2-3-106,-2-1 0,0 5-70,0 0 1,0 6 12,0-5 1,6 5 39,0-6 1,0 7 204,-6-7-37,0 8-296,0-4-722,0 8 296,0 0 1,-16 24 0,-3 5 0</inkml:trace>
</inkml:ink>
</file>

<file path=ppt/ink/ink2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9:28.984"/>
    </inkml:context>
    <inkml:brush xml:id="br0">
      <inkml:brushProperty name="width" value="0.5" units="cm"/>
      <inkml:brushProperty name="height" value="1" units="cm"/>
      <inkml:brushProperty name="color" value="#E6E6E6"/>
      <inkml:brushProperty name="tip" value="rectangle"/>
      <inkml:brushProperty name="rasterOp" value="maskPen"/>
    </inkml:brush>
  </inkml:definitions>
  <inkml:trace contextRef="#ctx0" brushRef="#br0">0 106 11906,'59'19'983,"-5"-11"-916,-44-10-29,15-6-171,2 0 170,8 6 156,0-13-157,8 13-14,1-6-66,1 8 12,5 0 90,-13 0 49,6 0-57,0 0-38,-7 0-42,15 0 95,-14 0 78,13 0-70,-13 0-42,13 0-100,-5 0-82,8 0 64,-1 0 78,0-8 126,1 6-50,-1-5-75,0 7-59,1 0-5,-1-8-55,1 6 14,-1-6-33,0 8-13,1 0-59,7 0 177,2-8 32,0 6-25,6-5-24,-6 7 18,0-8 30,6 6 44,-13-6-101,5 8-152,-8 0 98,0 0 124,1 0 50,-1 0 23,1-8-44,-1 6-22,8-5-65,-5 7 23,5 0 83,-16 0-42,7 0-13,-14 0-56,13 0 5,-13 0 32,6 0-3,-1 0 3,-5 0 72,14 0 42,-14 0-26,13 0 67,-5 0-41,-1 0-84,-1 0 48,-8 0 22,8 0 161,-7 0-38,7 0-281,0 0 21,-6 0 227,13 0 34,-5 0-174,7 0-37,1 0-107,-1 0 83,-7 0 94,5 0-22,-13 0-69,13 0-41,-13 0 45,-2 0 26,-2 0 6,-13 0-8,13 0-76,-6 0 55,0 0-62,6 0-15,-14 0 331,14 0-294,-6 0-30,1 0-234,5 0 0,-6 0 0</inkml:trace>
</inkml:ink>
</file>

<file path=ppt/ink/ink2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9:37.049"/>
    </inkml:context>
    <inkml:brush xml:id="br0">
      <inkml:brushProperty name="width" value="0.5" units="cm"/>
      <inkml:brushProperty name="height" value="1" units="cm"/>
      <inkml:brushProperty name="color" value="#E6E6E6"/>
      <inkml:brushProperty name="tip" value="rectangle"/>
      <inkml:brushProperty name="rasterOp" value="maskPen"/>
    </inkml:brush>
  </inkml:definitions>
  <inkml:trace contextRef="#ctx0" brushRef="#br0">1 140 11839,'66'0'336,"-2"0"-296,-37 0 272,8 0-258,0 0-229,0 0-14,-8-8 172,6 6 18,-13-6-16,12 8-94,-4 0-70,7 0 111,-8 0 78,6 0 68,-6 0-69,8 0-14,0 0 4,0 0 46,0 0 24,7 0-6,-5 0-29,14-7 53,-7 5-67,9-6 21,-1 8 100,0-8-72,-7 6-52,-2-6 11,-1 1-6,-5 5 35,14-6 2,-14 8 11,5 0-119,-7-8 13,0 6 27,0-5-2,0 7-14,0 0-11,0 0-3,0 0 17,8 0 11,-7 0 60,15 0-37,-14 0-62,13 0 10,-5 0 42,7 0 99,-7 0 3,5 0-64,3 0-19,1 0-46,6 0 3,0 0 68,-5 0 85,-3 0-5,-2 0-22,-5 0-105,8 0-23,-1 0 32,0 0 148,1 0-17,7 0-144,-6 0-16,6 0 22,0 0 4,-5 0-3,-3 0-1,-1 0-72,-7 0 28,9 0 23,-9 0 71,7 0 45,-14 0-77,13 0-18,-5 0-30,7 0-19,1 0 32,-1 0 16,-7 0-25,-3 0 19,1 0-59,-6 0-6,5 0 43,-7 0 42,0 0-17,0 0-95,8 0 29,-6 0 88,6 0 37,-9 0-29,1 0-1,0 0-130,-8-8-272,6 6 233,-5-6 58,7 8-14,-1 0-102,1 0 97,0 0 21,-8 0 125,-1 0 184,-1 0-331,2 0 403,0 0-363,6 0-153,-13-8-615,13 6 645,-6-5 1,0-1 0,-2-2 0</inkml:trace>
</inkml:ink>
</file>

<file path=ppt/ink/ink2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9:41.365"/>
    </inkml:context>
    <inkml:brush xml:id="br0">
      <inkml:brushProperty name="width" value="0.04286" units="cm"/>
      <inkml:brushProperty name="height" value="0.04286" units="cm"/>
      <inkml:brushProperty name="color" value="#FFFFFF"/>
    </inkml:brush>
  </inkml:definitions>
  <inkml:trace contextRef="#ctx0" brushRef="#br0">193 2271 11751,'11'0'696,"1"0"0,1 0-431,3 0 1,-4-2 0,1-2 0,5-4-44,3-2 1,2 4 0,-5-3 0,-1-1-26,1 0 0,5-1 1,0-7-1,1-1-101,1-4 1,-6 1 0,6-5-1,-1 0-21,-1 0 0,6 3 0,-6-3 0,-1 0 51,-3 0 1,-1-2 0,-1-6 0,0 0 20,1 0 1,-1 0-1,1-2 1,-1-2 25,1-1 1,-1-1-1,-1 4 1,-3-2-98,-1-2 1,0-5-1,5 3 1,-1 0-45,-5 1 0,5-1 0,-5 2 0,3-3 49,-2-1 0,3 0 0,-5 7 0,2-3 32,-1 2 0,-1-6 0,3 1 1,-3-3-8,-2 1 1,6 5-1,-3-6 1,3-1-98,-3-3 1,3 5 0,-6-1-1,-1 1-91,1 1 0,4-3 0,-4 7 0,-1 4 142,1 6 0,-2-2 1,-6 6-1,0-2-11,0 0 1,0 7-1,0-1 1,0 3 68,0 3 0,0 0 1,0-1-338,0 1-2057,0 7 867,0 2 1,2 8 0,2 2-1645,2 4 3053,-1 4 0,-6 34 0,-5 14 0,1 5 0,0-1 0</inkml:trace>
  <inkml:trace contextRef="#ctx0" brushRef="#br0" timeOffset="631">193 2026 15534,'-6'12'-15,"-2"-1"1,0 3-301,0 1 1,-5 5 0,1 3 0,-3 6-82,-3 4 0,1 0 0,-1-2 1,1-2-39,-1 2 1,7-5 0,1-1 113,2 0 0,2-6 356,6 5 1,8-7 0,4-5 0,3-6 50,3-4 0,1-2 0,3 0 0,3 0 371,2 0 1,-4 0-1,4 0 1,1 2 55,-1 3 0,0-3 0,4 4 1,-4-4-375,-2-2 1,1 2 0,-5 2-1,2 2-1753,-1-2 1,-9-2 1612,-1-2 0,-63-8 0,-9-2 0</inkml:trace>
</inkml:ink>
</file>

<file path=ppt/ink/ink2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9:43.245"/>
    </inkml:context>
    <inkml:brush xml:id="br0">
      <inkml:brushProperty name="width" value="0.04286" units="cm"/>
      <inkml:brushProperty name="height" value="0.04286" units="cm"/>
      <inkml:brushProperty name="color" value="#FFFFFF"/>
    </inkml:brush>
  </inkml:definitions>
  <inkml:trace contextRef="#ctx0" brushRef="#br0">420 546 7787,'0'-18'0,"0"1"0,0-1 0,0 1 0,0-1 200,0 1 1,-6 5 0,-2 1 0,-1-3 373,-5-2 0,0 5 1,1 1-1,-1 2-293,-5 4 1,1-3 0,-7 1-1,2 2-166,0 2 1,-7 2 0,5 2 0,0 4-124,0 5 0,-4-1 0,5 2-197,3 1 0,2 3 0,3 1 0,4 1-140,7-1 0,3-5 0,2 0 0,0 1 45,0 3 1,7 1 0,5 1 0,6-1 194,5 1 0,-2-1 0,6 0 0,0 1 43,1-1 1,-5 7-1,4 1 1,0 0 253,0 0 0,-5 1 0,1-5 0,-4 4 54,-1 2 1,-3-3 0,-3 3 0,-6-2 75,-4-4 1,-2 5-1,0-3 1,-2-2-159,-4-1 0,-6-3 0,-9 1 0,-4-1-12,-2 0 1,3-5 0,-3-2 0,0-2-280,0-5 1,4-1 0,-5-2 0,3 0-614,4 0 1,2-7-1,1-5 1,3-5 739,3-7 0,27-26 0,15-14 0</inkml:trace>
  <inkml:trace contextRef="#ctx0" brushRef="#br0" timeOffset="595">507 650 7787,'-10'8'629,"5"4"0,3-2 1,2 1-1,0 3-282,0 1 1,2 5 0,1 1 0,5 4-133,2 2 1,-6 3 0,4 4 0,-3 3-10,1 4 1,0-10 0,-4 4 0,2-4-303,2-4 1,0-2 0,-6-7-856,0-1 1,1-11 592,5-12 0,-4-5 0,4-20 0,-2-4 36,2-4 0,-2-10 1,5 5-1,1-3 133,0 1 1,-4 1-1,3-1 1,1 5 159,0 4 0,-5 2 0,5 2 334,-2 4 1,6 11 83,-3 13 0,-3 12 0,0 11 0,-2 9 86,-1 6 0,1 4 0,-4 2 0,2 1-69,2-1 1,0 4-1,-4-2 1,1-3-164,3-1 1,0-2 0,-4-2 0,2-4-72,2-5 1,1-7-414,-1-5 1,-4-8 0,4-14-122,-4-8 1,4-11 0,0-2 0,-1-6-37,3-3 0,-6-7 0,4 4 0,-2 1 21,2-1 0,-4 2 0,3 6 0,-1 0 210,2 0 0,-4 8 1,4 4-1,-4 4 282,-2 1 0,6 10 347,0 8 0,1 8 0,-3 12 0,2 3 22,-2 6 0,0 10 0,0 3 0,1 1-212,-1 0 1,-2 3 0,-2-3 0,2 0-507,4-1 0,-4-1 1,4-6-1,-2-2-2418,1-4 2652,-3-4 0,29-54 0,-1-11 0</inkml:trace>
  <inkml:trace contextRef="#ctx0" brushRef="#br0" timeOffset="867">1241 703 7787,'-18'0'365,"1"0"1,5-2-1,0-2 1,-1-2-72,-3 2 1,1 0 0,1 1 0,3-3-30,-3 2 1,-2 2-1,-1 2-203,0 0 1,5 8-1,2 3 1,2 5 2,5 1 1,1 1 0,2 1 0,0 2-34,0 3 1,0 7 0,0-4 0,2 2 24,3 0 0,-1-6 0,8 5 0,0-3-72,-3-4 0,7-1 0,-5-5 1,5-3-167,1-6 1,-5-4 0,0-2 0,1-2-67,3-4 0,-5-4 1,-1-9-1,0-3 13,0-1 0,-5-8 0,5 2 0,0-4 0,-1-2 0,-5 6 0,2 2 0,-2 1 128,2 5 1,-4 2-1,4 1 333,-4 1 257,-2-1 1,0 16 0,0 8 0,0 10-58,0 7 1,0 4 0,0 8-1,0 0-146,0 0 1,5 0 0,1 0 0,-2 0-392,-2 0 0,-2-6 0,0-2 1,2-2-893,4-3 0,-4-9-169,4-1 0,1-10 1171,-1-2 0,8-93 0,-9 30 0,-1 1 0</inkml:trace>
  <inkml:trace contextRef="#ctx0" brushRef="#br0" timeOffset="1067">1450 563 8886,'-6'12'1080,"1"-1"1,-1 1-640,6 5 0,0 1 0,0 1 0,0 3-270,0 1 0,0 2 0,0-1 0,0 5-293,0 4 1,0 2 0,0-1 0,2-1-390,3-3 0,-3 3 0,4-6 1,-4 0-1027,-2-4 1537,0-3 0,16-50 0,3-10 0</inkml:trace>
  <inkml:trace contextRef="#ctx0" brushRef="#br0" timeOffset="1267">1590 388 12899,'2'18'0,"2"1"338,2 5 0,5 3 0,-5 10 0,0 5-184,2 11 0,-6 3 0,3 12 1,-3 2-638,-2-4 0,6 2 0,0-8 483,-2 2 0,6-14 0,-1 3 0</inkml:trace>
  <inkml:trace contextRef="#ctx0" brushRef="#br0" timeOffset="2100">2061 336 7901,'0'12'595,"0"-1"1,0-5 0,0 6 0,0 1-315,0 3 0,6 3 0,2 5 0,2 7-153,3 7 0,-3 3 0,2 10 0,-1 3-81,-1 0 1,4 1 0,-9-3 0,-1-1-45,-2-5 0,4-3 0,0-10 1,-2-4-11,-2-6-143,-2-3 1,0-15 0,0-9 0,0-13-218,0-8 0,0-4 1,0-6-1,2 0-50,3 0 1,-1-6 0,6 2 0,0 4 250,-1 4 1,-3 10 0,6-2 0,0 3 89,-3 3 1,7 7 0,-5 4-1,3 6 281,-2 6 0,3 4 1,-3 9-1,3 5 290,3 5 0,-7 4 1,-1 4-1,-2 1-66,-4 3 0,4 0 0,-3-6 0,-1-2-160,-2-4 1,-10 4-1,-1-6 1,-5 0-151,-3-4 1,3-3-1,-9-5 1,3-3-451,3-6 1,-1-4 0,1-2-1,0-2-1060,-1-4 1,6-6 1390,1-11 0,7 11 0,-4-3 0</inkml:trace>
  <inkml:trace contextRef="#ctx0" brushRef="#br0" timeOffset="2584">2620 720 7796,'0'-11'0,"0"-1"31,0-2 1,-2-1 0,-2-3 295,-1 1 0,-7 5 0,4 1 1,0-3-206,1-1 1,-7 3-180,2 0 1,-3 8 0,-1 1 50,5 6 1,-3 7-1,8 8 1,3 1 52,1 4 1,2 4 0,0 8-1,0 0 65,0 0 1,0 0 0,2 0 0,1 0 97,3 0 1,8-6-1,-3-2 1,3-2-150,-2-3 0,3-5 0,-3-3 0,3-4-115,3-3 0,-1-3 0,-1-10-25,-5-5 0,3-7 0,-6-3 0,0-4-234,-1-3 0,-1-1 0,-4-6 0,2 1-97,2-1 1,0 0-1,-6 2 1,2 2 22,3 2 1,-3 5 0,4-3 616,-4 2 112,6 9 0,-6 12 0,6 14 250,-1 8 1,-5 9-1,4-2 1,-4 2-99,-2 4 1,6 2 0,0 2 0,-2 0-464,-3 0 1,-1 0 0,0-2 0,2-4-904,4-6 0,-4-3-224,4-3 1,2-9 1095,-2-8 0,5-45 0,-1-26 0,0-6 0,-1 0 0</inkml:trace>
  <inkml:trace contextRef="#ctx0" brushRef="#br0" timeOffset="2903">2865 598 10191,'9'8'1246,"-3"3"0,-2 5-771,2 1 1,-4 9-1,4 3 1,-4 4-236,-2 2 1,2 2 0,2 1 0,1 3-146,-1-2 1,-2-4 0,-2-6-1,0-6-132,0-3 1,0-9-437,0 1 1,0-16 0,0-4 0,0-11-149,0-10 1,2-10 0,2-4 0,4-1 120,1-5 1,-3 6 0,6 1 0,0 3 298,-3 4 0,5-2 0,-6 14 0,1 2 202,5 1 0,-4 10 1,-1 7 343,-1 6 1,0 9 0,-4 11 0,2 6-41,-3 4 1,-1 2 0,-2 0 0,0 0-57,0 0 0,0 6 0,0-2 0,0-4-752,0-4 1,2-10 502,4 2 0,19-27 0,12-7 0</inkml:trace>
  <inkml:trace contextRef="#ctx0" brushRef="#br0" timeOffset="3367">3319 773 7765,'-2'-10'99,"-2"2"206,-2 0 0,-2 7 1,5-7-1,-5 2 186,-2 0 1,6-2 0,-4 4-421,1-1 1,-3-7-236,-7 6 1,5 2 0,2 10 187,2 6 1,3 9-1,5 4 1,0 2 132,0 5 0,0 1 0,0 1 0,0 3 128,0 4 0,7-4 0,3 2 0,2-6 0,-1-4 0,1-4 1,5 0-1,1-9-152,-1-6 1,-5-5-1,0-5 1,1-4-66,3-7 0,-5-5 1,-1-19-1,0-7-207,0-7 1,-5-3 0,5-3-1,-2-1-121,-4-2 0,0-2 0,-1 2 1,3-6 37,-2-4 1,-2 4 0,-2 2 0,-2-1 34,-4 1 0,4 0 0,-5-2 0,1 10 20,0 11 1,-2 6 0,4 18 345,-1 3 1,-1 18 0,6 6-1,0 11 94,0 11 1,0 10-1,0 7 1,0 5 65,0 7 1,0-3 0,0 8-1,0 2-240,0 2 1,6 0 0,-1-2 0,1-4-275,2-2 1,0 4-1,5-8 1,-1-5-1287,2-9 1461,1-13 0,-5-11 0,-2-10 0</inkml:trace>
  <inkml:trace contextRef="#ctx0" brushRef="#br0" timeOffset="4000">2446 1698 7724,'-18'-15'364,"1"1"105,-1 3 1,1 1-1,-1-4-156,1 3 0,-1 1 0,1-2 0,-1 6-196,1 4 0,5 2 1,1 0-1,-3 2-90,-1 4 1,3 12 0,2 11 0,1 4-47,-1 2 0,6 0 1,-2 0-1,4 1-51,2 5 0,0-4 0,0 2 0,0-6 26,0-4 1,8-8 0,4 1 0,3-9-88,3-7 0,-1-4 1,1-4-1,-1-4-79,0-5 1,-1-13 0,-2-5 0,-3-4-71,3-2 0,-6 0 0,-1 0 1,-1 1-8,0-1 1,0 7 0,-6 3 113,0 0 1,2 8 307,4-1 1,-5 12-1,5 16 1,-4 9 194,-2 7 0,6 5 0,2 7 0,0 5 37,-1 2 0,5-1 1,-4 5-1,0-3 0,-1 3 0,-1 1 0,-6 5 1,0 1-103,0 2 0,0-1 0,0-9 1,0-3 39,0-3 0,-8 3 0,-1-8 0,-5-6 22,-3-4 0,3-4 0,-9-7 1,1-4-504,-1-7 1,4-3-1,-5-2 1,5-2-617,2-3 0,-1-13 1,3-11-1,3-4-2535,6-2 3327,4-8 0,21-13 0,9-10 0,1-9 0,0 1 0</inkml:trace>
  <inkml:trace contextRef="#ctx0" brushRef="#br0" timeOffset="4547">2777 1890 7724,'0'-17'433,"0"-1"0,0 1 37,0 0 0,0-1 0,0 1 1,-1-1-322,-5 1 0,2-1 1,-6 1-1,0-1-41,1 1 0,-3-1 0,-5 3-179,-1 3 0,1 4 0,-1 8 0,3 2-146,3 4 0,-2 10 1,7 9-1,-1 2 269,0 4 0,2 4 0,6 4 0,0 2 189,0-3 1,2 5 0,2-2 0,4-2 49,2-2 0,1-3 0,7 1 0,-1-2-111,1-3 0,-1-7 0,-1-10 0,-3-3-234,-1-2 1,0-2-1,3-8 1,-1-4-149,-3-6 0,-7-11 1,4-6-1,-2-6-225,0-6 0,5 2 0,-5-7 0,0-1 26,2 3 0,-6-5 0,3 8 1,-1 3 77,2 1 0,-4 4 0,4 4 1,-2 5 376,2 5 0,-3 11 313,9 8 1,-8 8 0,2 11 0,-2 5 289,1 5 0,-3 4 1,4 4-1,-2 1-169,2 3 1,-4 0-1,4-6 1,-4 0-410,-2 0 1,0 3-1,0-3 1,0-6-1440,0-1 1,2-17-325,3 1 0,-3-18 1684,4-11 0,3-32 0,0-13 0,0-9 0,1 0 0</inkml:trace>
  <inkml:trace contextRef="#ctx0" brushRef="#br0" timeOffset="4734">3039 1733 9645,'8'-11'1067,"6"-1"-888,7-2 1,0 5-1,7-3 1,-1 0-8,0 3 1,-4-5 0,4 8 0,1 2 140,-1 2 1,-6 2 0,2 2-1,-5 6 58,-7 10 0,3 1 0,-8 8 1,-2 0-157,-2 0 1,-2 3 0,0 3 0,-2-2-150,-4-2 1,-4-6-1,-7 4 1,-1-2-238,1-3 1,-1-5-1,1-3 1,-1-4-439,1-3 1,0-1 0,-3-6-1,-1 0-602,-2 0 0,-1 0 1,7-4 1210,-1-7 0,8-34 0,3-15 0,-2-11 0,0 0 0</inkml:trace>
  <inkml:trace contextRef="#ctx0" brushRef="#br0" timeOffset="4951">3039 1698 8290,'-9'0'4049,"1"2"-3415,8 4 1,0 4 0,2 7 0,2 3-179,2 3 0,7 4 0,-3 10 0,2 4-312,-1 5 0,-5 12 0,4 8 0,-3 6-7,-3 4 1,4 5-1,-2-5 1,-2-4-408,-2-6 1,-2-2 0,0-12-1,0-9-3123,0-10 3393,0-8 0,0-7 0,0-1 0</inkml:trace>
</inkml:ink>
</file>

<file path=ppt/ink/ink2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9:50.778"/>
    </inkml:context>
    <inkml:brush xml:id="br0">
      <inkml:brushProperty name="width" value="0.04286" units="cm"/>
      <inkml:brushProperty name="height" value="0.04286" units="cm"/>
      <inkml:brushProperty name="color" value="#FFFFFF"/>
    </inkml:brush>
  </inkml:definitions>
  <inkml:trace contextRef="#ctx0" brushRef="#br0">106 1 8152,'-6'11'-51,"0"1"278,2 1 0,2 3 0,2 1 0,0 1 115,0-1 0,0 3 0,2 1 0,2 4-80,2 2 1,5 3-1,-3 6 1,0 3-9,0 2 0,3 8 0,-3-1 0,0 6 27,0 5 1,-1 1-1,-3-4 1,2 6-49,-2 6 1,0-8-1,0 8 1,2-4-33,-3-2 0,-1 2 0,-2 6 1,0-2-84,0-4 1,0-4 0,0-5 0,0 3-60,0 6 0,0-4 1,0-2-1,0-4 8,0-1 1,0 1-1,0 2 1,0 3 50,0-3 0,0-2 0,0-3 0,0-1-21,0 3 0,0-5 1,-2 10-1,-1-3-47,-3-3 0,0 2 0,4 3 0,-2 1 23,-2-2 0,0-2 0,6-1 0,0 1-105,0 4 0,-5-5 1,-1 1-1,2-5 66,2-1 0,2 8 0,0 3 0,0-3 35,0-2 1,0-1 0,-2-1 0,-2 2-3,-2 5 0,1-5 0,5 4 1,0-5-58,0-7 0,0 10 0,0-3 0,0 1-22,0 0 1,0-1 0,0-1 0,0 3 106,0 3 1,0-10 0,0 5 0,0-3-27,0 1 0,0 7 0,-2 0 0,-2-2 90,-2-1 0,-2 3 1,4 0-1,-3-2-45,-3-1 1,6-3-1,-4 0 1,2-1-40,1-5 1,-3 5 0,4-6 0,-2 1-34,2 1 1,2-3 0,2 5 0,-2-3-22,-4 3 1,5-4-1,-5 1 1,4 3-1,2 1 0,0 2 0,-2 1 0,-2-1 15,-2 1 0,0-1 0,6 0 0,-2 3-43,-3 3 1,3-9-1,-4 3 1,4-2-25,2 1 1,0 1 0,0 1-1,0-3 23,0-3 1,0 1-1,0-5 1,0 1 19,0 5 1,0-4 0,0 1 0,0 1 5,0-3 1,0 7 0,0-5 0,0 5 17,0 1 1,0-1 0,0-3-1,0 1-25,0 5 1,0-7-1,0 5 1,0-3-28,0-5 0,0 7 1,0-7-1,0 3-36,0-1 0,0-5 1,0 4-1,0-1 27,0 1 1,6 0-1,0 1 1,-3-3 40,-1 0 1,-2-5 0,0 7 0,0-2 15,0-4 0,0 3 0,0-1 1,0 0 26,0 1 0,6-5 0,0 6 1,-2-2 1,-2-1 0,-2 3 1,0-4-1,0 4-13,0 1 0,0-3 0,0 4 0,0-1-49,0 1 1,0-4 0,0 3 0,0 1-21,0 0 1,2-5 0,2 5 0,1-2-10,-1-5 0,-2 1 0,-2 0 0,2 4-5,4 1 1,-4-5-1,4 2 1,-4-2 106,-2 2 0,2-3 0,2 7 0,1 0-14,-1-1 0,-2-5 0,-2 4 0,0-3-75,0 1 0,6 6 0,0-6 0,-2-5-16,-2-5 1,-2 4-1,2-2 1,1 4-11,3-4 1,0 2 0,-6-6 0,0 4-10,0 2 1,0 0-1,2 0 1,2 0 26,2 0 0,0 2 0,-6 2 0,0 1-6,0-1 1,0-2 0,0-2-1,0 0 15,0 0 0,0 0 0,2 0 0,1 2-2,3 3 0,0-1 0,-6 6 0,0-3 74,0-3 0,0 4 0,0-2 0,2-1-9,4 3 1,-4 0-1,4 3 1,-5-3 59,-1 0 0,0-4 0,0 5 0,2 1-82,4-1 1,-4-3 0,4 4 0,-4-1 0,-2 1 0,2 0 0,2 1 0,2-3 15,-3 0 1,-1-5-1,0 7 1,2 0-51,2-1 0,0-5 0,-6 2 1,2-4-69,4-2 1,-4-2 0,5-2 0,-1-2 41,0 2 0,0-4 1,-6 0-1,0 0 14,0 1 1,6-5-1,-1 6 1,-1 2 7,-2 2 0,-2-4 1,0 0-1,0 0-28,0-2 1,0 6 0,0-3 0,0 3 11,0 2 0,0-6 0,0 0 0,0 2 12,0 2 0,2 0 1,2-2-1,2-2 31,-2 2 0,-2-4 0,-2 2 1,0 0-1,0-2 0,0 1 1,0-7-1,0 2-59,0-1 1,0 3-1,0-2 1,0-2 10,0-1 0,0 3 1,0 0-1,0-1 27,0-3 0,0 5 0,0-1 0,0-2 9,0-1 1,0 3-1,0 0 6,0-2 0,0-1 0,0-3 0,0 1 3,0-1 0,0 1 0,0-1-4,0 1 1,0-1 0,0 1 0,0-1 10,0 1 1,0-1-1,0 0 1,0 1 2,0-1 0,0-5 0,0 0 0,0 1-373,0 3 0,0-5-1467,0 1 204,0 0 0,0-5 667,0-7 1,0-9 0,0-16 947,0-10 0,-19-24 0,-14-21 0,-1-3 0,-1-8 0,-1-1 0,1 0 0</inkml:trace>
</inkml:ink>
</file>

<file path=ppt/ink/ink2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9:56.927"/>
    </inkml:context>
    <inkml:brush xml:id="br0">
      <inkml:brushProperty name="width" value="0.04286" units="cm"/>
      <inkml:brushProperty name="height" value="0.04286" units="cm"/>
      <inkml:brushProperty name="color" value="#FFFFFF"/>
    </inkml:brush>
  </inkml:definitions>
  <inkml:trace contextRef="#ctx0" brushRef="#br0">71 0 7930,'-8'10'4515,"0"0"-2419,-3-4-2246,3-4-1808,8 5 1958,0-7 0,-8 55 0,-2 13 0</inkml:trace>
  <inkml:trace contextRef="#ctx0" brushRef="#br0" timeOffset="151">53 437 7896,'-17'17'1198,"5"-5"0,3 0 625,1 1-2241,2-5 0,6 2 418,0-4 0,8-12 0,1 4 0</inkml:trace>
</inkml:ink>
</file>

<file path=ppt/ink/ink2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29:53.230"/>
    </inkml:context>
    <inkml:brush xml:id="br0">
      <inkml:brushProperty name="width" value="0.04286" units="cm"/>
      <inkml:brushProperty name="height" value="0.04286" units="cm"/>
      <inkml:brushProperty name="color" value="#FFFFFF"/>
    </inkml:brush>
  </inkml:definitions>
  <inkml:trace contextRef="#ctx0" brushRef="#br0">175 18 7972,'-12'-2'3071,"1"-3"-2209,-1 3-1300,2-6 0,2 10 0,8 6 438,0 9 0,0 32 0,0 13 0,0 9 0,0-1 0</inkml:trace>
  <inkml:trace contextRef="#ctx0" brushRef="#br0" timeOffset="198">105 455 8348,'-16'2'0,"3"2"233,1 2 0,6-1 1,-3-3-5,1 4 0,0-2 1,4 10 221,-2 5 0,1 6 1,5 10-1,0 2-423,0 4 0,0 4 0,0 7 0,0 2-267,0 4 0,0-3 0,0 3 0,0-6-171,0-5 1,-6 1 0,0-9 0,2-6 409,2-7 0,33-85 0,8-20 0</inkml:trace>
  <inkml:trace contextRef="#ctx0" brushRef="#br0" timeOffset="601">262 455 9492,'-10'0'1250,"3"8"1,9 3 0,1 7-901,3 5 1,6 4-1,-6 10 1,0 4-222,1 6 0,-5 3 0,4 2 0,-4-1-188,-2-5 0,0 3 0,0-8 1,0-4-193,0-6 0,0-6 0,-2-10-370,-4-3 1,4-6 0,-3-14 9,3-9 1,9-9-1,3-11 1,4-3 162,3-7 1,-3-3 0,9-3 0,-2-1 191,3-4 1,-3 3-1,8-3 1,0 6 120,-2 5 0,4 3 0,-7 7 1,-3 4 383,-2 11 1,-1 13 489,-1 15 1,-7 11-1,-4 12 1,-4 6 160,-2 6 0,-6 3 1,-2 9-1,0-1-424,1 1 1,-5-1 0,4 0-1,-1 1-393,-5-1 1,6-1 0,0-5 0,3-5-1009,-1-4 1,0-4 0,6-4 924,0-6 0,38-51 0,17-25 0,3-2 0,1 1 0</inkml:trace>
  <inkml:trace contextRef="#ctx0" brushRef="#br0" timeOffset="916">1153 263 7972,'-18'-6'710,"1"-2"0,-1 1 225,1-1 1,-2 2 0,-3 6 0,-3 2-413,-2 4 1,4 5-1,-7 11 1,1 3-285,2 2 1,-4 2-1,8 6 1,1 0-285,3 0 0,9 0 1,5 0-1,3 0-390,2 0 0,2-8 0,5-4 1,9-3-150,5-3 1,10 2 0,-4 3 0,2-1 183,1-5 0,-3 7 0,4-6 0,-2 3 271,2-1 1,-6 5 0,-2 1 0,-5 0 343,-6 0 0,1 6 1,-7-2-1,-2 4 250,-2 2 0,-10-6 0,-4 0 0,-5 3-11,-6 1 0,-5-4 1,-6-2-1,-1-2-418,0-4 0,0-1 0,0-5 0,0-3-301,0-6 0,6-4 0,2-4 0,1-6-1397,5-9 1,10-5 1661,5-13 0,23-18 0,10-10 0,2-12 0,1 0 0</inkml:trace>
  <inkml:trace contextRef="#ctx0" brushRef="#br0" timeOffset="1281">1258 595 9149,'0'17'1032,"0"1"1,0 1 0,0 4 0,0 5-433,0-1 1,0 8-1,-2-2 1,-2 7-318,-2 5 1,0-4 0,6 3 0,0-1-184,0-4 0,0-8 0,2-4 0,2-2-752,2-3 1,7-5-75,-1-5 1,-2-4-1,1-10 1,1-4 62,-2-6 1,5-9 0,-3-4 0,1-3 256,-1-3 0,4-2 1,-5-2-1,5-1 151,1-5 0,-1 4 1,-3-4-1,-1 4 220,2 2 1,-5 2-1,1 4 1,-2 6 480,-4 4 1,0 3 217,1 4 1,-3 9 0,4 14 0,-6 12-204,-6 9 1,4 2-1,-3 3 1,3 2-96,2 2 1,0 0 0,0-6 0,0-1-286,0 1 1,0-2 0,0-2-1822,0-1 1,0-9 1739,0 2 0,31-65 0,7-19 0</inkml:trace>
  <inkml:trace contextRef="#ctx0" brushRef="#br0" timeOffset="1481">1782 280 8260,'-10'2'1187,"4"4"1,4 6 0,2 11-1,0 8-858,0 8 0,0 6 0,-2 9 0,-2 4-495,-2 6 1,1 4 0,5 0 0,0-4-785,0-6 1,0-3 949,0-3 0,0 0 0,0 1 0</inkml:trace>
  <inkml:trace contextRef="#ctx0" brushRef="#br0" timeOffset="1940">2078 700 7939,'-7'-28'99,"5"3"0,-4 6 0,2-3 247,-2-1 1,4-6 0,-6 6 0,3 1 155,-1 3 1,-6 7 0,4 3-370,-1 1 0,3 2 0,-4 8 1,1 6-238,-1 9 1,0 8 0,-3 12 0,3 2 65,2 2 1,0 7 0,4-1 0,-1 3 120,1 3 0,2-1 0,2-1 0,0-3 81,0-1 1,8-10 0,1-1 0,3-6-137,0-5 1,-1-8-1,7-7 1,-1-2-170,1-4 0,-1-4 0,0-6 0,1-8-102,-1-7 1,-1-1 0,-2-7 0,-5-2-126,-1-2 0,4-2 0,-5 0 0,1 1 92,0-1 1,-2 0 0,-4 0 0,2 0 113,1 0 0,1 2 0,-4 4 0,2 6 190,2 3 1,0 8 341,-6 1 1,2 21-1,1 5 1,3 12 170,-2 10 1,0 4-1,0-2 1,2 3-230,-2 3 1,5-4-1,1 3 1,2-1-1699,-1-4 1386,1-2 0,44 5 0,10 3 0</inkml:trace>
  <inkml:trace contextRef="#ctx0" brushRef="#br0" timeOffset="2267">2445 630 7939,'-11'0'1274,"-1"0"0,8-2-943,-2-4 0,12 4 0,6-4 0,3 4-81,3 2 0,7-2 0,4-2 0,4-1-216,2 1 0,2-4 0,2 2 1,1 0-394,-1-1 0,-2 3 0,-2-6 0,-2 2-2793,-4 4 3152,-4 2 0,-38 10 0,-9 2 0</inkml:trace>
  <inkml:trace contextRef="#ctx0" brushRef="#br0" timeOffset="2515">2655 245 7939,'-8'-11'2210,"-4"-1"-1655,5 8 0,-1-2 0,8 12 0,2 8-233,4 7 0,-4 6 0,3 10 0,-3 6-262,-2 9 1,0 10 0,0 14-1,0 6-147,0 3 0,-6-4 0,1-1 0,1-2-496,2-5 0,2-10 1,0-11-1,0-9-744,0-7 0,2-10 1327,4-9 0,-4 1 0,5-9 0</inkml:trace>
  <inkml:trace contextRef="#ctx0" brushRef="#br0" timeOffset="2867">3021 612 8283,'-15'23'0,"3"1"303,7-3 0,3 0 0,2 3 1,0 5 139,0 4 0,0 2 0,0 0 0,0 0-117,0 0 0,7-1 1,5 1-1,3-2-351,3-3 0,-1-5 1,1-8-1,-1-1-331,1-5 0,-1-3 0,1-8 0,-1-2 57,1-4 0,5-5 0,0-13 0,-1-5 65,-3-4 1,-7-2-1,-3-1 1,1-3 113,0-2 1,-6 0-1,1 4 1,-3-1 357,-2-3 1,-5 0 0,-3 6-1,-2 2 48,-3 4 1,-9-2 0,-3 10 0,-2 3-31,-4 5 0,4 9 0,-1-2 0,1 6-267,0 6 1,6 5 0,-1 11-1,9 3-485,7 2 0,4-4 1,2 5-1,2-3 496,4-4 0,43-15 0,20-8 0,8 1 0,-1 0 0</inkml:trace>
  <inkml:trace contextRef="#ctx0" brushRef="#br0" timeOffset="3132">3510 525 7930,'-5'17'559,"-1"3"-126,2 3 1,2-4 0,2 5-1,0-3 43,0 2 1,0 12-1,0 10 1,0 1-100,0 1 1,0 0-1,0 5 1,0 0-149,0 1 0,0-10 0,0-7 0,0-7-291,0-3 1,0-9-214,0-5 0,0-10 1,2-4-1,2-14 65,2-11 1,-1-6 0,-5-2 0,2 0-310,4 0 0,-4-5 1,6-3-1,-2-2 116,0-3 0,7 5 0,-1 0 0,3 3 105,3-1 0,-1-4 1,1 8-1,1 6-587,4 4 885,-3 4 0,59 52 0,7 12 0</inkml:trace>
  <inkml:trace contextRef="#ctx0" brushRef="#br0" timeOffset="3500">4209 472 7930,'-2'-15'442,"-4"3"1,2-3 0,-5 3 437,1-3 0,-4-3 0,5 3 1,-3 1-504,-4 2 1,-1 9 0,-3-3-1,-1 4-348,-4 2 0,3 9 0,-5 7 1,2 7-268,-1 4 0,3 3 0,7 4 0,5 1 38,1 0 1,2-6-1,6-1 1,0-1-246,0 0 1,8-6 0,6 3-1,5-5 115,4-2 1,6 1-1,-3-3 1,-1-1 208,0-2 0,0-1 0,-3 7 0,1-1 379,-2 1 0,-7-1 0,-5 1 0,-1 1 169,-4 4 1,-2-3-1,-2 3 1,0-4 389,0-1 0,-6-1 0,-2-1 0,-1-3-430,-5-1 1,-1-6 0,-3 4 0,-1-3-397,-4-3 1,3 4 0,-5-2-1,2-2-837,-1-2 0,1-2 0,4 0-1786,-5 0 2632,5 0 0,33-55 0,17-13 0</inkml:trace>
</inkml:ink>
</file>

<file path=ppt/ink/ink2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0:03.527"/>
    </inkml:context>
    <inkml:brush xml:id="br0">
      <inkml:brushProperty name="width" value="0.04286" units="cm"/>
      <inkml:brushProperty name="height" value="0.04286" units="cm"/>
      <inkml:brushProperty name="color" value="#FFFFFF"/>
    </inkml:brush>
  </inkml:definitions>
  <inkml:trace contextRef="#ctx0" brushRef="#br0">297 26 8870,'0'11'999,"0"1"-785,0 2 1,0 1 0,0 4 0,0 5 33,0 5 0,0 4 0,0 4 0,0 3 21,0 7 0,0 3 0,0 5 0,0 1-86,0 2 1,0 2 0,0-3 0,0 1-62,0-2 1,0 4-1,0-1 1,0-5-113,0-6 0,0 1 0,0-6 1,0 1-9,0 5 1,0-5-1,0 1 1,0 0 98,0-1 1,0 3-1,0 3 1,0-1 31,0-3 1,0-5-1,0 6 1,0-1-52,0-1 0,0-2 0,0-7 1,0 3 7,0 2 1,0 6 0,0-7 0,0-1-11,0-2 0,0-2 1,0 2-1,0 2-18,0 1 0,0 1 0,0-6 1,0 0-22,0 0 1,0 0 0,0 0 0,0 0-24,0 0 0,0-6 0,0 0 0,0 2-41,0 2 0,0 2 1,0 0-1,0-2 29,0-4 1,0 8 0,0-6 0,0 0 31,0 2 1,0 0 0,0 2 0,0 0 14,0 0 1,0-1 0,0 1-1,0 0 2,0 0 0,0 0 0,0 0 0,0 0-46,0 0 1,0-2-1,2-2 1,2-2 6,2 2 1,0 0 0,-6 0 0,0-2 13,0 2 1,0 2 0,0 0 0,0-2-29,0-1 1,0-1 0,0 6 0,0 0 25,0-1 1,0 1 0,0 0-1,0-2 1,0-4 0,0 4 0,0-4 0,0 3-15,0-3 1,0 2 0,0-6-1,0 2-9,0 4 1,0-4 0,0 0-1,0-1 7,0-5 1,0 6-1,0 0 1,0 1-12,0-5 0,0 2 0,0 0 0,0 2 86,0 4 0,0-3 0,0-1 1,0 0-83,0 0 0,0 2 1,0 4-1,0-2-12,0-2 1,0-1 0,0 3 0,0-4-20,0-2 0,0 4 0,0-4 1,0 1-4,0-1 1,0 4 0,0-4-1,0 0 58,0 1 0,0 3 0,0-4 0,0 2 9,0 4 0,0-4 1,0 2-1,0 1 48,0-3 0,0 6 0,2-6 0,1 0-60,3-4 1,0 3 0,-6-3 0,0 0 25,0 2 1,2-5 0,2 3 0,2-4 26,-2-1 1,-2-1 0,-2 1 0,0-1-21,0 1 0,0 1 0,0 2 1,0 3-32,0-3 0,0 4 0,0-1 0,0-3-54,0-2 1,0 5 0,0-1 0,0-2 29,0-1 0,0-1 0,0 2 1,0 3 2,0-3 0,0-2 0,0-1 0,0-1 7,0 1 1,0-1 0,0 1 0,0-1-10,0 1 0,0-1 0,0 1 0,0-1-12,0 1 0,0-1 0,2 1 0,1 1-5,3 4 1,0-3 0,-6 3 0,0-4 15,0-1 1,0 1-1,0 3 1,0 1 15,0-2 1,0-1 0,0-3 0,0 0 3,0 1 0,0 5 0,0 1 0,0-3-10,0-2 1,0-1-1,2 1 1,2 2 45,2 3 1,-1 1-1,-5-4 1,0 3 1,0-3 0,0 4 0,0-2-130,0-1 0,0-3 0,2-1-55,4-1 1,-4 1-359,4-1 1,-4-5-1,-2-1-564,0 3 0,0-4-1841,0 1-382,0-7 2446,0 4 1,0-10 0,2-2 368,4-2 0,1-1 0,7 3 453,-2-2 0,-1-6-78,7 6 0,-7 1 309,1 5-231,-8 0 0,-35-8 0,-18-2 0</inkml:trace>
  <inkml:trace contextRef="#ctx0" brushRef="#br0" timeOffset="750">367 26 7845,'8'-10'1078,"-6"-6"1,4 16 0,-10 0-851,-2 10 1,-8 11 0,3 5 0,-3 1-5,2 4 0,-3 2 0,3 4 0,-5 2-114,-7 1 0,5 9 0,-4-3 0,1 5-157,-1 1 1,2 3-1,-6-1 1,1-2-307,5-7 0,2-6 1,1-6-1,3-2-1049,3-2 1,4-14 1401,8 3 0,24-90 0,5-17 0</inkml:trace>
  <inkml:trace contextRef="#ctx0" brushRef="#br0" timeOffset="1375">419 78 7897,'8'-10'769,"-4"3"-163,8 7 0,-1 0 1,5 2-1,-3 5-201,-1 11 1,0 1 0,5 10 0,1 2-7,-1 2 1,-5 4 0,-1 2 0,3 4-299,2 1 1,1-3-1,0 4 1,3-1-132,3 1 1,-9-6-1,3 1 1,-1-3-97,-1-2 1,1-6 0,-3-1 0,-1-3-1043,2-4 1,-7-1 1167,-1-3 0,-27-15 0,-8-4 0</inkml:trace>
</inkml:ink>
</file>

<file path=ppt/ink/ink2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0:11.395"/>
    </inkml:context>
    <inkml:brush xml:id="br0">
      <inkml:brushProperty name="width" value="0.5" units="cm"/>
      <inkml:brushProperty name="height" value="1" units="cm"/>
      <inkml:brushProperty name="color" value="#E6E6E6"/>
      <inkml:brushProperty name="tip" value="rectangle"/>
      <inkml:brushProperty name="rasterOp" value="maskPen"/>
    </inkml:brush>
  </inkml:definitions>
  <inkml:trace contextRef="#ctx0" brushRef="#br0">1 193 11877,'66'0'983,"21"0"-240,-38 0-779,36 0 19,-13-8 90,5 6 88,-7-6 27,8 8 1,-6 0-100,-2-8-142,-2 6 33,-14-5 34,14-1 10,-14 6-18,14-6 19,-14 0 33,14 6 38,-6-5 16,0-1-67,6 6-62,-6-6-61,8 8 55,0-7 79,-8 5 88,6-14-61,-13 14-91,12-6 15,-12 8-2,13 0 53,-6 0 166,8 0-70,0 0-112,-1 0-102,1 0-46,0 0 94,-8 0 51,6 0-7,2 0-25,2 0-22,5 0-238,-7 0 180,8 0-2,-6 0-69,5 0 17,-15 0 108,6 0 85,-6 0-97,8 0 121,0 0-14,0 0 115,0 0-102,0 0-114,0 0-168,-1 0 47,1 0 116,0 0-13,0 0 23,0 0 31,0 0 47,0 0-23,15 0-47,-4-7-15,14 5 13,-15-6 8,-2 8 13,-1 0 0,-5 0-7,13 0-15,-5 0-95,0 0-29,-3 0 49,1 0 61,1 0 66,1 0-2,-2-8-41,-1 6-56,-5-6 47,6 8 22,-1 0 3,-5 0 12,-2 0-17,-10 0-3,-8 0-39,1 0 36,-1 0 14,-7 0 3,5 0-13,-5 0-56,7 0-63,-7 0 50,5 0 24,-13 0 32,6 0 5,-8 0 17,0 0-25,0 0 17,0 0 7,-8 0 25,6 0 12,-6 0 15,8 0 39,0 0-21,0 0-67,7 0-66,-5 0 80,14 0 80,-14 0-32,-2 0-53,-2-7-51,-6 5 32,8-6-31,0 8 126,-8 0-5,6-8-94,-6 6-159,0-6-706,6 8 537,-14 0 0,7 0 0</inkml:trace>
</inkml:ink>
</file>

<file path=ppt/ink/ink2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0:14.811"/>
    </inkml:context>
    <inkml:brush xml:id="br0">
      <inkml:brushProperty name="width" value="0.5" units="cm"/>
      <inkml:brushProperty name="height" value="1" units="cm"/>
      <inkml:brushProperty name="color" value="#E6E6E6"/>
      <inkml:brushProperty name="tip" value="rectangle"/>
      <inkml:brushProperty name="rasterOp" value="maskPen"/>
    </inkml:brush>
  </inkml:definitions>
  <inkml:trace contextRef="#ctx0" brushRef="#br0">1 210 11927,'97'-18'17,"-42"13"1,1 1 126,0 0 1,-2 2 0,34 0 1,-1 2-41,-35 0-1,-1 0 1,3 0 83,22 0-122,-21 0 0,2 0 102,40 0-179,-45 0 0,-1 0-37,38 0 58,6 0 65,-15 0 144,-2 0-53,-1 0-96,-5 0-42,13 0 41,3 0 7,9 0-1,0 0-180,-2 0 97,-8 0 61,-7 0-13,-3 0-38,1 0-70,2 0 27,-1 0 18,-9 0 26,-2-8-4,-6 6-43,16-6-13,1 8 4,8-7 51,-7 5-8,-2-6-219,-1 8 32,3 0-162,7-8 393,-7 6 293,5-6 13,-21 8-189,12 0-119,-14-7 1,0 5 202,14-6-23,-12 8-41,13 0-85,1-8 4,9 6-113,3-5 30,-39 6 0,0 2-1,46-1-34,-7 0 24,-40-4 1,1 0-11,30 2-53,-30-6 1,1 0 20,45 6 55,-45-2 0,1 1 84,-1 3 0,1 0-22,44-8-64,-46 7 1,0 0-35,46-7-59,-44 8 1,-1 0 50,1 0 0,-1 0-81,37 0-205,-3 0 69,-9 0 124,-5-8 28,13 6 47,-13-5 69,6 7 94,-8 0-70,7 0 1,-5 0-185,13 0 2,-13 0 111,6 0 33,-16 0 30,-2-8 4,-7 6-9,-9-6-18,7 8 0,-14 0 43,5 0 2,-7 0 60,8 0-67,-6 0-71,5 0-5,1 0 63,2 0 54,-1 0-90,-1 0-27,-8 0-22,0 0 27,0 0 22,0 0 9,0 0 1,-8 0-8,-2 0-15,0 0-116,2 0-197,1 0 0,-3 0 0</inkml:trace>
</inkml:ink>
</file>

<file path=ppt/ink/ink2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0:25.058"/>
    </inkml:context>
    <inkml:brush xml:id="br0">
      <inkml:brushProperty name="width" value="0.04286" units="cm"/>
      <inkml:brushProperty name="height" value="0.04286" units="cm"/>
      <inkml:brushProperty name="color" value="#FFFFFF"/>
    </inkml:brush>
  </inkml:definitions>
  <inkml:trace contextRef="#ctx0" brushRef="#br0">16 245 7835,'-2'-16'864,"-4"5"1,4 5-749,-4 12 0,6 5 0,4 12 0,4 9-136,2 6 0,-6 9 0,3 9 0,-1 4 17,0 2 0,6 4 0,-7 8 0,-1 0-39,-2-6 0,-2-6 0,0-10 1,0-1-50,0-5 0,0-11-74,0-11 0,0-17 0,0-11-28,0-11 1,2-14-1,2-2 1,4-6 29,2-4 1,-5-2 0,5 5 0,-2-3-52,-4 2 0,5 2 1,1 4-1,2 4 107,-1 6 0,1 5 0,6 7 172,-1 5 1,0 8 0,1 7 0,-1 11 326,1 5 0,-1 6 0,1 8 1,-1 2-93,1-2 1,-7-3-1,-1-1 1,-2 0-31,-4 0 0,-2-6 0,-2-2 0,0-1-152,0-5 0,-8-2 0,-4-1 0,-3-1-242,-3 1 0,-1-8 1,-3-5-1,-1-3-222,2-2 1,1 0 0,3 0 0,0-2-299,-1-3 1,6-5 0,3-10 643,1-3 0,33-27 0,14-14 0</inkml:trace>
  <inkml:trace contextRef="#ctx0" brushRef="#br0" timeOffset="467">575 769 7835,'11'-18'-170,"-1"1"0,0 1 147,-1 5 1,-5-5 0,2 4 0,-2-3 332,2-3 1,-4 7 0,2 1 0,-6 0-297,-4 1 1,-8 3 0,3-4-51,-5 2 0,-1 4 1,1 10-1,3 6-29,1 3 0,0 3 0,-5 1 1,1 3 36,5 1 0,-3 8 1,8-4-1,0 2 177,-1 0 0,5 0 0,-4 6 0,4 0 125,2 0 1,6-2 0,2-4 0,1-5-121,5-5 0,1-1 0,3-1 1,-1-1-145,1-5 0,-1-3 1,1-8-1,1-2-232,4-4 1,-9-9-1,3-11 1,-1-1-97,0-4 0,-1-4 0,-1-4 0,-5-1-42,-1 1 1,4 2 0,-6 2-1,-1 0 156,3 0 1,-6 0-1,4 2 1,-4 4 246,-2 6 0,0 4 354,0 1 1,-6 10 0,0 8 0,2 12 22,2 9 1,2 6-1,0 8 1,0 0 0,0 0 1,0 6-1,0 0 1,0-2-196,0-3 0,6-1 0,2 0 0,0 0-613,-1 0 1,5-8-1,-4-3 1,2-7-830,3-5 1,-3-5 0,2-8 1215,1-5 0,-5-12 0,7-25 0,1-11 0,-2-7 0,1 0 0</inkml:trace>
  <inkml:trace contextRef="#ctx0" brushRef="#br0" timeOffset="786">941 681 7835,'0'-17'-51,"0"-1"358,0 1 1,2 7 96,4 4 0,-4 6 0,4 6 0,-4 8-154,-2 7 0,0 8 0,0 10 0,0 4 30,0 1 1,0-5 0,0 2 0,0-4-103,0-2 0,0-2 0,0-2 0,0-4-297,0-2 1,0-7-255,0-7 1,0-9 0,0-4-36,0-13 0,6-10 0,0-10 1,-1 0 61,3 0 1,-6 0 0,6 0 0,0 0 168,3 0 0,-1 0 0,0 2 0,-1 2 302,1 2 1,-4 10 0,6-1 276,1 7 0,-5 11 0,0 4 0,-3 11 63,1 8 0,0 12 0,-6 0 1,0 6-343,0 0 0,0-2 0,0-4 0,2-2-655,4-2 0,-2-8 0,5 3 0,1-5 532,0-1 0,56-63 0,-23 15 0,-1 0 0</inkml:trace>
  <inkml:trace contextRef="#ctx0" brushRef="#br0" timeOffset="1233">1413 821 7811,'6'-12'847,"0"1"-284,-2-3 1,-1-1-1,1-3 1,2 1-291,-2-1 1,-2-5 0,-2-2-1,0-1-503,0 1 1,-8-6-1,-2 2 1,-1-2-6,-1 2 0,1 6 0,-9 9-81,-3 2 0,9 11 0,-3 2 0,1 15 218,1 11 1,-1 6 0,3 4-1,3 4 399,2 5 0,2-1 0,6 2 0,0 1 104,0 2 1,0 1-1,2-4 1,2-7-8,2-3 1,8-2 0,-3-2-1,5-6-122,1-9 0,1-9 1,-1-9-1,1-2-286,-1-3 0,1-7 0,-1-13 0,0-10-120,1-10 1,-1-5 0,1-5 0,-1-1-199,1-2 0,-3-6 0,-1 4 0,-4-2 37,-3-4 1,5-2 0,-6 0 0,-2 2-16,-2 2 0,-2 2 1,0-2-1,0 9 399,0 13 1,-2 9 236,-4 15 1,-2 24 0,-4 11 0,5 15 34,-1 8 1,4 13 0,-6 11 0,3 6 4,3 5 0,-4 3 0,2 5 0,2-1-182,2 1 0,2-5 1,2-2-1,6-5-678,10-1 1,7-6-1,12-4 1,3-5-727,7-11 0,5-15 0,5-11 0,3-10 1216,2-6 0,15-28 0,11-10 0,-23 10 0,0 0 0,1 0 0</inkml:trace>
  <inkml:trace contextRef="#ctx0" brushRef="#br0" timeOffset="1866">2286 769 7618,'0'-18'465,"0"1"1,0-1 0,0 1-135,0-1 0,0 1 0,-2-1-265,-4 1 1,3-1 0,-7 1 0,0 1-106,0 5 1,-1-3-1,-7 8-124,1 3 0,-1 1 0,1 4 0,0 3-12,-1 7 0,1 11 0,-1 6 0,3 6 219,3 6 1,-2 4 0,7 5-1,-1-1 28,0-3 0,2-1 0,6-1 1,2-9 0,4-9 1,4-9 0,7-5-1,3-6-152,3-4 1,2-12 0,6-8 0,-2-11-206,2-10 0,0 1 1,0-9-1,-3-1 14,-3-3 0,4 5 0,-6 1 0,-3 2-214,-7 4 653,-5 10 0,-16 22 1,-3 18-1,-5 16 275,-1 12 0,-1 4 0,3 5 0,1-1 55,2 1 1,8 3 0,-1 1-1,3 3-25,2 3 0,0-2 0,0 6 1,0 0-102,0 0 0,7-3 0,3 3 1,2-2 49,-1-4 0,-7-3 1,2-7-1,-2-3-184,2-1 1,-4-12 0,2-1-211,-8-8 0,-6-9 0,-7-3 0,-1-1-416,1-4 0,-7-4 0,-1-4 0,0-4-122,0-1 1,-4-3 0,5-5 0,3-3-445,2-3 0,1-6 1,3-10-1,3-4 232,6-1 0,4-3 721,2-5 0,19-3 0,9-5 0,1-5 0,0 0 0</inkml:trace>
  <inkml:trace contextRef="#ctx0" brushRef="#br0" timeOffset="2458">2740 908 7789,'0'-11'-223,"0"-1"1,0 0 0,0-5-1,0-1 558,0 1 0,0 0 0,0-1 0,0-1-206,0-5 0,0 3 0,0-6 0,-2 2-124,-3 3 1,-3 3-1,-6 3 1,3 3-75,-3 1 0,-2 10 0,-1 2 9,0 10 0,-1 13 0,3 6 1,1 6 118,2 6 1,3 4 0,-3 7-1,4 0 334,0 1 0,6-3 1,-3-1-1,3-3 67,2 3 0,2-8 1,3-6-1,7-10-311,4-6 0,-3-7 0,3-2 0,3-5-225,1-7 0,-1-7 1,-2-15-1,1-5-221,-1-4 1,-1-2 0,-3-1-1,-1-3-108,2-2 1,1-8 0,1 5-1,-3-1 59,-1 4 1,-6-1 0,4 1 0,-1 2-161,1 2 586,-6 10 1,4 12-1,-8 15 1,0 11 285,0 11 1,0 5 0,-2 10 0,-2 3 91,-2 7 1,0-2 0,6 1 0,0 1-195,0-3 0,0 7 1,0-7-1,0 1-513,0-4 1,0-10 0,2-4-1,4-2-335,5-3 1,-1-11 0,2-5 0,-1-6-716,-1-6 1,6-5 1298,-5-13 0,-3 5 0,0-6 0</inkml:trace>
  <inkml:trace contextRef="#ctx0" brushRef="#br0" timeOffset="2633">3107 734 7752,'-2'-10'-1113,"-2"2"1460,-2 0 1,3 5 0,8-9 49,7-2 1,5 1 0,5-1-1,3 3-69,2-3 1,2 4 0,4 1 0,-2 1-6,-2 4 1,-1 2-1,3 2 1,-4 0-85,-2 0 1,4 8-1,-6 3 1,-3 7-84,-7 5 1,1 2 0,-8 6 0,-2 0-90,-2 6 1,-4 0 0,-4 8-1,-6-1-190,-3 1 1,-9-6 0,-1 2 0,-2-4 0,-4-3 1,4 1 0,0-2 0,0-5-341,-1-11 1,7-1 0,-4-11 0,1-1-389,1-2 1,0-6-1,7-5 1,5-11 849,5-5 0,-4 4 0,24-74 0,-8 42 0,-1 1 0</inkml:trace>
  <inkml:trace contextRef="#ctx0" brushRef="#br0" timeOffset="3035">3159 646 7672,'-9'8'731,"1"2"0,8 7 0,0 1-303,0-1 1,0 7 0,0 1-1,0 4-150,0 8 0,0 5 0,0 13 1,0 3-107,0 6 1,-8 17-1,-3 7 1,-5 3-1,-1 4 1,-1-6 0,1 5 0,1-9-207,4-9 0,5-10 0,7-20 0,0-7-480,0-8 1,2-14 0,3-11-1,7-6-645,4-6 1,1-5 0,1-12 1158,-1-7 0,6-46 0,3-20 0,-8 26 0,1 0 0,0 0 0</inkml:trace>
</inkml:ink>
</file>

<file path=ppt/ink/ink2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0:21.011"/>
    </inkml:context>
    <inkml:brush xml:id="br0">
      <inkml:brushProperty name="width" value="0.04286" units="cm"/>
      <inkml:brushProperty name="height" value="0.04286" units="cm"/>
      <inkml:brushProperty name="color" value="#FFFFFF"/>
    </inkml:brush>
  </inkml:definitions>
  <inkml:trace contextRef="#ctx0" brushRef="#br0">367 1 7866,'-10'0'1822,"2"0"-914,8 0-511,0 7 1,0-3 0,0 8-94,0 2 1,0 1 0,0 4 0,0 3-105,0 1 1,6 8 0,0-2 0,-2 6-67,-2 6 1,4-2-1,0 7 1,-3 3-102,-1 1 1,-2 3-1,2-1 1,2 0-96,2 1 0,0-1 1,-6 1-1,0-1 66,0 0 0,0-1 1,-2-3-1,-2-1 31,-2 1 1,-2 1 0,5 0 0,-3-5 32,2-1 1,-4 5 0,2-3 0,2 0 18,2-5 0,-3 3 0,-1 0 0,2-1-39,2 1 0,2-2 0,0-4 0,0 2-18,0 1 0,0 1 0,0-6 0,0-2-50,0-4 0,0 4 1,0-4-1,0 4 37,0 2 0,0-2 0,0-2 0,0-2 39,0 2 0,0 2 0,0 2 0,0 0 15,0 0 0,0-6 1,0 0-1,0 2-21,0 2 1,6 2 0,0-2 0,-3-2-20,-1-2 0,-2 0 1,0 4-1,0-1-38,0-3 0,2-6 0,2 4 0,2 0-40,-2 0 1,-2 1 0,-2 1 0,0-6-15,0-4 1,0 1 0,0 1 0,0 2 54,0-1 0,0 3 0,0-2 1,0 1 29,0 1 1,0-6-1,0 6 1,0-1 8,0-1 0,0 8 1,0-4-1,0 2-44,0 0 0,0-5 1,0 3-1,0 0-15,0 0 1,0-5 0,0 1-1,0-4 3,0-1 0,0-1 0,0 1 0,0-1 11,0 1 1,0-1 0,0 0 1,0 1 1,0-1 0,0 1-1,0-1-16,0 1 1,2-7 0,2 1-1,2 2-21,-3 1 0,-1-3 1,-2-1-1,0 3-9,0 2 1,0-5-1,0 1 39,0 1 1,6 3 0,0 1-9,-2 1 0,-2-6 1,-2-1-12,0 3 1,0-5-1,0 3 12,0 2 1,0-5 29,0 3 0,0-6-31,0 6 0,6-7 321,-1 7-227,1-8-33,-6 11 0,0-11 111,0 8 1,0-6 161,0 5-86,0-7 1,0 6 114,0-4 131,0-4-168,0 5 1,-2-7-10,-3 0 1,1 0-165,-8 0 1,6-1 0,-5-5-146,-3-6 1,0 2-1,1-1 1,1-5-263,-1-5 1,-3 0 0,-1-9 0,-1-1 13,1-2 1,-1 0 0,1 2 0,-1 2 132,1-2 1,-1 6-1,1 2 1,-1 5-112,1 7 0,-1-3 0,1 8 0,0 2-998,-1 2 1,6 2 0,3-2-960,1-3 2200,2 3 0,37-6 0,8 8 0</inkml:trace>
  <inkml:trace contextRef="#ctx0" brushRef="#br0" timeOffset="545">454 3913 7714,'-9'7'-702,"-5"3"1,6 8 1584,-2-1 1,7-5 0,-3-1 457,4 3 0,2-4-718,0 1 1,2-9-1,4 0-397,5-6 0,5-11 0,1-1 0,1-7-187,-1-4 0,6-4 0,3-8 0,-1-2-12,0 2 1,0 3 0,-3-1-1,3-2-40,2-2 0,-6 0 1,3 8-1,-5 2-250,-1 2 1,-1 8-1,-1-2-385,-5 3 1,-1 5 0,-6 1-1044,2 2 0,-3 9 1691,-8-3 0,-59 4 0,-22 2 0</inkml:trace>
  <inkml:trace contextRef="#ctx0" brushRef="#br0" timeOffset="1345">280 36 7820,'-10'7'987,"0"-5"-110,4 4 1,4-2-190,-3 2 0,3-2-345,2 7 0,-6-5 1,-2 6-189,-2 1 0,5-3 1,-7 2-1,-2 3-148,-1 7 1,-3-1 0,1 6 0,-1 0-162,1 0 1,-1 1 0,3 3 0,1-4-471,3-2 1,1-2 0,-2-5-2002,7-1 2625,3-7 0,2-2 0,0-8 0</inkml:trace>
  <inkml:trace contextRef="#ctx0" brushRef="#br0" timeOffset="1403">367 53 7797,'-8'18'320,"6"-1"0,-4 0 585,4 1 1,10-1-1,4 1-357,3-1 0,3 1 1,-1 1-1,3 3-300,3 1 1,-4 2 0,5-4 0,-5 5-269,-1 1 1,3-6 0,-2 4-1,-3-1-438,-1-1 1,-1 0 0,-2-5 457,-7-1 0,-3 8 0,-2 3 0</inkml:trace>
  <inkml:trace contextRef="#ctx0" brushRef="#br0" timeOffset="1880">1135 1485 8014,'0'18'382,"0"-1"0,0 2-170,0 5 0,0-3 1,0 8-1,0 4 66,0 6 0,0 0 0,0 9 0,0 5-215,0 3 0,0-4 0,0-5 0,0 0-304,0-3 0,6 5 0,0-10 0,0-7-307,2-6 1,-5-7 0,7-1 0,0-3 547,0-3 0,24-51 0,13-19 0</inkml:trace>
  <inkml:trace contextRef="#ctx0" brushRef="#br0" timeOffset="2366">1502 1939 7775,'0'-17'-2,"0"-1"0,0 1 76,0-1 1,0 1-1,0-1 1,0 1 174,0 0 1,0-1 0,0 1-19,0-1 0,-2 8 0,-4 3-85,-5-1 1,-5 6-1,-1-2 1,-1 8-68,1 8 1,5 3 0,0 5-1,-1 1-136,-3 2 1,5 6-1,1-4 1,2 3 16,4 3 1,2 0-1,2 0 1,0-2 89,0 2 1,0-4-1,0 2 1,2 0 51,4-1 0,4-3 0,7-8 0,1-1-106,-1-5 1,7 3 0,-1-8-1,-2-4-82,-1-6 1,-3 0-1,2-10 1,1-3-150,-3-4 1,5-10-1,-13 3 1,3-1-24,0 0 1,-8 0 0,1-6 0,-3 2 136,-2 4 1,0-2 0,0 6-1,0-1 162,0 1 1,0 2 0,0 6 0,-2-1 408,-3 1 1,3 5-81,-4 0 0,4 10 0,2 2-102,0 10 0,0 8 0,0 3 0,2 4 26,4 2 1,-4 2 0,3 6-1,-1 0-270,2 0 0,-4-2 1,4-2-1,-2-4-714,2-1 0,-5 3 0,5-6-826,-4-2 0,4-13 1516,0-14 0,7-3 0,1-48 0,-2-20 0,6 0 0,1 0 0</inkml:trace>
  <inkml:trace contextRef="#ctx0" brushRef="#br0" timeOffset="2633">1781 1730 7775,'0'17'1738,"0"3"-1321,0 3 1,0-2-1,0 8 1,0 2-149,0 2 1,0 4 0,0 2 0,0 4-133,0 1 0,0-5 0,2 0 0,2-8-253,2-8 0,2 2-65,-2-1 0,-4-11 1,3-13-1,-3-9 17,-2-7 0,0-9 0,2-4 0,2-4-173,2-2 0,0 0 0,-6 0 0,0 0 25,0 0 1,6 2 0,0 2 0,-1 2-64,3-2 1,-4 6 0,6 1-1,-1 7 107,1 5 0,2-1 0,5 7 0,1 2 239,-1 2 0,1 2 0,-1 0 29,1 0 0,38-15 0,10-5 0</inkml:trace>
  <inkml:trace contextRef="#ctx0" brushRef="#br0" timeOffset="3014">2131 1712 8134,'0'-17'817,"-2"5"1,-2 0-499,-2-1 1,0 3-1,4 0 1,-2 1 13,-1-1 0,-3 6 0,4-4-285,-2 1 0,-7 5 1,1-2-152,-4 8 1,5 11-1,1 9 1,0-1 35,1 2 1,5 2-1,-2 8 1,4 0 175,2 0 0,0 4 1,0-2-1,0-4 72,0 0 1,2-2 0,4-4-1,5-8-80,5-5 1,1-10-1,1 2 1,-1-6-244,1-6 0,-1-4 1,1-9-1,-1-5 63,1-5 1,-7-4 0,-1-2 0,-2 2-407,-4 4 0,3-4 0,-1 6 0,-2-2 131,-2 0 1,-2 7 0,0-1 307,0 4 0,-6 11 394,0 8 0,-1 14 1,3 11-1,-2 4 55,2 8 0,2 0 1,2 9-1,0 5-22,0 5 1,0 0-1,0 8 1,0 2-93,0 2 0,0-6 1,0-2-1,0-3-654,0-5 0,0-9 0,0-16-593,0-2 0,0-11 0,2-14 0,2-12-1307,2-9 2265,7-14 0,0-24 0,0-12 0,5-9 0,0 1 0</inkml:trace>
  <inkml:trace contextRef="#ctx0" brushRef="#br0" timeOffset="3281">2358 2061 7723,'0'18'207,"0"-6"0,2-3 104,4-1 0,3-4 1,9-8-1,-1-4-191,1-1 1,-1-9 0,1-7-1,-1 0 38,1-1 0,-1-3 1,0 4-1,1 0 22,-1 0 0,-7-1 1,-2 5-1,-2-2-191,-1 1 1,-1 3-1,-9 2 1,-7-1 33,-4 1 1,-1 7 0,-2 4 0,-5 4 30,-5 2 0,-2 10 0,0 7 0,4 9 107,2 1 0,1 6 0,9-4 0,3 6 104,6 6 0,4-3 0,2 7 0,2 0 44,4-1 0,6-5 0,11 2 0,6-6-470,4-6 0,8-6 1,2-11 160,1-6 0,4-24 0,5-9 0,7-2 0,0 0 0</inkml:trace>
</inkml:ink>
</file>

<file path=ppt/ink/ink2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5:24.364"/>
    </inkml:context>
    <inkml:brush xml:id="br0">
      <inkml:brushProperty name="width" value="0.04286" units="cm"/>
      <inkml:brushProperty name="height" value="0.04286" units="cm"/>
      <inkml:brushProperty name="color" value="#FFFFFF"/>
    </inkml:brush>
  </inkml:definitions>
  <inkml:trace contextRef="#ctx0" brushRef="#br0">35 80 7920,'-10'-2'18,"3"-2"875,-1-2-106,6 0 1,-6 8-457,8 4 1,2 6 0,4 11 0,4 6-148,-1 4 1,7 4 0,-3 4 0,7 7-48,3 8 0,0-1 0,-5 5 0,-1-2-161,1 0 1,-1 0 0,1-7-1,-1-4-219,1-7 0,-7-11 0,1-7-209,1-9 0,-3-5 0,0-10 169,-2-4 1,3-9 0,-5-10-1,0-3 183,2-3 0,-6-7 1,3-5-1,-1-2 11,2-3 0,-4-3 0,4-1 0,-2-1 144,2 1 0,-4 6 1,3-1-1,-3 2-86,-2 6 1,0 7 220,0 14 1,0 10-1,2 8 138,4 10 1,-2 15 0,6 10-1,-1 10-13,1 5 0,0 10 0,3 4 0,-1 4 26,2 2 0,1-6 1,3-2-1,-1-2-140,1-3 1,-1-9 0,0-5 0,1-6-262,-1-10 1,1-13 0,-1-9-19,1-3 1,-7-9-1,1-7 1,0-7 82,-3-8 1,5-6-1,-6-6 1,-1-6 9,1-3 1,0-5 0,-4-1 0,2-4-190,-2-2 1,-2 0 0,-1-4 0,3 4-257,2 2 0,0 1 1,-6 9-1,0 3-2150,0 7 1298,0 11 1282,0 11 0,-23 88 0,8-22 0,1 1 0</inkml:trace>
  <inkml:trace contextRef="#ctx0" brushRef="#br0" timeOffset="349">961 673 8091,'2'10'78,"3"-4"0,5-4 0,8-2 338,-1 0 1,1-8 0,-1-4 0,0-5-152,1-6 0,-1 1 1,1-7-1,-1 0-122,1 2 0,-9-6 0,-3 4 0,-4-4-19,-2-2 1,0 8 0,-2 2 0,-2 1-97,-1 1 0,-15 2 0,1 9-25,-6 6 0,3 4 1,-1 4-1,4 4-121,1 6 1,1 11 0,1 6 0,4 4 106,7 2 1,-3 8 0,2 3 0,2 3 152,2-3 1,4 9-1,4-7 1,6 1 45,3 1 1,3-7-1,1-2 1,2-6-235,3-6 1,7-4 0,-4-10 0,2-3-972,0-6 1,0-4 0,6-4 0,0-6 1016,0-9 0,8-55 0,-21 25 0,0 1 0</inkml:trace>
  <inkml:trace contextRef="#ctx0" brushRef="#br0" timeOffset="751">1747 324 7852,'-18'0'602,"3"2"0,1 2 72,2 2 0,8 7 1,-1-1-333,3 4 0,2 3 0,0 2 0,0 6-270,0 6 0,7-2 1,5 12-1,2-2 12,-3 0 0,5 5 1,-5-5-1,5-2-206,1-2 0,1-10 1,-1-4-56,1-3 0,-1-11 0,1-3 0,-1-6-86,1-6 1,-1-5 0,1-13 0,-3-7 32,-3-8 0,3-3 0,-3-7 0,2 3 148,-3-3 1,-1 5-1,-6-1 1,2 2 108,-3 4 1,-1 4 0,-2 4 332,0 2 17,0 8 0,0 5 0,0 18 5,0 14 0,0 9 1,0 12-1,0 4-134,0 5 0,6 5 1,0 1-1,0-1-652,2-5 1,-4 3 0,5-9 0,1-3-625,0-6 0,1-2 0,7-11 1028,-1-8 0,16-53 0,4-15 0</inkml:trace>
  <inkml:trace contextRef="#ctx0" brushRef="#br0" timeOffset="1051">2375 342 7823,'0'-18'0,"0"1"216,0-1 0,0 1 793,0-1 0,-8 9 1,-3 3-419,-5 4 0,5 4 0,-1 4 0,0 5-578,3 5 0,-1 7 1,6 0-1,-2-1-81,2-3 0,2 4 1,2 1-1,0-3-90,0-2 0,6-1 0,2 1 0,2 3 50,3 1 0,-3 2 0,2-4 0,-1 3 243,-1-3 0,6 4 1,-7 1-1,3-1 314,0 0 1,-9 6-1,5-4 1,-2 2-60,0 0 1,0-5-1,-6 3 1,-2-2-315,-4-4 1,2-1 0,-8-3 0,-1-1-461,-3-5 0,-1 3 1,-1-8-1,1-2-731,-1-2 0,1-10 1,1-6-1,3-9-2545,1-12 3660,8-8 0,10-27 0,4-13 0,4-6 0,1 0 0</inkml:trace>
  <inkml:trace contextRef="#ctx0" brushRef="#br0" timeOffset="1401">2515 377 7823,'0'17'321,"0"0"1,2 1 0,2-1 0,4 3 221,1 3 0,-3 4 1,6 8-1,-1 0 71,-1 0 0,6 6 0,-5 1 1,5 1-420,1 0 0,1-4 1,-1-10-1,-1-6-353,-5-4 0,5-3 0,-5-4 0,5-7-262,1-3 0,-5-2 0,0-2 0,-1-5-27,-1-11 1,0-7 0,-6-10 0,2 0 212,-3 0 0,5-6 0,-2-1 0,-2-1 168,-2 0 1,-2 3 0,0 3 0,0-2 21,0-2 1,0 2-1,0 8 1,0 4-113,0 2 0,-2 4 476,-4 9 0,4 6 1,-4 14 117,4 9 0,2 9 0,0 9 1,0 1 49,0 5 1,2 4 0,2 7 0,4 1-315,2-1 0,-5-7 0,5-3 1,0-1-1094,0 0 1,1-2 0,7-10 0,-1-8-211,1-7 0,-1-1 1,1-9 1128,-1-6 0,16-68 0,-15 23 0,1-1 0</inkml:trace>
  <inkml:trace contextRef="#ctx0" brushRef="#br0" timeOffset="1801">3196 551 7789,'0'-11'144,"0"-1"1,-2 8 0,-4-4 480,-5 0 0,-5-1 1,-1-7 94,-1 5 0,1-3 0,-1 8-687,1 2 0,1 4 0,3 6 0,3 8-22,2 7 0,2 6 0,6 8 0,0 2 163,0 4 1,0-2 0,0 7 0,2 1-168,4-3 1,4-1 0,7-10 0,-1-2-98,-4-2 1,3-9 0,-3-1-1,3-7-617,3-5 0,-1-3 0,1-11 195,-1-11 0,1-7 1,-3-12-1,-1-4 86,-3-5 0,-5-5 1,4 1-1,0 1 188,-1 3 1,-5 1 0,2-3 0,-4 5 237,-2 6 0,0 0-15,0 14 0,0 3 0,0 15 155,0 10 1,0 11-1,0 7 1,2 6 408,4 4 1,-4 8 0,5 2-1,-1 1 90,0 5 0,2 1 1,-4 1-1,1-5-455,-1-5 1,4-4 0,0-2-1,0-2-1031,-1-4 1,1-6 0,-2-11-1601,6-6 2447,-5-12 0,-1-40 0,-4-19 0,-2-6 0,0-1 0</inkml:trace>
  <inkml:trace contextRef="#ctx0" brushRef="#br0" timeOffset="2000">3493 97 7752,'-2'12'820,"-2"-1"-629,-2 3 0,1-2 1,5 5-1,0 8 453,0 6 0,1 8 1,3 8-1,2 11-312,-2 8 1,0 10-1,0-1 1,2-1-450,-3-2 0,5-10 0,-2-4 1,0-5-733,2-7 0,-6-11 0,5-14-81,1-7 1,-4-10 0,6-16 929,-3-11 0,4-26 0,0-11 0,-1-6 0,-1 0 0</inkml:trace>
  <inkml:trace contextRef="#ctx0" brushRef="#br0" timeOffset="2200">3703 10 9065,'0'17'0,"0"3"711,0 3 0,1 4 0,3 10 0,2 6-255,-2 9 0,-2 8 0,0 10 0,2 0-602,2 0 1,-1-4 0,-3-4 0,2-10-672,2-7 1,0-2 0,-4-22-1207,4-6 2023,-4-5 0,21-87 0,-4-21 0</inkml:trace>
  <inkml:trace contextRef="#ctx0" brushRef="#br0" timeOffset="2400">3930 237 7743,'0'17'910,"0"1"1,0-1-619,0 1 0,0 1 1,0 2-1,0 5 102,0 1 0,5-4 1,3 6-1,2 2-152,3 2 1,3 8 0,-1-2 0,-1-4-274,-2-4 1,-1-4 0,7 4 0,-1-6-1070,1-5 0,-1-1 1,1-13-1810,-1-2 2909,1-2 0,15-80 0,-15 30 0,0-1 0</inkml:trace>
  <inkml:trace contextRef="#ctx0" brushRef="#br0" timeOffset="2616">4419 150 8185,'-8'11'1061,"-4"1"0,-3-1 0,-3 9-753,1 3 1,5-2-1,0 11 1,-1 4 41,-3 9 0,-3 9 0,-2 8 0,-3 10 34,3 6 0,0 3 0,-1 9 0,-1 3-443,12-44 0,1 1 0,-10 37 0,3-5 0,1-11-615,5-7 1,3-11-1,8-12-1270,0-5 1,2-16 1943,4-9 0,3-45 0,9-15 0</inkml:trace>
</inkml:ink>
</file>

<file path=ppt/ink/ink2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5:28.235"/>
    </inkml:context>
    <inkml:brush xml:id="br0">
      <inkml:brushProperty name="width" value="0.04286" units="cm"/>
      <inkml:brushProperty name="height" value="0.04286" units="cm"/>
      <inkml:brushProperty name="color" value="#FFFFFF"/>
    </inkml:brush>
  </inkml:definitions>
  <inkml:trace contextRef="#ctx0" brushRef="#br0">18 243 7813,'-10'-12'1112,"4"1"-419,4-1 1,2 4-1,0 8-529,0 10 1,0 7-1,0 7 1,2 5-15,4 4 1,-2 4 0,6 1-1,-1 3-124,1-2 1,-4 0 0,5 0 0,1 1-226,-2-1 0,5-10 1,-5-5-1,2-5-248,-1-2 0,1-1 0,5-4 182,1-7 1,-6-10 0,-3-9-1,1-7 167,0-8 1,-5-6 0,5-4 0,-2-4 58,-4-2 1,0 1 0,0-5 0,1 5 127,-1 1 1,-2 2-1,-2 6 1,0 0 181,0 0 1,0 8 74,0 4 0,0 13-116,0 10 0,0 10 0,0 11 0,0 5 98,0 1 0,6 8 0,0 5 0,0 1-180,1 2 0,-3 1 0,6 7 0,0-3-674,-1-1 1,-3-8-1,6 2 1,2-5-734,1-1 1,2-13 0,1-7 1258,-1-5 0,16-74 0,4-23 0</inkml:trace>
  <inkml:trace contextRef="#ctx0" brushRef="#br0" timeOffset="145">716 68 8274,'-11'-6'396,"-1"1"0,2-3 0,-3 4 0,1-2 109,-1 2 1,3 2-1,-2 2 1,-1 0-151,-3 0 1,-1 2-1,-1 4 1,1 6-374,-1 3 1,3 3-1,1 1 1,4 2-306,3 3 1,1 1-1,6-4 1,0 5-43,0 1 1,2-6 0,4 4 0,5-1 53,5-1 1,7 2-1,0-4 1,1 3 301,1-3 0,-4 4 0,6-1 0,-1-1 260,-5 2 1,-2-4 0,-1 7 0,-3-1 248,-3 0 1,-2-4-1,-6 4 1,1-1-94,-1-5 1,-2 4 0,-4-2 0,-4-1-236,-5-3 0,-5-7 0,-1-2 0,-1-3-553,1-3 0,-1-2 0,1-2 0,-2-2-1611,-5-4 0,5-5 1992,-4-13 0,11-22 0,4-12 0,-1-8 0,1 0 0</inkml:trace>
  <inkml:trace contextRef="#ctx0" brushRef="#br0" timeOffset="294">908 417 7813,'12'6'141,"0"0"113,1-2 0,-3-2 0,2-2 50,1 0 0,3-8 0,-1-3 0,-1-5-64,-3-1 0,1-9 0,6-3 0,-3-2-148,-3 2 1,-3-4 0,-5 6 0,2-2 32,-2 0 1,-2 2 0,-4-4 0,-4 5-62,-5 7 0,-5-2 1,-1 11-1,-1 0 23,1 4 1,-3 6-1,-1 6 1,-2 8-40,1 7 0,3 0 0,1 10 0,3 4 124,3 4 1,4 10 0,8-3 0,0 5 252,0 1 0,0 0 0,2-1 1,4-3-408,6-1 0,11-8 1,4 2-1,2-6-362,1-6 0,4-10 0,7-9 1,-2-3-883,-2-3 0,0-6 0,0-9 1226,-2-12 0,11-47 0,-9-14 0</inkml:trace>
</inkml:ink>
</file>

<file path=ppt/ink/ink2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01.461"/>
    </inkml:context>
    <inkml:brush xml:id="br0">
      <inkml:brushProperty name="width" value="0.04286" units="cm"/>
      <inkml:brushProperty name="height" value="0.04286" units="cm"/>
      <inkml:brushProperty name="color" value="#FFFFFF"/>
    </inkml:brush>
  </inkml:definitions>
  <inkml:trace contextRef="#ctx0" brushRef="#br0">16 419 8028,'-10'8'985,"4"-6"1,14 4-1010,10-4 1,-1-2-1,8 0 1,1 0-45,3 0 0,-2 0 1,0 0-1,0 0-1163,0 0 1231,-5 0 0,11 0 0,-6 0 0</inkml:trace>
  <inkml:trace contextRef="#ctx0" brushRef="#br0" timeOffset="283">156 140 10834,'2'19'0,"1"5"157,3 5 0,0 6 1,-6 6-1,0 5-179,0 5 0,0 9 0,0 4 0,0 4-163,0 1 0,0-6 1,0-5-1,0-6-1281,0-5 1466,0 3 0,0-59 0,0-7 0</inkml:trace>
  <inkml:trace contextRef="#ctx0" brushRef="#br0" timeOffset="700">435 0 10144,'6'20'370,"0"3"0,1-2 0,-3 10 0,4 6-83,2 8 1,-4 7-1,3 7 1,-1 6 26,-4 9 0,-2-4 0,-2 2 0,0-8-159,0-4 0,0 2 1,0-9-1,0-9-187,0-5 1,0-12-301,0-4-533,0-11 0,0-14 0,0-13 272,0-7 1,2-9 0,4 2 0,3-4 255,1-2 0,6-2 0,-7-1 0,3-5 162,0-2 1,-1 1-1,5-3 1,-3 8 51,-1 8 1,-2 6 0,3 7 365,-1 1 1,-6 9-1,3 8 318,-1 10 0,-2 13 0,-6 6 1,0 6-110,0 6 1,0-2 0,0 7 0,0 1-280,0-2 1,6-1 0,0-5 0,0 2-321,1-2 1,-5-4 0,4-6 0,-2-6-2218,2-4 2364,-4-9 0,21-57 0,-4-20 0</inkml:trace>
  <inkml:trace contextRef="#ctx0" brushRef="#br0" timeOffset="1032">942 769 7706,'0'11'450,"0"1"-791,0 2 0,1-7 0,5-1 148,6-4 1,3-2 0,5-2 572,3-4 0,-3-5 1,3-11-1,-4-3-22,-1-2 0,-1 4 1,1-6-1,-3-1-183,-3 3 1,1-4 0,-7 6 0,-2 0 14,-2 0 0,-4 1 0,-4 7 0,-5-1-73,-5 1 1,-7 7 0,0 4-1,1 4 57,3 2 1,-4 2-1,-1 4 1,5 6-33,5 3 1,-1 11-1,5 3 1,0 4 76,4 2 1,5 5 0,1 3 0,0 2 133,0 3 0,1 7 1,5-1-1,6-6-563,3-3 0,9-4 0,1-8 1,2-4-421,4-6 1,4-11-1,4-8 1,4-10-755,1-12 1384,3-15 0,-17-15 0,0-19 0,1-2 0,3-7 0,-1 1 0,1-1 0</inkml:trace>
</inkml:ink>
</file>

<file path=ppt/ink/ink2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5:54.944"/>
    </inkml:context>
    <inkml:brush xml:id="br0">
      <inkml:brushProperty name="width" value="0.04286" units="cm"/>
      <inkml:brushProperty name="height" value="0.04286" units="cm"/>
      <inkml:brushProperty name="color" value="#FFFFFF"/>
    </inkml:brush>
  </inkml:definitions>
  <inkml:trace contextRef="#ctx0" brushRef="#br0">88 76 7983,'-9'0'1872,"1"2"0,8 4-1566,0 6 1,0-3-1,0 5 1,0 5 1,0 9 0,6 6 0,-1 7 0,-1 8-138,-2 7 0,-2 8 1,0 12-1,0 3-114,0 1 1,0 5 0,0-5 0,0-1-255,0-3 1,-6-12 0,1-8 0,-1-9-693,-2-12 1,6-8-649,-4-10 0,4-9 1538,2-8 0,0-8 0,0-9 0</inkml:trace>
  <inkml:trace contextRef="#ctx0" brushRef="#br0" timeOffset="284">36 41 8108,'-10'10'1536,"4"-2"0,12-8-1214,6 0 1,5 0 0,7 0 0,3 0-210,0 0 1,6 0 0,-4-2 0,4-2-108,2-2 0,0 0 0,0 6 1,0 0-83,0 0 0,-1 0 0,-1 0 0,-1 0-25,-3 0 1,-8 0 0,2 0-1,-3 0-1407,-3 0 0,-5 0-589,-1 0 2097,-7 8 0,-50 41 0,-22 17 0</inkml:trace>
  <inkml:trace contextRef="#ctx0" brushRef="#br0" timeOffset="568">36 687 8212,'11'0'1363,"1"0"0,2 0-1118,1 0 0,5 0 0,1 0 0,4 0-100,2 0 1,-3 0 0,5 0 0,2 0-130,2 0 0,-4 0 0,0 0 1,2 0-219,2 0 1,-6 0 0,-4 0 0,-3 0-489,-3 0 0,1 0 0,-1 0-1845,1 0 2535,-1 0 0,-61 55 0,-17 13 0</inkml:trace>
  <inkml:trace contextRef="#ctx0" brushRef="#br0" timeOffset="851">1 1316 7769,'12'0'-241,"-1"0"0,-5 0 0,6 0 1038,1 0 0,5 0 0,3 0 0,2 0-323,-1 0 1,5 0-1,2 0 1,2 0-271,-2 0 0,4 0 1,-4 0-1,2 0-115,-2 0 1,2 0-1,-7 0 1,-3 0-175,-2 0 0,5 0 1,-1 0-902,-2 0 0,-7 0 986,-2 0 0,-55-8 0,-8-1 0</inkml:trace>
  <inkml:trace contextRef="#ctx0" brushRef="#br0" timeOffset="1515">1101 984 7743,'0'-11'-182,"0"-1"1,0 0 538,0-5 0,0 5-72,0 1 1,-6 5 0,-1-4-117,-3 2 1,-2 3 0,-5 5 0,-1 0-71,1 0 1,-1 2 0,1 3 0,-1 7-79,1 4 0,5 1 0,1 0 0,-1 3-60,2 3 1,3-2-1,7 7 1,0-1-52,0 0 1,0-4 0,0 4-1,2-1-47,3-5 0,-1-2 0,8-1 0,1-3-64,3-3 0,1 2 1,1-9 104,-1-1 1,1-4 0,-1-5 0,1-9 7,-1-7 0,-1-7 0,-3-7 0,-1-1 17,2-5 0,-5 4 0,1-4 0,-2 6 54,-4 6 1,3 4 0,-1 8-25,-2-1 1,-2 10 451,-2 8 0,0 14 1,0 11 59,0 2 0,6 2 1,0 8-1,-2 2 49,-3 2 0,1 7 0,2-1 0,2 3-163,-2 3 1,-2 5 0,-2 0 0,0-2-185,0-1 0,0-5 1,-2-3-1,-2-8-51,-2-8 0,-5-6 0,3-8-46,-2 1 1,-1-8 0,-7-5 0,1-5-493,-1-5 1,3-5-1,1-10 1,2-1-112,-1-2 1,3-2 0,0 3-1,3-3 197,3-2 0,2 4 1,2-5-1,2 3 98,4 4 0,3-1 0,11 1 0,1-2-88,2 1 0,14-3 1,0 0 319,6-2 0,31-12 0,15-6 0,-23 11 0,0 0 0,0 0 0</inkml:trace>
  <inkml:trace contextRef="#ctx0" brushRef="#br0" timeOffset="2555">1992 670 7713,'-12'6'1221,"1"0"-524,7 7 1,-2-11-347,12 4 1,9-4 0,8-2 0,1 0-211,1 0 1,-4 0 0,8-2-1,1-2-62,-3-2 1,6 0-1,-6 6 1,2-1-221,0-5 0,-6 4 0,5-4 0,-3 4-668,-4 2 0,-2 0-392,-1 0 1,-6 0 1200,-1 0 0,-92-31 0,31 12 0,1-1 0</inkml:trace>
  <inkml:trace contextRef="#ctx0" brushRef="#br0" timeOffset="2765">2149 391 8378,'0'11'166,"0"1"0,0 0 0,0 5 1,0 0 356,0 1 0,0 5 0,2 4 0,2 4-347,2 6 1,5 10-1,-5-1 1,0 7-68,2 5 1,-6-4-1,3 5 1,-1-7-257,2-5 0,-4 1 0,4-9 0,-2-6-2220,2-8 2367,-4-6 0,13-55 0,-5-15 0</inkml:trace>
  <inkml:trace contextRef="#ctx0" brushRef="#br0" timeOffset="3291">2533 705 7739,'-8'17'11,"7"1"0,-5-1 0,4 1 173,2-1 1,0 3 0,0 1 0,0 4 386,0 2 1,2 3-1,4 3 1,5-2-347,5-2 1,3-6-1,2 2 1,3-3-240,-3-7 0,6-9 0,2 0 0,4-4-122,2-2 1,-6-8-1,-1-6 1,-3-7 76,-4-8 1,4-4-1,-1-4 1,-5-2 121,-5-2 1,-1-5 0,-5 3-1,0 0 42,-1 1 0,-1 1 0,-8 8 0,-3 2 138,-7 2 1,-4 2 0,-3-2 0,-4 5-91,-6 5 0,-4 9 0,-2 4 0,0 4-224,0 2 1,0 4 0,0 6 0,0 9-1004,0 7 0,2 9 1074,4 5 0,12-7 0,9-7 0</inkml:trace>
  <inkml:trace contextRef="#ctx0" brushRef="#br0" timeOffset="3865">3686 740 7717,'-12'0'21,"2"-2"0,1-2 22,-1-2 0,4 0 0,-3 4 0,-1-1-16,0-3 1,-1-8 0,-7 4 0,3-1 80,3-1 1,-4 6-1,5-3 1,-5 1-57,-1 4 1,-1 2-1,1 2 1,-1 2 133,1 4 1,-1 6 0,3 11 0,3 6 3,6 4 0,-1 8 0,1 1 0,4 3-65,6 3 0,0-3 0,7 0 0,3-3-77,1-3 1,9-8 0,1-5-1,0-5-93,0-6 0,4-9 0,-5-2 0,-1-8-33,2-7 1,-5-7-1,3-7 1,-6-8-14,-5-6 1,4-11 0,-7-1 0,3-5-21,0 0 1,-7-5 0,5 1-1,-2-2-90,-4-4 1,-2 4 0,-2 0 0,-2 0 22,-4 0 1,-2-2 0,-5-4 0,1 6 67,-2 9 1,5 11 0,-1 13 292,2 5 1,2 17-1,6 10 103,0 13 1,0 19 0,0 2-1,0 5 143,0 7 1,2 9 0,2 6 0,4 6-10,2 6 0,-6-4 0,3 5 0,-1-1-314,0 0 0,2 1 0,-4-5 0,3-2-312,3-8 0,-4-14 1,6-9-1,1-8-967,3-7 1,-5-15-1,1-9 1173,1-9 0,1-56 0,-4-26 0,3-5 0,1 0 0</inkml:trace>
  <inkml:trace contextRef="#ctx0" brushRef="#br0" timeOffset="4165">3930 775 7736,'0'17'240,"0"1"1,0-1-72,0 1 0,0-7 0,2-1-219,4-2 0,6-2 1,9-6-1,2-2 278,-1-4 0,3-6 1,0-9-1,0-4-194,1-3 0,-3 1 0,-6-4 0,1 4 77,-1 2 0,-5-6 0,-2 4 0,-3-1-54,-3 5 0,-4 4 1,-4 1-1,-5 1 32,-7-1 1,3 9 0,-13 3-1,3 4 19,0 2 1,-8 8 0,4 5 0,-3 9-10,1 7 0,8-2 0,-2 4 0,3 4-9,3 4 0,7 3 0,4-1 0,4 4-13,2-1 1,2 7-1,4-7 1,6 1-280,3-4 0,11-6 1,3-8-1,6-8-601,5-5 1,-3-10 0,4 0 0,-4-10 802,-2-12 0,8-36 0,3-18 0,5-8 0,1-1 0</inkml:trace>
  <inkml:trace contextRef="#ctx0" brushRef="#br0" timeOffset="4558">4542 478 8123,'-18'0'0,"1"0"233,-1 0 1,1 0-1,-1 0 1,1 0 47,-1 0 1,-1 2 0,-2 4 0,-3 7 21,3 9 0,7-1 1,5 6-1,1 0-434,4 0 0,2-5 0,2 1 0,2-4-32,4-1 1,9 5 0,11-1-1,-1-5 35,0-3 1,6-5 0,-4 5 0,2-2 70,0 1 0,-7 1 0,1-1 0,-3-1 229,-3 2 1,0 1-1,-1 3 1,-4-1 141,-7 0 1,-3 3 0,-2 1 0,-2 2-99,-3-1 1,-7-9 0,-9-1 0,-5 0-256,-1-3 0,-2 5 0,-6-8 0,2-2-355,4-2 0,-2-2 1,6 0-1,0-2-54,-1-4 0,11-4 448,9-7 0,35-63 0,-9 33 0,-1-1 0</inkml:trace>
  <inkml:trace contextRef="#ctx0" brushRef="#br0" timeOffset="4749">5066 495 8767,'0'-17'1738,"-2"5"-1512,-4 1 0,-4 5 0,-7-4 0,-1 2-224,1 4 0,-3 4 0,-3 6 0,-4 6-109,0 3 1,-6 9 0,5 1 0,1 2 18,4 4 1,4 4 0,1 4 0,3 2 82,3-3 0,4-1 1,8-2-1,2 2 43,4 4 1,10-12 0,7 2-1,0-6-248,2-1 0,1-7 0,5-7 1,-2-3-274,2-3 1,-4-2 0,2-4 0,2-3-441,2-7 1,-4-4 922,0-1 0,-15-1 0,1 1 0</inkml:trace>
  <inkml:trace contextRef="#ctx0" brushRef="#br0" timeOffset="5081">5275 495 7691,'-17'0'255,"5"2"182,0 4 1,8 4 11,-1 7 0,3 1 0,2-1 0,0 1-273,0-1 1,6 3-1,1 3 1,1 6-18,0 4 0,3 2 0,-5 2 0,0 4-50,2 5 1,-6-3-1,4-4 1,-4-6-22,-2-4 0,0-8-199,0 2 1,1-11 0,3-10-28,2-12 1,0-9-1,-4-18 1,2-4 23,2-5 1,1-1 0,-1-1 0,4-3 17,0 3 0,3 5 1,-5-2-1,2 3-63,3 3 1,1 4-1,-1 4 1,-1 6-122,2 5 0,1 1 1,3 13-1,-1 2-213,1 2 0,-7 4 0,1 4 0,1 5 493,3 5 0,-6 33 0,-3 7 0</inkml:trace>
  <inkml:trace contextRef="#ctx0" brushRef="#br0" timeOffset="5279">5642 583 7691,'0'11'434,"0"1"-165,0 2 1,0-5 0,0 3 128,0 2 1,0 3-1,0 4 1,0 3-275,0-3 0,6 6 0,-1 0 1,-1 2-514,-2 0 1,-2-7 0,2 3-1444,4 0 1832,-4-5 0,-2-57 0,-10-23 0</inkml:trace>
  <inkml:trace contextRef="#ctx0" brushRef="#br0" timeOffset="5415">5747 24 7691,'-18'0'1141,"7"2"-1782,-1 4 1,2-2 0,-1 7-456,5 3 1096,4 1 0,33 18 0,8 4 0</inkml:trace>
  <inkml:trace contextRef="#ctx0" brushRef="#br0" timeOffset="5815">5851 181 7691,'0'18'-92,"0"-1"1,0 0 0,0 1-1,0-1 232,0 1 1,0 1 0,0 3-1,0 3 360,0 2 1,6 2 0,2 6 0,0 2-51,0 4 1,3-3-1,-5 9 1,-2 2-192,-2 1 0,-2-3 1,0-1-1,0 1-96,0-3 1,0-1-1,0-10 1,0-4-76,0-6 0,-6-9-336,0-2 1,0-10-1,6-2 1,0-12-296,0-9 1,0-9 0,0-8 0,2-5 129,4-2 0,-2 5 0,8-5 0,-1 2 195,-1 4 1,5 5 0,-3 2 0,2 5 48,-3 2 1,5 2-1,-4 7 329,3 5 0,3 3 1,-3 10-1,-1 4 258,-3 5 0,-1 7 0,2 5 0,-5 6 132,1 4 0,-6 2 0,4 0 0,-4 0-86,-2 0 0,0 0 0,-2 0 0,-2-2-288,-2-4 0,-7-4 0,3-8 0,-2 1-404,1-1 1,1-5 0,-4-2 0,3-3-606,-3-3 0,-1-4 0,-3-4 0,3-3 833,3-3 0,-4-48 0,7-18 0</inkml:trace>
  <inkml:trace contextRef="#ctx0" brushRef="#br0" timeOffset="6117">6271 670 7455,'17'0'-57,"0"0"1,1 0 0,-1 0-1,1-2 295,-1-4 1,1-3 0,-1-9 0,1 1 143,-1-1 1,1-5 0,-1-2-1,1-1-278,-1 1 0,-7-4 0,-4 6 0,-4 0-12,-2-3 0,-2 7 0,-4-4 1,-6 3 97,-3 3 0,-11 7 0,-3 4 0,-4 4-60,-2 2 0,2 8 0,2 4 0,4 5-4,2 6 1,-4 5 0,6 7 0,3-1 141,7 1 1,5 8-1,8 4 1,0 1 75,0-1 1,2 3 0,5-3-1,9 1-650,5-1 0,16-4 1,-2-10-1,4-6-2142,4-10 2448,1-7 0,10-44 0,7-18 0,4-1 0,0 0 0</inkml:trace>
</inkml:ink>
</file>

<file path=ppt/ink/ink2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06.458"/>
    </inkml:context>
    <inkml:brush xml:id="br0">
      <inkml:brushProperty name="width" value="0.04286" units="cm"/>
      <inkml:brushProperty name="height" value="0.04286" units="cm"/>
      <inkml:brushProperty name="color" value="#FFFFFF"/>
    </inkml:brush>
  </inkml:definitions>
  <inkml:trace contextRef="#ctx0" brushRef="#br0">262 53 7732,'-17'-8'509,"-1"4"-330,1-8 0,-1 8 0,1-3 46,-1-1 1,1 6 0,-1-4-160,1 4 1,-1 2 0,3 2 0,1 4-39,3 6 1,1 3-1,-4 5 1,5 3-43,1 6 1,2 4 0,6 2-1,0 0 18,0 0 1,0 0 0,2 0 0,4-1-94,6 1 1,3-7 0,3-5 0,-1-4-137,0-1 1,1-9-1,-1-3 1,1-4-6,-1-2 1,1-10-1,-3-5 1,-1-8 79,-2-5 0,-7 1 1,5-4-1,-2 2 44,-4-2 1,0-2 0,-1 0 0,3 2 103,-2 2 1,-2 8-1,-2-3 508,0 5-226,0 9 0,0 10 0,0 14 0,2 7 15,4 8 1,-4 6-1,6 4 1,-3 4-21,1 1 0,2 5 0,-4 7 1,2 4 67,-2 2 1,-3-5 0,-1 1-1,0-4-49,0-1 1,0-3-1,-1-5 1,-3-10-129,-2-10 1,-8-6 0,3-3 0,-5-5-188,-1-5 0,3-4 0,-1-4 1,-5-4-304,1-5 0,-1-5 0,1-3 0,-1-4-565,3-7 1,-2-3 0,11-3 0,0-3 888,0-2 0,30-14 0,13-8 0,3-3 0,1 0 0</inkml:trace>
  <inkml:trace contextRef="#ctx0" brushRef="#br0" timeOffset="450">821 210 7949,'-10'-8'924,"-5"-2"-736,3-7 0,-2-1 0,1 3 1,1 1-44,-1 3 1,-3 1 0,1-4 0,1 5-124,2 1 1,1 2-1,-7 6 1,1 0 19,-1 0 0,1 8 1,1 5-1,3 7 28,1 3 1,8 8 0,-2-2 0,5 4 50,1 2 1,0 6 0,0 0 0,1-3 112,5-1 0,4-4 0,7-4 0,3-5-122,3-5 0,-3-3 0,5-5 1,-2-5-447,0-4 1,1-10 0,-5-3 0,0-5 50,-1-1 1,3-9-1,-9-5 1,1-6-106,-1-3 0,2-7 0,-7 6 0,1 3 88,0 1 1,-2 2-1,-6 0 1,0 2 272,0 4 0,0 4 464,0 7 1,0 10 0,0 10-74,0 14 1,0 3 0,0 12 0,0 4-53,0 4 1,0 4-1,0-5 1,0 5-152,0 2 1,0-1-1,0 3 1,2-6-515,4-4 0,-5-4 0,5-4 0,-2-6 353,2-4 0,19-79 0,12-19 0</inkml:trace>
  <inkml:trace contextRef="#ctx0" brushRef="#br0" timeOffset="700">1118 122 7630,'17'-17'317,"3"5"0,1 3 0,4-1-70,2 0 0,3 6 0,4-3 1,1 1 53,0 0 0,-6 0 1,-1 8-1,-1 2 77,0 2 1,-6 13-1,3-1 1,-7 3-65,-5 4 1,-5-3-1,-7 7 1,0 2-188,0 2 1,-7 2-1,-5 0 1,-3-2-229,-3-4 0,1 2 0,-1-10 0,1-4-422,-1-3 1,-5-8-1,-2 4 1,-1-3 522,1-3 0,-14-27 0,-7-14 0,-2-2 0,1 0 0</inkml:trace>
  <inkml:trace contextRef="#ctx0" brushRef="#br0" timeOffset="935">1170 35 7843,'0'12'971,"0"-1"0,0-5 0,0 6 0,2 1-435,4 3 1,-4 7 0,6 2-1,-2 3-260,-1 3 0,7 9 1,-6 7-1,-2 3-118,-2 3 0,3 1 0,1 4 0,-2 6-232,-2 4 0,-2-6 1,0-5-1,0-7-664,0-3 0,0-10 0,0-2 0,0-10 738,0-6 0,-15-71 0,-5-18 0</inkml:trace>
</inkml:ink>
</file>

<file path=ppt/ink/ink2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04.507"/>
    </inkml:context>
    <inkml:brush xml:id="br0">
      <inkml:brushProperty name="width" value="0.04286" units="cm"/>
      <inkml:brushProperty name="height" value="0.04286" units="cm"/>
      <inkml:brushProperty name="color" value="#FFFFFF"/>
    </inkml:brush>
  </inkml:definitions>
  <inkml:trace contextRef="#ctx0" brushRef="#br0">0 115 10889,'0'18'463,"6"7"0,0 6 0,-2 10-321,-2 11 1,-2 4 0,0 12 0,2 4-6,4 0 1,-5 0-1,5-2 1,-4-3-119,-2-2 0,0-7 0,0-12 0,0-7-202,0-8 1,0-6-372,0-7 276,0-8 0,0-5 0,0-10-63,0-7 1,0-4-1,2-3 1,2-2 0,2-3 1,2-1 0,-4 2 0,3-6 124,3-4 0,2 4 0,3 1 0,-1 1 160,-3 0 0,1 8 0,6-1 1,-1 9 158,0 3 1,3 4-1,1 10 1,2 7 129,-1 9 0,-3 5 1,-1 8-1,-1 0 67,1 0 1,-3 2 0,-1 1 0,-5 3-43,-1-2 1,-2-8-1,-6-2 1,0 0 189,0-2 1,-2 4-1,-2-7 1,-4-5-183,-1-5 0,-3 1 0,-5-5 1,-3 0-254,-3-5 1,4-3 0,-5-2 0,3 0-297,-2 0 1,3 0 0,-3-2 0,4-3-445,1-7 0,1-4 0,1-1 0,2 0-1654,3-1 2380,7 1 0,27-47 0,16-12 0</inkml:trace>
  <inkml:trace contextRef="#ctx0" brushRef="#br0" timeOffset="269">734 726 7722,'-6'-11'481,"-2"1"43,-1 2 1,-3-3-1,-4 3-279,5-2 0,-3 4 1,6-3-1,-1 1-141,-5 4 0,4 2 0,-1 2 0,-3 0-95,-1 0 0,3 0 0,0 2 0,-1 4 36,-3 6 1,5 9-1,1 4 1,2 2 56,4 4 0,2 2 0,2 2 0,0 0 23,0 0 1,2 0 0,4 0 0,6 0-128,3 0 0,3-6 0,-1-4 1,3-3-142,3-7 1,-4-7 0,5 2-1,-5-3-145,-2-3 1,1-8 0,-1-5 0,1-5 12,-1-5 1,-7-11 0,-2 1 0,-2-4-56,-1-2 1,1-1 0,-6-3-1,0-2-6,0 2 0,0 4 0,0 4 0,0 4 176,0 2 0,0 2 0,0 5 555,0 1 0,0 9 205,0 8 1,6 8-1,0 9 1,-2 3-97,-2 3 0,4 4 0,1 8 1,1 0-206,0 0 1,0 0-1,-5 0 1,3 0-251,-2-1 1,-2 1-1,0-2 1,2-4-1096,2-5 1,0-5 1045,-6-1 0,15-55 0,4-14 0</inkml:trace>
  <inkml:trace contextRef="#ctx0" brushRef="#br0" timeOffset="637">1013 639 11748,'0'18'450,"0"-1"1,0 6 0,0 3 0,0 3-191,0 8 0,0-1 0,0 9 0,0-2-115,0-4 1,0-3-1,0-1 1,0-2-318,0-4 1,0-3-306,0-9 0,6-11 0,0-10 54,-2-11 0,-2-16 1,0-2-1,2-6 22,1 0 0,7-4 0,-4 2 0,1 1 167,5-3 0,0 6 1,-1-4-1,-1 7 185,1 4 1,1-1 0,0 8 0,-5 2 497,-1 1 0,6 11 54,-3 3 0,3 14 0,-2 7 0,-7 8-30,-3 5 0,4 3 0,0 9 0,-2 7-245,-2 3 0,-2 3 1,0-1-1,0 1-591,0-1 0,0-7 0,0-5 1,0-5-2379,0-6 2741,0-3 0,31-48 0,8-9 0</inkml:trace>
  <inkml:trace contextRef="#ctx0" brushRef="#br0" timeOffset="1101">1642 709 7707,'-8'-10'664,"4"-5"0,-7 5 0,-1-2-299,2 1 1,-5 1 0,5-3-1,-2 1-84,1-2 0,-1 7 0,-3-1 0,1 2-239,2 0 1,7 0-1,-7 8 1,0 4-163,3 6 0,-5 5 0,6 6 0,1 9 70,-1 6 0,2 1 1,6 10-1,0 3 73,0 4 0,0 3 0,0-7 1,2 0 119,4 1 1,3-9-1,9-5 1,1-8-220,5-8 0,-3-11 0,6-6 0,-2-8-99,-3-10 0,3-3 1,-2-18-1,-2-6 33,-1-4 1,-8-3-1,-1-7 1,1-1 95,-2-4 0,3 4 0,-7-5 0,-2 5 151,-2 2 0,-2-9 1,0-1-1,0-2-42,0 0 1,-2 0-1,-2-4 1,-2 2-170,2 2 0,-4 10 0,3 4 1,1 13 119,2 11 149,2 15 1,0 11 0,0 13 0,0 11 308,0 11 1,0 1 0,2 11 0,2 2-33,1 1 1,1 4 0,-6 3 0,2 1-345,4-2 1,-4 4-1,4-2 1,-2 1-253,2 1 1,-3-6 0,7 4-1,0-3-280,0-3 1,-5-5-1,9-5 1,3-5 435,5-10 0,48-36 0,5-13 0</inkml:trace>
</inkml:ink>
</file>

<file path=ppt/ink/ink2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10.991"/>
    </inkml:context>
    <inkml:brush xml:id="br0">
      <inkml:brushProperty name="width" value="0.04286" units="cm"/>
      <inkml:brushProperty name="height" value="0.04286" units="cm"/>
      <inkml:brushProperty name="color" value="#FFFFFF"/>
    </inkml:brush>
  </inkml:definitions>
  <inkml:trace contextRef="#ctx0" brushRef="#br0">53 523 7749,'17'-10'274,"1"-5"0,-1 5 1,3-2-90,3 1 0,-2-1 0,6-7 0,-1-3-138,-5-1 1,-2 0 0,-1 5 0,-3 1 19,-3-1 0,-4 1 1,-8-1-1,0 1-24,0-1 1,-8 1 0,-5-1-3,-9 1 1,3 7-1,-5 5 1,3 3 47,-2 2 1,3 0-1,-5 2 1,2 3-43,0 7 0,-1 11 0,7 4 0,1 3 21,5-1 1,-3 2 0,8 7-1,2 5 37,2 2 1,2-4 0,2 3 0,4 1-4,6-1 1,3-5-1,5 2 1,1-6-234,2-6 1,3-4 0,-5-9-1,2-5-97,-1-5 1,3-4 0,0-4-1,0-5-110,1-11 0,-1-9 0,-4-12 0,2-4 46,-1-1 1,-3-3-1,-1-5 1,-1-1 251,1 1 1,-3 2 0,-1 1 0,-5 4 159,-1 3 0,-2 1 0,-6 8 0,0 4 1062,0 6-880,0 11 1,0 6-1,0 12 1,0 6 57,0 3 1,0 10 0,0 2-1,0 3-5,0-1 0,0 2 0,0 8 0,0 3-132,0 3 1,0-4 0,0 5 0,0 3-38,0 1 0,0-3 0,0-1 1,0 1-241,0-2 1,0-9 0,0-8-518,0-3 0,0-6 10,0-13 1,2-16 0,4-19 0,5-6 38,5-5 1,1-5 0,1-8 0,-1 1 231,1 0 0,-1-1 0,1 1 0,-1 0 161,1-1 0,1 7 0,0 1 0,1 2 306,-5 4 1,-1 10 216,3 6 0,-7 13 1,-4 10-1,-4 12 65,-2 9 1,0 6 0,0 10-1,0 2 2,0 2 0,0 5 0,0-3 0,0 0-252,0 0 0,-2 3 1,-2-5-1,-2-2-659,2-2 1,2-8-1,2-2 1,0-2-2131,0-4 2580,0-9 0,24-66 0,5-24 0</inkml:trace>
  <inkml:trace contextRef="#ctx0" brushRef="#br0" timeOffset="584">961 470 7884,'0'18'1301,"-6"-6"-925,0-1 0,1-5 0,7 4 0,3-3-337,7-3 0,-2-2 1,1-2-1,3-2 41,1-3 0,5-5 0,1-8 0,2 1-203,-1-1 1,-5 1 0,-3 0 0,-3-3-54,3-3 1,-6 1 0,-2-5 0,-4 0 284,-2 0 0,0 4 0,-2-4 1,-4 1 63,-6 5 0,1 7 1,-5 5-1,-3 1-25,-1 4 0,-5 2 0,2 4 0,1 4-48,3 6 1,1 5 0,3 6 0,1 6 86,3 4 0,7 10 0,-2 2 0,4 1 22,2 1 1,0-3 0,0 5 0,2-4-460,4-3 0,4-7 0,9-8 1,2-3-219,3-9 1,1-5 0,-4-10 0,4-2-317,3-4 1,-5-7-1,4-15 1,-2-7 381,-3-1 0,-3-9 0,-2-2 0,1-1 402,-1 1 0,-5 3 0,0 5 0,-1-2 0,-1 2 0,4 4 0,-9 6 1261,-1 6-496,-2 11 0,-2 12 1,0 14-1,0 7-175,0 8 1,0 4 0,0 2 0,0 0-430,0 0 1,0 6 0,0 2 0,0-1-151,0 1 1,0-2 0,-2-6 0,-2-2-139,-1-4 1,-1-4-1,6-8-196,0 1 0,0-10 0,0-8 175,0-10 0,0-11 0,0-5 0,2-1 140,4-4 0,-3-8 0,7-1 0,0-1 5,0-2 1,-5 6 0,7-3 0,2 3-214,1 2 1,-3 2 0,-1 4-1,3 5-431,1 5 1,9 7-1,-1 3 1,-2 1 646,-1 4 0,59 56 0,-31-18 0,-1 0 0</inkml:trace>
  <inkml:trace contextRef="#ctx0" brushRef="#br0" timeOffset="1416">1904 278 7863,'2'-11'308,"2"-1"13,2-2 1,0-1 0,-6-3-1,0 1 145,0 0 1,0-1 0,0 1 0,-2-1-107,-4 1 0,2 1 0,-8 3 1,-1 3-217,-3 2 1,-3 2 0,-3 8 0,-1 4-145,2 6 0,3 5 1,5 6-1,1 7-92,-1 3 1,3 7 0,0 3-1,2 0 89,4-1 0,3 5 0,1-6 1,0-2-112,0-3 0,7-8 0,5-5 0,2-4-21,-3-1 0,5-9 0,-5-3 0,5-6-225,1-6 0,1-5 1,-1-11-1,1-3-82,-1-2 1,-1-4-1,-3-8 1,-1-2 182,2 3 1,-7 1 0,1 4 0,-2 2 444,0 2 0,5 7 0,-5-1 71,-2 4 1,-2 11 0,-2 8 246,0 10 1,0 13 0,0 6-1,-2 6 9,-4 6 1,4-3 0,-6 9-1,3 1-138,-1 3 1,-2 3-1,4 3 1,-4 1-81,-1-2 1,-1-4 0,-4-5 0,3-6-123,-3-4 0,1-4 0,-1-6 0,2-10-80,-1-9 0,-5-6 1,-3-2-1,-2-2-928,1-4 0,3-4 0,3-9 0,3-4-1655,1-6 1,8-6 2489,-1-6 0,3 20 0,2-3 0</inkml:trace>
  <inkml:trace contextRef="#ctx0" brushRef="#br0" timeOffset="1541">2114 208 7802,'0'18'-28,"2"-3"1,1-1-1,5-2 303,2 1 0,0 3 0,3 1 0,-1 1 187,1-1 0,3 6 0,1 1 0,1-3-436,-1-1 0,5 3 1,-3-2-1,-3-3-610,-1-5 1,1-3 0,-1 3 583,-3-1 0,11-39 0,-3-4 0</inkml:trace>
  <inkml:trace contextRef="#ctx0" brushRef="#br0" timeOffset="1542">2603 16 7802,'-10'-9'2463,"-4"3"-1829,9 12 1,-7 3 0,4 13 0,-2 7-236,-3 12 0,-5 9 0,-3 10 0,-4 10-274,-2 10 0,-2 11 1,11-44-1,1 1 1,-1-1-1,1 1-180,-1 0 0,1-1 0,-12 42 1,2-13-1,3-12-1272,9-8 0,-1-13 1327,10-8 0,24-86 0,11-28 0</inkml:trace>
</inkml:ink>
</file>

<file path=ppt/ink/ink2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08.291"/>
    </inkml:context>
    <inkml:brush xml:id="br0">
      <inkml:brushProperty name="width" value="0.04286" units="cm"/>
      <inkml:brushProperty name="height" value="0.04286" units="cm"/>
      <inkml:brushProperty name="color" value="#FFFFFF"/>
    </inkml:brush>
  </inkml:definitions>
  <inkml:trace contextRef="#ctx0" brushRef="#br0">123 1 7933,'-17'0'312,"5"0"1,2 2-1,1 5 301,-1 11 1,4 1 0,-4 10-1,1 4-418,-1 6 0,0 12 0,-1 11 0,5 4-214,4 6 1,2 7-1,0-1 1,0-1 17,0 1 1,2-2 0,4-10 0,5-6-649,5-8 0,3-11 0,3 0 649,1-4 0,31-41 0,2-10 0</inkml:trace>
  <inkml:trace contextRef="#ctx0" brushRef="#br0" timeOffset="434">507 437 7806,'-9'2'313,"1"2"1836,0 2-1895,6 0 0,-6-4 0,10 2 0,6 1-12,10-1 1,1-2-1,8-2 1,0 0-281,1 0 0,3 0 0,7 0 0,1-2-51,-6-3 0,2 3 0,-8-4 0,2 4-513,0 2 1,-7 0 0,1 0-1248,-4 0 1849,-9 0 0,-49-8 0,-19-2 0</inkml:trace>
  <inkml:trace contextRef="#ctx0" brushRef="#br0" timeOffset="686">665 210 10703,'0'18'243,"0"-1"1,5 3 0,1 3-1,0 8-274,2 8 0,-6 13 1,4 12-1,-5 4-142,-1 2 1,0-2 0,0-4 0,0-4-951,0 0 0,0-19-918,0 0 2041,0-24 0,8-87 0,-3 17 0,0 0 0</inkml:trace>
  <inkml:trace contextRef="#ctx0" brushRef="#br0" timeOffset="1103">944 123 8136,'-10'17'1273,"4"3"-918,4 3 1,2-3 0,2 5 0,2 0 44,2 4 1,0 6-1,-4 6 1,2 7-175,2 9 1,-1 1 0,-5 10 0,0 4-157,0-1 1,0-5 0,-2-6 0,-1-5-446,-3-11 0,0-11-33,6-4 0,0-17 0,2-8-189,4-18 1,-2-5-1,7-12 1,3-4 178,1-4 1,-3-7 0,0 3 0,-1-2 240,-1-3 0,4 3 0,-7-1 0,3-3 95,4-1 0,-1 3 1,1 2-1,-5 5 131,-1 7 1,4 4 0,-4 9 282,1 3 0,-5 5 0,2 20 361,-4 9 0,-2 7 0,0 9 0,0 0-201,0 3 1,0 11 0,0 0 0,0 1-371,0-1 0,0 1 0,0-5 0,0 0-168,0-1 1,0-1 0,0-8 0,0-4-1632,0-6 0,0-3 1677,0-3 0,31-108 0,-12 32 0,1 0 0</inkml:trace>
  <inkml:trace contextRef="#ctx0" brushRef="#br0" timeOffset="1433">1398 682 7806,'0'11'16,"0"1"0,2-8 190,4 2 0,3-6 0,11-6 1,1-8-47,3-7 1,7 0-1,-4-6 1,2-1-30,0 1 0,-8-2 0,3-4 1,-5 2 17,-2 2 1,-7 6 0,-2-4-1,-2 1 55,0 5 0,-3 2 0,-6 1 0,-5 3-113,-2 3 1,-3-2-1,-9 9 1,-1 1-18,2 2 0,-5 4 0,3 2 0,2 5 61,1 7 0,3-1 0,-1 14 1,3 2 53,3 2 0,-1 10 1,5 4-1,0 5 231,0 6 0,2-1 1,6 5-1,2-2-398,4-4 1,4-7-1,7-5 1,3-3-446,3-8 0,-2-8 1,9-11-1,1-5-227,2-1 0,2-10 0,-1-11 650,1-9 0,5-43 0,2-21 0,-11 23 0,0-1 0,0 1 0</inkml:trace>
</inkml:ink>
</file>

<file path=ppt/ink/ink2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20.907"/>
    </inkml:context>
    <inkml:brush xml:id="br0">
      <inkml:brushProperty name="width" value="0.04286" units="cm"/>
      <inkml:brushProperty name="height" value="0.04286" units="cm"/>
      <inkml:brushProperty name="color" value="#FFFFFF"/>
    </inkml:brush>
  </inkml:definitions>
  <inkml:trace contextRef="#ctx0" brushRef="#br0">0 437 7428,'2'10'-560,"6"-4"953,9-4 1,1-4 0,5-2 0,-1-4-185,1-2 1,-2 1-1,6-5 1,0 3-249,1-3 0,-7-7 1,2-3-1,-3 3-21,-3 2 1,-5 1-1,-2 1 1,-3-1-115,-3 1 1,-2-7 0,-4 1 0,-4 2 6,-5 1 0,-5 5 1,-1 1-1,-3 3 113,-3-3 0,2 6 1,-7 3-1,3 3 99,4 2 1,-4 0 0,1 2-1,3 3 265,2 7 1,3 9-1,3 5 1,3 1-79,2 4 0,2 8 1,6 3-1,0 3-17,0 3 0,8 3 1,4 1-1,3 1-203,3-1 1,-1-7 0,1-7-1,1-6-471,4-9 0,-3-4 0,5-3 0,-2-5-263,0-5 0,1-12 722,-7-5 0,16-82 0,-14 35 0,-1 1 0</inkml:trace>
  <inkml:trace contextRef="#ctx0" brushRef="#br0" timeOffset="183">472 1 9591,'0'19'228,"0"4"0,0 7 0,0 10 0,0 9-55,0 7 0,0 6 0,0 8 0,0 2-299,0 3 1,0-12-1,2-5 1,2-14-919,1-7 1,7-10 1043,-6-3 0,15-59 0,-1-16 0</inkml:trace>
  <inkml:trace contextRef="#ctx0" brushRef="#br0" timeOffset="1207">664 420 7794,'10'2'0,"-3"2"-602,1 1 0,-4 1 750,8-6 0,-1 0 86,7 0 0,-1-2 0,-1-3-36,-5-7 1,3 2 0,-8-1 0,0-3-101,1-2 0,-5-1 0,4 0 0,-4-1-12,-2 1 1,0-1-1,-2 1 1,-2-1-6,-2 1 1,-5 5 0,3 2 0,-2 3 44,-3 3 0,-3 4 1,-1 6-1,-1 5-11,1 5 1,1 9-1,3 4 1,1 4 91,-1 2 1,3 6 0,0 1 0,2 1-253,4 0 1,3 3-1,1-5 1,1-4-340,5-6 1,4-4 0,7-7 0,3-3-240,3-7 1,2-6 622,4-4 0,51-55 0,-37 21 0,-1 0 0</inkml:trace>
  <inkml:trace contextRef="#ctx0" brushRef="#br0" timeOffset="1523">1170 193 7794,'-17'0'56,"-1"-2"66,1-4 1,0 4-1,-1-4 1,1 4-1,-1 2 0,1 6 0,-1 2 0,1 2 46,-1 3 1,1 3 0,-1 1-1,3 3-68,3 3 0,-1 4 0,7 8 0,2 0-55,2 0 0,2 0 0,2 0 0,2 0 184,2 0 1,7-1-1,-1 1 1,3-2-274,3-3 1,-1-5-1,1-8 1,-1-1-435,1-5 0,-1-3 0,3-8 1,1-2-283,2-4 1,0-5 759,-5-13 0,15-49 0,-15 26 0,1 1 0</inkml:trace>
  <inkml:trace contextRef="#ctx0" brushRef="#br0" timeOffset="1524">1258 315 9740,'17'0'259,"1"0"1,-1 0 0,1 0-288,-1 0 1,6 0-1,3-2 1,1-2-180,4-2 1,-4 1 0,0 5 0,-2 0-606,-3 0 0,-3 0 812,-1 0 0,-71-24 0,-17-5 0</inkml:trace>
  <inkml:trace contextRef="#ctx0" brushRef="#br0" timeOffset="1525">1432 18 9911,'0'18'309,"0"-1"0,0 6 0,0 5 0,0 5-117,0 9 0,0 7 1,0 5-1,0 2-389,0 3 0,0-1 0,0-4 0,0 0-521,0-1 1,0-7-1,0-16 1,0-7-781,0-4 1498,0-9 0,8-72 0,2-26 0</inkml:trace>
  <inkml:trace contextRef="#ctx0" brushRef="#br0" timeOffset="1592">1642 210 7794,'0'18'-151,"0"-1"438,0 1 1,0-1-1,0 3 1,0 5 217,0 10 0,6 0 1,0 7-1,-3-1-523,-1 0 1,-2 5 0,0-7 0,0-4-222,0-4 1,6-15 9,0 1 0,0-13 1,-4-6-1,2-13 57,1-13 0,3-10 0,-4-3 0,2 0 147,-2-2 0,4 5 0,-1-7 0,1 2 88,0 4 0,5 3 0,-3 3 1,2 2-111,-1 1 0,-1 9 1,4 0-1,-3 7-443,3 8 1,-4 4 489,1 2 0,16 47 0,10 11 0</inkml:trace>
  <inkml:trace contextRef="#ctx0" brushRef="#br0" timeOffset="1994">1974 333 7794,'-8'9'128,"6"7"1,-6-5 0,2 5 165,1 1 1,-3 1 0,4 1 0,-2 3-14,2 1 1,2 8 0,2-2-1,2 4 5,4 2 1,-2 0 0,8 0-1,1-2-343,3-4 1,7-4-1,0-9 1,-1-5-66,-3-5 1,4-4 0,1-2 0,-3-2 8,-2-4 0,-1-11 0,-1-10 0,-1-2 109,-5-1 0,3 1 0,-8-6 0,-2 2 120,-2 4 1,-2-4 0,-2 6 0,-4-2-5,-6 0 0,-3 2 1,-3-4-1,1 4-39,-1 1 1,1-1 0,-1 8 0,1 3-135,0 1 0,-7 7 1,1 2-519,2 4 1,9 4 0,6 4 0,4 6-604,2 3 1,0 8 1181,0 1 0,8-1 0,2-6 0</inkml:trace>
  <inkml:trace contextRef="#ctx0" brushRef="#br0" timeOffset="2133">2428 245 8994,'10'2'1943,"-5"4"-1539,-3 6 0,4 3 0,0 5 0,-2 3-66,-2 6 0,-2 12 1,0 5-1,0 5-109,0 1 0,0 0 1,0-1-1,0-4-352,0-7 0,0-11 0,0-5-589,0-5 0,0-13 299,0-12 0,7-8 1,5-19-1,2-3 46,-3-1 0,5-6 0,-4 2 0,3 1 72,3-3 1,-1 6 0,0-4 0,1 4 253,-1 2 1,1 6 0,-1 2-1,1 2 423,-1 4 0,-5 9 0,0 6 35,1 4 0,1 4 0,-1 4 1,-3 8-122,-2 7 1,3 0-1,-3 10 1,0 4-65,0 4 1,-3 10-1,-5-3 1,0 5-633,0 1 1,0 0 0,0-1 399,0-5 0,-54-11 0,-14-9 0</inkml:trace>
</inkml:ink>
</file>

<file path=ppt/ink/ink2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20.024"/>
    </inkml:context>
    <inkml:brush xml:id="br0">
      <inkml:brushProperty name="width" value="0.04286" units="cm"/>
      <inkml:brushProperty name="height" value="0.04286" units="cm"/>
      <inkml:brushProperty name="color" value="#FFFFFF"/>
    </inkml:brush>
  </inkml:definitions>
  <inkml:trace contextRef="#ctx0" brushRef="#br0">315 85 7842,'-9'10'2079,"-7"-4"-1487,4-12 0,3 2-500,-3-7 1,6 1 0,-3-4 0,-1 5 24,0 1 1,-2 0 0,-5 4-152,0-2 1,-1 3 0,1 8 0,-1 9-63,1 7 0,-1 1 1,1 7-1,-1 4 25,1 6 1,1-1 0,5 9 0,5-1 37,4-1 1,2-2 0,2-8 0,4 0-38,5 0 0,5-8 1,1-4-1,1-6-42,-1-5 1,3-4 0,1-8 22,2 0 1,1-8 0,-7-4-1,0-5-112,1-6 0,-3 1 0,-1-7 0,-2-2 27,1-2 1,1-2 0,-1-2 0,-1 1 54,2 1 1,-5-4 0,1 12 0,0-2-22,-1-1 0,-5 9 463,2-2 1,-4 13 0,-2 10 100,0 10 0,0 13 0,0 6 0,0 4-182,0 2 1,0 2-1,0 2 1,0 2-151,0-3 1,2 5 0,2-2 0,2-4-702,-2-6 0,0 0 1,1-8-1876,7-2 2484,-4-9 0,31-90 0,-20 25 0,0 0 0</inkml:trace>
  <inkml:trace contextRef="#ctx0" brushRef="#br0" timeOffset="335">595 50 8298,'0'-9'930,"0"3"0,0 12 0,0 7-621,0 9 1,5 5 0,1 10 0,-2 4-158,-2 5 1,4 10 0,0 3 0,-2-3-151,-2-2 1,-2-7 0,0-3 0,0-3-515,0-8 1,2-8 156,3-13 1,3-8-1,6-16 1,-3-13-73,3-12 1,-4-8 0,1-5 0,3 2 97,1 1 1,3 0 0,-1-3 0,1 1 301,-1 3 0,1 7 0,-3-2 0,-1 6-119,-3 6 1,1 4 0,6 10 394,-1 3 0,-5 6 0,-3 12 0,-1 7 336,-4 9 1,4 5 0,-2 10 0,-3 2-415,-1 1 0,-2 9 0,0-4 1,0 1-285,0 1 1,0-9 112,0 3 0,0-12 0,0-3 0</inkml:trace>
</inkml:ink>
</file>

<file path=ppt/ink/ink2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27.139"/>
    </inkml:context>
    <inkml:brush xml:id="br0">
      <inkml:brushProperty name="width" value="0.04286" units="cm"/>
      <inkml:brushProperty name="height" value="0.04286" units="cm"/>
      <inkml:brushProperty name="color" value="#FFFFFF"/>
    </inkml:brush>
  </inkml:definitions>
  <inkml:trace contextRef="#ctx0" brushRef="#br0">1 80 13429,'8'25'211,"-4"3"0,6 10 0,0 5-163,-1 11 1,-3 1-1,4 10 1,-2 2-46,-4 3 0,0-7 0,0-6 1,2-9-310,-2-13 1,-2-1-189,-2-10 1,0-10 0,0-14 35,0-10 0,0-8 0,0-8 0,0-9 144,0-11 0,0 1 1,0-5-1,0-3 89,0-5 1,6-1-1,2 6 1,0-1 145,0 1 0,3-1 0,-3 5 0,0 6 165,0 7 0,6 12 235,-2 0 1,4 15-1,-1 9 152,-3 9 1,4 9 0,-4 6-1,2 6 9,-2 3 0,4 3 1,-5 1-1,3 5-171,-2 5 0,2-1 0,-6-1 1,0 1-275,0-1 1,4 1-1,-6-1 1,-3-7-621,-1-6 0,-2-11 0,0 3 583,0-4 0,-15-66 0,-5-15 0</inkml:trace>
</inkml:ink>
</file>

<file path=ppt/ink/ink2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27.506"/>
    </inkml:context>
    <inkml:brush xml:id="br0">
      <inkml:brushProperty name="width" value="0.04286" units="cm"/>
      <inkml:brushProperty name="height" value="0.04286" units="cm"/>
      <inkml:brushProperty name="color" value="#FFFFFF"/>
    </inkml:brush>
  </inkml:definitions>
  <inkml:trace contextRef="#ctx0" brushRef="#br0">71 232 7803,'0'12'740,"0"0"1,2-8-581,4 2 0,4-4 1,8-4-1,0-2-60,0-2 0,-1-8 0,1 2 1,-2-4 37,-4-2 1,4 1 0,-6-1-1,0 0 136,-5 0 0,-3 0 0,-2 1-236,0-1 0,-7 0 0,-5 2 0,-4 2-119,-2 3 1,-2 7-1,-2-2 1,-1 4 21,1 2 0,2 2 0,2 2 0,1 4 77,-1 1 1,6 5 0,2 8 0,2 4 34,4 1 1,2 3 0,2 6 0,2 1 165,4 5 0,-2-5 0,10 5 1,4-5-252,4-1 0,3-2 1,-3-5-1,4-5-312,1-4 0,-3-8 1,6-2-1,-1-2-209,-1-5 0,-2-4 0,-6-11 553,3-12 0,-7-35 0,-4-17 0,6-6 0,0 0 0</inkml:trace>
</inkml:ink>
</file>

<file path=ppt/ink/ink2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27.842"/>
    </inkml:context>
    <inkml:brush xml:id="br0">
      <inkml:brushProperty name="width" value="0.04286" units="cm"/>
      <inkml:brushProperty name="height" value="0.04286" units="cm"/>
      <inkml:brushProperty name="color" value="#FFFFFF"/>
    </inkml:brush>
  </inkml:definitions>
  <inkml:trace contextRef="#ctx0" brushRef="#br0">36 161 7803,'-6'18'293,"1"-1"1,-1 1 118,6 0 0,8-8 0,3-4 0,5-4-460,2-2 1,0-2 0,2-2-1,1-4 5,3-2 0,0-2 0,-6-6 0,-3 1 128,-3-1 1,2 6-1,-8 0 1,-2-2-135,-2-2 1,-2-1-1,0-1 224,0 0 1,-6 6 0,-2 2 0,-2 0 298,-4 1 0,-1 5 1,-3-2-1,0 4-426,0 2 0,0 0 0,1 2 0,-1 4-25,0 5 0,0 5 0,2 4 0,3 4 58,1 5 1,8 5 0,-2 4-1,4 1 37,2 3 0,2 5 0,4-5 0,6-3-534,3-1 1,5-3 0,2-1-1,4-4-517,1-7 1,3-11 0,6-6 0,-1-6 932,1-6 0,11-44 0,5-20 0,5-8 0,0-1 0</inkml:trace>
</inkml:ink>
</file>

<file path=ppt/ink/ink2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28.308"/>
    </inkml:context>
    <inkml:brush xml:id="br0">
      <inkml:brushProperty name="width" value="0.04286" units="cm"/>
      <inkml:brushProperty name="height" value="0.04286" units="cm"/>
      <inkml:brushProperty name="color" value="#FFFFFF"/>
    </inkml:brush>
  </inkml:definitions>
  <inkml:trace contextRef="#ctx0" brushRef="#br0">303 560 7803,'-12'-2'939,"0"-4"0,0 4 0,-5-4-491,-1 4 0,0 1 1,0-3-1,0-2-345,1 2 0,-3 2 0,-2 4 1,-2 2-188,3 2 0,1 13 0,4-1 1,2 4-50,2 4 0,8 3 1,-2 11-1,4 3-45,2 3 1,2 1-1,4 7 1,8-3 175,8-3 0,0-7 0,5-11 0,1-7-99,0-3 1,-1-4 0,5-4 0,-4-8-38,-3-8 1,5-8 0,-6-14-1,-2-7 91,-3-7 1,-1-15 0,-2 1 0,-2-3 42,-2-4 0,-8-1 0,4-3 0,-2 6 114,-1 3 1,1 3 0,-8-2 0,-2-3-9,-1-1 0,-9 6 0,4 5 0,-2 1-80,0 1 0,2 3 1,-2 9 144,6 4 0,-2 15 34,3 15 0,-1 10 1,6 13-1,2 9 8,3 7 0,-1 9 0,8 11 0,0 6 134,-2 5 0,4 7 0,-6 4 0,2 2-281,4 2 0,1 4 0,3-12 1,0-4-1972,0-5 1909,7 1 0,43-30 0,17 3 0</inkml:trace>
</inkml:ink>
</file>

<file path=ppt/ink/ink2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28.689"/>
    </inkml:context>
    <inkml:brush xml:id="br0">
      <inkml:brushProperty name="width" value="0.04286" units="cm"/>
      <inkml:brushProperty name="height" value="0.04286" units="cm"/>
      <inkml:brushProperty name="color" value="#FFFFFF"/>
    </inkml:brush>
  </inkml:definitions>
  <inkml:trace contextRef="#ctx0" brushRef="#br0">19 72 8249,'-6'12'0,"0"-1"620,2 3 1,2-4-1,4 0-910,4-2 1,4-2 0,8-6 0,1 0 808,5 0 1,-2 0-1,7 0 1,1 0-273,-2 0 1,3 0-1,-5 0 1,0 0-398,0 0 1,3 0 0,-5 0 0,-2 0-496,-3 0 1,-1-2 0,0-2-583,0-2 0,-2-8 1227,-4 2 0,-52-35 0,-19-11 0</inkml:trace>
</inkml:ink>
</file>

<file path=ppt/ink/ink2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28.941"/>
    </inkml:context>
    <inkml:brush xml:id="br0">
      <inkml:brushProperty name="width" value="0.04286" units="cm"/>
      <inkml:brushProperty name="height" value="0.04286" units="cm"/>
      <inkml:brushProperty name="color" value="#FFFFFF"/>
    </inkml:brush>
  </inkml:definitions>
  <inkml:trace contextRef="#ctx0" brushRef="#br0">0 1 8344,'0'12'1143,"0"0"1,0 1-799,0 3 0,0 6 0,0 6 0,2 9-421,4 7 1,2 11 0,6 10 0,-4 5-132,-2 1 1,3 0 0,-3-4 0,0-5-216,0-9 1,4-11 0,-4-3 0,0-7 421,0-9 0,21-113 0,-14 29 0,0 1 0</inkml:trace>
</inkml:ink>
</file>

<file path=ppt/ink/ink2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29.225"/>
    </inkml:context>
    <inkml:brush xml:id="br0">
      <inkml:brushProperty name="width" value="0.04286" units="cm"/>
      <inkml:brushProperty name="height" value="0.04286" units="cm"/>
      <inkml:brushProperty name="color" value="#FFFFFF"/>
    </inkml:brush>
  </inkml:definitions>
  <inkml:trace contextRef="#ctx0" brushRef="#br0">0 125 7776,'0'23'79,"0"1"1,0 0 0,0-6 0,0 1 293,0 5 0,2 2 0,2 6 0,4-5 100,2-1 1,2 4 0,6-5-1,0 1-544,-1 0 1,3-10 0,4-9 0,6-1-161,3 0 1,-3-2 0,0-10 0,-1-7 160,-1-9 1,-2 0 0,-9-8 0,-1-1 197,-4-3 1,-4-2 0,-8 3 0,0 1 196,0 3 0,0 1 1,0-2-1,-2 4 18,-4 1 1,-4 5-1,-8-4 1,1 4-179,-1 3 0,-6 1 1,-2 4-1,-1 6-253,-5 4 0,4 2 0,-1 0 0,-1 4-537,2 8 1,-3 2 624,7 15 0,8 64 0,12-35 0,0-1 0</inkml:trace>
</inkml:ink>
</file>

<file path=ppt/ink/ink2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29.939"/>
    </inkml:context>
    <inkml:brush xml:id="br0">
      <inkml:brushProperty name="width" value="0.04286" units="cm"/>
      <inkml:brushProperty name="height" value="0.04286" units="cm"/>
      <inkml:brushProperty name="color" value="#FFFFFF"/>
    </inkml:brush>
  </inkml:definitions>
  <inkml:trace contextRef="#ctx0" brushRef="#br0">321 36 7769,'-2'-9'1007,"-4"3"1,2 4-457,-8 2 0,1-6 0,-7 0-450,0 2 0,0 2 0,0 2-48,1 0 1,-1 0 0,0 0 0,0 0-14,0 0 1,1 0 0,1 2 0,2 4-163,2 6 0,0 3 1,-4 5-1,3 4 67,1 6 1,8 9-1,-2 5 1,4-1 46,2 1 0,0 3 1,0-5-1,2-5-160,4-5 0,4 0 0,9-11 0,3-5-9,2-8 1,6-6-1,-7-2 1,1-2 34,2-4 1,-7-4 0,5-10-1,-4-3 66,-2-7 0,0-4 0,-3-3 0,-1-3-16,-2-1 0,-8-1 0,2 7 0,-4-1 161,-2 0 0,0 7 1,0 1 171,0 2 1,0 9 0,-2 7 17,-4 2 1,4 4 0,-4 10 0,4 6-128,2 3 0,0 3 1,0 2-1,0 4-24,0 5 1,0 5 0,2 2 0,2-1-149,2 1 0,6-1 0,-4 1 0,0 0-241,0-1 1,4-1-1,-5-2 1,3-5-1838,4-1 2118,-6-10 0,24-48 0,-3-17 0</inkml:trace>
</inkml:ink>
</file>

<file path=ppt/ink/ink2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30.662"/>
    </inkml:context>
    <inkml:brush xml:id="br0">
      <inkml:brushProperty name="width" value="0.04286" units="cm"/>
      <inkml:brushProperty name="height" value="0.04286" units="cm"/>
      <inkml:brushProperty name="color" value="#FFFFFF"/>
    </inkml:brush>
  </inkml:definitions>
  <inkml:trace contextRef="#ctx0" brushRef="#br0">18 1 7933,'-10'2'1158,"4"4"-765,4 6 1,2-2 0,0 3 0,0 5 136,0 4 1,0 16 0,2-1-1,2 9-278,2 9 1,2 6-1,-4 10 1,2 3-70,-2 3 0,-2-10 0,-2 0 1,0-7 18,0-9 1,0-15-677,0-1 0,2-19 0,2-6-210,2-12 1,0-8 0,-6-10-1,0-3 183,0-7 0,6-4 0,1 1 1,1 1 249,0 2 1,0 7 0,-4-5 0,4 2 141,2 4 1,-4 5-1,4 3 1,0 4 114,0 2 1,-5 2 0,7 6 306,2 0 1,2 14 0,0 4-1,-2 3 299,-2 5 0,-3 2 0,5 7 0,-4 1-30,-2 0 1,-2-1 0,-6 1 0,0-1-211,0 1 0,-6-2 0,-2-5 1,-2-3-270,-4 0 0,-1-8 1,-3 1-1,0-7-353,0-4 0,0-2 0,1-6 0,-1 0-575,0 0 1,6-8 0,0-4-1,-2-6-2143,-1-5 2968,5-5 0,14-24 0,8-11 0,2-4 0,1 0 0</inkml:trace>
</inkml:ink>
</file>

<file path=ppt/ink/ink2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30.755"/>
    </inkml:context>
    <inkml:brush xml:id="br0">
      <inkml:brushProperty name="width" value="0.04286" units="cm"/>
      <inkml:brushProperty name="height" value="0.04286" units="cm"/>
      <inkml:brushProperty name="color" value="#FFFFFF"/>
    </inkml:brush>
  </inkml:definitions>
  <inkml:trace contextRef="#ctx0" brushRef="#br0">232 0 12692,'-18'2'59,"0"4"0,1-2 0,-1 8 0,-2 0-122,-4-2 0,4 6 1,-3-5-1,3 5-174,2 2 1,6 0 0,2 0 0,2-1-150,5 1 1,1 2-1,2 2 1,2 0 62,3-7 1,5 3 0,10-6-1,2 4 312,2 2 0,5-1 0,-5-1 1,0-2 313,1-2 0,-5 0 0,4 6 0,-6-1 55,-6 1 0,1 0 1,-7 0-1,-2 2 136,-2 3 0,-2-3 0,-2 4 1,-4-4-332,-5-3 0,-5-5 1,-4 0-1,-2 0-430,-2-2 1,-1 4-1,3-8 1,-2-2-715,3-2 1,1-2-1,4-2 981,4-4 0,18-41 0,12-19 0,2-7 0,-1 0 0</inkml:trace>
</inkml:ink>
</file>

<file path=ppt/ink/ink2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31.330"/>
    </inkml:context>
    <inkml:brush xml:id="br0">
      <inkml:brushProperty name="width" value="0.04286" units="cm"/>
      <inkml:brushProperty name="height" value="0.04286" units="cm"/>
      <inkml:brushProperty name="color" value="#FFFFFF"/>
    </inkml:brush>
  </inkml:definitions>
  <inkml:trace contextRef="#ctx0" brushRef="#br0">0 161 7769,'0'25'0,"2"-5"0,2 6 0,4-2 132,2-1 1,-4 9 0,4-2 0,0 3 318,-1 3 0,3-6 1,6-3-1,0-1-220,0-4 1,2-5-1,1-5 1,3-6-250,-2-4 0,0-2 0,-1-4 0,3-6-181,-2-7 1,-8-11 0,-3 2 0,1-3 40,-2-9 1,0 2 0,-6-5-1,2 3 115,-2 3 0,-4-1 0,-6 0 0,-4 3 160,0 3 1,-6 4 0,3 9 0,-7-1 139,-4 0 0,-2 2 0,5 4 0,-5 6-57,-2 4 1,4 10 0,-3 4 0,1 6-121,4 6 1,3-2 0,3 7 0,2 3-429,2 1 1,8 3 0,-2-2-1,4-3-311,2-1 0,8-8 0,4 1 0,4-5-269,2-6 0,5-4 928,1-8 0,0 0 0,-6 0 0</inkml:trace>
</inkml:ink>
</file>

<file path=ppt/ink/ink2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31.381"/>
    </inkml:context>
    <inkml:brush xml:id="br0">
      <inkml:brushProperty name="width" value="0.04286" units="cm"/>
      <inkml:brushProperty name="height" value="0.04286" units="cm"/>
      <inkml:brushProperty name="color" value="#FFFFFF"/>
    </inkml:brush>
  </inkml:definitions>
  <inkml:trace contextRef="#ctx0" brushRef="#br0">1 72 8672,'0'18'475,"0"0"0,0-1 1,0 1-262,0 0 1,6 0-1,0 0 1,0 1 41,1 5 1,-5-2 0,4 8-1,-4 1 189,-2 3 0,0 7 0,0 1 0,0-3-370,0-1 1,0-4 0,0-5 0,0-5-446,0-4 233,0-2 0,0-10 0,0-10-181,0-14 0,0-4 0,0-10 0,0-1-15,0-3 1,0-2 0,2 1 0,2-1 83,2 1 0,8-1 1,-4 0-1,2 1 20,0-1 0,-2 9 1,3 1-1,-1 2-82,2 0 1,2 1 0,2 5 0,-1 0-37,1 0 1,0 6 0,0 1 346,0-3 0,15 6 0,5 0 0</inkml:trace>
</inkml:ink>
</file>

<file path=ppt/ink/ink2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31.808"/>
    </inkml:context>
    <inkml:brush xml:id="br0">
      <inkml:brushProperty name="width" value="0.04286" units="cm"/>
      <inkml:brushProperty name="height" value="0.04286" units="cm"/>
      <inkml:brushProperty name="color" value="#FFFFFF"/>
    </inkml:brush>
  </inkml:definitions>
  <inkml:trace contextRef="#ctx0" brushRef="#br0">125 1 8012,'-12'0'1719,"1"0"-1120,7 0 1,-10 2 0,8 4-1,2 7-333,2 9 1,0 8 0,-2 13 0,-2 11 48,2 9 0,-4 14 1,2 6-1,0 2-16,-2-2 0,6-6 0,-4-13 1,4-11-496,2-9 0,0-15-322,0-5 0,0-14 0,2-10 1,2-12-144,2-10 0,8-5 0,-4-11 0,2-3 172,0-7 1,0 3 0,4-1-1,-3 1 221,-1-1 0,0 5 0,6-3 0,-2 5 218,-4 5 0,3 10 0,-3 0 0,4 5 60,2 1 0,0 8 0,-1 6 226,1 8 1,0 6-1,-2 10 1,-2 3 348,-2 7 1,-6 0-1,3 3 1,-1 5 90,-4-1 1,-2 1 0,-2-2 0,0-1-252,0 1 1,-2-1-1,-2 1 1,-4-2-193,-1-5 0,-3-3 0,-6-8 0,0 0-384,0-1 1,-5-7 0,-3-4-1,0-4-984,0-2 0,-5 0 1135,1 0 0,-35-39 0,-10-11 0</inkml:trace>
</inkml:ink>
</file>

<file path=ppt/ink/ink2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32.289"/>
    </inkml:context>
    <inkml:brush xml:id="br0">
      <inkml:brushProperty name="width" value="0.04286" units="cm"/>
      <inkml:brushProperty name="height" value="0.04286" units="cm"/>
      <inkml:brushProperty name="color" value="#FFFFFF"/>
    </inkml:brush>
  </inkml:definitions>
  <inkml:trace contextRef="#ctx0" brushRef="#br0">0 54 7756,'0'18'604,"2"-1"-314,4 1 0,-2-8 0,8-4 1,2-4-410,2-2 0,8 0 0,1 0 0,3 0 201,4 0 0,7 0 0,3-2 0,-3-2-87,-1-2 1,-9-6 0,1 4-1,0 1-478,-3-1 0,-3 0 1,-10 4 482,-2-2 0,-48-24 0,-5 0 0</inkml:trace>
</inkml:ink>
</file>

<file path=ppt/ink/ink2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32.527"/>
    </inkml:context>
    <inkml:brush xml:id="br0">
      <inkml:brushProperty name="width" value="0.04286" units="cm"/>
      <inkml:brushProperty name="height" value="0.04286" units="cm"/>
      <inkml:brushProperty name="color" value="#FFFFFF"/>
    </inkml:brush>
  </inkml:definitions>
  <inkml:trace contextRef="#ctx0" brushRef="#br0">18 0 7756,'-9'0'1065,"1"8"1,8 4-699,0 4 0,0 1 1,0 3-1,0 6-325,0 10 0,0 7 0,0 12 1,2 5-212,4 5 0,-4 4 1,3 2-1,-3-1-183,-2-5 0,0-4 0,0-9 1,0-7 351,0-9 0,48-103 0,-18 16 0,-1 1 0</inkml:trace>
</inkml:ink>
</file>

<file path=ppt/ink/ink2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32.822"/>
    </inkml:context>
    <inkml:brush xml:id="br0">
      <inkml:brushProperty name="width" value="0.04286" units="cm"/>
      <inkml:brushProperty name="height" value="0.04286" units="cm"/>
      <inkml:brushProperty name="color" value="#FFFFFF"/>
    </inkml:brush>
  </inkml:definitions>
  <inkml:trace contextRef="#ctx0" brushRef="#br0">109 157 7868,'-2'24'122,"-4"-1"1,4 7 0,-4-6-1,4-1 1,2 3 1,0 2-1,0 7 1,0 1 208,0 0 0,2-1 0,2 1 0,4-3-152,2-3 1,2-4-1,7-8 1,3-1-264,2 1 0,2-2 0,-5-4 0,5-8-85,2-8 1,-7-6 0,5-10 0,-2-3 16,0-7 1,-1-6 0,-5-3 0,0-5 77,0-1 0,0-1 0,-3-3 1,-3 3 119,-6 3 1,-4 1-1,-2 7 1,0 1 261,0 4 1,-14-1 0,-5 7 0,-7 4 96,-6 6 1,-1 1-1,-5 7 1,-2 4-404,-1 6 0,-7 7 0,5 13 0,-1 8-476,1 7 0,3 1 0,11 7 473,5 3 0,20 41 0,5-40 0,0 1 0</inkml:trace>
</inkml:ink>
</file>

<file path=ppt/ink/ink2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33.472"/>
    </inkml:context>
    <inkml:brush xml:id="br0">
      <inkml:brushProperty name="width" value="0.04286" units="cm"/>
      <inkml:brushProperty name="height" value="0.04286" units="cm"/>
      <inkml:brushProperty name="color" value="#FFFFFF"/>
    </inkml:brush>
  </inkml:definitions>
  <inkml:trace contextRef="#ctx0" brushRef="#br0">72 303 8021,'-6'12'0,"-2"0"914,-2 1 1,6-3-999,-1 2 0,5-8 0,5 2 0,7-4 147,4-2 1,2-2-1,2-2 1,1-4-27,3-2 1,2-7 0,-4-7 0,1 2 41,-1 2 0,-2-3 0,-2-1 1,-2 2-49,-5 2 1,3 2 0,-8-1 0,-2-3-20,-2-2 1,-2 6 0,-2 7 0,-4-3-26,-6-2 1,-5 4 0,-5 2 0,-2 2 49,2 4 0,-3 2 0,-1 2 0,0 2 46,0 4 1,1 2-1,3 8 1,-2 0 50,3 4 0,3 3 0,6 1 0,6 6-24,4 3 1,2 5 0,0 1 0,0 5-11,0 1 0,8-5 0,6 1 0,5-3-286,5-2 1,8-3-1,-2-3 1,3-8-404,3-8 1,-1-7 0,1-7 0,2-2 588,3-3 0,-3-36 0,1-15 0,8-8 0,-1 1 0</inkml:trace>
</inkml:ink>
</file>

<file path=ppt/ink/ink2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33.688"/>
    </inkml:context>
    <inkml:brush xml:id="br0">
      <inkml:brushProperty name="width" value="0.04286" units="cm"/>
      <inkml:brushProperty name="height" value="0.04286" units="cm"/>
      <inkml:brushProperty name="color" value="#FFFFFF"/>
    </inkml:brush>
  </inkml:definitions>
  <inkml:trace contextRef="#ctx0" brushRef="#br0">37 0 8033,'-18'0'1028,"8"2"1,4 4-559,4 6 1,2 4 0,2 4-1,2 3-394,2 7 1,10 4-1,-1 1 1,7 3-228,0 3 0,0 3 0,-1 5 0,3-3-258,-2-3 1,-2-1 0,-3-7 0,1-1-605,0-4 0,0-5 1013,0-7 0,-32-47 0,-8-13 0</inkml:trace>
</inkml:ink>
</file>

<file path=ppt/ink/ink2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34.119"/>
    </inkml:context>
    <inkml:brush xml:id="br0">
      <inkml:brushProperty name="width" value="0.04286" units="cm"/>
      <inkml:brushProperty name="height" value="0.04286" units="cm"/>
      <inkml:brushProperty name="color" value="#FFFFFF"/>
    </inkml:brush>
  </inkml:definitions>
  <inkml:trace contextRef="#ctx0" brushRef="#br0">44 303 7772,'-10'8'2544,"-6"-6"-2810,4 4 1,6-4-1,6-4 354,10-4 0,8-4 0,4-10 0,4-2-151,1-1 0,5-7 0,7 4 0,3 1-424,-2-1 1,3-4 0,1 4 486,1-1 0,13 14 0,11 4 0,7-4 0,0 0 0</inkml:trace>
</inkml:ink>
</file>

<file path=ppt/ink/ink2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34.160"/>
    </inkml:context>
    <inkml:brush xml:id="br0">
      <inkml:brushProperty name="width" value="0.04286" units="cm"/>
      <inkml:brushProperty name="height" value="0.04286" units="cm"/>
      <inkml:brushProperty name="color" value="#FFFFFF"/>
    </inkml:brush>
  </inkml:definitions>
  <inkml:trace contextRef="#ctx0" brushRef="#br0">320 52 7691,'-11'-2'501,"-1"-4"0,6 2 0,-6-6-119,-2 2 1,-2 1-1,-2 3 3,1-2 0,-1 2 0,-2 8 0,-2 6-369,-1 5 1,-1-1 0,6 12 0,0 0-41,0 3 0,3 7 0,1 3 0,4 3-28,2-3 0,2-1 0,6-2 0,2-1 48,4 1 0,4-3 0,10-3 0,3-8-393,7-8 1,-2 0 0,1-8-1,3-3-299,2-1 1,-5-4 0,1-5-1,0-9 696,-3-6 0,9-34 0,2-15 0,0-2 0,1 0 0</inkml:trace>
</inkml:ink>
</file>

<file path=ppt/ink/ink2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34.322"/>
    </inkml:context>
    <inkml:brush xml:id="br0">
      <inkml:brushProperty name="width" value="0.04286" units="cm"/>
      <inkml:brushProperty name="height" value="0.04286" units="cm"/>
      <inkml:brushProperty name="color" value="#FFFFFF"/>
    </inkml:brush>
  </inkml:definitions>
  <inkml:trace contextRef="#ctx0" brushRef="#br0">0 0 7772,'0'18'629,"0"-6"-150,0 0 1,0 0-1,0 5-192,0 1 1,0 2 0,0 2 0,0 4-248,0 1 1,2 3 0,2 5-1,2 1-391,-2 0 0,-2-3 1,0-1-1,2-4-1436,2-3 1787,0-1 0,-8-70 0,-4-33 0,1-1 0,0 0 0</inkml:trace>
</inkml:ink>
</file>

<file path=ppt/ink/ink2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34.455"/>
    </inkml:context>
    <inkml:brush xml:id="br0">
      <inkml:brushProperty name="width" value="0.04286" units="cm"/>
      <inkml:brushProperty name="height" value="0.04286" units="cm"/>
      <inkml:brushProperty name="color" value="#FFFFFF"/>
    </inkml:brush>
  </inkml:definitions>
  <inkml:trace contextRef="#ctx0" brushRef="#br0">72 1 7772,'-18'8'619,"6"0"1,2 6 0,0-3-977,1 3 0,5 2 0,-2 2-68,4 0 1,4-1 0,2 1 424,2 0 0,39 8 0,4 1 0</inkml:trace>
</inkml:ink>
</file>

<file path=ppt/ink/ink2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34.638"/>
    </inkml:context>
    <inkml:brush xml:id="br0">
      <inkml:brushProperty name="width" value="0.04286" units="cm"/>
      <inkml:brushProperty name="height" value="0.04286" units="cm"/>
      <inkml:brushProperty name="color" value="#FFFFFF"/>
    </inkml:brush>
  </inkml:definitions>
  <inkml:trace contextRef="#ctx0" brushRef="#br0">1 161 7772,'0'18'-357,"8"-8"0,5-4 584,9-4 0,0-2 0,6-2 0,-1-2 99,1-2 1,4-8 0,7 2 0,3-4-178,-3-2 1,-7 7 0,-2-1-1,-1 0-363,-1 2 1,-2-4 0,-9 8-1,-1 0-1324,-4-2 1538,-4 6 0,-79-21 0,-18 3 0</inkml:trace>
</inkml:ink>
</file>

<file path=ppt/ink/ink2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34.861"/>
    </inkml:context>
    <inkml:brush xml:id="br0">
      <inkml:brushProperty name="width" value="0.04286" units="cm"/>
      <inkml:brushProperty name="height" value="0.04286" units="cm"/>
      <inkml:brushProperty name="color" value="#FFFFFF"/>
    </inkml:brush>
  </inkml:definitions>
  <inkml:trace contextRef="#ctx0" brushRef="#br0">0 1 10039,'0'17'552,"0"3"1,0 4-1,2 8-177,4 7 1,-4 15 0,4 11 0,-4 4-220,-2 2 0,0 6 0,0-1 0,0-5-470,0-4 1,0-16 0,0-1 0,0-11-2120,0-11 2433,0-14 0,24-93 0,-9 24 0,0 1 0</inkml:trace>
</inkml:ink>
</file>

<file path=ppt/ink/ink2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35.172"/>
    </inkml:context>
    <inkml:brush xml:id="br0">
      <inkml:brushProperty name="width" value="0.04286" units="cm"/>
      <inkml:brushProperty name="height" value="0.04286" units="cm"/>
      <inkml:brushProperty name="color" value="#FFFFFF"/>
    </inkml:brush>
  </inkml:definitions>
  <inkml:trace contextRef="#ctx0" brushRef="#br0">18 373 7772,'10'17'-64,"-4"1"0,-4-6 1,0-2-1,4-2-192,6-4 0,4-2 1,1-2-1,3 0 170,4 0 0,-4-8 0,5-4 0,-1-6 765,0-5 0,0 1 0,-7-6 1,1 0-168,0 1 0,0-1 1,-2-2-1,-5 5-424,-5-1 1,-4 4 0,-2-5 0,-2 1 110,-4 4 0,-5 2 1,-11 4-1,-2 3-163,2 1 1,-3 8 0,-1-2 0,0 6 69,1 6 0,-5-2 0,6 10 0,2 3 136,3 5 0,1 10 0,2-3 1,2 7 197,2 6 0,8 3 0,-2 8 0,4 1-225,2-1 1,8 1 0,4-1 0,6-2-838,6-3 1,-3-10-1,9-11 1,4-3-716,5-8 1,-1-6 1336,3-10 0,-3-30 0,2-12 0,2-2 0,1-1 0</inkml:trace>
</inkml:ink>
</file>

<file path=ppt/ink/ink2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35.921"/>
    </inkml:context>
    <inkml:brush xml:id="br0">
      <inkml:brushProperty name="width" value="0.04286" units="cm"/>
      <inkml:brushProperty name="height" value="0.04286" units="cm"/>
      <inkml:brushProperty name="color" value="#FFFFFF"/>
    </inkml:brush>
  </inkml:definitions>
  <inkml:trace contextRef="#ctx0" brushRef="#br0">553 231 7767,'-18'0'0,"0"-5"0,0-3 0,0 0 301,1 0 1,-1-6-1,-2 2 1,-2-6-206,-2-5 1,-1 3 0,3-4-1,-2 4-154,2 2 1,1 1-1,-1 1 1,-2 4 146,3 6 0,1 4 1,2 4-1,0 6 7,0 10 1,1 6-1,1 7 1,2 1 63,2 5 0,6 1 0,-4 9 0,2 1-56,4-3 1,2 7 0,2-5 0,0 7-157,0 5 0,0-4 0,2 5 0,2-5-212,2-2 1,6-7 0,-4-7-1,0-5-1900,0-4 2164,-2-16 0,-46-62 0,-9-31 0</inkml:trace>
</inkml:ink>
</file>

<file path=ppt/ink/ink2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36.088"/>
    </inkml:context>
    <inkml:brush xml:id="br0">
      <inkml:brushProperty name="width" value="0.04286" units="cm"/>
      <inkml:brushProperty name="height" value="0.04286" units="cm"/>
      <inkml:brushProperty name="color" value="#FFFFFF"/>
    </inkml:brush>
  </inkml:definitions>
  <inkml:trace contextRef="#ctx0" brushRef="#br0">37 36 7767,'-16'2'-157,"4"4"281,4-4 1,12 12 0,6-8-1,10-3 130,5-1 1,5-2 0,8 0 0,3-2-414,7-3 0,-3 1 1,2-6-1,3 0-92,1 0 1,3 4 0,-3-4 250,-3 2 0,-5 2 0,-7 6 0</inkml:trace>
</inkml:ink>
</file>

<file path=ppt/ink/ink2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36.521"/>
    </inkml:context>
    <inkml:brush xml:id="br0">
      <inkml:brushProperty name="width" value="0.04286" units="cm"/>
      <inkml:brushProperty name="height" value="0.04286" units="cm"/>
      <inkml:brushProperty name="color" value="#FFFFFF"/>
    </inkml:brush>
  </inkml:definitions>
  <inkml:trace contextRef="#ctx0" brushRef="#br0">18 1 7767,'-2'10'0,"-2"-3"321,-2 1 0,0-4 331,6 8 0,0 0 0,0 6 0,0 2-242,0 3 1,2-1 0,2 10 0,2 3-242,-2 5 0,4 9 0,-2-3 1,0 1-120,2 1 1,-6-9-1,4 3 1,-4-7-119,-2-5 0,0-4 0,0-8 14,0-1 0,0-9 1,0-8-11,0-10 1,0-7 0,0-7 0,0-6-150,0-3 0,0-3 1,0 0-1,0-1-216,0-5 1,2 5-1,4-5 1,5 5-116,5 1 1,-2 6-1,2 3 1,4 1-237,0 4 0,1 2 780,3 3 0,12 31 0,9 7 0</inkml:trace>
</inkml:ink>
</file>

<file path=ppt/ink/ink2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36.705"/>
    </inkml:context>
    <inkml:brush xml:id="br0">
      <inkml:brushProperty name="width" value="0.04286" units="cm"/>
      <inkml:brushProperty name="height" value="0.04286" units="cm"/>
      <inkml:brushProperty name="color" value="#FFFFFF"/>
    </inkml:brush>
  </inkml:definitions>
  <inkml:trace contextRef="#ctx0" brushRef="#br0">18 248 7767,'-1'28'999,"-3"-5"1,-2-3-1331,2-2 1,2 6 0,2 1 0,0 1 364,0 0 0,6 5 0,2-3 1,1 2 194,5-1 1,2-1 0,2 2 0,2-7-217,3-3 0,-3-8 0,6-2 0,-2-2-106,-1-4 1,1-4 0,-4-8 0,2-8 105,1-6 1,-1-11-1,-8-1 1,-4-7 82,-2-5 1,4 5-1,-6-5 1,-3 3 23,-1 3 1,-2-3 0,0 1-1,-2 2 98,-3 3 1,-5 3 0,-8 3-1,0 3-117,0 2 1,-2 8 0,-3 9 0,-5 1-114,0 4 0,-5 10 1,5 5-1,0 5-309,5 2 0,3 8 1,4 3-1,4 5-436,6 2 1,4-3 0,2-1 756,0-2 0,95-17 0,-35-5 0,-1 0 0</inkml:trace>
</inkml:ink>
</file>

<file path=ppt/ink/ink2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37.314"/>
    </inkml:context>
    <inkml:brush xml:id="br0">
      <inkml:brushProperty name="width" value="0.04286" units="cm"/>
      <inkml:brushProperty name="height" value="0.04286" units="cm"/>
      <inkml:brushProperty name="color" value="#FFFFFF"/>
    </inkml:brush>
  </inkml:definitions>
  <inkml:trace contextRef="#ctx0" brushRef="#br0">0 297 11429,'0'12'4,"0"0"0,0 2 215,0 2 1,2 4 0,2 3 0,2 7 35,-2 4 0,-2 3 0,-2 5 0,0 3-81,0 1 1,0 3 0,0-7 0,0-3-120,0-1 0,0-10 0,0-5-425,0-3 1,0-12 0,2-8-166,4-10 1,-2-14-1,8-7 1,2-7 89,1-3 1,3-11 0,0 1-1,-2-7 227,-4 1 1,4 8 0,-5 1 0,5 1 191,2 1 0,-6 5 0,-2 11 0,-2 6 447,-4 4 1,0 11-149,2 3 0,-4 14 0,3 7 0,-1 9 184,2 4 0,-4-4 0,4 7 0,-4 5-39,-2 3 1,2 5 0,2-3 0,2 5-175,-2-1 0,-2 1 1,-2-7-1,0 3-156,0-3 1,2-9 0,2-6-453,2-4 0,2-10 0,-4-7 0,4-6-196,2-9 1,-4-12 0,3-8 0,1-7 61,0-9 1,2-3-1,6-5 1,0-1 243,-1-2 1,1-8-1,2 3 1,2 3 45,2 8 0,-1 1 0,-5 11 0,0 1 22,0 2 1,-7 19 0,-1 9 696,-2 12 0,4 16 0,-6 11 0,-2 7 696,-2 5 1,-2 5-1,0 7 1,0 3-1017,0 3 1,0 2-1,0 7 1,0-5-280,0-2 0,-6-2 0,0-7 0,2-7-2174,2-9 2262,2-8 0,-8-90 0,-2-19 0</inkml:trace>
</inkml:ink>
</file>

<file path=ppt/ink/ink2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38.206"/>
    </inkml:context>
    <inkml:brush xml:id="br0">
      <inkml:brushProperty name="width" value="0.04286" units="cm"/>
      <inkml:brushProperty name="height" value="0.04286" units="cm"/>
      <inkml:brushProperty name="color" value="#FFFFFF"/>
    </inkml:brush>
  </inkml:definitions>
  <inkml:trace contextRef="#ctx0" brushRef="#br0">19 214 8448,'-2'-10'859,"-2"2"-418,-2 0 1,0 4 344,6-8 0,0 10 0,2 2-532,4 10 1,-2 8-1,8 6 1,1 5-15,3 5 1,2 2-1,-2 1 1,-2 3-10,-2 1 1,-1 7 0,7-7-1,0-1-33,0-3 0,-6-1 0,-2-2 0,-1-5 117,1-5 1,-4-4-171,6-2 1,0-10 0,4-10-410,-4-14 1,-2-10-1,-6-10 1,3-1-211,3-5 0,0-3 1,4-9-1,-4 1-67,-2 0 0,4-7 1,-4-1-1,0 0-298,-1-1 0,7 9 0,-4 8 839,0 1 0,14 26 0,-4 12 0</inkml:trace>
</inkml:ink>
</file>

<file path=ppt/ink/ink2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38.803"/>
    </inkml:context>
    <inkml:brush xml:id="br0">
      <inkml:brushProperty name="width" value="0.04286" units="cm"/>
      <inkml:brushProperty name="height" value="0.04286" units="cm"/>
      <inkml:brushProperty name="color" value="#FFFFFF"/>
    </inkml:brush>
  </inkml:definitions>
  <inkml:trace contextRef="#ctx0" brushRef="#br0">267 293 8717,'-2'-16'1026,"-2"2"1,-2 2-699,3-2 0,-7 1 1,-2-1-1,-4 2-238,-2-2 0,6 0 0,0 2 0,-1 4-132,-3 1 0,-2 5 1,0-4-1,0 6-24,1 6 1,-1 3 0,2 9 0,4 2 36,6 4 1,-2 3-1,2 11 1,2 4 205,2 5 1,2-1 0,0 1 0,2 0 54,4-1 1,4 3 0,8-9-1,0-6-191,0-9 1,5-7 0,1-6 0,0-6-208,1-4 1,-5-10 0,4-6 0,-4-8-123,-2-7 1,5-13-1,1-3 1,-4-5-183,-6-3 0,1 3 0,-5-9 0,2 4 133,0 1 1,-8 7 0,2 1 0,-4 3 125,-2 3 1,0 11 0,0 5 310,0 4 1,0 12 68,0 8 1,0 8-1,0 12 1,0 2 308,0 1 1,2 15 0,2-2 0,2 3 16,-2 5 0,-2 1 0,-2 8 1,0 1-224,0-1 1,0-5-1,0-3 1,0-3-944,0-9 0,2 1 0,4-12-1580,6-6 2251,-5-7 0,17-103 0,-14 34 0,0 1 0</inkml:trace>
</inkml:ink>
</file>

<file path=ppt/ink/ink2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38.918"/>
    </inkml:context>
    <inkml:brush xml:id="br0">
      <inkml:brushProperty name="width" value="0.04286" units="cm"/>
      <inkml:brushProperty name="height" value="0.04286" units="cm"/>
      <inkml:brushProperty name="color" value="#FFFFFF"/>
    </inkml:brush>
  </inkml:definitions>
  <inkml:trace contextRef="#ctx0" brushRef="#br0">1 34 7784,'0'-18'787,"0"9"0,0 3 0,0 14-268,0 9 1,2 9 0,2 10 0,2 1-202,-2 5 1,-2 3-1,-2 9 1,2-1-334,4 0 1,-4-1 0,4-3 0,-4-3-550,-2-3 0,0-3 0,2-10-1750,3-7 2314,5-11 0,32-75 0,-18 18 0,-1 1 0</inkml:trace>
</inkml:ink>
</file>

<file path=ppt/ink/ink2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39.454"/>
    </inkml:context>
    <inkml:brush xml:id="br0">
      <inkml:brushProperty name="width" value="0.04286" units="cm"/>
      <inkml:brushProperty name="height" value="0.04286" units="cm"/>
      <inkml:brushProperty name="color" value="#FFFFFF"/>
    </inkml:brush>
  </inkml:definitions>
  <inkml:trace contextRef="#ctx0" brushRef="#br0">1 347 7776,'0'12'1166,"0"-1"1,8-7-1040,3 2 0,5-6 0,2-6 0,0-6-80,0-3 1,0-9 0,-1-2 0,1-1 15,0-5 1,0 4 0,-2 1 0,-3-1-10,-1 0 0,-8 6 0,2-1 0,-4 3 121,-2 2 1,-2 2-1,-4 4-38,-6 6 0,-5 6 1,-5 6-1,-2 6-98,2 4 0,3 8 0,1 2 0,0 1 109,0 5 1,6 1 0,2 3 0,0 2 123,1 3 0,5-1 0,-2 5 0,4 1-35,2-1 1,8-7-1,3-1 1,5-7-2,2-4 0,6-5 1,2-7-1,-1-4-642,1-2 0,6-4 1,-5-10-1,3-8-123,0-7 1,-9-7-1,5-8 1,-2-1 84,0-5 1,-3 5 0,-7-5 0,-2 4 221,2 3 1,-4-7-1,0 1 1,-2 3 287,-4 7 0,3-1 1,-1 6 559,-2-1-151,-2 5 1,-2 6 0,0 18-10,0 14 1,0 8-1,0 9 1,0 1 6,0 3 0,0 9 0,-2-3 0,-2 3-195,-2 3 0,0-3 1,6-1-1,0-3-105,0-9 0,0 1 0,0-10-646,0-3 119,0-9 1,2-18 0,2-15 0,4-9-188,2-8 1,2-7 0,6 1 0,0-1-94,-1-5 0,1-1 0,0 0 0,0 1 325,0 3 0,-1 7 1,1 1-1,0 7 219,0 8 0,-6 6 0,-2 9 419,-2 9 1,-3 7 0,-5 13 0,0 6 238,0 10 1,0 1-1,0 9 1,0-1-362,0 1 0,0-1 0,0 5 0,0-5-512,0-1 0,0-3 1,0-7-1,0-5-725,0-5 1030,8-4 0,42-66 0,17-15 0</inkml:trace>
</inkml:ink>
</file>

<file path=ppt/ink/ink2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39.638"/>
    </inkml:context>
    <inkml:brush xml:id="br0">
      <inkml:brushProperty name="width" value="0.04286" units="cm"/>
      <inkml:brushProperty name="height" value="0.04286" units="cm"/>
      <inkml:brushProperty name="color" value="#FFFFFF"/>
    </inkml:brush>
  </inkml:definitions>
  <inkml:trace contextRef="#ctx0" brushRef="#br0">249 72 7759,'-17'-12'735,"-1"0"0,0 0 0,0-4-377,0 4 1,1 4-1,-1 8-211,0 0 0,0 4 1,0 6-1,3 10 39,3 6 1,-4 5-1,6 9 1,0 4 16,4 1 0,4-3 0,2 5 0,0 0-92,0-1 1,8-5 0,4-9-1,2-4-767,-2-2 0,10-5 1,-5-9-1,3-6 656,0-4 0,7-37 0,3-17 0,4-2 0,-1-1 0</inkml:trace>
</inkml:ink>
</file>

<file path=ppt/ink/ink2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40.127"/>
    </inkml:context>
    <inkml:brush xml:id="br0">
      <inkml:brushProperty name="width" value="0.04286" units="cm"/>
      <inkml:brushProperty name="height" value="0.04286" units="cm"/>
      <inkml:brushProperty name="color" value="#FFFFFF"/>
    </inkml:brush>
  </inkml:definitions>
  <inkml:trace contextRef="#ctx0" brushRef="#br0">72 338 8631,'-2'18'1302,"-4"0"-1655,4-8 1,-4-2 0,12-8 548,6 0 1,4-2 0,1-4 0,1-8 207,0-8 0,2 3 0,2-5 0,1 2-358,-1-2 0,-8 3 1,-4-7-1,0 0 43,0 1 1,-6 5-1,1-2 1,-3 4 27,-2 2 1,-5 1 0,-3-1-1,-4 2-47,-8 4 0,2 4 0,-8 8 0,3 0 101,-1 0 1,-6 8 0,7 4 0,1 6 255,2 6 1,4 5-1,2 13 1,4 5 44,3 5 0,1 1 0,6 0 0,0 1-314,0-1 1,8-1 0,5-5 0,9-7-1591,8-9 0,5-5 1432,7-8 0,12-38 0,9-14 0,8-1 0,0-1 0</inkml:trace>
</inkml:ink>
</file>

<file path=ppt/ink/ink2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40.590"/>
    </inkml:context>
    <inkml:brush xml:id="br0">
      <inkml:brushProperty name="width" value="0.04286" units="cm"/>
      <inkml:brushProperty name="height" value="0.04286" units="cm"/>
      <inkml:brushProperty name="color" value="#FFFFFF"/>
    </inkml:brush>
  </inkml:definitions>
  <inkml:trace contextRef="#ctx0" brushRef="#br0">19 0 7742,'0'18'41,"0"-6"1,0 0 0,0 2 51,0 2 0,0 9 0,0 5 0,0 4 145,0 1 0,0 9 0,0 3 1,0 5 173,0 1 0,0 6 1,0 1-1,0-1-260,0 2 0,-2-13 0,-2-1 1,-2-9-31,2-8 0,2-5-212,2-7 1,0-10 0,0-8 0,0-12-17,0-10 0,2-5 1,2-9-1,4-2-8,2-3 1,1 1-1,7-5 1,-2 1-439,-4 5 1,4 1 0,-4 5 0,3 1 228,3 2 1,0 15 0,0-1 495,0 6 0,-1 12 0,1 12 0,0 7 154,0 9 0,-2 10 0,-3 3 0,-3 1 108,-2-1 0,4 1 1,-6-5-1,-2 3 23,-2-3 1,-4-7 0,-4-2-1,-6-1-318,-4-1 0,-1-2 1,-1-9-1,-2 1-267,-4 0 1,3-6-1,-7-2 1,0-2-212,0-4 0,7-2 1,-3-2-1,6-2-2340,6-4 2678,-4-12 0,54-57 0,-17 27 0,0 1 0</inkml:trace>
</inkml:ink>
</file>

<file path=ppt/ink/ink2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41.038"/>
    </inkml:context>
    <inkml:brush xml:id="br0">
      <inkml:brushProperty name="width" value="0.04286" units="cm"/>
      <inkml:brushProperty name="height" value="0.04286" units="cm"/>
      <inkml:brushProperty name="color" value="#FFFFFF"/>
    </inkml:brush>
  </inkml:definitions>
  <inkml:trace contextRef="#ctx0" brushRef="#br0">286 123 7745,'0'-18'71,"-2"9"1,-2 1 367,-2 0 1,-2 6 0,4-6-1,-4 2-237,-2 0 1,4 0 0,-6 6 0,-1-2-189,-3-4 0,4 4 0,0-4 0,-2 6 47,-2 6 1,-1 4-1,-1 8 1,0 2 163,0 3 1,0 5 0,3 8 0,1-1 81,2 1 0,8-1 0,-2 1 1,4 0-55,2-1 0,2 1 0,4-1 0,6-1-240,4-4 0,3-7 1,3-9-1,4-4-166,1-2 0,-5-2 1,2-8-1,-2-4-134,1-6 1,-3-9 0,4-5 0,-4-2-191,-2-4 1,-3-7 0,-1-5-1,-2 1 135,2-1 1,-4 3 0,0 5 0,-2 1 179,-4-1 0,0 0 0,-1 3 0,3 3 311,-2 6 221,-2 13 1,-2 5-1,0 12 1,0 5 66,0 5 1,0 10-1,0 4 1,0 3-69,0 3 0,-2-1 0,-2 3 0,-2 2-336,3 1 0,1 1 1,2-7-1,0 1-784,0-1 0,0-7 0,2-4-1980,3-4 2731,-3-10 0,18-45 0,8-25 0,-3-5 0,-1 1 0</inkml:trace>
</inkml:ink>
</file>

<file path=ppt/ink/ink2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41.434"/>
    </inkml:context>
    <inkml:brush xml:id="br0">
      <inkml:brushProperty name="width" value="0.04286" units="cm"/>
      <inkml:brushProperty name="height" value="0.04286" units="cm"/>
      <inkml:brushProperty name="color" value="#FFFFFF"/>
    </inkml:brush>
  </inkml:definitions>
  <inkml:trace contextRef="#ctx0" brushRef="#br0">0 117 7745,'8'-10'1513,"-6"-6"1474,4 4-2516,-4 4 1,-2 2 0,0 12 0,0 8-161,0 8 1,0 0 0,0 7 0,0 5-130,0 6 1,-6-1 0,0 7-1,2-3-136,2-3 1,2-5 0,0-3 0,0-4-287,0-3 1,0-1-164,0-6 0,0-10 0,0-10 0,2-14-110,4-12 0,-2-7 0,8-7 1,2-5 46,2-5 0,2 5 0,-1 1 0,1 1 255,0-1 1,0 7 0,0-1 0,-1 9 242,1 7 1,-6 6 257,0 6 0,-2 12 0,2 12 0,-6 6-38,-4 6 1,-2 9-1,0 11 1,0-1-115,0 1 0,-2 5 1,-2-1-1,-2 1-501,2-1 0,2-5 0,2-7 0,0-3 363,0-3 0,55-76 0,14-25 0</inkml:trace>
</inkml:ink>
</file>

<file path=ppt/ink/ink2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41.771"/>
    </inkml:context>
    <inkml:brush xml:id="br0">
      <inkml:brushProperty name="width" value="0.04286" units="cm"/>
      <inkml:brushProperty name="height" value="0.04286" units="cm"/>
      <inkml:brushProperty name="color" value="#FFFFFF"/>
    </inkml:brush>
  </inkml:definitions>
  <inkml:trace contextRef="#ctx0" brushRef="#br0">215 655 7745,'0'-18'255,"0"6"1,-2 3 0,-2-1-99,-2 0 0,-2-2 0,4-6 0,-4-2 126,-2-3 0,0 3 0,-4-4 0,2 4-58,-1 2 1,3 7 0,-2 1-124,-2 2 0,-2 4 1,-2 12-1,2 10 53,5 9 0,1 9 1,6 5-1,-2 7 210,2 3 0,2 5 0,2 1 0,0 2 6,0-1 1,0-3 0,0-4-1,2-5-214,4-10 1,-2-9-1,8-9 1,1-2-269,3-4 0,2-6 1,0-14-1,0-10-236,0-10 0,-1-13 1,1-7-1,0-3-97,0-3 0,5 1 0,1-2 0,-2-5 176,-2-5 1,-8 4 0,-3-1-1,1 1 256,0-4 1,-6-4 0,2-1 0,-2 5 62,2 6 0,-4 11 0,4 9 189,-4 7 1,-4 14-1,-2 14 1,-2 10 186,2 12 0,2 10 0,2 13 0,0 9-185,0 7 1,0 6-1,0 9 1,0-1-132,0 0 0,0 0 0,0 0 1,0 1-1497,0-1 1385,8 0 0,23-20 0,11 1 0,7 3 0,-1 1 0</inkml:trace>
</inkml:ink>
</file>

<file path=ppt/ink/ink2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42.243"/>
    </inkml:context>
    <inkml:brush xml:id="br0">
      <inkml:brushProperty name="width" value="0.04286" units="cm"/>
      <inkml:brushProperty name="height" value="0.04286" units="cm"/>
      <inkml:brushProperty name="color" value="#FFFFFF"/>
    </inkml:brush>
  </inkml:definitions>
  <inkml:trace contextRef="#ctx0" brushRef="#br0">34 36 7797,'-18'0'229,"8"2"30,4 4 0,12-4 0,6 4 0,4-6 163,2-6 1,8 4-1,5-6 1,7 3-316,3-1 1,3-2-1,-5 4 1,3-2-337,-3 2 1,-1 2 0,-4 2-1,-3 0-623,-1 0 1,-10 2 851,-2 4 0,-32 27 0,-16 15 0</inkml:trace>
</inkml:ink>
</file>

<file path=ppt/ink/ink2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42.437"/>
    </inkml:context>
    <inkml:brush xml:id="br0">
      <inkml:brushProperty name="width" value="0.04286" units="cm"/>
      <inkml:brushProperty name="height" value="0.04286" units="cm"/>
      <inkml:brushProperty name="color" value="#FFFFFF"/>
    </inkml:brush>
  </inkml:definitions>
  <inkml:trace contextRef="#ctx0" brushRef="#br0">54 0 7805,'-16'12'0,"2"-2"346,2-2 1,8 6 0,-2-2 116,4 3 0,2 3 0,0 2 1,2 4-267,4 5 0,-4 7 0,6 6 1,-2 5-340,0 4 0,0 5 0,-6 1 0,0 3-269,0-3 0,0-2 1,0-5-1,0-9-970,0-11 1381,0-8 0,47-84 0,-17 22 0,0-1 0</inkml:trace>
</inkml:ink>
</file>

<file path=ppt/ink/ink2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42.706"/>
    </inkml:context>
    <inkml:brush xml:id="br0">
      <inkml:brushProperty name="width" value="0.04286" units="cm"/>
      <inkml:brushProperty name="height" value="0.04286" units="cm"/>
      <inkml:brushProperty name="color" value="#FFFFFF"/>
    </inkml:brush>
  </inkml:definitions>
  <inkml:trace contextRef="#ctx0" brushRef="#br0">36 232 7960,'-16'24'0,"5"2"373,5 1 0,4-3 0,2 4 0,0-1-48,0 1 0,2 2 1,4 3-1,5-1-87,5-2 0,4-9 1,2 3-1,3-6-89,3-6 0,-4-4 0,4-10 1,-1-4-117,1-6 0,-6-12 0,1-6 0,-3-3 69,-2-3 0,0-5 0,0-3 0,-3 1-126,-3-1 1,-4 3 0,-8 5 0,0 0 28,0 1 0,-2 1 0,-4 5 0,-6 5-125,-3 4 1,-5 2 0,-2 2-1,-2 5-411,3 5 0,-5 4 0,2 4 0,2 6 531,3 9 0,11 29 0,6 13 0,-2 8 0,0 1 0</inkml:trace>
</inkml:ink>
</file>

<file path=ppt/ink/ink2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43.255"/>
    </inkml:context>
    <inkml:brush xml:id="br0">
      <inkml:brushProperty name="width" value="0.04286" units="cm"/>
      <inkml:brushProperty name="height" value="0.04286" units="cm"/>
      <inkml:brushProperty name="color" value="#FFFFFF"/>
    </inkml:brush>
  </inkml:definitions>
  <inkml:trace contextRef="#ctx0" brushRef="#br0">443 125 7805,'-17'-10'-45,"5"0"1,0 7 72,-2-3 0,0-8 0,0 4 0,2-2 159,-1 0 1,-3 2-1,-2-4 1,0 5-39,0 1 1,-1 2 0,-3 6 0,-4 2-62,-2 4 1,5 5 0,-5 13 0,2 6-57,5 3 0,1 9 1,4 2-1,2-1-87,2 1 0,8 3 0,-2-3 0,6-3-8,6-3 0,6-1 0,10-13 0,4-4-750,1-6 1,3-1 812,6-7 0,39-39 0,10-17 0</inkml:trace>
</inkml:ink>
</file>

<file path=ppt/ink/ink2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43.587"/>
    </inkml:context>
    <inkml:brush xml:id="br0">
      <inkml:brushProperty name="width" value="0.04286" units="cm"/>
      <inkml:brushProperty name="height" value="0.04286" units="cm"/>
      <inkml:brushProperty name="color" value="#FFFFFF"/>
    </inkml:brush>
  </inkml:definitions>
  <inkml:trace contextRef="#ctx0" brushRef="#br0">36 123 7805,'-10'18'39,"2"-6"1,8 0-1,0 2 183,0 1 1,-6 5 0,0 2 0,2 4 65,2 1 1,2-3-1,2 6 1,2-1-145,2-1 0,6 4 0,-4-8 0,2-3-9,4-1 1,2-4-1,1-4-299,1-6 0,4-6 1,-2-6-1,-5-8-55,1-8 1,-2 0-1,0-9 1,-2-5 158,2-3 1,-6-3 0,-2 6 0,-4 1 110,-2-1 1,0 1 0,0 1 0,-2 4 29,-4 7 1,-4-1 0,-8 4 0,0 4-4,0 0 0,-1 9 1,-3 1-1,-2 6-158,2 6 1,3 3-1,1 9 1,2 2-213,4 4 1,4-2 0,8 5-1,0-1-637,0-4 1,2 1 928,4-5 0,59-4 0,22-14 0</inkml:trace>
</inkml:ink>
</file>

<file path=ppt/ink/ink2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44.288"/>
    </inkml:context>
    <inkml:brush xml:id="br0">
      <inkml:brushProperty name="width" value="0.04286" units="cm"/>
      <inkml:brushProperty name="height" value="0.04286" units="cm"/>
      <inkml:brushProperty name="color" value="#FFFFFF"/>
    </inkml:brush>
  </inkml:definitions>
  <inkml:trace contextRef="#ctx0" brushRef="#br0">1 32 7630,'0'12'571,"0"0"0,6 0 0,0 6 0,-2 0-68,-2-1 1,-2 9 0,0 4-1,0 3-118,0 3 1,0 2 0,0 1 0,0 3-201,0-3 1,0-3 0,0-6 0,0-7-34,0-3-312,0-2 1,1-18 0,3-12 0,4-14-421,2-7 1,8-5 0,6-1 0,-2-5 151,-3-1 0,-1 5 0,0-4 0,0 3 233,0-1 0,-1 3 0,1 9 0,0 6 252,0 5 1,-6 9 0,-3 6 269,-1 8 1,-2 8 0,-6 11 0,0 7 6,0 4 1,0 9-1,0 5 1,0 3-181,0 2 0,-6 1 0,-2-3 0,1-1-484,-1-3 0,2-9 1,6-1 329,0-5 0,39-74 0,11-11 0</inkml:trace>
</inkml:ink>
</file>

<file path=ppt/ink/ink2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44.571"/>
    </inkml:context>
    <inkml:brush xml:id="br0">
      <inkml:brushProperty name="width" value="0.04286" units="cm"/>
      <inkml:brushProperty name="height" value="0.04286" units="cm"/>
      <inkml:brushProperty name="color" value="#FFFFFF"/>
    </inkml:brush>
  </inkml:definitions>
  <inkml:trace contextRef="#ctx0" brushRef="#br0">374 738 7711,'-2'-16'0,"-1"2"23,-3 2 1,-6 0-1,4-5 1,0-1 262,0 0 0,-4-6 0,4 1 0,-2 1-109,-4 2 1,-1 2 0,-3 0 0,0 1-2,0-1 1,0 6 0,1 2 0,-1 2-89,0 4 1,-6 10-1,1 8 1,1 8-100,2 7 0,8 13 0,0 5 0,0 3-70,3-3 1,1 11 0,8-5 0,0 1 50,0-5 1,0 2-1,2-5 1,4-3 2,5-7 0,5-8 1,4-11-1,2-1-62,2-4 0,5-6 0,-5-12 1,-2-6 55,-3-4 0,5-9 0,0-5 0,-2-4-28,-3-1 0,-1-9 1,0-3-1,0-5-62,0-1 0,-1 0 1,1-3-1,-2-3 27,-4-6 0,2-3 0,-8 1 1,-2 4 3,-2 2 0,-2-5 1,0 7-1,0 4 85,0 5 1,0 15 0,0 11 188,0 4 0,-2 12 1,-2 8 82,-2 10 1,0 14 0,6 7 0,0 7-19,0 4 1,-6 7-1,0 0 1,0 7 85,-2 3 1,6 8 0,-6-3 0,2 1-198,0 0 0,0 0 1,4 7-1,-1-3-358,-3-4 1,0-6 0,8-13 0,4-8-432,5-7 0,5-11 0,2-2 0,0-12 653,0-10 0,9-39 0,3-19 0,4-6 0,-1-1 0</inkml:trace>
</inkml:ink>
</file>

<file path=ppt/ink/ink2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44.924"/>
    </inkml:context>
    <inkml:brush xml:id="br0">
      <inkml:brushProperty name="width" value="0.04286" units="cm"/>
      <inkml:brushProperty name="height" value="0.04286" units="cm"/>
      <inkml:brushProperty name="color" value="#FFFFFF"/>
    </inkml:brush>
  </inkml:definitions>
  <inkml:trace contextRef="#ctx0" brushRef="#br0">36 150 7756,'-10'8'23,"-3"2"0,7 8 126,2 0 0,2 0 0,2-1 1,0 3 69,0 4 1,0-2-1,0 9 1,2 5-111,4 4 0,-2 7 1,7-5-1,3-3-180,2-1 0,2-9 1,0-1-1,-1-4-191,1-8 0,2-1 1,2-9-1,2-4 67,-3-6 0,-1-8 0,-4-13 1,-2-9 20,-2-5 1,-3-9 0,3 5 0,-4-1 86,0 1 0,-6-1 1,4 5-1,-4-3 182,-2 2 0,0-3 0,0 1 0,0 3 64,0 1 1,0 11-1,0 3 215,0 4 0,0 12 1,0 8-37,0 10 1,0 14-1,0 7 1,0 9-200,0 7 1,0 5 0,0 1 0,0-1-289,0-5 1,0 3 0,0-7 0,2 1-186,4-1 1,-2-3-1,8-11 1,2-7 333,1-8 0,28-36 0,11-19 0,5-4 0,-1 1 0</inkml:trace>
</inkml:ink>
</file>

<file path=ppt/ink/ink2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45.138"/>
    </inkml:context>
    <inkml:brush xml:id="br0">
      <inkml:brushProperty name="width" value="0.04286" units="cm"/>
      <inkml:brushProperty name="height" value="0.04286" units="cm"/>
      <inkml:brushProperty name="color" value="#FFFFFF"/>
    </inkml:brush>
  </inkml:definitions>
  <inkml:trace contextRef="#ctx0" brushRef="#br0">285 161 7756,'10'-18'-34,"4"0"1,-6 0 0,0 0 282,0 1 0,-2-1 0,-8 2 225,-4 4 0,-4-2 1,-8 8-1,-2 2-20,-3 2 1,1 4 0,-6 4-1,1 6-170,-1 4 0,4 8 1,-4 2-1,3 1-142,3 5 0,4 1 1,4 5-1,4 2-249,3 1 0,1 1 0,6-7 1,2 1-490,4-1 0,9-5 1,11-2-1,2-2-464,3-5 0,3-3 0,2-6 1060,-1-6 0,38-33 0,16-15 0,-24 12 0,0 0 0,-1 1 0</inkml:trace>
</inkml:ink>
</file>

<file path=ppt/ink/ink2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45.490"/>
    </inkml:context>
    <inkml:brush xml:id="br0">
      <inkml:brushProperty name="width" value="0.04286" units="cm"/>
      <inkml:brushProperty name="height" value="0.04286" units="cm"/>
      <inkml:brushProperty name="color" value="#FFFFFF"/>
    </inkml:brush>
  </inkml:definitions>
  <inkml:trace contextRef="#ctx0" brushRef="#br0">16 36 7754,'-6'12'-30,"0"0"69,2 2 1,4-4-1,6 0 1,6-2 42,4-5 1,9-1 0,5-2 0,4 0-149,1 0 1,3-2-1,2-1 1,1-3-1,-1 2 1,-5-4 0,-3 2 0,-4 0 65,-3-2 0,-25-18 0,-12-11 0</inkml:trace>
</inkml:ink>
</file>

<file path=ppt/ink/ink2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45.704"/>
    </inkml:context>
    <inkml:brush xml:id="br0">
      <inkml:brushProperty name="width" value="0.04286" units="cm"/>
      <inkml:brushProperty name="height" value="0.04286" units="cm"/>
      <inkml:brushProperty name="color" value="#FFFFFF"/>
    </inkml:brush>
  </inkml:definitions>
  <inkml:trace contextRef="#ctx0" brushRef="#br0">36 1 7754,'-2'18'447,"-2"-1"-187,-2 1 1,0 0-1,6 0 1,0 2-88,0 3 1,0 11 0,0 10 0,0 1-109,0 4 0,0 5 1,-2 3-1,-2 3-267,-1-3 0,-1-10 1,6-5-1,0-7-546,0-5 1,0-10 747,0-8 0,23-56 0,7-7 0</inkml:trace>
</inkml:ink>
</file>

<file path=ppt/ink/ink2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45.904"/>
    </inkml:context>
    <inkml:brush xml:id="br0">
      <inkml:brushProperty name="width" value="0.04286" units="cm"/>
      <inkml:brushProperty name="height" value="0.04286" units="cm"/>
      <inkml:brushProperty name="color" value="#FFFFFF"/>
    </inkml:brush>
  </inkml:definitions>
  <inkml:trace contextRef="#ctx0" brushRef="#br0">54 1 7754,'-6'17'0,"-1"1"0,-1 0 39,0 0 0,2 0 0,6-1 0,-2 3 268,-4 4 0,4 4 0,-4 5 1,4 1-197,2 2 0,0-5 0,0 11 0,0-5-182,0-1 1,0-3 0,0-3-1,0-6-504,0-4 0,2-5 575,4-3 0,2-50 0,2-27 0,4-4 0,-1 0 0</inkml:trace>
</inkml:ink>
</file>

<file path=ppt/ink/ink2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46.037"/>
    </inkml:context>
    <inkml:brush xml:id="br0">
      <inkml:brushProperty name="width" value="0.04286" units="cm"/>
      <inkml:brushProperty name="height" value="0.04286" units="cm"/>
      <inkml:brushProperty name="color" value="#FFFFFF"/>
    </inkml:brush>
  </inkml:definitions>
  <inkml:trace contextRef="#ctx0" brushRef="#br0">72 1 7754,'-18'0'129,"6"0"1,0 0 203,-2 0-1039,6 0 706,0 8 0,40 41 0,8 18 0</inkml:trace>
</inkml:ink>
</file>

<file path=ppt/ink/ink2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46.370"/>
    </inkml:context>
    <inkml:brush xml:id="br0">
      <inkml:brushProperty name="width" value="0.04286" units="cm"/>
      <inkml:brushProperty name="height" value="0.04286" units="cm"/>
      <inkml:brushProperty name="color" value="#FFFFFF"/>
    </inkml:brush>
  </inkml:definitions>
  <inkml:trace contextRef="#ctx0" brushRef="#br0">19 196 7754,'2'28'-160,"1"-3"0,3-1 114,-2 0 0,4 0 0,0-7 1,0 1 361,0 0 0,6-2 1,-4-2-1,2-4-140,-1-2 1,-5-1 0,6-3-54,2 2 0,2-2 0,0-10 0,-2-6-81,-3-3 1,-1-3-1,4-2 1,-4-2-71,-2-1 0,0-9 0,-4 2 1,2-1-60,-2 1 0,-2-2 0,-2 9 0,-2-1 79,-4-2 1,2 6-1,-8-3 1,-2 5 51,-2 6 1,-3-2-1,-3 8 1,-2 2 84,2 2 1,3 2-1,1 2 1,0 4-98,0 6 1,2 10-1,2 2 1,5-1-445,1 3 1,2 0-1,6 5 1,0-3 411,0-2 0,63 13 0,16-1 0</inkml:trace>
</inkml:ink>
</file>

<file path=ppt/ink/ink2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46.739"/>
    </inkml:context>
    <inkml:brush xml:id="br0">
      <inkml:brushProperty name="width" value="0.04286" units="cm"/>
      <inkml:brushProperty name="height" value="0.04286" units="cm"/>
      <inkml:brushProperty name="color" value="#FFFFFF"/>
    </inkml:brush>
  </inkml:definitions>
  <inkml:trace contextRef="#ctx0" brushRef="#br0">90 17 12742,'0'17'0,"0"3"321,0 4 0,0 4 0,-2 9 0,-2 5 12,-2 5 0,-6 5 0,4 1 0,-2 0-218,-3 1 1,3-9 0,0-3 0,2-7 95,4-5 1,2-10-232,2-8 1,2-12 0,2-4 0,4-14-766,2-8 1,3-5 0,9-9 0,2-3 274,-2-3 1,3 5 0,-1-5 0,0 1 274,2-1 0,-7 7 0,5-3 0,-2 4 214,2 3 0,-9 7 1,5 4-1,-2 7 217,-4 5 0,-6 6 0,2 12 0,-2 6 141,-4 3 1,-3 13-1,-1 6 1,0 7-264,0 5 0,0 1 0,-1 7 0,-3-1-235,-2 0 1,-6-5 0,6-3 0,0-1-831,-2-5 991,6-1 0,10-42 0,12-10 0</inkml:trace>
</inkml:ink>
</file>

<file path=ppt/ink/ink2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48.039"/>
    </inkml:context>
    <inkml:brush xml:id="br0">
      <inkml:brushProperty name="width" value="0.04286" units="cm"/>
      <inkml:brushProperty name="height" value="0.04286" units="cm"/>
      <inkml:brushProperty name="color" value="#FFFFFF"/>
    </inkml:brush>
  </inkml:definitions>
  <inkml:trace contextRef="#ctx0" brushRef="#br0">36 0 7830,'-12'0'210,"0"0"0,8 2 0,-2 4-91,4 6 1,2 6 0,0 8 0,0 9-24,0 11 0,0 7 0,0 5 0,0 3 22,0 2 1,0 2 0,0 7 0,0-3-5,0-4 0,0-9 0,0-13 0,0-3-611,0-7 249,0-9 1,0-8 0,0-16 81,0-10 0,6-8 0,2-6 0,2-5 24,4-5 0,3-7 0,5-1 0,2 0 52,-2-1 0,3 5 1,1-3-1,0 3 112,0 3 0,-1 7 1,-3 4-1,2 6 61,-3 7 1,-1 3 0,-4 10 0,-2 4 154,-2 5 1,-2 13-1,3 6 1,-3 3 20,-2 3 0,-2 2 0,-6 1 0,0 3-1,0-3 1,0 5 0,-2-3-1,-4-1-136,-6-3 1,-3-1 0,-3-2-1,0-5 28,0-5 0,0-4 1,1-4-1,-1-4-212,0-7 1,0-3-1,0-2 1,1-2-909,-1-3 1,6-7 969,0-12 0,32-59 0,-9 30 0,0 1 0</inkml:trace>
</inkml:ink>
</file>

<file path=ppt/ink/ink2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48.230"/>
    </inkml:context>
    <inkml:brush xml:id="br0">
      <inkml:brushProperty name="width" value="0.04286" units="cm"/>
      <inkml:brushProperty name="height" value="0.04286" units="cm"/>
      <inkml:brushProperty name="color" value="#FFFFFF"/>
    </inkml:brush>
  </inkml:definitions>
  <inkml:trace contextRef="#ctx0" brushRef="#br0">125 249 7900,'12'-6'0,"-2"-2"106,-2-1 1,6-3-1,-4-6 13,-1 0 0,5 0 0,-8 0-87,-2 1 0,-2-1 0,-2 0 0,-2 2-57,-4 4 0,-2-3 0,-5 5 0,1 0 31,-2 4 0,-2-2 1,-2 2-1,0 2-22,1 2 0,5 8 0,0 2 1,0 4 17,2 8 0,-4-3 0,6 9 0,0 0 60,1 3 0,1 5 1,6 4-1,0 1 125,0 3 0,0-1 0,0-5 1,0-1-63,0 1 0,6 4 1,1-3-1,3-5-26,4-4 0,-4-7 1,2-7-1,2-4-333,2-2 0,1-4 0,1-12-81,0-10 0,2-2 0,2-11 0,1-5-136,-1-3 0,-2-3 1,-2 4-1,-1-1 261,1-3 1,-6 1 0,0 7 0,0 3 411,-2 1 1,4 2-1,-7-1 348,3 5-231,-6 12 1,4 12-1,-8 12 1,0 6 2,0 5 0,0 3 0,0 6 0,0-3-282,0 3 0,-2 4 0,-2 3 0,-2 3-349,2-3 1,2-7-1,2-4 1,0-3-1065,0-3 1353,0-2 0,32-66 0,8-15 0</inkml:trace>
</inkml:ink>
</file>

<file path=ppt/ink/ink2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48.487"/>
    </inkml:context>
    <inkml:brush xml:id="br0">
      <inkml:brushProperty name="width" value="0.04286" units="cm"/>
      <inkml:brushProperty name="height" value="0.04286" units="cm"/>
      <inkml:brushProperty name="color" value="#FFFFFF"/>
    </inkml:brush>
  </inkml:definitions>
  <inkml:trace contextRef="#ctx0" brushRef="#br0">36 99 7860,'2'-10'2000,"4"4"-1675,-4 4 0,6 10 0,-8 6 1,0 6-136,0 4 1,0 13 0,0 1-1,0 3-20,0 3 1,-6 5 0,-2-3-1,0-1-252,0-3 0,0-5 0,4-3 1,-1-4-839,1-7 439,2-11 0,9-18 0,5-15 0,4-9 87,2-8 0,0-7 1,0 1-1,-1 1 280,1-1 0,6-5 1,0 3-1,-3-1 239,-1 0 1,-2 7-1,0 0 1,0 9 313,-1 7 1,-5 6-29,0 6 1,-8 12 0,2 12-1,-4 6-62,-2 6 0,0 3 1,0 9-1,-2 2-360,-4 3 1,2-1-1,-8 7 1,0 1-191,2-3 0,-5 1 1,5-7-1,-2 1-2078,0-7 2279,8 3 0,4-48 0,10-2 0</inkml:trace>
</inkml:ink>
</file>

<file path=ppt/ink/ink2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49.048"/>
    </inkml:context>
    <inkml:brush xml:id="br0">
      <inkml:brushProperty name="width" value="0.04286" units="cm"/>
      <inkml:brushProperty name="height" value="0.04286" units="cm"/>
      <inkml:brushProperty name="color" value="#FFFFFF"/>
    </inkml:brush>
  </inkml:definitions>
  <inkml:trace contextRef="#ctx0" brushRef="#br0">90 864 7836,'0'-18'259,"0"1"0,0 5 0,0 0-157,0-2 0,0-2 1,0-2-1,0 1-115,0-1 1,0 0-1,-2 0 1,-2 0 101,-2 1 1,0-1-300,6 0 0,-2 10 0,-2 8 195,-2 10 1,-2 8 0,4 6 0,-2 7 207,2 9 0,-4-3 0,2 7 0,2-3 3,2 1 0,-4 5 0,0-5 0,3-5 4,1-5 1,4-6-1,1-8 1,5-1-169,2 1 1,-4-8 0,4-6 0,0-6-179,0-4 0,-4-10 0,6 1 0,0-9 31,-3-4 0,7-2 1,-4-5-1,4-1-5,2 1 1,0-7 0,-3-1-1,-1-1 61,-2 1 1,0-13 0,4 3 0,-2-3-38,-3 1 1,-7-4 0,4-3 0,-2-1 123,0-4 0,2 8 0,-4 3 0,4 11 123,2 7 0,-6 1 0,4 15 18,0 6 1,-6 14 0,4 14-1,-4 6 136,-2 5 1,0 5-1,0 8 1,-2 1 40,-4 5 1,4 3-1,-6 9 1,2-1-65,0 0 1,-6 7 0,4 1-1,0 0-163,0 1 0,2-3 1,6-6-1,0-1-406,0-5 0,0 3 0,0-9 1,0-3-513,0-6 1,8-7-1,2-7 1,2-2-1169,0-4 1967,-8-4 0,43-64 0,3-13 0</inkml:trace>
</inkml:ink>
</file>

<file path=ppt/ink/ink2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6:49.170"/>
    </inkml:context>
    <inkml:brush xml:id="br0">
      <inkml:brushProperty name="width" value="0.04286" units="cm"/>
      <inkml:brushProperty name="height" value="0.04286" units="cm"/>
      <inkml:brushProperty name="color" value="#FFFFFF"/>
    </inkml:brush>
  </inkml:definitions>
  <inkml:trace contextRef="#ctx0" brushRef="#br0">31 1 7803,'-6'12'554,"0"0"0,-6-6-554,6 5 0,8-7 0,8 4 0</inkml:trace>
</inkml:ink>
</file>

<file path=ppt/ink/ink2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28:20.626"/>
    </inkml:context>
    <inkml:brush xml:id="br0">
      <inkml:brushProperty name="width" value="0.04286" units="cm"/>
      <inkml:brushProperty name="height" value="0.04286" units="cm"/>
      <inkml:brushProperty name="color" value="#FFFFFF"/>
    </inkml:brush>
  </inkml:definitions>
  <inkml:trace contextRef="#ctx0" brushRef="#br0">1 0 6509,'9'0'1201,"7"0"1,-13 0-1008,9 0 0,-1 6-85,6 0 1,1 7 0,-3-2-41,-4 5 0,3-5 0,-7 0 0,1 5 38,-1 5 0,5-2 0,-5 5 0,1 1 39,0 4 0,-1-3 0,-3 3 1,2 1-16,-2 3 0,-3 1 0,-1 0 0,2 0-48,4 1 0,-4-7 0,4-1 1,-4-1-106,-2 1 0,0-4 1,0 4-1,0-1 1,0 1 0,0-6 1,0 3-1,0-1 0,0 0 1,0 0 0,0-6 0,0 2 9,0 4 0,0-4 0,-2 4 0,-2-4 10,-2-2 0,0 0 0,5 0 0,-3 0-10,-2 0 0,-2 1 1,5-1-1,-3 0-93,2 0 0,-3 6 0,-1 0 0,0-2 11,1-2 1,-5-2-1,7 0 1,-1 0-124,-2 0 0,6 0 1,-5 0-383,-1 0 0,4-5-1045,-7-1 444,7-7 1199,-4 4 0,16-31 0,2-6 0</inkml:trace>
</inkml:ink>
</file>

<file path=ppt/ink/ink2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7:04.868"/>
    </inkml:context>
    <inkml:brush xml:id="br0">
      <inkml:brushProperty name="width" value="0.04286" units="cm"/>
      <inkml:brushProperty name="height" value="0.04286" units="cm"/>
      <inkml:brushProperty name="color" value="#FFFFFF"/>
    </inkml:brush>
  </inkml:definitions>
  <inkml:trace contextRef="#ctx0" brushRef="#br0">372 286 8562,'-17'0'495,"-1"0"0,2-2 1,2-2-1,2-2-348,-2 2 1,1 0-1,-1 0 1,2-2 3,-2 2 0,-2 2 0,-4 2 0,-1 2-86,-3 4 1,0 4 0,6 8 0,1 2-147,-1 3 1,0 5-1,2 8 1,2 1-103,2 5 1,8-3 0,-1 7 0,5-3-4,5-3 1,5 1-1,8-3 1,0-6-144,0-5 1,2-5 0,1-10 0,5-6-229,2-4 1,-5-4-1,5-4 557,-2-6 0,-5-32 0,-3-15 0,1-4 0,0 0 0</inkml:trace>
  <inkml:trace contextRef="#ctx0" brushRef="#br0" timeOffset="284">515 215 7737,'0'17'513,"0"-5"0,0 0-5,0 2 1,0 8-1,0 3 1,0 3-114,0 4 0,2 1 0,2 5 1,4 1-233,1 3 0,-3 5 0,4-3 0,0-1-79,0 1 0,-6-4 1,2-11-1,-4-5 319,-2-4-955,8-10 1,-6-4 0,4-12 283,-4-6 1,-2-6 0,0-4-1,0-4 53,0-1 0,0-3 0,0-7 1,0-3-87,0-2 0,0 7 0,2 5 0,2 1 71,2 1 0,5-4 0,-3 7 0,2-1-474,4 0 0,-4 4 704,2 10 0,31 12 0,15 10 0</inkml:trace>
  <inkml:trace contextRef="#ctx0" brushRef="#br0" timeOffset="676">853 339 7737,'0'18'202,"0"0"1,0 0 0,2-3 0,2-1 501,2-2 1,8 0-1,-3 6-792,5 0 1,2-1 0,0 1-812,0 0 0,-1 0 899,1 0 0,0-16 0,0-4 0</inkml:trace>
  <inkml:trace contextRef="#ctx0" brushRef="#br0" timeOffset="791">1191 197 7737,'-8'10'519,"4"5"-406,-8-3 0,8 4 1,-4 0-1,3-2 595,-1-2 0,-2 5 0,4 9 1,-2 2-400,2 4 1,-4 3 0,0 9-1,-2 7-194,-4 6 0,0 11 1,-1-3-1,1 2-248,0-2 0,-6-5 0,10-11 0,-2-5-864,1-7 1,7-5 996,-2-14 0,12-56 0,3-13 0</inkml:trace>
  <inkml:trace contextRef="#ctx0" brushRef="#br0" timeOffset="1000">1511 232 9352,'-11'0'1923,"-1"0"-1640,-2 0 1,-2 2-1,-2 4-426,0 6 0,1 4 0,1 2 0,2 2 17,2 3 0,6-3 1,-4 4-1,2-4-172,4-3 0,2 1 0,2 0 0,2-2-100,4-4 1,-2 3-1,8-3 384,2 4 1,2 2-1,2 0 1,-1 0 254,1-1 1,-6 1-1,-2 0 1,-2 0 347,-4 0 0,4-1 0,-2 1-296,-2 0 0,-2 0 0,-4-2 1,-4-3-398,-6-1 1,-4-8 0,-2 2 0,0-4 103,1-2 0,-1-41 0,2-21 0,-3-2 0,0 0 0</inkml:trace>
  <inkml:trace contextRef="#ctx0" brushRef="#br0" timeOffset="1167">1547 410 7857,'8'10'-13,"4"-4"0,4-4 1,1-2-1,3 0 424,4 0 1,-2 0 0,5 0 0,1 0-277,0 0 0,-1-6 0,5-2 0,-4 0-480,-2 0 1,-3 1 0,-5 3-463,0-2 807,-8-8 0,-66 20 0,-23-4 0</inkml:trace>
  <inkml:trace contextRef="#ctx0" brushRef="#br0" timeOffset="1384">1672 179 7518,'0'18'279,"0"0"253,0-1 0,6 1 0,1 2 0,1 2-181,0 1 0,0 15 0,-4 0 0,4 5-621,2 7 1,-4 1-1,4 2 1,0-1-526,0-5 1,-4 3-1,3-9 795,-1-1 0,46-74 0,5-19 0</inkml:trace>
  <inkml:trace contextRef="#ctx0" brushRef="#br0" timeOffset="1783">2099 464 7299,'0'-18'291,"0"0"1,0 0 152,0 1 1,0-1 0,-2 0-211,-4 0 0,-4 0 0,-8 3 0,0 3-106,1 6 0,-1 4 0,0 2 0,0 0-224,0 0 0,7 8 1,-1 4-1,0 5 41,2 7 0,0-2 0,6 7 0,-2 3 74,2 2 0,2 1 0,2 1 0,2 0 8,4-1 1,-2-5 0,8-3-1,2-1-100,2-4 1,1-2 0,1-4 0,0-3-32,0-1 0,0-8 0,-1 2 1,1-6 13,0-6 1,-2-4-1,-2-9 1,-2-5-77,1-6 1,-3-1-1,0-1 1,-2 2 49,-4-1 1,-2-3-1,-2 0 1,0 3 171,0 1 1,0 8 0,0-1 610,0 3-480,0 10 1,0 10-1,0 14 5,0 7 0,2 1 1,2 6-1,4 0-108,2-1 1,-4 1-1,4 4 1,-1-3-420,1 3 0,-4-6 1,6-1-937,2 1 0,0-6 1271,-2 4 0,19-52 0,-1-14 0</inkml:trace>
  <inkml:trace contextRef="#ctx0" brushRef="#br0" timeOffset="2017">2490 1 11784,'0'20'367,"0"3"1,6 5-1,0 12 1,0 7-283,2 13 0,-4 9 1,6 8-1,0 6-316,0 4 0,-6 0 0,2-4 0,-4-8-393,-2-8 1,0-5 0,0-13 0,0-7 623,0-13 0,0-31 0,0-9 0</inkml:trace>
</inkml:ink>
</file>

<file path=ppt/ink/ink2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7:02.452"/>
    </inkml:context>
    <inkml:brush xml:id="br0">
      <inkml:brushProperty name="width" value="0.04286" units="cm"/>
      <inkml:brushProperty name="height" value="0.04286" units="cm"/>
      <inkml:brushProperty name="color" value="#FFFFFF"/>
    </inkml:brush>
  </inkml:definitions>
  <inkml:trace contextRef="#ctx0" brushRef="#br0">338 143 7738,'0'-12'291,"0"0"0,6 7 478,0-7 1,0 6-150,-6-6 1,-2 8-1,-4-2-470,-6 4 0,-4 2 0,-1 0 0,-1 0-123,0 0 0,0 0 0,-1 2 0,-3 4-64,-2 6 1,-2-2 0,5 2 0,-3 1-124,2 3 1,2 2 0,4 0 0,3-2-42,1-5 1,2 5 0,-2-4-1,6 4 43,4 2 0,2-6 0,0-1 0,2 3 27,4 2 1,4 2 0,8 2 0,0 1-170,-1 3 1,7 2 0,0-4-1,0 3 455,1 3 0,-5-4 1,4 4-1,-5-1 154,-1 1 1,0-6 0,-2 3 0,-4-1 83,-6 0 1,2 0 0,-2-7-1,-2 1-36,-3 0 1,-8 0-1,-5-2 1,-4-3-366,-2-1 1,0-2 0,0 2 0,-1-4-297,-5 0 1,4-6-1,-4 4 1,5-4-1158,1-2 1,0-2 1460,0-4 0,8-67 0,3-24 0</inkml:trace>
  <inkml:trace contextRef="#ctx0" brushRef="#br0" timeOffset="217">481 464 7738,'0'17'727,"0"1"-461,0 0 1,0-6 0,0 0-1,0 2-4,0 1 1,6 3-1,0 0 1,-1 0-198,3 0 0,0 5 1,4 1-1,-4 0-234,0 1 1,-6-5-1,6 4 1,-2-4-884,0-2 1,0-1 1051,-6 1 0,-16-111 0,6 33 0,0 0 0</inkml:trace>
  <inkml:trace contextRef="#ctx0" brushRef="#br0" timeOffset="582">534 72 8633,'-18'0'583,"8"0"1,2 2-2464,8 4 1880,0 4 0,48 39 0,11 9 0</inkml:trace>
  <inkml:trace contextRef="#ctx0" brushRef="#br0" timeOffset="709">748 250 7767,'0'12'711,"0"0"0,6-6 1,0 5-1,-3 3-443,-1 2 0,4 2 1,0 2-1,0 3-118,2 7 0,-6 4 0,4 1 0,-4 3-367,-2 3 1,2-3-1,2 4 1,2-5-1299,-2-1 1,-2-3 1514,-2-3 0,0-36 0,0-16 0</inkml:trace>
  <inkml:trace contextRef="#ctx0" brushRef="#br0" timeOffset="783">943 339 7738,'0'12'710,"0"0"0,0-6-445,0 5 0,0 1 0,0 6 0,2 0-79,4 0 0,-4 2 0,4 1 0,-4 5-210,-2 2 0,6 3 1,0 9-1,-2-1-375,-2-5 0,-2 0 1,2-11-1,2-1-1369,2-2 1768,0-2 0,-22-95 0,6 26 0,0 1 0</inkml:trace>
  <inkml:trace contextRef="#ctx0" brushRef="#br0" timeOffset="900">979 1 7738,'-18'8'343,"8"-4"1,2 6 0,3-1-248,-1 1 0,0 2 1,6 6-97,0 0 0,15 31 0,5 9 0</inkml:trace>
  <inkml:trace contextRef="#ctx0" brushRef="#br0" timeOffset="1183">1424 268 8224,'0'-10'1428,"-6"0"1,-2 6-1216,-2-2 0,4-6 0,-5 6 0,-3 2-109,-2 2 1,-2 2-1,0 0 1,0 2-67,1 4 0,-7 6 0,0 10 0,2 4-62,3 1 0,1 9 0,2 5 0,4 1 25,6 1 0,4 1 0,2 3 0,0-5-195,0-4 1,8-5 0,4-3 0,6-6-596,6-5 0,-3-9 0,9-4 0,0-6 789,-3-6 0,12-44 0,3-20 0,2-9 0,-1 1 0</inkml:trace>
  <inkml:trace contextRef="#ctx0" brushRef="#br0" timeOffset="1490">1566 357 7738,'-9'18'208,"-5"1"1,8 3 0,2 2 291,2-2 1,-4 5-1,0 3 1,2 2-105,2-3 0,4 3 1,4-8-1,6-3-528,4-1 0,1-4 0,1-4 0,2-6-188,4-4 1,-4-2-1,3 0 1,-3-2 157,-2-4 0,0-6 1,-1-10-1,-1-4 240,-4-1 0,-2-1 1,-6-4-1,2 3 101,-2-3 0,-2-1 1,-2-1-1,-2 2 82,-4 3 0,2 7 0,-8-2 0,-2 4-94,-2 3 0,-1 1 1,-1 2-1,0 4-97,0 2 0,-6 2 1,1 6-1,1 2-335,2 4 0,4 4 0,3 8 0,3 0-437,2-1 1,2 7 0,6 2 0,0 0 701,0-1 0,79-17 0,20-10 0</inkml:trace>
  <inkml:trace contextRef="#ctx0" brushRef="#br0" timeOffset="1816">1922 268 7880,'12'0'871,"0"0"0,-6 2 0,4 4-382,-2 6 1,0 11 0,-4 7 0,2 6-46,-2 5 1,4 3 0,-3 5 0,-1-3-135,-2-3 1,-2 4 0,0-7-1,0-6-226,0-9 1,0-5-621,0-2 1,0-10 0,0-8-118,0-10 0,6-14 0,0-5 0,0-7-3,2-6 1,0 3-1,6-9 1,-2-1 337,2-2 1,-5 5 0,3 5-1,2 3 166,2 2 1,0 3 0,-2 5-1,-2 8 295,1 6 1,-3 10-1,2-1 1,0 5 421,-2 5 0,4 11 0,-6 10 0,0 4-101,-1 7 0,5 7 1,-6 9-1,0 1-225,2-1 0,-6 0 0,4 3 0,-4-1-688,-2-2 1,0 3 448,0-15 0,0-15 0,0-10 0</inkml:trace>
</inkml:ink>
</file>

<file path=ppt/ink/ink2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7:00.438"/>
    </inkml:context>
    <inkml:brush xml:id="br0">
      <inkml:brushProperty name="width" value="0.04286" units="cm"/>
      <inkml:brushProperty name="height" value="0.04286" units="cm"/>
      <inkml:brushProperty name="color" value="#FFFFFF"/>
    </inkml:brush>
  </inkml:definitions>
  <inkml:trace contextRef="#ctx0" brushRef="#br0">347 1 7765,'0'17'0,"0"-5"48,0 0 1,0 0 691,0 6 0,0 0 0,0-1-343,0 1 0,0 0 0,2 0 0,2 0-165,2-1 0,0 7 1,-6 0-1,0 0-51,0 1 0,0-3 0,2 8 0,2 1-40,1 3 0,1 2 1,-6-3-1,0-1-41,0-3 1,0 1-1,0 8 1,0-1 24,0-1 0,0 3 1,0-9-1,0 4 19,0 1 1,0 7-1,0-3 1,0-3 4,0-4 0,0-3 0,0 9 0,0 1-85,0 3 0,0-6 1,0-7-1,0 5-18,0 5 1,0-1-1,0 4 1,0-5-19,0-1 1,0-1 0,0 1 0,0-1-17,0 1 1,0-6 0,0-1 0,0 1-4,0-2 1,0 9-1,0-5 1,0 0 22,0 1 1,0 1 0,0 1 0,0 1 25,0 0 1,0-1-1,0 1 1,0-1-15,0 1 0,0 6 1,0-1-1,0-1-23,0-3 1,0-1 0,0-1 0,0 1 38,0 0 0,0-1 0,0 1 0,0-1-4,0 1 1,0 6 0,0-1 0,0-1-47,0-3 1,0-1 0,0 1-1,0 3-15,0 1 1,0 1-1,0-6 1,2 1-20,4 5 1,-4-5-1,4 7 1,-4-3 31,-2 1 1,0-1 0,0-5 0,0 0 2,0-1 1,0 1-1,0-1 1,0 1-17,0 0 1,6 5-1,0 1 1,-2-3 8,-2-1 1,-2-3 0,0 3 0,0 3 30,0 7 1,0-5-1,0 1 1,0-3 7,0 1 1,0 7 0,0-3-1,2-1 1,4-3 0,-4-4 0,4-3 0,-4 1-52,-2-1 0,0 1 1,0 0-1,0-1 12,0 1 1,0 5 0,0 1 0,0-3-11,0-1 0,0 3 0,0 1 1,0-1-6,0 3 0,6-6 0,0 3 0,-2-3-27,-2-3 0,-2 7 0,0-1 0,0-1 32,0-3 1,0-1 0,0 0-1,0-1 28,0 1 0,0-1 0,0 1 1,0 0-17,0-1 0,0 1 0,0-1 0,0 1-2,0 0 0,0-1 1,2 1-1,2-1-1,1 1 1,1-2 0,-6-3 0,0-1-8,0 2 0,0 1 1,0 3-1,2-3 20,4-3 1,-4 4-1,4-5 1,-4 5-10,-2 2 0,0-7 0,0 1 0,0 2 90,0 1 0,0 1 0,0-3 0,0-3 4,0-2 1,0 4 0,0-5 0,0 3-87,0 4 1,0-5-1,0 1 1,0 0-17,0-1 0,0 3 0,0 4 1,0-3-205,0-1 1,0 0-1,0 7 1,0 1 45,0-3 1,0 5 0,0-10 0,0 1 181,0-1 1,0 3-1,0-5 1,0 2 29,0 0 1,0-7-1,0 5 1,0 0-3,0-1 1,0-3 0,0 4 0,0-1-82,0 1 0,0 0 0,0 3 0,0-1-6,0 2 0,0-1 0,0 1 0,0-2 42,0 1 0,0-5 0,0 0 0,0-3 12,0 1 1,0 2 0,0-4-1,0 1 20,0-1 1,0-2-1,0-2 1,0 0-21,0-1 1,0 3 0,0 2 0,0 2-35,0-3 1,0 5 0,0-2-1,0 0-53,0 1 1,0-5-1,0 6 1,0-3 18,0 1 1,0 6 0,0-6 0,0-3 4,0-1 1,0 4-1,0 0 1,0-3 27,0-1 0,0 0 1,0 2-1,0 1 6,0-1 0,0-2 0,0-2 0,0-1 9,0 1 1,0 0 0,0 2-3,0 4 0,0-3 0,0 7 1,0-2 14,0-4 1,0-3 0,0-1-1,0 0-2,0 0 0,0-1 0,0 1 0,0 2-32,0 4 0,0-4 0,0 5 0,0-1-51,0 0 0,0 1 1,0-3-1,0 4 24,0 2 0,0-5 1,0 5-1,0 0 13,0-1 0,0-5 1,0 4-1,2-2 25,4-1 1,-4 1 0,4-6-602,-4 0 1,-2-1-2251,0 1-1,0-8 2864,0-10 0,-63-160 0,36 91 0,1 1 0,0-1 0</inkml:trace>
  <inkml:trace contextRef="#ctx0" brushRef="#br0" timeOffset="747">365 143 8812,'-8'10'1922,"4"0"-1546,-8-4 1,8-2-1,-4 7 1,2 3-126,0 2 1,-8 4-1,2 4 1,-3 5-112,-3 5 0,-2 9 0,-2 5 0,-3 5-41,-3 7 0,6 3 0,-4 6 0,3-4-299,-1-5 1,0-5 0,8-5 0,5-9-2386,5-11 155,-4-8 2430,16-13 0,19-80 0,-1 22 0,0-1 0</inkml:trace>
  <inkml:trace contextRef="#ctx0" brushRef="#br0" timeOffset="1322">400 196 7767,'2'10'546,"4"-4"1,-2 2 0,8 0 77,2 2 0,2 2 1,1 8-1,3 1-246,4 3 1,-2 8 0,7-1-1,3 7-132,2 3 0,-5 7 0,1-5 0,0 3-244,-3 3 0,-1-5 0,-8-3 1,0-3-370,-1-2 1,-5-9 0,-2-3 0,-2-4-1161,-4-2 1527,6-1 0,-24-31 0,2-7 0</inkml:trace>
</inkml:ink>
</file>

<file path=ppt/ink/ink2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7:09.821"/>
    </inkml:context>
    <inkml:brush xml:id="br0">
      <inkml:brushProperty name="width" value="0.04286" units="cm"/>
      <inkml:brushProperty name="height" value="0.04286" units="cm"/>
      <inkml:brushProperty name="color" value="#FFFFFF"/>
    </inkml:brush>
  </inkml:definitions>
  <inkml:trace contextRef="#ctx0" brushRef="#br0">54 1 7667,'-12'5'0,"2"3"716,2 2 0,-4-4 3611,7 6-3723,-1-8 0,8 4-1445,3-8 0,-1 0 1,8 0 840,2 0 0,18 0 0,5 0 0</inkml:trace>
  <inkml:trace contextRef="#ctx0" brushRef="#br0" timeOffset="130">107 321 7667,'-10'18'1353,"-3"-6"721,7-1-3519,0-7 1445,14 4 0,17-39 0,13-9 0</inkml:trace>
</inkml:ink>
</file>

<file path=ppt/ink/ink2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7:24.404"/>
    </inkml:context>
    <inkml:brush xml:id="br0">
      <inkml:brushProperty name="width" value="0.5" units="cm"/>
      <inkml:brushProperty name="height" value="1" units="cm"/>
      <inkml:brushProperty name="color" value="#E6E6E6"/>
      <inkml:brushProperty name="tip" value="rectangle"/>
      <inkml:brushProperty name="rasterOp" value="maskPen"/>
    </inkml:brush>
  </inkml:definitions>
  <inkml:trace contextRef="#ctx0" brushRef="#br0">1 161 12275,'59'28'983,"4"-10"0,-43-3 0,16-13 0,7 6 0,-5-8 0,13 0 0,-13 0 0,5 0-570,-7 0 39,7 0 144,-5 0-348,6 0-113,-1 0-36,-5 0 19,13 0 142,-13 0-77,13 8-21,-5-6-71,7 6 145,8 0 113,-5-6-152,13 6-212,-14-8-63,7 0-169,-17 0 114,6 0 177,-13 0-249,13 0-51,-13 0 155,5 0 43,-7 0 171,-8 0 49,5 0-72,3 0-157,2 0 45,13 0-6,-13 0 64,13 0 102,-6 0 45,9 0-195,-1 0-107,-7 0 29,5 0 111,-5 0 162,-1 0 243,7 0-228,-15 0-143,7 0-20,-1 0 52,-5 0 3,5 0 53,1 0 163,-7 0-179,7 0-41,-1-8-331,3 6-52,7-6 223,1 0 39,-1 6 76,0-6-32,1 8-22,-1 0-14,1 0 15,-1 0 45,0 0 171,1 0 158,7 0-175,-6 0-92,7 0-209,-9 0-45,1 0 123,7 0 59,-6 0-18,7 0-20,-9 0 9,0 0 6,1 0 80,-1 0 71,1 0-79,-1 0 47,0 0 90,1 0-57,7 0-136,-6 0-107,7-8-21,-9 6 182,8-5 120,-5 7-135,5 0-84,0-8-209,-5 6 64,5-6 116,0 8 147,-5 0 247,13 0-173,-14 0-50,15 0-101,-15 0-38,22 0 79,-12 0-231,14 0 171,-7 0 0,-9-8-33,-2 6-36,-15-6-122,5 8 10,-5 0 170,7 0 9,0 0 73,-7 0-26,5 0-25,-5 0-8,7 0 0,-7-8 214,5 6 8,-5-6-604,-1 8 199,7 0 117,-7 0 168,1 0-54,5 0-27,-6 0 100,17 0-15,-7-8-89,6 6 235,-7-6-131,-1 8-381,16 0 323,-3 0 7,21 0 39,-14 0 49,14 0 2,-22 0-78,4 0-44,-15-8-91,-1 6-85,1-13 56,-1 13 34,0-6 43,1 8-3,-1-8-159,1 6 49,-1-6 61,-8 8 160,7 0-84,1-8-142,3 6-26,5-6 188,-16 8 328,7 0-81,-7 0 224,9 0-954,-9 0-30,7 0 240,-15 0 251,15 0 274,-7 0-78,1 0-146,5 0-112,-13 0-115,13 0 11,-13 0 110,13-8 104,-6 6 55,1-6-86,5 8-140,-13 0-88,5 0-4,-7 0 140,0 0 93,-1 0-108,1 0-175,-1 0 109,1 0 54,0 0 90,-9 0 23,7 0-264,-14 0 53,13 0 106,-5 0 60,0 0 210,5 0 102,-13 0 61,14 0-7,-7 0-191,1 0-1147,6 0 0,-109 16 288,45-12 679,-30 4 1,-5 0-38,2 0 21,-8-6 11,0 6 3,-1-8 60,9 0 7,-6-8-33,6 6-2,-9-6-5,1 8-16,-8-8 4,6 6-6,-6-6-31,16 8-39,1 0-103,9 8 65,0-6 135,-1 6 22,-7-8 48,-2 0 265,-17 0 68,-1 0-226,-16 0-122,-1 0-3,44 0 0,1 0 18,-1 0 0,1 0 24,0 0 0,-1 0-150,1 0 1,-1 0 54,-45 0 49,43 1 1,0-2-232,-29-7 250,30 8 1,-1-2 122,-35-14-110,-8 14-267,10-6 39,18 8 232,2 0 21,5 0 36,-7 0-30,0 0-94,-8 0-111,-2 0-186,0 0 185,2-8-103,7 6 197,1-5 29,0 7-153,8-8-130,-6 6 98,5-6 119,-15 0 68,6 6-85,-14-6-97,14 8-75,2 0 82,9 0 24,9 0 8,7 0-2,-5 0-8,6 0 390,-1 0-749,-5 0 382,5 0 5,-7 0 60,-1 0 5,1 0-8,0 0 38,-1 0-16,1 0-101,-1 0 185,1 0-205,0 8 60,-9-6-34,7 6 3,-6-8 37,-1 0 19,7 0-14,-6 0 29,7 0 28,-7 0 10,5 0-164,-5 0 134,8 0-5,-9 0 40,7 0-202,-14 0-112,6 0 94,-9 0-18,1 0 33,0 0 553,0 0-159,0 0-269,-1 0-166,-7 0 81,6 0 135,-6 0 86,0 0-50,-2 0-224,0 0 125,-6 0 56,14 0 22,-7 0 19,9 0-52,0 0-10,0 0 74,0 0-30,-1 0-9,1 0-44,0 0-147,0 0 70,0 0 17,-1 0 111,9 0 1,-6 0-72,14 0 72,1 0-11,3 0-51,13 0-93,-13 0 0,13 0 5,-13 0 137,13 0-19,-5 0-256,7-8-82,1 6 197,-1-6 221,0 8-38,1 0-25,-1 0-93,8 0-85,-5 0 49,5 0 63,0 0 14,-5 0-358,13 0 265,-14 0 35,7 0-231,-1 0 296,-6 0-369,15 0 375,-15 0 52,6 0-611,1 0-71,-7 0 1659,14 0 0,10 40-143,4-23-930,14 25-10,-8-18-55,0-13 42,0 31-37,0-20 170,0 11 201,0-7-249,8-6 64,-6 13-24,14-13-119,-14 6-208,6 0 357,-8 1-556,0 1 329,0 6-64,0-15 77,16 7 284,11-16 9,3-2-53,4-8-36,-9 0-40,-5 0-31,14 0 100,-6 0 33,-1 0 21,7 0-44,-14 0-25,13 0-1030,-5 0 738,0 0 0,-3-8 0,-7-2 0</inkml:trace>
</inkml:ink>
</file>

<file path=ppt/ink/ink2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7:49.716"/>
    </inkml:context>
    <inkml:brush xml:id="br0">
      <inkml:brushProperty name="width" value="0.04286" units="cm"/>
      <inkml:brushProperty name="height" value="0.04286" units="cm"/>
      <inkml:brushProperty name="color" value="#FFFFFF"/>
    </inkml:brush>
  </inkml:definitions>
  <inkml:trace contextRef="#ctx0" brushRef="#br0">242 18 8883,'0'-10'2624,"0"2"-2628,0 8 0,0 2-29,0 4 1,0 4 0,2 8 0,2 0 42,2-1 1,0 3 0,-6 2 0,0 4 10,0 1 1,0 3 0,0 4-1,0-3-20,0-1 1,0 0 0,0 5 0,0 3-61,0 3 1,0-9-1,0 3 1,0-1-13,0 0 0,0-5 1,0 1-1,0 0 48,0-3 1,6 5-1,0-6 1,-3 1 83,-1 5 1,-2-4 0,0-1-1,0 1 1,0 0 0,0-4 0,0 5 0,0 1-46,0-2 0,0-3 0,0-7 1,0 2-19,0 4 0,0-5 1,0 5-1,0-4-6,0-2 0,0 1 0,0 3 0,0 2 5,0-2 1,0-3 0,0-1 0,0 0 17,0 0 0,0 0 1,0-1-1,0 1 2,0 0 1,0 0-1,0 2 1,0 1-6,0 3 1,0 0 0,0-6 15,0-1 0,0 1 0,0 0 0,0 0-28,0 0 1,0-1 0,0 1 8,0 0 0,0 0 1,0 0 26,0-1 1,0 1-1,0 0 34,0 0 0,0 0 0,0-1-16,0 1 1,0 0-97,0 0 1,0 0 34,0-1 1,0 1 0,0 0 24,0 0 1,0 0-5,0-1 1,0 1 0,0 0-25,0 0 1,0-6 0,0 0-53,0 1 0,0 3 3,0 2 0,0-6 153,0 0 1,0-6 0,0 6 25,0 1 0,0-3-175,0 2 0,0-6-51,0 6 0,0-6 36,0 6 1,0-6-3,0 6-30,0-1 1,0 7 22,0 0 1,6-6 50,0 0 0,0-6 192,-6 6 0,0-7 150,0 7 44,0-8-76,0 4 237,0-8 2476,0 0-2920,0-8 1,-2 4 0,-2-8 45,-2-1 0,-5 3 1,3-2-70,-2-2 1,-2-2 0,-4-2 0,2 1 6,2-1 0,2-2 1,-3 0-1,1 0-72,-2 5 1,0 1-1,0-4 1,2 0-97,-2 0 1,5 7-1,-3-1-163,-2-2 1,4 4-158,-2-2-341,0 8-2084,-6-4 2854,9 8 0,32 24 0,17 6 0</inkml:trace>
  <inkml:trace contextRef="#ctx0" brushRef="#br0" timeOffset="609">331 2367 7849,'-10'8'2476,"2"-6"1,10 4-2037,4-12 0,-2-4 0,8-7-147,2-1 1,-4 0-1,1 0 1,1-2-42,-2-3 1,4 3-1,-6-4 1,2 4-182,4 3 1,-5-7-1,3 0 1,0 0-180,-2-1 0,6 5 1,-6-4-1,2 4-225,0 3 1,-7-1-1,5 0 1,0 0-163,0 0 0,-6 7 1,4 1-2118,0 2 2612,-6-6 0,-18 28 0,-14-2 0</inkml:trace>
  <inkml:trace contextRef="#ctx0" brushRef="#br0" timeOffset="1531">277 160 7849,'0'-12'-174,"2"3"1,2-1 11,2 0 0,2-2 502,-2-6 0,-2 2 1,6 2 1070,-2 3-92,-2 7-683,-6-4-499,0 8 1,0 2 0,-2 2 0,-2 4 19,-2 1 0,-2-3 0,4 6 0,-4 2-95,-2 2 0,4-4 0,-5 2 0,-3 3-107,-2 5 1,4 2 0,0-6 0,-2 0-164,-2-1 1,5 1 0,-1 0 0,0 0-674,2 0 0,-4-1 0,6 1 881,-2 0 0,30-24 0,2-6 0</inkml:trace>
  <inkml:trace contextRef="#ctx0" brushRef="#br0" timeOffset="1607">366 178 8363,'-9'8'2631,"3"-6"-2200,12 4 1,-2-4 0,7 0-194,3 4 1,2 4 0,2 8 0,-2-1-224,-4 1 1,3 0 0,-5 0 0,2 0-425,0-1 0,-6 7 0,6 0 0,0-2-817,-2-3 1,3-1 1225,-7 0 0,8 0 0,-4 0 0</inkml:trace>
</inkml:ink>
</file>

<file path=ppt/ink/ink2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7:53.054"/>
    </inkml:context>
    <inkml:brush xml:id="br0">
      <inkml:brushProperty name="width" value="0.04286" units="cm"/>
      <inkml:brushProperty name="height" value="0.04286" units="cm"/>
      <inkml:brushProperty name="color" value="#FFFFFF"/>
    </inkml:brush>
  </inkml:definitions>
  <inkml:trace contextRef="#ctx0" brushRef="#br0">18 54 7367,'-8'-10'2547,"6"2"-2450,-6 8 0,8 8 0,0 4-124,0 4 1,0 8-1,0 0 1,0-1 0,0 3 0,0 2 1,2 7-1,2 1-28,2-1 1,0 7 0,-6 2 0,2 1-22,4 4 1,-4 1-1,4-1 1,-4-3-23,-2-3 1,6-7 0,0-8-1,-2-3-561,-2-3-23,-2-2 681,0-10 0,0-74 0,0-25 0</inkml:trace>
  <inkml:trace contextRef="#ctx0" brushRef="#br0" timeOffset="242">71 19 8089,'-6'12'348,"1"-1"0,-3-7 972,2 2-767,4-4 0,-4-2 0,12-2-159,6-4 0,-3 4 1,3-6-1,2 3-278,2-1 1,2 0-1,0 6 1,-3-2-57,-3-4 1,4 4 0,-4-4 0,4 4-258,2 2 1,-7 0 0,1 0-184,2 0 1,2 0-1,2 0-579,0 0 0,-7 0-139,1 0 0,0 0-205,6 0 1303,-8 0 0,-34 39 0,-15 11 0</inkml:trace>
  <inkml:trace contextRef="#ctx0" brushRef="#br0" timeOffset="864">160 464 9446,'10'0'1566,"0"0"0,-4 0-1398,6 0 0,-4-2 0,0-2 1,0-2-115,4 2 0,-3-4 1,3 2-291,2 2 0,2-4-697,2 2 1,0-2-150,-1 2 0,1 4-111,0-4 0,-6 4 1193,0 2 0,-16 32 0,2 8 0</inkml:trace>
  <inkml:trace contextRef="#ctx0" brushRef="#br0" timeOffset="988">143 748 7932,'-10'8'1774,"2"-6"1,10 6-1154,4-8 1,4-2-1,7-2-238,1-2 0,0-5 1,0 5-1,-2 0-84,-5-2 0,5 4 1,-4-6-232,4 2 0,2 0 0,0 4-142,-1-2 1,-5 0 0,-2 4-1046,-2-4 1,6 4-2241,-2-4 3359,-4 4 0,-16 26 0,-12 6 0</inkml:trace>
  <inkml:trace contextRef="#ctx0" brushRef="#br0" timeOffset="1542">783 588 8192,'0'-18'1124,"0"7"0,0-1-568,0-2 0,0 4 0,0-2-223,0-2 1,0-2 0,0-1-161,0-1 0,0 6 0,0 0 0,-2-2-134,-4-2 1,4 5 0,-3-1 0,1 0-142,-2 2 1,2-4-127,-8 8 1,6-6 0,-6 6-50,-2 2 1,6 4 0,0 6-1,2 6 18,0 4 0,1 2 0,5 2 0,0 3 224,0 7 1,0 2-1,0-1 1,0-1 127,0 2 0,5-5 0,3 1 0,0-2-36,0-5 0,6-1 0,-2-2 0,4 0 0,-4-8 0,-1-4-63,3-4 0,0-4 0,0-4 0,-4-6-97,-2-4 1,0-4-1,-4-3 1,4-5-97,1 0 1,-5-3 0,4 5 0,-2 0 27,0 0 1,0 3 0,-6 5 0,2 2-275,4 4 573,-4-4 0,6 16 0,-8 0 2,0 10 1,0 6 0,0 4 0,0 2 101,0 1 1,0 9 0,2-2 0,2 5 56,2 7 0,0-3 0,-4 7 0,2-1 71,2 1 1,0-7-1,-6 3 1,0-5-79,0-1 0,0 0 0,0-3 1,0-3-21,0-6 0,0-5 0,0-1 0,-2-2 2,-4-4 1,-4 2 0,-8-8-391,0-2 1,0-2-1,1-2 1,-3 0-2453,-4 0 2578,4 0 0,-20-19 0,-9-10 0,1-1 0,-1 1 0</inkml:trace>
</inkml:ink>
</file>

<file path=ppt/ink/ink2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8:08.381"/>
    </inkml:context>
    <inkml:brush xml:id="br0">
      <inkml:brushProperty name="width" value="0.04286" units="cm"/>
      <inkml:brushProperty name="height" value="0.04286" units="cm"/>
      <inkml:brushProperty name="color" value="#FFFFFF"/>
    </inkml:brush>
  </inkml:definitions>
  <inkml:trace contextRef="#ctx0" brushRef="#br0">18 481 7680,'-10'0'4608,"2"2"-4199,8 4 0,2-4 1,4 4-127,6-4 0,-2-2 0,2 0 0,1 0-148,3 0 0,2 0 1,0 0-1,0 0-120,0 0 1,-1-2 0,1-2 0,0-2-154,0 2 1,-6 2 0,-1 2-1,3 0-348,2 0 0,-4 0 0,0 0-557,2 0 0,0-2 0,-1-1-318,-1-3 1361,-8 0 0,-28 45 0,-15 11 0</inkml:trace>
  <inkml:trace contextRef="#ctx0" brushRef="#br0" timeOffset="332">71 766 7680,'0'10'2221,"-8"-2"-1850,6-8 1,-4 0 0,12 0-66,6 0 1,-2 0 0,2-2-64,2-4 0,2 4 0,2-4 0,-1 4-54,1 2 0,0 0 1,0 0-152,0 0 1,-1 0-1,1 0 1,0 0-172,0 0 0,0 0 0,-1 0-502,1 0 0,-6-2 1,0-2-2234,2-2 2868,-6 0 0,-16 6 0,-12 0 0</inkml:trace>
  <inkml:trace contextRef="#ctx0" brushRef="#br0" timeOffset="947">801 143 10699,'-10'8'1789,"2"-4"-1666,8 8 1,0 0-1,2 6-144,4-1 1,-4 3-1,4 2 1,-4 4 3,-2 1 1,2 3-1,2 6 1,2 1-8,-2 5 1,-2-3 0,-2 9 0,0 1 1,0 3 0,0-5 0,0-1 1,0-3 27,0-3 1,0-3-1,0-3 1,0-4-105,0-7 0,0-3 1,0-2-1593,0 0 593,0-8 1097,0-3 0,0-7 0,0 0 0</inkml:trace>
  <inkml:trace contextRef="#ctx0" brushRef="#br0" timeOffset="1656">1157 820 7681,'-8'10'1925,"6"-3"0,-8-7-3035,4 0 1110,4 0 0,2 16 0,10 4 0</inkml:trace>
  <inkml:trace contextRef="#ctx0" brushRef="#br0" timeOffset="1897">1406 197 12183,'0'17'19,"0"1"0,0 0 0,0 0 0,0 0-78,0-1 1,2 7 0,2 2-1,2 2 24,-2 3 1,-2-3 0,-2 2 0,0 1 7,0 3 0,6 3 0,0 3 0,-2 0-73,-2-7 0,-2 3 1,0-9-1,0 3-193,0 0 1,0-8 0,0 1-464,0-3 1,0-8 755,0 0 0,0-32 0,0-2 0</inkml:trace>
  <inkml:trace contextRef="#ctx0" brushRef="#br0" timeOffset="2630">1780 677 8379,'12'0'995,"0"0"1,-6 0-658,6 0 1,-1-6-1,5-2 58,-4-1 1,4 3-208,-4-6 0,2 0 1,-1-4-178,-1 4 0,-8-4-51,2 4 1,-4-3 0,-2-3-13,0 0 1,0 6-1,-2 2-18,-4 2 0,2-3 0,-8 5 0,-1 2 8,-3 2 1,4 2 0,0 0 0,-2 0 54,-2 0 1,-1 0 0,-1 2-1,0 4 0,6 3 0,2 9 0,2 0 67,4 0 0,2 0 0,2-1 0,0 3 93,0 4 1,0-2 0,0 5 0,0 1-48,0 0 0,0-4 0,2 3 0,2-1-90,2-4 0,8 3 0,-2-1 0,4-2-109,2-2 0,-5-10 0,3-3 0,4-1-123,0 0 1,0 0 0,-3-6 0,3-2-204,4-4 0,-4-4 1,3-7-1,-3-1-925,-2 0 1343,0 0 0,23-47 0,7-12 0</inkml:trace>
  <inkml:trace contextRef="#ctx0" brushRef="#br0" timeOffset="3347">2261 446 7913,'-8'-10'2593,"6"-6"-1077,-6 6-416,8-8-664,0 9 0,6 3 1,2 10-69,2 2 0,-5 7 0,5-1 0,-2 4-89,-4 2 1,4 0 0,0 1 0,0 5-74,0 6 1,4-2-1,-6 1 1,0 3-105,1 1 1,-3 3 0,6 0-1,0-1-83,0 1 1,-4-3-1,6-1 1,0-4-83,-2-2 0,4-3 0,-7-7 0,1-2-31,0-2 0,0-8 125,-2 2-5,4-4 0,2-2 0,-2-2 0,-2-4 360,-4-6 0,4 2 0,-1-2 0,1-2-1,0-2 0,0-7 1,-2-3-1,4-2-273,0-3 0,6-3 0,-4-2 0,3-1-161,3-5 1,0-1-1,0-7 1,0 3-116,-1-3 1,-5 7-1,0 1 1,0 5-51,-2 1 1,4 3-1,-6 3 1,0 6-37,-1 4 1,-1 3 0,-4-1-81,4 0 1,-4 0-5,4 0 0,2 7 1,-2-1-391,-2-2 0,0 6-190,2 2 0,-4 2-1322,4-2 1577,-4 4 0,0-12 659,4 8 0,4-15 0,7 1 0</inkml:trace>
</inkml:ink>
</file>

<file path=ppt/ink/ink2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08:38:16.096"/>
    </inkml:context>
    <inkml:brush xml:id="br0">
      <inkml:brushProperty name="width" value="0.04286" units="cm"/>
      <inkml:brushProperty name="height" value="0.04286" units="cm"/>
      <inkml:brushProperty name="color" value="#FFFFFF"/>
    </inkml:brush>
  </inkml:definitions>
  <inkml:trace contextRef="#ctx0" brushRef="#br0">90 428 8076,'-10'0'698,"2"0"1,8-2-121,0-4 0,0 2 20,0-8 1,0 6-373,0-6 0,0 0-220,0-6 0,0 7 1,0-1 173,0-2 0,-2-2-1,-4-2 0,4 0 1,-4 1-21,4-1 1,2 6 0,-2 0-13,-4-2 1,4-2-195,-4-1 0,4-1 156,2 0 0,-2 2 0,-2 2 52,-2 3 0,0 5 0,6-6 44,0-2 1,0 4-277,0-2 1,-2 8-169,-4-2 1,5 2 200,-5-2 105,4 4-63,2-6-555,0 8 850,0 0 1,2 6-365,4 0 0,-5 2 78,5-2 1,2-2 3,-2 8 1,2-6 0,-4 6-31,2 2 1,6 1 0,-4 3-67,2 0 0,-6-6 0,4 0 0,-2 2-13,-1 1 0,3 3 0,-4 0 1,4 2 58,2 4 0,-4-5 0,4 5 1,-2-4-2,-4-2 0,4 5 0,-2 1 0,0-2-48,1-2 1,-5-3-1,4 1 1,-2 0-299,2 0 0,-4-6 0,4 0-1877,-4 1 357,-2-5 1900,0 0 0,-8-55 0,-2-13 0</inkml:trace>
</inkml:ink>
</file>

<file path=ppt/ink/ink2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28:50.924"/>
    </inkml:context>
    <inkml:brush xml:id="br0">
      <inkml:brushProperty name="width" value="0.04286" units="cm"/>
      <inkml:brushProperty name="height" value="0.04286" units="cm"/>
      <inkml:brushProperty name="color" value="#FFFFFF"/>
    </inkml:brush>
  </inkml:definitions>
  <inkml:trace contextRef="#ctx0" brushRef="#br0">1 206 6767,'2'9'228,"3"-3"1,-1-4 0,8-2-146,1 0 1,-3 0 0,1 0 0,2 2-13,2 3 0,-3-3 0,-1 4 0,3-4-3,1-2 1,4 0 0,2 0-1,2 0-26,-2 0 1,-2 0 0,0 0 0,2 0-23,1 0 0,3 0 1,-4 0-1,4 0-7,1 0 1,-5 0-1,2 0 1,-2 0-20,2 0 0,-4 0 1,6 0-1,-2 0-21,-1 0 1,1 0 0,-6 0 0,0 0 0,1 0 1,-1 0 0,0 0 0,0 0 42,0 0 0,0 0 0,2 0 0,2 0 26,2 0 0,0-2 1,-4-2-1,2-2 10,2 3 0,5 1 0,-5 2 0,-2 0-10,-2 0 0,-2 0 1,2 0-1,2 0-22,2 0 0,0 0 0,-6 0 0,0 0 15,0 0 1,0 0-1,0 0 1,0 0 3,1 0 1,-1 0-1,2 0 1,2 0-6,2 0 0,-1 0 0,-5 0 1,1 0-8,-1 0 1,6 0 0,-1 0-1,-1 0-12,-2 0 0,-2 0 1,3 0-1,0 0-10,3 0 0,0 0 1,-6 0-1,0 0 35,0 0 1,3 0 0,0 0-4,3 0 1,0-6 0,-6 0 0,0 3 7,0 1 0,1 2 1,-1 0-1,0 0-27,0 0 0,0 0 0,0 0 0,0 0 14,0 0 0,3-6-19,2 0 0,-3 1 1,4 5-1,-4 0 9,-2 0 1,0 0 0,1 0-2,-1 0 0,0 0 0,0-2-21,0-4 0,0 4 1,0-4-1,0 4 24,1 2 1,-1 0-1,0 0 10,0 0 0,0 0 1,0 0-1,0 0-14,0 0 1,1 0 0,-1 0-1,0 0 7,0 0 1,0 0-1,0 0 1,0 0-17,0 0 1,3 0-1,0 0 1,3 0-27,-2 0 0,-2 0 0,-2 0 0,2 0 22,4 0 0,-4 0 1,6 0-1,-2 0 28,0 0 1,1 0 0,-3 0-1,4 0 5,2 0 1,-6 0 0,3 0-1,-1 0-19,0 0 1,2 0-1,-4 0 1,2 0 5,-3 0 0,1 0 0,0 0 0,4 0-11,2 0 0,-4 0 0,3 0 1,-1 0 21,-4 0 1,4 0-1,-1 0 1,1 0-38,0 0 1,0 0-1,-5 0 1,3 0-9,-2 0 1,4 0 0,-2 0 0,0 0-2,1 0 1,-5 0 0,6 0 0,-2 0-1,0 0 0,0 0 0,-4 0 0,2 0 5,1 0 1,1 0 0,-6 0 0,1 0 29,-1 0 0,5 0 0,1 0 0,0 0-14,2 0 0,-6 0 0,6 0 1,-3 0 23,1 0 0,6 0 0,-6 0 0,0 0 11,1 0 1,-3 0 0,6 0 0,-1 0-29,1 0 0,-6 0 0,4 0 1,-1 0-11,5 0 1,-4 0 0,0 0-1,-3 0-10,1 0 1,2-1-1,-4-3 1,4-2 3,1 2 0,-5 2 1,2 2-1,-2 0 0,2 0 1,-4 0 0,6 0 0,-3-2-6,1-3 1,2 3 0,-4-4-1,2 4 17,-2 2 0,-2 0 1,-2 0-1,2 0-20,4 0 1,-4 0 0,3 0 0,-2 0-3,-3 0 1,0 0-1,0 0 1,0-2 8,0-3 0,0 3 0,0-4 0,2 4-2,4 2 0,-4 0 0,4 0 1,-4 0 3,-2 0 1,2 0-1,2 0 1,2 0 4,-2 0 1,-2 0-1,-2 0 1,2 0-2,4 0 0,-8 0 0,6 0 11,0 0 0,2-6 1,-2 1-5,2 1 0,0 2 0,-6 2 0,2 0 23,4 0 0,-3 0 1,7 0-36,-2 0 1,-2 0 0,-6 0 0,0 0-12,0 0 0,0 0 0,2 0 0,2 0 2,2 0 0,0 0 0,-6 0 0,0 0 0,0 0 0,0 0 0,0 0 0,1 0 21,-1 0 0,0 0 0,2 0 2,4 0 0,-4 0 1,3 0-1,-2 0-11,-3 0 0,0 0 1,0 0-1,0 0-9,0 0 0,0 0 0,0 0 0,2-2 1,4-4 1,-4 4-1,4-3 1,-4 3 0,-2 2 1,0 0-1,1 0 1,-1 0 13,0 0 0,0 0 0,0 0 0,0 0 7,0 0 1,0 0 0,1 0 0,-1 0-2,0 0 1,6 0 0,-1 0 0,1 0 6,2 0 1,-6 0 0,6 0 0,-2 0 22,-1 0 1,7 0 0,-6 0-1,0 0-11,1 0 0,-5 0 0,6 0 0,-2 0-46,0 0 0,0 0 1,-6 0-1,0 0 29,0 0 0,0-6 1,0 0-1,0 3-6,1 1 0,-1 2 0,0 0 0,0 0-2,0 0 1,0 0 0,0 0 0,0 0-10,1 0 0,1 0 0,1 0 1,3 0 12,-2 0 1,-2 0-1,-2 0 1,1 0-5,-1 0 1,5-2 0,1-2-1,-2-2-14,-2 2 1,-2 3 0,1 1 0,-1 0 1,0 0 1,6 0 0,-1 0 0,-1 0-9,-2 0 1,-1 0 0,-1 0 0,0-2 2,0-4 1,0 4 0,0-4 0,0 4-6,0 2 0,1 0 0,-1 0-2,0 0 1,0 0-1,0 0-14,0 0 0,-5 0 0,-1 0-15,2 0 1,3 0-1,1 0 10,0 0 0,0 0 0,0 0 5,0 0 1,0 0-1,0 0 1,2 0 6,4 0 1,-4 0 0,4 0 0,-4 0 18,-2 0 1,0 0 0,1 0-1,1 0 2,3 0 0,-3 0 1,4 0-1,-4 0 2,-2 0 0,1 0 1,-1 0-1,2 0-3,4 0 0,-4 0 0,3 0 0,-3 0-4,-1 0 1,-1 0 0,0 0-1,0 0 0,0 0 0,0 0 0,0 0 0,0 0 0,1 0 0,-1 0 0,0 0 0,0 0 0,0 0 0,0 0 0,-5 0 0,-1 0 0,2 0-15,3 0 0,-5 0 0,0 0 0,3 0 7,1 0 0,2 0 0,0 0 0,0-1-2,0-5 1,-5 4 0,-1-4 0,3 4-17,1 2 0,2 0 0,0 0-4,0 0 1,0 0-1,0 0 1,1 0 7,-1 0 1,0 0-1,0 0 1,0 0 23,0 0 1,-5 0 0,-1 0 0,2 0-10,3 0 1,1 0 0,0 0-1,0 0 9,0 0 1,0 0 0,0 0-19,0 0 0,1 0 0,-1 0 0,0-2 14,0-3 1,0 3-1,0-4-2,0 4 1,0 2-1,1 0-6,-1 0 1,0 0 0,0 0-25,0 0 1,0 0-1,0 0-1,0 0 0,-5 0 0,-1 0 1,3 0 1,1 0 32,2 0 1,-6 0 9,1 0 1,-1 0-1,6 0-58,0 0 0,-5 0 0,-1 0 41,3 0 1,1 0 6,2 0 1,0 0-1,0 0-3,0 0 1,-5 0 0,-1 0-17,2 0 1,-3 0-22,1 0 1,1 0-10,5 0 1,-6 0-2,1 0 0,-1 0 27,6 0 0,-5 0-12,-1 0 1,-5 0 43,5 0 0,1 0-28,5 0 1,-6 0-76,1 0 1,-7 0-192,7 0-79,-8 0 0,5 0-1695,-3 0 95,-4 0 1965,5 0 0,-83 15 0,-19 4 0</inkml:trace>
</inkml:ink>
</file>

<file path=ppt/ink/ink2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29:03.689"/>
    </inkml:context>
    <inkml:brush xml:id="br0">
      <inkml:brushProperty name="width" value="0.025" units="cm"/>
      <inkml:brushProperty name="height" value="0.025" units="cm"/>
      <inkml:brushProperty name="color" value="#FFFFFF"/>
    </inkml:brush>
  </inkml:definitions>
  <inkml:trace contextRef="#ctx0" brushRef="#br0">1 1 19707,'17'0'182,"0"0"1,0 0 0,0 0 0,1 0-56,-1 0 0,6 0 0,1 0 1,1 0-79,0 0 0,3 0 0,-3 0 1,0 0-4,0 0 1,3 0 0,-3 0 0,0 0-51,-1 0 1,7 0 0,-3 0 0,3 0 54,-3 0 0,5 0 0,-5 0 1,4 0 18,3 0 0,-1 0 0,0 0 1,0 0-21,1 0 0,1 0 0,2 0 0,0 0-19,-6 0 0,3 0 0,-7 0 0,4 0 84,3 0 1,-1 0 0,0 0 0,0 0-13,1 0 1,-1 0-1,0 0 1,0 0-15,1 0 1,-1 0-1,0 0 1,2 0-26,4 0 0,-9 0 1,3 0-1,-2 0-40,1 0 0,3 0 1,2 0-1,2 0 5,-2 0 1,-2 0-1,-2 0 1,1 0-8,-1 0 0,-6 0 0,-1 0 0,-2 0-33,-4 0 0,-2 0 0,-2 0 0,0 0-115,0 0 0,-5 0 1,-1 0-110,2 0 0,2 0 225,3 0 1,-1 0 0,0 0 0,0 0 69,0 0 0,0 0 0,0 0 0,0 0-10,1 0 0,1 0 1,2 0-1,3 0 17,3 0 0,-2 0 0,7 0 0,4 0 38,0 0 0,0 0 0,-1 0 0,1 0 42,4 0 1,2 0-1,5 0 1,-1 0-31,2 0 1,3 0 0,4 0 0,2 0-10,-2 0 1,4 0 0,-2 0 0,0 0-62,2 0 1,0 0 0,4 0 0,-6 0-53,-3 0 1,3 0-1,0 0 1,0 0 14,2 0 1,-6 0 0,4 0 0,-2 0 48,2 0 0,-3 0 1,3 0-1,-4 0 4,-1 0 0,1 0 1,2 0-1,2 0 12,-2 0 0,-1 0 0,-3 0 0,2 0-3,4 0 1,-3 0-1,3 0 1,-4 0-24,-2 0 0,1 0 0,-1 0 1,0 0-27,1 0 1,-1 0 0,-1 0 0,-3 0 72,-1 0 1,5 0 0,4 0 0,-3 0-76,-5 0 0,-1 0 1,5 0-1,1 0 32,-1 0 1,-5 0-1,-1 0 1,1 0 44,-2 0 1,5 0 0,-5 0 0,0 0-11,-4 0 0,2 0 0,-2 0 1,-2 0 10,-2 0 1,4 0-1,0 0 1,-2 0-2,-2 0 0,4 0 1,2 0-1,0 0-15,0 0 1,-1 0 0,-3 0 0,4 0-21,2 0 0,-6 0 0,4 0 1,-2 0 8,0 0 1,6 0 0,-6 0 0,-2 0-62,-2 0 0,-4 0 0,-1 0 0,-3 0-21,3 0 0,-1 0 0,0 0 0,-1 0 10,1 0 0,3 0 1,-1 0-1,-1 0 32,-3 0 0,1 0 1,5 0-1,0 0 45,0 0 0,-5 0 0,-1 0 1,3 0-39,1 0 1,3 0-1,-3 0 1,-2 0-11,-1 0 0,-6 0 0,3 0 0,1 0-43,0 0 0,-6 0 0,3 0 0,-1 0 5,0 0 1,7 0 0,-3 0 0,2 0 39,-1 0 1,-5 0 0,5 0 0,1 0-32,-2 0 0,5 0 1,-5 0-1,1 0-4,1 0 1,-6 0 0,3 0 0,-1 0-5,-4 0 1,4 0 0,-1 0 0,1 0-7,0 0 0,3 0 1,-5 0-1,0 0-24,2 0 0,-4 0 0,5 0 0,-1 0-9,-4 0 1,4 0-1,-1 0 1,1 0-15,0 0 0,-2 0 1,-6 0-1,0 0 26,0 0 1,6 0 0,0 0-1,-2 0 14,-2 0 0,-2 0 0,0 0 0,0 0 41,0 0 0,0 0 0,1 0 0,-1 0-16,0 0 1,0 0 0,0 0 0,0 0-39,0 0 0,0 0 0,1 0-30,-1 0 1,0 0 0,0 0-56,0 0 1,0 0 15,0 0 1,0 0 101,1 0 1,-1 0 0,0 0-17,0 0 0,-6 0 0,1 0 32,1 0 1,2 0 0,2 0-36,1 0 0,-7 0 0,0 0-30,3 0 1,-5 0-1,3 0-3,1 0 1,-4 0 34,3 0 0,-1 0 46,6 0 0,-5 0 81,-1 0 0,1 0-90,5 0 0,0 0-90,0 0 0,-6 0 50,1 0 1,-6 0 11,5 0 1,-5 0 48,5 0 0,-5 0-65,5 0 1,-5 0-71,5 0-45,-7 0 211,11 0 1,-11 0 64,8 0-156,-9 0-71,13 0 63,-7 0-2,8 0 1,0 0 29,1 0 1,-7 0 20,0 0-9,-7 0 0,6 0-12,-5 0 0,-1 0 0,8 0-429,-9 0-62,13 0 1,-13 0-1420,9 0-727,-8 0-421,3 0 1175,-7 0 1883,0 0 0,-45 0 0,-12 0 0</inkml:trace>
</inkml:ink>
</file>

<file path=ppt/ink/ink2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29:13.872"/>
    </inkml:context>
    <inkml:brush xml:id="br0">
      <inkml:brushProperty name="width" value="0.04286" units="cm"/>
      <inkml:brushProperty name="height" value="0.04286" units="cm"/>
      <inkml:brushProperty name="color" value="#FFFFFF"/>
    </inkml:brush>
  </inkml:definitions>
  <inkml:trace contextRef="#ctx0" brushRef="#br0">34 69 8371,'-7'9'1220,"5"1"-835,-4-4 1,4-3-216,2 9 1,0-6 0,2 3-85,4-1 1,-2 3-101,7-5 1,-5 5-1,5-5-30,3-2 1,-5-2-1,3-2-143,1 0 1,2 0 0,0-2 163,-3-4 1,1 2 0,-5-7 255,1-3 0,-5 5 0,2-2 108,-4-3 0,-2-1-178,0-2 1,-2 2 0,-4 1-18,-5 3 0,1 7 0,-1-2-136,-3 5 0,5 1 0,-3 0 8,-1 0 0,4 0 1,-3 1-26,-1 5 0,3-2 0,1 7-4,1 3 1,1 1 0,3 2-28,-2 0 0,0 0 1,6 0-83,0 1 0,0-1 1,2-2-50,4-4 1,-2 3-1,7-9 34,3-1 0,-5 4 0,2-3 92,3-1 0,-5-2 1,3-2 5,1 0 1,-5-2 0,-1-3 79,1-7 0,-6 3 1,3-3 277,-3-1 0,-2-2 0,0-2 21,0-1 0,-2 1 1,-1 0-193,-3 0 1,-2 6-1,3 1-50,-7 2 0,3 1 0,-3 3-28,-1-2 0,3 1-58,-1 5 0,0 0-79,-7 0 1,9 2-3,3 3 0,4 5-34,2 7 1,0 0 0,0 0 16,0 0 1,0-5-1,2-3 1,2 1-114,2-1 1,5-3 0,-3 3 85,1-1 1,-3-2-1,5-6 36,3 0 1,1 0 76,2 0 1,-5 0 0,-3-2 181,-1-4 1,-3 2 0,-5-7 36,0-2 0,0-3 1,0-1-8,0 0 1,-2 0-53,-3 0 1,1 2-1,-7 1-13,-3 3 1,5 7 0,-3-3 43,-1-1 1,3 6-200,-1-4 1,2 6-1,-3 6-103,6 5 1,-1-1-1,1 1 1,2 3 76,2 1 1,2 2 0,0 0-99,0 0 1,6 0-1,2 1-102,1-1 0,-3-6 1,5-1 8,3-3 1,1 5 0,2-7 103,0-1 1,-5-2-1,-1-4 114,2-4 1,1-3 0,-1-6 0,-4 1 145,-1 3 0,-2 0 0,-6-7 1,0 1 67,0 0 0,0 0 0,-2 0 165,-4 0 1,-1 5-1,-7 3 1,3-1-146,-3 1 1,-1 5 0,-2-2-137,0 4 1,0 2 0,0 0-174,0 0 1,5 0-1,3 2-37,1 4 1,-3 4 0,5 7 2,2 0 1,2 0 0,2 0 35,0 0 1,6 0 0,0 0 0,-1-1-82,3-5 0,-4 4 1,7-5-62,3-1 1,1 5-1,2-9 13,0-1 0,-6-2 0,1-2 231,1 0 0,-3-2 0,-1-4 216,-1-5 0,-3-4 1,-5-2 9,0 0 0,0-1 1,0 1-57,0 0 0,-5 6 1,-3 1-1,1 1-75,-1-1 1,0 6 0,3-3-48,-7-1 1,3 6-95,-3-3 0,7 3-42,-7 2 1,8 7-57,-1 5 0,3-3 1,2 3-78,0 1 0,0-4 0,0 3-83,0 1 0,2-5 1,1-1-258,3 1 441,7-6 0,-3 6 262,7-8 0,-7-2 195,-5-4 1,-3-4 51,-2-7 0,0 0-266,0 0 1,0 6-108,0-1 0,-2 8-297,-3-1-112,3 3 244,-6 2 0,8 2-747,0 3-477,0 5 368,0 7 981,0-7 0,-30-10 0,-8-10 0</inkml:trace>
</inkml:ink>
</file>

<file path=ppt/ink/ink2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29:16.022"/>
    </inkml:context>
    <inkml:brush xml:id="br0">
      <inkml:brushProperty name="width" value="0.04286" units="cm"/>
      <inkml:brushProperty name="height" value="0.04286" units="cm"/>
      <inkml:brushProperty name="color" value="#FFFFFF"/>
    </inkml:brush>
  </inkml:definitions>
  <inkml:trace contextRef="#ctx0" brushRef="#br0">69 103 7793,'-6'12'466,"1"-1"1,-1 0-183,6 7 1,0-7-204,0 0 1,0-5-1,2 4-66,4-3 0,-3-1 0,9-6-18,1 0 0,-3 0 1,1 0 43,2 0 1,-5-2 0,0-2 0,-3-3-6,1-3 1,2 4 0,-5-5 29,3-2 0,0-3 1,-6-1 144,0 0 0,0 0-2,0 0 0,-2 2 0,-2 1 41,-2 3 1,-7 7-105,2-2 0,1 5 1,-1 2-56,-3 5 1,5-2-1,-1 7-79,3 3 0,-5 1 1,7 2-1,1 0-61,2 0 1,2 0 0,0 1-114,0-1 1,2 0-30,4 0 0,-3-2 1,9-3-124,1-7 1,2-3 284,2-2 0,-5-2 0,-3-3 103,-1-7 0,3-3 1,-5-2-1,-2 0 116,-2 0 0,-2-1 1,0 1-1,0 0 27,0 0 0,-2 0 1,-2 0 30,-2 0 0,-7 7 0,4 3 27,-1-1 0,-5 6-190,3-4 0,3 6 0,-1 6 0,1 5-6,-1 5 1,7 1 0,-3 0-1,4 0-27,2 0 0,0 6 0,0 0 0,0-2-151,0-2 0,0 6-95,0 3 1,2-5 0,2-4 0,3-8-62,3-3 1,1-2 0,6-6 177,0 0 1,-5-2 0,-1-2 0,1-4 95,-3-1 1,4-3 0,-7-5-1,-2 0 184,-2 0 0,0-6 1,2 0-1,1 2 28,-1 2 1,-4 2 0,-4 0 0,-3 0-76,-3 0 0,4 5 0,-5 3 1,0-1-10,1 1 0,-5 5 0,3-2-50,-3 5 0,-2 1-94,0 0 0,2 1 1,1 3-1,5 4-57,1 1 0,3 3 0,5 5 12,0 0 0,0 0 1,0 0-1,0 0-236,0 1 1,2-1 142,3 0 0,5-2 0,5-2 0,-2-3-72,-1-3 1,-1-1 0,6-6 78,0 0 1,1 0-1,-3-2 1,-2-3 199,-2-7 1,-1 3 0,1-3 0,-3 1 201,0 1 0,-6-5 1,3 4-1,-3-5-8,-2-1 0,-2 0 0,-2 0-88,-1 0 0,-9 2 0,5 1 0,-3 5-110,1 1 1,0 3 0,-6 3 0,-1-2-134,1-2 0,6 0 0,-1 6-39,-1 0 1,-2 8 28,-2 3 0,5 5 0,3 1 21,1 0 1,3 0 0,5 0 0,0 0 36,0 0 1,1 1-1,3-1-149,2 0 0,2-2 0,-3-2 1,7-1 1,3-3 0,2 3 0,0-7 1,0-3 160,0-2 1,1 0 0,-3-2 0,-2-1 124,-2-3 0,-7-7 1,2 1-1,-4-3 107,-2-2 1,0 3-1,0-1-111,0-4 0,-2-2 1,-4 4-43,-5 0 0,1 2 1,-1 1-49,-2 3 0,3 7 1,-1-1-54,-3 3 0,-1 2 1,-2 2-3,0 3 0,5-1 1,3 7-1,1 3-12,5 1 0,-1 2 1,0 0-1,-2 0 3,2 1 1,3-1 0,1 0 0,0 0-139,0 0 0,5-6 0,3-1-4,1-2 1,3-3 0,5-5 84,0 0 1,0 0-1,0-2 1,0-1 47,1-3 0,-7-7 0,-2 1 1,1-5 46,-1-6 0,-5 4 0,2-4 0,-4 4 127,-2 2 1,0 0 0,0 0-1,-2 2 116,-4 3 0,2-1 1,-7 5-88,-2-1 0,-2 5 1,-3-2-158,1 4 0,6 2 1,-1 2-61,-1 4 0,6-2 0,1 7-190,4 3 0,2 1 0,0 2 133,0 0 1,0 0 0,0 0 61,0 0 0,2-1 1,2-3-46,1-2 0,7-5 0,-5 4-32,3-3 0,-4-1 130,5-6 1,-5-2-1,3-4 105,-1-5 0,-2 1 0,-6-1 391,0-2 0,0 3 630,0-1-670,0-1-627,0 3-665,0 1 1,-2 10-611,-4 4 1,4-2 1446,-4 7 0,-41 8 0,-10 8 0</inkml:trace>
</inkml:ink>
</file>

<file path=ppt/ink/ink2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29:17.603"/>
    </inkml:context>
    <inkml:brush xml:id="br0">
      <inkml:brushProperty name="width" value="0.04286" units="cm"/>
      <inkml:brushProperty name="height" value="0.04286" units="cm"/>
      <inkml:brushProperty name="color" value="#FFFFFF"/>
    </inkml:brush>
  </inkml:definitions>
  <inkml:trace contextRef="#ctx0" brushRef="#br0">86 138 7793,'-12'-2'376,"1"-4"127,7 4 1,-6-5 381,5 7-622,3 0 1,-6 2-432,8 3 0,0-1 1,0 7 19,0 3 0,6-5 0,2 1 16,1-3 0,-3 5 1,5-6 63,3-3 0,-5-1 190,2-2 1,-1-2 0,3-1 222,-1-3 0,-8-7-12,1 1 1,-3-3-1,-2-2-96,0 0 1,-2 5 0,-3 1-88,-7-3 1,3 7 0,-3 1 0,1 2 144,1-1 1,-5 3-8,4-4 1,-5 4-165,-1 2 0,8 2 1,3 4 10,4 5 0,2-1 0,0 1-143,0 2 0,0 3 0,0 1 1,2-2-162,4-4 1,-2 5 0,7-5-45,2 4 1,-3-5 0,1-3 66,3 1 1,1-6 117,2 4 0,-2-6 1,-2-6-1,-3-6 168,-2-3 0,-3-2 0,-5 0 0,0 0 84,0 0 1,0 5-1,0 1 1,0-2 76,0-3 1,0 5 0,-2 0-222,-3-3 1,3 5-1,-6-1 1,1 3-27,-5 3 0,3 2 0,-3 2-113,-1 0 0,3 2 1,1 4-90,1 5 1,-3 4 0,5 2 45,2 0 1,0 1-1,1-1 1,-3 0-21,2 0 0,2 0 1,4 0-94,4 0 1,-4-5-1,5-3 86,1-1 1,2 3-1,7-5 39,0-2 0,-6-2 1,1-2 137,1 0 0,0-2 0,1-2 0,-5-4 222,-1-1 1,-3-3-1,-5-5-73,0 0 0,0 0 1,0 0-1,0 0-61,0 0 1,0 5 0,-2 1-136,-3-3 1,-3-1 0,-5 0-1,1 4-59,-1 5 0,4-2 0,-3 3 20,-1 1 0,-2 2 1,-2 2 28,-1 0 1,7 2 0,1 4-38,3 5 1,-5-2-1,7 3 1,1 1-35,2 2 0,2-3 0,0-1 0,0 3-143,0 1 1,2-4 0,4 1 21,5 1 1,-1-5 0,1-1 111,2 1 0,3-6 0,1 3 108,0-3 1,0-2 52,0 0 1,-2-7 0,-3-5-40,-7-3 1,-3-2 0,-2 0 292,0 0 1,0 0-1,0-1 1,-2 3-109,-3 4 1,1-4 0,-8 3-187,-1-3 0,4 5 0,-3 5-115,-1 3 0,3 2-59,-1 0 0,1 2 0,-1 3 46,5 7 0,4 3 0,2 2 0,0 0-2,0 0 0,0 1 1,2-1-32,4 0 1,-2-6 0,5 1 49,-1 1 1,5-5 456,-1-3 105,-5-3 1,1-4-303,-8-3 1,0-5 0,-2-7-59,-4 0 0,4 5 0,-5 3-51,-1 1 1,6 1-1,-5 3-2619,-1-2 176,6 0 2371,-5 6 0,-1 54 0,-2 12 0</inkml:trace>
</inkml:ink>
</file>

<file path=ppt/ink/ink2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29:18.986"/>
    </inkml:context>
    <inkml:brush xml:id="br0">
      <inkml:brushProperty name="width" value="0.04286" units="cm"/>
      <inkml:brushProperty name="height" value="0.04286" units="cm"/>
      <inkml:brushProperty name="color" value="#FFFFFF"/>
    </inkml:brush>
  </inkml:definitions>
  <inkml:trace contextRef="#ctx0" brushRef="#br0">69 120 7781,'-11'6'849,"-1"0"0,7 1-626,-7-1-122,9-4 0,-5 7 1,10-5-187,4 2 1,-3 0 0,9-6 83,1 0 1,-3 1-1,1 3-3,2 2 1,-3 0 0,1-6-10,3 0 0,-5-6 0,1-2 17,-3-1 0,1 3 0,-4-5 67,1-3 0,1-1 1,-6-2-17,0 0 0,-2 2 1,-2 1-1,-3 3 120,-3-2 0,4 3 0,-5 1 62,-2 1 1,-2 2 0,-3 6 6,1 0 1,0 2-180,0 4 1,6 3 0,1 9-233,2-1 1,3 0-1,5 0 84,0 0 0,5 0 1,3-2-17,2-3 0,-5 1 1,7-7-1,-1 0-9,-1 1 1,5-5 99,-4 4 0,5-4 165,1-2 1,-8-8-5,-3-3 0,-4-5 0,-2-1 66,0 0 0,0 0 0,0 0-63,0 0 0,-8 5-47,-3 1 0,1 7-142,-1-2 1,-1 5 15,-5 1 0,8 1-59,3 5 1,4 4 0,2 7-54,0 0 0,0-6 1,2-1-54,4-3 0,-2 5 0,5-5 103,-1 3 1,-1-6-1,-1 2 169,5-5 1,-3-2 161,-2-5 1,1 2 0,-1-7-37,-2-3 1,-2 5 0,-2-3 0,-2 1 43,-4 1 1,2-5-176,-7 4 0,1 1 1,-3 1-1,2 1-98,-3 4 1,5 2-1,-3 2-91,-1 0 1,4 8-30,-3 3 0,8 5 0,-1 1-22,3 0 0,2 0 0,0 0-38,0 0 0,0-5 0,2-3-215,3-1 0,-1 3-215,8-5 407,-1 0 0,4-14 11,-3-3 0,-5-5 0,-5 1-126,4 4 0,-4-4-133,4 3 1,-5 3 463,-1-3 0,0 8 0,0-3 0</inkml:trace>
</inkml:ink>
</file>

<file path=ppt/ink/ink2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29:19.936"/>
    </inkml:context>
    <inkml:brush xml:id="br0">
      <inkml:brushProperty name="width" value="0.04286" units="cm"/>
      <inkml:brushProperty name="height" value="0.04286" units="cm"/>
      <inkml:brushProperty name="color" value="#FFFFFF"/>
    </inkml:brush>
  </inkml:definitions>
  <inkml:trace contextRef="#ctx0" brushRef="#br0">120 0 7904,'-17'0'-405,"0"6"821,0 0 1,6 5 453,-1-5 0,8 7-854,-1-1 1,3-3-99,2 2 0,0 1 0,2 3-54,3-3 0,-1-3 90,8-3 0,-3-2 0,4 5 74,-1-1 1,-7-3 134,7-5 127,-1 0 1,-1-7-34,-4-5 1,-5 3 0,-1-3 57,0-1 0,-1 4 1,-5-3-284,-6-1 0,3 5 0,-1 1-155,3-1 1,-7 6-54,3-4 0,-2 6 152,1 6 0,-1-2 0,7 7-17,2 3 0,3 1 4,1 2 1,1-2 0,3-1-51,2-3 1,7-7 45,-1 1 0,3-3 90,2-2 0,-7-2 0,-3-1 1,-1-5 84,0-1 1,-1-3 224,-5-5 1,0 0-44,0 0 1,-2 2 0,-3 3-182,-7 6 1,3 5-1,-3 1-106,-1 0 0,4 1-62,-3 5 0,8 4 0,-1 7-199,3 0 1,2 0 0,0 0-83,0 0 0,0-5 1,2-3-100,3-1 0,-1-2 386,8-6 0,-7 0 0,5-2-7,-3-4 1,-1-4-1,-6-7 105,0 0 0,0 0 0,0 0 276,0 0 0,-2 2 0,-2 1 23,-1 3 1,-3 7 0,4-4-8,-1 1 0,-9 5-360,3-4 0,3 12 0,1 3-326,-1 1 0,6 5 0,-4-3-543,4 3 1,2 2 0,0 0-1511,0 0 2376,0 0 0,16 16 0,3 3 0</inkml:trace>
</inkml:ink>
</file>

<file path=ppt/ink/ink2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44:30.667"/>
    </inkml:context>
    <inkml:brush xml:id="br0">
      <inkml:brushProperty name="width" value="0.04286" units="cm"/>
      <inkml:brushProperty name="height" value="0.04286" units="cm"/>
      <inkml:brushProperty name="color" value="#FFFFFF"/>
    </inkml:brush>
  </inkml:definitions>
  <inkml:trace contextRef="#ctx0" brushRef="#br0">472 363 8562,'-21'0'495,"-2"0"0,3-2 1,2-3-1,3-3-348,-3 3 1,1 0-1,0 0 1,1-3 3,-2 3 0,-2 2 0,-5 3 0,-2 3-86,-3 5 1,-1 4 0,8 11 0,2 3-147,-2 3 1,0 6-1,2 11 1,4 1-103,1 7 1,11-5 0,-1 10 0,6-5-4,6-3 1,7 1-1,10-4 1,0-7-144,0-7 1,2-6 0,2-12 0,6-9-229,2-4 1,-5-6-1,5-4 557,-2-9 0,-6-39 0,-4-20 0,1-6 0,0 1 0</inkml:trace>
  <inkml:trace contextRef="#ctx0" brushRef="#br0" timeOffset="1">654 273 7737,'0'22'513,"0"-7"0,0 0-5,0 3 1,0 10-1,0 4 1,0 3-114,0 6 0,3 1 0,2 6 1,5 2-233,1 3 0,-3 7 0,5-4 0,0-2-79,-1 2 0,-7-5 1,3-14-1,-6-7 319,-2-4-955,11-13 1,-9-6 0,6-14 283,-6-9 1,-2-7 0,0-5-1,0-5 53,0-1 0,0-4 0,0-9 1,0-4-87,0-2 0,0 8 0,3 7 0,2 1 71,3 2 0,6-6 0,-4 9 0,2-1-474,6 0 0,-5 5 704,2 13 0,40 15 0,19 13 0</inkml:trace>
  <inkml:trace contextRef="#ctx0" brushRef="#br0" timeOffset="2">1084 431 7737,'0'22'202,"0"1"1,0 0 0,2-4 0,3-1 501,3-3 1,10 1-1,-4 6-792,6 1 1,3-1 0,0 1-812,0 0 0,-2 0 899,2-1 0,0-19 0,0-6 0</inkml:trace>
  <inkml:trace contextRef="#ctx0" brushRef="#br0" timeOffset="3">1513 250 7737,'-10'13'519,"5"6"-406,-10-4 0,10 5 1,-5 1-1,3-3 595,0-3 0,-4 6 0,6 12 1,-2 3-400,2 5 1,-6 3 0,1 12-1,-2 9-194,-6 7 0,0 15 1,-1-5-1,1 4-248,0-4 0,-7-6 0,12-13 0,-2-7-864,1-9 1,9-7 996,-3-17 0,16-71 0,3-17 0</inkml:trace>
  <inkml:trace contextRef="#ctx0" brushRef="#br0" timeOffset="4">1920 295 9352,'-14'0'1923,"-1"0"-1640,-3 0 1,-2 2-1,-3 6-426,0 7 0,1 5 0,2 3 0,2 3 17,3 3 0,7-4 1,-4 6-1,1-6-172,6-3 0,3 1 0,2 0 0,2-3-100,6-5 1,-3 4-1,10-4 384,3 6 1,2 2-1,3 0 1,-1-1 254,1 0 1,-8 1-1,-2 0 1,-3 0 347,-5 0 0,5-2 0,-2 2-296,-3 0 0,-3 0 0,-4-3 1,-6-3-398,-7-2 1,-5-10 0,-3 3 0,0-6 103,1-2 0,-1-52 0,3-27 0,-4-2 0,0 0 0</inkml:trace>
  <inkml:trace contextRef="#ctx0" brushRef="#br0" timeOffset="5">1966 521 7857,'10'13'-13,"5"-6"0,6-4 1,0-3-1,5 0 424,4 0 1,-2 0 0,6 0 0,2 0-277,0 0 0,-2-8 0,6-2 0,-4 0-480,-3 0 1,-4 1 0,-6 4-463,0-3 807,-10-10 0,-84 26 0,-30-6 0</inkml:trace>
  <inkml:trace contextRef="#ctx0" brushRef="#br0" timeOffset="6">2125 227 7518,'0'23'279,"0"0"253,0-1 0,7 0 0,2 4 0,1 2-181,1 1 0,-1 19 0,-5 1 0,5 5-621,3 10 1,-6 1-1,6 2 1,0-1-526,-1-6 1,-4 3-1,3-11 795,0-1 0,57-94 0,7-24 0</inkml:trace>
  <inkml:trace contextRef="#ctx0" brushRef="#br0" timeOffset="7">2667 589 7299,'0'-22'291,"0"-1"1,0 0 152,0 1 1,0-1 0,-2 0-211,-6 1 0,-5-1 0,-9 4 0,-1 3-106,1 9 0,-1 4 0,0 3 0,0 0-224,1 0 0,8 10 1,-2 6-1,1 5 41,2 10 0,1-3 0,7 9 0,-3 3 74,3 3 0,2 2 0,3 1 0,3-1 8,5 0 1,-3-7 0,10-4-1,3-1-100,2-5 1,2-2 0,0-6 0,1-3-32,0-2 0,0-10 0,-1 3 1,1-8 13,-1-8 1,-1-5-1,-3-11 1,-3-6-77,1-9 1,-3 0-1,0-2 1,-3 3 49,-5-1 1,-2-4-1,-3-1 1,0 5 171,0 1 1,0 10 0,0-1 610,0 3-480,0 14 1,0 12-1,0 17 5,0 10 0,2 1 1,3 8-1,5-1-108,3 0 1,-5 0-1,4 6 1,0-4-420,1 3 0,-6-7 1,8-1-937,3 1 0,0-7 1271,-3 4 0,25-66 0,-2-17 0</inkml:trace>
  <inkml:trace contextRef="#ctx0" brushRef="#br0" timeOffset="8">3164 1 11784,'0'25'367,"0"5"1,8 5-1,-1 16 1,1 9-283,2 16 0,-5 12 1,8 10-1,0 7-316,-1 6 0,-6-1 0,1-4 0,-4-11-393,-3-10 1,0-6 0,0-17 0,0-8 623,0-18 0,0-38 0,0-12 0</inkml:trace>
</inkml:ink>
</file>

<file path=ppt/ink/ink2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44:30.676"/>
    </inkml:context>
    <inkml:brush xml:id="br0">
      <inkml:brushProperty name="width" value="0.04286" units="cm"/>
      <inkml:brushProperty name="height" value="0.04286" units="cm"/>
      <inkml:brushProperty name="color" value="#FFFFFF"/>
    </inkml:brush>
  </inkml:definitions>
  <inkml:trace contextRef="#ctx0" brushRef="#br0">430 181 7738,'0'-15'291,"0"0"0,7 9 478,1-10 1,-1 9-150,-7-9 1,-2 11-1,-6-2-470,-7 4 0,-5 3 0,-2 0 0,-1 0-123,0 0 0,0 0 0,-1 3 0,-4 4-64,-2 9 1,-3-4 0,6 4 0,-3 0-124,2 4 1,2 3 0,6 0 0,3-2-42,2-7 1,2 6 0,-2-5-1,8 5 43,4 3 0,3-7 0,0-2 0,3 3 27,4 4 1,6 2 0,10 2 0,0 2-170,-2 3 1,10 3 0,-1-5-1,1 4 455,1 4 0,-7-6 1,5 6-1,-5-2 154,-3 2 1,1-9 0,-2 5 0,-6-1 83,-7-1 1,2 1 0,-3-10-1,-2 2-36,-3 0 1,-11 0-1,-6-3 1,-6-3-366,-2-2 1,0-2 0,1 2 0,-3-5-297,-5 0 1,5-7-1,-6 5 1,7-6-1158,1-2 1,0-2 1460,0-6 0,11-85 0,3-30 0</inkml:trace>
  <inkml:trace contextRef="#ctx0" brushRef="#br0" timeOffset="1">611 589 7738,'0'22'727,"0"1"-461,0 0 1,0-8 0,0 0-1,0 3-4,0 1 1,8 4-1,0 0 1,-2 0-198,4 0 0,0 6 1,5 1-1,-4 1-234,-1 1 1,-8-7-1,9 6 1,-4-6-884,1-2 1,-1-2 1051,-7 2 0,-20-141 0,7 42 0,1 0 0</inkml:trace>
  <inkml:trace contextRef="#ctx0" brushRef="#br0" timeOffset="2">679 91 8633,'-23'0'583,"10"0"1,3 3-2464,10 4 1880,0 6 0,61 49 0,14 12 0</inkml:trace>
  <inkml:trace contextRef="#ctx0" brushRef="#br0" timeOffset="3">951 317 7767,'0'16'711,"0"-1"0,7-7 1,1 6-1,-4 3-443,-2 4 0,6 2 1,-1 2-1,1 4-118,2 9 0,-7 6 0,4 0 0,-4 4-367,-3 4 1,3-3-1,2 4 1,2-6-1299,-2-1 1,-2-4 1514,-3-4 0,0-46 0,0-20 0</inkml:trace>
  <inkml:trace contextRef="#ctx0" brushRef="#br0" timeOffset="4">1198 431 7738,'0'15'710,"0"0"0,0-7-445,0 6 0,0 1 0,0 8 0,3 0-79,5 0 0,-6 2 0,6 2 0,-6 6-210,-2 2 0,8 5 1,0 11-1,-3-2-375,-3-6 0,-2 0 1,3-13-1,2-2-1369,2-3 1768,1-2 0,-28-121 0,7 33 0,0 2 0</inkml:trace>
  <inkml:trace contextRef="#ctx0" brushRef="#br0" timeOffset="5">1244 1 7738,'-23'10'343,"11"-5"1,1 8 0,5-2-248,-2 2 0,1 2 1,7 8-97,0 0 0,19 39 0,6 12 0</inkml:trace>
  <inkml:trace contextRef="#ctx0" brushRef="#br0" timeOffset="6">1810 340 8224,'0'-12'1428,"-8"-1"1,-2 8-1216,-3-3 0,6-7 0,-7 7 0,-4 3-109,-2 3 1,-3 2-1,0 0 1,0 2-67,1 6 0,-8 7 0,-1 13 0,3 5-62,4 1 0,1 12 0,3 6 0,5 2 25,7 0 0,6 2 0,2 4 0,0-7-195,0-4 1,10-7 0,5-4 0,8-8-596,7-6 0,-3-11 0,11-5 0,0-8 789,-3-8 0,14-55 0,5-26 0,1-12 0,0 2 0</inkml:trace>
  <inkml:trace contextRef="#ctx0" brushRef="#br0" timeOffset="7">1990 453 7738,'-11'23'208,"-7"1"1,10 4 0,3 3 291,3-3 1,-6 6-1,0 4 1,3 3-105,3-4 0,4 4 1,6-11-1,7-3-528,6-2 0,0-5 0,2-4 0,3-9-188,4-4 1,-5-3-1,5 0 1,-5-3 157,-2-4 0,0-9 1,-2-12-1,0-5 240,-6-1 0,-2-1 1,-8-6-1,2 4 101,-1-4 0,-4-1 1,-2-1-1,-2 3 82,-6 3 0,3 9 0,-10-3 0,-3 6-94,-3 3 0,0 2 1,-2 2-1,0 5-97,0 3 0,-7 3 1,0 7-1,3 2-335,1 6 0,6 4 0,3 11 0,5 0-437,1-1 1,4 8 0,7 3 0,0 0 701,0-1 0,100-22 0,26-12 0</inkml:trace>
  <inkml:trace contextRef="#ctx0" brushRef="#br0" timeOffset="8">2443 340 7880,'15'0'871,"0"0"0,-7 3 0,4 4-382,-1 9 1,-1 13 0,-5 9 0,3 8-46,-3 6 1,5 4 0,-4 6 0,-1-3-135,-2-5 1,-3 6 0,0-9-1,0-8-226,0-11 1,0-7-621,0-2 1,0-13 0,0-10-118,0-12 0,7-19 0,1-6 0,0-9-3,2-7 1,0 4-1,8-12 1,-3-2 337,3-2 1,-7 7 0,4 6-1,3 4 166,3 2 1,-1 4 0,-2 6-1,-3 11 295,2 7 1,-5 13-1,3-1 1,1 6 421,-4 6 0,6 14 0,-8 13 0,1 5-101,-3 10 0,8 7 1,-9 13-1,1 0-225,2 0 0,-7-1 0,4 4 0,-4-1-688,-3-2 1,0 3 448,0-19 0,0-19 0,0-13 0</inkml:trace>
</inkml:ink>
</file>

<file path=ppt/ink/ink2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44:30.685"/>
    </inkml:context>
    <inkml:brush xml:id="br0">
      <inkml:brushProperty name="width" value="0.04286" units="cm"/>
      <inkml:brushProperty name="height" value="0.04286" units="cm"/>
      <inkml:brushProperty name="color" value="#FFFFFF"/>
    </inkml:brush>
  </inkml:definitions>
  <inkml:trace contextRef="#ctx0" brushRef="#br0">441 1 7765,'0'22'0,"0"-7"48,0 0 1,0 0 691,0 8 0,0 0 0,0-1-343,0 1 0,0-1 0,2 1 0,3 0-165,3-1 0,0 8 1,-8 1-1,0-1-51,0 2 0,0-4 0,2 10 0,3 2-40,2 3 0,0 3 1,-7-5-1,0 0-41,0-4 1,0 1-1,0 10 1,0-1 24,0-1 0,0 4 1,0-12-1,0 5 19,0 2 1,0 8-1,0-3 1,0-5 4,0-4 0,0-4 0,0 11 0,0 2-85,0 3 0,0-7 1,0-9-1,0 6-18,0 6 1,0 0-1,0 4 1,0-6-19,0-1 1,0-2 0,0 2 0,0-1-17,0 0 1,0-7 0,0-1 0,0 1-4,0-2 1,0 11-1,0-6 1,0-1 22,0 2 1,0 2 0,0 0 0,0 2 25,0 0 1,0-2-1,0 2 1,0-2-15,0 2 0,0 7 1,0-1-1,0-1-23,0-4 1,0-1 0,0-1 0,0 0 38,0 1 0,0-1 0,0 0 0,0 0-4,0 1 1,0 7 0,0-1 0,0-1-47,0-4 1,0-1 0,0 1-1,0 3-15,0 3 1,0 0-1,0-7 1,3 1-20,4 6 1,-4-6-1,5 9 1,-6-4 31,-2 2 1,0-2 0,0-7 0,0 1 2,0-1 1,0 0-1,0 0 1,0 1-17,0-1 1,8 7-1,-1 2 1,-2-5 8,-2 0 1,-3-5 0,0 4 0,0 5 30,0 8 1,0-7-1,0 2 1,0-4 7,0 2 1,0 8 0,0-4-1,3 0 1,4-5 0,-4-5 0,4-3 0,-4 0-52,-3 0 0,0 1 1,0-1-1,0 0 12,0 1 1,0 6 0,0 1 0,0-3-11,0-2 0,0 4 0,0 2 1,0-2-6,0 4 0,7-8 0,1 4 0,-3-4-27,-2-3 0,-3 8 0,0-1 0,0-1 32,0-4 1,0-1 0,0 0-1,0-2 28,0 2 0,0-2 0,0 2 1,0 0-17,0-2 0,0 2 0,0-2 0,0 2-2,0 0 0,0-2 1,2 2-1,3-1-1,2 0 1,0-1 0,-7-5 0,0-1-8,0 3 0,0 1 1,0 4-1,3-5 20,4-2 1,-4 4-1,5-6 1,-6 6-10,-2 3 0,0-9 0,0 1 0,0 2 90,0 2 0,0 1 0,0-3 0,0-5 4,0-2 1,0 6 0,0-8 0,0 5-87,0 5 1,0-7-1,0 2 1,0-1-17,0-1 0,0 5 0,0 4 1,0-4-205,0-1 1,0 0-1,0 9 1,0 2 45,0-5 1,0 7 0,0-13 0,0 2 181,0-2 1,0 4-1,0-7 1,0 3 29,0 0 1,0-8-1,0 5 1,0 1-3,0-2 1,0-3 0,0 4 0,0 0-82,0 0 0,0 1 0,0 3 0,0-1-6,0 3 0,0-2 0,0 2 0,0-3 42,0 2 0,0-7 0,0 0 0,0-4 12,0 1 1,0 3 0,0-5-1,0 2 20,0-2 1,0-3-1,0-2 1,0 0-21,0-2 1,0 5 0,0 2 0,0 2-35,0-3 1,0 6 0,0-3-1,0 1-53,0 1 1,0-7-1,0 8 1,0-4 18,0 2 1,0 7 0,0-7 0,0-5 4,0 0 1,0 4-1,0 1 1,0-5 27,0 0 0,0-1 1,0 3-1,0 1 6,0-1 0,0-2 0,0-3 0,0-2 9,0 2 1,0 0 0,0 2-3,0 6 0,0-4 0,0 8 1,0-2 14,0-5 1,0-4 0,0-1-1,0 0-2,0 0 0,0-1 0,0 0 0,0 4-32,0 4 0,0-4 0,0 6 0,0-2-51,0 1 0,0 0 1,0-3-1,0 5 24,0 3 0,0-7 1,0 7-1,0-1 13,0 0 0,0-7 1,0 5-1,3-3 25,4-1 1,-4 2 0,5-8-602,-6 0 1,-2-2-2251,0 2-1,0-10 2864,0-13 0,-80-204 0,46 117 0,1 0 0,0 0 0</inkml:trace>
  <inkml:trace contextRef="#ctx0" brushRef="#br0" timeOffset="1">464 181 8812,'-11'13'1922,"6"0"-1546,-10-5 1,10-3-1,-5 9 1,2 3-126,1 4 1,-11 4-1,3 6 1,-5 5-112,-2 8 0,-4 10 0,-2 7 0,-4 7-41,-3 8 0,7 4 0,-5 8 0,4-6-299,-2-5 1,1-8 0,9-5 0,7-12-2386,7-14 155,-6-10 2430,21-16 0,23-103 0,0 29 0,-1-1 0</inkml:trace>
  <inkml:trace contextRef="#ctx0" brushRef="#br0" timeOffset="2">508 249 7767,'3'13'546,"4"-6"1,-2 3 0,11 0 77,1 3 0,4 2 1,0 11-1,5 1-246,4 3 1,-2 11 0,9-2-1,4 9-132,2 5 0,-6 8 0,1-7 0,0 5-244,-4 3 0,-1-6 0,-10-4 1,0-4-370,-1-2 1,-7-12 0,-2-3 0,-3-6-1161,-5-2 1527,8-1 0,-31-40 0,3-9 0</inkml:trace>
</inkml:ink>
</file>

<file path=ppt/ink/ink2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44:30.688"/>
    </inkml:context>
    <inkml:brush xml:id="br0">
      <inkml:brushProperty name="width" value="0.04286" units="cm"/>
      <inkml:brushProperty name="height" value="0.04286" units="cm"/>
      <inkml:brushProperty name="color" value="#FFFFFF"/>
    </inkml:brush>
  </inkml:definitions>
  <inkml:trace contextRef="#ctx0" brushRef="#br0">68 1 7667,'-15'6'0,"2"5"716,3 1 0,-5-4 3611,9 7-3723,-2-10 0,11 5-1445,3-10 0,-1 0 1,10 0 840,3 0 0,23 0 0,6 0 0</inkml:trace>
  <inkml:trace contextRef="#ctx0" brushRef="#br0" timeOffset="1">136 408 7667,'-13'23'1353,"-4"-8"721,10-1-3519,-1-9 1445,18 5 0,22-49 0,16-12 0</inkml:trace>
</inkml:ink>
</file>

<file path=ppt/ink/ink2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44:30.690"/>
    </inkml:context>
    <inkml:brush xml:id="br0">
      <inkml:brushProperty name="width" value="0.5" units="cm"/>
      <inkml:brushProperty name="height" value="1" units="cm"/>
      <inkml:brushProperty name="color" value="#E6E6E6"/>
      <inkml:brushProperty name="tip" value="rectangle"/>
      <inkml:brushProperty name="rasterOp" value="maskPen"/>
    </inkml:brush>
  </inkml:definitions>
  <inkml:trace contextRef="#ctx0" brushRef="#br0">1 204 12275,'75'36'983,"5"-13"0,-55-4 0,21-17 0,9 9 0,-7-11 0,17 0 0,-17 0 0,7 0-570,-9 0 39,8 0 144,-5 0-348,7 0-113,-2 0-36,-6 0 19,17 0 142,-16 0-77,15 10-21,-5-8-71,8 8 145,11 1 113,-7-9-152,17 8-212,-19-10-63,10 0-169,-22 0 114,8 0 177,-16 0-249,15 0-51,-15 0 155,5 0 43,-8 0 171,-10 0 49,6 0-72,3 0-157,4 0 45,15 0-6,-15 0 64,16 0 102,-8 0 45,11 0-195,0 0-107,-10 0 29,7 0 111,-6 0 162,-2 0 243,9 0-228,-19 0-143,9 0-20,-2 0 52,-5 0 3,5 0 53,2 0 163,-9 0-179,9 0-41,-1-10-331,3 8-52,10-9 223,0 1 39,0 8 76,-1-8-32,2 10-22,-2 0-14,2 0 15,-2 0 45,0 0 171,2 0 158,8 0-175,-7 0-92,9 0-209,-11 0-45,0 0 123,10 0 59,-8 0-18,8 0-20,-10 0 9,-1 0 6,2 0 80,-2 0 71,2 0-79,-2 0 47,0 0 90,2 0-57,9 0-136,-9 0-107,10-11-21,-11 9 182,9-7 120,-6 9-135,7 0-84,-1-10-209,-5 7 64,5-7 116,1 10 147,-7 0 247,16 0-173,-17 0-50,19 0-101,-19 0-38,28 0 79,-15 0-231,17 0 171,-8 0 0,-12-10-33,-3 7-36,-18-7-122,5 10 10,-5 0 170,8 0 9,1 0 73,-10 0-26,7 0-25,-7 0-8,10 0 0,-10-10 214,7 8 8,-7-9-604,0 11 199,8 0 117,-9 0 168,1 0-54,7 0-27,-8 0 100,22 0-15,-9-10-89,8 8 235,-10-9-131,0 11-381,19 0 323,-3 0 7,27 0 39,-19 0 49,19 0 2,-28 0-78,4 0-44,-18-10-91,-2 8-85,2-17 56,-2 16 34,1-7 43,0 10-3,0-10-159,0 7 49,0-7 61,-11 10 160,9 0-84,1-10-142,4 7-26,7-7 188,-21 10 328,9 0-81,-9 0 224,12 0-954,-12 0-30,9 0 240,-19 0 251,19 0 274,-8 0-78,0 0-146,7 0-112,-17 0-115,17 0 11,-17 0 110,17-10 104,-8 8 55,2-9-86,6 11-140,-17 0-88,7 0-4,-10 0 140,1 0 93,-1 0-108,0 0-175,0 0 109,0 0 54,1 0 90,-11 0 23,8 0-264,-18 0 53,17 0 106,-6 0 60,-1 0 210,7 0 102,-16 0 61,17 0-7,-9 0-191,2 0-1147,7 0 0,-138 21 288,57-16 679,-39 5 1,-5 0-38,2 0 21,-11-7 11,1 7 3,-1-10 60,11 0 7,-8-10-33,8 7-2,-12-7-5,2 10-16,-10-10 4,7 7-6,-8-7-31,21 10-39,2 0-103,10 10 65,1-7 135,-2 7 22,-8-10 48,-3 0 265,-22 0 68,-1 0-226,-20 0-122,-2 0-3,57 0 0,0 0 18,0 0 0,0 0 24,1 0 0,-2 0-150,2 0 1,-2 0 54,-56 0 49,53 1 1,1-2-232,-37-9 250,38 10 1,-1-3 122,-45-17-110,-9 18-267,11-9 39,24 11 232,3 0 21,5 0 36,-8 0-30,0 0-94,-11 0-111,-2 0-186,0 0 185,3-10-103,9 8 197,0-7 29,1 9-153,10-10-130,-8 7 98,7-7 119,-19 0 68,7 7-85,-18-7-97,19 10-75,1 0 82,12 0 24,12 0 8,9 0-2,-7 0-8,8 0 390,-2 0-749,-6 0 382,7 0 5,-9 0 60,-2 0 5,2 0-8,-1 0 38,0 0-16,0 0-101,0 0 185,0 0-205,1 10 60,-12-7-34,9 7 3,-7-10 37,-2 0 19,9 0-14,-8 0 29,10 0 28,-10 0 10,7 0-164,-6 0 134,9 0-5,-11 0 40,10 0-202,-19 0-112,8 0 94,-12 0-18,2 0 33,0 0 553,0 0-159,-1 0-269,0 0-166,-10 0 81,9 0 135,-9 0 86,1 0-50,-3 0-224,0 0 125,-8 0 56,19 0 22,-10 0 19,12 0-52,0 0-10,-1 0 74,1 0-30,-1 0-9,0 0-44,1 0-147,0 0 70,0 0 17,-2 0 111,12 0 1,-8 0-72,18 0 72,2 0-11,3 0-51,17 0-93,-17 0 0,17 0 5,-17 0 137,17 0-19,-7 0-256,9-10-82,2 7 197,-2-7 221,0 10-38,2 0-25,-2 0-93,10 0-85,-6 0 49,7 0 63,-1 0 14,-6 0-358,17 0 265,-18 0 35,8 0-231,0 0 296,-8 0-369,18 0 375,-18 0 52,8 0-611,0 0-71,-8 0 1659,18 0 0,12 51-143,5-30-930,18 33-10,-10-24-55,0-16 42,0 40-37,0-26 170,0 14 201,0-9-249,11-8 64,-9 17-24,19-17-119,-19 8-208,8 0 357,-10 2-556,0 0 329,0 9-64,0-20 77,21 9 284,13-21 9,4-1-53,5-11-36,-11 0-40,-7 0-31,19 0 100,-9 0 33,0 0 21,8 0-44,-18 0-25,17 0-1030,-6 0 738,-1 0 0,-3-11 0,-9-1 0</inkml:trace>
</inkml:ink>
</file>

<file path=ppt/ink/ink2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44:30.708"/>
    </inkml:context>
    <inkml:brush xml:id="br0">
      <inkml:brushProperty name="width" value="0.04286" units="cm"/>
      <inkml:brushProperty name="height" value="0.04286" units="cm"/>
      <inkml:brushProperty name="color" value="#FFFFFF"/>
    </inkml:brush>
  </inkml:definitions>
  <inkml:trace contextRef="#ctx0" brushRef="#br0">1 262 6767,'3'11'228,"3"-3"1,-1-6 0,10-2-146,2 0 1,-5 0 0,2 0 0,3 3-13,2 3 0,-4-3 0,-1 4 0,4-4-3,1-3 1,5 0 0,3 0-1,2 0-26,-2 0 1,-3 0 0,0 0 0,3 0-23,1 0 0,4 0 1,-6 0-1,6 0-7,1 0 1,-6 0-1,2 0 1,-2 0-20,2 0 0,-5 0 1,8 0-1,-3 0-21,-1 0 1,1 0 0,-7 0 0,-1 0 0,2 0 1,-1 0 0,0 0 0,-1 0 42,1 0 0,-1 0 0,4 0 0,1 0 26,3 0 0,1-3 1,-6-2-1,3-2 10,2 3 0,6 1 0,-5 3 0,-4 0-10,-2 0 0,-2 0 1,2 0-1,3 0-22,2 0 0,0 0 0,-7 0 0,-1 0 15,1 0 1,0 0-1,-1 0 1,1 0 3,1 0 1,-2 0-1,4 0 1,1 0-6,3 0 0,-1 0 0,-6 0 1,1 0-8,-1 0 1,7 0 0,-1 0-1,-2 0-12,-1 0 0,-4 0 1,5 0-1,-1 0-10,4 0 0,0 0 1,-7 0-1,0 0 35,-1 0 1,5 0 0,-1 0-4,4 0 1,1-7 0,-9-1 0,1 4 7,-1 2 0,2 2 1,-1 0-1,-1 0-27,1 0 0,0 0 0,-1 0 0,1 0 14,-1 0 0,5-8-19,2 1 0,-4 0 1,5 7-1,-5 0 9,-2 0 1,0 0 0,0 0-2,0 0 0,0 0 0,-1-2-21,1-6 0,-1 5 1,1-4-1,0 4 24,1 3 1,-2 0-1,1 0 10,-1 0 0,1 0 1,0 0-1,-1 0-14,1 0 1,1 0 0,-2 0-1,1 0 7,-1 0 1,1 0-1,0 0 1,-1 0-17,1 0 1,3 0-1,1 0 1,3 0-27,-2 0 0,-3 0 0,-3 0 0,4 0 22,4 0 0,-5 0 1,8 0-1,-3 0 28,0 0 1,2 0 0,-5 0-1,6 0 5,2 0 1,-7 0 0,4 0-1,-2 0-19,0 0 1,3 0-1,-5 0 1,2 0 5,-4 0 0,2 0 0,0 0 0,4 0-11,4 0 0,-6 0 0,4 0 1,-1 0 21,-6 0 1,6 0-1,-1 0 1,0 0-38,1 0 1,0 0-1,-7 0 1,5 0-9,-4 0 1,6 0 0,-3 0 0,1 0-2,0 0 1,-6 0 0,8 0 0,-3 0-1,0 0 0,1 0 0,-6 0 0,3 0 5,0 0 1,3 0 0,-9 0 0,2 0 29,-1 0 0,6 0 0,1 0 0,0 0-14,3 0 0,-8 0 0,8 0 1,-4 0 23,1 0 0,8 0 0,-8 0 0,0 0 11,2 0 1,-4 0 0,7 0 0,-1 0-29,1 0 0,-7 0 0,5 0 1,-2 0-11,7 0 1,-5 0 0,0 0-1,-4 0-10,1 0 1,3-1-1,-6-4 1,6-3 3,1 3 0,-6 3 1,2 2-1,-2 0 0,2 0 1,-5 0 0,8 0 0,-4-3-6,1-3 1,3 3 0,-5-4-1,2 4 17,-3 3 0,-1 0 1,-4 0-1,3 0-20,6 0 1,-6 0 0,4 0 0,-3 0-3,-3 0 1,-1 0-1,1 0 1,-1-2 8,1-5 0,0 5 0,-1-6 0,3 6-2,6 2 0,-6 0 0,5 0 1,-5 0 3,-2 0 1,2 0-1,3 0 1,2 0 4,-2 0 1,-3 0-1,-3 0 1,3 0-2,6 0 0,-11 0 0,7 0 11,1 0 0,2-8 1,-2 2-5,2 0 0,1 4 0,-9 2 0,3 0 23,6 0 0,-5 0 1,9 0-36,-2 0 1,-3 0 0,-7 0 0,-1 0-12,1 0 0,0 0 0,2 0 0,2 0 2,4 0 0,-1 0 0,-7 0 0,-1 0 0,1 0 0,-1 0 0,1 0 0,1 0 21,-2 0 0,1 0 0,2 0 2,5 0 0,-4 0 1,3 0-1,-3 0-11,-3 0 0,-1 0 1,1 0-1,-1 0-9,1 0 0,0 0 0,-1 0 0,3-3 1,6-4 1,-6 4-1,5-3 1,-5 3 0,-2 3 1,-1 0-1,2 0 1,-1 0 13,-1 0 0,1 0 0,0 0 0,-1 0 7,1 0 1,-1 0 0,2 0 0,-1 0-2,0 0 1,7 0 0,-1 0 0,1 0 6,3 0 1,-8 0 0,8 0 0,-3 0 22,-1 0 1,9 0 0,-8 0-1,0 0-11,2 0 0,-7 0 0,8 0 0,-3 0-46,0 0 0,0 0 1,-7 0-1,-1 0 29,1 0 0,0-7 1,-1-1-1,1 4-6,1 2 0,-2 2 0,1 0 0,0 0-2,-1 0 1,1 0 0,-1 0 0,1 0-10,1 0 0,1 0 0,1 0 1,5 0 12,-4 0 1,-2 0-1,-2 0 1,1 0-5,-1 0 1,6-3 0,1-2-1,-3-3-14,-1 3 1,-4 4 0,2 1 0,-1 0 1,-1 0 1,9 0 0,-3 0 0,0 0-9,-3 0 1,-1 0 0,-1 0 0,-1-2 2,1-6 1,0 5 0,-1-4 0,1 4-6,-1 3 0,2 0 0,-1 0-2,0 0 1,-1 0-1,1 0-14,-1 0 0,-5 0 0,-2 0-15,2 0 1,4 0-1,2 0 10,0 0 0,-1 0 0,1 0 5,-1 0 1,1 0-1,0 0 1,2 0 6,5 0 1,-5 0 0,5 0 0,-4 0 18,-4 0 1,1 0 0,1 0-1,1 0 2,4 0 0,-4 0 1,5 0-1,-5 0 2,-2 0 0,1 0 1,-2 0-1,4 0-3,4 0 0,-5 0 0,4 0 0,-4 0-4,-1 0 1,-2 0 0,1 0-1,0 0 0,-1 0 0,1 0 0,-1 0 0,1 0 0,1 0 0,-1 0 0,-1 0 0,1 0 0,-1 0 0,1 0 0,-7 0 0,-1 0 0,3 0-15,3 0 0,-6 0 0,0 0 0,4 0 7,1 0 0,3 0 0,-1 0 0,1-1-2,-1-7 1,-5 6 0,-2-6 0,3 6-17,2 2 0,3 0 0,0 0-4,-1 0 1,1 0-1,-1 0 1,2 0 7,-1 0 1,0 0-1,-1 0 1,1 0 23,-1 0 1,-5 0 0,-2 0 0,2 0-10,4 0 1,2 0 0,0 0-1,-1 0 9,1 0 1,-1 0 0,1 0-19,0 0 0,1 0 0,-2 0 0,1-3 14,-1-3 1,1 3-1,0-4-2,-1 4 1,1 3-1,1 0-6,-2 0 1,1 0 0,-1 0-25,1 0 1,0 0-1,-1 0-1,1 0 0,-7 0 0,-1 0 1,4 0 1,1 0 32,3 0 1,-8 0 9,1 0 1,-1 0-1,7 0-58,1 0 0,-7 0 0,-1 0 41,4 0 1,1 0 6,3 0 1,-1 0-1,1 0-3,-1 0 1,-5 0 0,-2 0-17,2 0 1,-3 0-22,1 0 1,1 0-10,7 0 1,-8 0-2,1 0 0,-1 0 27,8 0 0,-7 0-12,-1 0 1,-7 0 43,7 0 0,2 0-28,5 0 1,-7 0-76,2 0 1,-10 0-192,9 0-79,-10 0 0,7 0-1695,-5 0 95,-4 0 1965,6 0 0,-106 19 0,-24 5 0</inkml:trace>
</inkml:ink>
</file>

<file path=ppt/ink/ink2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44:30.709"/>
    </inkml:context>
    <inkml:brush xml:id="br0">
      <inkml:brushProperty name="width" value="0.025" units="cm"/>
      <inkml:brushProperty name="height" value="0.025" units="cm"/>
      <inkml:brushProperty name="color" value="#FFFFFF"/>
    </inkml:brush>
  </inkml:definitions>
  <inkml:trace contextRef="#ctx0" brushRef="#br0">1 1 19707,'22'0'182,"-1"0"1,1 0 0,-1 0 0,2 0-56,-1 0 0,7 0 0,2 0 1,0 0-79,1 0 0,4 0 0,-4 0 1,-1 0-4,1 0 1,4 0 0,-5 0 0,1 0-51,-1 0 1,8 0 0,-3 0 0,3 0 54,-3 0 0,6 0 0,-7 0 1,6 0 18,3 0 0,0 0 0,-1 0 1,0 0-21,1 0 0,2 0 0,3 0 0,-1 0-19,-8 0 0,5 0 0,-9 0 0,4 0 84,5 0 1,-2 0 0,0 0 0,0 0-13,2 0 1,-2 0-1,0 0 1,0 0-15,2 0 1,-2 0-1,0 0 1,3 0-26,5 0 0,-12 0 1,5 0-1,-4 0-40,2 0 0,4 0 1,2 0-1,3 0 5,-3 0 1,-2 0-1,-3 0 1,2 0-8,-2 0 0,-7 0 0,-2 0 0,-2 0-33,-6 0 0,-2 0 0,-2 0 0,0 0-115,-1 0 0,-5 0 1,-2 0-110,2 0 0,3 0 225,4 0 1,-1 0 0,-1 0 0,1 0 69,-1 0 0,1 0 0,0 0 0,-1 0-10,2 0 0,1 0 1,3 0-1,3 0 17,5 0 0,-4 0 0,10 0 0,5 0 38,0 0 0,-1 0 0,0 0 0,1 0 42,4 0 1,4 0-1,6 0 1,-2 0-31,3 0 1,4 0 0,5 0 0,2 0-10,-2 0 1,5 0 0,-2 0 0,-1 0-62,3 0 1,0 0 0,5 0 0,-8 0-53,-3 0 1,4 0-1,-1 0 1,0 0 14,3 0 1,-7 0 0,4 0 0,-2 0 48,3 0 0,-5 0 1,5 0-1,-6 0 4,-1 0 0,1 0 1,3 0-1,3 0 12,-3 0 0,-2 0 0,-3 0 0,2 0-3,6 0 1,-5 0-1,5 0 1,-6 0-24,-2 0 0,1 0 0,-1 0 1,0 0-27,1 0 1,-1 0 0,-2 0 0,-3 0 72,-2 0 1,7 0 0,5 0 0,-4 0-76,-6 0 0,-2 0 1,7 0-1,1 0 32,-1 0 1,-6 0-1,-2 0 1,1 0 44,-2 0 1,6 0 0,-6 0 0,0 0-11,-5 0 0,3 0 0,-4 0 1,-1 0 10,-4 0 1,6 0-1,0 0 1,-3 0-2,-2 0 0,5 0 1,2 0-1,1 0-15,-1 0 1,-1 0 0,-4 0 0,6 0-21,2 0 0,-8 0 0,5 0 1,-2 0 8,0 0 1,8 0 0,-9 0 0,-1 0-62,-4 0 0,-4 0 0,-1 0 0,-5 0-21,5 0 0,-2 0 0,0 0 0,-1 0 10,1 0 0,4 0 1,-2 0-1,0 0 32,-5 0 0,2 0 1,6 0-1,1 0 45,-1 0 0,-6 0 0,-2 0 1,5 0-39,0 0 1,5 0-1,-5 0 1,-1 0-11,-3 0 0,-6 0 0,3 0 0,1 0-43,0 0 0,-7 0 0,4 0 0,-2 0 5,0 0 1,9 0 0,-4 0 0,3 0 39,-1 0 1,-7 0 0,7 0 0,1 0-32,-3 0 0,7 0 1,-7 0-1,1 0-4,2 0 1,-7 0 0,3 0 0,-2 0-5,-4 0 1,5 0 0,-2 0 0,2 0-7,0 0 0,3 0 1,-5 0-1,-1 0-24,3 0 0,-6 0 0,7 0 0,-1 0-9,-5 0 1,5 0-1,-2 0 1,2 0-15,0 0 0,-3 0 1,-7 0-1,-1 0 26,1 0 1,7 0 0,0 0-1,-2 0 14,-3 0 0,-2 0 0,-1 0 0,1 0 41,-1 0 0,1 0 0,1 0 0,-1 0-16,-1 0 1,1 0 0,-1 0 0,1 0-39,0 0 0,-1 0 0,2 0-30,-1 0 1,-1 0 0,1 0-56,-1 0 1,1 0 15,0 0 1,-1 0 101,2 0 1,-1 0 0,-1 0-17,1 0 0,-8 0 0,1 0 32,2 0 1,2 0 0,2 0-36,2 0 0,-9 0 0,0 0-30,4 0 1,-7 0-1,5 0-3,0 0 1,-4 0 34,3 0 0,-1 0 46,7 0 0,-5 0 81,-2 0 0,1 0-90,7 0 0,-1 0-90,1 0 0,-8 0 50,1 0 1,-7 0 11,6 0 1,-7 0 48,7 0 0,-6 0-65,6 0 1,-7 0-71,7 0-45,-8 0 211,13 0 1,-14 0 64,10 0-156,-11 0-71,16 0 63,-8 0-2,9 0 1,1 0 29,1 0 1,-9 0 20,0 0-9,-9 0 0,7 0-12,-5 0 0,-2 0 0,10 0-429,-11 0-62,16 0 1,-16 0-1420,11 0-727,-10 0-421,4 0 1175,-9 0 1883,0 0 0,-57 0 0,-15 0 0</inkml:trace>
</inkml:ink>
</file>

<file path=ppt/ink/ink2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44:30.710"/>
    </inkml:context>
    <inkml:brush xml:id="br0">
      <inkml:brushProperty name="width" value="0.04286" units="cm"/>
      <inkml:brushProperty name="height" value="0.04286" units="cm"/>
      <inkml:brushProperty name="color" value="#FFFFFF"/>
    </inkml:brush>
  </inkml:definitions>
  <inkml:trace contextRef="#ctx0" brushRef="#br0">43 88 8371,'-9'11'1220,"7"2"-835,-6-6 1,6-3-216,2 12 1,0-9 0,2 5-85,6-2 1,-3 4-101,9-7 1,-7 7-1,7-6-30,4-3 1,-6-2-1,3-3-143,1 0 1,4 0 0,-1-3 163,-4-5 1,1 3 0,-5-9 255,0-3 0,-6 5 0,3-2 108,-6-4 0,-2-1-178,0-2 1,-2 2 0,-6 1-18,-6 4 0,1 9 0,-1-3-136,-3 7 0,5 1 0,-3 0 8,-2 0 0,6 0 1,-4 1-26,-2 7 0,4-3 0,2 9-4,1 4 1,1 1 0,4 2-28,-3 1 0,1 0 1,7-1-83,0 2 0,0-1 1,2-3-50,6-5 1,-3 3-1,9-10 34,4-2 0,-7 5 0,3-4 92,4-1 0,-7-2 1,5-3 5,0 0 1,-6-3 0,-1-3 79,1-9 0,-7 3 1,3-3 277,-3-1 0,-3-3 0,0-3 21,0-1 0,-3 2 1,-1-1-193,-3 0 1,-3 8-1,3 2-50,-8 1 0,4 3 0,-5 2-28,0-1 0,3 0-58,-1 7 0,0 0-79,-9 0 1,12 3-3,3 3 0,6 7-34,2 9 1,0-1 0,0 1 16,0 0 1,0-7-1,2-4 1,3 2-114,3-2 1,6-3 0,-4 3 85,1 0 1,-3-4-1,6-7 36,4 0 1,1 0 76,3 0 1,-7 0 0,-4-2 181,-1-6 1,-3 3 0,-7-9 36,0-3 0,0-3 1,0-1-8,0-1 1,-3 0-53,-3 1 1,1 2-1,-9 1-13,-4 4 1,7 9 0,-5-4 43,0-1 1,3 7-200,-1-4 1,3 7-1,-5 7-103,9 7 1,-2-1-1,1 1 1,3 4 76,3 1 1,2 2 0,0 1-99,0 0 1,7-1-1,3 2-102,2-1 0,-5-8 1,7-2 8,4-3 1,1 6 0,3-8 103,0-2 1,-7-3-1,-1-4 114,2-6 1,2-3 0,-1-8 0,-6 1 145,-1 4 0,-2 0 0,-8-9 1,0 2 67,0-1 0,0 0 0,-3 1 165,-4-1 1,-2 7-1,-9 3 1,4 0-146,-4 0 1,-1 7 0,-2-2-137,-1 4 1,0 3 0,1 0-174,-1 0 1,7 0-1,3 3-37,2 4 1,-4 6 0,7 8 2,2 1 1,2 0 0,3-1 35,0 1 1,8 0 0,-1-1 0,0-1-82,3-6 0,-5 5 1,9-6-62,4-1 1,1 5-1,2-10 13,1-2 0,-8-3 0,1-2 231,2 0 0,-5-2 0,0-6 216,-2-6 0,-4-5 1,-6-2 9,0-1 0,0-1 1,0 2-57,0-1 0,-6 8 1,-4 1-1,1 2-75,-1-2 1,0 8 0,3-4-48,-8-1 1,4 7-95,-5-3 0,10 3-42,-9 3 1,10 9-57,-2 7 0,5-5 1,2 4-78,0 2 0,0-6 0,0 5-83,0 0 0,2-6 1,2-1-258,4 1 441,8-7 0,-3 7 262,9-10 0,-10-3 195,-5-4 1,-5-6 51,-2-8 0,0-1-266,0 0 1,0 8-108,0-1 0,-2 10-297,-5-1-112,5 3 244,-8 3 0,10 3-747,0 3-477,0 7 368,0 8 981,0-8 0,-39-13 0,-9-13 0</inkml:trace>
</inkml:ink>
</file>

<file path=ppt/ink/ink2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44:30.711"/>
    </inkml:context>
    <inkml:brush xml:id="br0">
      <inkml:brushProperty name="width" value="0.04286" units="cm"/>
      <inkml:brushProperty name="height" value="0.04286" units="cm"/>
      <inkml:brushProperty name="color" value="#FFFFFF"/>
    </inkml:brush>
  </inkml:definitions>
  <inkml:trace contextRef="#ctx0" brushRef="#br0">87 131 7793,'-7'15'466,"0"-1"1,0 0-183,7 9 1,0-9-204,0 0 1,0-6-1,2 4-66,6-3 0,-4-1 0,11-8-18,2 0 0,-5 0 1,2 0 43,3 0 1,-7-3 0,0-2 0,-4-4-6,2-3 1,2 4 0,-6-6 29,4-3 0,-1-3 1,-7-1 144,0-1 0,0 0-2,0 1 0,-2 2 0,-3 1 41,-3 4 1,-8 9-105,2-3 0,1 7 1,-1 2-56,-4 7 1,7-3-1,-2 9-79,4 4 0,-6 1 1,8 2-1,2 1-61,3 0 1,2-1 0,0 2-114,0-1 1,2-1-30,6 1 0,-4-3 1,11-4-124,2-9 1,2-3 284,2-3 0,-6-3 0,-3-3 103,-2-9 0,4-4 1,-6-3-1,-3 1 116,-3-1 0,-2-1 1,0 2-1,0-1 27,0 0 0,-2 1 1,-3-1 30,-3 0 0,-8 10 0,4 3 27,-1-1 0,-6 7-190,4-4 0,4 7 0,-2 7 0,2 7-6,-2 6 1,9 2 0,-4 0-1,6-1-27,2 1 0,0 7 0,0 0 0,0-2-151,0-3 0,0 8-95,0 4 1,2-7 0,3-5 0,4-10-62,4-4 1,1-2 0,8-8 177,-1 0 1,-6-3 0,-1-2 0,2-5 95,-5-2 1,6-3 0,-10-6-1,-2-1 184,-2 0 0,-1-7 1,4 0-1,0 2 28,-1 3 1,-5 3 0,-5-1 0,-4 0-76,-4 1 0,6 5 0,-7 5 1,0-2-10,1 2 0,-6 6 0,4-3-50,-4 7 0,-3 1-94,0 0 0,3 1 1,2 4-1,5 5-57,2 2 0,4 3 0,6 7 12,0-1 0,0 1 1,0 0-1,0-1-236,0 2 1,2-1 142,5-1 0,5-2 0,7-2 0,-2-5-72,-2-3 1,-1-1 0,8-8 78,-1 0 1,2 0-1,-4-3 1,-2-3 199,-3-9 1,-2 3 0,2-3 0,-3 1 201,-1 1 0,-8-6 1,5 5-1,-5-6-8,-2-1 0,-2-1 0,-3 0-88,-2 1 0,-11 2 0,7 1 0,-4 6-110,1 2 1,0 4 0,-8 3 0,-1-2-134,2-2 0,7-1 0,-2 8-39,0 0 1,-3 10 28,-3 4 0,7 6 0,4 2 21,0 0 1,5-1 0,6 1 0,0 0 36,0-1 1,1 2-1,4-1-149,3-1 0,2-2 0,-3-2 1,8-2 1,4-4 0,2 5 0,1-10 1,0-3 160,-1-3 1,2 0 0,-4-3 0,-2-1 124,-3-3 0,-9-10 1,2 2-1,-4-4 107,-3-3 1,0 4-1,0-1-111,0-5 0,-3-2 1,-4 4-43,-7 0 0,1 3 1,-1 1-49,-2 4 0,3 9 1,-1-1-54,-4 3 0,-1 3 1,-3 3-3,1 3 0,6-1 1,3 9-1,2 4-12,6 1 0,-1 3 1,0 0-1,-3-1 3,3 2 1,4-1 0,1-1 0,0 1-139,0-1 0,6-7 0,5-1-4,0-3 1,4-3 0,7-7 84,-1 0 1,1 0-1,0-3 1,-1-1 47,2-3 0,-9-10 0,-2 2 1,0-7 46,0-7 0,-7 5 0,2-5 0,-4 5 127,-3 2 1,0 0 0,0 1-1,-3 2 116,-4 3 0,2 0 1,-9 6-88,-3-2 0,-2 7 1,-4-2-158,2 4 0,7 3 1,-2 3-61,0 4 0,7-2 0,1 9-190,6 4 0,2 1 0,0 3 133,0-1 1,0 1 0,0 0 61,0-1 0,2-1 1,3-3-46,2-3 0,8-6 0,-6 4-32,4-3 0,-6-1 130,7-8 1,-6-3-1,3-4 105,-1-7 0,-2 1 0,-8-1 391,0-3 0,0 5 630,0-2-670,0-1-627,0 3-665,0 2 1,-2 12-611,-6 6 1,5-3 1446,-4 9 0,-53 10 0,-12 11 0</inkml:trace>
</inkml:ink>
</file>

<file path=ppt/ink/ink2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44:30.712"/>
    </inkml:context>
    <inkml:brush xml:id="br0">
      <inkml:brushProperty name="width" value="0.04286" units="cm"/>
      <inkml:brushProperty name="height" value="0.04286" units="cm"/>
      <inkml:brushProperty name="color" value="#FFFFFF"/>
    </inkml:brush>
  </inkml:definitions>
  <inkml:trace contextRef="#ctx0" brushRef="#br0">109 175 7793,'-15'-2'376,"1"-6"127,9 5 1,-8-5 381,7 8-622,3 0 1,-7 2-432,10 4 0,0-1 1,0 9 19,0 4 0,8-6 0,2 0 16,1-3 0,-3 7 1,6-9 63,4-3 0,-7-1 190,3-3 1,-1-3 0,3-1 222,0-3 0,-11-10-12,1 2 1,-3-4-1,-3-3-96,0 1 1,-3 5 0,-3 2-88,-9-4 1,3 10 0,-3 0 0,1 3 144,1-1 1,-6 3-8,5-5 1,-6 6-165,-2 2 0,11 2 1,3 6 10,6 6 0,2-1 0,0 1-143,0 2 0,0 5 0,0 0 1,2-2-162,6-5 1,-3 6 0,9-6-45,2 6 1,-3-8 0,1-3 66,4 1 1,1-7 117,3 4 0,-3-7 1,-3-7-1,-3-8 168,-3-4 0,-4-3 0,-6 0 0,0 1 84,0-1 1,0 7-1,0 1 1,0-3 76,0-3 1,0 6 0,-2 0-222,-5-4 1,5 7-1,-8-2 1,1 4-27,-6 4 0,3 3 0,-3 2-113,-2 0 0,5 2 1,0 6-90,2 6 1,-4 5 0,6 2 45,3 1 1,0 1-1,1-1 1,-3-1-21,2 1 0,2-1 1,6 1-94,4 0 1,-4-7-1,6-4 86,1-1 1,3 4-1,8-6 39,1-3 0,-8-2 1,1-3 137,2 0 0,-1-3 0,2-2 0,-7-5 222,0-2 1,-5-3-1,-6-6-73,0-1 0,0 0 1,0 1-1,0-1-61,0 1 1,0 5 0,-3 2-136,-3-4 1,-4-1 0,-7 0-1,2 5-59,-1 7 0,4-3 0,-3 3 20,-2 2 0,-2 3 1,-2 2 28,-2 0 1,9 2 0,1 6-38,4 6 1,-6-3-1,9 4 1,1 2-35,2 2 0,3-4 0,0-1 0,0 4-143,0 1 1,3-5 0,4 1 21,7 2 1,-1-7 0,1-1 111,2 1 0,5-7 0,0 3 108,1-3 1,0-3 52,-1 0 1,-2-9 0,-4-7-40,-8-3 1,-5-2 0,-2-1 292,0 1 1,0-1-1,0-1 1,-2 4-109,-5 5 1,2-5 0,-10 4-187,-1-4 0,4 6 0,-3 7-115,-2 3 0,5 3-59,-2 0 0,1 3 0,-1 3 46,6 9 0,6 4 0,2 3 0,0-1-2,0 1 0,0 1 1,2-1-32,6-1 1,-3-7 0,7 1 49,-2 2 1,6-7 456,-1-4 105,-6-3 1,2-6-303,-11-3 1,0-7 0,-3-8-59,-5-1 0,6 7 0,-7 3-51,-1 2 1,7 1-1,-6 4-2619,-1-2 176,8-1 2371,-7 8 0,-1 69 0,-3 15 0</inkml:trace>
</inkml:ink>
</file>

<file path=ppt/ink/ink2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44:30.713"/>
    </inkml:context>
    <inkml:brush xml:id="br0">
      <inkml:brushProperty name="width" value="0.04286" units="cm"/>
      <inkml:brushProperty name="height" value="0.04286" units="cm"/>
      <inkml:brushProperty name="color" value="#FFFFFF"/>
    </inkml:brush>
  </inkml:definitions>
  <inkml:trace contextRef="#ctx0" brushRef="#br0">87 153 7781,'-14'7'849,"-1"1"0,9 1-626,-9-2-122,11-4 0,-6 8 1,12-6-187,6 3 1,-4 0 0,11-8 83,1 0 1,-3 1-1,1 4-3,3 3 1,-5-1 0,2-7-10,4 0 0,-7-7 0,2-4 17,-4 0 0,1 3 0,-5-6 67,2-3 0,0-2 1,-7-3-17,0 0 0,-2 3 1,-3 1-1,-4 4 120,-4-2 0,5 3 0,-6 2 62,-2 1 1,-3 2 0,-4 8 6,1 0 1,1 3-180,-1 4 1,8 5 0,2 10-233,1 0 1,5 0-1,6-1 84,0 1 0,6 0 1,5-3-17,1-4 0,-5 1 1,8-8-1,-1 0-9,-1 0 1,6-5 99,-5 5 0,6-6 165,2-2 1,-11-10-5,-3-4 0,-6-6 0,-2-2 66,0 1 0,0-1 0,0 0-63,0 1 0,-10 5-47,-4 2 0,1 9-142,-1-2 1,-1 5 15,-7 2 0,11 2-59,3 5 1,6 6 0,2 9-54,0-1 0,0-7 1,2-1-54,6-4 0,-3 6 0,7-6 103,-2 4 1,-1-8-1,-2 2 169,7-5 1,-4-4 161,-2-5 1,1 2 0,-2-9-37,-1-4 1,-4 7 0,-2-5 0,-2 2 43,-6 2 1,3-7-176,-9 5 0,1 1 1,-3 1-1,2 2-98,-4 5 1,6 3-1,-3 2-91,-1 0 1,4 10-30,-3 4 0,10 6 0,-1 2-22,3-1 0,3 1 0,0 0-38,0-1 0,0-6 0,3-3-215,3-2 0,-1 4-215,10-6 407,-1-1 0,5-17 11,-3-4 0,-8-6 0,-5 1-126,5 5 0,-6-5-133,6 3 1,-7 5 463,-1-4 0,0 10 0,0-4 0</inkml:trace>
</inkml:ink>
</file>

<file path=ppt/ink/ink2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44:30.714"/>
    </inkml:context>
    <inkml:brush xml:id="br0">
      <inkml:brushProperty name="width" value="0.04286" units="cm"/>
      <inkml:brushProperty name="height" value="0.04286" units="cm"/>
      <inkml:brushProperty name="color" value="#FFFFFF"/>
    </inkml:brush>
  </inkml:definitions>
  <inkml:trace contextRef="#ctx0" brushRef="#br0">153 0 7904,'-22'0'-405,"0"8"821,1-1 1,7 7 453,-2-6 0,11 8-854,-1 0 1,3-5-99,3 3 0,0 1 0,3 4-54,3-3 0,-1-5 90,11-3 0,-5-3 0,6 6 74,-2-1 1,-9-3 134,10-7 127,-2 0 1,-2-9-34,-4-6 1,-7 3 0,-1-3 57,0-2 0,-1 6 1,-7-4-284,-7-2 0,4 7 0,-2 1-155,4-1 1,-9 7-54,4-4 0,-2 7 152,0 7 0,0-2 0,8 9-17,3 4 0,4 1 4,1 3 1,1-3 0,4-1-51,3-4 1,8-9 45,0 1 0,3-3 90,2-3 0,-8-3 0,-4-1 1,-1-6 84,-1-1 1,0-4 224,-7-7 1,0 0-44,0 1 1,-3 2 0,-3 3-182,-10 9 1,5 5-1,-4 2-106,-2 0 0,6 2-62,-5 5 0,11 6 0,-1 9-199,3-1 1,3 1 0,0 0-83,0-1 0,0-6 1,3-3-100,3-2 0,-1-2 386,11-8 0,-10 0 0,7-3-7,-4-5 1,-2-4-1,-7-10 105,0 1 0,0-1 0,0 0 276,0 1 0,-2 2 0,-3 1 23,-2 4 1,-3 9 0,5-5-8,-1 1 0,-12 6-360,4-4 0,4 14 0,1 5-326,-1 0 0,7 7 0,-4-3-543,4 3 1,3 2 0,0 1-1511,0 0 2376,0-1 0,20 21 0,4 4 0</inkml:trace>
</inkml:ink>
</file>

<file path=ppt/ink/ink2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45:46.798"/>
    </inkml:context>
    <inkml:brush xml:id="br0">
      <inkml:brushProperty name="width" value="0.04286" units="cm"/>
      <inkml:brushProperty name="height" value="0.04286" units="cm"/>
      <inkml:brushProperty name="color" value="#FFFFFF"/>
    </inkml:brush>
  </inkml:definitions>
  <inkml:trace contextRef="#ctx0" brushRef="#br0">210 1175 13508,'-4'14'0,"1"-1"0,4-4 0,7-4 0,5-4 0,5-1 0,2 0 0,2 0 0,4-1 0,5-4 0,7-6 0,2-4 0,4-6 0,2-1 0,7-4 0,6-5 0,5-7 0,0-2 0,-2-2 0,-2 0 0,0 1 0,1-2 0,-2 3 0,-3 3 0,-6 4 0,-7 4 0,-4 1 0,-3 1 0,-2 3 0,-4 1 0,-6 4 0,-5 2 0,-4 1 0,-1 2 0,0 0 0,-1 0 0,-2 0 0,-4 0 0,0 0 0,-6 2 0,-4 2 0,-48 10 0,-17 8 0</inkml:trace>
  <inkml:trace contextRef="#ctx0" brushRef="#br0" timeOffset="220">168 994 9232,'8'5'717,"-3"5"1,-4-3 0,-1 5-606,0 3 1,-4 1 0,-2 5 0,-3 1-1,0 1-126,1 7 1,-6-2 0,2 6 0,-5-1 2,0 0 1,1-1 0,3-4-1,-1-2-30,0-2 1,4-1 0,3-8-14,0-2 37,3-9 1,5 3 0,4-7-1,5 0 64,2 0 0,7 0 0,-1 0 0,0 0 0,1 0 1,1 1-1,2 3 0,1 1 0,1 4 0,-3 0 1,1 0-1,0 0 0,1 0 0,-1 1 0,-3-3 1,-4 2-1,-1-4 0,-1 3-47,-4 0 0,-40-24 0,-16-1 0</inkml:trace>
  <inkml:trace contextRef="#ctx0" brushRef="#br0" timeOffset="1053">2042 99 7671,'7'-14'-124,"-2"-1"0,-3 6 0,-2 0 1915,0-2-197,0 5-406,0 0-951,0 6 1,-2 6 0,-1 5-136,-1 6 1,-6 0-1,4 6 1,-2 2-68,-3 1 0,-2 9 0,-1 2 0,0 5-135,1 4 1,-6 4-1,0 7 1,3-2-85,-1 1 0,3 0 0,1-1 0,-1-5-112,0-2 1,2-13-1,2-7 1,6-8-2132,2-5 2427,2-7 0,12-82 0,-4 24 0,0-1 0</inkml:trace>
  <inkml:trace contextRef="#ctx0" brushRef="#br0" timeOffset="1808">2056 1 10017,'1'14'1776,"2"0"-1523,1 0 1,8 4 0,-3 3 0,2 0-104,-2 4 0,4 8 0,-4 4 0,4 5-27,0 5 0,1 2 1,-1 7-1,-2-1-425,-2-4 1,-4 3 0,2-6 0,0-1 0,-3-7-1,1-5 1,0-7 0,0-5 0,-1-6 301,1-9 0,-19-33 0,-10-21 0</inkml:trace>
  <inkml:trace contextRef="#ctx0" brushRef="#br0" timeOffset="1875">1930 476 8674,'-12'10'0,"0"-1"0,5 1 0,2 2 0,7-3 0,6-4 0,6-4 0,4-1 0,4 0 0,1 0 0,0-1 0,2-3 0,2 0 0,31 5 0,9 7 0</inkml:trace>
  <inkml:trace contextRef="#ctx0" brushRef="#br0" timeOffset="2869">2573 85 10331,'0'-2'0,"0"8"0,0 10 0,0 9 0,0 6 0,0 7 0,0 6 0,0 6 0,0 4 0,0 6 776,0 3 1,0-2 0,0-11 0,0-2-744,0-5 0,-2-5 0,-1-5-47,-2-9-142,0-14 0,5-5 0,0-10 0,0-5-173,0-7 0,0-6 1,2-3-1,1 2-51,2 0 0,6-2 1,-3-3-1,1 2 71,1 1 1,-1 5 0,5 2-1,-2 4 148,-2 1 0,8 7 0,-1 2 327,3 3 0,-1 13 1,-9 4-1,0 4 157,1 1 0,-1 5 1,2-1-1,-5 0 120,0 0 0,-2 2 0,-5-4 1,0 1-43,0 0 1,-2 0 0,-3 1 0,-4 0-240,-4 0 1,-2-3-1,-3-3 1,0-2-225,1-2 1,-3-2 0,0-3 0,-1-3-339,2 1 0,0-6 0,5 4 0,0-5-916,-1-5 1,8-3 1315,2-5 0,-2-1 0,-1 0 0</inkml:trace>
  <inkml:trace contextRef="#ctx0" brushRef="#br0" timeOffset="3643">2992 141 10555,'8'6'0,"-3"3"0,-4 5 0,-1 5 0,0 6 0,0 6 0,0 7 0,0 6 0,0 5 0,-1 5 0,-2 3 0,-4 1 0,1-3 0,0-3 0,1-6 0,1-3 0,-1-7 0,2-5 0,1-5 0,2-8 0,0-2 0,12-90 0,-4 27 0,0 0 0</inkml:trace>
  <inkml:trace contextRef="#ctx0" brushRef="#br0" timeOffset="4253">3132 434 7939,'-1'14'51,"-4"0"0,3 2 0,-3 1 1,3 2-1,2-1 0,0 0 1,0 3-1,2 1 0,1 2 1,4 3-1,-1 1 0,2 0 1,-1-2-1,5-1 0,-2-3 1,1-2-1,-1-1 0,0-2 1,1-2-1,0-4 0,-2-5 1,1-7-1,-1-7 0,-1-6 1,-1-6-1,0-7 0,0-6 1,0-2-1,0-2 0,0-1 1,0 3-1,0-1 0,1 2 1,-2 0-1,2 3 0,-3 1 1,2 3-1,-2 0 0,-1 4 1,1 4-1,-2 7 0,-1 7 1,-2 10-1,0 7 0,0 7 1,0 4-1,0 4 0,0 5 1,1 2-1,2 0 0,2 2 1,-2-2-1,-1 2 0,-2-2 1,1-2-1,2-3 0,3-6 1,1-3-1,-2-3 0,0-1 1,2-4-52,2-2 0,-3-48 0,0-17 0</inkml:trace>
  <inkml:trace contextRef="#ctx0" brushRef="#br0" timeOffset="4402">3565 602 11377,'5'14'0,"1"-1"0,2-3 0,3-2 0,1-2 0,2-3 0,2-3 0,1-4 0,2-5 0,-1-4 0,0-1 0,1-2 0,-2-1 0,-1-3 0,-2 0 0,-1 0 0,-3 1 0,-2 1 0,-2-1 0,-3 2 0,-3 1 0,-3 3 0,-3-3 0,-2 1 0,-4-1 0,-4 5 0,-2 2 0,-1 2 0,0 1 0,-1 3 0,0 3 0,-2 4 0,2 6 0,0 2 0,3 4 0,3 1 0,3 3 0,3 2 0,2 3 0,3 1 0,1 2 0,2 0 0,0 2 0,2 1 0,2 3 0,7 2 0,6 1 0,7-1 0,2-4 0,2-2 0,0-4 0,0-3 0,1-4 0,2-5 0,4-5 0,1-4 0,-6-35 0,2-13 0,4-3 0,0-2 0</inkml:trace>
  <inkml:trace contextRef="#ctx0" brushRef="#br0" timeOffset="4886">4446 127 9110,'-14'0'0,"1"1"0,4 4 0,5 6 0,2 4 0,2 4 0,0-2 0,0 0 0,0 1 0,2 8 650,2 5 1,-2 5 0,2 5 0,-2 1-611,-2 0 1,0 6 0,0 2 0,0 0-328,0-3 0,0-4 0,0-3 0,0-3-114,0-4 1,0-5-1,0-5-1624,0-4 2025,0-10 0,12-46 0,4-17 0</inkml:trace>
  <inkml:trace contextRef="#ctx0" brushRef="#br0" timeOffset="5120">4628 378 7874,'0'10'264,"0"-1"1,0 0 165,0 6 1,0-2-1,0 1 1,0 0-178,0 0 1,0 5 0,0 1 0,0 1-353,0 5 1,0 0 0,1 0-1,2-1-272,2-2 0,-1-4 0,-4 3-1351,0-2 1722,0-2 0,-12-97 0,4 29 0,1-2 0</inkml:trace>
  <inkml:trace contextRef="#ctx0" brushRef="#br0" timeOffset="5252">4669 99 7932,'-9'0'-109,"0"0"0,6 2 0,-2 2 109,3 5 0,21 47 0,5 13 0</inkml:trace>
  <inkml:trace contextRef="#ctx0" brushRef="#br0" timeOffset="5808">4963 364 7874,'-12'-1'541,"0"-3"-141,3 0 0,6-2 0,-3 2 1,1-1-156,1-3 0,-5 3 0,2-3-43,0 2 0,2-3 1,-4 4-231,-3 2 1,0 1 0,-2 4 42,0 3 0,5 4 0,1 8 0,0 3-31,1 2 1,4 1-1,-2 6 1,3-2-41,2 1 0,0 0 0,0 0 1,2 0-78,3 0 1,-2-2 0,6-2-1,2-7-74,1-7 1,2 2-1,0-8 1,0-1 72,0-1 0,-2-4 0,0-3 1,-3-5 12,2-7 1,-5-1 0,0-3 0,-2-1 1,1 0 0,0 1 1,-5-3-1,2 5 0,2 4 0,-3 1 1,4 0-63,-3 0 1,-2 8 170,0 6 1,0 8 0,2 9-1,1 4 292,1 6 0,1-1 1,-3 12-1,1 0 391,2 3 1,-1 7 0,-4 2-1,0 1-111,0 0 0,0 0 1,0 3-1,-2-6-175,-2-7 0,1-8 0,-7-2 0,-1-5-218,-1-2 0,2-12 0,-4 0 0,-1-4-224,-1-4 1,1-3 0,-1-1 0,-1-1-890,-1-4 0,0-9 1,4-10-1,4-3-2176,1-6 3120,-1-3 0,13-33 0,6-16 0,-4 25 0,1 0 0,0-2 0</inkml:trace>
  <inkml:trace contextRef="#ctx0" brushRef="#br0" timeOffset="6152">5145 127 7874,'0'14'216,"0"-1"0,0 1 459,0 0 1,0 3-1,0 5 1,0 6 11,0 2 0,0 5 0,0 5 0,2 5-369,2 6 0,-3-1 0,4 0 0,-1 2-178,0-2 1,-3-1 0,4-5 0,-3-2-257,-2-7 1,0-8-1,0-6-1239,0 0 907,0-9 1,0-12 0,0-9 0,0-3-185,0-2 1,1-8 0,3-4 0,1-7 209,4-3 0,-5-1 1,4-5-1,-1 0 256,1 0 0,0 4 1,3 3-1,-2 1 228,2 3 0,-3 2 0,0 7 0,-1 4 92,2 8 0,-5 3 0,4 10 544,-3 6 1,0 7 0,-3 13 0,1 4-18,2 5 1,-1 3 0,-4 5 0,0 0-387,0-1 1,0-1-1,0-4 1,0-3-209,0-4 1,0-5-1,0-5-641,0-4 554,0-10 0,0-71 0,0 19 0,0 1 0</inkml:trace>
  <inkml:trace contextRef="#ctx0" brushRef="#br0" timeOffset="7026">5438 406 7874,'0'10'130,"0"-1"1,0-4 0,2 3 322,3-3 1,-2 0-1,7-5 1,4 0-381,3 0 0,4 0 0,-4 0 0,3 0-170,2 0 0,-4 0 0,4 0 0,-2 0 0,-3 0 0,-1 0 0,-2 0 97,0 0 0,-37-6 0,-10-2 0</inkml:trace>
  <inkml:trace contextRef="#ctx0" brushRef="#br0" timeOffset="7082">5550 43 10568,'-7'14'0,"2"-1"0,3 3 0,2 3 0,2 6 0,1 8 0,3 8 0,0 11 0,1 8 1612,-5 10 0,0 1-1987,-2 8 0,0-5 0,0 0 0,0-4 0,0-6 1,0-8 374,0-8 0,-12-11 0,-4-2 0</inkml:trace>
  <inkml:trace contextRef="#ctx0" brushRef="#br0" timeOffset="7958">6011 406 8409,'-7'6'343,"2"3"0,3 4 0,2 1 0,0 2-132,0 3 1,0 2 0,2 8 0,1 3-102,2 1 0,4 3 1,-2-1-1,-2-1-121,2 0 1,2-1 0,-3-7-1,1-2-135,-1-6 1,0-3 0,-3 0-102,1-1 0,6-9 0,-4-5 77,2-7 1,-1-7 0,5-5-1,-5-4 54,0-3 1,2-4-1,-3-1 1,0-3 100,0-2 0,3 5 1,-2-2-1,-1 4 42,0 1 1,4 1 0,-6 4-1,1 5 89,2 2 1,-6 6 0,5 6 0,-1 12-1,0 9 1,-1 5 0,1 2 0,0 5 0,-1 4-1,1 2 1,1 2 0,0-1 0,0-2 0,-1-3-1,-1-1 1,3-2 0,-1-2 0,2-3 0,-2-4-1,2-5-21,0-5 0,-5-4 0,1-10 0,-2-6-154,-2-6 0,1-5 0,3-6 1,0 1-1,-1-1 0,-1-1 1,-1-2-1,2-4 0,2 1 0,-1 0 1,-2 1-1,1 0 0,4 1 1,-1 1-1,0 3 59,-3 4 0,23 48 0,6 16 0</inkml:trace>
  <inkml:trace contextRef="#ctx0" brushRef="#br0" timeOffset="8119">6627 560 9540,'0'-14'0,"0"0"0,0 0 0,-2 0 0,-1 0 0,-3 0 0,-2 0 0,-1 0 0,-1 0 0,1 1 0,-2-1 0,-2 6 0,1 1 0,1 3 0,2-1 0,-2 2 0,-1 3 0,-2 5 0,0 4 0,-1 4 0,3 5 0,2 2 0,1 2 0,4 3 0,1 2 0,3 4 0,1 4 0,0-1 0,0 0 0,0-3 0,1-1 0,4-3 388,4 2 0,4-3 0,0-2 0,2-7-542,-1-7 1,0 1-1,0-6 1,0-2-9,-1-1 1,1-2 0,-1-2 0,-2-3 54,-2-4 0,-4-8 0,2-5 0,0-2-56,-4-7 1,3 0 0,-1 4-1,-2-1-4,-1 0 1,-2 0 0,1 0-1,2 0 163,2 0 1,-1 6-1,-4 4 632,0 2-457,0 9 0,0 3 1,0 12-1,0 7 128,0 6-1,0 2 1,0 7 0,0 1-62,0 1 1,0 3-1,2-4 1,1 1-404,1-1 1,3-3-1,-4-3 1,3-3-533,2-2 1,-5-1 0,3-5-1130,1 0 1827,-6-7 0,11-69 0,-7 19 0,-1 1 0</inkml:trace>
  <inkml:trace contextRef="#ctx0" brushRef="#br0" timeOffset="9456">6780 406 7802,'-7'1'768,"2"4"1,3 4 0,2 4 0,0 3-501,0 3 0,0 4 0,2 9 1,1 6-127,2 2 0,4 2 0,-3 0 0,0-2-141,1-3 0,3-2 0,-2-8 1,1-1-203,0-8 1,-4-1-1,5-12 49,1-2 1,-1-3 0,2-7 0,-5-6 61,0-9 1,3-5 0,-2-2-1,1-2-49,0-2 0,-4-1 1,3 3-1,0-3-135,0-1 1,-4-1 0,4-2 0,-2 6-177,-3 2 0,-1 2 0,-1 1 450,4 5 0,-22 44 0,0 19 0</inkml:trace>
  <inkml:trace contextRef="#ctx0" brushRef="#br0" timeOffset="9710">7018 686 7400,'4'9'0,"3"-1"0,0-1 0,5-5 0,0 0 0,2-4 0,0-2 0,1-6 166,4-2 1,-3-9-1,2 0 1,-2-2 8,-2 0 1,0-3-1,-1-5 1,0-1-56,-4 1 1,2 6 0,-6 2-1,-2-2-30,-1-2 0,-9 6 0,-2 2 0,-4 5 1,-1 3-1,-1 3 0,-2 2 0,-4 4 0,2 6 1,-3 5-1,1 5 0,2 4 0,2 4 0,1 4 1,3 0-1,4 3 0,3 2 0,1 3 0,1 4 1,0 2-1,3 1 0,2-3 0,4 0 0,6-2 1,4 0-1,6-3 0,1-5 0,2-5 1,2-6-1,3-6-90,-1-6 0,37-53 0,-28 17 0,0 0 0</inkml:trace>
  <inkml:trace contextRef="#ctx0" brushRef="#br0" timeOffset="10717">7843 448 9649,'-2'-12'0,"-3"1"0,-4 3 0,-2 0 0,0 2 0,2 0 0,-2 1 0,-1 1 0,-2-1 0,0 2 0,0 1 0,0 2 0,0 0 0,-1 0 0,2 0 0,-1 2 0,0 1 357,0 2 1,4 6 0,3-3-531,0 6 1,3-1-1,4 1 31,0 0 0,0 0 1,0 0-1,2 0 65,2 0 1,4-1 0,4-3 0,1-1 51,0 3 0,-1 0 0,7 2 0,-4 1 109,-1 4 1,0-3 0,0 4-1,0 0 81,0 3 0,-5-1 0,-1 1 0,-2 1 107,-3-3 1,0 4 0,0-4 0,2-2-75,-2 2 0,-6-2 0,-3-6 0,-3 1-113,-7 0 0,2 0 1,-6-1-1,1-4-362,0-4 1,-4 1-1,3-1 1,0-2-920,-1-1 0,-2-9 1196,5-2 0,5-47 0,7-13 0</inkml:trace>
  <inkml:trace contextRef="#ctx0" brushRef="#br0" timeOffset="10718">7912 532 7972,'7'8'87,"-4"2"1,6-5 0,2 0 213,2 1 1,0-3 0,3 5-1,1-2 51,2-3 0,5 4 1,0-2-1,4-3-130,4 0 0,-2-2 0,2 0 0,-4 0-696,-4 0 1,0-4 0,-5-1 0,-2 0-756,-1-2 1229,-8 7 0,-27-7 0,-12 7 0</inkml:trace>
  <inkml:trace contextRef="#ctx0" brushRef="#br0" timeOffset="10883">8080 323 8916,'0'-2'0,"2"7"0,1 5 0,1 6 0,1 4 414,2 8 1,-6 3-1,3 9 1,-2 6-577,-2 2 0,0-1 0,0 2 0,0 0 0,0-2 0,-2-3 0,-1-8 0,-1-5 0,-1-5 162,-1-3 0,11-46 0,-4-18 0</inkml:trace>
  <inkml:trace contextRef="#ctx0" brushRef="#br0" timeOffset="10884">8276 462 9750,'-1'14'0,"-3"0"0,-1 0 0,2 0 0,2 1 0,1 4 0,0 3 0,0 2 0,0 3 0,0 3 0,0 1 0,0 1 0,0 1 0,1-2 0,2-3 0,2-3 0,-1-4 0,-3 0 0,1-6 0,0-6 0,3-9 0,-2-12 0,-1-7 0,-2-2 0,2-4 0,1-1 0,3-2 0,0-1 0,0 2 0,-1-1 0,1 0 0,3 0 0,2 0 0,0 0 0,-2 2 0,2 2 0,2 4 0,1 2 0,0 1 0,0 2 0,0 6 0,-1 3 0,1 3 0,1 1 0,-1 2 0,0 0 0,0 2 0,-1 2 0,-17 48 0,-5 16 0</inkml:trace>
  <inkml:trace contextRef="#ctx0" brushRef="#br0" timeOffset="10885">8598 518 9837,'0'14'0,"0"0"0,0 2 0,0 3 0,0 3 0,0 6 0,0 5 0,0 4 0,0 3 0,0 1 0,0-2 0,0-4 0,0 0 0,0-4 0,0-4 0,0-3 0,-2-7 0,-3-6 0,-3-85 0,2 23 0,-2 0 0</inkml:trace>
  <inkml:trace contextRef="#ctx0" brushRef="#br0" timeOffset="10886">8583 266 7972,'-14'0'1554,"5"0"-1082,-1 0 1,8 7-792,-3 2 319,3-3 0,27 32 0,7 0 0</inkml:trace>
  <inkml:trace contextRef="#ctx0" brushRef="#br0" timeOffset="11254">8779 392 11641,'0'14'0,"0"1"67,0 4 1,0 8 0,-2 7-1,-1 3-368,-1 6 1,-1 1 0,5 8 0,0-2-513,0 0 1,0 2 812,0-11 0,-6-8 0,-2-13 0</inkml:trace>
  <inkml:trace contextRef="#ctx0" brushRef="#br0" timeOffset="11554">9017 462 10660,'-13'2'0,"3"3"-107,0 4 0,-4-1 1,-5 1-1,1 3-177,-2 5 0,3-1 1,-5 3-1,2-4 81,3-1 1,1-4 0,2-3-1,2 1 271,3 0 0,2-4 44,7 5 0,0-4 0,0 4 1,2 1 207,3-3 0,2 6 0,7-2 0,0 5-84,0 2 0,-1 5 0,-3-2 1,0-1-330,1 0 0,1 3 1,0-2-1,-1-2-187,-2 2 0,0-3 1,0-4 279,-4 0 0,2-18 0,1-6 0</inkml:trace>
  <inkml:trace contextRef="#ctx0" brushRef="#br0" timeOffset="11920">9045 727 7918,'0'10'-34,"0"-1"0,1-5 1,4 0 363,5-2 0,2-2 1,2 0-1,1 0-99,4 0 0,-3 0 0,4-2 0,-2-2-120,1-5 0,1 0 0,-3 0 0,2-2 29,-2-1 1,-1-7-1,-4 0 1,-3 2-145,-4 2 1,-4 1 0,-1-2-1,0-1-115,0-1 0,-1-1 0,-4 5 1,-2 0 116,-2 0 0,-8 0 1,3 2-1,-1 3 9,-1 4 0,-2 3 1,-2 2-1,0 0-57,-1 0 0,2 7 0,4 2 0,-2 3 72,-1 2 1,1 6-1,5 4 1,5 4 48,0 4 1,-2-1 0,4 5-1,2-1 52,2 1 0,1-5 0,1 2 0,4-4-18,4 0 0,4-3 0,3-3 0,2-6-1323,5-6 0,-1-5 0,3-6 1218,4 0 0,30-43 0,-22 16 0,-1-1 0</inkml:trace>
  <inkml:trace contextRef="#ctx0" brushRef="#br0" timeOffset="12268">9618 462 7975,'-6'-14'548,"-3"0"0,-4 1 1,-1 4-1,0 3-270,0 0 0,0 5 0,0-4 0,0 3-101,0 2 0,0 2 0,0 3 0,0 2-245,0 1 0,2 4 1,1-2-1,3 2-186,2 2 1,-3 2-1,4 1 1,1 2-8,4-2 0,0-2 0,5-1 1,3 0 151,0 0 0,9 5 0,-3-1 0,1 0 131,1-3 1,3 4 0,-1-1-1,0-1 291,-3-2 1,-1 4 0,0 0-1,0-2 261,0-1 1,-1 2 0,-4 1 0,-5-2-63,-2-1 1,-2-2 0,0 0 0,-2-1-229,-2 1 0,-4-4 0,-7-1 0,-2 2-164,-2 1 1,-6-2 0,3-3 0,-1 0-450,0-4 0,-1-1 0,-4-2 1,1 0 328,-2 0 0,-5-34 0,-3-13 0,-5-4 0,2 1 0</inkml:trace>
  <inkml:trace contextRef="#ctx0" brushRef="#br0" timeOffset="14266">2083 1734 10090,'10'5'0,"-1"0"0,2-2 0,2-2 0,2-1 0,2 0 0,5 0 0,3 0 0,4 0 0,2 0 0,2 0 0,0 0 0,-1 0 0,-1 0 0,-1 0-404,-4 0 0,-7 0 0,-1 0 404,-2 0 0,-52 13 0,-12 2 0</inkml:trace>
  <inkml:trace contextRef="#ctx0" brushRef="#br0" timeOffset="14551">2251 1496 7621,'8'12'1360,"-3"0"0,-4 5-1183,-1 3 1,0 10 0,0 7 0,0 4-207,0 0 0,0 7 0,0 2 0,-1 0-86,-4-4 1,3-2 0,-2-4 0,2-1-955,2-2 1,0-12-617,0-1 1685,0-14 0,6-72 0,-2 20 0,0-2 0</inkml:trace>
  <inkml:trace contextRef="#ctx0" brushRef="#br0" timeOffset="15223">2405 1412 11092,'0'15'0,"0"1"0,0 1 0,2 7 0,1 4 0,2 5 0,-1 4 0,1 5 0,0 3 0,-3 3 0,0 0 0,-2 2 0,0-4 0,0 1 0,0-5 0,0-2 0,0-7 0,-2-6 0,0-9 0,-3-5 0,1-11 0,3-9 0,1-10 0,0-5 0,0-4 0,1-4 0,4-4 0,3-2 0,1-2 0,0-3 0,3 1 0,0 1 0,0 3 0,-1 1 0,-1 2 0,0 2 0,1 6 0,0 3 0,-2 7 0,0 5 0,-1 10 0,-3 8 0,-3 6 0,-2 5 0,0 4 0,0 3 0,0 4 0,0 1 0,0 3 0,0 2 0,2 1 0,0 1 0,3-2 0,-2 4 0,-1-2 0,-2 1 0,0-3 0,0-3 0,0-7 0,2-6 0,0-4 0,3-2 0,12-69 0,-1-16 0</inkml:trace>
  <inkml:trace contextRef="#ctx0" brushRef="#br0" timeOffset="15335">2699 1832 8025,'0'14'0,"0"0"0,0 0 0,1-1 0,3-4 0,6-5 409,2-2 1,4-2 0,1-2-1,4-2-322,0-5 0,-2-4 0,3-1 0,-1-2 29,1-2 1,-5 1-1,2-5 1,-4 2-40,-1 2 0,-2-1 0,-2 0 0,-6 2-102,-2 1 0,-2 3 1,0-1-1,-2 1 43,-2 4 0,-4-4 0,-8 5 1,-1 1-64,-1 2 1,-2 3 0,3 2 0,-4 0 29,-1 0 1,5 7 0,-1 2 0,1 3 89,-2 2 0,4 6 0,-4 4 1,4 2 193,1 2 1,4 0 0,3 2 0,0 3-8,4 3 0,1 0 0,2 0 1,2-2 31,3-3 1,3-1 0,7-2 0,2-2-398,1-3 1,8-4-1,-3-8 1,5-3-1022,5-2 0,0-3 1,6-9 1123,-1-9 0,-3-12 0,4-9 0,5-5 0,0 0 0</inkml:trace>
  <inkml:trace contextRef="#ctx0" brushRef="#br0" timeOffset="15951">3593 1678 7498,'0'9'73,"0"1"1,4 1 0,3 6 0,-1 3 0,2 3 0,0 5 0,3 5 0,-1 3 0,2 1 0,-3-1 0,1-3 0,3 0 0,0-2 0,-3-4 0,0-7 0,1-6 0,-1-6 0,0-8 0,-4-9 0,-1-8 0,1-9 0,0-5 0,2-4 0,-2-2 0,2-1 0,-2 0 0,2-3 0,-1-1 0,3 1 0,-1 5 0,-1 1 0,-1 4 0,0 2 0,0 4-74,1 3 0,1 35 0,6 11 0</inkml:trace>
  <inkml:trace contextRef="#ctx0" brushRef="#br0" timeOffset="17328">4125 1804 7784,'-2'-12'312,"-1"0"1,-2 3 27,2-1 0,-3 2 0,-1 0 0,1 0-227,0 1 0,-4-1 0,1-3 0,0 3-12,0 2 1,0 1-1,-5 5 1,0 0-145,-1 0 0,1 0 1,2 2-1,1 3-99,2 4 0,1 3 0,-3 4 1,2 2 168,-2 6 0,5 2 1,1 2-1,4 0 69,1 0 0,0 0 1,0 0-1,1-1-43,4 2 0,3-8 1,6-2-1,0-3-88,0-3 1,-1-4-1,3-5 1,1-3-82,2-1 1,0 0-1,-5-2 1,-1-6-14,1-6 1,-4-8 0,-1 2 0,2-2-40,2-2 0,-6-3 0,0 1 0,-3 0 12,1 3 0,-1 1 1,-4-2-1,0 2-39,0 1 1,0 3 475,0 4-75,0 6 0,0 4 0,0 8 1,0 5 60,0 4 1,0 3 0,0 2 0,2 4-41,2 0 0,-1 4 1,6-2-1,-2 2-303,1 2 0,-4-5 0,4-1 0,0 0-771,0 0 1,-1-5 0,5 0 846,-3-6 0,0-24 0,5-10 0</inkml:trace>
  <inkml:trace contextRef="#ctx0" brushRef="#br0" timeOffset="17397">4334 1524 10271,'0'15'0,"0"0"0,0 3 0,0 6 0,0 4 0,1 6 0,3 7 0,0 5 0,1 4 0,-1 1 0,1 0 0,-1-1 0,-3-2 0,-1-5 0,2-5 0,0-10 0,3-8 0,-2-4 0,11-71 0,2-16 0</inkml:trace>
  <inkml:trace contextRef="#ctx0" brushRef="#br0" timeOffset="17460">4488 1916 11033,'6'7'0,"3"-2"0,4-5 0,1-5 0,-2-4 0,-1-3 0,-2-2 0,2 0 0,0-1 0,0-4 0,-3-3 0,-2-1 0,-3 1 0,-1 0 0,-2 2 0,0-2 0,-2 2 0,-1 0 0,-3 3 0,-2 1 0,-3 4 0,-1 3 0,-3 4 0,1 3 0,1 2 0,-1 0 0,0 2 0,2 4 0,0 7 0,5 5 0,0 3 0,4 0 0,2 1 0,1 3 0,0 3 0,0 3 0,0 2 0,0-1 0,0 0 0,1 3 0,4-1 0,5-2 0,2-4 0,2-4 0,0-4 0,0-3 0,-1-3 0,1-5 0,1-4 0,-1-3 0,0-4 0,0-3 0,0-5 0,-2-7 0,-1-7 0,-2-2 0,0-2 0,1-1 0,-1 2 0,1-3 0,-1-1 0,-1-1 0,-1-1 0,0 0 0,0 1 0,0 1 0,-2 3 0,0 3 0,0 3 0,0 2 0,-3 6 0,0 8 0,-2 12 0,0 10 0,0 7 0,0 5 0,0 5 0,0 2 0,0 2 0,0 1 0,2-1 0,1-1 0,2-4 0,-3-2 0,0-2 0,-2-2 0,0-3 0,0-4 0,2-5 0,1-6 0,2-8 0,-2-8 0,-1-6 0,-2-5 0,4-4 0,1-5 0,0-3 0,0-3 0,3 0 0,1-2 0,1 2 0,1-1 0,-1 0 0,2-1 0,-3 2 0,1 1 0,4 7 0,-2 4 0,-2 5 0,-1 3 0,1 8 0,-3 7 0,-2 11 0,-1 5 0,-1 6 0,1 5 0,-1 4 0,-1 6 0,-2 1 0,0-1 1460,0 0 1,0-1-1608,0 5 0,0-2 1,0-2-1,0-7 0,0-5 1,0-4-3413,0-2 3559,0-1 0,31-86 0,-12 24 0,1-1 0</inkml:trace>
  <inkml:trace contextRef="#ctx0" brushRef="#br0" timeOffset="18207">5214 1734 7970,'-4'-14'174,"-2"0"215,-2 0 1,4 5-1,-5 0 1,2 0-29,-1 0 0,3-3 0,-4 4 0,0-1-110,1 0 1,-4 4-1,2-3-168,-2 2 1,3 1 0,-1 7-1,1 3-36,1 4 1,-3 5-1,5 3 1,0 3-48,-1 2 1,2 3 0,1 6 0,-1 1 157,2-1 0,2 4 0,1-3 1,0-2-430,0-6 1,4 3 0,3-6-1,0 1-368,5-3 0,0-10 1,2-4-1,0-3-1139,0-2 1778,-1 0 0,33-57 0,-20 23 0,0-1 0</inkml:trace>
  <inkml:trace contextRef="#ctx0" brushRef="#br0" timeOffset="18269">5271 1832 9891,'-2'14'0,"-1"0"0,0-1 0,4-4 0,7-4 0,5-4 375,0-1 0,1-1 0,0-4 0,0-3-351,1 0 0,-1-4 1,0 4-1,-1-1 0,0 0 1,-3-3-1,-2 0 1,0-2-1,-2 0 0,1-1 1,-5-4-1,-2-1 1,-4-1-1,-6 4 0,-2 1 1,-3 1-1,-2 4 1,-2 5-1,2 2 0,1-1 1,2 3-1,0 6 1,0 5-1,1 4 0,-1 2 1,1 3-1,4 6 1,4 4-1,4 3 0,1 3 1,0 2-1,0 3 1,0 1-1,2 0 0,7-3 1,4-4-1,5-3 1,2-4-1,3-3 0,4-4 1,1-5-1,-1-5 1,3-6-25,2-6 0,6-23 0,4-12 0,6-3 0,0-1 0</inkml:trace>
  <inkml:trace contextRef="#ctx0" brushRef="#br0" timeOffset="20298">6040 1398 8081,'-14'-5'605,"4"3"-528,1-3 0,6 10 0,-2 6 0,3 6 0,2 8 0,2 6 0,1 8 0,2 4 0,-3 5 0,0 2 0,0 4 0,1 2 0,2 0 0,-2-6 0,-1-7 0,-2-5 0,0-6 0,0-4 0,0-7 0,0-12 0,0-13 0,0-6 0,1-6 0,2-3 0,3-3 0,0-4 0,2 2-713,0 0 0,1 1 1,4-7-1,-3 1 428,0 1 1,-1-1-1,5 10 1,1 2 281,-2 1 0,1 4 1,0 2-1,0 8 1,0 4-1,0 10 1,-2 3-1,0 5 1,-3 3-1,0 5 1,0 3-1,-1 0 1,0-1-1,-2-2 1,0 0-1,-3 0 0,-1 0 1,-2 0-1,0 0 1,-2-2-1,-3-3 1,-4-4-1,-3-3 1,-2-2-1,0-1 1,0 0-1,0-3 1,0-6-1,0-3 1,0-1-1,0-1 0,0-3 1,1-6-1,0-3 1,2 0-1196,2-1 0,4-7 1121,-5-2 0,26-47 0,-7 29 0,-1 0 0</inkml:trace>
  <inkml:trace contextRef="#ctx0" brushRef="#br0" timeOffset="20403">6640 1776 10053,'0'-14'0,"-1"1"0,-2 3 0,-3 2 0,-2 0 0,-3 2 0,-1 0 0,-2 1 0,-1 0 0,1 1 0,0 1 0,1 1 0,-1 2 0,0 0 0,0 2 0,1 3 0,2 2 0,2 3 0,-2-1 0,-1 3 0,-1 4 0,3 2 0,2 1 0,1 0 0,5 1 0,0 2 0,2 1 0,0 0 0,0 1 0,0 0 0,2 2 0,0-4 0,6-3 0,1-3 0,6-2 0,-1 0 0,3-2 0,-2-2 0,1-6 0,-2-3 0,0-1 0,0-1 0,-1-3 0,1-7 0,0-5 0,1-4 0,-3-2 0,-1-4 0,-2-4 0,2-2 0,0 2 0,-1 4 0,-1 3 0,-3-3 0,-3 2 0,-2 0 0,-1 5 0,-1 6 0,-2 5 0,-2 8 0,2 8 0,0 4 0,-1 4 0,0 0 0,1 5 0,1 1 0,2 2 0,0 3 0,0 1 0,0 0 0,0 0 0,0 0 0,2 0 0,1-2 0,3-1 0,1-3 0,0-2 0,1-3 0,3-3 0,2-5 0,6-34 0,3-14 0</inkml:trace>
  <inkml:trace contextRef="#ctx0" brushRef="#br0" timeOffset="20404">6809 1734 12774,'-13'2'0,"4"2"0,4 7 0,3 5 0,2 4 0,2 4 0,1 3 0,2 6 0,-2 3 0,-2 1 0,-1-1 0,0-2 0,0-3 0,0-2 0,0-3 0,0-5 0,0-4 0,0-5-244,0-7 0,5-17 1,0-16-1,0-2 1,0-1-1,3 0 1,1-2-343,0 2 1,0 2 0,1 1 0,0 0 492,1 0 0,-3 2 0,1 2 1,0 6 274,-1 2 0,2 2 0,-3 2 263,0 3 0,-2 2 1,3 9-1,-2 3-29,-3 4 0,4 4 0,-3 5 1,1 2-231,1 2 0,-4 1 0,2 5 1,-2 0-182,-2 0 0,0 5 0,0-1 1,0-1-358,0-1 0,0-4 1,0-3-1,0-2-937,0-2 1,0-7 1288,0 2 0,6-40 0,2-7 0</inkml:trace>
  <inkml:trace contextRef="#ctx0" brushRef="#br0" timeOffset="20468">7284 1790 10946,'1'-14'0,"2"0"0,3 0 0,1 0 0,-2 0 0,-1 0 0,-3 0 0,-1 0 0,-1 2 0,-3 1 0,-1 3 0,-3 2 0,-3 3 0,-1 0 0,-2 0 0,-1-2 0,1 3 0,0 4 0,1 5 0,-1 0 0,0 4 0,2 3 0,0 3 0,3 3 0,-1 2 0,3 2 0,2 3 0,3 1 0,2 1 0,0 3 0,0 0 0,2-1 0,3 0 62,4 2 0,4-4 1,1 2-1,0-5-173,0-8 0,1-2 0,2-4 0,2-3-155,-2-4 1,-1-3 0,-2-4-1,-1-3 233,1-4 0,-1-10 0,-2-4 0,-2-3 129,2-2 0,-3-5 0,-1 0 0,1 1-9,0-2 1,-5-2-1,3-4 1,-1 0-1,-1-1 1,1-2-1,0-2 1,-1-2-1,0-1 1,-3 0-1,-1 0 1,0 0-1,0 3 1,0 2-1,0 6 1,0 4-1,0 8 1,-1 5-1,-3 9 1,0 10 423,1 8 0,1 8 0,2 3 0,0 5-291,0 4 0,0 7 0,0 3 0,0 3-6,0 3 0,0 3 0,0 3 1,0 2-205,0 6 0,2-1 0,1 5 1,3-4-276,2-1 1,1 0 0,5-2 0,0-4-611,1-8 1,2-6 0,4-10 0,-1-4 874,1-8 0,10-25 0,-2-12 0</inkml:trace>
</inkml:ink>
</file>

<file path=ppt/ink/ink2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45:59.766"/>
    </inkml:context>
    <inkml:brush xml:id="br0">
      <inkml:brushProperty name="width" value="0.04286" units="cm"/>
      <inkml:brushProperty name="height" value="0.04286" units="cm"/>
      <inkml:brushProperty name="color" value="#FFFFFF"/>
    </inkml:brush>
  </inkml:definitions>
  <inkml:trace contextRef="#ctx0" brushRef="#br0">239 199 8002,'1'-8'806,"3"4"0,-2 1 44,3-2-726,-4 3 1,-1-5-1,-1 4-165,-4-2 0,-2-4 0,-6 2 0,2 1 0,2 0 0,-2 1 0,-2 1 0,-1-1 1,0 2-1,1-1 0,-1 2 0,0-3 0,0 2 0,-1 3 0,3 5 0,1 4 1,2 5-1,-2 3 0,0 3 0,2 2 0,3 3 0,1 2 0,0 4 0,3 4 331,0 1 1,2-5-1,0 1 1,2-2-171,2-3 0,4 0 0,4-4 1,-1-6-199,-1-6 0,-1 0 1,4-6-1,1-2 0,1-2 1,-1-1-1,0-1 0,0-5 1,-1-7-1,1-5 0,-1-4 1,-2-2-1,-2-3 0,2-1 1,2 0-1,-1-1 0,-3 2 1,-3 1-1,-1 2 0,1 4-365,2 0 1,-5 4 0,2-2 1123,-4 2-96,-1 8 0,0 4-276,0 8 0,0 4 1,0 8-1,0 2-27,0 5 0,0-1 0,0 3 0,0 3-134,0 3 0,5 2 1,0-5-1,-3 0-46,0-1 1,0 0 0,1-4-1,2-4-1617,-2-4 1,0-1 0,1-1 1514,5-4 0,4-33 0,1-15 0</inkml:trace>
  <inkml:trace contextRef="#ctx0" brushRef="#br0" timeOffset="234">476 227 8002,'-14'14'0,"2"0"389,2 0 1,0-5-296,5 0 0,1-5 0,9 0 268,4-2 1,4-2 0,3 0 0,1 0-36,1 0 0,6 0 0,-4 0 1,1-2-255,5-2 0,0 2 0,1-4 0,-3 1 13,0 0 0,-6-4 1,4 3-1,-2 0-698,-3 0 1,-3-1-1,-3 5-1359,-1-3 1971,-8 0 0,-39 11 0,-17 2 0</inkml:trace>
  <inkml:trace contextRef="#ctx0" brushRef="#br0" timeOffset="587">602 17 7888,'-7'-7'136,"6"-1"0,-3 6 1,2 2-1,2 8 0,0 6 1,2 6-1,1 3 0,1 7 1,-1 7-1,-1 8 0,-2 5 1,-2 1-1,-1 1 1,-1-1-1,-1-2 0,0-1 1,1-7-1,1-5-136,1-8 0,8-37 0,2-16 0</inkml:trace>
</inkml:ink>
</file>

<file path=ppt/ink/ink2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49:53.499"/>
    </inkml:context>
    <inkml:brush xml:id="br0">
      <inkml:brushProperty name="width" value="0.04286" units="cm"/>
      <inkml:brushProperty name="height" value="0.04286" units="cm"/>
      <inkml:brushProperty name="color" value="#FFFFFF"/>
    </inkml:brush>
  </inkml:definitions>
  <inkml:trace contextRef="#ctx0" brushRef="#br0">62 36 7885,'-5'-4'-208,"0"3"231,2-2 1573,2 2-1336,-7 1 0,7 1 1,-1 2-1,1 4-66,1 3 1,0 1-1,0 3 1,0 3-32,0 2 0,0 3 1,0 4-1,0 1-43,0 2 0,0 5 0,0 4 1,0 2-15,0 1 0,-3-1 0,0-1 0,1 0-48,1-3 1,0-2 0,-1-4 0,-1-5-74,1-3 1,1-2 0,1-3 0,0-3-91,0-2 0,0-3-1135,0 0 201,0-4 1,0-2 1038,0-6 0,-7-21 0,-3-9 0</inkml:trace>
  <inkml:trace contextRef="#ctx0" brushRef="#br0" timeOffset="382">36 18 7966,'-5'0'1001,"1"0"0,5-3 1,2 1-721,3 0 1,1 1 0,2 1 0,1 0-99,1 0 0,0 0 0,3 0 0,2 0-120,0 0 0,1 0 1,1 0-1,-1 0-134,0 0 0,1 0 1,-1 0-1,0 0-201,1 0 1,-2 0 0,0-1 0,-3-1-327,0-1 1,-2 0 0,-2 3-875,0 0 1472,-5 0 0,-15 12 0,-9 2 0</inkml:trace>
  <inkml:trace contextRef="#ctx0" brushRef="#br0" timeOffset="698">62 348 9818,'8'-3'317,"1"0"1,0 1-142,-1 1 1,1 1 0,1 0 0,1 0-108,4 0 1,-2 0 0,2 0 0,-1 0 35,0 0 1,2 0-1,-3 0 1,2 0-170,-1 0 0,-3 0 0,1 0 0,0 0-494,0 0 0,-1 0-407,-2 0 1,-1 3-386,1 0 1350,-4 0 0,-20 12 0,-10 5 0</inkml:trace>
  <inkml:trace contextRef="#ctx0" brushRef="#br0" timeOffset="1050">36 660 7889,'0'5'865,"1"-1"0,1-4-585,4 0 1,2 0 0,1 0 0,-1 0-56,1 0 1,3 0 0,0 0-1,2 0 18,1 0 1,-2 0 0,2 0 0,0 0-64,2 0 1,-1 0-1,0 0 1,-3 0-156,0 0 0,-1 0 1,-1 0-1,0 0-320,0 0 1,-4 0 0,-2 0-2404,2 0 2698,1 0 0,-34 0 0,-9 0 0</inkml:trace>
  <inkml:trace contextRef="#ctx0" brushRef="#br0" timeOffset="1714">781 287 7810,'-5'0'1298,"-1"0"-1264,4 0 0,-1 0 323,6 0 1,2 0-1,3 0 1,2 0-133,2 0 1,-3-1 0,4-1 0,-2-1-29,1 1 0,2 1 0,-1 1 0,-1-1-167,1-1 1,1 1 0,-2-2 0,-1 2-354,-2 1 0,3 0 1,-1-1-1,0-1-446,-1-1 0,-5 0 0,1 3-1294,1 0 2063,-3 0 0,0 0 0,-4 0 0</inkml:trace>
  <inkml:trace contextRef="#ctx0" brushRef="#br0" timeOffset="2014">729 487 6384,'6'0'500,"0"0"0,2 0-198,2 0 0,1-3 1,3 0-1,2 0 29,0-1 0,2 2 0,-1-3 1,1 1-188,2-1 1,-1 3 0,1-1 0,-2 1-204,0-1 1,-2 2 0,-2-2 0,-2 2-568,-2 1 1,-2 0 34,1 0 0,-4 1 591,-2 2 0,-45 10 0,-11 5 0</inkml:trace>
</inkml:ink>
</file>

<file path=ppt/ink/ink2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0:34.076"/>
    </inkml:context>
    <inkml:brush xml:id="br0">
      <inkml:brushProperty name="width" value="0.04286" units="cm"/>
      <inkml:brushProperty name="height" value="0.04286" units="cm"/>
      <inkml:brushProperty name="color" value="#FFFFFF"/>
    </inkml:brush>
  </inkml:definitions>
  <inkml:trace contextRef="#ctx0" brushRef="#br0">117 88 7830,'-4'-4'237,"3"0"582,-5 4 0,4 0-7,-4 0 1,4 0-536,-4 0 1,2 1 0,-2 3-176,0 4 1,4 2 0,-3 6-1,2 3-60,1 3 0,-2 9 0,2 4 0,-1 4-191,0 3 0,2 1 1,-2 2-1,3-5 54,3-5 0,1-7 0,4-5 0,0-6-153,0-5 1,0-7-1,0-2 1,0-3-30,0 0 1,-1-6-1,-1-3 1,-1-2 226,2-3 1,0-5 0,0-1 0,-1-1 69,-1-1 1,-3 2 0,1-2 0,-2 1 78,-1 2 1,0 0 0,0 3 0,-1 1 73,-2-1 0,-2 2 0,-5 3 0,-1 2 142,2 5 0,-3 2 0,1 2 0,-2 0-224,-1 0 1,2 3-1,-1 3 1,2 3-369,1 2 1,2 0 0,2-1 0,2 2-432,0 0 1,-1-2 707,2 0 0,11 21 0,5 3 0</inkml:trace>
  <inkml:trace contextRef="#ctx0" brushRef="#br0" timeOffset="208">300 463 7830,'-4'8'1468,"0"-3"-1103,4 0-365,0-3 0,0-9 0,0-6 0</inkml:trace>
  <inkml:trace contextRef="#ctx0" brushRef="#br0" timeOffset="585">428 72 7841,'0'-5'180,"-1"1"1479,-2 0-1127,2 2 1,-5 2 0,3 3 0,1 3-123,2 4 1,0 3 0,0 6 0,0 3-268,0 4 0,0 3 0,-1 5 1,-1 4 233,-1 1-237,1 0 1,2-2 0,0-3-299,0-1 82,3-1 1,-1-7 0,3-5-236,1-5 1,-1-6-1,1-5 1,2 0-196,2-2 0,0-2 0,-2-3 0,0-3 171,0-4 1,0-2 0,0-4 0,-1 0 358,-1 0 0,1-1 1,-3-1-1,1 0 113,-3 0 0,-1 2 0,-1 2 1,0 1 89,0 2 0,-1-2 0,-1 2 0,-4 2 86,-1 3 0,-2 0 1,0 3-1,-2 1-285,1 2 0,-1 0 0,0 0 0,1 3-581,2 2 0,0 2 1,0-1-1,0-1-1953,3 1 2506,2 1 0,13 12 0,4 2 0</inkml:trace>
  <inkml:trace contextRef="#ctx0" brushRef="#br0" timeOffset="1051">682 176 7841,'-5'0'1989,"0"0"-1805,3 0 0,-1 0 1,6 0 222,2 0 1,3 0 0,2 0 0,2 1-272,0 2 0,0-2 0,3 5 1,-2 0-84,1 1 1,-2 2-1,1 1 1,-2 1-1,-1 1 0,-5 2 1,-1 3-1,-1 0-97,-1 2 1,-3-1-1,-4-1 1,-3 1-70,-3 1 1,0-2-1,-3-3 1,0-1 105,0-2 1,2 0 0,-1-3 0,2-1 162,1-2 0,1-1-84,1-4 1,4-1-71,1-2 0,3 0 0,3-3 7,2 0 1,0 4-1,0 0 1,1 0 96,1-1 0,4 2 1,0-1-1,-1 1 8,2 1 1,-3 0-1,4-1 1,-1-1-64,1 0 1,-3-1 0,3 3 0,-2 0-242,-1 0 1,1 0 0,0 0-1931,-1 0-14,-1 0 2134,-5 0 0,-22-14 0,-8-4 0</inkml:trace>
  <inkml:trace contextRef="#ctx0" brushRef="#br0" timeOffset="1449">1041 1 8195,'-3'8'948,"1"0"0,-1 0 1,3 0-1,0 0-476,0 0 0,0 2 0,0 3 0,0 2-242,0 4 1,-1 4-1,-1 4 1,0 2-189,0 2 0,1 2 0,1 1 0,0 2-36,0 1 1,0-5 0,1-4 0,2-2-302,2-3 1,2-6 0,1-2 0,0-5-172,0-4 0,2-4 1,2 0-1,-1-4 131,1-3 0,2-6 0,-1-2 0,-1-3 127,-1-3 0,0 0 0,-1-3 0,-2 0 242,-2 0 0,-2-1 1,2-1-1,-4 1 178,-1 2 1,-1-1 0,0 4-1,0 2 206,0 2 0,-6 5 1,-2 1-1,-2 5 35,-1 2 0,-2 2 0,-3 2 1,1 3-95,-1 3 0,0 4 0,0 3-359,0 0 0,-7 24 0,-2 7 0</inkml:trace>
</inkml:ink>
</file>

<file path=ppt/ink/ink2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0:41.478"/>
    </inkml:context>
    <inkml:brush xml:id="br0">
      <inkml:brushProperty name="width" value="0.04286" units="cm"/>
      <inkml:brushProperty name="height" value="0.04286" units="cm"/>
      <inkml:brushProperty name="color" value="#FFFFFF"/>
    </inkml:brush>
  </inkml:definitions>
  <inkml:trace contextRef="#ctx0" brushRef="#br0">247 160 7996,'0'-8'2826,"0"3"-2249,0-1 1,-1 5 0,-1-1-395,0 4 0,-5 2 1,2 5-1,-2 2-128,-1 2 0,-1 5 0,-1 2 0,-3 2-361,1 3 0,-5 3 0,3 0 0,0 0-287,-1 2 1,0-3-1,0 0 1,1-3-329,4-3 0,2-2 921,2-6 0,-1-26 0,3-10 0</inkml:trace>
  <inkml:trace contextRef="#ctx0" brushRef="#br0" timeOffset="363">24 176 8395,'-4'4'-26,"3"0"0,-4-3 182,2 1 0,-1 0 0,2 4 500,0 0 1,0 1 0,5 2-402,2 1 1,2 0 0,1 2-1,1 1-136,1-1 0,0 2 1,3 1-1,2 1-120,0 0 1,1 1-1,0 1 1,-1 0-156,1-3 1,-2 1-1,-1-4 1,0 1-3,0 0 0,1-4 1,-4 0-1,0-3-468,-1 1 0,-4-4 0,1 0 626,0-2 0,-13-16 0,-3-2 0</inkml:trace>
  <inkml:trace contextRef="#ctx0" brushRef="#br0" timeOffset="782">502 128 8041,'0'8'547,"0"0"0,0 4 0,0 1 0,1 4-276,1 4 0,-1 1 0,2 7 0,-1 2-230,0 3 1,-1 1 0,2 2-1,-2-2-130,-1-2 0,0-2 0,0-2 0,0-3-599,0-4 1,3-6-1,0-6-1188,1-1 1876,-2-4 0,12-41 0,0-13 0</inkml:trace>
  <inkml:trace contextRef="#ctx0" brushRef="#br0" timeOffset="1148">701 280 8059,'-3'8'64,"1"-1"0,-3 1 0,2 0 94,1 0 1,1 1 0,1 2 0,0 3 99,0 4 0,0-1 1,1 4-1,2-1 21,2 0 1,2 2 0,1 2 0,0-1-289,0-2 1,3 1-1,-1-3 1,1-2 12,0 0 1,2-4 0,2-4-1,-1-2-175,-1-1 0,0-5 0,3 1 0,0-4-47,0-3 1,-1-3 0,-1-2 0,-1-5 189,-2-2 0,3-1 0,-4-3 0,-1-1 122,-3-1 0,1-1 1,-4 0-1,1 0 114,-1 0 1,0 0-1,-4 0 1,-3-1 9,-4-1 0,0 4 0,-6-1 1,0 3 96,-1 5 0,-1 3 0,-1 4 1,0 1-206,-2 1 1,0 6 0,4 7 0,-2 1-587,-2 3 1,5 3 0,-1 0-1,3 1 476,5 1 0,10 14 0,6 3 0</inkml:trace>
  <inkml:trace contextRef="#ctx0" brushRef="#br0" timeOffset="1713">1091 184 9775,'8'0'337,"-2"0"0,-1 0 1,1 0-905,1 0 1,1 0-1,0 0 567,0 0 0,18-4 0,4 0 0</inkml:trace>
  <inkml:trace contextRef="#ctx0" brushRef="#br0" timeOffset="2643">1267 41 7317,'8'0'108,"0"-1"1,0-1-1,0-1 152,3 1 0,-1 2 1,2 0-1,1 0-93,-1 0 1,-2 0 0,0 2 0,-2 3-103,-2 2 0,0-1 1,-4 5-1,-1 0-37,-2 0 0,-4 3 1,-4-1-1,0 2 18,-2 1 1,-3 0-1,1-1 1,0-1 22,0 0 1,3-5 0,-1 1-49,3-4 1,2 0 0,2-4 22,0-3 0,5 0 1,5-4-1,1-1-178,1-1 0,0-1 1,2 0-1,2 0 54,0 0 0,-1 1 0,1 1 1,0 1 77,-3 2 1,1 0 0,0 3 0,0 0 63,0 0 1,-1 0-1,-1 1 1,-1 2 81,-2 2 1,2 3 0,-5 2 0,0 0 23,-1 0 0,-1 1 0,0 1 1,0 0 2,0 3 1,-4-3 0,-1 0 0,-2 1-73,-1-1 1,-3-2-1,0 0 1,-1-1-213,1-1 1,-1-1-1,3 0 1,-2-3-269,1 0 1,1-2 0,1-2 0,0-1-1524,0-1 1904,4-6 0,8-37 0,4-10 0</inkml:trace>
  <inkml:trace contextRef="#ctx0" brushRef="#br0" timeOffset="2868">1545 41 8059,'1'-5'874,"2"2"1,-2 3-1,2 3-646,-3 2 1,3 3-1,0 0 1,-1 2-118,-2 1 0,0 3 0,0-1 0,0 1-108,-3 0 1,2 1 0,-2-3-1,2 1-150,1 1 0,0-5 0,0 2 0,0-2-61,0-1 1,1-3-1,2 0 1,2-2 1,2-1 0,1-2 1,1-3-1,2-1 171,2-1 1,-1-2-1,1 2 1,-1-2 18,1-1 1,-1 0-1,2 0 1,-1 1-15,-2 2 1,0-2 0,-3 4 0,0-1-124,0 1 1,-1-1 0,-1 2-679,-1 0 831,-3-1 0,-20 7 0,-8 0 0</inkml:trace>
  <inkml:trace contextRef="#ctx0" brushRef="#br0" timeOffset="3114">1665 1 7734,'0'5'461,"0"0"1,0-2 0,0 2-1,0 2-195,0 0 0,0 1 0,0 0 1,0 3-241,0 2 0,0 5 0,1 1 1,1 2-188,0 1 1,1 1 0,-3 0 0,0-1-295,0-1 0,0-3 1,0 1-1,0-3-778,0 0 1233,0-3 0,-7-9 0,-2-5 0</inkml:trace>
</inkml:ink>
</file>

<file path=ppt/ink/ink2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0:47.960"/>
    </inkml:context>
    <inkml:brush xml:id="br0">
      <inkml:brushProperty name="width" value="0.04286" units="cm"/>
      <inkml:brushProperty name="height" value="0.04286" units="cm"/>
      <inkml:brushProperty name="color" value="#FFFFFF"/>
    </inkml:brush>
  </inkml:definitions>
  <inkml:trace contextRef="#ctx0" brushRef="#br0">24 295 6937,'-4'1'319,"1"2"0,2-2-291,1 5 1,0-4 0,0 4 50,0 0 0,3-2 1,1 1-42,0-2 1,1 4-1,3-2 0,0-2 28,0 0 1,0-2 34,0-1 0,-3 0 48,1 0 0,-4-4-27,0-1 1,-1-2-1,-1-1-8,0 0 0,0 3 0,-1 0 0,-1 1 64,0-1 1,-4 3-1,3-3-34,-2 2 1,0 0 0,-3 3-87,0 0 1,0 0-80,0 0 0,1 1 0,1 1 0,2 1-16,0 2 1,1 0-1,3 3 10,-3 0 1,2 0 0,-2 0-35,2 0 1,2-3 0,1 1 1,1 0 0,2-2 1,-1 1-1,0-2-43,2-1 0,-1 0 0,0-1-16,1 2 0,1 0 93,1-3 1,0 0 0,-1-1 53,-1-2 1,0-1-1,-4-4 114,0 0 1,-1 0 0,-1 0-6,0 0 1,0 3 0,0-1 0,-1 1-54,-1 1 1,0-3-1,-3 4 1,1-1 16,-1 1 1,0-1-83,-3 2 0,0 1-139,0-2 0,0 2 14,0 1 0,4 1 0,1 2 52,2 2 1,1-1 0,0 2 22,0 0 0,0-2 0,0 2-37,0 0 1,1 0-1,1 0-51,1 0 1,3-4 67,-1 4 1,2-5-1,1 2 9,0-2 1,-3-1 54,1 0 1,-2-1-1,2-2 118,-4-2 1,0 1 0,0-2 33,0 0 1,0 0-1,-4 0-50,0 0 0,-4 4-31,0-4 0,-1 5-131,-1-2 1,3 2-85,0 1 1,2 0-1,-2 1-108,2 2 1,0-2 184,3 5 1,0-4 38,0 4 1,3-4 0,0 3-21,2-2 1,-3 1 0,1-2 9,1 0 0,-2 1 205,3-3 145,-3 0-92,1-4 0,-4 1-171,-1-2 0,-2 0 0,-2 3-176,1 0 0,2-1-394,-2 3 0,3 1 507,-1 2 0,-1 8 0,-1 6 0</inkml:trace>
  <inkml:trace contextRef="#ctx0" brushRef="#br0" timeOffset="2097">399 32 8537,'-8'-4'4,"0"1"0,3-1 89,3-2 1,2 3-1,2-1 110,4 1 1,2 2 0,1-2 0,2 2-12,-1 1 1,1 0 0,0 0 0,-1 0-162,2 0 0,-3 3 0,2 1 1,0-1-1,0 1 1,-1 2 0,-2 0 0,-1 3-25,-1 2 0,0 3 0,-4-2 0,0 1-48,-1 1 1,-1 2 0,-1 3-1,-1 1 13,-4-1 0,-4 2 1,-1-2-1,-1-1 68,-3-2 0,1 0 0,0-1 0,2-1 66,0-4 1,1-2 0,1-2 350,-1-4-522,4-1 0,4-2 0,4-1-89,1 0 0,3-4 0,4 1 0,0 0 109,2 0 1,0 3-1,-1-2 1,2 2 12,0-1 0,-1 0 0,2 3 0,0 0 17,0 0 0,1 0 0,-3 1 0,2 2 34,1 2 0,-3 3 1,1 2-1,-2 1 40,1 2 0,0 0 1,-4 4-1,-1 0 51,-1 2 1,-3 0 0,1-3-1,-2 2 113,-1 1 0,-1-1 0,-2-3 0,-2 0 16,-2-2 0,-2-1 1,-1 2-1,-1-3-37,-2 1 0,0-4 0,-3 3 0,0-2-281,0-1 1,0-1 0,-1-1 0,0-1-500,-2-2 1,0 0 0,4-3 0,1 0 577,1 0 0,0-22 0,-3-4 0</inkml:trace>
</inkml:ink>
</file>

<file path=ppt/ink/ink2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0:57.543"/>
    </inkml:context>
    <inkml:brush xml:id="br0">
      <inkml:brushProperty name="width" value="0.04286" units="cm"/>
      <inkml:brushProperty name="height" value="0.04286" units="cm"/>
      <inkml:brushProperty name="color" value="#FFFFFF"/>
    </inkml:brush>
  </inkml:definitions>
  <inkml:trace contextRef="#ctx0" brushRef="#br0">0 0 8941,'5'8'0,"-3"1"131,-1 2 1,0 5 0,1 5 0,1 3-80,-2 2 1,0 3 0,-1 3 0,0 2-144,0 0 0,0 4 0,0-4 0,0-1-124,0-3 1,0-3 0,0-4 0,0-1-261,0-4 1,0-4-1,0-4 475,0-1 0,0-12 0,0-2 0</inkml:trace>
  <inkml:trace contextRef="#ctx0" brushRef="#br0" timeOffset="197">183 191 8203,'-2'6'203,"-1"-1"0,1 0 0,2 3 0,0 0-69,0 0 0,0 1 0,0 2 0,0 2 4,3 2 1,-1 2 0,2 1 0,1 3-97,-1-1 0,1 3 0,3-3 0,-2 2 104,-1-1 1,0-4 0,3 0 0,1-4-157,2-2 0,-2-1 0,2-5 1,0-2-366,-1-2 1,2-1-1,-2-1 1,1-2 146,2-5 0,-4-1 0,2-5 0,-1 0 265,0-1 0,-1-3 0,1-1 0,-3 0 81,-2 0 0,0 1 0,0-2 0,-2 0 42,-3 3 0,0 0 0,0 0 0,-1-1 1,-5 0 0,1-1 0,-6 4 0,-1 1 50,-1 1 1,-2 3-1,-1 0 1,0 4-175,0 3 0,0 3 0,1 0 1,1 0-315,1 0 1,0 3 0,0 2 0,2 2-485,2 1 0,1 0 0,1 0 761,2 0 0,16-7 0,6-2 0</inkml:trace>
</inkml:ink>
</file>

<file path=ppt/ink/ink2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0:56.407"/>
    </inkml:context>
    <inkml:brush xml:id="br0">
      <inkml:brushProperty name="width" value="0.04286" units="cm"/>
      <inkml:brushProperty name="height" value="0.04286" units="cm"/>
      <inkml:brushProperty name="color" value="#FFFFFF"/>
    </inkml:brush>
  </inkml:definitions>
  <inkml:trace contextRef="#ctx0" brushRef="#br0">200 1 8129,'8'0'-227,"-3"0"818,0 0-486,-3 0 0,1 0 0,-6 3 0,-1 2 33,-1 3 0,-2 0 0,2-1 0,-2 2-25,-1 2 0,-3 0 1,1 4-1,0-2-180,1 1 0,1 4 1,-1 1-1,0 1-233,-2-1 1,0 2 0,3-1 0,0-1-1085,-3 1 1384,2 2 0,1-5 0,5 2 0</inkml:trace>
  <inkml:trace contextRef="#ctx0" brushRef="#br0" timeOffset="316">1 25 7241,'0'7'850,"1"1"-695,1 0 0,3-2 0,3 0 0,0 2-53,0 2 0,2 4 1,2-1-1,0 2-59,2 1 1,1 3 0,1-1 0,0 1-106,0 0 0,1-2 0,1 2 0,0-3-324,0-3 0,-4 1 1,-1-3-1,-1-2-793,0 0 1179,-2-1 0,-6 11 0,-4 2 0</inkml:trace>
</inkml:ink>
</file>

<file path=ppt/ink/ink2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1:00.101"/>
    </inkml:context>
    <inkml:brush xml:id="br0">
      <inkml:brushProperty name="width" value="0.04286" units="cm"/>
      <inkml:brushProperty name="height" value="0.04286" units="cm"/>
      <inkml:brushProperty name="color" value="#FFFFFF"/>
    </inkml:brush>
  </inkml:definitions>
  <inkml:trace contextRef="#ctx0" brushRef="#br0">65 73 8312,'-5'-4'296,"-2"3"-111,2-2 0,0 3 0,0 0-99,-1 0 1,1 0-1,1 0 1,0 2 4,-1 1 1,3 3 0,-1-1 0,0 0-163,1 0 1,-1 0 0,3 3-55,0 0 1,0 0 0,0 0 0,0 0 11,0 0 1,1 0 0,1 0 0,1 0 101,1 0 0,2 0 0,2 0 0,0 1 63,0 2 0,0-3 0,1 3 0,0-2 28,2-1 0,-1 0 0,-2-1 0,0-1-71,0-1 0,0 1 0,-1 2 0,0 0-24,-2 0 1,-3-3-1,0 0 1,-1 1-111,-1 1 0,0 1 0,-1 0 0,-1-2-6,-4-1 1,-1-2 0,-1 1 0,-1 1-4,-1-1 1,1-2 0,-2 0 0,3-1-13,0-1 1,2-2-1,1-2 1,-1 0 77,-1-3 0,2 0 0,3-1 0,1-2 12,1-1 0,0-2 0,0 1 0,1 0 57,1-2 1,2-1 0,3 0 0,0 1 43,2 0 1,1 1 0,-2-3 0,2 0 43,1 0 0,-1 3 0,-1 0 0,1-1 68,1 2 1,-1 0-1,-3 2 1,-1-1-27,0 2 1,-4 0 0,1 1 0,0 0 223,-1 0 0,0 1 1,-4 0-151,-4 2 0,-2 3 0,-1 0 0,-2 1-152,1 1 1,1 0-1,1 0 1,0 1-402,0 1 0,0 2 0,0 2 0,1-1 348,-1 2 0,-4 10 0,0 5 0</inkml:trace>
</inkml:ink>
</file>

<file path=ppt/ink/ink2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1:06.741"/>
    </inkml:context>
    <inkml:brush xml:id="br0">
      <inkml:brushProperty name="width" value="0.025" units="cm"/>
      <inkml:brushProperty name="height" value="0.025" units="cm"/>
      <inkml:brushProperty name="color" value="#FFFFFF"/>
    </inkml:brush>
  </inkml:definitions>
  <inkml:trace contextRef="#ctx0" brushRef="#br0">24 0 20717,'-8'0'-399,"0"0"1181,4 0-355,0 0 1,5 0 0,2 0-1,2 0-95,2 0 1,-1 0 0,1 0 0,2 0-149,0 0 1,3 0 0,-1 0 0,2 0-109,1 0 0,-2 0 1,1 0-1,2 0-21,3 0 1,0 0 0,4 0 0,2 0 22,2 0 1,4 0-1,-1 0 1,2 0-130,1 0 0,-3 0 0,0 0 0,0 0-47,0 0 0,2 0 1,-3 0-1,1 0 109,0 0 0,-2 0 0,3 0 0,1 0 80,0 0 0,3 0 1,-6 0-1,1 0-87,0 0 0,2 0 1,2 0-1,-3 0-80,-2 0 0,3 0 1,-2 0-1,2 0 70,1 0 1,-3 0-1,-1 0 1,0 0 12,1 0 1,-1 0 0,2 0 0,-1 0 23,2 0 0,-1 0 1,3 0-1,0 0-57,-1 0 1,2 0-1,-3 0 1,3 0-19,0 0 1,5 0 0,0 0 0,2 0-38,0 0 1,0 0 0,1 0 0,2 0-60,1 0 1,1 0 0,0 0 0,4 0 93,3 0 0,1 0 1,0 0-1,-1 0 27,1 0 0,1 0 1,3 0-1,0 0 34,0 0 1,3 0-1,-7 0 1,2 0-4,3 0 1,4 0 0,-1 0 0,0 0 102,1 0 1,0 0-1,2 0 1,-1 0 77,0 0 0,-1 0 0,-5 0 0,2 0-347,1 0 0,0 0 1,-5 0-1,-2 0 133,-1 0 0,1 0 0,-1 0 1,1 0 43,-1 0 1,-2 0-1,-3 0 1,0 0 0,-1 0 0,3 0 0,-2 0 0,-3 0-22,-1 0 0,-3 0 1,2 0-1,1 0-19,1 0 1,-2 0 0,0 0 0,-3 0 25,-3 0 0,3 0 0,-2 0 0,1 0-25,-1 0 1,1 0 0,2 0 0,0 0-34,-1 0 1,0 0-1,-4 0 1,0 0 15,2 0 0,0 0 0,-1 0 0,-1 0 34,-1 0 0,-2 0 0,2 0 0,0 0 7,-1 0 1,1 0-1,-3 0 1,0 0 33,0 0 1,2 0 0,0 0 0,-2 0 29,-2 0 0,-2 0 0,2 0 1,-2 0-29,0 0 0,-2 0 0,-2 0 0,0 0-50,0 0 0,0 0 1,-1 0-1,-2 0 11,-2 0 1,-2 0 0,-1 0 0,-1 0 5,-2 0 0,1 0 0,-3 0 0,-2 0 34,0 0 1,-1 0-1,0 0 47,0 0 0,0 0 261,0 0-365,0 0 2,-4 0-216,0 0 0,-3 0 25,2 0 0,-2 0 118,5 0 1,-4 0 98,4 0 0,-4 0 199,4 0 0,-4 0 48,4 0-347,-5 0 0,6 0-47,-1 0 1,-2 0 62,1 0 0,-2 0 54,2 0 304,1 0 0,-1 0-189,0 0 1,-2 0-14,2 0-122,-3 0 0,2 0-26,-1 0 46,-2 0 1,3 0-204,-1 0 91,-2 0 0,3 0-36,-1 0-220,-2 0 98,6 0 0,-5 0-162,3 0 1,-2 0 3,2 0 1,-2 0 419,2 0 1,-2 0-57,2 0-678,-3 0 684,1 0 376,-3 0 0,-1 0 234,-1 0-577,1 0-879,-6 0 119,6 0 799,-3 0 0,1 0 0,-2 0 0</inkml:trace>
</inkml:ink>
</file>

<file path=ppt/ink/ink2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1:10.556"/>
    </inkml:context>
    <inkml:brush xml:id="br0">
      <inkml:brushProperty name="width" value="0.04286" units="cm"/>
      <inkml:brushProperty name="height" value="0.04286" units="cm"/>
      <inkml:brushProperty name="color" value="#FFFFFF"/>
    </inkml:brush>
  </inkml:definitions>
  <inkml:trace contextRef="#ctx0" brushRef="#br0">96 16 7497,'-4'0'602,"0"0"0,4 0-255,-3 0 0,2 1-247,-2 2 1,2-2-1,1 5 1,-2 0-206,-1 1 1,1 4 0,1 3 0,-1 1-34,-1 1 0,-3 0 0,1 3 0,-1 1 50,0 1 0,-1 1 1,2-4-1,-1 0 51,0-1 1,0-1-1,3-1 1,-1-2 71,0-2 1,2-5-5,2-1 0,1-3-10,1 1 0,0-2 0,3-1 0,2 0 19,0 0 0,1-3 0,1-1 0,0 1 9,2-1 0,2-1 0,-1 2 0,0-1-2,2 0 0,-1-2 1,0 2-1,1-1-17,1-1 0,-2 2 1,0-2-1,-1 1-51,1 2 1,-4-3-1,2 3 1,-2-1-289,-1 1 1,-3 0-696,0 3 1004,-3 0 0,-30 21 0,-12 6 0</inkml:trace>
  <inkml:trace contextRef="#ctx0" brushRef="#br0" timeOffset="351">136 80 8140,'0'8'659,"1"0"0,1 0-557,1 3 1,-1 1-1,-2 5 1,0 2-6,0 2 1,0 2 0,0 2 0,0 1-123,0 0 0,0 3 0,0-2 0,-1-1-254,-1-2 1,1-1-1,-2-1 1,2-4-795,1-1 1073,0-5 0,0-18 0,0-8 0</inkml:trace>
  <inkml:trace contextRef="#ctx0" brushRef="#br0" timeOffset="650">319 151 8250,'6'5'696,"-1"-3"-634,1-1 1,1-1 0,2 0 0,1 0 80,1 0 0,2 0 1,-2 0-1,2 0-139,1 0 0,-2 0 0,1 0 0,-1 0-169,0 0 1,-2 0 0,1-1 0,-2 0-145,-1-2 1,0 0-560,0 0 1,-1 1 867,-2-3 0,-30 3 0,-10-2 0</inkml:trace>
  <inkml:trace contextRef="#ctx0" brushRef="#br0" timeOffset="1137">335 167 8219,'-4'4'948,"0"-2"-839,1 3 0,2-2 0,-2 2 0,2 1 58,1 1 0,0 1 1,0 0-1,0 0-175,0 0 1,0 3-1,0-1 1,0 1 37,0 0 0,0-2 1,0 2-330,0-2 1,0-1-216,0 0 0,1-4 259,2-1 1,-1-2-1,3-1 152,1 0 1,1-4 0,1 0 58,0-1 0,0 2 0,0 2 0,0-1 147,0-1 1,0 1 0,0 2 0,0 0-15,0 0 0,3 1 0,-1 0 1,0 3 82,-1 0 0,-1 2 0,0 2 0,0 0 14,0 0 0,-3 0 0,-1 2 0,0 2-14,-2 0 1,-1-1 0,-1 1 0,0 0-6,0 1 1,-4-3 0,-1 1 0,-2 0-24,-1-1 1,-1 0-1,-1-3 1,0-1-362,0 1 1,-2 1 0,1-6-1,-1 1-195,1 0 1,-3-2-1,3 2 1,-1-3 411,1-3 0,0-33 0,3-12 0</inkml:trace>
  <inkml:trace contextRef="#ctx0" brushRef="#br0" timeOffset="1603">710 239 7876,'0'8'268,"0"-3"1,0 1-1,0 0-45,0 1 1,0 1-1,0 1 1,0 1-20,0 4 1,0 1 0,0 1 0,0 2-62,0 1 1,1 2 0,1-2 0,3-2-162,-1 0 0,3 1 0,-1-2 0,2-4-212,2-2 1,0-3 0,2-2 0,1-2 49,-1-2 0,-1-2 1,1-3-1,0-4 35,1-4 0,-3-6 0,3-1 0,-2-1 113,-1 1 0,-1-3 1,-1 1-1,-1-2 107,-2 2 1,2-1 0,-5 3 0,0-1 106,-1 1 1,-5-3 0,-1 4-1,-2 0 9,-1 1 0,-3 4 0,0 0 0,-2 0-84,-1 4 0,0-1 0,0 6 0,1 1-3,-1-1 0,-4 2 1,0 6-1,2 3-212,2 3 0,2 3 0,-3-1 0,4 0-550,2 2 658,-1-2 0,20 10 0,0-1 0</inkml:trace>
  <inkml:trace contextRef="#ctx0" brushRef="#br0" timeOffset="2233">1419 127 7849,'-6'0'1172,"1"0"0,2 0 0,-1 1-929,1 2 1,-3 0-1,3 4 1,-1 3-183,1 1 0,-4 2 1,2 3-1,-2 1-134,-1 2 1,-3-2-1,1 5 1,-1-1-562,0-1 0,-1 2 0,-2-3 1,2-1-684,0-2 0,-1-3 1317,2-3 0,-6-11 0,0-5 0</inkml:trace>
  <inkml:trace contextRef="#ctx0" brushRef="#br0" timeOffset="2516">1220 151 8375,'8'5'975,"0"-2"0,0 1-708,3 1 0,-1 2 0,2 1 0,1 1-238,-1 2 0,-1 0 0,2 3 0,1 0-32,1 0 0,0 1 0,-1 1 0,-1 0-122,-2 0 1,2-3 0,-2-1 0,-1 0-339,-1-2 1,-1-2-1,0 0-315,0 0 0,-4-2 778,-1-1 0,-17-3 0,-3 1 0</inkml:trace>
  <inkml:trace contextRef="#ctx0" brushRef="#br0" timeOffset="3415">1753 56 7975,'-8'0'563,"4"0"0,0 3 1,4 3-338,0 1 1,0 3-1,0 2 1,0 0-76,0 2 0,0 5 1,0 2-1,0 3-150,0 3 0,0 1 0,0 3 1,0-1-246,0-1 1,0-2-1,0 1 1,0-1 25,0-4 0,0-3 1,0-5-1,0-1-1474,0 0 1692,0-8 0,4-13 0,0-11 0</inkml:trace>
  <inkml:trace contextRef="#ctx0" brushRef="#br0" timeOffset="3993">1889 199 8496,'0'8'167,"0"0"0,0 3 0,1 0 0,0 2 86,2 1 0,2 4 0,-1 4 0,-1 1-184,1 1 1,2-1 0,-1 0 0,0 0-81,0-2 1,1-3 0,2-1-1,-1-3-164,1-3 1,1-3-1,1-3-1,1-2 0,-1-3 0,-2-3 0,0-3 64,0-4 1,3-2 0,-1-4 0,1 0 110,1 0 0,-6-1 0,2 0 0,-1-3 142,0 0 1,-3 2 0,-1 0 0,-2 1 36,-1 1 0,0 2 0,-1-1 1,-3 0 99,-4 1 1,0 1-1,-6-1 1,0 1-96,-1 2 1,2 0 0,0 3-1,-2 1-56,0 2 0,-1 1 1,1 4-1,1 0-334,1 0 1,3 4 0,0 2 0,1 3-661,1 2 1,3-1 866,3-2 0,11 14 0,5 4 0</inkml:trace>
  <inkml:trace contextRef="#ctx0" brushRef="#br0" timeOffset="4269">2263 135 7897,'4'5'307,"0"1"0,4-3 41,0-1 0,-3-2 0,1 0 1,0 0-178,1 0 0,1 0 1,0 0-1,0 1-148,0 2 1,0-2 0,0 1-478,0-1 1,-3-1 0,-1 1 453,0 2 0,-8-6 0,-5 2 0</inkml:trace>
  <inkml:trace contextRef="#ctx0" brushRef="#br0" timeOffset="4700">2630 56 7912,'0'-6'-81,"0"1"0,-1 3 0,-1-1 364,-1-1 1,1 3 0,1-4-189,-2 2 0,1-3 0,-2 3 28,0-2 1,-1 3-1,2-3-33,-2 2 0,0 0 1,-3 3-56,0 0 1,0 0-1,0 0 1,0 0-100,0 0 1,1 4 0,1 1-1,0 2 15,0 1 1,3 0-1,-1 0 1,1 0-69,1 0 1,-1 2 0,3 1 0,0-1 14,0-1 0,4-2 1,0-1-1,1-1 13,1 1 1,-1-2 0,3-1-1,0 0-168,0 0 0,0-1 0,0-2 0,0 0-192,0 0 1,0-2 448,0-1 0,3-17 0,2-2 0</inkml:trace>
  <inkml:trace contextRef="#ctx0" brushRef="#br0" timeOffset="5000">2669 56 7931,'-5'0'930,"0"0"1,3 3-652,-1 3 0,3-2 1,-1 1-169,-2 2 1,2 0 0,-2 1 0,3 0-127,0 3 0,0-1 0,-1 3 0,-1 1-357,-1 1 1,1 1 0,2 0 0,-1 0-1018,-2 0 1389,2-4 0,-6 7 0,3-2 0</inkml:trace>
</inkml:ink>
</file>

<file path=ppt/ink/ink2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1:20.841"/>
    </inkml:context>
    <inkml:brush xml:id="br0">
      <inkml:brushProperty name="width" value="0.04286" units="cm"/>
      <inkml:brushProperty name="height" value="0.04286" units="cm"/>
      <inkml:brushProperty name="color" value="#FFFFFF"/>
    </inkml:brush>
  </inkml:definitions>
  <inkml:trace contextRef="#ctx0" brushRef="#br0">86 80 7727,'-5'-6'1724,"2"1"-1156,-4 5 1,5 1 0,-2 3-324,3 3 0,1 3 1,0 1-1,0 4-51,0 2 1,0 5-1,0 3 1,0 3-69,0 3 0,-1 6 0,-1 2 1,-2 3-57,2 4 1,1-1-1,-1 4 1,0-3-78,-2-4 1,1-1-1,2-5 1,-2-3-220,0-4 1,-1-7 0,4-8-1,0-2-915,0-2 0,-3-5 1141,-1-5 0,1-23 0,3-12 0</inkml:trace>
  <inkml:trace contextRef="#ctx0" brushRef="#br0" timeOffset="381">107 5 7752,'-6'2'3952,"2"1"-3423,3-2 1,6 4 0,2-5-367,3 0 1,0 0 0,2 0-1,1 0-35,1 0 1,4 0-1,-3 0 1,2 0-237,2 0 0,1 0 0,1 0 0,1 0-289,-1 0 0,0 0 0,-1 0 0,-1-1-271,-1-3 1,-1 3 0,1-2-1051,-4 1 1023,-2-2 1,-8 7 694,-4 1 0,-47 32 0,-17 11 0</inkml:trace>
  <inkml:trace contextRef="#ctx0" brushRef="#br0" timeOffset="664">32 400 7752,'1'6'637,"3"-3"0,-2-2 1,5-1-263,2 0 0,0 0 0,2 0 0,1 0-193,2 0 1,-1 0 0,5 0 0,-1 0-105,0 0 0,3 0 0,-2 0 0,1 0-137,-1 0 1,1 0 0,-4 0 0,0 0-428,1 0 0,-2 0 0,-3 0-158,-1 0 1,1 4 0,-2 1-876,-1 1 1519,-4 1 0,-32 22 0,-8 6 0</inkml:trace>
  <inkml:trace contextRef="#ctx0" brushRef="#br0" timeOffset="964">0 762 7643,'11'4'173,"0"-1"457,-1 0 1,1-2 0,1-1-1,2-1-194,4-3 0,2 3 0,1-3 0,0 3-234,1 1 1,-1-3-1,0-1 1,1 0-226,-1 0 1,-1 3 0,-1-3 0,-2 2-323,-2-2 1,-1 3 0,-3-3-1613,0 3 1957,-5 1 0,-44 14 0,-16 4 0</inkml:trace>
  <inkml:trace contextRef="#ctx0" brushRef="#br0" timeOffset="1440">704 357 8770,'0'6'-331,"1"-1"1,2-5 1166,5 0 0,1 0 0,2 0 0,-1 0-744,1 0 0,0 0 0,-1 0 0,1 0-117,0 0 0,3 0 1,0-1-1,-1-2-249,-1 0 1,-1-1 0,-1 4 0,0-1-1072,-3-3 1,2 3 1344,-2-2 0,-40 11 0,-9 4 0</inkml:trace>
  <inkml:trace contextRef="#ctx0" brushRef="#br0" timeOffset="1630">704 485 6962,'10'0'763,"-2"0"1,-1 0 0,1 0-333,1 0 1,2 0-1,1 0 1,1 0-430,1 0 1,4-4-1,-3 1 1,1-1-136,-1 0 1,-1 2 0,-2-1 0,1 2-395,1 1 0,-3-4 527,-4 1 0,-23 9 0,-3 5 0</inkml:trace>
</inkml:ink>
</file>

<file path=ppt/ink/ink2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1:24.770"/>
    </inkml:context>
    <inkml:brush xml:id="br0">
      <inkml:brushProperty name="width" value="0.04286" units="cm"/>
      <inkml:brushProperty name="height" value="0.04286" units="cm"/>
      <inkml:brushProperty name="color" value="#FFFFFF"/>
    </inkml:brush>
  </inkml:definitions>
  <inkml:trace contextRef="#ctx0" brushRef="#br0">54 96 10738,'-6'5'802,"2"2"-629,3 2 0,1 6 0,0 1 1,0 3-6,0 4 0,0 5 1,0 0-1,-1 3-170,-3 1 1,2 4-1,-4 0 1,0 1-107,0 0 1,3-5-1,-3-5 1,1-1-621,3-2 1,1-6-947,1-4 1674,0-7 0,14-40 0,4-15 0</inkml:trace>
  <inkml:trace contextRef="#ctx0" brushRef="#br0" timeOffset="104">288 522 7815,'0'7'2490,"0"1"-1858,0-6-2227,0 3 1595,0-5 0,0-15 0,0-2 0</inkml:trace>
  <inkml:trace contextRef="#ctx0" brushRef="#br0" timeOffset="684">683 224 7815,'0'-7'385,"0"0"-5,0-2 0,0 4 0,0-3 0,0 0 24,0-1 0,3 2 1,1-1-1,-2 0-183,-1-1 0,-1-6 0,0 1 0,0 1-53,0 1 0,0 1 0,-1-2 0,-1-2-45,-2 2 1,-4 5 0,1 1 0,-3 0-165,0 1 0,-1 1 0,-1 5 0,-1 0-122,-1 0 1,0 5-1,3 3 1,0 4 21,1 2 1,-1 5-1,2-1 1,2 2 49,3 1 1,3 1 0,1-1 0,0-1 2,0-2 1,1 1-1,3-4 1,3-1-41,2-2 1,2 1-1,1-7 1,1 1-19,1 0 0,1-4 0,-2 0 0,2-1-71,-2-2 0,0-4 0,0-2 0,1-2-10,-1-4 0,-1-2 0,-2 0 0,2-3 53,2 0 0,-5-2 1,1 4-1,0 0 143,-1-1 0,-3 2 0,-1 3 494,0 1 585,-4-1-748,4 5 1,-9 6 0,1 7 0,-1 3-32,-1 0 1,4 2 0,-3 1-1,2 3-57,-1 0 0,0 2 1,-3 3-1,0 2-121,0 2 0,4-2 0,-3 5 0,2-1-90,-1 0 1,1-3-1,1 1 1,0-3-146,-1-1 0,-1 0 0,4-4 1,0-2-2340,0-4 442,0 0 2041,0-5 0,0-34 0,0-14 0</inkml:trace>
  <inkml:trace contextRef="#ctx0" brushRef="#br0" timeOffset="1532">1109 128 7815,'-7'-1'163,"0"-2"131,-1 0 0,2-4 1,-1 3 316,-2 2 0,0-3 0,-2 2-475,0 0 1,4 2 0,0 1-234,-1 0 1,3 5 0,2 2 27,1 2 0,2-2 0,0 1 1,0 0 51,0 1 0,0 2 1,2-2-1,1 1-83,4 1 1,2-3-1,0 6 1,1-2 156,1-1 1,2 3 0,-2 0 0,0 0 115,-1 2 0,1-3 0,0 3 0,-1 1-46,1-1 1,-4-1-1,-1 1 1,-1 0 46,-3-3 1,-1 0 0,-1 0-218,0 1 0,-4-1 0,-3-5 0,-3-2-216,-1-1 0,-3 0 1,-1-3-1,-1 2-45,1-2 0,1-2 0,3-2 0,0-3 25,1-1 1,0-1 0,3-4 0,4 0 8,1 1 0,2-2 1,2-1-1,1-2 74,4-2 0,4 3 0,2-3 1,1 1 286,-1-1 0,-1 3 1,-1-3-1,-1 1 88,1-1 0,0 4 0,-1-1 0,0 1 66,-3-1 1,1 2 0,-3-3-1,0 4 79,-1 0 0,0-3 0,-4 0 1,-1 1-114,-3 1 1,2 2 0,-5 3 0,-1 2-149,-2 1 1,-2 2-1,-1-1 1,-1 2-266,1 1 0,-2 4 0,0 4 0,2 1-111,1 2 1,-1 3 0,2 0 0,1 0 312,1 2 0,28 10 0,5 7 0</inkml:trace>
  <inkml:trace contextRef="#ctx0" brushRef="#br0" timeOffset="1784">1322 85 7815,'0'11'788,"-4"-5"1,4-1 0,0-5-574,5 0 0,5 0 0,2 0 0,1 0-51,1 0 0,4 0 0,-3 0 1,1 0-185,-1 0 0,3 0 0,-3 0 1,1 0-231,-1 0 0,-1 0-28,-3 0 194,-1 0 1,-4 1-1,-3 2 140,-6 5 0,1-3 0,-4 3 1,0 0 11,0 1 1,3 2 0,-3 0 0,0 0 52,0 4 0,2-2 0,-2 6 0,1 2-73,-1 3 1,2 5 0,-2 0 0,0 2-54,0 0 1,3 5 0,-3 0 0,0-3-218,0-4 0,4 0 0,-2-6 0,3-1-943,1-2 0,0-6 1165,0-7 0,14-28 0,4-4 0</inkml:trace>
  <inkml:trace contextRef="#ctx0" brushRef="#br0" timeOffset="2633">1695 160 7815,'-10'6'40,"3"0"250,-1-3 0,6 0 1,-1 4 260,1 1 1,4-2 0,0 1 0,3 1-303,1 2 1,1 1 0,3 0 0,1 2-264,0 2 1,-1 4 0,2-2 0,1 4-28,1 0 0,1 0 0,-5 0 1,1 1 118,0-1 0,-4 0 1,0 1-1,0-1 5,-1 0 0,-1 0 0,-5-4 0,0-1-25,0-1 1,-2-3-1,-1 2 1,-4-2-32,-3-1 1,0-4 0,-2-1-1,-1-2-207,-2-1 1,-2-2-1,1-1 1,1 0 26,0 0 0,-3-1 0,4-3 0,2-3-112,3-2 1,1-7 0,5-2 0,0-2-15,2-1 1,2-1 0,3-2-1,3-2-106,2-1 0,3 3 1,1-1-1,3 2 392,0 2 0,2 0 0,3 0 0,1-1 204,-1 1 0,-3 0 1,-2 0-1,0 2 125,-3 2 0,1 3 0,-2-3 0,-4 2 43,-2 2 1,-2 1 0,-4 1-1,-2 0 6,-1 1 0,-3 0 0,-5 3 0,-1 4-105,-2 1 0,-1 2 0,-3 0 0,3 0-243,-1 0 0,1 2 0,-4 1 0,2 3-359,2 0 1,-3 6 0,4-3-1,1 2-385,1 2 1,1 0 706,1-2 0,18 14 0,5 3 0</inkml:trace>
</inkml:ink>
</file>

<file path=ppt/ink/ink2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1:30.839"/>
    </inkml:context>
    <inkml:brush xml:id="br0">
      <inkml:brushProperty name="width" value="0.04286" units="cm"/>
      <inkml:brushProperty name="height" value="0.04286" units="cm"/>
      <inkml:brushProperty name="color" value="#FFFFFF"/>
    </inkml:brush>
  </inkml:definitions>
  <inkml:trace contextRef="#ctx0" brushRef="#br0">289 235 7765,'1'-6'590,"2"2"687,-1-1 1,2 2-389,-4-4 0,0 6-717,0 1 1,-4 5 0,-3 5-1,-3 2-187,-1 2 1,-3 4 0,-1 6 0,-2 2-277,-2 1 1,3 0 0,-2 3 0,0-2-248,2 2 1,-1-3-1,5 0 1,0-2-487,3-5 1,5-3 1023,1-6 0,6-20 0,3-4 0</inkml:trace>
  <inkml:trace contextRef="#ctx0" brushRef="#br0" timeOffset="315">1 224 7842,'7'0'429,"-1"1"0,0 2 31,0 0 0,1 6 0,5-1 0,1 4-111,1 2 1,4 5-1,-3-1 1,2 3-278,2 4 1,1-1 0,1 3-1,0-1-66,1-2 1,-4 2-1,-2-3 1,1-1-347,-1-3 1,-3-6 0,2 1 0,-4-2-571,0-2 0,-4-4 910,0-2 0,-4-12 0,1-4 0</inkml:trace>
  <inkml:trace contextRef="#ctx0" brushRef="#br0" timeOffset="890">726 203 7812,'0'-7'1209,"0"0"-674,0 4 1,0 0 0,0 6-354,0 5 0,0 5 1,0 2-1,0 3-146,0 4 0,0 4 1,0 6-1,0 1-234,0 3 1,0 2-1,0 4 1,0 0-217,0-3 1,0 0-1,0-6 1,0-3-1181,0-3 1594,0-2 0,14-32 0,4-7 0</inkml:trace>
  <inkml:trace contextRef="#ctx0" brushRef="#br0" timeOffset="1259">1003 320 6708,'-5'6'544,"4"4"1,-3-3 42,3 2 1,1 2-1,0 0 1,0 0-263,0 4 1,0 1-1,0 5 1,0 2-137,0 2 0,4-1 1,1 4-1,0 2-146,4 0 0,0-2 0,2-2 1,0-3-237,-1-1 0,1 1 0,0-7 1,0-2-106,4-3 1,-2-8-1,4 1 1,1-4 52,-1-4 0,2-3 1,-4-7-1,0-4 152,1-2 1,2-5 0,-4-1 0,-2-1 154,-4-3 0,1 3 1,-3-1-1,0-1 272,-2 2 1,-3-3-1,-1 4 1,-1 0-56,-3 0 0,-3-2 0,-6 2 1,-2 1-78,-2 2 0,-2 1 0,-4 8 0,-4 2-106,0 3 0,4 5 1,-4 5-1,3 4-497,-1 5 1,0 2 0,5 5 0,3-1-1421,6 1 1821,1-4 0,37 21 0,4 1 0</inkml:trace>
  <inkml:trace contextRef="#ctx0" brushRef="#br0" timeOffset="2296">1515 235 7812,'-6'5'975,"1"-4"1,10 4 0,2-5-628,2 0 1,2 0 0,1 0-1,1 0-205,1 0 1,0 0-1,-2 0 1,1 0-298,1 0 1,0 0-1,-3 0-990,0 0 0,-1 0 1144,1 0 0,-19-5 0,-5-1 0</inkml:trace>
  <inkml:trace contextRef="#ctx0" brushRef="#br0" timeOffset="2468">1973 96 7812,'-6'0'-28,"1"0"0,6 4 0,3 0 222,3-2 0,3 0 0,0 2 0,1 2-146,-1 0 0,-2 3 0,-1-2 0,0 3-65,-1 0 0,-2 1 0,-4 1 0,0 1 9,0 1 0,-4 5 0,-3-2 1,-4-1 16,-3-2 1,2 2 0,-3-2 0,0-1 142,1-1 1,1-5 0,5-1 455,1-1-379,0-2 1,1-4 0,3-1-85,6-2 0,3-3 1,4 3-1,1 2-60,0 1 1,0-3 0,2 1-1,2 0-36,-2 2 0,2 0 1,0-1-1,1-2-76,-1 2 1,1 1 0,-3 1-1,1 0-425,-1 0 0,-1 0 0,-2 0-754,1 0 1206,0 0 0,-5 0 0,-2 0 0</inkml:trace>
  <inkml:trace contextRef="#ctx0" brushRef="#br0" timeOffset="2754">2378 32 8949,'5'6'566,"2"-2"0,-1-3 0,1-1-468,1 0 0,2 0 0,0 0 0,1 0-223,0 0 1,-1-3 0,1-1 0,-1 2-8,1 0 0,0 1 0,-1-1-279,1-2 0,0 1 0,-1 2-547,1-3 1,-4 3 957,0-3 0,-19-2 0,-1 0 0</inkml:trace>
  <inkml:trace contextRef="#ctx0" brushRef="#br0" timeOffset="3219">2357 32 7870,'-11'6'95,"4"3"1,1-5 268,1 2 0,-2-2-55,4 3 0,-1 0 0,4 4-47,0-1 1,0-2 0,0-1-105,0 1 1,0 1 0,0 2-70,0 0 0,0-1 0,1 0 0,2-2-373,0-1 0,1-3 61,-4 3 0,4-5 1,3 2 150,3-3 1,-3-2-1,0-2 1,1-1 54,2-2 1,1 2 0,-1-2 0,1 0 16,0 0 0,-1 4 1,1-3-1,0 2 19,-1-1 0,1 1 1,-1 3-1,1 0-5,0 0 1,-1 1 0,1 1 73,0 2 0,-4 4 0,-1-1 0,-1 3 65,-3 0 0,3 1 0,-2 0 0,0 0 22,-2 4 0,-1-3 1,-1 3-1,-3-1-55,-3 0 1,1 1-1,-2-4 1,-3 2-213,-2 2 0,-1-1 1,2-5-1,-1 0-769,-1-2 0,-2-4 861,2 4 0,-21-23 0,-10-3 0</inkml:trace>
</inkml:ink>
</file>

<file path=ppt/ink/ink2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1:40.505"/>
    </inkml:context>
    <inkml:brush xml:id="br0">
      <inkml:brushProperty name="width" value="0.025" units="cm"/>
      <inkml:brushProperty name="height" value="0.025" units="cm"/>
      <inkml:brushProperty name="color" value="#FFFFFF"/>
    </inkml:brush>
  </inkml:definitions>
  <inkml:trace contextRef="#ctx0" brushRef="#br0">63 0 20396,'-17'0'497,"3"0"0,2 0 1804,1 0-2180,6 0 0,1 0 0,8 0 0,3 0 136,2 0 0,2 0 0,-1 0 0,2 0 73,3 0 0,1 0 1,5 0-1,2 0-171,2 0 1,-2 0-1,6 0 1,2 0-132,3 0 0,4 0 0,5 0 0,0 0-65,4 0 1,2 0 0,7 0 0,1 0 201,-1 0 0,3 0 1,1 0-1,3 0-40,1 0 1,-4 0 0,-1 0 0,-1 0-41,-2 0 0,1 0 0,1 0 1,2 0-43,-2 0 1,-1 0-1,-1 0 1,3 0-37,4 0 1,-5 0 0,6 0 0,-1 0 66,-1 0 0,4 0 0,0 0 0,1 0 65,0 0 1,-2 0-1,0 0 1,3 0-49,3 0 1,-6 0-1,-1 0 1,-2 0-208,1 0 0,2 0 0,2 0 0,0 0 41,0 0 0,-2 0 0,0 0 0,4 0 2,5 0 1,-4 0-1,1 0 1,-3 0-31,-1 0 0,1 0 1,4 0-1,0 0 64,-3 0 0,-4 0 0,-4 0 0,1 0 53,3 0 1,-6 0-1,2 0 1,-6 0 91,-1 0 0,-1 0 0,-1 0 0,-2 0-54,-4 0 1,2 0 0,-2 0-1,-1 0-13,-1 0 0,-5 0 0,-1 0 0,-2 0-92,-1 0 0,-1 0 0,-1 0 0,0 0-39,-2 0 0,-3 0 0,2 0 0,-2 0 88,2 0 0,-4 0 0,-1 0 0,-4 0 29,-3 0 1,2 0 0,-3 0 0,1 0 53,-1 0 1,-2 0-1,1 0 1,1 0-89,-1 0 1,-1 0 0,1 0-1,1 0-68,-1 0 1,-2 0 0,3 0 0,0 0 119,-1 0 0,-2 0 0,3 0 1,0 0-29,-1 0 1,-2 0 0,3 0 0,-2 0-26,-2 0 0,3 0 1,-2 0-1,-1 0-38,-1 0 1,-1 0-1,-1 0 60,1 0 0,-1 0 0,1 0-4,0 0 1,-4 0 0,0 0 4,1 0 0,2 0 1,0 0 20,1 0 0,0 0 1,-1 0-12,1 0 0,-4 0 1,0 0 42,2 0 1,-3 0-59,1 0-200,0 0-61,3 0 1,1 0-285,0 0 1,-4 0-364,0 0 1,-4 0-929,5 0 1828,-6 0 0,-26 0 0,-11 0 0</inkml:trace>
</inkml:ink>
</file>

<file path=ppt/ink/ink2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1:43.607"/>
    </inkml:context>
    <inkml:brush xml:id="br0">
      <inkml:brushProperty name="width" value="0.04286" units="cm"/>
      <inkml:brushProperty name="height" value="0.04286" units="cm"/>
      <inkml:brushProperty name="color" value="#FFFFFF"/>
    </inkml:brush>
  </inkml:definitions>
  <inkml:trace contextRef="#ctx0" brushRef="#br0">43 12 7830,'-1'-6'197,"-3"2"1,2 3 499,-5 1 0,5 5 0,-2 2-538,3 2 0,1 2 0,0 0 0,0 0-235,0 4 0,-4-2 0,1 4 0,-1 1-84,0-1 1,2 2 0,-1-4 0,2 0-79,1 1 0,0-2 1,0-3 86,0-1 1,1 0 0,2-3 77,4-3 1,3-3 0,1-1 0,0 0 249,4 0 0,-2-1 0,3-2 0,1-2 94,-1 0 0,1 1 1,2-3-1,-1 0-176,1 1 0,0-4 0,0 4 0,-3-1-147,0 0 1,-1 1 0,-3-2 0,0 2-729,-3 1 1,-2-3-1026,0 1 1805,-2 2 0,-43 10 0,-9 7 0</inkml:trace>
  <inkml:trace contextRef="#ctx0" brushRef="#br0" timeOffset="279">150 33 7785,'0'-7'1628,"0"0"-1088,0 4 0,0 0 1,0 6-347,0 4 1,0 4 0,0 3 0,1 3-134,3-1 1,-3 8 0,2-1 0,-2 3-187,-1 3 0,0 2 1,0 1-1,-1 0-318,-2 0 1,0-1 0,-3-3-1,2-3-296,1-2 0,2-7 739,1-2 0,0-2 0</inkml:trace>
  <inkml:trace contextRef="#ctx0" brushRef="#br0" timeOffset="546">331 76 7853,'0'7'189,"0"0"1,1-5 0,3 2 418,3-3 0,6-1 0,2 0 0,2-1-189,2-3 0,5 2 0,2-5 0,1-2-271,2 0 1,-1 2 0,-1 0-1,-1 0-196,-2 1 0,-2-3 0,-2 6 0,-2 0-465,-4 2 1,-2-2-2001,-1-1 1809,-5 1 0,-3 3 0,-6 1 704,-4 2 0,-55 22 0,-14 10 0</inkml:trace>
  <inkml:trace contextRef="#ctx0" brushRef="#br0" timeOffset="979">374 86 7858,'-5'6'-45,"-2"-2"1,1-2 1256,-1 2 0,4-2-752,0 5 1,3 0 0,2 4 0,2-1-383,-2 1 1,3 0-1,-2-1 1,1 1-206,1 0 0,-4-1 0,4 1-31,-1 0 0,-1-1 0,3 1-137,-2 0 0,1-5 0,-2-2-91,0 1 0,5-4 1,-1 3 162,3-3 0,-3-1 0,0-1 0,1-2 202,2 0 0,1-1 1,-1 4-1,1 0 124,0 0 0,-1 0 0,1 0 0,1 0-14,2 0 1,-2 2 0,2 1 0,-2 4 112,-2 3 1,-2-2 0,-2 1-1,-1 3 61,1 0 0,-3 1 0,0 0 0,-2 3 58,-1 0 0,-1-2 1,-2 3-1,-4 0 178,-3-1 0,-1-3 0,0 1 0,-2-2-443,-2-1 1,-2-2 0,2 0 0,2-3-730,2-2 1,-4 0 0,1-4 0,1 0-3113,1 0 3785,2-10 0,8-35 0,4-17 0</inkml:trace>
  <inkml:trace contextRef="#ctx0" brushRef="#br0" timeOffset="1364">768 203 7858,'0'11'456,"0"0"1,0-1 0,0 2-327,0 2 0,0-2 0,0 3 1,1-2 190,3 1 0,2-1 0,3 5 0,-1-1-194,0 0 1,-1 3 0,3-3 0,2 0-60,2 1 1,-2-5-1,2 1 1,-1-2-149,2-1 0,-2-5 0,3-3 1,0-1-44,-3-2 1,0-6 0,-1-5 0,1-6 37,0-3 1,-7-1-1,3 0 1,-2-1 115,-1 1 1,-4-2 0,2 0 0,-3-2 73,-1 1 0,0 2 1,-1 0-1,-3 0-68,-3-3 0,-3 4 1,-3-2-1,-3 5-57,0 3 0,-2 1 0,-3 4 0,-1 3 0,1 4 1,0 6-1,-1 6 1,1 4-275,0 4 0,1 7 1,2 1-1,5-1-190,4-2 0,4-1 484,1 1 0,26 4 0,3 1 0</inkml:trace>
  <inkml:trace contextRef="#ctx0" brushRef="#br0" timeOffset="1798">1621 118 8040,'-11'11'363,"4"-2"1,1 0 0,0-2 5,0 1 1,3 1 0,-4 2 0,-1 1-123,3 2 1,-5-1 0,3 4-1,-3-1-129,0 1 1,-1 1 0,1 3 0,-1 0-392,0 1 1,1-2-1,-1-1 1,0-3-1019,1 0 0,0-2 1291,3-3 0,-12-10 0,1-2 0</inkml:trace>
  <inkml:trace contextRef="#ctx0" brushRef="#br0" timeOffset="2029">1354 161 7858,'-10'0'1774,"4"1"-1461,2 3 1,4-3-1,4 2 102,3-2 0,3 3 0,5 1 0,1 1-83,1 2 1,7 1 0,-3 3 0,1 1-281,1 2 0,2 3 0,0 0 0,-2 4-143,0 2 0,-2-1 0,-1 2 0,-2-3-458,-4 0 0,-2-5 0,-2 0-2490,-3-2 3039,-3 0 0,-18-24 0,-4-4 0</inkml:trace>
</inkml:ink>
</file>

<file path=ppt/ink/ink2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1:47.369"/>
    </inkml:context>
    <inkml:brush xml:id="br0">
      <inkml:brushProperty name="width" value="0.04286" units="cm"/>
      <inkml:brushProperty name="height" value="0.04286" units="cm"/>
      <inkml:brushProperty name="color" value="#FFFFFF"/>
    </inkml:brush>
  </inkml:definitions>
  <inkml:trace contextRef="#ctx0" brushRef="#br0">11 139 7866,'0'-7'1644,"0"0"-1239,0 4 0,0 0 0,0 6-150,0 4 0,0 4 1,0 3-1,0 4-122,0 2 1,0 3-1,0 2 1,0 3-79,0 3 1,0 1 0,-1 0 0,-1 0-309,-2 0 1,0 0-1,4-2 1,0-1-450,0-4 1,0-6-1,0-3 1,2-2 701,1-4 0,3-18 0,5-10 0</inkml:trace>
  <inkml:trace contextRef="#ctx0" brushRef="#br0" timeOffset="691">214 256 7862,'0'11'262,"0"-1"0,0-1 1,0 0-1,0 3 393,0 0 1,0 4 0,1 2 0,1 4-415,2 2 0,4-1 0,-1 3 0,3-1-230,0 0 0,1-4 1,0-3-1,-1 0-51,1-2 0,3-4 0,0-6 1,-1-1-200,-1-3 1,2-2 0,1-4 0,-1-3 14,1-2 1,-5-7 0,2-1 0,-2-3 166,-2-2 1,0 1 0,-1 0-1,-3-1 229,1 1 1,-4 0 0,3-1-1,-3 1 19,-1 0 1,-5-2 0,-2 0 0,-2-2 42,-2 1 1,-3 3-1,-1 3 1,-1 4-102,1 2 0,-4 2 0,1 3 1,-2 5-305,-1 4 0,3 4 1,0 6-1,0 2-417,2 4 1,1-1 587,8 0 0,12 25 0,7 9 0</inkml:trace>
  <inkml:trace contextRef="#ctx0" brushRef="#br0" timeOffset="892">704 192 7918,'-7'4'730,"0"-1"-124,4 6 1,0-8 0,6 2-43,4-2 0,3-1 0,1 0-315,-1 0 0,1 0 0,0 0 0,0 0-217,4 0 0,-7 4 0,3 0 0,-2-2-379,1-1 0,0 0 0,1 2-1383,-1 0 0,1 2 1730,0-1 0,-5-3 0,-2 3 0</inkml:trace>
  <inkml:trace contextRef="#ctx0" brushRef="#br0" timeOffset="1614">1184 64 7834,'-2'-6'-152,"0"2"378,-2-1 0,0 4 1,1-4-14,0 0 0,-4 3 1,2-4-139,-1 1 0,3-2 0,-5 4-53,0 0 0,2 1 0,-1-1-15,-1 0 0,2-1 0,-1 5 0,0 3 8,1 3 1,-3-1-1,5 1 1,-1 1-29,0 2 0,0-3 1,3 0-1,-1 1 29,0 2 0,2 1 0,1-1 1,0 1-25,0 0 0,4-1 0,0 0 0,1-2-8,0-1 1,3-5-1,-1 2 1,3-3-57,0-1 0,1 0 0,0 0 0,-1 0-19,1 0 1,-4-1-1,0-1 1,1-3 87,2-1 0,-1 2 0,0-2 0,-3 1 148,-2-1 1,1 2 78,-1-3 0,-3 3 441,2-3-245,-1 5 1,-2-2 0,0 8-198,0 3 0,0-1 1,-2 1-1,0 3-111,-2 3 1,-3 0-1,3 4 1,-1 2-53,0 1 0,-2 2 1,2-1-1,1 0-375,-1 1 1,1-1 0,3 0 0,-1 0-1893,-2-4 2207,1 3 0,3-12 0,0 1 0</inkml:trace>
</inkml:ink>
</file>

<file path=ppt/ink/ink2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1:50.580"/>
    </inkml:context>
    <inkml:brush xml:id="br0">
      <inkml:brushProperty name="width" value="0.04286" units="cm"/>
      <inkml:brushProperty name="height" value="0.04286" units="cm"/>
      <inkml:brushProperty name="color" value="#FFFFFF"/>
    </inkml:brush>
  </inkml:definitions>
  <inkml:trace contextRef="#ctx0" brushRef="#br0">43 6 7751,'-7'0'1664,"0"0"-844,0 0 0,0-1 260,0-2-861,4 1 1,-1 2 0,5 8 0,1 1-18,2 2 0,0 1 1,-1 2-1,0 5-121,0 4 1,-2 1 0,0 5 0,1 1-125,2 5 0,-1-2 1,-3 1-1,0-3-274,0-3 1,0-3 0,0 2 0,-1-2-622,-2-4 1,2-5 0,-3-5-600,3-1 1537,1-4 0,-5-48 0,-1-18 0</inkml:trace>
</inkml:ink>
</file>

<file path=ppt/ink/ink2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1:50.777"/>
    </inkml:context>
    <inkml:brush xml:id="br0">
      <inkml:brushProperty name="width" value="0.04286" units="cm"/>
      <inkml:brushProperty name="height" value="0.04286" units="cm"/>
      <inkml:brushProperty name="color" value="#FFFFFF"/>
    </inkml:brush>
  </inkml:definitions>
  <inkml:trace contextRef="#ctx0" brushRef="#br0">15 11 7762,'-4'10'1411,"1"-2"-961,-4-1 0,6-5 0,1 2 82,6-3 0,5-1 1,2 0-1,2 0-271,2 0 0,0-1 0,5-2 0,-1 0-157,0 0 1,4-1 0,0-1 0,0 0-211,1 0 1,-3 1 0,1 1 0,-1 0-493,-2 0 1,-3 2 0,-1 1-2153,-2 0 1197,-1 0 1553,-8 0 0,-44 33 0,-15 9 0</inkml:trace>
</inkml:ink>
</file>

<file path=ppt/ink/ink2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1:51.371"/>
    </inkml:context>
    <inkml:brush xml:id="br0">
      <inkml:brushProperty name="width" value="0.04286" units="cm"/>
      <inkml:brushProperty name="height" value="0.04286" units="cm"/>
      <inkml:brushProperty name="color" value="#FFFFFF"/>
    </inkml:brush>
  </inkml:definitions>
  <inkml:trace contextRef="#ctx0" brushRef="#br0">20 0 8246,'-5'11'1213,"3"-4"-741,-5 0 1,4-3-1,1 2 70,4-2 0,4 0 0,5-4 0,1 0-376,2 0 0,-1 0 1,5 0-1,1-1-172,1-3 0,-3 3 0,1-3 0,1 3-203,1 1 1,2-3-1,-2-1 1,-1 2-588,-2 1 1,-3 1 0,0 0-1372,-2 0 2167,-2 0 0,-28 19 0,-6 4 0</inkml:trace>
</inkml:ink>
</file>

<file path=ppt/ink/ink2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1:51.525"/>
    </inkml:context>
    <inkml:brush xml:id="br0">
      <inkml:brushProperty name="width" value="0.04286" units="cm"/>
      <inkml:brushProperty name="height" value="0.04286" units="cm"/>
      <inkml:brushProperty name="color" value="#FFFFFF"/>
    </inkml:brush>
  </inkml:definitions>
  <inkml:trace contextRef="#ctx0" brushRef="#br0">10 1 7786,'0'10'763,"-1"-4"0,-2-1-601,0 0 0,0-4 1,7 3 417,3-3 1,6-1-1,2 0 1,1 0-31,-1 0 0,4 0 1,-1 0-1,2-1-228,1-3 1,2 3 0,1-3-1,0 3-251,0 1 1,-3 0 0,-2 0 0,-1 0-198,1 0 1,-4 0-1,0 0-922,-3 0 1,-5 0 0,-1-1-1747,-2-3 2794,0 3 0,-33-4 0,-6 5 0</inkml:trace>
</inkml:ink>
</file>

<file path=ppt/ink/ink2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1:51.851"/>
    </inkml:context>
    <inkml:brush xml:id="br0">
      <inkml:brushProperty name="width" value="0.04286" units="cm"/>
      <inkml:brushProperty name="height" value="0.04286" units="cm"/>
      <inkml:brushProperty name="color" value="#FFFFFF"/>
    </inkml:brush>
  </inkml:definitions>
  <inkml:trace contextRef="#ctx0" brushRef="#br0">11 22 7786,'-6'4'-198,"2"-2"1,8 1 0,4-5 507,1-2 0,2-1 1,0 3-1,3-2-152,0 2 1,0-3 0,-3 2 0,-1 0-104,1 2 0,0 1 0,-1 0 0,1 0-384,0 0 1,-1 0 0,1 0-582,0 0 1,-1 0 909,1 0 0,-5 0 0,-25 14 0,-11 4 0</inkml:trace>
</inkml:ink>
</file>

<file path=ppt/ink/ink2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1:52.042"/>
    </inkml:context>
    <inkml:brush xml:id="br0">
      <inkml:brushProperty name="width" value="0.04286" units="cm"/>
      <inkml:brushProperty name="height" value="0.04286" units="cm"/>
      <inkml:brushProperty name="color" value="#FFFFFF"/>
    </inkml:brush>
  </inkml:definitions>
  <inkml:trace contextRef="#ctx0" brushRef="#br0">21 1 7786,'-4'9'-641,"-2"0"-514,0-2 1272,1-5 0,6 3 0,3-5 0,3 0 299,2 0 1,3 0 0,1 0-1,3 0-202,0 0 1,-3 0 0,3 0 0,-2 0-252,0 0 1,4 0 0,-4 0 0,-1 0-197,-1 0 1,-1 0 0,-1 0 0,1 0-591,0 0 0,-2 1 823,-2 3 0,-26-3 0,-10 3 0</inkml:trace>
</inkml:ink>
</file>

<file path=ppt/ink/ink2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1:52.885"/>
    </inkml:context>
    <inkml:brush xml:id="br0">
      <inkml:brushProperty name="width" value="0.04286" units="cm"/>
      <inkml:brushProperty name="height" value="0.04286" units="cm"/>
      <inkml:brushProperty name="color" value="#FFFFFF"/>
    </inkml:brush>
  </inkml:definitions>
  <inkml:trace contextRef="#ctx0" brushRef="#br0">75 11 7760,'6'-4'192,"0"2"-88,-3-1 577,-2 2-325,4 1 131,-5 0 346,0 0 1,0 4-782,0 4 0,0 2 0,-1 3-68,-3 1 0,2 2 0,-4-2 0,0 4 6,0 2 0,0 6 0,-2 1 0,1 2 24,-1-1 1,-1-3 0,1 2 0,1-1 69,-1-2 0,3-6 1,1-4-273,3-2 175,1-2 1,1-4-1,3-2 1,3-3 101,2-1 1,2 0 0,1 0 0,1 0 84,1 0 1,4-1 0,-3-1 0,2-2-18,2 2 1,1-1-1,1 1 1,1-2-118,-1 2 1,0-3 0,1 0 0,-1 1-113,0-1 0,-1-2 0,-2 2 0,-2 0-413,-1 1 0,-7-1 1,3 3-1591,-2-2 1092,-4 0 983,0 4 0,-43-4 0,-9-2 0</inkml:trace>
</inkml:ink>
</file>

<file path=ppt/ink/ink2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1:53.486"/>
    </inkml:context>
    <inkml:brush xml:id="br0">
      <inkml:brushProperty name="width" value="0.04286" units="cm"/>
      <inkml:brushProperty name="height" value="0.04286" units="cm"/>
      <inkml:brushProperty name="color" value="#FFFFFF"/>
    </inkml:brush>
  </inkml:definitions>
  <inkml:trace contextRef="#ctx0" brushRef="#br0">0 1 8678,'0'10'573,"0"1"0,0 0-365,0-1 0,0 6 0,1 3 0,2 3-36,0 3 1,1 8 0,-4-1-1,0 1-194,0 1 0,0 1 0,0 2 0,0-2-22,0-2 1,0 1 0,0-10-1,0-1-405,0-4 1,0 0 0,0-5-1415,0-1 1863,0-6 0,0-16 0,0-9 0</inkml:trace>
</inkml:ink>
</file>

<file path=ppt/ink/ink2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1:53.638"/>
    </inkml:context>
    <inkml:brush xml:id="br0">
      <inkml:brushProperty name="width" value="0.04286" units="cm"/>
      <inkml:brushProperty name="height" value="0.04286" units="cm"/>
      <inkml:brushProperty name="color" value="#FFFFFF"/>
    </inkml:brush>
  </inkml:definitions>
  <inkml:trace contextRef="#ctx0" brushRef="#br0">11 0 7796,'-3'7'449,"-1"0"0,1-3-1330,3 3 1,1-5 267,3 2 613,-3-3 0,18-15 0,-2-4 0</inkml:trace>
</inkml:ink>
</file>

<file path=ppt/ink/ink2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1:53.961"/>
    </inkml:context>
    <inkml:brush xml:id="br0">
      <inkml:brushProperty name="width" value="0.04286" units="cm"/>
      <inkml:brushProperty name="height" value="0.04286" units="cm"/>
      <inkml:brushProperty name="color" value="#FFFFFF"/>
    </inkml:brush>
  </inkml:definitions>
  <inkml:trace contextRef="#ctx0" brushRef="#br0">21 1 7796,'6'0'2852,"-1"0"1,-5 1-2627,0 3 0,0-1 1,0 7-1,0 3-223,0 2 1,-4 3 0,0 3-1,-1 2-145,0 2 0,0 1 0,3 3 0,-1-1-170,0-2 0,2-3 1,1-4-1,0-2-168,0-2 1,1-2 373,3-6 0,2-2 0,6-5 0,1-1 157,1-3 0,4-2 1,-3-4-1,1-1 1,3 0 1,-2 4-1,0 0 1,-1-1-106,1-2 0,-1 1 0,2 1 0,-4 2-258,-2 1 1,-1-2-1,-1 3 1,0 1-1632,-3-2 544,3 4 1398,-9-4 0,-25 10 0,-11 1 0</inkml:trace>
</inkml:ink>
</file>

<file path=ppt/ink/ink2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1:54.190"/>
    </inkml:context>
    <inkml:brush xml:id="br0">
      <inkml:brushProperty name="width" value="0.04286" units="cm"/>
      <inkml:brushProperty name="height" value="0.04286" units="cm"/>
      <inkml:brushProperty name="color" value="#FFFFFF"/>
    </inkml:brush>
  </inkml:definitions>
  <inkml:trace contextRef="#ctx0" brushRef="#br0">27 20 7796,'0'-10'1886,"0"4"1,0 2-1589,0 8 0,0 2 0,0 5 0,0 3-90,0 0 1,0 5-1,0-2 1,0 5-35,0 3 1,0-2-1,0 6 1,0 0-54,0 2 0,0 2 1,-1 2-1,-2 0-300,0 0 0,-2-6 1,3 0-1,-2-2-419,2-4 1,1 1 0,-1-10-505,-1-1 0,3-3 1102,0-7 0,14-42 0,9-19 0</inkml:trace>
</inkml:ink>
</file>

<file path=ppt/ink/ink2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1:54.429"/>
    </inkml:context>
    <inkml:brush xml:id="br0">
      <inkml:brushProperty name="width" value="0.04286" units="cm"/>
      <inkml:brushProperty name="height" value="0.04286" units="cm"/>
      <inkml:brushProperty name="color" value="#FFFFFF"/>
    </inkml:brush>
  </inkml:definitions>
  <inkml:trace contextRef="#ctx0" brushRef="#br0">0 42 7796,'0'-7'103,"0"-1"1,1 2 551,3-1 0,-3 1 1,4 4-168,0-1 1,-4 0 0,3 6 0,0 1-143,0 2 0,0 2 0,-1 7 1,0 2-118,0 4 0,-2 0 0,-1 1 1,0 3-144,0 4 0,0 2 0,0 2 0,0 1-354,0 2 0,-1-1 0,-2-3 0,0-1-301,0-3 1,2-3 0,1-7-1,0-4-2385,0-2 2954,0-1 0,5-77 0,1-18 0</inkml:trace>
</inkml:ink>
</file>

<file path=ppt/ink/ink2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1:54.807"/>
    </inkml:context>
    <inkml:brush xml:id="br0">
      <inkml:brushProperty name="width" value="0.04286" units="cm"/>
      <inkml:brushProperty name="height" value="0.04286" units="cm"/>
      <inkml:brushProperty name="color" value="#FFFFFF"/>
    </inkml:brush>
  </inkml:definitions>
  <inkml:trace contextRef="#ctx0" brushRef="#br0">11 43 7796,'-6'1'2547,"2"2"-1922,3-1 1,2 2 0,3-4-290,3 0 0,2 0 1,3 0-1,1 0-332,1 0 1,4 0-1,-2-1 1,-1-1-78,0-2 1,1-3-1,-3 2 1,1 1-121,-1-1 1,-1-2 0,-1 3-59,-1 2 0,-3-3 892,0 2-375,-4-1 0,0 9 1,-5 2-164,-2 2 0,-3 3 1,4 1-1,0 3-44,2 0 0,0 2 0,-1 3 0,-2 2-86,2 2 1,1 2 0,-1 4-1,0-2-27,-2 0 0,1-1 0,3 4 1,0-1-282,0-3 0,0-5 1,0-7-1,0 1-2595,0 0 2930,0-9 0,9-55 0,3-25 0</inkml:trace>
</inkml:ink>
</file>

<file path=ppt/ink/ink2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1:55.261"/>
    </inkml:context>
    <inkml:brush xml:id="br0">
      <inkml:brushProperty name="width" value="0.04286" units="cm"/>
      <inkml:brushProperty name="height" value="0.04286" units="cm"/>
      <inkml:brushProperty name="color" value="#FFFFFF"/>
    </inkml:brush>
  </inkml:definitions>
  <inkml:trace contextRef="#ctx0" brushRef="#br0">1 53 7796,'0'-6'2066,"1"-3"-2104,3 2 1,0 1 0,5 0-1,-2 1 208,1 3 1,1-3-1,2 2 1,0 0-93,-1 2 0,5 1 1,-1 0-1,-1 1 28,-1 3 1,-5-2-1,-1 5 1,-2 2 50,-1 0 1,-2 2 0,-1-1 0,0 2-10,0 2 1,-5-2 0,-2 4 0,-4-1 59,-3 3 0,2-2 0,-3 1 0,1 0-8,0-1 1,-1-3 0,5 1-119,-1-2-262,5-1 1,3-5 0,7-4 0,6-4-27,3-5 0,6-3 0,-1 0 0,2-1 4,1 0 0,-3 4 1,0 1-1,1 2 216,1 1 1,-3 2-1,0 2 1,0 3 140,-1 3 0,-3 3 0,1 5 0,-3 4 49,-4 4 1,-2 0 0,-5 2 0,0-2 241,0 2 0,-1-1 0,-3 3 0,-3-1-126,-2-2 0,-3-2 0,-2 0 0,-3-2-101,0-2 0,-3 1 0,2-5 0,-2 0-521,-1 1 0,-2-3 0,0 1 0,-1-3-1125,4-3 1,-1-5 1426,3 2 0,7 2 0,2 0 0</inkml:trace>
</inkml:ink>
</file>

<file path=ppt/ink/ink2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1:55.794"/>
    </inkml:context>
    <inkml:brush xml:id="br0">
      <inkml:brushProperty name="width" value="0.04286" units="cm"/>
      <inkml:brushProperty name="height" value="0.04286" units="cm"/>
      <inkml:brushProperty name="color" value="#FFFFFF"/>
    </inkml:brush>
  </inkml:definitions>
  <inkml:trace contextRef="#ctx0" brushRef="#br0">277 32 7740,'0'-10'258,"0"3"0,-1 1 545,-2 1 1,0 1-492,-4 4 0,4 0 0,-3 3 0,0 3-104,0 4 0,0 4 0,-2 1 1,1 2-81,-2 4 0,-1 1 0,-3 2 1,-2 2-331,2 1 1,-2 1 0,0 3 0,-1-1-451,1-2 1,-1-4-1,3 1 1,-1-4 651,1-3 0,-8-22 0,-2-9 0</inkml:trace>
</inkml:ink>
</file>

<file path=ppt/ink/ink2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1:56.018"/>
    </inkml:context>
    <inkml:brush xml:id="br0">
      <inkml:brushProperty name="width" value="0.04286" units="cm"/>
      <inkml:brushProperty name="height" value="0.04286" units="cm"/>
      <inkml:brushProperty name="color" value="#FFFFFF"/>
    </inkml:brush>
  </inkml:definitions>
  <inkml:trace contextRef="#ctx0" brushRef="#br0">1 10 7903,'1'-6'662,"3"2"1,-2 7-1,5 0 1,1 1-204,2 1 0,2 1 1,2 4-1,4 2-142,2 2 1,1-1 0,2 5-1,0 2-218,2 4 1,4-2-1,-4 3 1,-2-1-345,0 1 1,-3-3 0,-2 3 0,-4-2-510,-2-2 0,-3-1 0,-2-2 0,-3-4 754,-3-2 0,-15 3 0,-4 2 0</inkml:trace>
</inkml:ink>
</file>

<file path=ppt/ink/ink2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1:56.734"/>
    </inkml:context>
    <inkml:brush xml:id="br0">
      <inkml:brushProperty name="width" value="0.04286" units="cm"/>
      <inkml:brushProperty name="height" value="0.04286" units="cm"/>
      <inkml:brushProperty name="color" value="#FFFFFF"/>
    </inkml:brush>
  </inkml:definitions>
  <inkml:trace contextRef="#ctx0" brushRef="#br0">11 11 7777,'0'-6'1226,"0"2"1,-1 4-240,-3 0 1,3 1-677,-2 2 0,1 0 0,2 4 0,0 2-157,0 4 1,2 5 0,0 8 0,2 6-85,-2 6 1,0 5 0,1 2 0,0 2-437,0 2 1,-2-4 0,0 0 0,1-5-386,2-5 0,-1-6 0,-3-5 0,2-7 751,1-6 0,8-48 0,5-16 0</inkml:trace>
</inkml:ink>
</file>

<file path=ppt/ink/ink2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1:56.951"/>
    </inkml:context>
    <inkml:brush xml:id="br0">
      <inkml:brushProperty name="width" value="0.04286" units="cm"/>
      <inkml:brushProperty name="height" value="0.04286" units="cm"/>
      <inkml:brushProperty name="color" value="#FFFFFF"/>
    </inkml:brush>
  </inkml:definitions>
  <inkml:trace contextRef="#ctx0" brushRef="#br0">31 160 7784,'-4'11'0,"0"-1"0,-1 1 310,0 0 1,2-1 0,3 2 0,0 2 198,0 4 1,0 2 0,1 3 0,2 0-170,4 2 1,1 5 0,1-3 0,4 1-274,2 1 0,0-5 0,1-1 1,1-4-135,-1-5 0,2-5 0,2-3 1,-1-2-214,-1-1 1,-5-6-1,1-3 1,-1-3 94,1-6 1,-5-1 0,0-3-1,-2-2 225,-1-3 0,-2-5 1,2 0-1,-2-2 200,-1-1 0,-2 4 0,-2 0 0,-2-2 46,0-1 1,-5 0-1,-1 2 1,-2 0-49,-4 0 0,-4 3 1,2 2-1,-4 5 15,0 5 1,0 7-1,0 3 1,-1 3-469,1 1 0,3 6 0,2 5 0,0 5-630,3 4 1,1 2 0,3-2 0,2-1 844,3-2 0,27 15 0,6 8 0</inkml:trace>
</inkml:ink>
</file>

<file path=ppt/ink/ink2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1:58.632"/>
    </inkml:context>
    <inkml:brush xml:id="br0">
      <inkml:brushProperty name="width" value="0.04286" units="cm"/>
      <inkml:brushProperty name="height" value="0.04286" units="cm"/>
      <inkml:brushProperty name="color" value="#FFFFFF"/>
    </inkml:brush>
  </inkml:definitions>
  <inkml:trace contextRef="#ctx0" brushRef="#br0">10 11 8393,'-5'-6'1277,"4"2"0,-3 4-925,8 0 1,2 0 0,4 0-155,1 0 1,0 0 0,-1 1 0,1 1-36,0 2 0,-1-1 0,1-3 0,0 1 42,-1 3 0,1-3 1,0 3-487,-1-3 1,1 3-2314,-1-1 2594,1 1 0,-14-4 0,-5 0 0</inkml:trace>
</inkml:ink>
</file>

<file path=ppt/ink/ink2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2:01.887"/>
    </inkml:context>
    <inkml:brush xml:id="br0">
      <inkml:brushProperty name="width" value="0.04286" units="cm"/>
      <inkml:brushProperty name="height" value="0.04286" units="cm"/>
      <inkml:brushProperty name="color" value="#FFFFFF"/>
    </inkml:brush>
  </inkml:definitions>
  <inkml:trace contextRef="#ctx0" brushRef="#br0">22 85 7498,'-11'6'-355,"5"0"987,3-3 1,2-1-332,1 6 1,0-1 0,0 3-1,0 1-210,0 0 1,0-1 0,0 1 0,0 0-124,0-1 1,3 6 0,1 0-1,-2 2-11,-1 0 1,-1-2-1,0 3 1,0-1-200,0 1 1,0-4 0,0 0-1077,0-3 1318,0-2 0,15-47 0,2-11 0</inkml:trace>
  <inkml:trace contextRef="#ctx0" brushRef="#br0" timeOffset="481">267 138 7956,'6'-5'-732,"-1"3"1240,-5-5 0,0 3 203,0-3 1,0 0-404,0-4 1,-1 1-267,-3-1 1,-1 4-1,-3 1-93,1 1 1,0 2-1,-4 3-35,1 0 1,2 1-1,2 2 1,1 5-3,-1 1 1,3-2 0,-1 0 0,0 2 58,0 0 1,1 2 0,3-1 0,0 1 22,0 0 1,0-1 0,1 1-45,3 0 1,-2-5-1,4-2 1,0 0-41,0-1 1,1 1-1,4-4-1,-1 0 1,-3-1 0,0-2 0,0-1 48,-1-2 1,3 2 0,-5-3 57,2-1 0,-2 0 0,2-1 184,-1 2 0,-1 5 632,0-2-625,-3 3 0,4 6 0,-5 2-124,0 2 0,0 2 1,0 1-1,0 1-106,0 1 1,0 4 0,0-3 0,0 1-225,0-1 1,0 3 0,0-4 0,0-1-224,0-1 0,0-1 1,0-1 469,0 1 0,5-15 0,0-3 0</inkml:trace>
  <inkml:trace contextRef="#ctx0" brushRef="#br0" timeOffset="1329">917 31 7946,'-4'-5'1204,"-2"-5"1025,0 4-1988,1 0 1,5 3-1,1 5 1,2 3-70,0 1 1,2 2-1,-3 5 1,3 2-85,1 2 1,0 1 0,2 3 0,-2 2-144,-1 1 1,0 1 0,-3 6-1,3 3 24,1 3 1,-4-1-1,1 3 1,-1 1 134,-2 1 0,3 4 0,1-1 0,-2-3 57,-1-4 0,-1-1 0,0-4 0,0 0 58,0 0 1,0-5 0,-1-2 0,-1-1 56,-2 1 0,-4-3 0,2 3 0,-1-3-44,0 0 1,-2-1 0,-4 0 0,-1 1-98,1-1 1,-2-3 0,-1 0 0,0-1-46,-3 0 1,-1 2-1,-2-5 1,1-1-229,0-1 0,-4-1 0,0-2 0,0-2-355,-1-3 1,5-3 0,-2-2 0,4-3-451,0-3 1,0-7 0,3-5 0,5-4 942,7-1 0,12-72 0,-2 41 0,0-1 0</inkml:trace>
</inkml:ink>
</file>

<file path=ppt/ink/ink2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2:25.417"/>
    </inkml:context>
    <inkml:brush xml:id="br0">
      <inkml:brushProperty name="width" value="0.04286" units="cm"/>
      <inkml:brushProperty name="height" value="0.04286" units="cm"/>
      <inkml:brushProperty name="color" value="#FFFFFF"/>
    </inkml:brush>
  </inkml:definitions>
  <inkml:trace contextRef="#ctx0" brushRef="#br0">311 0 8187,'-11'0'1361,"2"0"-751,9 9-342,0-7 1,0 9-60,0-4 0,0 4-115,0 9 1,0 0-1,0 0-66,0 0 0,0 0 0,0 0 0,0-1-14,0 1 1,0 0 0,0 2 0,2 3-22,5 1 1,-5 3-1,5-2 1,-5 4 41,-2 0 1,0 4-1,0-6 1,0 0 15,0 0 1,7 6-1,-1-4 1,-1 2 26,-3 1 1,-2-10-1,0 5 1,0-3-6,0 1 0,0 2 0,0-5 0,0 3-20,0-3 0,0-2 1,0 0-1,0 3-73,0 1 0,7 1 1,-1-7-1,-1 0 5,-3 0 1,-2 6 0,0 1-1,0-3 5,0-2 0,0 1 0,0 1 1,0 3 56,0-3 0,0 5 0,0-3 0,0-1 29,0-3 0,0 4 0,0 1 1,0-3-56,0-1 0,0-4 1,0 1-1,0 0-35,0 0 0,0 0 0,0 0 0,0 0-25,0 0 1,0 7-1,0-1 1,0-1 26,0-3 1,0 4-1,0 3 1,0 0 24,0 0 1,0-3 0,0-4 0,0 3-7,0 1 0,0 8 0,0-8 0,0-1 14,0-3 0,0-2 0,0 0 1,0 0-5,0-1 1,0 1 0,0 0-24,0 0 1,0 0-36,0 0 0,0 0 30,0 0 0,0 0 0,0 0 48,0 0 0,0 0 0,0 0-30,0 0 0,0 0 0,0 0 5,0 0 0,0-7 0,0 0 0,0 3 0,0 1 0,0 3-6,0 0 1,0-7-1,0 1-24,0 1 1,7-4-1,-1 3 3,-1 1 1,-3 3 4,-2 2 1,0 0 5,0 0 0,0 0 0,0 0 1,0-7-1,0 0-57,0 3 1,0-5-1,0 2-60,0 3 1,0-5 45,0 2 0,0 0 70,0 7 1,0-7 0,0 1 17,0 1 1,0-4 26,0 3 0,0-1-13,0 7 0,0-7 0,0 0-18,0 3 1,0-5-13,0 2 0,0 1 0,0 6 0,0-7 1,2-2-2,5-2 0,-5 0 3,5-3 1,-5 5 0,-2 9 15,0 0-7,0-9 1,0 0-19,0-4 7,0-5-3,0 16 1,0-14-145,0 10-91,0-10 321,0 5 195,0-9 416,0 0 0,-2-9-578,-5-4 0,2 2 1,-8-3-32,-2-1 1,4-3-1,-3-2-65,-1 0 1,-3 0-1,0 0 1,3 1-73,2-1 1,-1-3 0,-6 1 0,3-2-42,3 0 0,-3 12 1,6-7-1,-3 1-22,1 0 1,6 5-349,-6 0-1144,9 8-206,-5-4 1816,9 9 0,17 0 0,6 0 0</inkml:trace>
  <inkml:trace contextRef="#ctx0" brushRef="#br0" timeOffset="565">411 3071 7804,'-9'11'104,"7"0"1,-7-7 667,0 3-193,7-1-218,-7-6 0,9 3 51,0 3 1,2-4-170,5 5 1,-3-5-259,9-2 1,-6 0 0,6-2-4,3-5 1,-5 5 0,0-7 0,0 1-153,0-6 1,2-3 0,7-3 184,0 0 0,-6 0 0,-3 0 1,0 0 62,0 0 0,-4 0 0,4 0 0,0 0-30,0 0 1,-5 0-1,5 0-126,-2 0 1,5 0 0,-8 0 0,-1 1-173,-3-1 0,0 9 0,3 2-447,1 0 1,1 4 696,-7-8 0,-18 17 0,-4-1 0</inkml:trace>
  <inkml:trace contextRef="#ctx0" brushRef="#br0" timeOffset="1673">271 80 7622,'-13'0'598,"0"0"0,8-2 0,-4-3 89,0-2 1,5 1-522,-9 6 1,8 2 0,-4 2 0,3 5-35,-1 2 0,-2-4 0,5 6 0,-5 3-192,-2 2 1,0 2 0,-5-1 0,3 1-287,-3 0 1,5 2-1,-2 3 1,0 1-379,2-1 1,-7 4-1,7-3 724,0-1 0,11-30 0,11-8 0</inkml:trace>
  <inkml:trace contextRef="#ctx0" brushRef="#br0" timeOffset="1753">211 179 7858,'11'0'389,"0"0"-30,-4 0 0,-2 0 0,8 0-132,2 0 0,-4 3 1,3 1-1,1 5-105,3 2 0,-5-4 0,1 4 0,1 0-304,3 0 1,-5 0 0,0 5 0,3-5-585,2-3 0,-5 8 766,0-3 0,0 5 0,7 2 0</inkml:trace>
  <inkml:trace contextRef="#ctx0" brushRef="#br0" timeOffset="2368">670 1156 10296,'0'20'196,"0"-6"0,0-1 1,0 2-55,0 3 1,0 9-1,0 2 1,0 2-48,0 4 1,2 12 0,3 4 0,1-1-165,-1-3 1,-3-5 0,-2-2 0,0 0-249,0 0 0,0-9 0,0-5-1433,0-4 1750,0-2 0,9-44 0,2-11 0</inkml:trace>
  <inkml:trace contextRef="#ctx0" brushRef="#br0" timeOffset="2554">869 1794 7858,'14'0'-70,"-1"0"1888,-9 0-1823,14 0 1,-14 0-1615,10 0 1619,-10 0 0,-13-35 0,-13-9 0</inkml:trace>
  <inkml:trace contextRef="#ctx0" brushRef="#br0" timeOffset="2647">1069 1176 7858,'0'11'1605,"0"1"-1352,0-6 1,0-1 0,0 8-81,0 2 0,2-4 0,2 3 1,3 1-90,-3 3 1,-1 2-1,-3 0 1,0 2-108,0 5 0,6 1 0,1 8 0,-3-3-23,-1 3 0,-3 1 1,0 3-1,0 0-114,0 0 1,6-7-1,1-2 1,-3 0 87,-2 0 0,-2-7 1,0 3 71,0-5 0,0-55 0,0-14 0</inkml:trace>
  <inkml:trace contextRef="#ctx0" brushRef="#br0" timeOffset="3033">1308 1635 7858,'9'11'-208,"-5"-2"0,10-9 583,1 0 0,3-2 0,2-5-245,0-6 1,0-3 0,-3 1-1,-1 1-16,-3-1 1,-6-3-1,4-2 149,-2 0 1,-3 0-203,-6 0 0,0 1 1,-2 1-111,-5 5 1,3 4 0,-9 9-128,-3 0 0,-1 0 0,-3 0 77,0 0 0,0 2 0,2 5 1,2 4 57,3 0 1,0 6 0,-5-3 102,5 3 0,2 3 1,6 0-1,-1 0 102,1 0 1,3-4 0,2 1-1,0 6-63,0-1 0,0 0 0,0-2 0,2 0-72,5 0 0,-3 0 1,10 0-1,1-3-38,3-3 1,2 3 0,0-6-149,0 0 0,0-2 0,0-9-278,0 0 1,-1-2 0,1-5 0,-2-6-1081,-5-5 1515,5-10 0,-16-57 0,3 32 0,-1 0 0</inkml:trace>
  <inkml:trace contextRef="#ctx0" brushRef="#br0" timeOffset="3596">1627 1117 11695,'7'20'1135,"1"-1"-948,4 1 0,-6 0 0,7 2 0,1 3-73,-3 1 1,7 10 0,-7-3 0,2 5 21,0 2 0,1 6 0,3 1 0,-1-3-66,-3-2 1,-6-4-1,4-5 1,0-4-90,0 0 0,-7-14 1,5 3 11,0-7 0,-4 2-802,8-6 0,-9-9 707,3-12 0,-5-3 1,0-3-1,3 0 58,1 0 1,1-7 0,-5 1 0,3-1 69,1-2 0,3 5 1,-4-9-1,3-1-42,4 3 1,-8-6-1,5 6 1,0-3-1,4 1 0,-2 2 0,0-4 0,0 4 5,0 2 0,-4-4 1,4 6-1,0 3 69,0 2 0,-6 2 0,3 2 0,-1 2-34,0 3 1,-1 7 0,-3-6-139,3 4 1,-4-1-1087,5 2-691,-5 5 1891,-2-7 0,0 27 0,0 4 0</inkml:trace>
</inkml:ink>
</file>

<file path=ppt/ink/ink2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3:15.329"/>
    </inkml:context>
    <inkml:brush xml:id="br0">
      <inkml:brushProperty name="width" value="0.04286" units="cm"/>
      <inkml:brushProperty name="height" value="0.04286" units="cm"/>
      <inkml:brushProperty name="color" value="#FFFFFF"/>
    </inkml:brush>
  </inkml:definitions>
  <inkml:trace contextRef="#ctx0" brushRef="#br0">261 28 8015,'0'-10'2650,"0"-5"-2576,0 13 1,0 2 0,-2 12-1,-2 3-116,-2 3 1,-2 1 0,4 4 0,-3 6-163,-3 4 0,-2 4 0,-5 2 0,-1 4 54,1 1 1,-1-1 0,1 5-1,-1 1 80,1-6 0,0 1 1,-1-5-1,3-4 39,3-4 0,-2-15 71,8 1 1,3-11 46,8 0 0,3-6 0,6-4 0,-3-4 28,3-2 0,-4 7 0,1-3 1,1 2-4,-2-2 0,5 4 0,-3-4 19,3 4 0,3 2 0,-1 0 0,1 0-107,-1 0 0,1 0 0,-1-2 0,1-2-120,-1-1 1,6-1-1,1 6 1,-3-2-81,-2-4 1,1 4-1,-1-6 1,1 3-154,-5-1 1,-1 0-1,1 4-870,-3-4 1199,-4 4 0,-55 10 0,-11 11 0</inkml:trace>
  <inkml:trace contextRef="#ctx0" brushRef="#br0" timeOffset="400">261 115 7778,'-10'0'1047,"2"2"-988,8 4 1,0 4-1,0 9 1,0 5 37,0 5 0,0-2 0,0 4 0,0 4-36,0 4 0,0 9 1,0-1-1,0 3-39,0 3 1,0-1 0,0 0 0,0-1-134,0-5 1,0 1-1,0-10 1,0-4-253,0 0 0,0-8-721,0-2 1084,0-11 0,0-35 0,0-16 0</inkml:trace>
  <inkml:trace contextRef="#ctx0" brushRef="#br0" timeOffset="565">418 884 7746,'0'9'-413,"15"-9"0,5-9 0</inkml:trace>
  <inkml:trace contextRef="#ctx0" brushRef="#br0" timeOffset="1049">715 220 7971,'0'-11'282,"0"-1"0,0 6 2085,0-6-2032,0 9 1,0 3-1,0 11 1,0 7-245,0 5 1,0-2 0,0 8 0,0 2-210,0 2 1,0 2 0,-2 0 0,-2 0-58,-2 0 0,-6 0 0,5 0 0,-1 0-130,0 0 0,2-8 1,6-4-1,0-3-685,0-3 867,0 1 0,8-9 0,4-5 131,3-8 0,3 0 0,-1-5 0,1-1 12,-1 0 1,1 1 0,-1-5 0,0 4 216,1 3 1,-1-5 0,1 4-242,-1-2 0,1 7 1,-1-3-1,-1 2-420,-5-2 1,5 4-390,-4-4 0,1 2-269,-1-1 1082,-4 3 0,-47 25 0,-10 16 0</inkml:trace>
  <inkml:trace contextRef="#ctx0" brushRef="#br0" timeOffset="1350">785 290 7971,'0'-12'-715,"0"1"1260,7-1 1,1 4 0,4 8-369,-6 10 0,-5 7 0,-1 7 0,0 5-55,0 4 0,0 2 0,0 0 0,0 2-93,0 3 1,0-1 0,0 8-1,0 1-174,0 3 0,-5-5 0,-1-1 0,0-2-287,-2-5 1,6 3-1,-4-4 1,5-6-1065,1-4 1496,-8-3 0,14-38 0,-4-7 0</inkml:trace>
  <inkml:trace contextRef="#ctx0" brushRef="#br0" timeOffset="1648">1046 342 7788,'0'-17'-153,"6"-1"1,2 1 671,2 0 1,-6 5 0,3 2 46,1 2 1,-4 3-217,8 5 0,-8 2 0,1 3 0,-3 7-153,-2 4 0,0 3 1,0 4-1,0 6-94,0 4 1,0 4-1,0 2 1,-2 2-218,-3-2 1,3 3-1,-4 1 1,2 0 20,-2-1 1,4-1 0,-4-6 0,4 0-427,2 0 0,0-8 0,0-2-1452,0 0 1971,0-5 0,-7-41 0,-3-20 0</inkml:trace>
  <inkml:trace contextRef="#ctx0" brushRef="#br0" timeOffset="2067">1239 255 11083,'11'-6'0,"1"0"154,1 3 0,3 1 0,1 2 0,1 0-146,-1 0 1,1 0 0,-1 0-1,1 0-77,-1 0 1,1 0 0,-1 0-1,1 0-172,-1 0 1,-5 0 0,-1 0-77,3 0 1,-4 5 342,1 1 0,-5 0 0,4-4 147,-2 4 0,-3-2 48,-5 7 1,0 1 0,-2 5-123,-3 1 1,3 1 0,-4 3-1,2 3-53,-2 2 0,4-4 1,-5 8-1,1 4-105,0 4 0,0 8 0,4-5 0,-2 1-44,-2 0 0,1 3 0,5-5 1,0-4-362,0-6 1,-6 0 0,0-6-1321,2 2 1784,2-5 0,10 3 0,2-7 0</inkml:trace>
  <inkml:trace contextRef="#ctx0" brushRef="#br0" timeOffset="2568">1710 307 7895,'10'-17'-511,"5"1"1,-5 3 0,2 3 605,-1 2 0,1-3 0,5 3 0,1 0 6,-1 1 1,7 1 0,-1 6 0,-2 0-68,-1 0 0,-3 0 0,1 0 0,-1 2 51,1 3 1,-3-1 0,-1 8 0,-5 2 18,-1 1 1,-2-1 0,-6 1-63,0 5 0,-2 7 1,-4-4-1,-4-2 19,1-1 0,-7-3 0,5 1 0,-5 1 89,-1 4 0,-7-3 1,1 3-1,2-3 29,1-3 1,9-5-1,-1-1-150,-2 3 1,7-4-241,1 1 0,6-9 132,6-2 1,3-2 0,9-8 0,-1 1-13,1-1 0,-1 4 0,1-3 0,-1 1 38,1 4 0,-1 2 0,1 2 0,-1 0 205,0 0 1,-5 2 0,0 4-1,-1 5 135,-1 5 1,4 1 0,-7 3 0,1 1-22,0 2 0,-2 8 0,-6-1 0,0 1 18,0-2 1,-8 2 0,-4-6-1,-3 0-146,-3 0 1,1 5-1,-2-7 1,-3-2-462,-1-1 0,-2-9 1,3 1-1,-3 0-1722,-2-3 2045,6-1 0,-59-24 0,-5-3 0</inkml:trace>
</inkml:ink>
</file>

<file path=ppt/ink/ink2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3:24.074"/>
    </inkml:context>
    <inkml:brush xml:id="br0">
      <inkml:brushProperty name="width" value="0.05714" units="cm"/>
      <inkml:brushProperty name="height" value="0.05714" units="cm"/>
      <inkml:brushProperty name="color" value="#FFFFFF"/>
    </inkml:brush>
    <inkml:brush xml:id="br1">
      <inkml:brushProperty name="width" value="0.04286" units="cm"/>
      <inkml:brushProperty name="height" value="0.04286" units="cm"/>
      <inkml:brushProperty name="color" value="#FFFFFF"/>
    </inkml:brush>
  </inkml:definitions>
  <inkml:trace contextRef="#ctx0" brushRef="#br0">9 27 15845,'9'0'62,"0"0"0,0 0 0,0-1-285,-1-2 0,2 2 0,1-2 0,2 2-103,1 1 1,-3-1 0,1-1 0,1-1-126,2 1 1,-2 0-1,-1 0 1,-2-1-597,-2 1 1,1 1 0,0 1 1041,0 0 1,-28 24 0,-6 6-1</inkml:trace>
  <inkml:trace contextRef="#ctx0" brushRef="#br1" timeOffset="219">0 204 11282,'6'0'1375,"0"-1"-1088,1-2 0,1 2 0,1-2 0,0 2-51,-1 1 0,4 0 0,0-1 0,0-1-87,1 0 0,-3-1 1,2 3-1,0 0-350,0 0 0,1 0 1,-2 0-1,1 0-200,-2 0 1,0-3 0,-1 0-999,0 1 1,0 1 1398,0 1 0,-24 4 0,-6 1 0</inkml:trace>
</inkml:ink>
</file>

<file path=ppt/ink/ink2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3:20.235"/>
    </inkml:context>
    <inkml:brush xml:id="br0">
      <inkml:brushProperty name="width" value="0.04286" units="cm"/>
      <inkml:brushProperty name="height" value="0.04286" units="cm"/>
      <inkml:brushProperty name="color" value="#FFFFFF"/>
    </inkml:brush>
  </inkml:definitions>
  <inkml:trace contextRef="#ctx0" brushRef="#br0">311 302 8241,'-3'-6'-159,"-1"1"-177,-1 1 1,2 1 1083,-3 3 1,0 1-1,-3 2-540,1 3 1,-1 3 0,0 2 0,-1 4-291,-2 2 1,1 2 0,-2 1 0,-1 4-187,0 2 1,-1 0-1,-3 1 1,1 0-243,-1 3 1,0-2 509,0 1 0,5-9 0,0-3 0</inkml:trace>
  <inkml:trace contextRef="#ctx0" brushRef="#br0" timeOffset="185">18 346 8111,'-6'-8'0,"1"1"-500,2 1 1,0 3 1123,3-3 1,3 4 0,4-1 0,3 3-247,2 0 0,4 3 1,-2 3-1,0 2 131,1 1 0,0 3 0,3 1 0,-1 1-264,1 1 0,-1 3 1,-1 2-1,-3 0-312,0 0 1,3 3 0,-2-1 0,0 1-603,-3-2 1,-1-3 0,-2-3 0,-1 0-1562,-1 1 2230,0-3 0,-9-4 0,-3-5 0</inkml:trace>
  <inkml:trace contextRef="#ctx0" brushRef="#br0" timeOffset="526">533 115 8030,'-5'0'1038,"1"5"0,4 4 0,0 5-778,0 3 0,0 5 0,0 5 0,0 5-102,0 2 1,0 5 0,0 3 0,0 2-315,0 3 1,-3-5 0,0-2-1,1-5-430,1-6 0,1-1 1,0-3-1,0-5 586,0-5 0,4-20 0,1-6 0</inkml:trace>
  <inkml:trace contextRef="#ctx0" brushRef="#br0" timeOffset="730">701 373 8111,'-5'4'219,"1"-2"1,4 3-135,0 2 0,0 2 0,0 2 1,0 2 517,0 1 1,0 1 0,1 5-1,2 2-288,3 0 1,2 2 0,1 3 0,0-2-233,0-1 0,0-2 0,0-5 0,2 1-179,1 0 1,3-5-1,-2-3 1,-1-5-190,1-1 0,3-2 0,-1-5 0,1-4-7,-2-3 0,2-5 1,-4-5-1,-1-2 148,-1 0 1,0-1 0,0-1-1,-2 0 151,0-1 1,-4 0-1,-1-2 1,-2 0 265,-1 1 1,0-1 0,-1 1 0,-2 0 58,-3 2 1,-3 0-1,-3 4 1,-2 3 98,-3 4 0,-2 8 1,-1 2-1,-1 3-173,-2 3 0,3 5 1,0 7-1,1 2-460,1 1 0,1-1 1,3 1-1,3 0-1638,4 0 1840,3-1 0,28 1 0,5 0 0</inkml:trace>
  <inkml:trace contextRef="#ctx0" brushRef="#br0" timeOffset="1209">1109 195 8098,'9'0'443,"0"0"0,0 0 0,0 0 0,-1 0-762,1 0 0,0-3 1,0 0 318,0 1 0,20-3 0,4 0 0</inkml:trace>
  <inkml:trace contextRef="#ctx0" brushRef="#br0" timeOffset="1492">1402 18 8120,'-6'0'501,"1"1"69,1 2 0,1 2 0,3 4-358,0-1 0,0 4 0,0 1 0,0 1-388,0 2 1,0 3 0,0 2 0,0 0-5,0 0 1,0-1 0,0 3 0,0-2-1409,0-1 1588,0-1 0,16-1 0,4-1 0</inkml:trace>
  <inkml:trace contextRef="#ctx0" brushRef="#br0" timeOffset="2225">1615 71 8121,'0'-9'0,"0"3"0,0 0-82,0-1 0,0 0 473,0-2 1,-1 0-324,-2 0 1,1 4 19,-4 2 0,3 2-33,-3 1 1,3 0-130,-3 0 0,4 1 0,-2 2 23,0 3 1,3-1 0,-2 1 0,2 1 95,1 1 0,0-3 1,0 1 16,0 1 1,0 1 0,0 1 40,0 0 0,0 0-97,0 0 1,0 0-250,0-1 0,-3 1 175,0 0 1,0-3 0,3 0 9,0 1 0,0-2 38,0 1 0,0-3 0,1 2 41,2-1 1,-1-2-3,4-2 1,0 0-1,3 0-32,0 0 0,0-1 0,0-1 19,-1-4 0,1-2 0,0-1 18,0 0 1,-3 0 0,-1 0 24,-1 0 1,2 1 0,-3-1 68,-1 0 1,-1 0 0,-1 0-34,0 0 1,0 3-135,0 0 0,0 3 145,0-3 0,-1 5 355,-2-2-174,2 2 0,-3 5-105,4 1 1,-3 3 0,0 1-47,1 0 0,1 0 0,1 1 0,0 1-21,0 0 1,-1 2-1,-1-1 1,-1 3-114,1 2 1,1-1 0,0 1 0,-1-1-272,-1 0 1,0 2 0,3-3-1,0 1-498,0-1 0,0 0 0,0-3 777,0-1 0,8-13 0,2-4 0</inkml:trace>
  <inkml:trace contextRef="#ctx0" brushRef="#br0" timeOffset="3091">2040 18 8175,'-5'-4'1237,"1"3"1,4-2-973,0 6 1,0 3 0,0 6 0,0 2-117,0 3 0,1 3 0,1 3 1,2 5-55,1 6 0,-2 0 0,2 8 0,0 1-53,0 3 0,-2 0 1,2 1-1,-1-1 41,-2 1 0,-1-1 0,0 0 0,1-4 27,1-3 0,0-3 1,-3-1-1,0-2 2,0 0 1,0-8-1,-1 1 1,-2-3 144,-3-4 1,0 0-1,-2-1 1,-2-1 29,0-3 1,-1 0 0,1-3 0,-3 1-81,-1-1 0,-2-4 0,-3-2 0,-2-1-184,1 1 0,0-3 0,1 1 1,-2-3-652,1-3 1,1-2 0,-1-4 0,-1-4-2097,2-5 2724,0-4 0,-2-28 0,0-13 0,-2-4 0,-1-1 0</inkml:trace>
</inkml:ink>
</file>

<file path=ppt/ink/ink2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3:27.801"/>
    </inkml:context>
    <inkml:brush xml:id="br0">
      <inkml:brushProperty name="width" value="0.04286" units="cm"/>
      <inkml:brushProperty name="height" value="0.04286" units="cm"/>
      <inkml:brushProperty name="color" value="#FFFFFF"/>
    </inkml:brush>
  </inkml:definitions>
  <inkml:trace contextRef="#ctx0" brushRef="#br0">40 231 8332,'-6'5'20,"0"-2"516,4-2 1,2-1 0,7 0 0,4 0 31,4 0 1,2 0 0,4 0 0,2 0-348,-1 0 1,3 4-1,-3 2 1,0 2-61,3 0 0,-2 5 0,-2 3 0,-1 4-76,-3 3 0,-5 4 0,-1 2 0,-1 4-112,-1 1 1,-4 2-1,-2-2 1,-3 0 67,-3-2 0,-2 0 0,-4 0 0,0-5-39,1-2 0,-2-5 1,-2 3-1,-2-1-135,0-2 1,-2-2-1,1 0 1,-2-1-122,-1-3 0,-2 2 0,-1-4 1,1-1-180,1-1 1,2-2 0,-1-2 0,1-2 175,2-1 0,0-2 0,3 2 0,1-2 401,1-1 0,2 1 0,1 1 380,1 1 0,5 1-255,1-1 0,1-2 0,5 3 1,1-1-8,1 0 0,4 3 1,0-3-1,0 0 29,0 1 0,1-3 1,3 3-1,-1-1 85,1 0 0,0 0 0,2-2 1,0 1 23,0 1 1,2-1 0,1-2 0,-1 0-264,-2 0 0,0 0 0,1 0 0,1 0-243,0 0 1,-2 0-1,-4-1 1,-1 0-321,-3-2 1,2-1-1,-2 2-908,-2-1 1,-2-1-528,0 1 1,-3 2 1860,-6-2 0,-22 10 0,-8 3 0</inkml:trace>
  <inkml:trace contextRef="#ctx0" brushRef="#br0" timeOffset="358">811 985 9074,'-5'0'939,"-1"0"1,3 0-704,-3 0-236,4 0 0,10-8 0,6-2 0</inkml:trace>
  <inkml:trace contextRef="#ctx0" brushRef="#br0" timeOffset="1008">1033 178 8215,'-9'0'501,"0"0"0,2 1 1618,1 2-1017,-2-2 1,8 7-626,0-3 1,5 2-1,6 0 1,1-2-302,2-1 1,-2 0 0,3-2 0,1 1-96,0-1 1,3 0 0,1 0 0,0 1 84,0-1 0,0-1 0,0-1 0,1 0-392,2 0 1,-4 0 0,-1 0 0,-2 0-182,0 0 1,-3 0 0,-2 0-1,-1 0 321,-1 0 0,-3 0 0,-1 1 339,-1 2 1,-1 2-28,-3 4 1,0-4 0,0 1-12,0 1 1,0 1 0,-1 2-93,-2 2 0,2-2 0,-2 2 0,2 1-7,1 2 0,-1 2 0,-1 2 0,-1 1-32,1 4 0,-2 1 1,0 3-1,0 2-24,0 2 1,-2 3 0,1 0 0,-1 1-39,0-1 0,3 1 0,-3-2 0,0-1-90,1-4 0,0-1 1,3-3-1,-1-1-414,1-3 1,1-4 0,1-2 0,0-3-783,0-2 0,0-4 0,1-1-14,2-1 1,-1-1 1277,4-3 0,4-32 0,4-7 0</inkml:trace>
  <inkml:trace contextRef="#ctx0" brushRef="#br0" timeOffset="1826">1831 0 8363,'-9'0'484,"4"1"0,0 2 47,1 3 0,-2 6 0,2 4 0,0 3-250,0 5 1,-3 6 0,2 3 0,-1 5-144,0 3 0,1 3 1,-2 3-1,2 1-93,-2 1 1,2-2 0,0 0 0,0-1-135,0 1 0,3-5 0,-1-1 1,2-4-53,1-5 0,0 0 0,0-5 0,1 0-171,2-4 1,2-4 0,4-2 0,0-1 30,0-1 0,0-5 0,2 1 0,2-4 55,1-4 1,-2-2 0,1-1 0,1 0 31,0 0 0,-3-4 1,1-3-1,-1-3 123,0-1 1,-2-5-1,1 1 1,-3-2-24,0 0 1,-2-2-1,0-1 1,-1-1 158,-2 2 0,-1-3 0,-1 1 0,0 2 401,0 0 1,0 1 0,-1 0 0,-2 1-96,-3-1 1,-5 3 0,-2 2-1,-1 3-124,-1 2 1,-2 5-1,-1 0 1,-1 2-182,-1 1 0,0 5 0,-3 4 0,2 3-460,1 2 0,1 3 0,2-2 394,3 1 0,25 10 0,9 2 0</inkml:trace>
  <inkml:trace contextRef="#ctx0" brushRef="#br0" timeOffset="2570">2390 763 8332,'-8'6'415,"2"0"1,6-4 0,6 1 0,2-3 90,1-3 0,3 1 1,1-3-1,0 0-321,3 0 0,-2-1 1,1-3-1,-1 0-63,0 1 1,2 1 0,-4-1 0,-1-2-58,-1 0 0,-2 0 0,0 1 0,-1 0-176,-1 1 1,-4-1 0,1 0-1,-2-1-72,-1-2 1,-1 4-1,-2-2 1,-3 2 78,-2 1 1,-2 1-1,0-1 1,-2 2 75,1 1 0,-3 1 0,0 3 0,0 0 43,-1 0 1,1 4 0,-2 2 0,1 2 31,0 1 0,1 1 0,0 0 0,1 3 56,2 1 1,2 1-1,0 2 1,1 1 44,2 0 1,2 1 0,4 0 0,0 3 29,0 1 0,1-3 0,2 3 1,3 0 4,2-1 1,4-1-1,0 2 1,2-2-68,2-1 0,1-2 0,0-3 1,2-4-291,2-1 0,-2-5 1,2-2-1,1-2-413,2-1 0,-2-5 0,2-4 1,0-4 586,-2-4 0,24-36 0,1-9 0</inkml:trace>
  <inkml:trace contextRef="#ctx0" brushRef="#br0" timeOffset="3198">2904 213 8105,'0'-5'2366,"0"2"0,0 6-1881,0 3 1,1 2 0,1 1-1,2 1-170,1 2 0,-2 2 1,3 6-1,1 2-98,1 0 1,1 5-1,0 4 1,0-1-58,-1 1 0,1 2 1,0-1-1,0 0 20,0 1 1,0-2-1,-1 2 1,-1-3 64,-2 1 1,0-4-1,2 3 1,-2-3-32,-1-4 1,2 2 0,-2-4 0,0-1-41,0 2 0,2-3 0,-3 1 1,0-1 53,1-1 0,-3-3 0,3-1 0,-1 1-120,-1-1 1,2-1 0,-2-4 0,2 0-507,1-1 0,-2-2-147,3 0 1,-3-4 243,3 1 0,-3-6 0,2-3 320,-1-2 1,3 0 0,-2-2 0,1-2 75,-1-3 1,1-2 0,3 0-1,0-2-33,0-2 1,3-1 0,1-5 0,0-2-28,3-3 1,1-1 0,1-6 0,-1 0-58,1 1 1,1-4-1,0 1 1,-1 1 46,-1 1 0,-2 4 0,0 1 1,-3 3 32,1 0 0,-3 2 0,2 3 0,-2 2-35,-1 0 0,0 3 0,1-2 0,0-1-13,-2 1 0,-1 3 0,1 4 1,-1 1-92,-1-1 0,-3 3 0,2 2-174,-1 1 1,-1 2 0,-1 1-126,1 1 0,1 3-86,-1-3 1,2 3-165,4-3 0,-3 4-646,0-1 1,0 2-804,3 1 2079,-4 0 0,-5 16 0,-5 4 0</inkml:trace>
</inkml:ink>
</file>

<file path=ppt/ink/ink2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4:56.787"/>
    </inkml:context>
    <inkml:brush xml:id="br0">
      <inkml:brushProperty name="width" value="0.08571" units="cm"/>
      <inkml:brushProperty name="height" value="0.08571" units="cm"/>
      <inkml:brushProperty name="color" value="#00A0D7"/>
    </inkml:brush>
  </inkml:definitions>
  <inkml:trace contextRef="#ctx0" brushRef="#br0">3860 1 8490,'-10'0'1480,"2"0"-1348,8 0 1,8 2-1,4 2 1,5 4-87,6 1 1,5 3 0,9 5 0,3 1-44,7-1 1,11 8-1,6 5 1,6 5 8,6 5 1,3 3-1,7 5 1,-5-3 57,-5-2 1,-6 3 0,-6-5 0,-8-2 0,-8-2 0,-7-10 0,-12-4 0,-5-3-11,-5-3 0,-7-1 0,-3-3 0,-1-1-56,-4 1 1,4-3 0,-2 2-109,-3 1 1,-8 3 0,-7-1 24,-4-3 0,-1 2 0,0-7 0,-3 3-85,-3 4 1,-6-7-1,-10 1 1,-4-2-105,-1 0 1,-5 0 0,-7-8 0,-6-2 101,-6-2 0,2-8 1,-12 1-1,3-7 110,-1-3 1,6-6-1,8 6 1,2 0 88,3-3 1,11 7 0,5-2 0,4 5 35,2 4 0,2 3 0,2-5 0,4 4 32,2 3 0,2 1 1,5 6-1,1 0 52,-1 0 1,1 0-1,-1 2-47,1 4 1,5-3 0,2 9 11,3 2 1,1 1 0,6 3-103,0-1 1,2 1 0,4-1 0,7 2-28,9 5 1,5-3 0,10 8-1,1 0-32,3-2 0,8 6 0,-3-3 0,5 1 19,1-2 0,1 2 0,1-6 0,4 2 20,6 4 1,-4 0 0,-2 0-1,-3-4 16,-3-1 0,1 3 0,-3-4 0,-3 0 23,-7 0 1,-3-1 0,-4-7 0,-2 3 5,-2 3 0,-7-6 0,-1 5 0,-5-7 9,-5-1 0,-5 5 1,4-7-1,-2 3 8,-5 3 0,-1-1 0,-4 1-83,-3-1 0,1 1 1,-8-3-1,-2-1-137,-1-3 1,-4-1 0,-3 4 0,-3-5 102,-2-1 0,-4-2 0,-10-6 1,-6 0-196,-3 0 0,-8-2 1,-2-4-1,-2-5 99,-4-5 0,-4-3 1,-2-5-1,0-3 144,4 0 1,8-6 0,0 6 0,2-2 6,1 0 1,15 7 0,-5-3 0,10 2 13,8 0 1,-4-1-1,4 7 1,-2-1 72,2 1 1,-4-1 0,4 3-1,-4 1-79,-2 3 0,6 1 0,2-4 1,1 5 20,5 1 0,2 2 0,1 6 121,1 0 0,7 2 0,2 4-58,0 6 1,7 3 0,-5 2 0,6 1-66,6-1 0,3 1 0,9 1 1,1 3-34,4 1 0,5 6 1,6-4-1,3 2 17,4 4 1,-2 1-1,7-1 1,3-4-6,1-2 1,3 6 0,-1-4-1,1 2 0,-1 0 1,0-1 0,1 1 0,1-4 31,4 0 1,-5 0-1,1 4 1,-7-5 4,-5-5 0,5 4 0,-6 1 0,-3-3 25,-1-2 0,-8-1 0,-1-1 0,-3 1-53,-4-1 0,-1 1 0,-3-1-11,1 1 1,-9-1 0,-3 1-72,-4-1 1,-2 1 0,0-1 0,0 0 1,0 1 0,-2-6 0,-4-1 0,-7 1-31,-9-2 1,1 3 0,-6-5 0,0 0-58,-1-1 1,-6-1 0,-9-6 0,-4 0 54,-7 0 1,2-7 0,-9-5-1,3-6 17,0-5 1,-8 2 0,2-8 0,-4-2 75,-2-2 0,0-2 0,0 0 0,-1-2 51,-5-4 1,12 6 0,0-2 0,10 6-20,7 0 0,4 6 0,10 4 0,4 5 63,6 5 1,4 7-1,1-2 110,1 4 1,5 4 0,2 4-37,2 5 1,3 5-1,3-1 1,-2-1-79,-2-2 0,0-1 1,6 7-1,0-1-46,0 1 1,8 1 0,4 2-1,3 3-65,3-3 0,1 6 1,2 2-1,5 4-7,1 2 1,4-2-1,8-2 1,3 0 37,3 6 1,-4-8-1,3 6 1,1-4-5,0-4 1,-3 6 0,7-5-1,1-1 16,-1-4 1,-1 2 0,3-2-1,-3-1 8,-1-3 0,-3-1 0,3-1 1,-8 1-5,-8-1 1,2 1 0,-4-1 0,2 0 0,-2 1 0,-4-1 0,-7 1 0,-1-1-1,1 1 1,-7-1 0,-1 1 0,-2-1-18,-4 1 1,-2-1 0,-2 1-5,0-1 1,-2-5 0,-4-3 0,-6 1-131,-3 0 0,-5-6 1,-3 2-1,-6-5-73,-4-1 0,-10 0 0,-3-1 1,-7-5-15,-5-6 0,2-3 0,-8-3 1,-4-1 121,-6-5 0,-5 3 0,-7-8 0,3-2 56,1-2 1,5-2-1,-7 0 1,3 2 87,9 4 1,2-2 0,14 6-1,3-1 34,5 1 0,11 4 1,2 7-1,10 3-48,5-3 1,9 6 0,-1 2 0,0 3 163,3-3 1,-7 4-67,5-4 0,1 4 0,0 4-33,2 4 1,1-2 0,3 7 90,-2 3 0,0-4 0,6 1-221,0 3 1,8 3 0,4 5-1,3 1-7,3-2 1,1 5-1,4-1 1,6 2 67,4 4 1,4-4 0,2 2-1,4 2 36,1 2 1,3 2-1,5-2 1,1-2-10,-1-2 1,8 0 0,4 6-1,4-2 3,2-4 0,6 4 0,-1-3 0,1 3 5,2 1 0,-12-4 0,2-3 0,-6-2-12,-6-4 1,-8 5 0,-5-3 0,-4-2 1,-6-1 1,-10-3 0,-1 1-15,-9-1 0,-5 0 0,-8 1-50,0-1 1,-2-5-1,-4-2 1,-5-3-74,-5-3 1,-7 4 0,-3-2 0,-3-2-130,-8-2 1,-5-2-1,-11 0 1,1 0-94,0 0 0,-10-2 0,-4-2 1,-4-4 197,2-2 0,2 1 1,-4-5-1,0 3 78,0-3 0,2-2 0,4-1 1,8 0 76,7-1 0,-1 6 0,5 1 0,1-1-33,3 2 1,4-5 0,2 3 0,0-3 20,0-3 1,2 3 0,2 1-1,4 3-8,2-3 0,2 0 0,7 1 0,3 3 43,1 2 0,6 1 49,-6 1-52,9 4 35,-5-6 1,8 10-102,0 4 0,0 3 0,0 9-58,0-1 0,0 3 1,2 1-1,4 2 38,5-1 0,-1-1 0,2 0 0,3 5 9,6 1 1,1-4 0,7 6 0,2 2 38,2 2 0,10 4 0,3 2 0,5 2 80,1-2 1,2-3 0,5-1 0,5 2 2,4 4 0,-6-10 0,-2 2 0,-2-6-5,0-5 1,-5 3 0,-7-2 0,1-2-53,-3-1 1,-7-3-1,-8 1 1,2-1-81,2 1 0,-5-1 0,-5 1 41,-4-1 0,-9 0 0,-2-1 0,-2-2 4,-1-3 0,1-5 1,-8 6-23,-4 1 1,3-3-1,-9 0 1,-2-1-49,-1 1 1,-5-4 0,-1 4 0,-4-3-161,-2-3 0,-4-2 0,-8-2 0,-6 0 26,-5 0 1,1-6 0,-11-1 0,2-3 68,0-4 0,-14-7 0,2-4 0,-2 0 50,0-1 0,1 1 0,-3 2 0,-2-4 113,2-1 0,5 1 1,4 6-1,7-2 99,4 1 1,2 3-1,3 1 1,6 3-18,8 3 1,12 3 0,0 5 0,3-2-48,3 2 1,0 2 0,-1 4-29,1 4 1,5-2-1,0 7-41,-1 3 0,3 1 0,0 3 0,3-1-16,3 1 1,2-1-1,2 1 1,0-1-63,0 1 1,7-1 0,5 1 0,4-1-47,1 1 1,1 5-1,1 0 1,4 0 60,6 3 1,-1-5 0,1 6 0,4 0 25,5 0 1,1-3 0,8 3 0,-1 0 39,-1 0 1,5-3 0,-1 3 0,5 0 19,5 0 1,1-4-1,-4 5 1,0-3 25,-5-4 1,1 0-1,-7 1 1,-1 1 5,-3-2 0,-4-1 0,-2-3 0,0 3 14,0 3 0,-8-4 0,-4 5 0,-3-5 65,-3-1 0,1-1 0,-3 0-97,-3 1 0,-5-1 0,-5 1-68,4-1 1,-4 1 0,4-1-9,-4 1 1,-8-1 0,-2 1 0,-1-3-99,-5-3 0,4 1 0,-1-5 1,-5 2-24,-5 3 1,0-5 0,-9-2 0,-1-4-23,-2-2 1,-11-2-1,-11-4 1,-11-5 78,-7-5 0,-13-9 1,-1-4-1,38 12 0,-1-1 58,-4-2 0,-1-1 0,-2-1 1,0-1-1,-3-2 0,0-2 1,1 2-1,1 0 78,2 1 1,2 1-1,3-2 1,3 1-1,-44-14 1,13 5-28,15 7 0,11 9 0,20 5 0,4 7 208,6 3 0,4 2 0,1 0 1,-1 2-83,-5 3 1,5 5 0,-4 7 0,3 1-132,3-1 1,1 3 0,3 1-1,3 2-29,2-1 1,2 5 0,6 0 0,2 2-45,4 0 0,4 0 0,9 6 0,5 0 24,5 0 0,4 0 0,2 0 0,2 0 23,3 0 1,3 4-1,5-2 1,-1-4 16,2 0 0,1 0 0,4 2 0,3-1 23,1 1 1,6-2 0,-4-2 0,0-3 52,0-3 1,4 4 0,-5-4 0,-3 0-53,-2 1 1,-3-1 0,-1-4 0,-1 4-7,-1 3 1,1-7 0,-11 4 0,3-2-20,-2 1 0,-4-1 0,-6-6 0,-6-1 10,-3-4 1,-9 1-1,-1-5 1,0 0 59,-1-1 0,-5 7-74,2-2 1,-4 3-1,-4 3-101,-4-1 1,2-1-1,-7-1 1,-3-1-30,-1-1 0,-5 7 0,-1-9 1,-4 5 50,-2 1 1,-3-5 0,-6-2-1,-5-2-25,-6-5 0,-3-1 0,-6-2 0,-7-4 22,-6-7 0,-7-3 0,-2-15 0,-7-4 70,-6-6 0,42 20 0,1 0 0,-40-26 0,9 2 57,5 4 0,12 3 0,4 1 0,5 0 52,7 0 1,3 6 0,8 1 0,0 5 79,0 8 0,2-3 0,2 8 0,4 1-80,2 3 0,2 4 0,5 2 0,1 0-103,-1 0 0,1 0 0,1 2 0,3 4 9,1 5 1,2-1 0,-1 2-35,5 1 1,4 3 0,2 1 0,0 1-45,0-1 0,2 3 0,2 1 0,5 2 12,7-1 0,-2 3 0,9-2 0,-2 0 26,2 3 1,3-7 0,7 6 0,0-1 41,4-1 1,3 8 0,1-2 0,6 4 43,3 2 1,4 0 0,5 0 0,5 0 50,4 0 1,1 5 0,1 3 0,0 0-19,0-1 1,-8-1-1,-6-6 1,-5-2 40,-5-4 1,-7 4 0,2-6 0,-4 3-42,-2-1 0,-6-8 0,-2 4 0,-2-2-71,-3 1 1,-3-7 0,-2-5-1,-1 1-4,-4 3 0,1 1-4,-7 1 0,0-1 0,-6 1-1,0-1 0,0-5 0,-2-2 0,-4-1 8,-6 1 0,-3-4 0,-3 4 0,1-1-11,0 1 0,-9-6 0,-3 4 0,-6-3-99,-5 1 1,1 0-1,-10-8 1,-3-2-99,-4-2 1,-16-7 0,0 1-1,-6-5 55,-5-7 0,-4 3 0,-7-8 0,45 14 1,-1-1 89,-1 0 1,0-1 0,1 0 0,1 1-1,0 0 1,1 1 0,-47-12-23,3 2 1,13-3 0,11 9-1,15 5 253,17 5 0,8 3 0,11 6 0,-1 0 8,1 0 1,5 2-1,3 4 1,-1 5-91,0 5 0,4-5 0,-3 1 0,1 2-71,4 1 0,-4 3 0,3-1 0,-1 1-57,-2-1 1,6 1-1,-4-1 1,4 0-88,2 1 0,2 5 0,4 0 0,6 1 24,3 1 0,10-4 0,4 8 1,4 1 78,2-3 0,2 6 0,2-4 0,4 4 13,1 2 1,3-2 0,5-2 0,1-2 57,-1 2 1,2 0 0,5 2-1,5-2 64,4 0 0,-4 6 0,0-8 1,0 4-28,-2 2 0,4 0 0,-8-2 0,-4-4-23,-5-6 0,-1 2 0,-7-1 0,-2-3-2,-2-1 1,-8-3 0,-2 0 0,-2-1-38,-3-4 1,3 7-1,-4-5 1,-3-1-56,-5 3 0,-3 5 1,2 2-1,-5-1-16,1-3 0,-6 0 0,4 3 0,-4 1 28,-2-2 1,-6 1 0,-2-1 0,-1 2 9,-5-1 1,-2-3-1,-3-1 1,-4-1-48,-6 1 0,2-1 0,-3-1 0,-3-5-167,-5-5 0,-7 2 0,-7-2 1,-3-4-51,-3-6 0,2-6 1,-10-9-1,-4-3 201,-4-1 1,-1-8 0,3 2 0,-2-6 30,-2-6 1,-3 4 0,9-4 0,6 5 98,2 1 0,7 2 1,-3 2-1,6 3 97,5 3 1,6 2 0,10 7 0,2 3-102,-2 1 1,0 8 0,2-1 0,4 3-33,0 2 1,5 7 0,-5 5 0,2 2 3,-1-3 0,1 5 1,6-5-1,-1 5-38,1 1 1,5 1 0,2-1 0,1 1-5,-1-1 0,4-1 1,-3-3-1,1-1-153,4 2 0,2 1 44,2 3 0,2-1 1,4 0-1,5-1 60,5-4 0,1 3 1,3-1-1,3 5 49,6 4 0,4 3 0,4-3 0,2 6 107,2 4 1,7 2-1,-1 0 1,3 0 7,2 0 0,-5 0 1,2 2-1,1 1 3,0 3 0,7-2 0,-11-8 1,5-2-68,1 2 1,-1-6 0,-3-1 0,-3-3-3,-3 2 1,1-3 0,-4 3-1,4-2 27,1 3 1,-5-3 0,2 6-1,-6 0-14,-6 0 1,2 1 0,-6 3 0,0-4-5,1-2 1,-3 6 0,-6-2 0,1 4-42,-1 2 1,-1 0 0,-3 2 0,-1 2-9,2 1 0,-7-1 0,-1-8 1,-4-3 5,-2-3 1,0-2 0,0-6 0,-2-1-35,-4-4 0,-3-3 0,-9-5 0,1 2-86,-1-2 0,-13-10 0,-4-6 0,-4-3-134,-3-3 0,-5-7 1,-11-4-1,-6-4 80,-4-2 0,-2 0 0,0 0 0,0 0 146,1 1 1,-5-7-1,2 0 1,6 2 42,4 2 0,4 8 0,3 0 0,1-2 87,2-2 1,-3 6 0,13 4 0,-1 3-64,0 3 1,3 1-1,5 3 1,0 3-19,0 2 0,8 2 0,1 6 0,1-2-27,-4-3 1,4 3-1,0-4 1,1 4-11,1 2 0,-6 0 1,6 0-1,-1 0-16,-1 0 0,6 2 0,-5 2 0,5 2-77,2-3 1,-1 7 0,3 2 0,3 3 64,6 3 0,4-1 0,2 3 1,0 1-13,0 2 1,2 1 0,4-5-1,4 2 53,-1 3 0,7-1 0,-4-6 0,5 1 5,6-1 1,-3 1 0,3-1 0,-4 1-9,-1-1 1,5 1 0,2-1 0,3 1 24,3-1 0,-4 0 0,2 1 1,2-1 60,2 1 0,4-1 0,2 3 0,1 1 38,-1 2 0,6 6 1,-1-3-1,3 1 24,0 4 0,-9 0 0,5 0 0,-4-4-48,-4-2 1,7 4-1,-11-3 1,-1-1-38,-3 0 0,2-2 1,-4-5-1,0-1-44,1 1 1,3-3 0,-4-1 0,0-2 26,0 1 0,6 3 0,-3-1 0,-1-1-4,-4-3 1,2-1 0,-1 4 0,-3-3-8,-2 3 0,-1 0 0,-1-1-17,1-1 1,-3-1 0,-1 5 3,-3-4 1,-7 3-22,2-3 1,-6-4 144,-6-3 0,-3 3-133,-9-2 1,6 6-446,1-7 0,5 7 142,-6-6 0,8 2 61,-1-3-60,3-3-533,2 6-254,0-8 495,0 0 298,0-8 1,0 4 0,0-7 289,0-3 1,7-32 0,3-11 0</inkml:trace>
</inkml:ink>
</file>

<file path=ppt/ink/ink2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5:50.482"/>
    </inkml:context>
    <inkml:brush xml:id="br0">
      <inkml:brushProperty name="width" value="0.06" units="cm"/>
      <inkml:brushProperty name="height" value="0.06" units="cm"/>
      <inkml:brushProperty name="color" value="#FFC114"/>
    </inkml:brush>
  </inkml:definitions>
  <inkml:trace contextRef="#ctx0" brushRef="#br0">500 397 7932,'0'4'1597,"0"-1"0,-1-4-1075,-1-1 1,1-2 0,-2-2-1,0-2-196,-1-1 1,-2 1-1,-1-3 1,1 0-154,-1-2 0,-2-1 0,-2-1 0,-3-1-52,-1-1 1,-3 2 0,-3-2 0,-2 0-177,0 0 1,-1 3 0,0-2-1,2 2-36,1 1 0,4 3 1,0 1-1,0 2 150,3 3 1,1-1 0,2 2 0,1 2 283,0 0 1,5 1 0,-1 0 87,0 0 0,2 0-165,0 0-453,2 0 1,0 0-1,4 1 1,3 1 65,0 3 1,3 1 0,1 3 0,2 2 181,1 2 1,1 0 0,1 2-1,0 2 86,1 2 1,0 0-1,2 3 1,0 0 61,-1 0 1,2 4-1,1-1 1,0 1-104,-2-3 1,-3-2 0,0-3 0,-2-2-20,0 0 0,-4-5 1,0-1-1,-4-3 392,-1-3 394,-1-2-501,-2 1 0,-3-3 0,-1 0-411,-2 0 0,-1-2 0,-1-1 0,-2-1-281,0-1 0,-3-1 1,-4-1-1,1 0-21,-3-2 0,0 1 0,-1-2 1,1 0 165,2 2 1,-3-1 0,3 0-1,-2 1 280,2 3 1,1 0-1,2 3 1,1 0 227,0-1 1,3 2-1,1-1 191,1 1 1,3 2-430,0 1-266,2 2 1,6 2 0,2-1 0,0-1-134,2 1 0,0 0 0,2 1 0,2 1 106,2 0 0,1 1 0,1 0 0,3 2 226,1 0 1,1 1 0,0 0-1,-1 0 31,1-2 1,0 3-1,0-1 1,0 1-6,0-1 0,-3 1 0,0-2 0,-1 2 54,-1-1 1,-4-3 0,-2 0 0,-2 0 149,-3-2 0,1 1 1,-3 0 127,0-1 1,-2-1 0,-2-2-1,-2 1-86,0 0 1,-2-2-1,0 2 1,-3-1-180,-1 1 0,-1 0 1,-3 1-1,-1-2-228,-1 0 0,-1 2 0,1-3 1,-1 0-84,-2 1 1,0-2 0,-1 2 0,1-1 115,-1 0 0,2 0 0,1-2 1,1 0 139,1 0 0,2 3 0,2-1 0,2-1 357,2 0-421,3-1-603,1 0 1,8 1 0,3 1 488,1 2 1,2 2 0,3 1 0,1-1 147,0 1 1,4 3 0,-2 0 0,3 1 66,-1 0 1,1-1-1,0 2 1,0-1 169,0 1 0,0-2 0,-1 0 0,1 0 10,-3-2 0,2 2 1,-2-1-1,0 1-153,-1-1 1,-5 0 0,0-2-1,0-1-7,0 1 1,-2-1-1,-2-1-52,-1-1-352,1 1 321,-3-2 1,-2 0 62,-4-3 1,0 0 0,-2-2-1,-1-1-143,-1 0 0,-1-4 1,1-3-1,-1 0-696,0-2 0,1 1 0,0-1 0,1 2 221,0 0 1,3-2 0,-2 2 0,2-1 304,0 0 1,1 2-1,1-1 1,1-1 106,1 1 0,0 1 0,3-1 0,1 0 47,3-1 1,0 3-1,-1-3 1,2 2 127,0 1 0,-2 0 1,2 1-1,-1-1 25,-1-1 1,1 1 0,-2 3 0,-1 1 155,1-2 0,-3 1 0,1 0 435,0 1 84,-2 2-14,0-1-519,-3 3 1,0 1-1,0 1-136,0 3 1,2-1-1,1 2 1,1 2 42,1 2 1,1 1-1,3 4 1,0 1 17,1 1 0,-1-2 0,1 2 0,1 0 17,-1 0 0,0 0 0,2 1 0,-2-3-78,0-1 1,1-1 0,-2 0-1,-1-2-234,-1-2 0,0-4 0,-1-1-1072,1-2 484,-3 1 0,-1-4 366,-3-1 1,0-2 0,0-3 287,0-2 1,-3-1 0,-2-4 0,0 0-48,1-1 1,-2-2 0,1-3 0,0 0-128,-2-2 0,3 0 1,0-1-1,0-1 155,1-2 0,1 4 1,0-2-1,1 4-87,1 3 0,0 3 1,1 1-1,0 3 266,2 3 1,1 2 0,-1 2 0,1 0 302,1 1 1,-2 1 0,2 1-102,0 0 1,1 3 0,0 0 0,1 0 11,0 2 0,1 1 0,2 1 0,0-1 78,2 1 0,-2 3 0,1 1 1,0 1-38,0 1 1,1 1 0,-1 1 0,0 1-159,0 1 0,-3-1 1,3 0-1,-1 1-44,0-3 1,-2-2 0,-1-2 0,-2 0-219,0-2 0,-1-1-661,0-3 150,-2-1 1,1-4 0,-3-1 0,0-2 60,0-2 1,0-2 0,2-1 0,0-4 278,0-1 0,-2-5 0,0-1 0,0-4 14,0-2 0,1-2 0,1-2 0,1 1 7,0 0 0,-1-1 1,3 2-1,0 0 75,1 3 0,0 1 1,-1 5-1,-1 1 119,1 3 0,1-1 0,-1 3 1,-1 3 203,1 2 1,-1 1 0,0 1 292,-1-1 1,2 3-275,-1-1 0,2 3-77,1-2 1,-3 2 29,0 0 1,-2 2 0,0 2-1,-1 3 170,-1 0 0,0 2 0,0 0 0,0 2-103,0 2 0,-1 2 0,-1 1 0,-3 1 3,0 3 1,-2-1-1,0 0 1,1-1-115,-1 1 1,0 0 0,-1 2 0,-1-2-130,1-1 1,-2-1 0,1-2 0,1 0-220,1-2 1,0 1 0,1-3-1044,2-1 638,-2-4 0,5-2 0,0-4 36,2-2 1,0-1-1,2-1 1,-1-1 395,1 0 1,-1-4 0,0 0 0,0-1 167,0-1 1,-2-3 0,0 0 0,0 0 37,0 0 1,0-3-1,0 2 1,0-3 123,-3 1 0,0-3 0,-4-1 0,1-1-133,-1-1 1,-2 2 0,0-1 0,-2 1-10,-1 2 0,2 1 0,0 2 1,0 2 17,2 2 0,1 0 0,1 5 0,1 1 140,0 1 0,3 2 563,-2 1-100,2 2 1,-1 0 27,3 4 1,0 0-524,-2 2 1,1 1-1,-1 1 1,1 2-37,1 0 1,-2 5-1,-1 3 1,2 1 122,0 1 0,-1-1 0,0 2 0,0 0 42,2 3 0,-3 0 1,1-2-1,0 2-24,-1 0 1,2-1-1,-1-3 1,1-4-233,-2-2 1,3-2-451,-3-4 0,3-3-37,0-3 0,-2-3 0,-1-5-229,-1-1 0,2-3 0,-3 1 0,0-2 276,-1 0 0,0-2 0,-1-1 0,0-1 366,1-2 1,-1 0 0,0-1-1,-1-2-41,-1-3 1,-3 0 0,2-2 0,-1 1-10,0-1 1,2 4 0,-1 1-1,0 4 660,2 3 0,1 4 0,2 2 1388,1 4-1273,0 2 1,0 4-1,1 1-302,0 0 0,2 3 1,-1-1-1,1 3-292,1 2 0,0 2 0,0 4 0,1 3-24,1 1 1,0 2-1,1 0 1,1 2 87,0 0 1,-2 1 0,2 1 0,-1-2-68,1 0 1,-2-1 0,2-1 0,0-1 36,-1 0 1,-1-2 0,0-7 0,-1-2-355,-1-2 0,0-3-454,3-2 0,-3-2 301,2-2 1,-2-2 0,-1-3 99,-1 1 1,-3-2 0,0 0 0,-1-1 71,-3-2 0,1 0 0,-3-3 0,-1-1 51,-1-3 0,-2 2 0,0 0 0,0 1 232,1-1 0,1 3 0,2 3 1,0 1 333,2 3 1,0 2-1,2 4 1,1 0 58,-1 0 0,3 0 0,0 1 0,1 1-127,2 3 0,0-2 0,1 2 1,0 0-172,0 1 0,0 1 0,0 2 1,0 2-212,0 1 1,2 2 0,1-1 0,1 0-80,1 0 0,-1 3 0,0-1 1,1-1-72,1-2 0,-2 0 1,0-4-1,0 1-419,-1-2 1,0-1-843,1-2 725,-2-1 0,0-4 483,-2-1 0,0 1 223,0-4 0,0 1 1,-2-3 33,-3 1 0,1 1 1,1 1-1,-1-1-41,0 2 1,1-3 0,-2 1 0,0 0-100,0 1 1,1-2 0,0 2 0,-1-2 148,-1-1 1,0 0 0,1 1 0,0 0 228,0 2 0,-1-2 0,0 1 0,-1-1-50,-2 0 1,1-1 0,0 1 0,0-1 57,2 0 0,-3 3 0,0 0 0,1-2-53,0 1 0,2 0 1,-1 1-1,1 1 102,-1-1 0,1 2 0,1-2 415,1 1-518,2 1 0,-1 3 1,3 1-64,0 2 0,3 4 0,2 2 0,0 0-104,2 2 0,0 1 0,0 0 1,1 0 33,1 0 1,0 3-1,0-1 1,0 1-37,1 0 1,-2-3 0,1 1-1,-1-3 41,-2-1 0,1-2 0,-1-1 48,-2 0-204,2-4 0,-6 0 0,0-4 1,-4-1-3,-2-2 0,0-2 0,-1-1 1,0-1 25,-2-1 0,1-2 1,-3 1-1,0 0 46,1-2 0,-4-3 1,2 0-1,0 0 38,0 1 0,1 2 0,1 0 0,1 2 63,3 0 1,1 4 269,2 1 0,2 4 0,3 1-167,2 4 1,5 0 0,0 2 0,1 2-2,2 2 1,1 1 0,2 2 0,0 0-51,0 1 0,-1 0 0,-1 0 0,1 2-90,-1-1 1,0-1-1,0 1 1,-2 0-84,-3-3 1,0 1 0,-2-5 0,-1 0-258,-1-3 286,-2 1 1,0-5 124,-4 1 0,0-2 4,-2 0 1,2 0-17,-3 0 0,3 0 14,-2 0 0,-1 3 54,-1 2 0,1-1 0,1 0-83,2 1 1,-1 1 0,3 1 0,0-1-54,0 1 0,0 0 0,0 1 0,0 1-14,0-1 1,1 2 0,1-1 0,0-1 9,-1-1 1,2 0-1,0-1 1,0 1 11,0-1 0,-1 1 0,-1-1 32,1-2 0,-1 0-163,1-2 0,-2-1 0,-2 1-64,-3-1 1,0-2 0,-2 0 45,0-2 0,1 1 0,-2 0 0,0-1 84,-1-1 0,1 2 0,1-1 0,0 0 116,1 1 1,1 1-1,1 1 121,-1 0 1,0 1 0,0 1-1,1 3 33,1 1 0,1 0 0,2 1 0,0 0-80,0 2 0,0-2 0,0 3 0,0-1 9,3 0 0,-2-1 1,3-1-1,-1 0-130,-2-1 0,2 1 0,0-1-68,1 1 0,-3-3-55,1 1 0,-1-3-783,-1 3 653,0-4 0,-3 2 116,-1-3 0,-2 0 0,-1 0 1,1-1 105,2-1 0,-2 1 0,2-2 0,-2 1 430,-1 0 0,1 0 201,-1 2 0,0 0-361,1 0 0,2 0 0,2 3-199,1 1 1,4 2-1,1 1-123,-1-1 1,3 0 0,-2-1-1,0-1-298,1-1 0,-1 1-187,3-2 0,-3 3 266,1-3 1,-3 0 0,2-2-1,-2-3-27,0-1 0,-1-2 0,-1-1 0,0-1 105,0-1 0,-3-3 1,1 2-1,1-1 189,0 0 0,-1 3 0,0-1 0,0 1 430,1 2 0,1-1 1,0 1 0,1 2 0,1 2 207,3 4 1,1 2 0,0 4 0,1 2-201,0 0 0,-1-2 1,1 1-1,-1-2-560,1 0 1,0-1 0,-1-1-313,1 0 0,-1-4 0,1 1 61,0-1 1,-4-5-1,0-2 1,-3-5 121,0-1 1,0-2-1,0-2 1,0 0 233,0-1 1,-2-3-1,-1 1 1,0 0 69,0-1 0,-1 3 1,1-1-1,0 2 7,0 0 0,1 4 1,2 0 411,0 1 0,0 2-68,0 3 1,0 3-1,1 2 1,1 3 156,2 2 0,0 1 0,0 3 1,1 2-96,1 0 0,3 3 0,0 3 0,-1-1-141,-1-2 0,0 1 0,0-1 0,-1 0-301,1 0 0,-1-2 1,-1-2-527,-1-2 0,-2-3-69,0 1 0,-1-7 0,-1 0 0,0-4 134,0-3 0,-3-3 0,1-4 0,-1-1 148,0 1 0,-2-3 0,1 0 1,-1-2 170,1-1 0,2 2 0,-3 0 1,1 0 27,0 0 0,1 4 0,1 3 0,0 3 1077,1 3-211,0 3 0,2 4 0,0 6 0,2 2-144,1 3 0,0 1 0,3 2 0,-1 1-105,1 0 1,0 4 0,1 0 0,1 3-319,-1-1 0,0 0 0,-2-2 0,1-2-107,-1-1 0,1-3 0,-1-2 0,-1-3-838,-1-3 0,-1-2 102,1-3 1,-2-3 0,0-2 0,-2-3 222,0-3 0,-2-1 0,-1-2 0,0 0 187,0-1 0,0 0 1,2-2-1,-2-1 89,-1 1 0,2-1 0,-1 1 0,-1 1 107,0 0 1,3 1-1,-1 2 1,0 3 93,0 3 886,1 1 0,-2 6-310,3 0 1,2 5 0,1 4 0,1-1-67,1 2 1,1 1 0,0 4 0,-1 0-256,-1 0 0,1 0 0,1-1 0,1 2-147,0 1 0,-1-1 1,0 0-1,-1-1-8,0-3 0,-2-2-1847,2 1 860,1-6 1,-6-4-1,2-9 1,-3-3 277,-1-3 0,0-4 1,1 0-1,0 0 239,-2 0 1,0-1 0,2 2 0,-1-3 174,0 1 0,2 2 1,0 1-1,0 3 410,0 2 1,-1 1 803,-1 4 1,2 3-371,0 3 0,0 5 0,4 5 0,0 0-190,-1 2 0,1 2 0,1 2 0,0-2-211,0 0 1,-2 0-1,1-1 1,0 0-167,-1 0 0,1-2 0,1 0 0,-1-2-272,-1-1 0,0-3 1,-2 0-1087,1 0 1,1-3 672,-3-2 0,0-3 0,0-4 0,0-1 160,0-1 0,0-3 0,0 1 0,0-1 189,0-2 1,0 2 0,0 0-1,0 2 90,0 0 1,0 2 0,0 1 0,2 0 287,0 1 1,0 1 0,-1 2 413,1 0 0,0 0 0,2 4 17,1 1 1,-1 2 0,0 3 0,1 0-55,-2 2 1,3 1 0,-2 3 0,0 1-188,1-1 1,-2-2-1,3 0 1,-2 1-341,1 0 0,-1-2 1,0-1-1,-1-2-148,1-3 1,-2 1-157,2-2 1,-2-5 0,0-4 0,-1-5-604,-1-1 1,1-4 0,0 0 0,1 0 350,0 0 1,-1 0-1,-1 3 1,0 0 540,0 0 1,2 2 0,0 3 453,-1 0 0,1 5 166,0 0 1,0 3 0,1 3-1,0 1-10,-1 2 1,1 0 0,1 2 0,0 1-263,1 2 1,-2 0 0,3 1 0,-2-1-16,1 1 1,-1-2-1,0 1 1,1-2-312,-2-1 0,3-1 0,-2-2-659,0-1 1,-1-3-1,-1-1-16,0-4 0,0-4 0,-2-3 0,0-3 59,0-1 1,0 0 0,0-2-1,0 1 336,0 1 1,0 1-1,0 1 1,0 1 80,0 1 1,0 1-1,0 4 980,0-1-29,0 3 0,0 2 0,0 4 1,0 3 41,0 4 0,2-1 0,1 3 1,0 0-396,0 2 0,2 0 0,-2 0 0,-1 1-260,1-1 0,2-2 1,-3-1-1,0 0-322,1-2 1,-2-3-620,1-1 1,-1-3 0,-1-1 0,0-4-21,0-4 0,0-5 1,0-3-1,0 0 433,0 0 1,-2-2 0,-1 2 0,2 2 245,0 0 1,0 1-1,0 2 1,-1 0 749,0 2 480,2 3 0,0 4 1,0 6-1,2 3-368,0 3 0,2 3 0,-1 3 0,0-2-697,0 0 0,2-1 0,-2 0 0,0-2-737,-1-2 0,1-2 1,-1 0 709,0-1 0,-11-20 0,-6-5 0</inkml:trace>
  <inkml:trace contextRef="#ctx0" brushRef="#br0" timeOffset="2965">275 708 7880,'-3'7'1294,"-1"-1"-898,-2-2 1,1-1 0,1-3 161,-1 0 0,1 0 0,0 0-226,-2 0 0,1 0 1,-2-1-1,0 0-7,1-1 1,-1-1 0,0 3-1,-2 0-76,-2 0 1,-1 1 0,0 1 0,-1 1-79,-1 0 0,-1-1 0,2 2 0,0 0-99,0-1 1,0 0 0,2 0 0,2 0 13,-1-1 0,3 1-131,-2-1-58,2 3 1,4-4-376,3 1 0,3-1 1,3-1 260,1 0 0,0 0 1,1 0-1,1 2 156,-1 0 0,2 3 0,-1-3 0,2 0 21,0 1 0,2-2 0,0 3 0,0-1-48,-2-2 1,1 2 0,-1 0 0,2-2 6,0 0 0,0-1 1,0 0-1,0 0 76,-2 0 1,1-2-1,-4-1 1,1 1 95,-2-1 1,-3 2-1,0-1 647,-1-1-343,-1 2 1,-3-2-1,-1 3-96,-2 0 1,-3 1 0,-1 0 0,-1 2-228,1 1 0,-2-2 1,0 2-1,-1 2-33,0-1 0,-1 1 1,0-1-1,0 0 20,1 0-1,2-1 1,-1-1 0,0 1-47,0 0 0,2-2 1,1 2-1,2-2-286,0 0-447,2 2 0,0-4 269,6 3 1,1-3 0,4 0 0,2 0 171,0 0 1,1 0-1,1 0 1,0 0 164,-1 0 0,0 0 0,2 0 0,0 0 233,-2 0 0,1 0 0,-3-2 0,1 0 68,-1 0 1,2 2 0,-2 0 0,-1 0-118,0 0 0,-2 0 0,1 0-53,0 0 236,-1 0 38,-2 0 1,-4 0-1,-5 0 1,0 0-127,-2 3 1,0 0 0,0 4 0,-1 0-42,-1-1 0,0 2 0,3 0 0,0 0-205,1 0 0,-1 0 0,3-2 0,-2 1-162,1 0 1,3-1-1,-2 1-678,3 0 509,0-1 1,0-2-1,3-2 126,1-1 1,2-1 0,0 0-1,1-1 4,0-1 0,-1 0 0,1-2 0,-1-2 70,1-2 1,2 1 0,0-2 0,-1 1 32,-1 2 0,0-1 0,-1 1 0,0-1 126,-1 0 1,1 2 0,-3-1 420,1 2 0,0 2-240,-2 0 1,-1 2-128,1 2 0,-7 17 0,-3 6 0</inkml:trace>
  <inkml:trace contextRef="#ctx0" brushRef="#br0" timeOffset="4561">983 602 7844,'-7'0'1380,"3"3"0,2 1 0,4 3-743,3-1 0,4 1 0,2-1 0,1 1-261,1 0 0,4 2 0,0 2 1,2 2-164,1 0 0,0 0 0,1 0 0,-1 0-33,0-2 0,1 1 1,-4-4-1,0 1-16,-1 1 1,-1-4 0,-1 2-1,-2-4-67,-2-1 1,-1 2-1,-3-3-230,1-1 403,-3 0-77,-1-1 0,-4-1 0,-1-1 0,-3-2-221,-1-2 1,0-1 0,-1 0 0,1-2-248,-1-2 0,-2-2 0,0 0 0,-1-3-113,0-2 1,-1-1 0,0-1-1,-2 1 142,0-1 1,0 2 0,0 2-1,0 1 212,2 3 1,-1 3 0,3 1-1,1 3 1106,1 3 0,0 1 271,1 1-1189,2 0 1,2 0-271,4 0 0,0 2 0,4 1 1,1 1 78,1 1 0,2-2 1,1 2-1,2 0 68,0 1 0,-1 3 1,0 0-1,2-1-18,0-1 0,0 0 0,-1-2 0,1 1-57,2-2 0,-2 0 0,0 0 0,-1-2-38,-2-1 1,-1-1-1,1-1 1,-3-1 40,-3-2 0,1-2 1,-4-1-1,-1 0 74,0-2 0,-2 2 1,-2-3-1,-3 1 111,-2 0 0,-3-2 0,0 0 1,-2 0-307,0 0 1,0 3 0,-1-3 0,-1 2 55,-1 1 1,1 0 0,3 2 0,0 0 69,1 1 0,3 0 0,-1 2 221,2 0 1,3 0-36,2-1 0,2 3 0,2-2 0,2 3-98,2 0 1,1 0 0,0 0 0,1 0-77,1 0 0,2 0 0,-1 0 0,0 0-51,2 0 1,-1 0 0,1 0 0,-2 0-136,0 0 1,0 0-1,-3 0 1,0 2-678,-1 0-564,-1 0 562,-1-2 1,-4 0-1,-4-1 889,-2-1 0,-19-7 0,-3-5 0</inkml:trace>
</inkml:ink>
</file>

<file path=ppt/ink/ink2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8:07.986"/>
    </inkml:context>
    <inkml:brush xml:id="br0">
      <inkml:brushProperty name="width" value="0.04286" units="cm"/>
      <inkml:brushProperty name="height" value="0.04286" units="cm"/>
      <inkml:brushProperty name="color" value="#FFFFFF"/>
    </inkml:brush>
  </inkml:definitions>
  <inkml:trace contextRef="#ctx0" brushRef="#br0">18 1 7683,'-10'9'2503,"5"5"-2111,10-8 0,-1 2 1,8-5-162,1 3 1,3 6-1,1-4 1,1 1-2,-1 5 1,3 2-1,1 1 1,4 0-36,3 1 0,-5 7 0,6 2 1,0 2-64,-2 1 0,6 1 0,-4 7 1,4 5-19,2 2 0,-6-6 0,0 3 0,1-1 23,-3 0 0,4 5 0,-8-5 0,0 0-10,3 1 0,-7-5 0,4 6 0,-3-2-31,-3 0 0,6 5 0,1-5 0,-3-2-60,-2-2 0,-1 3 0,-1 1 0,1-2-32,-1-2 1,1 3 0,-1 1 0,1-2 10,-1-2 0,-5 0 0,-1 2 0,3 1 21,2-1 0,1-2 0,0-2 0,-1 0-12,-4 0 1,3 0 0,-3 2 0,3 1 2,3 3 0,-3 0 1,-1-6-1,-2 0-29,1 0 1,1 5 0,-1 1 0,-1-2 6,1-2 1,-3-4-1,2-2 1,-1-2-10,-1 2 0,4 0 1,-6 0-1,1-2-23,5 2 1,-4 2 0,-1 0 0,1-2 14,0-2 0,-6-1 0,3 3 0,-1-2 9,0 2 0,6 0 1,-7 0-1,1-4-59,2-2 0,-4 4 0,6-3 0,-3-1 45,-3 0 0,4-2 1,-2-3-1,-2 1-97,-2 2 0,0-5 0,1-7-918,3 3-1359,0 2-5,-6-7 2396,0-1 0,-62-86 0,23 30 0,0-1 0</inkml:trace>
  <inkml:trace contextRef="#ctx0" brushRef="#br0" timeOffset="715">36 53 7831,'-10'8'57,"0"-6"304,4 4 1,4-2 427,-3 1-181,3-3-382,2 6 1,0-6 0,0 4-52,0 5 0,0-1 0,0 2 0,0 1-36,0 3 0,0 7 0,0 2 0,0 3-120,0 3 0,0-4 1,0 2-1,0 0-128,0-2 0,0 4 0,0-7 0,0-3-1083,0-2 0,0-1-839,0-1 2031,7-7 0,-5-49 0,6-19 0</inkml:trace>
  <inkml:trace contextRef="#ctx0" brushRef="#br0" timeOffset="1853">70 53 8904,'-9'0'2890,"3"6"-2704,12 0 1,-2 2 0,7-5 0,1 5-27,-2 2 0,5-6 0,-3 4 0,3-3-148,3 1 0,1 6 0,3-4 1,1-1-21,-2 1 0,4 4 1,-1-6-1,-1-1-50,2 3 0,-5-4 0,5 6 0,-2-3 36,0-3 1,1 0-1,-7 0 1,1 2-55,-1-2 1,-5 0-1,-1 0-597,3 1 0,-4 1-1257,1-6 1930,-7 0 0,-50 0 0,-22 0 0</inkml:trace>
</inkml:ink>
</file>

<file path=ppt/ink/ink2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4:58:12.322"/>
    </inkml:context>
    <inkml:brush xml:id="br0">
      <inkml:brushProperty name="width" value="0.04286" units="cm"/>
      <inkml:brushProperty name="height" value="0.04286" units="cm"/>
      <inkml:brushProperty name="color" value="#FFFFFF"/>
    </inkml:brush>
  </inkml:definitions>
  <inkml:trace contextRef="#ctx0" brushRef="#br0">16 507 7785,'-10'0'959,"4"0"1,12 0-1,6 0-822,3 0 0,3-2 0,1-2 0,2-2 21,3 3 0,5 1 0,-4 2 0,0 2-27,0 3 1,4 5 0,-5 8 0,-3-1-73,-2 1 1,-7 7 0,-2 2 0,-2 2-46,-5 0 1,-1 0-1,-4 6 1,-3 0-48,-7 0 0,-4-6 0,-1-2 0,-2 0-9,-5 1 1,3-7-1,-6 2 1,2-3 92,3-3 1,1 1-1,-2-1-19,-6 1 1,9-9 199,3-3-35,11-4 1,0-2-1,12 0-237,5 0 1,5 0-1,1 0 1,1 0 123,-1 0 1,3 0 0,1 0 0,2 0 131,-1 0 0,3 0 1,-2 0-1,1 0 17,1 0 0,-6 0 0,4 0 0,-3 0-244,-3 0 1,1 0-1,-1 0 1,1 0-635,-1 0 1,-5-2-1,-1-2-1535,3-2 2180,-6 1 0,-39 28 0,-18 6 0</inkml:trace>
  <inkml:trace contextRef="#ctx0" brushRef="#br0" timeOffset="718">749 979 9945,'-10'9'1365,"3"-1"-1365,7-8 0,0-23 0,0-6 0</inkml:trace>
  <inkml:trace contextRef="#ctx0" brushRef="#br0" timeOffset="1073">784 542 7909,'-17'0'794,"-1"0"0,6 0-142,1 0 0,7-2 0,0-2-377,8-2 1,6-1 0,7 1 0,1-4-76,-1 0 1,6 1-1,1 5 1,-3-2-108,-2 2 0,-1-4 1,-1 3-1,1 1-64,-1 2 0,1 2 0,-1 0-250,1 0 1,-7 0-63,1 0 467,0 0 1,3 7 16,-3 5 1,-5-2 0,-7 1-54,0 3 1,0 2-1,0 1 1,0 2-21,0 5 0,0 3 0,0 8 1,0 0-97,0 0 0,0 2 0,0 3 0,0 7-200,0 3 0,0-5 0,0-4 0,0-4-440,0-2 0,0-3 1,0-2-1,0-7-797,0-4 0,0-11 1405,0-8 0,0-101 0,0 34 0,0 0 0</inkml:trace>
  <inkml:trace contextRef="#ctx0" brushRef="#br0" timeOffset="1074">1238 420 10824,'-10'11'884,"5"1"0,3-6 1,2 6-1,0 1-644,0 3 0,2 3 0,1 4 0,5 6-112,2 4 0,-4 8 0,3 4 0,1 3-177,0 7 0,1 1 1,7-4-1,-3 1 60,-3-1 1,4-1 0,-5-7-1,5-7-65,1-6 0,1-15 0,1-1-664,4-5 0,-3-12 1,3-10-1,-5-5 105,-7-6 1,3-5-1,-8-9 1,-1-1 546,3-3 1,-6 0 0,4 6-1,-4 2 260,-2 4 1,-6-2 0,-2 6-1,-1 0 125,-5-1 0,-1 5 0,-3 8 0,1 3 78,-1 2 0,1 2 1,-1 6-1,1 2-326,-1 4 0,1 4 0,-1 7 0,3 3-1211,3 3 0,-1-4 1140,7 5 0,0 42 0,6 9 0</inkml:trace>
  <inkml:trace contextRef="#ctx0" brushRef="#br0" timeOffset="1312">1745 891 8313,'0'18'880,"0"-7"1,1-1-492,5-2 1,-2-2 0,8-6-162,1 0 0,3 0 1,1 0-1,1-2-122,-1-4 0,1-4 0,-1-7 0,1-1-68,-1 1 1,-5-6 0,-2-1 0,-3 3-58,-3 2 0,-2 1 0,-2 1 0,0-1-40,0 1 0,-2-1 0,-4 3 0,-5 1 27,-5 2 0,-1 9 0,-1-3 0,1 2-9,-1-2 0,-5 4 0,0-2 0,1 6 21,3 4 0,2 8 0,1-3 0,2 5 50,3 1 1,5 7 0,-4 1-1,3 0 73,3 0 1,2 4 0,2-3 0,0 1 56,0 4 0,7-4 0,3 2 0,2 0 63,-1-2 1,3 0 0,7-5-1,3-1-270,-3-5 0,-2 1 0,1-7 0,1 0-275,2-5 0,3-3 1,-5-4-1,4-3-244,2-7 1,-5-6 0,1-3 0,-2-4-1199,3-2 1764,-5-2 0,6-45 0,-7-10 0</inkml:trace>
  <inkml:trace contextRef="#ctx0" brushRef="#br0" timeOffset="2164">2181 263 14034,'0'17'482,"6"1"0,2 1 0,1 4-255,5 6 0,2 12 0,1 6 0,0 3-29,1 3 0,-1 7 0,1 6 0,-1 3-106,1 1 1,-1 2 0,1-14 0,-1-1-103,1-3 1,-1-9 0,1-7 0,-3-7-142,-3-7 1,3-7 15,-3-5 1,3-6-20,3-12 1,-3-6 0,-3-9 0,-4-2 104,0 1 0,-5-5 0,9-2 1,0-6-19,-3-6 1,5 4 0,-6-5 0,2-1-17,3-4 0,3-3 1,1-4-1,1-3 35,-1-1 0,0-2 0,1 2 1,-1-4 34,1 0 0,-1 3 1,1 13-1,-1 5 128,1 4 0,-7 4 0,-1 4-82,-2 6 0,3 3-271,-5 3 0,0 0-303,-6-1 0,0 6 0,2 3-678,4 1 1219,-4-6 0,-18 12 0,-13-5 0</inkml:trace>
</inkml:ink>
</file>

<file path=ppt/ink/ink2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5:01:29.027"/>
    </inkml:context>
    <inkml:brush xml:id="br0">
      <inkml:brushProperty name="width" value="0.04286" units="cm"/>
      <inkml:brushProperty name="height" value="0.04286" units="cm"/>
      <inkml:brushProperty name="color" value="#FFFFFF"/>
    </inkml:brush>
  </inkml:definitions>
  <inkml:trace contextRef="#ctx0" brushRef="#br0">89 90 7704,'-6'0'845,"1"1"-7,1 2-655,3-3 0,-3 6-49,4-1 0,0-2 0,0 3-45,0-1 1,0-2 0,0 2-1,0 0-34,0 2 0,0-3 1,1 0-73,2 1 1,0 2-20,4 0 1,-1-4-91,2-1 1,-2-1 118,1-1 1,0-3 0,-1-1 42,-1-2 0,-2-1 0,0 0-5,-1 1 0,0-2 0,-2 1-12,0 1 1,0-2 0,0 2 51,0-1 0,-1 2 0,-1 1 117,-3-1 0,1 2 0,0 0 49,-1 0 1,1 1 0,-1 0-78,0 1 0,-1 1 0,-1 1-104,3 1 1,-1 1 0,2 0 0,0 1-41,-1-1 0,1 2 0,2 2 18,-2 0 1,1-1 0,2 2 0,0-2 1,0 1 0,0 1 1,0-2-1,0 1-20,0 0 0,1 0 0,0-1 0,2 1-16,1-3 1,-1 1 0,1-2-1,2 0-69,-1 1 0,3-2 1,-2-2-1,1 0-27,0 0 0,0 0 0,0 0 0,-1-3 79,-1-2 1,1 1 0,-3 0 0,2-1 33,0-2 0,-4 1 0,2-2 0,-1-1 15,1 1 0,-1-2 1,-2 3-1,0 1 70,0-2 0,-2 4 0,-1 0 0,0-1 2,0-2 0,-2 2 0,-1 2 0,1-1-2,-2 1 0,3 0 0,-2 0 0,1 1-22,-1 0 0,-1 0 0,0 2 0,1 2-50,-2 0 0,2 6 0,-1-1 0,0 0-22,0 1 1,3 1-1,0 1 1,0 1 19,3 1 1,0-2-1,1 0 1,0-1 7,0 1 1,0-2-1,1-1 1,0 0-27,3 0 0,1-1 0,-1 1 0,3-2-4,2-3 0,-2-2 0,3 0 0,-3 0-101,0 0 1,3 0 0,-2 0 0,1 0 49,-1-3 1,-2-1-1,2-5 1,-2 0 34,1 0 1,-3 0-1,-1-1 1,-1 2 31,1-2 1,-1 2-1,-2-1 1,0 0 43,0 1 1,-1 0 0,0-1 0,-2 1 49,-1 1 0,-1 1 1,-2 1-1,1 1-20,-2-3 1,2 5 0,-1-1 0,0 3-26,0 0 1,0 0 0,0 0 0,0 3-57,1 1 1,-1 3 0,2-1 0,1 2 12,1 1 0,-1-2 1,1 4-1,2-2 64,0 0 0,1 2 0,0 0 0,0-2-1,0 2-1,1-3 1,2-1 0,1 2-120,2-3 1,0 3 0,2-5 0,-2 0-156,1-2 1,0-2 0,0 0-1,0 0 14,0 0 0,0-3 0,-1-1 1,2-3 123,-2 1 0,-1-1 0,-2-2 0,1 0 113,-2 0 1,-2 1-1,0 0 1,0-2-2,0 2 0,0 0 1,0 1-1,-3 1-6,-2-2 0,1 3 0,0 0 0,-1 1-59,-2 0 0,1 1 0,-1 2 0,0-2 24,0 2 1,3 0 0,-1 1-1,-1 1 27,0 1 0,2 0 1,0 2-1,0 1-9,0-1 1,2 2-1,-2-2 1,1 3 19,2-1 0,0 3 0,1 1 0,0-2-40,0 0 1,0-1 0,1-1-66,1 2 0,0-4 0,2 0 0,1-1-130,2-2 1,-3 0 0,1-1 0,0 0-76,1 0 0,1-3 0,-1-2 209,-1 0 1,0-3 0,-3 2 0,0-1 68,-1 0 1,1 0 0,0 1 0,-1-2 159,0 1 1,-4 1 94,-1-2 0,-2 3 0,-1 0-178,0 0 0,0 4 0,0-2-95,0 2 0,1 1 0,-1 1 0,2 0-32,1 2 0,1 2 0,0 0 0,-2 0-14,2 3 0,1-2 0,0 1 0,1 1 15,1-2 1,0 1-1,0 0 1,1 0-9,1-1 0,1 2 1,3-2-1,-2 0-54,2-1 0,-1-1 0,3-3 0,-2 2-204,1-2 1,0 0-1,0-2 217,0-1 1,0-2-1,-1-3 1,-1 0 78,0 1 0,-3-4 0,0 1 1,-1-2 90,-1 2 0,0-2 0,0 3 1,0 0 7,0-1 1,-1 1-1,-1 1 1,-3 0-67,2 1 1,-3-2 0,1 2 0,-1 1-27,-1 1 0,0 3 0,0-3 0,0 4-6,1 0 0,-2 0 0,2 4 0,-1 0 13,0 2 1,0 1 0,1 2 0,-1 0 42,3 3 1,-2-2 0,4 2 0,1-2 7,0 1 0,1 1 0,0-1 0,0 1 4,0-2 0,1 0 0,1 0 0,2 1-111,2-3 0,2-1 1,-2 0-1,2-3-102,1-2 0,-1-1 0,3-1 0,0 0-36,0 0 1,-3-1 0,1-1 0,-1-2 92,2-3 1,-5 0 0,2-1-1,-2-3 38,-1 1 0,1-1 1,-2-2-1,-2 2 86,0-1 1,-1 2 0,0 0 0,-1 1 29,-1 1 1,0-2 0,-2 3 0,-2 0-43,0 0 0,-3 1 0,0-2 0,1 2-32,0 2 1,0-1 0,0 2-1,-1 1-12,1 2 1,-3 0 0,2 0 0,1 0-32,0 0 1,2 4-1,-2 0 1,2 2-47,2 0 1,-2 2-1,2-1 1,0 1 115,2 2 0,-1 2 0,1-3 0,0 1 117,2 3 0,0-2 0,0-1 0,0 1-95,2-1 0,0-1 0,2 0 0,1-1-64,2 2 0,0-5 0,-1 1 0,2 0-76,-2-2 0,3-1 0,1-3 0,-2 0-11,0 0 1,-2 0 0,1-1 0,0 0-34,0-1 0,-1-3 0,0-2 0,-2 0 118,-2-1 0,3-3 1,-3 3-1,-1-2 18,0 0 1,-1 0 0,0 0 0,0-2-11,0 2 0,-3 1 0,0-2 0,-2 1-18,1 2 0,-2-2 1,-2 1-1,-1 0 5,0 2 0,1 2 0,-1 2 1,0-1 44,1 2 0,0 2 0,0 0 1,-2 0 39,2 4 1,0-1 0,2 4 0,1-1-2,0 2 1,1-1 0,-1 1 0,3 2 3,1 2 1,1-4 0,0 2 0,0 2 55,0-1 1,0 0 0,1 2 0,1-1-55,3-1 1,2 0-1,-1 0 1,1-1-144,0 0 0,0-3 0,0 1 0,2-3-117,0-3 1,0 1 0,-2-3-1,-1 0-21,2 0 0,-2-1 0,1-1 1,0-3 49,-3-1 1,1-1 0,-2 0 0,0-1 109,1-1 0,-2 2 0,-1-5 0,0 1 125,1 1 0,1 0 1,-3 0-1,-1-1-38,-1 1 0,0 2 0,-2-2 1,-1 3-20,1-1 0,-2 2 0,2-1 0,-3 1 75,0 1 0,1 0 1,-2 3-18,2 0 1,-1 2 0,0 0 0,1 0-29,2 3 1,-2-2-1,1 3 1,1 2-48,-1 0 0,4 1 1,-2 0-1,1 2 13,-1 0 0,1 3 0,2-4 1,0 2 26,0 0 1,0 0-1,0 2 1,0-1-2,2-2 0,1 3 0,1-3 0,1 2-111,1-2 0,2 1 0,-2-3 0,1-2-218,0 1 1,0-3-1,-1-1 98,2 0 0,-2 0 0,1-3 0,0 0 119,0-1 0,-3-3 0,0-1 0,0 1 47,-3-2 0,1-1 0,-1 0 0,1-1 92,0 0 0,-1 1 0,-1-1 0,0 0-56,0 0 0,-1 0 0,-1-1 0,-2 2-14,0 1 0,-2 3 1,1-2-1,-1 1 13,-1 0 0,0 1 1,1 1-1,-2 2 61,2 1 1,-1 0 0,0 0-50,0 0 1,1 4 0,-1 0 0,2 2 16,0 1 1,3 1 0,-1 0 0,-1 2 72,2-3 0,2 4 0,0-2 0,0 1 27,0 0 1,0 3 0,2-3-1,3 2-69,-1-1 0,2-2 0,-1 2 0,3-1-141,1-2 0,0-3 0,-1 0 0,1-2-77,-1-2 0,1 0 0,-2-1 0,0 0-24,0 0 1,0-3-1,0-2 1,-1-1 138,2-1 0,-4-2 0,0 0 0,-1-1 19,-2 1 0,3 1 0,-2-3 0,0 1 31,-2 1 1,0 0 0,0-1-1,-3 2 9,-2 0 1,1 1 0,0 1 0,-1-1 10,-2 3 1,1-2-1,-1 4 1,0 0 15,0-1 1,0 2-1,0-2 1,0 3-13,1 0 0,-2 3 0,3 0 0,-1 0-12,2 2 0,1 1 1,-1 2-1,1-2 46,2 1 0,0 2 1,1 1-1,0 0 62,0 0 1,0 2-1,1-3 1,1 2-95,3-2 0,1 1 1,0-2-1,0 2-14,1-2 1,-1-3-1,2 0 1,0-2-149,-1 1 0,0-3 0,1 2 0,0-3 11,1 0 1,0-3 0,-2-1-1,0-3 50,0 1 1,-3-1 0,1-2 0,0-1 15,-2-1 0,3 1 0,-4-3 0,0 3 29,2 0 0,-3-2 18,1 0 0,-2 3 0,0-1 1,0 3-1,0-1 0,0 2 10,-2-1 0,-2 3 1,-1-1 85,0 2 0,1-1 0,-4 2-6,2 0 1,-1 2 0,0 0-76,0 2 0,4 0 0,0 2-15,0 1 0,-1 2 0,0 0 0,1-1 43,3 2 0,0-2 1,0 1-1,0 2 76,0 0 0,0 3 0,0-3 0,0 0-47,0 1 1,3-2 0,0 1 0,2-2-100,0 1 1,-1-2 0,3 0 0,0 0-100,0-2 1,-3-2 0,1 0 0,1-1 26,-1-1 1,2-1-1,0-1 1,-2-2-43,-1-3 0,-2 0 1,3 1-1,-1-3 69,-1 1 1,-1 0-1,0-2 1,-1 1 194,-1 0 0,0-2 0,0 1 0,0 2-71,0 0 0,-3-1 1,0-1-1,0 2-89,-3 1 1,0 0 0,-1 1 8,0 1 0,0 2 1,1 1 23,-2-1 1,2 2-1,-1 4-5,0 1 0,2 2 0,2 1 0,0 0-29,1 0 1,2 0 0,0 2-1,0 0 112,0 2 1,0-2 0,0 2 0,0-1 42,0 2 1,2-4 0,1 4 0,0-3-104,2 0 0,0-2 1,-1 0-1,2 0-56,-1 0 0,3-4 0,-2 0 1,1-3-134,0 0 1,0 0 0,-1 0 125,2-3 1,-1 0-1,-2-4 1,1 0 83,-1 0 0,-4 0 0,1-2 1,0 0-36,0 0 0,-1 0 1,1 0-1,-1-1-30,-1 1 0,-1 0 1,-1-1-1,0-1-73,-2 3 1,2 0-1,-3 2 1,0-1 31,1 0 0,-1 0 1,0 1-1,-2 0 58,1 2 1,2 2 0,-1 0 8,-1 1 1,0 1 0,0 0-51,-2 0 1,4 3-1,0 2 1,1 2-26,2-1 1,0 1 0,-1 0 0,0 0 64,-1 3 0,3-3 0,0 3 0,0 0 108,0 1 0,0-1 0,3-1 0,0 0-37,0 0 1,2-1 0,1 1-65,2-2 1,-2 0-1,1-3 1,0-2-67,0-1 0,-3-1 1,2 0 71,-1 0 0,0-3 0,0-2 0,0-3 43,-3-1 0,1-1 0,-3 1 0,0-2-3,3 1 1,-3-4 0,2 4 0,-1-2-26,-1 2 0,-1-2 1,-1 1-1,-1 0-43,-1 0 0,-2 2 0,3 1 0,-1-2 5,-1 2 1,-2 1-1,2 1 1,0 3 42,0 0 1,0 1 0,-2 2-41,1 0 1,1 0 0,0 3-23,0 1 0,2 3 0,1 2 0,1-1 41,1 1 0,0 1 0,0 0 0,0-1 29,0 2 0,0 0 0,1-1 1,1 0 66,3 0 1,-2-1 0,2-3 0,1 2-115,-1-2 0,2 0 0,0 0 0,0-2-73,-1-1 1,2-1 0,-1-3-10,-1-1 0,1-2 0,-2-3 0,-1 0 58,-2 1 1,4-4-1,-4 1 1,-1-2 50,0 2 1,-1-3 0,0 3-1,0-3 36,0 1 0,-1 0 0,0 0 1,-2 1-26,-2 2 1,2-1 0,-2 1 0,0-2 0,-1 2 1,1 3 0,0 2 0,1-1 43,-2 2 1,2-1 0,0 1-48,-1 1 1,-1 3-1,1 2 1,2 3-53,0 0 0,3 1 0,-2 3 0,1-2 3,1 2 0,0 1 1,0-1-1,0 2 111,0-2 0,1 2 1,1-3-1,1 2-16,1 0 0,3-4 1,-3 1-1,2-1-148,0-2 0,2 0 0,-1 0-25,-1-4 1,2-2 0,-2 0 0,1 0 37,0 0 0,0-2 1,-1-4-1,0 0 24,-2 0 1,-2-2-1,2 0 1,-1-3 80,-2 1 0,0 2 0,-1-2 0,0 1-42,0-1 0,0-1 1,0 2-1,-1 0-44,-1-2 1,-2 4 0,-1-2-1,-1 1 5,1 2 0,1 0 0,-4 2 1,-1 0-4,1 0 1,-2 1 0,4 3 125,-1 0 1,-1 3 0,2 1 0,0 1-68,2 2 1,-2-2 0,3 4-1,0 0 30,0 0 1,1-1 0,2 1 0,0 0 47,0 1 1,0 2 0,0-4 0,0 0-33,0 1 1,2-3 0,1 1 0,1 0-109,1 0 0,1-3 0,1 0 0,-1 0-58,2-3 1,-4 0 0,1-1-1,1-1-10,0-1 0,-2 1 0,0-5 0,1 1 106,-1-1 0,1-3 0,-2 0 0,-2-1 54,0 1 0,-1 1 1,0-3-1,0 0 13,0 3 0,0-1 0,-1-1 0,-1 1-60,-3-1 1,2 3 0,-3-3 0,1 3-42,0 3 0,-3-2 1,2 2-1,-2-1-12,-1 1 1,1 2 0,-1 0 0,1 2-7,-1 0 0,1 0 0,-1 2 0,1 3 23,1 1 1,-1 1 0,0 0-1,2-2 58,0 1 0,3 0 0,0-2 0,0 2 39,1 1 1,0 0-1,2-1 1,1 1 3,1-2 0,1 0 1,3 0-1,-1 1-95,2-2 1,1 1 0,0-3 0,0 0-67,2-1 0,-3-1 0,3 0 0,-3 0 18,0 0 1,0-3 0,0-2 141,-1 0 1,-1-3 0,-2 1 0,-1 1 53,0-2 1,1 1 0,-3-1 0,0-2-69,0 2 1,-3 0-1,-1 2 1,0-1-40,-2 0 0,2 0 0,-3 1 0,0-1-37,0 2 1,1 0-1,-2 3 1,2 1-17,-1 0 0,0-1 0,0-1 0,1 2 6,-2 2 1,2 4-1,-1 2 1,0 0 20,3 2 1,-1-1 0,3 1-1,0-1 28,1 1 1,1-1 0,0 1 0,0-1 95,0-1 0,0 3 0,1-2-96,1 0 0,2 1 0,3-4 1,0 0-77,0-3 1,-1 2 0,2-2 0,-2-1 7,1 0 1,0-3-1,0-2 1,-1 0 36,-1-1 0,0 0 0,-2-4 0,0 1 126,0 0 0,-1-4 0,-2 2 0,0 1-29,0 0 1,0 1 0,0-1 0,-1 1-32,-1 1 0,1 1 1,-4-2-1,0 2-41,-2-1 1,1 2 0,-1 1 0,0 1-22,0 2 1,2 0-1,-1 1 1,-2 0-35,1 0 0,-1 3 0,3 1 0,1 3-39,-1 0 0,-1 2 1,1 2-1,3 1 101,1-1 1,-1-1-1,0 0 1,1 2-11,0-2 1,1 1-1,1-5 1,0 1 2,1 1 0,3-2 1,-2 0-1,1 0-178,1-2 1,1-2-1,1 0 23,0-1 1,0-1-1,-1 0 80,2 0 1,-4-1-1,0-1 1,1 0 41,-1-2 0,-1 2 0,-2-4 0,0 1 148,2 0 1,-1-1 0,-2 2-53,0-1 0,0-1 0,-1-2-51,-1 2 1,0-1 46,-2 0 0,-1 1 1,-2 2-24,1 1 1,1 3-1,0 0-45,0 0 1,0 0 0,0 2 0,0 1-4,2 0 1,-1 2-1,2 2 62,0 0 0,1 3 0,1-2 33,0 0 1,0 1-1,0-3 1,1 1-64,1 0 0,0-3 1,2 0-1,1 0-55,-1-1 0,2 0 0,-2-1 51,2-1 1,2-1-134,-2 0 1,-1 0-8,0 0 0,-4-3 325,2-3 0,-3 3 226,0-2-347,0 1 0,0 0-49,0-2 1,0 5 7,-3-1 82,3 1-119,-4 1 101,4 0 0,0 1 0,-1 0-90,-1 1 1,1 1-15,-1 0 1,1-1-51,1 2-65,0-2 1,0 1 14,0 0 121,0-3 58,0 3-56,0-3-130,0 0 98,0 4 10,0-3-11,0 2-164,0-3-613,0 0 1,-9-10-1,-2-1 1</inkml:trace>
</inkml:ink>
</file>

<file path=ppt/ink/ink2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7T15:05:43.954"/>
    </inkml:context>
    <inkml:brush xml:id="br0">
      <inkml:brushProperty name="width" value="0.04286" units="cm"/>
      <inkml:brushProperty name="height" value="0.04286" units="cm"/>
      <inkml:brushProperty name="color" value="#FFFFFF"/>
    </inkml:brush>
  </inkml:definitions>
  <inkml:trace contextRef="#ctx0" brushRef="#br0">1066 1 7788,'0'10'1689,"0"-1"-949,0-3-70,0-4-510,0 14 0,5-13 0,3 7-19,2-2 0,-6 0 0,4-4 28,-1 1 0,3 7 0,7-4 12,1 1 1,-6-3 0,-1 6-92,3 2 0,-4-7 1,-1 1-1,1 0-10,0 3 1,-1-1-1,5 0 1,-4 0 4,-3-1 0,5-3 1,-4 6-1,1-1-21,5-1 0,-4 6 0,1-7 0,1 3 33,-2 0 0,5-1 0,-3 7-4,3-1 0,-3 1 0,0-1-32,1 1 1,1-1 0,-1 0-1,-1-1-16,2-4 0,-5 3 0,1-3 0,0 3 106,0 3 0,1 1-22,7 4 1,-1-3 0,-1 3 0,-3-3 0,-1-3 0,-6 1 0,3-1 1,1 0-62,0 1 0,-1-1 0,5 1 0,-2-1-70,1 1 0,-3-1 1,2 1-1,-1-1-12,-1 1 1,5-1 0,-5 1 0,2-1 21,-1 0 0,-1-5 0,4 0 1,-3 1 27,3 3 1,-4 1 0,1 1-1,1-1 50,-2 1 0,5-1 1,-3-1-1,1-1-61,-1 3 1,4-11 0,-7 13 0,3-3-19,0-1 1,-3 5 0,5-9-1,-4 3-15,-3 3 0,7-1 1,-4 1-1,1-1 50,1 1 0,-6-7 0,5 1 0,1 2 36,-2 1 0,5 3 0,-5-1 0,2 0 34,-1 1 0,-1-1 0,4 1 1,-3-1-63,3 1 1,-5-1 0,3 3 0,0 1-23,-3 2 1,7 1-1,-6-7 1,1 2-68,1 5 1,-2-5-1,3 4 1,-1-3-3,1-3 0,-3 3 0,2 1 0,1 2 26,3-1 1,-4-3-1,-1-1 1,1-1 31,-2 0 0,5 7 0,-5-1 0,1-2-16,1-1 1,-2-1 0,3 3 0,-1 1 6,2-2 1,-5-1 0,1-3 0,0 1 4,-1-1 1,3 8 0,4 2 1,-5 1 0,3-3 0,-6-8 0,1 1 29,5-1 0,-4 1 0,-1-1 0,1 1-22,0-1 0,-1 0 0,5-1 1,-4-2-31,-3-3 1,1 1-1,-4 5 1,4-1-66,1-4 0,-3 3 0,6-3 56,2 3 0,-5 3 1,1-1 0,-2 1 1,3-7 0,-3 1-11,2 1 0,-4 3 1,5 1 15,3 1 1,-6-1-1,-1-1 1,-1-3-19,0-1 0,2-6 0,-4 6-75,1 1 1,3 1-1,-4-1-271,2-1 1,2-2 0,-4 3-1168,1-1 1540,1-8 0,-60-12 0,-14-11 0</inkml:trace>
  <inkml:trace contextRef="#ctx0" brushRef="#br0" timeOffset="2048">0 4891 7589,'0'12'2723,"0"-1"-2153,0-7 0,2 4-79,4-8 1,-2 0-151,8 0 0,-1 0 0,7 0-60,-1 0 0,1-6 0,-1 0-99,1 2 0,1-3 0,2 1 0,3 0-50,-3-2 1,-2 6 0,-1-6-1,1 3 29,4-1 0,-3-6 1,5 6-1,-2 0-98,1-1 1,1 3 0,-4-6 0,3 2 92,-3 4 1,-2-3 0,1-1 0,1 0-27,2 0 1,1-3 0,-7 3-1,1 0 0,-1 1 1,6-1-1,1 4 1,-3-4-61,-2-2 1,-1 7 0,-1-5-1,1 0-52,-1-4 0,1 3 0,-1-1 0,1 0 19,-1 1 0,1-1 1,-1-4-1,0 3 7,1-3 0,-1 4 1,1 1-1,-1-1 34,1 0 0,-1 1 0,1-5 0,-1 4-33,1 2 0,-1-5 0,1 3 0,-1-1-19,0-1 1,1 6-1,1-6-3,5-1 1,-11 3 0,5 0 0,-3 1-1,1-1 0,1 0 1,1-3-1,-1 3 50,1 2 0,-7-5 1,1 3-1,1-2-13,3 1 0,0 5 0,-3-4 1,-1 1-35,1-1 1,1 4-1,-1-4 1,-1 1-48,2-1 1,-1 4 0,1-4 0,-2 1-2,1-1 1,3-2-1,1-5 48,1-1 1,-1 7 0,-1-1 0,-3-1-9,-1-3 1,-3 4 0,5 1 0,-2-1 25,1 2 0,-3-5 0,2 5 0,-1-2-32,-1 1 1,5 5 0,-3-6-11,4-1 0,-1 3 1,-1-2-1,-3 1-6,3 1 1,2-5 0,1 5 16,0 0 1,-5-5 0,0 5 0,-1-2 60,-1 1 0,6 5 1,-5-6-18,5-1 0,1 3 1,-1-2-1,-3 1 20,-1 1 1,0-6-1,5 5-7,1-5 0,-1 1 0,0 1 0,1 2-4,-1-1 0,-5-1 0,0 1 0,1 1 6,3-1 1,1-3 0,1-1 54,-1-1 0,1 1 0,-1-1-56,1 1 0,-1-1 0,1 3 0,-3 1-60,-3 2 0,3 1 0,-3-7 0,3 3 20,3 3 1,-7-3 0,1 3 0,2-2 25,1 3 1,-3-5 0,0 7 0,-1-3 62,-1 0 1,5 3 0,-3-5 3,4 2 0,1 3 1,0-5-1,1 4-14,-1 3 0,1-5 0,-3 4 1,-1 0-21,-2 1 0,-1-5 0,7 4 0,-1 0-24,1 1 1,-1-1 0,1 4 0,-1-4-30,1-1 1,-1 3 0,0-4 0,1 0 30,-1 1 0,-3-1 1,1-4 17,5 3 0,1 1 1,-3-4-1,-1 5-14,1 1 1,-1-4 0,1 7 0,-3-1 5,-3-2 0,3 6 1,-5-6-1,2 2-7,-1 1 0,1-1 0,5 4-119,1-4 1,-7 4-1,1-4-88,2 4 0,1 0 145,3-3 1,-1 3-1,1-4 30,-1 4 0,-5 2 0,-1 0 39,3 0 1,-4-2 0,1-2-30,3-2 0,-4 0 0,1 6-77,3 0 1,1 0 9,3 0 0,-1 0 0,1 0 3,-1 0 1,-1-2 0,-3-1 21,-1-3 0,0 0-52,5 6 1,0 0-218,1 0 1,-6 0-1,-1 0-852,3 0-686,-6 0-221,7 0 0,-13-2 131,4-4 0,-6 4 1890,-6-4 0,4 4 0,-6 2 0</inkml:trace>
  <inkml:trace contextRef="#ctx0" brushRef="#br0" timeOffset="2881">2917 2795 7179,'-10'0'1607,"0"0"-1217,5 0 0,3 2 473,-4 4-476,4-4 0,2 8-155,0-5 1,0-1-1,2 6-41,4-2 0,-2-1-137,7-1 1,-5-2 32,6 8 0,-1-2 0,5 3 1,-5-1 1,5-6-90,-4 5 0,1-5 0,1 4 0,-3-2-33,3-5 1,-4-1 0,1 0-35,3 4 1,-4-4 0,1 4-20,3-4 1,-4-2 0,1 0-112,3 0 0,-4 0-378,1 0 0,-5 0-953,6 0 1529,-8 0 0,-28-8 0,-15-2 0</inkml:trace>
  <inkml:trace contextRef="#ctx0" brushRef="#br0" timeOffset="3631">3388 2568 7841,'-17'0'2192,"-1"0"1,9 2-1709,3 4 1,6-4 0,4 6-255,2-1 0,7-5 0,1 6 0,5 0-151,4 3 1,3-1 0,-3 0 0,4 0-58,0-1 1,6 1 0,-4 4-1,4-3-113,2 3 0,-6-5 0,1 3 1,-1 0 39,-2-3 0,4 7 0,-8-4 0,-1 3 164,-3 3 1,-4-1 0,-3 1 0,-6-1 198,-4 0 0,-2 7 0,-2 1 0,-2 0-77,-2 0 1,-13 5-1,1-5 1,-1 2-315,0 4 1,1-4 0,-1 0 0,-3-1 134,-1-5 0,2 4 1,7-2-1,2-3-36,-1-7-20,5-5 0,8-47 0,10-9 0</inkml:trace>
  <inkml:trace contextRef="#ctx0" brushRef="#br0" timeOffset="5177">4279 2795 7837,'-10'18'65,"3"-9"0,9-1 1,3-8 41,7 0 1,4-2-1,1-4 1,0-3 167,1-1 1,-1-6-1,1 5 1,-3-5-180,-3-1 0,4 5 0,-7 0 0,3-1-25,0-3 1,-9-1 0,3-1 0,-2 1-141,2 0 1,-4 5-1,4 0 1,-6-1 21,-6-3 0,-4 4 0,-7 1 0,-1-1-16,1 2 0,-1-3 1,1 7-1,-1 2 34,1 2 1,-1 2 0,1 0 0,0 0 34,-1 0 1,1 8-1,-1 6 1,3 5 64,3 4 1,-2 8 0,9-2 0,-1 4 51,-2 2 1,6 0 0,-4 0 0,4 0 50,2 0 0,6 0 0,2 0 0,2 0-86,3 0 1,3-6 0,3-2 0,2-4-146,3-7 0,-1 1 0,-4-7 0,3 0-372,1-4 0,0-4 0,-5-4 0,-3-4-493,-3-6 0,3-9 922,-3-3 0,-4-21 0,0-10 0,0-3 0,1 1 0</inkml:trace>
  <inkml:trace contextRef="#ctx0" brushRef="#br0" timeOffset="5448">4524 2446 7837,'-12'0'326,"2"2"128,2 4 1,3-2-1,5 7-1,0 3 0,0 3 1,0 5-321,0 1 0,0 2 1,2-2-1,3 6-86,7 4 0,-2 2 0,1 2 0,1 2-384,-2 2 1,3 0 0,-5-7 0,0-1-447,0-3 1,3-3-1,-3-8 783,2-1 0,-14-20 0,2-18 0</inkml:trace>
  <inkml:trace contextRef="#ctx0" brushRef="#br0" timeOffset="6217">4681 2882 7837,'0'18'501,"0"-1"0,2-5-419,3 0 1,5-8 0,6-1 0,-3-6-121,-1-9 0,0-4 1,3-3-1,-1-2 53,-3-3 0,-1-7 0,4 4 0,-5-2-15,-1 0 1,-2 8-1,-6-5 1,0 3-28,0 0 0,0 0 0,0 5 0,-2 3 72,-4 3 0,-4-4 1,-7 7 53,0-1 1,-1 2-1,1 8 1,1 2-44,4 4 1,-3 4 0,5 7 0,-1 3-12,-1 3 1,8-2 0,-2 8 0,4 2 30,2 2 1,0 2-1,0 0 1,0-2-114,0-4 1,2 4-1,2-6 1,4 1-265,2-5 0,1 0 0,7-3 0,-1-7-253,1-3 1,1-4 0,2-6 553,3 0 0,19-38 0,7-17 0,2-4 0,1 1 0</inkml:trace>
  <inkml:trace contextRef="#ctx0" brushRef="#br0" timeOffset="6476">5152 2603 7837,'-17'0'419,"-1"0"1,1 0-1,-1 0-172,1 0 0,5 0 1,1 0-162,-3 0 1,-1 8-1,-1 3-161,4 5 1,3 1-1,5 1 1,-2 1 82,2 5 0,2-3 1,2 8-1,0 0 99,0-2 1,0 6 0,0-6 0,2 3-120,4-1 0,4-8 0,7 0 1,1-5-217,-1-4 1,0-9 0,1 3-1,-1-4 67,1-2 0,-1 0 161,1 0 0,15-70 0,4-17 0</inkml:trace>
  <inkml:trace contextRef="#ctx0" brushRef="#br0" timeOffset="6477">5187 2690 7850,'0'18'1549,"-6"-1"-1197,1 1 0,1-9-222,9-3 0,5-4 0,8-2 0,-1-2-130,1-4 0,5 3 1,0-9-1,0 0-247,3 3 0,-7-7 0,4 6 0,-3-1-81,-3-1 1,1 8 0,-1-2 0,-1 3-84,-5-3 0,-1 4 411,-4-4 0,-35 4 0,-2 2 0</inkml:trace>
  <inkml:trace contextRef="#ctx0" brushRef="#br0" timeOffset="6478">5309 2481 7605,'-9'8'946,"3"3"0,4 7 0,4 3-879,4 2 0,-4 8 0,5-2 0,-1 4-222,0 2 1,6 2 0,-5 2 0,1 2-272,0-2 1,-2-3 0,-4-1 0,2-2-1161,1-3 1586,1-5 0,2-70 0,2-15 0</inkml:trace>
  <inkml:trace contextRef="#ctx0" brushRef="#br0" timeOffset="6591">5467 2533 7850,'9'2'199,"-3"4"0,-4-2 0,-2 7 0,2 1 275,4-2 1,-4 5 0,6-1 0,-3 5-268,1 5 0,6 7 0,-4-4 0,-1 2-203,1 0 1,0 0 0,-4 4 0,2-4-188,-3-5 0,-1-5 28,-2-2 0,0-9-20,0-8 1,-5-13 0,-1-13-1,2 1 64,2 0 0,-4-6 1,0 2-1,2-4 43,2-2 0,2 6 0,2 2 0,2-1-7,2 1 0,2 4 0,-2-4 0,3 2-105,1 3 0,6 5 0,-5 3 1,5 4-380,1 3 1,1 1 558,-1 6 0,-7-8 0,-2-2 0</inkml:trace>
  <inkml:trace contextRef="#ctx0" brushRef="#br0" timeOffset="6748">5764 2673 7864,'0'19'-83,"0"5"0,0-5 0,0 4 0,0-3 163,0-3 1,5 3 0,1 1-1,0 2 307,2-1 1,-4-5 0,7-3 0,3-3-309,1 3 1,-3-1 0,0-1-1,1-6-136,3-4 1,-5-2-1,1 0-13,2 0 1,-1-8-1,-1-6 1,-4-5-16,-1-4 0,-5-2 1,4 1-1,-4-3 61,-2 0 0,0-6 0,-2 6 1,-2-2 23,-2 0 0,-5 5 0,3-3 0,0 2 26,1 4 1,-7 1 0,2 5 0,-1 1 32,1 2 1,-3 8-1,3-1 1,-4 5-94,-1 5 0,-1 11 0,3 9 0,1 2-159,3 4 0,5-3 0,-4-1 1,2 0-109,5 0 0,1-6 0,2 3 301,0-5 0,31-17 0,7-4 0</inkml:trace>
  <inkml:trace contextRef="#ctx0" brushRef="#br0" timeOffset="7150">5991 2568 7864,'0'12'394,"0"-1"1,0-5-1,0 6 109,0 1 0,0-3 0,1 2-192,5 1 1,-2 3 0,6 1 0,0 3-65,-1 3 0,1-2 0,4 7 1,-5-1-96,-1 0 1,4 0 0,-6 4 0,-3-4-173,-1-1 0,4-3 0,0-6-498,-2 1 1,-2-11 62,-2-7 0,0-9 0,0-14 1,0-9-12,0-6 1,0-3-1,0-8 1,0-1 137,0 1 0,6 3 0,1-1 1,1 5 275,0-1 1,4 12 0,-5-2 0,1 6 242,0 5 0,3 9 0,-3 3 283,2 2 0,-4 10 0,3 12 1,1 7-29,0 8 1,-6 4-1,4 4 1,-3 2-188,1 2 0,0 1 0,-4-3 0,2 2-239,2-2 0,-1-4 0,-5-4 0,2-4-865,4-2 1,-4 4-1028,4-5 1872,-4-9 0,-10-46 0,-2-18 0</inkml:trace>
  <inkml:trace contextRef="#ctx0" brushRef="#br0" timeOffset="7398">6514 2568 8691,'12'6'595,"0"0"0,-6 0 1,5-6-561,3 0 1,-1-2 0,1-2 0,-2-2-485,1 2 1,-3 0 448,2-2 0,-24 4 0,0-5 0</inkml:trace>
  <inkml:trace contextRef="#ctx0" brushRef="#br0" timeOffset="8336">3982 3319 7994,'-11'0'748,"-1"0"288,8 0 1,-4 2-881,8 4 1,2 4 0,4 9-1,4 4-96,-1 6 1,7 4-1,-4 4 1,1 4 25,-1 6 1,1 1 0,-5 1 0,0-5-186,0-1 0,-1-2 1,-3-6-1,2-2-275,-2-4 0,-2-4-176,-2-8 0,0-9 214,0-8 1,0-10 0,0-13-1,0-4 76,0 0 0,0-6 1,0 4-1,0-4 84,0-2 0,0 0 1,0 2-1,0 4 197,0 5 0,6-1 1,0 2-1,-1 4 216,3 5 0,-4 0 0,6 7 0,-1-1 55,1 0 1,-4 2-1,6 6 1,-1 2-23,-1 4 0,5 2 0,-5 5 0,2 1 3,-1 5 0,-1-1 0,4 7 0,-5 0-280,-1 4 1,4-3 0,-4-1 0,-1-2-201,1 0 0,-2 3 0,-4-5 0,2 2-282,2-1 1,-1-9 0,-5-1-1048,0 1 1536,0-5 0,-7-47 0,-3-19 0</inkml:trace>
  <inkml:trace contextRef="#ctx0" brushRef="#br0" timeOffset="8514">4384 3616 8003,'0'17'321,"0"1"1,0-6 0,0-1-164,0 3 1,0 1 0,0 3 0,2-1 17,4 1 1,-3-1-1,9-1 1,2-3-161,1-1 1,3 0 0,-1 3-116,1-3 1,-1 1 0,1-7-37,-1-2 1,0-2 0,-1-4 51,-4-4 1,1-9 0,-7-9-1,-2 1-16,-2-2 1,-2 0 0,0-6 0,0 1 77,0-1 0,-6 4 0,-2 0 0,1 0 25,-1 0 1,-6 5-1,4-1 1,-1 4 30,-1 1 1,1 1-1,-7 1-5,1 5 1,-1 5-1,1 10-105,-1 2 0,9 13 1,1-2-1,2 3-257,0-1 1,0 4-1,6 1 1,0-3-824,0-1 1155,0-3 0,31-7 0,8-3 0</inkml:trace>
  <inkml:trace contextRef="#ctx0" brushRef="#br0" timeOffset="8731">4611 3389 7875,'0'12'494,"0"-1"1,0 1-249,0 5 0,0 1 1,0-1-1,2 3-102,4 3 0,-2 2 1,5 8-1,1 0-119,0 4 0,-5 2 0,5-2 0,-2 2-359,-4 1 0,4-5 1,-3-8-1,1-1-1219,2-5 1553,-6 6 0,6-54 0,-8-6 0</inkml:trace>
  <inkml:trace contextRef="#ctx0" brushRef="#br0" timeOffset="9634">4803 3721 7875,'10'17'-530,"-3"-5"0,-5-2 699,4-3 1,-2-1 0,8-6-73,1 0 1,3-2-1,1-4 1,1-5 101,-1-5 1,1-7 0,-3-2-1,-1-1-141,-3 1 1,-7 0 0,4 4 0,-2-3-36,0 3 0,0 2 1,-6 1-1,-2 1-55,-4-1 1,-4 3 0,-5 1 0,1 4-14,2 3 0,1 1 1,-7 6-1,1 0 13,-1 0 0,3 2 0,1 4 1,3 5-24,-3 5 0,4 7 1,1 0-1,1 1 115,4 1 0,2 0 1,2 6-1,0-2 59,0 2 1,0 2 0,2 0-1,4-2-78,5-2 0,5-1 1,3 1-1,3-6-295,1-4 0,6-9 0,-4-2 0,2-2 254,4 0 0,18-32 0,5-13 0</inkml:trace>
  <inkml:trace contextRef="#ctx0" brushRef="#br0" timeOffset="9853">5484 3406 7875,'8'-9'-179,"2"-5"0,5 6 147,-3-1 0,-3 5 0,-3-4 389,6 0 1,3 6 0,3-4-120,-1 5 0,-5 1 1,0 0-91,1 0 0,3 1 1,-1 5-1,-3 6-56,-6 3 0,1 3 1,-1-1-1,-2 3-150,-2 3 1,-2-3-1,0 3 1,0-2-208,0 2 1,-2-3-1,-2 3 1,-3-3-208,-3-3 1,-2-5 0,-5-3 471,-1-1 0,-46-10 0,-11-8 0</inkml:trace>
  <inkml:trace contextRef="#ctx0" brushRef="#br0" timeOffset="9854">5467 3424 7574,'0'10'933,"0"5"0,0-3-654,0 3 0,0 3 1,0-1-1,2 1-189,3-1 0,-3 8 0,4 6 1,-4 6-147,-2 4 1,6 6-1,0-5 1,-2 1-234,-2 0 1,-2-3-1,0-5 1,0 0-642,0 0 0,0-8 930,0-3 0,7-13 0,3-3 0</inkml:trace>
  <inkml:trace contextRef="#ctx0" brushRef="#br0" timeOffset="10114">5903 3599 7876,'0'-18'0,"0"1"48,0-1 0,0 1 0,0-1 1,0 1 137,0-1 1,0 1 0,0-1-30,0 1 0,0-1 0,-2 3 0,-2 1 1,-1 3 0,-3 7 1,2-2-103,-6 4 0,-1 4 0,-1 2 0,3 6-101,-3 5 1,4-1 0,1 11-1,1-2-22,4 0 1,-4 8 0,2-3-1,2 1 90,3 0 0,1 0 0,1 4 1,3-2 99,2-2 0,2-8 0,-2 5 0,5-3-87,5 0 0,-4-1 0,-1-9 0,3-3-309,1-2 1,3-3 0,-1-5 72,1 0 0,-7-9 0,-1-7 1,0-7-33,-1-4 1,-5-2 0,2-6-1,-2 0-10,2 0 1,-4 0 0,4 0 0,-4 2 215,-2 4 0,0 4 1,0 7-1,0 1 322,0-1 0,0 7 77,0-1 0,1 10 0,3 2-129,2 10 0,0 7 0,-4 5 0,2 3-32,2 2 0,1-4 0,-3 6 0,4 1-251,2-3 1,-4 6-1,3-6 1,1 0-455,0-4 0,-4-3 1,5-5-951,3-3 1443,-7-4 0,-7-70 0,-9-16 0</inkml:trace>
  <inkml:trace contextRef="#ctx0" brushRef="#br0" timeOffset="10264">6130 3337 7876,'-9'1'1720,"3"5"-1939,-4-4-541,8 6 0,-4-8 760,12 0 0,12 8 0,9 1 0</inkml:trace>
  <inkml:trace contextRef="#ctx0" brushRef="#br0" timeOffset="10447">6165 3459 7876,'0'11'-331,"0"1"678,0 2 1,0 1 0,2 3-85,4-1 0,-4-5 1,4-1-1,-2 3-147,1 2 0,-3 3 0,4 2 0,-2 3-293,2-3 0,-4 4 0,4-2 0,-4-1-308,-2-3 1,5-1 0,1-1 484,-2 1 0,-10-55 0,-3-14 0</inkml:trace>
  <inkml:trace contextRef="#ctx0" brushRef="#br0" timeOffset="10782">6287 3424 8148,'0'10'1372,"0"5"-1125,0-3 1,6-3-1,0 3 1,0 2-79,2 1 0,-4 3 1,5 1-1,-1 4-172,-4 6 0,4-1 0,-1 1 1,1 0 18,0-2 1,-2 4 0,-4-8 0,2-1-263,1-3-7,1-9 0,-6-4 0,0-12 1,-2-8 15,-4-7 1,5 0 0,-5-9-1,4-1 152,2-2 1,0-2-1,0 1 1,0 1 37,0 3 1,0-1-1,0 6 1,0 0 48,0 0 0,2 1 0,2 7 1,3-1 113,3 1 0,2 5 0,5 3-326,1 1 1,-1 0 0,1 4-1,-1-2-1058,0 3 1268,1 1 0,-1 17 0,1 5 0</inkml:trace>
</inkml:ink>
</file>

<file path=ppt/ink/ink2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5:23.842"/>
    </inkml:context>
    <inkml:brush xml:id="br0">
      <inkml:brushProperty name="width" value="0.04286" units="cm"/>
      <inkml:brushProperty name="height" value="0.04286" units="cm"/>
      <inkml:brushProperty name="color" value="#FFFFFF"/>
    </inkml:brush>
  </inkml:definitions>
  <inkml:trace contextRef="#ctx0" brushRef="#br0">0 1 10333,'0'27'462,"0"-1"0,0 3-304,0-1 1,0 0-1,0 1 1,0 7-55,0 0 1,0 10 0,0-6-1,0 1-35,0 9 1,0-5 0,0 1-1,0-1 22,0-2 1,0 5 0,0-8-1,0 3 37,0 6 1,0-4 0,0-4-1,0 3 20,0-2 1,0-5 0,0 11-1,0-2-12,0-5 1,0 13 0,0-13 0,0 6-58,0 0 0,0-2 1,0 6-1,0-2 5,0-3 1,0-7 0,0 7 0,0 0-52,0-5 0,0 9 0,0-10 1,0 4 49,0 4 1,0-4 0,0 2-1,0-1 18,0-2 1,0 9 0,0-9 0,0 4-26,0-2 0,0-8 1,0 6-1,0 0-6,0 0 0,0 0 1,0 6-1,4-6-4,4-3 1,-5 0-1,6-8 1,-6 7-22,-3-6 1,0 7 0,0-2 0,0-2-18,0 4 1,2-9-1,4 6 1,3-5-15,-4 4 0,-2-3 0,-3 3 0,0-2 13,0 4 0,3-9 0,4 10 0,2 0-4,-4-2 1,-2-1-1,-3-5 1,0 2-31,0 4 1,0 3-1,0-6 1,0 3 8,0-4 1,9-1 0,-2-5 0,-2 1 7,-1-1 0,-4 10 0,0 0 0,0-3 15,0-3 0,0-5 0,0 4 1,0-3 18,0-1 1,0 2-1,0-1 1,0 1-10,0-1 1,0 2-1,0-2 1,0 1-14,0 0 0,0 0 1,0-1-1,0 1-1,0-1 1,0 0 0,0 2-7,0-4 1,0 5-1,0-3-23,0 2 0,0-2 1,0 1 32,0-1 0,0 1 1,3-2-1,4 4 31,1-3 0,1-9 1,-9 0-1,0 4 20,0 2 0,0 4 0,0-1-10,0 1 0,0-1 1,0 1-1,0 3-18,0 5 0,0-4 0,0 4 0,0-4-51,0-5 0,0 0 1,0 1-1,0-1-70,0 2 0,0-4 0,0 5 34,0-4 1,0 3 0,0-1 37,0 0 0,0-11 0,0 2 57,0 2 1,0 3-13,0 6 0,0-4-47,0 1 0,0 1-55,0-1 0,0-8-470,0 1-872,0-3-2566,0-1 3966,0-4 0,0-61 0,0-13 0</inkml:trace>
</inkml:ink>
</file>

<file path=ppt/ink/ink2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5:23.843"/>
    </inkml:context>
    <inkml:brush xml:id="br0">
      <inkml:brushProperty name="width" value="0.025" units="cm"/>
      <inkml:brushProperty name="height" value="0.025" units="cm"/>
      <inkml:brushProperty name="color" value="#FFFFFF"/>
    </inkml:brush>
  </inkml:definitions>
  <inkml:trace contextRef="#ctx0" brushRef="#br0">25 0 20225,'-13'0'4710,"1"0"-4059,12 0 0,4 0-349,4 0 1,5 0 0,14 0-75,-1 0 1,0 0 0,0 0-1,0 0-89,0 0 0,1 0 1,-3 0-1,4 0-87,-3 0 0,2 0 0,1 0 1,4 0 17,3 0 0,9 0 0,-7 0 0,-1 0-6,2 0 0,1 0 1,-6 0-1,9 0 26,-2 0 0,5 0 1,-6 0-1,-2 0 38,1 0 1,4 0 0,-4 0 0,1 0-55,-2 0 1,6 0 0,-6 0-1,1 0-18,1 0 0,3 0 1,-7 0-1,-1 0-36,3 0 0,-8 0 1,9 0-1,-3 0-36,-1 0 1,4 0 0,-6 0 0,5 0-43,5 0 1,-12 0 0,5 0 0,-3 0 1,3 0 1,-7 0-1,8 0 1,-8 0 100,-2 0 0,0 0 0,3 0 40,7 0 0,-8 0 0,5 0 0,-2 0 20,-7 0 0,4 0 0,-3 0 1,2 0-138,-3 0 0,3 0 0,0 0 0,-3 0 78,4 0 1,0 0 0,4 0-1,5 0-245,4 0 1,-7 0 0,9 0 0,4 0 90,2 0 1,2 0 0,5 0 0,2 0 42,3 0 1,1 0 0,-3 0 0,5 0 10,3 0 1,1 0-1,8 0 1,-4 0 33,-2 0 1,-13 0 0,6 0-1,1 0 7,4 0 0,-3 0 0,-3 0 0,1 0-37,-4 0 1,5 0-1,-6 0 1,3 0 39,-3 0 1,-3 0 0,-1 0 0,4 0-13,3 0 1,-2 0 0,-5 0-1,-3 0 28,2 0 1,-2 0 0,2 0 0,-2 0 3,1 0 0,0 0 0,1 0 0,-1 0-66,0 0 1,0 0 0,0 0-1,-2 0 12,-8 0 0,8 0 1,-10 0-1,3 0 12,1 0 0,-11 0 0,11 0 0,0 0 36,-3 0 1,-4 0-1,-9 0 1,4 0 43,3 0 1,0 0-1,-10 0 1,2 0-25,0 0 1,-3 0-1,2 0 1,1 0-53,-3 0 1,3 0 0,0 0-45,-1 0 0,-8 0 0,-2 0 43,5 0 1,-7 0-1,3 0 6,4 0 1,-7 0 0,3 0 60,5 0 1,-9 0 0,4 0-31,5 0 1,-9 0 0,4 0-5,2 0 0,-3 0 0,2 0-4,2 0 0,2 0 1,5 0 19,0 0 1,-11 0 0,1 0 0,5 0-18,0 0 1,4 0-1,-1 0 1,2 0-11,0 0 1,-2 0 0,4 0 0,2 0-34,5 0 0,-2 0 0,-9 0 0,2 0 19,-2 0 1,5 0 0,2 0 0,1 0 35,1 0 1,-6 0-1,-3 0 1,5 0 19,4 0 0,-4 0 1,4 0-1,-5 0-21,-3 0 1,8 0-1,2 0 1,-1 0-41,2 0 1,-9 0 0,9 0 0,-2 0 3,0 0 0,8 0 1,-6 0-1,6 0-3,2 0 0,-7 0 1,-2 0-1,0 0 18,-1 0 0,8 0 0,-9 0 0,-3 0 26,-1 0 0,-2 0 1,4 0-1,4 0 30,-5 0 1,-1 0-1,-6 0 1,3 0 28,0 0 1,-3 0 0,3 0 0,-1 0-42,1 0 0,-3 0 1,3 0-1,0 0-7,-2 0 1,0 0 0,2 0-1,0 0 6,-3 0 0,12 0 0,-1 0 0,-4 0 17,-2 0 1,-2 0-1,-2 0 16,1 0 0,0 0 1,0 0 98,0 0 1,-9 0 78,0 0-50,2 0-169,6 0 0,-6 0 16,-3 0 1,-8 0 4,9 0 1,-7 0-47,7 0 1,-8 0-201,9 0-120,-2 0 191,-2 0 123,10 0 1,-18 0 197,11 0-23,-11 0-44,6 0-202,-12 0-203,0 0 325,10 0 61,-7 0 49,9 0-68,-12 0-111,0 0 0,-12 0 17,-4 0 0,1 0-1,-2 0 1,-1 0 0,-8 0-11,0 0 1,9 0-1,0 0 1,-4 0-15,-3 0 0,-1 0 0,0 0 18,-2 0 1,1 0 0,0 0 0,-2 0 24,-8 0 0,7 0 1,-5 0-18,4 0 1,5 0 0,0 0-30,-2 0 0,9 0 0,2 0 23,-5 0 1,6 0 0,-2 0-6,-3 0 0,5 0 26,-1 0 0,7 0 11,-9 0-13,12 0-55,-5 0-136,11 0-595,0 0 654,11 0 0,-5 0 65,12 0 1,-9 0 85,7 0 1,1 0 1,10 0 1,-9 0 92,-1 0 64,-1 0 161,11 0 130,0 0-295,-14 0-220,-1 0 1,-15 0 26,-6 0 0,-4 0-145,-14 0 1,0 0 50,3 0 0,-3 0 52,0 0 0,2 0 33,0 0 0,-2 0 0,0 0 18,3 0 0,-3 0 1,1 0 2,-1 0 1,11 0-1,-1 0 1,-2 0-15,-7 0 1,9 0-1,1 0 1,-5 0-14,-2 0 0,-4 0 0,3 0-10,-3 0 0,1 0 0,-1 0 3,3 0 0,-3 0 0,0 0 1,1 0-25,1 0 1,-1 0 0,-1 0 0,3 0-2,-3 0 1,0 0 0,2 0 0,0 0 39,-2 0 0,0 0 1,2 0-1,-5 0 19,-3 0 1,4 0 0,-6 0 0,7 0-9,1 0 0,2 0 0,-2 0 1,1 0-20,0 0 0,0 0 1,0 0-1,-3 0-10,-5 0 1,12 0 0,-2 0 0,0 0 5,0 0 0,-1 0 0,-1 0 9,0 0 1,0 0 0,-1 0-1,2 0 0,8 0 1,-2 0 1,0 0 1,4 0-1,-2 0-42,-3 0 0,5 0-23,-1 0 0,7 0-83,-8 0-54,10 0-17,-4 0 45,11 0-14,0 0 220,11 0 0,-4 0 111,10 0 0,-8 0 31,7 0 1,-8 0-62,11 0 1,-3 0-36,11 0 0,-11 0 0,3 0-27,1 0 0,-6 0 1,4 0 0,3 0 0,-9 0 1,6 0 26,3 0 0,2 0 0,2 0-16,2 0 0,-2 0 0,2 0 0,-2 0-10,2 0 0,-10 0 0,1 0 0,2 0 9,3 0 1,3 0-1,0 0-19,1 0 1,-2 0 0,2 0-28,-2 0 1,0 0-1,2 0-11,-1 0 0,0 0 1,0 0 13,-1 0 0,2 0 0,0 0 1,-2 0-74,0 0 0,2 0 0,0 0 0,-3 0 10,3 0 1,9 0 0,-3 0-1,-2 0 44,0 0 1,-7 0 0,3 0 0,-1 0 31,1 0 0,-3 0 1,3 0-1,0 0 26,-1 0 0,-2 0 1,3 0 48,0 0 0,-3 0 0,3 0-22,-1 0 0,-8 0 0,-1 0-32,3 0 1,-6 0-1,4 0-30,1 0 1,5 0 0,1 0-9,2 0 1,-9 0-1,-1 0 1,3 0-19,3 0 0,-6 0 0,1 0-12,2 0 1,2 0 0,5 0 20,0 0 1,-10 0 0,1 0 8,0 0 0,-3 0 1,2 0 3,3 0 0,-4 0-23,1 0 1,0 0-2,10 0 0,-10 0-35,0 0 1,-1 0 33,11 0 1,-9 0 2,-1 0 0,0 0 39,9 0 1,-9 0-1,0 0-13,4 0 1,-5 0-1,1 0 5,2 0 1,-5 0-8,4 0 0,-1 0-47,10 0 1,-2 0-105,1 0 1,0 0 115,0 0 1,-9 0 0,1 0 34,2 0 1,-6 0-1,5 0-5,0 0 0,-5 0 1,4 0-10,2 0 0,4 0-4,1 0 1,1 0 0,1 0-18,-1 0 1,-2 0 0,3 0 20,0 0 0,-10 0 1,-1 0-1,6 0-1,0 0 1,-4 0 0,-1 0 0,3 0-9,3 0 1,4 0 0,2 0 10,4 0 0,-12 0 0,5 0 0,-3 0-10,0 0 1,2 0 0,3 0 6,-4 0 0,3 0 0,0 0 1,-1 0-1,-1 0 0,1 0 1,1 0-16,-2 0 0,-9 0 0,3 0 1,0 0-21,6 0 1,-1 0-1,3 0 25,-1 0 1,0 0-1,0 0 45,0 0 0,-10 0 0,3 0-5,1 0 1,3 0 1,4 0 1,-2 0-19,2 0 1,-2 0-1,1 0-15,0 0 0,-7 0 1,-3 0-6,4 0 0,-5 0 0,2 0 8,3 0 1,-6 0 0,3 0 2,4 0 1,-7 0 0,5 0 6,1 0 1,2 0 5,5 0 1,-2 0 10,2 0 0,-1 0 1,-2 0-9,4 0 1,-11 0-1,-1 0 9,6 0 0,0 0 39,5 0 1,-2 0-1,1 0-46,1 0 1,-10 0 0,-1 0-12,5 0 1,-6 0 0,1 0 21,6 0 0,-8 0 0,2 0 5,6 0 0,-8 0 0,2 0 35,4 0 0,3 0 11,4 0 1,0 0-42,-1 0 0,-1 0-13,1 0 1,1 0-44,0 0 0,-3 0 33,3 0 1,-1 0 93,-2 0 0,3 0-27,-2 0 0,-6 0-53,-1 0 1,-10 0-51,9 0 0,-8 0 23,9 0 0,-12 0 18,13 0 1,-10 0 221,9 0 0,-10 0-82,9 0 0,-9 0-56,8 0 0,-6 0-721,8 0-1687,-12 0-405,7 0 2714,-4 0 0,-132 0 0,-25 0 0</inkml:trace>
</inkml:ink>
</file>

<file path=ppt/ink/ink2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5:23.844"/>
    </inkml:context>
    <inkml:brush xml:id="br0">
      <inkml:brushProperty name="width" value="0.025" units="cm"/>
      <inkml:brushProperty name="height" value="0.025" units="cm"/>
      <inkml:brushProperty name="color" value="#FFFFFF"/>
    </inkml:brush>
  </inkml:definitions>
  <inkml:trace contextRef="#ctx0" brushRef="#br0">1 28 20156,'0'-15'3076,"0"2"-1950,0 13-810,0 13 1,0-7-1,0 12-120,0 4 0,0-7 1,0 5-1,0 0-78,0 5 0,0 3 1,0 0-1,0 2-15,0 7 0,0 6 0,0 14 0,0 5-66,0 3 0,0 9 0,0-7 0,0 4-45,0 5 0,0 1 1,0-2-1,0-3 11,0-3 1,0 3 0,0-7 0,0-3-8,0-3 0,0 3 0,0 3 0,0-3 29,0-4 0,0-2 0,0-1 0,0 1 50,0-1 1,0 4 0,0 1 0,0 4-71,0-2 0,0-4 1,0-3-1,0 4-10,0 5 0,0-6 1,0 5-1,0-13-5,0-3 1,0-1 0,0 10 0,0-4 10,0-7 1,0-2-1,0-8 1,0 4 9,0 5 0,0-12 0,0 9 1,0-5-4,0 0 0,0 3 1,0-12-1,0 0-17,0 2 0,0-3 1,0 3-1,0 0-7,0 10 1,0-9 0,0 6 0,0-4 0,0-6 0,0 5 0,0 4 0,0 1 2,0-2 0,0-4 0,0-3 1,0 1-13,0 0 0,0 2 1,0-5-40,0 4 1,0-11-1,0 0-81,0 5 1,0-9 107,0 4 0,0 1 38,0 8 1,0-9-1,0 1-2,0 3 1,0 2 0,0 5-41,0-2 1,0-8 0,0-1-39,0 2 1,0 6-1,0 0-10,0 2 0,0-10 0,0 1 5,0 2 0,0 4 60,0 2 0,0 3-56,0-4 0,0 2-81,0-1 1,0-8-27,0 0 0,0-2 67,0 11 0,0-9 97,0-1 1,0 1 33,0 8 0,0-7-48,0-3 1,0 2 28,0 9 1,0-1 19,0 0 1,0 1 0,0-2-8,0 2 1,0-9 0,0 0-20,0 2 0,0 5 0,0 2-19,0-1 0,0 1 0,0-2-2,0 2 0,0-10 0,0 1 62,0 2 0,0 4 176,0 2 1,0-7-26,0-1-29,0-2-116,0-2 0,0 1-129,0-5 170,0-10 272,0 11-210,0-12 1,0 4-106,0 5 1,0-3-181,0 12 1,0 0-5,0 10 0,0-1 0,0 2 63,0-1 0,0-9 30,0-2 1,0 2 10,0 8 21,0-13 67,0 13 0,0-22 14,0 13 0,0-9 18,0 10-170,0-12-685,0 3-423,0-10 1207,0 0 0,0-10 0,0-6 0</inkml:trace>
</inkml:ink>
</file>

<file path=ppt/ink/ink2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5:23.845"/>
    </inkml:context>
    <inkml:brush xml:id="br0">
      <inkml:brushProperty name="width" value="0.025" units="cm"/>
      <inkml:brushProperty name="height" value="0.025" units="cm"/>
      <inkml:brushProperty name="color" value="#FFFFFF"/>
    </inkml:brush>
  </inkml:definitions>
  <inkml:trace contextRef="#ctx0" brushRef="#br0">53 1 20174,'-19'0'-954,"2"0"1915,12 0-481,-6 0 0,15 0-290,3 0 0,-2 0 1,12 0-1,5 0 40,1 0 0,-6 0 1,-1 0-1,5 0 9,2 0 1,4 0 0,-2 0 0,1 0 12,0 0 0,1 0 1,1 0-90,6 0 1,-9 0 0,6 0 0,1 0-13,-4 0 1,0 0 0,-1 0 0,-1 0-56,1 0 0,7 0 0,0 0 0,-2 0 27,-3 0 1,-3 0-1,1 0 1,0 0 103,-3 0 1,11 0-1,1 0 1,-3 0-94,5 0 0,-9 0 0,8 0 1,-2 0-119,-1 0 1,10 0 0,-6 0 0,0 0-62,-1 0 1,6 0-1,-7 0 1,3 0-21,-2 0 1,-2 0 0,-4 0 0,-2 0 47,7 0 0,-1 0 0,-9 0 0,-1 0 35,2 0 1,-2 0-1,2 0 1,-2 0 4,2 0 0,-2 0 0,2 0 0,-1 0-30,0 0 0,0 0 1,0 0-1,0 0 3,-1 0 1,10 0 0,0 0 0,0 0-3,3 0 0,-10 0 0,9 0 0,-1 0-31,-2 0 1,13 0 0,-7 0-1,3 0 25,1 0 1,-2 0 0,11 0-1,-2 0 108,2 0 1,-2 0 0,3 0 0,0 0-133,8 0 0,-6 0 1,11 0-1,0 0 7,-2 0 0,-4 0 0,9 0 0,1 0 25,5 0 1,-7 0 0,1 0-1,1 0-7,6 0 1,-9 0 0,3 0-1,-1 0 53,5 0 1,-2 0 0,0 0-1,1 0-6,-1 0 1,-5 0 0,6 0-1,-6 0-35,6 0 0,-1 0 0,3 0 1,-4 0 12,-2 0 1,-2 0 0,8 0-1,-3 0-7,-4 0 1,-7 0 0,2 0 0,4 0 17,-1 0 1,-2 0-1,5 0 1,-6 0-11,-2 0 0,-4 0 0,9 0 0,-4 0-12,-5 0 0,-2 0 0,-6 0 1,5 0-19,7 0 0,-15 0 0,5 0 0,-3 0-37,-1 0 1,3 0 0,-1 0 0,-4 0 27,-1 0 0,-11 0 0,5 0 1,2 0 8,0 0 1,0 0 0,2 0 0,-6 0 57,1 0 1,-8 0 0,15 0 0,-1 0-27,-4 0 1,0 0-1,-8 0 1,7 0-24,1 0 0,-9 0 0,6 0 1,-1 0 23,-2 0 1,3 0 0,-6 0 0,5 0 33,-4 0 0,4 0 0,3 0 0,-2 0-4,1 0 1,6 0 0,-8 0 0,4 0 24,-4 0 1,11 0-1,-7 0 1,3 0-49,0 0 1,-3 0 0,5 0 0,1 0-36,0 0 0,0 0 1,1 0-1,-5 0 4,5 0 1,3 0-1,0 0 1,4 0-7,-3 0 0,-7 0 1,-1 0-1,6 0 19,9 0 0,-5 0 0,9 0 0,-8 0 8,-1 0 1,1 0 0,5 0 0,0 0-6,-1 0 1,-2 0-1,-4 0 1,3 0-10,6 0 0,-6 0 1,5 0-1,-5 0-17,-3 0 1,-1 0-1,2 0 1,-2 0-49,3 0 0,-6 0 0,-1 0 0,-5 0 51,4 0 0,1 0 1,-1 0-1,-7 0 16,-1 0 0,0 0 0,-3 0 1,5 0-7,0 0 0,-1 0 0,-11 0 1,4 0 15,3 0 0,2 0 1,-4 0-1,0 0-5,0 0 0,-5 0 0,-1 0-8,-1 0 0,0 0 0,0 0 1,1 0 0,-2 0 1,0 0 20,2 0 1,-10 0 0,-1 0-21,6 0 1,1 0 0,3 0 31,-2 0 0,-5 0 168,0 0-179,-3 0 0,1 0 0,-1 0 40,6 0 0,-8 0 0,2 0-11,6 0 1,-7 0-1,1 0-2,5 0 0,-6 0 0,1 0-22,5 0 0,1 0-120,6 0 58,-14 0 1,9 0 19,-6 0 0,5 0 3,6 0 1,-3 0 92,1 0 0,-1 0 5,3 0 1,-12 0-77,2 0 1,-9 0-15,7 0 1,-8 0 28,12 0 1,-12 0 8,8 0-83,-11 0-161,7 0 111,-12 0 0,5 0-11,4 0 48,-8 0 50,10 0 1,-7 0-55,4 0-3,-4 0 1,9 0-58,-3 0 95,-9 0 1,15 0-31,-7 0 80,-7 0-25,10 0 25,-2 0-56,-6 0 0,10 0-129,-5 0 26,-5 0 74,8 0 0,-10 0 32,6 0-5,-6 0-15,10 0 99,2 0-29,-13 0 0,15 0 3,-9 0-53,-3 0 39,6 0 0,-7 0 210,6 0 220,-4 0-25,4 0-806,-9 0-369,0 0 1,-92 0 0,-22 0 0</inkml:trace>
</inkml:ink>
</file>

<file path=ppt/ink/ink2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5:23.716"/>
    </inkml:context>
    <inkml:brush xml:id="br0">
      <inkml:brushProperty name="width" value="0.04286" units="cm"/>
      <inkml:brushProperty name="height" value="0.04286" units="cm"/>
      <inkml:brushProperty name="color" value="#FFFFFF"/>
    </inkml:brush>
  </inkml:definitions>
  <inkml:trace contextRef="#ctx0" brushRef="#br0">61 0 7096,'0'12'922,"0"-3"0,0-6-378,0 4-277,0-5 0,0 16-77,0-5 1,0-2 0,0 4-65,0 1 0,0 1 1,0 4-1,0-1-35,0 2 1,0-3 0,0 2 0,0 2 1,0 3 1,0-2-1,0 6 1,0-3 4,0-1 0,0 10 0,0-2 0,0-1-30,0 1 1,0-6 0,0 3 0,0 1-27,0 0 1,0-7 0,0 5-1,0-4-14,0 2 1,-6 6 0,-1-6 0,2-1 47,3 3 0,2-8 0,0 7 0,0-1 5,0-1 0,0 8 1,-2-9-1,-4 3 7,1 0 1,-2 0-1,7 5 1,0-5-25,0 2 1,0-7-1,0 8 1,0 0-25,0-1 1,0-3 0,0 4 0,0-2-18,0-6 1,0 6 0,0 0 0,0-1-2,0 1 0,0 0 0,0-6 0,0 3 6,0 0 0,-2 2 1,-2-2-1,-4 0-6,4 4 1,1-10 0,3 8 0,0-2 9,0 2 1,0 5 0,0-5 0,0 1-2,0 0 1,0 0 0,0-6 0,0 3-27,0-2 1,0 5 0,0-1 0,0 0-10,0 2 1,0-1-1,0-6 1,0 4 10,0-3 0,0 4 1,0-2-1,0 1 19,0 2 0,0-6 0,0 8 1,0-1 18,0-7 1,0 5 0,0 0 0,0 2 4,0-1 0,0 3 1,0-6-1,0 1-29,0 1 0,0-3 1,0 4-1,0 1-70,0-7 0,0 6 1,0-2-1,0 0-11,0 1 1,0-7 0,0 8 0,0-3-3,0 0 1,0 2 0,0-2 0,0 0 63,0-3 0,0 1 0,0 1 0,0 0-2,0 0 1,0 3 0,0-2 0,0-2 7,0-2 1,0 4 0,0 1 0,0-3 5,0-2 0,0 4 0,0 1 0,0-1-43,0 2 0,0-6 0,0 5 1,0-7-64,0 1 0,0 4 0,0 1 0,0 0 58,0-6 1,0 1 0,0 0 0,0 2 32,0 4 0,0 2 0,0-5 0,0 3 16,0-4 0,0 0 0,0 3 0,0 0 7,0-3 0,0 3 0,0-3 1,0 3-14,0-2 1,0-2-1,0-3 1,0 1-8,0-1 0,0-4 0,0 2 11,0 6 1,0 0 0,0-3 0,0-1 5,0 2 0,0-10 1,0 2-1,0 1-13,0 4 0,0 1 0,0 1-9,0-1 0,0 0 1,0 0-1,0 2 4,0-2 1,7 1-1,1-1-45,-4 2 1,-2-4 0,-2 4 6,0-2 1,0 0 0,0 1 15,0-1 0,0-6 0,0 0-21,0 1 0,0-3 1,0 1-13,0 3 0,3-3 12,4 0 0,-6 0-88,6 9 0,-5-4-93,-2 4 0,0-9 0,0 1-314,0 2 1,0-4-68,0 1 0,0 0-128,0 9 0,7-9 0,0 0-218,-2 3 1,-4 2 949,-1 3 0,0-1 0,0-8 0,0-2 0</inkml:trace>
</inkml:ink>
</file>

<file path=ppt/ink/ink2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5:23.717"/>
    </inkml:context>
    <inkml:brush xml:id="br0">
      <inkml:brushProperty name="width" value="0.04286" units="cm"/>
      <inkml:brushProperty name="height" value="0.04286" units="cm"/>
      <inkml:brushProperty name="color" value="#FFFFFF"/>
    </inkml:brush>
  </inkml:definitions>
  <inkml:trace contextRef="#ctx0" brushRef="#br0">1 60 7450,'9'-12'-1532,"-6"0"1490,2 7 467,7 2-84,-9-6-303,6 9 0,-9 0 1257,0 0-39,0-10-809,0 8 0,0-5-311,0 14 0,0 5 1,0 8-117,0 1 1,0-9 0,0 3 0,0 1-328,0 1 0,0 5 0,0-2-81,0 1 1,0-1-1,0 0 1,0 0 387,0 0 0,0 47 0,0 11 0</inkml:trace>
  <inkml:trace contextRef="#ctx0" brushRef="#br0" timeOffset="1">83 632 7131,'-10'20'568,"9"-5"-259,-7-1 1,6-1-282,2 8 0,0-9 0,0 3-232,0 0 0,0 3 1,0 2-112,0 2 0,0-7 0,0-3 315,0 5 0,19 28 0,3 9 0</inkml:trace>
  <inkml:trace contextRef="#ctx0" brushRef="#br0" timeOffset="2">124 1062 7695,'-9'21'-22,"6"-1"0,-4 1 313,5-1 0,0-6 1,-3 1-102,0-1 0,-3-2-710,8 2 1,0-8-30,0 8 0,0-6 549,0 4 0,9 2 0,2 8 0</inkml:trace>
  <inkml:trace contextRef="#ctx0" brushRef="#br0" timeOffset="3">144 1451 7695,'-7'21'30,"1"-1"151,2 1 1,-2-1 0,2 2-51,-2-2 0,-2 0-402,8 0 1,0 0-333,0 1 0,0-7 603,0-1 0,9 11 0,3 7 0</inkml:trace>
  <inkml:trace contextRef="#ctx0" brushRef="#br0" timeOffset="4">144 1861 7212,'0'20'-501,"-3"1"0,-1 0 1129,-2-1 1,-1-7 0,7 2-303,0-1 1,0 5 0,0 1-218,0 2 0,0-9-698,0 0 1,0 2 223,0 5 1,0-7-1,3-1 365,2-4 0,7 35 0,9 4 0</inkml:trace>
  <inkml:trace contextRef="#ctx0" brushRef="#br0" timeOffset="5">185 2312 7413,'0'20'-61,"0"1"0,-8-9 0,2 3 622,3 1 1,0 1-607,3 5 0,0-9 1,0 0-277,0 3 1,0-5-1,0 4-690,0-1 1011,0-4 0,8 18 0,4-5 0</inkml:trace>
  <inkml:trace contextRef="#ctx0" brushRef="#br0" timeOffset="6">185 2701 7695,'0'20'-30,"0"1"126,0-1 1,0-6-1,-2-4 1,-4 2 109,0 0 0,0 0-165,6 10 0,0-2 1,0 1-296,0-1 1,0-6 0,0 0 32,0 1 0,0 4 1,0 1-286,0 1 1,0-9 505,0 3 0,0 0 0,0 3 0</inkml:trace>
  <inkml:trace contextRef="#ctx0" brushRef="#br0" timeOffset="7">165 3171 7109,'0'22'419,"0"-4"1,0 4-173,0-2 1,0 1-1,0-1-238,0 2 1,0-10 0,0 2-297,0 1 1,0 4-194,0 1 0,0 1 480,0-1 0,0 19 0,0 4 0</inkml:trace>
  <inkml:trace contextRef="#ctx0" brushRef="#br0" timeOffset="8">165 3622 7719,'0'20'-67,"0"0"0,0-5 0,0-2 224,0 3 1,0 3-61,0-1 1,0 4-190,0-2 1,0 1-120,0-1 1,0-6-42,0-1 0,0 2-345,0 5 597,0 0 0,0 19 0,0 5 0</inkml:trace>
  <inkml:trace contextRef="#ctx0" brushRef="#br0" timeOffset="9">185 4134 7719,'-2'20'-830,"-4"0"1116,0 1 0,0-7 0,6-1-222,0 3 0,0-5-252,0 4 1,0-9-199,0 8 1,0-1-208,0 7 593,0 1 0,0 9 0,0 2 0</inkml:trace>
  <inkml:trace contextRef="#ctx0" brushRef="#br0" timeOffset="10">185 4666 7719,'0'13'-446,"-2"-1"-53,-5-4 0,4 2 419,-2-4-81,2-3 161,3 6 0,0 0 0,0-7 0,8 44 0,4-1 0</inkml:trace>
  <inkml:trace contextRef="#ctx0" brushRef="#br0" timeOffset="11">185 4972 7719,'0'22'-397,"0"-2"538,0 1 1,0-1-1,0 0 128,0 0 1,0-5 0,0-2-1102,0 3 1,0-4 831,0 0 0,0 3 0,0 5 0</inkml:trace>
</inkml:ink>
</file>

<file path=ppt/ink/ink2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5:23.729"/>
    </inkml:context>
    <inkml:brush xml:id="br0">
      <inkml:brushProperty name="width" value="0.04286" units="cm"/>
      <inkml:brushProperty name="height" value="0.04286" units="cm"/>
      <inkml:brushProperty name="color" value="#FFFFFF"/>
    </inkml:brush>
  </inkml:definitions>
  <inkml:trace contextRef="#ctx0" brushRef="#br0">102 21 7665,'-11'-2'1478,"4"-5"-689,-5 4 1,8-6 232,-9 9-821,9 0 0,-6 3-476,10 3 0,0 0 0,0 7-615,0 2 0,0 4 0,0 1 890,0 1 0,10 71 0,0 21 0</inkml:trace>
  <inkml:trace contextRef="#ctx0" brushRef="#br0" timeOffset="1">61 431 7437,'-6'13'-449,"-1"2"1,0-10 0,5 10 880,-5 1 1,4-6-309,-2 4 1,2 0-51,3 7 0,0-8 0,0 0 13,0 3 1,0-4-106,0 2 0,0-1 0,0 7 18,0 2 0,0 52 0,0 16 0</inkml:trace>
  <inkml:trace contextRef="#ctx0" brushRef="#br0" timeOffset="2">41 1024 7681,'-8'20'88,"-1"2"291,0-2 0,3 1-9,0-1 1,3 0-651,3 0 0,0 0-627,0 2 1,0-9 906,0 0 0,9 19 0,3 11 0</inkml:trace>
  <inkml:trace contextRef="#ctx0" brushRef="#br0" timeOffset="3">41 1536 7681,'-2'19'0,"-4"-4"0,0-1 81,3 2 0,0-5 1,3 2-19,0 5 1,0-9 0,0 6-400,0 1 1,0 1-649,0 3 984,0 2 0,18 16 0,4 5 0</inkml:trace>
  <inkml:trace contextRef="#ctx0" brushRef="#br0" timeOffset="4">102 2027 7681,'0'13'0,"0"2"-123,0 0 1,-6 3 0,0 2 487,0 2 1,4-9 0,2 1-440,0 3 0,0-8 1,0 6-427,0 1 1,0-5 0,0 3 104,0 2 1,0 2 394,0 2 0,18 56 0,5 12 0</inkml:trace>
  <inkml:trace contextRef="#ctx0" brushRef="#br0" timeOffset="5">123 2662 7681,'0'20'0,"0"1"-243,0-1 0,0-6 0,0 0 414,0 1 0,0 4-826,0 1 231,0-8 424,0 5 0,17-5 0,7 8 0</inkml:trace>
  <inkml:trace contextRef="#ctx0" brushRef="#br0" timeOffset="6">184 3214 7681,'-8'21'-357,"3"-1"155,1 2 1,-1-2 0,-1 0 259,0 0 1,-1-5 0,7-3-354,0 5 0,0-6 295,0 2 0,9 38 0,3 15 0</inkml:trace>
  <inkml:trace contextRef="#ctx0" brushRef="#br0" timeOffset="7">184 3849 7681,'0'13'-269,"-2"2"-30,-4 1 1,4-5 217,-5 2 71,4-7 1,6 3-1,1-6-282,1 2 0,3-1 292,-8 11 0,0 44 0,0 18 0</inkml:trace>
  <inkml:trace contextRef="#ctx0" brushRef="#br0" timeOffset="8">205 4300 7681,'-2'18'43,"-6"-4"0,7 4 0,-7-6 106,6 7 0,0-7 1,-4-4 74,1 2-1157,-2 2 382,7 8 0,3-6 551,4 0 0,-5-10 0,6 32 0,-8-1 0</inkml:trace>
  <inkml:trace contextRef="#ctx0" brushRef="#br0" timeOffset="9">184 4647 7649,'0'20'161,"-8"2"131,3-2 0,-2-6-360,7 0-591,0-1-112,0 9 771,0-4 0,0 12 0,0 3 0</inkml:trace>
  <inkml:trace contextRef="#ctx0" brushRef="#br0" timeOffset="10">164 4975 7595,'-9'12'726,"6"0"82,-3-5-1664,3-6-105,3 18 961,0-7 0,9 26 0,3 5 0</inkml:trace>
  <inkml:trace contextRef="#ctx0" brushRef="#br0" timeOffset="11">143 5221 7681,'0'20'416,"0"1"1,0-1-58,0 2 0,0-10-537,0 2 0,0-7 178,0 7 0,9-37 0,3-1 0</inkml:trace>
</inkml:ink>
</file>

<file path=ppt/ink/ink2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5:23.741"/>
    </inkml:context>
    <inkml:brush xml:id="br0">
      <inkml:brushProperty name="width" value="0.06" units="cm"/>
      <inkml:brushProperty name="height" value="0.06" units="cm"/>
      <inkml:brushProperty name="color" value="#E71224"/>
    </inkml:brush>
  </inkml:definitions>
  <inkml:trace contextRef="#ctx0" brushRef="#br0">123 82 7743,'-3'-11'358,"-2"3"1,1 7-46,-11 1 1,8 0-1,-3 1-125,0 7 0,-5 3 1,9 11-1,2 4-119,2 0 0,-6 4 0,2-3 0,2 2-84,1 2 0,3-5 0,3 9 0,1-1-60,2-1 1,10 3 0,-3-6-1,0-1 0,0 0 1,3 0 0,8-9 0,4 1-55,-2-2 1,-3-7-1,-3-6 1,0-4-10,1-2 0,-1 0 0,2-2 0,-2-7 55,0-11 0,-2-3 1,-2-10-1,-5-2 58,-2 3 0,-2-5 1,-7 3-1,0 1 113,0-2 1,0 8 0,0-5 0,-3 3 188,-3 3 0,-4-3 0,-4 2 1,-4 3 29,-3 9 0,0-3 0,-6 4 0,4-4-99,2-2 1,-6 6-1,0 2 1,2 3-79,2 5 0,2 2 1,1 2-1,0 0-201,0 0 1,5 2 0,1 2-1,1 5-736,1 3 0,4 2-173,8 6 1,0 0 979,0 1 0,72-1 0,19 1 0</inkml:trace>
  <inkml:trace contextRef="#ctx0" brushRef="#br0" timeOffset="1">841 205 7750,'-22'9'-347,"2"4"1,-1 6-1,3 1 1,2 1 369,3 0 0,9-8 1,-5 3-1,1 4 155,1 5 1,0 2 0,7-3-1,0 0-16,0 3 1,3 1-1,4-5 1,5 1-85,-2 4 1,9-1 0,-6-7 0,7 1 16,9-1 0,-7 2 0,5-5 0,-2-4-153,2-5 1,-4-5 0,6-3 0,-1 0-14,-1 0 0,3-11 1,-5-2-1,3-7 9,-4-7 0,0-6 1,-5-6-1,2-2 69,-1-1 0,-8-1 0,-2-2 0,-5-3 99,3 1 1,-1 5-1,-7 4 1,-3 2 108,-4-1 1,2 11-1,-7-5 1,-7 3 57,-6 9 0,-1 2 0,-8 7 0,-2 1-17,-3 0 1,-1 3 0,-2 8 0,2 4-208,-1 8 0,3 5 0,1 3 1,5 4-234,2 0 0,4 5 0,4-7 0,5 3-595,2-2 1,7-2-1,8-2-209,0 0 1,8-3 987,7-6 0,57 16 0,18-5 0</inkml:trace>
  <inkml:trace contextRef="#ctx0" brushRef="#br0" timeOffset="2">1659 328 7750,'-20'0'-315,"5"0"0,3 0-40,-5 0 1,-2 0 844,0 0 0,5 1 1,3 7-267,1 5 1,4 5 0,6 3-1,0-1-127,0 2 1,0 4-1,0 4 1,0 2-93,0 5 1,9-6 0,3 1 0,8 0-141,-1-1 1,2-7 0,-1-3 0,2-3-58,-2-4 0,8-4 1,-1-4-1,-3-3 68,0-3 0,3-9 0,-1-5 0,0-3 91,-4-4 1,-4-9 0,-1-2 0,-6-1 130,-2-2 1,5 7 0,-8-3 0,0-1 260,-4 0 1,-4 8 0,-5-4 0,-5 5-63,1 2 0,-8 3 1,3 2-1,-6 3-86,-5-3 1,-2 4 0,3 1 0,-2 2-224,4 5 0,-1 1 1,-1 3-1,-1 3-307,2 3 0,2 6 1,2 9-1,4-1-299,3 0 0,-2 0 0,9 1 0,3-1 618,2 2 0,2-2 0,63 18 0,17 5 0</inkml:trace>
  <inkml:trace contextRef="#ctx0" brushRef="#br0" timeOffset="3">2149 225 7750,'-12'0'-1428,"0"2"1428,3 5 0,1-2-38,8 9 1,0-8 0,0 8 129,0 3 0,3 1 0,3 2-68,9 0 1,2-2 0,5-2-1,-2-4 43,1-2 1,-1 2 0,0-4 0,0-4 32,2-1 1,-2-10 0,1-3-1,-1 0-3,0-8 0,-6 0 1,-2-2-1,0 0 54,-3 0 1,-3-7 0,0-3-1,-3 0 75,-3 0 1,0 3 0,-3 6 0,-1 1 35,-4-1 1,-6 1-1,0 1 1,-5 4-34,-1 0 0,-2 9 0,-4-5 0,-2 2-244,4 5 0,1 1 0,3 3 0,-1 0-728,1 0 0,1 3 0,4 1 1,3 5-629,3 2 1371,-7 3 0,32 97 0,-9-44 0,-1 1 0</inkml:trace>
  <inkml:trace contextRef="#ctx0" brushRef="#br0" timeOffset="4">2171 697 7750,'-22'0'-734,"2"0"1,-1 2 925,2 5 1,7-4 0,6 11-110,4 2 1,2 2-1,0 3 1,0 2-84,0 4 1,2 3 0,2 6 0,5-2 71,3 3 1,-5 2-1,6-2 1,3 1-20,1-5 0,5-1 0,-2 2 1,1-9-53,-1-9 0,0 0 0,0-9 1,2-3-14,-2-1 1,1-6 0,-1-2 0,0-10 85,0-4 0,-2-7 0,-1-4 0,-6-2-10,-2-4 1,1 4 0,-6 0 0,2 0 115,0 1 0,-4 6 0,-4-4 0,-5 7 46,-8 3 0,5-2 0,-4 1 0,-3 1-87,-1 4 0,-3 0 0,-6 9 0,1-2-144,2-2 0,-3 10 0,3-8 0,-3 7-441,2 1 0,2 1 1,1 5-1,5 2-1194,2 4 1640,-2 1 0,33 34 0,-3 8 0</inkml:trace>
  <inkml:trace contextRef="#ctx0" brushRef="#br0" timeOffset="5">1474 1064 7504,'-9'22'-747,"6"-9"0,-2 0 783,2 3 1,3 3-1,0 1 149,0 0 1,3 0 0,1 2 0,5-2-76,2 1 1,4-2 0,5 2-1,0-1-24,1 2 0,1-5 0,3-2 0,4-9-51,4-3 0,-7-3 0,8 0 0,-4-3-58,3-3 1,-8-6-1,2-8 1,-5-4 14,-2-3 0,-5-3 0,-4-6 0,-2 3 81,-5-3 0,-1 2 0,-3 2 0,0 2 67,0-3 0,-3 1 1,-1-1-1,-5 5 95,-2 5 0,-6 2 0,-7 3 0,-3 2-116,2 3 1,2 9-1,0-3 1,-2 5-117,-2 2 1,0 0 0,6 0 0,1 0-635,-2 0 1,2 2 71,-1 5 0,4 5-146,3 7 0,5 1 705,9 1 0,0 9 0,0 2 0</inkml:trace>
  <inkml:trace contextRef="#ctx0" brushRef="#br0" timeOffset="6">901 1064 6659,'-11'22'686,"2"-2"0,9 1-541,0-1 1,0 0 0,2 0 0,2 3-123,3 5 1,9-5 0,-2 3 0,4-3-65,2-3 1,2 2 0,-2-5 0,0-1-69,0-3 0,1-7 0,2 0 0,2-3 101,2-3 0,-2-3 0,-8-6 0,-4-8 51,3-9 1,-7-4 0,-2 3-1,-4-4 10,-3-1 0,0-4 1,0 5-1,0 2 55,0-1 1,-10 4 0,-4 4 0,-4 2-29,-3-1 1,-6 9 0,0 0 0,-1 0-78,-1 1 1,-1 7 0,-3-3 0,5 5-6,5 2 0,-4 0 1,-1 0-1,3 0-360,4 0 0,6 6 0,2 1-1283,-4-3 1645,8-1 0,18-3 0,14 0 0</inkml:trace>
  <inkml:trace contextRef="#ctx0" brushRef="#br0" timeOffset="7">369 880 7750,'-20'2'0,"0"4"0,0 0-117,-2 0 0,2-4 1,-1 4-1,1 3 252,0 2 0,6 0 0,2 6 0,0-4 145,1 3 0,7 10 0,-2 0 0,3 1-171,3 3 1,0-5-1,3 10 1,1 1-94,2 3 1,10-6 0,1-1-1,5 0-67,5 0 1,4-6 0,-7 0 0,5-3-79,3-3 0,-4-8 1,4-5-1,-1-6-18,1-1 0,-8-1 0,4-8 0,-5-10 124,-1-5 1,-10-12-1,0 1 1,-3-5 72,-4-8 1,-3 4-1,-2-4 1,0 6 72,0 1 1,-7 2 0,-2 3 0,-3 2 14,-3 5 1,-11 2 0,0 8 0,-2 6-127,-2 6 0,8 5 0,-8 2 0,3 0-208,-1 0 1,2 2-1,6 8 1,-2 7-238,2 10 0,1 2 1,5-5-1,2 6 433,2 2 0,21 21 0,8 10 0,3 9 0,1-1 0</inkml:trace>
  <inkml:trace contextRef="#ctx0" brushRef="#br0" timeOffset="8">226 2027 7776,'-14'7'-724,"0"-1"1,11 10 597,-5-2 0,7-2 0,1 1 253,0 3 0,0 1 0,1 5 0,7-2-45,4 1 1,7-1 0,1 0 0,1 0-31,-1 2 0,3-2 0,2 1 1,5-3-19,0-5 0,-3 3 1,3-9-1,-4-2-38,1-4 1,1-5-1,-8-8 1,2-8 5,-2-2 0,-2-10 0,-3-2 0,-3-5 58,-3-2 1,-2 2-1,-7 3 1,0 1 36,0-1 0,-9 0 0,-5 3 0,-4 5-19,-2 5 0,-3 3 0,-5 1 0,-4 6-63,1 6 0,-8 4 0,7 3 0,-1 0-75,-2 0 1,3 0 0,-3 0 0,8 3-159,5 4 0,3 3 0,4 12 1,3-2-287,3 1 1,2-1 503,7 0 0,55 27 0,13 9 0</inkml:trace>
  <inkml:trace contextRef="#ctx0" brushRef="#br0" timeOffset="9">1148 1761 6440,'-12'9'250,"0"0"1,7 6-20,-1 0 0,0-2 0,6 7-103,0 0 1,6 2-1,2-2 1,4-1-58,4-6 0,0 6 1,1-9-1,-4 1 15,3-3 1,3 1-1,1-2 1,0-3-154,0-1 0,0-6 0,1-4 0,-1-6-59,2-6 0,-10-9 0,0-1 0,-3-2 145,-4-5 1,-2 4 0,-3 0 0,0 1 198,0 7 0,-3 0 0,-3 0 0,-9 1-12,-2 4 0,-5 7 0,0-2 1,-2 4-140,-5 2 1,-4 6-1,4-5 1,-3 7-205,-5 7 1,7 3 0,3 9 0,4-3-126,2-3 1,10 2-1,4 5 1,5 0-1508,2 0 1769,0 2 0,0-2 0,0 0 0</inkml:trace>
  <inkml:trace contextRef="#ctx0" brushRef="#br0" timeOffset="10">1782 1965 7739,'0'20'-149,"0"-5"0,0-3 328,0 6 0,0-1 0,0 4 0,0-1-87,0 0 1,3 8 0,1-1 0,5-1-19,2-4 1,3-2 0,5 0 0,2-1-28,-1-5 1,2 2 0,-2-8 0,3-4 4,5-2 0,-7-4 1,7-5-1,-5-8-25,-2-2 0,-1-6 0,-1-2 0,2-5-40,-1-2 0,-7 0 0,-4-1 0,-2 3 147,-1 1 1,1 5 0,-7-3 0,0 4 101,0 3 1,-8 0 0,-7 2-1,-4 4-36,-1 7 1,-1-2 0,0 1-1,-5 4-155,-2 1 0,-1 3 1,2 0-1,-4 0-136,-1 0 0,-1 3 1,9 1-1,-3 5-361,2 3 1,2-1-1,5 5 1,1-4-1128,4-4 1579,7 10 0,25-8 0,16 10 0</inkml:trace>
  <inkml:trace contextRef="#ctx0" brushRef="#br0" timeOffset="11">2028 1515 7739,'-3'21'-111,"-4"-1"0,2 0 1,-6 0-1,3 2 691,3-2 1,2 1 0,3-1-394,0 0 0,0 0 0,3-1 0,2-3-122,1-3 0,10-6 1,-1 4-1,2-2-80,4-3 1,6-4 0,0-2 0,-3 0 7,0 0 0,-4-8 0,3-1 0,2 1-35,2-2 0,-2-6 0,-9 3 0,-2-3 137,2 1 0,-6-2 0,2 4 0,-2-5 63,-5-3 1,-2 7 0,2 1 0,2-4-45,-2-1 1,-5 5 0,-5 0 0,-5-1 39,0 2 1,3-4 0,-8 9 0,1 1-211,-5-4 0,-1 8 0,-4-8 0,0 5-207,-3-3 0,-1 1 0,5 7 0,-1 0-320,-4 0 1,1 3 0,5 1 582,-6 4 0,-14 52 0,-9 8 0</inkml:trace>
  <inkml:trace contextRef="#ctx0" brushRef="#br0" timeOffset="12">1290 2661 7783,'-7'14'39,"0"0"0,-2-4 0,5 8 0,-3-5-13,3 2 0,2-3 0,-1 3 0,-1-1 393,-4 5 0,3 1 1,6 1-1,3-1-276,4 2 1,8-3 0,-4 1-1,7 1-140,1-1 0,1 1 0,2-1 0,2-1 38,2-7 1,8 6 0,-6-12-1,1-2-59,-1-1 1,9-6-1,-8-3 1,2-10-9,-5-10 1,4 2 0,-4-9 0,-5-5 91,-6 1 0,-1-5 0,-7 4 0,-4 2 102,-1-1 0,-3 7 0,0-6 0,-3 3 131,-4 4 1,-3 2 0,-12 6-1,2 1-144,-1-2 1,-6 12 0,-2 0 0,-1 4-143,1-1 1,-6 0 0,6 7 0,-1 0-268,1 0 1,0 0-1,3 2 1,-1 6-481,2 5 0,5 4 0,4 8 0,4-1 734,4 2 0,9 31 0,10-4 0</inkml:trace>
  <inkml:trace contextRef="#ctx0" brushRef="#br0" timeOffset="13">696 2517 6909,'-17'22'-91,"2"-2"1,-2 1-1,5-1 1,1 0 650,4 0 1,3 1-1,-1 0-468,-2-1 1,2 1 0,13-1-86,5 0 0,5-9 1,3-3-1,-1-6-29,0-2 0,3 0 0,2 0 0,2 0 9,-2 0 1,5-2-1,-3-6 1,-1-4 2,-4-7 1,-1-1 0,-1-1 0,0-2-36,2-3 1,-5-5-1,-4-5 1,-5 2 50,-6-2 1,-2 4 0,-2 0 0,-6 3 67,-5 3 0,-4 3 0,-6 5 0,-5 6 91,-6 4 0,2 6 1,-1 2-1,-5 2 11,0 6 0,4 4 0,2 14 0,3 4-164,3 1 1,4-5 0,2 8 0,2-2-425,4-1 1,4-5 0,10 6 0,3-1 411,4-7 0,41-1 0,17-2 0</inkml:trace>
  <inkml:trace contextRef="#ctx0" brushRef="#br0" timeOffset="14">2048 3050 7749,'-17'21'8,"2"-1"1,5 1 380,1-1 1,6 2 0,-2-3-190,2 1 0,6 1 0,2-1 0,3 1-136,3 0 1,7-8 0,6 2 0,2-3-91,1 0 1,2-3-1,0-9 1,0 0-11,0 0 1,7 0 0,-6 0 0,-2-3-81,1-3 1,-1-6-1,-8-7 1,1-5 105,0-3 1,-4 4-1,-2-7 1,-8 3 174,-5 0 1,-2-2 0,0 3 0,0 0 71,0 0 0,-9 1 0,-6 1 0,-2-4-10,-4 2 0,0 4 0,1 3 1,0 0-131,0 4 1,-8-2 0,0 5-1,1-1-219,-2-1 0,6 9 0,-6-2 0,2 5-295,-1 2 1,1 2 0,7 5 0,-1 10-717,1 7 1,8 0 1132,5 11 0,-5-19 0,1 2 0</inkml:trace>
  <inkml:trace contextRef="#ctx0" brushRef="#br0" timeOffset="15">2355 2457 7728,'0'20'-58,"-8"-6"1,-1 0 63,-2 1 1,7 4 0,-2 1 393,3 1 1,3-1-1,3 0-149,3 0 1,6-5 0,8-4 0,0 1-253,0-1 0,1-6 0,0 0 0,-1 1-14,1 0 1,-1-3 0,0 1 0,1-5 38,0-7 1,-1-7 0,-1 0 0,-5-3 89,1-3 1,-11 1-1,4 0 1,-7-2 69,-1-6 0,0 5 1,-1-4-1,-4 2 74,-2-2 1,-9 8 0,3-3-1,-6 1-164,-1 5 1,-3 2-1,-2-1 1,-5 3-106,-2 3 1,4 3-1,-5 6 1,-1 0-324,2 0 0,-4 2 0,9 4 1,-1 8-1737,-1 4 2070,6 2 0,-16 83 0,23-41 0,-1-1 0</inkml:trace>
  <inkml:trace contextRef="#ctx0" brushRef="#br0" timeOffset="16">1188 3603 7722,'-6'13'80,"-1"1"1,-1 1 0,8 5 54,0 1 1,3-1-1,2 0-116,2 0 1,7 0 0,1 2-1,5-5 86,8-2 0,-4 3 0,8-7 0,0 2-53,0 2 0,0-11 0,5 2 0,-5-4-6,-3-2 1,5-2-1,-6-4 1,-6-7-35,-6-6 0,2-1 1,-6-4-1,-2 0 92,-3-4 0,-4-8 0,-3 5 1,-3-4 54,-4 0 1,-3 10 0,-12-2 0,2 5 19,-1 2 1,-6-2 0,-2 2 0,-2 1-108,-6 7 1,-1 3 0,-1 9-1,2 0-95,4 0 1,-2 0-1,-4 1 1,4 7-269,9 4 1,4 14 0,1 2-1,3-1-315,4 3 1,-2-8-1,9 4 1,3-1 605,1-5 0,66-8 0,17-3 0</inkml:trace>
  <inkml:trace contextRef="#ctx0" brushRef="#br0" timeOffset="17">472 3399 7728,'-14'9'0,"0"4"59,-3 6 0,3-6 0,-4-2 0,9 1 185,0-1 1,-6 2 0,8 9-141,2-2 1,5 1-1,8-2-94,5 2 0,5-8 0,3 1 1,2 3-103,5 1 0,-7-5 0,9 0 1,-2 2 33,-1-4 1,7-2 0,-4-9 0,-1 0 21,2 0 1,-4 0 0,-7 0 0,0-1 58,0-7 0,-2-3 0,-4-12 1,-7-2 94,-5-3 0,-2-8 1,0 2-1,0-4 27,0-4 1,-6 2 0,-2-1 0,-5-1-25,-3 1 0,-2 7 0,-5 2 0,-2 5-30,-2 9 0,-7 0 1,6 12-1,2 0-97,-4 4 1,5 2 0,-7 2 0,2 5-133,5 6 1,2 13 0,6 3 0,-1 1-251,6-1 1,7 2 0,-2-7-1,5 5 388,2 3 0,46 67 0,-17-40 0,-1 3 0</inkml:trace>
  <inkml:trace contextRef="#ctx0" brushRef="#br0" timeOffset="18">575 4421 7546,'-8'22'-118,"1"-2"0,0 1 0,7-1 1,0 0 146,0 0 1,0 2 0,3-2 0,1 1 7,3-1 1,9 0-1,-3 0 1,6-1 64,1-6 1,2 6-1,4-8 1,1 1-45,-2-5 0,6 2 0,-5-4 1,1-2-27,3-7 0,-8 0 0,6-12 0,-8-4 24,-6-6 1,2-11-1,-7 6 1,-1-4 30,2 2 1,-2-2 0,-8-4-1,-3 3 18,-4 3 1,2 5-1,-7-4 1,-5 5-26,-1 8 1,-10-1 0,-1 8 0,-1 2-97,1 3 1,-7 4 0,1 3 0,-1 0-51,1 0 0,-1 7 0,9 2 0,3 3-222,0 3 0,4 4 0,1 1 0,6 1 288,6-1 0,78 47 0,-25-30 0,-1 2 0</inkml:trace>
  <inkml:trace contextRef="#ctx0" brushRef="#br0" timeOffset="19">1474 4401 7793,'0'20'124,"0"2"1,0-2 0,0 1 0,0-1-65,0 0 1,0 0 0,3 2 0,1-2-51,4 1 0,7 6 0,-1 0 0,4-1 32,3 5 0,-2-8 1,2 4-1,-1-5-64,2-2 1,1-5-1,2-3 1,2-4 16,-3-4 1,0-1 0,-4-6 0,1-4-22,-1-6 1,-6-6-1,-4-2 1,0-7 23,-6-7 0,-2 4 0,-2-3 0,0 0 163,0 2 0,-2-4 0,-5 7 0,-5-2 25,3 1 1,-10 4-1,6 4 1,-9 2-70,-5 0 0,3 7 0,-5 1 1,2 0-78,0 2 1,-3 5-1,6-2 1,-3 5-116,0 2 1,6 9 0,1 4-352,-2 6 1,10 1 0,7 0-1,2 0-1160,3 2 1586,0-2 0,64 9 0,15 3 0</inkml:trace>
  <inkml:trace contextRef="#ctx0" brushRef="#br0" timeOffset="20">2089 4034 7986,'0'20'571,"2"0"-434,6 1 1,-4-1 0,9 0-1,3 0-99,1 2 1,8 4 0,-1 1 0,2 0-47,1-6 0,-6-6 0,4-4 1,-1-2 4,2-5 1,2-1 0,-8-6 0,1-4-20,0-6 1,-4-15 0,-1-6-1,-4-4 96,-4-4 1,0 2 0,-8-1 0,0 1 139,0-2 1,0 2-1,0 1 1,-2 3 55,-5 1 0,-4 10 0,-10-2 0,-2 3 84,-3 4 1,3 7-1,-7 2 1,2 2-191,0 3 0,-5 5 1,6 2-1,0 7-353,-2 4 1,5 7-1,-3 1 1,6 4-1052,9 3 0,0-4 1240,5 5 0,32 21 0,-1 6 0</inkml:trace>
</inkml:ink>
</file>

<file path=ppt/ink/ink2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5:23.762"/>
    </inkml:context>
    <inkml:brush xml:id="br0">
      <inkml:brushProperty name="width" value="0.06" units="cm"/>
      <inkml:brushProperty name="height" value="0.06" units="cm"/>
      <inkml:brushProperty name="color" value="#E71224"/>
    </inkml:brush>
  </inkml:definitions>
  <inkml:trace contextRef="#ctx0" brushRef="#br0">103 164 7846,'-11'10'693,"-5"-6"1,9 9-55,2 3 0,4-4-306,1 2 0,0-1-283,0 8 1,9-10 0,4-4 29,5-5 1,-4-2-1,0 0-207,2 0 1,2 0 0,3 0-1,-3-2-10,-6-5 0,7-4 1,-8-10 170,1 1 0,0-1 1,-8 2-1,4-3 133,-6 2 1,1-1-1,-6 4 1,1 1 54,-6 2 1,-8 2-1,2-4 1,-4 5 156,-2 2 1,0 2 0,-1 7-198,0 0 0,1 0 1,-1 0-1,1 3-168,0 4 0,6 3 0,2 11-33,3-1 0,-1 8 1,8 0-67,-6-4 0,1 0 0,10-5 0,1 2-109,4-1 0,6-5 0,0-5 58,5 0 0,1-4 0,0-6-70,1 0 0,-1 0 0,-1-2 0,-5-5 120,1-6 1,-3 1 0,0-2-1,-2-2 111,-1-2 0,-6-1 0,3-3 324,-4 2 0,-4-1-106,-4 1 1,-4 7 0,-6 1 0,3 4 9,-3 2 0,4 4 1,-2 2-174,-2 0 1,-1 8-1,-2 0-121,6 4 1,-3 1-214,9 7 1,1 1-47,6-1 1,1 2 194,7-3 0,-4-7 0,11-6 49,-1-3 0,5-3 80,1 0 1,1 0 33,0 0 1,-11-3-40,-2-3 1,-6 2-21,-2-11 1,0 8 0,-2-4 10,-6 2 1,4 2 0,-8 5 184,3-5 1,-6 6-51,0-6 1,5 4-143,-4 3 1,9 3-72,-2 4 1,5-5-93,2 13 0,2-10-167,5 2 0,5-4 229,8-3 0,-7 0 335,1 0-56,-9-10 1,5 5-32,-10-10 0,-3 13-195,-4-5 0,2 4-978,-9 3 0,10 3 1023,-2 4 0,30 22 0,11 14 0</inkml:trace>
  <inkml:trace contextRef="#ctx0" brushRef="#br0" timeOffset="1">1311 614 7691,'-21'8'23,"3"1"216,5 2 0,-3-3 67,9 4 0,1-4-204,6 5 1,2-7-1,2 2 1,4-2-21,4 1 0,-5 2 1,8-1 69,0 4 1,-3-2-1,1-2-129,3-7 1,-4-1 99,0 0 0,3-1 26,5-7 1,-8-3 0,-6-9-25,-3-1 0,-3 1 1,-3-2 7,-3 2 0,-4-1 0,-6 3 160,3 5 1,0-3-134,-9 9 0,2 1 1,-1 6-142,2 0 1,7 9 0,3 2 0,2 2-17,0 2 1,1-3-1,6 9 1,0-1-64,0 2 0,0-9 0,2 0 0,5 2-73,6-6 0,-2 9 1,4-12-7,0 0 1,3-5 0,2-1 42,2 0 0,-9-1 0,0-7 100,3-6 1,-6-3 0,-4-4 40,-3 1 1,-3 5 0,0 3 88,0-6 0,-9 2 0,-5 2 109,-4-1 0,3 11 0,3-3-42,-5 5 1,-1 2 0,0 2-122,4 5 1,3-3 0,6 11-90,-2-1 1,1 5 0,6 1-151,0 2 0,2-9 0,5-2-121,6-2 1,-2 6 0,4-10-60,1 0 1,-5-2-1,2-3-945,4 0 285,-9 0 999,2-11 0,-37-26 0,-8-18 0</inkml:trace>
  <inkml:trace contextRef="#ctx0" brushRef="#br0" timeOffset="2">1045 0 6959,'-21'0'960,"7"0"-221,1 0 1,9 3-454,-3 3 0,5 6 0,2 8-203,0 1 0,2-7 0,5 0-155,6 2 0,3-6 1,0 2-1,-2-2-118,2-6 1,3-2 0,1-2 12,0 0 1,1 0 0,-4-2 104,-3-5 0,-2 2 0,-8-9 108,3-2 1,-1 6-1,-6-4 91,0-2 0,-8-1 0,-6 2 19,-5 2 0,7 7 0,-3 0 0,0 3 115,-3 3 0,3 0 1,3 0-9,-5 0 1,-1 3 0,-1 3-102,6 9 1,-3 2-155,9 4 1,1-1 0,8 1-76,5-1 1,-3-8 0,9-3-30,3 1 0,3-9 1,1 6 15,2-5 0,-2-2 0,0-2 18,1-5 0,-10 3 0,-3-9 110,1-5 1,-6 8 0,4-4 108,-5-2 0,-8 6 1,-4-3-34,-1 4 1,-2 2 0,-8 7-509,1 0 0,0 0-951,-2 0 1345,10 0 0,-5 65 0,5 15 0</inkml:trace>
  <inkml:trace contextRef="#ctx0" brushRef="#br0" timeOffset="3">901 1475 7691,'-2'17'0,"-2"-1"388,-2-1 1,-2-10 136,8 10 0,0-2-385,0 7 0,2-8 0,5-2-49,6-2 1,-1-6-1,2 5-180,2-4 1,-4-3 0,1 0-85,3 0 1,-5 0 0,1-3 146,-4-4 1,1-1 0,-3-8 0,0 2 45,-2-1 1,-4 3-1,-4-3 1,-5 3 89,-3 0 0,5-3 0,-6 6 0,-3-2 100,-1 2 1,2 2 0,2 7 0,-4 0 39,-1 0 1,-2 0-1,1 3-203,7 4 0,-4-2 0,8 8-94,4 3 1,1-5 0,3 4 20,0 0 1,3 2-1,4-2 1,7-3-62,4-3 1,-5 0 0,2-5 0,-1 3-27,5-3 0,-5-1 0,-1-3-78,4 0 0,-7 0 1,2-3 125,-3-4 0,-1 3 0,-8-9 132,0-3 1,-3 5 0,-3-1 124,-9 3 1,4-6-1,-2 10 40,-4-1 1,-1 5-629,-3 1 0,9 0-810,-3 0 1206,11 0 0,-13 9 0,5 2 0</inkml:trace>
  <inkml:trace contextRef="#ctx0" brushRef="#br0" timeOffset="4">553 738 7682,'-13'19'90,"-1"-7"0,9 13 0,-2-5 309,6 4 0,1-1 0,0-4-103,0 2 1,1-1 0,6-1-330,8-4 0,-3-7 1,0-6-1,5 2-73,1 3 0,-5 1 1,2-8-1,-3-3 68,0-3 0,6 0 0,-7-7 26,1-3 1,-2 4-1,-10 0 1,0-4 33,0-4 1,0 8 0,0-3 0,-3 0 78,-4-3 1,-2 3 0,-7 4 0,2 0 40,-2-1 0,-2 7 0,-2 0-51,0 2 0,5 3 0,3 0-68,-6 0 1,8 0 0,-1 3-49,2 2 1,1 0-1,8 9-161,0 3 1,0-6-1,2 2-148,5 3 1,2-5 0,7 1 333,-2-3 0,37 26 0,14-1 0</inkml:trace>
  <inkml:trace contextRef="#ctx0" brushRef="#br0" timeOffset="5">1537 1741 7682,'-15'0'768,"2"0"0,9 2-407,-3 5 1,5-2-197,2 7 1,2 0 0,5 5-176,6-4 0,-2-9 0,4 4-154,0-7 0,3 7 1,2-2-21,2-1 1,-9-5 273,0-7 0,-1-5 52,2-8 0,-5 7 1,-11-2 22,-5-1 0,-4 8 0,-10 1 141,1 5 1,5-5 0,2 0-148,-2 2 1,3 2-1,0 6-93,4 4 0,-7-2 0,8 8-396,3 3 0,2-5 1,2 4-461,0 0 0,2-6 790,5-1 0,23-7 0,12-1 0</inkml:trace>
  <inkml:trace contextRef="#ctx0" brushRef="#br0" timeOffset="6">739 2640 7682,'-15'3'411,"1"4"1,10-2 242,-2 9 1,4-8-630,2 8 0,2-6-70,4 5 1,6-9 0,9 3 88,-2-5 0,-5-2 54,0 0 1,-4-2-10,5-5 0,-7-4-130,-8-10 44,0 10 0,-5-1 0,-4 8 0,-4-2 110,-3 0 0,6 3 145,-5 3 1,3 10-120,-9 5 1,9-5-132,6 4 1,4-6-1,4 2-149,4 0 1,-2 3 0,10-6-145,2-2 0,-5 4 123,4-3 0,-9 0-586,8-6 194,-10 0 0,5-9 206,-9-3 0,-3 3 56,-3 2 1,2 4 291,-10 3 0,0 10 0,-5 2 0</inkml:trace>
  <inkml:trace contextRef="#ctx0" brushRef="#br0" timeOffset="7">329 2150 7682,'-10'21'833,"9"-9"-405,-7 3 1,7 0-348,1 3 0,6-3 0,2-4 0,4-2-82,4-5 0,-5-1 1,4-3-1,1 0-23,1 0 1,-2 0 0,-3 0-102,4 0 1,-7-3 0,-1-4 160,-6-6 0,-2 2 0,0-3 100,0-1 1,-2-2 0,-6 2 0,-5 3 11,-4 3 0,-5-5 0,2 7 1,1 1 37,6-4 0,-6 8 0,6-5 0,-4 4-45,-5 3 0,9 0 1,-1 0-263,-2 0 1,7 10 18,2 4 0,5 4 0,4 3 71,5-1 1,-2-1-1,9-7 1,2-3-12,1 1 0,-4-8 0,2 5 0,0-4-29,4-3 1,-6 0 0,2 0-23,1 0 1,-2-3 94,1-4 0,-5-5 58,-10-6 0,-3-2 101,-4 6 1,-5 0-1,-8 6-190,-1 4 1,9 1-819,-3 3 1,8 0 846,-6 0 0,36-54 0,1-15 0</inkml:trace>
  <inkml:trace contextRef="#ctx0" brushRef="#br0" timeOffset="8">615 778 7408,'0'15'1420,"0"-3"-1198,0-7 1,2 11-247,5-9 0,-4 2 151,3-2-169,5-4 15,1 6 0,-1-12 25,-5-3 1,-3 0 57,-3-7 1,-9 9-49,-5-3 1,-2 7 0,2 4 0,2 6-37,2 0 0,1-3 0,5 8 1,-3-1-339,3 5 0,2-4 1,2-3-403,0 5 768,0 1 0,45 12 0,11 1 0</inkml:trace>
  <inkml:trace contextRef="#ctx0" brushRef="#br0" timeOffset="9">83 1352 7719,'0'13'-544,"0"0"527,0 3 1,0-4-1,2 2 201,5 2 0,-6-4 1,9-1-108,-1-2 0,-4 0 1,9-5-49,2 4 0,-6-2 1,4-9 41,2-2 1,-4 2-1,-1-6 1,-2-1-68,-4-3 0,-3 2 0,-2-3 14,0-1 0,0-4 0,0-1 45,0-1 1,-7 6-1,-2 6 44,-2-1 0,-2 2 1,-8 8 112,0 0 0,8 0 1,-1 0-77,-2 0 1,6 10-1,-2 4-78,2 4 0,4-5 1,6 0-1,0 3 7,0 3 0,0-5 1,1-2-1,7 0-104,5-3 1,-2-1-1,4 4 1,1-3-66,1-6 0,-4 6 0,1-2 1,2-2 56,3-2 0,-6-3 0,2-3 55,-1-3 1,-4-6-1,-4-8 49,-3-2 1,-3 10-1,0-2 1,-3 0 37,-3 3 1,2-6-1,-10 8 1,-2 1 66,-2-2 1,4 4-1,-1 3 1,1-1-168,-5-4 1,6 3 0,-1 5-490,-2 0 1,7 8-401,2 6 886,5 5 0,39 47 0,8 11 0</inkml:trace>
  <inkml:trace contextRef="#ctx0" brushRef="#br0" timeOffset="10">1496 2763 7473,'-3'21'-480,"-4"-9"0,5 6 568,-5-4 1,4 4-1,3 2 317,0 2 1,0-9 0,3-2-270,4-2 0,2 1 1,7-6-1,-3 4-193,4-6 0,-7 1 0,5-3 108,1 0 0,-1-8 1,2-7-1,-6-3-135,-2-1 1,-2-3 0,-5 2-1,2 0 90,3-1 1,1 1 0,-11-2 174,-3 4 1,0-1-1,-7 3-45,-3 3 0,-3 7 1,-1 0-1,0 3 66,0 3 1,-1 0-1,1 0 12,-2 0 1,9 9 0,2 6-175,2 2 1,1 5 0,8-4-69,0 4 1,9-2 0,6-1-116,2-6 0,5-4 0,-2-9 0,1 0 36,-1 0 0,-6 0 0,-1 0 1,0-2 43,-1-5 1,3 2 0,-7-7 221,-4-6 0,-1 8 0,-3-4 160,0-2 0,-3 7 0,-4 2 44,-6 6 0,1 1 0,-1 0 67,-2 0 1,-4 1-312,-1 6 1,5 3-644,2 12 1,9-2-843,-3 1 1,7-10 1365,7-4 0,32-5 0,14-2 0</inkml:trace>
  <inkml:trace contextRef="#ctx0" brushRef="#br0" timeOffset="11">1331 2231 7643,'-13'19'191,"0"-6"0,-2 6 435,-4-5 0,7-2 0,5 1-397,5 2 0,2-3 0,2 0-126,5-3 1,-3 4 0,11-6-1,-3 0 70,0 2 1,5-6 0,-2 2-345,4-2 0,-6-3 0,0 0-519,3 0 0,-5-3 487,4-2 0,-11 0 0,3-9 166,-6-2 1,-2-3 204,-6-1 1,-4 0 0,-10 2 91,1 4 0,5 5 1,3 6-25,-5-4 0,6 5-318,-2-5 0,7 7-358,0 7 0,3 5-1207,3 8 1647,0-8 0,47-3 0,9-9 0</inkml:trace>
  <inkml:trace contextRef="#ctx0" brushRef="#br0" timeOffset="12">1740 1187 7689,'-5'15'203,"-2"-2"0,-2-6 86,1 6 0,5-6-133,-3 8 0,3-10 0,6 7 64,3-3 0,0-2-159,8-7 1,-2 0 25,10 0 0,-9 0 0,1-1-153,2-7 0,-7 4 0,0-11 45,1 0 0,-9 3 0,7-1 22,-7-3 1,-1 4-1,-1 3 94,-7-1 1,4-5 199,-11 9 0,3-1-204,-9 7 0,7 0 1,2 1-121,3 7 0,0-4 1,6 11-1060,-4 0 1088,-1-6 0,26 18 0,6-3 0</inkml:trace>
  <inkml:trace contextRef="#ctx0" brushRef="#br0" timeOffset="13">739 3726 7689,'-12'9'-214,"-5"-3"695,11 6 0,0-4-151,6 5 1,2-7-1,4-1-117,7-2 0,-1 3 0,1 1-191,3-2 1,-4-2 0,2-3-263,2 0 0,1-3 125,5-3 1,-10 0 91,-7-6 0,-2-2 1,-3-8 19,0 2 0,-3 0 22,-2 0 1,-7 1 0,-7 3 217,6 3 0,-6 8-146,5-1 0,-2 6 0,0 3 0,6 6 5,0 3 0,4-5 0,3 6 0,-2 3-51,-1 3 1,0-6 0,6 2-19,0 0 1,8 4-44,5 1 1,-1-8-1,1-6 111,3-3 1,-4-3-72,2 0 1,-4-3-197,5-3 1,-7-6 38,-8-8 0,-1-2-20,-6 2 1,2 7-137,-9-1 0,8 10-1203,-8-4 23,0 7 1469,3 1 0,-8 9 0,9 2 0</inkml:trace>
  <inkml:trace contextRef="#ctx0" brushRef="#br0" timeOffset="14">267 3071 7689,'-21'0'374,"9"0"176,-3 0 0,11 9-32,-3 6 0,5 2-289,2 5 0,0-2-326,0-1 1,9-7-144,4-4 1,-1-7 0,2-1-130,2 0 0,-7-1 344,-4-7 1,5 4-1,-4-10 38,0-2 0,-6 7 0,-6 1 0,-3 0 154,0 1 0,1-6-46,-6 5 1,0 2-128,-6 6 0,0 0 40,0 0 1,7 8 30,8 7 0,2 4-23,3 1 0,3-1-92,2 2 0,8-4 12,7-2 1,0-6 20,0-9 1,-8-2-8,-6-5 1,-3 2-266,-3-7 1,0-3-467,0-6 0,-3 11-641,-3 2 1396,3 7 0,-24 73 0,5 19 0</inkml:trace>
  <inkml:trace contextRef="#ctx0" brushRef="#br0" timeOffset="15">186 4300 7689,'-10'12'-156,"7"5"307,-2-2 1,2-5 228,3 4 1,0-7-178,0 7 0,8-3 0,5 5-146,-3-3 0,9-9 1,-6 3-25,5-4 1,-4-3-1,0 0-108,2 0 0,-6 0 19,5 0 0,-11-10 0,3-3 58,-4-6 1,-3 7 0,-3-2 72,-4-3 1,-2 7 0,-7-2-1,4 2 36,-6 6 1,8 2 0,-4 2-60,-2 0 0,-2 0-98,-2 0 1,7 9-1,5 3-124,-1 0 0,6-3 1,-3 0-294,3 4 0,6-4 0,1-1-365,2 2 1,8-5 827,-8 8 0,39-9 0,0 6 0</inkml:trace>
  <inkml:trace contextRef="#ctx0" brushRef="#br0" timeOffset="16">1005 4546 7689,'0'20'-641,"0"0"0,0 1 1002,0-1 1,1-1 0,6-6-244,6-6 0,-1 2 0,2-2 0,2-3-138,3-1 0,-6-3 1,0 0-3,2 0 1,5-3 75,-1-4 0,-4-5 0,-3-8-15,-4 0 0,-2 7 0,-6-1 70,0-2 0,-2 0 1,-2 0-30,-3 3 0,-9-2 0,2-2-95,-3 4 0,2 3 0,5 7 1,-2-2-43,1 0 0,3-2-39,-4 7 1,0 8-141,-3 5 1,7 8-119,8-3 1,0 4-170,0-2 0,3-8 523,2-6 0,17-4 0,10-2 0</inkml:trace>
  <inkml:trace contextRef="#ctx0" brushRef="#br0" timeOffset="17">1639 4280 7689,'9'20'-669,"-6"-6"1,6-4 754,-1 0 0,-4 4 47,11-8 0,-8 1 0,3-10 26,0-2 1,-1-7 32,-2-9 0,-5 1 1,4 0 31,-4-2 0,-2 9 1,0-1-30,0-2 1,-2 7-1,-1 1 10,-4-1 1,-2 6-321,1-4 1,4 5 212,-9 2 0,6 0 0,-5 2-49,3 5 1,3 5-628,6 8-939,0-9 1517,0-2 0,18-45 0,3-9 0</inkml:trace>
  <inkml:trace contextRef="#ctx0" brushRef="#br0" timeOffset="18">1516 3460 7550,'-11'9'155,"-1"-1"1,8 10 327,-4-5 0,1-5 1,7 4-349,0 4 1,0-5 0,0 4-9,0 1 0,3-6-65,4 5 0,-2-11 0,6 5-113,-2 0 12,7-7 1,-12 8-1,8-13-42,-4-4 1,0-4-1,-8-10 64,0 1 1,-8 7 0,0 1 66,-4 4 1,5-7-1,-5 6 315,4-1 0,-8 5 15,2-2 1,3 4 0,0 6-33,2 4 0,1-2-456,8 7 0,0-5-245,0 8 0,3-11-260,3 2 1,0-3-281,7-3 1,-5 0-319,4 0 1211,-7 0 0,-14-28 0,-14-6 0</inkml:trace>
</inkml:ink>
</file>

<file path=ppt/ink/ink2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9T12:15:23.781"/>
    </inkml:context>
    <inkml:brush xml:id="br0">
      <inkml:brushProperty name="width" value="0.05" units="cm"/>
      <inkml:brushProperty name="height" value="0.3" units="cm"/>
      <inkml:brushProperty name="color" value="#849398"/>
      <inkml:brushProperty name="inkEffects" value="pencil"/>
    </inkml:brush>
  </inkml:definitions>
  <inkml:trace contextRef="#ctx0" brushRef="#br0">676 83 11828 294255 66655,'0'-20'4705'0'0,"0"6"-3977"0"0,0-1 1 0 0,-3 11-447 0 0,-3-2 1 0 0,2 3 0 0 0,-10 3 0 0 0,-2 0 17 0 0,-2 0 0 0 0,-2 0 0 0 0,-3 0 0 0 0,-5 3 17 0 0,-6 3 1 0 0,2-3 0 0 0,-2 4 0 0 0,-3-5-129 0 0,-1-2 1 0 0,-1 0 0 0 0,3 0 0 0 0,5 0-31-689 0,2 0 0 689 0,1 0 1 0 0,7 0 64-1091 0,0 0-353 270 0,10 0 1 821 0,5 0-1 0 0,15 0 2-659 0,11 0 0 659 0,0 0 0 0 0,10 0 0 0 0,-2 0-128-320 0,-2 0 0 320 0,8 0 0 0 0,-3 0 0 0 0,-2 0 95-52 0,0 0 1 52 0,5 2-1 0 0,-5 3 1 0 0,2 0-12 0 0,-2 1 1 0 0,5-3 0 0 0,-7-3 0 0 0,1 0 59 0 0,1 0 1 0 0,-6 0 0 0 0,4 0 0 0 0,-3 0 300 0 0,-4 0 1 0 0,-7 0 644 0 0,2 0-598 0 0,-11 0 1 0 0,2 0 0 0 0,-12 0-98 0 0,-8 0 1 0 0,-4 0 0 0 0,-5 0 0 0 0,-1 0 51 0 0,-4 0 0 0 0,-10 0 1 0 0,5 0-1 0 0,-6 0 25 0 0,-2 0 0 0 0,7 0 0 0 0,0 0 0 0 0,0-3-80 0 0,2-4 0 0 0,-7 4 1 0 0,8-3-1 0 0,-5 4-29 0 0,3 2 1 0 0,9 0-1 0 0,-4 0 1 0 0,5 0-161 0 0,3 0 1 0 0,5 0-771 0 0,3 0 660 0 0,7 0 0 0 0,-2 0 0 0 0,14 0 0 0 0,6 0-86 0 0,6 0 1 0 0,1 0-1 0 0,1 0 1 0 0,0 0-44 0 0,-1 0 0 0 0,8 0 1 0 0,-2 0-1 0 0,2 0-60 0 0,2 0 0 0 0,-6 0 0 0 0,8 0 0 0 0,0 0 118 0 0,0 0 1 0 0,-5 0-1 0 0,5 0 1 0 0,-3 0 103 0 0,-3 0 0 0 0,-2 0 0 0 0,1 0 276 0 0,3 0 1 0 0,-8 0 253 0 0,-6 0-235 0 0,-9 0 0 0 0,-5 0 0 0 0,-15-2 0 0 0,-3-4-16 0 0,-2 0 1 0 0,0-1-1 0 0,0 7 1 0 0,-3 0-17 0 0,-5 0 0 0 0,5 0 1 0 0,-6 0-1 0 0,-1 0-78 0 0,-5 0 0 0 0,3 0 0 0 0,-1 0 1 0 0,-3 0-151 0 0,-3 0 0 0 0,-2 0 0 0 0,2-3 0 0 0,3-1-532 0 0,2-2 0 0 0,8-1 1 0 0,-6 7-2360 0 0,1 0 2985 0 0,4 0 0 0 0,7 0 0 0 0</inkml:trace>
</inkml:ink>
</file>

<file path=ppt/ink/ink2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9T12:15:23.782"/>
    </inkml:context>
    <inkml:brush xml:id="br0">
      <inkml:brushProperty name="width" value="0.05" units="cm"/>
      <inkml:brushProperty name="height" value="0.3" units="cm"/>
      <inkml:brushProperty name="color" value="#849398"/>
      <inkml:brushProperty name="inkEffects" value="pencil"/>
    </inkml:brush>
  </inkml:definitions>
  <inkml:trace contextRef="#ctx0" brushRef="#br0">586 83 11828 289451 66655,'-8'-14'501'0'0,"-2"2"435"0"0,-2 4 510 0 0,10 1-829 0 0,-17 7 1 0 0,7 0-366 0 0,-8 0 0 0 0,1 2 0 0 0,4 3 1 0 0,1 0 36 0 0,-1 1 1 0 0,-4-2-1 0 0,-1 1 1 0 0,-1 2-113 0 0,1-2 1 0 0,-2-3-1 0 0,2-2 1 0 0,0 2-44 0 0,0 5 1 0 0,-1-6-1 0 0,1 7-639-17 0,-2-6 227-560 0,12-2 0 577 0,3 0 1 0 0,16 0 118-604 0,11 0 1 604 0,2 2-1 0 0,7 4 1 0 0,-2 0-104-305 0,0-2 1 305 0,9-1 0 0 0,-3-3 0 0 0,1 0 92-42 0,0 0 0 42 0,-10 0 0 0 0,6 0 0 0 0,-2 0 49 0 0,-1 0 0 0 0,-1 0 1 0 0,-4 0 341 0 0,-2 0 0 0 0,-6 0 124 0 0,-2 0 1 0 0,-9-7-223 0 0,-3 1 1 0 0,-8-2 0 0 0,-13 8 0 0 0,1 0 170 0 0,-2 0 1 0 0,-4 0 0 0 0,-4 0-1 0 0,-1 0 77 0 0,-6 0 1 0 0,0 0 0 0 0,-5 0 0 0 0,1 2-75 0 0,-1 5 0 0 0,5-4 0 0 0,-1 3 0 0 0,8-3-96 0 0,-1-3 1 0 0,-4 0 0 0 0,8 0-319 0 0,3 0-215-24 0,0 0 1 24 0,15 0 0 0 0,9 0 0 0 0,15 0-36-8 0,9 0 0 8 0,0 0 0 0 0,5 0 0 0 0,-2 0 20 0 0,1 0 0 0 0,8 0 0 0 0,-4 0 0 0 0,2 0 6-192 0,0 0 1 192 0,0 0 0 0 0,4 0 0 0 0,-1 0 84-1339 0,-3 0 1 1339 0,-8 0 0 0 0,0-3-1 0 0,-3-1 69 0 0,-1-2 0 0 0,-4-2 507 0 0,4 8 1 0 0,-14-2 0 0 0,-8-3 29 0 0,-11 0 0 0 0,-8-3 0 0 0,-2 8 0 0 0,-6 0-25 0 0,-9 0 1 0 0,5 0 0 0 0,-3 0 0 0 0,-3 0 94 0 0,-1 0 0 0 0,-10 0 1 0 0,1 0-1 0 0,1 0-145 0 0,2 0 0 0 0,11 0 0 0 0,-1 0 0 0 0,0 0-50 0 0,2 0 0 0 0,2 0-274 0 0,10 0-158 0 0,8 0 1 0 0,12 0-1 0 0,15 0 1 0 0,3 0-292 0 0,11 0 1 0 0,-4 0-1 0 0,8 0 1 0 0,2 0 29 0 0,-4 0 0 0 0,8 0 1 0 0,-5 0-1 0 0,5 0 113 0 0,1 0 1 0 0,-5 0 0 0 0,-2 0-1 0 0,4 0 172 0 0,1 0 1 0 0,-4 0 0 0 0,-8 0 0 0 0,-3 0 526 0 0,-1 0 218 0 0,-4-10 1 0 0,-8 1 0 0 0,-8-6-95 0 0,-6 0 1 0 0,-13 11-1 0 0,2-2 1 0 0,-9 3-86 0 0,-3 3 1 0 0,-2-3 0 0 0,5-1 0 0 0,-7-2-181 0 0,0 2 1 0 0,-3 1-1 0 0,-5 3 1 0 0,3 0-247 0 0,2 0 1 0 0,6 0 0 0 0,-2 0 0 0 0,-1 0-848 0 0,5 0 1 0 0,5 3 0 0 0,0 1-1279 0 0,1 2 1 0 0,10 10 2166 0 0,10-2 0 0 0,54 5 0 0 0,29-1 0 0 0,6 2 0 0 0,2 3 0 0 0</inkml:trace>
</inkml:ink>
</file>

<file path=ppt/ink/ink2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9T12:15:23.783"/>
    </inkml:context>
    <inkml:brush xml:id="br0">
      <inkml:brushProperty name="width" value="0.05" units="cm"/>
      <inkml:brushProperty name="height" value="0.3" units="cm"/>
      <inkml:brushProperty name="color" value="#849398"/>
      <inkml:brushProperty name="inkEffects" value="pencil"/>
    </inkml:brush>
  </inkml:definitions>
  <inkml:trace contextRef="#ctx0" brushRef="#br0">623 41 11828 291715 66655,'-1'-12'0'0'0,"-5"4"200"-1688"0,0-1 1 1688 0,-9 6 0 0 0,0-3 232-47 0,-2 3 1 47 0,2 3 0 0 0,2 0 0 0 0,-5 0 34-463 0,-7 0 1 463 0,2 0 0 0 0,-6 0-1 0 0,2 0-98-3828 0,-1 0 1 3828 0,-9 0 0 0 0,6 0 0 0 0,-4 0-200-913 0,2 0 0 913 0,7 0 1 0 0,-2 3-1 0 0,7 1 170-46 0,-1 4-889 46 0,2-2 137 0 0,8 2 1 0 0,15-5 0 0 0,16 4-1 0 0,7-5 88 0 0,7-2 1 0 0,-7 0 0 0 0,8 0-1 0 0,-4 2 149-285 0,3 6 0 285 0,-1-7 1 0 0,4 7-1 0 0,-4-6 133-1934 0,-3-2 0 1934 0,-2 0 0 0 0,-4 0 0 0 0,2 0 106 0 0,3 0 0 0 0,-8 0 0 0 0,-6 0 940 0 0,2 0-822 0 0,-8 0 1 0 0,0 0 0 0 0,-16 0-1 0 0,-4 0 243 0 0,-7 0 1 0 0,-4 0 0 0 0,-2 0 0 0 0,-5 0 41 0 0,-2 0 0 0 0,2-7 0 0 0,-8 0 0 0 0,5 2-197 0 0,-3 3 1 0 0,-3 2-1 0 0,-3 0 1 0 0,1 0-157 0 0,1 0 0 0 0,5 0 0 0 0,4 0 0 0 0,1 0-91 0 0,4 0-118 0 0,5 0 0 0 0,9 2 0 0 0,8 3-137 0 0,8 2 1 0 0,10 0 0 0 0,10-7 0 0 0,6 0-160 0 0,2 0 1 0 0,1 2 0 0 0,9 2-1 0 0,-2 3 31 0 0,1-2 1 0 0,-7-3 0 0 0,1-2 0 0 0,1 0 78 0 0,2 0 0 0 0,4 0 1 0 0,-3 0-1 0 0,-3 0 79 0 0,-1 0 0 0 0,-10 0 0 0 0,2 0 1071 0 0,-5 0-422 0 0,-2 0 1 0 0,-10 0 0 0 0,-10 0 0 0 0,-14 0-43 0 0,-11 0 1 0 0,-4 0 0 0 0,-7 0 0 0 0,1 0 3 0 0,-1 0 0 0 0,-10 0 1 0 0,-3 0-1 0 0,-2-2-91 0 0,0-6 0 0 0,4 7 0 0 0,6-6 1 0 0,1 3-27 0 0,-2-4 1 0 0,4 7 0 0 0,4-7-1182 0 0,7 6 156 0 0,3 2 0 0 0,15 0 0 0 0,9 0 0 0 0,15 0-380 0 0,9 0 0 0 0,8 2 1 0 0,8 3-1 0 0,-1 2 1112 0 0,-3-2 0 0 0,20 15 0 0 0,-1 2 0 0 0</inkml:trace>
</inkml:ink>
</file>

<file path=ppt/ink/ink2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9T12:15:23.784"/>
    </inkml:context>
    <inkml:brush xml:id="br0">
      <inkml:brushProperty name="width" value="0.05" units="cm"/>
      <inkml:brushProperty name="height" value="0.3" units="cm"/>
      <inkml:brushProperty name="color" value="#849398"/>
      <inkml:brushProperty name="inkEffects" value="pencil"/>
    </inkml:brush>
  </inkml:definitions>
  <inkml:trace contextRef="#ctx0" brushRef="#br0">606 62 11788 286791 69574,'0'-21'1198'0'0,"-7"8"0"0"0,-2 1-575 0 0,-3 3 1 0 0,5 2 0 0 0,-6 7-269 0 0,-4 0 1 0 0,0 0-1 0 0,-7 0 1 0 0,0 3-55 0 0,-3 3 1 0 0,-9-3 0 0 0,1 6 0 0 0,-3-2-68 0 0,-3 0 1 0 0,7-1-1 0 0,-1-4 1 0 0,-1 3-71 0 0,-3 2 0 0 0,7 0 0 0 0,5-7 1 0 0,5 0-134 0 0,0 0-165 0 0,3 0 1 0 0,10 0 0 0 0,10 0 41 0 0,17 0 0 0 0,9 0 1 0 0,11 0-1 0 0,4 0-77 0 0,2 0 1 0 0,5 0-1 0 0,2 0 1 0 0,-1 0 84 0 0,0 0 1 0 0,-1 0 0 0 0,-9 0 0 0 0,-2 0 192 0 0,-3 0 1 0 0,-5 0 0 0 0,-10 0 0 0 0,0 0 655-2336 0,1 0-431 2336 0,-10 0 0 0 0,-5 0 0 0 0,-12 0 0 0 0,-8 0-38 0 0,-4 0 1 0 0,-9 0-1 0 0,-1 0 1 0 0,1 0-16 0 0,-2 0 0 0 0,-3 0 0 0 0,-8 0 0 0 0,-2 0-2 0 0,1 0 0 0 0,-1 0 0 0 0,2 0 0 0 0,-1 0-99 0 0,-1 0 1 0 0,9 2-1 0 0,1 4 1 0 0,2 0-142 0 0,5-2 0 0 0,2 0 1 0 0,4 2-732 0 0,-2 0 354 0 0,9 1 0 0 0,19-7 1 0 0,17 3-1 0 0,2 1-70 0 0,4 2 1 0 0,6 1-1 0 0,-3-7 1 0 0,6 0 64 0 0,3 0 1 0 0,-1 0 0 0 0,-1 0 0 0 0,2 0 44 0 0,-1 0 1 0 0,1 0 0 0 0,-5 0 0 0 0,0 0 154 0 0,-3 0 0 0 0,-9 0 1 0 0,3 0 425 0 0,-6 0 0 0 0,-10-3 32 0 0,-6-2 0 0 0,-12 2 0 0 0,-9-3 0 0 0,-4 3 161 0 0,-9 3 0 0 0,3 0 0 0 0,-9 0 1 0 0,-3 0-150 0 0,0 0 0 0 0,-2 0 0 0 0,1 0 0 0 0,5 0-669 0 0,-3 0 0 0 0,4 0 0 0 0,0 0 0 0 0,2 0-4605 0 0,5 0 77 0 0,2 0 4870 0 0,12 0 0 0 0,110-19 0 0 0,-30 9 0 0 0,-1-2 0 0 0</inkml:trace>
</inkml:ink>
</file>

<file path=ppt/ink/ink2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9T12:15:23.785"/>
    </inkml:context>
    <inkml:brush xml:id="br0">
      <inkml:brushProperty name="width" value="0.05" units="cm"/>
      <inkml:brushProperty name="height" value="0.3" units="cm"/>
      <inkml:brushProperty name="color" value="#849398"/>
      <inkml:brushProperty name="inkEffects" value="pencil"/>
    </inkml:brush>
  </inkml:definitions>
  <inkml:trace contextRef="#ctx0" brushRef="#br0">595 62 11806 290625 68224,'0'-14'764'0'0,"0"0"0"0"0,-3 4-104 0 0,-3-5 1 0 0,0 7 0 0 0,-8 8 0 0 0,-1 0-179 0 0,-4 0 0 0 0,-1 0 0 0 0,-3 0 1 0 0,-2 3-114 0 0,-2 2 0 0 0,-9 0 0 0 0,1 6 0 0 0,-2-2-22 0 0,-5-3 0 0 0,1 2 1 0 0,2-2-1 0 0,3 2-153 0 0,3 2 0 0 0,6-9 0 0 0,0 7-478 0 0,5-8 10 0 0,1 11 0 0 0,21-10 0 0 0,11 7 0 0 0,15-4-128 0 0,6 3 0 0 0,2-4 1 0 0,7 2-1 0 0,-3-2 128 0 0,-3-3 0 0 0,4 0 1 0 0,-6 0-1 0 0,6 0 162 0 0,2 0 0 0 0,-2 0 1 0 0,-5-3-1 0 0,-5 0 72-2562 0,0-3 1 2562 0,-4-2 0 0 0,1 8 404-1504 0,-4 0 0 1504 0,-4-2 40 0 0,-4-6 0 0 0,-8 7 1 0 0,-15-7-1 0 0,-8 5-67 0 0,-7 3 0 0 0,-12 0 0 0 0,-1 0 0 0 0,-1 0 34 0 0,-2 0 1 0 0,-3 0-1 0 0,-3 0 1 0 0,-2 0-81 0 0,3 0 1 0 0,1 0 0 0 0,5 0 0 0 0,5 0-195 0 0,8 0 1 0 0,-4 0-688 0 0,2 0 221 0 0,11 0 0 0 0,18 0 0 0 0,19 0 1 0 0,11 3-2 0 0,1 5 1 0 0,7-7 0 0 0,-6 7 0 0 0,6-6-18 0 0,2-2 1 0 0,-7 0 0 0 0,1 0 0 0 0,-2 0 230 0 0,-1 0 0 0 0,4 0 0 0 0,-8 0 1 0 0,-4 0-19 0 0,-1 0 1 0 0,-1 0 1330 0 0,-2 0-839 0 0,-8 0 1 0 0,-15 0-1 0 0,-14 0 1 0 0,-12 0-105 0 0,-3 0 0 0 0,-2 0 1 0 0,-6 0-1 0 0,-2 0-308 0 0,1 0 1 0 0,2 0 0 0 0,3 0-1 0 0,2 0-574 0 0,-2 0 1 0 0,0 0-1 0 0,-1 0 1 0 0,6 0-391 0 0,0 0 1 0 0,4 8 1056 0 0,7-2 0 0 0,8 9 0 0 0,3-3 0 0 0</inkml:trace>
</inkml:ink>
</file>

<file path=ppt/ink/ink2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9T12:15:23.786"/>
    </inkml:context>
    <inkml:brush xml:id="br0">
      <inkml:brushProperty name="width" value="0.05" units="cm"/>
      <inkml:brushProperty name="height" value="0.3" units="cm"/>
      <inkml:brushProperty name="color" value="#849398"/>
      <inkml:brushProperty name="inkEffects" value="pencil"/>
    </inkml:brush>
  </inkml:definitions>
  <inkml:trace contextRef="#ctx0" brushRef="#br0">735 82 11805 281771 68283,'0'-12'481'0'0,"-2"-3"437"-338"0,-5-1 0 338 0,2 8 1 0 0,-7-2-462 0 0,-6 1 1 0 0,1 6-1 0 0,-6-3 1 0 0,-2 3-94 0 0,-2 3 1 0 0,-4 0-1 0 0,4 0 1 0 0,-6 3-98 0 0,-6 3 0 0 0,-2-3 0 0 0,-1 4 0 0 0,2-2-151 0 0,-1 2 0 0 0,-1-5 0 0 0,2 4 0 0 0,0-2-92 0 0,-1 4 1 0 0,9-7 0 0 0,4 7 0 0 0,6-6-267 0 0,1-2 0 0 0,3 2-172 0 0,4 5 1 0 0,7-4 0 0 0,16 3 0 0 0,10-4 106 0 0,5-2 1 0 0,14 0 0 0 0,-5 0 0 0 0,6 0 124 0 0,2 0 0 0 0,-1 0 0 0 0,2 0 0 0 0,-1 0 187 0 0,-1 0 0 0 0,-1 0 1 0 0,-1 0-1 0 0,-8 0 123 0 0,0 0 0 0 0,4 0 0 0 0,-5 0 261 0 0,-5 0 1 0 0,-10-2 33 0 0,1-4 1 0 0,-20 3-1 0 0,-5-4 1 0 0,-8 5-40 0 0,-10 2 1 0 0,-11 0 0 0 0,0 0 0 0 0,-6 0-121 0 0,-1 0 0 0 0,-5 0 1 0 0,4 0-1 0 0,2 0-124 0 0,2 0 1 0 0,2 0 0 0 0,2 0 0 0 0,6 2-492 0 0,5 5 0 0 0,5-4-382 0 0,3 3 1 0 0,13-4 0 0 0,11-2-140 0 0,13 0 0 0 0,18 8 0 0 0,0-2 1 0 0,4-2 37 0 0,2-1 0 0 0,-1-3 0 0 0,0 0 0 0 0,2 0 834 0 0,-1 0 0 0 0,37-19 0 0 0,7-3 0 0 0</inkml:trace>
</inkml:ink>
</file>

<file path=ppt/ink/ink2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9T12:15:23.787"/>
    </inkml:context>
    <inkml:brush xml:id="br0">
      <inkml:brushProperty name="width" value="0.05" units="cm"/>
      <inkml:brushProperty name="height" value="0.3" units="cm"/>
      <inkml:brushProperty name="color" value="#849398"/>
      <inkml:brushProperty name="inkEffects" value="pencil"/>
    </inkml:brush>
  </inkml:definitions>
  <inkml:trace contextRef="#ctx0" brushRef="#br0">349 0 11805 287026 68283,'20'0'3147'0'0,"-8"0"-2581"0"0,6 0 1 0 0,-18 0 0 0 0,0 0-215 0 0,-12 0 0 0 0,-6 0 0 0 0,-4 0 1 0 0,-6 0-66 0 0,-7 0 1 0 0,5 0 0 0 0,-2 0-1 0 0,0 0-174 0 0,-1 0 1 0 0,8 0-1 0 0,-2 0 1 0 0,5 0-206 0 0,2 0 1 0 0,-1 0-77 0 0,0 0 1 0 0,10 3 0 0 0,7 1 0 0 0,8 4-219 0 0,10-4 1 0 0,14-2-1 0 0,3-2 1 0 0,3 3-86 0 0,0 4 1 0 0,-2-5 0 0 0,4 4 0 0 0,-4-4 151 0 0,-1-2 1 0 0,-4 0 786 0 0,-7 0 1 0 0,-4 0-104 0 0,-10 0 1 0 0,-22 0 0 0 0,-20 0-154 0 0,0 0 1 0 0,7 0-1 0 0,-3 0 1 0 0,-1 0-718 0 0,1 0 0 0 0,7 0 1 0 0,-4 0 504 0 0,-1 0 0 0 0,7-8 0 0 0,-6-4 0 0 0</inkml:trace>
</inkml:ink>
</file>

<file path=ppt/ink/ink2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9T12:15:23.788"/>
    </inkml:context>
    <inkml:brush xml:id="br0">
      <inkml:brushProperty name="width" value="0.05" units="cm"/>
      <inkml:brushProperty name="height" value="0.3" units="cm"/>
      <inkml:brushProperty name="color" value="#849398"/>
      <inkml:brushProperty name="inkEffects" value="pencil"/>
    </inkml:brush>
  </inkml:definitions>
  <inkml:trace contextRef="#ctx0" brushRef="#br0">563 62 11846 293488 65486,'0'-14'2252'0'0,"0"-1"0"0"0,-3 11-1799 0 0,-4-1 0 0 0,-5 2 0 0 0,-8 3 0 0 0,-2 0-154 0 0,-6 0 0 0 0,4 0 1 0 0,-10 0-1 0 0,-3 0-90 0 0,-1 0 0 0 0,-1 0 1 0 0,2 0-1 0 0,2 0-93 0 0,-1 0 0 0 0,7 0 0 0 0,2 0 0 0 0,3 0-349 0 0,4 0 0 0 0,7 0-245 0 0,-1 0 0 0 0,11 6 1 0 0,3 0 129 0 0,11 0 0 0 0,17-4 1 0 0,4-2-1 0 0,3 0-90 0 0,-1 0 0 0 0,-1 0 0 0 0,8 0 1 0 0,-2 0 257 0 0,-5 0 0 0 0,3 0 0 0 0,-9 0 0 0 0,-1 0 269 0 0,2 0 0 0 0,-6 0 1 0 0,4 0 204 0 0,-5 0 0 0 0,-7 0 304 0 0,-1 0 0 0 0,-13-2 0 0 0,-1-4-75 0 0,-11 0 0 0 0,-10 0 0 0 0,-3 6 0 0 0,-6 0-68 0 0,-2 0 0 0 0,-3-2 0 0 0,-5-2 0 0 0,0-4-154 0 0,-1 4 1 0 0,-1 1 0 0 0,1 3 0 0 0,1 0-193 0 0,-2 0 0 0 0,10 0 1 0 0,4 0-1 0 0,7 0 107 0 0,1 0 0 0 0,5 7-376 0 0,2 1 0 0 0,10-2 0 0 0,3-3 0 0 0,15 0-671 0 0,9 3 0 0 0,8 2 0 0 0,8-6 0 0 0,1 3 209 0 0,1 2 1 0 0,-2 0-1 0 0,1-7 1 0 0,-2 0 379 0 0,-5 0 0 0 0,3 0 0 0 0,-8 0 0 0 0,1 0 216 0 0,-1 0 0 0 0,-2 0 796 0 0,-6 0 0 0 0,-11-2-167 0 0,-10-6 1 0 0,-10 7-1 0 0,-12-7 1 0 0,-4 6-105 0 0,0 2 1 0 0,-11 0 0 0 0,5 0 0 0 0,-2 0-391 0 0,-1 0 0 0 0,1 0 0 0 0,-7 0 0 0 0,2 0-307-180 0,6 0 1 180 0,1 2 0 0 0,8 3 197-1310 0,-4 2 0 1310 0,20 28 0 0 0,9-2 0 0 0</inkml:trace>
</inkml:ink>
</file>

<file path=ppt/ink/ink2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9T12:15:23.789"/>
    </inkml:context>
    <inkml:brush xml:id="br0">
      <inkml:brushProperty name="width" value="0.05" units="cm"/>
      <inkml:brushProperty name="height" value="0.3" units="cm"/>
      <inkml:brushProperty name="color" value="#849398"/>
      <inkml:brushProperty name="inkEffects" value="pencil"/>
    </inkml:brush>
  </inkml:definitions>
  <inkml:trace contextRef="#ctx0" brushRef="#br0">524 42 11786 281098 69739,'-12'-2'1088'0'0,"5"-5"0"0"0,-4 2-433-407 0,-2-9 0 407 0,-6 9 1 0 0,-1 0-359 0 0,0 2 1 0 0,5 3-1 0 0,2 0 1 0 0,-4 0-123 0 0,-10 0 0 0 0,6 0 0 0 0,-9 3 0 0 0,2 1 38 0 0,0 2 0 0 0,1 1 1 0 0,7-7-1 0 0,0 0-157 0 0,0 0 0 0 0,-1 7 0 0 0,1-1-384 0 0,-2 0 0 0 0,10-2 149 0 0,7 2 0 0 0,10-3 0 0 0,10 4 0 0 0,4-4-117 0 0,1-3 0 0 0,9 0 1 0 0,3 0-1 0 0,3 0 8 0 0,-2 0 0 0 0,2 6 1 0 0,4 1-1 0 0,-3-2 223 0 0,-3-3 0 0 0,-7-2 1 0 0,2 0-1 0 0,-7 0 189 0 0,-1 0 1 0 0,-5 0 67 0 0,-2 0 1 0 0,-10 0-1 0 0,-3 0 1 0 0,-12 0 241 0 0,-7 0 0 0 0,-7 0 0 0 0,-4 0 0 0 0,1 0-77 0 0,-2 0 0 0 0,-5 0 0 0 0,5 0 0 0 0,-1 0-96 0 0,5 0 1 0 0,-2 0 0 0 0,1 0 0 0 0,2 0-207 0 0,5 0 0 0 0,6 2 1 0 0,2 2-159 0 0,-3 3 1 0 0,9 0 0 0 0,7-7-206 0 0,12 0 0 0 0,6 8 0 0 0,4-2 0 0 0,7-2-164 0 0,4-2 0 0 0,-1-2 0 0 0,1 0 0 0 0,4 0 97 0 0,1 0 1 0 0,1 0 0 0 0,-3 0 0 0 0,-1 0 184 0 0,1 0 0 0 0,0 0 1 0 0,-1 0-1 0 0,-7 0 243 0 0,-7 0 1 0 0,-6 0 282 0 0,-3 0 0 0 0,-9 0 0 0 0,-3 0 0 0 0,-12-2 60 0 0,-15-4 0 0 0,-2 3 0 0 0,-8-4 0 0 0,4 5-176 0 0,-3 2 1 0 0,-3 0 0 0 0,-2 0-1 0 0,-1 0-424 0 0,2 0 1 0 0,1 0 0 0 0,2 0-1 0 0,6 0-526 0 0,2 0 1 0 0,2 0 0 0 0,8 2 729 0 0,5 5 0 0 0,97-4 0 0 0,30 5 0 0 0</inkml:trace>
  <inkml:trace contextRef="#ctx0" brushRef="#br0" timeOffset="1">1794 799 11788 289050 69574,'11'-9'1491'0'0,"-2"-3"1"0"0,-12 1-932 0 0,-3 4 0 0 0,-5 5 0 0 0,-11 2-94 0 0,2 0 1 0 0,-8 0 0 0 0,2 2 0 0 0,-1 4-199 0 0,-3 0 0 0 0,4 8 0 0 0,-5-8 1 0 0,-1-2-166 0 0,0-1 1 0 0,6 4-1 0 0,0 0 1 0 0,3-3 30 0 0,2-2 0 0 0,2 1-838 0 0,-3 4 472 0 0,12-5 1 0 0,12 8 0 0 0,16-10 0 0 0,9 0 13 0 0,5 0 1 0 0,-4 0 0 0 0,5 2 0 0 0,1 2 51 0 0,-2 2 1 0 0,6 2 0 0 0,-3-8 0 0 0,1 0 67-2189 0,-2 0 1 2189 0,-1 0 0 0 0,-9 0 0 0 0,3 0 131 0 0,0 0 1 0 0,-13 0-1 0 0,-2-3 1 0 0,-1-2 325 0 0,0-1 1 0 0,-9 0 0 0 0,-2 6 52 0 0,-10 0 0 0 0,-9-3 0 0 0,-2-1 0 0 0,-7-4 24 0 0,-7 4 0 0 0,-4 1 1 0 0,0 3-1 0 0,3 0-193 0 0,3 0 1 0 0,-2 0 0 0 0,-4 0 0 0 0,3 0-82 0 0,3 0 0 0 0,7 7 0 0 0,-2 1-318 0 0,7-4 0 0 0,9 1-130 0 0,4 1 0 0 0,8-4 0 0 0,10 5 0 0 0,9-4-42 0 0,5-3 0 0 0,12 0 0 0 0,-1 0 0 0 0,3 0 39 0 0,3 0 0 0 0,-2 0 0 0 0,-3 0 1 0 0,-4 0-138 0 0,-3 0 0 0 0,6 0 1 0 0,-8 0 821 0 0,-2 0 64 0 0,-11 0 0 0 0,-9 0 0 0 0,-17 0 0 0 0,-11 0-75 0 0,-6 0 1 0 0,-6 0-1 0 0,-6 0 1 0 0,-2 0-177 0 0,-4 0 0 0 0,2 0 0 0 0,-9 0 0 0 0,5 0-238 0 0,3 0 1 0 0,3 0-1 0 0,2 0 1 0 0,2 0-886 0 0,6 0 1 0 0,3 6-1 0 0,9 1-1216 0 0,1-2 0 0 0,11 3-1037 0 0,9-1 3166 0 0,9 0 0 0 0,92-7 0 0 0,-39 0 0 0 0,1 0 0 0 0</inkml:trace>
  <inkml:trace contextRef="#ctx0" brushRef="#br0" timeOffset="2">1854 186 11819 294099 67288,'20'0'-634'0'0,"1"-9"1839"0"0,0 3-328 0 0,0-1 1 0 0,-8 7 564 0 0,1 0-859 0 0,-10 0 0 0 0,-4 0 0 0 0,-14 0-191 0 0,-3 0 0 0 0,-4 0 0 0 0,0 0 0 0 0,-1 0-151 0 0,-6 0 1 0 0,6 0 0 0 0,-7 0 0 0 0,1 0-66 0 0,0 0 0 0 0,-2 0 0 0 0,5 0 0 0 0,-2 0-69 0 0,3 0 1 0 0,0 0-1 0 0,4 0-291 0 0,0 0 1 0 0,7 3-239 0 0,-2 3 0 0 0,12-3 148 0 0,3 4 1 0 0,12-4-1 0 0,14-3 1 0 0,2 0 40 0 0,-4 0 1 0 0,5 0 0 0 0,1 0 0 0 0,0 0 70 0 0,0 0 0 0 0,3 0 0 0 0,-3 0 0 0 0,-1 0 163 0 0,2 0 0 0 0,-5 0 0 0 0,-5 0 254 0 0,0 0 1 0 0,-8 0 277 0 0,1 0 0 0 0,-12 0-222 0 0,-2 0 1 0 0,-10 0 0 0 0,-9 0 0 0 0,-2 0 38 0 0,0 0 1 0 0,-5 0-1 0 0,-2 0 1 0 0,1 0-104 0 0,-2 0 0 0 0,3 0 0 0 0,-6 0 0 0 0,3 0-228 0 0,3 0 1 0 0,3 0-1 0 0,3 0-1409 0 0,-1 0 659 0 0,1 0 1 0 0,11 1-977 0 0,9 7 1 0 0,9-7 1706 0 0,11 6 0 0 0,-25 5 0 0 0,-10-1 0 0 0</inkml:trace>
  <inkml:trace contextRef="#ctx0" brushRef="#br0" timeOffset="3">359 656 11827 286101 66756,'-1'-12'4168'0'0,"-7"5"-3811"0"0,-4 5 0 0 0,0 2 0 0 0,-3 0 0 0 0,0 0-143 0 0,-3 0 1 0 0,-2 0 0 0 0,-2 0-1 0 0,2 0-49 0 0,0 0 1 0 0,-3 0 0 0 0,-2 0 0 0 0,-3 0-37 0 0,4 0 1 0 0,1 0 0 0 0,3 2-634 0 0,0 5 157 0 0,8-4 1 0 0,5 6 0 0 0,14-9-14 0 0,6 0 1 0 0,13 1-1 0 0,3 5 1 0 0,2 0 65 0 0,6-2 0 0 0,-7-1 1 0 0,-1-3-1 0 0,-2 0 73 0 0,1 0 1 0 0,0 0 0 0 0,-8 0 412 0 0,0 0 1 0 0,0 0 298 0 0,2 0 0 0 0,-14 0-11 0 0,-8 0 0 0 0,-8 0 0 0 0,-14 0 1 0 0,2 0-167 0 0,0 0 0 0 0,-8 0 0 0 0,0 0 0 0 0,-3 0-225 0 0,2 0 0 0 0,-6 0 1 0 0,8 0-1 0 0,1 0-697 0 0,-5 0 1 0 0,10 3-1 0 0,-8 1-2959 0 0,7 4 3567 0 0,11 7 0 0 0,47-3 0 0 0,20 8 0 0 0</inkml:trace>
</inkml:ink>
</file>

<file path=ppt/ink/ink2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9T12:15:23.793"/>
    </inkml:context>
    <inkml:brush xml:id="br0">
      <inkml:brushProperty name="width" value="0.05" units="cm"/>
      <inkml:brushProperty name="height" value="0.3" units="cm"/>
      <inkml:brushProperty name="color" value="#849398"/>
      <inkml:brushProperty name="inkEffects" value="pencil"/>
    </inkml:brush>
  </inkml:definitions>
  <inkml:trace contextRef="#ctx0" brushRef="#br0">59 235 11949 195891 59968,'3'8'10373'0'0,"1"-3"-9711"343"0,1 1 0-343 0,-1 0 1 0 0,3-3-1 0 0,2 1-254 740 0,0 1 0-740 0,1-3 1 0 0,2 4-1 0 0,1-2-115 410 0,0-1 1-410 0,6-2 0 0 0,-3 1 0 0 0,2-1 112 218 0,-1 3 0-218 0,0 0 1 0 0,5-4-1 0 0,-2 0-161 23 0,1 0 1-23 0,-1 0 0 0 0,2 0 0 0 0,-1 0-75 0 0,-1 0 1 0 0,0 0 0 0 0,-1 0 0 0 0,-3 0-13 0 0,0 0 0 0 0,1 0 0 0 0,-3-1 1 0 0,2-2-109 0 0,-2-1 1 0 0,1 0-1 0 0,-2 1 1 0 0,2 1 18 0 0,-3-1 1 0 0,-1 0-1 0 0,0 1-44 0 0,-1-1 1 0 0,1-1-67 0 0,0 4 1 0 0,-1 0 0 0 0,0 1-1035 0 0,-4 3-1619 0 0,-2-4-1140 0 0,2 6 1263 0 0,-5-6 0 0 0,-5-4-1425 0 0,-7 1 3995 0 0,-1-5 0 0 0,-41-12 0 0 0,-9-8 0 0 0</inkml:trace>
  <inkml:trace contextRef="#ctx0" brushRef="#br0" timeOffset="1">298 101 11941 194246 60373,'0'6'2227'0'0,"-5"3"1"0"0,3-6-1675 0 0,0 3 0 0 0,3 0 0 0 0,3 4-21 0 0,-1 1 0 0 0,-1-4 1 0 0,0 2-1 0 0,2 0-148 0 0,-1 5 0 0 0,1 3 1 0 0,0-1-1 0 0,-2 3-172 0 0,-2 2 1 0 0,4 7 0 0 0,0-1 0 0 0,-1 1-35 0 0,-3 0 0 0 0,4 0 0 0 0,0 3 1 0 0,-3-4-53 0 0,1-3 1 0 0,-2-1 0 0 0,0-2 0 0 0,1-2-281 0 0,3-2 0 0 0,-3-2 0 0 0,2-4-1510 0 0,-2-1-596 0 0,-1-4 1 0 0,0-2 1171 0 0,0-8 1 0 0,-9-26 0 0 0,-3-9-1 0 0</inkml:trace>
  <inkml:trace contextRef="#ctx0" brushRef="#br0" timeOffset="2">1298 601 11877 196398 63666,'-9'0'1467'0'-19,"2"2"1471"0"19,0 0 1073 0 0,5 0-2948 0 0,-2 3 0 0 0,4-4 1 0 0,1 1-117 0-7,2 2 1 0 0,-1 0-1 0 0,5-3-410 127-25,0 2 1-127-1,0-2-1 0 1,-1 3 1 0-1,2-3-216 900 2,2-1 1-900 1,0 0-1 0-1,1 3 1 0 1,0 1-141 953-2,-1-3 1-953 0,1 1 0 0 1,0-2 0 0-1,1 0-11 580 3,2 0 1-580-1,4 0-1 0 0,-3 0 1 0 0,1 0-55 268 8,-2 0 1-268-1,5-3-1 0 1,-3-1 1 0-1,1 1-137 187 14,1 3 0-187 0,-5-1 0 0 0,5-2 0 0 0,-2-1-18 402 9,-2 3 0-402 0,0 0 0 0-1,-1 1 0 0 1,-1 0-24 372 0,-1 0 1-372 0,0-4 0 0 0,-1 0-58 240 0,1 2 1-240 0,0 1-7 368 0,-2 1 373-33 0,-4 0 1-335 0,-1 0-122 291 0,-8 0 0-291 0,-1 0-189 223 0,-4 0 0-223 0,1 0 0 0 0,1 0 0 0 0,-1 0-145 100 0,-1 0 1-100 0,-2 0 0 0 0,0 0 0 0 0,0 0-58 48 0,1 0 0-48 0,-4 0 0 0 0,0 0 0 0 0,2 0 68 0 0,-4 0 1 0 0,1 0 0 0 0,-3 0-1 0 0,2 0 65 2 0,2 0 1-2 0,0 0 0 0 0,-6 0 0 0 0,3 0 67 0-1,-2 0 0 0 1,3 1 0 0 0,0 1 1 0-1,0 2 54 0-23,0-2 0 0 0,3 1 1 0 0,-1-2-1 0 0,2 3 68 0-39,2-1 0 0 1,-1-2 58 25 8,0-1 0-25 0,2 0-26 23-47,3 4-144-10 55,2-2 0-13 1,8 2 36 0 27,2-4 1 0 1,3 0 0 0-1,2 0 0 0 0,0 0 168 32 3,-1 0 0-32 1,1 0 0 0-1,0 0 0 0 0,-1 0 24 64 0,1 0 0-64 0,0-2 0 0-1,1 1 0 0 1,2-3-5 29 1,-1 1 1-29 0,3 3-1 0-1,-2 0 1 0 1,2-1-89 0 8,4-3 0 0 0,-2 3 0 0 0,0-3 0 0 0,0 0-24 0 6,1 0 0 0-1,1 1 0 0 1,-2 2 0 0 0,0-2-147 0 0,-5 0 1 0 0,3-1 0 0 0,-2 4 0 0 0,-1 0 71 0 0,-1 0 0 0 0,-5 0 0 0 0,-2 0-89 0 0,4 0 0 0 0,-5 2-1395 0 0,0 0-2022 0 0,-2 0 2597 0 0,-2 3 0 0 0,-2-5 1 0 0,-2 0-1214 0 0,-2 0 0 0 0,-1-1 2135 0 0,2-3 0 0 0,-21-2 0 0 0,-9-4 0 0 0</inkml:trace>
  <inkml:trace contextRef="#ctx0" brushRef="#br0" timeOffset="3">1508 403 11922 197038 61298,'-5'-6'4572'0'0,"2"2"-2235"2666"-16,-4 4-1530-2666 9,6 0 0 0 0,-3 1-274 0 7,4 2 1 0 0,0-1-1 0 0,0 5 1 0 0,0 2-46 0 0,0 1 1 0 0,0 1 0 0 0,0 2 0 0 0,0 4-76 0 0,0 3 0 0 0,0 4 1 0 0,0 3-1 0 0,0-1-41 0 0,0 3 1 0 0,0 2-1 0 0,0-2 1 0 0,0 3-65 0 0,0 0 0 0 0,0-2 0 0 0,0-2 0 0 0,0-4 61 0 0,0-1 0 0 0,0-6 1 0 0,0-2 374 0 0,0 1-852 0 0,0-3 1 0 0,0-8-276 0 0,0-5 1 0 0,0-5 0 0 0,0-6 0 0 0,0 2 50 0 0,0-2 1 0 0,0-2 0 0 0,0-2 0 0 0,0-2-118 0 0,0-2 0 0 0,0-1 0 0 0,0 0 0 0 0,0 0 97 0 0,0-1 0 0 0,0-3 1 0 0,0-3-1 0 0,0 1 151 0 0,0-3 1 0 0,1-2-1 0 0,1 0 1 0 0,0 1 134 0 0,1-2 1 0 0,-2 5-1 0 0,1 3 1 0 0,-1 2 189 0 0,3 1 0 0 0,0 5 0 0 0,-4 1 1089 0 0,0 3-705 0 0,0 7 1 0 0,0 5 0 0 0,0 7-123 0 0,0 2 0 0 0,0 2 1 0 0,0 1-1 0 0,0 1-23 0 0,0 0 0 0 0,0 6 0 0 0,0-1 1 0 0,0 2-72 0 0,0 5 0 0 0,0-4 1 0 0,0 6-1 0 0,0-4-18 0 0,0 2 1 0 0,0 3-1 0 0,0-2 1 0 0,0-1-122 0 0,0 5 1 0 0,0-5-1 0 0,0 2 1 0 0,0-5-341 0 0,0 4 0 0 0,0-3 0 0 0,0-5 0 0 0,0-2-2747 0 0,0-1 0 0 0,0-4-571 0 0,0-5 0 0 0,0-4 3505 0 0,0-2 0 0 0,-15-24 0 0 0,-1-8 0 0 0</inkml:trace>
  <inkml:trace contextRef="#ctx0" brushRef="#br0" timeOffset="4">392 141 11936 200346 60568,'-7'-2'96'0'0,"-1"-2"0"0"0,5-2 0 0 0,-2 1 305-1253 0,1 0 0 1253 0,0 1 0 0 0,3-3 481-320 0,-2-1 1 320 0,2-1-153-21 0,-3-2 1 21 0,2 3 0 0 0,1 3 792 0 0,-2 1-1274 0 0,2-1 1 0 0,-4 10-1 0 0,5 3 1 0 0,0 2 13 0 0,0 4 0 0 0,-2 2 1 0 0,1 4-1 0 0,-3 2 38 0 0,1 2 0 0 0,2 5 1 0 0,1 0-1 0 0,0 3-14 0 0,0 0 1 0 0,0 0-1 0 0,0 2 1 0 0,0-1-133 0 0,0-2 1 0 0,1-2 0 0 0,2-5 0 0 0,1 0-94 0 0,-3-1 0 0 0,1-8 0 0 0,-1-2 122 0 0,3-5-656 0 0,-3-4 1 0 0,3-8-1 0 0,-4-4 250 0 0,0-1 1 0 0,0-3-1 0 0,0-3 1 0 0,0 2-48 0 0,0-3 1 0 0,0 0 0 0 0,0-4-1 0 0,-1 0 33 0 0,-2-1 0 0 0,2 3 0 0 0,-3-8 1 0 0,3 1-54 0 0,1-2 0 0 0,0-4 1 0 0,0-1-1 0 0,0 0 43 0 0,0-2 1 0 0,0 4 0 0 0,0-1-1 0 0,0 3 231 0 0,0 0 1 0 0,0 3 0 0 0,0 5 988 0 0,0 4-575 0 0,0 5 1 0 0,0 11 0 0 0,0 7-27 0 0,0 2 1 0 0,0 6 0 0 0,0 2-1 0 0,0 3 18 0 0,0 2 1 0 0,0-1 0 0 0,0 3 0 0 0,0 5-25 0 0,0 5 1 0 0,0-1 0 0 0,0 5 0 0 0,0-1-197 0 0,0-1 0 0 0,0 4 1 0 0,0 3-1 0 0,0-1-198 0 0,0-5 0 0 0,0-2 1 0 0,0-3-1 0 0,1-4-1289 0 0,3-1 1 0 0,-1-11 0 0 0,3-3-3299 0 0,2-6 4614 0 0,2-7 0 0 0,-1-36 0 0 0,2-11 0 0 0</inkml:trace>
  <inkml:trace contextRef="#ctx0" brushRef="#br0" timeOffset="5">485 1581 11905 201040 62167,'-4'7'847'0'0,"2"0"1"0"0,-4-5 2619 0 0,4 2-2133 0 0,2 2 1 0 0,-4-1-1 0 0,8 2-475 0 0,1-3 0 0 0,4 0 0 0 0,2 0 0 0 0,0-2-231 0 0,-1 4 1 0 0,1-5 0 0 0,-2 2-1 0 0,2-1-159 0 0,0 2 1 0 0,4-2-1 0 0,-3 0 1 0 0,1 1 21 0 0,-1 0 1 0 0,1-2-1 0 0,3 2 1 0 0,-1-2-93 0 0,1-1 0 0 0,0 0 0 0 0,-1 0 0 0 0,1 0-323 0 0,-1 0 1 0 0,3 0 0 0 0,-2 0 0 0 0,2 0-77 0 0,-1 0 0 0 0,-3-2 0 0 0,3-1 0 0 0,-1-1 0 0 0,0 0 0 0 0,-1 2 0 0 0,-1-3 0 0 0,2 2 0 0 0,2-1 0 0 0,-6 0 0 0 0,4 3 0 0 0,-3 0 0 0 0,1-3 0 0 0,-1 0 0 0 0,-1 4 0 0 0,1 0 0 0 0,1 0 0 0 0,1 0 0 0 0,-5 0 0 0 0,1 0 0 0 0,-2 0 0 0 0,5 0 0 0 0,0 0 0 0 0,-2 0 0 0 0,0 0 0 0 0,3 0 0 0 0,4 0 0 0 0,-4 0 0 0 0,-2 0 0 0 0,-6 0 0 0 0,-5 0 0 0 0,-4 0 0 0 0,-5 0 0 0 0,-2 0 0 0 0,-1 0 0 0 0,-5 0 0 0 0,2 0 0 0 0,0 0-100 0 0,1 0 1 0 0,-2 0 0 0 0,-2 0 0 0 0,3 0-287 0 0,-3 0 1 0 0,-1 0 0 0 0,2 0 0 0 0,-3 0 52 0 0,0 0 0 0 0,0 0 0 0 0,0 0 0 0 0,0 0 120 0 0,0 0 0 0 0,-3 1 1 0 0,-1 2-1 0 0,0 1 58 0 0,-3-3 1 0 0,1 0-1 0 0,4-1 1 0 0,2 0 40 0 0,1 0 0 0 0,0 0 0 0 0,-3 0 1 0 0,2 0 135 0 0,4 0 0 0 0,3 0 0 0 0,-1 0 16 0 0,-2 0 0 0 0,2 0 0 0 0,-1-1 0 0 0,4 0 19 0 0,2-3 1 0 0,0 0 423 0 0,-3 4-523 0 0,-1 0-598 0 0,7 0 325 0 0,-1 0 0 0 0,6 4 1 0 0,3 0 137 0 0,1-3 0 0 0,5 0 0 0 0,0-1 160 0 0,1 0 0 0 0,0 0 0 0 0,-1 0 0 0 0,4 0-38 0 0,0 0 0 0 0,0 0 1 0 0,-3 0-1 0 0,2 0-71 0 0,0 0 1 0 0,2 0 0 0 0,-3 0 0 0 0,0 0-321 0 0,3 0 1 0 0,1 0 0 0 0,-2 0 0 0 0,3 0-78 0 0,-3 0 0 0 0,4-1 1 0 0,-2 0-1 0 0,-2-3-538 0 0,1 1 0 0 0,-2-1 0 0 0,-2-1-1650 0 0,0-1 0 0 0,-4 4 2711 0 0,-1-1 0 0 0,-31 6 0 0 0,-6 3 0 0 0</inkml:trace>
  <inkml:trace contextRef="#ctx0" brushRef="#br0" timeOffset="6">841 1373 11905 201040 62167,'-8'0'1105'0'0,"1"0"1"0"0,5 1 0 0 0,-2 0 0 0 0,0 5-225-4 0,1-1 0 4 0,-2 3 1 0 0,2 3-395 0 0,0 4 1 0 0,-1-2 0 0 0,4 6 0 0 0,-1-1-103 0 0,-2 6 1 0 0,2 7-1 0 0,-3 0 1 0 0,2 2-41 0 0,2 5 0 0 0,0-2 0 0 0,0 4 0 0 0,0-3-38 0 0,0-2 0 0 0,0 1 0 0 0,0-5 0 0 0,0-4-276 0 0,0-3 0 0 0,4-7 0 0 0,-1-2 0 0 0,1-4-143 0 0,2-5 1 0 0,-5-2-317-967 0,7-4 0 967 0,-7-4 1 0 0,3-2-1 0 0,-2-4 51-1029 0,-2 0 0 1029 0,0-5 1 0 0,0 0-1 0 0,0-1 7-715 0,0-3 1 715 0,1 1 0 0 0,2-4 0 0 0,-1 0 121-290 0,1-3 1 290 0,-2 3-1 0 0,-1-5 1 0 0,0 0 44-15 0,0 1 0 15 0,3-3 0 0 0,1-1 0 0 0,-1-2 40 0 0,-2 1 0 0 0,-1-4 0 0 0,0 0 0 0 0,0 6 118 0 0,0-1 0 0 0,0 4 1 0 0,0-2-1 0 0,0 5 461 0 0,0 4 0 0 0,0 7 124 0 0,0 6 0 0 0,0 4 0 0 0,0 4 0 0 0,0 6-139 0 0,0 5 1 0 0,0 6 0 0 0,0-2 0 0 0,0 4 144 0 0,0 5 1 0 0,0 3 0 0 0,0-1 0 0 0,0 4-132 0 0,0 4 1 0 0,-4 2-1 0 0,0-2 1 0 0,3 1-66 0 0,-1 2 1 0 0,2-1 0 0 0,-1 0-1 0 0,-2 0-187 0 0,1-1 0 0 0,-2-3 0 0 0,4-6 1 0 0,0-7-301 0 0,0-2-145 0 0,0-6 1 0 0,0-3 0 0 0,0-10-1 0 0,0-7-556 0 0,0-6 0 0 0,0-1 0 0 0,0-3 0 0 0,0-2 163 0 0,0-1 0 0 0,0-3 0 0 0,0-2 0 0 0,0-2 213 0 0,0 2 1 0 0,0-2-1 0 0,0 0 1 0 0,1 1 197 0 0,2-3 1 0 0,-2-1-1 0 0,3-1 1 0 0,-1-1 131 0 0,-1 1 0 0 0,0-2 1 0 0,2 1-1 0 0,-3 6 475 0 0,-1 2 0 0 0,3 8 246 0 0,1 3 0 0 0,0 6 0 0 0,-4 7-61 0 0,0 7 1 0 0,0 2-1 0 0,0 2 1 0 0,0 5-15 0 0,4 5 1 0 0,-3-1 0 0 0,3 8 0 0 0,-4 2-77 0 0,0 1 0 0 0,0-1 0 0 0,0 2 0 0 0,0 2-407 0 0,0-3 1 0 0,0 5-1 0 0,0-7 1 0 0,0-4-1407 0 0,0 0 1 0 0,0-4 0 0 0,0-6-202 0 0,0-2 1576 0 0,0-6 0 0 0,0-54 0 0 0,0-17 0 0 0</inkml:trace>
  <inkml:trace contextRef="#ctx0" brushRef="#br0" timeOffset="7">2040 914 11888 204922 63074,'-10'11'3542'0'-22,"-1"0"-2866"-180"22,0-2 0 180-1,6-2 0 0 0,3-2-143 0 0,4 0 0 0 1,-1-1 1 0-1,7-4-1 0 0,1 0 298 0 0,4 0 0 0 0,0 0 0 0 1,3 0 0 0-1,0 0-406 0 1,1 0 0 0 0,-1 0 0 0 0,4 0 1 0 0,-1 0-61 0 0,-1 0 0 0 0,-1 0 0 0 0,3 0 1 0 0,0-1-123 0 0,-3-3 1 0 0,3 1 0 0 0,-3-2-1 0 0,1 0-19 0 0,-2 3 0 0 0,-2 1 0 0 0,3-2 0 0 0,-2-1-76 0 0,-2 3 0 0 0,-2-4 0 0 0,-1 2-68 0 0,1 0 1 0 0,-5 1 246 0 0,-4-3 1 0 0,-2 5-71 0 0,-2-4 0 0 0,-4 3 1 0 0,-5 1-1 0 0,1 0-227 0 0,0 0 1 0 0,-4 0 0 0 0,-1 0 0 0 0,-2 1-148 0 0,-2 3 0 0 0,0-4 0 0 0,-2 6 0 0 0,1-2-186 0 0,-2-1 0 0 0,4 1 0 0 0,0-4 0 0 0,-2 0 57 0 0,2 0 1 0 0,-1 0 0 0 0,-1 0 0 0 0,2 0 187 0 0,1 0 0 0 0,0 0 0 0 0,-2 0 1 0 0,3 0 98 0 0,1 0 0 0 0,2 0 1 0 0,2 0-1 0 0,0 0 177 0 0,1 0 0 0 0,-1 2-203 0 0,0 2 1 0 0,6 0-121 0 0,1-1 1 0 0,4-2-1 0 0,4 3 90 0 0,3-2 0 0 0,2-2 0 0 0,2 0 0 0 0,1 0 40 0 0,2 0 0 0 0,-4 0 0 0 0,6 0 0 0 0,-1 0 194 0 0,2 0 0 0 0,0 0 0 0 0,1 0 0 0 0,-1 0-8 0 0,3 0 0 0 0,-3 0 0 0 0,1 0 0 0 0,2-2-105 0 0,4-2 0 0 0,-4 2 1 0 0,5-2-1 0 0,-3-2-101 0 0,-1 0 1 0 0,1 3 0 0 0,0-1-1 0 0,0 0-110 0 0,-2 1 0 0 0,-6-2 0 0 0,0 2 1 0 0,-3 0-196 0 0,-1 1 1 0 0,1 0-449 0 0,0 2 15 0 0,-6 0 1 0 0,-1 0-383 0 0,-8 0 0 0 0,-1-1 1 0 0,-6 0-277 0 0,0-3 1 0 0,5-2 0 0 0,-1 5 0 0 0,-1-4-508 0 0,-2-1 1 0 0,0 4 0 0 0,-4-4 1897 0 0,0 2 0 0 0,-28 12 0 0 0,-3-1 0 0 0</inkml:trace>
  <inkml:trace contextRef="#ctx0" brushRef="#br0" timeOffset="8">2165 788 11888 203593 63044,'-10'0'253'0'0,"2"0"550"0"0,1 0 0 0 0,3 0 0 0 0,-1 2 282 0 0,1 2 1 0 0,0-3-1 0 0,4 7-615 0 0,0 0 0 0 0,4 3 0 0 0,-1 1 1 0 0,1 3-86 0 0,0 1 0 0 0,-2 1 0 0 0,4 4 0 0 0,-1 2-53 0 0,-2 0 1 0 0,1 1-1 0 0,0 3 1 0 0,-1-1-176 0 0,-3 0 0 0 0,4-2 0 0 0,0 0 0 0 0,-3-5-562 0 0,0-6 1 0 0,1 3-617 0 0,2-4 1 0 0,-2-4 510 0 0,5-8 0 0 0,-4-5 0 0 0,-1-10 0 0 0,0-1 114 0 0,-2-4 1 0 0,4-1 0 0 0,-2 1 0 0 0,0-2 188 0 0,-1 2 1 0 0,3-4 0 0 0,-1-1-1 0 0,-1 1 117 0 0,0-2 1 0 0,-1 5 0 0 0,2-5-1 0 0,-1 5 111 0 0,1 1 1 0 0,-2-1-1 0 0,-1-1 1 0 0,0 2 73 0 0,0 3 0 0 0,0 2 0 0 0,0 6 0 0 0,-1-1 1274 0 0,-3 2-841 0 0,4 4 0 0 0,-5 7 0 0 0,5 2 0 0 0,-2 7-76 0 0,0 2 0 0 0,0 3 1 0 0,-2 6-1 0 0,3 2-35 0 0,1 6 1 0 0,0 1 0 0 0,0 4 0 0 0,0-2-201 0 0,0 2 1 0 0,0 4-1 0 0,0-4 1 0 0,0 1-435 0 0,0-2 0 0 0,0-7 1 0 0,0-1-1 0 0,1 0-1177 0 0,3-5 1 0 0,-2-6-1 0 0,6-1 1394 0 0,0-3 0 0 0,1-20 0 0 0,2-5 0 0 0</inkml:trace>
  <inkml:trace contextRef="#ctx0" brushRef="#br0" timeOffset="9">1956 2092 11888 198327 63044,'-11'7'1336'0'0,"6"2"1"0"0,5-9 0 0 0,7 4 0 0 0,3-3-591 0 0,5-1 1 0 0,-3 0 0 0 0,5-1 0 0 0,2-2-267 0 0,1 1 1 0 0,0-4-1 0 0,2 4 1 0 0,-1-1-172 0 0,3 0 0 0 0,-1-1 0 0 0,1 0 0 0 0,-1 2-143 0 0,-3 0 1 0 0,1 0 0 0 0,0-2 0 0 0,-2 1 48 0 0,0 2 0 0 0,-6 1 0 0 0,-2 0-370 0 0,0 0-53 0 0,-6 0 0 0 0,-1 0 0 0 0,-8 0 225 0 0,-3 0 1 0 0,-2 0-1 0 0,-2 0 1 0 0,2 0-4 0 0,-2 0 0 0 0,-2 0 1 0 0,-3 0-1 0 0,0 0-202 0 0,-3 0 0 0 0,-1 0 0 0 0,0 0 0 0 0,-1 0-164 0 0,0 0 0 0 0,0 0 1 0 0,0 0-1 0 0,-2 1 145 0 0,-2 3 1 0 0,-1-3 0 0 0,2 2 0 0 0,1 0 191 0 0,-1 1 0 0 0,3-2 1 0 0,1 4-1 0 0,2-1 214 0 0,5 2 0 0 0,1-6 1 0 0,3 4 1234 0 0,2-1-1230 0 0,2-2 1 0 0,10 3-1 0 0,2-6 1 0 0,2-2-84 0 0,2 0 1 0 0,-1-2 0 0 0,1 2 0 0 0,3 1 34 0 0,3-1 0 0 0,0-2 0 0 0,1 2 0 0 0,0 0 157 0 0,1 2 0 0 0,3-2 1 0 0,-1-1-1 0 0,-1 2-11 0 0,1 0 1 0 0,1 0-1 0 0,0-2 1 0 0,4 1-132 0 0,-3 2 1 0 0,2 1 0 0 0,-1 0 0 0 0,-1 0-162 0 0,-4 0 1 0 0,1 0 0 0 0,-6 0-1 0 0,2 1-78 0 0,-1 3 1 0 0,-3-3 0 0 0,-3 3-1 0 0,-1 0-795 0 0,-1 0-232 0 0,-4-1-1 0 0,1-3-423 0 0,-8 0 1 0 0,-2 0-1 0 0,-4 0-158 0 0,-1 0 0 0 0,0 0 0 0 0,1 0-980 0 0,-1 0 2657 0 0,0 0 0 0 0,-30-19 0 0 0,-11-2 0 0 0</inkml:trace>
  <inkml:trace contextRef="#ctx0" brushRef="#br0" timeOffset="10">2165 1790 11888 198327 63044,'-10'0'908'0'0,"-1"0"0"0"0,3 0 0 0 0,3 1-211 0 0,1 2 1 0 0,0 0-1 0 0,3 3 1 0 0,-2 0-143 0 0,0-1 1 0 0,-1 3 0 0 0,4 3 0 0 0,0 3 51 0 0,0 2 0 0 0,0 4 0 0 0,2 3 0 0 0,0 1-147 0 0,1 4 0 0 0,1 7 1 0 0,-4 4-1 0 0,1 0-191 0 0,2 3 0 0 0,-2-3 0 0 0,3-3 0 0 0,-2 0-120 0 0,-2-1 1 0 0,2-8 0 0 0,2-4 0 0 0,-1-3-158 0 0,-2-3 0 0 0,-1-8 1 0 0,2 1-563 0 0,0-4 0 0 0,0-4 0 0 0,2-5 0 0 0,-3-4-47 0 0,-1-2 1 0 0,0-2-1 0 0,0 1 1 0 0,0-2 87 0 0,4-2 0 0 0,-2-3 1 0 0,2-3-1 0 0,-4-2 252 0 0,0-3 1 0 0,4 4 0 0 0,0-6 0 0 0,-3 3 108 0 0,0-4 0 0 0,-1 1 0 0 0,0-1 0 0 0,0 0 73-72 0,0-3 0 72 0,0-2 0 0 0,0 1 0 0 0,0-3 173-3114 0,0 0 0 3114 0,0 4 0 0 0,0 3 0 0 0,0 4 388 0 0,0 1 1 0 0,0 9-1 0 0,0-1 870 0 0,0 4-789 0 0,0 5 0 0 0,0 6 1 0 0,0 6-1 0 0,0 4-50 0 0,0 0 0 0 0,0 2 0 0 0,0 2 0 0 0,0 5-67 0 0,0 3 0 0 0,0 4 1 0 0,0 3-1 0 0,0 3-39 0 0,0 2 0 0 0,0-2 0 0 0,0 4 1 0 0,0 1-198 0 0,0 3 0 0 0,0-1 1 0 0,-1-1-1 0 0,0-2-284 0 0,-3-3 0 0 0,0 0 0 0 0,4-3 1 0 0,0-2-1469 0 0,0-4 0 0 0,0-7-799 0 0,0-3 1 0 0,0-9 0 0 0,0-5 454 0 0,0-5 1 0 0,0-9 1901 0 0,0-3 0 0 0,5 6 0 0 0,0 2 0 0 0</inkml:trace>
  <inkml:trace contextRef="#ctx0" brushRef="#br0" timeOffset="11">548 2509 11947 199141 60044,'-3'8'351'0'0,"-1"-1"1"0"0,0-4 531 0 0,4 5 1 0 0,2-6 0 0 0,2 1 0 0 0,2-2-11 0 0,4-1 1 0 0,1-1 0 0 0,-1-2-1 0 0,4 1-212 0 0,-1-1 0 0 0,3-2 0 0 0,-4 2 0 0 0,4 0-133 0 0,0 2 1 0 0,-2-2 0 0 0,2-1 0 0 0,0 1-131 0 0,0 2 0 0 0,1 1 0 0 0,2 0 0 0 0,-3 0-23 0 0,3 0 1 0 0,-1 0 0 0 0,1 0 0 0 0,-2 0-122 0 0,2 0 1 0 0,-3 0 0 0 0,0 0 0 0 0,0 0-90 0 0,0 0 0 0 0,2 0 0 0 0,-1 0 0 0 0,-4 0-29 0 0,-2 0 0 0 0,0 0 1 0 0,-1 0-1 0 0,1 0 3 0 0,0 0 0 0 0,-4 0 0 0 0,-1 0-128 0 0,2 0 1 0 0,-1 4 64 0 0,0 0 311 0 0,-5-1 241 0 0,2-3-587 0 0,-13 0 1 0 0,2 0-1 0 0,-6 0-203 0 0,1 0 1 0 0,1 0-1 0 0,0 0 1 0 0,1 0-119 0 0,-1 0 0 0 0,0 0 1 0 0,-1 0-1 0 0,-2 0-52 0 0,2 0 1 0 0,-6 0 0 0 0,2 0 0 0 0,-1 0 31 0 0,1 0 1 0 0,-3 0 0 0 0,-1 0-1 0 0,-1 0 100 0 0,-1 0 0 0 0,2 0 1 0 0,-1 0-1 0 0,1-2 143 0 0,-2 0 0 0 0,2 0 1 0 0,3-2-1 0 0,-1 3 104 0 0,0 1 0 0 0,2 0 1 0 0,2 0-1 0 0,2 0 197 0 0,2 0 1 0 0,-1 0-32 0 0,2 0-288 0 0,3 0 1 0 0,2 0-99 0 0,8 0 0 0 0,2 0 0 0 0,4 0 196 0 0,5 0 0 0 0,-4 0 0 0 0,3 0 0 0 0,-2 1 139 0 0,3 3 0 0 0,0-2 0 0 0,4 0 1 0 0,-2 0 2 0 0,2-2 1 0 0,1 0 0 0 0,0 0 0 0 0,1 0-52 0 0,-1 0 1 0 0,2 0 0 0 0,-1-2-1 0 0,-1 1-108 0 0,0-3 1 0 0,1 0 0 0 0,1 4 0 0 0,-2 0-217 0 0,-3 0 1 0 0,2 0 0 0 0,-6 0-117 0 0,-1 0 1 0 0,0 0-605 0 0,-1 0 0 0 0,-7 0-149 0 0,-4 0 0 0 0,-4 4 1 0 0,-7 0-154 0 0,1-3 1 0 0,-1 1 0 0 0,0-2 0 0 0,2 0 51 0 0,-2 0 1 0 0,2 0-1 0 0,-2 0 1 0 0,1 0 1179 0 0,-1 0 0 0 0,-28-23 0 0 0,-5-5 0 0 0</inkml:trace>
  <inkml:trace contextRef="#ctx0" brushRef="#br0" timeOffset="12">798 2343 11947 200354 60044,'-11'0'498'0'0,"5"0"1103"-5098"0,0 0-324 4936 0,4 0 0 162 0,-4 2-749 0 0,6 0 1 0 0,0 5 0 0 0,2 4 0 0 0,0-1-122 0 0,2 4 1 0 0,-1-1-1 0 0,-3 6 1 0 0,3 2-169 0 0,1 7 1 0 0,-2-2-1 0 0,0 3 1 0 0,0 2-74 0 0,1 2 0 0 0,1 2 0 0 0,-4-3 0 0 0,0-2-119 0 0,0-2 0 0 0,0 0 0 0 0,0-6 0 0 0,0-4-1575 0 0,0-2 978 0 0,0-7 1 0 0,0-6 0 0 0,0-10-129 0 0,0-2 0 0 0,4-8 1 0 0,-1-2-1 0 0,1-3 197 0 0,0-3 0 0 0,-1 0 0 0 0,3 2 0 0 0,-2-1 404 0 0,-1 0 0 0 0,1-2 1 0 0,0 2-1 0 0,-1 3 121 0 0,-2 2 0 0 0,-1 0 1 0 0,0 3-1 0 0,0 2 863 0 0,0-1 558 0 0,0 2 1 0 0,0 7-923 0 0,0 6 0 0 0,0 8 1 0 0,0 8-1 0 0,0-1-175 0 0,0 4 0 0 0,0 5 0 0 0,0 1 0 0 0,0 1-317 0 0,0 3 1 0 0,0 2 0 0 0,0 0-1 0 0,0-3-348 0 0,0 0 0 0 0,0-4 0 0 0,0 0 1 0 0,0-3-1053 0 0,0 1 0 0 0,0-6 0 0 0,1-4 1349 0 0,2-3 0 0 0,4-14 0 0 0,2-7 0 0 0</inkml:trace>
  <inkml:trace contextRef="#ctx0" brushRef="#br0" timeOffset="13">1925 3396 11950 197120 59944,'-10'10'798'0'0,"-1"1"0"0"0,5-4 0 0 0,2-1 635-326 0,-1-2 1 326 0,5 4-543 0 0,-4 0 0 0 0,4-4 0 0 0,4 0-512 0 0,3-2 0 0 0,2-2 1 0 0,3 0-1 0 0,4 0-131 0 0,0 0 1 0 0,0-4 0 0 0,4-2-1 0 0,-2 2-34 0 0,0-1 1 0 0,5-2 0 0 0,-4 3 0 0 0,2-2-123 0 0,-1-2 1 0 0,7 2-1 0 0,-5 0 1 0 0,-1 2-78 0 0,2 1 0 0 0,-7-1 0 0 0,2 1 0 0 0,0-1-409 0 0,-2 0 0 0 0,-1 3-358 0 0,-5-3 718 0 0,1 2 1 0 0,-6 2 0 0 0,-5 0-1 0 0,-5 2 72 0 0,0 2 1 0 0,-9-3-1 0 0,3 2 1 0 0,-1-2-29 0 0,-4-1 1 0 0,4 0 0 0 0,-5 0 0 0 0,2 0-19 0 0,-1 0 0 0 0,-2 2 0 0 0,-3 0 1 0 0,0 1-32 0 0,1-2 0 0 0,-1 5 0 0 0,-1-2 0 0 0,2 1 72 0 0,-1-1 1 0 0,1 1-1 0 0,-2-2 1 0 0,2 0 70 0 0,3-1 1 0 0,-2 0-1 0 0,6-2 1 0 0,1 0 233 0 0,0 0 1 0 0,1 0 131 0 0,0 0-382 0 0,6 0 0 0 0,0-2 1 0 0,6 0 65 0 0,3-1 1 0 0,1-1-1 0 0,6 4 97 0 0,0 0 1 0 0,-1 0 0 0 0,0 0 0 0 0,2 0 60 0 0,1 0 0 0 0,1 0 0 0 0,2 0 1 0 0,0 0-14 0 0,1 0 0 0 0,-2 0 1 0 0,3 0-1 0 0,0 0-119 0 0,1 0 1 0 0,5 0 0 0 0,-2 0 0 0 0,2 0-99 0 0,-1 0 1 0 0,-3-1 0 0 0,3-2 0 0 0,0 0-150 0 0,1 1 1 0 0,0 0 0 0 0,-5 2 0 0 0,-3-1 36 0 0,-3-2 0 0 0,6 2 0 0 0,-6-3-189 0 0,0 3 0 0 0,-5 1-299 0 0,-1 0 1 0 0,-6 0-975 0 0,-1 0 0 0 0,-4 0-32 0 0,-6 0 1 0 0,-1 0 0 0 0,0 0 194 0 0,1 0 0 0 0,-1-3 0 0 0,0-1 1329 0 0,2-1 0 0 0,-21-13 0 0 0,-3-3 0 0 0</inkml:trace>
  <inkml:trace contextRef="#ctx0" brushRef="#br0" timeOffset="14">2103 3178 11950 196794 59944,'-11'0'3506'0'0,"1"0"-2755"0"0,4 0 0 0 0,-2 1 0 0 0,4 3-270 0 0,2 1 0 0 0,0 2 0 0 0,2 2 0 0 0,0 3-22 0 0,0 0 0 0 0,4 4 0 0 0,0 2 0 0 0,-2 3-206 0 0,-1 3 1 0 0,3 3 0 0 0,0 4 0 0 0,-1 1-97 0 0,2 3 0 0 0,-4-1 0 0 0,3 2 1 0 0,0 1 18 0 0,-1-3 0 0 0,1-6 0 0 0,-4-2 0 0 0,3-3-267 0 0,-1-3 1 0 0,2-6-1 0 0,-2-2-363 0 0,0-4 0 0 0,0-5 0 0 0,2-6-16 0 0,-3-3 0 0 0,-1-4 1 0 0,1 0-1 0 0,2-5-10 0 0,0-2 1 0 0,1-5 0 0 0,-4-1 0 0 0,0-1 219 0 0,0 2 0 0 0,2-2 0 0 0,2 0 0 0 0,-1-1 213 0 0,-2-1 1 0 0,-1 2 0 0 0,0-2-1 0 0,0 4 90 0 0,0-4 1 0 0,-1 1 0 0 0,-2-1-1 0 0,-1 1 88 0 0,3-2 0 0 0,-4 2 1 0 0,2 5-1 0 0,-1 1 385 0 0,-1 2 1 0 0,3 5 123 0 0,0-3 1 0 0,0 10-164 0 0,2 5 1 0 0,0 4 0 0 0,0 8-1 0 0,0 1-38 0 0,0 0 1 0 0,0 6 0 0 0,0 1 0 0 0,0 5-110 0 0,0 2 0 0 0,0 0 0 0 0,0 5 0 0 0,0-1-156 0 0,0 0 0 0 0,0 1 1 0 0,0 0-1 0 0,0-2-134 0 0,0 1 0 0 0,0 1 0 0 0,0-2 0 0 0,2-2 88 0 0,0-4 1 0 0,0-3-1 0 0,2-3 1 0 0,-3-4-4510 0 0,-1-4-16 0 0,0-4 1 0 0,0-6 4396 0 0,0-6 0 0 0,-15-36 0 0 0,-1-10 0 0 0</inkml:trace>
  <inkml:trace contextRef="#ctx0" brushRef="#br0" timeOffset="15">318 3897 12055 196336 55528,'-9'9'306'0'0,"-1"2"0"0"0,2 0 624-1243 0,6-1 0 1243 0,0-3 0 0 0,2 1 73 0 0,0 0 0 0 0,4 0 0 0 0,4-1 0 0 0,2-3-604 0 0,-1-3 0 0 0,6 0 1 0 0,0 1-1 0 0,2 2-73 0 0,0-2 0 0 0,3 0 1 0 0,2-2-1 0 0,-2-2 24 0 0,1-2 0 0 0,-1 3 0 0 0,2-2 1 0 0,-1 1-176 0 0,-1-2 0 0 0,3 2 1 0 0,-2 0-1 0 0,1-1-96 0 0,-2-1 1 0 0,-4 3-1 0 0,0-3 1 0 0,-1 0-59 0 0,-3 1 1 0 0,-2-2 49 0 0,-3 2 0 0 0,-3 0 79 0 0,-8-3 1 0 0,-1 3-1 0 0,-7-1 1 0 0,0 3-67 0 0,-2 1 0 0 0,-3-2 1 0 0,1 1-1 0 0,0-3-157 0 0,-3 1 1 0 0,-1 2 0 0 0,0 1 0 0 0,-2 0-33 0 0,2 0 1 0 0,-1 0 0 0 0,0 0-1 0 0,1 0 38 0 0,-2 0 1 0 0,2 4 0 0 0,-1 1-1 0 0,1-1 174 0 0,-2 2 0 0 0,5-2 1 0 0,1-2-1 0 0,0 2 152 0 0,4 3 1 0 0,0-4 0 0 0,2 3 160 0 0,0-2 1 0 0,4 2-246 0 0,2-4 1 0 0,4 0-155 0 0,4 2 1 0 0,-2-3 0 0 0,6-1 0 0 0,0 0-70 0 0,0 0 0 0 0,2 0 0 0 0,1 0 0 0 0,0 0 151 0 0,-2 0 0 0 0,3 0 1 0 0,2 0-1 0 0,0-1 119 0 0,2-3 0 0 0,2 1 0 0 0,2-2 1 0 0,0-1-22 0 0,0 0 0 0 0,-4 0 0 0 0,5-2 0 0 0,1 2-23 0 0,2-4 1 0 0,1 5 0 0 0,-2 0 0 0 0,1-2-44 0 0,0 2 0 0 0,-3 2 1 0 0,1 0-1 0 0,-2 2-60 0 0,1-3 1 0 0,-3 3-1 0 0,-2-3 1 0 0,0 4-68 0 0,-4 0 0 0 0,-2 0 0 0 0,1 0-152 0 0,0 4-420 0 0,-6-3-1146 0 0,1 3 362 0 0,-16-4 1 0 0,4 0 0 0 0,-9 0 165 0 0,4 0 0 0 0,0 0 1 0 0,1 0-1 0 0,-1 0 164 0 0,-4 0 0 0 0,3 0 0 0 0,-1 0 0 0 0,0 0-1887 0 136,-1-4 2905 0-136,-2 3 0 0 0,-52-3 0 0 0,-10 4 0 0 0</inkml:trace>
  <inkml:trace contextRef="#ctx0" brushRef="#br0" timeOffset="16">402 3813 12045 195093 55909,'0'-7'1491'0'0,"0"0"-363"0"0,0 5 0 0 0,0-2-325 0 0,0 0 0 0 0,0 4-452 0 0,0 0 0 0 0,3 4 0 0 0,1 6 0 0 0,0 5 49 0 0,0 2 0 0 0,-1 5 1 0 0,2 2-1 0 0,1 3-133 0 0,-4 3 0 0 0,2 4 1 0 0,2-2-1 0 0,-2 4-41 0 0,1 1 1 0 0,-1-3 0 0 0,-1 1-1 0 0,-1-3-116 0 2,1-6 1 0 1,-2-3-1 0-1,1-7-1498 0 337,2 0 764 0-236,-4-6 0 0 0,8-12 0 0 0,-6-7 0 0 0,1-6 107 0-45,-2-1 0 0-1,3-7 0 0 1,-1-2 0 0-1,1-3 155 0-33,0 0 1 0-1,-3 2 0 0 0,5-3-1 0 0,-4 0 188 0-15,2-5 0 0 0,3 7 1 0 0,-3-6-1 0 0,-1 1 199 0-6,-2-1 1 0-1,-1-4 0 0 0,0 4-1 0 1,3 0 128 0-2,1 2 0 0 0,-2 1 1 0 0,-2 8-1 0 0,0 0 1457 0 0,0 4-902 0 0,0 4 0 0 0,0 5 310 0 0,0 9 1 0 0,0 9-595 0 0,0 10 0 0 0,0-3 0 0 0,0 1 1 0 0,0 2-159 0 0,0 5 0 0 0,0 3 0 0 0,0 4 0 0 0,0-1-59 0 0,0 2 1 0 0,0 3 0 0 0,0 1 0 0 0,0 2-36 0 0,0-1 0 0 0,0 2 1 0 0,0-2-1 0 0,0-2-258 0 0,0-1 0 0 0,0-1 0 0 0,0-4 1 0 0,0-1-691 0 0,0-3 1 0 0,2-8-1 0 0,0-2-1898 0 0,2-3 0 0 0,-1-10 1520 0 0,-3-2 0 0 0,0-2 0 0 0,0-10 0 0 0,0-2 1154 0 0,0 1 0 0 0,-4-21 0 0 0,-3 2 0 0 0</inkml:trace>
  <inkml:trace contextRef="#ctx0" brushRef="#br0" timeOffset="17">48 3167 11998 197739 57812,'-5'0'1742'0'0,"-5"0"1"0"0,10 0 0 0 0,0 0-918 0 0,6 0 1 0 0,4 0 0 0 0,3 0 0 0 0,0 0-111 0 0,0 0 0 0 0,3 0 0 0 0,2 0 0 0 0,2 0-273 0 0,1 0 0 0 0,-2 0 1 0 0,0 0-1 0 0,-1 0-155 0 0,5 0 0 0 0,-3 0 0 0 0,0 0 0 0 0,-1 0-84 0 0,0 0 1 0 0,-1 0 0 0 0,1 0 0 0 0,-3 0-59 0 0,-1 0 1 0 0,-1 0 0 0 0,-3 0 19 0 0,0 0 14 0 0,-2 0 0 0 0,-3 0-45 0 0,-6 0 1 0 0,-6 0 0 0 0,-7 0 0 0 0,-3 0-280 0 0,0 0 0 0 0,2 0 1 0 0,-3 0-1 0 0,-2 0-257 0 0,-1 0 1 0 0,0 0 0 0 0,-3 1-1 0 0,1 2 58 0 0,-2 0 0 0 0,0 1 0 0 0,2-4 1 0 0,2 0 79 0 0,-1 0 1 0 0,-1 0-1 0 0,2 0 1 0 0,2-2 192 0 0,2 0 1 0 0,2 0-1 0 0,1-3 1 0 0,1 2 421 0 0,1-1 0 0 0,4 0 296 0 0,1 4-851 0 0,3 0 1 0 0,7 0 244 0 0,7 0 1 0 0,1 0 0 0 0,-2 0 0 0 0,2 0 74 0 0,2 0 1 0 0,-2 0-1 0 0,5 0 1 0 0,2 0 134 0 0,1 0 0 0 0,-1-2 1 0 0,-1-2-1 0 0,5 1-72 0 0,0 2 1 0 0,-2-2-1 0 0,1-1 1 0 0,-2 1-97 0 0,1 3 0 0 0,-1-4 0 0 0,2 0 0 0 0,-1 3-149 0 0,-1-1 0 0 0,-4 2 0 0 0,-1 0 0 0 0,-3 0-385 0 0,-3 0 0 0 0,-1 0-243 0 0,-1 0 1 0 0,-4 2 0 0 0,-2-1-397 0 0,-2 3 0 0 0,-6 0 0 0 0,-4-4 0 0 0,2 0 3 0 0,-2 4 1 0 0,0-2 0 0 0,1 2 0 0 0,-2-4-22 0 0,-2 0 1 0 0,2 0 1107 0 0,-5 0 0 0 0,-25-29 0 0 0,-7-4 0 0 0</inkml:trace>
  <inkml:trace contextRef="#ctx0" brushRef="#br0" timeOffset="18">205 2875 11998 197739 57812,'0'-5'3932'0'0,"0"0"-2763"0"0,-6 5-743 0 0,5 0 1 0 0,-3 5 0 0 0,4 2-81 0 0,0 1 0 0 0,1 5 1 0 0,1 3-1 0 0,2 0-41 0 0,-2 3 1 0 0,0 6-1 0 0,-2 3 1 0 0,2 6-57 0 0,2 5 0 0 0,-1 1 0 0 0,-3 1 1 0 0,0-1-17 0 0,0-1 0 0 0,0 1 1 0 0,0-6-1 0 0,0-1-148 0 0,0-4 0 0 0,0-7 0 0 0,0-6-495 0 0,0-1-12 0 0,0-6 1 0 0,0-5 0 0 0,0-8 29 0 0,0-3 0 0 0,0-2 1 0 0,0-3-1 0 0,0 0-12 0 0,0-2 1 0 0,0-4-1 0 0,0 2 1 0 0,0-3 232 0 0,0 2 1 0 0,0-3 0 0 0,0-4-1 0 0,0-1 152 0 0,0 4 0 0 0,0-2 0 0 0,0 1 0 0 0,0-6 49 0 0,-4 1 0 0 0,3-4 0 0 0,-3 2 0 0 0,4-6-31 0 0,0 1 1 0 0,0 2-1 0 0,0 0 1 0 0,0 3 132 0 0,0 2 0 0 0,0 0 1 0 0,0 6 311 0 0,0 1 0 0 0,-2 4 219 0 0,-2 7 1 0 0,3 5-322 0 0,-2 6 1 0 0,2 4 0 0 0,1 4-217 0 0,0 1 0 0 0,0 0 1 0 0,0 2-1 0 0,0 2 12 0 0,0 2 0 0 0,0 0 0 0 0,1 4 1 0 0,1 0-22 0 0,2 4 0 0 0,0 1 1 0 0,-4 3-1 0 0,0 2-105 0 0,0 1 1 0 0,2 3-1 0 0,2-2 1 0 0,-1 3-107 0 0,-3 2 0 0 0,0 0 1 0 0,0 3-1 0 0,0-4-676 0 0,0-1 0 0 0,0-8 0 0 0,0-4 0 0 0,0 0-4110 0 0,0-4 4880 0 0,0-1 0 0 0,0-40 0 0 0,0-10 0 0 0</inkml:trace>
  <inkml:trace contextRef="#ctx0" brushRef="#br0" timeOffset="19">1289 3949 11858 200057 64755,'-6'7'3534'0'-714,"2"1"-2811"-761"669,4-7 1 761 0,0 6-1 0 0,0-6-103 0-5,4 3 1 0-1,2 0 0 0 0,5-4 0 0 0,2 0-248 0 19,2 0 0 0 0,-1 0 0 0 1,0 0 1 0-1,0 0-56 0 13,2 0 1 0 1,2 0-1 0-1,1 0 1 0 0,-1 0-113 0 13,1 0 1 0 0,-2-1 0 0 0,3-2 0 0-1,0-1-102 0 7,-2 3 1 0 0,1-5 0 0 0,-5 2 0 0 0,2-1-113 0 0,-2 1 0 0 0,0 0 0 0 0,-4 4-404 0 0,0 0 1 0 0,-2-4-649 0 0,-1 1 444 0 0,-4-1 1 0 0,-1 4-1 0 0,-4 0-565 0 0,-6 0 1 0 0,2-1 0 0 0,0 0 510 0 0,-2-3 0 0 0,-2-3 0 0 0,0 2 0 0 0,0 1-74 0 0,0-2 1 0 0,-1 0-1 0 0,-1 2 1 0 0,-1 2 742 0 0,-1 1 0 0 0,-23 5 0 0 0,-2 1 0 0 0</inkml:trace>
  <inkml:trace contextRef="#ctx0" brushRef="#br0" timeOffset="20">1352 3834 11880 198220 63476,'10'-11'-100'0'0,"1"1"1"0"0,0 0 193-4212 0,-2 4 0 4212 0,-2-1 0 0 0,-1 2 552 0 0,3-1 1 0 0,0 2 34 0 0,2-2 0 0 0,-1 3-197 0 0,1 0 1 0 0,-6 3 0 0 0,-1 3 126 0 0,-2 5 0 0 0,-2-3-220 0 0,0 2 1 0 0,0 0 0 0 0,0 2 2 0 0,0 2 1 0 0,0-1 0 0 0,0 1 0 0 0,0 0-48 0 0,0-1 0 0 0,0 1 1 0 0,0 1-1 0 0,0 0-40 0 0,0 2 0 0 0,0 4 1 0 0,0 0-1 0 0,0 2-51 0 0,0 1 0 0 0,0-1 1 0 0,0 0-1 0 0,0 2-41 0 0,0-1 1 0 0,0 0 0 0 0,0-1 0 0 0,0 1-47 0 0,0-4 1 0 0,0 2-1 0 0,0-6 1 0 0,0 0-5 0 0,0-1 1 0 0,0-6-592 0 0,0 0 0 0 0,0-4 118 0 0,0-2 1 0 0,0-4-1 0 0,0-6 25 0 0,0 0 1 0 0,0-1 0 0 0,0 0 0 0 0,0-1-22 0 0,0-1 1 0 0,0-3 0 0 0,0-3 0 0 0,0 3 132 0 0,0-3 0 0 0,0-1 0 0 0,-2-1 1 0 0,0 1-4 0 0,-1 0 0 0 0,-1-6 1 0 0,4 1-1 0 0,0-2 115 0 0,0-1 0 0 0,0 1 1 0 0,0 2-1 0 0,0 1 89 0 0,0 0 0 0 0,0 4 0 0 0,0 7 1 0 0,0 0 763 0 0,0 3 685 0 0,0 4-878 0 0,0 1 0 0 0,0 13-373 0 0,0 3 1 0 0,0 4 0 0 0,0-3-1 0 0,0 2-4 0 0,0 0 1 0 0,0 0 0 0 0,1 4 0 0 0,2 2 7 0 0,0 1 1 0 0,1 1-1 0 0,-4-2 1 0 0,0 4-58 0 0,0 0 1 0 0,0 2 0 0 0,0-4 0 0 0,0 3-79 0 0,0-2 1 0 0,0 0 0 0 0,0-2-1 0 0,0-1-207 0 0,0 0 1 0 0,0-2-1 0 0,0-5-1892 0 0,0-1 589 0 0,0-1 1 0 0,0-7-1 0 0,0-4 16 0 0,0-6 0 0 0,0-3 0 0 0,0-2 1 0 0,0-1 338 0 0,0-1 0 0 0,0-3 1 0 0,-2-2 1057 0 0,-2 6 0 0 0,-16-42 0 0 0,-8-8 0 0 0</inkml:trace>
  <inkml:trace contextRef="#ctx0" brushRef="#br0" timeOffset="21">1309 3897 11880 195263 63476,'-4'5'3496'0'-37,"-3"5"-2650"0"-23,2-9 1 0-1,1 3-1 0 1,8-4-278 0 48,3 0 1 0 0,2 0-1 0 0,2 0 1 0 0,-1 0-41 0 12,1 0 0 0 0,0-1 0 0 0,-1-1 0 0 0,1-2-125 0 0,0 2 0 0 0,-1 0 0 0 0,2 2 1 0 0,3 0-103 0 0,-3 0 0 0 0,6 0 0 0 0,-2 0 0 0 0,1 0-52 0 0,-1 0 1 0 0,1 0 0 0 0,4 0 0 0 0,-3 0-83 0 0,1 0 0 0 0,-2 0 1 0 0,2 0-1 0 0,0 0-60 0 0,-2 0 0 0 0,-3 0 0 0 0,3-2 0 0 0,-2-2 31 0 0,-3 2 1 0 0,0 1 0 0 0,-2 1-118 0 0,0 0-320 0 0,0 0-4728 0 0,-3 0 3297 0 0,-3 4 1 0 0,-5-3 0 0 0,-1 2 1729 0 0,-2-6 0 0 0,-46-15 0 0 0,-8-11 0 0 0</inkml:trace>
</inkml:ink>
</file>

<file path=ppt/ink/ink2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5:23.815"/>
    </inkml:context>
    <inkml:brush xml:id="br0">
      <inkml:brushProperty name="width" value="0.04286" units="cm"/>
      <inkml:brushProperty name="height" value="0.04286" units="cm"/>
      <inkml:brushProperty name="color" value="#FFFFFF"/>
    </inkml:brush>
  </inkml:definitions>
  <inkml:trace contextRef="#ctx0" brushRef="#br0">1469 0 7923,'-6'7'-214,"4"1"1,-2-7 527,-2 3 0,6 5 1,-7-2-1,4 1 11,-2 0 0,1 2 0,4 0 1,-3 2-7,-2 0 0,-3 4 0,4 2 0,-3-1-56,3 2 0,-4 2 0,1 2 0,2 4 28,-4-1 1,2 4 0,-2-1 0,-1 2-56,1 2 0,-3-2 0,-1 3 0,1-2-37,1 4 1,1 0 0,2-1 0,-1-1 25,-2-2 1,1 2 0,-2-5 0,-2 2-122,2 4 1,2-6 0,-4 3 0,2 2 35,1 0 1,-1 3-1,-1-1 1,1 0-56,1-5 1,-1 5 0,-1-6-1,1 6-1,-5 1 1,4-7 0,-4 2-1,5 2-91,-1 1 0,-1 1 0,1 0 0,-3 1-41,0 3 1,3-2 0,-4 5 0,0-3 41,-2 5 0,6-5 0,-4 0 0,5-2 18,0-2 0,-3 3 0,1-2 1,-2 1 95,0-5 0,4 0 0,0-1 1,-1 2-12,1-2 1,4-1-1,0 1 1,-1-1-66,-2-2 1,-1 0 0,1 6-1,-1-3-5,-1-2 1,2 0 0,2 1 0,1 0-1,-2 1 0,0 3 0,-2-5 0,2-1 10,1-3 0,-1 2 1,1 0-1,0-1 31,1-3 1,-3 3-1,3 0 1,-3 2-10,1 1 1,0-2 0,2 0 0,-1 1-26,-2-1 0,0 4 1,-2 0-1,1-1-2,0-3 0,4 2 0,0-2 0,-1 1-25,-2 1 1,0 2 0,2-4 0,1-2 32,-1 0 1,3-2 0,-2 0 0,0 0-26,0 0 0,-1 1 1,5-2-1,-3 3-26,-2-4 0,2 4 0,3-5 0,-1 1 10,1-2 0,-4 1 0,4 2 0,-3-1 54,2 0 0,-2-1 0,0-2 0,2 1 1,1 0 1,-6-1 0,5 1 0,1-3-44,-3 2 0,-1-7 0,4 4 0,2-3-102,-5 1 0,6-4 0,-5 1-1475,2-2-2494,3-5 2461,-6-4 0,9-1 0,3-3 1599,3-9 0,13-58 0,3-20 0</inkml:trace>
  <inkml:trace contextRef="#ctx0" brushRef="#br0" timeOffset="1">13 3429 7712,'-8'0'1330,"3"0"1,5 2-875,0 2 0,5 2 0,-1 6 0,3 3-84,2 1 0,1-3 0,-1 9 0,-1 3-81,2 2 0,-1 2 1,0-2-1,-1 0-53,-4 0 0,4 5 1,-4-2-1,2 0 28,-2-2 1,-2-7-1,1-2 1,-2 0-118,-1 0 0,6-9-283,-4 4 0,8-12 64,-1 2 0,0-4 0,5-4 49,2-4 1,-3-2 0,5-2-1,-1-5 104,3-3 1,4-4 0,-1 2 0,2-4 89,-2 3 1,2-2-1,-2 2 1,2-2-111,-2 2 1,1-1 0,-4 3 0,0 2-122,2 2 0,-4-1 0,1 5 1,0 1-227,0 0 0,-3 5 1,-3-2-1,-2 1-594,-3 2 1,0 2-891,4 4 1,-4-2-620,0-4 2387,-5-3 0,-7-30 0,-11-12 0</inkml:trace>
  <inkml:trace contextRef="#ctx0" brushRef="#br0" timeOffset="2">2877 422 7811,'-8'-6'328,"1"4"693,5-2 0,-1 3-487,-5 1 1,3 1 0,-2 3-233,-2 6 1,2 1 0,3 5 0,-1 0-96,-5 2 1,4 8 0,-4 6-1,-2 3-7,-1 1 1,-5 5 0,2 3 0,-1 4-3,-2 5 0,5-3 1,-5 1-1,0-1-97,0-2 1,1 3 0,-4-2 0,4 2 10,0-4 0,0-1 0,3-4 0,-1 1 13,-3 3 1,3-5-1,-4 0 1,3 0-4,3-2 1,-3 3 0,-1-4 0,5 2-117,-2 1 1,5-8 0,-4 2-1,0 4 69,-4-2 0,1 2 0,3-2 0,-4 5 72,-1 2 1,3-4 0,-4 7 0,0 1 25,1-3 1,-2 3-1,2-2 1,-1-1-16,0 5 1,4-9 0,0 1-1,2-1-88,4-1 0,-4-1 1,2-3-1,2 2-92,-2-4 0,-2 0 0,4-4 0,0 5-12,2-1 1,2 2-1,-8 0 1,2-4 9,1 1 0,1-2 0,0 5 0,2 0 28,-1-5 1,0-2 0,-1-3 0,2-3 52,4 2 0,-5-2 0,1 2 1,0-2-21,0 2 1,2-2 0,-3 2 0,1-2-17,-1 3 0,1-5 0,1 0 1,2-2-76,-2-2 0,3 3 0,-3-4-1042,1 1-1315,-4-5-1966,9-4 2307,-3-4 0,4-6 2070,0 0 0,0-48 0,0-15 0</inkml:trace>
  <inkml:trace contextRef="#ctx0" brushRef="#br0" timeOffset="3">1576 3190 7914,'-8'0'1698,"2"0"-766,2 0 1,1 4 0,4 4-332,5 3 1,0-2 0,1 2 0,0 5-106,2 1 0,-4-2 1,3 5-1,0 3-122,0-2 1,3 6 0,-4 0 0,-1-1-91,2 1 1,-4-4 0,1-3 0,-1 0-122,1-1 0,3-2 0,-4-6-202,3-3 1,-3-4 0,4-4-94,1 0 1,-1-2-1,0 1 1,3-6 181,2 1 1,2-6 0,2-6 0,1 1-16,2 1 0,-2-7 1,2 3-1,2-3 30,-1-1 1,5 4-1,-4 0 1,4-1-586,-4-2 1,0 3 0,-2 1 0,0 1-1859,-1-1 1,2-1 0,-1-3 2377,4-2 0,6-15 0,-1-5 0</inkml:trace>
  <inkml:trace contextRef="#ctx0" brushRef="#br0" timeOffset="4">4453 770 7798,'-5'8'4,"-4"-1"645,-1-2 0,1 3 1,4-2-123,-1 2 1,-3-2 0,1 8-156,3-4 0,-5 4 0,5 0 0,-2 5-29,3 0 1,-4 1 0,1 3-1,3 2-97,-2 3 0,-4 3 0,4 6 1,-6 2 23,0 1 0,0 4 0,-4-2 1,0 0-4,2 5 1,-5 1-1,3 2 1,2-3-24,-4-1 1,5 3 0,-4-1 0,-1 1 50,-2-1 1,1 4-1,1-9 1,-1 4-34,0 1 0,1 4 1,-4-2-1,3-3-45,2-1 1,-3-4 0,3 3 0,-2-2 12,2 0 0,2 0 1,1-5-1,2 5-50,2-1 1,-8 2-1,2 1 1,3-3-71,-2-1 0,1 3 1,-4-2-1,5 0-19,-2-1 0,3 0 1,-4-1-1,0 0 4,3-2 0,-1 3 0,1-2 0,2-3-46,-1-1 1,-1-5-1,1 3 1,1 0-84,-1-1 0,-1-1 1,1 1-1,1-3-29,-1 2 0,4 0 1,0 2-1,-2-5 35,0 2 1,-1-2 0,2 3 0,1 2-2,-2-2 1,0 1 0,-2-4 0,0 0-43,5 1 1,-5-3 0,6 2 0,-2-1-140,0-5 0,0 1 0,0 0 0,4-5-229,-2 0 1,4-3 0,-2-3 0,-1 1-561,2-2 0,-2 1-2424,5 1 1117,0-8 0,0 1 1102,0-12 1,0 1 0,0-10 1203,0-1 0,-31-45 0,-9-15 0</inkml:trace>
  <inkml:trace contextRef="#ctx0" brushRef="#br0" timeOffset="5">3128 3526 7840,'0'12'2437,"0"-4"1,3 0-1830,1 1 0,-2-1 0,6-1 0,-2 5-218,0 1 1,-1 3-1,0 4 1,2 0-110,1 3 1,-5 2-1,5 2 1,-2 3 35,0 0 0,-2 1 0,0 2 0,1-4-119,-2 0 0,2-2 0,-4 1 0,2-6-94,0-1 1,3-4-1,-4-5-46,3 1 0,4-7 0,-2-2-139,5-8 0,0-2 1,0-7-1,4 0 107,-1-3 1,6 2 0,-5-6 0,3-3 76,4 1 0,-2-2 0,5 0 0,-4-1 6,4 1 1,-2 0 0,3 2 0,1-2-85,0 3 1,-3-1-1,-1 3 1,4 0-266,0 3 0,-4-1 0,-3 2 0,-1 5-212,-2 0 1,0 2 0,-6 0-2532,-2 5 457,-2 2 1805,-4 1 1,-62-7 0,-16 1 0</inkml:trace>
</inkml:ink>
</file>

<file path=ppt/ink/ink2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5:23.821"/>
    </inkml:context>
    <inkml:brush xml:id="br0">
      <inkml:brushProperty name="width" value="0.04286" units="cm"/>
      <inkml:brushProperty name="height" value="0.04286" units="cm"/>
      <inkml:brushProperty name="color" value="#FFFFFF"/>
    </inkml:brush>
  </inkml:definitions>
  <inkml:trace contextRef="#ctx0" brushRef="#br0">13 1276 7727,'-7'0'1794,"2"4"1,6-2-1455,3 3 1,6-4 0,7 1 0,-1-1-56,2 5 0,0 3 0,8-1 1,0 4-65,2 4 1,10-1 0,-2 3 0,3 4-137,2 2 0,-3-1 0,0 1 0,-3-3-206,-3-1 1,-4-5 0,2 0-1,-5-1-598,-6-2 1,-6-5-376,1-3 1,-9-4 0,-1-4 1093,-8-4 0,-17-19 0,-12-5 0</inkml:trace>
  <inkml:trace contextRef="#ctx0" brushRef="#br0" timeOffset="1">326 1192 7810,'7'2'0,"-2"-1"645,0 4 0,-2 2 0,5 0-86,1-1 1,2 2 0,1 3-1,-1-2-230,2-1 1,2-4-1,2 4 1,-1 0-310,2-2 1,-5 3 0,4-2 0,-2 0-140,2 2 1,0-4-2241,-5 5 814,-2-9 0,-10 6 1545,-6-7 0,0-7 0,-4 2 0</inkml:trace>
  <inkml:trace contextRef="#ctx0" brushRef="#br0" timeOffset="2">120 1048 7839,'-8'0'847,"1"0"0,3 4 0,-2 1-492,0 1 0,4-1-533,6 3 0,-3-5 1,8-1-1,5 0-1258,0-2 1436,6 0 0,59-11 0,19-1 0</inkml:trace>
  <inkml:trace contextRef="#ctx0" brushRef="#br0" timeOffset="3">506 843 7839,'-8'0'213,"0"0"120,-1 6 1,-2-5 0,-1 2 0,-1-2 263,2-1 1,-1 0 0,0 0 0,-1 0-334,2 0 1,-1 1 0,0 3 0,-1-1-136,2 0 0,3 3 0,4 4 1,-1-1-34,2 3 1,0 3-1,7-2 1,4 5-89,3 0 1,6-2 0,3 2 0,2-4-16,3 4 0,-2-5 1,2-3-1,-3-4-84,-1 1 1,0-3-1,-6-4 1,1 0-144,-4 0 0,0-5 1,-5-3-1,-2-6-61,-3-1 0,-2-1 0,-2-2 1,-3-4 57,-2-2 1,-7 3 0,-4-1 0,3 2 106,-2-2 1,2 6 0,1 0-1,0 2 310,8 1 0,-4 5 288,6 1 0,2 4 0,4 2-42,8 5 0,4 6 0,4-4 1,-1 6-117,6 0 1,0 0-1,6 0 1,3 4-99,3 0 1,1 6 0,0-2-1,0 1-53,-1 5 1,-3-2 0,-3 0 0,-2 0-141,-3 0 1,-4-5 0,-9-3-402,-3-4 0,-4-2 0,-11-2-344,-5-2 1,-8-5 0,-1-1 0,-1 0-431,-3 0 1,-2-1-1,-4-5 1,2-3 1155,-4-4 0,-29-33 0,-14-13 0,-4-6 0,-2-1 0</inkml:trace>
  <inkml:trace contextRef="#ctx0" brushRef="#br0" timeOffset="4">314 603 7839,'1'-7'354,"2"2"240,0-1 0,6 5 0,0-4 103,7 3 0,-2 2 0,7 2 0,0 3-36,2 3 0,5 4 0,7 4 0,2 4-330,4 3 1,-1-4 0,-4 1 0,0 2-183,0 1 0,-1-2 0,-6-1 0,-3-3-332,-9-8 1,-8-2-790,-1-3 0,-6-4 341,-2 5 0,-6-10 0,-7-3 0,-3-3 258,1 0 0,-8-8 1,5 1-1,-5-4 79,-2 2 0,6-4 0,-1 4 0,0-1 69,1-5 0,-2 4 0,5-2 0,2 4 223,5 5 1,4-3 0,5 2 585,0 2 1,6 6-1,6 2 1,7 5-110,2 1 0,5 7 0,-1 1 0,1 2 50,2 2 0,0 4 1,-2-1-1,0 3-580,-2-1 0,1-8 0,-9 3 1,-2-2-1953,-5 0 0,0-2 272,-6 2 0,1-9 1735,-8 4 0,-3-3 0,-6-2 0</inkml:trace>
  <inkml:trace contextRef="#ctx0" brushRef="#br0" timeOffset="5">687 349 7039,'8'0'1637,"-3"-4"1,3-4-1201,-1-3 0,-3-6 1,4-4-1,0-3-623,-1 2 1,2-5 0,-4 0 0,1-1-240,-1 3 1,3 1-1,-5 2 1,1 4-356,-3 0 0,-1 6 0,0 4 780,0-1 0,-27 46 0,-6 11 0</inkml:trace>
  <inkml:trace contextRef="#ctx0" brushRef="#br0" timeOffset="6">506 1 8396,'4'7'455,"0"1"0,2 1-107,-2 2 1,2 2-1,12-1 1,1-1 342,5 1 0,5 5 1,3 2-1,8 1-798,10 7 1,2 4 0,5 1 0,-1 0-1219,2-2 0,-5-1 0,-2 1 1325,-5 1 0,0 2 0,-3-3 0</inkml:trace>
  <inkml:trace contextRef="#ctx0" brushRef="#br0" timeOffset="7">1613 1180 7923,'-12'-6'2814,"6"-1"-2414,0 7 1,12 1 0,3 5 0,4 0-141,2 0 1,9 4-1,-1-2 1,4 3-218,-1 2 1,4 2 0,-1 2 0,2-1-140,2 1 0,-2-3 1,0 4-1,-2-4-417,-2 4 1,-2-1 0,-2-5 0,-3 3-2700,-4-5 3212,-8-7 0,-61-44 0,-22-21 0</inkml:trace>
  <inkml:trace contextRef="#ctx0" brushRef="#br0" timeOffset="8">1842 1083 8404,'11'0'990,"-3"5"0,1-1-620,0 4 0,2-5 0,1 5 0,2 0-122,2 0 1,-2 2 0,5-2 0,0 3-363,-1 0 0,-2-2 1,3-2-1,-1-2-1117,-4 2 0,-4-4-1853,-2 2 3084,-11-4 0,-63-29 0,-26-4 0</inkml:trace>
  <inkml:trace contextRef="#ctx0" brushRef="#br0" timeOffset="9">1662 915 7797,'-13'0'2804,"5"4"-2539,-1 1 1,6 0-1688,-5-1-1197,6-3 2619,2 3 0,60-13 0,17-5 0</inkml:trace>
  <inkml:trace contextRef="#ctx0" brushRef="#br0" timeOffset="10">1937 699 7797,'-5'4'-79,"-2"3"0,4 2 0,-2-1 743,-3 1 0,5 2 1,-4 0-230,2 1 1,-3 2 0,3 0 0,3 2-231,1 0 1,1-3 0,0-2 0,1 4-50,3-1 1,3 1 0,9 1 0,2-2 71,0-4 0,4 8 0,4-2 1,2-3-78,-1-4 0,-1 1 0,-2-8 0,-2 2-277,4-2 0,-7-4 0,-3-3 0,-3-4-296,-1-5 0,-5-2 0,-3-2 0,-4-1 137,0 0 0,-4 4 0,-4-3 1,-4-1 11,-4 0 1,1 5 0,-4-4 0,0 5 104,1-5 1,-1 6 0,-1-4 0,4 3 154,1 0 0,4 6 1,-1 0 156,0 1 0,7 3 194,5 3 0,7 0 0,9 1 1,4 1 37,3 3 1,2 7-1,3 0 1,5 4 0,5 1 121,2 3 1,5 7 0,-2 3 0,0-1-464,-3 0 1,-6 1 0,-5-5-1,-4-2-825,-6-4 0,-6-3 115,-4-4 0,-11-6 0,-11-3 0,-6-3-186,-2-3 1,-9-9 0,-2-10-1,-1-2 861,1-4 0,-3-1 0,-19-15 0,-8-5 0,-11-6 0,3-2 0</inkml:trace>
  <inkml:trace contextRef="#ctx0" brushRef="#br0" timeOffset="11">1937 541 8108,'0'-7'1389,"0"-1"0,1 4 1,5 2-1,3 2-670,4 2 1,6 4 0,8 4 0,2 5-147,7 1 0,4 7 1,9 2-1,-1 6-336,-4 0 1,1-4 0,-6 1-1,-6-4-572,-7-6 1,-7-3-129,-7-8 1,-7-3 0,-6-1-1,-10-7-350,-8-10 1,-4-3 0,-3-6 0,0-2 171,-2 2 0,0-4 1,4 0-1,0-1 116,0 3 0,1 0 0,3-1 334,4 3 1,3 1 0,1-1 0,5 4 191,3 2 1,4 3-1,8 6 1,4 4 503,7 3 1,-3 2-1,5 3 1,3 4 222,3 3 0,5 0 1,-2 2-1,-1 1-448,0 2 1,-2-3 0,-5 3 0,-4-4-972,0 0 0,-4-4-597,-7 0 0,-2-5 1,-10 2-1743,-7-3 3030,0-9 0,-60-32 0,-6-12 0</inkml:trace>
  <inkml:trace contextRef="#ctx0" brushRef="#br0" timeOffset="12">2227 326 7886,'12'0'778,"-4"0"-372,0 0 1,-4 0 0,4-1-1,2-5-42,0-2 0,1-5 0,-2-5 0,-1 0 0,2-4-549,0-2 0,1 2 0,0-4 0,-3 3-511,-3-2 0,0 6 1,-1-1-1,-1 3 696,-2 3 0,-33 22 0,-8 6 0</inkml:trace>
  <inkml:trace contextRef="#ctx0" brushRef="#br0" timeOffset="13">2033 25 8297,'3'9'1175,"0"1"1,1-2 0,5-2-706,4 0 0,7 3 1,12 9-1,11 2-163,11 8 1,7 2-1,13 12-984,2 1 1,-4-1 0,2-1-1,-9-5 677,-7-4 0,8 17 0,-9 3 0</inkml:trace>
</inkml:ink>
</file>

<file path=ppt/ink/ink2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5:23.835"/>
    </inkml:context>
    <inkml:brush xml:id="br0">
      <inkml:brushProperty name="width" value="0.04286" units="cm"/>
      <inkml:brushProperty name="height" value="0.04286" units="cm"/>
      <inkml:brushProperty name="color" value="#FFFFFF"/>
    </inkml:brush>
  </inkml:definitions>
  <inkml:trace contextRef="#ctx0" brushRef="#br0">24 1347 7719,'-8'7'302,"0"1"0,5-3 658,-1 3 1,3-2-1,2-1-570,3 2 1,3-5 0,6-2 0,3 2-118,5 3 1,1-2 0,2 5 0,2 1-75,2 2 1,4 2 0,7 2-1,2 5-177,2 4 1,-3-1 0,-1 2 0,-2-2-340,-1 2 0,-5-3 0,-4-2 0,-6-3-1525,-5-5 0,-4-5 733,-2-7 0,-8-7 1109,-4-3 0,-39-40 0,-11-9 0</inkml:trace>
  <inkml:trace contextRef="#ctx0" brushRef="#br0" timeOffset="1">313 1240 8251,'12'7'633,"-4"2"0,0-3 0,1-1 55,2-1 1,5 5-1,1 1 1,3-1-350,1 3 0,1 6 0,4-1 1,0 0-312,2 1 1,-1 2-1,-5-5 1,-4 1-2231,-6-4 1326,3-4 1,-15-3-1,-1-6 1,-10-3-1095,-8-6 1970,-3 1 0,-56-30 0,-13-8 0</inkml:trace>
  <inkml:trace contextRef="#ctx0" brushRef="#br0" timeOffset="2">84 1119 7721,'-12'-4'2343,"0"2"-2454,5-3 0,3 5 111,8 0 0,41 0 0,13 0 0</inkml:trace>
  <inkml:trace contextRef="#ctx0" brushRef="#br0" timeOffset="3">338 952 7722,'-13'0'783,"1"1"-334,0 3 0,4-4 0,0 5 0,-2-2-192,0 0 0,2-2 0,0 4 0,0-3-93,1 3 0,-2-2 0,5 5 0,1 1-114,2 2 1,1 1-1,1-2 1,4 4-27,7-2 0,2 4 0,6-1 0,1 2-25,2 0 0,5-7 0,-1 2 0,-3-3-7,-2-2 0,-3-3 1,1-4-1,-1 0-178,0 0 0,-6-4 1,-5-4-1,-4-3-24,-1-2 0,-3 1 0,-3-6 0,-1 0 19,-4-1 1,-3-3-1,-1 5 1,0 1 11,0-1 0,-2 1 1,0 4-1,3 0 4,1-2 0,3 4 276,-1-3 1,7 7 0,1 2 122,6 1 1,6 3 0,3 4 0,3 1 78,0 9 0,6-1 0,6 2 0,0 0-33,4 5 0,-2 5 1,1 2-1,1 1 2,-5-1 1,2-3-1,-3 1 1,-5-2-288,-2 2 0,-10-6-323,1-4 0,-9-7 0,-5-3 0,-8-4-476,-9-1 1,-1-6 0,-3-4 0,-1-2-1081,-3-5 1894,-3-3 0,-55-47 0,34 24 0,-1 2 0</inkml:trace>
  <inkml:trace contextRef="#ctx0" brushRef="#br0" timeOffset="4">229 615 7722,'5'-8'458,"-2"4"1,5 2 0,1-2 24,2 2 1,2-2 0,2 5 0,4 3 149,3 4 0,1 7 0,9 1 0,3 2-215,4 5 1,-2 5-1,4 3 1,0 1-328,-1-1 1,0-4 0,-9 1 0,-5-8 12,-4-3 1,-5-5-377,-5 1 0,-7-9 0,-5-4 0,-6-5-419,-5-7 0,-2 0 1,-2-5-1,-2-3 155,-2-2 0,-1-4 0,-3-1 0,2-1 212,1 2 0,0 0 0,-3-1 1,1-3 148,2 0 0,6 3 1,-2 0-1,4 4 237,4 3 1,2 2 0,6-4 0,0 8 452,0-1 0,10 4 0,3 3 0,4 5 104,5 2 1,2 1 0,3 1 0,2 5-96,2 6 1,-2 0-1,1 8 1,-1 3-383,-2-1 0,-2-2 1,-2-1-1,-3-1-2169,-3-5 381,-5 2 1,-6-11-1,-6-6 1646,-7-7 0,-41-24 0,-10-12 0</inkml:trace>
  <inkml:trace contextRef="#ctx0" brushRef="#br0" timeOffset="5">638 349 7592,'6'0'421,"-2"-4"0,2-3 1,-2-6-1,0-2 189,1-3 1,-1-2 0,2 3 0,0-2-363,1-2 0,-3 1 0,3-2 0,-1 2-364,1-2 0,-3 2 0,3 0 1,-2 2-345,-2 6 0,-2 0 0,0 0 460,3 5 0,-24 18 0,-1 9 0</inkml:trace>
  <inkml:trace contextRef="#ctx0" brushRef="#br0" timeOffset="6">519 1 7708,'-8'5'504,"1"-3"0,4 6 23,-1 1 0,2-1 0,7-1 195,2-3 1,5 5 0,4 1-1,4-1-330,3 3 0,7 5 0,6 3 1,7 6-172,4 2 1,-3-1 0,2 3-1,-2 1-781,2-2 0,-4-2 0,-6 1 0,-5-8 560,-7-2 0,-16-6 0,-4 1 0</inkml:trace>
</inkml:ink>
</file>

<file path=ppt/ink/ink2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5:52.193"/>
    </inkml:context>
    <inkml:brush xml:id="br0">
      <inkml:brushProperty name="width" value="0.05714" units="cm"/>
      <inkml:brushProperty name="height" value="0.05714" units="cm"/>
      <inkml:brushProperty name="color" value="#FFFFFF"/>
    </inkml:brush>
  </inkml:definitions>
  <inkml:trace contextRef="#ctx0" brushRef="#br0">873 53 8816,'0'-10'2180,"0"2"-2041,0 8 0,-2 0 1,-1-2 42,-3-4 0,-2 5-56,2-5 0,2 4 0,-7 2-89,-3 0 1,4 0-1,-1 0 33,-3 0 1,-1 0-36,-3 0 1,1 0 0,-1 0 30,1 0 0,-1 0 1,1 0-94,-1 0 1,1 0 0,-1 0-7,1 0 1,0 0 0,-1 0 53,1 0 0,-1 0 1,1 0-1,-1 0-8,1 0 0,5 2 0,0 2-10,-1 1 1,-3 1-1,-1-6 1,1 2 12,5 4 0,-5-4 1,5 4 12,-5-4 0,4-2 1,1 0 47,-3 0 0,-1 0-46,-3 0 0,1 0 1,-1 0 2,1 0 1,5 0-24,0 0 0,1 0 0,-5-2 11,5-4 0,-5 4-33,4-4 0,3 2 23,-3-2-1,8 5 1,-3-9 105,7 4 90,0 4 30,0-6-33,0 8-784,0 0 572,0 8 1,0 2 0,0 7 0,0 1 37,0-1 0,0 3 1,0 3-1,0 4 16,0 0 1,0 6 0,0-4-1,0 6-13,0 6 1,0-4-1,0 4 1,0-5-17,0-1 0,0 6 0,0 0 0,0-2-14,0-2 0,0-3 0,0 1 1,0 0-4,0 0 0,0 0 0,0 0 0,0-2 53,0-4 1,0 8-1,0-6 1,0 0-55,0 2 1,0-2-1,0 0 1,0-2-1,0 2 1,0-3 0,0 1 0,0 0-4,0-2 1,-6 6 0,0-4 0,2 2 1,2-2 0,2 4 1,0-4-1,0 4 0,0 2 1,-2 0 0,-2 0-1,-2 0-7,3 0 1,1 0 0,2 0 0,0 0-7,0 0 1,0-6 0,0 0 0,0 2-10,0 2 1,0-4-1,0-2 1,0 0 6,0 1 1,0 1 0,0 4 0,0-2 6,0-2 1,0-2 0,0 6 0,0-2 1,0 0 0,0 6 1,2-8-1,1 2-2,3-2 1,0 4-1,-6-4 1,0 2-2,0-2 1,0-1-1,0-5 1,0 4-5,0 0 1,0 4 0,0-6 0,0 1-8,0-1 0,0 6 1,0-4-1,0 2 15,0 0 0,0-5 1,0 5-1,0 0 11,0-2 1,0 4 0,0-6 0,0 2-7,0 4 0,0-3 1,0-1-1,0 0 3,0 0 0,0 0 0,0 4 0,0-2-5,0 3 1,0-1-1,0 0 1,0-2-1,0 2 0,0 2 1,0 0-1,0-2-6,0-2 0,0-2 1,0 4-1,0-2 2,0 2 0,0-4 0,0 1 0,0-1-7,0 0 0,0-4 0,0 4 1,0-1 4,0-5 1,0 4-1,0 0 1,0 1-9,0-1 0,0-2 1,0-5-1,0 1 12,0 4 0,0-3 1,0 3-12,0-4 1,0-1 0,0-1 0,0 1-3,0-1 1,0 1 0,0-1-12,0 1 1,0-1 0,0 1-4,0-1 1,0-5 0,0-1 2,0 3 0,0 1 31,0 3 1,0-6 17,0-1-69,0 1 1,0-1-269,0 1-470,0-8 342,0 4 1,2-8 421,4 0 0,-43 39 0,-4 9 0</inkml:trace>
</inkml:ink>
</file>

<file path=ppt/ink/ink2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6:05.225"/>
    </inkml:context>
    <inkml:brush xml:id="br0">
      <inkml:brushProperty name="width" value="0.025" units="cm"/>
      <inkml:brushProperty name="height" value="0.025" units="cm"/>
      <inkml:brushProperty name="color" value="#FFFFFF"/>
    </inkml:brush>
  </inkml:definitions>
  <inkml:trace contextRef="#ctx0" brushRef="#br0">0 18 23409,'12'9'817,"0"-3"-594,1-4 1,-3-2 0,2 0-31,1 0 0,-3 0 0,1 0-49,3 0 0,2 0 0,1 0-45,1 0 0,-1 2 0,0 2-36,1 2 0,-6 0 0,-1-6 0,3 0-59,1 0 1,-3 0-1,0 0 1,1 0 39,3 0 1,1 0-1,1 0 1,-1 0-2,1 0 0,-7 0 1,1 0-1,1 0 3,3 0 1,1 0-1,1 0 1,-1 0 1,1 0 0,-1 0 0,1 0 11,-1 0 0,1 0 1,-1 0-16,1 0 1,-1 0-1,1-2-35,-1-4 0,0 4 1,1-4 11,-1 4 1,1 2 0,-1 0-40,1 0 1,-1 0 0,1 0 3,-1 0 0,1-6 0,-1 0 14,1 3 1,-7 1 0,1 2 4,1 0 0,-3 0 0,2 0-6,1 0 1,3 0-1,1 0 37,1 0 1,-1 0 0,1 0-25,-1 0 1,-1-2 0,-3-2 0,-1-2 17,2 2 1,-5 2 0,3 2 0,1 0-7,3 0 1,1 0 0,1 0-20,-1 0 1,1 0 0,-1 0-24,1 0 1,-7 0 0,1 0 3,2 0 0,1 0 0,3 0 8,-1 0 1,-5 0 0,-1 0 19,3 0 1,-4 0 0,1 0-10,3 0 0,1 0 3,3 0 1,-1 0-14,1 0 1,-7 0 1,1 0 1,0 0-13,5 0 1,-5 0-4,-1 0 1,-5 0-106,6 0-79,-8 0-2,11 0 71,-13 0 70,6 0 102,-8 0 14,0 0 1,0 8-54,0 4 0,0-3-1,0 3 1,0-6-1,0 5-11,0 3 0,0-4 0,-2-1 1,-2 1-15,-2 0 1,1 1 0,5 7 17,0-1 1,-6 1-1,0-1-10,2 1 1,2-1 0,2 1 0,0-1-2,0 1 0,0-1 1,-2 1-1,-2-1 19,-2 0 0,1 1 1,5-1-1,0 1-1,0-1 0,0 1 0,0-1 0,0 1 10,0-1 0,0 1 1,0-1-1,0 1 8,0-1 1,0 2 0,0 3-1,0 1 7,0-2 1,0-1-1,0-3 1,0 3-11,0 3 0,0-4 1,0 5-1,0-5-4,0-1 1,0 5-1,0 0 1,0-2-9,0-1 1,0-3 0,0 3 0,0 1 4,0 2 1,0 3 0,0-5 0,0 2 4,0-1 1,0-1-1,0 0 1,0 4-8,0 3 0,0-5 0,0 4 0,0-2-2,0-3 1,0-1 0,0 0 0,0 3-5,0-3 1,0-2 0,0-1 0,0-1-7,0 1 1,0 5-1,2 0 1,1-1 3,3-3 1,0-1-1,-6 1 1,0 2 15,0 3 0,0-1 0,0-4 0,0 3-21,0 1 1,6 0 0,0-5 0,-2 1-18,-2 4 0,-2-3 0,0 3 0,2-4 20,3-1 1,-3-1 0,4 1 0,-4-1-1,-2 1 0,0 5 0,0 0 0,0-1-14,0-3 1,6-1 0,0 1 0,-2 2-4,-2 3 1,-2 1 0,0-4 0,0 2 0,0-1 1,0-1 0,0 0 0,0 3 10,0-3 0,0 0 0,1 1 0,3 1-21,2-2 1,0-1 0,-6-3-1,0 1 35,0-1 1,0 1 0,0 1 0,0 2-18,0 3 0,0-1 1,0-4-1,0 3 2,0 1 1,0 2-1,0-3 1,0 1 0,0-2 1,0 4-1,0-1 1,0-1-2,0 2 0,6-3 0,0 5 0,-2-2 14,-3-4 0,-1 5 0,0-3 0,0 0-2,0 2 0,0-5 0,0 3 0,0-2-15,0 3 0,0-5 0,0 6 0,0-1-5,0-1 1,0 2 0,2-4 0,2 3 5,2-3 1,0 0 0,-6 1-1,0 1-31,0-2 0,0 5 0,0-3 0,0-2 9,0-1 0,0 3 0,0 0 0,0-1 11,0-3 0,0 4 1,0 1-1,0-3-11,0-2 0,0-1 0,0 1 0,0 3 35,0 1 0,0 0 1,0-5-1,0-1-13,0 1 0,0-1 1,0 0-1,0 1 12,0-1 1,0 7 0,0-1-1,0-2-36,0-1 1,0-3-1,0 1 1,0-1 66,0 1 0,0-1 0,0 0-22,0 1 0,0-1 0,0 1 1,0-1-5,0 1 0,0-7 0,0 1 1,0 2-3,0 1 1,0 3 0,0-1-14,0 1 0,2-3 0,2-1-51,2-3 0,-1 1-124,-5 5 1,0-5-131,0 0 1,0-6-220,0 5 1,0-9 534,0-2 0,-31-101 0,12 34 0,0 0 0</inkml:trace>
</inkml:ink>
</file>

<file path=ppt/ink/ink2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6:17.503"/>
    </inkml:context>
    <inkml:brush xml:id="br0">
      <inkml:brushProperty name="width" value="0.025" units="cm"/>
      <inkml:brushProperty name="height" value="0.025" units="cm"/>
      <inkml:brushProperty name="color" value="#FFFFFF"/>
    </inkml:brush>
    <inkml:brush xml:id="br1">
      <inkml:brushProperty name="width" value="0.04286" units="cm"/>
      <inkml:brushProperty name="height" value="0.04286" units="cm"/>
      <inkml:brushProperty name="color" value="#FFFFFF"/>
    </inkml:brush>
  </inkml:definitions>
  <inkml:trace contextRef="#ctx0" brushRef="#br0">86 1033 21716,'-18'0'-348,"1"0"1,-1 0 76,1 0 346,7 0 0,4 0 1,12 0-87,6 0 0,-2 0 0,1 0 0,3 0-18,1 0 0,3 0 1,-1 0-1,1 0 27,-1 0 1,3 0 0,1 0 0,2 0 10,-1 0 1,3 0 0,0 0 0,0 0 48,1 0 0,3 0 0,-4 0 0,0 0 90,0 0 0,6 0 0,-3 0 0,1 0 24,0 0 0,0 0 1,6 0-1,0 0-64,0 0 0,0 0 1,-1 0-1,3 0-95,4 0 1,-2 0 0,7 0 0,1 0-64,-2 0 0,5 0 1,-3 0-1,3 0-39,3 0 1,-7 0 0,-1 0 0,-1 0 24,1 0 0,-6 0 0,0 0 0,-4 0 33,-1 0 1,-6 0 0,9 0-1,-3 0 32,-3 0 1,1 0 0,2 0 0,1 0 35,0 0 0,0 0 0,-2 0 0,-2 0 46,-2 0 0,1 0 0,4 0 1,-1 0-6,-3 0 0,3 0 1,-4 0-1,4 0-4,2 0 0,-6 0 0,0 0 0,4 0-69,6 0 1,-1 0 0,9 0 0,1 0-19,3 0 1,1 0-1,1 0 0,1 0-110,4 0 0,-1 0 0,5 0 0,0 0 32,0 0 1,2 0-1,6 0 1,0 0 48,-1 0 1,1 0 0,2 0-1,4 0 23,5 0 1,-5 0 0,-4 0 0,-6 0 110,0 0 1,4 0-1,3 0 1,5 0 0,1 0 0,-5 0 0,2 0 1,-2 0-68,1 0 1,-3 0 0,4 0 0,-4 0 13,-3 0 0,9 0 0,2 0 0,1 0-45,1 0 0,-9 0 0,3 0 1,-2 0-9,1 0 0,-3 0 0,6 0 0,-3 0-12,1 0 1,8 0-1,-5 0 1,-1 0 4,-8 0 1,0 0 0,-6 0 0,3 0-12,3 0 1,0 0 0,0 0 0,0 0 16,0 0 0,0 0 1,-11 0 0</inkml:trace>
  <inkml:trace contextRef="#ctx0" brushRef="#br0" timeOffset="1">7724 1033 22772,'9'0'-3,"51"0"-17,-1 0 0,-1 0-4,2 0 0,-4 0 0,6 0 0,-2 0 12,-3 0 1,-1 0-1,0 0 1,4 0 23,3 0 0,-7 0 0,2 0 0,-4 0-4,-1 0 0,-1 0 0,3 0 0,-1 0-6,-2 0 0,5 0 1,-13 0-1,1 0-4,-4 0 0,1 0 0,-1 0 0,-2 0 2,-2 0 0,-4 0 0,0 0 0,0 0 10,3 0 0,1 0 1,-6 0-1,-2 0-4,3 0 0,1 0 0,0 0 0,-2 0-8,-2 0 1,-8 0-1,4 0 1,-1 0 7,-1 0 0,0 0 1,-5 0 19,-1 0 1,0 0 0,1 0-25,-1 0 0,1 0 0,-1 0-4,1 0 1,-7 0 0,1 0 0,2 0-1,1 0 1,3 0-1,-1 0 13,1 0 1,5 0-1,2 0 1,0 0 6,1 0 1,5 0 0,-2 0 0,4 0-14,2 0 1,0 0 0,1 0 0,3 0-17,2 0 1,6 0 0,-3 0 0,3 0-7,1 0 1,5 0 0,-11 0-1,3 0 25,3 0 0,9 0 0,3 0 0,0 0-4,0 0 1,4 0-1,-4 0 1,1 0 30,-1 0 0,0 0 0,-4 0 1,2 0 7,-1 0 1,3 0 0,-2 0 0,0 0-50,2 0 0,1 0 1,5 0-1,-4 0-18,-2 0 0,4 0 0,-6 0 0,-4 0 5,-5 0 0,5 0 0,-5 0 0,-3 0 31,-1 0 1,1 0 0,-3 0 0,2 0 29,3 0 1,-3 0 0,0 0 0,-1 0-31,1 0 0,-6 0 0,1 0 0,-3 0-45,-2 0 1,-2 0-1,-2 0 1,-2 0-11,2 0 1,0 0 0,-1 0 0,-5 0-10,0 0 0,-6 0 0,5 0 0,-5 0 70,-1 0 1,-1 0-1,0 0 43,1 0 1,-1 0 0,1 0-48,-1 0 0,1 0 1,-1 0-5,1 0 0,-1 0-6,1 0 1,-1 0 0,1 0-10,-1 0 0,-5 0 0,-1 0-3,3 0 1,1 0-1,3 0 2,-1 0 1,-5 0 0,0 0 0,1 0 1,3 0 0,1 0 0,1 0 1,-7 0-1,1 0 14,2 0 1,1 0 0,3 0 3,-1 0 1,0 0-1,1 0-27,-1 0 0,1 0 0,-1 0 0,1 0-9,-1 0 1,1 0-1,-1 0 1,1 0 10,-1 0 0,1 0 0,-1 0 75,1 0 0,-1 0 1,0 0-1,1 0 7,-1 0 0,1 0 0,-1 0-50,1 0 0,-7 0 1,1 0 0,2 0 0,-5 0 1,3 0 25,2 0 1,-5 0-8,3 0 1,0 0 0,5 0 9,0 0 0,1 0 1,-1 0-1,1 0-8,-1 0 1,-5 0 0,0 0 0,1 0-40,3 0 0,1 0 0,1 0 0,-1 0 1,-5 0 0,-1 0-22,3 0 0,-4 0 110,1 0 1,1 0-3,5 0-43,-7 0-86,-2 0-124,-8 0-502,0 0 1,-54 0 0,-14 0 0</inkml:trace>
  <inkml:trace contextRef="#ctx0" brushRef="#br1" timeOffset="2632">6635 472 7802,'-10'17'104,"1"-7"1,5-2 188,-2-1 0,0-3 0,6 8 52,0 2 0,0 1 1,0 3-115,0-1 1,0 0 0,0 3-1,0 1-4,0 3 0,0 7 0,0-2 1,2 4-45,4 2 0,-4 5 0,5 3 0,-1 0-40,0-1 0,0 5 1,-4-6-1,2-1-112,2 3 0,-1-6 0,-5 4 0,2-6-2,4-6 0,-4 4 0,4-6 0,-4 0-6,-2-4 1,0-3 0,0-3 0,0 1-61,0-1 1,0-5 0,0 0-770,0 1-106,0-5 1,0-2-27,0-12 1,0-4 937,0-7 0,-8 7 0,-2 2 0</inkml:trace>
  <inkml:trace contextRef="#ctx0" brushRef="#br1" timeOffset="3511">7037 18 7806,'7'-10'1192,"-5"2"-567,6 8 0,-6 0-93,4 0 1,-4 2-247,4 4 1,-4 4-1,-2 7 1,1 1-51,5-1 1,-4 6-1,4 3 1,-4-1-57,-2 0 0,0 6 0,0 0 0,0 6-75,0 4 1,2 1 0,2-1-1,2 4-43,-2-1 1,-3 5 0,-1-6-1,2 1-107,4 5 0,-4 1 1,4 3-1,-2-1 15,2 0 1,-2 3 0,5 1 0,-1 2 51,-4-1 0,4-3 1,-3 0-1,-1 2-23,-2 3 0,4-1 1,0-6-1,-2-1-29,-2-5 1,4 5 0,-1-7 0,1 1-70,2-4 0,-6-10 1,6-2-1,-2 2-49,-1 2 0,1-4 0,-6-2 0,0-2-29,0-3 1,6-3 0,0-1-725,-2-1 243,-2-7 1,-2-4-1345,0-12 2002,0-4 0,-8-69 0,-2-16 0</inkml:trace>
</inkml:ink>
</file>

<file path=ppt/ink/ink2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6:22.352"/>
    </inkml:context>
    <inkml:brush xml:id="br0">
      <inkml:brushProperty name="width" value="0.04286" units="cm"/>
      <inkml:brushProperty name="height" value="0.04286" units="cm"/>
      <inkml:brushProperty name="color" value="#FFFFFF"/>
    </inkml:brush>
  </inkml:definitions>
  <inkml:trace contextRef="#ctx0" brushRef="#br0">35 18 7806,'-10'-2'-14,"3"-2"332,-1-1 370,6-1-18,-6 6 28,8 0-117,0 0-303,8 0 0,-4 0-35,7 0 0,-5 0-65,6 0 1,-1 0-29,7 0 0,-6 0-38,-1 0 0,1 0 34,5 0 1,-5 0 28,0 0 0,-1 0 9,7 0 0,-7 0 28,1 0 1,0 0-66,5 0 1,-5 0-75,-1 0 1,-5 0-128,6 0 1,-6 0 81,5 0 0,-5 0 4,6 0 0,-6 0 17,5 0 0,-7 2 1,4 2 45,0 1 1,-4 1 5,7-6-40,-7 0-45,12 0 0,-13 6-24,9 0 15,-8 0 1,6-6 5,-4 0-9,-5 0 1,9 0-15,-4 0-204,-4 0-770,6 0-1767,-1 0 2751,-5 0 0,-17 0 0,-14 0 0</inkml:trace>
</inkml:ink>
</file>

<file path=ppt/ink/ink2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9:22.657"/>
    </inkml:context>
    <inkml:brush xml:id="br0">
      <inkml:brushProperty name="width" value="0.04286" units="cm"/>
      <inkml:brushProperty name="height" value="0.04286" units="cm"/>
      <inkml:brushProperty name="color" value="#FFFFFF"/>
    </inkml:brush>
  </inkml:definitions>
  <inkml:trace contextRef="#ctx0" brushRef="#br0">1 4541 10570,'11'0'498,"1"0"-407,2 0 1,1 0 0,3-2-1,-1-2 36,0-2 0,1 1 1,1 3-1,3-2-19,1-2 1,6-2-1,-4 4 1,2-2-16,5 3 0,1-5 1,1 2-1,1 0 40,0-2 1,0 7 0,0-5 0,0 2 18,0-2 0,6 4 0,1-6 0,1 2-32,0 1 1,5-1-1,-1 4 1,3-2-33,3-2 0,-1-5 1,1 3-1,-1 0-6,0 0 0,1-5 1,-1 1-1,1-4-5,-1-1 1,2-2 0,3-3 0,1-1 1,-2 2 1,4-5 0,0 1 0,2-2-22,4-4 0,-5 4 1,-3 0-1,-4 1-16,-2 5 0,3-4 0,-1 2 0,0 1-33,-3 3 1,-3-4 0,5-1 0,1 3-53,4 1 1,-3 3 0,3 0 0,-4-1 74,-1 1 1,-1-3 0,0-1 0,1-2 19,-1 1 0,1 1 1,1 0-1,4-3 19,6 3 0,-2-4 0,0 1 0,1 1-73,-1-2 1,-2 4-1,6-7 1,2 1-19,-2 0 1,-4 4 0,6-6 0,5-2 34,5-2 0,-4-2 0,3 0 0,-1 0 59,0 0 0,7-2 0,-3-2 0,1-2-62,1 3 0,-3-5 1,5 0-1,-1-1-30,-38 19 1,-1 1-1,36-19 1,3 1 0,-5 1 40,-2 0 0,7-1 0,-1 1 0,3-4-125,2 1 1,-5-1 0,-1 6 0,3-4-5,1-1 1,-5-1 0,-3-1-1,1 3 88,3 0 0,1 4 0,1-5 0,1-1 72,-7 1 0,3 5 0,-2-4 0,1 0-94,5-3 0,-5 3 0,1 2 0,-3 4-24,-3 3 0,-2-1 0,-2 2 0,-2 2 25,-4 1 0,2 7 0,-6-6 0,4-2 58,8-2 0,-2 4 1,5 0-1,-3-2 81,-2-2 1,0-2 0,0 0 0,-2 2-79,-4 4 1,2-2 0,-6 7 0,2 1 80,4-2 0,0 4 0,-2-7 1,-4 3-196,0 4 0,-6 1 0,5 3 0,-7 0 50,-5-1 0,1 1 0,-5-1 0,1 1 135,5-1 0,1 1 1,3-1-1,-1 1 56,1-1 0,-1 1 0,-2-1 1,-3 3-109,-6 3 0,1-3 0,-1 3 0,0-3-1,2-3 0,-12 3 0,4 1 0,-2 4-113,0 3 1,-4-5 0,-2 4 0,-2 0 32,-4 1 0,-1-5 1,-1 6-1,3 0 47,1-1 1,-6 5 0,-5-6-577,2 0 0,-5 6-245,3-4 1,-8 2-1,0 1 85,-8-3 0,-6 0 0,-9 4 0,-3-2 729,-1-2 0,-70 32 0,40-7 0,1 0 0</inkml:trace>
  <inkml:trace contextRef="#ctx0" brushRef="#br0" timeOffset="631">9868 53 8208,'-17'0'1139,"-1"0"1,8-2-639,5-4 1,5 4-166,5-4 0,5 4 0,8 2 0,1-2-112,4-3 0,2 3 0,7-4 0,-3 4-186,2 2 0,2-6 0,2 0 0,0 2-98,-1 2 1,1 2 0,0 0 0,0 0 55,0 0 0,-2 0 1,-2 0-1,-2 0-223,2 0 0,0 0 0,-2 2 1,-3 2 100,-1 2 1,-6 0-1,3-4 1,-7 2 133,-3 1 0,-8 3 0,2-2 165,-4 6 1,-2-3-1,-2 3 1,-4 2 13,-6 1 1,2 5 0,-3 1-1,-5 4-55,-3 2 1,-2 4 0,3 8 0,-1 4-126,-2 1 1,-8 5 0,3 7 0,-1 2-226,0-1 0,6 3 1,-4-2-1,2-2-348,3-1 1,5-5 0,3-3 0,4-7-513,3-3 0,1-9 1078,6-5 0,0-4 0,0-1 0</inkml:trace>
</inkml:ink>
</file>

<file path=ppt/ink/ink2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9:26.674"/>
    </inkml:context>
    <inkml:brush xml:id="br0">
      <inkml:brushProperty name="width" value="0.04286" units="cm"/>
      <inkml:brushProperty name="height" value="0.04286" units="cm"/>
      <inkml:brushProperty name="color" value="#FFFFFF"/>
    </inkml:brush>
  </inkml:definitions>
  <inkml:trace contextRef="#ctx0" brushRef="#br0">70 202 7862,'0'-11'0,"-2"1"405,-4 2 339,4-5-147,-5 11 0,7-4-414,0 12 0,0-2 0,0 9 0,0 5-33,0 3 1,0 10 0,0-2-1,0 6-78,0 6 0,0 3 1,0 11-1,0 1-214,0 2 1,0 2 0,0-3 0,0-1-103,0-6 0,0 1 0,0-10-1797,0-3 257,0-8 1784,0-21 0,0-88 0,0 21 0,0 1 0</inkml:trace>
  <inkml:trace contextRef="#ctx0" brushRef="#br0" timeOffset="231">53 63 7862,'0'-18'864,"0"7"64,0-1-660,0 8 0,1-4 1,5 8 46,6 0 1,3 0 0,3 0-1,-1 0-215,1 0 0,5 0 0,0 0 0,1 0-165,1 0 1,-4 0 0,6 0 0,1 0-328,-1 0 0,-6 0 1,2 0-1,-3 0-263,-3 0 0,1 0 1,-1 0 654,1 0 0,-63 55 0,-15 13 0</inkml:trace>
  <inkml:trace contextRef="#ctx0" brushRef="#br0" timeOffset="465">35 464 8172,'-12'6'0,"3"2"221,1 2 0,2-5-288,6 7 0,2-8 0,4 2 1,6-4 504,3-2 0,4 0 0,3 0 0,3 0-250,2 0 1,-4 0 0,7-2 0,1-2-432,2-2 1,-4-6 0,0 5 0,2-1-492,2 0 0,-6-3 0,-2 3 734,0-2 0,-13 6 0,4-4 0</inkml:trace>
  <inkml:trace contextRef="#ctx0" brushRef="#br0" timeOffset="816">524 482 7862,'-2'23'0,"-2"0"372,-2-1 0,-5 3 1,5 0-1,0 2-211,-2 4 0,6 0 1,-3 0-1,3-1 79,2 1 0,2-4 0,3 0 0,7-2-155,4-3 0,3-5 0,2-5 1,5-5-7,1 1 1,2-6 0,4 2 0,-2-10-307,-2-11 1,0-3-1,6-9 1,-2-4 50,-4-6 1,2 1 0,-8-7 0,-3 0 118,-7 1 1,1 5 0,-8-2 0,-2 6 102,-2 6 0,-4-2 0,-4 6 1,-8 0 136,-7-1 0,-4 9 1,-6 7-1,2 1-4,-2-1 0,-2 6 0,-2 0 0,2 8-123,4 8 0,-3 5 1,7 4-1,0 5-126,0 1 0,7 0 0,9 4 0,1-4-310,4-2 0,2-1 1,4-7-1,4-1-446,5-5 1,13-3 0,3-8 825,0 0 0,60-39 0,-39 15 0,-1 0 0</inkml:trace>
  <inkml:trace contextRef="#ctx0" brushRef="#br0" timeOffset="1117">978 412 7862,'18'0'692,"-7"0"1,-1 2-285,-2 4 0,3 3 1,-3 9 21,2-1 0,-6 3 0,1 3 0,-1 6-144,2 4 1,-4 4 0,4 2 0,-4 2-16,-2-3 0,0 5 1,0-2-1,0-4-281,0-6 0,0-6 1,0-8-263,0 1 0,0-10 0,0-8-99,0-10 1,0-13-1,0-6 1,0-6 177,0-6 1,0-2-1,0-5 1,2 1 131,4-1 1,-2 3 0,5 0 0,1 3 58,0 3 1,1 2 0,7 2 0,1 2-96,4 4 1,-1 4 0,5 9-1,2 3-341,4 1 0,-4 8 1,10-2-1,-4 4 438,2 2 0,10 7 0,7 2 0,2 1 0,0-1 0</inkml:trace>
  <inkml:trace contextRef="#ctx0" brushRef="#br0" timeOffset="1764">1939 622 7798,'9'7'0,"-1"3"463,0 0 1,-4 3 0,7-5 0,3 0-384,2 0 1,1-3 0,0-5 0,1 0 19,-1 0 0,3-2 1,1-3-1,4-7 36,3-4 0,-5-3 1,4-2-1,-2-5-213,-3-1 0,-3-2 1,-4-6-1,-3 0-231,-6 0 1,2 6 0,-2 0 0,-5-2 71,-4-2 1,-7 6 0,-8 4-1,1 3 158,-1 3 0,-7 7 0,-2 4 1,-2 4 76,0 2 1,0 8-1,-4 4 1,2 5 233,2 7 0,5-3 0,-3 8 1,4 2 52,7 2 1,1 2 0,9 0 0,2 2-24,2 4 0,4-5 1,4 5-1,8-4-85,7-2 0,0 0 0,8-2 0,2-4-82,2-6 0,2-3 0,0-5 0,0-3-368,0-6 1,0-4 0,0-2 0,2-2-426,4-4 0,-10-6 1,4-9-1,-4-4-1235,-4-3 1932,-2-1 0,-8-60 0,-8 38 0,0-1 0</inkml:trace>
  <inkml:trace contextRef="#ctx0" brushRef="#br0" timeOffset="2000">2637 255 7987,'0'11'1011,"0"1"-501,0 2 0,0 1 1,0 3-1,2-1-273,4 1 1,-2 7 0,8 2-1,1 2-498,3 0 1,3 0 0,2 4 0,5-2-252,1-2 1,-6-9 0,4-1 0,-1-5-102,-1-1 0,2-5 1,-4-2 612,3-4 0,-32-33 0,-13-8 0</inkml:trace>
  <inkml:trace contextRef="#ctx0" brushRef="#br0" timeOffset="2164">2567 744 9153,'0'-18'1553,"0"1"-1393,0-1 1,8 1-1,6-1 1,5 1-323,4 0 1,8-7-1,-1 1 1,3 2-531,1 1 1,7-3 0,2 0 691,2 1 0,32-5 0,14 0 0</inkml:trace>
  <inkml:trace contextRef="#ctx0" brushRef="#br0" timeOffset="2616">3336 290 7798,'-18'0'187,"1"0"257,-1 0 0,1 0 1,-1 2-306,1 3 0,0-3 0,-1 4 0,1-4 78,-1-2 0,7 8 1,-1 4-1,-2 3-61,-1 3 1,3 1-1,2 4 1,3 6-87,3 4 0,2 2 0,2 0 0,0 2-56,0 4 1,2-4-1,4 2 1,7-7-55,9-2 0,-3-9 0,4 0 0,-3-7-62,-3-8 1,6-4-1,1-2 1,-1-2-46,2-4 0,-5-12 1,3-11-1,-4-4-80,-1-2 0,-1-7 0,1-5 0,-1-1 8,1 1 1,-7-3 0,-1 5 0,-2 2 77,-4 8 0,-2 8 0,-2 10 356,0-1 0,-2 10 11,-4 8 0,2 8 0,-6 12 0,2 1 141,5 2 1,1 8-1,2-2 1,0 4-128,0 2 0,0 0 0,0 0 0,0 0-245,0 0 0,0 0 0,0-2 0,0-4-401,0-6 1,7-5 0,3-5 0,2-3-333,-1-2 0,1-2 0,3-8 0,-1-4-56,-2-6 1,-1-11 793,7-6 0,-8 4 0,-3-1 0</inkml:trace>
  <inkml:trace contextRef="#ctx0" brushRef="#br0" timeOffset="3173">3633 377 7784,'6'-19'0,"-1"-5"-484,1 5 0,-6-6 0,2 9 1283,4 5 1,-4 1-111,4 4 0,-4 6 0,-2 0-273,0 10 1,0 11-1,0 4 1,0 2 16,0 5 0,0 2 1,0 5-1,0 4-193,0 2 1,0-5 0,0 5 0,0-2-110,0-5 1,0-1 0,0-4 0,0-4-301,0-5 0,2-5 1,3-3-117,7-5 1,-2-5 0,1-14 0,1-11-67,-2-14 0,5-4 1,-3-11-1,3-5-58,3-3 1,-3-2 0,-1 7 0,-2 3 272,1 1 1,-3 1 0,0-5 0,-3 6 49,-3 11 1,0 6-1,0 11 139,2-1 1,0 11 0,-6 7 0,0 11 480,0 11 1,0 5 0,0 10 0,0 3 19,0 7 1,0-2-1,0 1 1,0 3-145,0 1 1,0-5 0,0-4-1,0-5-331,0-1 1,0-7 0,0-5-91,0-4 0,2-9 0,1-6-271,3-8 1,8-8-1,-4-11 1,1-6-191,1-4 0,-6-8 1,5-2-1,1 1-19,-2-1 1,3 0 0,-5 5-1,0-3 235,0 2 0,3 8 0,-5 4 1,0 4-233,2 7 665,-6-1 0,7 18 0,-5 5 0,2 16 278,-2 9 0,-2 6 1,-2 1-1,0 5-165,0 2 0,-2 1 0,-2 5 0,-2-5-512,2-5 0,2-4 0,2-2 0,0-2-2336,0-4 191,0-12 2367,8-17 0,5-46 0,-1-26 0,7-5 0,-1 1 0</inkml:trace>
  <inkml:trace contextRef="#ctx0" brushRef="#br0" timeOffset="3514">4209 307 6930,'17'-17'-47,"1"-1"0,-6 3 1,-3 1-1,1 4 526,0 3 0,1-5 0,7 6 0,-1 2-280,1 2 1,-1 2-1,1 0 1,-1 2 105,1 4 0,-1 6 0,0 9 0,-1 4-18,-4 3 0,1-1 1,-5 4-1,0-2-65,0 2 1,-3 2 0,-5 0 0,0-4-86,0-6 1,0 2 0,-2-1-184,-3-3 0,-5-3 0,-8-7 1,1-5-376,-1-4 0,1-2 1,0 0-1,-1-4-94,1-8 0,1 1 0,3-14 0,1-1 153,-2-3 0,5-4 0,-1 0 0,0 2 270,1 2 1,5 0 0,-2-4-1,4 2 392,2 2 0,0 8 399,0-3 0,0 15 1,0 9-217,0 9 0,0 16 1,0 8-1,2 10-104,4 8 0,-4-1 0,3 14 0,-3 2-153,-2 2 0,-2 2 0,-1 0 0,-3 0-380,2-1 0,2-3 0,2-7 0,0-13-857,0-7 0,0-18 0,0-7 1011,0-10 0,15-55 0,5-24 0</inkml:trace>
  <inkml:trace contextRef="#ctx0" brushRef="#br0" timeOffset="3731">4715 28 7517,'0'17'0,"0"3"-22,0 3 0,-5-2 0,-1 8 0,2 2 906,2 2 1,2 4 0,0 6-1,-2 9-384,-4 10 1,4 4 0,-4 0 0,3-4-521,-3-1 0,4 1 1,-4-10-1,4-9-398,2-10 0,0-8 0,2-9 418,4-5 0,27-81 0,-10 22 0,0-1 0</inkml:trace>
  <inkml:trace contextRef="#ctx0" brushRef="#br0" timeOffset="4031">4873 569 7765,'0'18'136,"0"-1"0,0-5 0,2-1 332,3 3 1,5-6 0,8-2-12,-1-5 0,2-1 1,3-1-1,1-5-203,-2-6 0,-1-3 1,-1-3-1,3-1-150,1-5 1,0-3 0,-5-6-1,-1 0-230,1-2 0,-3 4 0,-1-9 1,-5 1-141,-1-2 0,-2 4 0,-6-4 0,0 6 63,0 6 0,-2 4 0,-4 10 0,-7 3 304,-9 6 0,-3 14 0,-6 9 0,4 12 151,2 10 0,-1 6 0,5 7 1,-2 3 120,1 3 0,11-4 0,3 6 0,2-2 116,0 1 0,2 5 1,10-8-1,6-6-548,3-7 0,13-14 0,5-5 0,7-7-751,5-5 1,2-8 0,7-16 0,4-13 809,6-12 0,-22-2 0,0-6 0,2-5 0,1-1 0</inkml:trace>
  <inkml:trace contextRef="#ctx0" brushRef="#br0" timeOffset="4664">6340 464 7744,'-6'-11'431,"0"-1"1,-6 0-1,5-3 1,-1 1-131,0 3 0,0-1 0,4-5 0,-1-1 32,1 1 0,-4-1 1,0 1-1,-2 1-54,-3 5 0,3 3 0,-1 8 0,-3 0-185,-2 0 0,-1 8 0,0 5 1,-1 8-83,1 9 1,5 5 0,0 5 0,1 5 1,1 0 1,-4 11 0,9-4 0,1 3 46,2-1 0,2-4 0,0-3 0,2-6-33,4-5 1,3-3 0,11-5 0,1-11-114,2-9 0,6-8 0,-3-8 1,1-9-22,4-11 0,-4-6 0,0-5 0,0-6-92,0-5 1,-5 1 0,1-9 0,-4 6-45,-1 5 1,-1-2 0,-1 11 0,-4 5 129,-7 7 0,-3 11 328,-2 9 1,-2 16-1,-1 19 1,-5 6 2,-2 6 1,6 3-1,-2 9 1,4-1-114,2 0 0,0 1 1,2-3-1,4-1-438,6-3 1,3-7 0,5 0 0,3-8-2396,6-8 2727,4-3 0,56-34 0,-37 3 0,-1 1 0</inkml:trace>
  <inkml:trace contextRef="#ctx0" brushRef="#br0" timeOffset="5581">7230 255 7797,'10'0'325,"0"8"0,-6 3 0,1 7-171,-1 5 1,-2 10 0,-2 12 0,-2 3-145,-4 6 1,3 10 0,-7-1 0,0 1 15,0 0 0,7-8 0,-3 0 0,4-7-478,2-9 0,0-5 1,0-6-491,0-5 1,0-15 941,0-9 0,15-46 0,5-20 0</inkml:trace>
  <inkml:trace contextRef="#ctx0" brushRef="#br0" timeOffset="5816">7405 447 7797,'15'-2'98,"-3"-4"0,-2 4 0,-4-4 151,5 4 1,-3 4 0,0 4-20,0 6 1,-6 9 0,3 4-1,-3 3 38,-2 3 1,0 9 0,0 5 0,0 2-302,0-1 1,0 1-1,0 3 1,0-3-296,0-7 0,0-5 0,0-5 1,0-7-456,0-4 0,0-11 0,0-8-301,0-10 1084,0-13 0,10-40 0,4-18 0,0-9 0,1 0 0</inkml:trace>
  <inkml:trace contextRef="#ctx0" brushRef="#br0" timeOffset="5948">7580 63 7797,'0'-24'364,"0"1"-103,0 8 0,0 15 0,-2 11 0,-2 5-323,-2 1 0,0 7 1,6-1-1,0 0-630,0 2 0,6-5 692,0 3 0,31 43 0,1 10 0</inkml:trace>
  <inkml:trace contextRef="#ctx0" brushRef="#br0" timeOffset="6780">7859 412 7797,'16'-2'108,"-5"-4"1,3 2 0,-8-7 340,-3-3 0,-1-1 0,-2-3-121,0 1 0,-5-1 0,-3 3 0,-2 3-34,-3 6 1,3 4-1,-2 2 1,-1 0-164,-3 0 0,4 4 0,1 6 0,-3 9-45,-1 6 0,3-1 0,2 7 0,3 4-130,3 4 1,0 3 0,0-1 0,-2 4-38,2-1 1,8 5-1,4-9 1,2-1-97,3-2 0,9-10 0,3-3 0,0-7-31,0-5 0,6-6 1,-4-12-1,3-8 63,-1-7 1,-6-12 0,4-10 0,0-2-95,0-3 1,-11-1 0,1 1 0,-3 3 171,-4 3 1,3-5-1,-7 6 1,-2 4 236,-2 6 1,-2 6 150,0 8 0,-2 9 1,-2 10-1,-4 13-115,-1 13 1,5 5 0,-4 3-1,2 5 45,0 6 0,-1 3 0,3 5 0,-2 3 48,2 6 0,0-2 0,0 2 0,-2 0-153,3-2 1,1 0-1,2-8 0,0-1-622,0-8 1,0-14 55,0-8 0,0-13 0,0-12-45,0-14 1,0-5 0,0-12 0,0-4-202,0 0 1,0-8 0,2 1 0,1-5 310,3-3 0,0 3 0,-4-11 1,4 0 326,5-4 0,-1-8 0,4-5 1,3-5 27,5 4 0,1 7 0,-6 9 0,3 9 318,3 10 0,-4 16 0,5 10 337,-5 9 1,-7 14-1,-3 7 1,1 9-64,0 7 0,-6 4 0,3 4 0,-1 4-130,0 5 0,0 5 0,-6 3 0,2 2-96,4 2 1,-4 8 0,3-4 0,-3 1-265,-2-5 0,0-10 1,0-3-1,0-2-518,0-5 1,0-14-23,0-7 0,0-13 0,2-6-19,4-13 0,-2-11 0,8-11 0,1-1 41,3-3 1,-5-6 0,1 5 0,0-1 289,-3 0 1,7 1 0,-6 5 0,1 0 135,1 4 1,-8 10-1,4-1 267,-1 5 0,-5 13 93,4 12 1,-4 11-1,-2 18 1,0 0-98,0 0 0,0 6 0,0 2 1,0-1-168,0 1 1,0-2-1,0-6 1,0 0-477,0-1 0,0-6 0,0-5 0,2-6-475,4-5 1,-2-4 0,7-10-1,1-4-207,-2-6 0,3-11 1052,-7-6 0,10-21 0,5-11 0,-2-5 0,1 0 0</inkml:trace>
  <inkml:trace contextRef="#ctx0" brushRef="#br0" timeOffset="6931">8785 499 7770,'17'0'581,"-5"0"0,-1 2-118,3 4 0,-4-4 0,1 6-358,3 0 0,1-7 1,3 5-1,-1-4-67,1-2 0,5 0 1,0 0-1,1 0-147,1 0 0,-6 0 0,7 0 1,-3 0 79,0 0 0,0-6 1,-5 1 28,-1 1 0,9-14 0,1-1 0</inkml:trace>
  <inkml:trace contextRef="#ctx0" brushRef="#br0" timeOffset="7181">9012 185 8822,'0'17'897,"0"1"0,0 1 1,0 5-609,0 5 0,0 11 0,0 9 1,0 9-222,0 12 1,-6 2-1,0 7 1,2-1-410,2-4 1,-4-6 0,1-8-1,1-10-2937,2-5 3278,10-4 0,17-38 0,12-6 0</inkml:trace>
  <inkml:trace contextRef="#ctx0" brushRef="#br0" timeOffset="10749">1135 1215 8107,'0'-17'29,"0"-1"675,0 1 676,0-1-956,0 9 1,0 3 0,0 12 0,2 5-164,4 5 0,-4 3 0,4 5 0,-4 5-136,-2 4 0,0 9 0,0 5 0,0 3-94,0 3 1,0-1-1,0 3 1,0 1-142,0 2 0,0 0 0,0-5 0,0-3-90,0-3 1,-2-5 0,-2-9-336,-2-4 0,0-13 115,6-16 0,0-8 0,0-11 0,2-4 101,4-7 0,-4-8 0,6-5 0,0-2 26,3-3 0,-1 3 0,0-1 1,-1-3 147,1-1 0,2 3 1,3 2-1,-1 3 211,-3 3 0,1 8 0,5 6 0,-1 3 108,-4 7 1,3 9 0,-5 2 0,2 8 251,-1 8 0,-1 5 1,3 8-1,-3 8 9,-2 6 1,-2 10 0,-4-3 0,2 5-217,1 1 0,1 0 0,-6 1 0,0-1-207,0 1 0,0-9 0,0-5 0,0-8-910,0-8 1,0-3 897,0-3 0,0-85 0,0-21 0</inkml:trace>
  <inkml:trace contextRef="#ctx0" brushRef="#br0" timeOffset="11115">1607 1669 7759,'2'16'0,"2"-3"-368,1-1 1,3-6 710,-2 6 0,4-9 0,7 1 29,1-8 0,5-5 0,0-9 0,-1 1-146,-3-1 0,-2-5 0,1-2 1,-1 0-218,1-1 1,-6 1-1,-3 4 1,-1-2-35,-4 1 1,-2 3-1,-2 1 1,0 1-46,0-1 1,-8 3 0,-4 3 0,-3 6-49,-3 4 0,1 2 1,-2 0-1,-3 4 101,-1 8 0,0 0 0,5 13 0,-1 0 106,-5 4 0,11 2 0,-3 0 0,7-2 42,5 2 1,2 8 0,2 2 0,0-2 38,0-2 0,8-2 0,5 0 0,7-2-126,3-4 1,6-4 0,-4-10-1,2-3-367,4-6 0,-3-4 1,1-2-1,0-2-175,-2-4 1,6-4 0,-6-9 0,2-4 497,0-6 0,0-51 0,6-13 0</inkml:trace>
  <inkml:trace contextRef="#ctx0" brushRef="#br0" timeOffset="11416">2131 1460 8711,'-8'-10'1642,"6"4"-1280,-4 12 0,4 4 0,2 9 0,0 3-84,0 1 0,0 8 0,0-2 0,0 6-216,0 6 0,0-4 1,0 3-1,0-3-156,0-2 0,2-6 0,2-2 0,2-1-723,-2-5 565,-2-9 1,4-7 0,-1-12 0,-1-11 130,-2-9 0,0-6 0,2-2 0,2 0 40,-2 0 1,4 0 0,-3 0 0,1 0 87,2 1 1,-4 1-1,5 3 1,1 7-119,0 4 1,-4 1-1,5 3-32,3 3 0,1 4 0,3 8 0,-1 0-631,1 0 0,-1 2 774,1 4 0,7 43 0,2 17 0</inkml:trace>
  <inkml:trace contextRef="#ctx0" brushRef="#br0" timeOffset="11799">2428 1757 8107,'0'17'447,"0"1"-94,0-1 1,0 1-177,0-1 1,2-7 0,3-4-32,7-5 1,4-2 0,1-5-45,1-6 0,-1-3 0,0-3 1,1 1-19,-1-1 1,1 1 0,-3-1-1,-1 1-19,-2-1 1,-3 1 0,3-1 0,-6 1-24,-4-1 0,-2-1 1,0-2-96,0-3 0,-2 1 1,-4 8-1,-6 3-10,-3 6 0,1 4 0,-1 2 0,-5 0 137,1 0 1,-1 8 0,5 4 0,1 3 21,3 3 0,1 1 0,-4 4 0,5 6 84,1 4 0,2 2 1,6 0-1,0 0 90,0 0 1,0 2 0,0 2-1,2 2-136,4-3 0,4-3 0,7-4 0,1-4-307,-1-1 1,0-5 0,3-7 0,1-5-231,2-1 0,3-2 0,-5-8 1,4-4-597,2-5 999,-5-13 0,26-50 0,-24 28 0,-1-1 0</inkml:trace>
</inkml:ink>
</file>

<file path=ppt/ink/ink2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9:34.438"/>
    </inkml:context>
    <inkml:brush xml:id="br0">
      <inkml:brushProperty name="width" value="0.04286" units="cm"/>
      <inkml:brushProperty name="height" value="0.04286" units="cm"/>
      <inkml:brushProperty name="color" value="#FFFFFF"/>
    </inkml:brush>
  </inkml:definitions>
  <inkml:trace contextRef="#ctx0" brushRef="#br0">51 392 7948,'0'-10'831,"0"5"0,0 10 0,0 9-626,0 7 1,0 6-1,0 8 1,0 2-106,0 4 1,0 6-1,0 9 1,0 4-284,0 2 1,-6 0-1,-2 2 1,0-6-559,1-3 0,-1-5 0,4-3 1,-2-8 740,2-8 0,26-53 0,7-18 0</inkml:trace>
  <inkml:trace contextRef="#ctx0" brushRef="#br0" timeOffset="501">435 724 7948,'17'-18'92,"-7"1"0,-2 1 256,0 5 1,-6-5-1,3 5-72,-3-5 0,-2 4 0,-2 3 0,-2-1-145,-1 0 0,-7 5 0,4-5 0,-1 2 14,-5 4 0,-2 2 0,-1 4-180,-1 4 1,1-2 0,0 8 0,1 3-15,4 6 0,-3-1 0,5 5 0,0 0-90,5 4 0,-3 4 0,2 2 0,2 0 176,2 0 1,2 0 0,0-2 0,0-2-24,0-2 1,8-7-1,4 1 1,3-4-30,3-1 1,-1-9 0,1-3 0,1-6-27,4-6 0,-3-3 0,5-9 0,-2-1-95,0-4 0,1-5 1,-5-7-1,2 1-4,3-1 1,-7 0-1,-7 2 1,0 2 54,-1 2 1,-5 1-1,2-1 334,-4 6-9,-2 4 1,-2 11 0,-2 10-67,-2 13 1,1 5 0,5 7-1,-2 0-40,-4 0 1,4 2 0,-4 6-1,4 0-84,2 0 0,0 0 0,0 0 0,0-2-521,0-4 0,0 2 1,2-8-219,4-1 1,-2-11 0,7-5-1,3-6 74,1-6 1,1-5 614,-4-13 0,34-57 0,-22 30 0,1-1 0</inkml:trace>
  <inkml:trace contextRef="#ctx0" brushRef="#br0" timeOffset="870">837 584 7935,'-2'-15'965,"-4"3"-622,4 4 1,-6 10 0,8 6-1,0 8-79,0 5 0,0 10 0,0 0 0,0 6-36,0 4 1,0 5 0,0-3 0,0 1-58,0 5 0,-2-4 0,-2-1 0,-2-1-235,3-4 1,1-4 0,2-6-225,0-6 0,2-11 0,3-8 119,7-8 1,-2-8 0,1-11-1,3-8-88,1-8 1,1 2 0,-2-6 0,-3 3 7,3-1 1,-1-6 0,1 5-1,-2-1 204,1 0 1,-3 8 0,2 8 0,-1 2 151,-1 4 0,0 1 16,-5 3 0,3 15 0,4 9 1,-6 11 146,-4 5 1,-2 10 0,0 0 0,0 6-199,0 0 1,0 4 0,-2-1 0,-2 1-328,-2 0 1,0-5-1,6-7 1,0-1-665,0 1 1,0-6 918,0-2 0,47-58 0,11-15 0</inkml:trace>
  <inkml:trace contextRef="#ctx0" brushRef="#br0" timeOffset="1335">1360 846 7861,'0'-17'-11,"0"-1"187,0 1 1,0-1 0,0 1 44,0-1 0,-7 1 0,-5-1-30,-3 1 0,-3 7 0,1 4-18,-1 5 1,1 1 0,1 1 0,3 5-118,1 6 1,6 9-1,-4 5 1,3 1-94,3 4 0,2 2 1,2 2-1,0 0 10,0-1 0,0 7 0,2 0 0,2-2 88,1-2 1,9-8 0,-2-2 0,5-2-78,6-3 0,-3-5 0,5-5 0,0-7 42,4-3 0,-1-11 0,1-9 0,2-9-19,2-6 1,2-10 0,-2-5 0,-2-6-22,-2-5 1,-2 1-1,2 6 1,-6-3 2,-3-3 0,-3-2 0,1-6 0,-3 4 7,-3 2 1,-2-6 0,-7 0-1,3-4 30,-2 0 1,4 6 0,-2 18 0,-2 7 307,-2 8 0,-2 15-78,0 16 1,-2 10 0,-2 13-1,-4 6-169,-2 4 0,4 10 1,-5 3-1,-3 7 66,-1 5 1,3 2 0,0 6 0,1-2-66,1 2 1,-4-4 0,7 2 0,-1 2-350,0 2 0,2-8 0,6-5 0,0-9-397,0-3 0,2-4 1,4-12-1,6-8-427,3-5 1,3-10 1084,-1 2 0,24-51 0,6-13 0</inkml:trace>
  <inkml:trace contextRef="#ctx0" brushRef="#br0" timeOffset="1701">2286 532 7804,'0'-10'1798,"-8"-3"-1645,-3 7 1,1 0-1,-4 6 1,-3 0-57,-4 0 0,-9 6 0,5 3 0,-2 5 37,-4 5 0,6 3 1,2-3-1,3 2-202,3 3 1,1-1-1,4-5 1,7-1-134,3 0 0,9-1 1,7-2-1,7-5 105,9-1 1,3 4-1,1-5 1,1 3 157,0 4 0,-2-5 1,-2 3-1,-2 2 19,2 1 0,-5 3 0,-3-1 0,-4 1 148,-1-1 1,-8 0-1,-5 3 1,-3 1 146,-2 3 0,-2-1 0,-5-6 1,-9 1-479,-5-1 0,-8-1 1,3-3-1,1-3-556,0-2 1,-4-2-1,4-6 658,-3 0 0,-14-35 0,-7-16 0,-7-2 0,0-1 0</inkml:trace>
</inkml:ink>
</file>

<file path=ppt/ink/ink2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9:50.438"/>
    </inkml:context>
    <inkml:brush xml:id="br0">
      <inkml:brushProperty name="width" value="0.04286" units="cm"/>
      <inkml:brushProperty name="height" value="0.04286" units="cm"/>
      <inkml:brushProperty name="color" value="#FFFFFF"/>
    </inkml:brush>
  </inkml:definitions>
  <inkml:trace contextRef="#ctx0" brushRef="#br0">53 35 7089,'0'-12'1634,"0"1"-1246,0 7 1,-2-4 22,-4 8-248,4 0-42,-5 0 1,7 2-94,0 4 0,0-2-97,0 7 1,0-5-230,0 6 180,0-8 4,0 4 4,0-8 340,0 0-212,0-8 0,-2 6 130,-4-4-107,4 4-38,-14 10 0,14-4 7,-3 7-8,3-7-8,9 12 0,-3-14 14,8 4 45,-8-5 0,4-2-25,-8-5 124,0 4-1133,0-14 981,0 14 0,-8 26 0,-2 14 0</inkml:trace>
  <inkml:trace contextRef="#ctx0" brushRef="#br0" timeOffset="632">53 576 7704,'0'-11'148,"0"-1"1,-2 2 0,-2-3 748,-2 1-25,1 8-690,-3-3 0,6 9-70,-4 3 1,4-1-221,2 8 0,0 0-127,0 5 0,0 0-20,0 1 0,2-8-52,4-5 245,-4 5 1,8-8 141,-5 4 1,-3-6 101,4-6 1,-4 2 97,-2-7 0,0 5-136,0-6 1,0 6 0,-2-3 104,-4 1-173,4 2-417,-13 6 185,13 0 1,-6 2-41,8 4 93,0-4 116,8 5 1,-4-7 195,7 0 355,-7 0-772,4 0-548,-8 0 756,0 0 0,-15 0 0,-5 0 0</inkml:trace>
</inkml:ink>
</file>

<file path=ppt/ink/ink2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9:58.954"/>
    </inkml:context>
    <inkml:brush xml:id="br0">
      <inkml:brushProperty name="width" value="0.04286" units="cm"/>
      <inkml:brushProperty name="height" value="0.04286" units="cm"/>
      <inkml:brushProperty name="color" value="#FFFFFF"/>
    </inkml:brush>
  </inkml:definitions>
  <inkml:trace contextRef="#ctx0" brushRef="#br0">1 0 8072,'10'0'823,"-3"2"1,-7 4-1,0 6-564,0 3 0,0 3 0,0 1 1,0 2-77,0 3 0,0 9 0,0 0 0,0 7-150,0 5 1,0-4-1,0 5 1,0 5-153,0 5 1,0-2 0,0 3 0,0-9-214,0-7 1,0-4 0,0-4-1,0-4-1744,0-6 2076,0-11 0,-7-4 0,-3-8 0</inkml:trace>
</inkml:ink>
</file>

<file path=ppt/ink/ink2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9:59.439"/>
    </inkml:context>
    <inkml:brush xml:id="br0">
      <inkml:brushProperty name="width" value="0.04286" units="cm"/>
      <inkml:brushProperty name="height" value="0.04286" units="cm"/>
      <inkml:brushProperty name="color" value="#FFFFFF"/>
    </inkml:brush>
  </inkml:definitions>
  <inkml:trace contextRef="#ctx0" brushRef="#br0">16 71 7924,'0'-18'1273,"-2"7"392,-3-1-941,3 8 1,-4-4-473,12 8 0,3 0 1,11 0-1,1-1-181,2-5 1,8 4 0,-1-4 0,3 4-95,1 2 0,1 0 1,0 0-1,-2 0-113,-4 0 1,-3 8-1,-9 3 1,1 5-18,-1 1 0,-7 1 0,-4 1 0,-6 5 28,-6 5 0,-4-2 1,-9 2-1,-3 0-28,-1-2 0,-8 6 0,2-4 1,-4 2 108,-2-2 1,0 2-1,2-5 1,2-1 104,2 0 0,7-7 0,-1-7 0,4 1 217,1-2-337,9-3 0,9-9 0,13-1 0,7-5 135,3-2 1,6 0 0,-4-3 0,0 3-20,1 2 1,5 1 0,-4 3 0,2-2 24,0 2 1,-6 2-1,5 4 1,-3 4 54,-4 5 1,-1 5 0,-5 1 0,-1 1 30,-3-1 1,-7 7-1,2 1 1,-4 0 41,-2 0 0,-2 6 1,-4-3-1,-7 1-143,-9 0 0,1-6 0,-6 4 0,0-2-154,-1-3 1,5-3-1,-4-3 1,0-3-434,0-1 0,3-8 0,-3 2 0,2-4-418,4-2 0,1-6 938,3 0 0,15-39 0,4-3 0</inkml:trace>
</inkml:ink>
</file>

<file path=ppt/ink/ink2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9:59.788"/>
    </inkml:context>
    <inkml:brush xml:id="br0">
      <inkml:brushProperty name="width" value="0.04286" units="cm"/>
      <inkml:brushProperty name="height" value="0.04286" units="cm"/>
      <inkml:brushProperty name="color" value="#FFFFFF"/>
    </inkml:brush>
  </inkml:definitions>
  <inkml:trace contextRef="#ctx0" brushRef="#br0">70 367 7924,'18'0'248,"-1"0"1,1 0 0,-1 0-1,1 0 148,-1 0 1,-3 0-1,3-2-78,8-4 1,-1 3 0,-1-9 0,-4-4-109,-1-5 0,-1 0 0,1-6 1,-1-1-91,1 1 0,-9-2 0,-3-4 0,-4 4-106,-2 6 1,0-3 0,-2 5 0,-6 4-164,-9 3 0,0 10 0,-9-2 1,1 4 38,-4 2 1,2 2 0,0 4 0,-1 6 121,1 3 0,4 11 0,-4 1 1,2 2 129,3 0 0,3-6 1,3 6-1,3 2 52,1 2 0,8 2 1,-2 0-1,4 0-113,2 0 0,8 0 0,6 0 1,5-2-264,5-4 1,7-4-1,-2-9 1,4-5-236,2-5 0,0-4 0,-1-2 0,1-2-1568,0-4 1985,8-11 0,0-19 0,5-10 0,7-5 0,1 0 0</inkml:trace>
</inkml:ink>
</file>

<file path=ppt/ink/ink2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00.054"/>
    </inkml:context>
    <inkml:brush xml:id="br0">
      <inkml:brushProperty name="width" value="0.04286" units="cm"/>
      <inkml:brushProperty name="height" value="0.04286" units="cm"/>
      <inkml:brushProperty name="color" value="#FFFFFF"/>
    </inkml:brush>
  </inkml:definitions>
  <inkml:trace contextRef="#ctx0" brushRef="#br0">520 105 8220,'0'-17'597,"0"-1"1,0 7 0,-1 1 0,-5 0-171,-6 1 0,0 5 0,-3-4 0,-5 2-92,1 0 1,-6 0 0,0 6 0,-3 0-153,-3 0 0,-2 2 0,-1 4 1,-1 6-167,0 3 1,6 5 0,1 3 0,1 4-122,0 0 1,6 6-1,-1-4 1,9 4-89,7 2 0,-2 2 1,2 2-1,4 2 24,6-2 1,6-8 0,9-4 0,5-2-391,5-4 0,4-1 1,2-5-1,0-3-304,0-6 0,5-4 0,1-2 862,-2 0 0,18-32 0,8-14 0,6-2 0,0-1 0</inkml:trace>
</inkml:ink>
</file>

<file path=ppt/ink/ink2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00.471"/>
    </inkml:context>
    <inkml:brush xml:id="br0">
      <inkml:brushProperty name="width" value="0.04286" units="cm"/>
      <inkml:brushProperty name="height" value="0.04286" units="cm"/>
      <inkml:brushProperty name="color" value="#FFFFFF"/>
    </inkml:brush>
  </inkml:definitions>
  <inkml:trace contextRef="#ctx0" brushRef="#br0">298 176 7924,'5'-18'0,"1"1"220,-2-1 0,-2 1 1,-4-1-1,-4 1 116,-5-1 1,-5 7 0,-1 1 0,-1 0-64,1 1 0,-1 5 0,1-2 0,-1 4-129,1 2 1,-6 2-1,-1 4 1,3 5-154,1 5 0,5 3 0,1 3 0,5 3-32,1 2 1,-4 2-1,6 6 1,3 0 18,1 0 1,2 0-1,0 0 1,2 0 61,3 0 1,5-6 0,8-2 0,1-2-69,4-4 1,-1-7 0,5-4 0,-2-3-92,-4-3 0,6-4 0,1-7 0,-1-9-78,-4-5 0,-3-10 0,-3 2 0,0-4-46,1-2 1,-6-6 0,-3 0 0,-1 4 104,-4 6 0,4-2 1,-3 6-1,-1 0 140,-2 4 0,-2 3 1,0 3 329,0-1 0,-2 9 5,-3 3 1,3 12 0,-4 5 0,4 7 52,2 5 0,0 4 0,0 8 0,0 0-43,0 0 0,0 0 0,0 0 0,0 0-369,0 0 0,0-2 0,2-2 1,2-4-753,1-2 1,7-2 0,-4-7-1745,2-4 2518,-7-5 0,21-100 0,-15 35 0,1 0 0</inkml:trace>
</inkml:ink>
</file>

<file path=ppt/ink/ink2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00.754"/>
    </inkml:context>
    <inkml:brush xml:id="br0">
      <inkml:brushProperty name="width" value="0.04286" units="cm"/>
      <inkml:brushProperty name="height" value="0.04286" units="cm"/>
      <inkml:brushProperty name="color" value="#FFFFFF"/>
    </inkml:brush>
  </inkml:definitions>
  <inkml:trace contextRef="#ctx0" brushRef="#br0">35 105 7924,'-10'2'1159,"3"2"-494,-1 2 0,6 7 1,-4-1-310,4 4 1,2 7 0,0 2-1,2 2-50,4 4 1,-2 2 0,7 2 0,3 0-160,1 0 1,3-6 0,-1-2 0,3-1-188,3-5 1,-4-4 0,7-5 0,-3-6-47,0-4 0,1-4 0,-7-6 0,1-9 13,-1-11 0,0-5 0,-1-1 1,-2-3-20,-3-4 1,-7 4-1,4-6 1,-2 5 1,-1 3 0,1-4 0,-6 12 0,0-2-166,0-1 0,-7 9 0,-5 0-377,-4 7 1,5 6 0,1 10-1419,2 4 2051,-5 12 0,26 48 0,-1 17 0</inkml:trace>
</inkml:ink>
</file>

<file path=ppt/ink/ink2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01.104"/>
    </inkml:context>
    <inkml:brush xml:id="br0">
      <inkml:brushProperty name="width" value="0.04286" units="cm"/>
      <inkml:brushProperty name="height" value="0.04286" units="cm"/>
      <inkml:brushProperty name="color" value="#FFFFFF"/>
    </inkml:brush>
  </inkml:definitions>
  <inkml:trace contextRef="#ctx0" brushRef="#br0">228 140 7924,'7'-18'0,"5"1"0,-4-1 0,-2 1 818,-4-1 1,-4 1 0,-4 1-76,-6 5 1,1 3-1,-5 8 1,-3 0-450,-1 0 1,1 6-1,1 4 1,1 3-285,-1 7 1,-3 1 0,2-2-1,3 3-1,1 1 1,1 6 0,2-4 0,7 0-222,3 1 1,2-3 0,0-6-1,2 1-68,3-1 1,5 5-1,10-1 1,1-2 129,2 3 0,8-1 1,-4-3-1,3-1 96,-1 1 0,-2 5 0,2 0 0,-6 0 305,-3 3 1,-5-7-1,-1 4 1,-5-3 16,-1-3 1,-2 1-1,-8-1 1,-4 1-246,-5-1 1,-7-1 0,-3-5 0,-3-5-261,3-4 0,-4-2 0,2 0 0,1 0-1020,3 0 0,1-8 1257,1-3 0,-1-44 0,1-11 0</inkml:trace>
</inkml:ink>
</file>

<file path=ppt/ink/ink2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01.421"/>
    </inkml:context>
    <inkml:brush xml:id="br0">
      <inkml:brushProperty name="width" value="0.04286" units="cm"/>
      <inkml:brushProperty name="height" value="0.04286" units="cm"/>
      <inkml:brushProperty name="color" value="#FFFFFF"/>
    </inkml:brush>
  </inkml:definitions>
  <inkml:trace contextRef="#ctx0" brushRef="#br0">123 472 7912,'11'6'0,"1"0"147,2-2 1,-5 3 0,3-1-1,2-2 362,1-2 1,8-2 0,1-2 0,-3-4-87,-2-5 1,-1-7 0,1-3 0,3-4-220,1-3 1,-6-1 0,-7-6 0,0 0-110,0 0 0,-7 1 0,3-1 1,-6 0-65,-6 0 0,-3 8 1,-9 1-1,-1 5-191,-4 4 1,1-3 0,-7 14 0,-2 2 26,-2 2 0,-2 16 0,2 5 0,2 7 129,2 5 1,6 2 0,-4 2-1,3 2 250,9 3 1,-1-1-1,10 8 1,3 1 339,1 3 0,4 1 1,3 0-1,7-1-99,4-5 0,7-3 0,2-8 0,2-2-732,4-4 0,-4-6 1,3-11-1,1-6-162,2-4 0,7-6 407,1-8 0,-5-19 0,0-11 0,1-10 0,0 1 0</inkml:trace>
</inkml:ink>
</file>

<file path=ppt/ink/ink2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01.962"/>
    </inkml:context>
    <inkml:brush xml:id="br0">
      <inkml:brushProperty name="width" value="0.04286" units="cm"/>
      <inkml:brushProperty name="height" value="0.04286" units="cm"/>
      <inkml:brushProperty name="color" value="#FFFFFF"/>
    </inkml:brush>
  </inkml:definitions>
  <inkml:trace contextRef="#ctx0" brushRef="#br0">8 0 7878,'-2'12'1495,"-4"-1"1,6 1-1063,0 6-1,8-9 1,10-1 0,1-2-21,4 0 0,5-1 0,7-5 1,-1 0-177,1 0 0,0 0 0,2 0 1,2 0-156,2 0 1,-1-5 0,-7-3 0,-1-2 55,-3-3 1,-8 5 0,2 0-4240,-3 0 750,-3 6 3352,-15-5 0,-4 7 0,-15 0 0</inkml:trace>
</inkml:ink>
</file>

<file path=ppt/ink/ink2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02.235"/>
    </inkml:context>
    <inkml:brush xml:id="br0">
      <inkml:brushProperty name="width" value="0.04286" units="cm"/>
      <inkml:brushProperty name="height" value="0.04286" units="cm"/>
      <inkml:brushProperty name="color" value="#FFFFFF"/>
    </inkml:brush>
  </inkml:definitions>
  <inkml:trace contextRef="#ctx0" brushRef="#br0">28 29 7897,'-8'-10'673,"6"1"964,-4 3-1204,-3 4 0,9 0 0,-2 10 0,5 3-204,1 9 1,4-1 0,0 10 0,0 2-81,-1 2 0,-1 10 0,-6 4 0,0 3-180,0 3 1,0 7-1,0 4 1,0 2-443,0-2 1,0-4-1,-2-10 1,-2-3-886,-1-6 0,-1-6-572,6-6 1930,0-12 0,15-102 0,-5 27 0,0-1 0</inkml:trace>
</inkml:ink>
</file>

<file path=ppt/ink/ink2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02.638"/>
    </inkml:context>
    <inkml:brush xml:id="br0">
      <inkml:brushProperty name="width" value="0.04286" units="cm"/>
      <inkml:brushProperty name="height" value="0.04286" units="cm"/>
      <inkml:brushProperty name="color" value="#FFFFFF"/>
    </inkml:brush>
  </inkml:definitions>
  <inkml:trace contextRef="#ctx0" brushRef="#br0">0 51 7897,'16'-17'200,"-5"-1"0,-1 9 610,-4 3 0,-4 6-315,4 6 1,-4 3-1,-2 11 1,0 1-83,0 2 1,5 10 0,1 2 0,-2 8-168,-2 2 1,-2 7 0,0-1 0,0 7-77,0 4 1,0 6-1,0 4 1,0-6-265,0-4 1,0 0 0,0-8 0,0-7-1244,0-9 706,0-7 0,0-23 1,0-10 245,0-13 1,2-5 0,2-11-1,2-4 91,-2-3 1,3-3-1,-1 6 1,0 0 147,2 0 0,-4-6 0,5 1 1,-1 3 153,-4 6 0,4 0 1,0 5-1,-1 1 72,1 0 0,4 7 0,-5 9 73,3 1 0,-4 4 0,4 10 0,-3 7 196,-3 9 1,4 5 0,-2 8-1,0 2-126,2 4 1,-7-3-1,5 9 1,-4-1-359,-2-1 1,0-2-1,0-8 1,2-2-787,4-4 0,-4-4 921,4-7 0,11-40 0,3-9 0</inkml:trace>
</inkml:ink>
</file>

<file path=ppt/ink/ink2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02.989"/>
    </inkml:context>
    <inkml:brush xml:id="br0">
      <inkml:brushProperty name="width" value="0.04286" units="cm"/>
      <inkml:brushProperty name="height" value="0.04286" units="cm"/>
      <inkml:brushProperty name="color" value="#FFFFFF"/>
    </inkml:brush>
  </inkml:definitions>
  <inkml:trace contextRef="#ctx0" brushRef="#br0">53 278 8138,'0'18'1839,"0"-1"-1583,0 0 1,2-1 0,4-4 0,5-7-22,5-3 0,1-2 1,1-2-1,-1-3-72,1-7 1,-1-4 0,1-1 0,-1-2-192,1-5 0,-7 3 0,-1-6 0,-2 2-14,-4 3 1,-2-3 0,-2 0-1,0 0-105,0-1 0,-8 3 0,-4 8 0,-3 1 22,-3 2 0,-5 8 1,0-1-1,-1 5 83,-1 5 1,6 5 0,-5 8-1,5-1 26,1 1 1,7 7 0,1 4-1,2 4 234,4 2 0,3 0 0,1 2 0,1 1 67,5 3 1,4 6 0,9-7 0,3-1-315,1-2 1,8-4-1,-2-4 1,4-5-634,2-5 1,-6-9-1,0-5 1,2-5 52,2-5 1,-5-13-1,-3-11 609,0-4 0,-17-28 0,-4-14 0,3-5 0,1-1 0</inkml:trace>
</inkml:ink>
</file>

<file path=ppt/ink/ink2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03.288"/>
    </inkml:context>
    <inkml:brush xml:id="br0">
      <inkml:brushProperty name="width" value="0.04286" units="cm"/>
      <inkml:brushProperty name="height" value="0.04286" units="cm"/>
      <inkml:brushProperty name="color" value="#FFFFFF"/>
    </inkml:brush>
  </inkml:definitions>
  <inkml:trace contextRef="#ctx0" brushRef="#br0">1 18 7536,'0'-10'1394,"0"2"1,0 24-1,0 5-1185,0 4 1,0 10-1,0-2 1,0 6-217,0 0 1,0 5 0,2 1 0,1 2-388,3-1 0,2-7 0,-4 2 0,2-6 6,-2-6 1,-2-4 0,-1-9 64,5-5 0,-4-5 0,4-12 0,-4-7 229,-2-9 0,0-5 0,0-8 0,-2 0 107,-4 0 0,4 0 0,-4 0 0,5 0 98,1 1 0,0-1 0,0 0 0,0 2-52,0 4 1,0-2-1,1 7 1,3 3 3,2 2 1,8 3 0,-3 4-238,5 7 1,-4 3 0,-1 2 0,3 0-1446,1 0 1619,-5 7 0,13 50 0,-3 18 0</inkml:trace>
</inkml:ink>
</file>

<file path=ppt/ink/ink2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03.621"/>
    </inkml:context>
    <inkml:brush xml:id="br0">
      <inkml:brushProperty name="width" value="0.04286" units="cm"/>
      <inkml:brushProperty name="height" value="0.04286" units="cm"/>
      <inkml:brushProperty name="color" value="#FFFFFF"/>
    </inkml:brush>
  </inkml:definitions>
  <inkml:trace contextRef="#ctx0" brushRef="#br0">18 451 8267,'0'17'1151,"0"-5"-810,0 0 0,7-8 0,5 1-10,4-3 0,1-4 0,1-3 0,-1-7-56,0-4 1,1-7 0,-1-2 0,1-2-159,-1-4 1,-1 3 0,-3-1-1,-3-2-101,-2-2 0,-2-2 0,-6 2 0,0 2-55,0 2 0,-2 6 1,-4-4-3,-6 2 0,-9 3 1,-2 11-1,1 7 109,3 8 0,-4 5 0,-1 11 0,3 3 70,2 6 0,3 6 0,2 6 0,5 5 139,1 5 0,2 1 0,6 1 1,2-1-134,4 0 0,6 1 1,9-1-1,4-3-416,2-9 1,8-1 0,6-17 0,0-7-913,1-7 1,1-10 0,4-12 1183,-7-15 0,-8-18 0,1-18 0,1-3 0,4-8 0,-1 0 0,1 1 0</inkml:trace>
</inkml:ink>
</file>

<file path=ppt/ink/ink2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04.419"/>
    </inkml:context>
    <inkml:brush xml:id="br0">
      <inkml:brushProperty name="width" value="0.04286" units="cm"/>
      <inkml:brushProperty name="height" value="0.04286" units="cm"/>
      <inkml:brushProperty name="color" value="#FFFFFF"/>
    </inkml:brush>
  </inkml:definitions>
  <inkml:trace contextRef="#ctx0" brushRef="#br0">350 175 7897,'0'-18'28,"0"7"0,0-1 179,0-1 1,-2-3 0,-4-1 208,-5-1 0,1 6 0,-2 3 0,-1-1-272,-3 0 0,-3 4 1,-3-3-1,-1 1-174,2 4 1,1 2-1,1 2 1,-2 0-6,-3 0 0,1 8 1,6 4-1,1 5-62,4 6 1,-1-1-1,5 7 1,0 4 35,1 6 1,1-1-1,6 7 1,2 0 111,4-1 1,-3-5 0,9 4 0,2-4-8,1-4 0,8 1 0,1-12 0,-1-3-36,2-2 0,-5-9 0,3-4 1,-2-4-76,3-2 1,-5-4 0,4-6 0,-5-9-127,-7-6 0,5-4 0,-4-6 0,1-2-100,-1-4 0,1 4 0,-7-6 0,0 3 97,2-1 1,-6 0 0,4 6 0,-5 2 109,-1 4 0,0 4 1,0 8 359,0-1 1,-1 8 0,-3 6 0,-2 8 73,2 8 0,2 9 1,2 5-1,0 3-7,0 8 1,0-3 0,0 7 0,0-4-222,0-2 0,2 0 0,2 0 0,4 0-419,1 0 1,3-2-1,3-4 1,-1-8-529,-2-7 1,-1-1 826,7-7 0,-1 0 0,1-6 0</inkml:trace>
</inkml:ink>
</file>

<file path=ppt/ink/ink2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04.753"/>
    </inkml:context>
    <inkml:brush xml:id="br0">
      <inkml:brushProperty name="width" value="0.04286" units="cm"/>
      <inkml:brushProperty name="height" value="0.04286" units="cm"/>
      <inkml:brushProperty name="color" value="#FFFFFF"/>
    </inkml:brush>
  </inkml:definitions>
  <inkml:trace contextRef="#ctx0" brushRef="#br0">34 106 7877,'-2'-16'626,"-4"4"1,2 5 141,-7 7 0,7 2-368,-2 3 0,6 11 1,4 9-1,2 4-69,-3 8 1,1 0 0,0 8 0,2-1-208,-2 1 0,4-6 1,-2 3-1,-1-1-373,3 0 0,-6-6 0,6-8-1069,0-2 1143,-6-2 1,5-21 0,-7-9 0,0-11 46,0-5 1,0-8 0,0 2 0,0-4 150,0-2 1,0-2-1,0-2 1,0-2 20,0 3 1,2 1 0,2 2 0,2 0-81,-2 0 0,6 6 0,-1 2 1,3 1-52,-1 5 0,1 4 0,6 3 0,-1 4-316,1 3 0,-1 1 0,0 8-332,1 4 0,-1 1 1,1 7 734,-1-3 0,-7 24 0,-2 12 0</inkml:trace>
</inkml:ink>
</file>

<file path=ppt/ink/ink2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05.104"/>
    </inkml:context>
    <inkml:brush xml:id="br0">
      <inkml:brushProperty name="width" value="0.04286" units="cm"/>
      <inkml:brushProperty name="height" value="0.04286" units="cm"/>
      <inkml:brushProperty name="color" value="#FFFFFF"/>
    </inkml:brush>
  </inkml:definitions>
  <inkml:trace contextRef="#ctx0" brushRef="#br0">18 368 7520,'9'7'-156,"-3"5"1,-4-2-1,0-1 1,2 1 742,2 0 1,0-4 0,-4 3 0,2 1-126,1 0 0,3-6 0,-2 1-16,6-3 1,-3-2 0,3 0-267,2 0 1,1-7 0,2-5-1,-1-4-167,-4-1 1,1-6 0,-5-1 0,2 1-74,3-2 1,-5 0-1,-2-6 1,-4 1 23,-2-1 1,0 4 0,0-2-1,-2-2-54,-4-2 1,-2 6 0,-5 4 0,-1 5 113,-5 7 1,1 3 0,-5 8-1,2 4 126,-3 7 0,5 3 0,-2 15 0,5 2 72,4 2 0,7 8 0,-5 2 1,2 3 39,4 8 0,2-1 1,2 5-1,2-4 34,4-1 0,10-1 0,9-1 0,2-7-745,4-9 1,2-8 0,2-11-1,2-5-837,4-5 0,1-6 0,7-7 1286,-3-11 0,-8-14 0,2-8 0,6-6 0,-1-1 0</inkml:trace>
</inkml:ink>
</file>

<file path=ppt/ink/ink2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05.885"/>
    </inkml:context>
    <inkml:brush xml:id="br0">
      <inkml:brushProperty name="width" value="0.04286" units="cm"/>
      <inkml:brushProperty name="height" value="0.04286" units="cm"/>
      <inkml:brushProperty name="color" value="#FFFFFF"/>
    </inkml:brush>
  </inkml:definitions>
  <inkml:trace contextRef="#ctx0" brushRef="#br0">18 18 7877,'11'0'169,"1"0"0,-8 2 1,3 1-1,-1 5 355,0 2 1,0 2-1,-6 7 1,0 4-284,0 6 0,0 4 0,-2 2 1,-2 2-64,-2 4 1,-1 2 0,3 5-1,-2-3-135,2-3 1,-4-1-1,2-6 1,1 0-263,-3 0 0,6-8 1,-4-4-217,4-3 1,2-12 206,0-8 1,0-8 0,2-12 0,2-3 49,2-6 0,7-10 0,-1-2 0,2 1 20,-3-3 1,5 4 0,-5-7 0,5-1 152,1 2 0,-1 3 1,-3 7-1,-1 0 93,2 0 0,1 8 0,1 3 0,-3 5 105,-1 2 1,-6 7-1,5 4-10,3 4 0,-4 4 1,-1 6-1,-1 7 67,-4 7 0,4 3 0,0-2 1,-1 6-90,1 4 0,0 4 1,-4 2-1,2 4-116,-3 1 0,-1 3 0,-2 3 0,0 1-170,0 1 1,0-11 0,0 7 0,0-7-225,0-6 0,0 2 0,0-14 0,2-3-1906,4-7 2255,-4-5 0,29-93 0,-16 31 0,-1 1 0</inkml:trace>
</inkml:ink>
</file>

<file path=ppt/ink/ink2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06.185"/>
    </inkml:context>
    <inkml:brush xml:id="br0">
      <inkml:brushProperty name="width" value="0.04286" units="cm"/>
      <inkml:brushProperty name="height" value="0.04286" units="cm"/>
      <inkml:brushProperty name="color" value="#FFFFFF"/>
    </inkml:brush>
  </inkml:definitions>
  <inkml:trace contextRef="#ctx0" brushRef="#br0">0 276 7877,'8'17'275,"-6"-5"0,4 0 1,-4 3-65,-2 7 1,0-3 0,0 6 0,0 0 50,0 5 0,2-3 0,2 2 0,4 0-64,1-2 1,5-2-1,7-9 1,4-5-231,3-5 0,1-4 0,4-4 0,-2-4-29,-2-5 0,0-7 0,4-5 0,-2-6 93,-2-4 1,-8-2 0,3-2-1,-7-2 23,-5-1 0,1 1 0,-7 8 0,-2 2 47,-2-2 0,-10 0 0,-3 0 0,-5 3 110,-1 3 1,-9-4-1,-3 6 1,-4 3-45,-2 7 0,0-1 0,2 8 0,2 4 56,2 6 0,2 6 0,-2 9 1,6 3-640,3 1 0,5 6 415,3-6 0,28 47 0,13 6 0</inkml:trace>
</inkml:ink>
</file>

<file path=ppt/ink/ink2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06.902"/>
    </inkml:context>
    <inkml:brush xml:id="br0">
      <inkml:brushProperty name="width" value="0.04286" units="cm"/>
      <inkml:brushProperty name="height" value="0.04286" units="cm"/>
      <inkml:brushProperty name="color" value="#FFFFFF"/>
    </inkml:brush>
  </inkml:definitions>
  <inkml:trace contextRef="#ctx0" brushRef="#br0">350 192 7454,'17'-17'0,"-1"0"-280,-5-1 1,3 1-1,-8-1 934,-2 1 0,-2-1 0,-4 3-375,-4 3 1,2 2 0,-8 6 0,-1-1-53,-3 1 0,-1 0 1,-3 0-1,-1-2-72,-2 2 1,-1 2 0,5 2 0,-2 2-161,-3 4 0,-1-2 1,4 8-1,-2 1-11,1 3 1,3 1-1,1 3 1,1 1-76,-1 2 1,7 6 0,1-3 0,2 1 27,4 4 1,3 2 0,1 2 0,0-2 13,0-4 1,1 4 0,5-4 0,6 2-21,3-2 0,3 2 1,1-8-1,3-3-134,1-7 1,2 1-1,-2-8 1,5-2-328,-1-2 0,-2-4 0,-6-6 1,3-8 145,1-5 1,0-12 0,-5 0 383,-1-6 0,9-48 0,1-6 0</inkml:trace>
</inkml:ink>
</file>

<file path=ppt/ink/ink2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07.321"/>
    </inkml:context>
    <inkml:brush xml:id="br0">
      <inkml:brushProperty name="width" value="0.04286" units="cm"/>
      <inkml:brushProperty name="height" value="0.04286" units="cm"/>
      <inkml:brushProperty name="color" value="#FFFFFF"/>
    </inkml:brush>
  </inkml:definitions>
  <inkml:trace contextRef="#ctx0" brushRef="#br0">1 51 8129,'0'-18'0,"0"1"381,0 7 0,0 4-71,0 12 1,0 6-1,0 9 1,0 4-89,0 3 1,2 6 0,2 9 0,1 2-178,-1 3 1,-2 9 0,-2 3 0,0 2-120,0 4 1,0 0 0,0-2 0,0-6-18,0-4 0,0-3 0,0-7 0,0-9-355,0-9 0,2-17 239,4-9 0,-4-7 0,6-13 0,-2-3 2,-1-6 0,9-10 0,-4-4 0,1 1 27,1-1 0,-2 0 0,3 2 0,-1-3 98,2-1 1,1 2-1,2 9 1,1 1 96,-1 3 1,1-1 236,-1 8 0,1 8 0,-3 11 55,-3 8 0,-2 11 0,-6 10 1,1 3-120,-1 3 0,-2 2 0,-2 1 1,2 1-144,4 0 0,-4 6 0,4 0 0,-4-2-85,-2-2 1,0-3 0,0-1 0,0-2-455,0-1 1,0-9 0,0 2 0,2-5-702,3-7 1193,-3-3 0,45-70 0,1-16 0</inkml:trace>
</inkml:ink>
</file>

<file path=ppt/ink/ink2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07.785"/>
    </inkml:context>
    <inkml:brush xml:id="br0">
      <inkml:brushProperty name="width" value="0.04286" units="cm"/>
      <inkml:brushProperty name="height" value="0.04286" units="cm"/>
      <inkml:brushProperty name="color" value="#FFFFFF"/>
    </inkml:brush>
  </inkml:definitions>
  <inkml:trace contextRef="#ctx0" brushRef="#br0">262 156 8129,'0'-18'247,"0"1"82,0 0 1,0 5-1,-2 2 12,-3 2 1,1-5-1,-8 3-104,-2 0 0,-1-3 0,-3 5-116,1-2 0,-1 7 0,1-3 0,2 6 63,3 6 0,-4-3 0,5 9 0,-3 4-343,2 5 1,-1 0 0,5 6 0,0 1 20,1-1 0,-5 2 1,6 6-1,2 0 80,2 0 0,2 0 0,0 0 0,2-1 33,4 1 1,-2-6 0,8-1 0,3-3-67,6-4 1,-1-9 0,5-6 0,-2-4-92,1-2 1,5-2 0,-6-4 0,0-8 27,3-7 1,-7-6-1,4-8 1,-3 0-70,-3 0 0,1 0 0,-3 0 0,-1 0 178,-3 0 0,-7 0 0,2 0 0,-4 2 231,-2 4 0,0 4 1,0 8 170,0-1 0,-2 8-43,-4 5 0,4 10 0,-4 7 0,5 4-184,1 1 0,-6 6 1,0 3-1,2 1-143,2 4 1,2 2 0,0 2-1,0 0-412,0 0 1,0-2 0,2-2 0,2-4-179,2-2 0,5-2 0,-3-7 603,2-5 0,48-73 0,-20 19 0,0-1 0</inkml:trace>
</inkml:ink>
</file>

<file path=ppt/ink/ink2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08.053"/>
    </inkml:context>
    <inkml:brush xml:id="br0">
      <inkml:brushProperty name="width" value="0.04286" units="cm"/>
      <inkml:brushProperty name="height" value="0.04286" units="cm"/>
      <inkml:brushProperty name="color" value="#FFFFFF"/>
    </inkml:brush>
  </inkml:definitions>
  <inkml:trace contextRef="#ctx0" brushRef="#br0">1 88 8073,'9'-12'-528,"-3"1"1,-4 9 1227,-2 2 1,0 8 0,0 9 0,0 2-387,0 5 0,0 3 0,0 8 1,0 0-196,0 0 1,-6 5 0,0 1 0,2-2-42,3-2 1,1-10 0,0-2-856,0 0 618,0-5 1,2-10 0,1-18 0,5-12 108,2-9 0,-4-10 0,3-1 0,-1-1 64,-4-2 0,4 6 0,-2-3 0,-1 3-72,3 2 1,-6 6 0,6 2 0,-2 1-338,0 5 0,1 2 1,-1 3-435,6 4 1,3 5 828,3 7 0,22 54 0,7 14 0</inkml:trace>
</inkml:ink>
</file>

<file path=ppt/ink/ink2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08.487"/>
    </inkml:context>
    <inkml:brush xml:id="br0">
      <inkml:brushProperty name="width" value="0.04286" units="cm"/>
      <inkml:brushProperty name="height" value="0.04286" units="cm"/>
      <inkml:brushProperty name="color" value="#FFFFFF"/>
    </inkml:brush>
  </inkml:definitions>
  <inkml:trace contextRef="#ctx0" brushRef="#br0">192 243 8061,'18'-12'-863,"-1"1"0,1 5 1485,-1-6 0,-7 0 1,-4-5-277,-5 0 1,-1-1 0,0 1 0,0-1-144,0 1 1,-7-1 0,-5 1 0,-3 1-2,-3 5 1,1 1 0,-1 6 0,1-2-169,-1 2 0,-5 10 0,0 6 0,1 5 18,3 7 0,1-3 0,1 6 0,1 0-187,5 0 0,3 2 1,8 4-1,0-1 39,0-3 0,0 0 0,2 4 0,4-4 78,5-6 0,11-3 0,3-3 1,0-1-9,0-5 0,5-3 0,-5-10 0,0-4-154,0-5 1,4-7 0,-5-5 0,-3-6-29,-2-4 0,-3-2 0,-2 0 0,-5 0 109,-1 0 1,4 8 0,-7 4-1,-1 3 186,-2 3 0,-4 1 145,-3 4 0,3 7 0,-6 10 0,2 9 121,0 7 0,-5 7 0,5 6 0,0 3-159,-2 4 1,6 4 0,-4 9-1,4 4-146,2 6 0,-5 4 0,-3 2 0,0 0 24,0 0 1,1-10 0,3-8 0,-4-9-166,-2-6 0,4-10 0,-5-6-204,-3-7 0,4-14 0,-1-14 1,-1-5-330,2-4 0,-3-8 0,5 2 1,0-4 625,1-2 0,1-31 0,6-8 0</inkml:trace>
</inkml:ink>
</file>

<file path=ppt/ink/ink2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08.838"/>
    </inkml:context>
    <inkml:brush xml:id="br0">
      <inkml:brushProperty name="width" value="0.04286" units="cm"/>
      <inkml:brushProperty name="height" value="0.04286" units="cm"/>
      <inkml:brushProperty name="color" value="#FFFFFF"/>
    </inkml:brush>
  </inkml:definitions>
  <inkml:trace contextRef="#ctx0" brushRef="#br0">1 260 7763,'17'0'-672,"-1"2"1403,-5 4 0,5-4 0,-5 4-505,5-4 1,1-2-1,1 0 1,-1-2-62,1-4 0,-1 2 1,1-8-1,-1-1-46,1-3 1,-1-1 0,-1-1-1,-3 1-168,-1-1 1,-8 1-1,2-1 1,-5 1 13,-1-1 1,0 1 0,-1 0 0,-5 1 100,-6 4 0,-9 3 0,-3 5 0,1-2-45,-2 2 1,6 8-1,-5 4 1,5 1 20,1 5 0,3 7 0,1 5 1,3 1 10,-3 4 0,6 2 1,2 4-1,5 1-36,1 3 1,0 2 0,1-6 0,7 0-348,10-4 0,1-4 1,10-2-1,2-8-554,2-5 0,2-10 0,2 0 884,4-8 0,19-32 0,10-16 0,9-5 0,1 0 0</inkml:trace>
</inkml:ink>
</file>

<file path=ppt/ink/ink2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09.253"/>
    </inkml:context>
    <inkml:brush xml:id="br0">
      <inkml:brushProperty name="width" value="0.04286" units="cm"/>
      <inkml:brushProperty name="height" value="0.04286" units="cm"/>
      <inkml:brushProperty name="color" value="#FFFFFF"/>
    </inkml:brush>
  </inkml:definitions>
  <inkml:trace contextRef="#ctx0" brushRef="#br0">332 887 7667,'16'-23'-341,"-4"0"1,-3-6-1,-5 5 837,2 3 0,-2 2 1,-10 1-210,-6 1 0,-3 1 1,-3 5-1,1 5 52,0 4 1,-3-4-1,-1 0 1,-2 2-115,1 2 1,-3 8 0,2 4 0,-1 3-122,-1 7 0,6 3 0,-5-1 0,5 3-6,2 2 0,5 4 0,2 8 1,2 2-135,5-3 1,1 5 0,2 0 0,0 1-71,0 5 0,13-6 0,7-3 0,5-3-200,6-2 1,2-8 0,2-5 0,0-9 135,0-7 1,0-8-1,0-10 1,1-11 144,5-8 1,-10-14 0,4-5 0,-4-6 115,-4-1 1,6-5-1,-5 0 1,-1 0 48,-4 4 1,-6-4-1,-3 0 1,-2-4-40,1-4 0,-5 10 0,-2-10 0,-4 2 32,-2 0 0,0-8 0,0 5 1,0 9 257,0 13 0,-2 20 32,-4 11 1,4 13 0,-6 16 0,2 14-307,1 12 1,-1 10 0,6 13-1,0 8-162,0 6 1,0 11 0,0 1 0,0 7-327,0 4 0,2-6 1,6 2-1,9-6-1952,10-5 2323,14-5 0,37-45 0,21-9 0,-27-6 0,0-1 0,1 1 0</inkml:trace>
</inkml:ink>
</file>

<file path=ppt/ink/ink2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10.821"/>
    </inkml:context>
    <inkml:brush xml:id="br0">
      <inkml:brushProperty name="width" value="0.04286" units="cm"/>
      <inkml:brushProperty name="height" value="0.04286" units="cm"/>
      <inkml:brushProperty name="color" value="#FFFFFF"/>
    </inkml:brush>
  </inkml:definitions>
  <inkml:trace contextRef="#ctx0" brushRef="#br0">70 95 7699,'-8'-9'903,"1"-1"-387,-5 4 0,4 2-241,8-7 1,2 7-1,4-2 28,6 4 1,3-4 0,3 0 0,1 2-185,4 3 1,-3 1 0,5 0-1,-2 0 25,1 0 0,5 0 1,-6 0-1,-2 0-172,-1 0 1,-3 7 0,1 5-1,-1 3-24,1 3 0,-9 1 0,-3 3 0,-4 3 0,-2 2 1,0 0 0,-2 4 0,-2-2-161,-2 2 1,-9 0 0,-1 1 0,-5-5-18,0-2 1,1-4 0,3-7 0,-1-4-246,1-3 1,-1-1 0,1-8 0,-1-6 107,1-9 0,1-8 0,3-10 0,3 0 172,2 0 1,-3-6-1,3 0 1,-2 3 233,-3 1 1,3 4-1,0 2 1,1 4 793,-1 1 1,4 9-359,-6 5 1,3 10 0,-3 2 0,6 10-112,4 6 1,2 1-1,0 0 1,0 3-125,0 3 1,0 4-1,2 8 1,2 0-105,2 0 1,6 2 0,-7 6 0,1 7-200,2 6 1,-6 10-1,4-4 1,-4 2-329,-2 1 1,0-9 0,0 2 0,0-6-342,0-5 1,0-12 730,0-12 0,7-11 0,3-4 0</inkml:trace>
</inkml:ink>
</file>

<file path=ppt/ink/ink2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11.304"/>
    </inkml:context>
    <inkml:brush xml:id="br0">
      <inkml:brushProperty name="width" value="0.04286" units="cm"/>
      <inkml:brushProperty name="height" value="0.04286" units="cm"/>
      <inkml:brushProperty name="color" value="#FFFFFF"/>
    </inkml:brush>
  </inkml:definitions>
  <inkml:trace contextRef="#ctx0" brushRef="#br0">175 175 7711,'10'-17'11,"-5"-1"1,-3 1-1,0 1 1,2 3 278,2 1 0,0 0 0,-8-5-15,-4 0 1,2 7 0,-7 2-1,-3 2-74,-2 0 0,5 1 1,-1 5-1,-1 0-97,-3 0 0,-1 0 0,-1 2-123,1 3 0,1 5 0,3 8 1,3 1-73,2 4 1,2-1 0,6 7 0,0 0 43,0-2 0,0 6 0,0-4 0,2 4 58,4 2 0,4-8 0,7-2 0,1-1-4,-1-1 0,1 0 0,1-5 1,2-3-71,3-3 0,-1-4 0,-6-8 0,1 0-171,-1 0 0,1-10 0,-1-8 0,-1-9-104,-5-6 1,3-2 0,-6 0 0,0 1-8,-1-1 0,-1 0 1,-6 0-1,0 2 218,0 4 1,0-2 0,0 7 0,0 3 314,0 2 0,-6 7 260,0 0 0,1 10-142,5 2 0,0 10 0,0 11 0,0 5 25,0 1 0,0-4 0,0 8 0,2 4-139,3 4 1,-3 2 0,6-6 0,-2-1-331,0 1 1,2-2 0,-5-4 0,5-5-757,2-5 1,-4-3 893,5-5 0,1-65 0,5-24 0</inkml:trace>
</inkml:ink>
</file>

<file path=ppt/ink/ink2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11.604"/>
    </inkml:context>
    <inkml:brush xml:id="br0">
      <inkml:brushProperty name="width" value="0.04286" units="cm"/>
      <inkml:brushProperty name="height" value="0.04286" units="cm"/>
      <inkml:brushProperty name="color" value="#FFFFFF"/>
    </inkml:brush>
  </inkml:definitions>
  <inkml:trace contextRef="#ctx0" brushRef="#br0">1 88 7711,'9'-8'536,"-1"8"0,-8 0 0,2 10 47,4 6 0,-4 3 1,4 2-1,-4 6-186,-2 6 1,0 0 0,2 12-1,2 0-376,1-1 0,1-5 0,-6 4 0,0-4-194,0-4 1,0 1-63,0-12 0,2-9 1,2-13-1,2-11-245,-2-15 1,-2-9 0,-2-8 0,2-5 265,3-5 1,-3 5 0,6 1-1,-2 3 397,0 3 1,5-2-1,-5 4 1,0 6-18,2 4 1,-4 0-1,5 5 1,1 5-212,0 1 1,-4 5 0,5 11-421,3 0 0,1 0 1,3 0 464,-1 0 0,1 46 0,-1 13 0</inkml:trace>
</inkml:ink>
</file>

<file path=ppt/ink/ink2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11.785"/>
    </inkml:context>
    <inkml:brush xml:id="br0">
      <inkml:brushProperty name="width" value="0.04286" units="cm"/>
      <inkml:brushProperty name="height" value="0.04286" units="cm"/>
      <inkml:brushProperty name="color" value="#FFFFFF"/>
    </inkml:brush>
  </inkml:definitions>
  <inkml:trace contextRef="#ctx0" brushRef="#br0">0 88 9064,'12'0'723,"-1"0"0,-5 0 1,6 0-1,1 0-504,3 0 1,7-6 0,0 0-1,1 2-387,1 2 1,0-3 0,6-1 0,-4 0-557,-1-2 1,-1 4-1,-4-5-1503,3 1 2227,-1-6 0,-37 12 0,-7-5 0</inkml:trace>
</inkml:ink>
</file>

<file path=ppt/ink/ink2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12.018"/>
    </inkml:context>
    <inkml:brush xml:id="br0">
      <inkml:brushProperty name="width" value="0.04286" units="cm"/>
      <inkml:brushProperty name="height" value="0.04286" units="cm"/>
      <inkml:brushProperty name="color" value="#FFFFFF"/>
    </inkml:brush>
  </inkml:definitions>
  <inkml:trace contextRef="#ctx0" brushRef="#br0">36 0 7739,'-12'6'0,"2"2"164,3 1 1,1-3 0,6 6-1,0 2 143,0 1 0,0 3 0,0 1 0,0 2-68,0 3 1,8 7-1,1-2 1,3 6-104,0 5 0,-7-1 1,5 8-1,-2 1-115,-4 3 1,-2-1 0,0-1-1,1-5-391,3-1 1,0 4 0,-6-7 0,0-3-1566,0-6 1935,0-6 0,0-46 0,0-10 0</inkml:trace>
</inkml:ink>
</file>

<file path=ppt/ink/ink2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12.236"/>
    </inkml:context>
    <inkml:brush xml:id="br0">
      <inkml:brushProperty name="width" value="0.04286" units="cm"/>
      <inkml:brushProperty name="height" value="0.04286" units="cm"/>
      <inkml:brushProperty name="color" value="#FFFFFF"/>
    </inkml:brush>
  </inkml:definitions>
  <inkml:trace contextRef="#ctx0" brushRef="#br0">1 18 7711,'17'-9'-1401,"1"1"3576,-1 8-1589,-7 0 1,3 8 0,-7 3 0,-2 5-359,-2 1 0,0 7 0,2 1 0,2 2-298,-2 4 0,-2-4 0,-2 2 0,0 0-506,0-1 1,0 3-1553,0-8 2128,0-8 0,-16-108 0,6 30 0,1 0 0</inkml:trace>
</inkml:ink>
</file>

<file path=ppt/ink/ink2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12.368"/>
    </inkml:context>
    <inkml:brush xml:id="br0">
      <inkml:brushProperty name="width" value="0.04286" units="cm"/>
      <inkml:brushProperty name="height" value="0.04286" units="cm"/>
      <inkml:brushProperty name="color" value="#FFFFFF"/>
    </inkml:brush>
  </inkml:definitions>
  <inkml:trace contextRef="#ctx0" brushRef="#br0">18 43 7711,'-8'-10'0,"6"-5"527,-3 3 1,3 6-601,2 6 0,0 8 0,0 10 73,0-1 0,62 55 0,-23-30 0,-1 1 0</inkml:trace>
</inkml:ink>
</file>

<file path=ppt/ink/ink2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12.638"/>
    </inkml:context>
    <inkml:brush xml:id="br0">
      <inkml:brushProperty name="width" value="0.04286" units="cm"/>
      <inkml:brushProperty name="height" value="0.04286" units="cm"/>
      <inkml:brushProperty name="color" value="#FFFFFF"/>
    </inkml:brush>
  </inkml:definitions>
  <inkml:trace contextRef="#ctx0" brushRef="#br0">141 123 7711,'1'-12'0,"3"0"174,2-1 1,0 3 524,-6-2 0,-2 1-314,-4-7 1,-3 7 0,-9 1-270,1 2 0,5 2 0,0 8 0,1 4-114,1 6 1,-4 5 0,7 5 0,-1 3-27,0 2 1,-4 2 0,7 8 0,1 2-44,2 1 1,2 1 0,2-6 0,4 0 62,5 0 1,1 0 0,3-2 0,5-4-275,-1-6 1,3-11-1,1-4 1,4-2-233,0-1 0,0-7 0,-5-11 1,3-9 509,2-7 0,-8-27 0,-1-14 0,4-5 0,1-1 0</inkml:trace>
</inkml:ink>
</file>

<file path=ppt/ink/ink2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12.835"/>
    </inkml:context>
    <inkml:brush xml:id="br0">
      <inkml:brushProperty name="width" value="0.04286" units="cm"/>
      <inkml:brushProperty name="height" value="0.04286" units="cm"/>
      <inkml:brushProperty name="color" value="#FFFFFF"/>
    </inkml:brush>
  </inkml:definitions>
  <inkml:trace contextRef="#ctx0" brushRef="#br0">18 44 7711,'0'-12'-1050,"-2"2"2028,-4 2 0,4 1-493,-4 1 0,4 12 0,2 1-16,0 13 1,0 1 0,2 8 0,2 4-253,2 6 0,0 4 1,-6 5-1,1-1-101,5 1 0,-4 7 0,6 1 0,-2-4-305,0-1 0,1-5 0,-3-13 0,4-3 189,2-7 0,17-81 0,10-22 0</inkml:trace>
</inkml:ink>
</file>

<file path=ppt/ink/ink2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13.137"/>
    </inkml:context>
    <inkml:brush xml:id="br0">
      <inkml:brushProperty name="width" value="0.04286" units="cm"/>
      <inkml:brushProperty name="height" value="0.04286" units="cm"/>
      <inkml:brushProperty name="color" value="#FFFFFF"/>
    </inkml:brush>
  </inkml:definitions>
  <inkml:trace contextRef="#ctx0" brushRef="#br0">1 350 7711,'11'16'-701,"1"-5"1,0 3 1360,5-8 1,0 5 0,1-5-113,-1-2 0,1-10 1,-1-5-295,1-5 1,-1-1-1,1-3 1,-1-1-68,1-2 1,-1-6 0,-1 5 0,-5 3-183,-5 2 0,2-5 0,-2 1 1,-2 2-33,-2 1 0,-4 3 1,-4-1-1,-6 1-145,-3-1 1,-3 1 0,-1 1 0,-3 5 93,-1 5 0,0 4 0,3 4 1,-1 4 48,-2 5 1,-1 7-1,7 3 1,1 4 195,5 3 1,-3 1-1,8 6 1,3 2 150,1 3 1,2-1-1,2 8 1,3-1-90,7-1 0,5 3 0,5-7 0,3-2-507,2-2 0,8-4 0,6-6 0,0-10 278,1-9 0,26-29 0,14-8 0</inkml:trace>
</inkml:ink>
</file>

<file path=ppt/ink/ink2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13.521"/>
    </inkml:context>
    <inkml:brush xml:id="br0">
      <inkml:brushProperty name="width" value="0.04286" units="cm"/>
      <inkml:brushProperty name="height" value="0.04286" units="cm"/>
      <inkml:brushProperty name="color" value="#FFFFFF"/>
    </inkml:brush>
  </inkml:definitions>
  <inkml:trace contextRef="#ctx0" brushRef="#br0">0 1 9665,'0'10'-1197,"0"-1"1197,0-3 0,8 19 0,2 12 0</inkml:trace>
</inkml:ink>
</file>

<file path=ppt/ink/ink2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13.702"/>
    </inkml:context>
    <inkml:brush xml:id="br0">
      <inkml:brushProperty name="width" value="0.04286" units="cm"/>
      <inkml:brushProperty name="height" value="0.04286" units="cm"/>
      <inkml:brushProperty name="color" value="#FFFFFF"/>
    </inkml:brush>
  </inkml:definitions>
  <inkml:trace contextRef="#ctx0" brushRef="#br0">1 0 7698,'9'8'0,"-1"2"320,0 0 0,-6 5 1,4-3-62,-5 3 1,-1 9 0,0 1 0,0 2-160,0 4 1,0-4 0,0 2 0,-1 2-305,-5 2 0,4 2 0,-4-2 0,4-4-716,2-5 920,0-5 0,8-56 0,1-13 0</inkml:trace>
</inkml:ink>
</file>

<file path=ppt/ink/ink2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14.070"/>
    </inkml:context>
    <inkml:brush xml:id="br0">
      <inkml:brushProperty name="width" value="0.04286" units="cm"/>
      <inkml:brushProperty name="height" value="0.04286" units="cm"/>
      <inkml:brushProperty name="color" value="#FFFFFF"/>
    </inkml:brush>
  </inkml:definitions>
  <inkml:trace contextRef="#ctx0" brushRef="#br0">16 121 7698,'-10'4'997,"4"7"0,6 3 0,6 15 1,4 2-511,-1 2 1,1 8-1,-4 1 1,4 3-181,-1 4 0,5-1 0,-8-1 1,-1-7-112,3-3 1,-6-8 0,6-1-350,0-3 1,-6-12-266,3-13 0,-3-9 1,0-15-1,2-5-219,2-4 0,2-9 1,-2-5-1,3-3 312,1-3 0,6 7 1,-5-1-1,3-2 202,-3-1 0,5 5 1,-4 5-1,3 5 17,3 6 1,-7 3-1,1 11 1,1 3 567,3 6 0,1 6 0,1 8 0,-1 10 30,1 9 1,-7 6 0,1 4 0,0 3-199,-3 7 1,5 3 0,-8 3 0,-2-1-358,-2 1 0,0-1 0,1-2 0,3-1-1179,-2-2 1,-2-16 1241,-2-2 0,0-8 0,0-4 0</inkml:trace>
</inkml:ink>
</file>

<file path=ppt/ink/ink2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14.486"/>
    </inkml:context>
    <inkml:brush xml:id="br0">
      <inkml:brushProperty name="width" value="0.04286" units="cm"/>
      <inkml:brushProperty name="height" value="0.04286" units="cm"/>
      <inkml:brushProperty name="color" value="#FFFFFF"/>
    </inkml:brush>
  </inkml:definitions>
  <inkml:trace contextRef="#ctx0" brushRef="#br0">16 0 7689,'-8'10'-400,"6"6"1088,-4-5 1,6 3 0,6-3-373,6-5 0,5-2 1,4 0-1,5 2-304,1-2 0,2-2 0,6-4 0,0-2-300,0-2 1,-6-2-1,-2 4 1,0-1-820,0 1 1107,-5-6 0,-13 0 0,-11-7 0</inkml:trace>
</inkml:ink>
</file>

<file path=ppt/ink/ink2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14.737"/>
    </inkml:context>
    <inkml:brush xml:id="br0">
      <inkml:brushProperty name="width" value="0.04286" units="cm"/>
      <inkml:brushProperty name="height" value="0.04286" units="cm"/>
      <inkml:brushProperty name="color" value="#FFFFFF"/>
    </inkml:brush>
  </inkml:definitions>
  <inkml:trace contextRef="#ctx0" brushRef="#br0">1 51 7708,'0'-17'798,"0"-1"-244,0 9 0,0 3 0,0 12 1,0 5-258,0 5 1,0 9 0,0 4 0,0 4-196,0 2 1,6 8-1,-1 1 1,-1 3-311,-2 0 0,-2-1 0,0 7 0,0-1-633,0 0 0,0-7 1,0-6 840,0-8 0,16-84 0,3-26 0</inkml:trace>
</inkml:ink>
</file>

<file path=ppt/ink/ink2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15.138"/>
    </inkml:context>
    <inkml:brush xml:id="br0">
      <inkml:brushProperty name="width" value="0.04286" units="cm"/>
      <inkml:brushProperty name="height" value="0.04286" units="cm"/>
      <inkml:brushProperty name="color" value="#FFFFFF"/>
    </inkml:brush>
  </inkml:definitions>
  <inkml:trace contextRef="#ctx0" brushRef="#br0">0 43 7708,'0'-17'675,"0"0"0,2 9-288,4 8 0,-4 9 0,4 15 0,-4 5-6,-2 4 0,5 4 0,1 3 0,-2 7-161,-2 3 1,-2 5 0,0 1 0,2 4-106,4 2 0,-4-5 1,4 1-1,-4-4-143,-2-1 1,2-15 0,1-5-401,3-5 0,2-13-92,-2-9 1,-2-20 0,5-9 0,1-8-19,0-4 0,-4-6 0,5-1 1,1-1 317,-2 0 0,3 2 0,-5 5 0,2-3 45,3-2 0,-3 2 0,0 8 240,-3 2 1,5 8 0,-4-1 342,2 9 0,-5 7 0,5 12 0,-2 7 7,-4 9 0,0 5 0,-1 10 0,3 2-190,-2 1 0,-2 3 0,-2-2 0,0 3-270,0 1 1,0-2 0,0-10 0,0-2-830,0-2 0,2-10 874,4-1 0,11-102 0,-3 26 0,-1 0 0</inkml:trace>
</inkml:ink>
</file>

<file path=ppt/ink/ink2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15.437"/>
    </inkml:context>
    <inkml:brush xml:id="br0">
      <inkml:brushProperty name="width" value="0.04286" units="cm"/>
      <inkml:brushProperty name="height" value="0.04286" units="cm"/>
      <inkml:brushProperty name="color" value="#FFFFFF"/>
    </inkml:brush>
  </inkml:definitions>
  <inkml:trace contextRef="#ctx0" brushRef="#br0">1 437 7708,'17'17'110,"1"1"0,-7-7 1,1-1 260,2-2 0,-5-2 0,3-6-152,1 0 0,3-2 0,1-4 0,1-6 12,-1-3 1,1-3-1,-3-1 1,-1-2-94,-2-3 1,-1-5 0,5 4-1,-3 0-143,-1 0 1,-8-5 0,2 5 0,-4-2-59,-2-4 0,0 4 0,-2 0 0,-4 1-12,-6 5 1,-3 2-1,-3 1 1,1 3 95,-1 3 0,-1 4 1,-2 10-1,-3 6 144,3 9 0,2 3 0,1 9 1,3 4 115,3 6 0,-2 0 1,8 7-1,3 3-136,1 1 1,2-3 0,2-1 0,5 3-442,11 1 1,1-5-1,10-6 1,4-8-930,6-8 1,6-11 1224,7-7 0,6-32 0,6-13 0,6-4 0,0 0 0</inkml:trace>
</inkml:ink>
</file>

<file path=ppt/ink/ink2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16.201"/>
    </inkml:context>
    <inkml:brush xml:id="br0">
      <inkml:brushProperty name="width" value="0.04286" units="cm"/>
      <inkml:brushProperty name="height" value="0.04286" units="cm"/>
      <inkml:brushProperty name="color" value="#FFFFFF"/>
    </inkml:brush>
  </inkml:definitions>
  <inkml:trace contextRef="#ctx0" brushRef="#br0">245 550 7859,'9'-8'1322,"1"4"-782,-4-7 0,-4 5-401,4-6 0,-4 6 0,-4-3 0,-2-1 42,-2 0 0,-8-1 1,3-7-265,-5 1 0,5 5 0,-1 2 0,0 1-30,3-1 0,-7 4 0,4-4 0,-3 3 97,-3 3 0,1 4 1,0 6-1,-1 7 69,1 9 1,-1 5 0,3 8 0,3 2-15,6 3 0,4 5 0,2 5 1,0-1 51,0-3 1,8-7 0,4 2 0,3-6-1,3-6 1,-1-4 0,3-9-1,1-5-48,2-5 1,2-4-1,-3-6 1,1-5 0,-2-9 1,-1-11-1,-3-2 1,1-8-126,-1-7 1,-5-5-1,-3-1 1,1 1-69,0 5 1,-6-5 0,2 5 0,-4-3 85,-2 3 0,0-3 1,-2 8-1,-2 1-44,-2-3 0,-6 6 0,4-2 0,1 6-15,-1 4 0,0 14 0,4-3 127,-2 3 1,1 9 0,5 6 88,0 10 1,0 5 0,0 4 0,0 5 17,0 5 0,2 4 0,1 4 0,3 3-54,-2 7 0,4 3 1,-2 3-1,-2 1-97,-2 4 1,3-3 0,1 3 0,0-4-256,2-1 0,0-1 1,5-3-1,-1-7-2054,1-7 2348,3-19 0,17-24 0,4-21 0</inkml:trace>
</inkml:ink>
</file>

<file path=ppt/ink/ink2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16.518"/>
    </inkml:context>
    <inkml:brush xml:id="br0">
      <inkml:brushProperty name="width" value="0.04286" units="cm"/>
      <inkml:brushProperty name="height" value="0.04286" units="cm"/>
      <inkml:brushProperty name="color" value="#FFFFFF"/>
    </inkml:brush>
  </inkml:definitions>
  <inkml:trace contextRef="#ctx0" brushRef="#br0">88 350 7715,'11'6'320,"1"0"-34,1-2 0,-3-2 1,2-2-179,1 0 0,3-2 1,1-4-1,1-6 35,-1-3 1,1-3-1,-1-1 1,-1-3-67,-5-1 0,5-6 1,-6 4-1,1 0-103,1-1 1,-8 3 0,2 4 0,-6-3-10,-6-1 0,-4 6 0,-9 5 0,-3 0 61,-1 3 1,-6 1 0,4 8 0,-1 2-12,1 4 0,-4 3 0,4 9 0,0 1 46,-1 4 0,5 5 0,8 7 0,3-1-1,2 1 1,2 6-1,6 2 1,4 0-127,8-1 0,-1-1 1,15-4-1,-1 0 39,4-2 1,6-4 0,4-16 0,1-3-1035,-1-6 0,-2-6 1061,-2-6 0,-8 4 0,-2-6 0</inkml:trace>
</inkml:ink>
</file>

<file path=ppt/ink/ink2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16.920"/>
    </inkml:context>
    <inkml:brush xml:id="br0">
      <inkml:brushProperty name="width" value="0.04286" units="cm"/>
      <inkml:brushProperty name="height" value="0.04286" units="cm"/>
      <inkml:brushProperty name="color" value="#FFFFFF"/>
    </inkml:brush>
  </inkml:definitions>
  <inkml:trace contextRef="#ctx0" brushRef="#br0">35 88 7719,'0'-17'0,"0"-1"308,0 1 0,2 1 0,4 5-206,5 5 1,5 4 0,1 2-1,1 0-28,-1 0 0,7 8 0,-1 3 0,-2 5 3,-1 1 1,-3 7-1,1 1 1,-3 2 28,-3 4 1,-4 2 0,-8 0 0,0-2-42,0-2 0,0 0 1,-2 4-1,-2-4-264,-2-5 0,-14-5 0,3-2 0,-2-1-170,-1-4 0,1-5 1,-3-7-1,-1-2-33,2-3 0,1-1 0,3-10 0,1-5 402,5-4 0,3-39 0,6-4 0,-4 15 0,4 11 0,-3 18 0,3 3-255,2 2 1,-6 1 605,0 1 0,0 9 1,8 8 249,4 10 1,-4 7-1,4 6 1,-2 7-253,1 3 1,-3 7-1,4 3 1,-4 2-255,-2 3 1,6 5 0,0 3 0,-2 4-138,-3 2 1,-1-6 0,0 3 0,0-5-452,0-2 0,0-7 0,0-6 493,0-8 0,8-60 0,2-22 0</inkml:trace>
</inkml:ink>
</file>

<file path=ppt/ink/ink2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17.118"/>
    </inkml:context>
    <inkml:brush xml:id="br0">
      <inkml:brushProperty name="width" value="0.04286" units="cm"/>
      <inkml:brushProperty name="height" value="0.04286" units="cm"/>
      <inkml:brushProperty name="color" value="#FFFFFF"/>
    </inkml:brush>
  </inkml:definitions>
  <inkml:trace contextRef="#ctx0" brushRef="#br0">1 18 7719,'17'-10'-12,"1"5"190,-1 3 0,-5 4 0,-2 3 263,-3 7 1,1 11 0,-4 6-1,2 6-185,-2 6 1,-2 4 0,-2 9-1,0 2-261,0 2 0,0 7 0,0-9 1,0-4-1005,0-3 0,0-12 1009,0-2 0,-8-32 0,-2-14 0</inkml:trace>
</inkml:ink>
</file>

<file path=ppt/ink/ink2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17.436"/>
    </inkml:context>
    <inkml:brush xml:id="br0">
      <inkml:brushProperty name="width" value="0.04286" units="cm"/>
      <inkml:brushProperty name="height" value="0.04286" units="cm"/>
      <inkml:brushProperty name="color" value="#FFFFFF"/>
    </inkml:brush>
  </inkml:definitions>
  <inkml:trace contextRef="#ctx0" brushRef="#br0">17 350 7719,'12'9'198,"-2"-1"6,-2 0 1,5-6-1,-1 4-25,3-4 1,3-4-1,-1-4 1,1-4 106,-1 0 0,1-11 0,-1 4 0,-1-3-208,-5 1 1,3-4 0,-6-3 0,-1 1-173,1 0 1,-2 0 0,-6 3 0,-2-3-1,-4-2 1,-3 6-1,-9-3 1,1 7 63,-1 5 0,-1 4 0,-3 8 1,-1 2 58,2 4 1,-4 6 0,1 11 0,5 6 191,5 4 0,1 4 0,7 2 1,2 4-14,2 1 0,2-3 1,0 6-1,2-1-103,4-1 1,3 3 0,9-7 0,1-4-209,5-6 0,1-2 0,6-10 1,-2-5-1020,2-4 0,-4-6 1122,2-10 0,-7 4 0,3-6 0</inkml:trace>
</inkml:ink>
</file>

<file path=ppt/ink/ink2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17.636"/>
    </inkml:context>
    <inkml:brush xml:id="br0">
      <inkml:brushProperty name="width" value="0.04286" units="cm"/>
      <inkml:brushProperty name="height" value="0.04286" units="cm"/>
      <inkml:brushProperty name="color" value="#FFFFFF"/>
    </inkml:brush>
  </inkml:definitions>
  <inkml:trace contextRef="#ctx0" brushRef="#br0">1 88 7721,'0'17'2050,"0"0"-1769,0 1 0,8-8 0,3-5-203,5-3 0,7-4 0,2-3 0,1-7-273,-1-4 0,6 5 0,-4-1 0,0 1-306,-4 1 1,3-4 0,-5 6 0,-4 1 500,-3-1 0,-41-13 0,-4 1 0</inkml:trace>
</inkml:ink>
</file>

<file path=ppt/ink/ink2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17.852"/>
    </inkml:context>
    <inkml:brush xml:id="br0">
      <inkml:brushProperty name="width" value="0.04286" units="cm"/>
      <inkml:brushProperty name="height" value="0.04286" units="cm"/>
      <inkml:brushProperty name="color" value="#FFFFFF"/>
    </inkml:brush>
  </inkml:definitions>
  <inkml:trace contextRef="#ctx0" brushRef="#br0">0 26 7721,'8'-10'886,"-6"-5"0,6 15-343,-8 0 1,5 10-1,1 11 1,-2 6-252,-2 6 0,-2 0 0,0 14 1,-2 1-172,-4 3 1,4 7 0,-5 2 0,1 2-244,0 4 1,0-6-1,6-4 1,0-7-1471,0-8 0,2-12-1087,4-6 2679,4-19 0,15-40 0,6-23 0,2-8 0,0 0 0</inkml:trace>
</inkml:ink>
</file>

<file path=ppt/ink/ink2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18.018"/>
    </inkml:context>
    <inkml:brush xml:id="br0">
      <inkml:brushProperty name="width" value="0.04286" units="cm"/>
      <inkml:brushProperty name="height" value="0.04286" units="cm"/>
      <inkml:brushProperty name="color" value="#FFFFFF"/>
    </inkml:brush>
  </inkml:definitions>
  <inkml:trace contextRef="#ctx0" brushRef="#br0">18 34 7113,'0'-18'-66,"-2"8"791,-4 5 1,4 10 0,-3 7-1,3 4-477,2 1 1,0 8-1,0 4 1,0 4-131,0 2 0,0 6 0,0 0 0,0 0-206,0 1 0,0-11 0,0 2 0,0-4-2132,0-1 2220,0-7 0,15-50 0,5-22 0</inkml:trace>
</inkml:ink>
</file>

<file path=ppt/ink/ink2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18.168"/>
    </inkml:context>
    <inkml:brush xml:id="br0">
      <inkml:brushProperty name="width" value="0.04286" units="cm"/>
      <inkml:brushProperty name="height" value="0.04286" units="cm"/>
      <inkml:brushProperty name="color" value="#FFFFFF"/>
    </inkml:brush>
  </inkml:definitions>
  <inkml:trace contextRef="#ctx0" brushRef="#br0">71 36 7721,'-8'-16'0,"-4"5"378,-3 5 0,3 4 0,2 4-67,3 4 1,1 3-1,6 9 1,0-1-731,0 1 1,0-1 0,0 1 418,0-1 0,31 32 0,8 7 0</inkml:trace>
</inkml:ink>
</file>

<file path=ppt/ink/ink2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18.454"/>
    </inkml:context>
    <inkml:brush xml:id="br0">
      <inkml:brushProperty name="width" value="0.04286" units="cm"/>
      <inkml:brushProperty name="height" value="0.04286" units="cm"/>
      <inkml:brushProperty name="color" value="#FFFFFF"/>
    </inkml:brush>
  </inkml:definitions>
  <inkml:trace contextRef="#ctx0" brushRef="#br0">1 276 7721,'0'35'79,"0"0"1,2 0-1,2 0 1,1 0 257,-1-1 1,4 1-1,0-2 1,2-2-200,3-1 0,3-9 0,1 0 0,3-5-144,3-5 0,-4-7 0,6 0 0,-1-10 151,-1-11 1,8-8-1,-4-12 1,2-2-142,0-2 1,-7-7 0,1 1-1,-5-1-70,-7 1 1,3 4 0,-8 8 0,-3 1 218,-1-1 0,-9 2 0,-5 2 0,-5 3 79,-7 3 0,-3 2 0,-8 7 0,0 3 6,0 1 0,0 8 0,2 0 0,2 8-182,2 8 0,8 3 0,-2 5 0,5 3-455,7 6 0,3 4 0,8 4 1,0 2-2525,0 2 2923,15-8 0,67 15 0,-26-25 0,0 1 0</inkml:trace>
</inkml:ink>
</file>

<file path=ppt/ink/ink2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18.820"/>
    </inkml:context>
    <inkml:brush xml:id="br0">
      <inkml:brushProperty name="width" value="0.04286" units="cm"/>
      <inkml:brushProperty name="height" value="0.04286" units="cm"/>
      <inkml:brushProperty name="color" value="#FFFFFF"/>
    </inkml:brush>
  </inkml:definitions>
  <inkml:trace contextRef="#ctx0" brushRef="#br0">53 164 7721,'0'-12'835,"0"1"1,-2 1-400,-4-2 0,4 12 0,-3 12 0,3 3 47,2 3 0,0 9 0,0 6 0,-2 8-128,-4 3 1,4 3 0,-6 5 0,2 1-97,0-1 0,1-1 0,5-3 1,0-3-277,0-3 1,0-9-168,0-9 0,7-13 0,3-9 0,2-11-53,-1-15 0,1-15 0,7-7 1,3-5 21,1-1 0,0-6 0,-5 0 0,-1 1-355,1 3 0,-1 2 1,-1-1-1,-3 3 93,-1 3 0,0 6 0,5 10 414,1 2 0,-1 18 1,-1 5-1,-3 16 919,-1 11 0,-6 14 1,3 13-1,-1 9-521,-4 7 0,-2 5 0,-2 5 0,0 4-817,0 1 0,0-5 0,0 0 0,0-8-795,0-8 1277,8-19 0,1-29 0,9-22 0</inkml:trace>
</inkml:ink>
</file>

<file path=ppt/ink/ink2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27.553"/>
    </inkml:context>
    <inkml:brush xml:id="br0">
      <inkml:brushProperty name="width" value="0.04286" units="cm"/>
      <inkml:brushProperty name="height" value="0.04286" units="cm"/>
      <inkml:brushProperty name="color" value="#FFFFFF"/>
    </inkml:brush>
  </inkml:definitions>
  <inkml:trace contextRef="#ctx0" brushRef="#br0">245 35 7112,'10'-11'1205,"-4"-1"-51,-5 8-492,-1-4 0,0 10-381,0 4 0,6-2 0,0 8 0,-2 1-21,-2 3 1,-2 1-1,0 1 1,0-1-65,0 1 1,0-1 0,2 3 0,2 1-86,2 2 1,-1 6 0,-5-3 0,0 1-20,0 4 1,0 2-1,0 2 1,0 0-17,0 0 1,0 5 0,0 1-1,0 0 29,0 1 0,0-3 0,0 6 0,0 0 10,0-1 0,0-3 0,0 4 0,0-1-22,0 1 1,0-6 0,0 1 0,0-1-17,0 2 1,0-4 0,0 4 0,0-5 17,0-1 1,0 2 0,0 2 0,0 2 3,0-2 0,0-3 1,0-1-1,0 0 5,0 0 0,0-6 0,0 0 0,0 1 9,0-3 0,0 6 1,0-4-1,0 4 5,0 2 0,0-6 0,0 0 0,0 2-59,0 2 1,0 0 0,0-2 0,0-2-10,0 2 0,6 2 0,0 2 0,-2-2-15,-2-4 1,-2 4 0,0-4 0,0 4-14,0 2 0,0-2 1,0-2-1,0-2 1,0 2 1,0 2-1,0 2 1,0 0 5,0 0 1,0-6-1,0 0 1,0 2 10,0 2 0,0 2 0,0 0 1,0 0-26,0 0 0,0-2 0,0 0 0,0 0-23,0 4 0,2 0 1,2-6-1,2-2 1,-3 2 0,-1 6 1,-2 0-1,0-4 4,0 0 1,0-6-1,0 2 1,2 2-16,4 2 1,-4-4 0,4 0 0,-4 2-24,-2 2 1,0 2 0,0-2 0,0-2 36,0-2 1,0 1 0,2 4 0,2 1-19,1 0 0,1-2 0,-6-2 0,0-2 7,0 2 0,0 1 1,0-1-1,0-4-5,0-2 0,0 0 0,0-2 0,2 5-13,4-1 1,-4 4 0,4-6 0,-4 2-12,-2 4 0,0 0 1,0 0-1,0-1 3,0 1 1,0 0 0,0 2 0,0-2 7,0 0 0,0 6 0,0-8 0,0 2-30,0-2 0,0 4 1,0-6-1,0 0 71,0-4 0,0 3 0,0-1 0,0 0 12,0 0 0,0 4 1,0-5-1,0-1-16,0 2 1,0-3 0,0 5 0,0-2-32,0-4 1,0 5 0,0-1-1,0 0-69,0 0 1,0 0 0,0-3 0,0 1 17,0-2 0,0 5 1,2-3-1,2-2 48,1-1 0,1 3 1,-6 0-1,0 1 38,0 1 1,0-6 0,0 6-1,0-1 29,0-1 1,0 6 0,0-6-1,0 1-28,0 1 1,0-4 0,0 6 0,0 1-20,0-1 0,0-6 1,0 2-1,0-1-7,0 1 0,0-4 0,0 5 0,0-3 11,0 2 0,0-3 0,0 3 1,0-2-3,0 3 1,0-5-1,0 6 1,0-1 2,0-1 0,0 6 0,0-4 0,0 0-23,0 1 0,0 3 1,0-4-1,0 0-12,0 0 0,2-1 0,2-5 1,2 2 7,-2 3 0,-2-1 1,-2-6-1,0 1 22,0-1 1,0 1-1,0-1 1,0 1-3,0-1 1,0 1-1,0-1 1,0 3 16,0 3 1,0-4 0,0 7-1,0-3 29,0 0 0,0 2 0,0-3 1,0 1-63,0-2 0,0 5 0,0-3 0,0-2-7,0-1 1,5 3 0,1 0-1,-2-2 21,-2-1 0,-2-3 1,0 3-1,0 1 21,0 2 0,0 1 0,0-7-4,0 1 0,0-1 0,0 1 0,0-1-68,0 0 0,0-5 0,0 0-239,0 1 0,0-3-900,0 2 0,0-10-1469,0-2 2673,0-16 0,-12-52 0,-7-23 0,6 24 0,0 1 0,0-1 0</inkml:trace>
  <inkml:trace contextRef="#ctx0" brushRef="#br0" timeOffset="764">297 105 7761,'10'-17'373,"-4"-1"0,-2 9 591,2 3 249,-4 4-1015,5 2 1,-9 2 0,-3 4 0,-5 7 31,0 9 1,-5-1-1,3 8 1,-4 2-133,-1 2 1,0 8 0,-3 1 0,-1 3-63,-2 4 1,-3-1 0,5 1-1,-2-3-197,1 3 1,3-7-1,1-1 1,3-6-768,3-6 1,5-9-855,7-9 1782,0-15 0,46-75 0,-17 22 0,0-1 0</inkml:trace>
  <inkml:trace contextRef="#ctx0" brushRef="#br0" timeOffset="1081">350 158 7763,'2'-10'1905,"4"4"-951,-5 4 1,15 4-597,-4 4 1,-3 2 0,3 5 0,2-1 10,1 2 1,-3 3 0,-1 4-1,3 5-33,2 1 1,1-4 0,2 6 0,3 2-269,1 2 0,0 2 1,-5 2-1,-1 2-55,1 2 0,-1-1 0,1-5 1,-1-2-177,1-4 1,-3 2-1,-1-7 1,-3-3-715,3-2 0,-6-7 0,-1-2-392,1-3 0,-4-1 1269,8-6 0,-8 0 0,3 0 0</inkml:trace>
</inkml:ink>
</file>

<file path=ppt/ink/ink2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44.968"/>
    </inkml:context>
    <inkml:brush xml:id="br0">
      <inkml:brushProperty name="width" value="0.025" units="cm"/>
      <inkml:brushProperty name="height" value="0.025" units="cm"/>
      <inkml:brushProperty name="color" value="#FFFFFF"/>
    </inkml:brush>
  </inkml:definitions>
  <inkml:trace contextRef="#ctx0" brushRef="#br0">18 0 20346,'-10'0'1947,"2"0"-1612,8 0 1,2 0-1,4 0-108,6 0 1,3 0 0,3 0-1,1 0 27,4 0 0,5 0 0,7 0 1,0 0 15,-1 0 1,9 0 0,4 0-1,3 0-36,3 0 1,5 0-1,2 0 1,2 0-114,4 0 0,0 0 0,2 0 0,0 0-55,4 0 1,-3 0-1,-1 0 1,4 0-60,0 0 0,6 0 1,-3 0-1,1 0-86,2 0 0,-5 0 0,9 0 1,1 0 93,3 0 0,-3 0 0,2 0 0,5 0 72,-1 0 0,6 0 0,0 0 0,2 0-67,-47 0 0,1 0 0,0 0 0,1 0 0,0 0 0,1 0 0,-1 0 0,0 0-58,1 0 0,-1 0 0,1 0 0,-1 0 0,1 0 0,1 0 0,0 0 0,0 0 30,1 0 1,1 0 0,5 0-1,0 0 1,-2 0 0,-1 0-1,-1 0 1,0 0 5,1 0 1,-1 0 0,-3 0-1,0 0 1,5 0 0,1 0 0,0 0-1,0 0-3,0 0 0,0 0 1,1 0-1,-1 0 1,-6 0-1,0 0 1,2 0-1,1 0 51,0 0 1,0 0-1,0 0 1,1 0-1,1 0 1,0 0 0,-1 0-1,-1 0-40,-1 0 1,0 0-1,1 0 1,-1 0 0,0 0-1,0 0 1,3 0-1,1 0-36,0 0 0,0 0 0,1 0 1,-2 0-1,-4 0 0,-1 0 1,2 0-1,1 0-18,0 0 1,0 0-1,0 0 1,1 0 0,1 0-1,0 0 1,-2 0-1,0 0 45,0 0 1,-1 0-1,3 0 1,0 0 0,0 0-1,1 0 1,1 0 0,0 0 35,0 0 1,0 0-1,3 0 1,0 0 0,-4 0-1,1 0 1,1 0 0,2 0-20,-1 0 0,0 0 0,1 0 0,0 0 0,-2 0 0,0 0 0,-1 0 0,0 0-8,2 0 0,0 0 1,-2 0-1,1 0 0,3 0 1,0 0-1,-2 0 1,0 0 4,-2 0 1,0 0 0,2 0 0,0 0 0,-4 0 0,-1 0 0,2 0 0,0 0 25,1 0 0,0 0 1,0 0-1,0 0 1,0 0-1,-1 0 1,-1 0-1,0 0-10,-1 0 0,1 0 1,-1 0-1,2 0 0,3 0 1,0 0-1,1 0 0,0 0 55,-1 0 1,0 0 0,-1 0 0,0 0 0,0 0-1,-1 0 1,1 0 0,0 0-77,2 0 1,0 0 0,0 0 0,0 0-1,1 0 1,0 0 0,-4 0 0,0 0-62,0 0 0,-1 0 0,0 0 0,0 0 0,1 0 0,0 0 0,0 0 0,-2 0-28,0 0 1,-1 0 0,-1 0 0,-2 0 0,-2 0 0,-1 0 0,1 0-1,-1 0 41,0 0 0,1 0 0,1 0 0,0 0 0,-1 0 0,-1 0 1,45 0 28,-6 0 0,3 0 0,1 0 0,0 0 77,0 0 0,-4 0 0,-7 0 0,-3 0-1,2 0 1,1 0 0,-3 0-1,-3 0-177,0 0 0,-7 0 0,7 0 0,-4 0-9,-4 0 1,3 0 0,-11 0 0,3 0-32,-1 0 1,0 0 0,4 0 0,-4 0 109,-6 0 1,-2 0 0,0 0 0,3 0 76,-3 0 0,-2 0 1,-3 0-1,-3 0-7,-1 0 0,-7 0 1,5 0-1,-2 0 76,-4 0 1,-5 0 0,-2 0-1,-5 0-111,-2 0 0,4 0 0,-6 0 117,-1 0 1,-3 0 268,-1 0-162,-1 0-377,-7 0 0,-4 0-158,-12 0 1,2 0 0,-8 0-491,-1 0 1,-3 0 809,-1 0 0,-29 0 0,-11 0 0,-5 0 0,0 0 0</inkml:trace>
</inkml:ink>
</file>

<file path=ppt/ink/ink2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52.518"/>
    </inkml:context>
    <inkml:brush xml:id="br0">
      <inkml:brushProperty name="width" value="0.025" units="cm"/>
      <inkml:brushProperty name="height" value="0.025" units="cm"/>
      <inkml:brushProperty name="color" value="#FFFFFF"/>
    </inkml:brush>
  </inkml:definitions>
  <inkml:trace contextRef="#ctx0" brushRef="#br0">70 0 20211,'-18'0'341,"1"0"0,5 0 768,1 0 210,7 0-709,-4 0 1,10 0-256,4 0 0,-2 0 0,7 0-131,3 0 1,7 0 0,3 0 0,-3 0-22,-2 0 1,5 0 0,1 0 0,2 0-50,4 0 1,2 0 0,4 0 0,2 0-89,1 0 1,9 0-1,-4 0 1,1 0-73,1 0 1,-3 0-1,5 0 1,-3 0 74,3 0 0,-1 0 0,1 0 0,-2 0-27,1 0 0,-3 0 1,-1 0-1,1 0-59,0 0 1,-1 0 0,5 0-1,-3 0-9,3 0 0,1 0 0,1 0 1,-3 0-25,-1 0 0,-1 0 0,5 0 0,-3 0 10,-1 0 0,-3 0 1,5 0-1,-2 0 9,1 0 0,3 0 0,-1 0 1,-1 0 7,-3 0 0,3 0 1,7 0-1,2 0 36,-2 0 0,-1 0 1,-1 0-1,4 0 20,6 0 0,4 0 1,4 0-1,2 0 3,1 0 0,9 0 0,-5 0 0,3 0-14,-1 0 0,1 0 0,5 0 0,2 0-23,5 0 0,1 0 0,-45 0 1,1 0-1,48 0-49,-49 0 0,0 0 0,3 0 0,-1 0 0,2 0 0,1 0 1,1 0-1,0 0 77,2 0 1,-1 0 0,-2 0 0,1 0 0,2 0 0,2 0 0,2 0 0,0 0-28,4 0 0,0 0 0,0 0 0,0 0 0,1 0 0,0 0 0,1 0 0,0 0-126,0 0 1,2 0 0,1 0 0,1 0-1,2 0 1,0 0 0,2 0 0,1 0 157,0 0 1,-1 0 0,-2 0 0,0 0 0,2 0 0,1 0 0,2 0 0,1 0 58,3 0 0,1 0 0,-1 0 0,-1 0 0,0 0 0,-1 0 0,-1 0 0,1 0-236,0 0 0,1 0 0,2 0 0,1 0 0,3 0 0,0 0 0,1 0 0,-1 0 127,-1 0 0,-1 0 0,-4 0 0,1 0 0,1 0 0,0 0 0,2 0 0,1 0-25,3 0 1,-1 0 0,-5 0 0,0 0 0,1 0 0,-1 0-1,-3 0 1,-1 0 17,-1 0 1,0 0-1,0 0 1,1 0 0,-1 0-1,1 0 1,-1 0-1,-1 0 74,-3 0 1,-1 0-1,-2 0 1,0 0-1,-2 0 1,0 0 0,0 0-1,1 0-150,2 0 1,0 0 0,-7 0 0,0 0 0,-1 0 0,0 0 0,-5 0 0,-2 0 93,-2 0 1,1 0 0,2 0 0,0 0-1,-2 0 1,1 0 0,-1 0 0,0 0 64,-1 0 0,-1 0 1,-3 0-1,0 0 1,47 0-1,-3 0 7,-1 0 0,-6 0 1,2 0-1,-7 0-19,-9 0 0,3 0 0,-4 0 0,-7 0 207,-6 0 0,-1 0 0,-2 0 0,0 0-328,2 0 0,-11 0 0,3 0 1,-3 0 402,-5 0 1,7 0 0,-7 0-1,1 0-428,-4 0 0,-4 0 1,-2 0-1,0 0 303,0 0 0,-1 0 1,-1 0-1,-2 0-247,-1 0 0,-3 0 0,4 0 0,-4 0 31,-2 0 1,0 0 0,-3 0 0,1 0-49,-2 0 0,-1 0 0,-3 0 32,1 0 0,-1 0 0,1 0 34,-1 0 1,-5 0 0,-1 0 83,3 0 1,-4 0-44,1 0 1,-5 0 11,6 0 1,-1 0-63,7 0 0,-6 0-34,-1 0 1,-5 0-41,6 0 0,-1 0 59,7 0 1,-7 0-1,1 0 18,2 0 1,1 0-1,3 0-38,-1 0 0,1 0 0,-1 0-23,0 0 0,3 0 0,1 0 1,3 0 46,-3 0 1,0 0 0,1 0 0,1 0 0,-2 0 1,1 0 0,-1 0 0,2 0 10,-1 0 0,-3 0 0,-2 0 0,1 0-14,-1 0 0,1 0 0,-1 0 0,1 0-2,-1 0 1,-5 0 0,-1 0 0,3 0-19,2 0 0,-5 0 0,1 0-72,1 0 0,3 0-5,1 0 0,1 0 95,-1 0 0,-5 0 28,0 0 1,-7 0 15,7 0 0,-6 0 0,6 0-296,1 0 1,-3 0 330,1 0 0,1 0-59,6 0 0,-1 0-78,1 0 0,-1 0 25,0 0 1,1 0 0,-1 0 8,1 0 0,-7 0 135,1 0 160,0 0-211,-3 0-104,-1 0-324,-8 0-194,0 0 602,8 0 0,-4 0 13,8 0 1,-1 0-39,7 0 0,-7 0-99,1 0 0,0 0 123,5 0 55,-7 0-90,5 0 0,-11 0-60,8 0 13,-8 0 233,3 0-136,-7 0-155,0 0 93,8 0 38,-6 0 1,8 0-51,-4 0-34,-4 0 0,7 0 3,-3 0 175,-4 0 1,8 0-118,-4 0 115,-4 0-208,5 0 0,-5 0-461,4 0 469,-4 0 0,8 0 481,-5 0-260,-3 0 1,8 0-268,-4 0 129,-4 0 0,8 0-23,-5 0 76,-3 0 1,8 0-4,-4 0-49,-4 0 0,8 0-190,-5 0-557,-3 0-451,6 0 0,-6 0 1211,4 0 0,-20 0 0,3 0 0</inkml:trace>
</inkml:ink>
</file>

<file path=ppt/ink/ink2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1:30.432"/>
    </inkml:context>
    <inkml:brush xml:id="br0">
      <inkml:brushProperty name="width" value="0.5" units="cm"/>
      <inkml:brushProperty name="height" value="1" units="cm"/>
      <inkml:brushProperty name="color" value="#E6E6E6"/>
      <inkml:brushProperty name="tip" value="rectangle"/>
      <inkml:brushProperty name="rasterOp" value="maskPen"/>
    </inkml:brush>
  </inkml:definitions>
  <inkml:trace contextRef="#ctx0" brushRef="#br0">0 140 11872,'29'56'983,"2"-15"0,-21-33 0,23-24 0,-12 12 0,20-19 0,-6 13 0,2 1 0,6 1 0,-16 8 0,-2 0 0,0 0 0,2 0 0,0 0 0,6 8 0,-13 1 0,5 1 0,0 5 0,2-5 0,16 8 0,-6-1 0,13-7-731,-5-2-252,8-8 0,7 0 0,-6 0 0,14 0 0,-14-8 0,14-2 0,-14 0 0,7-5 0,-9 13 0,0-14 0,1 14 0,-1-5 0,-7 7 0,5 0 0,-13 0 0,14 0 0,-15 0 0,15 0 0,-6 0 0,7 7 0,-7-5 0,13 14 0,-12-14 0,15 6 0,-9-8 0,8 0 0,-6 7 0,14-5 0,-6 6 0,8-8 0,0 0 0,0 0 0,0 0 0,-8 0 0,6 0 0,-14 8 0,6-6 0,1 6 0,1-8 0,0 0 0,-2 0 0,0 0 0,-6 0 0,7 0 0,-1 0 0,-6 0 0,14 0 0,-14 0 0,6-8 0,1 6 0,-7-6 0,14 0 0,-14 6 0,6-5 0,0 7 0,-5 0 0,5 0 0,0 0 0,-6 0 0,7 0 0,-1 0 0,-6 0 0,6 0 0,0 0 0,-5 0 0,13 0 0,-14 0 0,14 0 0,-6 0 0,8 0 0,0 0 0,0 0 0,-1 0 0,1 7 0,0 3 0,8 0 0,-6-2 0,13-1 0,-6-5 0,9 6 0,7-8 0,-6 0 0,6 0 0,-7-8 0,-1 6 0,0-5 0,0 7 0,-7 7 0,5-5 0,-5 6 0,0 0 0,-3-6 0,-7 6 0,-8-8 0,6 0 0,-14 0 0,14 0 0,-13 7 0,13-5 0,-14 6 0,14-8 0,-14 0 0,6 0 0,-7 0 0,-1 0 0,0 0 0,1 0 0,-1 0 0,1 0 0,-1 0 0,0 0 0,1-8 0,-1 6 0,8-5 0,-5 7 0,5 0 0,-8 0 0,1 0 0,-1 0 0,0 0 0,1 0 0,-1 0 0,1 0 0,-1 0 0,8 0 0,-6 0 0,7 0 0,-17 0 0,7 0 0,-7 0 0,9 0 0,-9 7 0,7-5 0,-14 6 0,5-8 0,-7 0 0,0 0 0,0 0 0,0 0 0,0 0 0,8 0 0,1 8 0,9-6 0,-1 13 0,8-13 0,2 6 0,8-8 0,0 0 0,-8 0 0,6 0 0,-14 0 0,14 0 0,-13 0 0,5 0 0,0 0 0,-6 0 0,14 0 0,-13 0 0,12 0 0,-4 0 0,6 0 0,-6 0 0,12-8 0,-11 6 0,22-13 0,-15 13 0,15-14 0,1 14 0,2-13 0,-38 9 0,1 2 0,1 0 0,-1-2 0,1-1 0,1-1 0,6 3 0,0 0 0,-3 0 0,1 0 0,-1 1 0,0 1 0,0 2 0,-1 2 0,41-1 0,-2 0 0,-16 7 0,7 3 0,-15 8 0,7-9 0,-8 7 0,0-14 0,0 6 0,7-8 0,-5 0 0,-2-8 0,-2 6 0,-6-14 0,0 14 0,6-13 0,-14 13 0,14-6 0,-13 8 0,5 0 0,0 0 0,-6 0 0,-1 0 0,5 0 0,-12 0 0,22 0 0,-13 0 0,5-8 0,-8 6 0,1-5 0,-1 7 0,-7 0 0,-3 0 0,-7 0 0,0 0 0,0 0 0,-8 0 0,-2 0 0,1 0 0,1 7 0,0-5 0,6 6 0,-14-8 0,14 0 0,-5 0 0,-1 0 0,-95 0 0,39 0 0,-30-1 0,-3 2 0,16 7 0,-14-6 0,7 13 0,9-5 0,1 0 0,8-2 0,8-1 0,2-5 0,-1 6 0,-1-8 0,0 0 0,-6 0 0,14 0 0,-14 0 0,5-8 0,1 6 0,-6-5 0,14-1 0,-14 6 0,14-14 0,-14 14 0,13-5 0,-13 7 0,6 0 0,-8 0 0,-8 0 0,6 0 0,-13 0 0,5 0 0,-7-8 0,-8 6 0,6-6 0,-7 8 0,9 0 0,0 0 0,-1 0 0,1 0 0,-8 0 0,5 0 0,-5 0 0,8 0 0,-1 0 0,-7 0 0,6 0 0,-6 0 0,7 0 0,1 0 0,0 0 0,-1 0 0,9 0 0,9 0 0,2 0 0,13 0 0,-13 0 0,6 0 0,0 0 0,-6 0 0,13 0 0,-12 0 0,4-8 0,1 6 0,-6-5 0,14 7 0,-14-8 0,6 6 0,-8-6 0,0 0 0,0 6 0,-8-5 0,6 7 0,-13 0 0,5 0 0,-7 7 0,-8-5 0,5 14 0,-13-14 0,6 13 0,0-13 0,-13 14 0,18-6 0,-18-1 0,20 7 0,-5-14 0,8 6 0,-1-8 0,9 0 0,1 0 0,0 0 0,6 0 0,-5 0 0,7 7 0,0-5 0,-8 6 0,6-8 0,-5 0 0,-1 0 0,6 0 0,-6 0 0,8 0 0,1 0 0,-1 0 0,7 0 0,-5 0 0,6 0 0,0 0 0,-6 0 0,6 0 0,0 0 0,-6 0 0,6 0 0,-16 0 0,6 0 0,-6 0 0,8 0 0,-7 0 0,5 0 0,-14 0 0,15 0 0,-7 0 0,0 0 0,6 0 0,-5 0 0,7 8 0,0-6 0,0 5 0,8-7 0,-6 0 0,6 0 0,-1 0 0,-12 0 0,11 0 0,-14 0 0,8 0 0,-8 0 0,6 0 0,-13 0 0,5 0 0,-7 0 0,-1 0 0,-7 8 0,6-6 0,-6 6 0,15-8 0,-5 0 0,5 0 0,-7 0 0,7 0 0,-5 8 0,13-6 0,-14 5 0,14-7 0,-5 8 0,7-6 0,0 6 0,0-8 0,0 0 0,-8 0 0,6 8 0,-5-6 0,7 5 0,0-7 0,0 0 0,8 0 0,-6 0 0,6 8 0,0-6 0,-6 6 0,13-8 0,-13 0 0,6 0 0,-8 0 0,-8 0 0,6 0 0,-5 0 0,7 0 0,0 0 0,-8 0 0,6 0 0,-5 0 0,7-8 0,0 6 0,-8-6 0,6 8 0,-5 0 0,-1-7 0,6 5 0,-13-6 0,5 8 0,0 0 0,-5 0 0,13 0 0,-13 0 0,13 0 0,-14 0 0,14 0 0,-5 0 0,7 0 0,0 0 0,0-8 0,-8 6 0,6-6 0,-13 1 0,13 5 0,-6-14 0,1 14 0,5-6 0,-6 8 0,0 0 0,14 0 0,-12 0 0,14 0 0,-8 0 0,0 0 0,8 0 0,-6 0 0,14 0 0,-14 0 0,6 0 0,-8 0 0,0 0 0,0 0 0,0 0 0,0 0 0,0 0 0,0 0 0,0 0 0,0 0 0,0 0 0,1 0 0,-1 0 0,0 0 0,0 0 0,-8 8 0,6-6 0,-13 6 0,13-8 0,-14 0 0,15 0 0,-15 0 0,6 0 0,1 0 0,-7 0 0,7 8 0,-9-6 0,9 5 0,1-7 0,0 0 0,6 0 0,-13 0 0,13 8 0,-13-6 0,13 6 0,-14-8 0,15 0 0,-7 0 0,8 0 0,0 0 0,0 0 0,0 0 0,8 8 0,2-6 0,-1 5 0,-1-7 0,0 0 0,-6 0 0,14 0 0,-14 0 0,6 0 0,-1 0 0,-5 0 0,6 0 0,-15 0 0,5 0 0,-14 0 0,7 0 0,-1 0 0,-5 0 0,5 0 0,-7 0 0,7 0 0,-6 0 0,7 0 0,-9 0 0,1 0 0,0 0 0,-1 0 0,1 0 0,7 0 0,-5 0 0,5 0 0,-7 0 0,7 0 0,-5 0 0,13 0 0,-14 0 0,14 0 0,-5 0 0,7 0 0,0 0 0,0 0 0,0 0 0,0 0 0,0 0 0,0 0 0,0 0 0,8 0 0,-6 0 0,14 0 0,-14 8 0,6-6 0,-1 6 0,3 0 0,0-7 0,-2 7 0,0 0 0,1-6 0,1 6 0,-2-8 0,0 0 0,-6 7 0,14-5 0,-14 6 0,5-8 0,1 0 0,-6 0 0,6 0 0,0 0 0,-6 0 0,6 0 0,0 0 0,-6 0 0,13 0 0,-13 0 0,6 0 0,0 0 0,-6 0 0,13 0 0,-13 0 0,6-8 0,0 6 0,2-13 0,0 5 0,5 1 0,-13 1 0,14 0 0,-14 6 0,6-6 0,0 8 0,-6 0 0,13 0 0,-13 0 0,6 0 0,0 0 0,-6 0 0,13 0 0,-13 0 0,6 0 0,0 0 0,-6 0 0,14 8 0,-14-6-317,13 14 97,-13-15-764,14 7 0,-14-8 0,6 0 0,0 0 275,9 31 605,10-15 410,8 25-783,8-16 1447,-6-6-741,37-1-174,-24-11 16,26-14-83,-16 5 110,3-14 1,-1 14-30,-2-13-111,0 13-14,2-6 82,1 8 94,-96 0-59,46-8-74,-73 6 4,78-5-556,7 7 585,2-39-19,8 21-9,0-30-120,0 30 330,0 1-449,0-16 89,0 11 3,0-10 282,0 6-584,0 7-51,-23-6 457,9 7-235,-19 8 94,24-21-305,9 10 599,9-14 335,1 10 546,6 7-383,17 24-582,-10-10-125,18 20 22,-16-16 125,-6 0-286,14 0 0,-29-47 0,2-11 0</inkml:trace>
</inkml:ink>
</file>

<file path=ppt/ink/ink2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1:39.947"/>
    </inkml:context>
    <inkml:brush xml:id="br0">
      <inkml:brushProperty name="width" value="0.04286" units="cm"/>
      <inkml:brushProperty name="height" value="0.04286" units="cm"/>
      <inkml:brushProperty name="color" value="#FFFFFF"/>
    </inkml:brush>
  </inkml:definitions>
  <inkml:trace contextRef="#ctx0" brushRef="#br0">455 5471 6657,'-8'-10'2740,"6"0"-2020,-4 4 1,6 3-411,6-9 1,-2 6 0,7-4 0,1 1-31,-2-1 1,11 0 0,-3-3-1,1-1 21,0-5 0,1 1 0,1-5 1,4 2-50,3-3 0,-5 3 0,6-6 0,0 0-31,-2-1 1,4-1-1,-6-6 1,1 0-52,-1 1 0,4-1 0,-6 0 0,1 0-55,1 0 0,-6-2 0,5-2 0,-5-2-90,-2 3 1,5-1 0,-1 0 0,-2-4 43,3-1 1,-3 5-1,-5-2 1,-3 4-68,3 2 0,2-5 0,-1-1 1,-1 2 16,-3 2 1,-5 2 0,4 0 0,0-2 34,-1-3 0,-3 9 0,4-4 0,-2 2 1,-5 0 0,5-4 0,0 0 1,0 0-2,-1 4 1,5 2 0,-6-4 0,0-2-15,2-3 1,-5 3 0,7-6 0,0 2-32,0 0 0,-5-1 0,5 3 0,-2-2 41,-4 2 1,3-3 0,1 1 0,0 0-34,0-1 1,-1 5 0,-3-4 0,2 2-21,-2-2 1,4 3 0,-2-7 0,-2 2-2,-3 4 0,5 1 0,0-1 1,-2-2 5,-2 2 0,4 2 0,0 2 0,-3 2-7,-1 4 1,4-4 0,0 4 0,-2-4 4,-2-2 1,4 2 0,0 2 0,-1 2-3,3-2 0,-6-2 0,6 0 0,-2 2-10,-1 2 1,1 2-1,-4-4 1,2 2 9,2-2 1,0 3 0,-6 1-1,2 0 1,3 0 1,-3 6-1,4-5 1,-4 3 18,-2 0 0,0-2 1,2 3-1,2-1 2,2 2 1,0-5-1,-6 3 1,0 0-30,0-2 1,0 5 0,2-3 0,1 2-4,3-3 1,0 5-1,-6-6 1,0 1 11,0 1 1,0 0 0,0 5-1,0-1 5,0-4 0,0 3 1,0-3-1,0 4 60,0 1 0,0 1 0,0-1-43,0 1 1,0-1 0,0 1 0,2-1-45,4 1 0,-4 5 1,4 1-8,-4-3 1,-2-2 0,0-1-27,0-1 0,0 7 1,2-1-625,3-1-1159,-3 5 743,6 0 1,-8 10 0,0 4 1094,0 5 0,-18 58 0,-11 25 0,10-26 0,0-1 0,-1 0 0</inkml:trace>
  <inkml:trace contextRef="#ctx0" brushRef="#br0" timeOffset="714">245 5174 7740,'8'-18'694,"-6"7"30,4-1 1,-3 2 0,1-3 336,2 1 1,8 8-550,-3-2 0,5 4 1,-1 4-268,-3 4 1,2 4 0,-7 7-1,1 1-69,0-1 0,4 8 0,-7 5 0,1 3-116,2 2 0,-6-3 1,4 0-1,-4-3 15,-2 2 1,0 2-1,0 2 1,0-2-256,0-4 1,0-2-1,0-6-416,0 3 658,7-1 1,-3-14 0,8-5 166,2-8 1,-1-11-1,3-10 1,-1 0 49,5-1 1,3-3-1,-2 4 1,4-2 66,3-4 1,-1 4 0,4-1 0,-2 3-138,2 4 1,2-4 0,2 1-1,-2 3-372,-4 2 0,4 7 0,-6 2 0,0 2-747,-3 5 1,-5-5 0,-2 2-2437,1 2 3346,-1 2 0,-30-13 0,-9-5 0</inkml:trace>
  <inkml:trace contextRef="#ctx0" brushRef="#br0" timeOffset="1481">1 703 7713,'5'-12'175,"3"3"1245,2 1-1061,-6-6 0,5 14 0,-5 0-25,2 10 0,2 5 1,-4 5-1,4 1-66,1 2 0,1 8 0,4-1 0,-3 1-128,3-2 0,1 8 1,3-6-1,-1 0-46,1 2 0,-1-6 0,1 0 0,1-2-3,4-3 1,-3-5 0,3-5-1,-4-6-16,-1-5 1,-1-2-1,1-7 1,-1-8-14,1-5 1,-1-12 0,-1 0-1,-3-8-76,-1-3 1,-6 5-1,3-4 1,-1 2-312,-4 1 0,4-1 1,-2 6-1,-2 2-269,-3 4 0,-1 4 0,0 7-614,0 1 1208,0 7 0,0 72 0,0 25 0</inkml:trace>
  <inkml:trace contextRef="#ctx0" brushRef="#br0" timeOffset="1933">891 773 7713,'0'-18'174,"-8"1"1,-3 1 141,-5 5 1,-1-3 0,-1 8-1,1 0-63,-1-1 0,1 5 0,0-6 0,-1 2-69,1 0 0,-1 0 0,1 6-157,-1 0 1,3 8-1,1 4 1,4 3-59,3 3 0,1 5 1,6 2-1,0 3 48,0 3 0,0-4 0,2 2 0,2 0 169,1-2 0,9 4 0,-4-6 0,1 1-20,1-1 1,5-2 0,7-7-1,-3-5-108,-1-5 0,-3-4 0,0-2 1,3 0-171,3 0 0,-3-8 0,1-3 0,-6-7-132,-3-5 0,-2-4 0,3-6 0,-3 2-57,-2 2 0,0 0 0,-5-6 0,3 2 132,-2 3 1,-2 3 0,-2 6 0,0-2 109,0 1 0,-2 3 274,-4 1 1,4 11 0,-3 7 34,3 9 0,2 9 0,0 3 0,0 4-16,0 3 0,0 7 0,0 5 0,2-1-230,3-2 0,-3-2 0,6 0 0,-2-2-559,0-4 0,5-4 0,-3-9 555,2-5 0,9-42 0,8-17 0</inkml:trace>
  <inkml:trace contextRef="#ctx0" brushRef="#br0" timeOffset="2131">1118 336 11032,'0'20'0,"0"3"523,0 6 1,0 12 0,0 5 0,0 7-364,0 5 0,0-2 0,0 6 0,0-2-391,0-3 0,6-11 0,0-5 0,0-6-1412,1-6 0,-3-6 1643,8-11 0,0-35 0,5-16 0</inkml:trace>
  <inkml:trace contextRef="#ctx0" brushRef="#br0" timeOffset="2781">1241 878 7713,'0'-10'2250,"1"2"-1858,5 8 1,-2-6 0,6-2 0,0 1-206,-1-1 0,-3-6 0,6 3 0,-1-5-51,-1-1 0,4-1 1,-7 1-1,1-3-90,0-3 0,4 4 0,-7-5 0,-1 5-160,-2 2 1,-2-1 0,0 1 4,0-1 1,-8 8 0,-3 7 161,-5 6 0,1 7 1,1 10-1,4 1 75,3 2 1,-5 8 0,6-2-1,2 4 9,2 2 1,2 0 0,0 0 0,0 0 163,0 0 1,8-6 0,4 0-1,3 0-205,3-2 1,-1-7 0,1-10 0,1-3-233,4-3 1,-3-2-1,3-2 1,-3-4 11,-3-7 0,0-3 0,1-15 0,-1-2-184,1-2 0,-3-2 1,-1 0-1,-4 0-61,-3 0 0,5 0 0,-6 0 1,-2 0 242,-2 0 0,0 6 0,2 2 0,1 2 141,-1 4 1,-2 7 120,-2 2 1,0 10 0,0 2 0,0 10 356,0 6 0,0 7 1,0 2-1,0 4 30,0 8 0,0 0 0,0 10 0,0 1-90,0 3 1,0-5 0,0-1 0,2-3-294,4-3 0,-2-2 0,7-4-148,3-4 1,-4-11 0,1-12 0,1-6-231,-2-6 1,5-6-1,-5-11 1,2-6-151,-1-4 1,-5-10-1,4-2 1,-1 1-321,1 3 1,-6 4 0,4 2 0,-2 0 512,-1 0 1,7 2-1,-6 2 1,-2 4 63,-2 2 0,4 7 487,-1 7 1,7 11 0,-6 4-58,-2 11 1,-2 12-1,0 1 1,2 3-234,1 5 1,1 3-1,-6-4 1,0 0-490,0 0 0,6-2 1,0-4-1,0-4-637,1 1 1,3-7 1059,8 4 0,22-34 0,7-11 0</inkml:trace>
  <inkml:trace contextRef="#ctx0" brushRef="#br0" timeOffset="3031">2184 790 7713,'0'-33'0,"0"2"0,0 2 3,0-2 0,0 6 0,-2 1 0,-2 5 303,-2 2 0,-8-1 0,3 3 0,-3 1 64,2 2 0,-3 9 1,3-1-1,-3 8-63,-3 7 1,1 12 0,1 5 0,3 1-108,1 0 0,8 6 1,-2 6-1,3-3-21,-3-1 1,4 0 0,-4 2 0,4 2-68,2-3 1,6-3 0,2-4-1,1-3-514,5-3 1,1-2-1,3-7 1,-1-5-284,1-5 1,-1-4 0,1-4-1,1-4 685,4-5 0,2-30 0,1-12 0,6-4 0,0 0 0</inkml:trace>
  <inkml:trace contextRef="#ctx0" brushRef="#br0" timeOffset="3331">2306 843 7713,'17'2'685,"1"3"1,-9-1-1,-1 6 99,0-2 0,2-2-489,7-6 1,1 0-1,-1-2 1,1-4-213,-1-6 0,0-3 1,1-5-1,-1-1 23,1-2 1,-1-3 0,-1 5-1,-3-2-157,-1 1 1,-8-3-1,2 0 1,-4 0-127,-2-1 0,-2 3 1,-4 6-1,-6-1 51,-3 1 0,-5 1 1,-1 5-1,-2 5 138,1 4 0,-3 2 0,2 4 0,2 5 113,1 9 0,3 11 0,-1 0 0,3 6 135,3 6 1,4-4-1,8 5 1,0 1-45,0 4 1,2-3 0,6 1 0,8-1-437,5 1 1,10-12 0,0 0 0,6-6-1741,4-5 1,7-11 1959,-1-5 0,-20-4 0,-4-2 0</inkml:trace>
  <inkml:trace contextRef="#ctx0" brushRef="#br0" timeOffset="3948">2917 266 7705,'-2'-15'733,"-4"3"0,4 2-470,-3 5 0,3 5 0,4 0 1,1 9 149,3 7 1,6 7 0,-4 2 0,1 4-142,5 8 0,-4 0 1,1 10-1,1 1-54,-2 3 0,-1 1 1,-5 0-1,2 1-225,-2-1 0,4-1 0,-3-5 0,-1-7-286,-2-8 1,-2-6 65,0-7 1,2-8-1,2-7 1,2-6-159,-2-9 1,-2-11 0,0-6 0,2-6 38,1-6 1,9 2-1,-4-4 1,1 5 163,1 5 0,-2 3 1,3 1-1,-1 6 117,2 4 0,-5 9 0,3 4 0,1 4 169,3 2 0,-1 10 1,-1 5-1,-2 9 154,1 3 0,1 2 0,-2 6 0,-5 0 61,1 0 0,-6 5 1,4 1-1,-4-2-54,-2-2 0,-2-2 1,-4-2-1,-4-2-140,1-2 0,-7-8 0,4 1 0,-3-9-399,-3-7 0,1-4 0,-1-2 1,1-2-599,0-4 1,7-3-1,2-11 872,0-3 0,22-43 0,-2-18 0</inkml:trace>
  <inkml:trace contextRef="#ctx0" brushRef="#br0" timeOffset="4414">3616 668 9780,'-18'0'532,"7"0"1,-1 0-385,-2 0 1,-1-6 0,-3-2-1,1 1-116,-1-1 0,7 2 0,-1 6 0,-1 0 32,-3 0 1,4 2 0,1 4-1,-3 5 0,6 11 0,3 3 0,3 0-11,2 0 1,2 6 0,1-1-1,5 3 44,2 2 1,3-1 0,9 1 0,1-2-181,-2-4 1,1-5 0,-1-11 0,2-3-22,-1-2 0,-3-2 0,-1-6 0,-1-2-111,1-4 1,-3-4-1,-1-9 1,-5-5-85,-1-5 1,-2-4 0,-6-2 0,0 1 74,0-1 0,0 0 0,0 2 0,0 2 227,0 2 0,0 5 0,0-3 131,0 2 0,-2 3 1,-2 13 94,-2 9 0,0 8 0,6 11 0,0 4 31,0 6 1,0 4-1,0 2 1,0 0-123,0 0 1,0 6 0,0 0-1,0-3-335,0-1 0,0-4 0,2-4 1,2-5-489,2-5 1,8-3-474,-3-5 0,-1-5 1158,2-12 0,-1-73 0,-2 26 0,0 1 0</inkml:trace>
  <inkml:trace contextRef="#ctx0" brushRef="#br0" timeOffset="4733">3773 878 7705,'0'-26'-308,"0"-3"0,0-2 123,0 2 0,0-2 0,0 8 1,0 1 1688,0 3-728,0 1 0,0 11 0,0 7-157,0 9 1,0 13 0,0 3 0,0 2-296,0 4 1,6 2-1,-1 4 1,-1 2-148,-2 2 0,-2-1 1,0-5-1,0 0-140,0 0 1,6-8 0,0-1 0,0-3-1635,2 0 1151,-7-7 1,13-18 0,-8-16 0,0-9-2,1-6 0,-5-10 0,4-1 1,-4-3 179,-2 1 0,6 1 1,0-4-1,0 5 185,1 1 1,-5 2 0,4 8-1,-2 2 316,2 2-26,-4 16 0,11 7 0,-7 23 0,-2 12-82,-2 10 0,-2 0 1,0 8-1,0-1-409,0-1 1,0 3 0,0-7-1,2 0-826,4 2 1109,-4-14 0,44 4 0,3-16 0</inkml:trace>
  <inkml:trace contextRef="#ctx0" brushRef="#br0" timeOffset="5199">4262 825 7705,'-2'-29'0,"-2"2"29,-2 2 1,-2-1-1,3 7 1,-5 0 262,0 3 0,-5 4 0,5-1 0,-2 3 80,1 2 0,-1 3 0,-5 5-209,-1 0 0,1 0 1,-1 1-1,3 5-65,3 6 1,2 3 0,6 5 0,-1 1-57,1 3 1,2 7-1,2-2 1,0 4-84,0 2 1,0 5-1,2 3 1,2 0 33,1-1 0,9-1 1,-4-8-1,1-2-55,1-2 1,0-7 0,5 1 0,1-6-104,-1-5 1,0-4 0,1-8-1,-1-4 81,1-8 0,-1-3 0,-1-18 0,-4-6 55,-7-4 1,3-3 0,-2-7 0,-2 1 177,-2 0 0,-2-1 1,0 1-1,0-3-23,0-3 1,0 4-1,-2-6 1,-4 0-48,-6-4 1,3-10-1,-1 0 1,0 6 8,1 8 0,5 10 0,-4 7 207,0 8 1,6 21-1,-4 10 1,4 18-97,2 13 1,0 14 0,2 7-1,2 7 23,2 3 1,2 10 0,-4 0 0,2 6-223,-3-1 1,5 5 0,0-2-1,0-3-403,-1-1 1,7 2-1,-2-6 1,5-10-1274,6-8 0,-1-19 1676,7-1 0,31-40 0,14-11 0</inkml:trace>
  <inkml:trace contextRef="#ctx0" brushRef="#br0" timeOffset="5615">5205 581 7705,'0'-18'135,"0"1"1,0-1 151,0 1 1,0 5 0,0 0 0,-2-1-57,-4-3 1,2 5-1,-5-1 1,-1-1-29,0-3 0,-2-1 0,-5-1 1,0 1-50,-1-1 1,1 3 0,-3 1 0,-1 4-63,-2 3 1,-3 1 0,5 6 0,-2 0-68,1 0 0,3 7 0,2 7 0,1 5-49,4 5 1,5 13-1,5 0 1,-2 5-154,-2 7 0,0 7 1,8 4-1,2 2 41,2 4 0,2 2 0,-3 2 0,5-2-202,0-4 0,5-6 1,-3-9-1,2-7-1035,-3-5 1373,5-6 0,-7-68 0,9-13 0</inkml:trace>
  <inkml:trace contextRef="#ctx0" brushRef="#br0" timeOffset="5814">4751 738 7705,'-10'0'3134,"2"8"-2778,8 3 1,2 3 0,4-1 0,6-3-157,3-2 0,5 3 1,3-5-1,6-2-101,4-2 0,2-2 0,2 0 1,2 0-209,1 0 0,1 0 109,-6 0 0,31 0 0,8 0 0</inkml:trace>
  <inkml:trace contextRef="#ctx0" brushRef="#br0" timeOffset="6250">5275 738 7705,'-12'0'449,"0"0"1229,-1 0-1124,5 0 1,-5 2 0,7 6-229,2 9 1,2 0 0,2 9 0,2-1-167,4 4 1,-2 4-1,5 2 1,1 0-63,0 0 0,-5 0 0,5-2 0,0-4 83,0-6 0,-1-4 0,5-3 0,-3-4-1045,3-7 0,2-5 0,1-5 376,1-7 0,-3-5 0,-1-7 0,-5-5 244,-1-4 0,4-2 1,-4 0-1,-1 0 165,1 0 0,-2 2 1,-4 2-1,2 4 156,1 2 1,1-4 0,-6 6 452,0 1 0,0 13-243,0 9 1,0 13-1,0 12 1,0 3-73,0 3 1,2 4 0,2 3-1,2 3-180,-2-2 0,-2-2 1,-2-2-1,2-2-388,4-4 0,-3 2 0,7-8 0,0-3-900,0-7 0,1-5 1253,7-8 0,5-41 0,2-19 0,3-3 0,0 0 0</inkml:trace>
  <inkml:trace contextRef="#ctx0" brushRef="#br0" timeOffset="6448">5729 476 7705,'-10'2'833,"4"4"1,4 3-1,2 9 1,0 1-656,0 4 0,0 7 1,0 10-1,2 7-344,4 3 1,-4 5 0,4 1 0,-2 0-255,2-5 0,-4-1 0,3-9 0,-1-4 420,2-6 0,12-60 0,9-22 0</inkml:trace>
  <inkml:trace contextRef="#ctx0" brushRef="#br0" timeOffset="6631">5921 301 7089,'-10'-8'947,"4"8"0,4 14 0,2 11 1,2 4-472,4 8 0,-4 0 0,6 12 1,-2 5-316,0 8 1,-1 8-1,-5 4 1,0 1-1059,0-1 0,2-4 897,4-6 0,12-4 0,9-8 0</inkml:trace>
</inkml:ink>
</file>

<file path=ppt/ink/ink2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19.651"/>
    </inkml:context>
    <inkml:brush xml:id="br0">
      <inkml:brushProperty name="width" value="0.04286" units="cm"/>
      <inkml:brushProperty name="height" value="0.04286" units="cm"/>
      <inkml:brushProperty name="color" value="#FFFFFF"/>
    </inkml:brush>
  </inkml:definitions>
  <inkml:trace contextRef="#ctx0" brushRef="#br0">105 226 7147,'0'17'-241,"-2"1"0,-2-1 955,-2 1 1,1-1-1,5 0-429,0 1 0,0 1 1,0 3-1,0 1-122,0-2 1,0 6 0,0 3 0,2 5-128,3 5 1,-3-3 0,4 6 0,-4-2-156,-2-1 1,6-5-1,0-8 1,-2-1-376,-2-5 1,0-9 298,3-7 0,-3-12 1,6-13-1,-2-11 85,0-8 1,7-9 0,-3 1 0,0-3 205,-5-3 1,3 9-1,-2 3 1,0 2 50,2-1 0,-6 5 1,5-2-1,-1 8-74,0 3 1,2 3-1,-2 6-189,5-1 0,5 9 1,1 3-309,1 4 1,-1 4 0,1 2 423,-1 1 0,16 40 0,4 4 0</inkml:trace>
  <inkml:trace contextRef="#ctx0" brushRef="#br0" timeOffset="351">489 557 7790,'18'0'371,"-1"0"0,3-5 0,1-3 0,4-4-230,2-7 0,2 1 0,4-5 0,-1 2-141,-3-3 1,-8 5-1,2-4 1,-3 1-128,-3-1 0,-7 10 0,-4-5 0,-4 3 79,-2-1 0,-8 6 0,-4 3 0,-5 1 59,-7 0 0,3 0 1,-6 6-1,0 2 38,0 4 1,-3-2 0,-2 7 0,0 5 48,3 5 1,8 1 0,-2 5 0,5 0-55,7 0 0,-3-4 0,8 7 0,2 3-124,2 5 1,4-1 0,4 2 0,8-6-24,7-4 1,0-2-1,9 2 1,1-7-385,2-9 1,1 1 0,1-8-1,0-2 487,0-2 0,11-34 0,5-14 0,6-3 0,-1 1 0</inkml:trace>
  <inkml:trace contextRef="#ctx0" brushRef="#br0" timeOffset="801">1101 400 7790,'5'-27'0,"1"4"-6,-2 3 0,-2 3 0,-2 0 0,-2-1 140,-4 1 0,-3 5 0,-9 2 0,1 1-43,-1-1 1,-5 6 0,0-2 0,-1 4-61,-1 2 1,6 0 0,-7 2 0,3 4 88,0 6 1,2 9-1,7 2 1,4 1-77,2 1 1,3 0-1,5 6 1,0-2-44,0 2 0,2 2 0,3 0 0,7-4 27,4-5 1,1-5 0,2-2 0,3-1-65,1-4 0,8-5 1,-4-7-1,2-2-139,1-3 1,-7-5 0,4-10 0,-2-3-155,-3-6 1,-3-2 0,-4 0 0,-1 2 47,-2-2 1,-8 0 0,1 2-1,-3 5 311,-2 5 0,-2 3 240,-3 5 0,1 3 0,-6 10-35,2 4 0,2 9 0,6 11 0,0-1 71,0 0 0,0 8 1,0 0-1,0 6-91,0 0 0,0 3 0,0 1 0,0 2-27,0 3 0,0 3 0,0-1 0,0-1 32,0-3 1,0-5 0,-2 2 0,-1-5-124,-3-5 0,-8-9 1,3-3-1,-5-5-184,-1-5 1,-1-7 0,-1 2 0,-3-6-212,-1-6 0,0-6 0,7-9 0,3-4-334,1-2 1,8-2 0,-2-6 0,4 0-369,2 0 1,8-6 999,4 0 0,28-1 0,13-3 0,4-2 0,0 1 0</inkml:trace>
  <inkml:trace contextRef="#ctx0" brushRef="#br0" timeOffset="983">1467 348 7790,'12'6'-529,"0"0"0,-3 7 0,5-3 998,-2 0 1,-9 5-1,3-3 1,-4 3-156,-2 3 0,0 5 0,0 2 0,0 2-305,0 4 0,0 2 1,-2 2-1,-2-2-47,-1-4 1,-7 2 0,6-7 0,2-3-596,2-1 633,-6-11 0,7-32 0,-7-16 0</inkml:trace>
  <inkml:trace contextRef="#ctx0" brushRef="#br0" timeOffset="1133">1572 51 7982,'-2'-15'0,"-2"1"745,-2 2 1,-1 8-822,1-1 1,4 5 0,-4 5-488,4 7 0,2 4 563,0 1 0,0 39 0,0 10 0</inkml:trace>
  <inkml:trace contextRef="#ctx0" brushRef="#br0" timeOffset="1675">1904 365 7788,'-18'0'-370,"1"0"0,1 2 0,3 2 1197,1 2 0,6 8 0,-3-3-587,1 5 0,2 3 1,6 3-1,0 3-87,0 2 1,0 2 0,0 6 0,0 0-95,0 0 0,0 0 1,2-2-1,4-4-206,6-6 0,3-3 0,3-5 0,-1-3-41,0-6 1,7-5 0,-1-1-1,0-1 13,3-5 0,-5-4 1,6-7-1,-2-1 106,-3 1 0,3-7 0,-2-1 1,-2 0 73,-1 0 0,-3-6 1,1 3-1,-3-1 13,-3 0 1,2 2 0,-9-2 0,-1 4 96,-2-1 0,-4 5 0,-4-6 0,-5 2 88,-5 3 1,-3 3 0,-2 3 0,-5 3-67,-1 1 1,-2 8 0,-6-1 0,0 3-134,0 2 0,0 7 1,2 5-1,4 4-58,6 1 0,4 0 1,3 1-1,2-1-405,3 1 1,7-1-1,0-1 1,8-3 458,8-1 0,37-8 0,18-4 0,5 4 0,0 0 0</inkml:trace>
  <inkml:trace contextRef="#ctx0" brushRef="#br0" timeOffset="2133">2445 208 8828,'-9'8'338,"1"-4"0,8 7 0,-2 3-154,-4 2 0,4 3 1,-6 4-1,3 6 22,-1 4 1,-2 10 0,4 2 0,-4 1 18,-1 1 1,5-1-1,-2 5 1,2-5-138,-2-5 0,4-12 0,-4-5-202,5-5 1,2-9 0,3-6 35,2-8 0,6-12 0,-4-9 1,1-2-202,5-4 1,1-4-1,3-4 1,-1-4 56,1-1 0,1 5 0,3-2 0,1 2-67,-2-1 1,-1 3 0,-3-2 0,0 6 317,1 4 1,-3 7 0,-1 1-1,-2 8 178,1 7 1,3 8 0,-1 7 32,-3 9 1,-2 11 0,-6 0-1,1 4 38,-1 2 1,4 6-1,-2 1 1,-2 3-144,-2 4 1,-2-5 0,0 3 0,0-1-337,0-1 0,0 3 0,0-7 0,0-4-140,0-6 1,-6-6 0,0-7 0,2-1-1459,2 1 1799,2-9 0,16-40 0,3-17 0</inkml:trace>
  <inkml:trace contextRef="#ctx0" brushRef="#br0" timeOffset="2552">3266 383 8295,'12'2'1128,"-1"4"0,-5-4-1638,6 3 1,-8-1-147,2 2 1,-12-2 655,-6 8 0,-50 46 0,24-20 0,0-1 0</inkml:trace>
  <inkml:trace contextRef="#ctx0" brushRef="#br0" timeOffset="2733">3284 750 7763,'7'9'329,"-5"1"1,6-6 418,0 2-352,-6 0-1123,13 1 727,-13-5 0,-17 14 0,-14-7 0</inkml:trace>
</inkml:ink>
</file>

<file path=ppt/ink/ink2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3:03.624"/>
    </inkml:context>
    <inkml:brush xml:id="br0">
      <inkml:brushProperty name="width" value="0.04286" units="cm"/>
      <inkml:brushProperty name="height" value="0.04286" units="cm"/>
      <inkml:brushProperty name="color" value="#FFFFFF"/>
    </inkml:brush>
  </inkml:definitions>
  <inkml:trace contextRef="#ctx0" brushRef="#br0">145 1630 8675,'0'-7'183,"0"2"0,0-1 78,0 1 1,0 0-1,0 0 1,1 0 29,2 1 0,-2-5 0,4 1 0,1 0-11,-2-1 1,3-2-1,-2-1 1,2 0 8,3-1 0,0-2 1,2-4-1,-1 0-70,1 1 0,-2-3 0,3 0 0,1-2-69,0-2 1,1 1 0,1-2 0,-1 0-122,0-2 0,0-1 1,1 0-1,1 2-26,1 1 0,0-2 1,-2 2-1,1 0 16,1-1 0,-1 2 0,-1 2 0,-1 0 35,0 0 0,0-2 0,0 0 0,1 0-2,-1 1 0,3 2 0,-1-2 0,1-1-30,1 0 1,-3 0-1,3 2 1,-2 0 50,1 0 0,2 0 1,-1 1-1,0 1 12,-1 1 0,3 2 0,-1-1 0,0 0-32,1 2 1,-4 1 0,3 1 0,-1-1-30,1 1 1,-1 0 0,1 0 0,-1 0-52,0 3 0,-1-2 1,3 3-1,-1-1 28,-1-1 0,1 2 0,-2 0 0,1 1 75,0-1 1,2 0-1,-1 2 1,1-1-5,0 1 0,1 0 1,-3 2-1,1-1 65,1 0 0,-3 1 1,1-1-1,0 0-49,-2 1 0,1 2 0,0 1 0,-2-1-51,-2 1 1,0 2 0,-1-3-1,0 2-71,0 1 1,0-1 0,-2 0 0,-2 2-185,-1 0 1,2-2 0,1 1-913,-2 0 1,-3 1-2592,-1 1 880,0 0 2841,-1 0 0,-21 10 0,-8 3 0</inkml:trace>
  <inkml:trace contextRef="#ctx0" brushRef="#br0" timeOffset="698">8 1425 7828,'-4'0'2337,"1"0"-1814,3 0 1,0 3-1,0 2-250,0 2 1,0 0-1,2 2 1,1 1-69,-2 3 0,0 1 0,-1 1 0,0 1-27,0 2 1,0 1 0,0 1 0,0-1-97,0-1 1,0-2 0,1 2 0,1-3-47,0-2 0,1-2 1,-2-4-1,1-1 21,3-1 0,0-3 1,0 0-1,3-2 36,1-2 0,5-3 1,-1-2-1,1-2 13,1-1 1,0 2 0,1-3-1,0 1 19,2-1 1,-2-1 0,2 2 0,0 0-202,0 2 1,0 0-1,-3 1 1,0-1-367,0 0 0,-2 3 1,0 0-1,-1 0-510,0 1 952,3-3 0,-4-4 0,5-5 0</inkml:trace>
  <inkml:trace contextRef="#ctx0" brushRef="#br0" timeOffset="2250">1791 274 8128,'0'-7'117,"3"0"1,2 1-1,2 1 411,0-1 0,1 2 0,0-2 0,3-2-400,1-1 0,0-2 0,1 1 0,0-2-74,-2 0 0,1-2 0,-3 2 1,-1-1-187,-1 1 0,-5 2 0,2-1 0,-2 1-64,1 0 0,-1 0 0,-5 2 0,-2 1 102,-2-1 1,-1 3 0,-2 1 0,0 0 53,1 3 0,1 0 0,-1 1 0,0 1 37,-1 1 0,-1 2 0,5 5 0,0 1 16,1 3 1,0 1-1,-2 1 1,2 1 116,2 2 0,0-1 0,0 3 0,2 1 73,0-2 0,2 3 1,1-2-1,3 0 14,2 0 1,3-3 0,1 0-1,0-3-52,0-4 1,3-2 0,-2-1 0,3-2-137,0-2 0,0-3 1,0 0-1,-2-4-88,0-3 0,-3-2 1,2-4-1,-1 0-139,-2-1 0,-1-3 0,-2 1 0,-1-2-73,1 1 1,-2 1 0,0 1 0,0-1 88,-3 1 0,3-3 1,-2 1-1,0 0 144,-1 4 0,-1-1 0,0 2 0,0 0 209,0 2 0,0 4 138,0 1 1,0 6-1,0 3 1,0 4-27,0 5 0,0 2 1,-1 3-1,-1 2 197,0 2 1,-1 1 0,3 0 0,0 0-156,0 0 1,0-3 0,0-1-1,0 0-205,0-2 1,0-2 0,1-2-1,1-3-368,4-2 1,-2-3 0,1-3-1,1-2-36,1-2 1,-1-6 0,0-5 0,-1-2-163,1-3 0,1 1 1,0-3-1,-1-1 8,-1-1 0,-3 0 0,3 1 0,-2 1 316,-1 2 0,1-3 0,0 1 0,-2 2 200,0 2 0,-1 2 1,0 4 165,0 0 1,0 6 0,0 4 259,0 4 1,0 4 0,0 2 0,0 4 35,0 3 1,3 2 0,-1 3 0,0 0-80,-1 1 0,-1-2 1,1 4-1,0-3-238,2-2 1,-1-3-1,-1 1 1,1-3-120,0-2 0,2-2-380,-2-4 1,2-3 0,2-4 0,-2-5-303,-1-1 0,1-6 0,-3-3 0,3-2-78,0 1 1,-1-4-1,2 1 1,0-2 271,-1 1 0,2 1 1,-3-3-1,1 3 194,-1 0 0,2-1 0,-2 3 0,2 3 62,1 3 0,-2 3 1,0 4 549,-1 4 0,1 5 0,-2 7 0,0 4 150,0 2 0,-1 3 1,-1 2-1,0-1-354,0 1 0,0-2 1,0-2-1,0 0-422,0-2 0,0-2 0,2-2-2397,1-3 2601,3-5 0,-2-32 0,3-11 0</inkml:trace>
  <inkml:trace contextRef="#ctx0" brushRef="#br0" timeOffset="2647">2339 46 7927,'0'-8'484,"0"3"0,0 0 108,0-1 0,3 2 0,2 0-165,2 0 0,3 2 1,1 3-1,0 1-69,0 3 1,3 3 0,-2 1 0,0 2-84,-2 1 0,1 1 0,-1 1 0,-2 0-51,-2-2 1,0 0 0,-3 2 0,-2-2-240,0-1 0,-2 1 0,0-1 0,-4-2-272,-1-1 1,-1 0 0,-5-1 0,1-1-252,2-1 1,-3-4-1,0 2 1,-1-2-154,1-1 1,2-3 0,0 0 0,2-2 201,0-4 0,1 1 0,0-5 0,1-1 207,1-3 1,3 1 0,0-2 0,1 2 340,1 1 0,0 0 0,0 3 964,0 1 0,1 6-351,1 3 1,-1 5 0,2 4 0,0 4 149,-1 3 1,1 1 0,-3 4 0,1 2-312,1 1 0,-1 0 1,2 5-1,-2 1-276,-1-1 1,0 3 0,-1-3-1,-1 0-716,-1-1 1,1-4 0,2-2 0,0-4-2538,0-2 3018,0-5 0,3-18 0,2-9 0</inkml:trace>
</inkml:ink>
</file>

<file path=ppt/ink/ink2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3:12.107"/>
    </inkml:context>
    <inkml:brush xml:id="br0">
      <inkml:brushProperty name="width" value="0.04286" units="cm"/>
      <inkml:brushProperty name="height" value="0.04286" units="cm"/>
      <inkml:brushProperty name="color" value="#FFFFFF"/>
    </inkml:brush>
  </inkml:definitions>
  <inkml:trace contextRef="#ctx0" brushRef="#br0">23 222 7895,'-7'5'0,"0"1"-79,2-1 1,1 2 429,4 1 0,1-4 0,2-1 0,3-3-34,3 0 0,0 0 0,4 0 0,0 0-315,-2-3 1,4 1 0,-3-2 0,0 0-162,1 0 0,-3 1 0,2-1 1,-1 0-424,-2-1 582,0 4 0,-12 8 0,-2 5 0</inkml:trace>
  <inkml:trace contextRef="#ctx0" brushRef="#br0" timeOffset="264">69 131 9870,'1'8'800,"0"3"1,3 1-688,0 3 1,-1 4 0,1 4 0,-1 4-44,-1 3 1,1 0-1,0 1 1,-2-2-471,0-1 1,-1-1 0,0-3 0,0-1-562,0-4 1,0-5 960,0-4 0,4-19 0,0-4 0</inkml:trace>
  <inkml:trace contextRef="#ctx0" brushRef="#br0" timeOffset="464">183 253 7895,'0'5'104,"0"0"0,0 1 326,0 1 1,1-1 0,1 0 0,1 3 68,1-1 1,1 2 0,0-1 0,1 2-408,-1 1 0,2-2 0,1 2 1,-1-1-613,1-2 0,0 0 1,-1 0 519,1-2 0,3-7 0,1-9 0</inkml:trace>
  <inkml:trace contextRef="#ctx0" brushRef="#br0" timeOffset="681">366 200 7895,'-8'0'371,"4"0"0,1 2 0,0 1 545,1 2 1,-3-3-1,1 4 1,1 2-379,-1 1 1,-1 5 0,2-1 0,-1 5-299,-2 5 0,-1 3 0,-1 5 0,1 2-157,-1 3 1,0 1-1,-1 1 1,1-1-107,1-1 0,1-2 0,-1-5 1,2-1-1513,3-2 0,1-9 1,1-5 1534,0-2 0,3-20 0,1-3 0</inkml:trace>
  <inkml:trace contextRef="#ctx0" brushRef="#br0" timeOffset="1264">762 344 8003,'-5'-4'0,"0"1"0,-1 0 352,-1 1 0,2-1 0,0 2 1,-1-1 107,-1 0 0,0-1 0,-1 3 1,0 0-116,1 0 0,-1-2 0,1-1 0,-2 2-106,-1 0 1,2 1 0,-3 1 0,0 1-65,1 3 0,-1 0 1,2 2-1,-1 2-140,0-1 1,2 4 0,0 1 0,1 1-114,-1 1 0,4 1 0,1 2 0,2 1-77,1 1 0,0 2 0,1-3 0,2 1-77,2-2 1,2-3 0,0-2 0,2-3 66,1-2 0,-2-1 0,3-2 1,0-2-394,-1-3 0,3-3 0,-1-2 558,0-2 0,26-55 0,4-13 0</inkml:trace>
  <inkml:trace contextRef="#ctx0" brushRef="#br0" timeOffset="1602">770 428 8154,'-5'8'0,"0"-1"173,2 1 0,0 0 0,3 2 0,0 1 277,0 0 1,0 0 0,0 0 0,1 1-153,2 0 1,-2-2 0,5 1 0,-1-1-264,2-4 0,1 0 0,-1-1 0,2-3-143,1-1 0,-1-1 0,1-1 0,-2-2-113,0-5 0,-1 0 0,0-5 0,-1-1-21,-1 0 1,-2-1 0,1 0 0,-1-1 170,-1 1 1,-1 1 0,-1 0 0,0 1 136,0 0 1,-1 2-1,-2 1 1,-2 1 185,-5 2 1,2 0 0,-3 2 0,0 2-66,-2 2 1,1 2-1,0 2 1,1 3-107,-1 3 0,2 2 0,1 3 0,2-3-375,2 0 0,4 2 1,-2-2-1,2 0-404,1 0 1,4-2 0,1-3 0,4-4 697,1-1 0,37-28 0,8-7 0</inkml:trace>
  <inkml:trace contextRef="#ctx0" brushRef="#br0" timeOffset="1931">937 375 9538,'4'4'1380,"-4"0"0,4-1-992,-1 2 0,-2 4 1,2 2-1,-3 1-127,0 1 0,1 3 0,1 1 0,0 0-72,0 0 0,-1-1 0,-1-1 0,0-2-56,0 0 1,0-6-1,0 0-541,0 0 0,0-4 0,1-3 1,1-5-314,0-5 0,4-2 0,-2-5 1,1-2 231,0 0 0,0-2 0,4-2 0,0 1 70,1 2 1,1 2-1,-4 2 1,1 2 322,-1 1 0,1 2 0,0 4 378,-1 2 1,0 6 0,-2 7-1,-2 5 3,-2 3 1,-1 4 0,0 3-1,0 0 96,0-1 0,0 1 1,0-1-1,0 0-513,0-2 0,0-3 0,0 1 0,0-2-835,3-1 0,-1-6 0,3-2 967,1-3 0,27-39 0,9-11 0</inkml:trace>
  <inkml:trace contextRef="#ctx0" brushRef="#br0" timeOffset="2382">1219 428 8003,'-7'-10'0,"1"0"0,1 0 285,-1 2 1,0 0-1,-2 1 1,0-1 151,1 0 0,-1 1 0,0 0 1,1 1 18,-1 1 1,1 3 0,-1 1-282,0 2 0,4 6 0,1 4 1,0 1-173,1 2 0,-1 2 1,3 3-1,0 0-30,0-1 1,1 3-1,1-3 1,1 1 21,1 0 1,1-2 0,0-2 0,1-3-195,-1-1 0,5-4 1,0-2-1,-1-2-95,0-2 0,-2-3 1,1-2-1,0-5 0,-1-2 1,-2-4 0,0-4 0,0 0 12,0-2 0,1-1 0,-3-1 0,0 0 112,1 0 1,-2 0-1,-2 0 1,0-2 209,0 0 1,0-1 0,0 3 0,0-2 109,0 0 1,-1-1-1,0 3 1,-2 2 232,1 4 1,2 0 42,0 6 1,0 8 0,0 6 0,0 6 79,0 4 1,0 4-1,0 4 1,0 2-108,0 2 1,0 2 0,0 3 0,0 1-227,0-1 0,0 1 0,0-1 0,0 1-345,0-1 0,0 0 1,0-3-1,0-3-709,3-3 1,0-8 0,3 1-1,-1-4 43,1-2 1,1-3-1,0-8 1,-1-2-1215,-1-2 2051,0-4 0,6-31 0,1-11 0</inkml:trace>
  <inkml:trace contextRef="#ctx0" brushRef="#br0" timeOffset="2614">1333 382 8003,'-5'8'0,"1"0"0,1 2 454,1 0 1,1 0-1,1-2 1,0 3 144,0 1 1,0 3 0,0 0 0,0 0-201,0 0 1,3 1 0,2-1 0,2-1-318,1-1 1,-3-2-1,0-4 1,1-2-83,1-3 0,3-1 0,-1-2 0,-1-2-239,-2-5 0,-1-1 0,2-5 0,0-2-170,-2 0 1,1-3 0,-3 1 0,-2 1 32,0 1 1,-1 1 0,0 0 0,0 2 16,0 0 1,0 3 0,0-2-1,-1 1-797,-1 2 1156,1 4 0,-2 15 0,3 7 0</inkml:trace>
  <inkml:trace contextRef="#ctx0" brushRef="#br0" timeOffset="2897">1562 443 9028,'0'-5'674,"0"0"1,0-1-429,0-1 1,-3 0 0,0-1 0,-1 1-20,-2-1 0,-1 3 0,-1 1 0,1 0-227,-1 3 1,0 0 0,1 2 0,-1 1-126,1 3 0,-1 5 0,1 3 1,1 1 42,1 2 0,3-1 0,-3 1 0,2 1 91,1 1 0,2 2 1,3-2-1,1-1-106,0-1 0,6-4 1,-3-2-1,2-3-551,-1-2 0,2-1 0,0-4 648,0 0 0,15-48 0,4-11 0</inkml:trace>
  <inkml:trace contextRef="#ctx0" brushRef="#br0" timeOffset="3111">1600 390 8003,'-4'3'459,"-2"2"142,3 2 1,1-3 0,5-1-287,2-2 1,2-1 0,1 0 0,2 0-227,0 0 1,2-1 0,-1-1 0,0-1-322,0-1 1,0 2 0,-4-1-1,1 0-944,-1 0 0,1 1 1176,0 2 0,-7-3 0,-2-2 0</inkml:trace>
  <inkml:trace contextRef="#ctx0" brushRef="#br0" timeOffset="3326">1661 291 7989,'-8'0'1018,"4"1"0,1 1-438,3 3 1,0 2-1,0 1 1,0 0-257,0 2 0,0 3 0,0 5 0,0 3-194,0 4 1,0-1 0,0 4-1,0 1-318,0 0 1,0 0-1,0-3 1,0-4-1082,0-5 1,0-1 1268,3-6 0,18-41 0,8-12 0</inkml:trace>
  <inkml:trace contextRef="#ctx0" brushRef="#br0" timeOffset="3535">1760 375 8380,'-5'3'99,"0"2"1,3 2-1,-1 1 1,3-1 77,0 1 1,0 2 0,0 1 0,0 2 515,0 3 0,-1 0 0,-1 4 0,-1 0-661,2 0 0,0-1 0,1-4 0,0-1-838,0-1 1,0-2-1,1-4-364,1-2 1,-1-5 1169,2-5 0,4-43 0,2-10 0</inkml:trace>
  <inkml:trace contextRef="#ctx0" brushRef="#br0" timeOffset="3742">1737 169 7987,'-12'3'123,"2"-1"0,1 4 1,3-1-1,1 2 125,2 1 1,0-1 0,0 1 0,1-1-1316,2 1 1,0 0 1066,3 3 0,11 14 0,7 7 0</inkml:trace>
  <inkml:trace contextRef="#ctx0" brushRef="#br0" timeOffset="3956">1783 451 8028,'0'20'0,"2"0"193,1-2 0,0 1 1,-1-2-1,1 1 369,1-1 0,1-2 1,3-2-1,1-1-244,1-1 0,-1-1 1,4-3-1,0-2-304,2-2 1,0-2 0,0-2 0,0-3-12,1-3 1,-5-2 0,0-3 0,0-2 23,-1 0 0,-3-2 0,-2 1 0,-2 0-336,-1 0 1,-2 2 0,0 0 0,0 1 231,-3 0 1,-1-2-1,-5 3 1,0-1 114,-1-1 0,-4 1 0,2 0 0,-3 0-90,0 0 1,0 3-1,0 0 1,-1 3-99,1 3 1,2 2 0,2 2 0,-1 3-130,0 3 0,5 5 0,0 5 0,3 2-73,2 0 1,2-1 0,0 1-1,3 0-1039,2-2 1391,2-4 0,24 4 0,6 0 0</inkml:trace>
  <inkml:trace contextRef="#ctx0" brushRef="#br0" timeOffset="4297">2003 436 7987,'5'-1'1754,"-3"-2"1,0 2-1224,0-1 1,-1 4-1,2 4 1,-2 4-202,-1 2 1,0 4-1,0 0 1,0 3-240,0 1 1,0-1 0,0 1 0,0-2-299,0-2 1,0-3 0,0-1-551,0-1 0,1-4 0,0-7 354,2-4 1,2-2 0,-2-7 0,2-3-21,0 0 1,2-6 0,1 2 0,0-2 215,2-1 0,-1 1 1,1 1-1,-1 1 247,2-1 0,-3 4 1,3 3-1,-1 3 698,0 4 1,0 5-1,-3 7-263,-2 5 1,1 4 0,-3 4 0,-2 2 89,0 2 1,-1 1 0,0 1-1,0 1-452,0 0 1,0 1 0,0-1 0,0-1-551,0-2 1,0-2 0,0-6 0,1-1 436,2-3 0,-2-15 0,2-4 0</inkml:trace>
  <inkml:trace contextRef="#ctx0" brushRef="#br0" timeOffset="5030">2491 169 7987,'-4'1'1362,"1"1"-932,2 4 0,1 2 1,0 5-1,0 5-204,0 6 0,0 10 0,0 6 0,0 6-57,0 5 1,0-5-1,0 3 1,0-8-76,0-4 1,0-6 0,0-6-1,0-4-441,0-6 0,-1-6 35,-1-4 0,1-2 0,-1-6 0,1-3-85,1-3 1,1-3 0,0-4 0,3-2-92,0-2 1,1-2 0,3-1 0,-1 0 178,1 0 1,-1 1-1,1 2 1,0 2 222,-1 2 0,3 4 1,1 1-1,0 2 216,0 5 0,2 4 0,-2 4 0,0 5 379,0 2 0,2 5 0,-3 3 0,-1 1-45,0 1 0,-2-1 1,-2 3-1,0 0-51,-2 0 0,0-1 1,-4-1-1,-1-2-230,0 0 1,-7-1 0,1-4-1,-1-1-56,-2-3 0,-1-2 0,-3-1 0,0-2-77,0-2 1,0-2 0,2-2 0,0-2-1154,-1-2 0,3-3 0,2-2 1103,3-2 0,23-37 0,9-8 0</inkml:trace>
  <inkml:trace contextRef="#ctx0" brushRef="#br0" timeOffset="5481">2818 512 7987,'-5'0'-737,"1"-1"1165,1-2 0,-2 2 0,1-4 0,1 1-198,0 0 0,-3-1 1,1-3-268,-2 1 0,-1 0 0,1 1 38,-1 1 1,0 3-1,2 1 1,0 2 10,1 4 1,3 5 0,-1 3 0,2 2 45,1 0 1,0 3 0,0 3-1,0 2 289,0 2 0,4-1 1,1 0-1,2-2-80,0-1 1,2-7-1,0 0 1,1-3-444,0-4 0,-1-3 1,0-5-1,1-1-35,0-3 0,-2-5 1,0-4-1,-1-3-263,1-3 1,-3 0 0,0-2 0,0 0 37,-1 1 1,2 4-1,-3-1 1,-1 1 331,-2-1 1,3 4 0,-1 0 294,0 2 0,-2 5 1,-2 3 107,0 3 1,-1 4 0,1 7 0,-1 3 338,2 1 1,0 1 0,1 1 0,0 0-282,0 2 1,0-2 0,0 1 0,0-1-516,0 0 0,0-2 1,0-1-1,0-2-853,0 0 0,3-4 0,2 1 1011,2-5 0,7-39 0,2-11 0</inkml:trace>
  <inkml:trace contextRef="#ctx0" brushRef="#br0" timeOffset="5814">2956 489 7987,'0'-8'1180,"0"1"1,0 4 0,0 5-616,0 5 0,0 6 0,0 2 0,0 5-380,0 2 1,0 4 0,0 1 0,0 1 107,0 0 0,0-3 0,0-1 1,0-3-427,0-3 0,0-5-214,0-3 0,0-9 0,3-8 0,1-8-93,0-7 0,4-6 0,-1 0 1,2-1-141,0 1 1,0-1-1,-1 4 1,-1 1 237,1 0 1,-1 4 0,0 3 0,-1 5 246,-1 4 0,0 1 1,2 6-1,-2 2 605,-2 6 1,0 5 0,0 5 0,-2 1 18,0 2 0,-1 0 0,1 3 0,1 0-326,0 0 1,1-3-1,-3 0 1,1-1-542,1 1 1,-1-6-1,2 0 1,1-2-1139,1-3 1476,2-3 0,10-17 0,4-6 0</inkml:trace>
  <inkml:trace contextRef="#ctx0" brushRef="#br0" timeOffset="6248">3268 611 7987,'0'-8'-27,"-3"1"1,1-2 0,-1 0 398,0-1 1,1-5-1,-3 1 1,0-3 4,1 0 1,-3 1 0,3 2 0,-1 0-130,0 1 1,0 5 0,-3 0 0,0 5-41,1 2 0,-1 4 1,0 3-1,1 4-22,-1 6 1,3 3 0,1 6 0,1 2 0,1 2 0,1-2 0,1 3 0,1 0-34,1-1 0,3-1 0,2-1 0,2-1 30,1-4 0,-1-6 0,4-7 1,0-3-232,-2-3 0,4-3 1,-3-4-1,-1-4-205,0-7 1,-2-7-1,0-6 1,1-1-63,0-2 0,-4 1 1,-1-1-1,1 0 192,0-2 1,-1-2-1,-3-3 1,-1-1 14,-1-1 0,0-6 0,1-4 0,1 0-12,0 2 0,1 2 0,-3 4 0,2 3 131,1 3 1,-1 14 0,-2 6 376,0 10 0,0 7 0,0 10 0,0 5 155,0 6 1,0 5 0,0 4 0,0 3-201,0 4 1,0 1-1,0 4 1,0 0-259,0-1 1,0 4 0,0-2 0,1 1-791,2-3 1,1-4 0,4-5 704,2-5 0,16-17 0,6-5 0</inkml:trace>
</inkml:ink>
</file>

<file path=ppt/ink/ink2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5:23.842"/>
    </inkml:context>
    <inkml:brush xml:id="br0">
      <inkml:brushProperty name="width" value="0.04286" units="cm"/>
      <inkml:brushProperty name="height" value="0.04286" units="cm"/>
      <inkml:brushProperty name="color" value="#FFFFFF"/>
    </inkml:brush>
  </inkml:definitions>
  <inkml:trace contextRef="#ctx0" brushRef="#br0">0 1 10333,'0'27'462,"0"-1"0,0 3-304,0-1 1,0 0-1,0 1 1,0 7-55,0 0 1,0 10 0,0-6-1,0 1-35,0 9 1,0-5 0,0 1-1,0-1 22,0-2 1,0 5 0,0-8-1,0 3 37,0 6 1,0-4 0,0-4-1,0 3 20,0-2 1,0-5 0,0 11-1,0-2-12,0-5 1,0 13 0,0-13 0,0 6-58,0 0 0,0-2 1,0 6-1,0-2 5,0-3 1,0-7 0,0 7 0,0 0-52,0-5 0,0 9 0,0-10 1,0 4 49,0 4 1,0-4 0,0 2-1,0-1 18,0-2 1,0 9 0,0-9 0,0 4-26,0-2 0,0-8 1,0 6-1,0 0-6,0 0 0,0 0 1,0 6-1,4-6-4,4-3 1,-5 0-1,6-8 1,-6 7-22,-3-6 1,0 7 0,0-2 0,0-2-18,0 4 1,2-9-1,4 6 1,3-5-15,-4 4 0,-2-3 0,-3 3 0,0-2 13,0 4 0,3-9 0,4 10 0,2 0-4,-4-2 1,-2-1-1,-3-5 1,0 2-31,0 4 1,0 3-1,0-6 1,0 3 8,0-4 1,9-1 0,-2-5 0,-2 1 7,-1-1 0,-4 10 0,0 0 0,0-3 15,0-3 0,0-5 0,0 4 1,0-3 18,0-1 1,0 2-1,0-1 1,0 1-10,0-1 1,0 2-1,0-2 1,0 1-14,0 0 0,0 0 1,0-1-1,0 1-1,0-1 1,0 0 0,0 2-7,0-4 1,0 5-1,0-3-23,0 2 0,0-2 1,0 1 32,0-1 0,0 1 1,3-2-1,4 4 31,1-3 0,1-9 1,-9 0-1,0 4 20,0 2 0,0 4 0,0-1-10,0 1 0,0-1 1,0 1-1,0 3-18,0 5 0,0-4 0,0 4 0,0-4-51,0-5 0,0 0 1,0 1-1,0-1-70,0 2 0,0-4 0,0 5 34,0-4 1,0 3 0,0-1 37,0 0 0,0-11 0,0 2 57,0 2 1,0 3-13,0 6 0,0-4-47,0 1 0,0 1-55,0-1 0,0-8-470,0 1-872,0-3-2566,0-1 3966,0-4 0,0-61 0,0-13 0</inkml:trace>
</inkml:ink>
</file>

<file path=ppt/ink/ink2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5:23.843"/>
    </inkml:context>
    <inkml:brush xml:id="br0">
      <inkml:brushProperty name="width" value="0.025" units="cm"/>
      <inkml:brushProperty name="height" value="0.025" units="cm"/>
      <inkml:brushProperty name="color" value="#FFFFFF"/>
    </inkml:brush>
  </inkml:definitions>
  <inkml:trace contextRef="#ctx0" brushRef="#br0">25 0 20225,'-13'0'4710,"1"0"-4059,12 0 0,4 0-349,4 0 1,5 0 0,14 0-75,-1 0 1,0 0 0,0 0-1,0 0-89,0 0 0,1 0 1,-3 0-1,4 0-87,-3 0 0,2 0 0,1 0 1,4 0 17,3 0 0,9 0 0,-7 0 0,-1 0-6,2 0 0,1 0 1,-6 0-1,9 0 26,-2 0 0,5 0 1,-6 0-1,-2 0 38,1 0 1,4 0 0,-4 0 0,1 0-55,-2 0 1,6 0 0,-6 0-1,1 0-18,1 0 0,3 0 1,-7 0-1,-1 0-36,3 0 0,-8 0 1,9 0-1,-3 0-36,-1 0 1,4 0 0,-6 0 0,5 0-43,5 0 1,-12 0 0,5 0 0,-3 0 1,3 0 1,-7 0-1,8 0 1,-8 0 100,-2 0 0,0 0 0,3 0 40,7 0 0,-8 0 0,5 0 0,-2 0 20,-7 0 0,4 0 0,-3 0 1,2 0-138,-3 0 0,3 0 0,0 0 0,-3 0 78,4 0 1,0 0 0,4 0-1,5 0-245,4 0 1,-7 0 0,9 0 0,4 0 90,2 0 1,2 0 0,5 0 0,2 0 42,3 0 1,1 0 0,-3 0 0,5 0 10,3 0 1,1 0-1,8 0 1,-4 0 33,-2 0 1,-13 0 0,6 0-1,1 0 7,4 0 0,-3 0 0,-3 0 0,1 0-37,-4 0 1,5 0-1,-6 0 1,3 0 39,-3 0 1,-3 0 0,-1 0 0,4 0-13,3 0 1,-2 0 0,-5 0-1,-3 0 28,2 0 1,-2 0 0,2 0 0,-2 0 3,1 0 0,0 0 0,1 0 0,-1 0-66,0 0 1,0 0 0,0 0-1,-2 0 12,-8 0 0,8 0 1,-10 0-1,3 0 12,1 0 0,-11 0 0,11 0 0,0 0 36,-3 0 1,-4 0-1,-9 0 1,4 0 43,3 0 1,0 0-1,-10 0 1,2 0-25,0 0 1,-3 0-1,2 0 1,1 0-53,-3 0 1,3 0 0,0 0-45,-1 0 0,-8 0 0,-2 0 43,5 0 1,-7 0-1,3 0 6,4 0 1,-7 0 0,3 0 60,5 0 1,-9 0 0,4 0-31,5 0 1,-9 0 0,4 0-5,2 0 0,-3 0 0,2 0-4,2 0 0,2 0 1,5 0 19,0 0 1,-11 0 0,1 0 0,5 0-18,0 0 1,4 0-1,-1 0 1,2 0-11,0 0 1,-2 0 0,4 0 0,2 0-34,5 0 0,-2 0 0,-9 0 0,2 0 19,-2 0 1,5 0 0,2 0 0,1 0 35,1 0 1,-6 0-1,-3 0 1,5 0 19,4 0 0,-4 0 1,4 0-1,-5 0-21,-3 0 1,8 0-1,2 0 1,-1 0-41,2 0 1,-9 0 0,9 0 0,-2 0 3,0 0 0,8 0 1,-6 0-1,6 0-3,2 0 0,-7 0 1,-2 0-1,0 0 18,-1 0 0,8 0 0,-9 0 0,-3 0 26,-1 0 0,-2 0 1,4 0-1,4 0 30,-5 0 1,-1 0-1,-6 0 1,3 0 28,0 0 1,-3 0 0,3 0 0,-1 0-42,1 0 0,-3 0 1,3 0-1,0 0-7,-2 0 1,0 0 0,2 0-1,0 0 6,-3 0 0,12 0 0,-1 0 0,-4 0 17,-2 0 1,-2 0-1,-2 0 16,1 0 0,0 0 1,0 0 98,0 0 1,-9 0 78,0 0-50,2 0-169,6 0 0,-6 0 16,-3 0 1,-8 0 4,9 0 1,-7 0-47,7 0 1,-8 0-201,9 0-120,-2 0 191,-2 0 123,10 0 1,-18 0 197,11 0-23,-11 0-44,6 0-202,-12 0-203,0 0 325,10 0 61,-7 0 49,9 0-68,-12 0-111,0 0 0,-12 0 17,-4 0 0,1 0-1,-2 0 1,-1 0 0,-8 0-11,0 0 1,9 0-1,0 0 1,-4 0-15,-3 0 0,-1 0 0,0 0 18,-2 0 1,1 0 0,0 0 0,-2 0 24,-8 0 0,7 0 1,-5 0-18,4 0 1,5 0 0,0 0-30,-2 0 0,9 0 0,2 0 23,-5 0 1,6 0 0,-2 0-6,-3 0 0,5 0 26,-1 0 0,7 0 11,-9 0-13,12 0-55,-5 0-136,11 0-595,0 0 654,11 0 0,-5 0 65,12 0 1,-9 0 85,7 0 1,1 0 1,10 0 1,-9 0 92,-1 0 64,-1 0 161,11 0 130,0 0-295,-14 0-220,-1 0 1,-15 0 26,-6 0 0,-4 0-145,-14 0 1,0 0 50,3 0 0,-3 0 52,0 0 0,2 0 33,0 0 0,-2 0 0,0 0 18,3 0 0,-3 0 1,1 0 2,-1 0 1,11 0-1,-1 0 1,-2 0-15,-7 0 1,9 0-1,1 0 1,-5 0-14,-2 0 0,-4 0 0,3 0-10,-3 0 0,1 0 0,-1 0 3,3 0 0,-3 0 0,0 0 1,1 0-25,1 0 1,-1 0 0,-1 0 0,3 0-2,-3 0 1,0 0 0,2 0 0,0 0 39,-2 0 0,0 0 1,2 0-1,-5 0 19,-3 0 1,4 0 0,-6 0 0,7 0-9,1 0 0,2 0 0,-2 0 1,1 0-20,0 0 0,0 0 1,0 0-1,-3 0-10,-5 0 1,12 0 0,-2 0 0,0 0 5,0 0 0,-1 0 0,-1 0 9,0 0 1,0 0 0,-1 0-1,2 0 0,8 0 1,-2 0 1,0 0 1,4 0-1,-2 0-42,-3 0 0,5 0-23,-1 0 0,7 0-83,-8 0-54,10 0-17,-4 0 45,11 0-14,0 0 220,11 0 0,-4 0 111,10 0 0,-8 0 31,7 0 1,-8 0-62,11 0 1,-3 0-36,11 0 0,-11 0 0,3 0-27,1 0 0,-6 0 1,4 0 0,3 0 0,-9 0 1,6 0 26,3 0 0,2 0 0,2 0-16,2 0 0,-2 0 0,2 0 0,-2 0-10,2 0 0,-10 0 0,1 0 0,2 0 9,3 0 1,3 0-1,0 0-19,1 0 1,-2 0 0,2 0-28,-2 0 1,0 0-1,2 0-11,-1 0 0,0 0 1,0 0 13,-1 0 0,2 0 0,0 0 1,-2 0-74,0 0 0,2 0 0,0 0 0,-3 0 10,3 0 1,9 0 0,-3 0-1,-2 0 44,0 0 1,-7 0 0,3 0 0,-1 0 31,1 0 0,-3 0 1,3 0-1,0 0 26,-1 0 0,-2 0 1,3 0 48,0 0 0,-3 0 0,3 0-22,-1 0 0,-8 0 0,-1 0-32,3 0 1,-6 0-1,4 0-30,1 0 1,5 0 0,1 0-9,2 0 1,-9 0-1,-1 0 1,3 0-19,3 0 0,-6 0 0,1 0-12,2 0 1,2 0 0,5 0 20,0 0 1,-10 0 0,1 0 8,0 0 0,-3 0 1,2 0 3,3 0 0,-4 0-23,1 0 1,0 0-2,10 0 0,-10 0-35,0 0 1,-1 0 33,11 0 1,-9 0 2,-1 0 0,0 0 39,9 0 1,-9 0-1,0 0-13,4 0 1,-5 0-1,1 0 5,2 0 1,-5 0-8,4 0 0,-1 0-47,10 0 1,-2 0-105,1 0 1,0 0 115,0 0 1,-9 0 0,1 0 34,2 0 1,-6 0-1,5 0-5,0 0 0,-5 0 1,4 0-10,2 0 0,4 0-4,1 0 1,1 0 0,1 0-18,-1 0 1,-2 0 0,3 0 20,0 0 0,-10 0 1,-1 0-1,6 0-1,0 0 1,-4 0 0,-1 0 0,3 0-9,3 0 1,4 0 0,2 0 10,4 0 0,-12 0 0,5 0 0,-3 0-10,0 0 1,2 0 0,3 0 6,-4 0 0,3 0 0,0 0 1,-1 0-1,-1 0 0,1 0 1,1 0-16,-2 0 0,-9 0 0,3 0 1,0 0-21,6 0 1,-1 0-1,3 0 25,-1 0 1,0 0-1,0 0 45,0 0 0,-10 0 0,3 0-5,1 0 1,3 0 1,4 0 1,-2 0-19,2 0 1,-2 0-1,1 0-15,0 0 0,-7 0 1,-3 0-6,4 0 0,-5 0 0,2 0 8,3 0 1,-6 0 0,3 0 2,4 0 1,-7 0 0,5 0 6,1 0 1,2 0 5,5 0 1,-2 0 10,2 0 0,-1 0 1,-2 0-9,4 0 1,-11 0-1,-1 0 9,6 0 0,0 0 39,5 0 1,-2 0-1,1 0-46,1 0 1,-10 0 0,-1 0-12,5 0 1,-6 0 0,1 0 21,6 0 0,-8 0 0,2 0 5,6 0 0,-8 0 0,2 0 35,4 0 0,3 0 11,4 0 1,0 0-42,-1 0 0,-1 0-13,1 0 1,1 0-44,0 0 0,-3 0 33,3 0 1,-1 0 93,-2 0 0,3 0-27,-2 0 0,-6 0-53,-1 0 1,-10 0-51,9 0 0,-8 0 23,9 0 0,-12 0 18,13 0 1,-10 0 221,9 0 0,-10 0-82,9 0 0,-9 0-56,8 0 0,-6 0-721,8 0-1687,-12 0-405,7 0 2714,-4 0 0,-132 0 0,-25 0 0</inkml:trace>
</inkml:ink>
</file>

<file path=ppt/ink/ink2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5:23.844"/>
    </inkml:context>
    <inkml:brush xml:id="br0">
      <inkml:brushProperty name="width" value="0.025" units="cm"/>
      <inkml:brushProperty name="height" value="0.025" units="cm"/>
      <inkml:brushProperty name="color" value="#FFFFFF"/>
    </inkml:brush>
  </inkml:definitions>
  <inkml:trace contextRef="#ctx0" brushRef="#br0">1 28 20156,'0'-15'3076,"0"2"-1950,0 13-810,0 13 1,0-7-1,0 12-120,0 4 0,0-7 1,0 5-1,0 0-78,0 5 0,0 3 1,0 0-1,0 2-15,0 7 0,0 6 0,0 14 0,0 5-66,0 3 0,0 9 0,0-7 0,0 4-45,0 5 0,0 1 1,0-2-1,0-3 11,0-3 1,0 3 0,0-7 0,0-3-8,0-3 0,0 3 0,0 3 0,0-3 29,0-4 0,0-2 0,0-1 0,0 1 50,0-1 1,0 4 0,0 1 0,0 4-71,0-2 0,0-4 1,0-3-1,0 4-10,0 5 0,0-6 1,0 5-1,0-13-5,0-3 1,0-1 0,0 10 0,0-4 10,0-7 1,0-2-1,0-8 1,0 4 9,0 5 0,0-12 0,0 9 1,0-5-4,0 0 0,0 3 1,0-12-1,0 0-17,0 2 0,0-3 1,0 3-1,0 0-7,0 10 1,0-9 0,0 6 0,0-4 0,0-6 0,0 5 0,0 4 0,0 1 2,0-2 0,0-4 0,0-3 1,0 1-13,0 0 0,0 2 1,0-5-40,0 4 1,0-11-1,0 0-81,0 5 1,0-9 107,0 4 0,0 1 38,0 8 1,0-9-1,0 1-2,0 3 1,0 2 0,0 5-41,0-2 1,0-8 0,0-1-39,0 2 1,0 6-1,0 0-10,0 2 0,0-10 0,0 1 5,0 2 0,0 4 60,0 2 0,0 3-56,0-4 0,0 2-81,0-1 1,0-8-27,0 0 0,0-2 67,0 11 0,0-9 97,0-1 1,0 1 33,0 8 0,0-7-48,0-3 1,0 2 28,0 9 1,0-1 19,0 0 1,0 1 0,0-2-8,0 2 1,0-9 0,0 0-20,0 2 0,0 5 0,0 2-19,0-1 0,0 1 0,0-2-2,0 2 0,0-10 0,0 1 62,0 2 0,0 4 176,0 2 1,0-7-26,0-1-29,0-2-116,0-2 0,0 1-129,0-5 170,0-10 272,0 11-210,0-12 1,0 4-106,0 5 1,0-3-181,0 12 1,0 0-5,0 10 0,0-1 0,0 2 63,0-1 0,0-9 30,0-2 1,0 2 10,0 8 21,0-13 67,0 13 0,0-22 14,0 13 0,0-9 18,0 10-170,0-12-685,0 3-423,0-10 1207,0 0 0,0-10 0,0-6 0</inkml:trace>
</inkml:ink>
</file>

<file path=ppt/ink/ink2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5:23.845"/>
    </inkml:context>
    <inkml:brush xml:id="br0">
      <inkml:brushProperty name="width" value="0.025" units="cm"/>
      <inkml:brushProperty name="height" value="0.025" units="cm"/>
      <inkml:brushProperty name="color" value="#FFFFFF"/>
    </inkml:brush>
  </inkml:definitions>
  <inkml:trace contextRef="#ctx0" brushRef="#br0">53 1 20174,'-19'0'-954,"2"0"1915,12 0-481,-6 0 0,15 0-290,3 0 0,-2 0 1,12 0-1,5 0 40,1 0 0,-6 0 1,-1 0-1,5 0 9,2 0 1,4 0 0,-2 0 0,1 0 12,0 0 0,1 0 1,1 0-90,6 0 1,-9 0 0,6 0 0,1 0-13,-4 0 1,0 0 0,-1 0 0,-1 0-56,1 0 0,7 0 0,0 0 0,-2 0 27,-3 0 1,-3 0-1,1 0 1,0 0 103,-3 0 1,11 0-1,1 0 1,-3 0-94,5 0 0,-9 0 0,8 0 1,-2 0-119,-1 0 1,10 0 0,-6 0 0,0 0-62,-1 0 1,6 0-1,-7 0 1,3 0-21,-2 0 1,-2 0 0,-4 0 0,-2 0 47,7 0 0,-1 0 0,-9 0 0,-1 0 35,2 0 1,-2 0-1,2 0 1,-2 0 4,2 0 0,-2 0 0,2 0 0,-1 0-30,0 0 0,0 0 1,0 0-1,0 0 3,-1 0 1,10 0 0,0 0 0,0 0-3,3 0 0,-10 0 0,9 0 0,-1 0-31,-2 0 1,13 0 0,-7 0-1,3 0 25,1 0 1,-2 0 0,11 0-1,-2 0 108,2 0 1,-2 0 0,3 0 0,0 0-133,8 0 0,-6 0 1,11 0-1,0 0 7,-2 0 0,-4 0 0,9 0 0,1 0 25,5 0 1,-7 0 0,1 0-1,1 0-7,6 0 1,-9 0 0,3 0-1,-1 0 53,5 0 1,-2 0 0,0 0-1,1 0-6,-1 0 1,-5 0 0,6 0-1,-6 0-35,6 0 0,-1 0 0,3 0 1,-4 0 12,-2 0 1,-2 0 0,8 0-1,-3 0-7,-4 0 1,-7 0 0,2 0 0,4 0 17,-1 0 1,-2 0-1,5 0 1,-6 0-11,-2 0 0,-4 0 0,9 0 0,-4 0-12,-5 0 0,-2 0 0,-6 0 1,5 0-19,7 0 0,-15 0 0,5 0 0,-3 0-37,-1 0 1,3 0 0,-1 0 0,-4 0 27,-1 0 0,-11 0 0,5 0 1,2 0 8,0 0 1,0 0 0,2 0 0,-6 0 57,1 0 1,-8 0 0,15 0 0,-1 0-27,-4 0 1,0 0-1,-8 0 1,7 0-24,1 0 0,-9 0 0,6 0 1,-1 0 23,-2 0 1,3 0 0,-6 0 0,5 0 33,-4 0 0,4 0 0,3 0 0,-2 0-4,1 0 1,6 0 0,-8 0 0,4 0 24,-4 0 1,11 0-1,-7 0 1,3 0-49,0 0 1,-3 0 0,5 0 0,1 0-36,0 0 0,0 0 1,1 0-1,-5 0 4,5 0 1,3 0-1,0 0 1,4 0-7,-3 0 0,-7 0 1,-1 0-1,6 0 19,9 0 0,-5 0 0,9 0 0,-8 0 8,-1 0 1,1 0 0,5 0 0,0 0-6,-1 0 1,-2 0-1,-4 0 1,3 0-10,6 0 0,-6 0 1,5 0-1,-5 0-17,-3 0 1,-1 0-1,2 0 1,-2 0-49,3 0 0,-6 0 0,-1 0 0,-5 0 51,4 0 0,1 0 1,-1 0-1,-7 0 16,-1 0 0,0 0 0,-3 0 1,5 0-7,0 0 0,-1 0 0,-11 0 1,4 0 15,3 0 0,2 0 1,-4 0-1,0 0-5,0 0 0,-5 0 0,-1 0-8,-1 0 0,0 0 0,0 0 1,1 0 0,-2 0 1,0 0 20,2 0 1,-10 0 0,-1 0-21,6 0 1,1 0 0,3 0 31,-2 0 0,-5 0 168,0 0-179,-3 0 0,1 0 0,-1 0 40,6 0 0,-8 0 0,2 0-11,6 0 1,-7 0-1,1 0-2,5 0 0,-6 0 0,1 0-22,5 0 0,1 0-120,6 0 58,-14 0 1,9 0 19,-6 0 0,5 0 3,6 0 1,-3 0 92,1 0 0,-1 0 5,3 0 1,-12 0-77,2 0 1,-9 0-15,7 0 1,-8 0 28,12 0 1,-12 0 8,8 0-83,-11 0-161,7 0 111,-12 0 0,5 0-11,4 0 48,-8 0 50,10 0 1,-7 0-55,4 0-3,-4 0 1,9 0-58,-3 0 95,-9 0 1,15 0-31,-7 0 80,-7 0-25,10 0 25,-2 0-56,-6 0 0,10 0-129,-5 0 26,-5 0 74,8 0 0,-10 0 32,6 0-5,-6 0-15,10 0 99,2 0-29,-13 0 0,15 0 3,-9 0-53,-3 0 39,6 0 0,-7 0 210,6 0 220,-4 0-25,4 0-806,-9 0-369,0 0 1,-92 0 0,-22 0 0</inkml:trace>
</inkml:ink>
</file>

<file path=ppt/ink/ink2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5:23.716"/>
    </inkml:context>
    <inkml:brush xml:id="br0">
      <inkml:brushProperty name="width" value="0.04286" units="cm"/>
      <inkml:brushProperty name="height" value="0.04286" units="cm"/>
      <inkml:brushProperty name="color" value="#FFFFFF"/>
    </inkml:brush>
  </inkml:definitions>
  <inkml:trace contextRef="#ctx0" brushRef="#br0">61 0 7096,'0'12'922,"0"-3"0,0-6-378,0 4-277,0-5 0,0 16-77,0-5 1,0-2 0,0 4-65,0 1 0,0 1 1,0 4-1,0-1-35,0 2 1,0-3 0,0 2 0,0 2 1,0 3 1,0-2-1,0 6 1,0-3 4,0-1 0,0 10 0,0-2 0,0-1-30,0 1 1,0-6 0,0 3 0,0 1-27,0 0 1,0-7 0,0 5-1,0-4-14,0 2 1,-6 6 0,-1-6 0,2-1 47,3 3 0,2-8 0,0 7 0,0-1 5,0-1 0,0 8 1,-2-9-1,-4 3 7,1 0 1,-2 0-1,7 5 1,0-5-25,0 2 1,0-7-1,0 8 1,0 0-25,0-1 1,0-3 0,0 4 0,0-2-18,0-6 1,0 6 0,0 0 0,0-1-2,0 1 0,0 0 0,0-6 0,0 3 6,0 0 0,-2 2 1,-2-2-1,-4 0-6,4 4 1,1-10 0,3 8 0,0-2 9,0 2 1,0 5 0,0-5 0,0 1-2,0 0 1,0 0 0,0-6 0,0 3-27,0-2 1,0 5 0,0-1 0,0 0-10,0 2 1,0-1-1,0-6 1,0 4 10,0-3 0,0 4 1,0-2-1,0 1 19,0 2 0,0-6 0,0 8 1,0-1 18,0-7 1,0 5 0,0 0 0,0 2 4,0-1 0,0 3 1,0-6-1,0 1-29,0 1 0,0-3 1,0 4-1,0 1-70,0-7 0,0 6 1,0-2-1,0 0-11,0 1 1,0-7 0,0 8 0,0-3-3,0 0 1,0 2 0,0-2 0,0 0 63,0-3 0,0 1 0,0 1 0,0 0-2,0 0 1,0 3 0,0-2 0,0-2 7,0-2 1,0 4 0,0 1 0,0-3 5,0-2 0,0 4 0,0 1 0,0-1-43,0 2 0,0-6 0,0 5 1,0-7-64,0 1 0,0 4 0,0 1 0,0 0 58,0-6 1,0 1 0,0 0 0,0 2 32,0 4 0,0 2 0,0-5 0,0 3 16,0-4 0,0 0 0,0 3 0,0 0 7,0-3 0,0 3 0,0-3 1,0 3-14,0-2 1,0-2-1,0-3 1,0 1-8,0-1 0,0-4 0,0 2 11,0 6 1,0 0 0,0-3 0,0-1 5,0 2 0,0-10 1,0 2-1,0 1-13,0 4 0,0 1 0,0 1-9,0-1 0,0 0 1,0 0-1,0 2 4,0-2 1,7 1-1,1-1-45,-4 2 1,-2-4 0,-2 4 6,0-2 1,0 0 0,0 1 15,0-1 0,0-6 0,0 0-21,0 1 0,0-3 1,0 1-13,0 3 0,3-3 12,4 0 0,-6 0-88,6 9 0,-5-4-93,-2 4 0,0-9 0,0 1-314,0 2 1,0-4-68,0 1 0,0 0-128,0 9 0,7-9 0,0 0-218,-2 3 1,-4 2 949,-1 3 0,0-1 0,0-8 0,0-2 0</inkml:trace>
</inkml:ink>
</file>

<file path=ppt/ink/ink2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5:23.717"/>
    </inkml:context>
    <inkml:brush xml:id="br0">
      <inkml:brushProperty name="width" value="0.04286" units="cm"/>
      <inkml:brushProperty name="height" value="0.04286" units="cm"/>
      <inkml:brushProperty name="color" value="#FFFFFF"/>
    </inkml:brush>
  </inkml:definitions>
  <inkml:trace contextRef="#ctx0" brushRef="#br0">1 60 7450,'9'-12'-1532,"-6"0"1490,2 7 467,7 2-84,-9-6-303,6 9 0,-9 0 1257,0 0-39,0-10-809,0 8 0,0-5-311,0 14 0,0 5 1,0 8-117,0 1 1,0-9 0,0 3 0,0 1-328,0 1 0,0 5 0,0-2-81,0 1 1,0-1-1,0 0 1,0 0 387,0 0 0,0 47 0,0 11 0</inkml:trace>
  <inkml:trace contextRef="#ctx0" brushRef="#br0" timeOffset="1">83 632 7131,'-10'20'568,"9"-5"-259,-7-1 1,6-1-282,2 8 0,0-9 0,0 3-232,0 0 0,0 3 1,0 2-112,0 2 0,0-7 0,0-3 315,0 5 0,19 28 0,3 9 0</inkml:trace>
  <inkml:trace contextRef="#ctx0" brushRef="#br0" timeOffset="2">124 1062 7695,'-9'21'-22,"6"-1"0,-4 1 313,5-1 0,0-6 1,-3 1-102,0-1 0,-3-2-710,8 2 1,0-8-30,0 8 0,0-6 549,0 4 0,9 2 0,2 8 0</inkml:trace>
  <inkml:trace contextRef="#ctx0" brushRef="#br0" timeOffset="3">144 1451 7695,'-7'21'30,"1"-1"151,2 1 1,-2-1 0,2 2-51,-2-2 0,-2 0-402,8 0 1,0 0-333,0 1 0,0-7 603,0-1 0,9 11 0,3 7 0</inkml:trace>
  <inkml:trace contextRef="#ctx0" brushRef="#br0" timeOffset="4">144 1861 7212,'0'20'-501,"-3"1"0,-1 0 1129,-2-1 1,-1-7 0,7 2-303,0-1 1,0 5 0,0 1-218,0 2 0,0-9-698,0 0 1,0 2 223,0 5 1,0-7-1,3-1 365,2-4 0,7 35 0,9 4 0</inkml:trace>
  <inkml:trace contextRef="#ctx0" brushRef="#br0" timeOffset="5">185 2312 7413,'0'20'-61,"0"1"0,-8-9 0,2 3 622,3 1 1,0 1-607,3 5 0,0-9 1,0 0-277,0 3 1,0-5-1,0 4-690,0-1 1011,0-4 0,8 18 0,4-5 0</inkml:trace>
  <inkml:trace contextRef="#ctx0" brushRef="#br0" timeOffset="6">185 2701 7695,'0'20'-30,"0"1"126,0-1 1,0-6-1,-2-4 1,-4 2 109,0 0 0,0 0-165,6 10 0,0-2 1,0 1-296,0-1 1,0-6 0,0 0 32,0 1 0,0 4 1,0 1-286,0 1 1,0-9 505,0 3 0,0 0 0,0 3 0</inkml:trace>
  <inkml:trace contextRef="#ctx0" brushRef="#br0" timeOffset="7">165 3171 7109,'0'22'419,"0"-4"1,0 4-173,0-2 1,0 1-1,0-1-238,0 2 1,0-10 0,0 2-297,0 1 1,0 4-194,0 1 0,0 1 480,0-1 0,0 19 0,0 4 0</inkml:trace>
  <inkml:trace contextRef="#ctx0" brushRef="#br0" timeOffset="8">165 3622 7719,'0'20'-67,"0"0"0,0-5 0,0-2 224,0 3 1,0 3-61,0-1 1,0 4-190,0-2 1,0 1-120,0-1 1,0-6-42,0-1 0,0 2-345,0 5 597,0 0 0,0 19 0,0 5 0</inkml:trace>
  <inkml:trace contextRef="#ctx0" brushRef="#br0" timeOffset="9">185 4134 7719,'-2'20'-830,"-4"0"1116,0 1 0,0-7 0,6-1-222,0 3 0,0-5-252,0 4 1,0-9-199,0 8 1,0-1-208,0 7 593,0 1 0,0 9 0,0 2 0</inkml:trace>
  <inkml:trace contextRef="#ctx0" brushRef="#br0" timeOffset="10">185 4666 7719,'0'13'-446,"-2"-1"-53,-5-4 0,4 2 419,-2-4-81,2-3 161,3 6 0,0 0 0,0-7 0,8 44 0,4-1 0</inkml:trace>
  <inkml:trace contextRef="#ctx0" brushRef="#br0" timeOffset="11">185 4972 7719,'0'22'-397,"0"-2"538,0 1 1,0-1-1,0 0 128,0 0 1,0-5 0,0-2-1102,0 3 1,0-4 831,0 0 0,0 3 0,0 5 0</inkml:trace>
</inkml:ink>
</file>

<file path=ppt/ink/ink2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5:23.729"/>
    </inkml:context>
    <inkml:brush xml:id="br0">
      <inkml:brushProperty name="width" value="0.04286" units="cm"/>
      <inkml:brushProperty name="height" value="0.04286" units="cm"/>
      <inkml:brushProperty name="color" value="#FFFFFF"/>
    </inkml:brush>
  </inkml:definitions>
  <inkml:trace contextRef="#ctx0" brushRef="#br0">102 21 7665,'-11'-2'1478,"4"-5"-689,-5 4 1,8-6 232,-9 9-821,9 0 0,-6 3-476,10 3 0,0 0 0,0 7-615,0 2 0,0 4 0,0 1 890,0 1 0,10 71 0,0 21 0</inkml:trace>
  <inkml:trace contextRef="#ctx0" brushRef="#br0" timeOffset="1">61 431 7437,'-6'13'-449,"-1"2"1,0-10 0,5 10 880,-5 1 1,4-6-309,-2 4 1,2 0-51,3 7 0,0-8 0,0 0 13,0 3 1,0-4-106,0 2 0,0-1 0,0 7 18,0 2 0,0 52 0,0 16 0</inkml:trace>
  <inkml:trace contextRef="#ctx0" brushRef="#br0" timeOffset="2">41 1024 7681,'-8'20'88,"-1"2"291,0-2 0,3 1-9,0-1 1,3 0-651,3 0 0,0 0-627,0 2 1,0-9 906,0 0 0,9 19 0,3 11 0</inkml:trace>
  <inkml:trace contextRef="#ctx0" brushRef="#br0" timeOffset="3">41 1536 7681,'-2'19'0,"-4"-4"0,0-1 81,3 2 0,0-5 1,3 2-19,0 5 1,0-9 0,0 6-400,0 1 1,0 1-649,0 3 984,0 2 0,18 16 0,4 5 0</inkml:trace>
  <inkml:trace contextRef="#ctx0" brushRef="#br0" timeOffset="4">102 2027 7681,'0'13'0,"0"2"-123,0 0 1,-6 3 0,0 2 487,0 2 1,4-9 0,2 1-440,0 3 0,0-8 1,0 6-427,0 1 1,0-5 0,0 3 104,0 2 1,0 2 394,0 2 0,18 56 0,5 12 0</inkml:trace>
  <inkml:trace contextRef="#ctx0" brushRef="#br0" timeOffset="5">123 2662 7681,'0'20'0,"0"1"-243,0-1 0,0-6 0,0 0 414,0 1 0,0 4-826,0 1 231,0-8 424,0 5 0,17-5 0,7 8 0</inkml:trace>
  <inkml:trace contextRef="#ctx0" brushRef="#br0" timeOffset="6">184 3214 7681,'-8'21'-357,"3"-1"155,1 2 1,-1-2 0,-1 0 259,0 0 1,-1-5 0,7-3-354,0 5 0,0-6 295,0 2 0,9 38 0,3 15 0</inkml:trace>
  <inkml:trace contextRef="#ctx0" brushRef="#br0" timeOffset="7">184 3849 7681,'0'13'-269,"-2"2"-30,-4 1 1,4-5 217,-5 2 71,4-7 1,6 3-1,1-6-282,1 2 0,3-1 292,-8 11 0,0 44 0,0 18 0</inkml:trace>
  <inkml:trace contextRef="#ctx0" brushRef="#br0" timeOffset="8">205 4300 7681,'-2'18'43,"-6"-4"0,7 4 0,-7-6 106,6 7 0,0-7 1,-4-4 74,1 2-1157,-2 2 382,7 8 0,3-6 551,4 0 0,-5-10 0,6 32 0,-8-1 0</inkml:trace>
  <inkml:trace contextRef="#ctx0" brushRef="#br0" timeOffset="9">184 4647 7649,'0'20'161,"-8"2"131,3-2 0,-2-6-360,7 0-591,0-1-112,0 9 771,0-4 0,0 12 0,0 3 0</inkml:trace>
  <inkml:trace contextRef="#ctx0" brushRef="#br0" timeOffset="10">164 4975 7595,'-9'12'726,"6"0"82,-3-5-1664,3-6-105,3 18 961,0-7 0,9 26 0,3 5 0</inkml:trace>
  <inkml:trace contextRef="#ctx0" brushRef="#br0" timeOffset="11">143 5221 7681,'0'20'416,"0"1"1,0-1-58,0 2 0,0-10-537,0 2 0,0-7 178,0 7 0,9-37 0,3-1 0</inkml:trace>
</inkml:ink>
</file>

<file path=ppt/ink/ink2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5:23.741"/>
    </inkml:context>
    <inkml:brush xml:id="br0">
      <inkml:brushProperty name="width" value="0.06" units="cm"/>
      <inkml:brushProperty name="height" value="0.06" units="cm"/>
      <inkml:brushProperty name="color" value="#E71224"/>
    </inkml:brush>
  </inkml:definitions>
  <inkml:trace contextRef="#ctx0" brushRef="#br0">123 82 7743,'-3'-11'358,"-2"3"1,1 7-46,-11 1 1,8 0-1,-3 1-125,0 7 0,-5 3 1,9 11-1,2 4-119,2 0 0,-6 4 0,2-3 0,2 2-84,1 2 0,3-5 0,3 9 0,1-1-60,2-1 1,10 3 0,-3-6-1,0-1 0,0 0 1,3 0 0,8-9 0,4 1-55,-2-2 1,-3-7-1,-3-6 1,0-4-10,1-2 0,-1 0 0,2-2 0,-2-7 55,0-11 0,-2-3 1,-2-10-1,-5-2 58,-2 3 0,-2-5 1,-7 3-1,0 1 113,0-2 1,0 8 0,0-5 0,-3 3 188,-3 3 0,-4-3 0,-4 2 1,-4 3 29,-3 9 0,0-3 0,-6 4 0,4-4-99,2-2 1,-6 6-1,0 2 1,2 3-79,2 5 0,2 2 1,1 2-1,0 0-201,0 0 1,5 2 0,1 2-1,1 5-736,1 3 0,4 2-173,8 6 1,0 0 979,0 1 0,72-1 0,19 1 0</inkml:trace>
  <inkml:trace contextRef="#ctx0" brushRef="#br0" timeOffset="1">841 205 7750,'-22'9'-347,"2"4"1,-1 6-1,3 1 1,2 1 369,3 0 0,9-8 1,-5 3-1,1 4 155,1 5 1,0 2 0,7-3-1,0 0-16,0 3 1,3 1-1,4-5 1,5 1-85,-2 4 1,9-1 0,-6-7 0,7 1 16,9-1 0,-7 2 0,5-5 0,-2-4-153,2-5 1,-4-5 0,6-3 0,-1 0-14,-1 0 0,3-11 1,-5-2-1,3-7 9,-4-7 0,0-6 1,-5-6-1,2-2 69,-1-1 0,-8-1 0,-2-2 0,-5-3 99,3 1 1,-1 5-1,-7 4 1,-3 2 108,-4-1 1,2 11-1,-7-5 1,-7 3 57,-6 9 0,-1 2 0,-8 7 0,-2 1-17,-3 0 1,-1 3 0,-2 8 0,2 4-208,-1 8 0,3 5 0,1 3 1,5 4-234,2 0 0,4 5 0,4-7 0,5 3-595,2-2 1,7-2-1,8-2-209,0 0 1,8-3 987,7-6 0,57 16 0,18-5 0</inkml:trace>
  <inkml:trace contextRef="#ctx0" brushRef="#br0" timeOffset="2">1659 328 7750,'-20'0'-315,"5"0"0,3 0-40,-5 0 1,-2 0 844,0 0 0,5 1 1,3 7-267,1 5 1,4 5 0,6 3-1,0-1-127,0 2 1,0 4-1,0 4 1,0 2-93,0 5 1,9-6 0,3 1 0,8 0-141,-1-1 1,2-7 0,-1-3 0,2-3-58,-2-4 0,8-4 1,-1-4-1,-3-3 68,0-3 0,3-9 0,-1-5 0,0-3 91,-4-4 1,-4-9 0,-1-2 0,-6-1 130,-2-2 1,5 7 0,-8-3 0,0-1 260,-4 0 1,-4 8 0,-5-4 0,-5 5-63,1 2 0,-8 3 1,3 2-1,-6 3-86,-5-3 1,-2 4 0,3 1 0,-2 2-224,4 5 0,-1 1 1,-1 3-1,-1 3-307,2 3 0,2 6 1,2 9-1,4-1-299,3 0 0,-2 0 0,9 1 0,3-1 618,2 2 0,2-2 0,63 18 0,17 5 0</inkml:trace>
  <inkml:trace contextRef="#ctx0" brushRef="#br0" timeOffset="3">2149 225 7750,'-12'0'-1428,"0"2"1428,3 5 0,1-2-38,8 9 1,0-8 0,0 8 129,0 3 0,3 1 0,3 2-68,9 0 1,2-2 0,5-2-1,-2-4 43,1-2 1,-1 2 0,0-4 0,0-4 32,2-1 1,-2-10 0,1-3-1,-1 0-3,0-8 0,-6 0 1,-2-2-1,0 0 54,-3 0 1,-3-7 0,0-3-1,-3 0 75,-3 0 1,0 3 0,-3 6 0,-1 1 35,-4-1 1,-6 1-1,0 1 1,-5 4-34,-1 0 0,-2 9 0,-4-5 0,-2 2-244,4 5 0,1 1 0,3 3 0,-1 0-728,1 0 0,1 3 0,4 1 1,3 5-629,3 2 1371,-7 3 0,32 97 0,-9-44 0,-1 1 0</inkml:trace>
  <inkml:trace contextRef="#ctx0" brushRef="#br0" timeOffset="4">2171 697 7750,'-22'0'-734,"2"0"1,-1 2 925,2 5 1,7-4 0,6 11-110,4 2 1,2 2-1,0 3 1,0 2-84,0 4 1,2 3 0,2 6 0,5-2 71,3 3 1,-5 2-1,6-2 1,3 1-20,1-5 0,5-1 0,-2 2 1,1-9-53,-1-9 0,0 0 0,0-9 1,2-3-14,-2-1 1,1-6 0,-1-2 0,0-10 85,0-4 0,-2-7 0,-1-4 0,-6-2-10,-2-4 1,1 4 0,-6 0 0,2 0 115,0 1 0,-4 6 0,-4-4 0,-5 7 46,-8 3 0,5-2 0,-4 1 0,-3 1-87,-1 4 0,-3 0 0,-6 9 0,1-2-144,2-2 0,-3 10 0,3-8 0,-3 7-441,2 1 0,2 1 1,1 5-1,5 2-1194,2 4 1640,-2 1 0,33 34 0,-3 8 0</inkml:trace>
  <inkml:trace contextRef="#ctx0" brushRef="#br0" timeOffset="5">1474 1064 7504,'-9'22'-747,"6"-9"0,-2 0 783,2 3 1,3 3-1,0 1 149,0 0 1,3 0 0,1 2 0,5-2-76,2 1 1,4-2 0,5 2-1,0-1-24,1 2 0,1-5 0,3-2 0,4-9-51,4-3 0,-7-3 0,8 0 0,-4-3-58,3-3 1,-8-6-1,2-8 1,-5-4 14,-2-3 0,-5-3 0,-4-6 0,-2 3 81,-5-3 0,-1 2 0,-3 2 0,0 2 67,0-3 0,-3 1 1,-1-1-1,-5 5 95,-2 5 0,-6 2 0,-7 3 0,-3 2-116,2 3 1,2 9-1,0-3 1,-2 5-117,-2 2 1,0 0 0,6 0 0,1 0-635,-2 0 1,2 2 71,-1 5 0,4 5-146,3 7 0,5 1 705,9 1 0,0 9 0,0 2 0</inkml:trace>
  <inkml:trace contextRef="#ctx0" brushRef="#br0" timeOffset="6">901 1064 6659,'-11'22'686,"2"-2"0,9 1-541,0-1 1,0 0 0,2 0 0,2 3-123,3 5 1,9-5 0,-2 3 0,4-3-65,2-3 1,2 2 0,-2-5 0,0-1-69,0-3 0,1-7 0,2 0 0,2-3 101,2-3 0,-2-3 0,-8-6 0,-4-8 51,3-9 1,-7-4 0,-2 3-1,-4-4 10,-3-1 0,0-4 1,0 5-1,0 2 55,0-1 1,-10 4 0,-4 4 0,-4 2-29,-3-1 1,-6 9 0,0 0 0,-1 0-78,-1 1 1,-1 7 0,-3-3 0,5 5-6,5 2 0,-4 0 1,-1 0-1,3 0-360,4 0 0,6 6 0,2 1-1283,-4-3 1645,8-1 0,18-3 0,14 0 0</inkml:trace>
  <inkml:trace contextRef="#ctx0" brushRef="#br0" timeOffset="7">369 880 7750,'-20'2'0,"0"4"0,0 0-117,-2 0 0,2-4 1,-1 4-1,1 3 252,0 2 0,6 0 0,2 6 0,0-4 145,1 3 0,7 10 0,-2 0 0,3 1-171,3 3 1,0-5-1,3 10 1,1 1-94,2 3 1,10-6 0,1-1-1,5 0-67,5 0 1,4-6 0,-7 0 0,5-3-79,3-3 0,-4-8 1,4-5-1,-1-6-18,1-1 0,-8-1 0,4-8 0,-5-10 124,-1-5 1,-10-12-1,0 1 1,-3-5 72,-4-8 1,-3 4-1,-2-4 1,0 6 72,0 1 1,-7 2 0,-2 3 0,-3 2 14,-3 5 1,-11 2 0,0 8 0,-2 6-127,-2 6 0,8 5 0,-8 2 0,3 0-208,-1 0 1,2 2-1,6 8 1,-2 7-238,2 10 0,1 2 1,5-5-1,2 6 433,2 2 0,21 21 0,8 10 0,3 9 0,1-1 0</inkml:trace>
  <inkml:trace contextRef="#ctx0" brushRef="#br0" timeOffset="8">226 2027 7776,'-14'7'-724,"0"-1"1,11 10 597,-5-2 0,7-2 0,1 1 253,0 3 0,0 1 0,1 5 0,7-2-45,4 1 1,7-1 0,1 0 0,1 0-31,-1 2 0,3-2 0,2 1 1,5-3-19,0-5 0,-3 3 1,3-9-1,-4-2-38,1-4 1,1-5-1,-8-8 1,2-8 5,-2-2 0,-2-10 0,-3-2 0,-3-5 58,-3-2 1,-2 2-1,-7 3 1,0 1 36,0-1 0,-9 0 0,-5 3 0,-4 5-19,-2 5 0,-3 3 0,-5 1 0,-4 6-63,1 6 0,-8 4 0,7 3 0,-1 0-75,-2 0 1,3 0 0,-3 0 0,8 3-159,5 4 0,3 3 0,4 12 1,3-2-287,3 1 1,2-1 503,7 0 0,55 27 0,13 9 0</inkml:trace>
  <inkml:trace contextRef="#ctx0" brushRef="#br0" timeOffset="9">1148 1761 6440,'-12'9'250,"0"0"1,7 6-20,-1 0 0,0-2 0,6 7-103,0 0 1,6 2-1,2-2 1,4-1-58,4-6 0,0 6 1,1-9-1,-4 1 15,3-3 1,3 1-1,1-2 1,0-3-154,0-1 0,0-6 0,1-4 0,-1-6-59,2-6 0,-10-9 0,0-1 0,-3-2 145,-4-5 1,-2 4 0,-3 0 0,0 1 198,0 7 0,-3 0 0,-3 0 0,-9 1-12,-2 4 0,-5 7 0,0-2 1,-2 4-140,-5 2 1,-4 6-1,4-5 1,-3 7-205,-5 7 1,7 3 0,3 9 0,4-3-126,2-3 1,10 2-1,4 5 1,5 0-1508,2 0 1769,0 2 0,0-2 0,0 0 0</inkml:trace>
  <inkml:trace contextRef="#ctx0" brushRef="#br0" timeOffset="10">1782 1965 7739,'0'20'-149,"0"-5"0,0-3 328,0 6 0,0-1 0,0 4 0,0-1-87,0 0 1,3 8 0,1-1 0,5-1-19,2-4 1,3-2 0,5 0 0,2-1-28,-1-5 1,2 2 0,-2-8 0,3-4 4,5-2 0,-7-4 1,7-5-1,-5-8-25,-2-2 0,-1-6 0,-1-2 0,2-5-40,-1-2 0,-7 0 0,-4-1 0,-2 3 147,-1 1 1,1 5 0,-7-3 0,0 4 101,0 3 1,-8 0 0,-7 2-1,-4 4-36,-1 7 1,-1-2 0,0 1-1,-5 4-155,-2 1 0,-1 3 1,2 0-1,-4 0-136,-1 0 0,-1 3 1,9 1-1,-3 5-361,2 3 1,2-1-1,5 5 1,1-4-1128,4-4 1579,7 10 0,25-8 0,16 10 0</inkml:trace>
  <inkml:trace contextRef="#ctx0" brushRef="#br0" timeOffset="11">2028 1515 7739,'-3'21'-111,"-4"-1"0,2 0 1,-6 0-1,3 2 691,3-2 1,2 1 0,3-1-394,0 0 0,0 0 0,3-1 0,2-3-122,1-3 0,10-6 1,-1 4-1,2-2-80,4-3 1,6-4 0,0-2 0,-3 0 7,0 0 0,-4-8 0,3-1 0,2 1-35,2-2 0,-2-6 0,-9 3 0,-2-3 137,2 1 0,-6-2 0,2 4 0,-2-5 63,-5-3 1,-2 7 0,2 1 0,2-4-45,-2-1 1,-5 5 0,-5 0 0,-5-1 39,0 2 1,3-4 0,-8 9 0,1 1-211,-5-4 0,-1 8 0,-4-8 0,0 5-207,-3-3 0,-1 1 0,5 7 0,-1 0-320,-4 0 1,1 3 0,5 1 582,-6 4 0,-14 52 0,-9 8 0</inkml:trace>
  <inkml:trace contextRef="#ctx0" brushRef="#br0" timeOffset="12">1290 2661 7783,'-7'14'39,"0"0"0,-2-4 0,5 8 0,-3-5-13,3 2 0,2-3 0,-1 3 0,-1-1 393,-4 5 0,3 1 1,6 1-1,3-1-276,4 2 1,8-3 0,-4 1-1,7 1-140,1-1 0,1 1 0,2-1 0,2-1 38,2-7 1,8 6 0,-6-12-1,1-2-59,-1-1 1,9-6-1,-8-3 1,2-10-9,-5-10 1,4 2 0,-4-9 0,-5-5 91,-6 1 0,-1-5 0,-7 4 0,-4 2 102,-1-1 0,-3 7 0,0-6 0,-3 3 131,-4 4 1,-3 2 0,-12 6-1,2 1-144,-1-2 1,-6 12 0,-2 0 0,-1 4-143,1-1 1,-6 0 0,6 7 0,-1 0-268,1 0 1,0 0-1,3 2 1,-1 6-481,2 5 0,5 4 0,4 8 0,4-1 734,4 2 0,9 31 0,10-4 0</inkml:trace>
  <inkml:trace contextRef="#ctx0" brushRef="#br0" timeOffset="13">696 2517 6909,'-17'22'-91,"2"-2"1,-2 1-1,5-1 1,1 0 650,4 0 1,3 1-1,-1 0-468,-2-1 1,2 1 0,13-1-86,5 0 0,5-9 1,3-3-1,-1-6-29,0-2 0,3 0 0,2 0 0,2 0 9,-2 0 1,5-2-1,-3-6 1,-1-4 2,-4-7 1,-1-1 0,-1-1 0,0-2-36,2-3 1,-5-5-1,-4-5 1,-5 2 50,-6-2 1,-2 4 0,-2 0 0,-6 3 67,-5 3 0,-4 3 0,-6 5 0,-5 6 91,-6 4 0,2 6 1,-1 2-1,-5 2 11,0 6 0,4 4 0,2 14 0,3 4-164,3 1 1,4-5 0,2 8 0,2-2-425,4-1 1,4-5 0,10 6 0,3-1 411,4-7 0,41-1 0,17-2 0</inkml:trace>
  <inkml:trace contextRef="#ctx0" brushRef="#br0" timeOffset="14">2048 3050 7749,'-17'21'8,"2"-1"1,5 1 380,1-1 1,6 2 0,-2-3-190,2 1 0,6 1 0,2-1 0,3 1-136,3 0 1,7-8 0,6 2 0,2-3-91,1 0 1,2-3-1,0-9 1,0 0-11,0 0 1,7 0 0,-6 0 0,-2-3-81,1-3 1,-1-6-1,-8-7 1,1-5 105,0-3 1,-4 4-1,-2-7 1,-8 3 174,-5 0 1,-2-2 0,0 3 0,0 0 71,0 0 0,-9 1 0,-6 1 0,-2-4-10,-4 2 0,0 4 0,1 3 1,0 0-131,0 4 1,-8-2 0,0 5-1,1-1-219,-2-1 0,6 9 0,-6-2 0,2 5-295,-1 2 1,1 2 0,7 5 0,-1 10-717,1 7 1,8 0 1132,5 11 0,-5-19 0,1 2 0</inkml:trace>
  <inkml:trace contextRef="#ctx0" brushRef="#br0" timeOffset="15">2355 2457 7728,'0'20'-58,"-8"-6"1,-1 0 63,-2 1 1,7 4 0,-2 1 393,3 1 1,3-1-1,3 0-149,3 0 1,6-5 0,8-4 0,0 1-253,0-1 0,1-6 0,0 0 0,-1 1-14,1 0 1,-1-3 0,0 1 0,1-5 38,0-7 1,-1-7 0,-1 0 0,-5-3 89,1-3 1,-11 1-1,4 0 1,-7-2 69,-1-6 0,0 5 1,-1-4-1,-4 2 74,-2-2 1,-9 8 0,3-3-1,-6 1-164,-1 5 1,-3 2-1,-2-1 1,-5 3-106,-2 3 1,4 3-1,-5 6 1,-1 0-324,2 0 0,-4 2 0,9 4 1,-1 8-1737,-1 4 2070,6 2 0,-16 83 0,23-41 0,-1-1 0</inkml:trace>
  <inkml:trace contextRef="#ctx0" brushRef="#br0" timeOffset="16">1188 3603 7722,'-6'13'80,"-1"1"1,-1 1 0,8 5 54,0 1 1,3-1-1,2 0-116,2 0 1,7 0 0,1 2-1,5-5 86,8-2 0,-4 3 0,8-7 0,0 2-53,0 2 0,0-11 0,5 2 0,-5-4-6,-3-2 1,5-2-1,-6-4 1,-6-7-35,-6-6 0,2-1 1,-6-4-1,-2 0 92,-3-4 0,-4-8 0,-3 5 1,-3-4 54,-4 0 1,-3 10 0,-12-2 0,2 5 19,-1 2 1,-6-2 0,-2 2 0,-2 1-108,-6 7 1,-1 3 0,-1 9-1,2 0-95,4 0 1,-2 0-1,-4 1 1,4 7-269,9 4 1,4 14 0,1 2-1,3-1-315,4 3 1,-2-8-1,9 4 1,3-1 605,1-5 0,66-8 0,17-3 0</inkml:trace>
  <inkml:trace contextRef="#ctx0" brushRef="#br0" timeOffset="17">472 3399 7728,'-14'9'0,"0"4"59,-3 6 0,3-6 0,-4-2 0,9 1 185,0-1 1,-6 2 0,8 9-141,2-2 1,5 1-1,8-2-94,5 2 0,5-8 0,3 1 1,2 3-103,5 1 0,-7-5 0,9 0 1,-2 2 33,-1-4 1,7-2 0,-4-9 0,-1 0 21,2 0 1,-4 0 0,-7 0 0,0-1 58,0-7 0,-2-3 0,-4-12 1,-7-2 94,-5-3 0,-2-8 1,0 2-1,0-4 27,0-4 1,-6 2 0,-2-1 0,-5-1-25,-3 1 0,-2 7 0,-5 2 0,-2 5-30,-2 9 0,-7 0 1,6 12-1,2 0-97,-4 4 1,5 2 0,-7 2 0,2 5-133,5 6 1,2 13 0,6 3 0,-1 1-251,6-1 1,7 2 0,-2-7-1,5 5 388,2 3 0,46 67 0,-17-40 0,-1 3 0</inkml:trace>
  <inkml:trace contextRef="#ctx0" brushRef="#br0" timeOffset="18">575 4421 7546,'-8'22'-118,"1"-2"0,0 1 0,7-1 1,0 0 146,0 0 1,0 2 0,3-2 0,1 1 7,3-1 1,9 0-1,-3 0 1,6-1 64,1-6 1,2 6-1,4-8 1,1 1-45,-2-5 0,6 2 0,-5-4 1,1-2-27,3-7 0,-8 0 0,6-12 0,-8-4 24,-6-6 1,2-11-1,-7 6 1,-1-4 30,2 2 1,-2-2 0,-8-4-1,-3 3 18,-4 3 1,2 5-1,-7-4 1,-5 5-26,-1 8 1,-10-1 0,-1 8 0,-1 2-97,1 3 1,-7 4 0,1 3 0,-1 0-51,1 0 0,-1 7 0,9 2 0,3 3-222,0 3 0,4 4 0,1 1 0,6 1 288,6-1 0,78 47 0,-25-30 0,-1 2 0</inkml:trace>
  <inkml:trace contextRef="#ctx0" brushRef="#br0" timeOffset="19">1474 4401 7793,'0'20'124,"0"2"1,0-2 0,0 1 0,0-1-65,0 0 1,0 0 0,3 2 0,1-2-51,4 1 0,7 6 0,-1 0 0,4-1 32,3 5 0,-2-8 1,2 4-1,-1-5-64,2-2 1,1-5-1,2-3 1,2-4 16,-3-4 1,0-1 0,-4-6 0,1-4-22,-1-6 1,-6-6-1,-4-2 1,0-7 23,-6-7 0,-2 4 0,-2-3 0,0 0 163,0 2 0,-2-4 0,-5 7 0,-5-2 25,3 1 1,-10 4-1,6 4 1,-9 2-70,-5 0 0,3 7 0,-5 1 1,2 0-78,0 2 1,-3 5-1,6-2 1,-3 5-116,0 2 1,6 9 0,1 4-352,-2 6 1,10 1 0,7 0-1,2 0-1160,3 2 1586,0-2 0,64 9 0,15 3 0</inkml:trace>
  <inkml:trace contextRef="#ctx0" brushRef="#br0" timeOffset="20">2089 4034 7986,'0'20'571,"2"0"-434,6 1 1,-4-1 0,9 0-1,3 0-99,1 2 1,8 4 0,-1 1 0,2 0-47,1-6 0,-6-6 0,4-4 1,-1-2 4,2-5 1,2-1 0,-8-6 0,1-4-20,0-6 1,-4-15 0,-1-6-1,-4-4 96,-4-4 1,0 2 0,-8-1 0,0 1 139,0-2 1,0 2-1,0 1 1,-2 3 55,-5 1 0,-4 10 0,-10-2 0,-2 3 84,-3 4 1,3 7-1,-7 2 1,2 2-191,0 3 0,-5 5 1,6 2-1,0 7-353,-2 4 1,5 7-1,-3 1 1,6 4-1052,9 3 0,0-4 1240,5 5 0,32 21 0,-1 6 0</inkml:trace>
</inkml:ink>
</file>

<file path=ppt/ink/ink2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5:23.762"/>
    </inkml:context>
    <inkml:brush xml:id="br0">
      <inkml:brushProperty name="width" value="0.06" units="cm"/>
      <inkml:brushProperty name="height" value="0.06" units="cm"/>
      <inkml:brushProperty name="color" value="#E71224"/>
    </inkml:brush>
  </inkml:definitions>
  <inkml:trace contextRef="#ctx0" brushRef="#br0">103 164 7846,'-11'10'693,"-5"-6"1,9 9-55,2 3 0,4-4-306,1 2 0,0-1-283,0 8 1,9-10 0,4-4 29,5-5 1,-4-2-1,0 0-207,2 0 1,2 0 0,3 0-1,-3-2-10,-6-5 0,7-4 1,-8-10 170,1 1 0,0-1 1,-8 2-1,4-3 133,-6 2 1,1-1-1,-6 4 1,1 1 54,-6 2 1,-8 2-1,2-4 1,-4 5 156,-2 2 1,0 2 0,-1 7-198,0 0 0,1 0 1,-1 0-1,1 3-168,0 4 0,6 3 0,2 11-33,3-1 0,-1 8 1,8 0-67,-6-4 0,1 0 0,10-5 0,1 2-109,4-1 0,6-5 0,0-5 58,5 0 0,1-4 0,0-6-70,1 0 0,-1 0 0,-1-2 0,-5-5 120,1-6 1,-3 1 0,0-2-1,-2-2 111,-1-2 0,-6-1 0,3-3 324,-4 2 0,-4-1-106,-4 1 1,-4 7 0,-6 1 0,3 4 9,-3 2 0,4 4 1,-2 2-174,-2 0 1,-1 8-1,-2 0-121,6 4 1,-3 1-214,9 7 1,1 1-47,6-1 1,1 2 194,7-3 0,-4-7 0,11-6 49,-1-3 0,5-3 80,1 0 1,1 0 33,0 0 1,-11-3-40,-2-3 1,-6 2-21,-2-11 1,0 8 0,-2-4 10,-6 2 1,4 2 0,-8 5 184,3-5 1,-6 6-51,0-6 1,5 4-143,-4 3 1,9 3-72,-2 4 1,5-5-93,2 13 0,2-10-167,5 2 0,5-4 229,8-3 0,-7 0 335,1 0-56,-9-10 1,5 5-32,-10-10 0,-3 13-195,-4-5 0,2 4-978,-9 3 0,10 3 1023,-2 4 0,30 22 0,11 14 0</inkml:trace>
  <inkml:trace contextRef="#ctx0" brushRef="#br0" timeOffset="1">1311 614 7691,'-21'8'23,"3"1"216,5 2 0,-3-3 67,9 4 0,1-4-204,6 5 1,2-7-1,2 2 1,4-2-21,4 1 0,-5 2 1,8-1 69,0 4 1,-3-2-1,1-2-129,3-7 1,-4-1 99,0 0 0,3-1 26,5-7 1,-8-3 0,-6-9-25,-3-1 0,-3 1 1,-3-2 7,-3 2 0,-4-1 0,-6 3 160,3 5 1,0-3-134,-9 9 0,2 1 1,-1 6-142,2 0 1,7 9 0,3 2 0,2 2-17,0 2 1,1-3-1,6 9 1,0-1-64,0 2 0,0-9 0,2 0 0,5 2-73,6-6 0,-2 9 1,4-12-7,0 0 1,3-5 0,2-1 42,2 0 0,-9-1 0,0-7 100,3-6 1,-6-3 0,-4-4 40,-3 1 1,-3 5 0,0 3 88,0-6 0,-9 2 0,-5 2 109,-4-1 0,3 11 0,3-3-42,-5 5 1,-1 2 0,0 2-122,4 5 1,3-3 0,6 11-90,-2-1 1,1 5 0,6 1-151,0 2 0,2-9 0,5-2-121,6-2 1,-2 6 0,4-10-60,1 0 1,-5-2-1,2-3-945,4 0 285,-9 0 999,2-11 0,-37-26 0,-8-18 0</inkml:trace>
  <inkml:trace contextRef="#ctx0" brushRef="#br0" timeOffset="2">1045 0 6959,'-21'0'960,"7"0"-221,1 0 1,9 3-454,-3 3 0,5 6 0,2 8-203,0 1 0,2-7 0,5 0-155,6 2 0,3-6 1,0 2-1,-2-2-118,2-6 1,3-2 0,1-2 12,0 0 1,1 0 0,-4-2 104,-3-5 0,-2 2 0,-8-9 108,3-2 1,-1 6-1,-6-4 91,0-2 0,-8-1 0,-6 2 19,-5 2 0,7 7 0,-3 0 0,0 3 115,-3 3 0,3 0 1,3 0-9,-5 0 1,-1 3 0,-1 3-102,6 9 1,-3 2-155,9 4 1,1-1 0,8 1-76,5-1 1,-3-8 0,9-3-30,3 1 0,3-9 1,1 6 15,2-5 0,-2-2 0,0-2 18,1-5 0,-10 3 0,-3-9 110,1-5 1,-6 8 0,4-4 108,-5-2 0,-8 6 1,-4-3-34,-1 4 1,-2 2 0,-8 7-509,1 0 0,0 0-951,-2 0 1345,10 0 0,-5 65 0,5 15 0</inkml:trace>
  <inkml:trace contextRef="#ctx0" brushRef="#br0" timeOffset="3">901 1475 7691,'-2'17'0,"-2"-1"388,-2-1 1,-2-10 136,8 10 0,0-2-385,0 7 0,2-8 0,5-2-49,6-2 1,-1-6-1,2 5-180,2-4 1,-4-3 0,1 0-85,3 0 1,-5 0 0,1-3 146,-4-4 1,1-1 0,-3-8 0,0 2 45,-2-1 1,-4 3-1,-4-3 1,-5 3 89,-3 0 0,5-3 0,-6 6 0,-3-2 100,-1 2 1,2 2 0,2 7 0,-4 0 39,-1 0 1,-2 0-1,1 3-203,7 4 0,-4-2 0,8 8-94,4 3 1,1-5 0,3 4 20,0 0 1,3 2-1,4-2 1,7-3-62,4-3 1,-5 0 0,2-5 0,-1 3-27,5-3 0,-5-1 0,-1-3-78,4 0 0,-7 0 1,2-3 125,-3-4 0,-1 3 0,-8-9 132,0-3 1,-3 5 0,-3-1 124,-9 3 1,4-6-1,-2 10 40,-4-1 1,-1 5-629,-3 1 0,9 0-810,-3 0 1206,11 0 0,-13 9 0,5 2 0</inkml:trace>
  <inkml:trace contextRef="#ctx0" brushRef="#br0" timeOffset="4">553 738 7682,'-13'19'90,"-1"-7"0,9 13 0,-2-5 309,6 4 0,1-1 0,0-4-103,0 2 1,1-1 0,6-1-330,8-4 0,-3-7 1,0-6-1,5 2-73,1 3 0,-5 1 1,2-8-1,-3-3 68,0-3 0,6 0 0,-7-7 26,1-3 1,-2 4-1,-10 0 1,0-4 33,0-4 1,0 8 0,0-3 0,-3 0 78,-4-3 1,-2 3 0,-7 4 0,2 0 40,-2-1 0,-2 7 0,-2 0-51,0 2 0,5 3 0,3 0-68,-6 0 1,8 0 0,-1 3-49,2 2 1,1 0-1,8 9-161,0 3 1,0-6-1,2 2-148,5 3 1,2-5 0,7 1 333,-2-3 0,37 26 0,14-1 0</inkml:trace>
  <inkml:trace contextRef="#ctx0" brushRef="#br0" timeOffset="5">1537 1741 7682,'-15'0'768,"2"0"0,9 2-407,-3 5 1,5-2-197,2 7 1,2 0 0,5 5-176,6-4 0,-2-9 0,4 4-154,0-7 0,3 7 1,2-2-21,2-1 1,-9-5 273,0-7 0,-1-5 52,2-8 0,-5 7 1,-11-2 22,-5-1 0,-4 8 0,-10 1 141,1 5 1,5-5 0,2 0-148,-2 2 1,3 2-1,0 6-93,4 4 0,-7-2 0,8 8-396,3 3 0,2-5 1,2 4-461,0 0 0,2-6 790,5-1 0,23-7 0,12-1 0</inkml:trace>
  <inkml:trace contextRef="#ctx0" brushRef="#br0" timeOffset="6">739 2640 7682,'-15'3'411,"1"4"1,10-2 242,-2 9 1,4-8-630,2 8 0,2-6-70,4 5 1,6-9 0,9 3 88,-2-5 0,-5-2 54,0 0 1,-4-2-10,5-5 0,-7-4-130,-8-10 44,0 10 0,-5-1 0,-4 8 0,-4-2 110,-3 0 0,6 3 145,-5 3 1,3 10-120,-9 5 1,9-5-132,6 4 1,4-6-1,4 2-149,4 0 1,-2 3 0,10-6-145,2-2 0,-5 4 123,4-3 0,-9 0-586,8-6 194,-10 0 0,5-9 206,-9-3 0,-3 3 56,-3 2 1,2 4 291,-10 3 0,0 10 0,-5 2 0</inkml:trace>
  <inkml:trace contextRef="#ctx0" brushRef="#br0" timeOffset="7">329 2150 7682,'-10'21'833,"9"-9"-405,-7 3 1,7 0-348,1 3 0,6-3 0,2-4 0,4-2-82,4-5 0,-5-1 1,4-3-1,1 0-23,1 0 1,-2 0 0,-3 0-102,4 0 1,-7-3 0,-1-4 160,-6-6 0,-2 2 0,0-3 100,0-1 1,-2-2 0,-6 2 0,-5 3 11,-4 3 0,-5-5 0,2 7 1,1 1 37,6-4 0,-6 8 0,6-5 0,-4 4-45,-5 3 0,9 0 1,-1 0-263,-2 0 1,7 10 18,2 4 0,5 4 0,4 3 71,5-1 1,-2-1-1,9-7 1,2-3-12,1 1 0,-4-8 0,2 5 0,0-4-29,4-3 1,-6 0 0,2 0-23,1 0 1,-2-3 94,1-4 0,-5-5 58,-10-6 0,-3-2 101,-4 6 1,-5 0-1,-8 6-190,-1 4 1,9 1-819,-3 3 1,8 0 846,-6 0 0,36-54 0,1-15 0</inkml:trace>
  <inkml:trace contextRef="#ctx0" brushRef="#br0" timeOffset="8">615 778 7408,'0'15'1420,"0"-3"-1198,0-7 1,2 11-247,5-9 0,-4 2 151,3-2-169,5-4 15,1 6 0,-1-12 25,-5-3 1,-3 0 57,-3-7 1,-9 9-49,-5-3 1,-2 7 0,2 4 0,2 6-37,2 0 0,1-3 0,5 8 1,-3-1-339,3 5 0,2-4 1,2-3-403,0 5 768,0 1 0,45 12 0,11 1 0</inkml:trace>
  <inkml:trace contextRef="#ctx0" brushRef="#br0" timeOffset="9">83 1352 7719,'0'13'-544,"0"0"527,0 3 1,0-4-1,2 2 201,5 2 0,-6-4 1,9-1-108,-1-2 0,-4 0 1,9-5-49,2 4 0,-6-2 1,4-9 41,2-2 1,-4 2-1,-1-6 1,-2-1-68,-4-3 0,-3 2 0,-2-3 14,0-1 0,0-4 0,0-1 45,0-1 1,-7 6-1,-2 6 44,-2-1 0,-2 2 1,-8 8 112,0 0 0,8 0 1,-1 0-77,-2 0 1,6 10-1,-2 4-78,2 4 0,4-5 1,6 0-1,0 3 7,0 3 0,0-5 1,1-2-1,7 0-104,5-3 1,-2-1-1,4 4 1,1-3-66,1-6 0,-4 6 0,1-2 1,2-2 56,3-2 0,-6-3 0,2-3 55,-1-3 1,-4-6-1,-4-8 49,-3-2 1,-3 10-1,0-2 1,-3 0 37,-3 3 1,2-6-1,-10 8 1,-2 1 66,-2-2 1,4 4-1,-1 3 1,1-1-168,-5-4 1,6 3 0,-1 5-490,-2 0 1,7 8-401,2 6 886,5 5 0,39 47 0,8 11 0</inkml:trace>
  <inkml:trace contextRef="#ctx0" brushRef="#br0" timeOffset="10">1496 2763 7473,'-3'21'-480,"-4"-9"0,5 6 568,-5-4 1,4 4-1,3 2 317,0 2 1,0-9 0,3-2-270,4-2 0,2 1 1,7-6-1,-3 4-193,4-6 0,-7 1 0,5-3 108,1 0 0,-1-8 1,2-7-1,-6-3-135,-2-1 1,-2-3 0,-5 2-1,2 0 90,3-1 1,1 1 0,-11-2 174,-3 4 1,0-1-1,-7 3-45,-3 3 0,-3 7 1,-1 0-1,0 3 66,0 3 1,-1 0-1,1 0 12,-2 0 1,9 9 0,2 6-175,2 2 1,1 5 0,8-4-69,0 4 1,9-2 0,6-1-116,2-6 0,5-4 0,-2-9 0,1 0 36,-1 0 0,-6 0 0,-1 0 1,0-2 43,-1-5 1,3 2 0,-7-7 221,-4-6 0,-1 8 0,-3-4 160,0-2 0,-3 7 0,-4 2 44,-6 6 0,1 1 0,-1 0 67,-2 0 1,-4 1-312,-1 6 1,5 3-644,2 12 1,9-2-843,-3 1 1,7-10 1365,7-4 0,32-5 0,14-2 0</inkml:trace>
  <inkml:trace contextRef="#ctx0" brushRef="#br0" timeOffset="11">1331 2231 7643,'-13'19'191,"0"-6"0,-2 6 435,-4-5 0,7-2 0,5 1-397,5 2 0,2-3 0,2 0-126,5-3 1,-3 4 0,11-6-1,-3 0 70,0 2 1,5-6 0,-2 2-345,4-2 0,-6-3 0,0 0-519,3 0 0,-5-3 487,4-2 0,-11 0 0,3-9 166,-6-2 1,-2-3 204,-6-1 1,-4 0 0,-10 2 91,1 4 0,5 5 1,3 6-25,-5-4 0,6 5-318,-2-5 0,7 7-358,0 7 0,3 5-1207,3 8 1647,0-8 0,47-3 0,9-9 0</inkml:trace>
  <inkml:trace contextRef="#ctx0" brushRef="#br0" timeOffset="12">1740 1187 7689,'-5'15'203,"-2"-2"0,-2-6 86,1 6 0,5-6-133,-3 8 0,3-10 0,6 7 64,3-3 0,0-2-159,8-7 1,-2 0 25,10 0 0,-9 0 0,1-1-153,2-7 0,-7 4 0,0-11 45,1 0 0,-9 3 0,7-1 22,-7-3 1,-1 4-1,-1 3 94,-7-1 1,4-5 199,-11 9 0,3-1-204,-9 7 0,7 0 1,2 1-121,3 7 0,0-4 1,6 11-1060,-4 0 1088,-1-6 0,26 18 0,6-3 0</inkml:trace>
  <inkml:trace contextRef="#ctx0" brushRef="#br0" timeOffset="13">739 3726 7689,'-12'9'-214,"-5"-3"695,11 6 0,0-4-151,6 5 1,2-7-1,4-1-117,7-2 0,-1 3 0,1 1-191,3-2 1,-4-2 0,2-3-263,2 0 0,1-3 125,5-3 1,-10 0 91,-7-6 0,-2-2 1,-3-8 19,0 2 0,-3 0 22,-2 0 1,-7 1 0,-7 3 217,6 3 0,-6 8-146,5-1 0,-2 6 0,0 3 0,6 6 5,0 3 0,4-5 0,3 6 0,-2 3-51,-1 3 1,0-6 0,6 2-19,0 0 1,8 4-44,5 1 1,-1-8-1,1-6 111,3-3 1,-4-3-72,2 0 1,-4-3-197,5-3 1,-7-6 38,-8-8 0,-1-2-20,-6 2 1,2 7-137,-9-1 0,8 10-1203,-8-4 23,0 7 1469,3 1 0,-8 9 0,9 2 0</inkml:trace>
  <inkml:trace contextRef="#ctx0" brushRef="#br0" timeOffset="14">267 3071 7689,'-21'0'374,"9"0"176,-3 0 0,11 9-32,-3 6 0,5 2-289,2 5 0,0-2-326,0-1 1,9-7-144,4-4 1,-1-7 0,2-1-130,2 0 0,-7-1 344,-4-7 1,5 4-1,-4-10 38,0-2 0,-6 7 0,-6 1 0,-3 0 154,0 1 0,1-6-46,-6 5 1,0 2-128,-6 6 0,0 0 40,0 0 1,7 8 30,8 7 0,2 4-23,3 1 0,3-1-92,2 2 0,8-4 12,7-2 1,0-6 20,0-9 1,-8-2-8,-6-5 1,-3 2-266,-3-7 1,0-3-467,0-6 0,-3 11-641,-3 2 1396,3 7 0,-24 73 0,5 19 0</inkml:trace>
  <inkml:trace contextRef="#ctx0" brushRef="#br0" timeOffset="15">186 4300 7689,'-10'12'-156,"7"5"307,-2-2 1,2-5 228,3 4 1,0-7-178,0 7 0,8-3 0,5 5-146,-3-3 0,9-9 1,-6 3-25,5-4 1,-4-3-1,0 0-108,2 0 0,-6 0 19,5 0 0,-11-10 0,3-3 58,-4-6 1,-3 7 0,-3-2 72,-4-3 1,-2 7 0,-7-2-1,4 2 36,-6 6 1,8 2 0,-4 2-60,-2 0 0,-2 0-98,-2 0 1,7 9-1,5 3-124,-1 0 0,6-3 1,-3 0-294,3 4 0,6-4 0,1-1-365,2 2 1,8-5 827,-8 8 0,39-9 0,0 6 0</inkml:trace>
  <inkml:trace contextRef="#ctx0" brushRef="#br0" timeOffset="16">1005 4546 7689,'0'20'-641,"0"0"0,0 1 1002,0-1 1,1-1 0,6-6-244,6-6 0,-1 2 0,2-2 0,2-3-138,3-1 0,-6-3 1,0 0-3,2 0 1,5-3 75,-1-4 0,-4-5 0,-3-8-15,-4 0 0,-2 7 0,-6-1 70,0-2 0,-2 0 1,-2 0-30,-3 3 0,-9-2 0,2-2-95,-3 4 0,2 3 0,5 7 1,-2-2-43,1 0 0,3-2-39,-4 7 1,0 8-141,-3 5 1,7 8-119,8-3 1,0 4-170,0-2 0,3-8 523,2-6 0,17-4 0,10-2 0</inkml:trace>
  <inkml:trace contextRef="#ctx0" brushRef="#br0" timeOffset="17">1639 4280 7689,'9'20'-669,"-6"-6"1,6-4 754,-1 0 0,-4 4 47,11-8 0,-8 1 0,3-10 26,0-2 1,-1-7 32,-2-9 0,-5 1 1,4 0 31,-4-2 0,-2 9 1,0-1-30,0-2 1,-2 7-1,-1 1 10,-4-1 1,-2 6-321,1-4 1,4 5 212,-9 2 0,6 0 0,-5 2-49,3 5 1,3 5-628,6 8-939,0-9 1517,0-2 0,18-45 0,3-9 0</inkml:trace>
  <inkml:trace contextRef="#ctx0" brushRef="#br0" timeOffset="18">1516 3460 7550,'-11'9'155,"-1"-1"1,8 10 327,-4-5 0,1-5 1,7 4-349,0 4 1,0-5 0,0 4-9,0 1 0,3-6-65,4 5 0,-2-11 0,6 5-113,-2 0 12,7-7 1,-12 8-1,8-13-42,-4-4 1,0-4-1,-8-10 64,0 1 1,-8 7 0,0 1 66,-4 4 1,5-7-1,-5 6 315,4-1 0,-8 5 15,2-2 1,3 4 0,0 6-33,2 4 0,1-2-456,8 7 0,0-5-245,0 8 0,3-11-260,3 2 1,0-3-281,7-3 1,-5 0-319,4 0 1211,-7 0 0,-14-28 0,-14-6 0</inkml:trace>
</inkml:ink>
</file>

<file path=ppt/ink/ink2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9T12:15:23.781"/>
    </inkml:context>
    <inkml:brush xml:id="br0">
      <inkml:brushProperty name="width" value="0.05" units="cm"/>
      <inkml:brushProperty name="height" value="0.3" units="cm"/>
      <inkml:brushProperty name="color" value="#849398"/>
      <inkml:brushProperty name="inkEffects" value="pencil"/>
    </inkml:brush>
  </inkml:definitions>
  <inkml:trace contextRef="#ctx0" brushRef="#br0">676 83 11828 294255 66655,'0'-20'4705'0'0,"0"6"-3977"0"0,0-1 1 0 0,-3 11-447 0 0,-3-2 1 0 0,2 3 0 0 0,-10 3 0 0 0,-2 0 17 0 0,-2 0 0 0 0,-2 0 0 0 0,-3 0 0 0 0,-5 3 17 0 0,-6 3 1 0 0,2-3 0 0 0,-2 4 0 0 0,-3-5-129 0 0,-1-2 1 0 0,-1 0 0 0 0,3 0 0 0 0,5 0-31-689 0,2 0 0 689 0,1 0 1 0 0,7 0 64-1091 0,0 0-353 270 0,10 0 1 821 0,5 0-1 0 0,15 0 2-659 0,11 0 0 659 0,0 0 0 0 0,10 0 0 0 0,-2 0-128-320 0,-2 0 0 320 0,8 0 0 0 0,-3 0 0 0 0,-2 0 95-52 0,0 0 1 52 0,5 2-1 0 0,-5 3 1 0 0,2 0-12 0 0,-2 1 1 0 0,5-3 0 0 0,-7-3 0 0 0,1 0 59 0 0,1 0 1 0 0,-6 0 0 0 0,4 0 0 0 0,-3 0 300 0 0,-4 0 1 0 0,-7 0 644 0 0,2 0-598 0 0,-11 0 1 0 0,2 0 0 0 0,-12 0-98 0 0,-8 0 1 0 0,-4 0 0 0 0,-5 0 0 0 0,-1 0 51 0 0,-4 0 0 0 0,-10 0 1 0 0,5 0-1 0 0,-6 0 25 0 0,-2 0 0 0 0,7 0 0 0 0,0 0 0 0 0,0-3-80 0 0,2-4 0 0 0,-7 4 1 0 0,8-3-1 0 0,-5 4-29 0 0,3 2 1 0 0,9 0-1 0 0,-4 0 1 0 0,5 0-161 0 0,3 0 1 0 0,5 0-771 0 0,3 0 660 0 0,7 0 0 0 0,-2 0 0 0 0,14 0 0 0 0,6 0-86 0 0,6 0 1 0 0,1 0-1 0 0,1 0 1 0 0,0 0-44 0 0,-1 0 0 0 0,8 0 1 0 0,-2 0-1 0 0,2 0-60 0 0,2 0 0 0 0,-6 0 0 0 0,8 0 0 0 0,0 0 118 0 0,0 0 1 0 0,-5 0-1 0 0,5 0 1 0 0,-3 0 103 0 0,-3 0 0 0 0,-2 0 0 0 0,1 0 276 0 0,3 0 1 0 0,-8 0 253 0 0,-6 0-235 0 0,-9 0 0 0 0,-5 0 0 0 0,-15-2 0 0 0,-3-4-16 0 0,-2 0 1 0 0,0-1-1 0 0,0 7 1 0 0,-3 0-17 0 0,-5 0 0 0 0,5 0 1 0 0,-6 0-1 0 0,-1 0-78 0 0,-5 0 0 0 0,3 0 0 0 0,-1 0 1 0 0,-3 0-151 0 0,-3 0 0 0 0,-2 0 0 0 0,2-3 0 0 0,3-1-532 0 0,2-2 0 0 0,8-1 1 0 0,-6 7-2360 0 0,1 0 2985 0 0,4 0 0 0 0,7 0 0 0 0</inkml:trace>
</inkml:ink>
</file>

<file path=ppt/ink/ink2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9T12:15:23.782"/>
    </inkml:context>
    <inkml:brush xml:id="br0">
      <inkml:brushProperty name="width" value="0.05" units="cm"/>
      <inkml:brushProperty name="height" value="0.3" units="cm"/>
      <inkml:brushProperty name="color" value="#849398"/>
      <inkml:brushProperty name="inkEffects" value="pencil"/>
    </inkml:brush>
  </inkml:definitions>
  <inkml:trace contextRef="#ctx0" brushRef="#br0">586 83 11828 289451 66655,'-8'-14'501'0'0,"-2"2"435"0"0,-2 4 510 0 0,10 1-829 0 0,-17 7 1 0 0,7 0-366 0 0,-8 0 0 0 0,1 2 0 0 0,4 3 1 0 0,1 0 36 0 0,-1 1 1 0 0,-4-2-1 0 0,-1 1 1 0 0,-1 2-113 0 0,1-2 1 0 0,-2-3-1 0 0,2-2 1 0 0,0 2-44 0 0,0 5 1 0 0,-1-6-1 0 0,1 7-639-17 0,-2-6 227-560 0,12-2 0 577 0,3 0 1 0 0,16 0 118-604 0,11 0 1 604 0,2 2-1 0 0,7 4 1 0 0,-2 0-104-305 0,0-2 1 305 0,9-1 0 0 0,-3-3 0 0 0,1 0 92-42 0,0 0 0 42 0,-10 0 0 0 0,6 0 0 0 0,-2 0 49 0 0,-1 0 0 0 0,-1 0 1 0 0,-4 0 341 0 0,-2 0 0 0 0,-6 0 124 0 0,-2 0 1 0 0,-9-7-223 0 0,-3 1 1 0 0,-8-2 0 0 0,-13 8 0 0 0,1 0 170 0 0,-2 0 1 0 0,-4 0 0 0 0,-4 0-1 0 0,-1 0 77 0 0,-6 0 1 0 0,0 0 0 0 0,-5 0 0 0 0,1 2-75 0 0,-1 5 0 0 0,5-4 0 0 0,-1 3 0 0 0,8-3-96 0 0,-1-3 1 0 0,-4 0 0 0 0,8 0-319 0 0,3 0-215-24 0,0 0 1 24 0,15 0 0 0 0,9 0 0 0 0,15 0-36-8 0,9 0 0 8 0,0 0 0 0 0,5 0 0 0 0,-2 0 20 0 0,1 0 0 0 0,8 0 0 0 0,-4 0 0 0 0,2 0 6-192 0,0 0 1 192 0,0 0 0 0 0,4 0 0 0 0,-1 0 84-1339 0,-3 0 1 1339 0,-8 0 0 0 0,0-3-1 0 0,-3-1 69 0 0,-1-2 0 0 0,-4-2 507 0 0,4 8 1 0 0,-14-2 0 0 0,-8-3 29 0 0,-11 0 0 0 0,-8-3 0 0 0,-2 8 0 0 0,-6 0-25 0 0,-9 0 1 0 0,5 0 0 0 0,-3 0 0 0 0,-3 0 94 0 0,-1 0 0 0 0,-10 0 1 0 0,1 0-1 0 0,1 0-145 0 0,2 0 0 0 0,11 0 0 0 0,-1 0 0 0 0,0 0-50 0 0,2 0 0 0 0,2 0-274 0 0,10 0-158 0 0,8 0 1 0 0,12 0-1 0 0,15 0 1 0 0,3 0-292 0 0,11 0 1 0 0,-4 0-1 0 0,8 0 1 0 0,2 0 29 0 0,-4 0 0 0 0,8 0 1 0 0,-5 0-1 0 0,5 0 113 0 0,1 0 1 0 0,-5 0 0 0 0,-2 0-1 0 0,4 0 172 0 0,1 0 1 0 0,-4 0 0 0 0,-8 0 0 0 0,-3 0 526 0 0,-1 0 218 0 0,-4-10 1 0 0,-8 1 0 0 0,-8-6-95 0 0,-6 0 1 0 0,-13 11-1 0 0,2-2 1 0 0,-9 3-86 0 0,-3 3 1 0 0,-2-3 0 0 0,5-1 0 0 0,-7-2-181 0 0,0 2 1 0 0,-3 1-1 0 0,-5 3 1 0 0,3 0-247 0 0,2 0 1 0 0,6 0 0 0 0,-2 0 0 0 0,-1 0-848 0 0,5 0 1 0 0,5 3 0 0 0,0 1-1279 0 0,1 2 1 0 0,10 10 2166 0 0,10-2 0 0 0,54 5 0 0 0,29-1 0 0 0,6 2 0 0 0,2 3 0 0 0</inkml:trace>
</inkml:ink>
</file>

<file path=ppt/ink/ink2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9T12:15:23.783"/>
    </inkml:context>
    <inkml:brush xml:id="br0">
      <inkml:brushProperty name="width" value="0.05" units="cm"/>
      <inkml:brushProperty name="height" value="0.3" units="cm"/>
      <inkml:brushProperty name="color" value="#849398"/>
      <inkml:brushProperty name="inkEffects" value="pencil"/>
    </inkml:brush>
  </inkml:definitions>
  <inkml:trace contextRef="#ctx0" brushRef="#br0">623 41 11828 291715 66655,'-1'-12'0'0'0,"-5"4"200"-1688"0,0-1 1 1688 0,-9 6 0 0 0,0-3 232-47 0,-2 3 1 47 0,2 3 0 0 0,2 0 0 0 0,-5 0 34-463 0,-7 0 1 463 0,2 0 0 0 0,-6 0-1 0 0,2 0-98-3828 0,-1 0 1 3828 0,-9 0 0 0 0,6 0 0 0 0,-4 0-200-913 0,2 0 0 913 0,7 0 1 0 0,-2 3-1 0 0,7 1 170-46 0,-1 4-889 46 0,2-2 137 0 0,8 2 1 0 0,15-5 0 0 0,16 4-1 0 0,7-5 88 0 0,7-2 1 0 0,-7 0 0 0 0,8 0-1 0 0,-4 2 149-285 0,3 6 0 285 0,-1-7 1 0 0,4 7-1 0 0,-4-6 133-1934 0,-3-2 0 1934 0,-2 0 0 0 0,-4 0 0 0 0,2 0 106 0 0,3 0 0 0 0,-8 0 0 0 0,-6 0 940 0 0,2 0-822 0 0,-8 0 1 0 0,0 0 0 0 0,-16 0-1 0 0,-4 0 243 0 0,-7 0 1 0 0,-4 0 0 0 0,-2 0 0 0 0,-5 0 41 0 0,-2 0 0 0 0,2-7 0 0 0,-8 0 0 0 0,5 2-197 0 0,-3 3 1 0 0,-3 2-1 0 0,-3 0 1 0 0,1 0-157 0 0,1 0 0 0 0,5 0 0 0 0,4 0 0 0 0,1 0-91 0 0,4 0-118 0 0,5 0 0 0 0,9 2 0 0 0,8 3-137 0 0,8 2 1 0 0,10 0 0 0 0,10-7 0 0 0,6 0-160 0 0,2 0 1 0 0,1 2 0 0 0,9 2-1 0 0,-2 3 31 0 0,1-2 1 0 0,-7-3 0 0 0,1-2 0 0 0,1 0 78 0 0,2 0 0 0 0,4 0 1 0 0,-3 0-1 0 0,-3 0 79 0 0,-1 0 0 0 0,-10 0 0 0 0,2 0 1071 0 0,-5 0-422 0 0,-2 0 1 0 0,-10 0 0 0 0,-10 0 0 0 0,-14 0-43 0 0,-11 0 1 0 0,-4 0 0 0 0,-7 0 0 0 0,1 0 3 0 0,-1 0 0 0 0,-10 0 1 0 0,-3 0-1 0 0,-2-2-91 0 0,0-6 0 0 0,4 7 0 0 0,6-6 1 0 0,1 3-27 0 0,-2-4 1 0 0,4 7 0 0 0,4-7-1182 0 0,7 6 156 0 0,3 2 0 0 0,15 0 0 0 0,9 0 0 0 0,15 0-380 0 0,9 0 0 0 0,8 2 1 0 0,8 3-1 0 0,-1 2 1112 0 0,-3-2 0 0 0,20 15 0 0 0,-1 2 0 0 0</inkml:trace>
</inkml:ink>
</file>

<file path=ppt/ink/ink2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9T12:15:23.784"/>
    </inkml:context>
    <inkml:brush xml:id="br0">
      <inkml:brushProperty name="width" value="0.05" units="cm"/>
      <inkml:brushProperty name="height" value="0.3" units="cm"/>
      <inkml:brushProperty name="color" value="#849398"/>
      <inkml:brushProperty name="inkEffects" value="pencil"/>
    </inkml:brush>
  </inkml:definitions>
  <inkml:trace contextRef="#ctx0" brushRef="#br0">606 62 11788 286791 69574,'0'-21'1198'0'0,"-7"8"0"0"0,-2 1-575 0 0,-3 3 1 0 0,5 2 0 0 0,-6 7-269 0 0,-4 0 1 0 0,0 0-1 0 0,-7 0 1 0 0,0 3-55 0 0,-3 3 1 0 0,-9-3 0 0 0,1 6 0 0 0,-3-2-68 0 0,-3 0 1 0 0,7-1-1 0 0,-1-4 1 0 0,-1 3-71 0 0,-3 2 0 0 0,7 0 0 0 0,5-7 1 0 0,5 0-134 0 0,0 0-165 0 0,3 0 1 0 0,10 0 0 0 0,10 0 41 0 0,17 0 0 0 0,9 0 1 0 0,11 0-1 0 0,4 0-77 0 0,2 0 1 0 0,5 0-1 0 0,2 0 1 0 0,-1 0 84 0 0,0 0 1 0 0,-1 0 0 0 0,-9 0 0 0 0,-2 0 192 0 0,-3 0 1 0 0,-5 0 0 0 0,-10 0 0 0 0,0 0 655-2336 0,1 0-431 2336 0,-10 0 0 0 0,-5 0 0 0 0,-12 0 0 0 0,-8 0-38 0 0,-4 0 1 0 0,-9 0-1 0 0,-1 0 1 0 0,1 0-16 0 0,-2 0 0 0 0,-3 0 0 0 0,-8 0 0 0 0,-2 0-2 0 0,1 0 0 0 0,-1 0 0 0 0,2 0 0 0 0,-1 0-99 0 0,-1 0 1 0 0,9 2-1 0 0,1 4 1 0 0,2 0-142 0 0,5-2 0 0 0,2 0 1 0 0,4 2-732 0 0,-2 0 354 0 0,9 1 0 0 0,19-7 1 0 0,17 3-1 0 0,2 1-70 0 0,4 2 1 0 0,6 1-1 0 0,-3-7 1 0 0,6 0 64 0 0,3 0 1 0 0,-1 0 0 0 0,-1 0 0 0 0,2 0 44 0 0,-1 0 1 0 0,1 0 0 0 0,-5 0 0 0 0,0 0 154 0 0,-3 0 0 0 0,-9 0 1 0 0,3 0 425 0 0,-6 0 0 0 0,-10-3 32 0 0,-6-2 0 0 0,-12 2 0 0 0,-9-3 0 0 0,-4 3 161 0 0,-9 3 0 0 0,3 0 0 0 0,-9 0 1 0 0,-3 0-150 0 0,0 0 0 0 0,-2 0 0 0 0,1 0 0 0 0,5 0-669 0 0,-3 0 0 0 0,4 0 0 0 0,0 0 0 0 0,2 0-4605 0 0,5 0 77 0 0,2 0 4870 0 0,12 0 0 0 0,110-19 0 0 0,-30 9 0 0 0,-1-2 0 0 0</inkml:trace>
</inkml:ink>
</file>

<file path=ppt/ink/ink2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9T12:15:23.785"/>
    </inkml:context>
    <inkml:brush xml:id="br0">
      <inkml:brushProperty name="width" value="0.05" units="cm"/>
      <inkml:brushProperty name="height" value="0.3" units="cm"/>
      <inkml:brushProperty name="color" value="#849398"/>
      <inkml:brushProperty name="inkEffects" value="pencil"/>
    </inkml:brush>
  </inkml:definitions>
  <inkml:trace contextRef="#ctx0" brushRef="#br0">595 62 11806 290625 68224,'0'-14'764'0'0,"0"0"0"0"0,-3 4-104 0 0,-3-5 1 0 0,0 7 0 0 0,-8 8 0 0 0,-1 0-179 0 0,-4 0 0 0 0,-1 0 0 0 0,-3 0 1 0 0,-2 3-114 0 0,-2 2 0 0 0,-9 0 0 0 0,1 6 0 0 0,-2-2-22 0 0,-5-3 0 0 0,1 2 1 0 0,2-2-1 0 0,3 2-153 0 0,3 2 0 0 0,6-9 0 0 0,0 7-478 0 0,5-8 10 0 0,1 11 0 0 0,21-10 0 0 0,11 7 0 0 0,15-4-128 0 0,6 3 0 0 0,2-4 1 0 0,7 2-1 0 0,-3-2 128 0 0,-3-3 0 0 0,4 0 1 0 0,-6 0-1 0 0,6 0 162 0 0,2 0 0 0 0,-2 0 1 0 0,-5-3-1 0 0,-5 0 72-2562 0,0-3 1 2562 0,-4-2 0 0 0,1 8 404-1504 0,-4 0 0 1504 0,-4-2 40 0 0,-4-6 0 0 0,-8 7 1 0 0,-15-7-1 0 0,-8 5-67 0 0,-7 3 0 0 0,-12 0 0 0 0,-1 0 0 0 0,-1 0 34 0 0,-2 0 1 0 0,-3 0-1 0 0,-3 0 1 0 0,-2 0-81 0 0,3 0 1 0 0,1 0 0 0 0,5 0 0 0 0,5 0-195 0 0,8 0 1 0 0,-4 0-688 0 0,2 0 221 0 0,11 0 0 0 0,18 0 0 0 0,19 0 1 0 0,11 3-2 0 0,1 5 1 0 0,7-7 0 0 0,-6 7 0 0 0,6-6-18 0 0,2-2 1 0 0,-7 0 0 0 0,1 0 0 0 0,-2 0 230 0 0,-1 0 0 0 0,4 0 0 0 0,-8 0 1 0 0,-4 0-19 0 0,-1 0 1 0 0,-1 0 1330 0 0,-2 0-839 0 0,-8 0 1 0 0,-15 0-1 0 0,-14 0 1 0 0,-12 0-105 0 0,-3 0 0 0 0,-2 0 1 0 0,-6 0-1 0 0,-2 0-308 0 0,1 0 1 0 0,2 0 0 0 0,3 0-1 0 0,2 0-574 0 0,-2 0 1 0 0,0 0-1 0 0,-1 0 1 0 0,6 0-391 0 0,0 0 1 0 0,4 8 1056 0 0,7-2 0 0 0,8 9 0 0 0,3-3 0 0 0</inkml:trace>
</inkml:ink>
</file>

<file path=ppt/ink/ink2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9T12:15:23.786"/>
    </inkml:context>
    <inkml:brush xml:id="br0">
      <inkml:brushProperty name="width" value="0.05" units="cm"/>
      <inkml:brushProperty name="height" value="0.3" units="cm"/>
      <inkml:brushProperty name="color" value="#849398"/>
      <inkml:brushProperty name="inkEffects" value="pencil"/>
    </inkml:brush>
  </inkml:definitions>
  <inkml:trace contextRef="#ctx0" brushRef="#br0">735 82 11805 281771 68283,'0'-12'481'0'0,"-2"-3"437"-338"0,-5-1 0 338 0,2 8 1 0 0,-7-2-462 0 0,-6 1 1 0 0,1 6-1 0 0,-6-3 1 0 0,-2 3-94 0 0,-2 3 1 0 0,-4 0-1 0 0,4 0 1 0 0,-6 3-98 0 0,-6 3 0 0 0,-2-3 0 0 0,-1 4 0 0 0,2-2-151 0 0,-1 2 0 0 0,-1-5 0 0 0,2 4 0 0 0,0-2-92 0 0,-1 4 1 0 0,9-7 0 0 0,4 7 0 0 0,6-6-267 0 0,1-2 0 0 0,3 2-172 0 0,4 5 1 0 0,7-4 0 0 0,16 3 0 0 0,10-4 106 0 0,5-2 1 0 0,14 0 0 0 0,-5 0 0 0 0,6 0 124 0 0,2 0 0 0 0,-1 0 0 0 0,2 0 0 0 0,-1 0 187 0 0,-1 0 0 0 0,-1 0 1 0 0,-1 0-1 0 0,-8 0 123 0 0,0 0 0 0 0,4 0 0 0 0,-5 0 261 0 0,-5 0 1 0 0,-10-2 33 0 0,1-4 1 0 0,-20 3-1 0 0,-5-4 1 0 0,-8 5-40 0 0,-10 2 1 0 0,-11 0 0 0 0,0 0 0 0 0,-6 0-121 0 0,-1 0 0 0 0,-5 0 1 0 0,4 0-1 0 0,2 0-124 0 0,2 0 1 0 0,2 0 0 0 0,2 0 0 0 0,6 2-492 0 0,5 5 0 0 0,5-4-382 0 0,3 3 1 0 0,13-4 0 0 0,11-2-140 0 0,13 0 0 0 0,18 8 0 0 0,0-2 1 0 0,4-2 37 0 0,2-1 0 0 0,-1-3 0 0 0,0 0 0 0 0,2 0 834 0 0,-1 0 0 0 0,37-19 0 0 0,7-3 0 0 0</inkml:trace>
</inkml:ink>
</file>

<file path=ppt/ink/ink2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9T12:15:23.787"/>
    </inkml:context>
    <inkml:brush xml:id="br0">
      <inkml:brushProperty name="width" value="0.05" units="cm"/>
      <inkml:brushProperty name="height" value="0.3" units="cm"/>
      <inkml:brushProperty name="color" value="#849398"/>
      <inkml:brushProperty name="inkEffects" value="pencil"/>
    </inkml:brush>
  </inkml:definitions>
  <inkml:trace contextRef="#ctx0" brushRef="#br0">349 0 11805 287026 68283,'20'0'3147'0'0,"-8"0"-2581"0"0,6 0 1 0 0,-18 0 0 0 0,0 0-215 0 0,-12 0 0 0 0,-6 0 0 0 0,-4 0 1 0 0,-6 0-66 0 0,-7 0 1 0 0,5 0 0 0 0,-2 0-1 0 0,0 0-174 0 0,-1 0 1 0 0,8 0-1 0 0,-2 0 1 0 0,5 0-206 0 0,2 0 1 0 0,-1 0-77 0 0,0 0 1 0 0,10 3 0 0 0,7 1 0 0 0,8 4-219 0 0,10-4 1 0 0,14-2-1 0 0,3-2 1 0 0,3 3-86 0 0,0 4 1 0 0,-2-5 0 0 0,4 4 0 0 0,-4-4 151 0 0,-1-2 1 0 0,-4 0 786 0 0,-7 0 1 0 0,-4 0-104 0 0,-10 0 1 0 0,-22 0 0 0 0,-20 0-154 0 0,0 0 1 0 0,7 0-1 0 0,-3 0 1 0 0,-1 0-718 0 0,1 0 0 0 0,7 0 1 0 0,-4 0 504 0 0,-1 0 0 0 0,7-8 0 0 0,-6-4 0 0 0</inkml:trace>
</inkml:ink>
</file>

<file path=ppt/ink/ink2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9T12:15:23.788"/>
    </inkml:context>
    <inkml:brush xml:id="br0">
      <inkml:brushProperty name="width" value="0.05" units="cm"/>
      <inkml:brushProperty name="height" value="0.3" units="cm"/>
      <inkml:brushProperty name="color" value="#849398"/>
      <inkml:brushProperty name="inkEffects" value="pencil"/>
    </inkml:brush>
  </inkml:definitions>
  <inkml:trace contextRef="#ctx0" brushRef="#br0">563 62 11846 293488 65486,'0'-14'2252'0'0,"0"-1"0"0"0,-3 11-1799 0 0,-4-1 0 0 0,-5 2 0 0 0,-8 3 0 0 0,-2 0-154 0 0,-6 0 0 0 0,4 0 1 0 0,-10 0-1 0 0,-3 0-90 0 0,-1 0 0 0 0,-1 0 1 0 0,2 0-1 0 0,2 0-93 0 0,-1 0 0 0 0,7 0 0 0 0,2 0 0 0 0,3 0-349 0 0,4 0 0 0 0,7 0-245 0 0,-1 0 0 0 0,11 6 1 0 0,3 0 129 0 0,11 0 0 0 0,17-4 1 0 0,4-2-1 0 0,3 0-90 0 0,-1 0 0 0 0,-1 0 0 0 0,8 0 1 0 0,-2 0 257 0 0,-5 0 0 0 0,3 0 0 0 0,-9 0 0 0 0,-1 0 269 0 0,2 0 0 0 0,-6 0 1 0 0,4 0 204 0 0,-5 0 0 0 0,-7 0 304 0 0,-1 0 0 0 0,-13-2 0 0 0,-1-4-75 0 0,-11 0 0 0 0,-10 0 0 0 0,-3 6 0 0 0,-6 0-68 0 0,-2 0 0 0 0,-3-2 0 0 0,-5-2 0 0 0,0-4-154 0 0,-1 4 1 0 0,-1 1 0 0 0,1 3 0 0 0,1 0-193 0 0,-2 0 0 0 0,10 0 1 0 0,4 0-1 0 0,7 0 107 0 0,1 0 0 0 0,5 7-376 0 0,2 1 0 0 0,10-2 0 0 0,3-3 0 0 0,15 0-671 0 0,9 3 0 0 0,8 2 0 0 0,8-6 0 0 0,1 3 209 0 0,1 2 1 0 0,-2 0-1 0 0,1-7 1 0 0,-2 0 379 0 0,-5 0 0 0 0,3 0 0 0 0,-8 0 0 0 0,1 0 216 0 0,-1 0 0 0 0,-2 0 796 0 0,-6 0 0 0 0,-11-2-167 0 0,-10-6 1 0 0,-10 7-1 0 0,-12-7 1 0 0,-4 6-105 0 0,0 2 1 0 0,-11 0 0 0 0,5 0 0 0 0,-2 0-391 0 0,-1 0 0 0 0,1 0 0 0 0,-7 0 0 0 0,2 0-307-180 0,6 0 1 180 0,1 2 0 0 0,8 3 197-1310 0,-4 2 0 1310 0,20 28 0 0 0,9-2 0 0 0</inkml:trace>
</inkml:ink>
</file>

<file path=ppt/ink/ink2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9T12:15:23.789"/>
    </inkml:context>
    <inkml:brush xml:id="br0">
      <inkml:brushProperty name="width" value="0.05" units="cm"/>
      <inkml:brushProperty name="height" value="0.3" units="cm"/>
      <inkml:brushProperty name="color" value="#849398"/>
      <inkml:brushProperty name="inkEffects" value="pencil"/>
    </inkml:brush>
  </inkml:definitions>
  <inkml:trace contextRef="#ctx0" brushRef="#br0">524 42 11786 281098 69739,'-12'-2'1088'0'0,"5"-5"0"0"0,-4 2-433-407 0,-2-9 0 407 0,-6 9 1 0 0,-1 0-359 0 0,0 2 1 0 0,5 3-1 0 0,2 0 1 0 0,-4 0-123 0 0,-10 0 0 0 0,6 0 0 0 0,-9 3 0 0 0,2 1 38 0 0,0 2 0 0 0,1 1 1 0 0,7-7-1 0 0,0 0-157 0 0,0 0 0 0 0,-1 7 0 0 0,1-1-384 0 0,-2 0 0 0 0,10-2 149 0 0,7 2 0 0 0,10-3 0 0 0,10 4 0 0 0,4-4-117 0 0,1-3 0 0 0,9 0 1 0 0,3 0-1 0 0,3 0 8 0 0,-2 0 0 0 0,2 6 1 0 0,4 1-1 0 0,-3-2 223 0 0,-3-3 0 0 0,-7-2 1 0 0,2 0-1 0 0,-7 0 189 0 0,-1 0 1 0 0,-5 0 67 0 0,-2 0 1 0 0,-10 0-1 0 0,-3 0 1 0 0,-12 0 241 0 0,-7 0 0 0 0,-7 0 0 0 0,-4 0 0 0 0,1 0-77 0 0,-2 0 0 0 0,-5 0 0 0 0,5 0 0 0 0,-1 0-96 0 0,5 0 1 0 0,-2 0 0 0 0,1 0 0 0 0,2 0-207 0 0,5 0 0 0 0,6 2 1 0 0,2 2-159 0 0,-3 3 1 0 0,9 0 0 0 0,7-7-206 0 0,12 0 0 0 0,6 8 0 0 0,4-2 0 0 0,7-2-164 0 0,4-2 0 0 0,-1-2 0 0 0,1 0 0 0 0,4 0 97 0 0,1 0 1 0 0,1 0 0 0 0,-3 0 0 0 0,-1 0 184 0 0,1 0 0 0 0,0 0 1 0 0,-1 0-1 0 0,-7 0 243 0 0,-7 0 1 0 0,-6 0 282 0 0,-3 0 0 0 0,-9 0 0 0 0,-3 0 0 0 0,-12-2 60 0 0,-15-4 0 0 0,-2 3 0 0 0,-8-4 0 0 0,4 5-176 0 0,-3 2 1 0 0,-3 0 0 0 0,-2 0-1 0 0,-1 0-424 0 0,2 0 1 0 0,1 0 0 0 0,2 0-1 0 0,6 0-526 0 0,2 0 1 0 0,2 0 0 0 0,8 2 729 0 0,5 5 0 0 0,97-4 0 0 0,30 5 0 0 0</inkml:trace>
  <inkml:trace contextRef="#ctx0" brushRef="#br0" timeOffset="1">1794 799 11788 289050 69574,'11'-9'1491'0'0,"-2"-3"1"0"0,-12 1-932 0 0,-3 4 0 0 0,-5 5 0 0 0,-11 2-94 0 0,2 0 1 0 0,-8 0 0 0 0,2 2 0 0 0,-1 4-199 0 0,-3 0 0 0 0,4 8 0 0 0,-5-8 1 0 0,-1-2-166 0 0,0-1 1 0 0,6 4-1 0 0,0 0 1 0 0,3-3 30 0 0,2-2 0 0 0,2 1-838 0 0,-3 4 472 0 0,12-5 1 0 0,12 8 0 0 0,16-10 0 0 0,9 0 13 0 0,5 0 1 0 0,-4 0 0 0 0,5 2 0 0 0,1 2 51 0 0,-2 2 1 0 0,6 2 0 0 0,-3-8 0 0 0,1 0 67-2189 0,-2 0 1 2189 0,-1 0 0 0 0,-9 0 0 0 0,3 0 131 0 0,0 0 1 0 0,-13 0-1 0 0,-2-3 1 0 0,-1-2 325 0 0,0-1 1 0 0,-9 0 0 0 0,-2 6 52 0 0,-10 0 0 0 0,-9-3 0 0 0,-2-1 0 0 0,-7-4 24 0 0,-7 4 0 0 0,-4 1 1 0 0,0 3-1 0 0,3 0-193 0 0,3 0 1 0 0,-2 0 0 0 0,-4 0 0 0 0,3 0-82 0 0,3 0 0 0 0,7 7 0 0 0,-2 1-318 0 0,7-4 0 0 0,9 1-130 0 0,4 1 0 0 0,8-4 0 0 0,10 5 0 0 0,9-4-42 0 0,5-3 0 0 0,12 0 0 0 0,-1 0 0 0 0,3 0 39 0 0,3 0 0 0 0,-2 0 0 0 0,-3 0 1 0 0,-4 0-138 0 0,-3 0 0 0 0,6 0 1 0 0,-8 0 821 0 0,-2 0 64 0 0,-11 0 0 0 0,-9 0 0 0 0,-17 0 0 0 0,-11 0-75 0 0,-6 0 1 0 0,-6 0-1 0 0,-6 0 1 0 0,-2 0-177 0 0,-4 0 0 0 0,2 0 0 0 0,-9 0 0 0 0,5 0-238 0 0,3 0 1 0 0,3 0-1 0 0,2 0 1 0 0,2 0-886 0 0,6 0 1 0 0,3 6-1 0 0,9 1-1216 0 0,1-2 0 0 0,11 3-1037 0 0,9-1 3166 0 0,9 0 0 0 0,92-7 0 0 0,-39 0 0 0 0,1 0 0 0 0</inkml:trace>
  <inkml:trace contextRef="#ctx0" brushRef="#br0" timeOffset="2">1854 186 11819 294099 67288,'20'0'-634'0'0,"1"-9"1839"0"0,0 3-328 0 0,0-1 1 0 0,-8 7 564 0 0,1 0-859 0 0,-10 0 0 0 0,-4 0 0 0 0,-14 0-191 0 0,-3 0 0 0 0,-4 0 0 0 0,0 0 0 0 0,-1 0-151 0 0,-6 0 1 0 0,6 0 0 0 0,-7 0 0 0 0,1 0-66 0 0,0 0 0 0 0,-2 0 0 0 0,5 0 0 0 0,-2 0-69 0 0,3 0 1 0 0,0 0-1 0 0,4 0-291 0 0,0 0 1 0 0,7 3-239 0 0,-2 3 0 0 0,12-3 148 0 0,3 4 1 0 0,12-4-1 0 0,14-3 1 0 0,2 0 40 0 0,-4 0 1 0 0,5 0 0 0 0,1 0 0 0 0,0 0 70 0 0,0 0 0 0 0,3 0 0 0 0,-3 0 0 0 0,-1 0 163 0 0,2 0 0 0 0,-5 0 0 0 0,-5 0 254 0 0,0 0 1 0 0,-8 0 277 0 0,1 0 0 0 0,-12 0-222 0 0,-2 0 1 0 0,-10 0 0 0 0,-9 0 0 0 0,-2 0 38 0 0,0 0 1 0 0,-5 0-1 0 0,-2 0 1 0 0,1 0-104 0 0,-2 0 0 0 0,3 0 0 0 0,-6 0 0 0 0,3 0-228 0 0,3 0 1 0 0,3 0-1 0 0,3 0-1409 0 0,-1 0 659 0 0,1 0 1 0 0,11 1-977 0 0,9 7 1 0 0,9-7 1706 0 0,11 6 0 0 0,-25 5 0 0 0,-10-1 0 0 0</inkml:trace>
  <inkml:trace contextRef="#ctx0" brushRef="#br0" timeOffset="3">359 656 11827 286101 66756,'-1'-12'4168'0'0,"-7"5"-3811"0"0,-4 5 0 0 0,0 2 0 0 0,-3 0 0 0 0,0 0-143 0 0,-3 0 1 0 0,-2 0 0 0 0,-2 0-1 0 0,2 0-49 0 0,0 0 1 0 0,-3 0 0 0 0,-2 0 0 0 0,-3 0-37 0 0,4 0 1 0 0,1 0 0 0 0,3 2-634 0 0,0 5 157 0 0,8-4 1 0 0,5 6 0 0 0,14-9-14 0 0,6 0 1 0 0,13 1-1 0 0,3 5 1 0 0,2 0 65 0 0,6-2 0 0 0,-7-1 1 0 0,-1-3-1 0 0,-2 0 73 0 0,1 0 1 0 0,0 0 0 0 0,-8 0 412 0 0,0 0 1 0 0,0 0 298 0 0,2 0 0 0 0,-14 0-11 0 0,-8 0 0 0 0,-8 0 0 0 0,-14 0 1 0 0,2 0-167 0 0,0 0 0 0 0,-8 0 0 0 0,0 0 0 0 0,-3 0-225 0 0,2 0 0 0 0,-6 0 1 0 0,8 0-1 0 0,1 0-697 0 0,-5 0 1 0 0,10 3-1 0 0,-8 1-2959 0 0,7 4 3567 0 0,11 7 0 0 0,47-3 0 0 0,20 8 0 0 0</inkml:trace>
</inkml:ink>
</file>

<file path=ppt/ink/ink2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09T12:15:23.793"/>
    </inkml:context>
    <inkml:brush xml:id="br0">
      <inkml:brushProperty name="width" value="0.05" units="cm"/>
      <inkml:brushProperty name="height" value="0.3" units="cm"/>
      <inkml:brushProperty name="color" value="#849398"/>
      <inkml:brushProperty name="inkEffects" value="pencil"/>
    </inkml:brush>
  </inkml:definitions>
  <inkml:trace contextRef="#ctx0" brushRef="#br0">59 235 11949 195891 59968,'3'8'10373'0'0,"1"-3"-9711"343"0,1 1 0-343 0,-1 0 1 0 0,3-3-1 0 0,2 1-254 740 0,0 1 0-740 0,1-3 1 0 0,2 4-1 0 0,1-2-115 410 0,0-1 1-410 0,6-2 0 0 0,-3 1 0 0 0,2-1 112 218 0,-1 3 0-218 0,0 0 1 0 0,5-4-1 0 0,-2 0-161 23 0,1 0 1-23 0,-1 0 0 0 0,2 0 0 0 0,-1 0-75 0 0,-1 0 1 0 0,0 0 0 0 0,-1 0 0 0 0,-3 0-13 0 0,0 0 0 0 0,1 0 0 0 0,-3-1 1 0 0,2-2-109 0 0,-2-1 1 0 0,1 0-1 0 0,-2 1 1 0 0,2 1 18 0 0,-3-1 1 0 0,-1 0-1 0 0,0 1-44 0 0,-1-1 1 0 0,1-1-67 0 0,0 4 1 0 0,-1 0 0 0 0,0 1-1035 0 0,-4 3-1619 0 0,-2-4-1140 0 0,2 6 1263 0 0,-5-6 0 0 0,-5-4-1425 0 0,-7 1 3995 0 0,-1-5 0 0 0,-41-12 0 0 0,-9-8 0 0 0</inkml:trace>
  <inkml:trace contextRef="#ctx0" brushRef="#br0" timeOffset="1">298 101 11941 194246 60373,'0'6'2227'0'0,"-5"3"1"0"0,3-6-1675 0 0,0 3 0 0 0,3 0 0 0 0,3 4-21 0 0,-1 1 0 0 0,-1-4 1 0 0,0 2-1 0 0,2 0-148 0 0,-1 5 0 0 0,1 3 1 0 0,0-1-1 0 0,-2 3-172 0 0,-2 2 1 0 0,4 7 0 0 0,0-1 0 0 0,-1 1-35 0 0,-3 0 0 0 0,4 0 0 0 0,0 3 1 0 0,-3-4-53 0 0,1-3 1 0 0,-2-1 0 0 0,0-2 0 0 0,1-2-281 0 0,3-2 0 0 0,-3-2 0 0 0,2-4-1510 0 0,-2-1-596 0 0,-1-4 1 0 0,0-2 1171 0 0,0-8 1 0 0,-9-26 0 0 0,-3-9-1 0 0</inkml:trace>
  <inkml:trace contextRef="#ctx0" brushRef="#br0" timeOffset="2">1298 601 11877 196398 63666,'-9'0'1467'0'-19,"2"2"1471"0"19,0 0 1073 0 0,5 0-2948 0 0,-2 3 0 0 0,4-4 1 0 0,1 1-117 0-7,2 2 1 0 0,-1 0-1 0 0,5-3-410 127-25,0 2 1-127-1,0-2-1 0 1,-1 3 1 0-1,2-3-216 900 2,2-1 1-900 1,0 0-1 0-1,1 3 1 0 1,0 1-141 953-2,-1-3 1-953 0,1 1 0 0 1,0-2 0 0-1,1 0-11 580 3,2 0 1-580-1,4 0-1 0 0,-3 0 1 0 0,1 0-55 268 8,-2 0 1-268-1,5-3-1 0 1,-3-1 1 0-1,1 1-137 187 14,1 3 0-187 0,-5-1 0 0 0,5-2 0 0 0,-2-1-18 402 9,-2 3 0-402 0,0 0 0 0-1,-1 1 0 0 1,-1 0-24 372 0,-1 0 1-372 0,0-4 0 0 0,-1 0-58 240 0,1 2 1-240 0,0 1-7 368 0,-2 1 373-33 0,-4 0 1-335 0,-1 0-122 291 0,-8 0 0-291 0,-1 0-189 223 0,-4 0 0-223 0,1 0 0 0 0,1 0 0 0 0,-1 0-145 100 0,-1 0 1-100 0,-2 0 0 0 0,0 0 0 0 0,0 0-58 48 0,1 0 0-48 0,-4 0 0 0 0,0 0 0 0 0,2 0 68 0 0,-4 0 1 0 0,1 0 0 0 0,-3 0-1 0 0,2 0 65 2 0,2 0 1-2 0,0 0 0 0 0,-6 0 0 0 0,3 0 67 0-1,-2 0 0 0 1,3 1 0 0 0,0 1 1 0-1,0 2 54 0-23,0-2 0 0 0,3 1 1 0 0,-1-2-1 0 0,2 3 68 0-39,2-1 0 0 1,-1-2 58 25 8,0-1 0-25 0,2 0-26 23-47,3 4-144-10 55,2-2 0-13 1,8 2 36 0 27,2-4 1 0 1,3 0 0 0-1,2 0 0 0 0,0 0 168 32 3,-1 0 0-32 1,1 0 0 0-1,0 0 0 0 0,-1 0 24 64 0,1 0 0-64 0,0-2 0 0-1,1 1 0 0 1,2-3-5 29 1,-1 1 1-29 0,3 3-1 0-1,-2 0 1 0 1,2-1-89 0 8,4-3 0 0 0,-2 3 0 0 0,0-3 0 0 0,0 0-24 0 6,1 0 0 0-1,1 1 0 0 1,-2 2 0 0 0,0-2-147 0 0,-5 0 1 0 0,3-1 0 0 0,-2 4 0 0 0,-1 0 71 0 0,-1 0 0 0 0,-5 0 0 0 0,-2 0-89 0 0,4 0 0 0 0,-5 2-1395 0 0,0 0-2022 0 0,-2 0 2597 0 0,-2 3 0 0 0,-2-5 1 0 0,-2 0-1214 0 0,-2 0 0 0 0,-1-1 2135 0 0,2-3 0 0 0,-21-2 0 0 0,-9-4 0 0 0</inkml:trace>
  <inkml:trace contextRef="#ctx0" brushRef="#br0" timeOffset="3">1508 403 11922 197038 61298,'-5'-6'4572'0'0,"2"2"-2235"2666"-16,-4 4-1530-2666 9,6 0 0 0 0,-3 1-274 0 7,4 2 1 0 0,0-1-1 0 0,0 5 1 0 0,0 2-46 0 0,0 1 1 0 0,0 1 0 0 0,0 2 0 0 0,0 4-76 0 0,0 3 0 0 0,0 4 1 0 0,0 3-1 0 0,0-1-41 0 0,0 3 1 0 0,0 2-1 0 0,0-2 1 0 0,0 3-65 0 0,0 0 0 0 0,0-2 0 0 0,0-2 0 0 0,0-4 61 0 0,0-1 0 0 0,0-6 1 0 0,0-2 374 0 0,0 1-852 0 0,0-3 1 0 0,0-8-276 0 0,0-5 1 0 0,0-5 0 0 0,0-6 0 0 0,0 2 50 0 0,0-2 1 0 0,0-2 0 0 0,0-2 0 0 0,0-2-118 0 0,0-2 0 0 0,0-1 0 0 0,0 0 0 0 0,0 0 97 0 0,0-1 0 0 0,0-3 1 0 0,0-3-1 0 0,0 1 151 0 0,0-3 1 0 0,1-2-1 0 0,1 0 1 0 0,0 1 134 0 0,1-2 1 0 0,-2 5-1 0 0,1 3 1 0 0,-1 2 189 0 0,3 1 0 0 0,0 5 0 0 0,-4 1 1089 0 0,0 3-705 0 0,0 7 1 0 0,0 5 0 0 0,0 7-123 0 0,0 2 0 0 0,0 2 1 0 0,0 1-1 0 0,0 1-23 0 0,0 0 0 0 0,0 6 0 0 0,0-1 1 0 0,0 2-72 0 0,0 5 0 0 0,0-4 1 0 0,0 6-1 0 0,0-4-18 0 0,0 2 1 0 0,0 3-1 0 0,0-2 1 0 0,0-1-122 0 0,0 5 1 0 0,0-5-1 0 0,0 2 1 0 0,0-5-341 0 0,0 4 0 0 0,0-3 0 0 0,0-5 0 0 0,0-2-2747 0 0,0-1 0 0 0,0-4-571 0 0,0-5 0 0 0,0-4 3505 0 0,0-2 0 0 0,-15-24 0 0 0,-1-8 0 0 0</inkml:trace>
  <inkml:trace contextRef="#ctx0" brushRef="#br0" timeOffset="4">392 141 11936 200346 60568,'-7'-2'96'0'0,"-1"-2"0"0"0,5-2 0 0 0,-2 1 305-1253 0,1 0 0 1253 0,0 1 0 0 0,3-3 481-320 0,-2-1 1 320 0,2-1-153-21 0,-3-2 1 21 0,2 3 0 0 0,1 3 792 0 0,-2 1-1274 0 0,2-1 1 0 0,-4 10-1 0 0,5 3 1 0 0,0 2 13 0 0,0 4 0 0 0,-2 2 1 0 0,1 4-1 0 0,-3 2 38 0 0,1 2 0 0 0,2 5 1 0 0,1 0-1 0 0,0 3-14 0 0,0 0 1 0 0,0 0-1 0 0,0 2 1 0 0,0-1-133 0 0,0-2 1 0 0,1-2 0 0 0,2-5 0 0 0,1 0-94 0 0,-3-1 0 0 0,1-8 0 0 0,-1-2 122 0 0,3-5-656 0 0,-3-4 1 0 0,3-8-1 0 0,-4-4 250 0 0,0-1 1 0 0,0-3-1 0 0,0-3 1 0 0,0 2-48 0 0,0-3 1 0 0,0 0 0 0 0,0-4-1 0 0,-1 0 33 0 0,-2-1 0 0 0,2 3 0 0 0,-3-8 1 0 0,3 1-54 0 0,1-2 0 0 0,0-4 1 0 0,0-1-1 0 0,0 0 43 0 0,0-2 1 0 0,0 4 0 0 0,0-1-1 0 0,0 3 231 0 0,0 0 1 0 0,0 3 0 0 0,0 5 988 0 0,0 4-575 0 0,0 5 1 0 0,0 11 0 0 0,0 7-27 0 0,0 2 1 0 0,0 6 0 0 0,0 2-1 0 0,0 3 18 0 0,0 2 1 0 0,0-1 0 0 0,0 3 0 0 0,0 5-25 0 0,0 5 1 0 0,0-1 0 0 0,0 5 0 0 0,0-1-197 0 0,0-1 0 0 0,0 4 1 0 0,0 3-1 0 0,0-1-198 0 0,0-5 0 0 0,0-2 1 0 0,0-3-1 0 0,1-4-1289 0 0,3-1 1 0 0,-1-11 0 0 0,3-3-3299 0 0,2-6 4614 0 0,2-7 0 0 0,-1-36 0 0 0,2-11 0 0 0</inkml:trace>
  <inkml:trace contextRef="#ctx0" brushRef="#br0" timeOffset="5">485 1581 11905 201040 62167,'-4'7'847'0'0,"2"0"1"0"0,-4-5 2619 0 0,4 2-2133 0 0,2 2 1 0 0,-4-1-1 0 0,8 2-475 0 0,1-3 0 0 0,4 0 0 0 0,2 0 0 0 0,0-2-231 0 0,-1 4 1 0 0,1-5 0 0 0,-2 2-1 0 0,2-1-159 0 0,0 2 1 0 0,4-2-1 0 0,-3 0 1 0 0,1 1 21 0 0,-1 0 1 0 0,1-2-1 0 0,3 2 1 0 0,-1-2-93 0 0,1-1 0 0 0,0 0 0 0 0,-1 0 0 0 0,1 0-323 0 0,-1 0 1 0 0,3 0 0 0 0,-2 0 0 0 0,2 0-77 0 0,-1 0 0 0 0,-3-2 0 0 0,3-1 0 0 0,-1-1 0 0 0,0 0 0 0 0,-1 2 0 0 0,-1-3 0 0 0,2 2 0 0 0,2-1 0 0 0,-6 0 0 0 0,4 3 0 0 0,-3 0 0 0 0,1-3 0 0 0,-1 0 0 0 0,-1 4 0 0 0,1 0 0 0 0,1 0 0 0 0,1 0 0 0 0,-5 0 0 0 0,1 0 0 0 0,-2 0 0 0 0,5 0 0 0 0,0 0 0 0 0,-2 0 0 0 0,0 0 0 0 0,3 0 0 0 0,4 0 0 0 0,-4 0 0 0 0,-2 0 0 0 0,-6 0 0 0 0,-5 0 0 0 0,-4 0 0 0 0,-5 0 0 0 0,-2 0 0 0 0,-1 0 0 0 0,-5 0 0 0 0,2 0 0 0 0,0 0-100 0 0,1 0 1 0 0,-2 0 0 0 0,-2 0 0 0 0,3 0-287 0 0,-3 0 1 0 0,-1 0 0 0 0,2 0 0 0 0,-3 0 52 0 0,0 0 0 0 0,0 0 0 0 0,0 0 0 0 0,0 0 120 0 0,0 0 0 0 0,-3 1 1 0 0,-1 2-1 0 0,0 1 58 0 0,-3-3 1 0 0,1 0-1 0 0,4-1 1 0 0,2 0 40 0 0,1 0 0 0 0,0 0 0 0 0,-3 0 1 0 0,2 0 135 0 0,4 0 0 0 0,3 0 0 0 0,-1 0 16 0 0,-2 0 0 0 0,2 0 0 0 0,-1-1 0 0 0,4 0 19 0 0,2-3 1 0 0,0 0 423 0 0,-3 4-523 0 0,-1 0-598 0 0,7 0 325 0 0,-1 0 0 0 0,6 4 1 0 0,3 0 137 0 0,1-3 0 0 0,5 0 0 0 0,0-1 160 0 0,1 0 0 0 0,0 0 0 0 0,-1 0 0 0 0,4 0-38 0 0,0 0 0 0 0,0 0 1 0 0,-3 0-1 0 0,2 0-71 0 0,0 0 1 0 0,2 0 0 0 0,-3 0 0 0 0,0 0-321 0 0,3 0 1 0 0,1 0 0 0 0,-2 0 0 0 0,3 0-78 0 0,-3 0 0 0 0,4-1 1 0 0,-2 0-1 0 0,-2-3-538 0 0,1 1 0 0 0,-2-1 0 0 0,-2-1-1650 0 0,0-1 0 0 0,-4 4 2711 0 0,-1-1 0 0 0,-31 6 0 0 0,-6 3 0 0 0</inkml:trace>
  <inkml:trace contextRef="#ctx0" brushRef="#br0" timeOffset="6">841 1373 11905 201040 62167,'-8'0'1105'0'0,"1"0"1"0"0,5 1 0 0 0,-2 0 0 0 0,0 5-225-4 0,1-1 0 4 0,-2 3 1 0 0,2 3-395 0 0,0 4 1 0 0,-1-2 0 0 0,4 6 0 0 0,-1-1-103 0 0,-2 6 1 0 0,2 7-1 0 0,-3 0 1 0 0,2 2-41 0 0,2 5 0 0 0,0-2 0 0 0,0 4 0 0 0,0-3-38 0 0,0-2 0 0 0,0 1 0 0 0,0-5 0 0 0,0-4-276 0 0,0-3 0 0 0,4-7 0 0 0,-1-2 0 0 0,1-4-143 0 0,2-5 1 0 0,-5-2-317-967 0,7-4 0 967 0,-7-4 1 0 0,3-2-1 0 0,-2-4 51-1029 0,-2 0 0 1029 0,0-5 1 0 0,0 0-1 0 0,0-1 7-715 0,0-3 1 715 0,1 1 0 0 0,2-4 0 0 0,-1 0 121-290 0,1-3 1 290 0,-2 3-1 0 0,-1-5 1 0 0,0 0 44-15 0,0 1 0 15 0,3-3 0 0 0,1-1 0 0 0,-1-2 40 0 0,-2 1 0 0 0,-1-4 0 0 0,0 0 0 0 0,0 6 118 0 0,0-1 0 0 0,0 4 1 0 0,0-2-1 0 0,0 5 461 0 0,0 4 0 0 0,0 7 124 0 0,0 6 0 0 0,0 4 0 0 0,0 4 0 0 0,0 6-139 0 0,0 5 1 0 0,0 6 0 0 0,0-2 0 0 0,0 4 144 0 0,0 5 1 0 0,0 3 0 0 0,0-1 0 0 0,0 4-132 0 0,0 4 1 0 0,-4 2-1 0 0,0-2 1 0 0,3 1-66 0 0,-1 2 1 0 0,2-1 0 0 0,-1 0-1 0 0,-2 0-187 0 0,1-1 0 0 0,-2-3 0 0 0,4-6 1 0 0,0-7-301 0 0,0-2-145 0 0,0-6 1 0 0,0-3 0 0 0,0-10-1 0 0,0-7-556 0 0,0-6 0 0 0,0-1 0 0 0,0-3 0 0 0,0-2 163 0 0,0-1 0 0 0,0-3 0 0 0,0-2 0 0 0,0-2 213 0 0,0 2 1 0 0,0-2-1 0 0,0 0 1 0 0,1 1 197 0 0,2-3 1 0 0,-2-1-1 0 0,3-1 1 0 0,-1-1 131 0 0,-1 1 0 0 0,0-2 1 0 0,2 1-1 0 0,-3 6 475 0 0,-1 2 0 0 0,3 8 246 0 0,1 3 0 0 0,0 6 0 0 0,-4 7-61 0 0,0 7 1 0 0,0 2-1 0 0,0 2 1 0 0,0 5-15 0 0,4 5 1 0 0,-3-1 0 0 0,3 8 0 0 0,-4 2-77 0 0,0 1 0 0 0,0-1 0 0 0,0 2 0 0 0,0 2-407 0 0,0-3 1 0 0,0 5-1 0 0,0-7 1 0 0,0-4-1407 0 0,0 0 1 0 0,0-4 0 0 0,0-6-202 0 0,0-2 1576 0 0,0-6 0 0 0,0-54 0 0 0,0-17 0 0 0</inkml:trace>
  <inkml:trace contextRef="#ctx0" brushRef="#br0" timeOffset="7">2040 914 11888 204922 63074,'-10'11'3542'0'-22,"-1"0"-2866"-180"22,0-2 0 180-1,6-2 0 0 0,3-2-143 0 0,4 0 0 0 1,-1-1 1 0-1,7-4-1 0 0,1 0 298 0 0,4 0 0 0 0,0 0 0 0 1,3 0 0 0-1,0 0-406 0 1,1 0 0 0 0,-1 0 0 0 0,4 0 1 0 0,-1 0-61 0 0,-1 0 0 0 0,-1 0 0 0 0,3 0 1 0 0,0-1-123 0 0,-3-3 1 0 0,3 1 0 0 0,-3-2-1 0 0,1 0-19 0 0,-2 3 0 0 0,-2 1 0 0 0,3-2 0 0 0,-2-1-76 0 0,-2 3 0 0 0,-2-4 0 0 0,-1 2-68 0 0,1 0 1 0 0,-5 1 246 0 0,-4-3 1 0 0,-2 5-71 0 0,-2-4 0 0 0,-4 3 1 0 0,-5 1-1 0 0,1 0-227 0 0,0 0 1 0 0,-4 0 0 0 0,-1 0 0 0 0,-2 1-148 0 0,-2 3 0 0 0,0-4 0 0 0,-2 6 0 0 0,1-2-186 0 0,-2-1 0 0 0,4 1 0 0 0,0-4 0 0 0,-2 0 57 0 0,2 0 1 0 0,-1 0 0 0 0,-1 0 0 0 0,2 0 187 0 0,1 0 0 0 0,0 0 0 0 0,-2 0 1 0 0,3 0 98 0 0,1 0 0 0 0,2 0 1 0 0,2 0-1 0 0,0 0 177 0 0,1 0 0 0 0,-1 2-203 0 0,0 2 1 0 0,6 0-121 0 0,1-1 1 0 0,4-2-1 0 0,4 3 90 0 0,3-2 0 0 0,2-2 0 0 0,2 0 0 0 0,1 0 40 0 0,2 0 0 0 0,-4 0 0 0 0,6 0 0 0 0,-1 0 194 0 0,2 0 0 0 0,0 0 0 0 0,1 0 0 0 0,-1 0-8 0 0,3 0 0 0 0,-3 0 0 0 0,1 0 0 0 0,2-2-105 0 0,4-2 0 0 0,-4 2 1 0 0,5-2-1 0 0,-3-2-101 0 0,-1 0 1 0 0,1 3 0 0 0,0-1-1 0 0,0 0-110 0 0,-2 1 0 0 0,-6-2 0 0 0,0 2 1 0 0,-3 0-196 0 0,-1 1 1 0 0,1 0-449 0 0,0 2 15 0 0,-6 0 1 0 0,-1 0-383 0 0,-8 0 0 0 0,-1-1 1 0 0,-6 0-277 0 0,0-3 1 0 0,5-2 0 0 0,-1 5 0 0 0,-1-4-508 0 0,-2-1 1 0 0,0 4 0 0 0,-4-4 1897 0 0,0 2 0 0 0,-28 12 0 0 0,-3-1 0 0 0</inkml:trace>
  <inkml:trace contextRef="#ctx0" brushRef="#br0" timeOffset="8">2165 788 11888 203593 63044,'-10'0'253'0'0,"2"0"550"0"0,1 0 0 0 0,3 0 0 0 0,-1 2 282 0 0,1 2 1 0 0,0-3-1 0 0,4 7-615 0 0,0 0 0 0 0,4 3 0 0 0,-1 1 1 0 0,1 3-86 0 0,0 1 0 0 0,-2 1 0 0 0,4 4 0 0 0,-1 2-53 0 0,-2 0 1 0 0,1 1-1 0 0,0 3 1 0 0,-1-1-176 0 0,-3 0 0 0 0,4-2 0 0 0,0 0 0 0 0,-3-5-562 0 0,0-6 1 0 0,1 3-617 0 0,2-4 1 0 0,-2-4 510 0 0,5-8 0 0 0,-4-5 0 0 0,-1-10 0 0 0,0-1 114 0 0,-2-4 1 0 0,4-1 0 0 0,-2 1 0 0 0,0-2 188 0 0,-1 2 1 0 0,3-4 0 0 0,-1-1-1 0 0,-1 1 117 0 0,0-2 1 0 0,-1 5 0 0 0,2-5-1 0 0,-1 5 111 0 0,1 1 1 0 0,-2-1-1 0 0,-1-1 1 0 0,0 2 73 0 0,0 3 0 0 0,0 2 0 0 0,0 6 0 0 0,-1-1 1274 0 0,-3 2-841 0 0,4 4 0 0 0,-5 7 0 0 0,5 2 0 0 0,-2 7-76 0 0,0 2 0 0 0,0 3 1 0 0,-2 6-1 0 0,3 2-35 0 0,1 6 1 0 0,0 1 0 0 0,0 4 0 0 0,0-2-201 0 0,0 2 1 0 0,0 4-1 0 0,0-4 1 0 0,0 1-435 0 0,0-2 0 0 0,0-7 1 0 0,0-1-1 0 0,1 0-1177 0 0,3-5 1 0 0,-2-6-1 0 0,6-1 1394 0 0,0-3 0 0 0,1-20 0 0 0,2-5 0 0 0</inkml:trace>
  <inkml:trace contextRef="#ctx0" brushRef="#br0" timeOffset="9">1956 2092 11888 198327 63044,'-11'7'1336'0'0,"6"2"1"0"0,5-9 0 0 0,7 4 0 0 0,3-3-591 0 0,5-1 1 0 0,-3 0 0 0 0,5-1 0 0 0,2-2-267 0 0,1 1 1 0 0,0-4-1 0 0,2 4 1 0 0,-1-1-172 0 0,3 0 0 0 0,-1-1 0 0 0,1 0 0 0 0,-1 2-143 0 0,-3 0 1 0 0,1 0 0 0 0,0-2 0 0 0,-2 1 48 0 0,0 2 0 0 0,-6 1 0 0 0,-2 0-370 0 0,0 0-53 0 0,-6 0 0 0 0,-1 0 0 0 0,-8 0 225 0 0,-3 0 1 0 0,-2 0-1 0 0,-2 0 1 0 0,2 0-4 0 0,-2 0 0 0 0,-2 0 1 0 0,-3 0-1 0 0,0 0-202 0 0,-3 0 0 0 0,-1 0 0 0 0,0 0 0 0 0,-1 0-164 0 0,0 0 0 0 0,0 0 1 0 0,0 0-1 0 0,-2 1 145 0 0,-2 3 1 0 0,-1-3 0 0 0,2 2 0 0 0,1 0 191 0 0,-1 1 0 0 0,3-2 1 0 0,1 4-1 0 0,2-1 214 0 0,5 2 0 0 0,1-6 1 0 0,3 4 1234 0 0,2-1-1230 0 0,2-2 1 0 0,10 3-1 0 0,2-6 1 0 0,2-2-84 0 0,2 0 1 0 0,-1-2 0 0 0,1 2 0 0 0,3 1 34 0 0,3-1 0 0 0,0-2 0 0 0,1 2 0 0 0,0 0 157 0 0,1 2 0 0 0,3-2 1 0 0,-1-1-1 0 0,-1 2-11 0 0,1 0 1 0 0,1 0-1 0 0,0-2 1 0 0,4 1-132 0 0,-3 2 1 0 0,2 1 0 0 0,-1 0 0 0 0,-1 0-162 0 0,-4 0 1 0 0,1 0 0 0 0,-6 0-1 0 0,2 1-78 0 0,-1 3 1 0 0,-3-3 0 0 0,-3 3-1 0 0,-1 0-795 0 0,-1 0-232 0 0,-4-1-1 0 0,1-3-423 0 0,-8 0 1 0 0,-2 0-1 0 0,-4 0-158 0 0,-1 0 0 0 0,0 0 0 0 0,1 0-980 0 0,-1 0 2657 0 0,0 0 0 0 0,-30-19 0 0 0,-11-2 0 0 0</inkml:trace>
  <inkml:trace contextRef="#ctx0" brushRef="#br0" timeOffset="10">2165 1790 11888 198327 63044,'-10'0'908'0'0,"-1"0"0"0"0,3 0 0 0 0,3 1-211 0 0,1 2 1 0 0,0 0-1 0 0,3 3 1 0 0,-2 0-143 0 0,0-1 1 0 0,-1 3 0 0 0,4 3 0 0 0,0 3 51 0 0,0 2 0 0 0,0 4 0 0 0,2 3 0 0 0,0 1-147 0 0,1 4 0 0 0,1 7 1 0 0,-4 4-1 0 0,1 0-191 0 0,2 3 0 0 0,-2-3 0 0 0,3-3 0 0 0,-2 0-120 0 0,-2-1 1 0 0,2-8 0 0 0,2-4 0 0 0,-1-3-158 0 0,-2-3 0 0 0,-1-8 1 0 0,2 1-563 0 0,0-4 0 0 0,0-4 0 0 0,2-5 0 0 0,-3-4-47 0 0,-1-2 1 0 0,0-2-1 0 0,0 1 1 0 0,0-2 87 0 0,4-2 0 0 0,-2-3 1 0 0,2-3-1 0 0,-4-2 252 0 0,0-3 1 0 0,4 4 0 0 0,0-6 0 0 0,-3 3 108 0 0,0-4 0 0 0,-1 1 0 0 0,0-1 0 0 0,0 0 73-72 0,0-3 0 72 0,0-2 0 0 0,0 1 0 0 0,0-3 173-3114 0,0 0 0 3114 0,0 4 0 0 0,0 3 0 0 0,0 4 388 0 0,0 1 1 0 0,0 9-1 0 0,0-1 870 0 0,0 4-789 0 0,0 5 0 0 0,0 6 1 0 0,0 6-1 0 0,0 4-50 0 0,0 0 0 0 0,0 2 0 0 0,0 2 0 0 0,0 5-67 0 0,0 3 0 0 0,0 4 1 0 0,0 3-1 0 0,0 3-39 0 0,0 2 0 0 0,0-2 0 0 0,0 4 1 0 0,0 1-198 0 0,0 3 0 0 0,0-1 1 0 0,-1-1-1 0 0,0-2-284 0 0,-3-3 0 0 0,0 0 0 0 0,4-3 1 0 0,0-2-1469 0 0,0-4 0 0 0,0-7-799 0 0,0-3 1 0 0,0-9 0 0 0,0-5 454 0 0,0-5 1 0 0,0-9 1901 0 0,0-3 0 0 0,5 6 0 0 0,0 2 0 0 0</inkml:trace>
  <inkml:trace contextRef="#ctx0" brushRef="#br0" timeOffset="11">548 2509 11947 199141 60044,'-3'8'351'0'0,"-1"-1"1"0"0,0-4 531 0 0,4 5 1 0 0,2-6 0 0 0,2 1 0 0 0,2-2-11 0 0,4-1 1 0 0,1-1 0 0 0,-1-2-1 0 0,4 1-212 0 0,-1-1 0 0 0,3-2 0 0 0,-4 2 0 0 0,4 0-133 0 0,0 2 1 0 0,-2-2 0 0 0,2-1 0 0 0,0 1-131 0 0,0 2 0 0 0,1 1 0 0 0,2 0 0 0 0,-3 0-23 0 0,3 0 1 0 0,-1 0 0 0 0,1 0 0 0 0,-2 0-122 0 0,2 0 1 0 0,-3 0 0 0 0,0 0 0 0 0,0 0-90 0 0,0 0 0 0 0,2 0 0 0 0,-1 0 0 0 0,-4 0-29 0 0,-2 0 0 0 0,0 0 1 0 0,-1 0-1 0 0,1 0 3 0 0,0 0 0 0 0,-4 0 0 0 0,-1 0-128 0 0,2 0 1 0 0,-1 4 64 0 0,0 0 311 0 0,-5-1 241 0 0,2-3-587 0 0,-13 0 1 0 0,2 0-1 0 0,-6 0-203 0 0,1 0 1 0 0,1 0-1 0 0,0 0 1 0 0,1 0-119 0 0,-1 0 0 0 0,0 0 1 0 0,-1 0-1 0 0,-2 0-52 0 0,2 0 1 0 0,-6 0 0 0 0,2 0 0 0 0,-1 0 31 0 0,1 0 1 0 0,-3 0 0 0 0,-1 0-1 0 0,-1 0 100 0 0,-1 0 0 0 0,2 0 1 0 0,-1 0-1 0 0,1-2 143 0 0,-2 0 0 0 0,2 0 1 0 0,3-2-1 0 0,-1 3 104 0 0,0 1 0 0 0,2 0 1 0 0,2 0-1 0 0,2 0 197 0 0,2 0 1 0 0,-1 0-32 0 0,2 0-288 0 0,3 0 1 0 0,2 0-99 0 0,8 0 0 0 0,2 0 0 0 0,4 0 196 0 0,5 0 0 0 0,-4 0 0 0 0,3 0 0 0 0,-2 1 139 0 0,3 3 0 0 0,0-2 0 0 0,4 0 1 0 0,-2 0 2 0 0,2-2 1 0 0,1 0 0 0 0,0 0 0 0 0,1 0-52 0 0,-1 0 1 0 0,2 0 0 0 0,-1-2-1 0 0,-1 1-108 0 0,0-3 1 0 0,1 0 0 0 0,1 4 0 0 0,-2 0-217 0 0,-3 0 1 0 0,2 0 0 0 0,-6 0-117 0 0,-1 0 1 0 0,0 0-605 0 0,-1 0 0 0 0,-7 0-149 0 0,-4 0 0 0 0,-4 4 1 0 0,-7 0-154 0 0,1-3 1 0 0,-1 1 0 0 0,0-2 0 0 0,2 0 51 0 0,-2 0 1 0 0,2 0-1 0 0,-2 0 1 0 0,1 0 1179 0 0,-1 0 0 0 0,-28-23 0 0 0,-5-5 0 0 0</inkml:trace>
  <inkml:trace contextRef="#ctx0" brushRef="#br0" timeOffset="12">798 2343 11947 200354 60044,'-11'0'498'0'0,"5"0"1103"-5098"0,0 0-324 4936 0,4 0 0 162 0,-4 2-749 0 0,6 0 1 0 0,0 5 0 0 0,2 4 0 0 0,0-1-122 0 0,2 4 1 0 0,-1-1-1 0 0,-3 6 1 0 0,3 2-169 0 0,1 7 1 0 0,-2-2-1 0 0,0 3 1 0 0,0 2-74 0 0,1 2 0 0 0,1 2 0 0 0,-4-3 0 0 0,0-2-119 0 0,0-2 0 0 0,0 0 0 0 0,0-6 0 0 0,0-4-1575 0 0,0-2 978 0 0,0-7 1 0 0,0-6 0 0 0,0-10-129 0 0,0-2 0 0 0,4-8 1 0 0,-1-2-1 0 0,1-3 197 0 0,0-3 0 0 0,-1 0 0 0 0,3 2 0 0 0,-2-1 404 0 0,-1 0 0 0 0,1-2 1 0 0,0 2-1 0 0,-1 3 121 0 0,-2 2 0 0 0,-1 0 1 0 0,0 3-1 0 0,0 2 863 0 0,0-1 558 0 0,0 2 1 0 0,0 7-923 0 0,0 6 0 0 0,0 8 1 0 0,0 8-1 0 0,0-1-175 0 0,0 4 0 0 0,0 5 0 0 0,0 1 0 0 0,0 1-317 0 0,0 3 1 0 0,0 2 0 0 0,0 0-1 0 0,0-3-348 0 0,0 0 0 0 0,0-4 0 0 0,0 0 1 0 0,0-3-1053 0 0,0 1 0 0 0,0-6 0 0 0,1-4 1349 0 0,2-3 0 0 0,4-14 0 0 0,2-7 0 0 0</inkml:trace>
  <inkml:trace contextRef="#ctx0" brushRef="#br0" timeOffset="13">1925 3396 11950 197120 59944,'-10'10'798'0'0,"-1"1"0"0"0,5-4 0 0 0,2-1 635-326 0,-1-2 1 326 0,5 4-543 0 0,-4 0 0 0 0,4-4 0 0 0,4 0-512 0 0,3-2 0 0 0,2-2 1 0 0,3 0-1 0 0,4 0-131 0 0,0 0 1 0 0,0-4 0 0 0,4-2-1 0 0,-2 2-34 0 0,0-1 1 0 0,5-2 0 0 0,-4 3 0 0 0,2-2-123 0 0,-1-2 1 0 0,7 2-1 0 0,-5 0 1 0 0,-1 2-78 0 0,2 1 0 0 0,-7-1 0 0 0,2 1 0 0 0,0-1-409 0 0,-2 0 0 0 0,-1 3-358 0 0,-5-3 718 0 0,1 2 1 0 0,-6 2 0 0 0,-5 0-1 0 0,-5 2 72 0 0,0 2 1 0 0,-9-3-1 0 0,3 2 1 0 0,-1-2-29 0 0,-4-1 1 0 0,4 0 0 0 0,-5 0 0 0 0,2 0-19 0 0,-1 0 0 0 0,-2 2 0 0 0,-3 0 1 0 0,0 1-32 0 0,1-2 0 0 0,-1 5 0 0 0,-1-2 0 0 0,2 1 72 0 0,-1-1 1 0 0,1 1-1 0 0,-2-2 1 0 0,2 0 70 0 0,3-1 1 0 0,-2 0-1 0 0,6-2 1 0 0,1 0 233 0 0,0 0 1 0 0,1 0 131 0 0,0 0-382 0 0,6 0 0 0 0,0-2 1 0 0,6 0 65 0 0,3-1 1 0 0,1-1-1 0 0,6 4 97 0 0,0 0 1 0 0,-1 0 0 0 0,0 0 0 0 0,2 0 60 0 0,1 0 0 0 0,1 0 0 0 0,2 0 1 0 0,0 0-14 0 0,1 0 0 0 0,-2 0 1 0 0,3 0-1 0 0,0 0-119 0 0,1 0 1 0 0,5 0 0 0 0,-2 0 0 0 0,2 0-99 0 0,-1 0 1 0 0,-3-1 0 0 0,3-2 0 0 0,0 0-150 0 0,1 1 1 0 0,0 0 0 0 0,-5 2 0 0 0,-3-1 36 0 0,-3-2 0 0 0,6 2 0 0 0,-6-3-189 0 0,0 3 0 0 0,-5 1-299 0 0,-1 0 1 0 0,-6 0-975 0 0,-1 0 0 0 0,-4 0-32 0 0,-6 0 1 0 0,-1 0 0 0 0,0 0 194 0 0,1 0 0 0 0,-1-3 0 0 0,0-1 1329 0 0,2-1 0 0 0,-21-13 0 0 0,-3-3 0 0 0</inkml:trace>
  <inkml:trace contextRef="#ctx0" brushRef="#br0" timeOffset="14">2103 3178 11950 196794 59944,'-11'0'3506'0'0,"1"0"-2755"0"0,4 0 0 0 0,-2 1 0 0 0,4 3-270 0 0,2 1 0 0 0,0 2 0 0 0,2 2 0 0 0,0 3-22 0 0,0 0 0 0 0,4 4 0 0 0,0 2 0 0 0,-2 3-206 0 0,-1 3 1 0 0,3 3 0 0 0,0 4 0 0 0,-1 1-97 0 0,2 3 0 0 0,-4-1 0 0 0,3 2 1 0 0,0 1 18 0 0,-1-3 0 0 0,1-6 0 0 0,-4-2 0 0 0,3-3-267 0 0,-1-3 1 0 0,2-6-1 0 0,-2-2-363 0 0,0-4 0 0 0,0-5 0 0 0,2-6-16 0 0,-3-3 0 0 0,-1-4 1 0 0,1 0-1 0 0,2-5-10 0 0,0-2 1 0 0,1-5 0 0 0,-4-1 0 0 0,0-1 219 0 0,0 2 0 0 0,2-2 0 0 0,2 0 0 0 0,-1-1 213 0 0,-2-1 1 0 0,-1 2 0 0 0,0-2-1 0 0,0 4 90 0 0,0-4 1 0 0,-1 1 0 0 0,-2-1-1 0 0,-1 1 88 0 0,3-2 0 0 0,-4 2 1 0 0,2 5-1 0 0,-1 1 385 0 0,-1 2 1 0 0,3 5 123 0 0,0-3 1 0 0,0 10-164 0 0,2 5 1 0 0,0 4 0 0 0,0 8-1 0 0,0 1-38 0 0,0 0 1 0 0,0 6 0 0 0,0 1 0 0 0,0 5-110 0 0,0 2 0 0 0,0 0 0 0 0,0 5 0 0 0,0-1-156 0 0,0 0 0 0 0,0 1 1 0 0,0 0-1 0 0,0-2-134 0 0,0 1 0 0 0,0 1 0 0 0,0-2 0 0 0,2-2 88 0 0,0-4 1 0 0,0-3-1 0 0,2-3 1 0 0,-3-4-4510 0 0,-1-4-16 0 0,0-4 1 0 0,0-6 4396 0 0,0-6 0 0 0,-15-36 0 0 0,-1-10 0 0 0</inkml:trace>
  <inkml:trace contextRef="#ctx0" brushRef="#br0" timeOffset="15">318 3897 12055 196336 55528,'-9'9'306'0'0,"-1"2"0"0"0,2 0 624-1243 0,6-1 0 1243 0,0-3 0 0 0,2 1 73 0 0,0 0 0 0 0,4 0 0 0 0,4-1 0 0 0,2-3-604 0 0,-1-3 0 0 0,6 0 1 0 0,0 1-1 0 0,2 2-73 0 0,0-2 0 0 0,3 0 1 0 0,2-2-1 0 0,-2-2 24 0 0,1-2 0 0 0,-1 3 0 0 0,2-2 1 0 0,-1 1-176 0 0,-1-2 0 0 0,3 2 1 0 0,-2 0-1 0 0,1-1-96 0 0,-2-1 1 0 0,-4 3-1 0 0,0-3 1 0 0,-1 0-59 0 0,-3 1 1 0 0,-2-2 49 0 0,-3 2 0 0 0,-3 0 79 0 0,-8-3 1 0 0,-1 3-1 0 0,-7-1 1 0 0,0 3-67 0 0,-2 1 0 0 0,-3-2 1 0 0,1 1-1 0 0,0-3-157 0 0,-3 1 1 0 0,-1 2 0 0 0,0 1 0 0 0,-2 0-33 0 0,2 0 1 0 0,-1 0 0 0 0,0 0-1 0 0,1 0 38 0 0,-2 0 1 0 0,2 4 0 0 0,-1 1-1 0 0,1-1 174 0 0,-2 2 0 0 0,5-2 1 0 0,1-2-1 0 0,0 2 152 0 0,4 3 1 0 0,0-4 0 0 0,2 3 160 0 0,0-2 1 0 0,4 2-246 0 0,2-4 1 0 0,4 0-155 0 0,4 2 1 0 0,-2-3 0 0 0,6-1 0 0 0,0 0-70 0 0,0 0 0 0 0,2 0 0 0 0,1 0 0 0 0,0 0 151 0 0,-2 0 0 0 0,3 0 1 0 0,2 0-1 0 0,0-1 119 0 0,2-3 0 0 0,2 1 0 0 0,2-2 1 0 0,0-1-22 0 0,0 0 0 0 0,-4 0 0 0 0,5-2 0 0 0,1 2-23 0 0,2-4 1 0 0,1 5 0 0 0,-2 0 0 0 0,1-2-44 0 0,0 2 0 0 0,-3 2 1 0 0,1 0-1 0 0,-2 2-60 0 0,1-3 1 0 0,-3 3-1 0 0,-2-3 1 0 0,0 4-68 0 0,-4 0 0 0 0,-2 0 0 0 0,1 0-152 0 0,0 4-420 0 0,-6-3-1146 0 0,1 3 362 0 0,-16-4 1 0 0,4 0 0 0 0,-9 0 165 0 0,4 0 0 0 0,0 0 1 0 0,1 0-1 0 0,-1 0 164 0 0,-4 0 0 0 0,3 0 0 0 0,-1 0 0 0 0,0 0-1887 0 136,-1-4 2905 0-136,-2 3 0 0 0,-52-3 0 0 0,-10 4 0 0 0</inkml:trace>
  <inkml:trace contextRef="#ctx0" brushRef="#br0" timeOffset="16">402 3813 12045 195093 55909,'0'-7'1491'0'0,"0"0"-363"0"0,0 5 0 0 0,0-2-325 0 0,0 0 0 0 0,0 4-452 0 0,0 0 0 0 0,3 4 0 0 0,1 6 0 0 0,0 5 49 0 0,0 2 0 0 0,-1 5 1 0 0,2 2-1 0 0,1 3-133 0 0,-4 3 0 0 0,2 4 1 0 0,2-2-1 0 0,-2 4-41 0 0,1 1 1 0 0,-1-3 0 0 0,-1 1-1 0 0,-1-3-116 0 2,1-6 1 0 1,-2-3-1 0-1,1-7-1498 0 337,2 0 764 0-236,-4-6 0 0 0,8-12 0 0 0,-6-7 0 0 0,1-6 107 0-45,-2-1 0 0-1,3-7 0 0 1,-1-2 0 0-1,1-3 155 0-33,0 0 1 0-1,-3 2 0 0 0,5-3-1 0 0,-4 0 188 0-15,2-5 0 0 0,3 7 1 0 0,-3-6-1 0 0,-1 1 199 0-6,-2-1 1 0-1,-1-4 0 0 0,0 4-1 0 1,3 0 128 0-2,1 2 0 0 0,-2 1 1 0 0,-2 8-1 0 0,0 0 1457 0 0,0 4-902 0 0,0 4 0 0 0,0 5 310 0 0,0 9 1 0 0,0 9-595 0 0,0 10 0 0 0,0-3 0 0 0,0 1 1 0 0,0 2-159 0 0,0 5 0 0 0,0 3 0 0 0,0 4 0 0 0,0-1-59 0 0,0 2 1 0 0,0 3 0 0 0,0 1 0 0 0,0 2-36 0 0,0-1 0 0 0,0 2 1 0 0,0-2-1 0 0,0-2-258 0 0,0-1 0 0 0,0-1 0 0 0,0-4 1 0 0,0-1-691 0 0,0-3 1 0 0,2-8-1 0 0,0-2-1898 0 0,2-3 0 0 0,-1-10 1520 0 0,-3-2 0 0 0,0-2 0 0 0,0-10 0 0 0,0-2 1154 0 0,0 1 0 0 0,-4-21 0 0 0,-3 2 0 0 0</inkml:trace>
  <inkml:trace contextRef="#ctx0" brushRef="#br0" timeOffset="17">48 3167 11998 197739 57812,'-5'0'1742'0'0,"-5"0"1"0"0,10 0 0 0 0,0 0-918 0 0,6 0 1 0 0,4 0 0 0 0,3 0 0 0 0,0 0-111 0 0,0 0 0 0 0,3 0 0 0 0,2 0 0 0 0,2 0-273 0 0,1 0 0 0 0,-2 0 1 0 0,0 0-1 0 0,-1 0-155 0 0,5 0 0 0 0,-3 0 0 0 0,0 0 0 0 0,-1 0-84 0 0,0 0 1 0 0,-1 0 0 0 0,1 0 0 0 0,-3 0-59 0 0,-1 0 1 0 0,-1 0 0 0 0,-3 0 19 0 0,0 0 14 0 0,-2 0 0 0 0,-3 0-45 0 0,-6 0 1 0 0,-6 0 0 0 0,-7 0 0 0 0,-3 0-280 0 0,0 0 0 0 0,2 0 1 0 0,-3 0-1 0 0,-2 0-257 0 0,-1 0 1 0 0,0 0 0 0 0,-3 1-1 0 0,1 2 58 0 0,-2 0 0 0 0,0 1 0 0 0,2-4 1 0 0,2 0 79 0 0,-1 0 1 0 0,-1 0-1 0 0,2 0 1 0 0,2-2 192 0 0,2 0 1 0 0,2 0-1 0 0,1-3 1 0 0,1 2 421 0 0,1-1 0 0 0,4 0 296 0 0,1 4-851 0 0,3 0 1 0 0,7 0 244 0 0,7 0 1 0 0,1 0 0 0 0,-2 0 0 0 0,2 0 74 0 0,2 0 1 0 0,-2 0-1 0 0,5 0 1 0 0,2 0 134 0 0,1 0 0 0 0,-1-2 1 0 0,-1-2-1 0 0,5 1-72 0 0,0 2 1 0 0,-2-2-1 0 0,1-1 1 0 0,-2 1-97 0 0,1 3 0 0 0,-1-4 0 0 0,2 0 0 0 0,-1 3-149 0 0,-1-1 0 0 0,-4 2 0 0 0,-1 0 0 0 0,-3 0-385 0 0,-3 0 0 0 0,-1 0-243 0 0,-1 0 1 0 0,-4 2 0 0 0,-2-1-397 0 0,-2 3 0 0 0,-6 0 0 0 0,-4-4 0 0 0,2 0 3 0 0,-2 4 1 0 0,0-2 0 0 0,1 2 0 0 0,-2-4-22 0 0,-2 0 1 0 0,2 0 1107 0 0,-5 0 0 0 0,-25-29 0 0 0,-7-4 0 0 0</inkml:trace>
  <inkml:trace contextRef="#ctx0" brushRef="#br0" timeOffset="18">205 2875 11998 197739 57812,'0'-5'3932'0'0,"0"0"-2763"0"0,-6 5-743 0 0,5 0 1 0 0,-3 5 0 0 0,4 2-81 0 0,0 1 0 0 0,1 5 1 0 0,1 3-1 0 0,2 0-41 0 0,-2 3 1 0 0,0 6-1 0 0,-2 3 1 0 0,2 6-57 0 0,2 5 0 0 0,-1 1 0 0 0,-3 1 1 0 0,0-1-17 0 0,0-1 0 0 0,0 1 1 0 0,0-6-1 0 0,0-1-148 0 0,0-4 0 0 0,0-7 0 0 0,0-6-495 0 0,0-1-12 0 0,0-6 1 0 0,0-5 0 0 0,0-8 29 0 0,0-3 0 0 0,0-2 1 0 0,0-3-1 0 0,0 0-12 0 0,0-2 1 0 0,0-4-1 0 0,0 2 1 0 0,0-3 232 0 0,0 2 1 0 0,0-3 0 0 0,0-4-1 0 0,0-1 152 0 0,0 4 0 0 0,0-2 0 0 0,0 1 0 0 0,0-6 49 0 0,-4 1 0 0 0,3-4 0 0 0,-3 2 0 0 0,4-6-31 0 0,0 1 1 0 0,0 2-1 0 0,0 0 1 0 0,0 3 132 0 0,0 2 0 0 0,0 0 1 0 0,0 6 311 0 0,0 1 0 0 0,-2 4 219 0 0,-2 7 1 0 0,3 5-322 0 0,-2 6 1 0 0,2 4 0 0 0,1 4-217 0 0,0 1 0 0 0,0 0 1 0 0,0 2-1 0 0,0 2 12 0 0,0 2 0 0 0,0 0 0 0 0,1 4 1 0 0,1 0-22 0 0,2 4 0 0 0,0 1 1 0 0,-4 3-1 0 0,0 2-105 0 0,0 1 1 0 0,2 3-1 0 0,2-2 1 0 0,-1 3-107 0 0,-3 2 0 0 0,0 0 1 0 0,0 3-1 0 0,0-4-676 0 0,0-1 0 0 0,0-8 0 0 0,0-4 0 0 0,0 0-4110 0 0,0-4 4880 0 0,0-1 0 0 0,0-40 0 0 0,0-10 0 0 0</inkml:trace>
  <inkml:trace contextRef="#ctx0" brushRef="#br0" timeOffset="19">1289 3949 11858 200057 64755,'-6'7'3534'0'-714,"2"1"-2811"-761"669,4-7 1 761 0,0 6-1 0 0,0-6-103 0-5,4 3 1 0-1,2 0 0 0 0,5-4 0 0 0,2 0-248 0 19,2 0 0 0 0,-1 0 0 0 1,0 0 1 0-1,0 0-56 0 13,2 0 1 0 1,2 0-1 0-1,1 0 1 0 0,-1 0-113 0 13,1 0 1 0 0,-2-1 0 0 0,3-2 0 0-1,0-1-102 0 7,-2 3 1 0 0,1-5 0 0 0,-5 2 0 0 0,2-1-113 0 0,-2 1 0 0 0,0 0 0 0 0,-4 4-404 0 0,0 0 1 0 0,-2-4-649 0 0,-1 1 444 0 0,-4-1 1 0 0,-1 4-1 0 0,-4 0-565 0 0,-6 0 1 0 0,2-1 0 0 0,0 0 510 0 0,-2-3 0 0 0,-2-3 0 0 0,0 2 0 0 0,0 1-74 0 0,0-2 1 0 0,-1 0-1 0 0,-1 2 1 0 0,-1 2 742 0 0,-1 1 0 0 0,-23 5 0 0 0,-2 1 0 0 0</inkml:trace>
  <inkml:trace contextRef="#ctx0" brushRef="#br0" timeOffset="20">1352 3834 11880 198220 63476,'10'-11'-100'0'0,"1"1"1"0"0,0 0 193-4212 0,-2 4 0 4212 0,-2-1 0 0 0,-1 2 552 0 0,3-1 1 0 0,0 2 34 0 0,2-2 0 0 0,-1 3-197 0 0,1 0 1 0 0,-6 3 0 0 0,-1 3 126 0 0,-2 5 0 0 0,-2-3-220 0 0,0 2 1 0 0,0 0 0 0 0,0 2 2 0 0,0 2 1 0 0,0-1 0 0 0,0 1 0 0 0,0 0-48 0 0,0-1 0 0 0,0 1 1 0 0,0 1-1 0 0,0 0-40 0 0,0 2 0 0 0,0 4 1 0 0,0 0-1 0 0,0 2-51 0 0,0 1 0 0 0,0-1 1 0 0,0 0-1 0 0,0 2-41 0 0,0-1 1 0 0,0 0 0 0 0,0-1 0 0 0,0 1-47 0 0,0-4 1 0 0,0 2-1 0 0,0-6 1 0 0,0 0-5 0 0,0-1 1 0 0,0-6-592 0 0,0 0 0 0 0,0-4 118 0 0,0-2 1 0 0,0-4-1 0 0,0-6 25 0 0,0 0 1 0 0,0-1 0 0 0,0 0 0 0 0,0-1-22 0 0,0-1 1 0 0,0-3 0 0 0,0-3 0 0 0,0 3 132 0 0,0-3 0 0 0,0-1 0 0 0,-2-1 1 0 0,0 1-4 0 0,-1 0 0 0 0,-1-6 1 0 0,4 1-1 0 0,0-2 115 0 0,0-1 0 0 0,0 1 1 0 0,0 2-1 0 0,0 1 89 0 0,0 0 0 0 0,0 4 0 0 0,0 7 1 0 0,0 0 763 0 0,0 3 685 0 0,0 4-878 0 0,0 1 0 0 0,0 13-373 0 0,0 3 1 0 0,0 4 0 0 0,0-3-1 0 0,0 2-4 0 0,0 0 1 0 0,0 0 0 0 0,1 4 0 0 0,2 2 7 0 0,0 1 1 0 0,1 1-1 0 0,-4-2 1 0 0,0 4-58 0 0,0 0 1 0 0,0 2 0 0 0,0-4 0 0 0,0 3-79 0 0,0-2 1 0 0,0 0 0 0 0,0-2-1 0 0,0-1-207 0 0,0 0 1 0 0,0-2-1 0 0,0-5-1892 0 0,0-1 589 0 0,0-1 1 0 0,0-7-1 0 0,0-4 16 0 0,0-6 0 0 0,0-3 0 0 0,0-2 1 0 0,0-1 338 0 0,0-1 0 0 0,0-3 1 0 0,-2-2 1057 0 0,-2 6 0 0 0,-16-42 0 0 0,-8-8 0 0 0</inkml:trace>
  <inkml:trace contextRef="#ctx0" brushRef="#br0" timeOffset="21">1309 3897 11880 195263 63476,'-4'5'3496'0'-37,"-3"5"-2650"0"-23,2-9 1 0-1,1 3-1 0 1,8-4-278 0 48,3 0 1 0 0,2 0-1 0 0,2 0 1 0 0,-1 0-41 0 12,1 0 0 0 0,0-1 0 0 0,-1-1 0 0 0,1-2-125 0 0,0 2 0 0 0,-1 0 0 0 0,2 2 1 0 0,3 0-103 0 0,-3 0 0 0 0,6 0 0 0 0,-2 0 0 0 0,1 0-52 0 0,-1 0 1 0 0,1 0 0 0 0,4 0 0 0 0,-3 0-83 0 0,1 0 0 0 0,-2 0 1 0 0,2 0-1 0 0,0 0-60 0 0,-2 0 0 0 0,-3 0 0 0 0,3-2 0 0 0,-2-2 31 0 0,-3 2 1 0 0,0 1 0 0 0,-2 1-118 0 0,0 0-320 0 0,0 0-4728 0 0,-3 0 3297 0 0,-3 4 1 0 0,-5-3 0 0 0,-1 2 1729 0 0,-2-6 0 0 0,-46-15 0 0 0,-8-11 0 0 0</inkml:trace>
</inkml:ink>
</file>

<file path=ppt/ink/ink2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5:23.815"/>
    </inkml:context>
    <inkml:brush xml:id="br0">
      <inkml:brushProperty name="width" value="0.04286" units="cm"/>
      <inkml:brushProperty name="height" value="0.04286" units="cm"/>
      <inkml:brushProperty name="color" value="#FFFFFF"/>
    </inkml:brush>
  </inkml:definitions>
  <inkml:trace contextRef="#ctx0" brushRef="#br0">1469 0 7923,'-6'7'-214,"4"1"1,-2-7 527,-2 3 0,6 5 1,-7-2-1,4 1 11,-2 0 0,1 2 0,4 0 1,-3 2-7,-2 0 0,-3 4 0,4 2 0,-3-1-56,3 2 0,-4 2 0,1 2 0,2 4 28,-4-1 1,2 4 0,-2-1 0,-1 2-56,1 2 0,-3-2 0,-1 3 0,1-2-37,1 4 1,1 0 0,2-1 0,-1-1 25,-2-2 1,1 2 0,-2-5 0,-2 2-122,2 4 1,2-6 0,-4 3 0,2 2 35,1 0 1,-1 3-1,-1-1 1,1 0-56,1-5 1,-1 5 0,-1-6-1,1 6-1,-5 1 1,4-7 0,-4 2-1,5 2-91,-1 1 0,-1 1 0,1 0 0,-3 1-41,0 3 1,3-2 0,-4 5 0,0-3 41,-2 5 0,6-5 0,-4 0 0,5-2 18,0-2 0,-3 3 0,1-2 1,-2 1 95,0-5 0,4 0 0,0-1 1,-1 2-12,1-2 1,4-1-1,0 1 1,-1-1-66,-2-2 1,-1 0 0,1 6-1,-1-3-5,-1-2 1,2 0 0,2 1 0,1 0-1,-2 1 0,0 3 0,-2-5 0,2-1 10,1-3 0,-1 2 1,1 0-1,0-1 31,1-3 1,-3 3-1,3 0 1,-3 2-10,1 1 1,0-2 0,2 0 0,-1 1-26,-2-1 0,0 4 1,-2 0-1,1-1-2,0-3 0,4 2 0,0-2 0,-1 1-25,-2 1 1,0 2 0,2-4 0,1-2 32,-1 0 1,3-2 0,-2 0 0,0 0-26,0 0 0,-1 1 1,5-2-1,-3 3-26,-2-4 0,2 4 0,3-5 0,-1 1 10,1-2 0,-4 1 0,4 2 0,-3-1 54,2 0 0,-2-1 0,0-2 0,2 1 1,1 0 1,-6-1 0,5 1 0,1-3-44,-3 2 0,-1-7 0,4 4 0,2-3-102,-5 1 0,6-4 0,-5 1-1475,2-2-2494,3-5 2461,-6-4 0,9-1 0,3-3 1599,3-9 0,13-58 0,3-20 0</inkml:trace>
  <inkml:trace contextRef="#ctx0" brushRef="#br0" timeOffset="1">13 3429 7712,'-8'0'1330,"3"0"1,5 2-875,0 2 0,5 2 0,-1 6 0,3 3-84,2 1 0,1-3 0,-1 9 0,-1 3-81,2 2 0,-1 2 1,0-2-1,-1 0-53,-4 0 0,4 5 1,-4-2-1,2 0 28,-2-2 1,-2-7-1,1-2 1,-2 0-118,-1 0 0,6-9-283,-4 4 0,8-12 64,-1 2 0,0-4 0,5-4 49,2-4 1,-3-2 0,5-2-1,-1-5 104,3-3 1,4-4 0,-1 2 0,2-4 89,-2 3 1,2-2-1,-2 2 1,2-2-111,-2 2 1,1-1 0,-4 3 0,0 2-122,2 2 0,-4-1 0,1 5 1,0 1-227,0 0 0,-3 5 1,-3-2-1,-2 1-594,-3 2 1,0 2-891,4 4 1,-4-2-620,0-4 2387,-5-3 0,-7-30 0,-11-12 0</inkml:trace>
  <inkml:trace contextRef="#ctx0" brushRef="#br0" timeOffset="2">2877 422 7811,'-8'-6'328,"1"4"693,5-2 0,-1 3-487,-5 1 1,3 1 0,-2 3-233,-2 6 1,2 1 0,3 5 0,-1 0-96,-5 2 1,4 8 0,-4 6-1,-2 3-7,-1 1 1,-5 5 0,2 3 0,-1 4-3,-2 5 0,5-3 1,-5 1-1,0-1-97,0-2 1,1 3 0,-4-2 0,4 2 10,0-4 0,0-1 0,3-4 0,-1 1 13,-3 3 1,3-5-1,-4 0 1,3 0-4,3-2 1,-3 3 0,-1-4 0,5 2-117,-2 1 1,5-8 0,-4 2-1,0 4 69,-4-2 0,1 2 0,3-2 0,-4 5 72,-1 2 1,3-4 0,-4 7 0,0 1 25,1-3 1,-2 3-1,2-2 1,-1-1-16,0 5 1,4-9 0,0 1-1,2-1-88,4-1 0,-4-1 1,2-3-1,2 2-92,-2-4 0,-2 0 0,4-4 0,0 5-12,2-1 1,2 2-1,-8 0 1,2-4 9,1 1 0,1-2 0,0 5 0,2 0 28,-1-5 1,0-2 0,-1-3 0,2-3 52,4 2 0,-5-2 0,1 2 1,0-2-21,0 2 1,2-2 0,-3 2 0,1-2-17,-1 3 0,1-5 0,1 0 1,2-2-76,-2-2 0,3 3 0,-3-4-1042,1 1-1315,-4-5-1966,9-4 2307,-3-4 0,4-6 2070,0 0 0,0-48 0,0-15 0</inkml:trace>
  <inkml:trace contextRef="#ctx0" brushRef="#br0" timeOffset="3">1576 3190 7914,'-8'0'1698,"2"0"-766,2 0 1,1 4 0,4 4-332,5 3 1,0-2 0,1 2 0,0 5-106,2 1 0,-4-2 1,3 5-1,0 3-122,0-2 1,3 6 0,-4 0 0,-1-1-91,2 1 1,-4-4 0,1-3 0,-1 0-122,1-1 0,3-2 0,-4-6-202,3-3 1,-3-4 0,4-4-94,1 0 1,-1-2-1,0 1 1,3-6 181,2 1 1,2-6 0,2-6 0,1 1-16,2 1 0,-2-7 1,2 3-1,2-3 30,-1-1 1,5 4-1,-4 0 1,4-1-586,-4-2 1,0 3 0,-2 1 0,0 1-1859,-1-1 1,2-1 0,-1-3 2377,4-2 0,6-15 0,-1-5 0</inkml:trace>
  <inkml:trace contextRef="#ctx0" brushRef="#br0" timeOffset="4">4453 770 7798,'-5'8'4,"-4"-1"645,-1-2 0,1 3 1,4-2-123,-1 2 1,-3-2 0,1 8-156,3-4 0,-5 4 0,5 0 0,-2 5-29,3 0 1,-4 1 0,1 3-1,3 2-97,-2 3 0,-4 3 0,4 6 1,-6 2 23,0 1 0,0 4 0,-4-2 1,0 0-4,2 5 1,-5 1-1,3 2 1,2-3-24,-4-1 1,5 3 0,-4-1 0,-1 1 50,-2-1 1,1 4-1,1-9 1,-1 4-34,0 1 0,1 4 1,-4-2-1,3-3-45,2-1 1,-3-4 0,3 3 0,-2-2 12,2 0 0,2 0 1,1-5-1,2 5-50,2-1 1,-8 2-1,2 1 1,3-3-71,-2-1 0,1 3 1,-4-2-1,5 0-19,-2-1 0,3 0 1,-4-1-1,0 0 4,3-2 0,-1 3 0,1-2 0,2-3-46,-1-1 1,-1-5-1,1 3 1,1 0-84,-1-1 0,-1-1 1,1 1-1,1-3-29,-1 2 0,4 0 1,0 2-1,-2-5 35,0 2 1,-1-2 0,2 3 0,1 2-2,-2-2 1,0 1 0,-2-4 0,0 0-43,5 1 1,-5-3 0,6 2 0,-2-1-140,0-5 0,0 1 0,0 0 0,4-5-229,-2 0 1,4-3 0,-2-3 0,-1 1-561,2-2 0,-2 1-2424,5 1 1117,0-8 0,0 1 1102,0-12 1,0 1 0,0-10 1203,0-1 0,-31-45 0,-9-15 0</inkml:trace>
  <inkml:trace contextRef="#ctx0" brushRef="#br0" timeOffset="5">3128 3526 7840,'0'12'2437,"0"-4"1,3 0-1830,1 1 0,-2-1 0,6-1 0,-2 5-218,0 1 1,-1 3-1,0 4 1,2 0-110,1 3 1,-5 2-1,5 2 1,-2 3 35,0 0 0,-2 1 0,0 2 0,1-4-119,-2 0 0,2-2 0,-4 1 0,2-6-94,0-1 1,3-4-1,-4-5-46,3 1 0,4-7 0,-2-2-139,5-8 0,0-2 1,0-7-1,4 0 107,-1-3 1,6 2 0,-5-6 0,3-3 76,4 1 0,-2-2 0,5 0 0,-4-1 6,4 1 1,-2 0 0,3 2 0,1-2-85,0 3 1,-3-1-1,-1 3 1,4 0-266,0 3 0,-4-1 0,-3 2 0,-1 5-212,-2 0 1,0 2 0,-6 0-2532,-2 5 457,-2 2 1805,-4 1 1,-62-7 0,-16 1 0</inkml:trace>
</inkml:ink>
</file>

<file path=ppt/ink/ink2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5:23.821"/>
    </inkml:context>
    <inkml:brush xml:id="br0">
      <inkml:brushProperty name="width" value="0.04286" units="cm"/>
      <inkml:brushProperty name="height" value="0.04286" units="cm"/>
      <inkml:brushProperty name="color" value="#FFFFFF"/>
    </inkml:brush>
  </inkml:definitions>
  <inkml:trace contextRef="#ctx0" brushRef="#br0">13 1276 7727,'-7'0'1794,"2"4"1,6-2-1455,3 3 1,6-4 0,7 1 0,-1-1-56,2 5 0,0 3 0,8-1 1,0 4-65,2 4 1,10-1 0,-2 3 0,3 4-137,2 2 0,-3-1 0,0 1 0,-3-3-206,-3-1 1,-4-5 0,2 0-1,-5-1-598,-6-2 1,-6-5-376,1-3 1,-9-4 0,-1-4 1093,-8-4 0,-17-19 0,-12-5 0</inkml:trace>
  <inkml:trace contextRef="#ctx0" brushRef="#br0" timeOffset="1">326 1192 7810,'7'2'0,"-2"-1"645,0 4 0,-2 2 0,5 0-86,1-1 1,2 2 0,1 3-1,-1-2-230,2-1 1,2-4-1,2 4 1,-1 0-310,2-2 1,-5 3 0,4-2 0,-2 0-140,2 2 1,0-4-2241,-5 5 814,-2-9 0,-10 6 1545,-6-7 0,0-7 0,-4 2 0</inkml:trace>
  <inkml:trace contextRef="#ctx0" brushRef="#br0" timeOffset="2">120 1048 7839,'-8'0'847,"1"0"0,3 4 0,-2 1-492,0 1 0,4-1-533,6 3 0,-3-5 1,8-1-1,5 0-1258,0-2 1436,6 0 0,59-11 0,19-1 0</inkml:trace>
  <inkml:trace contextRef="#ctx0" brushRef="#br0" timeOffset="3">506 843 7839,'-8'0'213,"0"0"120,-1 6 1,-2-5 0,-1 2 0,-1-2 263,2-1 1,-1 0 0,0 0 0,-1 0-334,2 0 1,-1 1 0,0 3 0,-1-1-136,2 0 0,3 3 0,4 4 1,-1-1-34,2 3 1,0 3-1,7-2 1,4 5-89,3 0 1,6-2 0,3 2 0,2-4-16,3 4 0,-2-5 1,2-3-1,-3-4-84,-1 1 1,0-3-1,-6-4 1,1 0-144,-4 0 0,0-5 1,-5-3-1,-2-6-61,-3-1 0,-2-1 0,-2-2 1,-3-4 57,-2-2 1,-7 3 0,-4-1 0,3 2 106,-2-2 1,2 6 0,1 0-1,0 2 310,8 1 0,-4 5 288,6 1 0,2 4 0,4 2-42,8 5 0,4 6 0,4-4 1,-1 6-117,6 0 1,0 0-1,6 0 1,3 4-99,3 0 1,1 6 0,0-2-1,0 1-53,-1 5 1,-3-2 0,-3 0 0,-2 0-141,-3 0 1,-4-5 0,-9-3-402,-3-4 0,-4-2 0,-11-2-344,-5-2 1,-8-5 0,-1-1 0,-1 0-431,-3 0 1,-2-1-1,-4-5 1,2-3 1155,-4-4 0,-29-33 0,-14-13 0,-4-6 0,-2-1 0</inkml:trace>
  <inkml:trace contextRef="#ctx0" brushRef="#br0" timeOffset="4">314 603 7839,'1'-7'354,"2"2"240,0-1 0,6 5 0,0-4 103,7 3 0,-2 2 0,7 2 0,0 3-36,2 3 0,5 4 0,7 4 0,2 4-330,4 3 1,-1-4 0,-4 1 0,0 2-183,0 1 0,-1-2 0,-6-1 0,-3-3-332,-9-8 1,-8-2-790,-1-3 0,-6-4 341,-2 5 0,-6-10 0,-7-3 0,-3-3 258,1 0 0,-8-8 1,5 1-1,-5-4 79,-2 2 0,6-4 0,-1 4 0,0-1 69,1-5 0,-2 4 0,5-2 0,2 4 223,5 5 1,4-3 0,5 2 585,0 2 1,6 6-1,6 2 1,7 5-110,2 1 0,5 7 0,-1 1 0,1 2 50,2 2 0,0 4 1,-2-1-1,0 3-580,-2-1 0,1-8 0,-9 3 1,-2-2-1953,-5 0 0,0-2 272,-6 2 0,1-9 1735,-8 4 0,-3-3 0,-6-2 0</inkml:trace>
  <inkml:trace contextRef="#ctx0" brushRef="#br0" timeOffset="5">687 349 7039,'8'0'1637,"-3"-4"1,3-4-1201,-1-3 0,-3-6 1,4-4-1,0-3-623,-1 2 1,2-5 0,-4 0 0,1-1-240,-1 3 1,3 1-1,-5 2 1,1 4-356,-3 0 0,-1 6 0,0 4 780,0-1 0,-27 46 0,-6 11 0</inkml:trace>
  <inkml:trace contextRef="#ctx0" brushRef="#br0" timeOffset="6">506 1 8396,'4'7'455,"0"1"0,2 1-107,-2 2 1,2 2-1,12-1 1,1-1 342,5 1 0,5 5 1,3 2-1,8 1-798,10 7 1,2 4 0,5 1 0,-1 0-1219,2-2 0,-5-1 0,-2 1 1325,-5 1 0,0 2 0,-3-3 0</inkml:trace>
  <inkml:trace contextRef="#ctx0" brushRef="#br0" timeOffset="7">1613 1180 7923,'-12'-6'2814,"6"-1"-2414,0 7 1,12 1 0,3 5 0,4 0-141,2 0 1,9 4-1,-1-2 1,4 3-218,-1 2 1,4 2 0,-1 2 0,2-1-140,2 1 0,-2-3 1,0 4-1,-2-4-417,-2 4 1,-2-1 0,-2-5 0,-3 3-2700,-4-5 3212,-8-7 0,-61-44 0,-22-21 0</inkml:trace>
  <inkml:trace contextRef="#ctx0" brushRef="#br0" timeOffset="8">1842 1083 8404,'11'0'990,"-3"5"0,1-1-620,0 4 0,2-5 0,1 5 0,2 0-122,2 0 1,-2 2 0,5-2 0,0 3-363,-1 0 0,-2-2 1,3-2-1,-1-2-1117,-4 2 0,-4-4-1853,-2 2 3084,-11-4 0,-63-29 0,-26-4 0</inkml:trace>
  <inkml:trace contextRef="#ctx0" brushRef="#br0" timeOffset="9">1662 915 7797,'-13'0'2804,"5"4"-2539,-1 1 1,6 0-1688,-5-1-1197,6-3 2619,2 3 0,60-13 0,17-5 0</inkml:trace>
  <inkml:trace contextRef="#ctx0" brushRef="#br0" timeOffset="10">1937 699 7797,'-5'4'-79,"-2"3"0,4 2 0,-2-1 743,-3 1 0,5 2 1,-4 0-230,2 1 1,-3 2 0,3 0 0,3 2-231,1 0 1,1-3 0,0-2 0,1 4-50,3-1 1,3 1 0,9 1 0,2-2 71,0-4 0,4 8 0,4-2 1,2-3-78,-1-4 0,-1 1 0,-2-8 0,-2 2-277,4-2 0,-7-4 0,-3-3 0,-3-4-296,-1-5 0,-5-2 0,-3-2 0,-4-1 137,0 0 0,-4 4 0,-4-3 1,-4-1 11,-4 0 1,1 5 0,-4-4 0,0 5 104,1-5 1,-1 6 0,-1-4 0,4 3 154,1 0 0,4 6 1,-1 0 156,0 1 0,7 3 194,5 3 0,7 0 0,9 1 1,4 1 37,3 3 1,2 7-1,3 0 1,5 4 0,5 1 121,2 3 1,5 7 0,-2 3 0,0-1-464,-3 0 1,-6 1 0,-5-5-1,-4-2-825,-6-4 0,-6-3 115,-4-4 0,-11-6 0,-11-3 0,-6-3-186,-2-3 1,-9-9 0,-2-10-1,-1-2 861,1-4 0,-3-1 0,-19-15 0,-8-5 0,-11-6 0,3-2 0</inkml:trace>
  <inkml:trace contextRef="#ctx0" brushRef="#br0" timeOffset="11">1937 541 8108,'0'-7'1389,"0"-1"0,1 4 1,5 2-1,3 2-670,4 2 1,6 4 0,8 4 0,2 5-147,7 1 0,4 7 1,9 2-1,-1 6-336,-4 0 1,1-4 0,-6 1-1,-6-4-572,-7-6 1,-7-3-129,-7-8 1,-7-3 0,-6-1-1,-10-7-350,-8-10 1,-4-3 0,-3-6 0,0-2 171,-2 2 0,0-4 1,4 0-1,0-1 116,0 3 0,1 0 0,3-1 334,4 3 1,3 1 0,1-1 0,5 4 191,3 2 1,4 3-1,8 6 1,4 4 503,7 3 1,-3 2-1,5 3 1,3 4 222,3 3 0,5 0 1,-2 2-1,-1 1-448,0 2 1,-2-3 0,-5 3 0,-4-4-972,0 0 0,-4-4-597,-7 0 0,-2-5 1,-10 2-1743,-7-3 3030,0-9 0,-60-32 0,-6-12 0</inkml:trace>
  <inkml:trace contextRef="#ctx0" brushRef="#br0" timeOffset="12">2227 326 7886,'12'0'778,"-4"0"-372,0 0 1,-4 0 0,4-1-1,2-5-42,0-2 0,1-5 0,-2-5 0,-1 0 0,2-4-549,0-2 0,1 2 0,0-4 0,-3 3-511,-3-2 0,0 6 1,-1-1-1,-1 3 696,-2 3 0,-33 22 0,-8 6 0</inkml:trace>
  <inkml:trace contextRef="#ctx0" brushRef="#br0" timeOffset="13">2033 25 8297,'3'9'1175,"0"1"1,1-2 0,5-2-706,4 0 0,7 3 1,12 9-1,11 2-163,11 8 1,7 2-1,13 12-984,2 1 1,-4-1 0,2-1-1,-9-5 677,-7-4 0,8 17 0,-9 3 0</inkml:trace>
</inkml:ink>
</file>

<file path=ppt/ink/ink2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5:23.835"/>
    </inkml:context>
    <inkml:brush xml:id="br0">
      <inkml:brushProperty name="width" value="0.04286" units="cm"/>
      <inkml:brushProperty name="height" value="0.04286" units="cm"/>
      <inkml:brushProperty name="color" value="#FFFFFF"/>
    </inkml:brush>
  </inkml:definitions>
  <inkml:trace contextRef="#ctx0" brushRef="#br0">24 1347 7719,'-8'7'302,"0"1"0,5-3 658,-1 3 1,3-2-1,2-1-570,3 2 1,3-5 0,6-2 0,3 2-118,5 3 1,1-2 0,2 5 0,2 1-75,2 2 1,4 2 0,7 2-1,2 5-177,2 4 1,-3-1 0,-1 2 0,-2-2-340,-1 2 0,-5-3 0,-4-2 0,-6-3-1525,-5-5 0,-4-5 733,-2-7 0,-8-7 1109,-4-3 0,-39-40 0,-11-9 0</inkml:trace>
  <inkml:trace contextRef="#ctx0" brushRef="#br0" timeOffset="1">313 1240 8251,'12'7'633,"-4"2"0,0-3 0,1-1 55,2-1 1,5 5-1,1 1 1,3-1-350,1 3 0,1 6 0,4-1 1,0 0-312,2 1 1,-1 2-1,-5-5 1,-4 1-2231,-6-4 1326,3-4 1,-15-3-1,-1-6 1,-10-3-1095,-8-6 1970,-3 1 0,-56-30 0,-13-8 0</inkml:trace>
  <inkml:trace contextRef="#ctx0" brushRef="#br0" timeOffset="2">84 1119 7721,'-12'-4'2343,"0"2"-2454,5-3 0,3 5 111,8 0 0,41 0 0,13 0 0</inkml:trace>
  <inkml:trace contextRef="#ctx0" brushRef="#br0" timeOffset="3">338 952 7722,'-13'0'783,"1"1"-334,0 3 0,4-4 0,0 5 0,-2-2-192,0 0 0,2-2 0,0 4 0,0-3-93,1 3 0,-2-2 0,5 5 0,1 1-114,2 2 1,1 1-1,1-2 1,4 4-27,7-2 0,2 4 0,6-1 0,1 2-25,2 0 0,5-7 0,-1 2 0,-3-3-7,-2-2 0,-3-3 1,1-4-1,-1 0-178,0 0 0,-6-4 1,-5-4-1,-4-3-24,-1-2 0,-3 1 0,-3-6 0,-1 0 19,-4-1 1,-3-3-1,-1 5 1,0 1 11,0-1 0,-2 1 1,0 4-1,3 0 4,1-2 0,3 4 276,-1-3 1,7 7 0,1 2 122,6 1 1,6 3 0,3 4 0,3 1 78,0 9 0,6-1 0,6 2 0,0 0-33,4 5 0,-2 5 1,1 2-1,1 1 2,-5-1 1,2-3-1,-3 1 1,-5-2-288,-2 2 0,-10-6-323,1-4 0,-9-7 0,-5-3 0,-8-4-476,-9-1 1,-1-6 0,-3-4 0,-1-2-1081,-3-5 1894,-3-3 0,-55-47 0,34 24 0,-1 2 0</inkml:trace>
  <inkml:trace contextRef="#ctx0" brushRef="#br0" timeOffset="4">229 615 7722,'5'-8'458,"-2"4"1,5 2 0,1-2 24,2 2 1,2-2 0,2 5 0,4 3 149,3 4 0,1 7 0,9 1 0,3 2-215,4 5 1,-2 5-1,4 3 1,0 1-328,-1-1 1,0-4 0,-9 1 0,-5-8 12,-4-3 1,-5-5-377,-5 1 0,-7-9 0,-5-4 0,-6-5-419,-5-7 0,-2 0 1,-2-5-1,-2-3 155,-2-2 0,-1-4 0,-3-1 0,2-1 212,1 2 0,0 0 0,-3-1 1,1-3 148,2 0 0,6 3 1,-2 0-1,4 4 237,4 3 1,2 2 0,6-4 0,0 8 452,0-1 0,10 4 0,3 3 0,4 5 104,5 2 1,2 1 0,3 1 0,2 5-96,2 6 1,-2 0-1,1 8 1,-1 3-383,-2-1 0,-2-2 1,-2-1-1,-3-1-2169,-3-5 381,-5 2 1,-6-11-1,-6-6 1646,-7-7 0,-41-24 0,-10-12 0</inkml:trace>
  <inkml:trace contextRef="#ctx0" brushRef="#br0" timeOffset="5">638 349 7592,'6'0'421,"-2"-4"0,2-3 1,-2-6-1,0-2 189,1-3 1,-1-2 0,2 3 0,0-2-363,1-2 0,-3 1 0,3-2 0,-1 2-364,1-2 0,-3 2 0,3 0 1,-2 2-345,-2 6 0,-2 0 0,0 0 460,3 5 0,-24 18 0,-1 9 0</inkml:trace>
  <inkml:trace contextRef="#ctx0" brushRef="#br0" timeOffset="6">519 1 7708,'-8'5'504,"1"-3"0,4 6 23,-1 1 0,2-1 0,7-1 195,2-3 1,5 5 0,4 1-1,4-1-330,3 3 0,7 5 0,6 3 1,7 6-172,4 2 1,-3-1 0,2 3-1,-2 1-781,2-2 0,-4-2 0,-6 1 0,-5-8 560,-7-2 0,-16-6 0,-4 1 0</inkml:trace>
</inkml:ink>
</file>

<file path=ppt/ink/ink2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5:52.193"/>
    </inkml:context>
    <inkml:brush xml:id="br0">
      <inkml:brushProperty name="width" value="0.05714" units="cm"/>
      <inkml:brushProperty name="height" value="0.05714" units="cm"/>
      <inkml:brushProperty name="color" value="#FFFFFF"/>
    </inkml:brush>
  </inkml:definitions>
  <inkml:trace contextRef="#ctx0" brushRef="#br0">873 53 8816,'0'-10'2180,"0"2"-2041,0 8 0,-2 0 1,-1-2 42,-3-4 0,-2 5-56,2-5 0,2 4 0,-7 2-89,-3 0 1,4 0-1,-1 0 33,-3 0 1,-1 0-36,-3 0 1,1 0 0,-1 0 30,1 0 0,-1 0 1,1 0-94,-1 0 1,1 0 0,-1 0-7,1 0 1,0 0 0,-1 0 53,1 0 0,-1 0 1,1 0-1,-1 0-8,1 0 0,5 2 0,0 2-10,-1 1 1,-3 1-1,-1-6 1,1 2 12,5 4 0,-5-4 1,5 4 12,-5-4 0,4-2 1,1 0 47,-3 0 0,-1 0-46,-3 0 0,1 0 1,-1 0 2,1 0 1,5 0-24,0 0 0,1 0 0,-5-2 11,5-4 0,-5 4-33,4-4 0,3 2 23,-3-2-1,8 5 1,-3-9 105,7 4 90,0 4 30,0-6-33,0 8-784,0 0 572,0 8 1,0 2 0,0 7 0,0 1 37,0-1 0,0 3 1,0 3-1,0 4 16,0 0 1,0 6 0,0-4-1,0 6-13,0 6 1,0-4-1,0 4 1,0-5-17,0-1 0,0 6 0,0 0 0,0-2-14,0-2 0,0-3 0,0 1 1,0 0-4,0 0 0,0 0 0,0 0 0,0-2 53,0-4 1,0 8-1,0-6 1,0 0-55,0 2 1,0-2-1,0 0 1,0-2-1,0 2 1,0-3 0,0 1 0,0 0-4,0-2 1,-6 6 0,0-4 0,2 2 1,2-2 0,2 4 1,0-4-1,0 4 0,0 2 1,-2 0 0,-2 0-1,-2 0-7,3 0 1,1 0 0,2 0 0,0 0-7,0 0 1,0-6 0,0 0 0,0 2-10,0 2 1,0-4-1,0-2 1,0 0 6,0 1 1,0 1 0,0 4 0,0-2 6,0-2 1,0-2 0,0 6 0,0-2 1,0 0 0,0 6 1,2-8-1,1 2-2,3-2 1,0 4-1,-6-4 1,0 2-2,0-2 1,0-1-1,0-5 1,0 4-5,0 0 1,0 4 0,0-6 0,0 1-8,0-1 0,0 6 1,0-4-1,0 2 15,0 0 0,0-5 1,0 5-1,0 0 11,0-2 1,0 4 0,0-6 0,0 2-7,0 4 0,0-3 1,0-1-1,0 0 3,0 0 0,0 0 0,0 4 0,0-2-5,0 3 1,0-1-1,0 0 1,0-2-1,0 2 0,0 2 1,0 0-1,0-2-6,0-2 0,0-2 1,0 4-1,0-2 2,0 2 0,0-4 0,0 1 0,0-1-7,0 0 0,0-4 0,0 4 1,0-1 4,0-5 1,0 4-1,0 0 1,0 1-9,0-1 0,0-2 1,0-5-1,0 1 12,0 4 0,0-3 1,0 3-12,0-4 1,0-1 0,0-1 0,0 1-3,0-1 1,0 1 0,0-1-12,0 1 1,0-1 0,0 1-4,0-1 1,0-5 0,0-1 2,0 3 0,0 1 31,0 3 1,0-6 17,0-1-69,0 1 1,0-1-269,0 1-470,0-8 342,0 4 1,2-8 421,4 0 0,-43 39 0,-4 9 0</inkml:trace>
</inkml:ink>
</file>

<file path=ppt/ink/ink2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6:05.225"/>
    </inkml:context>
    <inkml:brush xml:id="br0">
      <inkml:brushProperty name="width" value="0.025" units="cm"/>
      <inkml:brushProperty name="height" value="0.025" units="cm"/>
      <inkml:brushProperty name="color" value="#FFFFFF"/>
    </inkml:brush>
  </inkml:definitions>
  <inkml:trace contextRef="#ctx0" brushRef="#br0">0 18 23409,'12'9'817,"0"-3"-594,1-4 1,-3-2 0,2 0-31,1 0 0,-3 0 0,1 0-49,3 0 0,2 0 0,1 0-45,1 0 0,-1 2 0,0 2-36,1 2 0,-6 0 0,-1-6 0,3 0-59,1 0 1,-3 0-1,0 0 1,1 0 39,3 0 1,1 0-1,1 0 1,-1 0-2,1 0 0,-7 0 1,1 0-1,1 0 3,3 0 1,1 0-1,1 0 1,-1 0 1,1 0 0,-1 0 0,1 0 11,-1 0 0,1 0 1,-1 0-16,1 0 1,-1 0-1,1-2-35,-1-4 0,0 4 1,1-4 11,-1 4 1,1 2 0,-1 0-40,1 0 1,-1 0 0,1 0 3,-1 0 0,1-6 0,-1 0 14,1 3 1,-7 1 0,1 2 4,1 0 0,-3 0 0,2 0-6,1 0 1,3 0-1,1 0 37,1 0 1,-1 0 0,1 0-25,-1 0 1,-1-2 0,-3-2 0,-1-2 17,2 2 1,-5 2 0,3 2 0,1 0-7,3 0 1,1 0 0,1 0-20,-1 0 1,1 0 0,-1 0-24,1 0 1,-7 0 0,1 0 3,2 0 0,1 0 0,3 0 8,-1 0 1,-5 0 0,-1 0 19,3 0 1,-4 0 0,1 0-10,3 0 0,1 0 3,3 0 1,-1 0-14,1 0 1,-7 0 1,1 0 1,0 0-13,5 0 1,-5 0-4,-1 0 1,-5 0-106,6 0-79,-8 0-2,11 0 71,-13 0 70,6 0 102,-8 0 14,0 0 1,0 8-54,0 4 0,0-3-1,0 3 1,0-6-1,0 5-11,0 3 0,0-4 0,-2-1 1,-2 1-15,-2 0 1,1 1 0,5 7 17,0-1 1,-6 1-1,0-1-10,2 1 1,2-1 0,2 1 0,0-1-2,0 1 0,0-1 1,-2 1-1,-2-1 19,-2 0 0,1 1 1,5-1-1,0 1-1,0-1 0,0 1 0,0-1 0,0 1 10,0-1 0,0 1 1,0-1-1,0 1 8,0-1 1,0 2 0,0 3-1,0 1 7,0-2 1,0-1-1,0-3 1,0 3-11,0 3 0,0-4 1,0 5-1,0-5-4,0-1 1,0 5-1,0 0 1,0-2-9,0-1 1,0-3 0,0 3 0,0 1 4,0 2 1,0 3 0,0-5 0,0 2 4,0-1 1,0-1-1,0 0 1,0 4-8,0 3 0,0-5 0,0 4 0,0-2-2,0-3 1,0-1 0,0 0 0,0 3-5,0-3 1,0-2 0,0-1 0,0-1-7,0 1 1,0 5-1,2 0 1,1-1 3,3-3 1,0-1-1,-6 1 1,0 2 15,0 3 0,0-1 0,0-4 0,0 3-21,0 1 1,6 0 0,0-5 0,-2 1-18,-2 4 0,-2-3 0,0 3 0,2-4 20,3-1 1,-3-1 0,4 1 0,-4-1-1,-2 1 0,0 5 0,0 0 0,0-1-14,0-3 1,6-1 0,0 1 0,-2 2-4,-2 3 1,-2 1 0,0-4 0,0 2 0,0-1 1,0-1 0,0 0 0,0 3 10,0-3 0,0 0 0,1 1 0,3 1-21,2-2 1,0-1 0,-6-3-1,0 1 35,0-1 1,0 1 0,0 1 0,0 2-18,0 3 0,0-1 1,0-4-1,0 3 2,0 1 1,0 2-1,0-3 1,0 1 0,0-2 1,0 4-1,0-1 1,0-1-2,0 2 0,6-3 0,0 5 0,-2-2 14,-3-4 0,-1 5 0,0-3 0,0 0-2,0 2 0,0-5 0,0 3 0,0-2-15,0 3 0,0-5 0,0 6 0,0-1-5,0-1 1,0 2 0,2-4 0,2 3 5,2-3 1,0 0 0,-6 1-1,0 1-31,0-2 0,0 5 0,0-3 0,0-2 9,0-1 0,0 3 0,0 0 0,0-1 11,0-3 0,0 4 1,0 1-1,0-3-11,0-2 0,0-1 0,0 1 0,0 3 35,0 1 0,0 0 1,0-5-1,0-1-13,0 1 0,0-1 1,0 0-1,0 1 12,0-1 1,0 7 0,0-1-1,0-2-36,0-1 1,0-3-1,0 1 1,0-1 66,0 1 0,0-1 0,0 0-22,0 1 0,0-1 0,0 1 1,0-1-5,0 1 0,0-7 0,0 1 1,0 2-3,0 1 1,0 3 0,0-1-14,0 1 0,2-3 0,2-1-51,2-3 0,-1 1-124,-5 5 1,0-5-131,0 0 1,0-6-220,0 5 1,0-9 534,0-2 0,-31-101 0,12 34 0,0 0 0</inkml:trace>
</inkml:ink>
</file>

<file path=ppt/ink/ink2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6:17.503"/>
    </inkml:context>
    <inkml:brush xml:id="br0">
      <inkml:brushProperty name="width" value="0.025" units="cm"/>
      <inkml:brushProperty name="height" value="0.025" units="cm"/>
      <inkml:brushProperty name="color" value="#FFFFFF"/>
    </inkml:brush>
    <inkml:brush xml:id="br1">
      <inkml:brushProperty name="width" value="0.04286" units="cm"/>
      <inkml:brushProperty name="height" value="0.04286" units="cm"/>
      <inkml:brushProperty name="color" value="#FFFFFF"/>
    </inkml:brush>
  </inkml:definitions>
  <inkml:trace contextRef="#ctx0" brushRef="#br0">86 1033 21716,'-18'0'-348,"1"0"1,-1 0 76,1 0 346,7 0 0,4 0 1,12 0-87,6 0 0,-2 0 0,1 0 0,3 0-18,1 0 0,3 0 1,-1 0-1,1 0 27,-1 0 1,3 0 0,1 0 0,2 0 10,-1 0 1,3 0 0,0 0 0,0 0 48,1 0 0,3 0 0,-4 0 0,0 0 90,0 0 0,6 0 0,-3 0 0,1 0 24,0 0 0,0 0 1,6 0-1,0 0-64,0 0 0,0 0 1,-1 0-1,3 0-95,4 0 1,-2 0 0,7 0 0,1 0-64,-2 0 0,5 0 1,-3 0-1,3 0-39,3 0 1,-7 0 0,-1 0 0,-1 0 24,1 0 0,-6 0 0,0 0 0,-4 0 33,-1 0 1,-6 0 0,9 0-1,-3 0 32,-3 0 1,1 0 0,2 0 0,1 0 35,0 0 0,0 0 0,-2 0 0,-2 0 46,-2 0 0,1 0 0,4 0 1,-1 0-6,-3 0 0,3 0 1,-4 0-1,4 0-4,2 0 0,-6 0 0,0 0 0,4 0-69,6 0 1,-1 0 0,9 0 0,1 0-19,3 0 1,1 0-1,1 0 0,1 0-110,4 0 0,-1 0 0,5 0 0,0 0 32,0 0 1,2 0-1,6 0 1,0 0 48,-1 0 1,1 0 0,2 0-1,4 0 23,5 0 1,-5 0 0,-4 0 0,-6 0 110,0 0 1,4 0-1,3 0 1,5 0 0,1 0 0,-5 0 0,2 0 1,-2 0-68,1 0 1,-3 0 0,4 0 0,-4 0 13,-3 0 0,9 0 0,2 0 0,1 0-45,1 0 0,-9 0 0,3 0 1,-2 0-9,1 0 0,-3 0 0,6 0 0,-3 0-12,1 0 1,8 0-1,-5 0 1,-1 0 4,-8 0 1,0 0 0,-6 0 0,3 0-12,3 0 1,0 0 0,0 0 0,0 0 16,0 0 0,0 0 1,-11 0 0</inkml:trace>
  <inkml:trace contextRef="#ctx0" brushRef="#br0" timeOffset="1">7724 1033 22772,'9'0'-3,"51"0"-17,-1 0 0,-1 0-4,2 0 0,-4 0 0,6 0 0,-2 0 12,-3 0 1,-1 0-1,0 0 1,4 0 23,3 0 0,-7 0 0,2 0 0,-4 0-4,-1 0 0,-1 0 0,3 0 0,-1 0-6,-2 0 0,5 0 1,-13 0-1,1 0-4,-4 0 0,1 0 0,-1 0 0,-2 0 2,-2 0 0,-4 0 0,0 0 0,0 0 10,3 0 0,1 0 1,-6 0-1,-2 0-4,3 0 0,1 0 0,0 0 0,-2 0-8,-2 0 1,-8 0-1,4 0 1,-1 0 7,-1 0 0,0 0 1,-5 0 19,-1 0 1,0 0 0,1 0-25,-1 0 0,1 0 0,-1 0-4,1 0 1,-7 0 0,1 0 0,2 0-1,1 0 1,3 0-1,-1 0 13,1 0 1,5 0-1,2 0 1,0 0 6,1 0 1,5 0 0,-2 0 0,4 0-14,2 0 1,0 0 0,1 0 0,3 0-17,2 0 1,6 0 0,-3 0 0,3 0-7,1 0 1,5 0 0,-11 0-1,3 0 25,3 0 0,9 0 0,3 0 0,0 0-4,0 0 1,4 0-1,-4 0 1,1 0 30,-1 0 0,0 0 0,-4 0 1,2 0 7,-1 0 1,3 0 0,-2 0 0,0 0-50,2 0 0,1 0 1,5 0-1,-4 0-18,-2 0 0,4 0 0,-6 0 0,-4 0 5,-5 0 0,5 0 0,-5 0 0,-3 0 31,-1 0 1,1 0 0,-3 0 0,2 0 29,3 0 1,-3 0 0,0 0 0,-1 0-31,1 0 0,-6 0 0,1 0 0,-3 0-45,-2 0 1,-2 0-1,-2 0 1,-2 0-11,2 0 1,0 0 0,-1 0 0,-5 0-10,0 0 0,-6 0 0,5 0 0,-5 0 70,-1 0 1,-1 0-1,0 0 43,1 0 1,-1 0 0,1 0-48,-1 0 0,1 0 1,-1 0-5,1 0 0,-1 0-6,1 0 1,-1 0 0,1 0-10,-1 0 0,-5 0 0,-1 0-3,3 0 1,1 0-1,3 0 2,-1 0 1,-5 0 0,0 0 0,1 0 1,3 0 0,1 0 0,1 0 1,-7 0-1,1 0 14,2 0 1,1 0 0,3 0 3,-1 0 1,0 0-1,1 0-27,-1 0 0,1 0 0,-1 0 0,1 0-9,-1 0 1,1 0-1,-1 0 1,1 0 10,-1 0 0,1 0 0,-1 0 75,1 0 0,-1 0 1,0 0-1,1 0 7,-1 0 0,1 0 0,-1 0-50,1 0 0,-7 0 1,1 0 0,2 0 0,-5 0 1,3 0 25,2 0 1,-5 0-8,3 0 1,0 0 0,5 0 9,0 0 0,1 0 1,-1 0-1,1 0-8,-1 0 1,-5 0 0,0 0 0,1 0-40,3 0 0,1 0 0,1 0 0,-1 0 1,-5 0 0,-1 0-22,3 0 0,-4 0 110,1 0 1,1 0-3,5 0-43,-7 0-86,-2 0-124,-8 0-502,0 0 1,-54 0 0,-14 0 0</inkml:trace>
  <inkml:trace contextRef="#ctx0" brushRef="#br1" timeOffset="2632">6635 472 7802,'-10'17'104,"1"-7"1,5-2 188,-2-1 0,0-3 0,6 8 52,0 2 0,0 1 1,0 3-115,0-1 1,0 0 0,0 3-1,0 1-4,0 3 0,0 7 0,0-2 1,2 4-45,4 2 0,-4 5 0,5 3 0,-1 0-40,0-1 0,0 5 1,-4-6-1,2-1-112,2 3 0,-1-6 0,-5 4 0,2-6-2,4-6 0,-4 4 0,4-6 0,-4 0-6,-2-4 1,0-3 0,0-3 0,0 1-61,0-1 1,0-5 0,0 0-770,0 1-106,0-5 1,0-2-27,0-12 1,0-4 937,0-7 0,-8 7 0,-2 2 0</inkml:trace>
  <inkml:trace contextRef="#ctx0" brushRef="#br1" timeOffset="3511">7037 18 7806,'7'-10'1192,"-5"2"-567,6 8 0,-6 0-93,4 0 1,-4 2-247,4 4 1,-4 4-1,-2 7 1,1 1-51,5-1 1,-4 6-1,4 3 1,-4-1-57,-2 0 0,0 6 0,0 0 0,0 6-75,0 4 1,2 1 0,2-1-1,2 4-43,-2-1 1,-3 5 0,-1-6-1,2 1-107,4 5 0,-4 1 1,4 3-1,-2-1 15,2 0 1,-2 3 0,5 1 0,-1 2 51,-4-1 0,4-3 1,-3 0-1,-1 2-23,-2 3 0,4-1 1,0-6-1,-2-1-29,-2-5 1,4 5 0,-1-7 0,1 1-70,2-4 0,-6-10 1,6-2-1,-2 2-49,-1 2 0,1-4 0,-6-2 0,0-2-29,0-3 1,6-3 0,0-1-725,-2-1 243,-2-7 1,-2-4-1345,0-12 2002,0-4 0,-8-69 0,-2-16 0</inkml:trace>
</inkml:ink>
</file>

<file path=ppt/ink/ink2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16:22.352"/>
    </inkml:context>
    <inkml:brush xml:id="br0">
      <inkml:brushProperty name="width" value="0.04286" units="cm"/>
      <inkml:brushProperty name="height" value="0.04286" units="cm"/>
      <inkml:brushProperty name="color" value="#FFFFFF"/>
    </inkml:brush>
  </inkml:definitions>
  <inkml:trace contextRef="#ctx0" brushRef="#br0">35 18 7806,'-10'-2'-14,"3"-2"332,-1-1 370,6-1-18,-6 6 28,8 0-117,0 0-303,8 0 0,-4 0-35,7 0 0,-5 0-65,6 0 1,-1 0-29,7 0 0,-6 0-38,-1 0 0,1 0 34,5 0 1,-5 0 28,0 0 0,-1 0 9,7 0 0,-7 0 28,1 0 1,0 0-66,5 0 1,-5 0-75,-1 0 1,-5 0-128,6 0 1,-6 0 81,5 0 0,-5 0 4,6 0 0,-6 0 17,5 0 0,-7 2 1,4 2 45,0 1 1,-4 1 5,7-6-40,-7 0-45,12 0 0,-13 6-24,9 0 15,-8 0 1,6-6 5,-4 0-9,-5 0 1,9 0-15,-4 0-204,-4 0-770,6 0-1767,-1 0 2751,-5 0 0,-17 0 0,-14 0 0</inkml:trace>
</inkml:ink>
</file>

<file path=ppt/ink/ink2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27.553"/>
    </inkml:context>
    <inkml:brush xml:id="br0">
      <inkml:brushProperty name="width" value="0.04286" units="cm"/>
      <inkml:brushProperty name="height" value="0.04286" units="cm"/>
      <inkml:brushProperty name="color" value="#FFFFFF"/>
    </inkml:brush>
  </inkml:definitions>
  <inkml:trace contextRef="#ctx0" brushRef="#br0">190 27 7112,'8'-8'1205,"-3"-2"-51,-4 7-492,-1-3 0,0 8-381,0 2 0,4-1 0,1 7 0,-2 0-21,-1 2 1,-2 1-1,0 1 1,0 0-65,0 0 1,0-1 0,1 2 0,2 2-86,2 0 1,-1 6 0,-4-3 0,0 1-20,0 3 1,0 2-1,0 1 1,0 0-17,0 0 1,0 4 0,0 1-1,0 0 29,0 1 0,0-3 0,0 5 0,0 0 10,0-1 0,0-2 0,0 3 0,0-1-22,0 1 1,0-5 0,0 1 0,0-1-17,0 2 1,0-3 0,0 3 0,0-4 17,0-1 1,0 2 0,0 1 0,0 2 3,0-2 0,0-2 1,0-1-1,0 0 5,0 1 0,0-6 0,0 1 0,0 0 9,0-2 0,0 5 1,0-4-1,0 4 5,0 1 0,0-5 0,0 1 0,0 1-59,0 2 1,0-1 0,0-1 0,0-1-10,0 1 0,4 1 0,1 3 0,-2-3-15,-1-2 1,-2 2 0,0-2 0,0 3-14,0 1 0,0-2 1,0-1-1,0-1 1,0 1 1,0 2-1,0 1 1,0 0 5,0 0 1,0-4-1,0-1 1,0 2 10,0 2 0,0 1 0,0 0 1,0 0-26,0 1 0,0-3 0,0 1 0,0-1-23,0 4 0,1 0 1,2-5-1,2-1 1,-3 1 0,0 4 1,-2 1-1,0-3 4,0-1 1,0-4-1,0 2 1,2 1-16,2 2 1,-2-4 0,2 1 0,-2 1-24,-2 1 1,0 2 0,0-1 0,0-2 36,0-1 1,0 0 0,2 3 0,1 1-19,1 1 0,0-3 0,-4-1 0,0-1 7,0 1 0,0 1 1,0-1-1,0-3-5,0-2 0,0 1 0,0-2 0,2 3-13,2 0 1,-2 3 0,3-4 0,-4 1-12,-1 3 0,0 0 1,0 0-1,0-1 3,0 1 1,0 0 0,0 2 0,0-2 7,0 0 0,0 5 0,0-7 0,0 2-30,0-1 0,0 3 1,0-5-1,0-1 71,0-2 0,0 3 0,0-2 0,0 0 12,0 1 0,0 2 1,0-3-1,0-1-16,0 1 1,0-2 0,0 4 0,0-1-32,0-4 1,0 4 0,0 0-1,0-1-69,0 0 1,0 1 0,0-3 0,0 1 17,0-2 0,0 4 1,2-2-1,1-2 48,1 0 0,0 2 1,-4 0-1,0 0 38,0 2 1,0-6 0,0 6-1,0-2 29,0 0 1,0 5 0,0-5-1,0 0-28,0 2 1,0-4 0,0 5 0,0 1-20,0-1 0,0-5 1,0 2-1,0-1-7,0 1 0,0-3 0,0 3 0,0-1 11,0 0 0,0-1 0,0 2 1,0-2-3,0 3 1,0-5-1,0 6 1,0-1 2,0-2 0,0 6 0,0-4 0,0 1-23,0 0 0,0 2 1,0-2-1,0-1-12,0 1 0,2-2 0,1-3 1,2 1 7,-2 3 0,-2-1 1,-1-5-1,0 1 22,0-1 1,0 1-1,0-1 1,0 1-3,0 0 1,0 0-1,0-1 1,0 2 16,0 3 1,0-3 0,0 5-1,0-2 29,0 0 0,0 1 0,0-2 1,0 1-63,0-2 0,0 5 0,0-3 0,0-2-7,0-1 1,4 3 0,1 0-1,-2-2 21,-1 0 0,-2-3 1,0 3-1,0 0 21,0 2 0,0 0 0,0-4-4,0 0 0,0-1 0,0 1 0,0-1-68,0 0 0,0-3 0,0-1-239,0 1 0,0-2-900,0 1 0,0-7-1469,0-2 2673,0-13 0,-10-40 0,-5-17 0,5 18 0,0 0 0,0 0 0</inkml:trace>
  <inkml:trace contextRef="#ctx0" brushRef="#br0" timeOffset="764">231 82 7761,'8'-14'373,"-4"0"0,-1 7 591,2 3 249,-3 2-1015,3 2 1,-7 2 0,-1 2 0,-5 6 31,0 8 1,-4-2-1,3 6 1,-3 2-133,-2 2 1,1 6 0,-2 1 0,-2 1-63,0 4 1,-4 0 0,5 0-1,-2-2-197,1 2 1,2-6-1,1 0 1,3-5-768,1-4 1,5-8-855,5-6 1782,0-12 0,36-59 0,-14 18 0,1-1 0</inkml:trace>
  <inkml:trace contextRef="#ctx0" brushRef="#br0" timeOffset="1081">272 123 7763,'2'-8'1905,"2"3"-951,-3 4 1,11 2-597,-2 4 1,-3 1 0,2 4 0,2 0 10,1 0 1,-3 4 0,-1 2-1,3 4-33,2 1 1,0-3 0,2 4 0,2 3-269,1 0 0,-1 2 1,-3 2-1,0 1-55,0 2 0,-1-1 0,1-4 1,-1-1-177,1-3 1,-2 1-1,-2-6 1,-1-1-715,2-3 0,-5-4 0,0-3-392,0-1 0,-3-2 1269,6-4 0,-6 0 0,3 0 0</inkml:trace>
</inkml:ink>
</file>

<file path=ppt/ink/ink2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44.968"/>
    </inkml:context>
    <inkml:brush xml:id="br0">
      <inkml:brushProperty name="width" value="0.025" units="cm"/>
      <inkml:brushProperty name="height" value="0.025" units="cm"/>
      <inkml:brushProperty name="color" value="#FFFFFF"/>
    </inkml:brush>
  </inkml:definitions>
  <inkml:trace contextRef="#ctx0" brushRef="#br0">14 0 20346,'-8'0'1947,"2"0"-1612,6 0 1,2 0-1,2 0-108,6 0 1,1 0 0,3 0-1,1 0 27,3 0 0,4 0 0,5 0 1,0 0 15,-1 0 1,8 0 0,2 0-1,3 0-36,2 0 1,4 0-1,2 0 1,1 0-114,3 0 0,0 0 0,2 0 0,0 0-55,3 0 1,-3 0-1,0 0 1,3 0-60,0 0 0,5 0 1,-3 0-1,1 0-86,1 0 0,-3 0 0,7 0 1,0 0 93,3 0 0,-3 0 0,2 0 0,4 0 72,-1 0 0,5 0 0,0 0 0,1 0-67,-36 0 0,1 0 0,-1 0 0,2 0 0,-1 0 0,1 0 0,0 0 0,-1 0-58,1 0 0,0 0 0,0 0 0,-1 0 0,1 0 0,1 0 0,0 0 0,0 0 30,1 0 1,0 0 0,5 0-1,-1 0 1,-1 0 0,-1 0-1,-1 0 1,0 0 5,1 0 1,0 0 0,-3 0-1,-1 0 1,5 0 0,1 0 0,-1 0-1,1 0-3,0 0 0,-1 0 1,2 0-1,-2 0 1,-4 0-1,0 0 1,1 0-1,2 0 51,-1 0 1,0 0-1,1 0 1,0 0-1,0 0 1,1 0 0,-1 0-1,-1 0-40,0 0 1,-1 0-1,2 0 1,-2 0 0,1 0-1,-1 0 1,3 0-1,1 0-36,-1 0 0,1 0 0,0 0 1,-1 0-1,-3 0 0,-1 0 1,1 0-1,1 0-18,1 0 1,-1 0-1,0 0 1,1 0 0,1 0-1,0 0 1,-2 0-1,0 0 45,1 0 1,-2 0-1,3 0 1,0 0 0,-1 0-1,2 0 1,0 0 0,1 0 35,-1 0 1,0 0-1,3 0 1,0 0 0,-4 0-1,2 0 1,0 0 0,2 0-20,-1 0 0,-1 0 0,2 0 0,0 0 0,-2 0 0,0 0 0,0 0 0,-1 0-8,2 0 0,0 0 1,-2 0-1,1 0 0,3 0 1,-1 0-1,-1 0 1,0 0 4,-2 0 1,1 0 0,1 0 0,0 0 0,-4 0 0,0 0 0,2 0 0,0 0 25,0 0 0,0 0 1,1 0-1,-1 0 1,0 0-1,0 0 1,-1 0-1,0 0-10,-1 0 0,0 0 1,1 0-1,0 0 0,3 0 1,0 0-1,1 0 0,-1 0 55,0 0 1,0 0 0,-1 0 0,0 0 0,1 0-1,-2 0 1,1 0 0,0 0-77,2 0 1,0 0 0,-1 0 0,1 0-1,0 0 1,1 0 0,-4 0 0,1 0-62,-1 0 0,0 0 0,-1 0 0,1 0 0,0 0 0,1 0 0,-1 0 0,-1 0-28,0 0 1,-1 0 0,-1 0 0,-1 0 0,-2 0 0,-1 0 0,1 0-1,0 0 41,-1 0 0,1 0 0,1 0 0,0 0 0,-1 0 0,0 0 1,34 0 28,-5 0 0,3 0 0,1 0 0,0 0 77,0 0 0,-4 0 0,-4 0 0,-3 0-1,1 0 1,1 0 0,-2 0-1,-2 0-177,-1 0 0,-5 0 0,6 0 0,-4 0-9,-2 0 1,1 0 0,-7 0 0,1 0-32,0 0 1,-1 0 0,4 0 0,-3 0 109,-5 0 1,-2 0 0,1 0 0,2 0 76,-3 0 0,-1 0 1,-2 0-1,-3 0-7,0 0 0,-6 0 1,4 0-1,-2 0 76,-3 0 1,-3 0 0,-3 0-1,-3 0-111,-1 0 0,2 0 0,-4 0 117,-1 0 1,-2 0 268,-1 0-162,-1 0-377,-5 0 0,-3 0-158,-10 0 1,2 0 0,-6 0-491,-2 0 1,-1 0 809,-1 0 0,-23 0 0,-8 0 0,-4 0 0,0 0 0</inkml:trace>
</inkml:ink>
</file>

<file path=ppt/ink/ink2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0:52.518"/>
    </inkml:context>
    <inkml:brush xml:id="br0">
      <inkml:brushProperty name="width" value="0.025" units="cm"/>
      <inkml:brushProperty name="height" value="0.025" units="cm"/>
      <inkml:brushProperty name="color" value="#FFFFFF"/>
    </inkml:brush>
  </inkml:definitions>
  <inkml:trace contextRef="#ctx0" brushRef="#br0">54 0 20211,'-14'0'341,"1"0"0,4 0 768,0 0 210,6 0-709,-3 0 1,8 0-256,2 0 0,-1 0 0,6 0-131,2 0 1,5 0 0,3 0 0,-3 0-22,-1 0 1,3 0 0,2 0 0,1 0-50,3 0 1,1 0 0,4 0 0,1 0-89,2 0 1,6 0-1,-4 0 1,2 0-73,1 0 1,-3 0-1,4 0 1,-2 0 74,2 0 0,-1 0 0,1 0 0,-2 0-27,2 0 0,-3 0 1,-1 0-1,1 0-59,0 0 1,-1 0 0,4 0-1,-2 0-9,2 0 0,1 0 0,0 0 1,-2 0-25,0 0 0,-1 0 0,3 0 0,-1 0 10,-2 0 0,-2 0 1,4 0-1,-1 0 9,0 0 0,3 0 0,-2 0 1,0 0 7,-2 0 0,2 0 1,6 0-1,1 0 36,-2 0 0,0 0 1,-1 0-1,3 0 20,5 0 0,2 0 1,4 0-1,2 0 3,0 0 0,7 0 0,-3 0 0,1 0-14,0 0 0,1 0 0,3 0 0,2 0-23,4 0 0,1 0 0,-35 0 1,1 0-1,37 0-49,-39 0 0,1 0 0,2 0 0,0 0 0,1 0 0,0 0 1,2 0-1,-1 0 77,2 0 1,0 0 0,-3 0 0,2 0 0,1 0 0,1 0 0,3 0 0,-1 0-28,3 0 0,0 0 0,0 0 0,1 0 0,0 0 0,0 0 0,1 0 0,-1 0-126,1 0 1,1 0 0,2 0 0,0 0-1,1 0 1,0 0 0,2 0 0,1 0 157,0 0 1,-1 0 0,-2 0 0,1 0 0,1 0 0,1 0 0,1 0 0,1 0 58,3 0 0,0 0 0,-1 0 0,0 0 0,0 0 0,-1 0 0,-1 0 0,1 0-236,-1 0 0,2 0 0,1 0 0,1 0 0,3 0 0,-1 0 0,1 0 0,-1 0 127,0 0 0,-1 0 0,-4 0 0,2 0 0,0 0 0,0 0 0,2 0 0,1 0-25,2 0 1,-1 0 0,-4 0 0,0 0 0,1 0 0,-1 0-1,-2 0 1,-1 0 17,0 0 1,-1 0-1,0 0 1,1 0 0,0 0-1,0 0 1,-1 0-1,0 0 74,-3 0 1,0 0-1,-3 0 1,1 0-1,-1 0 1,-1 0 0,0 0-1,2 0-150,0 0 1,1 0 0,-6 0 0,0 0 0,0 0 0,-1 0 0,-3 0 0,-2 0 93,-2 0 1,2 0 0,1 0 0,-1 0-1,0 0 1,0 0 0,-1 0 0,0 0 64,0 0 0,-2 0 1,-1 0-1,-1 0 1,37 0-1,-2 0 7,-2 0 0,-4 0 1,2 0-1,-6 0-19,-6 0 0,1 0 0,-2 0 0,-6 0 207,-5 0 0,0 0 0,-2 0 0,0 0-328,1 0 0,-8 0 0,3 0 1,-3 0 402,-4 0 1,5 0 0,-4 0-1,0 0-428,-4 0 0,-2 0 1,-2 0-1,0 0 303,1 0 0,-2 0 1,0 0-1,-2 0-247,-1 0 0,-2 0 0,3 0 0,-3 0 31,-2 0 1,1 0 0,-3 0 0,1 0-49,-2 0 0,0 0 0,-3 0 32,1 0 0,-1 0 0,1 0 34,-1 0 1,-4 0 0,0 0 83,2 0 1,-3 0-44,0 0 1,-3 0 11,4 0 1,0 0-63,5 0 0,-5 0-34,0 0 1,-5 0-41,6 0 0,-2 0 59,6 0 1,-5 0-1,0 0 18,2 0 1,0 0-1,3 0-38,0 0 0,0 0 0,-1 0-23,0 0 0,2 0 0,2 0 1,1 0 46,-1 0 1,-1 0 0,1 0 0,1 0 0,-2 0 1,1 0 0,0 0 0,1 0 10,-1 0 0,-3 0 0,0 0 0,0 0-14,-1 0 0,1 0 0,-1 0 0,1 0-2,-1 0 1,-4 0 0,0 0 0,2 0-19,1 0 0,-3 0 0,0 0-72,1 0 0,3 0-5,0 0 0,1 0 95,-1 0 0,-4 0 28,1 0 1,-6 0 15,5 0 0,-4 0 0,4 0-296,1 0 1,-2 0 330,0 0 0,2 0-59,4 0 0,-1 0-78,1 0 0,-1 0 25,0 0 1,1 0 0,-1 0 8,1 0 0,-5 0 135,0 0 160,0 0-211,-2 0-104,0 0-324,-7 0-194,0 0 602,6 0 0,-3 0 13,6 0 1,0 0-39,5 0 0,-6 0-99,2 0 0,-1 0 123,4 0 55,-5 0-90,4 0 0,-9 0-60,6 0 13,-6 0 233,3 0-136,-6 0-155,0 0 93,6 0 38,-5 0 1,7 0-51,-3 0-34,-4 0 0,6 0 3,-2 0 175,-4 0 1,7 0-118,-3 0 115,-4 0-208,5 0 0,-5 0-461,4 0 469,-3 0 0,5 0 481,-3 0-260,-2 0 1,6 0-268,-4 0 129,-2 0 0,6 0-23,-5 0 76,-1 0 1,6 0-4,-4 0-49,-2 0 0,6 0-190,-4 0-557,-3 0-451,5 0 0,-4 0 1211,3 0 0,-16 0 0,2 0 0</inkml:trace>
</inkml:ink>
</file>

<file path=ppt/ink/ink2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1:30.432"/>
    </inkml:context>
    <inkml:brush xml:id="br0">
      <inkml:brushProperty name="width" value="0.5" units="cm"/>
      <inkml:brushProperty name="height" value="1" units="cm"/>
      <inkml:brushProperty name="color" value="#E6E6E6"/>
      <inkml:brushProperty name="tip" value="rectangle"/>
      <inkml:brushProperty name="rasterOp" value="maskPen"/>
    </inkml:brush>
  </inkml:definitions>
  <inkml:trace contextRef="#ctx0" brushRef="#br0">0 109 11872,'23'43'983,"1"-11"0,-17-26 0,19-18 0,-10 9 0,16-15 0,-5 10 0,2 1 0,4 1 0,-12 6 0,-1 0 0,-1 0 0,2 0 0,0 0 0,5 6 0,-11 1 0,5 1 0,-1 3 0,2-3 0,12 6 0,-4-1 0,10-5-731,-4-2-252,6-6 0,6 0 0,-5 0 0,10 0 0,-10-6 0,11-2 0,-11 1 0,5-5 0,-6 10 0,-1-10 0,1 10 0,0-3 0,-6 5 0,4 0 0,-11 0 0,12 0 0,-12 0 0,11 0 0,-4 0 0,6 5 0,-6-3 0,10 10 0,-10-10 0,13 4 0,-8-6 0,7 0 0,-5 6 0,10-5 0,-3 5 0,5-6 0,0 0 0,1 0 0,-1 0 0,-6 0 0,5 0 0,-11 7 0,4-6 0,2 5 0,0-6 0,0 0 0,-1 0 0,-1 0 0,-4 0 0,6 0 0,-2 0 0,-4 0 0,11 0 0,-11 0 0,4-6 0,2 5 0,-6-6 0,11 1 0,-12 5 0,6-5 0,0 6 0,-5 0 0,5 0 0,0 0 0,-6 0 0,7 0 0,-2 0 0,-4 0 0,5 0 0,0 0 0,-5 0 0,11 0 0,-11 0 0,11 0 0,-5 0 0,6 0 0,1 0 0,-1 0 0,0 0 0,0 6 0,0 1 0,7 1 0,-5-2 0,10 0 0,-5-5 0,7 6 0,6-7 0,-5 0 0,5 0 0,-6-7 0,0 6 0,-1-5 0,1 6 0,-6 6 0,4-5 0,-4 6 0,0-1 0,-2-5 0,-6 6 0,-5-7 0,3 0 0,-10 0 0,11 0 0,-10 5 0,10-3 0,-11 4 0,10-6 0,-10 0 0,5 0 0,-6 0 0,-1 0 0,1 0 0,0 0 0,-1 0 0,2 0 0,-2 0 0,0 0 0,1-6 0,0 4 0,5-3 0,-3 5 0,4 0 0,-7 0 0,1 0 0,0 0 0,-1 0 0,1 0 0,-1 0 0,2 0 0,-2 0 0,7 0 0,-5 0 0,5 0 0,-13 0 0,6 0 0,-6 0 0,7 0 0,-7 5 0,6-3 0,-12 4 0,5-6 0,-6 0 0,0 0 0,1 0 0,-1 0 0,0 0 0,6 0 0,2 6 0,6-4 0,-1 9 0,7-9 0,1 4 0,6-6 0,0 0 0,-5 0 0,3 0 0,-10 0 0,11 0 0,-10 0 0,3 0 0,1 0 0,-5 0 0,11 0 0,-11 0 0,11 0 0,-5 0 0,6 0 0,-5 0 0,9-6 0,-8 4 0,17-9 0,-12 9 0,12-10 0,0 10 0,2-10 0,-29 8 0,0 1 0,1 0 0,0-2 0,0-1 0,1 0 0,4 2 0,1 0 0,-3 1 0,1-1 0,0 1 0,-1 0 0,0 2 0,0 2 0,31-1 0,-1 0 0,-13 6 0,6 1 0,-12 7 0,5-7 0,-5 6 0,-1-12 0,0 6 0,6-7 0,-4 0 0,-1-7 0,-3 6 0,-4-12 0,1 12 0,3-11 0,-10 11 0,11-6 0,-10 7 0,3 0 0,1 0 0,-5 0 0,-1 0 0,4 0 0,-9 0 0,17 0 0,-11 0 0,5-6 0,-7 5 0,1-5 0,0 6 0,-6 0 0,-3 0 0,-4 0 0,-1 0 0,0 0 0,-6 0 0,-2 0 0,2 0 0,-1 6 0,1-5 0,5 5 0,-11-6 0,10 0 0,-3 0 0,-1 0 0,-74 0 0,31 0 0,-24 0 0,-2 0 0,12 7 0,-10-6 0,4 11 0,8-4 0,1-1 0,6 0 0,6-2 0,1-3 0,0 4 0,-1-6 0,0 0 0,-4 0 0,10 0 0,-11 0 0,4-6 0,1 4 0,-4-3 0,10-2 0,-11 6 0,12-12 0,-12 12 0,11-5 0,-11 6 0,5 0 0,-6 0 0,-7 0 0,6 0 0,-11 0 0,4 0 0,-5-6 0,-7 5 0,5-6 0,-5 7 0,6 0 0,1 0 0,-1 0 0,0 0 0,-5 0 0,3 0 0,-4 0 0,7 0 0,-1 0 0,-6 0 0,5 0 0,-4 0 0,5 0 0,0 0 0,1 0 0,-1 0 0,7 0 0,6 0 0,3 0 0,9 0 0,-9 0 0,4 0 0,0 0 0,-5 0 0,11 0 0,-10 0 0,3-6 0,1 5 0,-5-5 0,12 6 0,-12-6 0,5 4 0,-6-4 0,0 0 0,0 4 0,-7-3 0,5 5 0,-9 0 0,3 0 0,-6 5 0,-5-3 0,3 10 0,-10-10 0,5 10 0,0-11 0,-10 12 0,13-6 0,-13 0 0,15 6 0,-3-12 0,6 6 0,-2-7 0,8 0 0,1 0 0,-1 0 0,6 0 0,-5 0 0,6 5 0,0-3 0,-7 4 0,6-6 0,-5 0 0,0 0 0,4 0 0,-5 0 0,7 0 0,1 0 0,-1 0 0,5 0 0,-4 0 0,5 0 0,0 0 0,-4 0 0,4 0 0,0 0 0,-5 0 0,5 0 0,-12 0 0,4 0 0,-4 0 0,6 0 0,-6 0 0,4 0 0,-10 0 0,11 0 0,-6 0 0,1 0 0,4 0 0,-3 0 0,4 6 0,1-4 0,0 3 0,6-5 0,-5 0 0,6 0 0,-2 0 0,-9 0 0,8 0 0,-10 0 0,6 0 0,-7 0 0,6 0 0,-11 0 0,4 0 0,-6 0 0,0 0 0,-5 6 0,4-4 0,-5 4 0,12-6 0,-4 0 0,4 0 0,-5 0 0,5 0 0,-4 6 0,11-4 0,-12 3 0,11-5 0,-3 6 0,4-4 0,1 4 0,0-6 0,0 0 0,-7 0 0,6 6 0,-5-4 0,6 3 0,0-5 0,0 0 0,6 0 0,-5 0 0,5 7 0,0-6 0,-5 5 0,11-6 0,-11 0 0,5 0 0,-6 0 0,-6 0 0,4 0 0,-4 0 0,6 0 0,0 0 0,-6 0 0,4 0 0,-4 0 0,6-6 0,0 5 0,-6-6 0,4 7 0,-4 0 0,0-5 0,4 3 0,-10-4 0,4 6 0,0 0 0,-3 0 0,9 0 0,-10 0 0,10 0 0,-10 0 0,10 0 0,-4 0 0,6 0 0,0 0 0,0-6 0,-6 4 0,4-4 0,-10 1 0,10 3 0,-4-10 0,0 10 0,4-4 0,-4 6 0,0 0 0,10 0 0,-9 0 0,11 0 0,-6 0 0,0 0 0,6 0 0,-5 0 0,12 0 0,-12 0 0,5 0 0,-6 0 0,0 0 0,0 0 0,-1 0 0,1 0 0,0 0 0,0 0 0,0 0 0,0 0 0,-1 0 0,2 0 0,-1 0 0,0 0 0,-1 0 0,-5 6 0,4-4 0,-10 4 0,11-6 0,-12 0 0,12 0 0,-11 0 0,4 0 0,0 0 0,-4 0 0,5 6 0,-7-4 0,6 3 0,2-5 0,0 0 0,4 0 0,-10 0 0,10 6 0,-9-4 0,9 4 0,-11-6 0,12 0 0,-5 0 0,6 0 0,-1 0 0,1 0 0,0 0 0,6 6 0,2-4 0,-1 3 0,-1-5 0,0 0 0,-5 0 0,11 0 0,-10 0 0,4 0 0,-1 0 0,-4 0 0,5 0 0,-11 0 0,3 0 0,-11 0 0,6 0 0,-1 0 0,-4 0 0,5 0 0,-7 0 0,6 0 0,-4 0 0,4 0 0,-6 0 0,1 0 0,0 0 0,-2 0 0,2 0 0,5 0 0,-4 0 0,4 0 0,-5 0 0,5 0 0,-4 0 0,10 0 0,-10 0 0,10 0 0,-4 0 0,6 0 0,0 0 0,0 0 0,0 0 0,0 0 0,-1 0 0,1 0 0,0 0 0,6 0 0,-5 0 0,12 0 0,-12 7 0,5-6 0,-1 5 0,3 1 0,0-7 0,-2 7 0,0-1 0,0-5 0,2 5 0,-2-6 0,0 0 0,-4 6 0,10-5 0,-11 6 0,4-7 0,1 0 0,-4 0 0,4 0 0,0 0 0,-5 0 0,5 0 0,0 0 0,-4 0 0,9 0 0,-9 0 0,4 0 0,0 0 0,-5 0 0,10 0 0,-9 0 0,4-7 0,0 6 0,1-11 0,1 5 0,4 0 0,-11 0 0,11 1 0,-10 5 0,4-6 0,0 7 0,-5 0 0,10 0 0,-9 0 0,4 0 0,0 0 0,-5 0 0,11 0 0,-11 0 0,5 0 0,0 0 0,-4 0 0,10 7 0,-11-6-317,11 12 97,-11-13-764,11 7 0,-10-7 0,4 0 0,0 0 275,7 24 605,8-12 410,6 20-783,6-13 1447,-5-4-741,30-1-174,-20-9 16,21-10-83,-13 3 110,3-10 1,-1 10-30,-1-9-111,-1 9-14,2-4 82,1 6 94,-75 0-59,36-6-74,-57 4 4,61-3-556,5 5 585,2-30-19,6 16-9,0-24-120,0 24 330,0 1-449,0-12 89,0 7 3,0-6 282,0 3-584,0 7-51,-18-6 457,7 6-235,-14 6 94,18-16-305,7 8 599,7-11 335,0 8 546,6 5-383,12 18-582,-7-7-125,14 16 22,-13-13 125,-4 0-286,11 0 0,-23-37 0,2-8 0</inkml:trace>
</inkml:ink>
</file>

<file path=ppt/ink/ink2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4:57.949"/>
    </inkml:context>
    <inkml:brush xml:id="br0">
      <inkml:brushProperty name="width" value="0.04286" units="cm"/>
      <inkml:brushProperty name="height" value="0.04286" units="cm"/>
      <inkml:brushProperty name="color" value="#FFFFFF"/>
    </inkml:brush>
  </inkml:definitions>
  <inkml:trace contextRef="#ctx0" brushRef="#br0">35 2883 7899,'10'-2'610,"-4"-4"1,-2 4-35,2-4 1,-2 4-278,7 2 1,1 6 0,5 0-88,1-2 1,1-2 0,2-2 0,3 0 6,-3 0 0,6 0 0,2 0 1,4 0-11,2 0 0,2 0 0,2-2 1,4-2-79,1-2 1,3-8 0,5 3 0,-1-5-18,-5-1 1,7 5 0,-5 0-1,5-1-25,-3-3 1,-7-1-1,1-1 1,1 1 19,0-1 1,-5 1 0,5 2-1,-2 1 11,-4 2 0,3 3 1,1-5-1,0 4-5,-1 3 0,1-7 1,-4 2-1,3-3-3,3-3 1,-4 7 0,3-1 0,1-2-7,0-1 0,1-3 0,7 1 0,-1 0-33,0-1 1,1-5 0,-1-1-1,3 1 23,3-2 1,-4 6-1,2-5 1,-5 5-43,-5 1 1,3 5 0,5-1 0,1-1-37,-5 1 0,-1 1 0,3-5 1,2-1 33,5-5 1,-9 5 0,4-4 0,-1 3 22,-5 3 0,3-3 1,3-1-1,0-2-10,-3 1 1,-5 3-1,3 0 1,-3-3-28,3-1 1,-4 0 0,1 3 0,1-1-16,-3-2 1,7-1 0,-5 7 0,3-2 12,-3-5 0,5 5 0,-6-4 0,1 1 46,1-1 1,-3 4 0,5-5 0,-5 3-68,-1-2 0,6 3 0,-5-3 0,3 2-24,-1-3 1,-5 5-1,4-4 1,-1 1-38,1-1 1,2 2 0,3-7 0,-1 3-2,-3 4 0,-5 0 0,6-1 0,-1-1 43,-1 2 1,-1 1 0,-5 3 0,4-1 58,1 1 0,-5-1 0,2 1 0,-4-1 55,-2 1 1,0 5-1,0 1 1,0-3-36,0-1 0,-2-3 0,-2 1 1,-2-1-49,2 1 1,0 1-1,0 3 1,-2 1 3,2-2 1,-4-1 0,2-3 0,0 1-4,-1-1 0,-1 1 1,-6-1-1,4 1-25,2 0 1,-3 1 0,3 2 0,0 3-3,0-3 1,-3-1-1,3-3 1,-2 1-47,-4-1 0,4 1 1,-1-1-1,-3 3-5,-1 3 1,-1-3-1,2 3 48,3-3 0,-1-1 0,-6 2 0,1 5-22,-1 1 1,1-4-1,-1 5 1,1-3-48,-1-4 1,1 5-1,-1-3 1,0 0 55,1 3 0,-1-5 1,1 6-1,-1 0 10,1 1 1,-7-5-1,1 6 50,2 2 1,-5-3 0,3-1-20,2-2 0,-5 6 1,3-4-21,2 1 1,-5 5 0,1-6 0,0 2-18,-1 0 0,1-1 0,4 3-16,-3-2 1,-5-2 57,6 2 0,-3 2 1,5-5 13,-2 1 1,-7 0-41,7 2 1,-6 3-2,6-9 0,-7 6 2,7-6 1,-2 7-3,1-7 0,3 6 0,-6-4 32,1 3 0,-3-1 150,6 2 60,-8 4 0,9-8-57,-7 5 0,2 3-56,-2-4 0,-4 2-37,4-2 1,-3 4-82,3-4-91,-4 4 0,8 2-1028,-4 0-1136,-4 0-1197,5 0 3437,-7 0 0,-7-7 0,-3-3 0</inkml:trace>
  <inkml:trace contextRef="#ctx0" brushRef="#br0" timeOffset="1216">210 2533 7956,'2'-15'3269,"4"3"-2169,-4-3-106,6 13-1020,-8-6 1,0 10 0,0 4 0,0 5-5,0 5 1,-6 1-1,-2 1 1,0-1-123,0 1 0,-5-1 0,3 3 0,-2 1 21,1 2 1,1 0 0,-3-5 0,1 1 84,-2 5 1,5-5 0,-3 4 41,-2-3 0,1-3 1,-1 1 39,3-1 0,5-1 0,-4-3 174,2-1 0,2-6 106,6 5 0,0 1-107,0 5 1,0-5-1,2-2 1,2 0-16,2-1 1,6-3-1,-4 4 1,1-1-57,5 1 0,-4 0 0,-1 3 0,1-1-73,0 2 1,1-5 0,5 3 0,-3 0-71,-1-3 0,0 7 0,5-6 0,1 1-146,-1 1 0,1-6 0,-1 3-262,0-1 0,-5-2-1227,0-6-1053,-1 0 2693,-1 0 0,-33-39 0,-16-9 0</inkml:trace>
</inkml:ink>
</file>

<file path=ppt/ink/ink2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6:07.160"/>
    </inkml:context>
    <inkml:brush xml:id="br0">
      <inkml:brushProperty name="width" value="0.04286" units="cm"/>
      <inkml:brushProperty name="height" value="0.04286" units="cm"/>
      <inkml:brushProperty name="color" value="#FFFFFF"/>
    </inkml:brush>
  </inkml:definitions>
  <inkml:trace contextRef="#ctx0" brushRef="#br0">168 1058 7867,'-7'0'159,"1"0"1,-1 0 0,2 1-1,0 1 191,0 0 0,3 0 0,-2-1 437,-1 1 0,0-1-280,1 3 1,-1-1 0,3 1-340,0 1 1,1-2 0,1 2 0,1 0-52,1 0 1,0 2 0,2-1 0,1 1-96,1-1 1,1 1-1,1 0 1,0 0-78,0-1 0,1-1 0,1 1 0,0 0 65,1-2 0,-2-1 0,0-3 0,0 0 0,0 0 0,1-3 0,-1-1 1,-1-2-5,-1 0 0,-2-3 1,0-2-1,-1-1 14,-1-1 0,1 0 0,-2 1 0,0 1 74,-2 0 0,0 1 1,-2-1-1,-3 3 184,0 1 1,-2 0 0,0 1 0,-1 0-131,0 2 1,-4-1-1,2 3 1,0 0-116,-1 2 1,0 0-1,-1 0 1,1 0-67,0 0 0,1 0 0,-1 0 0,1 3 49,0 1 1,1 2-1,1 1 1,0 1 48,0 0 1,1 3-1,0-1 1,2 1 30,0 0 1,0 0 0,3 1-1,1 1-31,0 0 0,1 0 0,0-1 0,1-1-90,1 0 1,2-1-1,2 1 1,1-3 7,2-3 1,-2 0 0,4-3 0,0 1-75,-1 0 1,2-1 0,-2-3 0,1-1 39,-1-2 1,1-2 0,1-1 0,-1-1-30,0 0 0,-2-4 0,1 2 0,-1-2 23,-1 2 0,-1-2 1,-1 1-1,0-1 64,-2 2 0,1-2 1,-3 2-1,0-1 19,-1 0 1,-2 3 0,-1 0 0,-3 1 116,-3 0 1,1 2-1,-2 0 1,0 0-83,0 0 0,-2 3 1,0-1-1,-1 1-32,-1-1 1,3 1-1,-1 2 1,0 1-13,-2 1 0,3 0 0,0 3 0,0 1 1,0 2 1,2 1-1,-1-1 1,2 1 31,1 1 1,2-1-1,0 1 1,1 1 7,2-1 1,0 1 0,1-2-1,1 0-15,1 0 0,2-2 0,2 2 0,1-2-28,2-1 1,-2-2 0,3 0 0,0-1-34,0-2 0,1 0 0,1-1 0,0 0-9,-2 0 1,1-3 0,2-1 0,0-3-52,-1-1 1,-1 0 0,-1-3 0,0 0-11,0-1 0,-2-1 1,0 1-1,-3 0 50,0 2 0,-3-1 0,1-1 1,0 1 103,-1 3 0,-4-2 1,-3 2-1,0 1 58,-2 2 1,-1-1 0,-2 2 0,0 1-71,-1 1 1,1-1 0,-1 1 0,1 0-26,0 2 1,-2 0-1,3 2 1,0 1-22,-1 0 0,0 2 0,1 3 0,1 1 5,1 1 1,2-1-1,0 2 1,1 0 76,1 1 0,1 0 0,2 0 1,0-2-36,0 2 0,1-2 0,1 0 0,2-1-66,2-1 1,1-2 0,1-2-1,0-1-12,0-3 0,1 0 0,1 0 0,0 0-71,1-3 1,-1 0 0,0-4 0,0 0-21,0-1 1,-2-2 0,0-1-1,-1 0 68,-3 0 1,1 1 0,-2 0 0,0 0 75,0 0 0,-1 2 0,-3 0 0,-1 3 59,-2 0 0,-4 2 0,-1-2 0,-1 1 18,1 1 1,-2 1 0,2 2 0,-1 1-87,-1 1 0,1 0 0,1 2 0,1 2-11,-1 1 1,0 1 0,3 1 0,0-1 3,-1 1 0,4 2 0,0 0 0,1 0 6,0 0 0,-1-1 1,4-2-1,1 0-38,3 0 1,0-1 0,2-2 0,0-2-38,1 0 0,-1-1 1,3-2-1,-2 0 5,1 0 0,-1-3 1,0-1-1,-1-2-79,-1 0 0,3-3 0,-4 0 0,0 0-68,-2 0 0,1-1 0,-1 3 1,-2-2 158,0 1 0,-1 1 0,-1 1 1,-1 1 77,-2 1 0,-2 1 0,-1-2 0,1 3 42,0 1 0,-1 2 1,-1 1-1,-1 3-58,1 0 1,1 2 0,0 0 0,0 1-19,0 0 0,0 4 0,3-2 1,1 0-8,0 1 1,3-3 0,0 1 0,0 0-24,0-1 0,0-1 1,3-4-1,1 0 1,1-2 0,2 2 1,-1-1-1,1-1-13,-1-2 0,1-3 0,-1-2 1,0-1-48,1 1 1,-3-1 0,0 0 0,-2-1 16,0 0 1,-1-1-1,-1 3 1,0 0 62,0-1 1,-1 1 0,-1 1 0,0 2-16,-2 0 0,0 1 0,-3 2 0,1 0-160,0 0 0,-1 2 0,1 1 0,-1 0-492,1 2 0,2 1 0,0 1 1,1-1 669,2 0 0,6 15 0,2 3 0</inkml:trace>
  <inkml:trace contextRef="#ctx0" brushRef="#br0" timeOffset="384">78 1296 8300,'-2'6'0,"-1"1"94,2-1 1,-2 5-1,1 4 1,0 2-205,-1 6 1,0 2 0,-2 4 0,1 4-437,-1 2 546,-1 2 0,-12 44 0,-2 11 0</inkml:trace>
  <inkml:trace contextRef="#ctx0" brushRef="#br0" timeOffset="650">187 1277 7691,'-6'2'32,"1"2"1,2 0 29,0 0 0,-2 3 0,3 2 0,0 1 3,-1 2 1,2 3 0,-3 4 0,1 4-175,2 2 1,0 3 0,-1 1 0,0 3-871,1 3 979,-3-1 0,3 26 0,-2 4 0</inkml:trace>
  <inkml:trace contextRef="#ctx0" brushRef="#br0" timeOffset="900">257 1283 7691,'-5'6'-217,"0"1"1,3-1 60,2 1 1,-3 2 0,1 2 0,0 4 430,-1 2 1,3 4 0,-3 3-1,2 3-479,-1 3 1,1 4 203,-1 0 0,-4 34 0,-2 7 0</inkml:trace>
  <inkml:trace contextRef="#ctx0" brushRef="#br0" timeOffset="1165">347 1264 7691,'0'6'3,"-2"1"1,-1 2 0,0 1 102,0 3 0,-1 1 0,1 2 1,0 5-151,1 3 1,-3 3-1,3 5 1,-2 0-206,-1 0 1,1 3 248,0 2 0,-6 15 0,-3 4 0</inkml:trace>
  <inkml:trace contextRef="#ctx0" brushRef="#br0" timeOffset="2048">225 789 7786,'2'-4'467,"1"-1"1,-1 3-1,-2-2 1,3-2 171,1-1 0,-1-3 1,2-3-1,2-1-434,1-1 1,0-1 0,-1-4 0,1-1-96,1 0 1,1-3-1,-1 1 1,-1-1-116,-1 1 1,-1 2 0,1-1-1,-1 1-118,1-1 0,-3 1 0,0 2 0,0-1 41,0 1 0,2 0 1,-3 0-1,2-1 95,-1 1 0,-1 0 0,2 0 0,0-1 58,0-2 0,-2 5 0,1-2 0,1 3-54,-2 1 1,3 4 0,-2 1 0,-1 1-127,-1 1 0,1 1 0,-1 0-329,0 1-541,-2 2-607,0 1-439,0 3 2025,0 0 0,-2 18 0,-2 3 0</inkml:trace>
  <inkml:trace contextRef="#ctx0" brushRef="#br0" timeOffset="2517">315 173 8229,'-6'5'1331,"2"-1"-694,1-3 0,3 1-249,0-4 0,3-1 0,1-4 0,3 1-282,1-1 0,-1-1 0,2-1 0,-2 1-75,0-1 0,1 1 1,1-2-1,-1 0-70,1 3 0,-1-3 0,0 1 1,0 0-180,1 0 1,-2 0 0,1 3 0,-1-1 41,0 1 0,-1-1 0,1 2 0,-2 0 101,0 0 1,-2 4 228,-1-1 0,-1 2 37,1 2 0,-1-1 0,-1 4 88,0 0 1,2 0 0,0 2-189,0-1 0,0 1 0,1-1 0,-1 1-91,1 2 0,-3-2 0,3 2 0,-1 0-102,0-1 1,3 3-1,-2-2 1,0 1-232,2 2 1,-2-3 0,0 1-1,-1 0-1203,0-2 1536,0 2 0,-5 2 0,0 5 0</inkml:trace>
</inkml:ink>
</file>

<file path=ppt/ink/ink2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6:59.292"/>
    </inkml:context>
    <inkml:brush xml:id="br0">
      <inkml:brushProperty name="width" value="0.04286" units="cm"/>
      <inkml:brushProperty name="height" value="0.04286" units="cm"/>
      <inkml:brushProperty name="color" value="#FFFFFF"/>
    </inkml:brush>
  </inkml:definitions>
  <inkml:trace contextRef="#ctx0" brushRef="#br0">174 30 7845,'-8'0'538,"1"0"-129,-1 0 1,3 0 0,0 0-114,-1 0 1,-1 0 0,0 0 0,-1 0-136,1 0 1,2 1-1,0 1 1,-1 1-13,-1 1 1,0 1 0,-1 3-1,1 0-55,-1-1 0,1 1 0,-1 0 0,2 1 18,1 1 0,-2 3 0,3-1 0,0 1-8,1-1 0,0 0 0,0 1 0,2 0 30,0 0 1,1 0-1,0 1 1,0-2-11,0 2 1,1-3 0,0 1 0,3-1-24,0-2 1,0 2 0,2-1 0,-1-1-14,1-1 0,0-3 0,2 0 0,-1 0-14,1-1 1,-1 2 0,1-3 0,0-2 35,2 0 1,-1 2-1,3-1 1,0 0 20,-1-1 1,-1-1-1,2-1 1,0-1-13,0 0 0,0-4 1,3 2-1,-1-1-48,-1 0 1,1 0 0,-2-3 0,0 1-21,1-1 1,-4 1 0,1 0-1,-1 1 0,1 1 1,-2-2 0,2-3-1,-2 1 43,-3 0 0,2 2 0,-2-1 0,1 1-18,2-1 0,-3-2 0,-1 0 0,0 1 17,0 1 1,-1-2-1,1 0 1,-1 0-17,-1 2 1,1 1-1,0-2 1,-2 0-47,0-1 1,0 0 0,1 3-1,0-1-53,0 1 1,-1-1 0,-1 1 0,0-1 5,0 1 0,-1-1 137,-2 0 0,-1 2 1,-3 0-7,-1 1 0,1 3 0,-1-1 1,1 0-5,-1 1 0,1-1 0,-1 3 0,1-2-2,-1-1 1,1 1 0,-1 2-1,1-1 53,-1-1 1,-2 1 0,-1-2 0,0 2 57,1 1 0,-1 1 1,2 1-1,-1 1-75,0 1 1,0 1-1,0 0 1,0 0-682,2 1 0,1-2 1,-1 1-196,1 1 0,2-1 731,0 0 0,10-31 0,0-4 0</inkml:trace>
</inkml:ink>
</file>

<file path=ppt/ink/ink2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7:03.491"/>
    </inkml:context>
    <inkml:brush xml:id="br0">
      <inkml:brushProperty name="width" value="0.04286" units="cm"/>
      <inkml:brushProperty name="height" value="0.04286" units="cm"/>
      <inkml:brushProperty name="color" value="#FFFFFF"/>
    </inkml:brush>
  </inkml:definitions>
  <inkml:trace contextRef="#ctx0" brushRef="#br0">181 128 7772,'-8'0'71,"3"1"1,0 1 443,-1 0 0,0 3 1,-2-1-98,1 0 0,2-2 1,0 2-1,0 1 8,0-1 1,1-2 0,2 3-127,0 1 1,-1 1 0,3 0 0,0 1-153,0-1 0,1 1 0,1-1 0,1 1-42,2-1 0,0-2 0,5 0 0,0 0-92,-1 0 0,0 0 0,0-2 0,2-1-8,1-2 1,-3 0-1,2 0 1,-1-3 23,0-2 1,0-2 0,-2-3-1,0 0 77,0-2 1,1-1 0,-5-2 0,1 0 80,0 0 1,-3 1-1,0 1 1,-1 1 89,-1 1 1,-2-1-1,-2 2 1,0 1-69,-2 0 0,-3 4 0,-2 1 1,0 0-123,1 0 1,-4 2-1,3 0 1,-2 1-80,1 1 1,-1 1-1,-2 0 1,0 3-83,0 0 1,3 2 0,0 3-1,0 1 38,0-1 0,3 3 0,-1-1 0,2 2 62,0-1 1,2 1 0,1 1-1,2-1 26,2 0 0,1-3 0,0 2 0,0-1-38,0 1 0,4-3 1,2 1-1,2-2-30,2 0 0,1-1 1,-1 0-1,2-2-77,2-2 0,1-3 1,-2 0-1,0 0-9,0 0 1,1-3 0,1-3 0,0-2 75,0-2 0,-1-3 0,0 0 0,-3-1 49,0-1 0,-1 0 0,-2 0 0,-1 1 78,1 1 1,-4 0 0,-2 2 0,-1 0 65,-1 0 1,-1 1 0,-1 3 0,-3-1-26,-2 1 0,-1 2 1,-1 1-1,-2-1-103,-1 1 1,0 3-1,-1-2 1,1 2-96,-2 1 1,0 0 0,-1 0-1,0 1 8,0 2 0,0 2 0,1 5 0,0 2 8,-1 2 0,4 1 0,-3 0 0,2 0 72,3 0 1,0 0-1,3 0 1,1-1 32,2-1 0,2 1 0,2-2 0,2 0-37,2-2 0,2-2 1,3-1-1,3 0-27,1-2 1,1-2 0,1-3-1,1 0-31,0 0 0,3-3 1,-2-2-1,-1-2-23,1 0 0,1-4 0,1-1 1,-3-3-22,-1 0 0,-2 0 1,0 0-1,-3 0 54,0 0 0,-3 0 0,-4 0 1,-1 0 152,-1 0 1,-2 4 0,-3 0 0,-4 1-16,-2 0 1,-5 0 0,2 3 0,-2 1-67,-1 1 0,0 1 0,0-1 1,-1 2-172,-2-1 1,2 3 0,-4-1 0,1 2-101,0 2 1,2 3-1,-3 3 1,2 2 132,1 3 1,4 1 0,1 1-1,1 1 68,2 1 0,2-1 1,2 1-1,2-1 152,2-1 0,1 0 0,1 0 0,2 0-49,2 0 1,2-3 0,2-2 0,2-2-118,1 0 1,1-1-1,4-2 1,0-3-21,0-1 1,2-1-1,1-1 1,0-1 42,0-3 1,-3-5 0,2 0-1,0-3 65,-3-3 0,0 1 1,-2-2-1,-1 1 8,-3 1 1,-2 0 0,-1 0-1,-1 0 53,-1 0 1,-4 2 0,-1 2-1,-5-1 69,-1 0 0,-3 3 0,0-1 0,-2 2-61,0 0 1,-2 3 0,-3 0-1,0 0-49,-2 1 0,0 1 0,1 3 0,-1 0-395,-1 0 1,2 3 0,-1 3 0,0 3 82,0 4 1,1 2 0,2 1 0,1 2 168,1-2 0,3 3 0,4-2 0,2 1 47,1 0 0,0-5 0,4 2 0,2 0 122,2-1 1,5-2 0,2-2-1,2-3-83,1-2 0,1-2 0,1-3 1,1 0-72,2 0 0,-3 0 0,2-3 0,0-3-11,1-3 1,-4 0 0,2-4 0,-2 0-9,-1-1 0,-3-4 0,-1 1 0,-2 0 52,-2 1 0,-5 1 1,1 1-1,-2 1 169,-1 0 0,-4 4 0,-2-2 0,-3 2 21,-3 2 1,0-2 0,0 6 0,-2 0-91,0-1 0,-3 2 0,-1 2 0,1 1-124,2 1 1,0 2 0,0 5 0,0 0-64,3 1 0,-2 3 0,4 0 0,1 1 82,1 1 1,4 0 0,1 0-1,2-1 34,1-2 0,1 2 1,2-4-1,3-1-70,3-1 0,2-1 1,3-2-1,0-2-107,2-3 1,1 0 0,-2 0 0,0-3 30,0-2 0,-1-4 0,-1-2 0,-1 0 21,-1 0 1,0-2-1,-2 0 1,-3 0 131,1 1 0,-4-2 1,0 3-1,-2 1 155,-1-1 1,-4 1 0,-1 2 0,-1 2 102,-2 1 0,-2 0 0,0 4 0,0-2-51,-1 2 1,0 0 0,-2 1 0,1 1-225,2 1 0,-3 2 0,2 4 1,0-1-14,1 1 1,0 2-1,5 0 1,0 0 7,2 1 0,-2-2 1,2 2-1,2 0 73,0-2 1,3 2 0,2-1 0,0-1-64,2 0 0,1-4 0,3-1 0,0-1-61,-1-1 1,2-1 0,1-1 0,0-1-77,-2-2 0,1-1 0,-1-3 0,-1-1 22,-1 1 0,0-3 1,-2 0-1,0 0 60,-1-1 0,-3 2 1,0-3-1,-1 1 144,-1 2 1,-1 1 0,-1 0 0,-3 2 107,-2 1 1,-3-1-1,0 3 1,0 2-110,-1 0 0,3 1 0,-3 0 0,1 1-52,0 1 0,0 0 1,3 3-1,-1 1-78,1 0 0,2 2 0,2-1 0,1 2-122,-1 1 1,1-2 0,2 2 26,3-2 1,1-1 0,4-1-1,-1-2 65,1-1 0,0 0 0,1-3 1,1 0 22,-1 0 0,2-1 0,-1-1 0,-1-1 10,0-1 0,-3-1 1,0-3-1,-2 1 35,0-1 1,-2 1-1,-2-1 1,0 1 93,0-1 0,-1 1 1,-2-1-55,-5 1 0,1 0 0,-3 2 0,2 3 41,0 1 1,1 1 0,-2 0-1,0 0-5,-1 0 1,1 3 0,3 2-1,2 2-20,1 0 1,-2 1 0,2-1 0,1 2-47,2 1 0,0-5 1,0 3-1,2-1-43,1-1 0,2-1 1,1-1-1,3 0-11,1-3 1,0 0 0,-3-1-1,1-1-9,-1-1 0,1-2 0,-2-4 136,-1 1 1,1-1 0,-3 1 23,-2-1 1,0 1-1,-1-1 1,-1 2-18,-1 1 0,-2-1 0,-4 2-12,1 0 1,-1 3-1,1-2 1,-1 2 5,1 1 0,-1 1 1,1 2-91,-1 2 1,3 1 0,1 2-71,1-1 1,0 1 0,3-1-1,0 1-37,0-1 1,0 1-1,1-2 1,1 0-39,3-1 0,0-3 1,0 0-1,0 0-600,2 1 0,1-3 0,-1 3 749,1-2 0,-1-15 0,1-2 0</inkml:trace>
</inkml:ink>
</file>

<file path=ppt/ink/ink2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7:27.108"/>
    </inkml:context>
    <inkml:brush xml:id="br0">
      <inkml:brushProperty name="width" value="0.04286" units="cm"/>
      <inkml:brushProperty name="height" value="0.04286" units="cm"/>
      <inkml:brushProperty name="color" value="#FFFFFF"/>
    </inkml:brush>
  </inkml:definitions>
  <inkml:trace contextRef="#ctx0" brushRef="#br0">27 255 7725,'-8'14'494,"4"0"1,2 0 0,2 0 0,0 2-181,0 2 0,0 0 1,0 5-1,0 4-162,0 4 0,0 0 0,2 7 0,1 0-126,1-2 0,3 4 1,-4-4-1,1 0-441,0-3 0,-3-3 0,-1-3 1,0-2-1510,0-2 1924,0-12 0,-6-36 0,-2-22 0</inkml:trace>
  <inkml:trace contextRef="#ctx0" brushRef="#br0" timeOffset="215">13 325 7725,'-8'2'1654,"3"2"0,5-2-1372,5 3 0,-2-4 1,7-1-1,2 0-291,5 0 1,1-1-1,4-4 1,-1-3-82,1 0 0,2-4 1,3 2-1,-2-2-228,-2-2 0,-1 1 0,2 2 0,-6 3-623,-2 2 1,-2 0 940,0 1 0,-37 29 0,-10 1 0</inkml:trace>
  <inkml:trace contextRef="#ctx0" brushRef="#br0" timeOffset="398">83 508 7962,'2'8'165,"3"-3"1,3-4 0,6-1-1,1 0-191,4 0 1,-2-4-1,7-3 1,-1 1-358,-1 0 1,3-4-1,-6 6 383,-2 1 0,-1 20 0,-2 6 0</inkml:trace>
  <inkml:trace contextRef="#ctx0" brushRef="#br0" timeOffset="598">98 776 7728,'1'8'314,"4"-3"1,-2-4-1,6-1-141,2 0 0,2 0 0,1 0 0,2-1-498,2-4 1,3-1-1,4-5 1,0 1 324,5-1 0,48-39 0,-29 20 0,-1-1 0</inkml:trace>
  <inkml:trace contextRef="#ctx0" brushRef="#br0" timeOffset="832">563 170 7728,'-5'14'311,"0"0"312,2 0 1,2 5 0,1 1 0,0 2-267,0 3 1,0 4 0,1 3 0,2 5-480,2-1 1,4 4 0,-2-2 0,-1 1-777,0-1 1,5-4 897,-1-6 0,2 0 0,2 1 0</inkml:trace>
  <inkml:trace contextRef="#ctx0" brushRef="#br0" timeOffset="1167">732 565 7728,'9'0'-245,"1"0"0,-1 0 0,5-2 864,0-3 1,0-4 0,1-8-1,-1-4-389,0-1 1,0 1 0,-2-5 0,-1 3-126,-1-2 1,-7 3 0,2 0 0,-4 2-3,-1 2 1,-1 4-1,-3 3 1,-3 4-32,-6 0 1,2 3 0,-8 5-1,4 4 8,1 4 0,-2 5 1,-1 5-1,-2 5 13,2 2 0,6 3 0,1-1 0,1 0-39,1 0 0,2 2 0,6 1 0,0 2-126,0-2 0,6-1 1,3-3-1,4-4-403,1-4 0,6-5 1,4-4-1,3-6-548,1-2 1,1-2 0,3-2 1022,1-2 0,17-33 0,8-16 0,3-5 0,0 0 0</inkml:trace>
  <inkml:trace contextRef="#ctx0" brushRef="#br0" timeOffset="1366">1282 240 7728,'-14'0'0,"0"0"0,-1 0 0,1 0 225,0 0 0,-1 0 0,-3 2 0,0 3 337,0 4 1,3 8-1,1 4 1,-1 1-510,1 3 1,7 3 0,2 3 0,3 2-42,2-2 0,0-1 1,2-2-1,3 1 3,4-1 1,5-6-1,3-3 1,4-5-238,1-5 1,0 2 0,3-6 0,-2-2-296,2-2 1,-3-5 0,0-4 0,-2-3 516,-2-5 0,-9-26 0,-3-4 0</inkml:trace>
  <inkml:trace contextRef="#ctx0" brushRef="#br0" timeOffset="1549">1338 367 7728,'-14'13'2443,"2"-2"-1723,2-2 1,5-6-475,10 2 0,3-3 0,6-2 1,2-2-188,3-3 1,2-2-1,8-6 1,-1 2-5,0 2 0,0-1 1,0-4-1,1 0-804,-1 0 1,0 1 0,0 2 748,0 2 0,-6-7 0,-1-6 0</inkml:trace>
  <inkml:trace contextRef="#ctx0" brushRef="#br0" timeOffset="1766">1564 15 7728,'-10'0'790,"1"0"1,6 1 0,-2 4-350,4 5 0,1 4 1,1 4-1,2 6-166,2 3 1,6 9 0,-2 6-1,2 6-223,-1 3 1,2 3 0,-2-3 0,1-1-415,-2-3 1,3-5 0,-4-6 0,2-6-2202,-1-5 2563,-6-14 0,16-30 0,-3-20 0</inkml:trace>
  <inkml:trace contextRef="#ctx0" brushRef="#br0" timeOffset="2311">1775 269 7728,'0'20'0,"0"-3"0,0 5 0,0 0 229,0 0 0,0-3 0,0 6 0,2 3 384,2 3 1,0 2 0,3-5 0,0 1-270,-4-1 1,0-6-684,2-3 0,-2-10 1,5-7 134,-2-10 1,-1-3-1,-5-13 1,0-1 78,0-1 0,4-4 0,1-2 0,-2 0 62,-1 0 1,-2 3 0,0 2 0,1 2-11,4 1 0,-3 6 0,4-4 0,-2 1-304,1 4 1,1 3-1,-1 3-2,5 2 1,2 5-1,1 1 1,-2 5 284,-2 3 1,-1 5 0,3 0 0,-3 2 75,-2 3 0,0 0 0,-3 2 0,2 2 300,-2-2 0,3 5 1,-1 0-1,-2 2 383,-1-1 1,2-1 0,3 3-1,-1-3-136,0-1 0,5 2 0,-1-3 0,2 1-364,2-1 0,0-7 0,0-9 0,1-2-80,-1-2 1,0 0-1,0-3 1,0-5-202,0-6 0,0-10 0,0 1 0,-1-4-90,-4-1 1,-1 0 0,-5 1-1,2 2 174,-2 2 0,-3 1 1,-3-2-1,-5 5 64,-5 4 0,2 1 0,-9 0 0,1 1-13,1 4 0,-6-2 0,4 6 1,-1 2 17,1 1 1,1 9-1,5 4 1,2 4-263,2 4 1,-1 6-1,6-1 1,4 2-460,4 2 0,0-1 0,8-3 0,3-6 684,3-2 0,65-21 0,10-4 0</inkml:trace>
  <inkml:trace contextRef="#ctx0" brushRef="#br0" timeOffset="2634">2339 283 11931,'0'14'0,"0"0"500,0 0 1,2 2-1,1 4 1,3 7-183,2 4 0,-5 3 0,3-2 0,-1 1-251,0-2 1,4-1 0,-3-4 0,1-2-192,-1-5 0,3-8 0,-2-4-153,0 0 0,1-14 1,2-8-1,-4-6-162,0-4 1,0-7-1,4-5 1,-4 0 3,0-1 1,-3 5 0,5-3-1,0 2 300,0 3 1,-3 1 0,4 3 0,0 4 149,-1 4 1,5 5 0,-4 4 389,4 6 1,-4 4 0,1 6 0,1 8-88,1 8 0,-3 5 0,-1 2 1,0 3 67,0 1 0,-3 6 0,2-2 0,0 3-770,-4-3 0,-2 2 0,1-6 1,1-1-2066,2-3 2449,0-7 0,-12-20 0,-1-12 0</inkml:trace>
  <inkml:trace contextRef="#ctx0" brushRef="#br0" timeOffset="3368">2875 396 7688,'-6'14'673,"4"0"0,2-6 1,9-4-567,4-2 0,1-4 0,0-1 0,0-2-331,0 2 0,0-3 0,1 1 0,-1 2-869,0 2 1093,0 1 0,6-13 0,2-3 0</inkml:trace>
  <inkml:trace contextRef="#ctx0" brushRef="#br0" timeOffset="3870">3199 1 10342,'2'14'946,"1"0"1,3 2-733,2 2 1,-3 9-1,2 9 1,1 3-78,0 5 0,-3 8 1,3-2-1,-1 0-186,1-3 1,-5 0 0,4-5 0,-3-6-477,1-4 0,1-10 40,-1-4 0,-3-10 0,2-8 0,-1-9 79,2-8 1,-3-5-1,2-8 1,0-1-35,0-2 1,-2-5 0,4 5 0,-1 0 196,-1-1 0,6 9 0,-5-3 1,-1 3 153,3 3 0,-4-3 270,6 6 1,-4 6-1,3 10 216,-2 6 1,3 7 0,-2 7-1,-1 3 148,0 2 0,3 6 0,-2 5 1,-1-1-201,0-3 1,1 1 0,-4 1 0,1 2-475,-1-1 1,4-4-1,-3-5 1,0-4-1127,-3-3 1255,5-8 0,21-90 0,-8 27 0,0 1 0</inkml:trace>
  <inkml:trace contextRef="#ctx0" brushRef="#br0" timeOffset="4135">3622 339 7705,'0'14'63,"0"0"0,0 0 0,0 2 0,0 1 246,0 2 0,2 0 1,1-5-1,3 0 108,2 0 1,1-1 0,5-2-1,0-3-387,1-2 0,3-2 0,1-5 0,-2-4-128,-1-4 1,3-5 0,0-5 0,-2-5-41,-2-2 0,-5-2 0,-2-1 0,-2 1-3,-3 0 1,3 0 0,-1 1 0,-2 2 229,-1 2 0,-4 5 0,-2 0 1,-6 2 124,-2 2 0,-3 1 1,0 4-1,-2 4-88,-2 4 0,-6 1 0,3 1 0,0 4-208,3 4 1,-1 9-1,2 2 1,4 0-1012,3 1 1093,8-3 0,35-3 0,15-1 0</inkml:trace>
  <inkml:trace contextRef="#ctx0" brushRef="#br0" timeOffset="4335">3904 15 9167,'0'16'1638,"0"1"-1308,0 2 0,0 7 1,0 2-1,2 8-138,2 5 1,-2 3 0,4 1-1,-1 2-637,-1-1 0,6-7 0,-4-5 0,0-2-833,1-6 1,2-7 1277,-4 0 0,6-35 0,-3-9 0</inkml:trace>
  <inkml:trace contextRef="#ctx0" brushRef="#br0" timeOffset="4635">4130 410 7705,'6'12'415,"3"-2"1,4-6 0,-1-8-1,-1-6-170,-1-2 0,-1-2 0,4-2 0,-2-3-111,-2-4 1,-1 1-1,3 0 1,-3 0-50,-2 0 1,3 0-1,-4-3 1,-2 3 31,-1 2 0,-4 1 0,-3 5-20,-4 0 0,-4 6 0,-1 3 0,0 5-16,0 5 0,0 4 0,0 8 0,0 4-2,0 1 0,6 1 1,2 5-1,1 1 34,0-1 1,1 5-1,4 0 1,1-1-24,4 3 1,3-4 0,7 4 0,3-4-56,0-4 0,7-9 0,0 1 0,5-5-3127,3-4 3092,6-4 0,7-29 0,7-10 0,7-3 0,1 1 0</inkml:trace>
  <inkml:trace contextRef="#ctx0" brushRef="#br0" timeOffset="5269">4806 184 7687,'8'-6'41,"5"0"1,-4-5 0,4 1-174,1-1 0,0 5 1,0 0-1,2 1 382,2 0 0,0 1 0,3 4 0,1 0-75,0 0 0,-3 1 0,3 4 0,-2 4-115,-2 4 1,-3 6-1,-2 1 1,-2 2-32,-2 3 1,-6 2-1,2 1 1,-3-2-37,-2-2 0,-7 2 0,-2-4 0,-4 0-48,-1-3 1,0-3 0,0-2 0,-2-2 18,-2-2 1,2-4 0,-4-6-1,1 0-158,0 0 1,0-6-1,5-4 1,0-4-120,0-4 0,0-3 0,0-4 0,0 2 209,0-2 0,4-1 0,2 3 0,2 4 218,3 4 0,-3 0 0,1 1 814,2 0-329,1 6 0,2 8 1,0 11-1,2 5-186,3 3 0,-2 6 0,4-2 0,0 6-303,-4 3 1,3 0 0,-1 5 0,0 3-156,1 0 1,-5 7 0,4-1-1,-2-4-271,2-3 1,-4-8 0,6 2 0,-3-4-2197,1-6 2512,6-9 0,22-45 0,12-16 0</inkml:trace>
  <inkml:trace contextRef="#ctx0" brushRef="#br0" timeOffset="5704">5525 240 7687,'-14'-4'135,"0"-1"0,0-4 1,1 2-1,2 1 324,2 0 0,-2-4 1,-6 6-1,-2 1-123,2 1 0,1-3 1,2 1-1,0 2-154,0 5 1,-3 5-1,1 6 1,5 2-136,3 3 0,-1-2 0,4 6 0,2 4-89,1 4 1,4-1-1,3 5 1,4-3 28,4 1 1,5 0 0,1-6-1,0-2-87,1-2 0,-2-10 0,4-1 0,-2-4-104,-3-5 1,-1-1 0,-2-2-1,0-3-110,0-7 1,0-1-1,-1-14 1,-2-3-133,-2-3 1,-4-7 0,3 4 0,-1-2 175,1-3 0,-3 4 0,3 2 0,-2 5 245,-3 5 0,-1 2 0,-2 7 245,0 0 0,0 8 1,0 6-1,0 8 317,0 4 1,1 4 0,2 3 0,2 4-187,-2 4 0,4-4 1,-1 1-1,0 1-324,0 1 0,1-2 0,-4-2 0,3-2-547,2-3 0,-3-1 0,4-3 520,2-4 0,-11-53 0,-2-18 0</inkml:trace>
  <inkml:trace contextRef="#ctx0" brushRef="#br0" timeOffset="5870">5779 29 7687,'-9'0'872,"-1"0"1,6 0 0,-4 2-837,1 2-848,3-2 0,4 10 812,0-2 0,25 15 0,6 5 0</inkml:trace>
  <inkml:trace contextRef="#ctx0" brushRef="#br0" timeOffset="6010">5821 142 7687,'0'9'-123,"0"1"0,0 1 313,0 1 1,0 2-1,0 2 1,0 1 205,0 2 0,0 6 0,0-3 0,0 1-302,0 1 1,0-1 0,0 6 0,0-1-175,0 0 0,0-1 1,0-4-1,0-4 80,0-4 0,19-57 0,5-14 0</inkml:trace>
  <inkml:trace contextRef="#ctx0" brushRef="#br0" timeOffset="6287">6005 156 8583,'0'14'427,"0"0"0,0 0 1,0 2-319,0 3 0,0 3 0,0 6 0,0 0-58,0 0 0,0 0 0,0 1 1,0-1-364,0 0 1,0-6 0,0-3-151,0-4 1,0-8 401,0-7 0,0-8 0,0-11 1,0-5 46,0-2 1,4-2 0,1-2 0,0-1 77,1-2 0,0 0 0,5 5 1,-1-1 29,1 1 0,1 0 0,2 1 0,0 4-49,0 4 0,0 3 0,2 2 0,1 2-353,2 2 0,5 4 0,-6 6 307,0 0 0,-3 25 0,-1 6 0</inkml:trace>
  <inkml:trace contextRef="#ctx0" brushRef="#br0" timeOffset="7037">2635 1171 7726,'-1'-13'0,"-3"2"248,0 2 1,-6 4-1,4-3 1,-2 1 99,-3-1 0,-1 5 1,-2-4-51,0 1 0,-1 5 1,1-4-1,0 3-80,0 2 1,0 5 0,0 0 0,0-1-55,0 3 0,0 1 0,0 6-275,-1 0 0,3 1 0,1 3 1,3 2-20,2 2 0,1-3 0,5 4 0,0 2 21,0 2 0,2 6 1,2 0-1,6-2 66,2-1 0,2-4 1,1-1-1,-1-3-85,0-1 1,5-4 0,-1-6 0,0-3-21,-3-2 0,-1-1 0,0-7 1,1-4-90,-1-8 0,-5-2 0,0-7 1,1-2-41,-2-2 0,3-3 0,-7-1 0,0-2 150,-3 2 0,4 2 0,-1 4 0,0 3 115,-3 2 0,-1 1 202,0 5 1,0 8 0,0 6 269,0 8 1,5 6 0,0 3-1,-2 3-228,-2 2 1,4 0 0,1 3 0,0-3-718,1-1 0,-1 2 0,-1-4-212,4-2 1,-1-3 696,1-4 0,1-48 0,4-17 0</inkml:trace>
  <inkml:trace contextRef="#ctx0" brushRef="#br0" timeOffset="7838">2790 1199 7833,'8'-6'342,"-3"-4"1,-2 3-16,2-3 1,-2 2 0,6-1-13,2 4 1,2-1-1,1 1-186,0 2 0,0 2 0,2 1 0,1 0 25,2 0 1,-1 4 0,-3 3 0,0 0-40,4 4 1,-8 2-1,3 3 1,-3 1-105,-3 2 0,-2-1 0,-6-2 1,0 1-93,0 2 0,0 1 0,-1-2 0,-4 0-80,-5 0 0,-2-7 0,-2-2 0,-2 0-58,-3-1 0,4 3 0,-4-6 0,3-2-65,2-1 1,0-7 0,1-1 0,3-2 96,0-3 0,5-3 0,-2-3 0,0-2 229,4 2 0,0 1 0,0 2 0,-2 0 410,2 0 1,2-1 1011,1 1-1134,0 7 1,4 7 0,1 9 0,0 5-98,1 5 0,-3 3 1,5 6-1,-2 2-176,-3 3 1,4-2 0,-3 7 0,-1 1-236,-1 1 0,3-4 0,-1-3 0,1-3-734,1-2 0,-4-6 1,4-5 322,0-6 1,-4-7 0,4-12 0,-1-9 205,0-9 1,1 0 0,-3-12 0,3-1 382,2-2 0,-3-1 0,3 1 0,-1 4-37,1 4 0,-5-2 0,4 2 1,-1 2 258,3 1 1,-1 8 0,2 4 0,1 2 190,1 2 0,2 1 1,0 4-1,2 3-9,3-1 0,-4 6 0,6-4 1,-2 4-225,-1 1 1,3-5 0,-4 0 0,2 2-37,-2 2 0,-3 2 0,-3 2 0,-3 3 7,-2 2 0,-1 2 1,-5 5-1,0 3-103,0 0 0,-2 1 0,-1-5 0,-3 0-65,-2 0 0,-1 1 1,-5-1-1,-1-2-230,1-2 1,0 1 0,0-5 0,0 0-183,0 0 0,0-1 0,0-5 146,0 0 0,0-1 1,1-4-1,2-5 37,2-2 1,6-2 0,-4 0 419,1 0 1,4-1 1242,-2 1-1036,2 7 0,7 7 1,0 9-1,-1 5-49,3 5 1,-4 3-1,5 6 1,-1 2-196,1 3 1,-3 3 0,3 6 0,-2 0-138,-3 1 0,0-6 0,0 1 0,2-2-551,-2-5 1,-1 0-3612,-2-12 4162,6-6 0,2-76 0,6-23 0</inkml:trace>
  <inkml:trace contextRef="#ctx0" brushRef="#br0" timeOffset="8138">3340 1411 7726,'6'9'-410,"4"0"0,-2-6 0,1 2 854,2-3 1,1-7 0,3-1 0,-1-4-61,0-5 0,-2 1 0,-1-5 0,-1 2-357,1-2 1,-4 3 0,1-3 0,-1 4 47,-4 1 1,-2-1-1,-1 1 1,0 0 28,0 0 0,-6 5 1,-3 1 17,-4 2 1,-6 1 0,0 7-14,2 2 1,2 9 0,0 6 0,3-1-7,3 3 0,-2-1 0,4 5 1,1-1-89,0 1 1,1 1 0,5 3 0,2-1-125,2 0 1,4-5 0,6 1 0,2-1-477,3-1 1,-2-3 0,6-9 0,3-6-711,0-2 1,2-4 1294,1-2 0,30-67 0,-25 25 0,-1 0 0</inkml:trace>
  <inkml:trace contextRef="#ctx0" brushRef="#br0" timeOffset="8507">3749 1298 7726,'8'-14'38,"-4"0"1,-2-1-1,-2 1 1,0 0 120,0 0 1,-2 0 0,-1 0-1,-3 1 60,-2 4 1,-1-2 0,-5 5 0,0 0-44,0-1 1,-1 4-1,1 8 1,2 4 24,2 4 1,-2 6 0,4 1-1,0 2 63,3 3 0,4 6 1,1 2-1,0-1-175,0-3 1,1-5-1,3-1 1,2 1-133,2-2 1,1-2 0,5-6 0,0-1-102,0-4 1,1 2 0,-1-6 0,0-2-77,0-2 0,0-2 0,0-4 0,-1-4-49,-4-4 0,2-6 0,-6 1 0,-2-1 56,-2-2 1,1 4 0,1-5 0,2 2 145,-2 3 0,-2 1 1,-1 2 336,0 0-6,0 6 0,0 3 0,0 10 25,0 4 1,0 6 0,0 2-1,0 3-180,0 2 0,2 0 1,1 1-1,3-2-523,2-1 1,-3-4-1,3 3 1,0-5-365,-1-5 0,-2-3 778,4-6 0,1-50 0,4-12 0</inkml:trace>
  <inkml:trace contextRef="#ctx0" brushRef="#br0" timeOffset="8788">4003 1171 8083,'0'14'390,"0"-5"0,0 1 0,0 2 4,0 6 0,0 3 0,0 8 0,0-1 5,0 0 1,0 5 0,0 0-1,0-2-355,0-1 1,0-3 0,0-2 0,0-3-520,0-2 86,0-8 0,0-12 0,0-10 0,0-8 58,0-5 1,0 1 0,0-2 0,0-1 308,0-1 0,0-1 0,0 2 0,0 3 110,0 2 0,0-4 1,0 5-1,0 2-35,0 1 0,1 2 0,2 0-193,2 0 1,6 6 0,-2 4-1415,4 2 1554,1 2 0,13 50 0,2 13 0</inkml:trace>
  <inkml:trace contextRef="#ctx0" brushRef="#br0" timeOffset="9088">4186 1411 7726,'9'12'0,"1"-3"0,-6-2 0,6-7 163,1 0 0,1 0 0,2 0 0,1-2 263,-1-3 0,-5-2 1,0-7-1,2-1-318,2 1 1,1-4 0,-1-1 0,-2 0-116,-2-1 1,-6 2 0,2-4 0,-4 1-94,-1-1 0,0 4 0,-1 0 0,-4 2 40,-4 2 1,-4 1 0,-1 4-1,0 4 136,0 4 1,-2 2 0,-1 4-1,-2 4 57,2 4 0,1 7 1,2 4-1,2 2-68,2 2 1,-1 1-1,7 0 1,0 3-174,3 1 0,1 0 0,1-4 0,4 1-236,5-2 1,8-3-1,6-11 1,1-1-748,-2-4 1091,10-2 0,35-76 0,-24 26 0,1 0 0</inkml:trace>
  <inkml:trace contextRef="#ctx0" brushRef="#br0" timeOffset="9472">4623 1213 7726,'0'-14'45,"-5"0"0,-1 1 0,0 2 281,-1 2 0,-3 6 0,0-3 0,-2 1-103,-3 0 1,6 1 0,0 4 0,-2 1-69,-2 4 1,-1-2 0,2 8 0,1 3-102,1 3 0,7 7 0,-3-4 0,1 2-86,0 3 1,1 2 0,5-1 0,4-1-77,4-1 0,-1-1 1,3 4-1,3-3 95,3-6 0,4-2 0,-4-3 1,3-4-44,2-4 1,-3-4 0,3-2-1,-2-6 19,-2-7 0,-3-6 0,-1-8 0,1-2 3,-1-3 1,-2 2 0,-1-7 0,-3-1-32,-2-2 1,1 4 0,-4 1 0,1 0 37,-1 0 0,-3 4 0,-3-1 0,-3 5 198,-2 5 1,4 2 0,-4 7 0,0 2 75,0 2 0,5 6 0,-2 8 0,2 6 19,-2 2 1,4 7 0,-4 1 0,4 4-145,1 6 0,4-1 1,3 7-1,0 0-231,4 0 0,2 1 0,1 2 0,2-2-520,2 2 1,1-4-1,8-4 629,3-6 0,45-17 0,8-9 0</inkml:trace>
  <inkml:trace contextRef="#ctx0" brushRef="#br0" timeOffset="10122">5455 1199 8139,'-8'-6'1513,"2"4"1,6-2-1255,0 8 1,0 4 0,0 8 0,0 4-193,0 8 1,4 4-1,1 8 1,0 4 90,1 0 0,-3 0 0,5-2 0,-2-1-160,-3-3 0,4-6 0,-3-8 0,-1-5-715,-1-4 0,3-10 18,-1-10 1,1-4 0,-5-16 0,2-5 264,2-6 1,-2 2-1,3-1 1,-2 2 260,2 0 1,-2-1-1,4 3 1,1-1 207,0 6 1,-3-1 0,3 8 0,0 2 283,-1 1 1,-2 4-1,4 4 82,2 8 0,0 6 0,0 10 0,-3 3-110,-2 4 1,1 5 0,-4 4 0,3 2-125,2 2 1,-5-4 0,2 0 0,-4-2-325,-1-2 0,5 1 0,0-3 0,-2-2-1504,-2-5 1661,-1-4 0,7-70 0,1-17 0</inkml:trace>
  <inkml:trace contextRef="#ctx0" brushRef="#br0" timeOffset="10456">5821 1481 7693,'10'13'-445,"-2"-2"692,-2-2 0,5-6 0,-2 2-73,4-4 1,-4-1 0,0-1-104,2-4 0,2-4 0,0-9 0,-3 0-30,0 0 0,-7-2 1,2 1-1,-4 2 59,-1 1 0,0 2 1,0 0-1,-1 0-3,-4 0 0,-3 1 0,-6 2 1,0 4 61,0 0 1,0 3 0,0 4 0,0 0 16,0 0 0,-1 6 0,1 5 0,0 5-38,0 2 1,6 6-1,2-4 1,1 2-94,1 3 0,0 2 0,9 1 0,5 0 4,2 0 1,2 1 0,2-1-1,3-2-165,4-2 0,4-4 0,-1-6 0,-1-1-358,-1-4 0,-1-2 0,4-9 0,-2-3-421,-1-4 0,-7-10 0,2-4 895,-4-4 0,-1-25 0,-1-12 0,2-5 0,0 0 0</inkml:trace>
  <inkml:trace contextRef="#ctx0" brushRef="#br0" timeOffset="10723">6188 1241 10516,'-8'7'475,"2"0"1,6 9 0,0 3-192,0 4 0,4 6 0,3 2 0,-1 3-258,0 2 0,4 0 1,-4 2-1,0-5-355,0-3 0,4-4 0,-4-2-202,2-5 0,-5-12 1,2-7 295,-4-7 1,-1-12-1,0-5 1,0-4 176,0-5 1,0 4 0,0-6 0,0 2 160,0 0 1,0 0-1,0 5 1,2 0 6,3 0 1,-2 0 0,5 1-1,-1 3-116,1 6 0,0 2 0,3 2 0,-2 1-203,2 4 1,2 1-1,1 5 209,0-2 0,13 26 0,3 10 0</inkml:trace>
  <inkml:trace contextRef="#ctx0" brushRef="#br0" timeOffset="11107">6512 1382 7783,'0'22'931,"0"-1"-475,0-7 1,6-6 0,4-4-126,2-2 0,2-4 1,1-2-1,-1-6-147,0-2 0,0-4 0,0-1 1,-2-2-150,-2 2 0,2-5 0,-4 0 0,0-2-62,-3 1 0,1 4 1,-1-3-1,-2 2-1,-2 3 0,-2-1 1,-2 1-1,-4-2 75,0 2 1,-3 6-1,-4 3 1,0 2 52,0 3 1,0 1 0,0 2 0,1 2 12,4 3 1,-4 2 0,5 8-1,1 0-79,2 4 0,-1-2 0,1 7 1,2 1 79,1 1 1,2 7 0,2 2 0,1-1 134,2 1 1,6 4-1,-4-3 1,3 0-74,-1-3 0,2-5 1,6-3-1,4-3-366,1-2 0,-4-7 0,4-8 1,0-4-350,0-1 0,0-6 1,3-5-1,-3-6-595,-1-7 0,-3 2 0,-4-1 1134,1-2 0,-14-33 0,-2-10 0</inkml:trace>
  <inkml:trace contextRef="#ctx0" brushRef="#br0" timeOffset="11806">5384 974 7706,'-8'6'1411,"-3"-3"-894,7 6 1,-1-4-302,5 4 0,0 1 0,2 4-121,2 0 0,-2 0 0,3 0 1,-2 0-103,1 0 1,-2 1-1,4 0 1,-1 2-95,0 2 0,-1 5 0,-4-4 0,0 0-159,0 1 0,5-1 0,0-3-658,-2 2 0,3 0 918,-1-5 0,18-31 0,1-8 0</inkml:trace>
</inkml:ink>
</file>

<file path=ppt/ink/ink2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7:40.182"/>
    </inkml:context>
    <inkml:brush xml:id="br0">
      <inkml:brushProperty name="width" value="0.04286" units="cm"/>
      <inkml:brushProperty name="height" value="0.04286" units="cm"/>
      <inkml:brushProperty name="color" value="#FFFFFF"/>
    </inkml:brush>
  </inkml:definitions>
  <inkml:trace contextRef="#ctx0" brushRef="#br0">29 71 7894,'-10'0'1845,"1"0"-992,6 0-512,-4 0-510,7 0-39,7 0 0,1 0 101,6 0 1,-7-6 259,-2-4 1,-3 2 185,-2-1 0,0 4-42,0-4 1,0 4 0,-2-3-142,-3 2 1,2 1-148,-6 5 1,6 2 0,-2 3 1,4 3-188,1 6 1,0 0-20,0 0 1,1-6 158,4-4 0,-2-2 65,6-2 0,-4 0 223,4 0 625,-5-6 1,2 3-497,-6-7 1,-2 7-1505,-2-2 1124,2 4 0,-11 1 0,6 0 0</inkml:trace>
</inkml:ink>
</file>

<file path=ppt/ink/ink2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8:05.836"/>
    </inkml:context>
    <inkml:brush xml:id="br0">
      <inkml:brushProperty name="width" value="0.04286" units="cm"/>
      <inkml:brushProperty name="height" value="0.04286" units="cm"/>
      <inkml:brushProperty name="color" value="#FFFFFF"/>
    </inkml:brush>
  </inkml:definitions>
  <inkml:trace contextRef="#ctx0" brushRef="#br0">68 251 8047,'-17'0'575,"0"0"1,2 2 0,4 3-1,6 6-298,3 4 0,4 4 0,1 3 0,5 6-171,1 3 1,-3 8-1,3 0 1,0-2-147,0-1 0,-5 3 1,4 0-1,-3-4-14,1-5 1,-1-1-1,-5-6 1,0-3-834,0-1 493,0-10 0,0-4 0,0-10 177,0-6 0,0-10 0,0-3 0,0-2 123,0-3 1,0-3 0,0-1 0,0-1 53,0 1 0,0-6 0,0 0 1,0 2 33,0 1 1,2 1-1,2-2 1,1 0 89,-1 5 0,5 1 0,1 8 1,1 5-106,0 5 0,-5 0 0,5 7 0,0 5-233,-2 4 0,6 7 0,-4 6 1,2 1 253,-2 0 0,12 51 0,-5 14 0</inkml:trace>
  <inkml:trace contextRef="#ctx0" brushRef="#br0" timeOffset="352">368 535 7842,'0'11'-299,"0"0"401,0 2 1,2-4 307,4 2 0,3-7 0,8 2-159,-1-4 1,1-8 0,0-1-1,0-3-89,-1-3 1,-1-3 0,-2-5 0,-4-1-77,-1 1 1,3 3-1,-5 1 1,-1 1-150,3-1 1,-7 0-1,5 0 1,-6 1-27,-6-1 0,-3 2 1,-8 2-1,1 2 28,-1-2 0,0 4 0,1-1 0,-1 3 30,0 3 0,0 2 0,1 2 0,-1 0 24,0 0 1,2 8 0,2 5 0,4 5 47,2 5 1,1 6 0,6 1 0,0 5-101,0 4 1,0 0 0,2-5-1,4-1-157,5 1 0,4 3 0,3-4 1,3-7-114,1-5 1,8-7 0,-4-3-1,1-5-1029,1-4 1358,0-2 0,9-33 0,4-16 0,4-2 0,-1 0 0</inkml:trace>
  <inkml:trace contextRef="#ctx0" brushRef="#br0" timeOffset="785">920 234 7842,'-8'-9'-224,"4"-4"0,-7 7 0,-2 1 387,-2-3 0,4 6 0,0-3 0,-2 3 91,-2 2 1,-1 2-1,-1 3 1,0 6-133,1 4 0,-1 4 0,0 3 0,0 6-80,1 4 0,6 1 0,5 0 0,3 1-35,2-1 1,0-1 0,2-3-1,3-3-59,7-1 0,4-3 0,7-7 0,3-4-45,0-6 1,0-3 0,-6-2-1,4-2 53,2-3 1,-6-4 0,3-8 0,-5-2-60,-1-3 1,-6 2 0,-2-8 0,1 0-23,-1 2 0,-5-4 0,1 6 0,-3 0 36,-2 0 0,0 2 0,0 5 112,0 0 1,0 6 47,0 0 0,-5 15 0,-1 3 0,2 12 5,2 8 1,2 7 0,0 3 0,2 4 6,4 1 0,-2 5 1,5 7-1,-2 3 114,-3 3 1,3-7 0,-1 5 0,-2-2 107,-2-1 1,-2-1 0,-2-9 0,-4-6 8,-5-4 1,-4-9-1,-3-4 1,-3-5-203,-1-6 0,0-3 0,5-8 1,0-4-501,0-7 0,-5-2 0,0-15 1,3-2-1898,6-1 2285,-1-10 0,14-10 0,5-8 0,-4-8 0,0 1 0</inkml:trace>
  <inkml:trace contextRef="#ctx0" brushRef="#br0" timeOffset="967">1304 334 7842,'5'11'0,"1"1"319,-2 1 1,3 1 0,-1 3-1,-3 0 76,-1 0 1,4 5 0,-1 2 0,-1 2-44,-2 4 1,-2 1 0,0 4 0,0 1-550,0-3 1,0 2-1,0-12 1,0-3-1148,0-1 1344,0-10 0,-7-46 0,-3-19 0</inkml:trace>
  <inkml:trace contextRef="#ctx0" brushRef="#br0" timeOffset="1117">1270 0 7842,'-11'0'263,"0"0"728,-2 0 0,4 0-1054,-2 0-1336,7 0 1399,-3 0 0,51 52 0,12 13 0</inkml:trace>
  <inkml:trace contextRef="#ctx0" brushRef="#br0" timeOffset="1436">1471 384 7842,'5'32'57,"1"-2"0,0-3 262,1 3 0,-3 2 0,5 1 0,0-1-72,1-4 0,1 3 0,5-5 0,1 0-116,0-4 0,0 1 1,-1-7-1,3-6-150,3-7 1,-3-3 0,3-2 0,-4-3-98,-1-6 1,0-10 0,0-3 0,-3-2-65,-2-3 1,1-3 0,-8-1 0,-1-1 92,-2 1 0,-2-1 0,-2 1 1,-2 1 179,-1 5 1,-8 1 0,0 5 0,-6-1 21,-3 1 0,-6 3 0,4 1 0,-2 2-10,-4 4 0,4 4 1,-2 7-1,0 2-128,2 3 0,2 4 1,9 8-1,2 2-327,2 3 1,8 2-1,-3 4 350,4-6 0,76 19 0,-27-19 0,-1 1 0</inkml:trace>
  <inkml:trace contextRef="#ctx0" brushRef="#br0" timeOffset="1819">1955 234 12074,'0'17'429,"0"-1"0,0 9 1,0 4-1,2 7-207,4 3 1,-4 7 0,5-2-1,-1 5-6,-1 1 1,3-7 0,-5-4 0,3-6-455,-2-5 1,-3-10-164,-1-7 0,2-16 1,2-6-1,2-13-56,-3-8 1,1-9 0,0-3 0,3-5-69,2-1 0,-3 2 1,3 2-1,1 3 228,-1 2 0,2-2 0,4 8 1,-2 5 170,-2 4 0,0 4 0,6 7 1,0 4 362,-1 6 0,1 12 0,-2 10 0,-2 9 281,-2 5 0,-2 5 0,2 1 0,-3 4 23,-1 1 1,-5 3 0,4 3-1,-3-2-266,3-1 0,-4-8 0,3 2 0,-3-4-818,-2-1 0,2-8 0,2-4 0,1-3 543,-1-3 0,-10-21 0,-3-6 0</inkml:trace>
  <inkml:trace contextRef="#ctx0" brushRef="#br0" timeOffset="2017">2757 702 8267,'-9'17'664,"3"-1"0,5 1 0,1 0 1,0-1-682,0 1 0,-2 2 0,-2 1 1,-2 2 16,3-1 0,-59 42 0,25-27 0,0 0 0</inkml:trace>
</inkml:ink>
</file>

<file path=ppt/ink/ink2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8:01.954"/>
    </inkml:context>
    <inkml:brush xml:id="br0">
      <inkml:brushProperty name="width" value="0.04286" units="cm"/>
      <inkml:brushProperty name="height" value="0.04286" units="cm"/>
      <inkml:brushProperty name="color" value="#FFFFFF"/>
    </inkml:brush>
  </inkml:definitions>
  <inkml:trace contextRef="#ctx0" brushRef="#br0">318 741 8240,'0'-11'-162,"0"0"1,0 0-1,0-6 556,0 0 0,0 6 1,0 0-1,0-2-156,0-2 1,-7-2 0,-5 1-200,-2-1 0,2 0 1,1 2-1,-2 2 0,-2 2 1,-1 2 0,-1-2 0,0 5-206,1 5 1,-1 1 0,0 0 0,-1 1-67,-5 5 0,5 3 0,-3 10 1,7 3 136,2 6 0,3 11 0,-2 4 0,5 3 123,5 4 1,1-4-1,0 10 1,1-4 93,5-2 1,5 4 0,10-2 0,1-6-6,-2-3 0,1-11 0,-1-10 0,2-5-6,-1-6 1,3-6-1,-2-10-110,-1-6 1,-3-12-1,-1-4 1,0-7-31,-1-5 0,-5 2 0,-1-7 0,-1-1-6,0 2 0,1-5 1,1 3-1,-4-3-54,1-2 0,-7 0 0,5 0 1,-2 0-2,1 0 1,-3-6 0,4-2 0,-4 1 81,-2-1 1,0-3 0,0 5-1,0 4 26,0 6 0,-6 7 1,0 11 33,3 6 0,1 14 0,2 14 171,0 14 0,0 12 0,0 7 0,0 6 21,0 3 1,-6 4-1,1 3 1,1 7-209,2 3 0,-3 2 1,-1-1-1,2-1-244,2-3 0,2 1 0,0-6 0,2-1-186,4-4 1,-2 0 0,5-13 393,-2-2 0,21-17 0,0-5 0</inkml:trace>
  <inkml:trace contextRef="#ctx0" brushRef="#br0" timeOffset="335">502 1042 8240,'11'5'-198,"0"1"0,-5-1 0,5-5 441,2 0 1,2-5 0,-1-3-1,-1-1 14,-1-4 1,-1 4-1,4-2 1,-2-2-183,-2-2 0,-6-2 0,5 1 0,-3-1-56,-3 0 0,-2-5 1,-2 0-1,0 1-72,0 3 1,-2-5 0,-2 1-1,-3 2-28,-3 1 1,-1 2 0,-6 1 76,1-1 1,-1 8-1,0 5 12,1 8 0,4 3 0,3 6 1,2 0 85,3 6 0,2-1 0,2 8 0,0 0 33,0 0 1,0 0 0,0 4-1,2-2-130,4 1 0,-3 1 0,8 0 0,2-4-336,2-2 1,0 4 0,-2-6-1,-2-3 339,2-6 0,39-58 0,11-20 0</inkml:trace>
  <inkml:trace contextRef="#ctx0" brushRef="#br0" timeOffset="751">853 724 8240,'-10'-1'92,"5"-5"0,5 2 0,5-5 0,5 0 302,-1-1 0,6 7 0,-4-3 0,4 4-243,1 2 1,1 0-1,0 0 1,0 2-29,-1 4 0,1 5 0,-2 9 1,-2 4 28,-2 2 1,-6-3-1,5 4 1,-3 1-100,-3-2 0,-2 4 0,-2-8 0,0 1-60,0 1 0,-8-11 1,-3 3-264,-4-1 0,-1-7 1,-1-3-1,0-3-224,1-2 0,-1-5 0,0-3 0,0-1 76,1-4 0,1-2 0,2-2 0,2 1 313,-2-1 1,3 0 0,1 0 0,2-1 118,3-4 1,0 9-1,1-4 1,-3 2 621,2 0 0,2 4-160,2 0 0,0 9 0,2 2 0,2 9-8,2 6 0,1 9 0,-3 4 0,1 6-315,-1 5 0,-2 3 0,-2 8 0,0 0-99,0 1 0,0-1 0,0-2 1,0-3-449,0-6 0,0-6 1,0-5-1,2-8-1993,3-7 2387,-3-5 0,28-90 0,-16 31 0,0 0 0</inkml:trace>
  <inkml:trace contextRef="#ctx0" brushRef="#br0" timeOffset="965">1120 407 8240,'7'-9'984,"-3"-4"-613,7 7 1,-2 2 0,3 10 0,-5 7 43,0 7 0,-5 14 0,4 12 0,-4 6-313,-2 4 0,-6 9 0,-1-2 0,-1 4-332,1-2 0,1-4 0,6 0 0,0-7-584,0-8 1,0-7 0,0-11 813,0-5 0,15-72 0,4-18 0</inkml:trace>
  <inkml:trace contextRef="#ctx0" brushRef="#br0" timeOffset="1301">1354 908 7717,'2'9'-406,"3"-5"0,6-8 731,4-7 0,2 2 0,0-4 0,1-4-94,4-3 0,-7-2 0,4 5 0,-2 0-174,-4 0 0,-6-5 0,2 0 1,-1 0-124,-5-2 1,-1 5 0,-2-3 0,-2 3-117,-3 2 0,-4 1 0,-8 1 0,0 4 165,0 5 0,1 4 0,-1 4 0,0 4 82,1 5 1,-5 4 0,3 3 0,3 5 221,0 4 1,6 1 0,-1 4 0,3 3-11,3 0 0,2 2 0,2 1 0,0 2 21,0 3 1,8-6 0,3 2 0,4-5-106,1-7 1,9 3 0,1-9 0,1-5-341,1-3 1,0-9 0,6 0 0,-1-8-683,0-7 829,1-4 0,-6-22 0,-1-10 0,4-3 0,0 0 0</inkml:trace>
  <inkml:trace contextRef="#ctx0" brushRef="#br0" timeOffset="1499">1822 791 8341,'-15'2'0,"2"2"184,2 1-79,7 1 0,-2-6 0,12 0 149,5 0 1,4-2 0,2-2 0,-1-1 19,1 1 0,0 2 0,-1 2 1,1 0-292,0 0 1,1 0 0,3 0 0,1 0-306,-2 0 1,-1 0 0,-2 0 0,-1 0-504,1 0 1,0 0 824,0 0 0,-1-15 0,1-3 0</inkml:trace>
  <inkml:trace contextRef="#ctx0" brushRef="#br0" timeOffset="1732">1972 591 8240,'-8'-10'-161,"7"1"615,-5 4 1,4 5-1,2 0-151,0 9 0,0 8 1,0 5-1,0 6-182,0 3 0,0 10 0,-2 4 1,-1 3-57,-3 2 0,-5 0 1,5-2-1,3-3-419,1-6 1,2-4 0,0-3-1,2-4-757,3-6 1,-1-11 1110,7-5 0,30-71 0,-14 23 0,0 0 0</inkml:trace>
  <inkml:trace contextRef="#ctx0" brushRef="#br0" timeOffset="1933">2189 758 8240,'-11'16'396,"0"1"-83,-2 0 1,5-6 0,3 0 0,3 2-103,2 2 0,0 2 0,0 1 0,0 5-108,0 4 1,0 5-1,0 3 1,0 2-78,0 2 0,0 0 0,2-5 0,1-3-1037,3-3 1,1-4 321,-1-7 0,1-10 689,5-7 0,2 0 0,-4-7 0</inkml:trace>
  <inkml:trace contextRef="#ctx0" brushRef="#br0" timeOffset="2065">2256 641 8214,'-28'-19'0,"2"-1"0,4-2 348,7 1 1,0 8 0,9 2 581,3-2-1893,1-2 1,9 6 962,4 3 0,34 49 0,9 13 0</inkml:trace>
  <inkml:trace contextRef="#ctx0" brushRef="#br0" timeOffset="2449">2523 791 8214,'0'17'509,"0"0"-111,0-1 1,0 1 0,2 0 0,2-1-90,1 1 1,3 7 0,-5 2 0,5 2-143,1 0 0,-3-2 0,5 4 0,2-4-180,2-2 1,1-2 0,1-5-1,0-1-275,0 1 0,1-8 1,2-3-1,3-6-30,-3-6 1,-1-5-1,-1-11 1,3-6 67,1-3 0,-2-3 0,-7 1 0,-1-2 138,1-4 1,-6 3-1,-1-3 1,-5 4 25,-1 2 1,-1 5-1,-5 0 1,-7 0 339,-7 2 0,-1 0 1,-7 8-1,-1-1 6,-3 4 0,4 10 0,0-1 0,-1 4-62,-3 2 1,6 2-1,4 5 1,3 8-204,3 6 1,4 1-1,3-3 1,2 1-259,3 2 1,2 0-1,4-5 1,4 2-544,5 3 1,9-9 805,2 4 0,22-9 0,9-3 0,2 3 0,-1 0 0</inkml:trace>
  <inkml:trace contextRef="#ctx0" brushRef="#br0" timeOffset="2850">3058 624 8214,'-11'6'-11,"1"1"221,3 2 1,1-3 0,4 3 0,-1 1 382,-3-1 1,1 2-1,5 8 1,0 3-314,0 6 1,0 5 0,0 6 0,-2 6 45,-4 3 0,4 0 0,-3-3 0,3-6-274,2-4 1,0-9-1,0-4 1,2-5-467,3-6 1,-1-5-1,5-12 116,-1-5 1,5-13 0,-2-8 0,4-7-136,1-3 1,-4 3-1,-1-6 1,2 0 45,2 3 1,3-7-1,3 5 1,1-4 253,-2-2 0,-1 7 0,-1 2 1,3 2 78,1 0 0,0 8 0,-5 10 0,0 8 339,-1 8 0,-1 5 1,-2 7-1,-3 10 507,-3 9 1,0 7 0,-3 6 0,2 7-294,-3 8 0,-1 0 0,-2 6 1,0-1-570,0 0 0,0-3 1,0 3-1,0-1-220,0-4 1,0-10 0,0-7 0,0-7 289,0-8 0,15-77 0,4-21 0</inkml:trace>
</inkml:ink>
</file>

<file path=ppt/ink/ink2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8:12.386"/>
    </inkml:context>
    <inkml:brush xml:id="br0">
      <inkml:brushProperty name="width" value="0.04286" units="cm"/>
      <inkml:brushProperty name="height" value="0.04286" units="cm"/>
      <inkml:brushProperty name="color" value="#FFFFFF"/>
    </inkml:brush>
  </inkml:definitions>
  <inkml:trace contextRef="#ctx0" brushRef="#br0">1 201 8351,'0'11'969,"0"0"1,0 4-687,0 5 1,2 6-1,3 8 1,5 1-187,-1 4 0,6-4 1,-4 6-1,2-2-51,-2 0 0,4-2 0,-4-9 0,4-6-207,2-3 1,-1-4-1,1-4-24,0-6 0,-3-12 0,-1-10 0,-1-9-70,1-5 1,-4-5-1,2-1 1,0-4 28,-2-1 0,4 3 1,-5-6-1,-1 1 152,1 1 1,3 2 0,-6 8 0,-1 1 100,-2 4 0,-2-1 216,0 6 1,0 10 0,0 13 37,0 10 1,0 10-1,0 4 1,0 4-54,0 7 1,0 1 0,0 6 0,0 1-180,0 0 1,0 1 0,2 6-1,2 0-285,1 1 0,8-9 1,-4-3-1,3-5-900,-1-7 1,5-4 1135,7-12 0,36-48 0,4-19 0</inkml:trace>
  <inkml:trace contextRef="#ctx0" brushRef="#br0" timeOffset="300">786 184 7689,'-17'-9'439,"1"1"1,-1 8 134,0 0 1,1 0 0,-3 0 0,-1 2-289,-3 4 1,1 3-1,5 8 1,1-1-90,-1 1 1,0-4-1,2 2-288,4 4 0,4 1 1,7-3-1,2-1-276,3 1 0,4-2 1,10-2-1,1-2 108,3 2 0,5 2 1,-4 2-1,0-3 76,0-2 0,-2 2 0,-5-1 1,0 6 216,-1 3 1,-5 1 0,-1-7 0,-3 1 176,-3 0 0,-2-1 0,-4 1 0,-4 0-100,-5-1 1,-4-4 0,-3-3-1,-3-2-250,-1-3 1,-6-2-1,6-2 1,2-2-139,1-4 0,4-8 0,2-11 277,2 0 0,30-40 0,1-15 0</inkml:trace>
  <inkml:trace contextRef="#ctx0" brushRef="#br0" timeOffset="669">886 217 7689,'10'17'167,"-1"-6"0,-5 0 0,1 2 249,-1 2 1,-2 4-1,0 1 1,1 6-62,3 6 0,-1-3 1,-5 10-1,0-3-67,0-3 0,6 1 1,1-1-1,1-1-202,-1-5 0,6-3 1,-2-9-306,4-4 0,2-5 1,0-12-1,-3-5-6,-2-4 0,2-9 1,-2-3-1,1-5-14,-2-1 1,4 5-1,-6 0 1,2-2 81,0-1 0,-7-1 1,1 2-1,-3 4 126,-2 2 0,6 0 0,-1 4 0,-1-3 94,-2 3 0,-2 7-11,0 2 1,0 9 0,0 4 86,0 13 1,0 3 0,0 10 0,0 2 96,0 1 0,0 8 1,0 2-1,0 0-188,0 0 1,0 3 0,0-5 0,0-1-431,0-3 1,6-2 0,1-1 0,0-4-1686,1-6 2067,5-11 0,33-48 0,17-19 0</inkml:trace>
  <inkml:trace contextRef="#ctx0" brushRef="#br0" timeOffset="1135">1555 351 7687,'-2'-17'179,"-4"1"1,4-1 0,-5 0 0,1 1 158,1-1 0,-6 0 0,3 2 0,-1 2-81,-4 2 1,4 6 0,-3-5-1,-1 3-36,-1 3 1,2 4-1,1 6 1,-2 5-125,-2 4 0,4 9 0,2 4 1,2 3-186,3 3 1,2 1-1,2 2 1,0 2-20,0-2 1,0 4 0,0-2-1,2-2 22,3-2 1,5-3-1,6-4 1,1-6-96,0-3 1,5-10 0,0-4 0,-1-3 84,-3-2 1,-1-9 0,0-6 0,1-7 7,5-4 1,-10-2 0,3-5-1,-1-1-70,0 1 1,-4-2 0,-2-1 0,1 1 116,-1 3 1,-5 8 0,1-2 0,-3 0 228,-2 0 0,0 12 216,0-3 0,0 13 0,0 6-135,0 13 1,0 3 0,0 10 0,0 2-178,0 1 0,0 8 0,0 0 0,0 0 32,0 2 1,0-4 0,0 4-1,0-4-681,0-5 0,6-10 0,1 0 1,2-3-1950,4-2 2505,-5-8 0,36-61 0,3-22 0</inkml:trace>
  <inkml:trace contextRef="#ctx0" brushRef="#br0" timeOffset="1350">1972 0 7687,'-11'0'1314,"2"2"-963,1 4 0,3 3 1,5 10-1,0 5-141,0 9 0,0 10 1,0 12-1,0 7-182,0 3 1,-2 1 0,-2 1 0,-1 0-279,1 0 1,2-15 0,2-8-229,0-6 0,2-14 478,3-8 0,20-58 0,10-23 0</inkml:trace>
  <inkml:trace contextRef="#ctx0" brushRef="#br0" timeOffset="1567">2139 17 7972,'0'17'549,"0"1"1,0 3-294,0 1 0,0 4 1,0 0-1,0 9-66,0 6 1,0 4-1,0 5 1,-2 2-127,-3 3 1,3-5-1,-4 1 1,5-11-604,1-4 1,0-8 0,1-4-1454,5-6 1992,-4-5 0,35-80 0,0-16 0</inkml:trace>
  <inkml:trace contextRef="#ctx0" brushRef="#br0" timeOffset="1767">2323 217 7683,'0'17'0,"0"0"306,0 0 1,0-1-1,0 1 1,0 0 184,0-1 1,0 3 0,0 1-1,0 4-133,0 2 1,6-3 0,1 3 0,2 0-422,4 0 1,-3-6 0,1 2 0,2-3-443,1-2 0,3-1 1,0-1-1414,0-4 1918,-1-3 0,23-45 0,6-10 0</inkml:trace>
  <inkml:trace contextRef="#ctx0" brushRef="#br0" timeOffset="2001">2807 251 7674,'-16'0'318,"-1"0"1,0 0 255,1 0 0,-1 5 0,0 3 0,0 3 4,1 8 1,-1 1 0,0 12 0,1 5-151,-1 3 1,-5 14 0,-2 11 0,-1 6-406,1-1 0,0 6 0,4 1 1,-3 1-558,3-1 1,7-13 0,4-3 0,1-11-597,5-11 0,1-2 1130,2-15 0,0-14 0,0-10 0</inkml:trace>
</inkml:ink>
</file>

<file path=ppt/ink/ink2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8:09.469"/>
    </inkml:context>
    <inkml:brush xml:id="br0">
      <inkml:brushProperty name="width" value="0.04286" units="cm"/>
      <inkml:brushProperty name="height" value="0.04286" units="cm"/>
      <inkml:brushProperty name="color" value="#FFFFFF"/>
    </inkml:brush>
  </inkml:definitions>
  <inkml:trace contextRef="#ctx0" brushRef="#br0">17 100 8303,'0'-9'4086,"0"2"-4031,0 7 1,2 0-344,4 0 1,-4 1-1739,3 5 2026,-3-4 0,-17 57 0,-3 6 0</inkml:trace>
  <inkml:trace contextRef="#ctx0" brushRef="#br0" timeOffset="200">51 368 7695,'0'16'662,"0"-5"1,0 1-132,0 1 1,0-4 0,0 2-189,0 2 0,0 2 1,0 2-1,0 1-373,0 4 1,0-1 0,0 5 0,0-2-178,0-4 0,0 4 1,0 1-1,0-1-474,0 0 681,0-2 0,-15-20 0,-4-4 0</inkml:trace>
  <inkml:trace contextRef="#ctx0" brushRef="#br0" timeOffset="451">218 368 7873,'0'16'1358,"7"-6"-684,4-5 1,4-3 0,2-2 0,0 0-331,-1 0 0,9 0 0,2-2 0,5-3-225,1-7 0,1 3 1,-1-2-1,-1 0-302,-4 2 0,1-4 0,-5 7 0,1 0-843,-1-1 1,-2 3-1104,-5-7 2129,-8 8 0,-76-5 0,-26 8 0</inkml:trace>
  <inkml:trace contextRef="#ctx0" brushRef="#br0" timeOffset="702">452 17 7695,'-8'-9'1195,"5"1"717,-8 8-1432,7 0 1,-4 8-1,8 3 1,0 5-187,0 7 0,0 3 0,0 9 0,0 4-222,0 5 1,2 12 0,2 5 0,2 6-362,-3 6 0,-1-5 0,-2 3 0,0-8-214,0-7 0,-5-6 1,-1-6-1,2-7 503,2-7 0,17-58 0,4-20 0</inkml:trace>
  <inkml:trace contextRef="#ctx0" brushRef="#br0" timeOffset="1484">1137 351 7689,'-8'11'0,"-1"0"75,0 2 1,1-4 0,8 3 446,0 1 0,0 3 0,0 5 1,0 3-118,0 2 0,0 0 1,0 4-1,2-3-259,4 3 1,-3-4 0,9 0 0,-1-2-186,-2-3 1,6-3-1,-4-1-240,4 0 1,-4-8 68,0-4 0,-5-5 0,3-5 0,-2-6-133,-3-4 0,4-7 0,-3-3 0,1-1-21,1-3 0,-3-3 0,5-1 0,0-1 221,1 1 0,-5 5 1,5 2-1,-1 2 195,0 4 0,-3 1 168,5 2 1,0 10 0,4 7 187,-4 9 1,2 13 0,-8 6-1,1 6 61,1 5 1,-3-2-1,5 5 1,1-1-99,-1-4 1,-3-1 0,3-5 0,0-3-80,0-6 1,-5-3 0,4-4-166,-1-4 0,2-5 0,6-12-256,-4-5 1,2-11 0,-5-6 0,-1-4-495,1-1 0,-1-1 0,-3 1 0,1-1-352,-1 1 0,-2 0 1,-2-1 974,0 1 0,-8-15 0,-1-4 0</inkml:trace>
  <inkml:trace contextRef="#ctx0" brushRef="#br0" timeOffset="1651">1738 267 7689,'-15'12'0,"2"-1"1650,2 2-954,7-6-2377,-3 8 1681,7-13 0,15-2 0,3-10 0</inkml:trace>
  <inkml:trace contextRef="#ctx0" brushRef="#br0" timeOffset="1818">1755 418 7689,'-2'16'286,"-2"1"1,-1 0-22,1 0 1,2-1-1,0 1 1,-1 0 170,-3-1 1,0 7 0,6-1 0,0 0-118,0 2 1,0 0-1,0 6 1,0-4-564,0-2 0,0 4 0,0-6 0,0-1-2245,0-3 2489,0-1 0,30-74 0,7-20 0</inkml:trace>
  <inkml:trace contextRef="#ctx0" brushRef="#br0" timeOffset="2035">1955 201 7689,'0'-10'1001,"0"3"0,6 14 1,-1 6-1,-1 8-822,-2 7 1,-2 5-1,0 8 1,0 9-228,0 9 1,0 4-1,0 1 1,0-5-545,0-2 0,0-3 0,0-11 1,0-10-1093,0-8 1684,0-14 0,15-71 0,3-23 0</inkml:trace>
  <inkml:trace contextRef="#ctx0" brushRef="#br0" timeOffset="2252">2139 134 7689,'0'-10'2264,"0"3"1,0 22-1878,0 7 0,6 4 1,-1 8-1,1 6-124,1 7 1,-5 5 0,4 5-1,-5 8-436,-1 6 0,0 5 0,0-9 1,0-8-440,0-5 1,0-8 0,0-5 611,0-7 0,15-72 0,4-12 0</inkml:trace>
</inkml:ink>
</file>

<file path=ppt/ink/ink2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8:15.753"/>
    </inkml:context>
    <inkml:brush xml:id="br0">
      <inkml:brushProperty name="width" value="0.04286" units="cm"/>
      <inkml:brushProperty name="height" value="0.04286" units="cm"/>
      <inkml:brushProperty name="color" value="#FFFFFF"/>
    </inkml:brush>
  </inkml:definitions>
  <inkml:trace contextRef="#ctx0" brushRef="#br0">1 51 7658,'0'-17'1361,"2"8"0,1 5-895,3 8 1,5 7 0,-5 9-1,-1 6-246,3 6 1,-6-2 0,3 10 0,-3-1-85,-2 0 1,2 6 0,1-4 0,3 0-19,-2-1 0,-2-1 0,-2-7 0,0-4-324,0-6 0,0-3-17,0-3 1,0-8 0,0-8-1,0-10 93,0-4 0,0-11 0,0-2 1,0-5 24,0-1 1,1-6 0,3 0-1,2 2 154,-3 1 1,1 3 0,0-1-1,3 3 6,3 3 1,-5-3 0,6 5 0,2 0-102,2 3 0,2 5 1,0 3-1,-1 2-239,1 2 0,5 7 0,1-2 0,-1 5-923,2 1 1,-6 1 1207,5 5 0,3 40 0,0 18 0</inkml:trace>
  <inkml:trace contextRef="#ctx0" brushRef="#br0" timeOffset="386">385 318 7832,'-11'17'1747,"0"-1"-1348,7 1 1,4-8-1,11-3 1,6-4-211,5-2 0,-3-8 0,5-3 0,-2-4-88,0-1 0,6-1 0,-4 0 0,1 1-60,-1-1 1,-2 2 0,-5 2 0,-3 2-288,-2-2 1,1-2 76,-8-2 0,-1 1 0,-10 1 140,-5 4 1,-4-2-1,-1 7 1,-3 2 82,-3 3 0,1 1 0,-5 0 1,0 0 90,0 0 1,4 1-1,-4 5 1,2 5 89,4 4 1,-5 7-1,3 2 1,4 2 11,5 4 1,0 2 0,7 1 0,2 0-88,3 1 0,2 5 1,5 0-1,7-2-261,7-2 1,6-9 0,8-4-1,1-3-643,4-2 1,2-8 0,5-3 0,-1-5-2128,1-1 2871,2 0 0,8-21 0,5-10 0,6-1 0,0-1 0</inkml:trace>
  <inkml:trace contextRef="#ctx0" brushRef="#br0" timeOffset="650">1287 168 7798,'-18'-11'138,"-5"-1"0,5 7 0,-5-4 0,5 1 346,1 4 1,1 3 0,-3 1 0,-1 0-45,-3 0 0,1 1 1,5 5-1,1 5-256,-1 4 0,2 7 0,2 2 0,4 2-43,1 4 1,-3 2-1,6 3 1,1 2-103,2 2 1,2 2 0,0-4-1,2 2-326,3-2 0,5-7 0,6-4 1,3-2-489,3-4 1,-1-9 0,7-3 0,-1-3 12,-1 1 0,6-6 1,-4-7 761,3-3 0,25-53 0,-25 22 0,-1 0 0</inkml:trace>
  <inkml:trace contextRef="#ctx0" brushRef="#br0" timeOffset="985">1471 385 7798,'-17'0'0,"2"2"0,2 1 0,2 5 554,-2 1 0,6-3 0,-1 5-147,1 2 1,5 7 0,-3 2 0,3-1-258,2-3 0,0 1 0,2 1 0,3 1-225,6-6 1,6 0 0,3-10-1,3-1-68,-3-2 1,4-2 0,0 0 0,0-2-78,1-4 1,-1-5-1,-4-9 1,2-3-10,-1 3 0,-3-6 1,-1 0-1,-2-2 180,-4 0 1,2 2 0,-7-3 0,-3 3 134,-1 2 0,-2-6 1,-2 4-1,-5 0 26,-10 4 1,-1-2 0,-10 1 0,-2 5 141,-1 5 0,-1 0 1,2 7-1,2 2-180,-1 3 1,3 2 0,0 5 0,2 7-300,3 7 0,8-1 1,4 5-1,2-2-363,3 1 1,9-1 0,7-5 587,2-1 0,38 1 0,17-2 0,4 2 0,1 1 0</inkml:trace>
  <inkml:trace contextRef="#ctx0" brushRef="#br0" timeOffset="1583">1889 134 7162,'0'-16'463,"0"-1"0,0 9 244,0 8 1,0 10 0,0 10 0,0 4-450,0 2 0,-6 8 0,-1 6 0,-1 1-79,1 0 1,-4 4-1,5-6 1,2-2-211,2-2 0,2-2 1,0-1-1,0-4-286,0-6 0,2-11 1,4-5 18,5-4 1,4-6 0,2-5 0,-1-10-17,1-5 1,0-4-1,-2-5 1,-2-1 70,-2 1 0,-2 1 1,4 3-1,-2 1 211,2-2 1,-6 4 0,1 0 0,-3 2 168,1 4 1,0-4 0,-5 1 923,5 3-686,-4 9 1,5 5 0,-7 14 0,0 6-23,0 7 1,0 8-1,0-1 1,0 4-7,0 1 0,0 6 0,0 0 0,0-2-163,0-1 1,2-9 0,2-1 0,3-1-217,3-5 1,-5-3 0,6-6-233,2-6 0,2-5 0,2-5 0,0-8-98,-1-8 0,1-10 1,0-8-1,-1 0 40,1-2 0,0 4 1,-1-6-1,1 2 48,0 4 1,-6 2 0,0 2 0,0 1 410,-1 4 0,3-1 100,-8 6 1,1 10-1,-6 13 1,0 10 60,0 4 1,0 11 0,0 4-1,0 7-223,0 3 0,-6 1 0,1-1 0,1 6-274,2 3 1,2 0-1,0-3 1,2-6-1130,3-4 1328,5-1 0,66-23 0,15-6 0</inkml:trace>
</inkml:ink>
</file>

<file path=ppt/ink/ink2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8:28.752"/>
    </inkml:context>
    <inkml:brush xml:id="br0">
      <inkml:brushProperty name="width" value="0.04286" units="cm"/>
      <inkml:brushProperty name="height" value="0.04286" units="cm"/>
      <inkml:brushProperty name="color" value="#FFFFFF"/>
    </inkml:brush>
  </inkml:definitions>
  <inkml:trace contextRef="#ctx0" brushRef="#br0">84 1 7948,'-17'2'617,"1"3"1,1-1-1,2 5-330,2-1-1044,7 5 0,-3-4-116,7 8 0,0-6 873,0 0 0,0-7 0,0 3 0</inkml:trace>
  <inkml:trace contextRef="#ctx0" brushRef="#br0" timeOffset="167">34 235 7899,'-2'16'90,"-2"1"190,-1 0 0,-1-1 0,6 1-133,0 0 0,0 5 0,0 0 0,-2-1-165,-3-3 0,3 1 0,-4 1 0,5 3-469,1-3 1,0-1 0,0-3 0,0 1-636,0 0 1122,0-1 0,22-29 0,6-7 0</inkml:trace>
  <inkml:trace contextRef="#ctx0" brushRef="#br0" timeOffset="552">418 84 7899,'-7'-9'656,"-4"3"1,-4 5 0,-2 2 0,0 3-256,1 2 1,-1 7 0,0-4 0,1 2-253,-1 0 1,0 0-1,1 6 1,-1 0-155,0-1 1,6-1 0,2-2 0,1-2-229,5 2 0,1-3 0,4-1 0,3 0-9,6 1 1,6-7 0,3 5 0,5-3 46,0 1 0,-2 5 0,3-5 0,0-1 94,0 3 1,-4-1 0,4 6 0,-2-2 107,-3 2 1,-5 2-1,-3 2 1,-2-1 91,2 1 0,-5 5 0,-3 1 0,-3-3 149,-2-1 1,0-3 0,0 1 0,-2 0-81,-3-1 1,-6-1 0,-10-2 0,-1-3-88,2-3 1,-5-1 0,3-6 0,0 0-330,-2 0 1,5 0 0,-3-2 0,3-4-1749,3-5 1996,-1-4 0,0-46 0,1-12 0</inkml:trace>
</inkml:ink>
</file>

<file path=ppt/ink/ink2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8:24.537"/>
    </inkml:context>
    <inkml:brush xml:id="br0">
      <inkml:brushProperty name="width" value="0.04286" units="cm"/>
      <inkml:brushProperty name="height" value="0.04286" units="cm"/>
      <inkml:brushProperty name="color" value="#FFFFFF"/>
    </inkml:brush>
  </inkml:definitions>
  <inkml:trace contextRef="#ctx0" brushRef="#br0">1 284 7704,'0'11'104,"0"0"0,7-5 1,4 3-1,4-1 522,2-5 1,7-1 0,2-2-1,2 0-757,0 0 1,-1 0 0,7 0-1,-1 0-439,1 0 0,-3-2 1,-3-3 569,-6-6 0,-11-19 0,-3-5 0</inkml:trace>
  <inkml:trace contextRef="#ctx0" brushRef="#br0" timeOffset="232">168 17 7704,'-10'7'310,"3"-3"1,5 7 177,-3 2 1,3 4-1,-4 3 1,4 2-212,2-1 1,0 7-1,2 3 1,2 8-227,1 4 0,7 3 0,-5 8 0,0 4-263,1 1 1,-1-3 0,-3 1 0,3-5-685,3-9 1,-5-8 0,4-7 895,-1-6 0,12-33 0,-1-9 0</inkml:trace>
  <inkml:trace contextRef="#ctx0" brushRef="#br0" timeOffset="634">418 0 7704,'0'11'728,"0"0"0,0 2-196,0 2 1,2 9 0,2 4 0,1 4-35,-1 1 0,4 8 0,-3 5 1,-1 6-127,-2 4 1,-2 7 0,0-2 0,0 1-163,0-7 1,0-1 0,0-15 0,2-2-707,3-2 90,-3-16 1,11-12 0,-6-20 0,1-7-78,-1-8 0,4-11 0,-3-3 0,1-3-103,4 0 0,-4 6 0,1-3 0,-1 1 289,0 4 0,0-4 0,4 2 0,-3 2 212,-3 2 1,4 9-1,-3 3 290,1 5 1,-5 10-1,3 8 1,-1 11 241,-1 10 0,1 7 1,-6 11-1,0 5 28,0 5 0,0-5 0,0 1 0,0 1-388,0 2 0,0-5 1,2-4-1,1-4-944,3-1 0,0-14 1,-5-5-832,5-6 1688,-4-11 0,11-34 0,4-19 0,-4-4 0,1 0 0</inkml:trace>
  <inkml:trace contextRef="#ctx0" brushRef="#br0" timeOffset="917">819 468 7916,'0'26'0,"0"-4"498,0-3 1,0-3 0,2-1-336,4-4 0,3-3 0,8-8 0,-1 0 67,1 0 0,0-8 0,-1-3 0,1-4-106,0-1 1,0-9-1,-1-1 1,1-1-149,0-1 1,-6 2 0,-2-4 0,-1 4-110,-5 2 0,-1 2 0,-2 5 0,0 0 82,0 1 0,-7-1 0,-4 2 1,-4 2 47,-2 2 1,0 7 0,1 0 0,-3 8 172,-3 7 0,5 4 0,-2 4 0,8 3-9,4 6 0,-4 9 0,5 4 0,2 0-104,3 0 0,2 5 0,5-2 0,5 7-84,4 4 0,9-10 0,4-1 0,5-8-821,6-9 0,6-4 848,11-12 0,0-19 0,6-6 0,9-5 0,-1 0 0</inkml:trace>
  <inkml:trace contextRef="#ctx0" brushRef="#br0" timeOffset="1932">1671 668 7716,'17'-5'85,"0"-3"0,-1-1 102,1-4 1,2-2-1,1-2 1,4-1-37,2-4 1,-5 1 0,3-5 0,-2 0-14,0 0 0,-5 6 0,-8-2 1,-1 3-40,-5 2 1,5 1-1,-5-1-93,-4 0 1,-1 8-1,-9 1 1,-2 3 29,-2-1 1,-2 1 0,-2 5-1,-1 0 25,-2 0 0,0 0 0,3 0 0,-1 2 19,-3 3 0,1 6 0,5 10 1,1 1-22,-1-2 0,0 6 1,2 0-1,4 2-10,6 0 1,-3 5-1,3 6 1,1-1 47,2-3 0,9 4 0,5 2 1,2-1-65,3 1 0,5-7 0,3-8 0,1-2-111,3-4 1,3-3 0,-1-6-1,-1-5-102,-2-4 0,-2-10 0,4-5 0,-3-7-19,3-8 1,0-9 0,0-4-1,-4-2-24,-2-3 1,0-1 0,-6 1-1,1 3 98,-4 2 0,-4 2 1,0 6-1,-5 2 148,-5 3 0,-1 4 0,0 7 346,0 0 0,-7 2 214,-4 4 1,3 6-260,3 10 1,3 4 0,2 10 0,0 1-141,0 3 0,0 12 0,0-2 0,0 4-66,0 4 1,0 2-1,0 7 1,0 0 11,0 0 1,0-5 0,0-2-1,0-4-145,0-8 1,2 1 0,3-12-174,7-5 0,-3-6 1,2-12-1,0-9 58,-2-10 0,6-9 0,-4-8 1,4-6-117,2-3 0,0-2 0,-1 1 0,1 3-105,0 1 0,-6 8 0,0-4 0,0 4 298,-1 4 1,3-2 0,-6 14 0,0 5 189,1 3 1,-1 9 0,-3 2 149,1 11 0,3 4 1,-4 15-1,1 2-69,-1 1 1,0 5 0,-1 1 0,3 2-237,-2-2 0,-3 4 1,-1-2-1,0-2-346,0-2 1,6-3 0,0-5 0,-3-4-592,-1-5 1,0-8 954,4-5 0,3-48 0,8-12 0</inkml:trace>
  <inkml:trace contextRef="#ctx0" brushRef="#br0" timeOffset="2532">2640 652 7716,'0'16'1225,"2"-1"-878,4-4 0,3-3 1,9-10-189,5-4 0,-5 3 0,6-10 0,-1-4 14,-1-4 1,6-1 0,-6 4 0,-2-3-49,-1-1 0,-2-2 0,-2 3 0,-4-1-164,-6 2 0,-3 1 0,-2 2 0,0 1-15,0-1 1,-2 0-1,-3 1 1,-8-1-61,-8 0 0,1 2 0,-6 4 0,0 6 126,0 3 0,5 9 1,-3 4-1,2 6 121,0 5 1,5-1 0,8 7 0,1 1-86,5 3 1,1 1-1,2 2 1,2 3-34,3 1 0,5 0 1,8-6-1,2 0-153,3 1 0,1-8 0,-2-4 0,4-5-338,0-6 1,4 2 0,-6-8-1,0-3-125,0-5 0,4-9 1,-6-10-1,-1-6 293,-3-3 1,-1-3-1,0 1 308,-1 0 0,7-34 0,-1 0 0,-7 7 0,-8 38 0,-1 4 217,-1 1 0,1 6 503,-6 0 0,0 9 0,0 2 0,0 11-240,0 9 1,0 1 0,0 7 0,0 1-307,0 3 1,0 1 0,0 1 0,0-1-68,0 1 0,0 3 1,0-2-1,0-5-100,0-4 0,0 1 0,0-4-234,0-3 1,2-11 0,2-9 0,1-11 102,-1-9 0,3-6 1,1-9-1,-1-3 60,1 0 0,-3-7 0,-3 4 0,2 0-40,1 0 1,1 2 0,-6 6 0,2 2-255,3 3 0,-3-2 0,6 8-115,-1 1 1,2 10 0,8 7-787,0 8 1259,-1 5 0,38 60 0,-22-28 0,-1 0 0</inkml:trace>
  <inkml:trace contextRef="#ctx0" brushRef="#br0" timeOffset="3015">3576 484 7716,'16'0'0,"1"0"24,0 0 1,-1-1 0,1-5 171,0-5 1,-8 2-1,-3-2 1,-4-2 21,-2-2 1,0 4-1,0-1 1,-2-1 25,-4-1 0,-3-1 0,-8 4 0,0 5-93,1 4 1,-7-3 0,1-1-1,2 4-46,1 6 0,3 5 1,-1 8-1,2 1-49,4 5 0,-2-3 0,7 6 0,3 0-195,1 0 1,2 0-1,0 4 1,0-2 51,0 1 0,7-5 0,4-1 0,4-5-13,2-1 1,0-2-1,1-4 1,2-5 59,3-5 0,-1-1 0,-5-1 0,-1-5-67,1-5 1,-2-10 0,-2-3 0,-4-2-57,-1-3 0,3 3 0,-6 0 0,-1 0 70,-2 0 0,0 5 0,2-3-57,1 0 0,1 5 163,-6-3 0,0 15 275,0 12 1,0 10 0,0 17 0,0-1-55,0 4 0,0 8 0,0-2 1,0 2-39,0 3 1,0 8 0,0 2 0,0-3 153,0-1 1,0-7-1,0 0 1,0-3-201,0-5 1,-6 0 0,-1-16 0,-1-4 43,1-4 1,-6-10-1,2 3 1,-4-4-320,-2-2 0,0-2 0,-1-2 0,-3-3-325,-1-3 0,2-1 0,7-7 0,3-3-276,3-1 0,-4-13 1,5 1-1,5-3 726,4-4 0,29-23 0,12-11 0,-10 18 0,-1 0 0,1 0 0</inkml:trace>
  <inkml:trace contextRef="#ctx0" brushRef="#br0" timeOffset="3165">3893 401 7716,'0'17'38,"0"-1"0,0 1 0,2 0 1,2-1 310,1 1 1,8 2-1,-4 1 1,3 2-158,-1-1 1,2 3-1,7-2 1,2-1-178,-1-3 0,-3-1 1,-1 0-1,0-1-343,-1 1 0,-4-8 0,-1-3 328,2-4 0,-13-25 0,-2-4 0</inkml:trace>
  <inkml:trace contextRef="#ctx0" brushRef="#br0" timeOffset="3399">4277 301 7716,'0'11'254,"-2"-2"0,-1 0 338,-3 1 0,1 1 1,3 6-1,-2 1-147,-2 4 1,-5 6 0,4 13 0,-2 7-225,-4 6 0,-4 15 0,-4 0 0,-1 5-269,2 6 1,1-1-1,2 1 1,1-6-534,-1-5 0,2-8 1,4-18-1,6-10 581,3-8 0,2-37 0,0-8 0</inkml:trace>
</inkml:ink>
</file>

<file path=ppt/ink/ink2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8:22.686"/>
    </inkml:context>
    <inkml:brush xml:id="br0">
      <inkml:brushProperty name="width" value="0.04286" units="cm"/>
      <inkml:brushProperty name="height" value="0.04286" units="cm"/>
      <inkml:brushProperty name="color" value="#FFFFFF"/>
    </inkml:brush>
  </inkml:definitions>
  <inkml:trace contextRef="#ctx0" brushRef="#br0">150 218 7683,'-16'0'-472,"5"0"1113,-1 0 0,1 0-477,-5 0 1,4-2 0,1-2-42,-2-2 0,4 1-58,-2 5 1,5 7 0,-3 4 0,2 6 37,3 5 0,2 4 0,2 10 0,0 1-64,0 2 1,0 5 0,0-5 0,2-2-32,3-1 0,3-5 1,5-3-1,-2-8-132,2-7 1,7-5 0,3-8 0,-3-2-77,-1-4 0,3-10 1,0-12-1,-1-5-25,-3-6 1,-1-2 0,0-6-1,-1 5 135,1 1 0,-6-4 0,-2 6 1,-1 4 90,-4 5 0,-3 6 0,-2 9 166,-5 4 1,2 4-1,-7 9 1,0 3 202,2 6 1,0 12 0,5 4-1,-2 5-239,3 1 1,1 1-1,2-1 1,0 1-211,0-1 0,7 0 1,4 1-1,4-3-193,2-3 1,1 2-1,5-8 1,4-3-1571,5-6 1842,1-6 0,11-27 0,5-12 0,5 0 0,0-1 0</inkml:trace>
  <inkml:trace contextRef="#ctx0" brushRef="#br0" timeOffset="250">869 218 7757,'0'-26'-282,"-2"3"0,-2 5 393,-1 1 1,-8 0 0,1 1 0,-2-1 143,-3 0 0,0 2 0,1 2 0,-1 4-90,0 2 1,-5-4 0,0 5 0,1 2-74,3 2 0,1 2 1,0 2-1,2 4-19,4 5 0,-2 4 0,8 3 1,-1 5-33,-1 4 1,5 5 0,-4 3-1,4 4-6,2 6 1,2 3 0,2 2 0,1 0-50,-1 0 1,4 6 0,-1 0-1,0-2-196,1-2 1,3-10-1,-4-5 1,1-7-1484,-1-8 1693,-1-3 0,1-10 0,3-1 0</inkml:trace>
  <inkml:trace contextRef="#ctx0" brushRef="#br0" timeOffset="433">434 401 7749,'-7'11'410,"-4"1"0,3-7-41,3 6 0,5-7 0,5 2 0,7-5-206,2-1 0,9 0 1,1 0-1,2 0-310,4 0 0,-5 0 0,3 0 1,0-1-1341,-2-5 1487,-2 4 0,15-28 0,6 3 0</inkml:trace>
  <inkml:trace contextRef="#ctx0" brushRef="#br0" timeOffset="616">885 335 7749,'0'16'210,"0"1"1,2-8 0,4-3-1,5-4 47,4-2 1,3-2 0,3-4 0,3-3-318,2 0 0,0-6 0,4 6 1,-4-3-516,-2 1 1,0 6-1,-4-5 575,3 3 0,-9-6 0,-6 4 0</inkml:trace>
  <inkml:trace contextRef="#ctx0" brushRef="#br0" timeOffset="866">1103 0 7932,'-10'8'157,"3"-4"0,7 7 63,0 2 0,0 2 0,0 3 1,0 4 374,0 6 1,0 6-1,0 5 1,0 5-470,0 4 0,0 3 1,0 0-1,0 3-618,0 2 1,6-2 0,-1-10 0,-1-5-1805,-2-3 2296,5-10 0,10-39 0,9-17 0</inkml:trace>
  <inkml:trace contextRef="#ctx0" brushRef="#br0" timeOffset="1219">1320 502 7724,'0'16'403,"7"-6"0,4-7 0,4-6-202,2-9 0,5-10 1,2-6-1,0-3-51,1-3 1,-3 1-1,-5 0 1,-1-3-4,1-3 0,-6 10 0,-2-3 0,-1 6-225,-4 6 1,-4 1-1,-6 2 1,-5 1-55,-4-1 0,-2 8 1,1 3-1,-3 4 20,-3 2 1,3 0 0,-5 2 0,2 4 84,0 5 1,-1 9 0,7 4 0,1 2 117,4 4 0,3 3 0,8 5 1,0 2-49,0 3 1,2 0 0,4 3 0,7-3-43,7-2 1,0-2-1,8-6 1,2-1-210,1-5 0,3-4 0,-3-12 1,-1-6-118,-2-3 1,-8-2 0,5-2 0,-5-5-1169,-3-10 1493,3-7 0,-17-21 0,-4-10 0,5-3 0,-1-1 0</inkml:trace>
  <inkml:trace contextRef="#ctx0" brushRef="#br0" timeOffset="1485">1754 167 7724,'0'17'287,"0"0"1,0 1-1,0 3 1,0 3 187,0 2 1,0-4 0,0 8-1,0 3-35,0 4 0,6 8 0,-1-4 0,-1 0-275,-2 0 0,0-2 0,1-8 0,3-3-439,-2-6 92,-2-11 0,-2-5 0,0-14 1,0-8-77,0-10 0,0-8 1,0-3-1,0-4 106,0-1 1,0 3 0,1-4 0,3 0 96,2 1 1,5 5 0,-4-4-1,1 4-128,-1 3 1,6-3 0,-2 9 0,4-2-487,2 3 1,7 3 668,4 7 0,48 30 0,13 7 0</inkml:trace>
</inkml:ink>
</file>

<file path=ppt/ink/ink2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8:21.255"/>
    </inkml:context>
    <inkml:brush xml:id="br0">
      <inkml:brushProperty name="width" value="0.04286" units="cm"/>
      <inkml:brushProperty name="height" value="0.04286" units="cm"/>
      <inkml:brushProperty name="color" value="#FFFFFF"/>
    </inkml:brush>
  </inkml:definitions>
  <inkml:trace contextRef="#ctx0" brushRef="#br0">955-1002 7738,'0'-17'51,"2"2"1,2 2 0,1 2 272,-1-2 1,-4 4 0,-6-2-10,-5-2 1,-4 5-1,-1 3 1,-1 3-128,0 2 0,-5 2 0,0 3 0,1 6-50,3 4 1,1 9 0,0 4 0,1 4-53,-1 1 1,8 6-1,3 2 1,4 0-69,2 0 0,0 5 1,2-3-1,5-1 12,10-3 0,0-3 0,7-5 0,-2-3-88,1-6 0,4-11 0,-2-5 0,-1-6-176,0-6 0,4-10 0,-6-14 1,-2-7-270,-1-8 1,-2-3 0,-3-2-1,-1 2-14,-1 3 1,-9 2-1,3 8 1,-4 0 264,-2 3 0,0 10 0,0 0 252,0 3 0,0 12 0,0 7 0,0 9 455,0 6 1,0 4 0,0 3-1,0 6 110,0 3 1,0 4 0,0 3 0,0 2-102,0 3 0,5 4 0,3 8 0,-1 5-144,1-1 1,-3 6 0,-5-4 0,0 4 27,0 2 0,-2-4 0,-1-7 0,-5-12-115,-1-7 0,-2-11 0,-6-5-461,0-8 1,1-13-1,1-13 1,2-8-748,2-6 1,-1-11-1,-2-2 1,2-3 974,7-3 0,-4-40 0,4 38 0,0 0 0</inkml:trace>
  <inkml:trace contextRef="#ctx0" brushRef="#br0" timeOffset="364">1189-1220 7881,'17'0'232,"-1"0"0,1 0 0,0 2 259,-1 4 1,-4 5-1,-1 11 1,2 8-69,2 7 1,-4 11 0,-2 12 0,0 3 105,1 6 0,-7 7 0,3-4 0,-4-3-117,-2-6 0,0-7 0,0-10 1,0-5-688,0-6 196,0-13 0,0-18 1,0-13-1,0-10-537,0-5 1,0-4 0,2-7 0,1-2-196,3-2 1,1-6-1,-3 6 1,3 2 417,3 2 0,-5-4 0,5 0 1,-1 2 203,0 2 0,-3 3 0,3 4 0,0 6 112,0 3 0,3 10 0,4 7 542,1 12 0,0 2 0,-2 18 0,-2 4 77,-2 3 1,-6 9 0,5-1-1,-1 3-276,0 2 0,-5-5 0,3-3 1,-1-1-719,-1-4 0,1 2 0,-6-5-933,0-8 1385,0-13 0,0-80 0,0-26 0</inkml:trace>
  <inkml:trace contextRef="#ctx0" brushRef="#br0" timeOffset="514">1790-885 7733,'17'14'113,"0"-2"272,-1-7 0,1-3 0,0-2 0,0 0-144,-1 0 1,7 0 0,1 0 0,0-2-565,0-3 1,0 1 0,-4-5 0,3-1 322,-3 1 0,-9-10 0,-3-7 0</inkml:trace>
  <inkml:trace contextRef="#ctx0" brushRef="#br0" timeOffset="747">1974-1253 7731,'-17'0'1997,"6"0"-1450,0 0 0,7 2 0,-1 3 0,3 7-141,2 2 1,0 12 0,0 6 0,2 9-175,3 7 0,-1 8 1,7 16-1,0 6-467,-1 4 0,3 1 1,-6-3-1,0-6-1330,1-7 1565,5-11 0,4 1 0,9-6 0</inkml:trace>
</inkml:ink>
</file>

<file path=ppt/ink/ink2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8:18.269"/>
    </inkml:context>
    <inkml:brush xml:id="br0">
      <inkml:brushProperty name="width" value="0.04286" units="cm"/>
      <inkml:brushProperty name="height" value="0.04286" units="cm"/>
      <inkml:brushProperty name="color" value="#FFFFFF"/>
    </inkml:brush>
  </inkml:definitions>
  <inkml:trace contextRef="#ctx0" brushRef="#br0">50 329 6707,'0'-8'978,"0"8"0,0 8 0,0 10 0,0 3-869,0 1 0,-2 13 0,-1 1 0,-3 5-98,2 5 1,-3 4 0,1 4 0,1 2-62,-3-3 0,7-6 1,-5-5-1,4-3-203,2-7 0,0-6-31,0-9 0,2-10 1,2-7 57,1-9 1,8-13-1,-3-6 1,1-4 8,0-1 1,-2 5 0,4 0-1,-2-2 73,2-1 0,0 5 0,0 4 0,-2 3 153,2 2 1,0 1 0,0 1 0,-1 4 52,1 5 1,-4 4 0,0 4 0,0 4 130,1 5 1,-5 9 0,4 4 0,1 2 68,-1 4 0,-5 0 1,1-1-1,-3-1 42,-2 2 0,0-4 1,0 2-1,0 0-98,0-2 0,-7 3 0,-4-6 0,-4-3-67,-2-1 0,-1-8 0,-3-2 0,-1-2-257,1-3 0,3-2 0,1-2-515,0 0 1,3-7 0,2-6 0,7-6 632,3-3 0,23-19 0,10-7 0,1-3 0,1 1 0</inkml:trace>
  <inkml:trace contextRef="#ctx0" brushRef="#br0" timeOffset="184">485 630 7844,'16'9'196,"1"-4"1,-6 3 0,-2-1 0,1 3 107,-1 3 1,-5 1 0,1 3 0,-3 0-77,-2 0 1,0 5-1,0 0 1,0 0-270,0 3 1,0-7-1,0 4 1,-2-3-504,-3-2-1047,3-8 1591,-6-2 0,8-66 0,0-15 0</inkml:trace>
  <inkml:trace contextRef="#ctx0" brushRef="#br0" timeOffset="334">551 346 8317,'-9'-8'854,"0"6"-1154,3-3 0,4 5 300,-3 5 0,17 33 0,11 15 0,0 7 0,1-1 0</inkml:trace>
  <inkml:trace contextRef="#ctx0" brushRef="#br0" timeOffset="719">685 630 7791,'0'16'308,"0"1"0,0 0 1,0-1 126,0 1 1,2 0-1,2 0 1,1 1-9,-1 4 1,-2 4 0,-2 8 0,0-1-158,0 1 0,0-7 0,0 1 0,0 0-281,0-2 0,-2-2 0,-2-7-289,-1 0 0,-1-10-78,6-7 1,6-9 0,-1-12 0,1-3-55,1-2 0,1-2 0,5-5 0,-2-2 185,2-4 0,-4 9 0,2-3 1,2 1 194,2 1 0,-4-3 1,0 1-1,2 1 154,2 4 0,0 4 0,-2 7 1,-2 1 293,2-1 1,-4 8 0,3 5-83,1 8 1,-6 7 0,-1 11 0,-5 6-197,-1 4 1,0 3 0,0 2 0,0 4-159,0 2 0,0-4 0,0 3 1,0-1-231,0-4 0,0-2 0,0-3 1,0-2-485,0-2 0,2-14 754,4 3 0,40-48 0,17-8 0</inkml:trace>
  <inkml:trace contextRef="#ctx0" brushRef="#br0" timeOffset="1167">1353 813 7857,'0'-16'264,"2"-3"0,2-1-79,1-3 0,1-1 0,-6 2 1,0-4 23,0 0 0,-2-6 0,-3 5 0,-5-3-123,1 2 1,-6 4-1,4 7 1,-4 2-132,-1 4 0,-1 4 0,0 9 0,0 3 58,1 6 1,-7 12-1,3 6 1,3 7 41,4 3 1,4 7-1,-2-1 1,3 5 15,1 5 1,5-4 0,-3 0-1,5-6 144,5-4 0,4 0 0,8-6 0,0-2-152,0-7 0,5-13 1,0-7-1,0-4-73,3-2 1,-5-4 0,6-7-1,-2-11-36,-4-8 0,5-11 0,-3-2 1,-2-1-194,-1-1 0,-2 3 1,-3-5-1,-1 3 47,-1-3 0,-3-1 1,2-2-1,-4 0 101,1 0 0,-6-8 0,3-3 0,-3-4 9,-2-2 1,6 2 0,-1 6 0,-1 7 91,-2 5 292,-2 18 1,-6 19 0,-1 29 0,-1 14-38,1 12 1,-4 11-1,3 5 1,-1 4-88,-4 2 1,6 5-1,-1 0 1,3-1-102,-1-2 1,1-3-1,5-1 1,1-3-432,5-7 1,11-10-1,11-8 354,3-7 0,32-43 0,8-17 0</inkml:trace>
</inkml:ink>
</file>

<file path=ppt/ink/ink2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8:45.603"/>
    </inkml:context>
    <inkml:brush xml:id="br0">
      <inkml:brushProperty name="width" value="0.04286" units="cm"/>
      <inkml:brushProperty name="height" value="0.04286" units="cm"/>
      <inkml:brushProperty name="color" value="#FFFFFF"/>
    </inkml:brush>
  </inkml:definitions>
  <inkml:trace contextRef="#ctx0" brushRef="#br0">7-414 7937,'-1'-15'-174,"-5"4"0,4-4 0,-5 4 0,1-4 609,1-2 1,-8 1 0,3-1-1,-1-2-256,0-3 0,0 4 0,-6-5 0,0 5-8,1 1 1,-3 6-1,-1 2 1,-2 1-85,1 4 1,3 3-1,1 2 1,-2 7-113,-3 9 0,9 7 0,-4 9 0,2 1-91,1-1 1,2 2-1,3 2 1,2 4 40,3 2 0,2-6 0,2 4 0,0-2 65,0 0 1,8-2 0,3-7 0,4-4 93,1-2 1,7-8 0,-1-6 0,0-3 35,2-3 1,-5-4 0,3-6-1,-1-5-88,1-4 0,-4-3 1,3-5-1,-6-4-53,-4-5 0,0-3 0,4-2 0,-4-2-57,-6 2 0,3-4 1,-3 0-1,1-2-76,1-3 1,-5 3-1,4-1 1,-4-3 6,-2-1 1,0-4 0,0-2 0,0-2 82,0 3 1,0-5 0,0 2 0,0 3 72,0 1 0,0 9 1,0 6-45,0 7 0,0 15 0,0 15 320,0 9 1,0 14 0,0 5-1,0 5 15,0 6 1,0 6-1,0 8 1,0 5-161,0 1 0,0-3 1,0 5-1,0 0-129,0-1 0,0 3 1,0-7-1,0-1-178,0 3 0,0-14 0,2 1 0,3-8-461,6-3 1,-1-8 0,1-6-731,2-7 1358,2-6 0,1-44 0,1-9 0</inkml:trace>
  <inkml:trace contextRef="#ctx0" brushRef="#br0" timeOffset="350">124-331 7810,'8'10'-2,"-5"-3"1,9-7 218,1 0 0,-4 0 1,2-2-1,2-1 29,2-3 0,0-7 1,-2 2-1,-2-4-141,2-2 1,0 1 0,0-1 0,-4 0-142,-1 0 1,-1 3 0,-3 1 0,1 1-107,-1-1 1,-2-1-1,-4-3 1,-4 0-18,-5 1 0,-4-1 0,-1 0 70,-1 0 0,0 8 0,1 4 0,-1 3 122,0 2 0,6 0 0,0 3 0,0 7 168,1 6 0,-3 7 0,8-1 0,1 6-18,2 3 1,2 5-1,0 1 1,0 2-1,0-2 0,8-2 1,3-3-1,2-3-239,-2-1 1,9-4 0,-3 0 0,2-7-545,-1-2 0,-1-8 1,0-1 599,-1-4 0,31-76 0,-20 27 0,0 1 0</inkml:trace>
  <inkml:trace contextRef="#ctx0" brushRef="#br0" timeOffset="767">442-564 7937,'0'-12'-701,"0"1"749,0-2 0,7 0 0,4 0 0,4 2 328,2-2 1,0 6 0,-1-1 0,1 3 58,0-1 1,5 1 0,2 5 0,0 1-134,0 5 1,-1 5-1,-9 11 1,-1 6-120,-1 4 1,-9 1-1,3 1 1,-4-1-40,-2 0 0,-2 1 0,-4-1 0,-3-1-241,0-4 1,-6 1 0,4-6-1,-4-5-233,-2-5 0,1 0 1,-1-7-1,0-3-142,0-1 1,1-4 0,-1-1 0,2-5-9,4-1 0,-2-4 1,6-7-1,-1-3 259,1 3 1,-4 0-1,5-1 1,2-1 271,2 1 1,1 1 0,-3 0 0,-2-3 326,3 3 1,1 7-1,2 2 780,0-2-569,0 5 0,0 10 0,0 13 0,0 7-261,0 4 1,2 2-1,1 7 1,3 3-173,-2 1 1,-3 7 0,-1 0 0,0 6-200,0 4 0,0 5 0,-1-5 0,-3-2-645,-2-2 0,1-10 0,5-4 1,0-7-1874,0-3 2561,0-15 0,7-20 0,2-21 0</inkml:trace>
  <inkml:trace contextRef="#ctx0" brushRef="#br0" timeOffset="1184">826-899 7937,'-7'17'88,"-3"0"0,-1 0 278,0-1 1,7 1-1,-1 0 1,3 1-165,2 4 0,0 4 0,0 10 1,0 3 12,0 5 0,0 5 0,0 2 0,0 3-131,0 2 0,0 0 0,0-8 0,0-3-463,0-7 0,0-4 0,0-6 1,0-6-1155,0-3 1533,0-10 0,7-46 0,3-19 0</inkml:trace>
  <inkml:trace contextRef="#ctx0" brushRef="#br0" timeOffset="1550">943-448 7754,'-6'17'-8,"1"0"0,-1-6 472,6 0 0,2-7 0,4 1-171,5-3 0,4-4 0,1-1 1,1-5-134,0-1 1,-1-2-1,1-6 1,0 0-63,0 1 0,-1-7 0,-1 1 1,-2 2-197,-2 1 0,-7-3 0,3 0 0,-1 1-160,0 3 0,-3 1 0,-6 0 0,-7 1 72,-5-1 1,2 6 0,-11 1 0,2 3 129,0 3 0,-8 10 0,2 7 0,-2 5 237,3 5 0,-3 6 0,8-1 0,1 6 201,3 5 0,3-2 1,4 5-1,5 1-23,4 0 0,4-4 0,4 4 0,5-3-159,4-3 1,9-7 0,4-6 0,3-3-275,3-6 0,-1-10 1,0 1-1,1-4-534,-1-2 0,-5-13 0,0-6 1,2-5-2129,1-6 2736,-5-1 0,6-47 0,-6-11 0</inkml:trace>
  <inkml:trace contextRef="#ctx0" brushRef="#br0" timeOffset="1731">1294-548 7937,'-17'2'60,"0"4"0,6-4 0,2 5 1338,1 0-1051,3-5 0,12 6 0,4-8 1,4 0-126,2 0 0,2 0 0,1 0 0,4 0-128,2 0 1,-4-6-1,4 1 1,0 1-755,0 2 1,-5 0 0,3-2-1,-2-1-1308,0 1 1968,1 2 0,-36-5 0,-8-2 0</inkml:trace>
  <inkml:trace contextRef="#ctx0" brushRef="#br0" timeOffset="1948">1427-798 7854,'-9'-8'-283,"0"6"1013,3-3 1,4 5 0,-3 5-295,3 7 1,2 2-1,0 5 1,0 5-204,0 9 0,0 5 1,0 10-1,-2 6-156,-3 3 1,3 3 0,-6 1 0,3-5-497,-1-4 0,1-4 0,5-4-759,0-5 1,1-18 0,5-10 1177,5-7 0,11-64 0,4-14 0</inkml:trace>
  <inkml:trace contextRef="#ctx0" brushRef="#br0" timeOffset="2302">1594-448 7958,'-5'17'0,"-1"0"99,3 0 1,-5-6 137,3 0 0,1-2 1,9 2 33,7-5 0,2-4 0,3-2 0,2-2-2,3-4 1,-3-1 0,3-8 0,-4 0-112,-1-3 0,0-3 1,-1 4-1,1-1-107,0-4 0,-6 3 1,-2-5-1,-1 2-187,-5-1 1,-1 1 0,-2 5 0,-2 1-63,-3-1 0,1 0 0,-9 2 0,-4 4 141,-3 6 1,-10 3 0,3 4-1,-3 5 83,2 10 0,-4 1 1,6 8-1,-1 0 137,-1 0 1,7 2 0,1 7 0,5 3-58,4 1 0,7 0 0,-1-6 0,5 0-4,5 1 1,5-3 0,8-3 0,2-6-371,3-3 0,6-4 0,-1-4 0,4-5-431,1-5 1,1-1-1,-1-1 1,0-5 698,1-5 0,6-15 0,5-7 0,4-4 0,1 1 0</inkml:trace>
  <inkml:trace contextRef="#ctx0" brushRef="#br0" timeOffset="2783">2162-464 7937,'-11'-17'88,"0"0"0,0 1 144,2-1 1,-6 0 0,6 1 0,-3-1-49,1 0 1,0 0 0,-4 1 0,2-1-9,2 0 0,0 6 0,-6 2-121,1 1 1,1 5 0,2 8 0,4 6-97,1 4 1,-3 9 0,5 4-1,3 4 20,1 1 1,2 6-1,0 2 1,0 0 85,0 0 1,0 3 0,0-5 0,2-2 140,3-1 1,5-5 0,8-3-1,3-6-116,1-3 0,8-10 1,-3-3-1,5-6-112,1-6 0,1-11 1,-1-12-1,-1-8 8,-4-8 1,3-3-1,-5-2 1,0 0-53,-4-1 0,-9 1 1,-3 0-1,-3 0 83,-3 0 1,-2 5-1,-4 3 1,-2-1 17,-2 0 1,-7-1 0,2-4 0,-2 1-40,2 3 1,-2 1-1,6-2 1,-1 8 270,1 8-68,-6 4 0,6 25 0,-5 12 0,7 12 9,3 7 0,2 10 1,0 4-1,0 5 44,0 5 1,0-1 0,0 6 0,0-1-36,0 0 0,0 3 0,0 5 0,0-3-257,0-2 0,7 1 1,5-7-1,2-4-167,3-6 1,2-7 0,1-11 0,4-6-843,2-3 1,0-10-1,4-4 1049,-2-3 0,29-46 0,14-12 0</inkml:trace>
  <inkml:trace contextRef="#ctx0" brushRef="#br0" timeOffset="3032">3214 1126 7937,'-2'17'628,"-4"1"0,2-3 1,-5-1 563,1-3-1428,2-7 236,6 4 0,16-39 0,3-8 0</inkml:trace>
</inkml:ink>
</file>

<file path=ppt/ink/ink2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7:51.770"/>
    </inkml:context>
    <inkml:brush xml:id="br0">
      <inkml:brushProperty name="width" value="0.04286" units="cm"/>
      <inkml:brushProperty name="height" value="0.04286" units="cm"/>
      <inkml:brushProperty name="color" value="#FFFFFF"/>
    </inkml:brush>
  </inkml:definitions>
  <inkml:trace contextRef="#ctx0" brushRef="#br0">1 361 7716,'5'-11'505,"1"-1"0,0 7 2185,-6-6-780,0 7-1601,0-3 1,0 14 0,0 4 0,1 6-126,5 5 1,-2 6 0,7 11-1,0 5-121,-2 5 1,6 6 0,-4 5 0,4 3-52,2 6 1,0 1 0,-1-3 0,1-2-68,0-4 0,-1-5 0,-1-13 1,-2-10-70,-2-9 1,0-13 0,6-5 61,0-4 1,-8-12-1,-1-6 1,-3-10 10,1-6 1,5-9-1,-6-1 1,1-3-52,1 1 1,-5-1 0,4-7 0,-2-2 53,1-2 0,-3 3 0,4 4 0,-5 1 18,-1-4 0,0-7 0,0 3 0,0 2-25,0 2 0,0 10 0,0 3 121,0 3 1,0 14 184,0 11 1,0 11 0,0 18-1,2 7-7,4 8 0,-4 2 0,5 12 0,-1 3-54,-1 4 1,6 3 0,-3-1 0,-1 3-10,1 1 0,5 8 0,-4-5 0,2-1 9,0-3 1,0-3 0,6-6-1,0-2-185,-1-3 0,-4-12 0,-1-11 0,2-5-126,2-6 1,1-5 0,1-12-1,-2-7-38,-4-7 1,4-6 0,-4-9 0,2-4 13,-2-6 1,2-1 0,-6-1 0,1 3-41,-1-3 1,1-1 0,-5-2 0,3 2 86,-2 3 1,-2-3-1,-2 3 1,0-3-237,0-2 1,0 0-1,0 2 1,0 1-363,0 3 0,0 6 0,0 1 0,-2 9-2158,-4 12 2854,4-1 0,-20 67 0,4 8 0</inkml:trace>
  <inkml:trace contextRef="#ctx0" brushRef="#br0" timeOffset="1048">836 110 11660,'-9'2'1125,"3"4"1,4 5 0,2 11 0,2 8-848,4 7 0,1 13 0,6 11 0,-3 6-175,-3 5 0,4 4 0,-5 8 0,-1-2-61,3-4 0,-6-4 1,3-11-1,-3-7-195,-2-12 1,0-9 0,2-9-363,3-9 1,-3-9 0,4-16 5,-4-9 1,-2-7 0,2-11 0,1-2 51,3-2 1,1-7 0,-3 1 0,2-3 192,-3-2 0,5 1 1,-1 3-1,1 3 104,-1 2 0,4-3 0,-4 5 1,1 4 166,-1 5 1,6 8 0,-3 9 0,1 3 342,0 3 0,-6 9 0,7 11 0,-1 9 244,-2 11 0,0 8 0,-5 9 0,2 2-259,-3 4 0,5-4 0,-3 4 0,-1-2-404,-2 1 1,0-10 0,1-1 0,3-8-1412,-2-9 1,-1-4 332,3-12 0,-4-13 0,3-15 0,-1-9 711,2-5 1,-4-4-1,5-3 1,-1 1 435,-1 6 0,1-1 0,-4 10 0,1 1 75,3 3 1,-1 7-1,-3 1 792,4 3 1,-2 2 372,7 5 1,0 5 0,5 1-833,1-3 0,0-3 1,0-5-1,1-6-216,4-4 1,-3-4 0,3-1 0,-5-4-102,-6-2 1,2 3-1,-7-3 1,-3 0-24,-1 0 1,-2 6 0,-2-2-1,-3 3-62,-6 3 1,-10 6 0,-1 5 0,0 3 69,-2 2 1,3 7 0,-5 4 0,2 6 54,4 5 0,1 4 0,2 8 0,3 1 41,2 4 1,-1-2 0,8 8 0,1-1 91,2-1 0,4 5 0,4-3 1,5 1 32,4-1 1,9-5 0,2-6 0,2-3-265,-1-3 1,1-9 0,6-10 0,-3-3-103,-3-8 1,2-2 0,-6-13 0,0-7-211,0-5 1,-3-12 0,-8-2 0,-2-1-134,2-1 1,-6 2 0,-1-1 0,-4 5 145,-2 4 1,0 1 0,0 1 0,0-1 101,0 1 1,0 7-1,0 4 565,0 3 132,0 10 0,0 9 1,0 13-1,0 9-18,0 11 0,0 3 0,0 8 0,0 3-66,0 1 1,0 2-1,0 0 1,0 0-219,0 0 1,1-5 0,3-4 0,4-6-371,1-9 1,2-7-1,6-8-247,-1-6 0,-4-12 0,-1-10 1,2-11-159,2-9 0,-4-11 0,0-10 0,2 1-8,2-1 1,-4 3 0,0 5 0,2-1 310,2 1 1,0 8 0,-2 3 0,-4 5 118,-2 6 0,6 6 0,-2 11-30,4 5 0,-4 14 1,-1 8-1,-3 12 974,-3 9 0,3 6 1,-1 9-1,-1 2-559,3 2 1,-6 7-1,5-4 1,-1 1-645,-1-5 1,8-10 380,-2-6 0,12-41 0,3-11 0</inkml:trace>
  <inkml:trace contextRef="#ctx0" brushRef="#br0" timeOffset="1467">2457 578 7666,'-17'0'603,"6"5"1,1 3 44,3 1 0,3-5 0,10 1 0,7-3-378,7-2 1,1 0 0,7 0 0,1 0-194,3 0 1,1-2 0,1-1 0,-3-3-228,-3 2 0,4-3 0,-6 0 0,1-1-694,1 1 1,-7-4 0,1 3 843,-3-1 0,-32-10 0,-8-7 0</inkml:trace>
  <inkml:trace contextRef="#ctx0" brushRef="#br0" timeOffset="1716">2640 311 7684,'-11'5'0,"0"1"0,0-1 516,2 3 1,-1-6 0,7 5-77,-3 0 0,1 3 0,5 6 0,0 3-37,0 3 0,0 0 1,0 10-1,1 3-225,5 1 0,-2 6 0,5 3 0,0 5-248,1 6 0,-7-10 1,5 4-1,-3-3-488,1-5 1,1-6 0,-3-10-1090,1-2 1,1-11 1646,-6-13 0,22-127 0,-8 45 0,0-1 0</inkml:trace>
  <inkml:trace contextRef="#ctx0" brushRef="#br0" timeOffset="2084">2774 311 7688,'2'-17'723,"3"0"1,-1 8-210,7 3 1,-5 12 0,3 5 0,0 6 41,1 5 0,-5 6 1,5 9-1,-1 4-109,0 1 0,-5 5 1,3 9-1,-1 5-221,-1 4 0,1 0 0,-6-2 0,0-4-254,0-1 1,0-8 0,2-9-1,2-6-698,1-9 0,1-15 85,-6-11 0,5-9 0,1-13 0,-3-8 67,-1-7 1,0-6 0,2-5-1,1 1 280,-1 3 1,4 1 0,-3-3-1,-1 3 144,-2 2 0,3-3 1,1 7-1,-1 3 163,3 4 0,-4 10 492,7-2 1,-2 12 0,2 12 0,-3 13 69,-1 11 1,-3 2 0,5 4 0,0 3-107,1 0 0,-7 8 1,5-1-1,-3 1-234,1-4 0,5-4 1,-5-1-1,-1-3-1010,3-3 1,-7-4-1,7-9-2535,-1-4 3310,-5-3 0,28-97 0,-16 33 0,0 0 0</inkml:trace>
  <inkml:trace contextRef="#ctx0" brushRef="#br0" timeOffset="2386">3342 745 7688,'0'17'959,"0"-1"-1215,0 1 1,6-6-1,1-2 1,2-1 518,4-4 1,-3-3 0,1-2 0,2-5 183,2-5 0,1-11 1,1-4-1,0-2-267,-1 0 0,-1 0 0,-4-5 0,-5-1-242,-4 1 0,-2 5 1,0 2-1,0 0 24,0 0 0,-8 4 1,-3-2-1,-4 3 9,-1 6 0,-7 4 0,-1 0 0,0 6 128,0 3 0,-6 11 0,4 8 0,0 9 177,4 5 0,3 8 0,3 2 0,1 2 81,4 3 0,3 8 1,8 2-1,2-3-160,4-1 0,10-1 0,12-3 1,6-4-626,5-5 1,-2-16-1,9-9 428,6-4 0,1-38 0,12-21 0,1-2 0,9-5 0,0 0 0,0 1 0</inkml:trace>
  <inkml:trace contextRef="#ctx0" brushRef="#br0" timeOffset="3049">4161 411 8137,'9'-8'431,"4"5"1,-6-7 0,3 1-264,3 0 0,-4 3 0,2-3 0,4 2 73,5 3 0,-1-4 0,5 3 0,-2 1-108,0 2 0,6 4 1,-5 4-1,-3 5-20,-1 4 1,-5 3 0,-1 3 0,-3 3-150,-3 2 1,-1 0-1,-8 3 1,-2-1-47,-1 2 1,-14-4 0,2 2-1,-1 0 34,-1-2 0,-3-4 0,0-9 1,1-4-97,3-1 1,-1-3 0,-1-5 0,-3-2-70,3-3 0,7-1 1,2-9-1,-2-3 139,-2-1 0,0-5 0,2 2 0,2 0 71,-2-3 1,4 7 0,-1-4 0,1 3 234,0 2 1,5 6-1,-3 2 1,1 0 418,1-1 0,-1 8-393,6 2 1,0 10 0,0 12-1,0 6-89,0 3 1,2 5-1,2 3 1,1 5-114,-1 5 0,3 6 0,-1 3 1,-2 1-243,-3 4 1,5-5 0,0-3-1,-3-4-413,-1-7 1,4-5 0,1-11 0,2-8-1802,4-7 2400,2-5 0,11-42 0,2-21 0,4-1 0,-1 0 0</inkml:trace>
  <inkml:trace contextRef="#ctx0" brushRef="#br0" timeOffset="3499">4762 611 7510,'0'-16'66,"0"-1"0,-2 2 0,-3 2 421,-7 2 1,3 5-1,-2-3 1,-2 0-288,-2-1 0,-2 7 0,1-3 1,-1 4-149,0 2 0,1 0 1,-1 0-1,0 0-152,1 0 0,1 8 1,2 5-1,3 5 64,3 5 0,-4 8 0,5 1 0,3 5 124,1 0 1,2 6-1,2-1 1,3 3-38,6-1 1,6-1-1,3 2 1,4-6 30,2-4 0,-3-11 0,5-7 1,-1-10-186,-1-5 1,6-2-1,-6-4 1,0-7-37,-4-11 1,2-15-1,-1-8 1,-3-3-149,-1-2 1,-8 0-1,-2 1 1,-2 3 110,-3 2 0,-2 1 1,-2-2-1,0 6 183,0 4 0,0 9 1,-2 2 368,-3 0 1,1 11-79,-7-4 1,7 19-1,-2 4 1,5 7 57,1 3 0,0 6 0,1 3 0,3 1-162,2 3 1,1 3 0,-1 1 0,3 1-294,0-1 0,4 1 0,-5-3 1,-1-3-354,1-6 0,3-3 0,-4-3-584,2 1 1036,3-8 0,-11-61 0,-2-22 0</inkml:trace>
  <inkml:trace contextRef="#ctx0" brushRef="#br0" timeOffset="3666">5146 227 7718,'-11'0'703,"0"0"0,5 6 0,-3 1-360,2 2 1,1-3 0,6 5-881,0 2 1,0-4-1,0 2 537,0 2 0,15 39 0,3 12 0</inkml:trace>
  <inkml:trace contextRef="#ctx0" brushRef="#br0" timeOffset="3816">5196 511 7718,'0'17'23,"0"5"0,-2 0 1,-1-1 295,-3-3 1,1 1 0,5 1-1,0 4 205,0 2 0,0 2 0,0 6 1,0-1-481,0 0 0,0-5 0,0 0 0,0 2-858,0 1 0,0-5 0,0-3 814,0-5 0,22-75 0,6-19 0</inkml:trace>
  <inkml:trace contextRef="#ctx0" brushRef="#br0" timeOffset="4100">5413 478 7718,'0'16'443,"0"1"-12,0 0 0,0 5 1,0 4-1,0 4 123,0 5 0,0 4 1,0 0-1,0 5-188,0 5 0,2 5 0,2-2 0,2-6-202,-3-3 0,-1-6 0,-2-9 0,0-6-102,0-4 0,0-10 0,0-8-177,0-9 1,0-16-1,2-6 1,2-8-197,1-4 1,1-1 0,-4-6 0,1-1 110,3 1 0,1 6 0,-3 1 0,4 2 61,1 4 0,-4-4 0,7 2 0,1 4-111,1 5 1,3 1 0,2 6 0,1 5-409,2 5 0,8 4 1,-2 5 657,3-2 0,25 23 0,5 11 0</inkml:trace>
  <inkml:trace contextRef="#ctx0" brushRef="#br0" timeOffset="4749">6399 528 7860,'-7'-17'361,"5"6"0,-6 0 182,1-2 1,-2-2-1,-8 0-272,0 4 0,1 2 0,-1 5 0,0-2-110,0 3 1,1 8-1,-1 6 1,0 6-114,1 5 0,1 4 0,2 10 0,4 1-64,1 2 0,3 7 0,5-1 0,0 3-140,0 2 1,7 0-1,4 2 1,4 0 12,2-2 1,1-3 0,3-16 0,1-3 1,-2-6 0,4-11 0,-1-5 0,-3-6 10,-1-6 0,-3-7 0,3-14 0,0-12 0,-3-8 0,5-3 1,-12-2-1,0-4 52,-3-5 1,1 2 0,-1-1 0,-3 3 144,-1 3 0,-2 0 0,-2-2 0,-3-3 17,-6 0 1,2 1 0,-3 8 0,1 0 6,2 0 1,0 7-1,5 6 484,-2 7-359,1 14 1,10 17 0,1 16 0,0 9 35,1 6 0,-3 3 1,5 4-1,0 5-61,1 5 0,-5 8 1,4 5-1,1 3-189,-1 1 0,-5 1 1,3-2-1,-1-2-147,-1-2 1,6-7-1,-5 0 1,-1-9-971,3-12 1,-1-7 0,6-11-146,-2-4 1,1-11 1260,4-11 0,8-56 0,2-15 0</inkml:trace>
  <inkml:trace contextRef="#ctx0" brushRef="#br0" timeOffset="4949">6733 578 10136,'-5'11'0,"-1"0"293,2 2 1,3 4 0,1 3 0,0 4-127,0 2 1,0 2 0,0 6 0,0 1-156,0 4 1,1-4-1,3 4 1,2-5-1132,-3-7 1,-1 3 99,-2-8 0,2-7 0,2-11 1019,1-8 0,0-47 0,-4-26 0,-1-5 0,0-1 0</inkml:trace>
  <inkml:trace contextRef="#ctx0" brushRef="#br0" timeOffset="5065">6733 377 7718,'0'-16'831,"-5"-1"-115,-1 0 0,-1 8-664,1 3 0,4 6 0,-3 6 0,5 5-1330,5 4 1278,-3 2 0,26 17 0,11 8 0,-2 3 0,0 1 0</inkml:trace>
  <inkml:trace contextRef="#ctx0" brushRef="#br0" timeOffset="5532">7034 661 7718,'0'-11'217,"0"0"1,-2 0 126,-3 2 0,3-6 0,-6 6 0,3-3-110,-1 1 0,-7 0 0,4-6 0,-2 3 54,0 2 1,1-2 0,-3 4 0,2 1 150,-2 3 1,-2 6 0,0 6-489,4 5 1,-2 11 0,8 8 0,1 5-70,2 4 0,2 8 0,0-3 0,0 3-84,0-3 0,6-1 0,1-6 0,2 2 59,4-2 0,4-9 0,4-6 0,1-5 58,-2-6 0,-1-3 0,-2-8 0,-1-4 230,1-7 0,-2-4 0,-4-17 0,-4-5-66,1-4 0,-6 2 1,3-5-1,-3-1-49,-2 3 0,0-7 1,0 5-1,0-4-123,0-3 0,0 1 0,-2-2 0,-2-3-169,-1-7 1,-1 5 0,6 1-1,0 6 68,0 6 0,0 8 305,0 8 0,0 23 0,0 7 0,0 14 147,0 12 0,2 6 0,2 5 1,1 5 75,-1 4 1,0 10-1,0 3 1,1 4-90,-1 2 1,-2 0 0,-2 0 0,2 0-328,3-1 0,-1-8 0,5-8 0,0-9-694,1-6 0,1-9 0,7-6 0,3-8-331,1-12 0,0-10 1107,-5-12 0,-8 4 0,-1-7 0</inkml:trace>
  <inkml:trace contextRef="#ctx0" brushRef="#br0" timeOffset="5919">7435 411 7714,'-8'17'890,"7"-1"1,-5 3-395,4 3 0,2-2 0,0 8 0,0 2-35,0 2 1,0 8-1,0 5 1,0 1-100,0-1 0,0 1 0,0-5 1,0 0-294,0 0 0,0-10 0,0-8 0,2-7-313,4-5 1,-3-3 0,7-10-1,-1-4-172,0-5 1,-3-11-1,5-8 1,2-7-170,2-7 1,0-3 0,-2 1 0,-4 3 273,-2 2 1,4-5 0,-3 3 0,-1 1 175,1 3 1,3 3-1,-4 3 1,1 0 26,-1-1 1,0 10 509,-1 7 0,-2 8 0,5 13 0,-2 7 115,-3 11 1,-2 8-1,-2 5 1,0 4-203,0 6 0,0 3 1,0 2-1,0 0-39,0 0 0,-2-5 0,-2-1 1,-1-1-541,1-6 0,2 0 0,2-14-1110,0-3 0,0-11 0,2-11 1374,4-12 0,14-42 0,6-17 0,6-8 0,-1-1 0</inkml:trace>
  <inkml:trace contextRef="#ctx0" brushRef="#br0" timeOffset="6049">7903 344 7854,'0'11'1100,"0"0"-577,0 2 0,0-3 0,0 1-374,0 2 0,0 2 0,0 1 0,0 3-568,0 3 0,-6-3 1,-1 3-1,-1-4 419,1-1 0,-14 22 0,3 6 0</inkml:trace>
  <inkml:trace contextRef="#ctx0" brushRef="#br0" timeOffset="6233">8036 544 7886,'17'10'352,"2"-3"1,1-7 8,2 0 0,1 0 0,-5 0 0,2-2-117,3-3 0,5-3 0,-4-5 0,0 2-449,0-2 0,0 4 0,-3 0 0,-1-1-400,-5 1 605,2 5 0,-30-18 0,1 4 0</inkml:trace>
  <inkml:trace contextRef="#ctx0" brushRef="#br0" timeOffset="6450">8287 194 7714,'-6'11'259,"-1"0"1,-1 2 386,1 2 1,1 1 0,6 3 0,-1 3-245,-5 6 1,4 11 0,-3 6-1,3 5-259,2 5 1,-6 5 0,1 7 0,-1 0-226,-1-1 1,5-1 0,-4-3 0,4-7-1986,2-3 2067,0-9 0,15-25 0,4-12 0</inkml:trace>
  <inkml:trace contextRef="#ctx0" brushRef="#br0" timeOffset="8452">11093 260 7932,'-7'10'1225,"5"-1"-1597,-3-3 1,1-3-239,-2 8 1,4-5 0,-3 5 609,3 2 0,2 39 0,0 11 0</inkml:trace>
  <inkml:trace contextRef="#ctx0" brushRef="#br0" timeOffset="8616">11093 528 7839,'-1'16'0,"-3"1"198,-2 0 1,1 1-1,5 3 1,0 1 132,0-1 1,-2 3 0,-2 0 0,-1 2-163,1 3 0,0 5 0,0 5 0,-3 4-299,-2-1 1,5-1 0,-2-8 0,5-1-739,1-4 1,0 2 229,0-8 1,1-7-1,3-12 638,2-6 0,29-59 0,2-19 0</inkml:trace>
  <inkml:trace contextRef="#ctx0" brushRef="#br0" timeOffset="8985">11327 461 9399,'0'17'651,"2"1"1,2 4-392,1 6 0,1 6 0,-6 7 0,0 7 6,0 6 0,-6 7 0,-1-4 0,0-1-164,-1-4 0,3 0 1,5-15-1,0-5-464,0-8 0,1-15 36,5-9 1,-2-15-1,7-14 1,2-9-135,2-6 0,7-4 0,0-2 0,-1-1 100,-3 1 1,4 0 0,1-2 0,-3 0 234,-1 2 1,-3-2 0,1 13 0,-2 2 315,-4 2 1,4 9 0,-4 5 413,4 8 1,-6 15 0,-3 15 0,-4 11-113,-2 9 1,0 6 0,0 7-1,0 0-365,0 0 0,-2 8 0,-2 1 0,-3 2-274,-3 0 1,7-9 0,-5 0 0,3-7-1855,-1-4 2000,1-10 0,12-44 0,2-16 0</inkml:trace>
  <inkml:trace contextRef="#ctx0" brushRef="#br0" timeOffset="68165">9072 528 7775,'-17'-8'-108,"6"6"0,0-3 773,-2 3 1,4 2 0,-2 0-359,-2 0 0,3 0 1,-1 0-131,-2 0 0,-2 2 0,-1 2-89,-1 1 1,0 8-1,2-2 1,2 4-93,2 2 1,2 0-1,-4 1 1,4 4-102,1 6 0,1-2 0,3 2 1,-1 2 98,1 1 1,2 3-1,4-3 1,2-1-197,1-2 1,8-8 0,-2 3 0,4-7 61,2-5 0,0 2 0,-1-7 1,1-4-40,0-6 0,-6-3 0,0-8 0,2 0 44,2-4 1,-6-3 0,-2 0 0,-1-6 33,0-4 0,5 5 0,-6-1 0,-1-2 39,-2-1 0,0-1 1,1 2-1,3 4 120,-2 2 1,-2 2 0,-1 7 364,5 4 0,-4 7-278,3 15 1,-3 2 0,-2 15 0,0 2 95,0 1 1,0 3 0,0-1 0,0 1-440,0-1 1,2 0-1,2-1 1,1-4-716,-1-6 913,5 4 0,16-37 0,10-2 0</inkml:trace>
  <inkml:trace contextRef="#ctx0" brushRef="#br0" timeOffset="68565">9189 578 7846,'0'-11'885,"0"0"1,2 7-698,3-2 1,5 4 0,6 2-64,1 0 0,0 2 0,-1 4 1,1 3-9,0 0 1,0 6 0,-3-4 0,-1 4-12,-1 2 1,-9 0-1,3-1 1,-4 1-98,-2 0 1,0 0 0,0-1 0,-2 1-306,-4 0 0,-3-3 0,-8-1 1,1-3 27,-1-3 1,0-1-1,0-6 1,1 0-141,-1 0 1,0-2 0,1-4 0,-1-5 210,0-4 1,6-1 0,2-1 0,1-2 429,5-3 0,1 4 0,2-5 401,0 5 0,0 7-348,0-1 0,2 11 1,1 1-1,5 9 134,1 6 0,-5 3 0,3 5 0,-1 6 57,-1 8 0,3 0 0,-4 8 0,1 1-449,-1 3 0,-2-1 0,-2-2 0,2-3-789,3-2 0,-3-4 1,4-9-1,-3-8-377,3-7 0,-2-5 1138,7-8 0,0-82 0,-3 31 0,0 0 0</inkml:trace>
  <inkml:trace contextRef="#ctx0" brushRef="#br0" timeOffset="68980">9423 544 7843,'11'-7'0,"0"-2"98,2-1 1,-4-3 0,3 6 0,1 0 214,1-1 0,5 3 1,1 5-1,3 0-106,-3 0 1,4 0-1,-2 0 1,-1 1 30,-3 5 0,-1-2 0,0 7 0,-2 2 41,-4 2 1,-2 7-1,-5 0 1,1 1-67,-1 1 0,-4-6 1,-5 5-1,-5-5-282,1-1 0,-6 0 1,2-1-1,-5-1-248,-5-4 0,1 2 0,5-7 0,1-3-214,-1-1 0,-5-4 1,-1-1 202,3-3 0,1-7 1,3 2-1,1-4 229,4-2 0,-2-1 1,7-2-1,2-3 283,3 3 1,1 1-1,0 3 587,0-1 1,0 6-266,0 0 0,0 9 1,1 4-1,3 11-57,2 7 0,1 10 1,-3-1-1,1 9-217,-1 6 0,0 1 1,0 3-1,1 4-174,-1 0 0,-2 4 0,-2-5 0,0-2-433,0-1 1,0-9 0,0-6 0,0-8-1563,0-7 0,2-10 1937,3-8 0,7-38 0,0-21 0,6-5 0,-1 0 0</inkml:trace>
  <inkml:trace contextRef="#ctx0" brushRef="#br0" timeOffset="69283">9690 895 7571,'17'0'59,"-6"0"0,0-2 426,2-3 0,2-3 0,2-5 0,-1 2-304,1-2 0,0-2 0,-1-1 1,-1-1-45,-4 0 1,2 1 0,-5-1 0,-1-2-83,1-3 0,-3 4 1,-5-5-1,0 5 8,0 1 0,-7 0 0,-2 1 0,-3 1-79,1 4 0,0-2 1,-6 7-1,-1 2 88,-4 2 1,3 12 0,-3 5-1,3 7-23,3 4 0,4-4 1,3 6-1,0 2-45,0 1 0,5 8 0,-2 0 1,4 0-248,2 2 0,8-6 1,3 2-1,6-7-520,5-8 0,-2-3 1,8-4-1,2-4 763,1-6 0,16-27 0,7-13 0,4-2 0,1 0 0</inkml:trace>
  <inkml:trace contextRef="#ctx0" brushRef="#br0" timeOffset="69682">10158 712 7881,'0'-26'0,"-2"3"205,-4 5 1,3-1 0,-8 1-1,-1-1 89,3 4 1,-6 2-1,4-2 1,-2 2 150,2 2 0,-4 7 0,4-1-345,-4 3 0,-1 9 0,1 5 0,2 4-101,2 7 0,7-3 1,-4 8-1,3 2-79,-1 1 1,1 3 0,5-1 0,0-2 35,0-3 0,0 4 1,0-4-1,0 1 114,0-1 0,2-4 1,3-7-73,6 0 1,4-8 0,2-3 0,0-5-97,-1-1 1,1-7 0,0-6-1,-2-5-102,-4-5 1,3-6-1,-2 1 1,1-4-8,-2-1 0,2 5 1,-8 2-1,1 0 52,1 0 0,-5 4 1,4-4-1,-4 2 240,-2 3 1,0 8 258,0 2 1,0 9 0,0 2-171,0 9 1,-2 12-1,-2 3 1,-2 0-4,3 0 1,1 6-1,2-2 1,0 1-294,0-1 0,0 4 0,2-6 0,1 0-387,3-4 1,1-3-1,-3-3 1,4-1 508,1-4 0,24-63 0,12-22 0</inkml:trace>
  <inkml:trace contextRef="#ctx0" brushRef="#br0" timeOffset="69965">10358 528 7799,'-16'7'216,"6"-3"0,5 7 565,3 2 1,2 2 0,0 2-1,0 1-158,0 4 1,0 4 0,0 8-1,0 1-312,0 4 1,0 2 0,0 5 0,0-3-214,0-2 0,0-2 1,0-8-1,0-3-540,0-6 114,7-10 1,-5-9 0,4-14-1,-4-9-35,-2-4 0,0-13 1,0 3-1,0-1 244,0 0 1,2-4 0,1-2-1,3 0-12,-2 0 0,3 2 0,0 4 0,3-2-78,3-2 1,1 0 0,3 7-1,2 4-498,3 6 1,-2 4 706,8 1 0,37 22 0,15 7 0</inkml:trace>
</inkml:ink>
</file>

<file path=ppt/ink/ink2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9:21.265"/>
    </inkml:context>
    <inkml:brush xml:id="br0">
      <inkml:brushProperty name="width" value="0.04286" units="cm"/>
      <inkml:brushProperty name="height" value="0.04286" units="cm"/>
      <inkml:brushProperty name="color" value="#FFFFFF"/>
    </inkml:brush>
  </inkml:definitions>
  <inkml:trace contextRef="#ctx0" brushRef="#br0">0 175 10134,'0'11'639,"0"1"1,0 0 0,0 5 0,0 3-452,0 3 0,6-2 1,2 8-1,0 4-70,0 6 0,3-2 1,-5 4-1,0-2-83,2 1 0,-6-7 0,3 4 0,-1-4-109,2-8 1,-4-3-1,4-5-657,-4 1 542,-2-9 0,0-22 1,0-16 68,0-6 0,0-4 0,2 0 0,2-4 18,1-1 0,1 5 0,-4-2 0,2 4 19,2 2 0,6 0 0,-5 2 1,3 4-17,4 6 1,1 4 0,3 1 0,-1 1-3,1-1 1,1 9-1,2 3 1,3 4-217,-3 2 0,4 0 1,0 0-1,1 0 317,-1 0 0,14 23 0,-3 6 0</inkml:trace>
  <inkml:trace contextRef="#ctx0" brushRef="#br0" timeOffset="319">594 332 9152,'-9'2'1610,"3"4"0,4 3 1,2 9-1412,0-1 0,0 1 0,0-1 1,0 3-115,0 3 0,0-2 1,0 8-1,2 2-313,4 2 0,-5-3 1,5-3-1,-2 0-334,2 0 1,-4-6 0,4 3 0,-4-5-1105,-2-1 1666,0-9 0,-8-55 0,-2-22 0</inkml:trace>
  <inkml:trace contextRef="#ctx0" brushRef="#br0" timeOffset="483">524 35 8725,'-15'12'2756,"3"-1"-2128,-3-7 0,15 4-351,0-8-277,0 0 0,39-31 0,-1-8 0</inkml:trace>
</inkml:ink>
</file>

<file path=ppt/ink/ink2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9:41.294"/>
    </inkml:context>
    <inkml:brush xml:id="br0">
      <inkml:brushProperty name="width" value="0.04286" units="cm"/>
      <inkml:brushProperty name="height" value="0.04286" units="cm"/>
      <inkml:brushProperty name="color" value="#E71224"/>
    </inkml:brush>
  </inkml:definitions>
  <inkml:trace contextRef="#ctx0" brushRef="#br0">81 141 8303,'-11'0'666,"2"0"1,6 7 0,-1 4 0,-3 4-529,3 7 0,2 5 1,2 0-1,0 6-87,0 5 0,0 11 0,-3 6 0,-1 8-53,-3 3 0,1 1 1,6-7-1,0-2-156,0-5 0,0 3 0,2-12 1,5-4-15,6-4 0,-2-14 1,2 0-1,3-9 70,2-4 1,2-4 0,0-10 0,0-4 56,0-2 1,4-9 0,-2-9 0,-4-2 37,0-4 1,0-1-1,2-2 1,-3 3 39,-3-1 0,1-6 0,-6 9 0,0-5 105,0-2 0,-2 0 1,-5 0-1,2 0 19,3 0 0,0-7 0,-7 1 0,-3-1-11,-3-2 0,1 7 0,-8-3 0,0 8-29,2 3 0,-7 10 0,4-1 1,-3 8-92,-3 3 0,0 10 0,0-3 0,0 5-217,0 2 0,6 0 0,1 2 0,-3 5-410,-1 6 1,3-2 0,1 3-1038,-3 1 1638,8-6 0,-1 62 0,9 7 0</inkml:trace>
  <inkml:trace contextRef="#ctx0" brushRef="#br0" timeOffset="523">81 1201 7587,'-14'9'90,"1"4"1,6-2-1,-4 3 235,2 1 0,3 3 1,3 0-1,-1-3-96,-3-1 0,1-1 0,6 7-259,0 0 1,6 0 0,1 0 0,0 2-53,2 5 1,-1-12 0,8 5 0,-3-4-85,3-5 0,2 5 0,2-10 65,0-1 0,0-3 0,0-2 0,0 0 83,0 0 1,-7-9-1,0-4 1,1-5 30,-3-2 0,4-2 0,-8-3 0,-3-1 85,-1 1 0,3 3 1,1 2-1,-3 0 45,-1 0 0,-6 0 0,-1 0 0,-5 2 55,-2 5 0,4-5 0,-6 7 1,-3 0-122,-1 4 1,-3 3 0,0-1-460,0-1 1,0-1 0,0 7-1483,0 0 1864,0 9 0,17 29 0,6 15 0</inkml:trace>
  <inkml:trace contextRef="#ctx0" brushRef="#br0" timeOffset="1370">141 1241 7773,'-14'0'-57,"1"0"1,9 2 1660,-3 5-1455,-4-5 1,9 16-141,-5-5 1,5 5 0,2 2 17,0 0 0,0 0 1,2 0-162,5 0 1,-3 0-90,9 0 0,1-9 182,6-4 0,-7-5 0,-2-4 42,-2-5 1,4-4 0,-6-9 54,-3 0 1,-1 0 0,-3 0-1,0 0 83,0 0 1,0 0-1,0 0 131,0 0 0,-3 7 0,-3-1 1,-8-1 0,3 6-167,-2 2 0,2 7 1,-5 7-28,3 6 0,9-2 1,-3 3-1,2 1-25,-1 3 1,4 2-1,-5 0-119,5 0 0,2 0 0,2-2 0,2-3-27,3-1 1,2-8 0,-2 8-186,6 1 0,5-6 141,2-2 1,0-7-24,0-7 0,-3-4 0,-3-9 203,-8 0 1,3 0-1,-2 0 85,-3 0 0,-1 7 0,-3-1 1,-3 1 90,-3 2 1,4 0-1,-7 6-73,0-1 0,4-1 1,-8 7 92,-3 0 0,5 2-107,-2 5 1,9 4 0,-5 9-104,0 0 1,7 0 0,-5 0 0,5 0-25,2 0 1,0-7 0,0 1-84,0 1 1,0-4-1,2 0-54,5-2 0,-3-2 56,9-7 1,-8-2 0,4-5 51,0-6 1,-7-5 0,4-2 83,-3 0 1,-3 0 0,-3 2 242,-3 5 0,1-3 72,-8 10 0,0-1-258,-7 7 1,9 2 0,2 3 0,2 3-184,0 4 0,1-6 1,6 8-1171,0 1-920,0 3 2157,0-7 0,35-47 0,10-19 0</inkml:trace>
  <inkml:trace contextRef="#ctx0" brushRef="#br0" timeOffset="2470">141 341 7770,'-18'-2'142,"5"-5"1,1 5 581,6-5 0,4 7 188,-5 7 1,5 4 0,2 9 0,0 2-580,0 5 0,0 4 0,0 9 0,0 2-209,0 5 1,0-5 0,0 5 0,0-5-115,0-2 0,0 0 0,0-2-1026,0-5 749,0-4 1,9-20 0,2-9 3,0-11 1,4-14-1,-6-4 1,0-2 131,0-4 1,4 4 0,-6-3 0,0-1 96,2-3 1,-7 0 0,4 3 0,-3 1 45,-3-1 1,6 4 0,1-3 0,-3-1 38,-1-3 1,-3 7-1,-3 2 1,-1 2 97,-3 1 1,-2 1-1,3 10 162,-8 1 1,3 10-1,0-1-129,2 10 1,-4 8 0,6 14 0,1 4 21,-3 0 1,4 9 0,-6-2 0,2 8 1,5 6 0,-5-6 0,2 8 0,1 1-93,-3 3 0,7-5 1,-5-2-1,5-2-155,2-4 1,0-5 0,2-7-246,5-6 1,4-14 0,9-6 15,0-5 1,-3-13-1,-1-9 1,-3-11 11,3-7 1,-5-2 0,0-2 0,-2-3-18,-5-1 0,5-3 0,-2 4 1,-3-1 208,-1 1 0,-3 3 0,0 2 0,0 0 109,0 0 0,0 0 1,0-2-1,0-1-32,0 3 1,0-4-1,-3 13 1,-1 0 179,-3 4 0,-2 14 0,3 6 10,-8 5 0,3 13 1,0 7-1,0 8-118,0 6 0,4 1 1,-4 9-1,0 3 88,0 1 1,4 8 0,-4-6 0,2 4-17,5 3 1,-5 1 0,2-1 0,3-4-91,2-2 1,2-2-1,0-7 1,2-2-146,5-5 1,-3-4 0,9-11 0,3-5-198,2-6 0,-5-5 0,0-4 0,3-5 24,2-6 1,-5-7 0,0-5 0,1-4 115,-3-2 1,0 5 0,-7-8-1,3-1 62,-3-3 1,1 5-1,-1-1 1,3-1 64,-3-3 1,-1-2 0,-3 0 0,0 0-7,0 0 1,0 0 0,0 0 0,0 0-15,0 0 0,0 2 0,0 5 275,0 6 0,-3 14 0,-1 8-14,-3 10 0,1 8 0,3 14 0,-1 8 52,-3 10 1,-6-1-1,6 10 1,1 1-53,-3 3 1,7 2 0,-7 0-1,2-2-76,0-5 1,1 3 0,6-10 0,0-1-229,0-3 0,2-11 1,5-7-222,6-8 0,-2-9 1,0-14-1,0-6-76,0-5 1,-4-11-1,4-4 1,0-7 40,0-7 1,-6 5 0,1-5-1,-3 5 164,-3 2 1,0 0 0,0 0 0,0 0 113,0 0 1,0 7-1,0 1 1,0 4 130,0 3 1,0 3 122,0 2 0,-7 11 1,0 11-1,1 14-311,-3 8 1,7 12-1,-5-3 1,5 3 108,2-3 0,9 31 0,2 1 0</inkml:trace>
</inkml:ink>
</file>

<file path=ppt/ink/ink2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29:38.614"/>
    </inkml:context>
    <inkml:brush xml:id="br0">
      <inkml:brushProperty name="width" value="0.04286" units="cm"/>
      <inkml:brushProperty name="height" value="0.04286" units="cm"/>
      <inkml:brushProperty name="color" value="#E71224"/>
    </inkml:brush>
  </inkml:definitions>
  <inkml:trace contextRef="#ctx0" brushRef="#br0">58 198 8529,'0'-11'6821,"-9"2"-6407,7 9 0,-7 9 0,9 4-226,0 5 0,0 4 0,2 5 1,3 8-81,1 10 1,1-1 0,-7 10 0,0 1-106,0 3 0,0 2 0,0 0 0,0 0-228,0 0 0,0-9 1,0-4-1,0-7-371,0-7 1,0 3 0,0-10-1069,0-1 849,0-12 0,0-13 0,0-13 0,0-5 815,0-2 0,9-53 0,2-14 0</inkml:trace>
  <inkml:trace contextRef="#ctx0" brushRef="#br0" timeOffset="600">58 98 7870,'-20'0'3548,"7"0"-2778,-1 0 0,12-2 0,2-3-659,11-1 0,14-8 0,3 5 1,1 0-92,0 1 1,7-1 0,-3 4-1,5-1 16,2 1 0,0 1 0,0-1 1,0-1-289,0 1 1,-2 10 0,-3 3 0,-4 4 127,-2 3 0,-2 3 0,-9 2 0,-5 2 216,-6 5 0,-5-3 0,-2 7 1,-5 0 3,-8 1 1,-3-6-1,-17 8 1,-2-1 13,-3-2 1,5 5 0,-1-10 0,-4 1 12,-6 2 1,2-7 0,-5 5-1,5-7 111,2-7 1,7 3 0,1-10 0,4-1 193,3-3 0,3-2-110,2 0 1,9-2-317,4-5 1,7 5 0,5-7-119,1 0 1,10 7 0,-1-5-1,8 3-34,3-3 1,8 5 0,-6-5-1,4 5 53,3 2 1,-4-2-1,3-3 1,1-1 53,3 1 0,2 3 0,0 4 1,-2 5 35,-5 6 1,5 5 0,-7 4-1,0 3 157,-4 1 0,-5 10 0,-2-1 0,-2 8 67,-5 3 0,-4-1 0,-11-10 1,-5-1 50,-6 1 0,-5 3 0,-4 0 1,-5-3-26,-6-1 0,-5-10 0,-2 5 1,0-2-204,0-1 0,-2-6 1,-3-9-1,-1 0-595,1 1 0,3-8 0,2 3 1,2-7-560,5-7 1,6-6 0,14-14 0,6-6 1113,5-5 0,37-38 0,10-8 0</inkml:trace>
  <inkml:trace contextRef="#ctx0" brushRef="#br0" timeOffset="1217">998 458 7827,'-20'0'1377,"6"0"-474,1 0 1,9 2 0,-3 5-396,5 6 0,2 5 1,0 4-1,2 3-205,5 1 0,-3 10 1,9-1-1,1 8-42,-3 3 1,7 3 0,-7-4 0,2 1-35,0-1 0,1-3 1,6-4-1,-2-5-250,-5-6 1,5-5-1,-5-4 1,5-5-257,2-6 0,0-7 1,0-7-1,-2-9-17,-5-8 0,5-9 1,-5-12-1,3-4-50,-3-2 1,2 5-1,-6-8 1,0 1 121,0 2 0,-2 2 1,-5 9-1,2 0 187,3 0 1,0 9-1,-7 4 244,0 5-220,0 11 1,0 11-1,0 13 1,0 7 155,0 7 1,0-3 0,0 10 0,0 1 280,0 3 1,0 4-1,2 5 1,2 4-208,3 0 0,0 5 0,-5-10 1,2 1-658,3 2 0,2-7 0,-5 2 1,5-8-626,2-9 0,-4-5 1065,6-2 0,10-98 0,-8 27 0,1 0 0</inkml:trace>
  <inkml:trace contextRef="#ctx0" brushRef="#br0" timeOffset="1433">1598 638 10859,'20'0'449,"0"0"1,6 0-1,3-2 1,5-3-227,8-1 0,0-8 0,9 5 0,0 0-362,0 1 1,-6-1 0,4 4-1,-5-1-475,-4 1 0,2 3 1,-15 2-1635,-2 0 2248,-3 0 0,-47 9 0,-10 2 0</inkml:trace>
  <inkml:trace contextRef="#ctx0" brushRef="#br0" timeOffset="1717">1978 138 7805,'-2'-11'2836,"-5"4"-2083,5 5 1,-7 11-1,9 4 1,2 7-360,5 7 1,-5 11 0,7 10-1,-3 6-353,1 8 0,2 7 0,-5 13 0,3 3-74,-2 1 1,-3 8 0,-2-10 0,0-6-744,0-9 1,0-7 0,0-4 0,0-7 775,0-11 0,9-18 0,2-13 0</inkml:trace>
</inkml:ink>
</file>

<file path=ppt/ink/ink2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0:40.126"/>
    </inkml:context>
    <inkml:brush xml:id="br0">
      <inkml:brushProperty name="width" value="0.04286" units="cm"/>
      <inkml:brushProperty name="height" value="0.04286" units="cm"/>
      <inkml:brushProperty name="color" value="#FFFFFF"/>
    </inkml:brush>
  </inkml:definitions>
  <inkml:trace contextRef="#ctx0" brushRef="#br0">14 200 7546,'0'-14'315,"0"0"0,0 0 608,0 0 1,0 5-241,0 0 1,0 4-309,0-4 1,0 8 0,0 1-176,0 7 1,0 7 0,0 6 0,0 6-119,0 5 1,0 9 0,0-1 0,0 7-161,0 4 1,0-4 0,0 4 0,0 1-282,0-2 1,0 1 0,0-8 0,0-7-721,0-4 1,0-10-1,2-4-591,3-6 1670,-4-5 0,11-73 0,-4-18 0</inkml:trace>
  <inkml:trace contextRef="#ctx0" brushRef="#br0" timeOffset="350">28 103 7729,'-7'-14'670,"-4"0"1701,6 1-1779,1 5 1,4 8-1,1 11 1,2 4-187,2 3 1,6 7-1,-2-2 1,3 4-132,2 6 0,0-3 0,-1 7 0,1 0-137,0-2 0,1 7 1,2-2-1,2 4-97,-2 0 1,2-2 0,0-4 0,-2-3-125,-2-1 1,-1-3 0,0-8 0,-1-6-94,1-7 1,0-3-1,-2-9 73,-2-3 1,-3-4-1,-4-9 1,2-5 57,-2-3 0,0-6 0,0-2 0,2-1 39,-2-4 1,-2-1-1,-1-1 1,0 0-83,0-1 1,-4 1-1,-2-1 1,-1-1-127,1-3 0,-3 8 1,4-2-1,1 5-722,-2 4 1,4 8 74,-2 5 0,2 10 0,2 10 861,0 10 0,6 45 0,2 16 0</inkml:trace>
  <inkml:trace contextRef="#ctx0" brushRef="#br0" timeOffset="700">553 420 7731,'0'22'0,"-2"-2"456,-2 0 1,2-3-1,-3 4 1,4 1 87,1-1 1,0 0 0,0 4-1,1-2-86,4 2 1,3-4 0,6 0 0,-1-2-408,1-7 0,1 2 1,2-6-1,2-1-77,-2-2 1,3-4 0,-2-2 0,0-5-75,2-8 0,-4-1 0,2-8 0,-3-2-260,-1-1 0,-6-3 0,-2 0 0,-1 0 246,-1 3 0,1 1 1,-7-1-1,-2 1 240,-6 2 1,-3 5 0,-4-5-1,-3 0-60,-2 1 1,-1 1-1,-4 4 1,-1 0-3,1 5 0,0 4 1,3 8-1,1 3-104,-2 7 1,5 2-1,2 14 1,4 3-347,5 0 1,3 2 0,6-2 0,0 0-2051,0-3 2436,12-7 0,65-6 0,-25-9 0,0-1 0</inkml:trace>
  <inkml:trace contextRef="#ctx0" brushRef="#br0" timeOffset="1167">939 296 7997,'-1'12'697,"-4"-2"1,3 2 0,-4-4-142,0-1 1,5 7 0,-4-2 0,4 5-47,1 0 0,0 5 1,1 1-1,2 4-151,2 5 0,5-1 1,-2 4-1,1-1-89,1-3 0,-1-1 1,5-1-1,-1-1-208,1-6 0,0-6 0,0-3 0,1-4-309,4-5 1,-4-4-1,3-6-65,-2-7 0,-4-14 0,-1-9 0,-2-4-64,2-2 0,-5 1 0,0 0 0,-2-2 130,1-3 0,4 9 0,-4-2 0,-1 7 148,3 5 0,-6-2 1,5 12 505,0 4 1,-3 9 0,5 11 1,-2 7 0,0 11 1,-3 1-1,4 5 76,0-1 0,-2 5 1,4 1-1,0 1-93,-1-1 1,4-5 0,-3 1 0,4-3-215,0-1 0,1-8 0,0-5 0,0-6-143,0-2 0,-1-3 0,0-7 0,-3-5-127,0-5 0,-3-10 1,4 0-1,-3-3-326,-2-2 1,-2-4 0,-4 0-1,2-1-285,3 0 1,-4 2 0,4-4 0,-4 2-272,-1 7 1,0 0 0,0 8 0,0 1 972,0 2 0,6 50 0,2 13 0</inkml:trace>
  <inkml:trace contextRef="#ctx0" brushRef="#br0" timeOffset="1466">1726 669 7731,'0'14'382,"0"-1"0,0 1 0,0 0 407,0 0 1,0 0 0,0-1-1,0 1-397,0 0 1,-2 0 0,-1 0 0,-1-1-871,1 1 1,-4 5-1,1-1 1,-1 0 477,-4 2 0,-20 8 0,-6 7 0</inkml:trace>
</inkml:ink>
</file>

<file path=ppt/ink/ink2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0:55.045"/>
    </inkml:context>
    <inkml:brush xml:id="br0">
      <inkml:brushProperty name="width" value="0.04286" units="cm"/>
      <inkml:brushProperty name="height" value="0.04286" units="cm"/>
      <inkml:brushProperty name="color" value="#FFFFFF"/>
    </inkml:brush>
  </inkml:definitions>
  <inkml:trace contextRef="#ctx0" brushRef="#br0">70 114 7797,'-6'8'491,"4"0"1,-2-4-1,1 4-84,-2 0 0,4 5 0,-4 1 0,3 8-197,2 4 0,-4 7 0,-1 6 0,2 5-236,2 7 0,-4 3 0,-1 1 1,0 2-377,0 2 1,1-8 0,5 0 0,0-8 401,0-7 0,37-26 0,9-14 0</inkml:trace>
  <inkml:trace contextRef="#ctx0" brushRef="#br0" timeOffset="290">318 432 7791,'-1'-14'-38,"-2"0"0,-3 0 68,-2 1 0,3-1 0,-4 0 1,-2 2 527,-1 3 1,-2-2 0,1 6-391,-1 2 1,0 8 0,0 4-1,0 3-161,1 2 0,5 6 1,2 3-1,1 3-42,1 2 1,-1-1 0,5 2 0,0 2-69,0 1 1,5 2 0,1-3 0,1 1 31,4-2 0,1 0 1,1-4-1,-1-2-22,2-1 0,-4-12 1,9-2-1,-4-6-64,-1-3 1,0-1 0,0-5-1,-1-8-13,1-8 0,0-4 1,0-3-1,0-3 25,-1-5 1,-3 2 0,-3 0 0,1 1 39,0 3 1,-5 2 0,1 1 0,-2 2 326,-2 3 1,0-1-1,0 5 224,0 3 0,0 8 1,0 8 28,0 8 1,1 10 0,2 5 0,2 3-181,-2 2 1,-1-1-1,-2 2 1,1 4-233,4 3 0,-4-2 1,4 0-1,-4-2-662,-1 0 0,2 0 0,1-5-2089,2-4 2688,-1-4 0,9-72 0,2-18 0</inkml:trace>
  <inkml:trace contextRef="#ctx0" brushRef="#br0" timeOffset="586">608 363 7772,'0'-14'667,"0"0"1,0 8-1,0 6 1,0 8-280,0 4 0,0 9 1,0 6-1,0 5-139,0 3 0,0 2 0,0 4 0,0 1-39,0-1 0,0-1 1,0-2-1,0-2 192,0-3 0,0-5-556,0-5 1,6-14 0,4-6-642,2-14 1,-3-10 0,0-11-1,4-5 316,3-3 1,-5-1-1,3-1 1,-2 2 356,0 4 1,2-4 0,0 4 0,0 1 176,0 3 0,-5 9 0,-1 5 1,-1 4 145,1 5 1,-5 5 0,2 14 215,-4 8 0,-1 7 0,0 4 0,0 1-278,0 3 0,0 5 0,0-1 0,-1 3-336,-4 1 0,3-1 0,-2-3 1,2-5-434,2-3 1,0-7 0,2-6 629,2-5 0,16-35 0,9-15 0</inkml:trace>
  <inkml:trace contextRef="#ctx0" brushRef="#br0" timeOffset="888">1133 418 7758,'0'-14'64,"0"0"1,0-1-1,0-2 1,0-1 472,0 1 1,-2-3-1,-1 2 1,-3 1-108,-2 1 1,-2 9 0,-7 2 0,-3 4-161,-2 1 1,-1 7-1,-3 7 1,2 9-204,1 8 0,6 4 1,0 6-1,5 2 104,3 3 1,5-3 0,0 5 0,2-2-435,2 0 1,2 1 0,4-4-1,8-1 79,7-7 1,5-10 0,2-7 0,0-4 11,-1-5 1,5-4-1,-1-10 1,-3-6 123,-4-6 0,-2-10 0,1-10 1,-5-3 34,-3-1 1,-1-5 0,-2 0 0,-1 0 45,-2-2 0,-6 5 0,2-4 0,-3 1 179,-2 0 0,0-2 0,-2 2 0,-1-3 166,-2 0 1,-4 1-1,5 10 1,0 4 216,3 7 0,-4 16 0,1 8-189,1 14 1,1 5 0,4 12 0,1 4-329,1 2 0,6 12 0,-4 0 1,0 8-82,0 6 1,3 2 0,-4 7-1,-1 0-540,2 0 0,-2 2 1,3 0-1,1-4-1997,0-9 2540,1-7 0,29-28 0,7-5 0</inkml:trace>
</inkml:ink>
</file>

<file path=ppt/ink/ink2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0:53.863"/>
    </inkml:context>
    <inkml:brush xml:id="br0">
      <inkml:brushProperty name="width" value="0.04286" units="cm"/>
      <inkml:brushProperty name="height" value="0.04286" units="cm"/>
      <inkml:brushProperty name="color" value="#FFFFFF"/>
    </inkml:brush>
  </inkml:definitions>
  <inkml:trace contextRef="#ctx0" brushRef="#br0">124 0 7848,'-6'8'-386,"5"4"1,-5-3 385,-1 4 0,-12 25 0,-11 6 0</inkml:trace>
  <inkml:trace contextRef="#ctx0" brushRef="#br0" timeOffset="45">83 304 7848,'-2'18'17,"-2"1"1,1 1-1,-5-2 1,2 5 357,3 3 0,-3 3 1,0 3-1,-2 5-242,-3 3 1,4 1 0,-1 1 0,2-2-519,3-3 1,1-5 0,2-8 384,0-1 0,6-18 0,2-1 0</inkml:trace>
  <inkml:trace contextRef="#ctx0" brushRef="#br0" timeOffset="592">235 318 8378,'14'0'798,"-1"1"1,1 2 0,2 2-344,2-2 0,3-2 0,7-1 0,0 0-508,-1 0 1,2 0 0,2 0-1,0 0-264,-5 0 1,0 0-1,-8 0 1,-1 0-520,-1 0 836,-3 0 0,-30 19 0,-7 4 0</inkml:trace>
  <inkml:trace contextRef="#ctx0" brushRef="#br0" timeOffset="885">456 124 7797,'-8'10'615,"3"-1"0,4 1 158,1 3 0,0 1 0,0 1 1,0 5-447,0 7 0,0 4 0,0 9 0,0 6-449,0 6 1,0 0-1,-2 10 1,-1-3-1462,-1 1 1,-2 0 1582,1-5 0,10 13 0,-4 2 0</inkml:trace>
</inkml:ink>
</file>

<file path=ppt/ink/ink2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0:52.666"/>
    </inkml:context>
    <inkml:brush xml:id="br0">
      <inkml:brushProperty name="width" value="0.04286" units="cm"/>
      <inkml:brushProperty name="height" value="0.04286" units="cm"/>
      <inkml:brushProperty name="color" value="#FFFFFF"/>
    </inkml:brush>
  </inkml:definitions>
  <inkml:trace contextRef="#ctx0" brushRef="#br0">14 0 8887,'0'14'483,"0"5"0,0 0 1,0 4-210,0 7 1,0 5-1,0 11 1,0 5-57,0 2 0,-5 7 0,1 1 0,1-1-458,1-3 1,2-5 0,0-12 0,0-5-904,0-7 1,2-8 1142,2-11 0,16-46 0,9-17 0</inkml:trace>
  <inkml:trace contextRef="#ctx0" brushRef="#br0" timeOffset="306">193 387 7864,'14'4'1433,"0"1"1,0 0-1146,-1-5 0,1 0 1,0-2-196,0-3 0,-2 2 1,-1-6-1,-3-2-261,-2-1 1,3-3 0,-5-2-1,0-1 53,-3 1 0,-1 0 1,-1 0-1,-4-1 35,-4 1 1,-5 3-1,-3 3 1,-3 3 186,-1 2 0,2 2 0,-2 5 1,-1 4 270,1 4 0,4 5 0,-1 4 1,2 5-5,2 3 1,2 7-1,3 0 1,4 3-19,4 2 1,1 2 0,3 3 0,5 0-214,5-2 1,9-3 0,-2-10 0,1-2-481,4-3 1,1-9 0,1-9 0,0-4-810,-4-1 1,1-8 0,-4-4 0,0-6 1145,0-4 0,-2-56 0,-4-19 0</inkml:trace>
  <inkml:trace contextRef="#ctx0" brushRef="#br0" timeOffset="606">511 332 9577,'0'13'916,"6"-3"1,3-3-712,3-1 1,2-1-1,0-5 1,0 2-244,0 2 1,5-2 0,3 2-1,1-2-326,0-2 0,-5 0 1,4 0-1,-2-2-2182,-3-2 2546,-2 2 0,-14-10 0,-2 4 0</inkml:trace>
  <inkml:trace contextRef="#ctx0" brushRef="#br0" timeOffset="898">635 83 9421,'0'14'678,"0"0"0,0 0 1,1 1-143,4 3 0,-3 7 0,4 10 1,-2 8-283,1 5 0,0 8 0,-5 7 1,0 2-589,0-1 0,0-1 0,0 0 334,0-8 0,6 6 0,1-4 0</inkml:trace>
</inkml:ink>
</file>

<file path=ppt/ink/ink2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0:47.561"/>
    </inkml:context>
    <inkml:brush xml:id="br0">
      <inkml:brushProperty name="width" value="0.04286" units="cm"/>
      <inkml:brushProperty name="height" value="0.04286" units="cm"/>
      <inkml:brushProperty name="color" value="#FFFFFF"/>
    </inkml:brush>
  </inkml:definitions>
  <inkml:trace contextRef="#ctx0" brushRef="#br0">28 274 7818,'-8'-2'527,"3"-2"1,2 2-79,-1-3 0,2 5 0,-2 5 1,2 4-204,2 4 1,5 2-1,1 3 1,0 7-123,0 5 1,5 1-1,-3 6 1,1 1-142,0 2 1,-1 2 0,2-1 0,0 0-12,0 1 0,1-7 1,0-4-1,-2-7-137,2-5 0,1-6 1,2-5-7,0-8 0,-5-8 0,0-10 0,0-5 45,-1-3 1,3-6 0,-7-2 0,1-1 26,1-4 1,-3 0-1,5-3 1,-2 2 54,-3 4 1,0-4 0,0 3-1,2-2 75,-2 3 0,-2 7 0,-1 7 7,0 2 0,2 8 0,1 9 134,1 6 1,1 11 0,-3 10 0,1 7-37,1 6 0,2 3 1,-3 2-1,4 3 82,0 1 0,1 0 1,3-5-1,-2-1 7,2-3 0,-1-3 0,1-8 0,-2-3-119,2-5 1,1-4-1,2-5 1,-2-6-138,-3-6 1,4-4 0,-6-9 0,3-2 32,-1-5 1,-5-3-1,4-3 1,-2-2-135,-3-1 0,3-5 0,-1 3 1,-2 1-163,-1-1 0,-2-5 0,0 4 0,0 0-561,0 3 0,0 4 1,0 5 854,0 5 0,-7 64 0,0 17 0</inkml:trace>
  <inkml:trace contextRef="#ctx0" brushRef="#br0" timeOffset="319">635 591 7710,'6'14'-351,"2"-6"916,6-4 0,-1-8 0,1-6 0,0-2-267,0-2 1,-2-4 0,-1-2 0,-2-1-295,2-4 1,-5-1-1,-1 0 1,-4 1 48,-1 2 1,0 2-1,-1-4 1,-4 4-134,-4 1 0,-4 3 1,-2 8-1,-2 4 113,-1 4 1,-5 1-1,3 3 1,0 4 129,0 7 1,-3 11 0,3 2 0,0 7 123,0 1 0,8 5 0,7-3 0,4 3 3,1 1 0,1 5 1,4-1-1,6-5-250,6-7 0,9-5 1,9-5-1,3-6-493,5-6 0,3-5 0,0-9 0,6-8-2366,7-12 2819,-3-3 0,1-27 0,3-14 0,2 0 0,0-1 0</inkml:trace>
  <inkml:trace contextRef="#ctx0" brushRef="#br0" timeOffset="862">1656 357 7685,'-9'0'99,"0"0"100,-2 0 0,4-2 0,-3-1 0,0-2 207,-3 2 1,4 2 0,0 2 0,-2 2-185,-1 2 1,-2 6 0,0-2 0,1 5-63,-1 4 1,0 4 0,0 5 0,0 1-9,1-1 0,3 7 0,3 3 0,1 3-161,2 1 0,4-1 0,5-3 0,4-5-168,4-3 1,5-3 0,2-3 0,1-4-220,4-4 0,1-7 0,2-5 0,-1-6-186,1-7 0,4-8 0,0-6 1,-1-6-496,-2-2 1077,-8-6 0,18-40 0,-21 30 0,1 1 0</inkml:trace>
  <inkml:trace contextRef="#ctx0" brushRef="#br0" timeOffset="1162">1850 508 7839,'-5'14'0,"-1"0"331,-2 0 0,5 0 0,-3-1 0,1 1 52,1 0 0,-1 4 0,5 2 1,0 2-83,0 2 0,0 2 1,0 0-1,2-1-199,2-2 0,4-8 0,6 1 0,0-7-196,-1-3 1,3-1 0,1-5 0,3-2-7,1-3 0,-3-7 0,4-8 0,-2-3-190,-3-6 1,-2 2 0,-3-7-1,-1 2 116,-2-1 0,-6 1 0,2 5 1,-4 1 300,-1 3 1,-6 1 0,-3 5 0,-5-1 93,-4 1 0,1 8 1,-6 4-1,-2 4-23,-1 1 0,0 6 1,2 3-1,2 5-12,2 4 1,-3 4-1,5 5 1,3 1-335,4-1 0,0-4 0,7-1 1,1-2-687,1-3 0,8 1 0,5-4 1,4-6 833,4-5 0,66-46 0,-35 16 0,-1 0 0</inkml:trace>
  <inkml:trace contextRef="#ctx0" brushRef="#br0" timeOffset="1538">2181 412 9680,'0'9'734,"0"0"1,0 2-212,0 1 1,-2 8-1,-1 3 1,-1 3-109,1 2 0,1 6 0,2 2 0,0 3-298,0-3 0,0 4 0,0-4 0,0-1-381,0-3 1,0-9 0,0-5-181,0-2 0,2-10-45,2-6 0,-2-12 0,4-13 0,-2-4-25,1-3 1,4-7 0,-3 4 0,1-2 241,-1 1 0,3 0 0,-3 0 0,0 3 96,0 4 0,5 2 1,-2 1 314,3 2 0,2 6 1,-1 10 399,-4 8 0,3 8 0,-4 10 0,1 6-36,0 2 0,-6 3 0,3 1 0,-1 4-250,-1 1 1,1 1-1,-5 0 1,0-2-215,0 0 0,2-5 0,1 2 0,1-7-3438,-1-5 3399,-1-10 0,-2-89 0,0 26 0,0 1 0</inkml:trace>
  <inkml:trace contextRef="#ctx0" brushRef="#br0" timeOffset="1838">2415 522 8954,'2'8'1083,"3"-4"1,4-2-900,3-2 1,3 0 0,2 0 0,3-2-199,2-2 0,1 1 1,3-5-1,-2 0-435,-1 1 1,-1 2 0,2-2 0,-2 0-1658,-2 4 2106,-2-4 0,-29 11 0,-5-2 0</inkml:trace>
  <inkml:trace contextRef="#ctx0" brushRef="#br0" timeOffset="2128">2526 232 10146,'-8'6'0,"4"5"413,2 6 1,2 11 0,2 10-1,1 6-168,1 7 0,1 4 1,-4 4-1,3 0-274,0 0 1,5-3 0,-3-2 0,1-5-538,-1-7 1,4-15 0,0-13 565,2-8 0,8-78 0,1-20 0</inkml:trace>
  <inkml:trace contextRef="#ctx0" brushRef="#br0" timeOffset="2421">2747 467 8029,'0'14'0,"0"0"390,0-1 1,0 1 0,0 0 0,0 1 308,0 4 0,4-2 0,2 6 1,1 3-305,-1 4 1,3-1-1,-3 4 1,0-4-361,0-2 1,4-1 0,-6-1 0,1-4-335,1-1 0,-5-6-252,4-5 0,-3-9 0,-2-3 171,0-9 1,0-11-1,0 0 1,0-1 231,0 1 0,0-5 1,0 2-1,0-3 287,0 3 1,4-2 0,1 5 0,-2-3 78,-2-2 1,4 5 0,1 2-1,0 1-66,0 3 0,4 2 0,-4 3 0,1 2-375,4 6 0,1-2 0,2 1-212,0 2 0,0 8 0,0 2 0,-2 2-712,-3 1 0,3-6 1147,-2 5 0,-4 25 0,0 11 0</inkml:trace>
  <inkml:trace contextRef="#ctx0" brushRef="#br0" timeOffset="2707">3023 619 7695,'0'14'0,"0"-1"135,0 1 1,0 5 0,0-1 0,0-1 352,0-2 1,0 1 0,1 0 0,2 3 34,2-2 1,1 0 0,-3-1 0,3 3-253,2-2 0,0-7 0,2-2 0,0-2-263,0-3 0,3-1 0,0-2 1,1-2 47,0-2 1,-2-4 0,-1-7 0,-2-4-206,2-4 1,-3-3 0,-1-1 0,1-1 10,0 0 1,-5 1 0,1 1 0,-2 1 110,-2 2 0,-6 5 0,-4-5 0,-2 0 109,-2 1 1,-4 2 0,0 8 0,-1 1 94,-1 2 0,0 6 0,-3-1 0,5 4-597,3 4 1,1 4-1,2 6 1,2 1-423,6 3 0,2-2 0,2 2 842,0-3 0,43 5 0,11 2 0</inkml:trace>
  <inkml:trace contextRef="#ctx0" brushRef="#br0" timeOffset="3003">3340 288 8297,'0'13'679,"0"-3"1,0-1 0,0 3-308,0 5 0,0 4 0,0 7 0,0 3-193,0 5 1,0 3 0,2 10-1,1 0-213,1 0 1,1 2 0,-5 2 0,0-4-402,0-7 1,5-7 0,-1-9 0,-1-3-655,-1-4 0,2-12-895,1-7 1984,6-12 0,-3-34 0,-2-15 0,4-7 0,1 1 0</inkml:trace>
  <inkml:trace contextRef="#ctx0" brushRef="#br0" timeOffset="3322">3451 288 6930,'-8'6'1973,"3"3"-1463,4 3 1,1 3 0,1 4 0,2 5-177,2 7 0,1 0 1,-1 7-1,2 4-238,1 2 1,0 8 0,-5-3 0,3 0-342,2-3 0,-5-4 0,1-6 0,-1-3-897,2-4 0,-2-9 1142,6-6 0,7-74 0,5-25 0</inkml:trace>
  <inkml:trace contextRef="#ctx0" brushRef="#br0" timeOffset="3625">3616 688 7746,'0'14'255,"2"-5"-103,2 0 1,4-1 0,6 1 194,0-5 1,-2-4 0,0-4 0,-1-5-173,0-4 0,4 0 0,-6-1 0,2-2-158,-2-2 0,2 3 0,-7-4 0,0 4 21,-3 1 1,-1-4 0,0-1 0,0 3-35,0 0 1,-6 4 0,-3 1 0,-4 2 52,0-2 1,-3 5 0,-1 2-1,-2 2 64,-3 2 0,4 6 0,-4 5 0,2 4-19,3 4 1,2 5-1,3-1 1,3 3-65,4 2 0,3 6 1,2 1-1,2 0-57,3-3 1,4 2 0,8-3 0,3-4-404,1-2 0,2-8 0,5 0 1,-1-7-925,1-5 0,1-4 1346,3-1 0,16-49 0,9-12 0</inkml:trace>
  <inkml:trace contextRef="#ctx0" brushRef="#br0" timeOffset="3921">4058 508 7695,'-14'-13'0,"0"-3"0,1-1 0,-1-1 96,0 1 1,-1 2-1,-2 1 1,-2 0 253,2 0 1,1 7 0,-1 4 0,-2 4 11,2 4 1,7 12 0,1-1 0,-1 6-184,3 1 0,1 5 1,6 5-1,0 3-131,0 2 0,0-3 0,1 2 0,4 1 30,4 2 1,0-3 0,3-2-1,4-3-73,-1-5 1,6-3-1,1-9 1,1-4-146,0-3 0,-5-5 0,4-8 0,-2-5 60,-3-7 1,-2-5 0,-1-7 0,0-3 28,-1-5 0,0-3 0,-3-1 0,-2-2 6,-2-3 1,3 3-1,-4-5 1,-2 2 92,-1 0 1,-2-6 0,0 2 0,-2-4-42,-3-1 1,4 6 0,-5 3 0,1 4 178,1 5 142,-1 10 1,0 24 0,1 15-1,1 11-89,1 11 0,2 6 0,0 6 0,2 6 63,2 6 0,-2-1 0,4 3 0,-1-2-498,-1 2 1,7-2 0,-2 3 0,3-2-637,2-6 1,5-7 0,0-1 831,3-7 0,26-34 0,13-11 0,6-2 0,1 0 0</inkml:trace>
  <inkml:trace contextRef="#ctx0" brushRef="#br0" timeOffset="4213">4803 522 8096,'6'12'2492,"5"-2"-2295,6-6 1,0-2 0,6-2-1,0 0-292,-2 0 0,10-2 0,-3-1 1,1-1-422,0 1 0,-6-4 516,0 3 0,-12-7 0,1 3 0</inkml:trace>
  <inkml:trace contextRef="#ctx0" brushRef="#br0" timeOffset="4512">4969 246 7765,'0'-8'731,"0"4"0,0 8 0,0 7-250,0 6 1,0 6-1,0 9 1,0 7-322,0 5 1,0 5 0,0 6-1,0 1-284,0-1 0,0-2 0,0-2 1,1-5-618,4-3 0,-2-12 1,5-5 740,-2-5 0,11-33 0,-2-13 0</inkml:trace>
  <inkml:trace contextRef="#ctx0" brushRef="#br0" timeOffset="4807">5190 619 7765,'0'14'233,"0"-1"1,0 6 0,0-1 0,0-1 278,0-2 1,4 4 0,2 1 0,2 0-162,3 0 1,1-2-1,3-4 1,2-2-240,2-3 0,4-3 0,-3-7 1,0-4-100,0-4 1,3-5 0,-5-4 0,-1-5 45,-2-3 1,-3-2-1,-2 1 1,-4-1-218,0 0 1,-5 5 0,4 2-1,-5 1-19,-5 3 0,-4-4 0,-8 1 130,-1 3 0,-2 5 0,2 12 0,-5 0-208,-3 0 1,-1 3 0,3 4 0,2 7-669,3 1 1,0 1 922,5-2 0,25 24 0,6 6 0</inkml:trace>
</inkml:ink>
</file>

<file path=ppt/ink/ink2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1:02.841"/>
    </inkml:context>
    <inkml:brush xml:id="br0">
      <inkml:brushProperty name="width" value="0.04286" units="cm"/>
      <inkml:brushProperty name="height" value="0.04286" units="cm"/>
      <inkml:brushProperty name="color" value="#FFFFFF"/>
    </inkml:brush>
  </inkml:definitions>
  <inkml:trace contextRef="#ctx0" brushRef="#br0">0 69 8071,'0'-14'852,"0"7"0,2 1 0,1 7-523,1 4 1,1 4-1,-3 9 1,2 5-134,5 3 0,-1 4 1,1 0-1,0 4-130,-1 1 0,4 7 0,-4 4 0,0-3-185,-4-5 1,2 0-1,-1-5 1,-2-4-779,-1-5 590,4-4 1,-5-14 0,2-7 0,-4-12 35,-4-8 0,-1-7 1,3-4-1,-2-3 139,2 0 0,0-1 1,0 6-1,-1-2 115,1 1 0,1-3 0,2 3 0,0 4 76,0 2 0,0 8 0,2-1 1,2 3-23,5 1 1,4 6 0,0 4 0,1 2-220,0 2 1,4 0-1,1 0 1,-2 0-1131,-2 0 1312,-1 0 0,18 31 0,5 7 0</inkml:trace>
  <inkml:trace contextRef="#ctx0" brushRef="#br0" timeOffset="750">331 318 7716,'0'14'1007,"2"-1"-296,3 1 1,-2-6-533,6-4 0,0-4 1,5-4-113,0-5 0,-1-5 1,1-3-1,-1-3-35,-4-1 1,3 2 0,-4-2 0,-1 1-113,-2 3 0,1-3 0,-1 1 0,-2 3-21,-2 0 0,-1 2 0,-1 1-12,-4-1 0,-3 2 0,-7 1 0,-2 3 18,-1 2 1,-1 1 0,6 5 0,-1 2 91,0 3 1,0 2-1,0 9 1,1 2 51,-1 5 0,6 0 1,4 3-1,2 3 145,2 0 0,0 5 0,0 0 0,2 0-19,2-1 1,5 4 0,8-5-1,3-1-353,2-2 1,1-9 0,4-6 0,1-8-338,-1-4 1,1-4 0,0-4 0,-1-8 40,1-7 1,0-12 0,-1-3-1,1-4 474,-1-2 0,-5 1 0,-4 1 0,-2 2 0,-3 1 0,0 6 0,-4-1 0,-5 4-122,-2 5 1,-2 3-1,0 7 1,-2-1 290,-2 0 0,-4 6 0,-6 4 0,1 2 241,-1 2 1,0 0-1,0 2 1,0 2-26,1 6 0,-1 3 1,0 6-1,0 2-98,0 1 1,5 4-1,1-2 1,2 5-82,3 4 0,2 4 0,1-5 0,0-2-91,0 0 0,6-3 0,3 1 0,3-2-88,2-3 1,5-5-1,0-9 1,1-4-243,0-3 0,3-2 1,-4-4-1,-2-3-147,-2-7 0,-1-9 0,0 0 1,-2-3 4,-3-2 1,-3 2 0,-4 3 0,1 5 18,1 3 1,1 1 266,-5 0 0,0 3 259,0 7 0,0 2 0,0 14 1,0 4 116,0-1 1,1 6 0,3 4 0,2 4 243,1 3 0,-2 5 1,3-2-1,-1 2-311,1 2 1,-3 3 0,2-6 0,-1 1-96,-3-1 0,-1-5 0,-2 1 0,-2-4-122,-2-5 0,-4-3 1,-6-6-1,1-2-213,-1-3 0,-5-3 0,-1-6 0,-1 0-553,-4 0 1,4-11 0,-1-4 0,3-5-1696,2-4 2440,1-2 0,13-28 0,5-12 0,-1-5 0,-1-1 0</inkml:trace>
  <inkml:trace contextRef="#ctx0" brushRef="#br0" timeOffset="1119">994 138 7716,'14'0'349,"0"0"1,-2 2 139,-3 2 0,3-1 0,-4 7 0,1 2-22,0 5 1,-1 4 0,3 7 0,-4 1-301,0 3 1,2-1 0,-5 6 0,-1 0-174,-1-2 1,-2-3 0,0-9 0,0-5-849,0-2 1,-2-6 853,-2-5 0,-16-37 0,-9-20 0</inkml:trace>
  <inkml:trace contextRef="#ctx0" brushRef="#br0" timeOffset="1182">980 0 7716,'-9'0'400,"0"0"0,4 0 0,-3 2-967,2 2 0,2-1 567,4 7 0,0-7 0,0 3 0</inkml:trace>
  <inkml:trace contextRef="#ctx0" brushRef="#br0" timeOffset="1767">1201 263 7693,'2'32'0,"1"0"0,3-1 122,1-2 0,1-2 1,3 1-1,0 0 338,4-1 0,-1-5 0,6-4 0,-2-4-313,0-5 1,5-3-1,-3-6 1,0-1-294,0-4 1,3-9 0,-4-9-1,-3-3 51,0-1 0,-2-3 1,-1 0-1,0-4-57,-4-1 0,-3 4 0,-6-1 1,0 3 120,0 1 0,-1 2 1,-4 1-1,-6 4 277,-6 1 0,-4 2 0,-7 4 0,1 2-3,-1 2 1,0 4-1,1 8 1,-1 2 27,1 6 1,-1 8 0,2 5 0,3 5-270,5 4 1,7-1 0,3 4 0,2-1-778,3-4 1,3-1 0,6-4 774,8-7 0,34-21 0,16-12 0,7-4 0,0 0 0</inkml:trace>
  <inkml:trace contextRef="#ctx0" brushRef="#br0" timeOffset="2086">1656 97 11014,'0'14'644,"2"6"0,1 3 1,2 3-356,-2 1 0,3 7 1,0 3-1,0 3-60,0 1 0,-1 1 0,-4-1 1,2-3-55,2-6 0,0-1 0,-5-12-339,0-3 0,0-8 0,0-8-364,0-8 0,1-10 0,2-7 0,2-5-107,-2-7 0,0-3 1,0 0-1,3 2 88,2 1 0,-4 0 0,4-3 0,0 4 247,-1 3 1,3 4-1,3 3 374,1 3 0,0 9 0,0 13 321,0 9 0,-1 2 0,0 13 0,-3 2 234,0 1 0,-6 6 1,5 2-1,1 1-125,-3 3 0,4 2 0,-6 2 0,-1-1-244,2 1 1,-4-1 0,3-1 0,-4-5-475,-1-7 0,2-2 1,1-8-1678,1-1 1891,1-8 0,7-46 0,4-16 0</inkml:trace>
  <inkml:trace contextRef="#ctx0" brushRef="#br0" timeOffset="2158">2209 497 8386,'0'14'0,"-2"0"828,-3 0 1,4-1 398,-4 1-1227,4-6 0,7-45 0,2-17 0</inkml:trace>
</inkml:ink>
</file>

<file path=ppt/ink/ink2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0:57.677"/>
    </inkml:context>
    <inkml:brush xml:id="br0">
      <inkml:brushProperty name="width" value="0.04286" units="cm"/>
      <inkml:brushProperty name="height" value="0.04286" units="cm"/>
      <inkml:brushProperty name="color" value="#FFFFFF"/>
    </inkml:brush>
  </inkml:definitions>
  <inkml:trace contextRef="#ctx0" brushRef="#br0">28 131 7081,'0'-8'-41,"-12"82"0,5-24 0,-1 0 0</inkml:trace>
  <inkml:trace contextRef="#ctx0" brushRef="#br0" timeOffset="315">28 421 7609,'0'14'596,"0"0"0,0-1-245,0 1 0,0 0 1,0 0-1,0 0-217,0-1 1,0 1 0,0 2 0,0 0-287,0 3 0,0 5 0,0-2 0,0 1-230,0 0 1,5-5 0,0 4 0,-2-2-461,-2-3 0,1-2 842,2-1 0,10-56 0,8-13 0</inkml:trace>
  <inkml:trace contextRef="#ctx0" brushRef="#br0" timeOffset="615">166 421 8124,'10'-8'705,"-1"4"0,-6 4 1,2 4-1,-4 6-479,-1 2 0,2 8 0,1 3 0,1 4-58,-1 6 0,-1-3 1,-2 5-1,0-1-104,0-3 0,0-2 0,0-3 1,0-3-664,0-4 0,1-6 203,4-3 1,-2-10 0,5-11-1,-1-8 38,1-8 1,-3-1-1,4-6 1,0 1 120,-1-4 0,4 2 0,-3-1 0,4 3 144,0 2 1,-3 3 0,-1 4 0,1 2 266,3 2 0,-1 7 0,-1 5 275,-2 2 1,-1 7 0,1 10 0,-3 6 58,0 6 0,-4 5 0,2 4 0,-2 3-282,-2 0 0,4 4 1,1-6-1,-2 1-355,-1 0 0,-1 3 0,2-5 0,2-3 92,-2-4 37,4-6 0,7-5 0,8 0 0</inkml:trace>
  <inkml:trace contextRef="#ctx0" brushRef="#br0" timeOffset="1148">1022 490 8078,'-12'-9'107,"3"0"0,3-1 7,-1 3 0,4-6 1,-4 4-1,-1-3 285,0-2 0,4-4 0,-4-1 1,0 3-180,1 0 0,2-2 0,-2-1 0,-1 3-111,0 0 1,-1 4 0,-5 3-82,0 4 0,1 4 0,-1 2 1,0 5-218,0 8 1,2 6 0,1 8 0,4 1 68,0 3 0,-2 3 0,5 7 0,1-1 169,1 0 0,2 1 0,2-1 0,2-1 84,5-3 0,1-3 0,2-8 0,3-3-80,0-5 1,1-3 0,-2-2-1,-1-4-125,1-4 1,0-10 0,0-4 0,-2-5-33,-3-4 0,4-4 1,-6-7-1,2-2-53,1-1 1,-3-6-1,2 1 1,-2-3 4,-1-1 1,-5 4 0,4 0-1,-4-1 42,-1-2 0,0-2 0,0 1 0,0 0 43,0-1 0,-1 2 0,-2 3 0,-3 5-16,-2 3 0,5 8 1,-3 2 140,0 4 0,4 9 0,-2 6 0,2 7 286,2 6 1,0 8 0,0 5 0,0 6 133,0 4 1,0 1-1,0 6 1,0 3-195,0 4 1,0-1 0,0 0 0,0 0-347,0 0 1,0 2 0,2 3 0,1-4-489,1-4 1,7-9-1,-2-5 1,3-4-254,2-5 1,0-9 802,0-10 0,-7 4 0,0 0 0</inkml:trace>
  <inkml:trace contextRef="#ctx0" brushRef="#br0" timeOffset="1467">1202 600 8024,'-2'22'0,"-1"-2"0,-3-3-411,-2-3 0,5 2 828,-1-6 1,8-4 0,5-2-101,4-2 0,0-4 0,3-2 0,1-7-240,1-6 0,0 0 0,-4-4 0,0-1-75,0 1 0,3-2 0,-2-5 1,-4 2-131,-4 3 0,3-1 0,-6 4 0,-1 0-47,-1 0 1,-4-2-1,-2 7 1,-7 3 151,-6-1 1,0 7 0,-4 2-1,-1 4 82,1 4 1,-1 9 0,-2 7 0,2 1 185,2 4 1,-1 1-1,6 1 1,2 2 36,1 4 1,6-3 0,1 7-1,4 0-242,1-2 0,3 3 0,5-4 0,7-2-620,5-2 0,3-1 0,4-12 0,1-5 580,0-6 0,48-54 0,-31 18 0,-1-1 0</inkml:trace>
  <inkml:trace contextRef="#ctx0" brushRef="#br0" timeOffset="1881">1561 504 8024,'-14'0'-9,"5"-6"-68,-1-4 0,7-2 0,0-2 1,6 2 437,6 3 1,4-3 0,1 4 0,1-1-121,3 0 1,-1 4 0,5-3-1,-2 2-117,-4 3 0,0 2 0,-2 2 0,-1 4 29,1 4 0,-2 3 1,-2 4-1,-6 0-104,-2 3 1,-2 5 0,0-2-1,-2 1-112,-2 0 1,-4-5-1,-6 4 1,0-2-158,1-4 0,-1-2 0,0-3 0,-1-3 117,-4-2 0,2-2 0,-4-4 0,1 0-460,3 0 0,-3-1 1,2-4-1,1-4 219,1-3 0,3-2 0,0-1 0,3-2 420,0-2 0,7 1 1,-1 4-1,2 0 214,2 1 1,0 3-1,0 1 944,0-2-683,0 5 0,5 6 1,1 11-1,0 4-204,0 4 0,-1 7 0,-5 1 1,0 9-284,0 4 1,0 1 0,0 2-1,0 1-297,0 2 1,0 5-1,0-6 1,0-6-1142,0-5 1374,0-5 0,24-38 0,7-9 0</inkml:trace>
  <inkml:trace contextRef="#ctx0" brushRef="#br0" timeOffset="2189">1795 173 8024,'-8'1'732,"4"4"1,2 7 0,2 9 0,0 6-516,0 6 0,0 7 1,0 6-1,0 5-125,0 2 1,0 4-1,0 1 1,0 1-385,0-6 0,0-5 0,2-11 0,1-5-648,2-3 0,5-9 940,-1-6 0,16-43 0,4-17 0</inkml:trace>
  <inkml:trace contextRef="#ctx0" brushRef="#br0" timeOffset="2504">2030 600 8024,'0'14'-49,"0"0"1,0 0-29,0 0 1,1-7 0,4-2 470,4-4 1,3-1 0,2-1 0,0-4-185,0-4 1,4-3 0,2-4 0,0-2-254,0-5 0,-2 2 0,-4-2 0,0-2-40,0-1 0,-2-2 0,-1 1 1,-4-1-145,0 1 1,-3 1 0,-5 3 0,-4 4 57,-4 4 1,-8 3-1,-3 2 1,-1 7 281,-4 6 1,-1 7-1,-2 8 1,1 6 264,-1 7 0,7 0 0,2 4 0,4 0-6,1 1 1,2 0 0,3 4-1,4-1-14,4-3 1,1-5 0,3 0 0,4-5-259,7-3 1,8-6 0,-2 0-1,3-7-576,6-5 1,-2-4 0,5-1 0,-2-1-415,-3-4 0,5-4 0,1-9 890,-3-5 0,6-34 0,-1-9 0</inkml:trace>
  <inkml:trace contextRef="#ctx0" brushRef="#br0" timeOffset="2828">2347 476 8024,'-14'6'184,"5"-4"0,2 4 1,-1-1 1303,0-1-1327,5 1 1,-1-5 0,8 0 0,5 0 3,4 0 0,2-2 0,2-1 0,3-1-30,1 1 1,-2-4 0,2 3 0,-1 1-340,-3 1 1,3-2 0,0-1 0,0 2-464,0 1 1,-2 2-1,-4-1 667,0-4 0,-31 10 0,-8-4 0</inkml:trace>
  <inkml:trace contextRef="#ctx0" brushRef="#br0" timeOffset="2904">2444 269 8024,'-9'-1'1194,"-1"-4"1,7 5-885,-1 0 1,2 8 0,2 10 0,0 5 1,0 3 0,0 8 0,0 4 1,0 5-391,0 3 1,-4 6 0,-1-3 0,2 2-302,1 0 1,2-11 0,2-2 0,1-6-775,2-6 0,5-14 1153,0-2 0,14-50 0,5-14 0</inkml:trace>
  <inkml:trace contextRef="#ctx0" brushRef="#br0" timeOffset="3470">2596 476 8030,'-6'-7'320,"2"0"0,-3 9 188,1 3 1,0-2-1,2 6 1,0 2-200,1 1 0,1 8 0,1 3 0,-2 3-238,-2 1 0,0 6 0,5 0 0,0 0-359,0-4 1,0 1 0,0-8-1,0-1-749,0-2 1,2-10-1,1-6-546,2-6 1583,5-5 0,-2-91 0,-1 38 0,0 0 0</inkml:trace>
  <inkml:trace contextRef="#ctx0" brushRef="#br0" timeOffset="3790">2623 228 7316,'-4'-28'0,"-2"1"-104,-2-1 0,3 11 3525,-4 3-3166,6 10 1,-3 4 0,6 9-932,0 3 0,0 2 1,1-2 675,4-3 0,3 34 0,5 3 0</inkml:trace>
  <inkml:trace contextRef="#ctx0" brushRef="#br0" timeOffset="4099">2775 490 8033,'0'28'68,"0"-5"1,0 0 0,0 1 307,0 2 0,0 2 0,2-1 1,1 3-119,1 2 0,2-3 1,-3 2-1,4-5-22,0-3 0,2-6 1,5 1-1,0-4-269,0-5 0,1-3 0,2-6 0,3-1-202,2-4 0,-1-4 0,4-8 0,-2-5-26,1-4 0,-2 0 0,-1-9 0,-1 0 144,-3-1 0,-2 4 1,-3-5-1,-2 1 153,-6 0 0,-2-2 0,-4 6 0,-2 1 118,-6 2 0,-3 1 1,-6 4-1,-4 4 157,-3 6 1,-6 10-1,0 0 1,0 8-75,-2 5 1,5 9-1,-4 5 1,6 5-135,4 4 0,0-3 1,7 3-1,6-3-404,2-1 1,3-5 0,5-2 0,2-1-489,3-3 1,8-3 0,10-5 0,3-4 788,2-4 0,16-15 0,7-8 0,5-1 0,0 0 0</inkml:trace>
  <inkml:trace contextRef="#ctx0" brushRef="#br0" timeOffset="4397">3217 421 8069,'0'-8'1458,"0"2"1,0 18 0,0 5-1136,0 3 0,0 8 1,0-2-1,0 6-175,0 3 0,0-2 0,0 3 0,0 3-133,0 1 1,0-4 0,0 0 0,0-4-159,0-6 1,0-5 0,0-7-229,0 0 1,0-8 0,1-7-21,4-12 0,-2-8 1,6-11-1,2-5 188,1-3 1,3-1 0,2-2-1,2-2-167,-2-1 0,3-4 1,-2 4-1,0 1 155,2 2 0,-3 2 1,5 2-1,-2 7 176,-4 9 0,-2 14 0,-3 9 210,-2 8 0,-6 10 1,2 7-1,-2 5 719,2 7 0,-4 5 0,4 2 0,-4 4-748,-1 1 0,0 1 0,0 4 0,0-2-534,0-1 1,2-8-1,1-2 392,1-7 0,13-17 0,-1-5 0</inkml:trace>
</inkml:ink>
</file>

<file path=ppt/ink/ink2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1:06.230"/>
    </inkml:context>
    <inkml:brush xml:id="br0">
      <inkml:brushProperty name="width" value="0.04286" units="cm"/>
      <inkml:brushProperty name="height" value="0.04286" units="cm"/>
      <inkml:brushProperty name="color" value="#FFFFFF"/>
    </inkml:brush>
  </inkml:definitions>
  <inkml:trace contextRef="#ctx0" brushRef="#br0">3617 400 7802,'5'-9'-45,"-1"0"0,1 4 0,-5-4 792,0-2 1,0 4 789,0-3 1,0 6-1137,0-5 1,0 7 0,-2 2 0,-1 8-209,-1 4 1,-7 8 0,2 5 0,-3 4-108,-2 3 0,-2 11 1,0 0-1,-3 3-413,2 1 1,2 4-1,1-5 1,0-2-804,0-1 1,2-4 0,1-7 1129,2-9 0,25-92 0,0-25 0</inkml:trace>
  <inkml:trace contextRef="#ctx0" brushRef="#br0" timeOffset="325">3659 152 7980,'0'14'608,"0"-5"0,0 0 0,1 2-38,4 1 0,-2 8 0,4 3 0,1 5-229,0 4 1,1 5-1,5 7 1,1 4-366,3 1 0,-2-3 0,2 3 0,-2-2-246,-3-2 0,1-5 0,-2-7 0,-2-7-828,-6-4 1,2-4 1097,-1-4 0,-31-31 0,-12-7 0</inkml:trace>
  <inkml:trace contextRef="#ctx0" brushRef="#br0" timeOffset="664">3576 607 7811,'-9'0'1143,"-1"0"-330,0 0-647,3 6 1,3-4-1,8 3-80,6-4 1,3-1-1,4 0 1,3-1-1374,2-4 1287,7 3 0,20-13 0,11-6 0,6 1 0,1 1 0</inkml:trace>
  <inkml:trace contextRef="#ctx0" brushRef="#br0" timeOffset="723">4224 262 7811,'-15'11'364,"-2"0"0,-1 1-372,1-1 0,0-1 0,0 4 0,-3 2 475,-1 2 1,2-1 0,-2 4 0,1 1-220,3-1 1,2-2-1,3 2 1,2-1-395,6-3 1,2-6-1,2-2 1,2 0-75,2-1 1,6-2 0,6-6 0,4 0-5,2 0 0,1 0 0,4 0 1,-1 0 133,-3 0 1,4 0-1,-6 0 1,2 0 201,0 0 0,-5 5 0,4 1 0,-2 1 369,-3 4 1,-7 1 0,-2 4 0,-2 1-13,-3 1 0,-1 5 0,-4-3 1,-2 1-171,-6 4 1,-2-1 0,-3-1-1,-2-4-382,-1-4 0,-7-1 0,4-2 0,-2-3-1984,0-4 2067,6-3 0,-28-58 0,1-13 0</inkml:trace>
  <inkml:trace contextRef="#ctx0" brushRef="#br0" timeOffset="1330">4638 552 8138,'-7'6'726,"1"-4"0,12 4 0,3-6 0,5 0-559,4 0 0,-1-2 1,6-1-1,3-3-376,5-1 0,-1-3 0,6-2 0,-2 1-634,-4 2 0,4 0 0,-3-5 843,-5 0 0,-11-12 0,-9-3 0</inkml:trace>
  <inkml:trace contextRef="#ctx0" brushRef="#br0" timeOffset="1655">4804 179 8755,'0'14'723,"0"2"0,2 0-523,2 3 1,-2 12 0,4 1 0,-2 8-188,1 6 1,4 1-1,-3 5 1,1-3-348,-1-1 1,3-2-1,-3-6 1,0-3-1932,0-5 2265,5-9 0,-9-34 0,4-13 0</inkml:trace>
  <inkml:trace contextRef="#ctx0" brushRef="#br0" timeOffset="1982">4997 124 7906,'8'2'674,"-3"2"-164,-4 6 1,4-3 0,-1 2 0,1 4-110,1 4 1,-3 4-1,6 8 1,1 3-141,-3 5 1,4 5 0,-5 5-1,0 7 19,0 4 0,4-3 1,-6-6-1,-1-1-200,-1-4 1,2-7 0,1-6-983,-2-7 0,0-10 494,2-9 0,-4-14 1,5-7-1,-1-5-166,0-8 1,1-4-1,-2-5 1,4 1 155,0-1 1,2 0-1,-4-2 1,1 1 262,-1 1 0,3-3 0,-3 9 0,2 1 174,2 2 0,-2 3 1,1 4 275,2 8 0,-3 10 1,-1 11 325,0 7 0,2 14 0,-5 1 0,1 5-43,1 4 1,-3 2 0,5 3-1,-2 0-465,-3-2 1,-1 4 0,-1-9-1,2 3-593,2-2 0,-1-10 0,-4-8 0,2-6-112,3-3 592,-4-4 0,5-55 0,-6-13 0</inkml:trace>
  <inkml:trace contextRef="#ctx0" brushRef="#br0" timeOffset="2320">5453 580 7836,'0'9'0,"1"0"300,4 2 0,3 0 0,5-2 26,1-5 1,0-2 0,0-4-1,0-2-99,-1-5 1,1-5-1,0-3 1,0-3-99,0-1 0,-1-2 0,0-4 0,-3 4-23,0 5 0,-7-2 0,1 0 0,-2 0-96,-2 0 0,0 2 1,-2 4-1,-4 0-56,-8 0 1,1 5 0,-6 2 0,2 0 75,-1 4 1,1 3 0,-4 5 0,1 6 129,3 6 0,1 0 1,3 6-1,0 1 32,4 2 0,3 6 0,6 2 0,0 0 53,0 0 0,6 2 0,3-2 0,4 0-372,0 0 0,7-7 0,3-7 0,3-3-1135,2-5 0,0-7 1262,-1-1 0,25-45 0,7-13 0</inkml:trace>
  <inkml:trace contextRef="#ctx0" brushRef="#br0" timeOffset="2713">6198 83 8569,'0'14'868,"0"-1"-636,0 1 1,0 6 0,0 5-1,2 5 92,2 7 0,2 5 0,5 4 0,-3 4-139,-2 4 0,3 0 0,-3-2 0,0-3-57,1-2 1,-3-2 0,-4-8 0,0-5-61,0-3 1,0-8-485,0-2 0,0-11 1,0-8-1,0-8-187,0-4 0,0-8 0,0-5 0,0-4 85,0-3 0,0-5 1,0 3-1,2-1 291,2-3 0,-1-1 0,5 1 1,0 3 226,-1 1 0,-2 2 0,3 6 0,-2 3-2,-3 4 1,4 5 434,3 5 1,0 15 0,1 13-1,-2 5 191,2 4 1,-3 6-1,-1 2 1,1 4-269,0 2 0,-4-1 0,4 1 1,-2-1-258,-3 0 0,3-5 1,0-3-1,1-2-687,-1-3 0,4-5-413,0-14 0,0-5 1001,0-8 0,2 2 0,-4-4 0</inkml:trace>
  <inkml:trace contextRef="#ctx0" brushRef="#br0" timeOffset="3042">6626 497 7806,'0'18'167,"0"1"1,0-1 98,0 2 1,0 0-1,0 3 1,2-3-119,2 0 0,-1-3 0,6 4 0,2-1-4,1-3 1,2-3 0,0-5 0,1-4-164,4-4 1,-2-2 0,4-4 0,-1-6-211,-3-6 1,-2-6-1,-1-7 1,-2-2 75,-3 1 0,2-3 0,-6 2 0,-2 1 192,-2 2 0,-1 2 0,-1 0 0,-4 4 25,-4 5 0,-5-2 0,-3 2 0,-3 1 30,-1 1 1,-2 7 0,-5 2 0,1 0-34,-1 4 1,1 2-1,0 2 1,3 4-148,1 4 1,11 8 0,-1 3-1,6 0-607,4 0 0,1 0 693,2-2 0,49-9 0,13 4 0</inkml:trace>
  <inkml:trace contextRef="#ctx0" brushRef="#br0" timeOffset="3371">6985 83 8021,'0'14'1819,"0"1"-1323,0 3 0,0-1 1,0 8-1,0 4-268,0 6 0,4 11 0,1 5 1,0 3-231,1 1 0,-3 0 1,4-1-1,1-4-737,0-4 0,-4-9 0,4-6 0,0-8 739,-1-10 0,-4-29 0,4-15 0</inkml:trace>
  <inkml:trace contextRef="#ctx0" brushRef="#br0" timeOffset="3687">7178 511 7818,'8'6'-361,"-4"3"1,2-1 0,1-1 0,0 0 596,4-4 0,1-2 0,2-1 1,0-1-117,0-4 1,-1-3 0,1-7 0,0-2 199,0-1 1,-2-5 0,-1 3 0,-3 0-152,-2 0 0,0-3 0,-3 5 1,1 1-97,0 1 0,-9 2 0,-4 1 0,-4-1-116,0 0 0,-3 5 0,-1 1 0,-2 2 55,-3 3 1,5 3-1,-3 5 1,2 4 255,-1 3 0,1 8 0,6 3 1,1 3-19,2 2 0,6 1 0,-2 3 1,4 3-129,1 1 0,6 2 0,5-4 0,4-1-285,3 1 1,7 1-1,-2-7 1,4-7-2168,6-4 2330,-4-9 0,15-21 0,7-11 0,1-3 0,0 1 0</inkml:trace>
  <inkml:trace contextRef="#ctx0" brushRef="#br0" timeOffset="4044">7882 262 7806,'-2'14'397,"-1"0"0,-1 0 165,1-1 1,1 7-1,4 3 1,1 4-261,1 0 0,7 5 0,-2 2 0,5 1-114,4 4 0,-2-6 1,4 0-1,-2-4-256,1-2 1,-1-5 0,-4-4 0,0-4-340,-1-5 0,-3-3 0,-1-7 29,2-4 0,-4-4 1,1-8-1,-2-3 0,-3-1 1,-1-2 0,-1-6 0,2-2 87,2-1 0,-1-5 0,-4 5 0,0 1 214,0 2 1,0 1-1,0 2 1,0 3 302,0 5 1,0 2 183,0 3 0,0 7 0,0 6 1,0 9-11,0 8 1,2 4 0,1 7 0,3-1 28,2 1 1,-4 1 0,4 2 0,0 1-128,-1-1 1,1-7-1,3-2 1,-2-2-214,2-4 0,1 0 0,2-4-164,0-3 1,-2-4-1,-1-10 1,-2-6-132,2-5 1,-5-6 0,0-5 0,-2-1-309,1 0 0,1 1 1,-3-1-1,2 1-201,-2-1 1,-2 5-1,-1 1 1,0 3 713,0 2 0,-6 20 0,-1 6 0</inkml:trace>
  <inkml:trace contextRef="#ctx0" brushRef="#br0" timeOffset="4392">8420 345 7881,'-7'14'732,"0"-5"1,7 2 0,0 3-407,0 3 0,0 6 1,0-4-1,0 4-351,0 7 0,0-3 0,0 5 1,2-2-483,3-3 0,-4-4 0,4-1-1616,-4-2 2123,-1-8 0,6-6 0,2-6 0</inkml:trace>
  <inkml:trace contextRef="#ctx0" brushRef="#br0" timeOffset="4719">8365 41 7908,'-14'0'3,"5"0"1,0 0-14,-2 0-298,5 0 0,0 2 0,6 3 308,0 4 0,30 15 0,9 5 0</inkml:trace>
  <inkml:trace contextRef="#ctx0" brushRef="#br0" timeOffset="5040">8544 179 7908,'0'19'0,"0"-1"88,0-1 1,0 3-1,0 0 1,0 1 299,0 4 1,0 1 0,0 2-1,0 1-134,0 3 0,0-1 0,0 4 0,0-1-456,0-4 1,0 0 0,0-4 0,0-2-876,0-1 0,5-11 1077,0 2 0,5-34 0,-2-4 0</inkml:trace>
  <inkml:trace contextRef="#ctx0" brushRef="#br0" timeOffset="5357">8682 0 9963,'0'20'339,"0"1"1,0 10 0,2 6 34,3 9 1,-4 8 0,5 7-1,-1 8-106,-1 8 0,6-2 1,-6-3-1,1-6-76,1-6 1,-3-14-193,6-5 0,0-27 0,5-3 0</inkml:trace>
  <inkml:trace contextRef="#ctx0" brushRef="#br0" timeOffset="20792">346 1408 7736,'-14'-2'0,"0"-1"119,1-1 1,-1-1 0,2 4 0,-1-3-20,-1 0 0,4-1 0,-9 5 0,4-1 45,1-4 1,-4 4 0,-2-4 0,0 3-82,0 2 0,0 7 0,3 2 0,-1 5-16,1 4 0,2 3 1,2 7-1,4 1-35,5 3 0,2-1 0,2 6 0,2 0-36,2-2 0,4 0 0,7-4 1,4 1-89,4-1 0,3-8 0,1-5 1,1-2-163,-1-3 1,1-5-1,0-3 1,-1-4-931,1-1 1203,-7-12 0,24-71 0,-23 27 0,0 0 0</inkml:trace>
  <inkml:trace contextRef="#ctx0" brushRef="#br0" timeOffset="21236">498 1132 7736,'-8'6'532,"2"-3"1,6 6 0,0 2-100,0 1 0,0 8 1,0 3-1,2 5-194,2 4 1,-1-1 0,6 7 0,2 3-120,1 4 0,-2 7 0,-1-3 0,0-1 1,-1-7 1,-1-3 0,-4-8-1,4-6-497,0-2-137,-4-10 0,8-12 0,-6-11 0,-2-6-7,-2-6 0,-1-8 0,2-2 0,1-3 125,1-2 1,1 4-1,-3 1 1,1 2 184,1 3 0,1-2 1,-5 8-1,1 1 331,4 2 1,-2 6-90,6 3 1,-4 7 0,3 13 0,-1 8 438,1 6 0,0 10 0,2 1 1,-1 2-177,2 0 1,0-5 0,0 4-1,-2-3-427,2-2 0,1-7 1,2-4 131,0-4 0,24-36 0,6-19 0</inkml:trace>
  <inkml:trace contextRef="#ctx0" brushRef="#br0" timeOffset="21628">995 1435 7736,'0'-9'-52,"-2"2"0,-1-1-70,-1 0 0,-3 4 0,3-4 353,-5 2 0,-4-3 0,0 4 0,-1 2-160,0 1 0,0-2 0,0-1 0,1 2-21,-1 2 0,0 7 0,0 5 54,0 5 0,7 0 0,2 4 0,3-2-16,2 0 1,0 5 0,2-3-1,3 2-6,4 2 1,3-2-1,2 1 1,0 0-3,0-2 1,1 4 0,2-7 0,1-2-68,-1-6 0,-2 1 0,-1-6 0,0-2-249,0-2 0,0-2 1,-2-4-1,-3-6-148,-4-5 0,1-6 1,-2-7-1,-1-2 41,-1-1 1,-2 0 0,0 4-1,0 1 343,0-1 0,0 2 0,0 3 0,0 5 0,0 2 0,-5 2 25,1 1 0,-5 7 335,4 6 0,0 1 0,5 8 1,0 4 104,0 3 0,2 1 1,1 6-1,3 2-137,2 1 0,-1 1 0,4 1 0,-2 0-335,2-1 1,-3 2-1,1 1 1,0-1-491,-1-3 0,4-8 0,-3 1 497,4-4 0,-6-81 0,-1-20 0</inkml:trace>
  <inkml:trace contextRef="#ctx0" brushRef="#br0" timeOffset="21993">1216 1394 7736,'4'14'28,"1"1"11,-2 4 1,0-7 0,0 5 0,2 0 60,-2-2 1,3 5 0,0 0-1,0 0 320,0 0 0,3 3 0,-4-3 1,0 0 219,1-1 1,-5 0-965,4-5 1,-4-8 175,-1-6 0,-1-8 0,-2-9 0,-2-3-172,2-1 0,-3-2 1,1-5-1,2 1-56,2-1 0,-1 5 0,-1 2 0,-1 1-732,1 3 1108,1 1 0,45 3 0,11-1 0</inkml:trace>
  <inkml:trace contextRef="#ctx0" brushRef="#br0" timeOffset="22359">1630 1256 7736,'7'-14'-58,"-1"5"1,-7 1 429,-4 2 0,2-3 0,-6 4 0,-2 1-95,-1-2 0,-3 4 1,-2-2-1,-2 2-199,3 2 0,-4 0 0,1 2 0,2 2-82,2 5 0,-3 5 0,1 5 0,4 5-10,7 7 0,5-1 1,1 7-1,0 2 33,0 0 1,6 3 0,5-2 0,4-2 8,3-1 0,5-8 0,-3 0 1,0-7-134,0-7 1,0 0 0,-3-10-1,1-2-149,-1-1 0,-3-10 0,-3-6 1,-4-7-153,0-6 1,-1-5 0,-3 0 0,1 1 75,-1 2 0,-1-3 0,-2 0 0,0 3 199,0 4 1,0 1 0,0 5 0,-2 2 254,-2 2 139,2 7 1,-4 4-1,6 10 1,0 8 99,0 7 1,2 5 0,2 3 0,4 4 51,0 3 1,4 9-1,-3 2 1,2 1 71,-2-1 1,2 7 0,-5 0 0,0 3-91,0-4 1,-1-1-1,-5-9 1,0-4-310,0-4 1,-6-4-1,-3-10-469,-4-7 0,-1-6 1,1-10-1,-1-3-596,0-4 1,0-9 976,0-5 0,-6-52 0,-1-14 0</inkml:trace>
  <inkml:trace contextRef="#ctx0" brushRef="#br0" timeOffset="22737">1809 1587 7736,'15'0'0,"2"0"0,2 0 110,-2 0 1,-1 0-1,1 0 127,2 0 0,-1-6 0,-4-2 1,0-1-67,-1 0 0,-3 0 0,-3-5 0,-1 0-54,-2 0 1,-3 1-1,-2-1 1,-3 0-132,0 0 0,-7 5 0,2 0 0,-5 0-85,-4 1 1,2 0 0,-4 5 0,2-1 12,0 1 1,-2 1 0,3 2 0,-2 2 142,3 2 1,0 4-1,4 6 1,1-1-17,2 1 1,6 5 0,-2 1 0,4 1-23,1 4 1,1 1 0,4 1 0,4 1-138,3-1 0,8 1 1,3 0-1,3-2-765,2-3 1,0-5 882,-1-9 0,44-33 0,10-14 0</inkml:trace>
  <inkml:trace contextRef="#ctx0" brushRef="#br0" timeOffset="23134">2209 1380 7736,'-13'-14'0,"-1"2"161,0 3 1,0-3 0,-1 4 0,-2 0 36,-2 4 1,1-2-1,4 1 1,0 2 111,1 1 1,3 4 0,3 4 0,-1 6-93,0 5 1,5 8 0,-1-2 0,2 3-79,2 1 0,6 6 0,4 0 0,2 1-68,2 0 0,1-2 0,2-4 0,1-2 10,-1-3 0,3 0 0,-1-8 1,-3-4-229,0-3 1,-2-4 0,-1-5-1,0-4-31,-4-4 0,2-5 0,-7-6 0,-1-6 51,-1-5 1,-2-7 0,0 3 0,0-2 4,0 0 1,-2 0 0,-1-4 0,-1 1 90,0 3 1,-2-1 0,0 4-1,0-1-15,0-4 0,-5 0 0,4-1 0,-3 1 18,1 3 0,1 0 1,-2 0-1,2 5 278,2 6 39,1 5 0,5 16 0,0 7 0,2 12 109,2 10 0,4 2 0,6 13 1,0 5-134,0 2 1,4 4 0,0 4 0,1 2-208,1 3 0,-3 2 0,6 6 0,0-4-1106,-2-4 0,5-5 1047,-3-4 0,28 9 0,7-3 0</inkml:trace>
  <inkml:trace contextRef="#ctx0" brushRef="#br0" timeOffset="23726">2803 1504 7703,'-9'5'-364,"-1"0"1888,7-1-589,-9-4 1,11 2-666,-4 2 0,3-1 0,4 7 1,3 0-108,4 3 0,-2 7 0,3 3 1,0 3-117,3 1 0,0 6 0,0 0 1,-3 1-93,0 0 1,-6-2 0,4-4-1,-2-2-330,-3-3-53,5-3 1,-7-14 0,4-6-1,-4-10-10,-1-6 1,0-6 0,-1-5 0,-2-3 130,-2-2 0,1 3 0,4-5 0,0 2 246,0 0 1,0 1-1,0 7 1,0 1 18,0-2 1,0 5-1,1 2 1,2 2-144,2 3 0,6 3 0,-2 3 1,3 1 0,0 7 184,-3 8 0,10 40 0,-4 11 0</inkml:trace>
  <inkml:trace contextRef="#ctx0" brushRef="#br0" timeOffset="24204">3120 1781 7550,'14'0'-503,"0"0"478,0 0 1,-1-5-1,0-1 1,-4-2 271,-4-3 0,1-5 0,-2-4 0,-1 0-140,-1 0 0,-2-3 0,0 3 1,0 0-44,0 0 1,-2-3 0,-2 4 0,-5 4 15,-4 4 1,-1-1 0,1 3 0,-1-2-29,0 2 1,-1 3 0,-2 6-1,-2 0 16,3 0 0,0 1 0,2 4 0,2 6-26,3 6 0,-2 4 0,7 7 0,1 1-40,1 3 0,4-1 1,2 6-1,7-1-136,6 0 0,0 2 0,6-6 0,1-3-279,2-4 0,2-5 0,1-8 1,2-3-647,1-4 1059,6-4 0,22-74 0,-24 27 0,0 0 0</inkml:trace>
  <inkml:trace contextRef="#ctx0" brushRef="#br0" timeOffset="24611">3479 1408 7715,'-14'0'0,"0"0"86,1 0 1,-3 0-1,-1 1 1,-1 2 55,1 2 1,2 6 0,1 0 0,2 4 92,3 3 1,-2 7 0,6-1 0,2 5-100,2 4 1,1-1 0,1-5 0,4 1-194,4 0 0,3-2 1,4-3-1,0-6 9,3-7 1,-1 1-1,-2-6-162,2-2 1,-3-3 0,4-5 0,-5-4-27,-5-3 1,-2-2-1,-3-1 1,0-2-125,-1-2 0,-1-5 0,-2 2 0,0-1 184,0 0 0,-2 6 0,-1-1 0,-1 3 277,0 1 101,3 0 1,1 8-1,0 6 1,0 9 110,0 8 0,1 4 1,3 7-1,2 1 65,1 3 0,1 4 1,3 5-1,-2 1-5,2-1 1,-4 0 0,1 1 0,-2 1-30,-3 3 0,3-10 1,-1 3-1,-2-7-114,-1-4 1,-9 1-1,0-11 1,-2-2-369,-1-6 0,1-4 1,-5-6-1,1 0-411,-1 0 1,-5-6 0,2-4 0,4-7-1679,2-6 2227,2-3 0,6-20 0,4-10 0,0-3 0,0-1 0</inkml:trace>
  <inkml:trace contextRef="#ctx0" brushRef="#br0" timeOffset="24737">3714 1587 7753,'4'23'0,"1"0"176,-2 2 0,3-4 1,0 4-1,0 2 81,1 4 0,-1 3 0,-3-3 1,1-1-317,-1-4 1,-1-3-693,-2-4 0,0-12 751,0-2 0,-31-89 0,12 27 0,0 0 0</inkml:trace>
  <inkml:trace contextRef="#ctx0" brushRef="#br0" timeOffset="25352">3603 1311 7705,'0'14'-169,"0"0"0,19 18 1,4 5-1</inkml:trace>
  <inkml:trace contextRef="#ctx0" brushRef="#br0" timeOffset="25708">3879 1739 7695,'5'34'0,"1"1"11,2 0 0,1-5 0,5-9 0,0 0-6,-1 1 0,1-7 1,0 1-51,0-6 0,0-8 0,-1-2 0,0-9-16,-4-8 1,-1-5 0,-5-5 0,1-2 46,-1-4 1,-1 4 0,-2-3-1,0 3 70,0 1 0,-5-1 0,-1 0 0,-2 0-53,-2 3 0,-3 3 1,0 0-1,-1 3 234,0 0 0,-6 5 1,-1-2-1,-2 6 54,0 6 1,4 4 0,-2 1-1,1 1-217,3 4 1,8 4 0,4 10 0,4 4-301,1 3 0,1 1 1,4 1-1,4-1-304,3 1 0,3-6 0,2-4 530,2-3 0,30-7 0,3-2 0</inkml:trace>
  <inkml:trace contextRef="#ctx0" brushRef="#br0" timeOffset="25772">4114 1435 7839,'0'14'675,"2"0"1,1 1-371,1 4 1,1-2-1,-4 6 1,2 1-31,2 2 1,4 10-1,-3 3 1,2 6-29,3-1 1,-4-1 0,3-1 0,-1-2-145,-2-4 1,4-8-1,-5-11-348,2-6 0,-3-7 0,2-8 0,-1-9-3,-3-8 0,4-8 1,-3-14-1,1-3 18,1-5 1,-3-1 0,5 0-1,-2 3-131,-3 1 0,3-2 0,-1 4 1,-1 3-204,2 4 1,-4 12-1,4 8 743,0 4 1,-4 9-1,2 7 1,-1 12 545,2 8 0,-2 7 1,5 4-1,-2 5 0,-3 3 0,3 6 0,0 1 0,0 2-831,0 3 1,4 1-1,-4-3 1,0-4 105,0-3 0,5-8 0,-4-1 0</inkml:trace>
  <inkml:trace contextRef="#ctx0" brushRef="#br0" timeOffset="26492">4611 1919 7934,'0'-7'2398,"0"7"-2303,0 8 1,0 4-1,0 2-463,0 0 1,0 0 0,0 0 0,0-1-564,0 1 931,0-6 0,-12-2 0,-4-6 0</inkml:trace>
  <inkml:trace contextRef="#ctx0" brushRef="#br0" timeOffset="26950">5177 1491 7820,'-6'-8'246,"-1"0"1,-3 5 0,1-1 1,-2 1 1,-1 1 0,-2 2 0,-2 0 4,-2 0 0,1 5 1,-4 1-1,1 1-199,3 4 1,2 3 0,1 3 0,0 1-92,0-1 1,2-2 0,3-1 0,4 0-41,4 0 0,1 0 0,1-2-199,4-3 0,7 2 0,6-7 1,1 1 94,1 1 1,0-4 0,4 4 0,-1-1 139,2-1 0,-4 5 0,1-3 1,-1 2 84,1 3 0,-6-3 0,3 1 1,-4 1 258,-1 3 1,-5 5 0,-1 1 0,-2-1-21,-3 2 0,-1-3 1,-4 4-1,-3-1-163,-4-3 0,-3 3 0,-2-2 0,-1-1-420,-4-1 1,4-9-1,-5-2 1,2-4-208,-1-1 0,1 0 1,4 0 506,0 0 0,13-30 0,2-9 0</inkml:trace>
  <inkml:trace contextRef="#ctx0" brushRef="#br0" timeOffset="27352">5356 1725 7729,'8'20'-137,"4"-3"0,-3 5 1,2-1 312,-2 1 0,4-4 1,-4 5-1,3 1 383,2 3 1,0-6-1,-1-3 1,3-2-377,2-2 1,-3-7 0,4-2 0,-2-4-257,1-1 1,-3-10 0,4-6 0,-4-4-83,-1-4 1,-5-2 0,-1-2 0,0 1 9,-1-1 0,-4-1 0,2 0 1,-4 0 147,-1 2 0,-1 8 0,-2-3 0,-3 2 62,-2 3 0,-6 2 1,-4 3-1,-1 1 33,-1 2 1,1 6-1,-6-2 1,2 3-167,-2 2 1,6 0 0,-1 0 0,1 2-300,1 3 1,1 2 0,8 7 0,4 0 366,4 0 0,50 42 0,12 12 0</inkml:trace>
  <inkml:trace contextRef="#ctx0" brushRef="#br0" timeOffset="27729">6226 1629 7729,'-14'0'0,"0"-2"0,0-1 55,0-2 0,1 1 1,-1 2-1,-1-1 377,-4-1 0,4-1 0,-4 5 1,4-1-166,1-4 0,-4 3 0,-1-2 0,3 2-178,0 2 0,2 6 0,2 4 0,1 2-80,2 2 0,6 6 0,-1 3 1,2 3-74,2 1 0,6 1 0,3 0 0,4-1-28,0 1 1,3-1 0,1 1 0,3-2-6,1-3 0,-3-8 0,4-7 0,-1-2-16,1-3 0,-5-1 0,3-4 0,-3-2-56,-4-6 0,4-6 0,-8-4 0,4 0 14,1 0 0,-5-5 0,-2 2 1,0-3 88,-4-1 0,-2-4 0,1 2 0,1 3 76,1 0 1,1-1-1,-5 0 1,0 1 39,0 3 1,-2 3 0,-1 6 269,-1 0 1,-1 8-65,5 6 1,0 11 0,0 9-1,0 3-199,0 6 1,0 0-1,2 6 1,2-1-311,5-3 1,-1 3 0,1-2 0,2-3-867,1-5 1119,2 2 0,24-35 0,7-1 0</inkml:trace>
  <inkml:trace contextRef="#ctx0" brushRef="#br0" timeOffset="28105">6612 1435 7729,'-14'0'-90,"1"0"0,-1 0 0,0 0 371,0 0 0,0 7 0,1 2 0,0 3 12,4 2 0,-2 1 0,5 2 0,0 1-152,0-1 1,1-1 0,5-3 0,2 1-260,2 0 0,4 3 0,6-2 0,0-2 58,0-1 1,4-1-1,2-1 1,0 0-5,0 0 1,-2 3 0,-4 0 0,-2 1 94,-3 0 1,2 0-1,-6 0 1,-2-1 128,-2 1 1,-1-3 0,-1 1 0,-4 2-188,-4-3 1,-8 2 0,-3-3 0,-1 0-669,-4 0 1,-1 0 694,-1-5 0,-50-7 0,-12-5 0</inkml:trace>
  <inkml:trace contextRef="#ctx0" brushRef="#br0" timeOffset="28635">4583 1932 10894,'0'10'262,"0"-1"0,-4 0 0,-1 5 1,2 0-235,1-1 1,1 3 0,-2 1 0,-2 2-50,2 3 21,2-5 0,-12 21 0,-2-1 0</inkml:trace>
  <inkml:trace contextRef="#ctx0" brushRef="#br0" timeOffset="29592">7012 1642 7702,'-12'10'405,"3"-1"295,3 0 1,12-1-1,3-4 1,3-2-490,2-2 0,2 0 1,0 0-1,4 0-212,2 0 0,-4-5 1,4 1-1,-2 1-435,-3 1 1,2 2-1,0 0-1368,-2 0 1804,-2 0 0,-1 0 0,0 0 0</inkml:trace>
  <inkml:trace contextRef="#ctx0" brushRef="#br0" timeOffset="29977">7095 1353 7709,'-14'0'1291,"1"0"-378,-1 0 0,6 1-617,4 4 1,4 2 0,4 9-1,5 2-149,4 5 0,-4 5 0,0 4 0,2 5-51,1 3 1,2 3 0,0 1 0,-1 4-378,1 1 0,-5 0 1,-1 1-1,0-4-505,-1-3 0,-3-6 0,2-3-1343,0-5 2129,-5-11 0,12-11 0,-6-7 0</inkml:trace>
  <inkml:trace contextRef="#ctx0" brushRef="#br0" timeOffset="30361">7288 1339 7672,'0'-14'523,"0"6"0,5 4 0,1 8 1,0 6-104,0 2 0,5 8 0,-2 3 0,4 4-106,0 6 0,-3 2 0,-1 8 0,2 3-96,1 4 0,-3 4 0,-1 1 0,-1-1-139,1-3 0,-5-5 0,3-10 0,-1-3-228,-1-4 0,3-9-322,-3-7 0,-2-8 1,2-13 21,-2-5 0,-2-10 0,0 0 0,1-5 5,4-4 1,-3 3 0,2-4-1,-2 4 211,-2 2 1,0-5 0,0-1 0,0 3 123,0 0 1,0 3 0,1 1 0,2 1 132,2 2 1,1 13 337,-1 0 1,2 15-1,6 9 1,-3 9 4,0 7 1,-3 6 0,4 5 0,-2 1-172,2-1 0,-3 0 0,-1 1 1,-1-2-213,-3-4 0,4-2 1,-1-6-1,0-2-782,0-3 1,-1-8-1,-4-7 798,4-2 0,-4-69 0,5-21 0</inkml:trace>
  <inkml:trace contextRef="#ctx0" brushRef="#br0" timeOffset="30744">7716 1850 7701,'14'0'267,"0"0"1,0 0 54,0 0 0,-1 0 1,1 0-193,0 0 1,4-5-1,1-1 1,-2-2-81,-2-3 1,-6-2 0,0-4 0,2-2-92,1 2 0,-2-2 0,-3-1 0,-1 0 6,-3 0 0,-1 0 0,-2 3 0,-2-2 36,-2 3 1,-4 0 0,-6 4-1,1 1-33,-1 2 0,-5 1 1,1-1-1,1 5 19,2 2 0,-1 4 0,0 2 0,-1 7 166,4 6 1,0 0-1,5 6 1,0 3 40,4 4 0,2 4 0,2 5 0,2-3-50,2 3 1,5 2-1,8 2 1,3 0-146,2-3 1,1-8 0,6-1 0,2-7-766,1-5 0,5-10 766,-5-5 0,31-57 0,3-16 0</inkml:trace>
</inkml:ink>
</file>

<file path=ppt/ink/ink2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1:16.757"/>
    </inkml:context>
    <inkml:brush xml:id="br0">
      <inkml:brushProperty name="width" value="0.04286" units="cm"/>
      <inkml:brushProperty name="height" value="0.04286" units="cm"/>
      <inkml:brushProperty name="color" value="#FFFFFF"/>
    </inkml:brush>
  </inkml:definitions>
  <inkml:trace contextRef="#ctx0" brushRef="#br0">249 531 7886,'-16'-6'-2,"-2"-3"0,7 1 1,-3 0-1,2 2 255,0 3 0,-2-3 0,0 1 0,-1 2 103,-3 2 0,7 2 1,-3 4-1,2 6-143,0 5 0,-1 1 1,3 8-1,2 2-135,2 4 0,-3 9 0,4-2 0,2 4 11,1-2 0,2 1 0,2 2 0,2-3-133,6 0 1,2-8-1,2-4 1,0-9-128,-1-3 1,3-7 0,1-1 0,1-4-151,-1-5 0,-2-5 0,-1-10 0,1-2-21,4-5 1,-4-3 0,2-3 0,-5-2 67,-3-1 0,-1 0 0,3 4 0,-4 0 199,0 1 0,-3 5 1,-2 4-1,1 3 756,1 1-327,1 0 1,-7 8-1,-1 6 1,-1 7-78,1 6 0,1 7 0,2 3 0,0 3-116,0 1 0,0 1 1,2 0-1,1-1-564,1 1 1,1-1-1,-4 1 1,3-2-589,0-3 991,1-9 0,1-39 0,2-13 0</inkml:trace>
  <inkml:trace contextRef="#ctx0" brushRef="#br0" timeOffset="421">332 641 8134,'9'0'503,"0"0"0,2 0 0,6 0 0,1 0-329,-1 0 0,4 0 1,2 0-1,3 0-584,2 0 1,-5 0 0,0 0-1,0 0-494,-2 0 1,-1 0 903,-6 0 0,-6 6 0,-2 2 0</inkml:trace>
  <inkml:trace contextRef="#ctx0" brushRef="#br0" timeOffset="771">539 351 7871,'-8'7'947,"3"2"1,4 5-650,1 4 0,0 7 0,0 10 1,0 8-157,0 4 1,0 5-1,0 8 1,0 3-402,0 0 0,4-2 0,1-7 0,-2-5-1172,-1-7 1431,4-13 0,14-40 0,9-14 0</inkml:trace>
  <inkml:trace contextRef="#ctx0" brushRef="#br0" timeOffset="1110">690 614 7874,'10'0'354,"-1"0"0,2 0-108,1 0 1,3 0-1,2 0 1,3-2-322,1-2 1,-4 2 0,3-4 0,-1 1-346,-1 1 1,0-1 0,-4 5 419,0 0 0,-19 0 0,-4 0 0</inkml:trace>
  <inkml:trace contextRef="#ctx0" brushRef="#br0" timeOffset="1446">828 324 8221,'-13'-8'1564,"3"2"-1169,1 6 0,6 8 1,-1 4-221,2 5 1,2 9 0,2 2 0,1 8-169,1 9 1,5 1-1,-4 6 1,0 0-424,1-4 0,-5-4 0,5-4 0,-1-3-2113,0-5 2529,5-3 0,-2-38 0,6-9 0</inkml:trace>
  <inkml:trace contextRef="#ctx0" brushRef="#br0" timeOffset="1447">980 448 7829,'0'9'851,"0"0"-426,0 2 0,0 8 0,0 4 0,0 4-200,0 5 1,0 4-1,0 5 1,2 1-278,2-1 0,-2 0 1,4-2-1,-1-6-197,-1-5 1,2-14 0,-1-2 82,4-4 0,-3-7 0,-1-8 0,-2-9-10,2-4 1,-4-7 0,4-5-1,-2 1 117,1 2 1,-2 1-1,3 1 1,-4-1-28,-1 0 0,2 1 0,1-1 0,1 2 48,-1 3 0,3-1 0,1 5 0,0 4 38,4 4 0,38 42 0,11 15 0</inkml:trace>
  <inkml:trace contextRef="#ctx0" brushRef="#br0" timeOffset="1783">1381 489 7826,'-10'-7'0,"1"1"0,-2 1 260,-1 0 0,-2-4 1,1 5 113,-1 1 0,0 1 1,0 4-131,0 2 0,5 4 1,1 6-1,2 1-32,3 3 1,2 4 0,1 6 0,0-1-51,0 1 1,1 4 0,2 2-1,3 1-29,2 3 0,1-4 0,5-2 1,0-3-124,0-1 1,0-2 0,-1-5 0,1-7-141,0-8 0,0-4 0,0-4 0,-1-2-278,1-5 1,0-10-1,-2-4 1,-1-4-57,-2-6 1,-1 0-1,3-4 1,-4 3 331,-1 0 1,4 5-1,-6-3 1,-1 3 190,-1 1 1,2 5-1,1 0 1,-2 0 159,-1 2 1,-2 1 521,0 6 1,0 8-432,0 6 0,0 8 0,0 10 1,0 5-199,0 3 1,4 6-1,1 1 1,-2-1-226,-2 1 1,1-3 0,1 3-1,2-2-466,-2-3 1,4 1 578,2-11 0,22 1 0,6-6 0</inkml:trace>
  <inkml:trace contextRef="#ctx0" brushRef="#br0" timeOffset="2126">1960 448 7806,'-18'-5'84,"-1"-1"1,3 0 203,0 0 0,2 1 0,-1 5 1,-2 2 33,-1 3 1,-5 4 0,3 8-1,0 3 24,0 1 0,2 2 1,5 6-1,3 2-112,0 1 0,7 0 0,-1-3 1,4 2-163,4 1 1,4 1-1,6-6 1,1-1-322,4-3 0,-3 2 0,6-7 1,-1-3-433,1-4 1,-5-5 0,3-6 680,0 0 0,19-49 0,12-12 0</inkml:trace>
  <inkml:trace contextRef="#ctx0" brushRef="#br0" timeOffset="2484">2029 503 7806,'-9'0'1828,"0"0"-899,0 0 1,2 0-668,7 0 0,7 0 0,6 0-318,1 0 0,0 2 0,0 1 0,0 1-475,-1 0 0,1 2 0,0 0-241,0 2 1,0-5 0,-2 3-1,-1-2 772,-2 1 0,-12-7 0,1-5 0</inkml:trace>
  <inkml:trace contextRef="#ctx0" brushRef="#br0" timeOffset="2547">2126 351 7806,'-9'0'1135,"1"2"-511,2 3 1,1 2-1,5 7-281,0 0 1,0 1 0,0 4 0,0 4-220,0 3 1,0 7 0,0 6 0,0 4-116,0 3 0,0 0 1,0-5-1,0-1-689,0-3 1,2 1 0,1-7 0,1-5 679,-1-6 0,17-48 0,3-12 0</inkml:trace>
  <inkml:trace contextRef="#ctx0" brushRef="#br0" timeOffset="2548">2278 724 7806,'6'8'-1287,"-3"3"1347,6-7 0,-4 1 0,4-7 0,2-1 87,1-1 1,-3-7 0,-1 0 0,-1-4 1,1-4 1,0 1 0,1 4 0,-4 0-16,-4 1 0,-1-1 0,0 0 0,0 0 60,0 0 1,-1 1 0,-4 0 0,-4 4 76,-4 4 1,0-1-1,-1 2 1,0 1 79,0 1 0,0 7 0,1 1 0,-1 3-61,0 6 0,5-1 1,1 6-1,1 0-348,-1 3 0,5 3 0,-2 2 0,4-1-303,1 1 1,6 0-1,3-1 1,3-1-165,2-3 1,1 2-1,4-8 525,4-5 0,34-23 0,8-12 0</inkml:trace>
  <inkml:trace contextRef="#ctx0" brushRef="#br0" timeOffset="3181">2664 517 7806,'-14'-14'0,"0"2"0,1 1 0,-1 2 0,5 0 0,-1-3 0,0 1 508,-3 2 1,-5 6 0,0-2 0,1 3-203,1 2 1,7 7 0,0 2 0,0 3-225,1 2 0,2 4 0,6 2 0,0 2-70,0 2 1,0 7 0,2 1 0,1-1-122,1-2 0,9-1 1,-1 1-1,5 0 7,0-2 1,2 3-1,1-12 1,0-1-53,0-2 0,3-7 1,-3-4-1,0-2-24,0-2 1,-1-6 0,-6-5-1,1-6 191,0-6 0,-2-7 0,-1-4 0,-3-1 151,-2-4 1,3 1 0,-4 0 0,-2 1 44,-2-2 1,4-1-1,-1-1 1,-1 0 28,-1-1 0,-2 1 1,0-1-1,0 0-30,0-4 0,-5 3 0,1-2 0,-1 7 465,-1 6 1,3 10-295,-6 8 0,6 14 1,-2 16-1,4 8-263,1 7 0,0 12 0,0 0 0,0 6-269,0 8 0,0 4 1,1 9-1,2 2-388,2 2 1,5 4 0,0-4 0,3 0 540,6 1 0,17-9 0,11 6 0,5 7 0,0 1 0</inkml:trace>
  <inkml:trace contextRef="#ctx0" brushRef="#br0" timeOffset="3616">3368 200 7657,'-14'0'439,"7"1"0,2 4 0,3 6-163,2 5 0,0 10 1,0 8-1,0 1-249,0 4 1,0 5-1,0 4 1,0 1-33,0 3 0,0-3 0,0 0 1,0-1 68,0-4 1,-1-9 0,-2-5 0,-2-7-220,2-3 82,-5-2 1,7-17 0,-4-5 0,4-8-170,1-7 0,0 2 0,1-6 0,2-1-101,2-2 1,6-2 0,-2 2 0,3 2 124,2 1 1,-5 6-1,0-2 1,2 4 149,1 1 0,2 6 0,0 4 111,0 2 1,0 8-1,-1 5 1,0 5 226,-4 2 1,2 6-1,-5-1 1,0 4 68,0 0 1,-1 1 0,-5-2 0,0-2 25,0-1 0,-7 0 0,-2 3 0,-3-3-129,-2-4 0,0-4 0,1-1 0,-1-2-374,0-3 1,0-2 0,0-7 0,1 0-1176,-1 0 1,5-7 1312,-1-2 0,7 3 0,-3 0 0</inkml:trace>
  <inkml:trace contextRef="#ctx0" brushRef="#br0" timeOffset="3966">3575 655 7526,'14'0'-77,"-5"5"1,0 1 0,2 2 522,1 2 0,-3 3 0,1 0 1,0 1-270,3 0 1,0 1-1,3 2 1,1 2-1024,1-3 0,0 0 846,-4-2 0,6-1 0,2 1 0</inkml:trace>
  <inkml:trace contextRef="#ctx0" brushRef="#br0" timeOffset="4313">3961 545 7917,'-7'1'107,"1"2"338,0 2 1,-1 6 0,-3-2 0,0 5 49,0 4 0,-3 5 1,0 9-1,-1 7-160,0 5 1,-4 7 0,-1 7 0,1 3-137,-2 2 1,5-5 0,-4 1 0,4-7-564,1-6 0,6-11 0,4-6 364,2-4 0,21-39 0,4-4 0</inkml:trace>
  <inkml:trace contextRef="#ctx0" brushRef="#br0" timeOffset="4661">4251 476 7917,'-9'12'297,"1"-1"-116,2-2 0,3-6 0,8 2 18,4-4 1,3-1 0,4 0-1,1 0-126,1 0 1,6 0 0,-2 0 0,1-1-138,0-4 0,-2 3 0,4-2 0,-4 1-419,-1-2 1,0 4-1,-3-4 483,2 3 0,-19-10 0,-10-3 0</inkml:trace>
  <inkml:trace contextRef="#ctx0" brushRef="#br0" timeOffset="5016">4403 324 7907,'-8'6'141,"1"-3"0,4 6 306,-2 2 1,1 3 0,4 4 0,0 5-320,0 3 1,0 8-1,0 4 1,0 7-275,0 5 1,-5 4-1,0 1 1,2-1-170,2-3 0,1-10 1,0-9-1,0-4 315,0-5 0,24-58 0,7-21 0</inkml:trace>
  <inkml:trace contextRef="#ctx0" brushRef="#br0" timeOffset="5366">4555 310 7907,'0'-14'356,"0"5"180,0 0 1,2 6 0,1 0-99,1 6 0,1 6 0,-4 9 0,2 7-256,2 6 1,0 10-1,-5 10 1,0 2 30,0 3 0,-5-1 1,-1 0-1,0 0-127,0 0 1,-1-7 0,4-7 0,-1-9-877,1-7 0,1-5-80,2-6 0,0-17 1,0-8-1,2-9 360,2-9 1,2 1 0,5-5 0,-2 0 352,2 1 1,0-2 0,0 4-1,-2-2 164,2 1 0,-4 0 0,2 2 1,2-2-2,1 1 0,-2 10 0,-3-3 1,1 7 246,0 7 1,-4 3 0,4 8 369,-2 2 0,-1 8 0,-5 8 1,0 2-106,0 2 0,0 7 0,0 1 0,0 1-344,0 0 1,0-4 0,0 4-1,0-4-479,0-2 1,0-1 0,0-3-1,0-3-571,0 0 876,0-11 0,12-27 0,3-20 0</inkml:trace>
  <inkml:trace contextRef="#ctx0" brushRef="#br0" timeOffset="5703">4900 779 7895,'14'0'-99,"0"0"0,-1-1 0,1-4 253,0-4 0,0-3 0,1-4 0,2 0 49,1-3 1,5-5-1,-4 1 1,-2-3-49,-2-2 0,-6 5 0,-1 0 0,-2 0-126,-3 1 1,-1 2 0,-4 7 0,-2-1-132,-6 0 0,-2 5 0,-2 1 1,0 2 64,1 3 1,-1 3 0,-1 5-1,-2 4 129,-2 3 0,1 6 0,4 2 1,0 2 289,0 2 1,2 4 0,3 3 0,4 1-62,4-1 1,1 2 0,1 1-1,4 0 151,4 0 1,10-2 0,4-5-1,4-1-414,5-3 1,5-4 0,8-10 0,4-4-59,4-4 0,12-36 0,8-16 0,12-2 0,-1-1 0</inkml:trace>
  <inkml:trace contextRef="#ctx0" brushRef="#br0" timeOffset="6099">5728 489 7922,'-14'0'797,"7"0"1,-1 0-469,3 0 0,4 7 0,-4 2 0,4 5-141,1 4 0,1 0 0,2 9 0,2 3-59,-2 4 1,-1-2-1,-2 5 1,0 0-64,0-2 1,0 3-1,0-5 1,-2-3-192,-3-1 1,4-7-246,-4-4 0,4-10 1,1-8-43,0-8 1,0-6 0,0-4 0,1-5 20,4-3 0,1-2 1,5 1-1,-2-2 161,2-4 0,-1 3 0,1-6 1,-2 3 145,2 2 1,1 0 0,1 1 0,-3-2 173,0 1 1,-3 3 0,4 5 0,-2 5 453,2 2 1,-3 9-204,1 2 1,-5 10 0,4 6 0,-2 5 85,-3 7 0,-1 8 1,-2 3-1,0 3-139,0 6 1,0-2 0,0 5-1,0-5-280,0-4 0,-2 3 0,-1-5 1,-1 1-707,1-4 1,1-9 0,2-5-617,0-2 1314,0-9 0,6-44 0,2-16 0</inkml:trace>
  <inkml:trace contextRef="#ctx0" brushRef="#br0" timeOffset="6461">5977 793 7895,'0'14'0,"0"0"-259,0 0 1,0-5 558,0 0 0,6-6 0,3 2-96,3-4 0,2-2 0,-2-4 0,-1-4-153,-2-3 1,0-4-1,4-1 1,-3-1-64,0 1 0,-6-3 0,4 0 0,-2-1-129,-3-4 1,-1 5 0,-2 0 0,0 2 55,0 0 0,0-5 0,-2 4 0,-3 4 107,-4 4 1,-3 0 0,-2 7-1,-1 1 102,-4 1 1,4 2 0,-3 2-1,2 4-17,3 8 1,-1 1 0,2 8-1,1 1 21,2 3 1,6 0 0,-2 1 0,3 1-155,2 3 1,2-3 0,3 3 0,4-4-276,3-5 0,3 2 1,2-9-1,3-3-232,2-7 1,1-5 0,4-1 532,1 0 0,8-27 0,4-13 0,5-2 0,-1 0 0</inkml:trace>
  <inkml:trace contextRef="#ctx0" brushRef="#br0" timeOffset="6849">6308 641 7895,'0'-13'0,"-2"-1"0,-2 0 355,-5 0 1,-4 0 0,-1 1-151,1-1 1,0 5 0,3 1 0,0 2-70,0 3 0,-3 1 0,1 4 0,1 2-51,2 5 0,6 10 0,-3 4 1,1 3-84,1 2 0,-1-1 0,5 1 1,2-1 28,2 1 0,-1 0 0,5-2 1,0-3-41,-1-5 1,1-3 0,3-1 0,-2-2-211,2-2 0,-4-4 0,3-6 0,-1-2-118,-1-2 1,4-6 0,-5-8 0,3-3-20,-1-1 1,-5-6 0,4 2 0,0-4 61,-1-1 1,-3 7 0,2 2 0,-2 2 375,1 3 1,-1 7 0,-4 3 196,0 6 1,0 5 0,0 16-1,0 6 274,0 5 1,-1 9-1,-2 0 1,-2 6-114,2 3 0,2 0 0,1 2 0,0-4-129,0 1 1,-2-5-1,-1 3 1,-2-5 22,2-4 1,2-5-1,-1-9-233,-2-5 0,-4-4 1,-6-5-1,0-5-398,1-8 1,-1-3 0,0-9 0,0 0-254,0-3 1,1-5 0,0 2 0,3-1-405,0 0 0,7-4 0,-1-6 954,2 3 0,33-24 0,7-4 0</inkml:trace>
  <inkml:trace contextRef="#ctx0" brushRef="#br0" timeOffset="7266">6639 697 7895,'0'-10'225,"0"1"0,0 0 1,0-5 301,0 0 1,-6 1-1,-3-1-320,-4 0 0,0-3 0,-1 2 0,0 4-91,0 3 0,0 4 0,1 4 0,-1 0-147,0 0 0,2 7 0,1 7 0,3 8-41,2 4 0,0 6 1,3 2-1,-2 1 141,2 3 1,2-2 0,1 0 0,1 1-35,4-2 0,-2-1 0,5-8 0,-1-3 125,1-4 1,1-4 0,5-3 0,0-3-541,0-4 0,1-11 0,2-8 0,1-7-221,-1-5 1,-2-4 0,-1-2 0,2-5 154,2-2 0,-4 2 0,1 1 0,-4 3 385,0 2 0,-5 2 0,0 3 0,-1 3 220,-1 4 0,-1 6 342,-7 3 1,1 12 0,-7 10 0,1 7 66,1 2 1,-2 2-1,5 5 1,1-1-248,-3 1 1,6 0 0,-5-1 0,1 1-305,0-1 1,1-1-1,4-3 1,0-4 145,0-4 1,1-7-164,4-4 0,21-39 0,11-11 0</inkml:trace>
  <inkml:trace contextRef="#ctx0" brushRef="#br0" timeOffset="7624">6777 545 7895,'-6'7'932,"3"6"-101,-6-4-672,6 3 0,3 0 1,9-2-1,3-6-38,2-2 1,4-2 0,2 0 0,2 0-324,2 0 1,-2 0-1,-1 0 1,-1 0-451,-3 0 1,3 0 0,-2-2 651,-1-2 0,-26-22 0,-8-11 0</inkml:trace>
  <inkml:trace contextRef="#ctx0" brushRef="#br0" timeOffset="7974">6901 407 7975,'0'-14'903,"0"0"1,0 8 0,0 6-565,0 8 0,0 12 0,0 7 0,-1 8-171,-4 5 1,2 6-1,-5 2 1,1 1-168,-1 3 0,4-4 0,-4-2 0,2-5-788,3-4 0,1-5 0,2-9 1,0-5-617,0-2 1,5-10 1402,-1-6 0,7 0 0,-3-6 0</inkml:trace>
  <inkml:trace contextRef="#ctx0" brushRef="#br0" timeOffset="8326">7026 683 8786,'-5'9'0,"0"0"508,2 2 1,2 3-1,-1 3 1,-1 2-217,-1 3 1,-1 1 0,3 5 0,-1-1-274,-1 1 1,-1-7 0,5-1-10,0 0-10,0-5 0,6-56 0,2-22 0</inkml:trace>
  <inkml:trace contextRef="#ctx0" brushRef="#br0" timeOffset="8327">7053 282 7998,'-14'-13'397,"1"3"0,-1 3 581,0 1 0,5-4-802,0 6 0,7 1-509,2 7 0,2 4 1,5 6-1,1 0 333,0-1 0,25 38 0,12 9 0</inkml:trace>
  <inkml:trace contextRef="#ctx0" brushRef="#br0" timeOffset="8679">7150 462 7998,'0'14'47,"0"-1"1,0 1-1,0 0 185,0 0 1,0 4 0,0 2 0,0 2 150,0 2 0,0 2 0,0 3 0,0 4 37,0 3 1,0 0 0,0 1 0,0-2-38,0-5 1,0 1 0,0-12 0,0-3-236,0 0 0,1-9-330,4-2 0,1-11 0,5-8 0,-2-7-306,2-5 1,1-7-1,2 0 1,0-1-34,-1 0 1,1-3-1,0 5 1,0 1 14,0 2 1,-5 2 0,0-1 0,0 1 505,-1-1 0,-2 43 0,-6 11 0</inkml:trace>
  <inkml:trace contextRef="#ctx0" brushRef="#br0" timeOffset="9033">7329 738 7998,'-7'14'0,"0"0"0,3-1 164,-1 1 0,1 0 22,4 0 1,1-7-1,4-2-169,4-3 0,3-9 0,2-2 1,-2-3-11,-3-2 0,4-1 0,-3-4 1,4-2-44,0-1 0,3-2 0,-9 4 1,1 0-127,0 0 0,-4-4 0,2 2 0,-1 1 233,-3 2 1,-3 4-1,-4 3 189,-5 2 1,-4 4 0,-2 8 0,-2 4-145,-1 8 1,-1 1 0,6 8-1,-1 2 227,0 1 0,2 6 1,1 2-1,3-1 79,2 1 1,2 4 0,4-2 0,1 1-377,4-1 0,2-7 0,7 1 0,2-9-467,2-6 1,-1 1 0,6-12-1,1-2-259,2-5 1,-4-6 679,-4-10 0,10-39 0,1-16 0</inkml:trace>
  <inkml:trace contextRef="#ctx0" brushRef="#br0" timeOffset="9381">7633 351 7798,'0'-13'735,"0"5"0,0 3 0,0 10 1,0 6-285,0 6 0,-5 10 1,1 10-1,-1 4-127,-1 5 1,-2 10-1,-6 7 1,2 1-223,3 0 1,-3-7 0,4 0 0,0-8-1519,4-6 1,2-6-1652,2-14 3067,6-16 0,20-63 0,11-27 0</inkml:trace>
  <inkml:trace contextRef="#ctx0" brushRef="#br0" timeOffset="9382">7729 586 8321,'-7'6'476,"-1"0"1,5 5-1,-2-2-78,2 2 1,2 1 0,1 2 0,0 1-150,0 4 1,6 2 0,3 5 0,3-1 252,2-2 1,0 0-1,0 5 1,0-2-1983,-1-3 1,1-5 1479,0-9 0,18-15 0,5-9 0</inkml:trace>
  <inkml:trace contextRef="#ctx0" brushRef="#br0" timeOffset="9689">7992 503 8335,'-14'13'0,"0"-3"0,0 0 1064,0 0 1,1 4 0,-1 4 0,0 5-236,0 4 1,0 6-1,-1 6 1,-3 7-359,-5 9 0,1 6 1,1 7-1,-1-2-785,1-2 0,2 0 0,-2 4 0,1-5-1050,3-8 0,6-12 1364,2-11 0,0-9 0,-5-3 0</inkml:trace>
</inkml:ink>
</file>

<file path=ppt/ink/ink2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1:15.236"/>
    </inkml:context>
    <inkml:brush xml:id="br0">
      <inkml:brushProperty name="width" value="0.04286" units="cm"/>
      <inkml:brushProperty name="height" value="0.04286" units="cm"/>
      <inkml:brushProperty name="color" value="#FFFFFF"/>
    </inkml:brush>
  </inkml:definitions>
  <inkml:trace contextRef="#ctx0" brushRef="#br0">152 346 7750,'2'-14'-114,"1"0"1,1 0 159,-1 0 1,-1 1-1,-2-1 1,0 0 315,0 0 1,0 0 0,0 1 0,0-1-137,0 0 0,-5-4 0,-1 1 0,0 3-200,0 3 0,-5 7 1,2-4-1,-3 2 20,-2 3 0,0 3 0,2 4 0,1 7-29,2 6 0,0 0 1,-4 7-1,3 4-69,1 3 0,5 5 1,0-2-1,2 0 23,2 0 0,2 3 1,2-5-1,6-3-65,2-5 1,2 1-1,0-7 1,-1-1-8,1-1 1,5-9-1,-1-2 1,-1-5-2,-2-5 0,-3-2 0,-1-9 0,-3-2-122,-2-5 0,3-5 0,-4-2 0,-1-3 38,2 3 0,-4 1 1,3 1-1,-4 0 152,-1 1 0,0 5 0,0 4 1,0 2 147,0 3 1,0 7 0,0 6 105,0 7 0,0 12 0,2 4 0,1 4 152,1 5 1,2 4 0,-2 5-1,0 1-135,-1-1 0,3 5 0,-1 1 0,-2 1-32,-1 0 0,-2 2 1,0-4-1,0-1-34,0-2 0,-2-8 1,-3-4-1,-2-7-356,-1-6 1,-4-7 0,3-3 0,-4-4-388,0-5 1,-1-5 0,1-11 571,4-6 0,5-33 0,2-15 0,2-11 0,0 0 0</inkml:trace>
  <inkml:trace contextRef="#ctx0" brushRef="#br0" timeOffset="339">497 346 7693,'14'0'0,"0"-2"-30,0-2 0,-1 2 1,1-4-1,0 0 394,0-3 1,-2 1 0,-1-1-188,-2-2 1,-1-1 0,1-2 0,-5 0-119,-2 0 1,-4 0 0,-2 1-238,-5-1 0,-1 5 0,-2 1 0,-3 2 61,0 3 0,-1 1 1,1 2-1,-2 0 159,-1 0 0,-1 2 0,5 2 0,2 6 121,3 2 1,-2 6 0,5 2-1,0 0 77,0 0 1,1 3 0,5-3-1,0 2-164,0 2 1,6 2 0,3 2 0,5-2-295,5-3 1,-2 1-1,6-5 1,1-4-191,2-4 1,2-5-1,-1-6 408,1 0 0,12-43 0,3-11 0</inkml:trace>
  <inkml:trace contextRef="#ctx0" brushRef="#br0" timeOffset="674">815 235 7922,'0'14'814,"0"-5"-730,0 0 0,1-1 1,4 1-1,4-4-65,3-4 0,2-1 0,0 0 0,0-1-126,-1-4 0,3 2 0,1-4 1,1-1-743,-1 0 849,-2 5 0,-13-9 0,-4 4 0</inkml:trace>
  <inkml:trace contextRef="#ctx0" brushRef="#br0" timeOffset="725">911 1 7943,'0'10'212,"0"3"1,0 4 166,0 2 1,2 8-1,1 8 1,3 9-247,2 8 0,-4 7 1,5 10-1,1-2-2165,-3-2 2032,6 2 0,0 14 0,9 11 0</inkml:trace>
</inkml:ink>
</file>

<file path=ppt/ink/ink2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1:12.457"/>
    </inkml:context>
    <inkml:brush xml:id="br0">
      <inkml:brushProperty name="width" value="0.04286" units="cm"/>
      <inkml:brushProperty name="height" value="0.04286" units="cm"/>
      <inkml:brushProperty name="color" value="#FFFFFF"/>
    </inkml:brush>
  </inkml:definitions>
  <inkml:trace contextRef="#ctx0" brushRef="#br0">276 442 7815,'-6'-7'318,"-3"2"1,1-1 0,-1 0-68,-2-2 0,4 0 0,-3-2 1,1 0-73,2 0 0,-6 2 1,4-1-1,-3 0 7,-2 1 1,0-3-1,0 7-125,1 1 1,-1 3-1,0 4 1,0 7-67,0 6 0,1 4 0,0 8 0,3 2-45,0 1 1,7 5 0,-1-3 0,2 0-8,2-1 0,0 0 0,2-7 1,2-3-178,5-5 1,5-4 0,3-5 0,2-4-51,-3-4 0,4-2 0,0-6 0,0-5-52,0-5 0,-1-7 1,-6 1-1,1-3 101,0-2 1,-2 1-1,-1-1 1,-3 0 115,-2 1 0,0 5 0,-3 4 0,2 2 371,-2 3 0,-2 3 0,-2 3 185,-4 1 0,4 4 1,-6 10-1,3 7 40,-1 5 1,1 3 0,2 6-1,-1 2-201,-2 1 0,1 8 0,4 0 0,0 4-199,0 1 0,0-2 0,0-2 1,0 2-303,0 3 1,0-9-1,0-2 1,0-9-938,0-7 0,1-6 1162,4-3 0,3-53 0,5-19 0</inkml:trace>
  <inkml:trace contextRef="#ctx0" brushRef="#br0" timeOffset="426">400 346 7801,'0'21'0,"0"-1"0,0-5 0,0 4 0,0 4 0,0 4 0,0 6 0,0 3 704,0 4 1,2 0 0,3-1-1,4-4-313,3-1 0,2-4 1,1-7-1,2-6-407,1-6 0,2-5 0,-3-6 1,2-2-66,-2-2 0,-2-10 1,-1-9-1,-1-5-123,1-4 0,-6 3 1,-2-3-1,-1 4-363,-1 5 0,1-3 0,-5 5 0,0-2-305,0 0 1,0 6 871,0-2 0,0 4 0,0 1 0</inkml:trace>
  <inkml:trace contextRef="#ctx0" brushRef="#br0" timeOffset="500">732 387 7760,'0'14'131,"0"0"1,-2-1 0,-1 1-1,-2 2 347,2 2 0,2 2 1,1 5-1,-2-2-258,-2 1 1,2 2-1,-2 3 1,2 0-453,2-1 0,0 3 0,0-10 0,0 1-1909,0-4 2141,6-3 0,2-38 0,6-9 0</inkml:trace>
  <inkml:trace contextRef="#ctx0" brushRef="#br0" timeOffset="1113">690 180 7760,'-12'-1'72,"3"-4"0,-3 3 128,2-2-863,-2 2 0,4 8 663,4 4 0,45 45 0,13 12 0</inkml:trace>
  <inkml:trace contextRef="#ctx0" brushRef="#br0" timeOffset="1442">939 318 7760,'-14'-8'127,"0"4"0,5 1 1,0 0-1,-2-2 243,-1 2 1,-2 1-1,0 2-205,0 0 0,0 7 0,2 2 0,1 3-100,2 2 0,6 4 1,-1 2-1,2 2-89,2 2 0,0 2 1,0 2-1,2 1-3,2 3 1,4-1-1,6 4 1,-1-1-116,1-3 1,5-4-1,-1-4 1,0-4-251,2-4 1,-4-7 0,4-4 0,-2-4-1064,1-4 1455,-1-4 0,-6-39 0,-4-18 0,3-3 0,-1 0 0</inkml:trace>
  <inkml:trace contextRef="#ctx0" brushRef="#br0" timeOffset="1443">1049 1 7941,'0'15'229,"0"3"0,0-1 1,0 8-1,0 4 148,0 6 1,2 10-1,1 4 1,1 3-288,-1 5 0,4 1 1,-3-1-1,1-1-285,1 0 0,-3-6 1,5-15-1,-1-5-1514,1-6 1709,1-13 0,17-42 0,3-22 0</inkml:trace>
  <inkml:trace contextRef="#ctx0" brushRef="#br0" timeOffset="1770">1256 249 7760,'-14'-6'-16,"1"4"1,-1-2-1,0 2 95,0 2 0,0 2 1,-1 2-1,-2 6-3,-1 2 0,-1 6 0,6 2 1,0 0-61,4 0 0,-2 3 0,7-3 0,1 0-39,1 0 0,4-2 0,4-4 1,6 0 103,5 0 0,3 0 1,-3-1-1,3 1-7,1 0 0,-2 4 1,2-1-1,0-3-174,1-3 0,-5-2 1,3 5-1,-2-2-517,1-3 617,-1 3 0,-4-47 0,0-5 0</inkml:trace>
  <inkml:trace contextRef="#ctx0" brushRef="#br0" timeOffset="1853">1394 56 8182,'-9'14'369,"0"-1"0,6 1 0,-2 2 1,4 2 31,1 5 0,0 5 0,1 4 0,2 6-232,2 7 0,1-1 0,-3 8 0,2 2-339,-2 0 0,3 2 0,-2-11 0,-1-5-639,-1-7 1,3-5 0,1-7 808,1-7 0,3-74 0,3-24 0</inkml:trace>
  <inkml:trace contextRef="#ctx0" brushRef="#br0" timeOffset="1854">1518 318 7760,'0'14'211,"0"0"1,0-1 398,0 1 1,0 5-1,0-1 1,0 0-247,0 2 0,7 2 1,2 4-1,3-1-147,2-2 0,0 0 1,-1 3-1,1-2-1098,0-1 1,0-6 880,0 1 0,24-21 0,6-6 0</inkml:trace>
  <inkml:trace contextRef="#ctx0" brushRef="#br0" timeOffset="2438">1877 235 7751,'-9'2'130,"0"1"1,0 3 378,1 2 0,-3-4 1,5 7-1,0 3-112,0 3 1,-5 12 0,3 0 0,-1 6-129,0 8 1,4 6 0,-4 11 0,0 4-224,1 4 1,-4 1 0,4 0 0,-1 0-486,0 0 0,1-3 1,-1-6-1,5-11-428,2-9 0,2-8 867,0-9 0,0-22 0,0-10 0</inkml:trace>
</inkml:ink>
</file>

<file path=ppt/ink/ink2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1:46.872"/>
    </inkml:context>
    <inkml:brush xml:id="br0">
      <inkml:brushProperty name="width" value="0.04286" units="cm"/>
      <inkml:brushProperty name="height" value="0.04286" units="cm"/>
      <inkml:brushProperty name="color" value="#FFFFFF"/>
    </inkml:brush>
  </inkml:definitions>
  <inkml:trace contextRef="#ctx0" brushRef="#br0">56 13 8100,'-9'-8'117,"-1"3"0,1 5 349,1 5 1,-2-2-1,5 6 1,2 2-236,2 1 1,2 8 0,2 5-1,3 5-151,2 7 0,-5 5 0,2 4 1,-2 4 14,1 4 1,-2-3 0,2-2 0,-2-3-100,-2-7 1,0-3 0,0-10-1067,0-3 732,6-3 1,-4-19 0,4-7 95,0-9 1,-5-2-1,6-6 1,-1-2-19,3-1 0,-1 0 1,-1 2-1,1 1 43,0-2 1,1 1 0,3 1 0,-1 6 181,-2 6 1,-4 0-1,4 7 190,2 1 0,-4 4 0,1 7 0,-2 7 81,-3 5 1,0 3 0,0 5-1,2-2 27,-2-3 1,-2 3-1,-1-3 1,-1 1 12,-4-1 1,-1 2 0,-5-7 0,2-1-178,-2-1 0,-1-3 0,-3 1 0,-2-2-250,-1-2 1,-1-3-1,5-4 1,1 2-158,-1-2 0,0-6 0,2-3 308,2-2 0,53-62 0,-12 24 0,0 1 0</inkml:trace>
  <inkml:trace contextRef="#ctx0" brushRef="#br0" timeOffset="462">332 399 8100,'-2'14'0,"-1"0"253,-1 0 1,-1-1 0,5 1 0,0 0 115,0 0 1,0 0 0,2-2 0,2-1-277,5-2 0,-1-2 0,1 4 0,2-3-468,1-2 0,2-1 0,0-5 375,0 0 0,12 0 0,3 0 0</inkml:trace>
  <inkml:trace contextRef="#ctx0" brushRef="#br0" timeOffset="872">663 192 8100,'-14'6'0,"2"3"175,3 4 1,-2 0 0,5 1 0,-2 2 343,-2 2 1,2 5-1,-1 9 1,-2 5-304,-1 3 0,-2 9 0,0 5 0,0 5-12,0 4 0,1-4 1,-1 0-1,0-2-1012,0-2 0,5-12 808,0-6 0,0-6 0,-5-4 0</inkml:trace>
  <inkml:trace contextRef="#ctx0" brushRef="#br0" timeOffset="1582">1077 247 8421,'-21'8'0,"2"-3"0,4-4 0,3-2-33,2-4 1,4 2-1,6-6 1,2-2 261,2-1 0,3 2 0,3 1 0,0-1 474,0-3 1,3 4 0,0 1 0,1 2-526,0 3 1,0 2 0,0 1 0,-1 0-165,1 0 1,0 0 0,0 1 0,0 4-154,-1 4 1,1 3-1,-2 2 1,-1 0-68,-2 0 0,-1-1 0,3 3 0,-4 1 69,0 1 0,-3 2 1,-4-3-1,0 3 7,0 1 0,-6-4 0,-3 2 0,-3-3-41,-2 3 1,-5-7 0,1 3-1,0-2-57,-2-7 1,3 2 0,-5-4 0,1-1-28,-1-1 0,5-4 0,-1-2 0,3-7 101,1-6 1,2 0 0,1-6-1,3-1-13,2-2 1,-3-2 0,4 0 0,2 1 242,2-1 0,1 7 0,0 2 0,0 4 1225,0 1-848,0 6 0,1 10 0,2 12 0,3 7-110,2 5 0,-5 3 1,3 2-1,-1 4-169,0 5 0,1 0 1,-3 11-1,1 1-72,-1 2 0,-1-1 0,-2-1 0,0-1-361,0 1 1,0-6 0,0-4 0,0-9-874,0-4 1,0-7 1131,0-4 0,0-70 0,0-18 0</inkml:trace>
  <inkml:trace contextRef="#ctx0" brushRef="#br0" timeOffset="2125">1243 551 8400,'0'9'-1,"0"0"1,0 2-127,0 1 0,0 7 1,0-1-1,0-1 308,0-2 1,4 4 0,2 1 0,2 0 196,3 0 1,1-2 0,2-4 0,0-2-373,0-3 1,1-3 0,2-6 0,3 0-14,1 0 1,-4-7 0,3-7-1,-2-8-111,1-4 0,-1-3 1,-4-1-1,0-4-37,0-1 1,-2 4 0,-3-1 0,-4 3 143,-4 1 1,-1 0-1,-1 2 1,-4 3 68,-4 5 0,-5 7 0,-4 3 1,-5 2-10,-3 3 0,-1 2 1,3 2-1,1 4-107,-2 4 0,1 8 1,-1 3-1,4 0-314,1 0 0,3 3 1,8-3-1,4 0-914,4 0 1286,1-2 0,61-4 0,16 0 0</inkml:trace>
  <inkml:trace contextRef="#ctx0" brushRef="#br0" timeOffset="2623">1822 206 8393,'-13'14'-330,"-1"-1"1,-2 1 0,0-1 0,-3-3 494,2-1 0,2 1 0,0 5 1,-2 2 134,-2 1 0,1 2 0,4-3 0,2 2-278,3-3 0,3 0 0,6-2 0,0-1-13,0 1 0,1 0 0,5-2 0,7-1-100,3-2 0,9-1 0,-4 1 0,2-4 52,0-4 1,-4 4-1,2-1 1,-1 1 78,-3 1 0,-2-3 0,-1 5 1,-2-1 180,-2 1 1,-4 1 0,-6 5 0,0 0-113,0 0 1,-2 0-1,-4-1 1,-6 1-171,-5 0 0,-3-5 1,3 0-1,-3 1-411,-1-3 1,2 4 0,-2-6 471,1-2 0,14-45 0,7-11 0</inkml:trace>
  <inkml:trace contextRef="#ctx0" brushRef="#br0" timeOffset="3089">1919 441 8379,'0'13'-248,"0"3"1,0 1 387,0 1 1,0 2 0,0-2 0,0 5 112,0 3 1,-5 2-1,1 0 1,1-1-248,1 1 0,2-5 0,0-2-709,0-1 1,0-5 702,0-10 0,13-49 0,2-24 0</inkml:trace>
  <inkml:trace contextRef="#ctx0" brushRef="#br0" timeOffset="3090">1947 302 8335,'-14'7'0,"0"-6"0,2 5 0,1-1 0,2-1 0,4 3 568,-4-3 1,7-2-1994,2 2 1425,7-2 0,31-2 0,6 0 0</inkml:trace>
  <inkml:trace contextRef="#ctx0" brushRef="#br0" timeOffset="3564">2043 427 8335,'9'7'343,"1"-2"1,-6-2 0,5 0-144,2 2 0,1-1 0,2-4 0,0 0-183,0 0 1,0 0-1,1-1 1,2-2-354,1-2 1,1-1 0,-4 3-262,3-2 1,-2-4 596,2 5 0,-21-13 0,-6 1 0</inkml:trace>
  <inkml:trace contextRef="#ctx0" brushRef="#br0" timeOffset="3565">2140 247 8221,'-14'6'-55,"6"-3"0,4 7 555,2 0 1,2 3-1,0 0 1,0 3-174,0 2 0,0 4 0,0 7 0,0 3-164,0 5 1,-1 7 0,-2 2-1,-2-1-280,2-2 1,1-3 0,2-4 0,0-3-593,0-4 0,2-9 1,1-5-1,3-6-409,2-3 0,-4-7 1118,6-8 0,11-59 0,8-15 0</inkml:trace>
  <inkml:trace contextRef="#ctx0" brushRef="#br0" timeOffset="4076">2292 413 8325,'-6'14'283,"4"0"0,-3-1-83,4 1 0,-1 5 0,-1 0 1,-1 1-196,1 0 1,1 5 0,2-2 0,0 1 167,0-1 0,0 2 0,0-7 0,0-1-2277,0-1 2104,0-9 0,12-87 0,-4 27 0,0-1 0</inkml:trace>
  <inkml:trace contextRef="#ctx0" brushRef="#br0" timeOffset="4077">2278 206 8335,'-14'0'0,"0"-5"0,0 1 407,1 1-1248,-1 1 841,6 2 0,39 25 0,15 5 0</inkml:trace>
  <inkml:trace contextRef="#ctx0" brushRef="#br0" timeOffset="4078">2402 358 8335,'0'14'-75,"0"-1"1,2 1-1,1 1 235,1 4 0,1-2 0,-5 4 0,0 1 212,0-1 1,5-2 0,-1 2-1,-1 0-130,-1 1 0,2-5 0,1 1 0,0-2-235,1-3 1,-3-5-1,4-2 1,1-1-121,0-1 1,-4 1 0,4-7-1,0-2 14,-1-5 1,1-10-1,3-2 1,-4-2-84,0 0 0,2 0 1,-3-5-1,2 1 25,2-1 1,-4 2 0,1 1-1,-3 4-298,1 1 0,4-3 1,-4 5-1,-1 1 455,2 1 0,-16 45 0,0 11 0</inkml:trace>
  <inkml:trace contextRef="#ctx0" brushRef="#br0" timeOffset="4154">2609 579 8335,'0'13'-110,"0"1"1,2 0 0,1 0-127,1 0 1,7-7 525,-2-2 1,4-5 0,0-5-1,1-4-105,0-3 1,-2-4 0,-1 0 0,-2-4-118,2-2 0,0 4 1,-2-4-1,-3 1 1,0-1 0,-4 1 1,2-2-1,-2 3-93,-2 0 1,-2 5 0,-1-4-1,-3 4-26,-2 1 1,-2 2 0,-7 3 0,-2 4 123,2 3 1,-2 2-1,0 2 1,1 4 32,-2 8 0,4 1 0,-2 10 0,4 2 88,5 4 0,-2 3 0,7-2 0,1 3 71,1 1 1,4 2 0,2-6-1,5-1-299,4-2 1,5-8-1,2-2 1,3-5-729,6-5 0,-1-3 0,6-9 761,-1-6 0,27-50 0,-24 19 0,0-1 0</inkml:trace>
  <inkml:trace contextRef="#ctx0" brushRef="#br0" timeOffset="5298">3258 344 8036,'-6'-8'-7,"3"2"1173,-7 6-919,1 0 1,2 2 0,2 2 0,3 5-125,2 4 1,0 7 0,0 3 0,0 3-69,0 1 1,0 6 0,0 0 0,2 3-58,3 2 0,-4-4 1,4-2-1,-4-3-51,-1-1 0,5-7 0,-1-3-401,-1-2 1,-1-12 194,-2-8 1,0-4 0,0-12 0,0 0 88,0-3 1,0-3-1,0-1 1,0-1 35,0 0 1,0 1 0,2-1 0,1 1 224,1-1 0,5 5 0,-2 0 1,-1 0-96,0 1 0,5 3 0,-2 5 0,3 0-88,2 0 1,0 6-1,-1 2 1,1 2-161,0-1 1,1 0-1,2 7 252,2 3 0,5 21 0,-2 11 0</inkml:trace>
  <inkml:trace contextRef="#ctx0" brushRef="#br0" timeOffset="5779">3534 620 7719,'0'14'-433,"0"-7"0,6-2 662,3-10 1,3-4 0,2-8 0,0-1-65,0 1 0,0-3 1,-2 0-1,-1 0-125,-2 0 0,-5-3 0,4 5 0,-2 0-47,-3-2 0,-1 4 1,-4-2-1,-2 3 6,-5 1 0,-4 1 0,-2 4 0,-2 5 75,-1 2 0,-2 2 0,3 3 0,-3 5 38,-2 6 0,6 4 0,-3 0 1,4 5 75,1 4 0,6 0 1,4 1-1,2-2-196,2-3 1,0 3 0,2-3 0,4 1 8,8-1 1,1 2 0,8-7 0,2-1-367,1-1 0,1-9 1,1-2-1,-1-4-1391,1-1 1756,0 0 0,36-49 0,10-12 0</inkml:trace>
  <inkml:trace contextRef="#ctx0" brushRef="#br0" timeOffset="6304">3948 344 7995,'-9'-12'104,"0"1"0,-1 2 55,3-2 1,-6 3 0,4 1-1,-3 0 11,-2 4 0,0 2 0,1 2-164,-1 4 1,1 3 0,3 7 0,2 3 56,2 5 1,1 4 0,5 0-1,0 1-84,0-1 1,0 1 0,2 0 0,2-1 13,6 1 1,2-5 0,2-3 0,0-3-140,-1-5 1,3-6 0,1 2 0,1-2-25,-1-3 0,-2-3 0,-3-5 0,-1-4 15,-2-3 1,-1-2 0,3-1 0,-4-2 3,0-2 0,-3-1 0,-2 4 1,1-3 98,1 2 1,1 2 0,-5 1 240,0 0 0,0 5 52,0 0 0,0 7 0,0 2 1,1 10-21,4 6 1,-3 6 0,4 7 0,-2 2 67,1 1 0,1 6 1,-3-1-1,2 4 29,-2 5 1,-2-3-1,-1 3 1,0-3-53,0-1 0,0-2 0,-1-4 0,-4-3-110,-4-4 0,1-8 0,-1-4 0,-2-5-293,-1-2 0,-3-7 0,-2 1 0,-1-4-358,1-4 0,1-4 1,3-7-1,-1-2-749,0-2 0,5-5 0,1 1 1244,2-3 0,20-28 0,10-12 0,3-5 0,0 0 0</inkml:trace>
  <inkml:trace contextRef="#ctx0" brushRef="#br0" timeOffset="6428">4183 468 7995,'9'5'248,"-2"1"64,0 2 0,-1 1 1,-3 5-1,1-1 18,-1 1 1,-1 6 0,-2 3 0,0 3-132,0 2 1,0 4 0,0 0 0,0-1-236,0-2 0,0-1 1,0-2-1,0-3-1153,0-5 0,-2-9 1189,-2-4 0,8-47 0,-2-11 0</inkml:trace>
  <inkml:trace contextRef="#ctx0" brushRef="#br0" timeOffset="7373">4224 220 7995,'-9'0'0,"0"1"392,-2 4 1,5-2-1390,1 6 997,4-6 0,25 22 0,7-2 0</inkml:trace>
  <inkml:trace contextRef="#ctx0" brushRef="#br0" timeOffset="7939">4390 565 7995,'0'27'0,"1"2"-63,4 4 1,-4-6-1,5 2 1,-1-4 612,0-1 0,1 1 0,-2-2 0,6-5-349,2-2 0,-3-7 1,2-1-1,3-2-322,2-3 0,3-2 0,-5-2 0,-1-4 14,1-4 0,0-3 0,-2-2 0,-1 0 33,-2 0 0,-4-4 0,3 0 0,-2-1 9,-3-1 1,-2 3 0,-2-4 0,-2 1 69,-2 3 1,-6 2-1,2-1 1,-3 1-1,-2 1 0,0-3 0,-1 8 0,-2-3-41,-1-2 0,-1 2 1,5 3-1,-1 4-87,-3 4 0,2 1 1,-2 1-1,3 4-160,1 4 1,6 5-1,4 3 1,2 2-1022,2 3 1304,0-5 0,55 21 0,14-1 0</inkml:trace>
  <inkml:trace contextRef="#ctx0" brushRef="#br0" timeOffset="7940">4748 496 7740,'0'-8'1572,"0"2"0,0 7 0,0 4 0,0 4-1324,0 4 1,0 6 0,0 4 0,0 4-100,0 0 0,2 7 0,1 3 0,2 3-117,-2 1 1,-2-6 0,-1-4 0,0-5-415,0-3 1,0-11-9,0 2 1,0-11 0,0-3-1,0-9-145,0-8 0,2-6 1,1-8-1,3-2 112,2-3 0,1 0 0,5-6 1,-1 1 196,1-1 0,0 1 0,0 1 0,0 2 179,-1 1 0,1 12 0,-1 2 0,-3 8 598,-1 6 1,1 3-1,2 7 83,-3 4 0,-1 7 0,-5 8 0,1 2-94,0 2 0,-3 4 0,-1 2 0,0 4-227,0 1 1,0-1 0,0 4 0,0 2-251,0-1 0,0-3 1,-1 1-1,-3-3-686,0 0 0,-1-11 0,5 0 0,0-6-3212,0-4 3835,0-5 0,13-57 0,2-20 0</inkml:trace>
  <inkml:trace contextRef="#ctx0" brushRef="#br0" timeOffset="7941">5218 827 8344,'-14'23'-481,"0"0"481,0-6 0,7-28 0,1-13 0</inkml:trace>
</inkml:ink>
</file>

<file path=ppt/ink/ink2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1:41.818"/>
    </inkml:context>
    <inkml:brush xml:id="br0">
      <inkml:brushProperty name="width" value="0.04286" units="cm"/>
      <inkml:brushProperty name="height" value="0.04286" units="cm"/>
      <inkml:brushProperty name="color" value="#FFFFFF"/>
    </inkml:brush>
  </inkml:definitions>
  <inkml:trace contextRef="#ctx0" brushRef="#br0">207 448 7982,'0'-14'0,"-1"0"176,-4 1 1,2-1-1,-5 0 1,1 0 71,-1 0 0,-1-2 0,-5 0 0,0 4-130,0 0 0,1 1 1,-1 2-1,0 4 22,0 4 1,0 1-1,2 1 1,1 5-153,2 8 1,2 1-1,-3 10 1,6 3-98,2 2 1,2 9 0,0-3-1,2 4 109,2 2 1,2-1 0,7-1 0,-1-2-7,3-1 0,2-8 0,-3-1 0,1-8-61,4-5 1,-4-3 0,4-2 0,-4-6-91,-1-2 0,-1-15 0,1-5 0,-1-6-185,-4-4 0,1-1 0,-5-2 0,-2-3 101,-1-1 0,2 3 0,1-2 1,-2 3 196,-2 5 0,-1 3 0,0 0 0,0 5 90,0 3 1,0 9 270,0 6 1,0 12-1,0 12 1,0 7 85,0 6 1,5 3 0,1 1 0,0 2-22,0 3 0,5 3 1,-3 6-1,1 1-13,0-1 0,-6 0 0,3-1 0,-1-4-171,0-4 0,-1-4 1,-4-7-1,0-7-298,0-9 0,-6-5 1,-3-5-428,-3-4 0,-2-14 0,0-6 0,0-5-1991,0-5 2518,1-1 0,0-22 0,0-11 0,-2-5 0,0 0 0</inkml:trace>
  <inkml:trace contextRef="#ctx0" brushRef="#br0" timeOffset="23">442 600 7982,'14'1'-91,"-1"3"0,1 0 410,0-1 0,0-1 0,1-2 0,2 0-229,2 0 0,-1 0 1,-4 0-1,0-2-4,-1-2 0,0-4 1,-3-6-1,-2 0-88,-2 1 0,0-1 0,-3 0 1,2 0-14,-2 0 0,-3 0 1,-5 1-1,-4-1-85,-3 0 1,-2 0-1,0 0 1,1 2-68,-1 3 1,-5-3 0,-1 4-1,0 0 52,1 4 1,-1 2-1,3 4 1,-2 2 156,2 6 1,4 2-1,3 3 1,4 4 25,0 4 0,5 3 1,-2 1-1,6 1 30,6 0 1,3 1-1,2 1 1,1 3 46,4-3 1,-2-2-1,6-5 1,0-3-214,-2 0 0,4-10 0,-7 3 0,0-6-292,2-4 0,-4-6 0,2-4 0,-3-4 360,-1-4 0,-12-76 0,-3 38 0,0 0 0</inkml:trace>
  <inkml:trace contextRef="#ctx0" brushRef="#br0" timeOffset="548">746 462 7982,'0'14'319,"0"-5"-440,0 0 1,6-1 319,3 1 0,3-3 0,2-6 1,0 0-364,0 0 0,-1-6 1,1-2-231,0 1 1,0-4 393,0 6 0,-13-18 0,-2 0 0</inkml:trace>
  <inkml:trace contextRef="#ctx0" brushRef="#br0" timeOffset="633">828 213 7982,'-9'7'608,"1"2"-134,2 3 0,2 2 0,4 0 1,0 1-146,0 3 0,0 4 0,0 5 1,1 3-135,4 2 0,-2 2 0,5 4 0,-1-1-486,1 1 0,-3 0 0,2-1 0,1-6-616,0-7 0,-1 1 1,4-7 906,-2-1 0,13-44 0,7-13 0</inkml:trace>
  <inkml:trace contextRef="#ctx0" brushRef="#br0" timeOffset="1423">1215 269 7994,'-14'-8'356,"0"3"1,5 4 0,0 1 0,-2 0 231,-1 0 0,-2 0 1,0 1-1,0 4-359,1 4 0,-1-1 1,0 1-1,0 2-329,0 1 1,7-3 0,2 0-244,4 2 1,2 1 0,4 2 116,4 0 1,9-5 0,4 0 0,1 1 103,0-3 1,0 7 0,3-2 0,-2 7 106,-1 2 1,-1 2 0,1 5 0,-3 0 391,0-1 1,-6 5-1,1 1 1,-6-3-69,-3-1 1,-1-1-1,-5-2 1,-2-3-223,-2-5 0,-4-7 1,-7-3-1,-2-2-717,-2-3 1,-5-3 0,1-5 629,-3-4 0,-32-40 0,-8-11 0</inkml:trace>
  <inkml:trace contextRef="#ctx0" brushRef="#br0" timeOffset="1816">1960 462 8182,'-14'-8'-5,"1"4"78,-1 2 1,0-3 0,0 1 477,0 1 1,1-3 0,-1 0-352,0-2 0,0 5 1,0-3-1,0 1-37,1 0 0,-1 1 0,0 4 1,0 0-207,0 0 0,2 6 0,1 5 1,4 6-93,1 6 1,1 4 0,5 5 0,0 4 61,0-1 1,0 9 0,2-2-1,2 1 42,5 0 0,4-2 0,2-1 1,2-3-15,1-5 0,1-11 1,-6-5-1,1-7-137,0-3 0,0-3 0,0-7 0,0-6-104,-1-2 1,-3-8-1,-1-3 1,0-4-14,-1-6 1,-1 4-1,-4-3 1,2 3 142,-2 1 0,-1-1 0,-2-1 0,0-1 250,0 5 0,0 0 0,0 7 0,0 1 620,0-2 1,0 9-310,0-3 0,0 11 0,0 5 0,0 9-96,0 5 1,0 9-1,1 0 1,2 4-196,2 3 0,1 5 0,-3-5 0,2-1-320,-2-2 1,3-2 0,-2 1 0,1-2-881,1-3 1,-3-3 1085,6-6 0,1-68 0,3-16 0</inkml:trace>
  <inkml:trace contextRef="#ctx0" brushRef="#br0" timeOffset="2288">2029 572 8148,'-9'0'1989,"0"0"-1699,6 0 1,3 0 0,9 0 0,3 0-219,2 0 1,6 0 0,3 0-1,3 0-222,2 0 1,-5 0-1,0-1 1,0-2-433,-2-2 1,4 1 0,-7 4 581,-1 0 0,-8 6 0,-3 1 0</inkml:trace>
  <inkml:trace contextRef="#ctx0" brushRef="#br0" timeOffset="2729">2140 338 8148,'-14'-8'212,"5"2"0,1 7 247,2 4 0,1 0 0,5 8 0,0 7-149,0 5 1,5 9 0,1 4 0,0 6-204,0 7 0,3 3 0,-3 1 0,1-1-170,-1-4 1,0-4 0,-3-9-1,2-6-1345,-2-7 1,3-4 1407,-2-6 0,7-68 0,-3-16 0</inkml:trace>
  <inkml:trace contextRef="#ctx0" brushRef="#br0" timeOffset="2730">2222 586 7194,'14'0'437,"0"-1"1,0-2 0,1-2-177,4 2 1,0-3 0,6 1 0,-2 1-482,2-3 1,-4 6-1,2-4 1,0 4 219,-2 1 0,-1 0 0,-6 0 0</inkml:trace>
  <inkml:trace contextRef="#ctx0" brushRef="#br0" timeOffset="3180">2360 282 8060,'-9'0'349,"0"0"1,6 7 0,-2 3 0,4 6-24,1 2 1,0 11-1,1 0 1,2 7-254,2 7 1,4-1-1,-4 9 1,-1 0-415,3-2 0,-6-3 0,5-9 0,-1-7 341,-1-5 0,13-24 0,-1-10 0</inkml:trace>
  <inkml:trace contextRef="#ctx0" brushRef="#br0" timeOffset="3181">2526 420 8148,'-2'14'157,"-2"0"0,2 0 1,-2 1-1,2 2 313,2 1 0,0 7 1,2 0-1,1 4-153,1 3 0,1 5 0,-5-5 1,2-1-165,2-2 1,-2-3 0,2-2-1051,-2-1 665,-2-12 0,0-5 0,0-17 0,0-5-95,0-7 1,0-3 0,0-2 0,0 0 99,0 1 1,1-1 0,2 1 0,2-1-52,-2 0 1,-1 1 0,-1 1 0,2 1-714,2 2 991,6 6 0,27-15 0,14 3 0</inkml:trace>
  <inkml:trace contextRef="#ctx0" brushRef="#br0" timeOffset="3636">2857 476 8148,'-14'0'82,"1"0"218,-1 0 1,0-2 0,0-1-6,0-2 0,1 1 0,-1 4-85,0 0 1,5 0-1,1 1-103,2 4 0,1 4 0,5 10 1,0 2-109,0 1 0,0 8 1,2-1-1,3 4-30,4 0 1,3 0 0,2-6 0,0 1-50,-1-1 0,6-5 0,-1-5 1,-1-7-80,-2-5 0,-1-3 0,0-4 0,0-4-176,0-8 0,-5-1 0,-1-10 0,-1-2-12,1-4 1,-4-6-1,4 5 1,-2 1 164,-3 2 1,-1 6 0,-2 0 0,0 0 373,0 2 0,0 1 1,0 6 859,0 0-655,-6 6 0,3 10 0,-5 12 0,2 6-190,3 1 0,1 10 0,2-4 0,0 3-386,0-1 1,2 3-1,1-1 1,3-4-481,2-2 0,1-4 0,5 2 659,-1-4 0,26-10 0,5-3 0</inkml:trace>
  <inkml:trace contextRef="#ctx0" brushRef="#br0" timeOffset="4111">3258 489 8148,'-14'-6'-91,"0"-3"1,0 1 0,0 1 0,1 1 483,-1 3 1,0-4-1,0 3 1,0 2 22,0 5 0,1 5 0,-1 7 0,2 2-203,2 2 1,3 5 0,4-1 0,-2 5-76,2 4 0,1-3 0,4 5 0,3-2-140,4 0 0,3 1 1,3-6-1,2-1-546,2-3 1,5-4 0,-2-9 0,1-2-488,0-2 1,-2-1 1034,2-5 0,22-49 0,-1-13 0</inkml:trace>
  <inkml:trace contextRef="#ctx0" brushRef="#br0" timeOffset="4112">3423 614 8100,'-6'-8'47,"-3"3"809,-3 4 0,4 2 0,5 3-711,6 0 0,5 2 0,5-3 0,1 2-381,0-2 1,1 3 0,4-1 0,2-2 21,1-2 0,-1-1 0,-4 0 0,3 0-720,1 0 0,-4 0 934,2 0 0,8-6 0,2-1 0</inkml:trace>
  <inkml:trace contextRef="#ctx0" brushRef="#br0" timeOffset="4554">3561 338 8100,'-9'0'0,"0"0"0,-2 0 445,5 0 0,0 1 0,6 5 0,0 8-71,0 8 0,0 5 0,1 7 0,2 6-277,2 4 1,1 8-1,-3-2 1,3 0-331,2 1 0,-3-8 1,2-2-1,1-7-664,0-5 1,-1-8 0,4-4 896,-2-6 0,25-66 0,10-22 0</inkml:trace>
  <inkml:trace contextRef="#ctx0" brushRef="#br0" timeOffset="4555">3741 697 7969,'0'13'-399,"1"-5"757,4-3 0,2-5 1,7-3-1,0-4-227,0 0 1,4-4-1,1-6 1,-3-1-125,0 1 0,-4-3 0,-1 2 0,-4 1 0,0 1 1,2 3-1,-5-1 1,-1 0-63,-1 0 0,-4 0 0,-2 0 1,-5 2 61,-4 3 0,0-2 1,-1 7-1,-2 1 184,-2 1 0,3 2 1,-5 2-1,1 2-26,1 5 1,0 10 0,4 4 0,2 3-18,2 2 0,0 1 1,5 1-1,2 4-305,1 1 0,4-4 0,3 1 1,5-3-394,7-1 0,0-7 0,6-2 0,2-5-1605,1-5 2155,1-3 0,44-43 0,10-9 0</inkml:trace>
  <inkml:trace contextRef="#ctx0" brushRef="#br0" timeOffset="4627">4099 628 8122,'0'-22'0,"0"4"125,0 2 0,0-2 0,-1 0 1,-2-1 117,-2-1 0,-5 5 0,2-4 0,-1 3-23,-1-3 0,1 4 1,-5-2-1,1 5-93,-1 2 0,0 7 0,2 2 0,1 7-132,2 8 0,4 9 0,-2 1 0,0 7-44,4 6 1,2 3 0,1 0-1,1-2-9,4-1 0,1-2 1,5 3-1,-2-2 213,2-3 1,1-5-1,2-7 1,0-1-159,-1-3 0,6-8 1,1-4-1,0-3-66,0-2 1,-2-8 0,-4-6-1,0-9 24,-1-8 0,1 1 0,-1-6 1,-3 1-77,-1 0 1,-1-2 0,1-3 0,-3 2 53,1 1 1,-6 0 0,4-4 0,-2-1 49,1 1 0,-2 0 0,3-1 0,-4 1 58,-1-1 0,-5-2 1,1 1-1,1 6 3,1 7 1,1 2 0,-2 13 57,-2 2 0,0 10 1,5 5-1,0 10 255,0 10 0,0 10 0,0 6 1,2 5-280,3 3 1,-2 8 0,4-1 0,1 7-438,0 3 1,-1 0 0,6 1 0,-1-4-304,3-3 0,8-3 1,0-4 661,3-4 0,26-15 0,7-5 0</inkml:trace>
</inkml:ink>
</file>

<file path=ppt/ink/ink2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1:38.672"/>
    </inkml:context>
    <inkml:brush xml:id="br0">
      <inkml:brushProperty name="width" value="0.04286" units="cm"/>
      <inkml:brushProperty name="height" value="0.04286" units="cm"/>
      <inkml:brushProperty name="color" value="#FFFFFF"/>
    </inkml:brush>
  </inkml:definitions>
  <inkml:trace contextRef="#ctx0" brushRef="#br0">84 496 8141,'0'14'-644,"1"-2"0,4-3 863,4-4 0,-1-4 0,1-1 0,2 0-23,1 0 1,6-1 0,1-6 0,-1-5-211,2-5 0,-5-7 1,4 1-1,-4-2-84,-1 2 1,0-3 0,-2 5 0,-3-1-81,-4 4 1,-4 2 0,-1 3-1,-1-1 62,-4 0 0,-4 6 0,-8 4 0,-3 2 82,-1 2 0,2 0 1,-4 0-1,0 0 35,2 0 1,-4 2-1,7 1 1,-1 3 116,-1 2 0,5-4 1,-2 5-1,5 4 94,3 4 0,4-1 0,-2 8 1,0-1 48,4-2 0,2 7 1,2-2-1,4 6-111,4 3 0,8-3 1,3 5-1,0 0-117,0-2 1,4-1-1,-1-8 1,2-1-244,-2-2 0,3-13 0,-5-1 1,2-5-264,0-4 1,-6-4 0,2-5 472,-4-9 0,-4-36 0,-2-15 0,2-6 0,-1 0 0</inkml:trace>
  <inkml:trace contextRef="#ctx0" brushRef="#br0" timeOffset="435">401 26 8169,'-6'-7'-434,"3"1"367,-6 6 1,6 6 0,-2 5-1,3 5 659,2 7 1,0 10-1,0 5 1,2 6-438,3 7 0,2 3 1,6 2-1,-3 3-281,-1 1 0,1-7 0,2-8 0,-1-7-154,-2-6 1,0-4 0,5-7 279,0-7 0,-7-37 0,-1-15 0</inkml:trace>
  <inkml:trace contextRef="#ctx0" brushRef="#br0" timeOffset="581">608 496 8119,'9'0'-206,"1"0"0,-6-5 0,4-3 0,-1-2 344,1-6 1,0-2 0,1 1 0,-3-1-98,0 1 1,-4-3 0,2 0 0,-2 0 46,-2 0 0,0 2 0,0 4 0,-2 0-13,-2 0 1,-4 2 0,-6 1 0,1 4-1,-1 0 1,0 3-1,0 4 1,0 1-9,1 4 0,-1 4 1,0 10-1,0 4 3,0 3 0,5 6 0,1 2 1,2 1-20,3 3 0,2 2 0,1 2 1,1-1-99,4 0 0,2-1 0,7-3 0,2-5-311,2-3 0,4-9 1,4-6-1,-2-8-1123,-1-4 1481,0-2 0,13-28 0,5-12 0,3-2 0,1 0 0</inkml:trace>
  <inkml:trace contextRef="#ctx0" brushRef="#br0" timeOffset="1336">1064 178 8099,'-19'-4'0,"1"-1"-347,1 2 0,0 1 0,0 2 1,-1 0 592,1 0 1,-3 2 0,2 4 0,1 6 17,1 5 1,3 8-1,-1-1 1,1 7-190,4 6 0,-1 3 1,5 1-1,2 1 4,1-1 0,4 0 1,2-1-1,6-3-88,2-5 1,6-9-1,2-3 1,0-3-256,0-3 0,3-3 1,-3-11-1,0-2-310,0-3 0,3-4 574,-5-9 0,13-40 0,-2-16 0</inkml:trace>
  <inkml:trace contextRef="#ctx0" brushRef="#br0" timeOffset="1823">1133 344 8356,'13'0'161,"1"0"1,0-2-5,0-2 1,4 1 0,1-7 0,-1 1-205,2 2 1,0-6-1,4 6 1,-2-3-165,-2 1 0,-2 2 0,-4-3 0,-2 4-842,-3 0 1053,4 5 0,-36 1 0,-2 7 0</inkml:trace>
  <inkml:trace contextRef="#ctx0" brushRef="#br0" timeOffset="1824">1229 13 8086,'-9'-8'483,"0"3"0,6 5 0,-2 5-164,4 4 1,1 3 0,0 4 0,0 2-91,0 5 0,6 9 1,3 7-1,3 5-234,2 7 1,0-2-1,0 2 1,-1-1-350,1-1 0,0 2 1,-2-10-1,-1-7-433,-2-8 0,-4-8 0,4-10 787,2-8 0,-11-80 0,-1 27 0,0 1 0</inkml:trace>
  <inkml:trace contextRef="#ctx0" brushRef="#br0" timeOffset="2287">1395 164 9858,'9'7'0,"-1"3"508,-2 7 1,5 6-1,-2 9 1,1 5-222,0 3 0,2 2 0,-4-1 0,1-1-198,0-3 0,-6-5 0,2-9 0,-4-5-95,-1-2 1,0-10-338,0-6 1,0-8-1,0-10 1,0-5-11,0-3 1,0-4 0,0 0 0,0-2 155,0 1 1,0 2 0,0 1 0,0 0 74,0 1 0,5 1 0,-1 1 1,1 4-106,1 1 0,-3 6 0,6 6-516,2 2 0,1 3 436,2 8 1,0 2 0,-2 7 0,-1 0 288,-2 0 1,-4-5 0,3 0 0,-1 4 16,1 3 1,-4 0-1,4 4 1,0-2 309,-1 0 0,-2 6 0,3-3 0,-1 4 454,1 4 0,0 1 0,2-2 0,0 0-340,0-1 1,3 1-1,-1-2 1,-1-3-377,-2-5 0,0-7 1,5-3-1,0-2-38,-1-3 1,0-8 0,-3-4 0,-2-5-205,-2-4 1,3-4 0,-4-5 0,0-1 89,1 1 1,-5-1 0,4 2 0,-5 1 199,-5 2 0,2 6 1,-6-2-1,-3 0 18,-5 1 1,2-1 0,-5 5 0,0 2-144,-3 3 0,1-2 0,-1 7 1,0 1-121,2 1 1,1 5 0,6 5 0,2 6-215,3 1 0,-2 6 1,6 1-1,4 1-438,4 0 0,4-6 1,7 1 801,0-2 0,37-9 0,8-1 0</inkml:trace>
  <inkml:trace contextRef="#ctx0" brushRef="#br0" timeOffset="2710">1988 192 8049,'0'14'1003,"0"0"1,0 4 0,0 2-1,2 3-559,2 6 1,-2 5-1,4 9 1,-1 3-201,-1 4 1,6 3-1,-4-4 1,0-6-145,0-5 0,3-9 0,-3-3-246,2-11 1,-3-8 0,2-14-205,-1-6 0,-1-7 1,-4-9-1,3-4-207,0-3 1,2-9-1,-3-1 1,3 2 15,2 1 1,-5-3 0,3 0-1,0 1 358,4 2 0,-4 6 1,0 4-1,0 2 172,3 5 1,-1 9 0,1 3 417,2 8 0,1 17 0,0 7 0,-1 8 57,-2 7 0,-4 2 0,3 8 0,-1 3-264,1 4 0,-3 4 1,2 0-1,1-2-378,0-1 0,-5-9 1,3 1 177,0-4 0,8-27 0,7-1 0</inkml:trace>
</inkml:ink>
</file>

<file path=ppt/ink/ink2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5:49.089"/>
    </inkml:context>
    <inkml:brush xml:id="br0">
      <inkml:brushProperty name="width" value="0.08571" units="cm"/>
      <inkml:brushProperty name="height" value="0.08571" units="cm"/>
      <inkml:brushProperty name="color" value="#00A0D7"/>
    </inkml:brush>
  </inkml:definitions>
  <inkml:trace contextRef="#ctx0" brushRef="#br0">36 140 7799,'-10'8'-18,"0"-6"793,4 4 0,4-3 557,-3 3-340,3-4-441,2 6 0,2-8-276,3 0 1,-1 0 0,8 2-76,2 4 0,-5-4 0,1 5 0,0-1 166,-1 0 0,3 8-210,5-3 0,1 5 1,-3 1-1,-1 1-72,-2-1 1,-3-5 0,5 0 0,-2 1-2,1 3 0,1 1 0,-1 1 1,-1-1-60,2 0 1,-5-1-1,3-2 1,0-3-27,-3 3 0,1-4 0,-6 1 1,4 1-26,1-2 0,-3-1-105,6-3 325,-8-4 140,11 6-262,-13-8 0,6-2 0,-6-2-4,4-2 1,-4-2-1,5 4 2,1-1 1,-4-9-63,8 2 1,-7 3-15,7-3 1,-6 2 0,4-3-1,-3 1 7,-3-1 0,4 3 0,0-2 0,0-1 3,-1-3 1,5 4 0,-4 1-1,-1-3 52,1-1 1,4-3 0,-4 1 0,1-1-30,5 1 0,-4-6 1,-1-1-1,1 3 2,0 2 1,-4 1-1,3 1 1,1 1 7,0 4 0,-4-3 0,3 3-2,-1-3 1,4-3-107,-7 1-794,1 7-1879,-6 2 2745,0 8 0,-15 31 0,-5 8 0</inkml:trace>
</inkml:ink>
</file>

<file path=ppt/ink/ink2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5:50.253"/>
    </inkml:context>
    <inkml:brush xml:id="br0">
      <inkml:brushProperty name="width" value="0.08571" units="cm"/>
      <inkml:brushProperty name="height" value="0.08571" units="cm"/>
      <inkml:brushProperty name="color" value="#00A0D7"/>
    </inkml:brush>
  </inkml:definitions>
  <inkml:trace contextRef="#ctx0" brushRef="#br0">36 1 7741,'-10'8'2229,"-6"1"0,15 3 48,-5 0-1936,4-9 1,4 11 0,4-8-15,5-2 1,5 5 0,1 1-226,1 0 0,-1 3 1,1-5-1,-1 2-80,1 4 0,-1-5 0,0 3 0,3 1-54,3 3 0,-3-4 0,5-1 1,-2 3 43,0 1 1,1-3 0,-7 0 0,1-1 0,-1 1 0,0-2 0,-1-1 0,-2-1 208,-3 0 0,-7 0-94,2-3 0,-4-1 0,-2 8 260,0 2 1,-6-5 0,-2 3 0,-1 1-127,-5 3 1,-2 1-1,-1 1 1,0-1-215,-1 1 0,1-1 0,-3 3 0,-1 1-422,-2 2 1,-1 1 0,7-5-1,-1 2 1,-1 3 0,-2-1 0,-3 0-1,5 1-2085,5-3 0,1-8 2460,7-1 0,16-24 0,9 1 0</inkml:trace>
</inkml:ink>
</file>

<file path=ppt/ink/ink2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5:51.170"/>
    </inkml:context>
    <inkml:brush xml:id="br0">
      <inkml:brushProperty name="width" value="0.08571" units="cm"/>
      <inkml:brushProperty name="height" value="0.08571" units="cm"/>
      <inkml:brushProperty name="color" value="#00A0D7"/>
    </inkml:brush>
  </inkml:definitions>
  <inkml:trace contextRef="#ctx0" brushRef="#br0">18 0 7709,'-6'12'542,"0"-1"1,0 1 543,6 6 0,2-9 1,4-1-681,5 0 0,5-1 1,1 5-1,3-4-248,3 0 1,-3-4 0,5 5 0,-2 1 17,0 0 1,6-5 0,-3 5 0,-1 0-98,0 0 1,4-1 0,-4 5 0,1-2-158,-1 1 0,-2-3 0,-5 1 277,-1 3 0,-7-4 0,-4 1 51,-4 3 0,-4 1 0,-2 5 1,-6 1 3,-5 3 1,1 1-1,-11-4 1,0 4-171,-5 2 1,3 3 0,0 5 0,0-1-399,0 1 1,3 0 0,-5-2 0,0-2-689,2-2 0,2-7 1,9 1 1001,5-4 0,26-79 0,14-19 0</inkml:trace>
</inkml:ink>
</file>

<file path=ppt/ink/ink2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5:52.153"/>
    </inkml:context>
    <inkml:brush xml:id="br0">
      <inkml:brushProperty name="width" value="0.08571" units="cm"/>
      <inkml:brushProperty name="height" value="0.08571" units="cm"/>
      <inkml:brushProperty name="color" value="#00A0D7"/>
    </inkml:brush>
  </inkml:definitions>
  <inkml:trace contextRef="#ctx0" brushRef="#br0">0 595 11383,'18'-18'277,"-1"1"0,0-1 1,1 1-1,-1-1-111,1 1 1,1-1-1,3-1 1,1-2-61,-2-3 1,4-1-1,1 2 1,-1-4-239,0-1 1,4-3 0,-4 6-1,3 0-26,3 0 0,-6-4 0,0 5 0,-2 3 106,1 2 1,-1 1 0,-7 1 0,-3 1 129,-1 4 1,-1-3 301,7 3 0,-7 4 456,1 3-47,-8 3 11,12 2-296,-15 0 0,9 0 484,-4 0-208,-4 0-370,6 0-206,-8 0 0,6 2 249,-1 3 0,1-1-64,-6 8 1,2-6-270,4 5 0,-4 1 0,6 4-153,-1-5 1,-5 5-1,6-5-15,0 5 0,-4 1 0,5 3 1,1 1-239,0 2 1,-6 1 0,3-7 0,-1 1-773,0-1 1,6-5-1,-4-1-889,1 3 0,-3 0 1947,6-3 0,-8-3 0,3-8 0</inkml:trace>
</inkml:ink>
</file>

<file path=ppt/ink/ink2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6:01.921"/>
    </inkml:context>
    <inkml:brush xml:id="br0">
      <inkml:brushProperty name="width" value="0.08571" units="cm"/>
      <inkml:brushProperty name="height" value="0.08571" units="cm"/>
      <inkml:brushProperty name="color" value="#00A0D7"/>
    </inkml:brush>
  </inkml:definitions>
  <inkml:trace contextRef="#ctx0" brushRef="#br0">228 0 8367,'-10'0'3630,"2"2"-3354,8 4 0,0-2 0,-2 6-118,-4-3 1,4 1 0,-5-2-146,-1 6 1,4 3-1,-8 3-216,-1-1 0,3 2 0,-2 3 58,-1 1 0,-1 0 1,3-5-1,3-1 147,0 1 1,4-7 0,-6 1 135,3 2 0,-1-5-78,2 3 1,2-2-10,-7 1 34,7 5 1,-6-12 198,4 7-63,4-7-5,-5 4 1,8-2 30,5 0 1,-2-1 167,8-5 0,-6 6-216,5 0 1,-5 6-1,4-4-42,-2 1 1,5-3 0,-3 6-84,0 1 0,3-3 0,-5 2 0,2-1-52,3-1 0,3 5 0,-1-3 1,-1 4-135,-3 1 0,1 1 0,6-1 0,-1 1-158,0-1 0,-1 0 0,-2-1 0,-3-2-666,3-3 0,-4-5-1829,1 6 2765,-7-8 0,-19-20 0,-15-13 0</inkml:trace>
</inkml:ink>
</file>

<file path=ppt/ink/ink2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6:07.536"/>
    </inkml:context>
    <inkml:brush xml:id="br0">
      <inkml:brushProperty name="width" value="0.08571" units="cm"/>
      <inkml:brushProperty name="height" value="0.08571" units="cm"/>
      <inkml:brushProperty name="color" value="#00A0D7"/>
    </inkml:brush>
  </inkml:definitions>
  <inkml:trace contextRef="#ctx0" brushRef="#br0">0 1 8843,'0'16'998,"2"1"-822,4-1 1,-5 1 0,7 1 0,-3 2 4,1 2 0,5 8 0,-6-3 0,1 7-21,1 4 0,-5-3 0,5 4 0,-1-4-207,-1-2 1,1 0 0,-6 0 0,0-2-125,0-3 1,0 1 0,0-7 0,0-1-584,0-3 1,-2-7-12,-3 0 1,1-7 764,-7 1 0,-8-18 0,-6-5 0</inkml:trace>
</inkml:ink>
</file>

<file path=ppt/ink/ink2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6:07.922"/>
    </inkml:context>
    <inkml:brush xml:id="br0">
      <inkml:brushProperty name="width" value="0.08571" units="cm"/>
      <inkml:brushProperty name="height" value="0.08571" units="cm"/>
      <inkml:brushProperty name="color" value="#00A0D7"/>
    </inkml:brush>
  </inkml:definitions>
  <inkml:trace contextRef="#ctx0" brushRef="#br0">15 1 7885,'-9'7'1092,"3"0"1,10 6 0,3-4-800,3-1 1,-1 5 0,4-2-1,-2 3-56,2 3 1,1-1 0,3 1-1,-1 1-32,1 4 1,0-3-1,-1 3 1,1-4-57,-1-1 1,1-1-1,-1 1 1,1-2-109,-1-4 1,1 2-1,0-8-117,-1-1 0,-5-4 1,0-6-1,0-5 20,-2-3 1,6-5 0,-6-3-1,2-6-265,0-3 0,-5 4 0,3-1 0,0 0-1689,1 3 2010,-7 1 0,-3 7 0,-9 1 0</inkml:trace>
</inkml:ink>
</file>

<file path=ppt/ink/ink2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6:08.785"/>
    </inkml:context>
    <inkml:brush xml:id="br0">
      <inkml:brushProperty name="width" value="0.08571" units="cm"/>
      <inkml:brushProperty name="height" value="0.08571" units="cm"/>
      <inkml:brushProperty name="color" value="#00A0D7"/>
    </inkml:brush>
  </inkml:definitions>
  <inkml:trace contextRef="#ctx0" brushRef="#br0">379 116 7770,'-11'-5'59,"0"-1"0,6 1 1,-6 5-1,0-2 248,2-4 1,-6 4 0,6-5-1,-2 2-6,0-1 1,0-7 0,-6 4 0,0-2-202,1 0 1,-1 5 0,1-3 0,-1 2 11,1 3 1,-6 2 0,-2 2-126,-2 0 0,11 8 0,-1 5 0,3 7-79,4 7 1,-1 7-1,7 2 1,-3 5 85,3 1 1,3 2 0,3 6 0,5 0-20,1-1 1,4-1 0,7-4 0,2-5-68,-2-4 1,4-2 0,0-2 0,0-5-95,0-10 1,5-1 0,-3-9 0,2-3-232,-1-1 0,-5-4 0,4-3 0,-2-8-937,-4-7 1354,6 1 0,-12-24 0,-2-11 0,4 0 0,1-1 0</inkml:trace>
</inkml:ink>
</file>

<file path=ppt/ink/ink2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6:09.186"/>
    </inkml:context>
    <inkml:brush xml:id="br0">
      <inkml:brushProperty name="width" value="0.08571" units="cm"/>
      <inkml:brushProperty name="height" value="0.08571" units="cm"/>
      <inkml:brushProperty name="color" value="#00A0D7"/>
    </inkml:brush>
  </inkml:definitions>
  <inkml:trace contextRef="#ctx0" brushRef="#br0">34 15 7639,'-17'8'1247,"8"1"0,3 9-984,4 4 1,2-3 0,2 5 0,2-2-163,1 0 0,8 7 1,-2-1-1,4 1 9,2-1 1,-1 1 0,1-5 0,-1 0-252,1 0 1,-1-7 0,1-6 0,0 0-131,-1-2 1,1-2 0,-3-9 0,-1-3-14,-2-6 1,-2-6-1,3-5 1,-7-5 16,-3-5 1,3-1 0,1 0 0,-2 0 158,-3 0 0,-1 0 0,0 2 0,-1 1 236,-5 3 1,4 6 561,-3-1-454,-4 11 1,7 6 0,-4 10 0,4 8 16,2 7 0,6 1 0,1 6 0,2 3-128,4 1 0,-4 2 1,2 0-1,1 0-247,-3 0 0,5-1 0,-3-5 1,4-3-449,2 0 1,-6-7-1,0-1-1124,2-9 1694,1-5 0,-4-75 0,-3-19 0</inkml:trace>
</inkml:ink>
</file>

<file path=ppt/ink/ink2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6:09.504"/>
    </inkml:context>
    <inkml:brush xml:id="br0">
      <inkml:brushProperty name="width" value="0.08571" units="cm"/>
      <inkml:brushProperty name="height" value="0.08571" units="cm"/>
      <inkml:brushProperty name="color" value="#00A0D7"/>
    </inkml:brush>
  </inkml:definitions>
  <inkml:trace contextRef="#ctx0" brushRef="#br0">1 0 11156,'0'17'394,"5"5"1,2 2-1,3 3-254,2 8 1,3 0 0,0 9 0,-2 1-174,-2-3 1,0-2 0,4-7 0,-3-1-314,-1-5 1,-7-3 214,2-7 0,-5-10 0,-1-7-237,0-9 1,-5-11 0,-2-4 0,-1-2 122,1-3 1,-4-3 0,4-1 0,-1 0 205,1 0 1,1 2-1,6 1 1,0 3-68,0-3 1,0 6 0,0 2-35,0 4 1,8 7-1,3 2-118,3 1 1,3 3 0,1 5-1,3 2-826,1 3 1084,0-3 0,9 5 0,4-7 0</inkml:trace>
</inkml:ink>
</file>

<file path=ppt/ink/ink2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6:09.803"/>
    </inkml:context>
    <inkml:brush xml:id="br0">
      <inkml:brushProperty name="width" value="0.08571" units="cm"/>
      <inkml:brushProperty name="height" value="0.08571" units="cm"/>
      <inkml:brushProperty name="color" value="#00A0D7"/>
    </inkml:brush>
  </inkml:definitions>
  <inkml:trace contextRef="#ctx0" brushRef="#br0">34 84 7770,'-11'0'2151,"0"0"-1619,7 7 0,-3 2 0,7 8-327,0-1 0,2 1 0,1 1 0,5 4-42,1 6 1,0 3-1,4 4 1,-2 2-88,2 2 0,2-1 0,-1-7 0,-1-1-223,-2-3 0,-5-6 1,3 1 7,-2-4 0,-1-10 119,-6-8 1,-2-10-1,-2-10 1,-3-4-12,-2-2 1,3-1 0,-3-6 0,0 0-19,0 0 1,5-1 0,-3 1 0,1 0-130,1 0 1,-1 6 0,6 1 0,0 2-128,0 4 1,2-4 0,3 3 0,6 5-109,4 3 0,-4 4 0,0-4 1,2 4-688,2 1 1100,1 3 0,16 34 0,3 8 0</inkml:trace>
</inkml:ink>
</file>

<file path=ppt/ink/ink2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6:10.502"/>
    </inkml:context>
    <inkml:brush xml:id="br0">
      <inkml:brushProperty name="width" value="0.08571" units="cm"/>
      <inkml:brushProperty name="height" value="0.08571" units="cm"/>
      <inkml:brushProperty name="color" value="#00A0D7"/>
    </inkml:brush>
  </inkml:definitions>
  <inkml:trace contextRef="#ctx0" brushRef="#br0">1 348 7770,'2'19'158,"3"3"0,-1-4 0,5 4 376,-2-3 1,6-5 0,-2-3-136,4-5 1,2-6-1,-1-6-241,1-5 0,-6-3 0,0-3 1,0-1-61,-2-4 1,4 1-1,-8-4 1,-1 1-100,-2 4 0,-2-4 1,0 0-1,0 0-110,0 0 1,0 0 0,-2 4-1,-3-2-72,-7 2 1,3 1 0,-2 4 0,-2 3 48,-1 0 0,-3 9 1,1-3 109,-1 4 1,0 10 0,3 5 0,1 7 162,2 8 0,7-3 0,-1 3 0,3 3 95,2 6 1,2-2-1,1 5 1,5-1 38,1 0 0,4-1 1,7-5-1,2 0-46,-2 1 0,4-9 1,0-3-1,0-5-364,0-6 0,4-4 0,-6-7 0,-2-2-249,-2-3 1,-1-12-1,-3-10 1,-1-4-9,-2-3 0,-7-4 0,3-3 1,-1-1-1,-1-4 0,1 4 1,-6-1-1,0 3 269,0 3 1,0 4 0,0 4 0,0 3 133,0 2 0,-2 2 843,-3 5-422,3 8 1,-6 9-1,8 13 1,2 7 123,4 8 1,-3 3 0,7 2 0,-1 2-138,0 4 0,0-2 1,4 5-1,-4-2-212,-1-3 0,5-2 1,-4-2-1,2 0-140,0 0 0,-6-9 1,5-5-586,-3-6 0,4-12-45,-6-1 0,1-14 0,-6-14 1,0-3 70,0-2 0,0-6 0,0-1 0,2-3 146,3-3 1,-3 6-1,4 1 1,-4 4 170,-2 2 1,5 2-1,1 2 1,-1 3 233,2 2 1,-3 9 0,7 10 518,2 3 1,0 15 0,0 5-1,-2 8-305,2 9 0,-4 0 1,2 9-1,0 2 277,-2 2 1,4 1 0,-6 1-1,1-2-355,-1-4 0,4 2 0,-5-9 0,-3-6-4293,-1-7 1311,6-13 2789,-7-11 0,-4-43 0,-8-26 0,-3-4 0,0 0 0</inkml:trace>
</inkml:ink>
</file>

<file path=ppt/ink/ink2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6:10.669"/>
    </inkml:context>
    <inkml:brush xml:id="br0">
      <inkml:brushProperty name="width" value="0.08571" units="cm"/>
      <inkml:brushProperty name="height" value="0.08571" units="cm"/>
      <inkml:brushProperty name="color" value="#00A0D7"/>
    </inkml:brush>
  </inkml:definitions>
  <inkml:trace contextRef="#ctx0" brushRef="#br0">0 67 7770,'9'7'503,"-1"-3"1,-6 5-1,1 0-51,3 1 1,7-5 0,-2 4-111,3-1 0,3-3 1,1-5-306,4 0 1,-3-2 0,3-1-1,-4-5-277,-1-1 0,-1 4 0,1-7 0,-1 1-484,1 2 1,-6-4-1,-2 6 724,-1-2 0,-18-10 0,-8-6 0</inkml:trace>
</inkml:ink>
</file>

<file path=ppt/ink/ink2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6:11.121"/>
    </inkml:context>
    <inkml:brush xml:id="br0">
      <inkml:brushProperty name="width" value="0.08571" units="cm"/>
      <inkml:brushProperty name="height" value="0.08571" units="cm"/>
      <inkml:brushProperty name="color" value="#00A0D7"/>
    </inkml:brush>
  </inkml:definitions>
  <inkml:trace contextRef="#ctx0" brushRef="#br0">34 0 8067,'-11'0'1098,"0"0"0,7 8 0,-2 3 1,4 5-689,2 6 1,2 6 0,2 11 0,3 7-234,3 7 0,1 11 1,5 10-1,1 3-256,-1 8 0,-1-3 0,-2 7 0,-2-8-1206,2-10 0,1-8 1285,3-19 0,0-18 0,-1-11 0</inkml:trace>
</inkml:ink>
</file>

<file path=ppt/ink/ink2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6:11.586"/>
    </inkml:context>
    <inkml:brush xml:id="br0">
      <inkml:brushProperty name="width" value="0.08571" units="cm"/>
      <inkml:brushProperty name="height" value="0.08571" units="cm"/>
      <inkml:brushProperty name="color" value="#00A0D7"/>
    </inkml:brush>
  </inkml:definitions>
  <inkml:trace contextRef="#ctx0" brushRef="#br0">249 83 7773,'-16'-16'295,"-1"1"0,2 2 1,3 4 349,1 2 1,-1-1 0,-4 5-282,-1-3 0,1 1 0,-1 5-201,1 0 0,-1 1 0,2 5 1,3 5-36,1 4 1,1 9 0,-1 1-1,6 3-7,3 0 1,2 5 0,0 5 0,0-1-225,0-2 0,2-2 0,3 0 0,6 0 44,4 0 1,2 4-1,1-2 1,2-5-33,2-5 1,6-3 0,-4-7 0,0-4-304,0-5 0,3-5 0,-5-1 0,0-1-336,2-5 1,-5-5-1,3-11 730,-4-6 0,-8-31 0,-3-16 0,1-6 0,0 0 0</inkml:trace>
</inkml:ink>
</file>

<file path=ppt/ink/ink2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6:11.886"/>
    </inkml:context>
    <inkml:brush xml:id="br0">
      <inkml:brushProperty name="width" value="0.08571" units="cm"/>
      <inkml:brushProperty name="height" value="0.08571" units="cm"/>
      <inkml:brushProperty name="color" value="#00A0D7"/>
    </inkml:brush>
  </inkml:definitions>
  <inkml:trace contextRef="#ctx0" brushRef="#br0">0 133 8171,'0'16'1006,"0"1"1,0-1 0,0 1-597,0 0 1,8 5-1,1 2 1,2 1-252,0 5 1,-2 3 0,4 4 0,-4 1-193,-1-1 1,3-4 0,-4-3 0,0-5-1129,1-1 665,5-9 1,-12-11-1,5-15 201,-4-12 1,-2-6 0,0-6 0,0-2 185,0-1 1,-2-3-1,-2 4 1,-1-1 188,1 1 1,2-3-1,2 1 1,0 4 55,0 6 1,0-1-1,0 8 1,2 2-133,4 1 0,-3 5 1,8 3-277,2 5 0,2 4 0,1 2 1,-1 2 271,-4 4 0,11 62 0,-3 22 0</inkml:trace>
</inkml:ink>
</file>

<file path=ppt/ink/ink2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6:12.586"/>
    </inkml:context>
    <inkml:brush xml:id="br0">
      <inkml:brushProperty name="width" value="0.08571" units="cm"/>
      <inkml:brushProperty name="height" value="0.08571" units="cm"/>
      <inkml:brushProperty name="color" value="#00A0D7"/>
    </inkml:brush>
  </inkml:definitions>
  <inkml:trace contextRef="#ctx0" brushRef="#br0">83 377 7673,'0'17'13,"2"-3"1,4-3 497,5-5 1,-2-4 0,2-4 0,0-4-231,-2-5 1,6-5-1,-4-4 1,4-4-112,1-2 0,-5 4 1,-1-4-1,-1 0-104,0 1 1,-5-1 0,3-4-1,-2 5-128,1 1 1,-1 2 0,-6 5-1,-3 1-27,-2-1 1,-6 2 0,1 4 0,-6 4 42,-5 0 0,4 5 0,-5-2 1,5 8 90,2 7 0,-3 5 0,1 6 0,-1 6 141,5 3 1,3 2 0,-2 2 0,4 4 57,1 5 0,3 4 0,5 0 0,1-2-196,5-2 0,5-2 0,9 2 0,4-7-267,2-8 0,3-6 0,8-12 1,2-6-65,-2-3 0,-1-11 0,1-8 1,0-10-720,-6-10 0,2 0 1,-7-7-1,0-2 1002,-4-2 0,-4 6 0,-3 1 0,-2 3 0,-2-1 0,-7 6 0,1 7 0,-3 2-32,-2 4 0,-2 2 1,-3 3 355,-6 4 0,-4-2 1,-2 8-1,1-1 492,-1-1 0,1 5 0,-1-4-534,0 4 1,1 2 0,1 2 0,2 2-161,2 1 0,6 8 0,-4 0 0,1 6-64,5 3 1,1 7 0,2-1 0,2 3-10,3 2 1,4 0 0,8 2 0,-1 2 161,1 2 0,-1-1 0,1-5 0,1 0-183,4 1 0,-1-9 1,4-3-1,-1-5-217,-3-6 0,-1-4 0,0-10-87,2-8 1,0-4 0,-7-16-1,-4-6-111,-6-4 1,-1 3 0,0-6 0,1-2-11,-1-2 0,-2 4 1,-2 1-1,0 5 186,0 6 0,0 1 0,-2 11 564,-3 5 0,3 10-36,-4 16 0,10 2 1,3 14-1,2 3-139,4 1 0,-4 8 1,3-1-1,-1 1 314,-2 1 1,5-5-1,-4 4 1,1-6-297,0-6 1,-2-1 0,4-7-1821,-2-3 1624,-7-3 0,-12-87 0,-10-17 0</inkml:trace>
</inkml:ink>
</file>

<file path=ppt/ink/ink2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6:12.771"/>
    </inkml:context>
    <inkml:brush xml:id="br0">
      <inkml:brushProperty name="width" value="0.08571" units="cm"/>
      <inkml:brushProperty name="height" value="0.08571" units="cm"/>
      <inkml:brushProperty name="color" value="#00A0D7"/>
    </inkml:brush>
  </inkml:definitions>
  <inkml:trace contextRef="#ctx0" brushRef="#br0">0 50 8726,'0'16'853,"2"-1"-120,4-4 0,3-3 1,9-8-452,4 0 1,-3 0-1,5 0 1,-2 0-408,0 0 1,2-6 0,-4-1 0,2-1-657,-2 1 0,4-4 1,-2 4-289,-2-3 0,-1 5 1069,-3-6 0,-29 0 0,-7-6 0</inkml:trace>
</inkml:ink>
</file>

<file path=ppt/ink/ink2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6:13.054"/>
    </inkml:context>
    <inkml:brush xml:id="br0">
      <inkml:brushProperty name="width" value="0.08571" units="cm"/>
      <inkml:brushProperty name="height" value="0.08571" units="cm"/>
      <inkml:brushProperty name="color" value="#00A0D7"/>
    </inkml:brush>
  </inkml:definitions>
  <inkml:trace contextRef="#ctx0" brushRef="#br0">17 0 7979,'-7'17'474,"5"-6"0,-4 0 0,5 2 122,1 2 0,0 3 1,0 4-1,1 8-475,5 6 0,-2 7 1,7 8-1,2 4 1,1 6-1,1 2 1,-2-1-1,-2-3 1,2-2-1,0-4 1,0-3-1,-2-8-2435,1-9 0,-2-7 2314,1-9 0,0-30 0,5-7 0</inkml:trace>
</inkml:ink>
</file>

<file path=ppt/ink/ink2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6:13.319"/>
    </inkml:context>
    <inkml:brush xml:id="br0">
      <inkml:brushProperty name="width" value="0.08571" units="cm"/>
      <inkml:brushProperty name="height" value="0.08571" units="cm"/>
      <inkml:brushProperty name="color" value="#00A0D7"/>
    </inkml:brush>
  </inkml:definitions>
  <inkml:trace contextRef="#ctx0" brushRef="#br0">1 344 7834,'16'0'424,"-5"0"0,0 0-27,2 0 1,2 0 0,1-1 0,-1-5-73,-4-5 1,4 0 0,-4-4-1,2-3-223,-2-1 0,2-1 1,-6 0-1,0-2-99,1 2 1,-3-4-1,-5 0 1,0 0-10,0 0 1,-2 2 0,-3 5 0,-6 3-58,-4 3 0,-1-2 0,-1 7 1,0 4-6,1 6 0,-1 2 1,1 8-1,-1 7 43,1 3 1,5-2 0,1 5 0,3 3-22,3 1 1,3 4 0,1 2-1,0 1 25,0-1 0,7 3 0,4-1 0,4-2-227,1-2 0,6-8 0,2-1 0,2-2-363,3-4 0,-3-9 1,0-5-1,-2-4 611,-4-2 0,35-59 0,8-15 0</inkml:trace>
</inkml:ink>
</file>

<file path=ppt/ink/ink2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36:13.819"/>
    </inkml:context>
    <inkml:brush xml:id="br0">
      <inkml:brushProperty name="width" value="0.08571" units="cm"/>
      <inkml:brushProperty name="height" value="0.08571" units="cm"/>
      <inkml:brushProperty name="color" value="#00A0D7"/>
    </inkml:brush>
  </inkml:definitions>
  <inkml:trace contextRef="#ctx0" brushRef="#br0">298 637 7759,'-11'0'749,"2"-2"-224,1-3 0,-4-3 1,0-4-239,-2 1 0,3 1 0,0-2 0,-2 2 105,-2 3 0,-1-4 1,-1 4-320,0-3 0,1 7 0,-1-3 0,1 6-111,-1 6 1,1-1 0,1 10 0,4 3-98,5 1 1,-1 6 0,2 3-1,1 3-49,2 2 1,9 6 0,4 2-1,4-1 205,2 0 0,1 5 1,4-7-1,6-1 62,3-2 0,-3-2 1,-1-2-1,3-5-17,1-9 1,0-3-1,-1-8 1,-5-2 139,-1-3 1,-2-14-1,-5-5 1,-2-6-260,-4-5 1,1-10 0,-6-5 0,-2-4-49,-2-1 1,-2-1 0,0 0 0,0 1 250,0-1 1,-6 0 0,-1 1-1,-3-3 27,-2-3 0,-3 3 1,-2-3-1,1 2-105,-1-2 1,1 3 0,1-1 0,2 7-37,2 7 0,6 8 1,-5 7 177,3 7 0,1 14 0,6 3-26,0 9 0,6 13 0,1 8 1,3 6 65,2 8 1,5 4-1,3 2 1,2 1-118,-2 5 1,6 2 0,0 9 0,2-1-203,-1 0 1,-5-2 0,6-3-1,1-6-874,3-3 0,-1-10 1,-2-5-1,-3-9-2413,-2-12 3352,-2-7 0,-13-75 0,-2-17 0</inkml:trace>
</inkml:ink>
</file>

<file path=ppt/ink/ink2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5:20.950"/>
    </inkml:context>
    <inkml:brush xml:id="br0">
      <inkml:brushProperty name="width" value="0.04286" units="cm"/>
      <inkml:brushProperty name="height" value="0.04286" units="cm"/>
      <inkml:brushProperty name="color" value="#FFFFFF"/>
    </inkml:brush>
  </inkml:definitions>
  <inkml:trace contextRef="#ctx0" brushRef="#br0">52 297 12679,'18'0'0,"-1"0"122,1 0 0,5-2 1,2-2-1,1-1-40,-1 1 0,6-4 0,-4 0 0,2 0-370,0 1 0,-5-5 0,5 4 0,0 0-148,-2 1 0,-2-5 0,-7 6 0,-1 0-588,1-1 0,-1 5-497,0-4 1521,-7 4 0,-49 41 0,-19 9 0</inkml:trace>
  <inkml:trace contextRef="#ctx0" brushRef="#br0" timeOffset="881">18 350 7179,'-10'0'1489,"2"0"1,8 2-1355,0 3 0,0 5 0,2 7 0,2 1-68,2-1 1,1 3-1,-3 3 1,2 4-59,-2 0 1,4 12 0,-2-4 0,-1 2 35,3 0 0,-6 4 0,4-1 0,-4-1-26,-2-2 0,2-2 0,2-2 0,2-2-10,-3-2 1,-1-7 0,-2 1-59,0-4 1,0-1 50,0-1 8,0-7 1,2-2-3,4-8 0,-2 0 139,8 0 0,-7 0 0,7 0 63,2 0 0,1 0 1,3 0-1,-1 0-65,1 0 1,-1 0 0,1 0-1,-1 0-58,0 0 1,1 0 0,1 0 0,3 0-66,1 0 1,0-2 0,-5-2 0,-1-2-195,1 2 1,-1 2 0,1 2-457,-1 0 0,-1-2 1,-3-2-1673,-1-2 830,-8 1 1470,3 5 0,-69 0 0,-15 0 0</inkml:trace>
  <inkml:trace contextRef="#ctx0" brushRef="#br0" timeOffset="1164">52 681 7775,'0'18'493,"0"-1"1,2-7 82,4-4 1,4-4 0,7-2 0,3 0-275,3 0 0,-4-6 1,7-2-1,-3 0-166,0 1 0,8-5 1,-4 4-1,1 1-194,-5-1 0,2-4 1,-2 4-1,-1 1-884,-3-1 1,-1 2 0,-3 4 941,-3-4 0,-12 12 0,-10-4 0</inkml:trace>
  <inkml:trace contextRef="#ctx0" brushRef="#br0" timeOffset="1449">611 297 9612,'2'18'968,"2"-1"1,2 3-809,-2 3 1,0-2-1,0 10 1,3 4-166,3 4 0,-4 9 0,4-1 0,-3 3-413,-3 3 1,4-3 0,-2-1 0,0-5-462,1-1 1,-5-8 878,4-6 0,-4-15 0,-2 1 0</inkml:trace>
  <inkml:trace contextRef="#ctx0" brushRef="#br0" timeOffset="1800">908 751 7775,'10'2'-364,"-4"4"0,3 2 1291,3 3 0,4-3 1,1-8-646,1 0 0,-1-8 0,0-3 0,1-5-169,-1-1 1,-5-1 0,0-1-1,-1-2-22,-1-3 0,4-5 1,-9 6-1,-1 0-122,-2-3 0,-2 7 0,-2-4 0,-2 3-13,-1 3 0,-9 5 1,2 2-1,-5 3 119,-6 3 0,3 2 0,-5 4 0,2 4 46,-1 5 1,1 11 0,6 3 0,-1 2 43,1 4 0,1 2 0,5 2 0,5 0-56,4 0 0,2 6 0,0-1 0,0-1-172,0-2 1,13-8-1,5 0 1,3 0-429,4-1 0,3-9 0,7-9 0,-1-3-313,1-3 0,6-2 1,2-6-1,-1-5 804,1-9 0,7-35 0,3-16 0,3-3 0,1 0 0</inkml:trace>
  <inkml:trace contextRef="#ctx0" brushRef="#br0" timeOffset="2014">1589 489 7775,'-17'0'35,"-1"0"0,1 0 266,-1 0 1,1 0 0,0 0 0,-1 0 264,1 0 1,-7 6 0,1 2 0,0 2-291,-3 3 0,7 5 0,-4 3 1,5 4-148,7 2 0,-3 2 1,8 6-1,2 0 1,2 0 0,2 0 1,2 2-1,4 0-220,6-2 1,9 2 0,4-14-1,3-2-304,3-1 1,0-11 0,0-3 0,-2-4-331,2-2 1,0-2 0,0-4 0,-2-5 723,2-5 0,-12-35 0,-5-16 0,4-5 0,-1 0 0</inkml:trace>
  <inkml:trace contextRef="#ctx0" brushRef="#br0" timeOffset="2200">1694 594 7775,'-6'12'1115,"0"-1"0,-5-5-393,5 6 0,2-8-370,10 2 0,4-5 0,9-1 1,2-1-330,3-5 0,5 2 0,-4-8 0,2 1-248,4 1 0,-4-4 1,2 6-1,1 1-256,-3-1 1,4-4 0,-8 5 0,-2-1-229,-1 0 709,-10-6 0,-34-3 0,-15-10 0</inkml:trace>
  <inkml:trace contextRef="#ctx0" brushRef="#br0" timeOffset="2416">1834 332 7863,'-18'0'2790,"9"2"-2237,3 4 0,6 4 0,4 9 1,3 4-235,3 6 1,0 6 0,3 6-1,-1 6-270,2 3 1,-1 2 0,1 1 0,-3-3-511,3-3 1,-4 1-1,1-7 1,1-4-1842,-2-6 1,3-12 2301,-7-7 0,8-62 0,-5-11 0</inkml:trace>
  <inkml:trace contextRef="#ctx0" brushRef="#br0" timeOffset="2715">2061 454 11768,'11'20'0,"-1"3"402,-2 6 1,6 10-1,-5 4 1,3-1-246,0 1 0,-7 4 1,5-5-1,-2 1-178,-4 0 1,3-10 0,-1-10 0,-2-4-749,-2-1 502,-2-8 1,0-12-1,0-16 1,0-9 41,0-6 1,0-2-1,0 0 1,0-2 161,0-4 0,-6 5 1,0-5-1,3 4 27,1 2 0,2 0 0,2 2 0,1 2-136,3 2 1,6 8-1,-4-3 1,1 7-173,5 5 1,1 4 0,3 8 343,-1 0 0,16 32 0,4 6 0</inkml:trace>
  <inkml:trace contextRef="#ctx0" brushRef="#br0" timeOffset="3022">2428 646 7775,'0'24'0,"0"-1"212,0-2 1,0 5-1,2-3 1,1 0 459,3 2 0,2-5 1,-2 5-1,5-2-368,5 1 0,1-7 0,1-5 0,1-1-202,5-1 0,-5-2 0,6-10 0,-1-4-31,-1-6 1,0-5 0,-4-4-1,1-5-130,-3-1 1,5-2-1,-13-8 1,1-2 83,-4-1 1,-4-1 0,-2 6-1,0 0 188,0 0 0,-2 2 0,-4 2 146,-6 2-284,-11 8 0,2-5 0,-8 9 0,-2-1-36,-2 1 1,-2 7 0,2 5 0,2 3-559,2 2 0,0 2 1,-4 3-1,3 9 519,7 7 0,4 45 0,1 18 0</inkml:trace>
  <inkml:trace contextRef="#ctx0" brushRef="#br0" timeOffset="3416">2986 542 7712,'-11'17'779,"-1"1"-239,8-9 0,-2-1 0,12-8 0,6 0 24,3 0 0,3 0 1,-1 0-1,3 0-461,3 0 0,-4-2 0,5-2 0,-5-4-574,-1-1 0,-1 5 0,1-4 1,-1 2-1491,0 0 1961,1 1 0,-1-3 0,1-2 0</inkml:trace>
  <inkml:trace contextRef="#ctx0" brushRef="#br0" timeOffset="3751">3685 384 7712,'-17'0'0,"-1"0"93,1 0 1,-1 0-1,1 0 1,-1 0 155,1 0 0,-1 0 0,1 0 0,-1 0 16,1 0 1,-3 2 0,1 4 0,0 6-194,3 3 1,3 5 0,-3 1 0,4 4 3,7 3 1,3 1 0,2 6 0,0 0-24,0-1 0,7 1 1,5 0-1,6 0-60,5 0 0,-2-8 1,8-3-1,2-5-261,2-2 1,2-7 0,0-4-1,0-4-323,0-2 0,-6-2 1,0-4-1,0-9 591,-2-12 0,-4-44 0,-5-20 0,-5 22 0,-1 0 0,0 0 0</inkml:trace>
  <inkml:trace contextRef="#ctx0" brushRef="#br0" timeOffset="4134">3930 0 8241,'-16'2'1677,"2"2"-1319,3 2 0,7 8 1,-2-3-1,4 5 203,2 1 1,0 10 0,0 8 0,0 10-135,0 5 1,2 12-1,2 6 1,2 8-221,-2 4 0,3-9 0,-1-1 1,0-10-254,2-5 0,-4-11 0,5-5 0,-1-8-320,-4-8-217,6-11 1,-3-12 0,5-13-1,-6-9 90,-4-7 1,4-6 0,0-4-1,-1-3 33,3-3 1,-6 0-1,6-3 1,-2 1 263,-1-1 1,7 5 0,-4 2 0,0 4 117,-1 3 1,7 6-1,-4 5 1,1 6 304,1 5 1,-2 6 0,3 12-1,-1 8 395,1 7 0,-3 8 0,0 12 0,0 5-202,-1 5 0,-3 1 0,4 1 0,-2-3-612,-5-3 1,5-3-1,0-7 1,2 0-489,3-4 1,3-10-1,1 1 1,1-7 679,-1-5 0,39-82 0,-23 21 0,0 1 0</inkml:trace>
  <inkml:trace contextRef="#ctx0" brushRef="#br0" timeOffset="4592">4646 437 7712,'0'-18'360,"-8"1"0,-2-1-38,0 1 0,-5 5 0,3 1-15,-3-3 1,-9 4-1,1 1 1,2 1-59,1 4 0,1 2 0,-2 4 0,-3 4-101,3 6 1,2 3-1,3 5 1,2 3-3,3 6 0,7 4 1,-2 2-1,4 0-38,2 0 0,0 0 0,2 0 0,4-1-77,6 1 0,3 0 0,3-2 0,1-2-67,4-2 0,-3-13 0,5 0 0,-2-7-255,0-5 0,7-2 1,-7-2-1,-2-2-85,-1-4 1,3-11-1,0-12 1,-3-6-53,-7-6 0,1 2 1,-6-5-1,-1-1 100,1 0 0,-2 7 0,-6-5 0,0 2 199,0 0 0,-2 6 0,-2 8 0,-4 2 252,-1 4 1,3 7 395,-6 2 1,2 10 0,-1 4-35,5 14 1,4 3-1,2 10 1,0 3-30,0 0 1,2 9-1,2 0 1,2 0-226,-2 1 1,3-7 0,1 2-1,0-6-570,0 0 0,5-5 0,-3-3 1,2-6-555,-1-5 1,-5-4-1,6-8 1,-1-2-1454,-1-4 2346,5-12 0,-5-31 0,-2-14 0,6-8 0,-1 0 0</inkml:trace>
  <inkml:trace contextRef="#ctx0" brushRef="#br0" timeOffset="4800">4873 437 7712,'0'-10'2646,"0"4"-2108,0 12 0,2 6 0,1 9 1,3 4-193,-2 3 1,-2 1 0,-2 6 0,0 0-247,0-1 0,6-4 1,0-3-1,-2-2-354,-3-4 0,-1-1-29,0-3 0,0-9 0,0-8 0,0-10-9,0-5 0,0-11 0,0-3 0,0-4 127,0-2 1,0-1-1,0-3 1,0-2-3,0 2 0,0 8 1,0 2-1,2 0-121,4 2 0,-2 2 0,8 7 0,1 3-389,3 3 1,1 4-1,3 8 677,3 0 0,27 39 0,15 9 0</inkml:trace>
  <inkml:trace contextRef="#ctx0" brushRef="#br0" timeOffset="5249">5327 384 8188,'0'-17'594,"0"5"0,0 1 0,0-3-332,0-1 1,-8-1 0,-4 3 0,-3 1-85,-3-2 1,1 5 0,-3-1 0,-1 2-42,-2 4 1,-1 4-1,7 6 1,-2 8-31,-5 7 1,11 0 0,-3 10 0,6 4-63,7 4 1,1 4 0,2-4 0,0 1 5,0-1 0,2-2 1,3-2-1,9-2-70,7-4 1,-1-6 0,3-11-1,-4-6-229,-1-4 1,-1-2 0,1-2-1,-1-6-42,1-9 1,-7-9 0,-1-9 0,0 1-62,0-1 1,-7-6-1,3 0 1,-4 2 113,-2 2 0,6 8 0,0 2 0,-2 2 2,-2 4 570,-2 9 1,0 12-1,0 14 1,0 9 171,0 12 0,0 2 0,0 9 1,0 5 117,0 5 1,2 0 0,1 8 0,3 4-112,-2 6 1,4-4 0,-2 2 0,-2-10-199,-2-8 1,-2 0-1,0-15 1,0-6-264,0-8 1,-2-13-1,-4-6-389,-6-4 0,-3-4 1,-3-4-1,1-8-911,-1-7 0,1-2 1,-1-10-1,1-6-368,-1-4 1,9-3 1614,3-7 0,11-8 0,3-8 0,2-5 0,0-1 0</inkml:trace>
  <inkml:trace contextRef="#ctx0" brushRef="#br0" timeOffset="5550">5501 594 7686,'8'12'-13,"4"-1"0,3-5 1,3 4-1,1-2 13,4-4 0,-3-3 0,3-1 0,-4 0-64,-1 0 1,5-7-1,-1-5 1,-5-3 620,-3-3 0,-3-1 1,5-3-1,-5-3 94,-5-2 1,2 0 0,-2-4 0,-4 2-592,-6-2 1,0 3 0,-10 1 0,-3 2-16,-4 4 1,-5 1 0,5 5 0,-4 3-112,-2 6 0,5 4 0,-3 4 0,2 4 173,-1 6 0,1 9 1,8 4-1,1 2 35,2 5 0,9 8 1,-3 5-1,4 1-28,2 1 0,2-2 0,4 3 0,7-3-189,9-3 1,-1-1 0,6-8 0,0-4-740,0-5 1,2-13-1,6-5 1,2-4-1113,4-2 1926,-4-15 0,3-34 0,1-15 0,1-12 0,0 1 0</inkml:trace>
  <inkml:trace contextRef="#ctx0" brushRef="#br0" timeOffset="5835">6147 227 8024,'-17'-9'870,"5"1"0,1 8 0,-3-2-262,-1-4 0,-3 4 0,-1-4 1,-3 4-203,-1 2 0,0 8 1,3 4-1,1 3-253,2 3 0,-5-7 0,12 1 0,-1 2-256,-1 1 1,8 3-1,0-3 1,6 1-295,4 1 0,10-9 0,-1 9 0,9 1 97,3 3 1,-4-1 0,6 5 0,0-2 209,-2 0 1,4 8-1,-7-1 1,-3 3 137,-2 1 1,3 1 0,-3 0-1,-3 0 329,-1 0 1,-7-6 0,-2 0-1,-4 0 166,-2-1 0,-8-3 0,-4-10 1,-5-1-385,-6-2 0,-3-8 1,-5 1-1,0-3-669,-6-2 1,3 0 0,-9-2 509,0-3 0,-33-44 0,31 16 0,-1 0 0</inkml:trace>
</inkml:ink>
</file>

<file path=ppt/ink/ink2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5:35.747"/>
    </inkml:context>
    <inkml:brush xml:id="br0">
      <inkml:brushProperty name="width" value="0.04286" units="cm"/>
      <inkml:brushProperty name="height" value="0.04286" units="cm"/>
      <inkml:brushProperty name="color" value="#FFFFFF"/>
    </inkml:brush>
  </inkml:definitions>
  <inkml:trace contextRef="#ctx0" brushRef="#br0">419 297 8064,'-17'-6'18,"-1"0"0,7-1 0,-1 3 0,-2-4-8,-1-2 1,-3 4 0,1-3 0,-1-1 208,1 0 0,0 6 1,-3-1-1,-1 3-30,-2 2 0,-3 2 0,5 1 0,-2 7-47,1 6 1,3-1 0,3 14 0,3 2-86,1 2 1,2 2-1,-1 2 1,5 2-69,4 2 1,2 7 0,0-3 0,2 1-30,4 1 0,4-8 1,7 0-1,2-6-195,5-4 1,-3-8 0,8 0 0,2-7-533,2-8 1,-2-4-1,0-4 767,0-4 0,29-74 0,-31 28 0,-1 0 0</inkml:trace>
  <inkml:trace contextRef="#ctx0" brushRef="#br0" timeOffset="511">611 297 7933,'-17'0'151,"-1"0"0,3 2 0,1 4 60,3 5 1,7 5 0,-2 3 0,4 5 56,2 5 0,0 4 1,0 2-1,2 2-191,4 3 0,-2-3 0,7 4 1,3-4-102,1-2 1,-3-8 0,0-4 0,1-5-209,3-7 0,1-3 0,1-8 0,-1 0-35,1 0 1,-1-8 0,1-5 0,-1-9-18,0-7 1,-5-10 0,0-3 0,-1-1 38,-1 0 1,4 1-1,-8 3 1,-1-2 223,3 2 0,-6 8 0,4 4 0,-4 2 501,-2 3-297,0 3 1,-2 9 0,-2 6 0,-2 8 104,2 8 1,2 5 0,2 5 0,0 5 17,0 6 1,0-2 0,0 10-1,0-2-226,0 1 1,0-3 0,0 4-1,2-4-487,4-2 0,-2-2 0,8-4 0,-1-6-212,-1-3 1,5-5 618,-3-3 0,-4-5 0,0-7 0</inkml:trace>
  <inkml:trace contextRef="#ctx0" brushRef="#br0" timeOffset="683">1118 192 8009,'-16'12'672,"5"0"-250,5 1 0,-2 3 0,2 1 1,2 2-182,2 5 1,2 3 0,0 8 0,0 2-58,0 3 1,0 3-1,0 6 1,0-5-62,0-1 0,0-2 0,2-8 1,2-4-1032,2-6 580,0-11 0,-6-6 0,2-14 0,2-8 105,1-5 0,1-10 1,-6 2-1,2-6 84,4-6 0,-4 6 1,6-2-1,-2 6 3,-1 0 1,3-2-1,-4 0 1,4 4-189,2 6 0,-5-2 0,7 1-93,2 3 1,1 4 0,3 5 416,-1 6 0,39 35 0,10 10 0</inkml:trace>
  <inkml:trace contextRef="#ctx0" brushRef="#br0" timeOffset="985">1397 314 8009,'-11'12'1,"1"0"0,2 1 128,4 3 0,2 1 0,2 1 0,0-1 427,0 1 0,0 1 1,0 2-1,0 5-144,0 1 1,0 2-1,0 4 1,0-2-341,0-2 1,0-6 0,0 5 0,0-3-323,0-4 1,0-7-202,0-3 0,0-9 296,0-2 0,0-13 0,0-13 0,0-1 99,0-4 0,0-2 0,0-2 1,0 0 39,0 0 0,2-5-1,2-1 1,2 2-31,-2 2 0,4 2 1,-1 0-1,3 1-88,4-1 1,-1 7 0,1 5 0,-3 6-84,3 5 0,2 2 0,1 6 1,0-1-181,1 1 1,-1 10 0,-1 5 0,-3 5 397,-1 1 0,-24 71 0,7-36 0,-1 0 0</inkml:trace>
  <inkml:trace contextRef="#ctx0" brushRef="#br0" timeOffset="1650">1589 541 8009,'0'28'48,"-6"-3"0,1-8 46,1 1 1,4-8 0,6-5 86,5-3 0,5-2 0,1-2 0,1-3 31,-1-7 1,3-6 0,1-3 0,2-4-126,-1-2 0,-3 0 0,-2-5 0,-1 3-74,-4-2 0,1 4 1,-7 0-1,-2 0-45,-2 0 1,-2 5-1,0-1 1,0 4-69,0 1 0,-8 3 1,-6 3-1,-5 6 92,-4 4 1,-2 4 0,3 4-1,-1 8 82,2 7 1,-5 0-1,5 8 1,4 2 66,3 2 1,4 8 0,-1 0 0,5 0 82,4 1 0,2-3 0,0 6 1,2-3-71,4-3 0,5-8 0,11-5 0,3-5-343,2-6 1,-6-9 0,5 0-1,-1-4 9,4-2 1,-4-14 0,-2-5 0,-1-6-124,1-6 0,-4-4 0,5-4 0,-7-2-35,-5 2 0,3 3 1,-5 1-1,0 0 201,-4 0 1,1 0 0,-1 2 0,-2 4 307,-2 5 1,-2 5 0,0 2 320,0-1 1,0 10-179,0 8 1,-2 8-1,-2 12 1,-2 3 103,2 6 1,3 4 0,-1 4-1,-2 2-29,-2 1 1,0 7 0,6-6-1,0-3-247,0-1 0,0-2 0,0-2 0,0-4-42,0-5 1,0-5-379,0-1 0,2-11 0,2-9 0,4-13-251,1-12 0,3-12 0,5-4 0,1-1 56,-1-5 1,-5 1-1,0-1 1,1 4 260,3 3 0,-1 1 0,-1 8 1,-4 4 84,-3 6 0,7-1 60,-2 7 0,-5 5 1,-1 18-1,-4 8 573,-2 7 0,0 6 0,0 8 0,0 2 159,0 4 0,0-3 1,0 7-1,-2 0-478,-4-1 0,4-3 1,-3 4-1,3-3-270,2-3 1,0-10 0,0-5 0,0-5-1364,0-2 0,0-9-1134,0-8 2580,0-15 0,9-38 0,5-15 0,0-7 0,1-1 0</inkml:trace>
  <inkml:trace contextRef="#ctx0" brushRef="#br0" timeOffset="1816">2305 367 8009,'-7'17'2339,"5"-5"-2194,-4 0 1,6-9-1,6 3 1,5-4-76,5-2 1,1 0 0,1 0 0,-1-2 102,1-4 1,1 3 0,2-7 0,3 0-407,-3 0 0,0 5 0,1-5 0,1 2-516,-2 4 1,-1-3 0,-3 1 748,1 2 0,-16-6 0,-4 0 0</inkml:trace>
  <inkml:trace contextRef="#ctx0" brushRef="#br0" timeOffset="2066">2480 0 11311,'-12'16'0,"3"-3"0,1-1 0,4 1 0,2 5 0,2 7 0,0 10 0,0 10 0,0 7 0,0 6 0,0 6 0,0 6 0,0 4 0,0 2 0,0-3-80,0-1 1,0-12 0,0-7 0,0-13 79,0-9 0,-23-60 0,-6-21 0</inkml:trace>
</inkml:ink>
</file>

<file path=ppt/ink/ink2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5:34.249"/>
    </inkml:context>
    <inkml:brush xml:id="br0">
      <inkml:brushProperty name="width" value="0.04286" units="cm"/>
      <inkml:brushProperty name="height" value="0.04286" units="cm"/>
      <inkml:brushProperty name="color" value="#FFFFFF"/>
    </inkml:brush>
  </inkml:definitions>
  <inkml:trace contextRef="#ctx0" brushRef="#br0">34 298 7964,'-18'10'133,"9"5"1,3-13 0,12 4-164,5-4 0,11-2 1,3 0-1,0 0 374,0 0 1,6-6-1,-4 0 1,3 2-348,-1 2 1,-6-4-1,6 1 1,0-1-230,-2-2 0,-1 6 0,-9-4 232,0 4 0,-38-5 0,-10-3 0</inkml:trace>
  <inkml:trace contextRef="#ctx0" brushRef="#br0" timeOffset="250">191 53 7964,'-12'0'656,"1"0"-275,7 0 0,-4 8 1,8 4-1,0 3 45,0 3 1,0 7-1,2 6 1,2 8-300,2 7 0,1 5 0,-3 3 0,2 2-417,-2 3 0,-2 1 0,0-6 0,2-1-609,2-9 0,-1-7 0,-5-8 233,0-6 0,0-13 0,0-12 666,0-13 0,10-56 0,4-23 0,-5 24 0,1 0 0,0 0 0</inkml:trace>
  <inkml:trace contextRef="#ctx0" brushRef="#br0" timeOffset="666">331 1 7975,'9'0'1024,"-1"2"1,-8 4 0,0 5-560,0 5 0,6 9 0,2 8 0,-1 10-144,1 9 1,0 14 0,-4 2 0,2 8-151,-2 3 1,-3-5-1,1 0 1,2-10-266,2-12 1,0-9-1,-6-14-99,0-6 0,6-13 0,0-10-521,-3-10 1,-1-13 0,0-6 0,2-6-15,2-6 1,6-3 0,-7-9-1,1 1 457,2-1 0,-4 3 0,6 1 0,-1 5 201,1 1 0,-4-3 0,4 5 0,-3 4 283,-3 6 1,6 8 28,2 11 0,1 12 1,1 14-1,-5 9 0,1 12 1,-2 9-1,2 7 0,-3 1 1,1 1-1,-4-1 1,0 0-1,0 1 0,2-3 1,-3-3-1,-1-6 0,0-6-1097,4-6 1,-4-4 854,4-8 0,4-100 0,-6 29 0,1-1 0</inkml:trace>
  <inkml:trace contextRef="#ctx0" brushRef="#br0" timeOffset="917">802 507 8596,'2'16'-314,"4"-4"1,4-3 0,9-5 412,4 2 1,-3-2-1,3-8 1,-4-4 235,-1-1 0,5-5 1,0-7-1,-1-5-99,-3-1 1,-3 4 0,-3-4-1,-3 0-170,-2-1 1,-2 1 0,-6-2 0,0 4-33,0 0 1,-2 5 0,-6-3 0,-8 4-54,-5 1 0,-2 8 0,3 5 0,-1 3 120,-2 2 0,-6 2 1,3 3-1,1 9 155,0 7 0,2 7 0,7 6 1,2 3 39,3 4 1,7-2-1,-2 7 1,4 3-25,2 1 1,8 3 0,6-3 0,5-3-445,4-6 0,14-6 1,-2-8-1,4-10-857,4-9 0,-1-8 1029,5-6 0,-12-4 0,-10-7 0</inkml:trace>
</inkml:ink>
</file>

<file path=ppt/ink/ink2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5:33.250"/>
    </inkml:context>
    <inkml:brush xml:id="br0">
      <inkml:brushProperty name="width" value="0.04286" units="cm"/>
      <inkml:brushProperty name="height" value="0.04286" units="cm"/>
      <inkml:brushProperty name="color" value="#FFFFFF"/>
    </inkml:brush>
  </inkml:definitions>
  <inkml:trace contextRef="#ctx0" brushRef="#br0">35 0 7964,'-11'0'-59,"-1"0"89,8 0 0,-4 2 0,10 2-247,4 2 217,-4 7 0,6 44 0,-8 18 0</inkml:trace>
  <inkml:trace contextRef="#ctx0" brushRef="#br0" timeOffset="182">88 245 7964,'0'17'71,"0"-5"0,0-1 0,-2 1 143,-4-2 0,4 5 0,-4-3 0,4 3-51,2 3 0,0 7 0,0 2 0,0 2-167,0 0 1,0 3-1,2 6 1,2 1-338,2-6 0,0 2 0,-4-8 0,1 2-456,3 0 1,0-13 796,-6 1 0,8-50 0,2-7 0</inkml:trace>
  <inkml:trace contextRef="#ctx0" brushRef="#br0" timeOffset="549">315 105 8190,'2'17'750,"3"1"1,-3 9-1,4 8 1,-4 10-169,-2 5 0,6 2 1,0 3-1,-2 1-434,-2 2 1,-2-1 0,0-11 0,0-7-320,0-8 1,2-8-7,3-11 0,-3-6 1,4-14-613,-4-10 1,4-9-1,2-13 1,-1-5 345,1 0 1,4-7 0,-4 1-1,1-5 238,5 0 0,-4 7 1,1 5-1,3 1 262,1 4 0,3-1 1,-1 5-1,1 7 227,-1 7 0,-5 11 0,-1 5 0,3 3 172,2 2 1,1 9-1,-1 9 1,-3 11 58,-1 10 1,-2 5-1,3 9 1,-3 1-282,-2 4 1,-3 2 0,-5 6 0,0-4-805,0-1 1,6-9 0,0-9 0,-2-4 569,-2-6 0,-2-49 0,0-7 0</inkml:trace>
</inkml:ink>
</file>

<file path=ppt/ink/ink2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5:30.701"/>
    </inkml:context>
    <inkml:brush xml:id="br0">
      <inkml:brushProperty name="width" value="0.04286" units="cm"/>
      <inkml:brushProperty name="height" value="0.04286" units="cm"/>
      <inkml:brushProperty name="color" value="#FFFFFF"/>
    </inkml:brush>
  </inkml:definitions>
  <inkml:trace contextRef="#ctx0" brushRef="#br0">524 376 7973,'-17'-5'-86,"1"-3"0,3-2 32,1-3 1,2 3-1,-3-2 1,1 1 235,-1 1 1,-3-4 0,1 7 0,1-1 209,2 0 1,1 2 0,-7 6-312,1 0 0,5 0 0,0 2-15,-1 4 1,5 4-1,2 9 1,2 4-79,-1 6 0,3 4 0,-4 2 0,4 2 4,2 4 1,0 4 0,0 9-1,0 4-37,0 6 1,0-2 0,0 0 0,0-1-97,0-5 1,6-2-1,0-3 1,-1-5-109,3-5 0,-6-12 1,4-6-1,-4-3 249,-2-3 0,-39-54 0,-10-13 0</inkml:trace>
  <inkml:trace contextRef="#ctx0" brushRef="#br0" timeOffset="197">18 796 7973,'-6'11'294,"0"1"1,0-6 271,6 5 0,2-7 0,4 2-416,6-4 1,9-2-1,4 0 1,3 0-387,3 0 1,2-2 0,1-2 0,1-4-287,0-1 1,0-1-1,2-4 522,4 3 0,35-16 0,15-10 0</inkml:trace>
  <inkml:trace contextRef="#ctx0" brushRef="#br0" timeOffset="546">612 778 7973,'-6'18'-55,"-2"-3"0,0-1 146,1-3 0,1 1 1,6 5-1,0 1 371,0-1 0,0 1 1,0 1-1,0 3-221,0 1 0,2 6 1,2-4-1,3 2-244,3 4 0,2-5 0,5-3 0,1-6-177,-1-5 1,0 2-1,1-9 1,-1-1-73,1-2 0,-1-2 0,1-4 0,-1-5 108,1-9 1,-3-11-1,-1 0 1,-4-4 167,-3-2 1,-1-6 0,-6 1-1,0 1 1,0 2 0,0 4-1,-2 2 1,-4 2 319,-5-2 0,-5 4 1,-3-1-1,-3 3-128,-1 4 0,-6 7 0,4 5 1,0 1-77,-1 4 0,3 4 0,6 4 1,-1 4-292,1 1 0,1 5 0,5 7 0,5 2-406,4-1 1,2-3 0,0-1 0,2-1-296,4 1 1,3-7 0,9-1 851,-1-2 0,29-20 0,11-9 0,5-4 0,0 1 0</inkml:trace>
  <inkml:trace contextRef="#ctx0" brushRef="#br0" timeOffset="816">909 708 7973,'11'0'-10,"1"0"218,1 0 1,-3 2-1,2 2 62,1 2 1,-3 8 0,0-3 0,-3 7 14,-3 5 0,4-2 0,-2 8 0,-2 2-134,-2 2 1,-2 4 0,0 2-1,0 0-104,0-6 0,0 0 0,0-10 1,0-2-175,0-1 1,-2-10 35,-4-5 1,4-5 0,-4-7 0,4-9-12,2-5 0,0-10 1,0 0-1,0-6-95,0-4 1,0 0 0,0 6 0,0 0 93,0 1 1,0 4 0,2 1-1,2 0-179,2 2 0,8 4 1,-3 9-34,5 3 1,1 7-1,3-2 1,1 4 314,2 2 0,32 31 0,1 8 0</inkml:trace>
  <inkml:trace contextRef="#ctx0" brushRef="#br0" timeOffset="1384">1328 638 7973,'-12'0'955,"0"0"0,7 0-505,-7 0 0,6 0 0,-4 2-281,3 4 0,1 4 1,6 7-1,0 3-16,0 3 0,0 4 0,2 10 1,2 2-106,1 2 0,3 5 0,-4-5 0,4-2-219,2-2 0,-7-4 1,5-4-428,0-6 1,-4-6 212,7-5 1,-7-14 0,4-15 0,-2-10 90,0-6 0,2-8 0,-5-2 0,3-2 169,-2-3 0,0 3 1,0 1-1,2-1 127,-2 0 1,3 9-1,-1-1 1,-2 8 285,-2 3 0,6 5 112,3 9 0,-3 7 1,0 10-1,-2 9 105,0 7 1,5 6 0,-3 10 0,0 4-44,-1 6 1,-1 3 0,-4 1 0,2-3-222,2-1 1,2-7 0,-4 3 0,1-4-605,-1-6 0,0-10-258,2 0 1,-2-13 0,6-12 56,-3-13 1,1-12 0,-4-14-1,2-6 77,-2-3 1,3 3 0,1 1-1,0-1 246,0 2 0,0-3 0,-5 7 0,3 2 158,-2 2 0,-2 10 0,0 4 387,4 4 0,-4 13 1,4 10 111,-5 11 1,5 14 0,0 0 0,-2 6 201,-2 6 0,4 2 0,0 5 0,-3-1-279,-1 1 1,4-5-1,0-2 1,-2-6-934,-2-6 1,4 2-1,0-8-2819,-3-1 3413,-1-11 0,-2-57 0,0-22 0</inkml:trace>
  <inkml:trace contextRef="#ctx0" brushRef="#br0" timeOffset="1680">1852 865 7973,'0'18'623,"0"-1"0,2-7 0,1-2-303,3 0 0,8-6 0,-3 3-146,5-3 1,1-9 0,1-3 0,-1-4-91,1-3 0,-1 3 1,-1-11-1,-3 2-80,-1-1 1,-8-1-1,2 4 1,-4-2 5,-2 1 1,0 1 0,0 0-1,-2-1-93,-4 7 1,-4-3 0,-7 8 0,-1 1 65,1 3 0,-6 4 0,-1 4 0,3 2 60,2 2 0,1 13 0,3 0 1,1 5-13,2 1 1,8 6 0,-1-2 0,3 4-62,2 2 1,0 0 0,2-2 0,3-2-362,7-2 0,9-8 0,5 3 1,-1-7-590,0-5 0,6 1 0,-2-7 980,4-2 0,16-25 0,7-10 0,5-3 0,0 0 0</inkml:trace>
  <inkml:trace contextRef="#ctx0" brushRef="#br0" timeOffset="2113">2376 708 7973,'-18'-9'92,"6"-1"1,1 6-1,-1-4 1,-1 0 0,-1-1-1,-2 1 1,3-2 0,-3 1-1,1-3 1,-3 2 0,1 4-1,-1 4 1,1 2 0,1 2-1,3 6 1,3 8 0,2 7-14,5 4 1,3 2 0,3 8-1,5 2-46,2 2 0,1 5 1,7-3-1,-1 0 31,1-1 1,5-3 0,0-8-1,-1-6-62,-3-5 0,4-1 0,1-13 0,-3-2-7,-1-2 1,-5-6-1,-1-8 1,-3-11 11,3-8 1,-4-12 0,-1-3-1,-1-7-17,-4-5 0,-2 4 1,-2-6-1,0 1 28,0 1 1,0-2 0,0 4 0,-2-4-46,-4-2 1,-2-1 0,-5-1 0,3 6-33,2 4 1,1 9 0,3 5 0,-2 5 990,2 5-666,-6 13 0,8 19 0,-2 15 0,6 11-1,4 5 1,6 11 0,-4 9 0,-1 9 29,1 6 1,6 1 0,-5 3 0,3 2-587,0 2 1,-3 5 0,5-5 0,-2-2-3481,1-3 3771,10-9 0,12 6 0,10-6 0</inkml:trace>
</inkml:ink>
</file>

<file path=ppt/ink/ink2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5:39.830"/>
    </inkml:context>
    <inkml:brush xml:id="br0">
      <inkml:brushProperty name="width" value="0.04286" units="cm"/>
      <inkml:brushProperty name="height" value="0.04286" units="cm"/>
      <inkml:brushProperty name="color" value="#FFFFFF"/>
    </inkml:brush>
  </inkml:definitions>
  <inkml:trace contextRef="#ctx0" brushRef="#br0">18 0 8126,'-9'0'2370,"1"2"-2027,8 4 1,2 6 0,2 11-1,4 8-212,1 8 0,1 6 0,4 9 1,-5 4 15,-1 6 0,4 4 0,-5 0 0,1-2-80,0-2 1,-2-10-1,-6-1 1,0-11-736,0-5 140,0-10 1,0-11 146,0-16 0,0-8 0,0-11 0,0-5-17,0-5 0,0-4 0,2-2 0,2 1 40,1-1 1,7 5 0,-4 3-1,2 2 219,3 4 1,-3 1 0,1 5 347,3 3 0,2 4 1,1 8-1,-1 2 196,-5 4 0,5 4 0,-7 9 0,3 3-41,0 1 1,-3 6 0,3-4 0,-6 2-5,-4 4 1,-2-3 0,0-1 0,0 0-326,0 0 0,-2-6 1,-4 3-1,-6-5-381,-3-1 1,3-3 0,1-3 0,-3-6-602,-2-4 0,-1-2 947,0 0 0,7-8 0,2-2 0</inkml:trace>
  <inkml:trace contextRef="#ctx0" brushRef="#br0" timeOffset="542">403 559 7789,'17'10'-94,"-5"-2"0,-1-8 0,3 0-264,2 0 1,1 0 0,0-2 0,1-6 432,-1-9 0,1-1 0,-3-7 1,-1 2 107,-2-1 1,-3-5 0,5 4-1,-4 0-58,-3-1 0,-1 3 0,-6 6 0,-2-1-23,-4 1 1,-3 5 0,-9 2 0,1 3-111,-1 3 0,1 2 0,-1 2 0,1 0 107,-1 0 0,1 2 0,0 4 0,1 5 19,4 5 0,-1 7 1,5 2-1,0 2 6,0 5 1,3 0 0,5 5 0,2 2-1,3 2 1,5 0 0,8-6 0,1 1-204,4 5 0,-1-12 0,7 0 0,0-7 0,0-7 0,0-1 0,0-4 0,0-5 0,-2-7 0,1-7 0,-3-9 0,0-5 0,-4-6 79,-1-4 0,-10-15 0,-3-9 0,2-4 0,0 0 0</inkml:trace>
  <inkml:trace contextRef="#ctx0" brushRef="#br0" timeOffset="566">927 35 7789,'-12'2'-531,"0"4"0,6-2 0,-3 8 585,1 1 1,2-3-1,6 1-54,0 3 0,0-6 0,16 38 0,3 3 0</inkml:trace>
  <inkml:trace contextRef="#ctx0" brushRef="#br0" timeOffset="633">962 280 7475,'0'17'-349,"0"1"1,0 1 783,0 4 1,0-3-1,0 3 1,0-2-147,0 3 1,5 3 0,1 6-1,-2-2-337,-2-2 0,-2 0 0,0 4 0,2-2-1386,4-2 0,-4-7 1434,3 1 0,5-42 0,0-13 0</inkml:trace>
  <inkml:trace contextRef="#ctx0" brushRef="#br0" timeOffset="1018">1136 158 7233,'10'11'1069,"-4"1"1,-4 3-554,-2 7 0,2 5 0,1 10 0,3 3-150,-2 7 0,0 3 0,0 3 0,2-3-276,-2-3 1,-2-4 0,-2-8 0,0-2-245,0-4-351,0-12 1,0-11 0,1-14 0,3-9-152,2-10 0,0-6 0,-6-4 0,0-2 171,0-2 1,6-2 0,0 5-1,-1-3 335,3 2 0,-4 2 0,6 2 0,0 2 150,-1 4 0,-3-2 0,6 8 66,1 1 1,-3 11 0,2 7 314,1 8 1,-3 7 0,0 11-1,-1 3-106,1 2 1,-6 2 0,4 8-1,-3 2-314,1 2 1,6-1-1,-6-5 1,0 0-189,1 0 1,-3-6 0,6-1 0,0-3 226,-1-4 0,18-48 0,10-14 0</inkml:trace>
  <inkml:trace contextRef="#ctx0" brushRef="#br0" timeOffset="1566">1765 123 7789,'-8'-10'-745,"4"0"1,-7 4 757,-3-5 0,-2 3 1,-1 0-1,0 2 804,-1 1 0,1-1 1,-1 6-1,1 2-510,-1 4 0,1 3 0,-1 11 0,1 3-187,-1 6 1,9 4 0,3 4 0,4 4 17,2 5 1,0-1-1,2 1 1,4 1-131,5-2 0,5-3 1,3-7-1,3-2-123,1-4 1,2-3-1,-4-11 1,3-3-167,-3-6 0,-2-5 0,-1-2 0,-1-7-3,1-10 0,-3-7 0,-1-10 0,-4-2-67,-3-3 0,5-3 0,-6-4 1,-2 5 150,-2-1 1,-2 6 0,0-4 0,0 6 205,0 6 0,0 4 0,0 8 0,0-1 214,0 1 1,0 9 174,0 8 1,0 8 0,0 11 0,0 4 74,0 6 0,2 6 0,2 6 0,3 6-64,3 3 0,-4 2 1,4 1-1,-1 1-206,1 4 1,-4 5-1,3 4 1,-1-3-21,-4-5 0,-2-11 0,-2-5 0,0-4-171,0-6 0,-8-12 1,-3-3-211,-5-11 1,3-5-1,-1-4 1,-2-5-245,3-11 1,-1-1 0,-3-9 0,1 1 147,5 0 0,-3-4 1,8-8-1,2-1 97,2 1 1,2 0-1,0 2 1,0 0 132,0 4 0,6 4 1,2-2-1,4 4 98,7 2 0,0 1 1,11 7-1,1-1-347,2 1 1,2-1 0,-1 3 0,1 1-585,0 3 0,2-1 900,4-5 0,4 7 0,7 2 0</inkml:trace>
</inkml:ink>
</file>

<file path=ppt/ink/ink2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5:38.597"/>
    </inkml:context>
    <inkml:brush xml:id="br0">
      <inkml:brushProperty name="width" value="0.04286" units="cm"/>
      <inkml:brushProperty name="height" value="0.04286" units="cm"/>
      <inkml:brushProperty name="color" value="#FFFFFF"/>
    </inkml:brush>
  </inkml:definitions>
  <inkml:trace contextRef="#ctx0" brushRef="#br0">36 0 7763,'-6'18'408,"0"-1"1,0-5-1,4-3 1,-2 1-353,-1 0 1,-1-4 0,6 5-375,0 3 1,0-5 0,2 3-1559,4 2 1876,-5-7 0,23 25 0,-5-3 0</inkml:trace>
  <inkml:trace contextRef="#ctx0" brushRef="#br0" timeOffset="268">71 279 7763,'2'16'0,"1"-2"161,3-3 0,0 1 0,-6 5 178,0 1 1,6 1 0,0 3 0,0 1-41,1-2 0,-5 6 0,4 2 0,-4 4-460,-2 2 1,6 0-1,0 0 1,-2 0-490,-2 0 1,-2 0 649,0 0 0,0-8 0,0-2 0</inkml:trace>
  <inkml:trace contextRef="#ctx0" brushRef="#br0" timeOffset="499">507 140 7763,'-11'-10'973,"-1"4"0,6 2 0,-5 0-506,-3-1 0,4-1 0,-1 6 0,-3 0-358,-2 0 1,-1 6 0,1 1-1,3 3-138,1 4 1,3 1 0,-5 3-253,2-1 1,8 1 0,-1-1 0,3 1-141,2-1 1,7 0 0,5 1 0,6-1 239,5 1 0,-2 5 0,8 0 1,0-1 143,-1-3 0,5 1 0,-6 1 0,2 2 71,0-1 1,-8-1 0,3 0 0,-5 3 260,-2-3 1,-1-2 0,-4-1 0,-7-1 137,-3 1 1,-2-1 0,-2 1 0,-3-1-211,-7 1 0,-9-7 0,-5-1 1,1 0-520,0-1 0,-6-5 1,2 2-1,-4-4-1561,-2-2 1857,0 0 0,-39-54 0,32 20 0,1 0 0</inkml:trace>
</inkml:ink>
</file>

<file path=ppt/ink/ink2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5:46.579"/>
    </inkml:context>
    <inkml:brush xml:id="br0">
      <inkml:brushProperty name="width" value="0.04286" units="cm"/>
      <inkml:brushProperty name="height" value="0.04286" units="cm"/>
      <inkml:brushProperty name="color" value="#FFFFFF"/>
    </inkml:brush>
  </inkml:definitions>
  <inkml:trace contextRef="#ctx0" brushRef="#br0">384 314 7662,'-11'-2'345,"-1"-1"53,-2-3 0,5 0 0,-1 4 0,0-2-243,1-2 1,3-1-1,-6 3 1,-1-2-76,-3 2 0,-1-4 0,-1 2 0,1 2 61,-1 3 1,1 1 0,-1 0-1,1 0-73,-1 0 0,1 7 0,-1 7 0,1 5-91,-1 5 1,1 7-1,1 0 1,5 6 14,5 3 0,4 9 0,2-5 1,0 3-205,0 0 1,8-3-1,3 3 1,7-6-227,5-5 0,2-7 0,6-1 1,-1-5 437,1-8 0,19-27 0,10-12 0,6-6 0,0 1 0</inkml:trace>
  <inkml:trace contextRef="#ctx0" brushRef="#br0" timeOffset="417">768 437 7755,'-17'0'66,"0"0"1,-1 0 0,1 0 0,1-2 177,4-4 1,-3 4 0,3-4 0,-3 2-223,-3-2 0,1 4 1,-1-3-1,1 3 1,1 4-1,3 3 0,3 9 1,2 5-1,4 5 1,3-1-1,1 2 0,0 4 1,0 4-1,1 2 1,5 0-1,4 0 0,2-2 1,-1-2-1,3-4 1,1-1-1,3-5 1,-1-4-147,1-5 1,-1-4-1,1-8 1,-1 0 71,1 0 0,-3-2 1,-1-4-1,-3-6-55,3-3 0,-4-10 0,1-3 1,1-1-38,-2 0 1,3 0-1,-7-6 1,0 0 96,2 0 1,-6 2-1,3 2 1,-1 4 207,2 2 0,-4 2 647,4 5-474,-4 8 0,-2 16 0,0 12 0,0 3-83,0 4 1,0 2 0,0 8 0,0 0-356,0 0 0,2 0 0,2 0 0,1 0-367,-1 0 1,4-2 0,-2-4 0,-2-4 470,-2 1 0,6-23 0,1 3 0</inkml:trace>
  <inkml:trace contextRef="#ctx0" brushRef="#br0" timeOffset="852">1065 454 7750,'6'-12'228,"2"3"-44,2 1 0,1 2 0,7 6-7,-1 0 1,1 2-1,-1 2 1,1 4-18,-1 1 1,1 5 0,-1 7-1,0 3-11,1-3 0,-3 4 0,-1 0 1,-4 1-77,-2-1 0,-3 0 0,-5-4 0,0 3-205,0-3 0,-2-1 0,-3-5 0,-7-1-79,-4-3 0,-1-7 0,-1 2 0,1-4 64,0-2 0,-3 0 0,-1 0 0,-2-2-150,1-4 0,3 2 0,1-7 0,1-3 173,-1-1 0,7-5 0,1-1 0,0-3 224,1 3 0,5 2 1,-4 1 375,0 1 1,6 5-69,-4 1 0,6 7 0,4 0-113,2 8 1,2 11 0,-4 10 0,4 3-122,1 3 0,-3 9 1,4 7-1,-2 3-197,-5 3 1,5-1 0,-2 1 0,-2-1-400,-2 0 1,-2-5 0,0-2 0,2-5-897,4-7 1318,-4-6 0,29-40 0,-2-8 0</inkml:trace>
  <inkml:trace contextRef="#ctx0" brushRef="#br0" timeOffset="1302">1746 611 7731,'0'-11'-158,"-1"-1"290,-5-2 1,2-1-1,-6-3 1,0 1 221,1-1 0,-3 1 1,-5 0-71,-1-1 0,1 8 0,-1 5-235,1 3 1,-1 2-1,3 2 1,1 3-68,3 7 1,1 9 0,-2 5 0,6-1-23,4 0 0,2 6 1,0-2-1,0 4 53,0 2 0,2-6 0,2 0 1,4 0-12,2-1 0,1-3 1,7-8-1,-1-1-198,1-5 1,1 3 0,3-8 0,1-2-31,-2-2 0,-1-12 0,-3-6 1,0-7 6,1-4 0,3-2 1,-1-8-1,-5-2 105,1-2 1,-3 7 0,1 4 0,-4-1 211,-3-2 0,-1 6 1,-6 4 1293,0 4-1000,0 9 0,0 4 0,0 12 0,0 7-63,0 9 0,0 3 0,0 6 1,0-2-301,0 2 0,0 2 0,0 0 0,0-2-472,0-2 0,6-5 0,2 3 0,1-2-1532,5-4 1975,2-9 0,55-43 0,15-18 0</inkml:trace>
  <inkml:trace contextRef="#ctx0" brushRef="#br0" timeOffset="1552">2410 297 7721,'-15'-2'0,"1"-2"0,2-2 270,-1 2 1,-3 2 0,-1 2-1,-1 0-6,1 0 1,-1 2-1,1 4 1,-1 4 2,1 0 1,0 11-1,1-4 1,2 5-128,3 3 1,7-4 0,-2 8 0,4 3-82,2 0 1,0 3 0,2 0 0,4 0-197,6 0 0,3 0 0,3-2 0,1-4-426,4-5 1,-3-5 0,5-2-1,0-1-1628,4-4 2191,-4-5 0,32-61 0,-1-14 0</inkml:trace>
  <inkml:trace contextRef="#ctx0" brushRef="#br0" timeOffset="1751">2672 349 8006,'-12'6'321,"1"0"0,7 8 0,-4-5 0,2 3-30,1 0 1,-1 1 0,6 8-1,0 5-7,0 1 0,0 2 0,0 6 1,0 0-353,0 0 1,6 5-1,-1 1 1,-1-2 63,-2-2 0,4-10 0,0-4 1,-2-3-2356,-2-3 2359,5-7 0,-5-88 0,2 25 0,0 0 0</inkml:trace>
  <inkml:trace contextRef="#ctx0" brushRef="#br0" timeOffset="1902">2602 87 7721,'-17'0'1130,"5"0"1,0 0-512,-1 0-763,5 0-366,0 0 0,10 0 1,4 0 509,6 0 0,27 24 0,7 5 0</inkml:trace>
  <inkml:trace contextRef="#ctx0" brushRef="#br0" timeOffset="2122">2742 279 7721,'8'10'110,"-4"4"1,5-6 0,1-1 0,0 3-1,3-2 1,3-1 0,1-3 0,1-2 0,1-2 124,4 0 1,-1 0 0,5 0-1,0 0 1,-2 0-184,1 0 1,3-2 0,-6-2 0,-2-1 265,-1 1-318,-3 2 0,-30 2 0,-9 0 0</inkml:trace>
  <inkml:trace contextRef="#ctx0" brushRef="#br0" timeOffset="2352">3004 0 7704,'-10'2'126,"4"4"1,4 3 0,2 11-1,0 1 740,0 3 1,0 12 0,0 3-1,0 8-534,0 7 0,2 10 1,2 0-1,2 4-484,-2 2 0,-2-2 0,-2-4 0,2-8-455,4-7 1,-4-9 0,5-9 606,1-1 0,25-102 0,-10 26 0,1 1 0</inkml:trace>
  <inkml:trace contextRef="#ctx0" brushRef="#br0" timeOffset="2684">3318 384 7704,'-7'18'61,"5"-1"0,-4 3 1,4 1 283,2 2 0,0 8 0,0-4 0,0 3 6,0-1 1,2 0-1,2 6 1,3-2-259,3-4 0,2 2 1,5-10-1,1-3-294,-1-5 1,6-9 0,3 2 0,-1-6-21,0-6 0,0-6 0,-3-11 0,1-6 43,-2-4 1,-1-2-1,-5 0 1,-1-2 85,-3-3 1,-1 3 0,2-4 0,-6 6 205,-4 6 1,-2-4 0,0 6 0,-2-2 54,-4 0 1,-6 7 0,-9-1-1,-4 4 245,-3 1 1,1 8 0,-4 5-1,2 3-131,-2 2 0,4 2 0,0 3 1,1 9-326,5 7 0,4-1 0,5 5 0,6-2-343,4 0 0,2 7 1,0-7-1,0-2-716,0-1 0,10-5 1101,7-3 0,-7 3 0,6-5 0</inkml:trace>
  <inkml:trace contextRef="#ctx0" brushRef="#br0" timeOffset="3019">3790 227 7671,'0'12'0,"0"-1"136,0 3 1,0 1 0,0 5 592,0 3 0,0-2 0,0 9 0,0 1-104,0 2 0,0 4 1,0 3-1,0 5-470,0 0 1,0 3 0,0-7 0,0-2-413,0-3 1,0-8 79,0-5 1,0-15-82,0-14 0,0-6 0,0-17 0,0-4 130,0-6 1,6 2-1,-1-3 1,-1 1 128,-2-2 0,0 2 0,2-5 0,2 1-92,-2 4 1,4 2 0,-1 2 0,1 0-19,0 1 0,5 1 0,-1 3 0,4 9 57,1 8 1,1-1-1,-1 8 1,2 2-44,5 2 0,-5 2 0,4 0 0,-3 2-203,-3 4 1,1-2-1,-3 8 1,-1-1-430,-3-1 1,-1 5 726,2-3 0,-4 11 0,-8 5 0</inkml:trace>
  <inkml:trace contextRef="#ctx0" brushRef="#br0" timeOffset="3236">4401 349 7658,'-10'0'3357,"3"0"-4272,7 0 915,0 0 0,7 39 0,3 10 0</inkml:trace>
  <inkml:trace contextRef="#ctx0" brushRef="#br0" timeOffset="3385">4401 594 7658,'-8'27'0,"-1"-4"879,-1-3 1,2-3 858,8 1-2631,0-9 893,0-1 0,8-78 0,2-17 0</inkml:trace>
</inkml:ink>
</file>

<file path=ppt/ink/ink2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5:44.748"/>
    </inkml:context>
    <inkml:brush xml:id="br0">
      <inkml:brushProperty name="width" value="0.04286" units="cm"/>
      <inkml:brushProperty name="height" value="0.04286" units="cm"/>
      <inkml:brushProperty name="color" value="#FFFFFF"/>
    </inkml:brush>
  </inkml:definitions>
  <inkml:trace contextRef="#ctx0" brushRef="#br0">52 0 7709,'-9'8'1822,"-7"-6"-1902,14 6-1186,-6-8 1266,8 8 0,-7 17 0,-3 12 0</inkml:trace>
  <inkml:trace contextRef="#ctx0" brushRef="#br0" timeOffset="198">17 262 7709,'0'18'495,"0"-1"1,0 1-192,0-1 0,0 6 0,0 1 1,0-1-62,0 2 1,0 2 0,2 6 0,2-2-160,2-1 0,0-7 0,-6 4 0,0-2-1351,0-3 1267,8-3 0,17-95 0,-7 27 0,1-1 0</inkml:trace>
  <inkml:trace contextRef="#ctx0" brushRef="#br0" timeOffset="567">227 140 7785,'10'12'1338,"-2"-1"-808,-1 3 0,-5 7 0,4 5 1,-2 1-159,2 4 1,-4 4 0,5 5 0,-1 5-255,0 0 1,0 3 0,-6-7-1,0-4-78,0-6 1,0-4-1096,0-4 530,0-11 0,0-12 0,0-23 0,2-8 152,4-4 0,-2-8 1,5-2-1,1-1-8,0-1 0,-1 3 1,5-5-1,-2 4 227,1 3 0,3 1 0,1 6 1,1 2 275,-1 4 1,-5 10 0,-1 9 0,3 2 271,1 4 1,1 4-1,-2 8 1,-3 8 149,3 5 1,-4 10 0,-1-2-1,1 6-177,0 6 0,-5-3 0,5 7 0,-2 0-248,-4-1 1,0-5-1,0 2 1,1-2-567,-1 2 0,-2-10 1,0 2-1797,4-6 2243,4-4 0,23-52 0,4-12 0</inkml:trace>
  <inkml:trace contextRef="#ctx0" brushRef="#br0" timeOffset="1000">1327 140 7709,'-7'-10'24,"3"-3"0,-6 5 0,0 0 553,1 0 0,-1-5 1,-4 1-1,3-1-187,-3 1 1,-1-2 0,-3 7-1,1-1-273,-1 0 1,1 2-1,-1 6 1,1 0-129,-1 0 0,1 8 0,1 6 1,3 7-48,1 8 0,8 6 1,-2 4-1,4 4 12,2 1 0,2 3 1,4 3-1,6-1 130,3-3 1,3-7-1,-1 0 1,1-8-86,-1-8 0,3-5 0,1-7 0,2-5-174,-1-4 0,-3-6 1,-2-5-1,1-13 6,-1-9 1,1-2-1,-1-11 1,-1-1-50,-5 0 0,-1 5 0,-6-5 1,4 2 151,2 4 0,-7 3 0,3 3 0,-4 3 358,-2 7-7,0 4 0,2 11 0,2 8 33,2 10 0,2 13 0,-3 6 0,5 6-32,0 6 1,5 3 0,-3 9 0,3-1-470,3 1 0,-6-7 0,-1-1 0,5-1 183,5 1 0,6-6 0,8 4 0</inkml:trace>
</inkml:ink>
</file>

<file path=ppt/ink/ink2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5:42.565"/>
    </inkml:context>
    <inkml:brush xml:id="br0">
      <inkml:brushProperty name="width" value="0.04286" units="cm"/>
      <inkml:brushProperty name="height" value="0.04286" units="cm"/>
      <inkml:brushProperty name="color" value="#FFFFFF"/>
    </inkml:brush>
  </inkml:definitions>
  <inkml:trace contextRef="#ctx0" brushRef="#br0">367 445 8082,'-18'-16'0,"1"2"0,-1 3 490,1-3 0,-1 7 1,1 1-1,0 4-203,-1 2 0,-1 0 0,-3 0 0,-1 0-237,2 0 0,-5 8 0,3 3 0,2 5-198,1 1 1,3 6 0,1 1-1,5-3-62,5-2 1,4 5-1,2-1 1,0-2-33,0-1 0,2-3 1,4 1-1,5-1 154,5 1 0,1-1 1,3 1-1,1-1 125,2 0 0,7 1 1,-5-1-1,0 1 247,0-1 1,4 1 0,-5 1 0,-3 3 43,-2 1 1,-7 0 0,-2-5-1,-3-1-96,-3 1 0,-2-1 0,-4 0 1,-3 1-192,-7-1 1,-4-1-1,-3-3 1,-4-3-604,-6-2 0,1-2 0,-1-6 1,-2 0 561,-2 0 0,-25-70 0,26 26 0,0 1 0</inkml:trace>
  <inkml:trace contextRef="#ctx0" brushRef="#br0" timeOffset="115">332 637 7728,'17'0'0,"1"0"-221,-1 0 0,7 0 0,-1 0 0,0 0 719,2 0 0,-3 0 0,7 0 1,0 0-188,-2 0 1,4-2 0,-6-2 0,1-2-394,-1 2 1,-2-4 0,-5 3-359,-1 1 1,-2 0 439,-3-2 0,-27 4 0,-14-6 0</inkml:trace>
  <inkml:trace contextRef="#ctx0" brushRef="#br0" timeOffset="472">541 340 7858,'-9'2'536,"3"4"0,4-3 1,2 9-1,0 4-257,0 5 0,6 8 0,0 12 1,-1 7-301,3 9 1,0-1 0,6 8 0,-5 0-69,-1-2 1,4-2 0,-5-9 0,1-5-949,0-5 0,5-14 1037,-1-9 0,19-94 0,-12 23 0,-1-1 0</inkml:trace>
  <inkml:trace contextRef="#ctx0" brushRef="#br0" timeOffset="665">821 707 7815,'0'19'0,"0"4"0,0 4 0,2 1 0,2-5 0,1-4 0,1-1 693,2-1 1,2 5 0,7-3-549,1-4 0,-1-3 0,1 0 1,-1-6-1,1-4-255,-1-2 1,0-2 0,3-4 0,-1-6 46,-1-3 0,3-11 0,-11-3 0,-1-4 58,-3-2 1,2 2 0,-2 2 0,-2 2 53,-2-2 0,-2 0 1,-2 0-1,-4 4 132,-6 2 0,-3 1 0,-3 7 0,-1 1 18,-4 5 0,1 3 0,-5 8 0,0 0-160,0 0 1,4 10 0,-5 5 0,3 9-212,4 3 0,3 0 0,5 4 0,3-2-308,2 2 1,2-4 0,6 0-1,0-1-349,0-5 0,8-2 829,4-1 0,50-24 0,14-6 0</inkml:trace>
  <inkml:trace contextRef="#ctx0" brushRef="#br0" timeOffset="984">1275 514 7728,'0'18'769,"0"-1"-480,0 1 1,0-1 0,2 1-1,2 1 55,2 4 0,-1 3 0,-5 5 0,2 0-163,4 6 0,-4-2 0,4 5 1,-4-3-170,-2-2 1,6-6 0,-1-2-579,-1-1 370,-2-3 0,-2-15 0,0-8 0,0-10 59,0-6 0,-2-9 1,-2-4-1,-1-2 102,1 2 1,2-8 0,2 6 0,0 0 82,0-2 1,0 0 0,0-2 0,0 2-77,0 4 0,0-2 0,2 8 0,2-1-169,1-1 0,9 6 0,-2-5-134,3 5 0,3 9 0,-1 5 0,1 3 331,-1 2 0,8 62 0,2 15 0</inkml:trace>
  <inkml:trace contextRef="#ctx0" brushRef="#br0" timeOffset="1318">1589 811 7728,'2'16'-352,"4"-4"1,-4-3 0,6-5 711,-1 2 0,3 0 0,8-6-114,-1 0 1,1-8-1,-1-4 1,-1-3-230,-5-3 1,5-1 0,-7-2 0,3-3 17,0 3 0,-8-4 0,1 1 0,-3 3 34,-2 2 0,0 1 1,0 1-1,-2-1-49,-3 1 0,-3-1 0,-6 3 0,3 1-18,-3 3 0,-2 7 0,-1-2 0,0 4 21,-1 2 1,1 2-1,-1 4 1,1 5 8,-1 5 0,7 9 0,1 2 1,2 2-18,4 1 1,2 4 0,2 7-1,0-2-72,0-2 1,2-8 0,4 0 0,6 0-377,3-2 0,5-3 1,1-11-1,4-3 1,2-2 432,4-4 0,10-25 0,6-11 0,4-2 0,1 0 0</inkml:trace>
  <inkml:trace contextRef="#ctx0" brushRef="#br0" timeOffset="1743">2166 549 7728,'-8'-11'-90,"-4"-1"1,-1 6 0,-1-3 0,2 1 471,-1 4 1,-3-4-1,-1 2 1,-1 2-142,1 3 1,-1-5-1,1 0 1,-1 2-175,1 2 1,-4 10 0,1 3 0,5 5-70,-1 1 0,8 7 1,3 1-1,3 2-40,2 4 0,0 2 0,2 2 0,3 0 93,7 0 0,9 0 0,3 0 0,-1-2 18,2-4 1,-3-4 0,5-7 0,-2-3-83,-4-3 0,5-4 0,-3-8 1,-2-2 44,-1-4 1,-5-6 0,-3-11 0,-5-8-123,1-8 1,-6-6 0,4-7 0,-4 0 68,-2-1 1,0 1-1,0-1 1,0 1 90,0 0 0,-6-5 0,-2 3 1,-1 4-1,-3-1 0,0 3 0,1-1 1,-1 6-1,2 7 0,3 8 370,-1 7 1,6 13 0,-4 8-1,4 10-305,2 5 0,2 13 1,2 5-1,4 7 140,1 5 0,3 7 1,6 9-1,-3 1-252,-3 4 1,5 2 0,-1 1-1,5-1-638,0-4 1,-1 2-1,-1-7 615,5-3 0,49-10 0,-26-24 0,-1-1 0</inkml:trace>
</inkml:ink>
</file>

<file path=ppt/ink/ink2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5:52.332"/>
    </inkml:context>
    <inkml:brush xml:id="br0">
      <inkml:brushProperty name="width" value="0.04286" units="cm"/>
      <inkml:brushProperty name="height" value="0.04286" units="cm"/>
      <inkml:brushProperty name="color" value="#FFFFFF"/>
    </inkml:brush>
  </inkml:definitions>
  <inkml:trace contextRef="#ctx0" brushRef="#br0">36 565 7741,'-12'6'-22,"0"-1"0,9 3 1870,-3-2-1170,4-4 1,4 6-286,4-8 0,3 0 0,9 0-25,-1 0 1,-5 0 0,-1 0-162,3 0 1,2 0 0,1 0 0,0 0-90,1 0 0,-6 2 1,-1 2-1,3 1 14,1-1 1,5-2 0,1-2 0,2 0-105,-1 0 0,-1 0 0,0 0 0,3 0 34,-3 0 1,0 0 0,1 0 0,1-2-28,-2-4 1,1 4 0,-1-3 0,2 3 10,-1 2 0,-3 0 0,-1 0 0,-1 0 18,0 0 1,3 0 0,1 0 0,3 0-17,-3 0 0,-6-2 1,1-2-41,3-2 0,3 0 1,-5 6-1,1 0 18,-1 0 0,-5-6 0,-1 1-34,3 1 0,1-4 1,1 0 10,-4-1 0,1 3 0,-5-6-41,2-2 1,-5 5-1,5-3-4,-2-1 0,-2-3 0,-4 0 0,2 3 27,1 1 0,1 1 0,-6-7-3,0 1 1,0-1 0,0 1 0,2-1 12,4 1 1,-4-1 0,4 1 0,-4-1 29,-2 1 1,0 5 0,0 1 0,0-3 16,0-1 1,0-3 0,0 1-32,0-1 0,-2 7 0,-2-1-22,-2-2 0,0-1-172,6-3 0,-6 7-2066,1-1-1413,-1 8 3662,6-4 0,23 39 0,6 8 0</inkml:trace>
  <inkml:trace contextRef="#ctx0" brushRef="#br0" timeOffset="1052">2568 355 7921,'-17'0'936,"-1"0"0,6 0-315,1 0 1,5 6-293,-6 0 0,7 0 0,-7-6-46,-2 0 0,5 0-70,-3 0 0,6 0 0,-6 0-10,-1 0 1,3 0-1,-1 0-74,-3 0 0,-2 0 0,-1 0-30,0 0 0,-1 2 0,1 2 0,-1 1-109,1-1 0,-1-2 1,-1-2-1,-3 0 7,-1 0 1,0 6 0,5 0 0,1-2 13,-1-2 1,1-2 0,0 0 0,-1 0-1,1 0 1,-1 2 0,1 1 0,-1 3-37,1-2 0,5-2 0,0-2 0,-1 0 1,-3 0 0,5 0 1,-1 0 50,-2 0 1,-1 0-1,-2 0-20,-1 0 1,1 0-1,-1 0-23,1 0 0,-1 0-45,1 0 1,-1 0-108,1 0 1,5 0-1,2-2 11,3-4 1,1-3 51,6-9 1,0 1-1,0-1 36,0 1 0,0-1 0,0 1 50,0-1 0,0 1 1,0-1-1,0 1 42,0 0 0,0-1 0,0 1 1,0-1-9,0 1 1,2 5 0,2 0 0,2-1-38,-3-3 1,1-1 0,0-1-98,2 1 0,0 5-911,-6 1 1,2 5 1029,4-6 0,-12 32 0,4 1 0</inkml:trace>
</inkml:ink>
</file>

<file path=ppt/ink/ink2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5:56.159"/>
    </inkml:context>
    <inkml:brush xml:id="br0">
      <inkml:brushProperty name="width" value="0.04286" units="cm"/>
      <inkml:brushProperty name="height" value="0.04286" units="cm"/>
      <inkml:brushProperty name="color" value="#FFFFFF"/>
    </inkml:brush>
  </inkml:definitions>
  <inkml:trace contextRef="#ctx0" brushRef="#br0">88 2201 7664,'-10'0'1366,"0"2"98,5 4-1183,3-4 1,-4 5 0,10-5 0,3 2 0,3 2 0,4-2 143,1-2 0,3-2 0,-1 0 0,1 0-171,-1 0 1,1 0 0,-1 0 0,1 0-45,-1 0 0,0 6 0,1 0 0,1-3-84,5-1 1,-3-2 0,6 0 0,0 0 0,-2 0 0,3 0-1,-3 0 1,2 0 0,-2 0 0,2 0 0,-1 0 0,-1 0 177,-4 0 1,4 0-1,1 0 1,-1 0-170,0 0 0,-2 0 0,-5 0 0,1 0-27,5 0 0,-5 0 0,4 0 0,-3 0-52,-3 0 1,6 0 0,1-2 0,-3-1-19,-2-3 1,-1 0 0,-1 6 0,1 0-36,-1 0 0,7 0 0,-1 0 0,-2 0 0,-1-2 0,-3-2 0,1-2 0,-1 2 0,1 2 0,-1 2 0,0 0 0,1-1-39,-1-5 1,1 4 0,-1-4-6,1 4 1,-1 2 0,1 0 6,-1 0 0,-5 0-13,-1 0 1,-1-2 0,4-2 1,-3-2 0,-5 1 1,6 5-1,-1-2 1,1-2-11,0-2-414,-8 0 364,3-2 1,-9 1-17,-3-5 0,3-4 100,-4 5 0,4-5 0,2-1 14,0-1 0,0 7 1,0-1-34,0-2 0,0-1 0,-2-3 6,-4 1 1,4 0-1,-4-1 1,4 1 10,2-1 0,0 6 0,0 1 0,0-3 8,0-1 1,0-3 0,0 1 0,-1-1 16,-5 1 0,4-1 0,-4 1 0,4-1 0,2 1 0,0 0 0,0-1 0,0 1-5,0-1 1,-2 7-1,-2-1 1,-2-2-11,2-1 1,3-3-1,1 1 13,0-1 0,-2 1 0,-2-1 0,-2 1-11,2 0 1,2 5-1,2 0 1,0-1 6,0-3 0,0-1 1,0-1-1,0 1-13,0-1 0,-2 1 0,-2-1 0,-2 1-9,3-1 0,1 1 0,2-1 1,0 1-5,0 0 0,0-1 1,0 1-1,0-1 10,0 1 1,0-1-1,0 1 1,0-1-8,0 1 0,0-1 0,0 1 0,0-2 1,0-5 0,0 5 1,0-4-1,0 3 6,0 3 0,0-1 0,-2 1 0,-2-1 27,-2 1 0,0-3 0,6-1 0,0-2 0,0 1 1,0 3-1,0 2 0,0-1 0,0 1 0,0-1 0,-2 1 1,-2-1-1,-1 1 0,1-1 0,2 1 0,2-1 47,0 1 1,0-1 0,0 1-88,0 0 1,-2-5 0,-2 3 0,-2 3-22,2 1 0,2-1 1,2-1 40,0-1 1,-6 1 0,1-1 14,1 1 1,0-1-1,0 1-70,-2-1 0,0 1 0,4 0 19,-3-1 1,3 1-1,-4-1 1,4 1 151,2-1 1,-6 7 0,0-1 0,0 0-39,-1 3 0,3-5 0,-6 6 14,2-1 0,-3 3 0,3-4 12,-2 2 0,-1 1 1,-7 3-71,1-2 1,5 0 0,0 6 0,-1 0 32,-3 0 1,5-6 0,-1 0 0,-2 2 12,-1 3 0,-3 1 0,1 0-7,-1 0 1,1 0 0,-1 0 0,1 0-33,0 0 1,-1 0 0,1 0-26,-1 0 0,1 0 0,-1 0-29,1 0 1,-1 0 0,1 0 0,-1 0-94,1 0 0,-1 0 0,1 0 51,0 0 0,-3 0 0,-1 0 0,-3 1 40,3 5 1,2-4 0,1 4 0,-1-4 0,-4-2 0,3 6 0,-3 0 0,3-1-11,3 3 0,-6-6 1,-1 6-1,3-2-38,2 0 0,-1 5 1,-1-5-1,-2 0 5,1 2 0,3-5 1,1 7-1,1-2 2,0-4 1,-1 4-1,1-1 1,-1 1 17,1 0 1,5 0 0,0-4 0,-1 3 35,-3 3 1,5-6 0,1 4 0,0-3-48,1 1 0,5 2 0,-4-4-20,0 2 0,6 2 0,-6-5-132,1 3 1,5 2 10,-4-2 0,4-2 177,2 7 0,0 1 0,0 5 41,0 1 0,0-6 0,0-1 0,0 3-8,0 1 1,0-3 0,0 0-1,0 1 8,0 3 1,0 1-1,0 1 1,0 1 1,0 4 1,0-3-1,0 3 1,0-2-19,0 3 0,0-3 1,0 6-1,0-2 0,0-3 1,0-1-1,0 0 1,0 3-16,0-3 1,0-2 0,0 1 0,0 1 60,0 2 0,0 1 1,0-7-1,0 1 6,0-1 0,0 1 0,0-1 0,0 2-31,0 5 1,0-5-1,0 4 1,0-3-19,0-3 1,0 1 0,0-1-1,0 1-4,0-1 0,0 1 0,0-1 0,0 1-2,0-1 0,0 0 1,0 1-1,0-1 43,0 1 0,0-1 1,0 1-1,0-1 1,0 1 0,0-1 0,0 1 0,0-1-34,0 1 1,0-1-1,0 1 1,0-1 11,0 0 0,0 1 1,0-1-13,0 1 1,0-1 0,0 1 0,0-1 13,0 1 0,0-1 0,0 1 14,0-1 1,0 1 0,0-1-22,0 0 1,0-5 0,0 0-15,0 1 0,0 3-4,0 1 0,0 1 0,0-1-9,0 1 1,0-7 0,0 1 33,0 2 0,0-5 0,0 3-9,0 2 1,0 1 0,0 3-8,0-1 1,0-5 0,0-1-10,0 3 1,0 1 0,0 3 0,0-1 0,2-1 0,2-3 0,2-1-65,-3 2 1,-1-5-229,-2 3-89,0 0 1,0-1-943,0 1-1272,0-8 2600,0 4 0,-15-32 0,-5-5 0</inkml:trace>
</inkml:ink>
</file>

<file path=ppt/ink/ink2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6:01.814"/>
    </inkml:context>
    <inkml:brush xml:id="br0">
      <inkml:brushProperty name="width" value="0.04286" units="cm"/>
      <inkml:brushProperty name="height" value="0.04286" units="cm"/>
      <inkml:brushProperty name="color" value="#FFFFFF"/>
    </inkml:brush>
  </inkml:definitions>
  <inkml:trace contextRef="#ctx0" brushRef="#br0">88 1520 8099,'-10'0'3243,"2"0"-2951,8 0 1,0 2-32,0 4 1,0-2-147,0 7 1,2-7-1,4 2-303,6-4 0,-2-2 0,1 0-96,3 0 0,-5 0 1,3 0 182,2 0 1,-5-8 160,3-3 0,-8 1 0,2-2 90,-4-1 1,-2 3 13,0-2 0,-2 3 1,-2-5 37,-2 2 1,-8 9-110,3-3 0,-5 4 1,1 4-19,3 4 1,-1-3 0,5 9-66,-2 2 0,6-5 0,-2 3-116,4 2 1,2 1 1,0 3 1,2-3-1,2-1-94,2-3 1,8-7 37,-3 2 0,5-4 132,1-2 0,-5-2 0,-2-4 83,-3-5 1,-1 1 0,-6-2 98,0-1 0,0 3-39,0-2 1,-2 3-9,-4-3 0,-3 2-82,-9 4 0,7 4-116,-1-3 0,8 5-95,-2 5 1,4 5-66,2 8 0,2-9-121,4-3 0,-2-4 146,8-2 1,-7 0 308,7 0 0,-6 0 1,4-2 417,-3-4-285,-1 4 0,-8-7-167,-4 3 1,-3 4-117,-9-4-3085,9 4 3152,1 10 0,8-6 0,0 6 0</inkml:trace>
  <inkml:trace contextRef="#ctx0" brushRef="#br0" timeOffset="547">629 1555 10006,'0'10'1127,"0"-1"-1124,0-3 1,2-4-578,4 4 409,-4-4 1,8-8 165,-4 0 1,-5-7 130,5 1 1,-4 2 47,-2-1 0,0 5 0,-2-4 32,-4 2 0,3 3-94,-9 5 0,6 0-82,-6 0 0,9 7-211,-3 5-238,4-4 282,2 7 1,8-13 92,3 4 1,-3-12 0,0-3 46,0-1 1,-7 0 81,5 4 0,-4-3-281,-2-9 1,-2 8-143,-4 5 0,-3 1 332,-9-2 0,-22-27 0,-7-14 0</inkml:trace>
  <inkml:trace contextRef="#ctx0" brushRef="#br0" timeOffset="864">420 1066 7690,'-12'0'931,"0"0"0,7 0-459,-7 0 0,8 2-322,-2 4 1,6-4-1,4 6-129,2-1 0,8-5-205,-3 4 0,-1-4 0,2-2 25,1 0 1,-3 0 204,1 0 0,-7-8 199,2-3 1,-4-5 88,-2-1 0,-2 7-248,-4 4 0,2-2-612,-7 2-448,-1 1 1,-3 7-468,3 3 1441,4 5 0,16 62 0,2 13 0</inkml:trace>
  <inkml:trace contextRef="#ctx0" brushRef="#br0" timeOffset="1197">385 1380 9016,'-16'18'0,"7"-3"0,9-3 0,9-6 365,7-4 0,-5-2-563,1 0 0,-6 0 220,6 0 1,-9-2 94,3-4 1,-4 2-21,-2-7 1,0 5 31,0-6-129,-8 8 0,22-42 0,-2-3 0</inkml:trace>
  <inkml:trace contextRef="#ctx0" brushRef="#br0" timeOffset="1582">944 996 7920,'-12'0'3490,"0"0"-3254,8 8 1,-3-4-138,7 7-596,0-7 0,2 4 37,3-8 1,-1 0 312,8 0 0,-8-8 0,4-1 158,-1-1 1,-5-6 192,4 5 1,-4 1-1,-4 0-53,-4 3 1,2 1 0,-5 4 0,-1-2-589,0-2 0,5 0-1233,-7 6 1670,0 0 0,-21-7 0,-4-3 0</inkml:trace>
  <inkml:trace contextRef="#ctx0" brushRef="#br0" timeOffset="1967">315 717 7690,'-6'11'0,"-2"-1"1134,-1-2-785,5 5 1,-4-3-422,8 8 1,8-9-6,3-3 0,5-4 0,1-2-30,1 0 1,-6 0-1,-1 0 145,3 0 0,-7-2 325,-1-4 0,2-3-146,-2-9 0,-2 8 0,-8 3-110,-2-1 0,-8 6-438,3-4 0,1-2-480,-1 3 1,5-1 810,-6 6 0,0 62 0,-5 15 0</inkml:trace>
  <inkml:trace contextRef="#ctx0" brushRef="#br0" timeOffset="2317">123 1118 7653,'-12'0'1044,"1"0"-836,7 0 1,-4 2-330,8 4 85,0-4 1,2 12 44,4-8 0,-2-1-219,7-5 168,-7 0-118,4 0 182,-8 0-833,0-7 811,0 5 0,23 17 0,6 14 0</inkml:trace>
  <inkml:trace contextRef="#ctx0" brushRef="#br0" timeOffset="2716">874 1293 7710,'-8'10'1709,"4"-2"-949,-7-8 1,7 1-391,-2 5-693,4-4-144,2 14 1,8-14-22,3 4 0,-1-5 417,2-1 0,-9-1 1,5-3 226,0-2 0,-6-2 130,4 2 1,-4 2 90,-2-7 0,-2 7-513,-4-2 0,2 4-1423,-8 2 1559,9 0 0,-5-23 0,8-6 0</inkml:trace>
  <inkml:trace contextRef="#ctx0" brushRef="#br0" timeOffset="3125">752 717 7771,'-10'2'1756,"4"4"0,4-3-1308,2 9 0,0-6-467,0 6 0,6-7 1,2 5-323,1-2 0,-3-2-16,6-6 0,-6 0 317,5 0 0,-7-2 1,2-4 158,-4-6 0,-2 3 0,0-3 1,-2 0-1,-2 1 0,-4 1-1033,-1 2-164,-3-5 0,0 11 1078,1-4 0,7 50 0,-4 15 0</inkml:trace>
  <inkml:trace contextRef="#ctx0" brushRef="#br0" timeOffset="3499">647 944 8950,'-10'11'1200,"4"1"0,4 0-1170,2 5 0,0-5 0,2-2-155,4-3 0,-2 1-244,8-2 1,-7-4 168,7 4 0,-6-4 1,4-4 138,-3-4 1,-1-4 221,-6-7 1,0-1-20,0 1 0,0 5-184,0 0 1,-2 9-1,-2-5-634,-1 0 1,-3 6 675,2-4 0,-4-19 0,-7-4 0</inkml:trace>
  <inkml:trace contextRef="#ctx0" brushRef="#br0" timeOffset="3918">594 385 7710,'0'17'701,"0"1"1,-5-6 220,-1-1 1,0 1-638,6 5 1,8-7-297,3-4 0,5-4-108,1-2 0,1 0 7,-1 0 0,-1-2 0,-3-2 0,-3-4 55,-2-2 1,-2 5 0,-6-7 152,0-2 1,0-1-2,0-3 0,-2 3 0,-2 1 88,-2 3 1,-8 7-201,3-2 0,1 4 0,-2 2-590,-1 0 4,5 0 1,-2 2-228,5 4 1,3-2 829,-4 7 0,4 9 0,2 7 0</inkml:trace>
  <inkml:trace contextRef="#ctx0" brushRef="#br0" timeOffset="4366">36 717 7711,'0'17'443,"0"-5"670,0 0-1231,0-9 0,0 7-49,0-4 0,1-4-34,5 4 121,-4-4 1,6-4 14,-8-4 0,0-4 231,0-7 1,-2 5 62,-4 0 1,2 9-7,-7-3 1,5 4 85,-6 2-1171,8 0-613,-3 0 1475,7 0 0,54-31 0,14-8 0</inkml:trace>
  <inkml:trace contextRef="#ctx0" brushRef="#br0" timeOffset="4749">210 298 7757,'-11'0'1107,"-1"0"1,8 2-712,-2 3 0,4-1-396,2 8 0,0-6 0,2 3-45,4-1 0,-2-2-120,8-6 1,-7 0 61,7 0 0,-6 0 26,5 0 1,-7-2 92,2-4 1,-4 2 234,-2-7 0,-6 5-60,0-6 1,-7 8-134,1-1-1055,4 3-1287,1 2 2284,7 0 0,31 0 0,8 0 0</inkml:trace>
  <inkml:trace contextRef="#ctx0" brushRef="#br0" timeOffset="5116">367 71 7710,'-17'0'1631,"-1"0"-546,9 0-849,-7 0 1,16 0 43,0 0 1,2 0-386,10 0 1,-6 2-384,5 3 0,1-3-253,5 4 661,-7-4 1,4-10 109,-9-3 1,1 1 176,-6-2 0,-8 3 66,-3-3 1,1-2-249,-1 9 0,5-1-992,-6 6-55,8 0 1022,-4 0 0,8 8 0,0 1 0</inkml:trace>
  <inkml:trace contextRef="#ctx0" brushRef="#br0" timeOffset="5601">856 123 7729,'-11'0'0,"-1"0"0,0 0 2896,-5 0-2319,7 8 1,2-4-355,8 7-210,0-7 0,8 4-316,4-8 0,3 0 1,3 0 0,-6 0 296,-1 0 1,-5-2-1,4-4 166,-3-5 0,-1 1 218,-6-2 0,0 6-308,0-5 1,-2 7-1,-2-4-1522,-1 0-1139,-1 6 2591,6-5 0,0 76 0,0 19 0</inkml:trace>
  <inkml:trace contextRef="#ctx0" brushRef="#br0" timeOffset="5899">944 420 7729,'-12'6'940,"0"0"0,8 1 351,-1-1-740,3-4-459,2 6 1,2-2-167,3-1 0,5 1-429,8-6 0,-7 0 155,1 0 0,-8-2-270,2-3 0,-4 1 6,-2-8 0,0 0 0,0-5 612,0-1 0,-8 1 0,-25-39 0,-14-10 0</inkml:trace>
  <inkml:trace contextRef="#ctx0" brushRef="#br0" timeOffset="6199">647 18 7729,'-12'0'1079,"0"0"0,7 0 204,-7 0-1060,8 0 1,-2 2-174,12 4 1,-2-4-569,8 4 1,-7-4-243,7-2 513,0 0 1,-3-2-92,-3-4-914,-4 4 1252,-2-6 0,-31 16 0,-8 2 0</inkml:trace>
  <inkml:trace contextRef="#ctx0" brushRef="#br0" timeOffset="6468">53 123 7729,'-10'8'0,"1"-4"-1248,3 7 1248,4-7 0,25-12 0,16-11 0</inkml:trace>
</inkml:ink>
</file>

<file path=ppt/ink/ink2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6:14.729"/>
    </inkml:context>
    <inkml:brush xml:id="br0">
      <inkml:brushProperty name="width" value="0.04286" units="cm"/>
      <inkml:brushProperty name="height" value="0.04286" units="cm"/>
      <inkml:brushProperty name="color" value="#FFFFFF"/>
    </inkml:brush>
  </inkml:definitions>
  <inkml:trace contextRef="#ctx0" brushRef="#br0">297 18 8466,'0'-10'5015,"0"2"-4263,0 8 1,0 2-376,0 4 0,0 4 1,0 9-183,0 5 0,-6-5 0,-1 6 0,-1-1-84,0-1 1,-6 8-1,3 0 1,-5 6-4,-1 4 0,-1 5 0,1-3 0,-3 1-36,-3 5 1,4-4 0,-5-1-1,5-1-23,2-4 1,1-10-1,3-4 1,3-2-31,2 1 0,2-7-123,6-5 93,0-8 1,0 1-9,0-10 1,2 3 0,4-4 111,6 4 0,3 2 0,3-2 47,-1-4 1,1 4 0,-1-4 0,0 3-42,1-3 0,1 4 0,3-4 0,1 2-46,-2-2 0,5 4 1,-1-5-1,0 1-38,0 0 1,4-2 0,-3 4 0,1-2-26,4 3 1,-6-5 0,0 2-1,-1 2 53,-1 2 0,0-4 0,-5 0 0,-1 3 19,0 1 0,-5 2 1,-2-2-1,0-2 309,-1-2-90,-5 0 0,2 6 68,-12 0 1,2 2-169,-7 4 1,5-4-1,-4 6 1,0-3-237,1 1 0,3 6 0,-4-4 0,0-1-9,1 1 1,3 6 0,-6-3-1,-1 7 38,-3 5 0,5-1 0,-1 7 0,-2 0 14,-1-2 1,-3 12 0,1-4 0,-1 3 49,1 5 1,-1-4-1,1 8 1,0-1 5,-1-1 1,1 3 0,1-7-1,2-2-32,3-2 0,1-4 0,-2-4 0,7-6-231,3-4 1,-4-1-1068,0-1-2165,0-7 2427,6-2 1,2-14-1,2-2 1024,2-1 0,7-42 0,-3-15 0</inkml:trace>
</inkml:ink>
</file>

<file path=ppt/ink/ink2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6:52.275"/>
    </inkml:context>
    <inkml:brush xml:id="br0">
      <inkml:brushProperty name="width" value="0.025" units="cm"/>
      <inkml:brushProperty name="height" value="0.025" units="cm"/>
      <inkml:brushProperty name="color" value="#FFFFFF"/>
    </inkml:brush>
  </inkml:definitions>
  <inkml:trace contextRef="#ctx0" brushRef="#br0">0 0 20013,'10'0'614,"-2"0"1292,-8 0-576,0 0-944,7 0 1,-3 0 0,8 0-77,1 0 1,3 0 0,1 0-66,1 0 0,-1 0 0,1 0 0,1 0-61,5 0 0,-3 0 1,6 0-1,0 0-58,0 0 0,3 0 1,4 0-1,-1 0-86,-3 0 0,3 0 1,-4 0-1,4 0 15,2 0 1,-1 0-1,-1 0 1,-1 0 19,-3 0 0,-2 0 0,4 0 0,-4 0-57,-2 0 1,4 0 0,-3 0 0,-1 0-37,0 0 0,4 0 1,-4 0-1,3 0 21,3 0 1,0 0 0,0 0 0,-2 0 44,2 0 0,-4 0 1,2 0-1,2 0 9,2 0 1,2 0 0,0 0-1,-2 0-4,-4 0 1,8 0 0,-6 0-1,0 0 37,2 0 1,0 0 0,2 0 0,0 0 18,0 0 1,2 0 0,1 0 0,5 0-87,2 0 1,-1 0 0,5 0 0,-3 0-5,3 0 1,1 0 0,5 0-1,1 0-48,2 0 1,0 0 0,-3 0 0,1 0-39,2 0 0,8 0 1,-2 0-1,2 0 69,-2 0 0,4 0 1,-4 0-1,4 0 41,2 0 1,0 0 0,0 0 0,0 0-3,-1 0 1,1 0 0,0 0 0,0 0-28,0 0 0,0 0 0,2 0 0,-1 0-24,-1 0 1,4 0 0,-10 0 0,4 0-18,2 0 0,5 0 1,1 0-1,-2 0 23,-2 0 1,-2 0 0,1 0 0,3 0-14,2 0 1,-6 0-1,-6 0 1,2 0-80,2 0 1,5 0-1,-1 0 1,-6 0 75,-4 0 0,4 0 1,-2 0-1,2 0 28,-2 0 1,4 0-1,-4 0 1,2 0 0,-2 0 1,10 0 0,-6 0 0,0 0 48,-2 0 1,-8 0 0,6 0 0,0 0-86,-2 0 0,4 0 1,-6 0-1,0 0-64,0 0 1,5 0-1,-7 0 1,-2 0 54,-2 0 1,5 0 0,-1 0 0,-2 0 118,-2 0 1,5 0 0,-1 0 0,0 0-19,2 0 1,0 0 0,4 0-1,-5 0-38,-5 0 1,4 0 0,0 0 0,-1 0-58,-3 0 1,-2 0 0,1 0 0,-1 0-44,1 0 0,5 0 0,0 0 0,-2 0 74,-1 0 1,-1 0-1,2 0 1,2 0 18,-1 0 1,3 0 0,-2 0 0,0 0 69,2 0 1,1 0 0,5 0-1,-2 0-26,2 0 0,-4 0 0,2 0 0,2 0-78,2 0 0,-4 0 1,0 0-1,0 0-20,-2 0 0,10 0 0,-6 0 0,0 0 30,1 0 1,1 0 0,4 0-1,0 0 7,-2 0 1,2 0-1,-12 0 1,2 0 8,4 0 1,6 0-1,-1 0 1,-3 0-6,0 0 1,-2 0-1,0 0 1,-2 0-55,2 0 0,-6 0 0,1 0 0,-3 0-15,0 0 1,6 0 0,-6 0 0,0 0-2,3 0 0,-7 0 0,6 0 0,-2 0 74,0 0 1,1 0-1,-7 0 1,0 0-15,1 0 0,5 0 0,0 0 0,-1 0-9,-3 0 0,-2 0 0,1 0 0,-1 0 5,0 0 1,-1 0-1,-3 0 1,-1 0-1,2 0 1,1 0-1,2 0 1,-1 0 10,-5 0 1,5 0-1,-5 0 1,3 0-17,-2 0 1,1 0 0,-5 0 0,-1 0 13,1 0 1,6 0 0,-5 0 0,1 0-1,-4 0 0,1 0 0,1 0 1,0 0-9,-1 0 0,1 0 0,-4 0 0,2 0-26,-3 0 0,5 0 0,-2 0 1,-2 0-8,-2 0 1,-3 0 0,3 0 0,0 0-17,-2 0 0,4 0 0,-10 0 0,4 0 17,2 0 0,-2 0 1,-2 0-1,-2 0 63,2 0 1,-4 0 0,2 0-1,2 0 9,2 0 1,0 0 0,-1 0 0,-3 0-11,2 0 0,-4 0 1,0 0-1,0 0-6,0 0 0,-3 0 0,5 0 0,0 0-63,-2 0 1,-2 0-1,-7 0 1,-1 0-8,1 0 1,5 0 0,0 0-1,-1 0 41,-3 0 1,-2 0-1,3 0 1,1 0-5,2 0 0,1 0 0,-7 0 0,1 0 17,-1 0 1,1 0 0,-1 0-1,1 0 11,-1 0 0,0 0 1,1 0-1,-1 0-11,1 0 1,-1 0 0,1 0 0,-1 0-16,1 0 1,-1 0-1,1 0-10,-1 0 0,1 0 0,-1 0 0,0 0 13,1 0 0,-1 0 0,1 0 37,-1 0 1,1 0 0,-1 0 0,1 0 1,-1 0 1,1 0-1,-1 0 1,1 0 38,-1 0 0,-5 0 1,-1 0-1,3 0-59,1 0 1,3 0 0,-1 0 0,1 0-10,-1 0 0,1 0 0,-1 0 0,1 0 1,-1 0 0,-5 0 1,-1 0-113,3 0 1,2 0-612,1 0 324,0 0 398,-7 0 0,-49 0 0,-19 0 0</inkml:trace>
</inkml:ink>
</file>

<file path=ppt/ink/ink2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7:08.660"/>
    </inkml:context>
    <inkml:brush xml:id="br0">
      <inkml:brushProperty name="width" value="0.025" units="cm"/>
      <inkml:brushProperty name="height" value="0.025" units="cm"/>
      <inkml:brushProperty name="color" value="#FFFFFF"/>
    </inkml:brush>
  </inkml:definitions>
  <inkml:trace contextRef="#ctx0" brushRef="#br0">71 18 19978,'-8'10'-83,"4"3"1,-6-5 341,3 2 1,-1-4-1,4 5 436,-2 3 1,0-4-1,6 1-409,0 3 1,0-4 0,0 1-55,0 3 1,0 1-1,2 3 1,2-1-26,2 1 1,0-1-1,-6 1 1,0 1-31,0 4 1,0-1 0,2 7-1,2 0-57,2-2 1,-1 6-1,-5-4 1,0 2-91,0-2 0,0 2 0,0-5 0,0 1 11,0 4 0,0 0 0,0-2 0,0-4 28,0 0 1,0-5 0,0 5 0,0-2-2,0 1 0,0 5 0,-2-6 0,-1 0 32,-3 2 1,0-3-1,6 5 1,0 0 3,0 0 1,0-5-1,0 3 1,0-2-28,0 0 1,0 7 0,0-7 0,0 0 17,0 2 0,0-3 0,0 5 0,0-2-1,0-4 1,0 1 0,0-1 0,0 2 10,0-1 1,0 3 0,0-2 0,0-1-21,0-3 1,0 4 0,0 1 0,0-3-31,0-2 1,-6 1 0,0 1 0,2 2-17,2-1 1,2-3-1,0-1 1,0-1-25,0 1 1,0 5-1,0 0-60,0-2 1,0-1 0,-2-3 0,-1 1-1,-3-1 0,0-5 1,6 0 74,0 1 1,0 3 0,0 1 15,0 1 1,0-1-1,0 0 49,0 1 1,0-1 0,0 1-70,0-1 1,0 1 0,2-1-40,4 1 0,-4-7 1,3 1-20,-3 2 0,0-5 1,2 3 0,2 2 0,2-5 0,-4 3 2,2 1 0,5-3 0,-3 0 90,2-2 1,-5-1 0,7-3 30,2 2 0,1 2 1,3-4 16,-1 2 0,3-1-7,3-5 0,-4 0 1,4 0-1,-3 0 40,-3 0 1,1 0-1,-1 0 1,1 0-50,-1 0 0,1 0 0,-1 0 0,1 0-5,-1 0 1,1 0 0,-1 0 0,0 0-89,1 0 0,-1 0 0,1 0 0,-1 0 0,1 0 0,-1 0 0,1 0 0,-1 0 0,1 0 0,-1 0 0,1 0 0,-1 0 0,1 0 0,-1 0 0,0 0 0,-5 0 0,0 0 0,1 0 0,3 0 0,1 0 0,1 0 0,-1 0 0,1 0 0,-1 0 0,1 0 0,-1 0 0,1 0 0,-1-2 0,0-1 0,1-3 0,-1 2 0,1 2 0,-6 2 0,-1 0 0,3 0 0,1 0 0,3 0 0,-1 0 0,1 0 0,-1 0 0,1 0 0,-1 0 0,1 0 0,-1 0 0,0 0 0,1 0 0,-1 0 0,1 0 0,-1 0 0,1 0 0,-1 0 0,-5 0 0,0 0 0,1 0 0,-3 0 0,1 0 0,3 0 0,-4 0 0,1 0 0,3 0 0,1 0 0,3 0 0,-1 0 0,1 0 0,-6 0 0,-1 0 0,1-2 0,5-2 0,1-2 0,-9-1 0,-1 3 0,0-2 0,-4-6 0,6 4 0,-1 1 0,1-1 0,-6-6 0,4 3 0,-1-5 0,-5 4 0,4 1 0,-4-3 0,-2-1 0,6-3 0,0 1 0,-2-1 0,-2 7 0,-2-1 0,0-2 0,0-1 0,0-3 0,0 1 0,0 0 0,0-1 0,0 1 0,0-1 0,0 1 0,0-1 0,0 1 0,0-1 0,0 1 0,0-1 0,0 1 0,0-1 0,0 1 0,0 0 0,0-1 0,0 1 0,0-1 0,0 1 0,0-1 0,0 1 0,0-1 0,0 1 0,0-1 0,0 1 0,0-1 0,0 1 0,0-1 0,0 1 0,0 0 0,0-1 0,0 1 0,0-1 0,0 1 0,0-1 0,0 1 0,0-1 0,0 1 0,0-1 0,0 1 0,0-1 0,0 1 0,0 0 0,0-1 0,0 1 0,0-7 0,0 1 0,0 2 0,0 1 0,0 3 0,0-1 0,0 1 0,0-1 0,0 1 0,0-1 0,0 1 0,0 0 0,0-1 0,0 1 0,0-1 0,0 1 0,0-1 0,0 1 0,0-1 0,0 1 0,0-1 0,0 1 0,0-1 0,0 1 0,-2 0 0,-2-1 0,-2 1 0,0-1 0,6 1 0,0-1 0,-2 1 0,-2-1 0,-2 1 0,1-1 0,5 1 0,0-1 0,0 1 0,0-1 0,-2 1 0,-4 0 0,4-1 0,-4 1 0,4-1 0,2 1 0,0-1 0,0 1 0,-6 5 0,0 0 0,3-1 0,1 3 0,2-1 0,0 5 0,0-6 0,0 0 0,0-5 0,0 5 0,0 1 0,0 5 0,0-6 0,0-1 0,0 3 0,0-2 0,0 1 0,0-7 0,0 1 0,0-1 0,-2 3 0,-2 1 0,-2 3 0,-2 5 0,2-6 0,3 2 0,-9-3 0,-2 1 0,5 8 0,-1-4 0,0 3 0,1-1 0,3-6 0,-6 6 0,-2 3 0,-1 1 0,-3 0 0,1-2 0,0-2 0,-1 0 0,1 6 0,-1 0 0,1 0 0,-1 0 0,1 0 0,-1 0 0,1 0 0,-1-2 0,1-4 0,-1 4 0,1-3 0,0 3 0,-1 2 0,1 0 0,-1 0 0,1 0 0,-1 0 0,1 0 0,-1 0 0,1 0 0,-1 0 0,1 0 0,-1 0 0,1 0 0,5 0 0,1 0 0,-3 0 0,-1 0 0,3 0 0,0 2 0,-1 3 0,-3-3 0,-1 4 0,-1-4 0,1 0 0,-1 2 0,1 2 0,-1 0 0,1-6 0,-1 0 0,1 2 0,0 1 0,-1 3 0,1 0 0,-1-4 0,1 4 0,-1-4 0,1 5 0,-1 1 0,1-6 0,-1 4 0,1-4 0,5-2 0,1 0 0,-3 0 0,-2 2 0,-1 4 0,0-4 0,-1 3 0,6-3 0,1-2 0,-1 0 0,-5 0 0,5 0 0,0 0 0,1 0 0,-7 0 0,7 0 0,1-2 0,2-3 0,-5 3 0,1-4 0,-4 4 0,-1 2 0,0 0 0,-1 0 0,6 0 0,1 0 0,-3 0 0,4 0 0,-1 0 0,-3 0 0,5 0 0,-3 0 0,0 0-1490,-5 0 0,5 0-4020,1 0 5510,7 0 0,50 0 0,22 0 0</inkml:trace>
  <inkml:trace contextRef="#ctx0" brushRef="#br0" timeOffset="2249">927 507 20420,'-12'0'1440,"0"0"0,6 0-3,-5 0-702,7 8 1,-6-6-88,4 4 0,3 3-376,-9 3 1,6 3-1,-6 3 1,1-1-71,1 1 0,-5-1 1,3 3-1,-4 3-42,-1 6 0,-1-2 1,1 2-1,-2 2-57,-5 2 1,3 2 0,-6 0 0,2 0-122,3 0 1,-3 0-1,2 0 1,-1 0-90,-1 0 0,6-6 1,-5-2-1,5-2 74,2-3 1,5-3-1,0-1 1,1-1 6,1 1 0,0-9 0,6-1 186,-1 0 23,-1-6-226,6 5 0,2-7 145,4 0 0,-3 0 122,9 0 1,0 0-84,5 0 1,1 0-1,-3-1 1,-1-3-8,-3-2 0,1 0 0,5 6 0,1-2-21,-1-4 0,3 4 1,1-5-1,4 1-66,3 0 0,-5-2 0,6 4 0,2-4-38,2-1 1,2 5-1,0-4 1,-2 2-47,-4 0 0,4-5 0,-4 5 1,4 2 1,2 2 1,-6-4-1,-2 1 1,0 1 5,1 2 1,-7 2-1,2 0 19,-3 0 1,-3 0 85,1 0 0,-7 0 264,1 0-120,-8 0-220,3 0 0,-14 0 0,3 2 0,-8 4 0,2-3 0,-3 7 0,3 0 0,2-1 0,-5 1 0,1 4 0,-3-3 0,-3 3 0,1 3 0,-1 5 0,1 3 0,-1 2 0,-5-4 0,-2 7 0,0-1 0,-1-2 0,-5 6 0,4-4 0,-2 4 0,0 2 0,2 0 0,-4 0 0,4-2 0,1-4 0,3 2 0,4-8 0,-1-1-119,3-3 1,-3-7-1,13-3-943,-3-1-633,6 6 1,-4-14-2163,8 0 3857,0 0 0,31-55 0,8-3 0</inkml:trace>
</inkml:ink>
</file>

<file path=ppt/ink/ink2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7:17.859"/>
    </inkml:context>
    <inkml:brush xml:id="br0">
      <inkml:brushProperty name="width" value="0.035" units="cm"/>
      <inkml:brushProperty name="height" value="0.035" units="cm"/>
      <inkml:brushProperty name="color" value="#FFC114"/>
    </inkml:brush>
  </inkml:definitions>
  <inkml:trace contextRef="#ctx0" brushRef="#br0">382 0 20072,'-17'0'1697,"-1"0"0,9 2 656,3 4-1999,4-4 0,8 8 0,2-6 0,-1 4-81,1 1 0,6-3 1,-3 4-118,5-2 0,-5 3 0,-1-3 0,0 0-59,0-1 0,-5 5 0,7-6 98,2-2 794,-7 6-750,1-9 0,-10 7 1,-4-8-103,-5 0 1,1-6 0,-2 1 0,-1-1-10,-3-2 0,-1 6 0,1-6 0,3 2-2,1 1 1,0-1 0,-5 6-199,0 0 0,5-6-170,0 0 0,8 2 72,-1 10 1,10 4 0,7 7 61,4 1 0,1-3 0,-2-1 0,-1-3 50,-2 3 0,-1-4 0,5 1 0,-3 1 50,-1-2 0,-6 3 1,6-5 363,1 2 795,-5-6-959,0 3 0,-16-7 0,-4 0 0,-3 0-192,-3 0 0,7-5 0,-1-1 0,-2 0 0,-1-2 0,-3 6 0,1-4 0,1 3 0,5-3 0,-5 4 0,5-4 0,-5 4 0,6 4-55,5 4 1,10 4-1,7 5-125,4-3 1,1 3-1,1-5 92,-1 0 1,0 3 0,-1-5 83,-4 2 1,3-6 975,-3 1-972,-4 5 0,-3-8 0,-10 4 0,-7-4 0,-4-4 0,-1-2 0,-1-2 0,1 2 0,0-4 0,-1 3 0,1 1 0,-1 2 0,1 2 0,-1 0 0,7 0 0,-1 0 0,8 0 0,-2 8-120,12 3 1,2 5 0,5-1-1,-3-1-30,-2-2 0,3-7 1,-3 5 249,2-2 313,2 5 1,-3-9-414,-3 8 0,-6-8 0,-6 2 0,-5-4 0,-5-2 0,-1 0 0,-1 0 0,1 0 0,-1 0 0,-1 0 0,-2 0 0,-3 0 0,3 0 0,1 0 0,3 0 0,0 0 0,5 0 0,0 0 0,10 0-58,2 0 0,6 2 1,8 1-1,-3 5 0,5 0 1,3 0-1,5-3 1,-3 1-1,-2 2 0,-1 0 1,-1 2-242,1-1 0,-1-3 0,1 4 598,-1-2 1,-7-1 10,-4-1 1,-6-4 0,-6 4-311,-6-4 0,-9-2 0,-2 0 0,1 0 0,3 0 0,-1-2 0,-1-2 0,-2-2 0,1 2 0,3 2 0,2 2 0,-1 0 0,6 0 0,1 0-123,7 0 1,-2 2-146,12 4 0,4-4 0,5 6 0,-1-2 115,-3-1 0,1 7 0,5-6 66,1-2 0,-6 4 430,-1-3 187,1 1 1,-2-4-349,-5 4 0,-5-4 0,-5 6-182,-7-1 0,-4-3 0,-1 6 0,-1-2 0,7-2 0,-1-6 0,6 5-336,-5 1 158,7 0 1,4-6 0,11 0-33,5 0 0,-4-6 1,-1-2-1,3 1 52,1-1 1,3-6-1,-1 3 1,1-3 43,-1 3 1,1-5 0,-1 6 55,1 1 0,-1-5 0,-1 6 572,-5-1 0,-1 5 239,-4-2 0,-4 6-648,4 6 1,-6 1 0,-4 7-106,-2-2 0,0-7 0,6 7 0,-8 0 0,6-1-173,-3 1 0,5-8-236,5 2 0,-1-4 0,6-4-137,-2-4 0,5 2 203,-1-8 1,1 7 0,1-5 239,-2 2 0,-1-4 1529,7 7-217,-8-1-578,5 6 1,-13 8-632,4 3 0,-4-1-23,-2 2 0,2-9-423,4 3 1,-3-4 0,9-2-29,2 0 0,-5-2 0,3-4 168,2-5 0,-5-3 1,1 1-1,0 3-131,-1 2 0,-3 0-21,6 3 1,-2 1 1409,1-8 1,3 10-225,-8 2 0,1 2 499,-1 10 1,-4-1-1228,4 7 0,2-7-142,-2 1 1,1-8-550,-1 2 0,-2-4 272,8-2 0,-7 0 0,7 0 198,2 0 0,-5 0 0,1-2 0,0-2 92,-1-2 1,-3 0 0,4 4 151,-2-3 0,0 3 0,-3-4 101,7 4 1,-2 2 48,1 0 1,-5 0 311,6 0-372,-8 0-121,11 0 164,-5 8 1,0-5 464,-5 9-494,-3-8 1,-4 4 0,-3-8-103,-7 0 0,2 0 0,-1 0-14,-3 0 1,-1 0 0,-3 0 33,1 0 0,-1-2 0,1-2-86,-1-2 1,7 0-279,-1 6 135,8 0 0,-10 8 134,9 4 0,5-3 0,5 3 59,-1 2 0,4-5 0,0 1 1,0 0 59,-1-1 0,5-3 0,-4 4 429,1-2 51,-5 5 0,4-9-399,-8 8 1,-2-8 0,-4 2-151,-5-5 0,1-1 0,-2 0 0,-1 0 0,-3 0 0,-1 0 0,-1 0 0,1 0 0,-1 0 0,1 0 0,-1 0 0,1 0 0,5 0-24,1 0 0,7 2-359,-2 4 0,6 4 255,6 7 0,4 1 1,7-1 130,0 1 1,-5-7 177,0 1 1,-3-6 645,3 6-827,4-9 0,-22 5 0,0-8 0,-8 0 0,-3 0 0,-1 0 0,1 0 0,0 0 0,-1 0 0,1 0 0,-1 0 0,1 0 0,-1 0 0,1 0 0,-1 0 0,1 0 0,7 2 0,4 4 0,4 6 0,10-3 0,2 3 0,1 0-167,1-3 0,0 7 0,5-7 0,-1 3 125,-5 0 1,5-1 351,-4 7 1,-3-6-268,3-1 0,-8-5 1,0 4-44,-8-3 0,0-1 0,-8-6 0,-1 0 0,-3 0 0,-1-2 0,-1-2 0,1-1 0,5-1 0,0 6 0,-1 0 0,-3-2 0,-1-4 0,5 4 0,1-4 0,7 4 0,-2 8 0,10 2-132,2 2 1,5 1 253,-5 7 1,6-7-105,-6 1-18,-1 0 0,-5-1 0,0 1 0,-2-8 0,-3 2 0,-7-4 0,-4-2 0,-1 0 0,0 0 0,-1 0 0,6 0 0,3 2 0,1 3 0,2-1 0,6 8 0,0-6-213,0 5 1,2-1-1,2 4 247,2-3 1,2-7 0,-5 4 210,3 0 1,0-4-203,-6 7-43,0-7 0,-2 4 0,-2-6 0,-4 2 0,-1 1 0,3 1 0,-6-6 0,-1 0 0,3 0 0,-2 0 0,-1 0 0,3 0 0,-2 0 0,9 0 0,-5 2-198,8 4 0,2-4 1,2 6 78,1 0 1,7-5 0,-4 7 217,2-2 0,-5-2 276,7-6 0,-8 2-375,2 3 0,-4-3 0,-2 6 0,-8-8 0,4 0-2753,-8 0 2753,8 0 0,20-31 0,13-8 0</inkml:trace>
</inkml:ink>
</file>

<file path=ppt/ink/ink2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7:21.375"/>
    </inkml:context>
    <inkml:brush xml:id="br0">
      <inkml:brushProperty name="width" value="0.035" units="cm"/>
      <inkml:brushProperty name="height" value="0.035" units="cm"/>
      <inkml:brushProperty name="color" value="#FFC114"/>
    </inkml:brush>
  </inkml:definitions>
  <inkml:trace contextRef="#ctx0" brushRef="#br0">280 227 19665,'-11'0'-89,"-1"0"0,6 0 737,-5 0 0,5-2 533,-6-4-408,8 4-39,-11-13-253,13 5-958,-6 1 1,8 3 458,0 12 0,0 3 0,0 9 0,0 1 124,0 4 1,0 5 0,0 6 0,0 1-19,0 0 1,0 0-1,0 0 1,0 0-52,0 0 0,0-8 0,0-4 0,0-3-193,0-3 0,0-5 67,0 0 1,0-10 0,0-2-1,0-12 41,0-9 1,-6-1-1,0-7 1,3 0 30,1 2 0,-4-6 1,0 4-1,0-4 73,-2-2 1,6 2 0,-5 2 0,1 2 66,0-2 1,0 5 0,4 3-1,-2 4 241,-1 1 0,-1 7-118,6-1 0,0 16 0,0 2 1,0 9-61,0 9 0,0 3 1,0 8-1,0 1 5,0 5 0,0 6 0,0 9 1,0 2 13,0-1 1,-2-1 0,-2 0-1,-2 2-81,2-1 0,0-5 0,0-7 0,-1-9-223,1-4 0,2-17-166,2 3 0,0-15 0,0-3 24,0-9 1,0-13 0,0-3 0,0-2-146,0-4 0,0-4 0,0-4 0,0-2 199,0 3 0,0 1 0,0 2 0,0-2 231,0-4 1,-2 2 0,-2-7-1,-2-1 40,2 3 1,2-1 0,2 8 0,0 2 297,0 8-84,0 6 1,0 13 0,0 8 0,0 12 89,0 9 0,0 8 1,0 10-1,0 4-50,0 1 0,0 3 0,0 5 1,0 0-97,0 1 0,0-1 0,0 3 0,0 1-56,0 2 0,-5 0 0,-1-5 0,2-1-157,2 0 0,0-5 0,-2-2 0,-2-3-66,2-3 1,2-2-1,2-2 1,0 0 77,0 0 0,0-6 0,0 0 1,0 0 35,0-2 1,-2 4 0,-1-5 0,-3-1-41,2 0 0,2 4 0,2-4 0,0 1-14,0-1 0,0 0 1,0-4-1,0 5-52,0 1 0,0-6 0,0 2 0,0-3 29,0-3 1,0 7 0,0-1 0,0-2 12,0-1 0,0-3 0,0 1 0,0-1-2,0 0 0,0 1 1,0-1-1,0 1-15,0-1 0,2 1 0,2-1-4,2 1 0,-1-1 0,-3-1 2,4-5 0,-4-1 0,6-6-36,0 2 0,-4 2 215,7-3 1,1 5-22,5 8 0,1-3 1,-1-1-91,1-3 0,-3-5 0,-1 4 0,-3-2-27,3-5 0,2 5 0,1-2 0,0-2-14,1-2 1,-1 4 0,1-1 0,-1-1 19,1-2 0,-1-2 0,1 0 0,-1 0 2,1 0 0,1 2 1,4 2-44,6 2 0,-3 0 0,-3-6 0,-4 0 0,-1 0 0,-1 6 0,1-1 0,-1-1 0,1-2 0,5-2 0,0 0 0,1 0 0,1 0 0,-6 0 0,4 0 0,-1 0 0,1 0 0,-4 0 0,5 0 0,-3 0 0,2 0 0,-3-6 0,3 1 0,-4 1 0,-1 2 0,5-4 0,1-2 0,-3 0 0,-2 1 0,-1 1 0,-1 4 0,1-2 0,-1-2 0,1 0 0,-1 4 0,1-1 0,-1-3 0,0 0 0,1 6 0,-1 0 0,1 0 0,-1 0 0,-1-2 0,-3-2 0,-1-2 0,0 0 0,5 6 0,1 0 0,-1-1 0,1-3 0,-1-2 0,0 0 0,1 6 0,-1 0 0,1 0 0,-3-2 0,-1-2 0,-2-4 0,-1-1 0,1-3 0,-2 0 0,-3 1 0,-3-3 0,0-1 0,0-3 0,2 1 0,0-3 0,-1-1 0,1-2 0,-2-1 0,-2-1 0,4 4 0,0-6 0,-2 1 0,-2 5 0,0-4 0,1 2 0,3-1 0,-2-1 0,-2 6 0,-2-7 0,0 3 0,0-2 0,0 0 0,0-2 0,0-1 0,0-3 0,0-2 0,0-2 0,0 0 0,0 1 0,0-1 0,0 2 0,0 2 0,0 1 0,0-1 0,0 0 0,0 2 0,0 6 0,0-2 0,0 1 0,0 3 0,0 2 0,0-1 0,-2-1 0,-2-2 0,-2 1 0,1-3 0,5 0 0,0-2 0,0-4 0,-2-2 0,-2-2 0,-2 0 0,2 0 0,2 0 0,2 2 0,0 2 0,0 2 0,-6 6 0,0-5 0,3 3 0,1 4 0,0 3 0,-2 5 0,-2 1 0,2-1 0,2 3 0,0 0 0,-2 0 0,-1 1 0,-1-3 0,6-5 0,0-1 0,0 1 0,0-3 0,0-1 0,0-2 0,0-1 0,0 7 0,-2-1 0,-4 1 0,4 0 0,-6-1 0,0 1 0,5-1 0,-7 1 0,2-1 0,0 7 0,3-1 0,-7-2 0,2 5 0,-1-3 0,-3-2 0,4 5 0,-1-3 0,-3-2 0,-1-1 0,-3-1 0,1 5 0,-1-3 0,1 8 0,-1 1 0,1-3 0,-1 6 0,1-4 0,-1 4 0,1 2 0,-6 0 0,-3 2 0,1 2 0,0 2 0,-6 2 0,4-5 0,-2 5 0,0 2 0,-1-6 0,-5 3 0,-1-1 0,-5 0 0,4 0 0,-4-6 0,4 0 0,2 0 0,1 6 0,-3 0 0,-2-3 0,-2-1 0,0 4 0,6 0 0,0-2 0,1-2 0,-1 4 0,2 0 0,2-3 0,1-1 0,9-2 0,-4 0 0,2 0 0,-1 0 0,1 0 0,6 0 0,-1 0 0,1 0 0,-1 0 0,3-2-2435,3-3 0,-2 1 2435,9-8 0,-1 31 0,6 3 0</inkml:trace>
</inkml:ink>
</file>

<file path=ppt/ink/ink2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7:23.858"/>
    </inkml:context>
    <inkml:brush xml:id="br0">
      <inkml:brushProperty name="width" value="0.05" units="cm"/>
      <inkml:brushProperty name="height" value="0.05" units="cm"/>
      <inkml:brushProperty name="color" value="#00A0D7"/>
    </inkml:brush>
  </inkml:definitions>
  <inkml:trace contextRef="#ctx0" brushRef="#br0">210 489 20020,'-2'-9'43,"-3"3"1,1 4 1457,-8 2-1034,8 0 1,-5 0-410,3 0-95,4 0 0,-6 2-99,8 4 1,2-4-1,2 5-12,2 1 1,1-6 140,-1 4 0,-2-4 22,8-2 1,-6 0 433,5 0-243,-7 0 0,4-2-49,-8-4-156,-8 4 1,4-6-660,-7 8-144,7 0 1,-4 2 801,8 4 0,15 81 0,-5-29 0,0-1 0</inkml:trace>
  <inkml:trace contextRef="#ctx0" brushRef="#br0" timeOffset="381">210 926 20023,'-11'0'-151,"-1"2"305,-1 4 0,3-4 1611,-2 4-1616,8-5 1,-3 7-260,7 4 1,0-2-1,2-1 48,3-1 0,-1 4 0,8-5-97,1 3 0,-3-6 114,2 2 1,-1-4 75,7-2 0,-8-2 0,-5-4 41,-3-6 1,-2 3 0,0-3 93,0-2 0,0 5 49,0-3 0,-7 8 1,-3-4 29,0 1 0,0 5-725,5-4 0,3 6-486,-4 6 0,4-2 966,2 7 0,0-7 0,0 4 0</inkml:trace>
  <inkml:trace contextRef="#ctx0" brushRef="#br0" timeOffset="766">298 1345 21915,'-18'0'0,"1"0"0,1 2 0,5 4 0,7 4 0,6 1 0,5-1 310,3-2 0,-4-2 0,4-5 0,-1 3-602,1 2 0,-4 0-154,6-6 367,-1 0 0,-1-2 187,-4-4 1,-4 2 212,-2-7 0,-2 7-248,-4-2 0,-2 2 1,-5 0-1041,1-2 265,8 1 0,-4 7 702,8 3 0,16 36 0,3 15 0</inkml:trace>
  <inkml:trace contextRef="#ctx0" brushRef="#br0" timeOffset="1117">315 1677 20013,'-17'6'-17,"-1"0"1,7-1-1,1-3 17,2 4 0,0-4 2454,3 4-2388,3-4 0,2 4-177,11 0 0,-1 1-88,2-1 1,-1-4-96,7 4 1,-7-4-142,1-2 402,-8 0 1,4-8 281,-8-4 0,-2 5 172,-4 1 1,2 4-429,-8 2 0,9 2-1529,-3 4 1536,4-4 0,33-10 0,8-12 0</inkml:trace>
  <inkml:trace contextRef="#ctx0" brushRef="#br0" timeOffset="2268">665 245 20086,'-10'2'742,"4"4"0,2-4 261,-2 3-85,4-3-587,-5-2 0,5 6 1,-2 2-85,-2 2 1,0 1 0,4 7-149,-4-1 1,4 1-1,-3-1 1,1 3 4,-2 3 1,2-2 0,-6 6 0,3 1-83,3-1 0,-4-4 1,0 4-1,-2 0-42,-3 0 0,3-5 0,0 1 0,1-2 57,-1 3 1,4-5 0,-5 4 0,-1-3 29,2-3 1,1 1-1,5-1 1,-4 1-19,-2-1 1,4-1 0,-3-3 0,1-1-32,4 1 1,-4-3-35,2 2 1,-1-2-118,1 1 110,4-3 0,-6-6 85,8 4 0,2-4 37,4 3 1,-2-3 99,7-2 1,-5 0-41,6 0 1,0 0 0,5 0-64,0 0 0,-5-5 0,0-1 1,1 0 3,3-2 1,1 6-1,1-6 1,-1 3 13,1-1 0,-1-2 1,1 4-1,1-2-17,4 2 0,-3-3 1,3 1-1,-4 2-43,-1 2 0,1 0 0,3-2 1,1-2 20,-2 3 0,-7 1 1,-2 2-1,1 0 80,3 0 0,-5 0 545,1 0-511,-8 0 0,2 7 1,-10 5-104,-2 4 1,-6-5 0,4 1-49,-1 1 1,-1 3 0,-3 1 0,1 1-69,-2-1 0,5 1 0,-1-1 0,0 1-59,0-1 1,-1 3 0,-5 1-1,3 2 60,1-1 0,2 5 0,-3 2 0,1 4 16,-1 2 1,3-6 0,-2 0 0,1 2-15,1 2 1,-4 0-1,7-2 1,-1-4-487,0-2 0,0 5 0,4-7 0,-1-2 0,1-1 0,2-7 0,2-7 513,0-12 0,23-23 0,6-8 0</inkml:trace>
  <inkml:trace contextRef="#ctx0" brushRef="#br0" timeOffset="2481">839 1694 20062,'-11'2'3423,"3"2"-1462,6 2-3017,-2 0 131,19-6 738,-5 0 0,2 0 176,-1 0 0,-5-6 50,6 0 0,-8-2-957,2 3-44,-4 3 962,-2-6 0,0-39 0,0-11 0</inkml:trace>
  <inkml:trace contextRef="#ctx0" brushRef="#br0" timeOffset="2767">1031 1380 20062,'-11'6'672,"1"2"-232,2 1 2432,2-5-2287,6 4 0,8-8-526,4 0 0,-3 0-245,3 0 1,-6-2-383,6-4 1,-9-3 15,3-9 0,-4 1 0,-2-1-36,0 1 0,0 5 0,0 0-837,0-1 1425,0-3 0,-31-24 0,-8-7 0</inkml:trace>
  <inkml:trace contextRef="#ctx0" brushRef="#br0" timeOffset="2982">857 559 20062,'-18'0'2624,"8"2"-1541,5 4-1662,3-4 0,4 6-378,3-8 957,-3 0 0,14 0 0,-6 0 0</inkml:trace>
  <inkml:trace contextRef="#ctx0" brushRef="#br0" timeOffset="3317">53 175 19504,'-8'-10'990,"7"3"1,-9 7-1,6 2-755,-2 3 1,0 7 0,6 9-1,0 5-270,0 1 0,0-4 0,0 4 0,0 0-192,0 0 0,2 1 0,2 1 0,2-4-306,-2 0 1,4-5 0,-3 3 532,-1-4 0,-2-17 0,-2-4 0</inkml:trace>
  <inkml:trace contextRef="#ctx0" brushRef="#br0" timeOffset="4831">88 280 20074,'-17'0'89,"5"-6"0,0 0 724,-1 2 1,3 2-494,-1 2 1,7 2 0,-2 4-130,4 6 1,2 9-1,0 2 1,0 1-2,0 1 0,0 2 1,0 10-1,0 2-39,0 1 0,6 9 0,0-2 0,-3 3-138,-1 2 0,-2 1 1,0-1-1,0-1-52,0-5 0,0 3 1,0-7-1,0 1 1,0 0 0,0-2 0,0-8 0,0-2-48,0-2 1,0-2 0,0 2 0,0-4 45,0 0 1,0-5 0,0 5 0,0-2 27,0 1 0,0-1 0,0-4 1,0 3-2,0 1 1,0 0 0,0-5 0,0-1 8,0 1 0,0 5 0,0 0 0,0-1 29,0-3 1,-5-2-1,-1 1 1,2-1 96,2 1 1,2-1 0,0 1-41,0-1 1,0 1-1,0-1-27,0 1 0,0-1 0,0 1 22,0-1 1,0 0 0,0 1 0,2-3 133,4-3 1,-4 4-36,3-5 1,-1 3-3,2-3 1,4 5-65,7-4 0,-5-5 0,0 1 17,1 0 0,3-6 1,1 6 47,1-1 1,-1-5 0,1 4-2,-1-4 1,0-2-1,1 0 1,-1 0 14,1 0 0,-1 0 0,1 0 0,-1 0-37,1 0 1,-1 0 0,1 0 0,1 0-10,4 0 0,-3 0 0,3 0 0,-4 0-20,-1 0 0,-1 0 0,1 0 0,-1 0 42,1 0 0,-1 0 0,1 0-51,-1 0 0,1 0 1,-1-2-1,1-2 16,-1-2 0,0 1 0,1 5-72,-1 0 0,1-2 0,-1-2 0,1-2-3,-1 2 1,-5 2-1,0 2 1,1 0 3,3 0 0,1 0 0,1 0-59,-1 0 0,0 0 0,1 0 0,-1 0 0,1 0 0,-1 0 0,1 0 0,-1 0 0,1 0 0,-1 0 0,1 0 0,-1 0 0,1 0 0,-1 0 0,1-6 0,-1 1 0,0 1 0,1 2 0,-1 2 0,1 0 0,-1-2 0,1-4 0,-1 4 0,1-6-28,-1 0 0,-5 7 1,-3-7-1,1 2 1,-2-2-1,2 0 1,-3-1-1,1-1 0,-2-2 1,0 1-1,0-1 1,-2-1-1,-3-3 1,1-1-1,2-1 0,2-1 1,-2-3-1,-2-1 1,-2 2-1,0 1 1,0 1 16,0-4 1,2 3 0,2-3 0,2 3 15,-3 3 1,-1-6 0,-2-1 0,0 3 0,0 2 0,0 1 0,0 1 0,0-1-1,0 1 1,0-3 0,0-1 0,0-2 0,0 1 0,0 3 0,0 2 0,0-3-1,0-1 1,0-2 0,0-1 0,0 1 4,0 0 1,0-1-1,0 7 1,0-1 19,0 1 0,0-2 0,-2-3 0,-1-1 44,-3 2 0,0 1 1,6 3-1,0-1-63,0 1 0,0-6 0,-2-1 0,-2 3-11,-2 2 0,0-1 0,6-1 0,-1-3 0,-5 3 0,4 0 0,-4-1 0,4-1 0,2 2 0,-2-4 0,-2 1 0,-2 3 0,2 2 0,3-5 0,1 1 0,0 0 0,0-3 0,-2 7 0,-2-4 0,-2 3 0,2 3 0,2-2 0,2-3 0,-2-1-21,-4 2 1,4 1 0,-3 3-1,3-1 1,2-1 0,-2-3-1,-2-1 1,-2 2 0,2-1-1,0 1 1,0-2 0,-1 2-1,1 1 1,0 3 0,0-1-1,-2 1 1,0 1 0,0 3-1,-1 3 1,-1 0 0,-2 2-1,0 1 170,-3 3 0,-3-4 1,-1 2-150,-1 2 0,7 2 0,-1 2 0,-1 0 0,-3 0 0,-1 0 0,-3 0 0,-3 0 0,3 0 0,-3 0 0,2 0 0,-2 0 0,-3 0 0,-5 0 0,2 0 0,-2 0 0,-2 0 0,-2 2 0,0 2 0,0 2 0,2 6 0,2-7 0,2 1 0,-2 2 0,-2-6 0,-2 6 0,2-2 0,4-1 0,-4 1 0,4-6 0,-2 2 0,0 2 0,2 2 0,-2-2 0,0-2 0,2-2 0,-2 6 0,5-1 0,1 1-96,0 2 0,-4-4 1,6 7-909,1 3 1,3 0 0,3-1 0,5-1-1337,5 1 1,4-3 2339,2 2 0,31 7 0,8 8 0</inkml:trace>
</inkml:ink>
</file>

<file path=ppt/ink/ink2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7:35.640"/>
    </inkml:context>
    <inkml:brush xml:id="br0">
      <inkml:brushProperty name="width" value="0.025" units="cm"/>
      <inkml:brushProperty name="height" value="0.025" units="cm"/>
      <inkml:brushProperty name="color" value="#FFFFFF"/>
    </inkml:brush>
  </inkml:definitions>
  <inkml:trace contextRef="#ctx0" brushRef="#br0">183 0 26342,'0'12'794,"0"0"-706,0 1 0,-6-3 0,-2 2-3,-2 1 1,1 5-1,-5 3 1,3 2-138,-3-1 1,4-3 0,-1-1-1,-3 1-13,-2 4 1,5-3 0,1 3-72,2-4 1,-3-1-321,5-1 254,-8-7 0,14-2 349,0-8 0,2 0 0,10 0 137,2 0 0,-5 0 1,3 0-103,1 0 0,3-6 1,1 0-1,1 2-102,-1 2 0,-3 2 0,1 0 0,5-2-42,-1-3 1,1 3 0,-1-4-1,2 4-103,3 2 0,5-2 1,-6-2-1,-2-2 46,-1 2 1,-1 2 0,3 0 299,1-3 1,0 3-1,-5-4 1,-9 6 0,-3 6-26,-4 5 0,-2-1 0,-2 2-132,-4 1 0,-1-3 1,-7 2-1,2 1-34,-1 3 1,-1 1-1,1 1 1,1-1-38,-2 1 0,-1 1 1,-3 2-1,1 3-78,-1-3 1,7 4 0,-1 0-1,-1 1-103,-3-1 1,1 4 0,1-6 0,4-1-543,2-3 1,-5-2 0,3 1-2776,1-1 3445,1 1 0,23-71 0,5-16 0</inkml:trace>
</inkml:ink>
</file>

<file path=ppt/ink/ink2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7:36.505"/>
    </inkml:context>
    <inkml:brush xml:id="br0">
      <inkml:brushProperty name="width" value="0.025" units="cm"/>
      <inkml:brushProperty name="height" value="0.025" units="cm"/>
      <inkml:brushProperty name="color" value="#FFFFFF"/>
    </inkml:brush>
  </inkml:definitions>
  <inkml:trace contextRef="#ctx0" brushRef="#br0">140 0 20803,'-10'0'4521,"0"0"-3567,5 0-768,3 0 0,-6 2 0,6 4-111,-4 6 1,4-3 0,-6 3 0,3 2-181,-1 1 0,-6 3 0,4 1 0,1 2-13,-1 3 1,-4-1 0,6-4-1,1 3 55,-3 1 0,6-6 0,-4-5-197,4 2 227,2 1 1,2-5 0,4-4 138,6-4 0,-3-2 0,3-2 0,1-2 3,3-2 1,1-6-1,1 5 1,-1-1-25,1 0 0,-1 2 1,1 4-1,-1-2-13,1-1 0,-1-1 0,1 4-42,-1-4 0,1 4 1,-1-4 87,0 4 1,1 2 153,-1 0 1,-7 2 32,-4 4 0,-4-2-83,-2 8 1,-2-1 0,-4 7-182,-6-1 1,-1 1 0,-1-1 0,3 0-104,-3 1 1,1-1 0,-1 3 0,2 1-133,-1 2 1,-3 3 0,1-5 0,1 2-282,2-1 1,3-1 0,-5 0-809,2 3 0,7-1 1283,-7-6 0,24-22 0,-1-7 0</inkml:trace>
</inkml:ink>
</file>

<file path=ppt/ink/ink2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7:37.597"/>
    </inkml:context>
    <inkml:brush xml:id="br0">
      <inkml:brushProperty name="width" value="0.025" units="cm"/>
      <inkml:brushProperty name="height" value="0.025" units="cm"/>
      <inkml:brushProperty name="color" value="#FFFFFF"/>
    </inkml:brush>
  </inkml:definitions>
  <inkml:trace contextRef="#ctx0" brushRef="#br0">123 1 19974,'-8'9'2161,"6"-1"-1524,-14-8 0,14 2 0,-5 2-91,-1 2 1,6 2-146,-4-3 1,-2 5-308,2 8 0,-5-1 1,3 1-1,0-1-153,1 0 0,-1 1 0,4-1-31,-2 1 0,0-1 0,6 1-72,0-1 0,0-5-68,0 0 0,2-9 177,4 3 0,4-4 1,7-2-1,1 0 56,-1 0 1,1 0-1,-1 0 1,1-2 21,-1-4 1,0 4 0,1-3 0,-1 1 47,1-2 1,-1 4-1,1-4 109,-1 4 1,1 2 0,-1 0 188,1 0 0,-7 0 86,1 0 1,-8 8-430,2 4 1,-4 3-1,-4 3 1,-4-1-1,-6 1 1,-3-1 0,-3 0-1,1 3 1,1 1-1,3 3 1,1-1-1,-2 0 1,-1 0 0,-3 1-1,1-1 1,1 0-1,3-1 1,3-3-1,0-2 1,3 1 0,-1-1-29,4 1 0,18-32 0,5-7 0</inkml:trace>
</inkml:ink>
</file>

<file path=ppt/ink/ink2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7:38.488"/>
    </inkml:context>
    <inkml:brush xml:id="br0">
      <inkml:brushProperty name="width" value="0.025" units="cm"/>
      <inkml:brushProperty name="height" value="0.025" units="cm"/>
      <inkml:brushProperty name="color" value="#FFFFFF"/>
    </inkml:brush>
  </inkml:definitions>
  <inkml:trace contextRef="#ctx0" brushRef="#br0">123 0 23672,'-12'2'677,"0"4"0,8-2 1,-3 6-1,1-1-624,0 1 1,-2 0-1,4 3 1,-1-1-37,1 2 0,-4 1 0,0 3 0,0-1-63,1 0 1,-1 1 0,4-1-204,-2 1 1,0-7-19,6 1 1,2-2 0,4 1 203,6-5 0,-3-4 0,3-2 0,2 0 55,1 0 1,3 0 0,-1-2-1,1-2 56,-1-1 1,0-1 0,1 6 0,-1 0 115,1 0 0,-1 0 0,1 0 0,-1 0-14,1 0 0,-1 0 0,1 0 26,-1 0 1,1 0-1,-1 0 167,1 0 1,-7 0-71,1 0 1,-8 2 0,0 4-80,-8 5 1,0-1 0,-6 2 0,0 1-154,1 3 1,-3 1 0,-5 3-1,-1 1-19,1 2 0,1 0 1,3-3-1,1 1-138,-2 2 1,-1 1-1,-1-7 1,3 1-628,1-1 0,6 1 0,-3-1 1,1 1-3158,4-1 3900,2 0 0,33-30 0,8-8 0</inkml:trace>
</inkml:ink>
</file>

<file path=ppt/ink/ink2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7:39.630"/>
    </inkml:context>
    <inkml:brush xml:id="br0">
      <inkml:brushProperty name="width" value="0.025" units="cm"/>
      <inkml:brushProperty name="height" value="0.025" units="cm"/>
      <inkml:brushProperty name="color" value="#FFFFFF"/>
    </inkml:brush>
  </inkml:definitions>
  <inkml:trace contextRef="#ctx0" brushRef="#br0">122 1 23838,'-9'2'1035,"3"3"0,2-1-928,-2 8 0,4-6 0,-4 5 0,3 3-128,-3 2 0,4 1 0,-6 0 0,0 3-52,-3 3 0,1 2 0,0 4 0,2-3-35,5-1 0,-5-6 1,2 5-1,2-5-143,2-2 0,2 1 50,0-1 0,8-7 0,4-4 124,3-4 1,3-8 0,1-2 0,2 1 33,3-1 0,-1-4 0,-6 6 0,1 0 51,-1-1 1,1 5 0,-1-6-1,1 2 33,-1 0 1,1 1 0,-3 3 0,-1-2 208,-3-2 1,1 0 95,5 6 0,-5 0-1,0 0 1,-8 2 0,1 4-148,-3 6 0,-4 1 1,-1 1-1,-5-3-97,-2 3 0,4 1 0,-5 5 1,-3 1-105,-1 2 1,-3 1 0,3-5 0,1 2-92,2 3 1,1 1-1,-5-4 1,3 3-128,1-3 0,6 0 0,-6 1-580,-1 1 1,5 0-1,2-5 1,4-1 800,2 1 0,70-86 0,-26 23 0,0 0 0</inkml:trace>
</inkml:ink>
</file>

<file path=ppt/ink/ink2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7:40.288"/>
    </inkml:context>
    <inkml:brush xml:id="br0">
      <inkml:brushProperty name="width" value="0.025" units="cm"/>
      <inkml:brushProperty name="height" value="0.025" units="cm"/>
      <inkml:brushProperty name="color" value="#FFFFFF"/>
    </inkml:brush>
  </inkml:definitions>
  <inkml:trace contextRef="#ctx0" brushRef="#br0">122 16 21759,'-7'-9'1749,"3"3"1,-6 12-1529,2 5 0,1-1 1,3 2-1,-2 1-105,2 3 1,-4 1 0,0 3 0,1 1-149,-1 2 0,-4 3 0,6-5 1,1 2-153,-3-1 0,6-3 1,-4-2-61,4 1 1,2-1 68,0 1 1,2-9-1,4-3 105,6-4 1,3-2 0,3-2 0,-1-2 34,0-1 0,1-7 0,-1 4 0,1 0 19,-1 1 0,1-5 0,-1 4 0,1 1 18,-1-1 0,6 0 1,1 4-1,-3-2 52,-1 2 0,-5 1 0,-1-1 1,-3-2 123,3 2 0,-4 2 0,1 2 101,3 0 0,-5 0 90,3 0 1,-8 2-173,2 4 0,-4-2 0,-4 5 0,-2 1 15,-2 0 1,-6 1 0,5 5 0,-3-3-121,-4-1 0,5 6 0,-3 5 0,-1-2-52,-3-1 0,-1 5 0,-1 2 0,1 2-131,-1 0 0,1 0 0,1 4 0,3-2-274,1-2 0,2-1 0,-3 3 0,3-4-858,2-2 0,2-2 0,6-5 1223,0-1 0,24-54 0,5-13 0</inkml:trace>
</inkml:ink>
</file>

<file path=ppt/ink/ink2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7:41.254"/>
    </inkml:context>
    <inkml:brush xml:id="br0">
      <inkml:brushProperty name="width" value="0.025" units="cm"/>
      <inkml:brushProperty name="height" value="0.025" units="cm"/>
      <inkml:brushProperty name="color" value="#FFFFFF"/>
    </inkml:brush>
  </inkml:definitions>
  <inkml:trace contextRef="#ctx0" brushRef="#br0">53 18 19985,'0'-10'4587,"0"2"-3941,0 8 1,0 2-359,0 4 1,0-2 0,-2 8-308,-4 1 0,4 3 0,-6 1 0,2 1 1,0-1-1,1 1 0,-1-1 0,0 0 1,2 1-1,2-1 0,2 1 0,0-1 0,0 1-366,0-1 1,8-7-1,4-4 1,3-4 320,3-2 0,-5 0 1,3 0-1,3-2 38,1-4 1,-1 2 0,-2-6 0,1 3 73,-1 3 0,1-4 1,-1 2 104,1 2 0,-1-4 0,1 3 185,-1 1 1,-5 2-54,-1 2 0,-7 2 1,2 4-107,-4 5 0,-2-1 0,0 2 1,-2-1-156,-4-1 0,2 5 0,-5-3 0,-1 4 0,0 3 0,-1 2 0,-1 3 0,0-1 0,-1 0 0,-3 2 0,-1 3 0,-1 1 0,1 0 0,-1 0 0,1 0 0,1 0 0,3-2 0,1 1 0,1-3 0,1 0-1609,4-4 1,4-1-980,2-3 2564,0-7 0,47-64 0,11-24 0</inkml:trace>
</inkml:ink>
</file>

<file path=ppt/ink/ink2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7:42.105"/>
    </inkml:context>
    <inkml:brush xml:id="br0">
      <inkml:brushProperty name="width" value="0.025" units="cm"/>
      <inkml:brushProperty name="height" value="0.025" units="cm"/>
      <inkml:brushProperty name="color" value="#FFFFFF"/>
    </inkml:brush>
  </inkml:definitions>
  <inkml:trace contextRef="#ctx0" brushRef="#br0">123 18 20134,'0'-10'2774,"-2"2"-2063,-4 8 0,4 2-315,-3 4 1,-3-2 0,2 8-243,2 1 1,-4 3 0,3 1 0,-1 3-47,-2 3 0,4-4 1,-6 5-1,3-5-151,3-2 0,-4 1 0,2-1 0,0 1-80,-1-1 0,5 1-239,-4-1 1,4-5 218,2-1 1,8-7-1,3 2 135,5-4 0,1-4 0,1-2 0,-1-2 11,1 3 1,-1-5 0,1 2 0,-1 2 35,0 2 1,1 2 0,-1-2 0,1-2 48,-1-1 0,1-1 1,-1 6-31,1 0 1,-1 0 0,1 0 78,-1 0 0,-5 0 157,-1 0 417,-7 0-431,4 0 0,-10 2 0,-4 3-124,-5 7 0,3-2 0,0 0 1,2-1-73,0 1 0,-5 2 0,3 3 0,-2-1-107,-3-3 0,3 7 1,0 5-1,1-2-115,-1-1 1,4 3-1,-5 2 1,-1 2-188,2 5 1,-3-5-1,5 0 1,0-2-728,0-4 1,-3-1-1,5-1 1052,2 5 0,18-52 0,5-5 0</inkml:trace>
</inkml:ink>
</file>

<file path=ppt/ink/ink2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7:43.092"/>
    </inkml:context>
    <inkml:brush xml:id="br0">
      <inkml:brushProperty name="width" value="0.025" units="cm"/>
      <inkml:brushProperty name="height" value="0.025" units="cm"/>
      <inkml:brushProperty name="color" value="#FFFFFF"/>
    </inkml:brush>
  </inkml:definitions>
  <inkml:trace contextRef="#ctx0" brushRef="#br0">105 34 20561,'2'-10'2811,"2"2"-776,2 0-1182,0 6 1,-6-3-595,0 10 0,-2 5 0,-2 8 0,-4-1-219,-1 1 0,3 5 1,-6 2-1,1 0-91,1 0 1,-4-1-1,6-5 1,1 3-116,-1 1 1,0 0-1,4-5-162,-1-1 1,-1 0 88,6 1 0,2-8 0,3-5 168,7-3 1,4-2-1,1 0 1,1 0 47,-1 0 0,6-5 0,1-1 0,-3 0 9,-2-2 0,5 6 1,-1-6-1,0 3 53,2-1 0,-5 0 0,5 6 0,-2 0 70,1 0 0,-1 0 0,-6 0 598,1 0-395,-1 0 0,-7 2 0,-4 4 0,-6 5 1,-4 5 113,-2 1 0,-7 1 1,1 1-390,-4 5 0,-1-5 0,-1 6 0,1-2 0,0 1 0,-1-1 0,1 2 0,-1 2-473,1 1 0,1 3 1,3-8-1,1 0-215,-2 2 1,5-5-1,-1 3 651,2-3 0,10-42 0,8-9 0</inkml:trace>
</inkml:ink>
</file>

<file path=ppt/ink/ink2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7:51.673"/>
    </inkml:context>
    <inkml:brush xml:id="br0">
      <inkml:brushProperty name="width" value="0.025" units="cm"/>
      <inkml:brushProperty name="height" value="0.025" units="cm"/>
      <inkml:brushProperty name="color" value="#FFFFFF"/>
    </inkml:brush>
  </inkml:definitions>
  <inkml:trace contextRef="#ctx0" brushRef="#br0">33 1470 20109,'-9'0'2201,"-1"0"-316,4 0-991,4 0 0,-4 0-158,12 0 1,4 0-418,7 0 1,1 0 0,-1 0-1,1 0 28,-1 0 0,1 0 1,-1 0-1,1 0-85,-1 0 1,6 0 0,3 0 0,1 0-62,4 0 1,2 0 0,2 0 0,0 0-20,0 0 0,1 0 0,3 0 0,2 0-168,-2 0 1,5 0-1,1 0 1,0 0-15,-5 0 0,3 0 0,-2 0 0,0 0 0,1 0 0,-3 0 0,6 0 0,-3 0 0,-3 0 0,4 0 0,-2 0 0,-2 0 0,-3 0 0,3 0 0,0 0 0,-2 0 0,2 0 0,-6 0 0,-4 0 0,2 0 0,2 0 0,-4 0 0,0 0 0,0 0 0,-2 0 0,4 0 0,-5 0 0,1 0 0,4 0 0,-4 0 0,0 0 0,0 0 0,0 0 0,3 0 0,4 0 0,-1 0 0,-3 0 0,8 0 0,-3 0 0,4 0 0,4 0 0,-4 0 0,5 0 0,1 0 0,0 0 0,1 0 0,6 0 0,1 0 0,-1 0 0,1 0 0,-1 0 0,2 0 0,5 0 0,-5 0 0,6 0 0,-2 0 0,1 0 0,1 0 0,-4 0 0,2 0 0,-2 0 0,-1 0 0,-3 0 0,3 0 0,3 0 0,-4 0 0,2 0 0,-5 0 0,-5 0 0,3 0 0,7 0 0,2 0 0,-1 0 0,-3 0 0,-2 0 0,1 0 0,-1 0 0,-5 0 0,-1 0 0,1 0 0,-3 0 0,7 0 0,-6 0 0,-1 0 0,-3 0 0,2 0 0,-3 0 0,1 0 0,2 0 0,-6 0 0,5 0 0,-3 0 0,-4 0 0,10 0 0,-12 0 0,0 0 0,-2 0 0,-4 0 0,4 0 0,-2 0 0,2 0 0,-6 0 0,1 0 0,-3 0 0,0 0 0,8 0 0,-4 0 0,2 0 0,1 0 0,-7 0 0,4 0 0,0 0 0,0 0 0,1 0 0,3 0 0,-4 0 0,-2 0 0,6 0 0,-4 0 0,2 0 0,0 0 0,-1 0 0,3 0 0,-2 0 0,2 0 0,-4 0 0,2 0 0,0 0 0,-2 0 0,6 0 0,-6 0 0,3 0 0,-1 0 0,-6 0 0,6 0 0,2 0 0,2 0 0,-4 0 0,0 0 0,2 0 0,2 0 0,-2 0 0,0 0 0,2 0 0,-1 0 0,-1 0 0,-2 0 0,0 0 0,2 0 0,0 0 0,0 0 0,-4 0-29,-2 0 0,6 0 0,-2 0 0,3 0 7,-3 0 1,2 0 0,-6 0 0,2 0-20,4 0 1,-4 0-1,0 0 1,1 0 13,-1 0 0,-4 0 1,6 0-1,0 0 6,-2 0 1,1 0-1,-7 0 1,4 0-1,0 0 1,1 0 0,-5 0-1,-2 0 1,1 0-1,1 0 1,2 0-1,-1 0 1,-3 0 0,1 0-1,1 0 1,2 0-24,-1 0 0,-3 0 0,-2 0 0,3 0 6,3 0 0,-3 0 0,3 0 20,-4 0 0,-1 0 0,-1 0-7,1 0 0,-1 0 1,1 0-36,-1 0 1,0 0 0,1 0 28,-1 0 0,-5 0 0,0 0 45,1 0 0,-3 0 1,2 0 12,1 0 0,-3 0 10,2 0 1,-7 0-57,7 0 1,-6 0-40,5 0 1,-5 0 40,6 0 0,0 0 11,5 0 1,-5 0 0,-1 0 60,3 0 1,-4 0 0,1 0 2,3 0 1,-4 0 0,1 0-26,3 0 0,1 0-38,3 0 1,-1 0-1,1 0-19,-1 0 0,1 0 1,-1 0 18,1 0 1,-1 0-1,0 0 22,1 0 1,-6 0-1,-1 0 1,3 0-16,1 0 1,-3 0 0,0 0 0,1 0 1,3 0 46,1 0 1,1 0 0,-1 0-14,1 0 0,-7 0 1,1 0-186,1 0 0,-3 0-1544,2 0-1737,-8 0 3429,3 0 0,-61 0 0,-14 0 0</inkml:trace>
  <inkml:trace contextRef="#ctx0" brushRef="#br0" timeOffset="2331">1483 0 21869,'-18'0'2034,"1"0"-1385,-1 0 1,1 8 0,2 3-296,3 5 1,-4 1 0,7 1 0,-3-1-108,0 1 1,1 5 0,-7 2 0,1 2-35,-1 5 1,1 6 0,-1 3-1,-1 0-59,-4 2 0,3-5 0,-5 7 0,2-2-78,-1-5 1,1 5-1,4 0 1,-3 0-50,-1-1 1,0-1 0,5-6 0,1-2 3,0-4 0,-1 4 0,1-6 1,-1 0-48,1-3 0,5-5 1,0-2 54,-1 1 0,3-3 0,0-1 143,3-2-20,1-8 1,6 5 210,0-3-274,0-4 1,8 6 24,3-8 1,5 0 0,1 0 60,1 0 0,-1 0 0,3 0 0,1 0-128,2 0 1,2-6-1,-3 0 1,3 0-58,2-1 0,4 3 0,10-8 0,4 0 0,-1 3 0,7-7 0,-3 5 0,6-5 0,5-1 0,7 1 0,-4 2 0,0 3 0,-4-3 0,-4-1 0,-1-3 0,-3 3 0,-3 3 0,-5-2 0,-7 9 0,-2 1 0,-3 2 0,-5 2 0,-8 0 0,1 0 0,-7 0 0,1 0 0,-8 2 0,2 4 0,-4-3 0,-4 7 0,-2 0 0,-2 0 0,-8-1 0,5 5 0,-3-2 0,0 1 0,3 5 0,-5 3 0,2 2 0,-1-1 0,-3 5 0,-1 0 0,-1 2 0,1 0 0,-1 6 0,1 8 0,0-1 0,-1 1 0,-1 11 0,-3-1 0,-3 3 0,-2 4 0,0 2 0,-4 8 0,2 0 0,-2 0 0,0 6 0,-2-1 0,2-1 0,-1-2 0,-2-8 0,8-2 0,1-2 0,0-4 0,2-3 0,5-7 0,3-7 0,3-8 0,-2 0 0,7-7 0,-1-3 0,0-2 0,2-7-1311,6 0 0,0-11-3572,0-1 4883,0-7 0,8-73 0,2-15 0</inkml:trace>
</inkml:ink>
</file>

<file path=ppt/ink/ink2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7:55.387"/>
    </inkml:context>
    <inkml:brush xml:id="br0">
      <inkml:brushProperty name="width" value="0.025" units="cm"/>
      <inkml:brushProperty name="height" value="0.025" units="cm"/>
      <inkml:brushProperty name="color" value="#FFFFFF"/>
    </inkml:brush>
  </inkml:definitions>
  <inkml:trace contextRef="#ctx0" brushRef="#br0">577 43 25504,'-12'16'550,"2"-3"0,1-1-405,-1 1 0,-2 9 0,-7 3 0,-3 2-26,-1 4 0,-8 8 1,2 2-1,-4-1-42,-2 3 0,0-4 0,0 6 0,0-3-147,0-3 1,2-8 0,2-4-1,4-1 20,2-5 1,4-2 0,7-1 26,2-1 1,3 1 72,-3-1 0,4-5-61,8-1-86,0-7 1,2 4 132,4-8 0,-2 0 0,8 0 121,1 0 0,3 0 0,1 0 24,1 0 1,-1 0-1,0 0 1,1 0-30,-1 0 0,7 0 1,1 0-1,2 0 20,4 0 0,2-6 0,2 0 1,2 1-73,4-3 0,-1 4 1,11-8-1,1 1-57,-3 1 1,3-4 0,-5 7 0,3-3 0,3-2 0,-3 3 0,-1 1 0,-5 2-1,-1 0 1,-4 2 0,-2 2 0,-4 2 0,-4 0 0,-4 0 0,-2 0 0,0 0-1,-1 0 1,-3 0 0,-3 2 0,-3 2 0,-3 4 0,-2 2 0,-4 3 0,-4 1-1,-4-1 1,-4-3 0,0 0 0,-1 0 0,1 3 161,0 3 0,-4 1 1,5 1-1,-3-1-240,-4 0 1,-1 3 0,-3 1-1,1 4 6,-1 3 0,-1 1 1,-2 6-1,-5 0 24,-1 0 1,0 5-1,-4 3 1,2 2 14,-2 3 1,-2 3 0,-2 1 0,0 0 1,0 1 0,2-3 0,2-1 0,2-3 0,0 1 1,2-1-1,1-1 0,3-2-20,0-4 1,0-3-1,5-1 1,3-2-66,3-4 0,-4 2 0,7-7 0,-3-1-186,0 2 1,7-5-1,-5 3-179,2-4 1,-3-1 0,5-1-1719,2 1 427,2-9 0,4-1 1729,4-8 0,42-70 0,-15 27 0,0-1 0</inkml:trace>
  <inkml:trace contextRef="#ctx0" brushRef="#br0" timeOffset="1233">2602 26 20067,'-11'0'707,"-1"0"0,6 0 0,-3 2-213,1 3 1,0-3-1,4 6-224,-2 0 0,-5 2 1,3 7-1,-2 0-66,-3 1 0,-3-1 1,-1 3-1,-1 3-51,1 6 1,-3-2-1,-1 2 1,-2 3-101,1 0 0,-5 5 0,0 2 0,0 2-35,4-2 0,-3-8 0,3-2 0,2 2 12,1 2 1,3-6 0,-1-4 0,3-3 89,3-3 0,-3 1 27,3-1 1,4-5 21,3-1-114,3-7-1,2 4 0,2-8 0,3 0 15,7 0 0,-2-2 1,1-2-1,3-2 60,1 3 0,-1 1 0,2 2 0,3 0 52,0 0 0,3 0 0,-1 0 0,4-2-67,2-4 1,3 4 0,4-4-1,1 2-76,0-2 1,2 4 0,4-5-1,4 1 3,-1 0 1,5-2 0,-7 4 0,3-1-56,4 1 0,-7 2 1,-1 2-1,-4 0-136,-2 0 1,0-6-1,0 0 1,-2 2 154,-4 2 0,2 2 1,-8 0-1,-2 0 164,-1 0 0,-3 0 1,1 0-92,-1 0 1,-7 2 0,-4 4 0,-6 6-1,-4 3 1,-4 3 0,-2-1 0,-1 1-1,-1-1 1,0 1 0,-1-1 0,-3 2-1,-1 3 1,-1 3 0,-1 2 0,-2 4-1,-3 2 1,1 4 0,0 4 0,-2 3-1,-3 3 1,-1 0 0,0 1 0,2 3-1,0 3 1,0 2 0,-4 2 0,0 1 108,2 1 1,-3-6-1,7 4 1,-2-3-156,-4-3 0,6-5 0,2-3 1,1-1-33,-1-4 0,3-2 0,-1-2 0,6-2-191,3-4 0,0 2 1,-5-8-1,1 0-246,5 2 1,-3-5-1,6 3-565,-1-3 0,5-3-2591,-2 0 3593,4-7 0,25-41 0,6-17 0</inkml:trace>
  <inkml:trace contextRef="#ctx0" brushRef="#br0" timeOffset="2497">4541 26 23880,'-8'-16'0,"-2"6"0,-1 10 0,1 10 0,0 6 0,1 1 0,-5 2 0,-1 5 0,-3 5 0,1 4 907,-1 2 0,-5 0 0,-2 2 1,-2 1-890,-4 3 0,-2 8 0,-2-5 0,2 1 0,2-4 0,1-4 0,1-3 1,2 1-1,4-2 0,3-4 0,3-5 0,1-5 0,3-3 0,3-3 1,2-1-168,5 2 142,1-7 0,4 1 1,3-8-1,7-2 1,4-2-1,1-2 1,0 3-1,1 1 1,1 2-1,3 0 1,3 0-1,0-2 296,0-4 1,6 4 0,0-4 0,8 2-208,8-2 0,-3 4 1,5-5-1,3 1-79,5 0 1,3-6-1,-4 7 1,4-1-59,2-2 1,-7 6-1,-1-4 1,-5 2 9,-1-2 0,1 5 1,-5-5-1,-7 4-36,-6 2 1,-4 0 0,2 0-1,-5 0 62,-5 0 1,-1 0 626,-1 0 261,-7 0-306,-3 0-366,-7 0 1,-5 2-131,-1 4 1,-6-3-104,6 9 1,-7-6 0,3 6 81,0 1 1,-3-3-1,5 1 1,-2 3-32,-3 2 0,-1 1 0,-1 2 1,-1 5 7,-3 5 1,-5-2-1,3 4 1,-4 4 14,-2 4 0,-2 9 1,-6-1-1,0 3-10,0 3 1,-2 1 0,-2 4 0,-2 4-15,3 0 1,-5 4-1,2-7 1,2-3 99,2-2 1,2-1 0,2-3 0,2-3-89,2-7 1,8 1 0,-4-2 0,1-4 0,1 0 0,2-6 0,1 0 0,5-4-230,3 0 0,-3-1 0,5-7 0,-2 1-755,1-1 0,5 1 1,-4-1 957,2 1 0,26-40 0,11-9 0</inkml:trace>
</inkml:ink>
</file>

<file path=ppt/ink/ink2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8:04.058"/>
    </inkml:context>
    <inkml:brush xml:id="br0">
      <inkml:brushProperty name="width" value="0.025" units="cm"/>
      <inkml:brushProperty name="height" value="0.025" units="cm"/>
      <inkml:brushProperty name="color" value="#FFFFFF"/>
    </inkml:brush>
  </inkml:definitions>
  <inkml:trace contextRef="#ctx0" brushRef="#br0">403 88 23360,'-8'-12'0,"-4"3"0,-3-1 0,-3 0 0,1-1 0,-1-1 0,1 2 0,-1 3 0,1 3 0,-1 2 0,1 2 0,0 2 0,-3 4 0,-1 5 0,-2 7 0,1 5 0,3 6 0,1 4 0,1 4 0,1 4 0,3 3 0,1 5 0,0 1 0,3 5 0,3 1 0,4 2 0,4-2 0,4-3 0,5-7 0,5-3 0,3-4 0,5-4 0,5-8 0,4-8 0,2-7 0,0-4 0,1-4 0,1-4-783,-2-6 1,4-4 0,-10-9-1,4-3 783,2-1 0,-6-25 0,0-13 0,3-1 0,0 0 0</inkml:trace>
  <inkml:trace contextRef="#ctx0" brushRef="#br0" timeOffset="45">560 402 20018,'-8'16'-76,"-2"-2"1,-1-5-220,-1-1 0,6 4 0,-3-5 483,1 3 0,-4 2-188,6 5 0,32-7 0,12-2 0</inkml:trace>
  <inkml:trace contextRef="#ctx0" brushRef="#br0" timeOffset="795">577 455 22173,'-6'11'0,"-1"-1"0,-1 0 0,0 0 0,4 3 0,2 3 0,2 1 0,0 1 0,0-1 0,0 1 0,0-1 0,0 0 0,2 1 0,2 1 0,4 3 574,2 1 1,-5-2 0,7-7 0,0-2-532,-3 1 1,7-3 0,-4 0-65,3-3 0,3-1 1,-1-6-1,1-2-44,-1-4 0,0-3 1,1-11-1,-3-3 29,-3-6 1,4 2 0,-7-2 0,3-1 168,0 3 1,-9-6 0,3 6 0,-4 0 45,-2 4 1,0-3-1,-2 3 1,-4 2 3,-5 1 0,-1 5 0,-3 1 1,-5 5-54,1 1 0,-2 2 0,-1 6 0,-1 0-147,2 0 1,1 0 0,1 2 0,-3 4-237,-1 5 0,0 5 0,7 1 1,3 1-170,1-1 0,6 1 0,-3-1 0,1 1-489,4-1 0,2 1 1,2-1-768,0 1 1678,8-1 0,40 1 0,18-1 0</inkml:trace>
  <inkml:trace contextRef="#ctx0" brushRef="#br0" timeOffset="1268">909 350 20658,'0'12'1987,"0"-1"1,0-5-1606,0 6 1,0-1 0,0 9-1,0 1-119,0 2 0,0 9 1,0-3-1,0 4-151,0 2 1,0 5 0,0 1 0,0-4-21,0-6 1,0 0 0,0-8 0,0-1-169,0-3 1,0-11 0,0-8 0,2-12 0,2-9 0,4-8 0,-1-6-1,3-4 1,0-4 0,3 1 0,3-3 0,-1 2 0,-1 1 0,-2 1-1,1 2 1,3 2 0,-1 6 0,-1 4 0,-2 6 0,1 1 0,3 5 0,-1 5-1,-3 10 1,-4 10 0,-3 5 0,1 5 0,-2 3 0,-2 6 0,-2 4-1,0 4 1,0 2 0,0 1 0,0-1 0,0-2 0,0-2 0,0 0 0,0 0-1,0-2 1,0-4 0,0-6 0,0-3 0,0-9 75,0-11 0,23-112 0,-8 31 0,-1 1 0</inkml:trace>
  <inkml:trace contextRef="#ctx0" brushRef="#br0" timeOffset="1412">1276 420 20018,'-10'8'881,"2"-4"-561,8 7 0,0-5 380,0 6 1,8-8 0,4 1 0,3-3-415,3-2 1,5 0 0,2-2 0,1-2-352,-1-1 1,6-7 0,-4 4 0,2 0-422,0 1 1,-7-5 0,3 4-706,0-1 1,-6 5 1190,5-2 0,-13-4 0,-3 0 0</inkml:trace>
  <inkml:trace contextRef="#ctx0" brushRef="#br0" timeOffset="1671">1433 123 21968,'0'17'1043,"0"1"0,0-1-772,0 1 0,6 9 0,0 6 1,0 8-199,1 3 1,-5 3 0,4 5 0,-4 1-375,-2-1 0,0-1 1,0-5-1,0-7-98,0-8 0,0-6 1,0-7 398,0-1 0,8-46 0,1-12 0</inkml:trace>
  <inkml:trace contextRef="#ctx0" brushRef="#br0" timeOffset="1968">1625 350 23347,'0'17'0,"0"1"0,0 1 0,0 3 0,0 3 0,0 2 0,0 4 0,0 2 0,0 2 0,0-2 0,0-2 3,0-2 1,6-7-1,0 1 1,0-6-1,1-9 1,3-12-1,0-13 1,-4-7-1,-4-3 1,-1 0 0,3-4-1,4-2 1,0 0-1,0 2 1,-3 4-1,1 0 1,2 1-1,0-1 1,2 2-1,-1 0 1,3 4 0,0 3-1,-1 6-3,3 7 0,1 34 0,3 9 0</inkml:trace>
  <inkml:trace contextRef="#ctx0" brushRef="#br0" timeOffset="2195">1852 437 20004,'-6'18'0,"1"-1"0,1 1 149,2-1 1,2 3 0,0 1 0,0 2 405,0-1 0,0-1 1,0 0-1,0 5-229,0 1 1,2-6 0,3 2-1,5-3-340,0-3 0,5-5 0,-1-2 1,5-3 43,5-3 0,-1-2 1,-6-4-1,1-4-242,-1-5 0,7-7 0,-3-5 1,-4-4 34,-3 0 1,-4-6-1,1 4 1,-3-3 289,0 3 1,-6-2 0,2 6 0,-6 0-15,-4 0 1,-8-4 0,3 5 0,-5 3-62,-1 1 1,-7 5 0,1 3-1,0 7-101,-2 3 1,5 2-1,-5 0 1,2 2-297,-1 3 1,1 7 0,6 9 0,1 5-2084,5 1 2442,3-6 0,31 35 0,6 1 0</inkml:trace>
</inkml:ink>
</file>

<file path=ppt/ink/ink2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8:02.589"/>
    </inkml:context>
    <inkml:brush xml:id="br0">
      <inkml:brushProperty name="width" value="0.025" units="cm"/>
      <inkml:brushProperty name="height" value="0.025" units="cm"/>
      <inkml:brushProperty name="color" value="#FFFFFF"/>
    </inkml:brush>
  </inkml:definitions>
  <inkml:trace contextRef="#ctx0" brushRef="#br0">376 1660 20424,'-10'0'1746,"2"-8"0,8-4-1393,0-3 1,0-3 0,0 1 0,0-2-90,0-5 1,0-3 0,0-8 0,2-2 0,4-3 1,-2-5 0,5-8 0,1-1-65,0-4 0,1-4 0,7-8 1,-1 2-41,1 4 1,-1-4 0,1 6 0,1 2-45,4 7 1,-3 3-1,3 9 1,-2 2-58,3 3 1,-5 8-1,6 3 1,-1 2-64,-1 0 1,8-8 0,-4 3-1,2-1 9,0 0 1,-1 6 0,3-4-1,-2 0 78,2-1 1,-4 1 0,0-2 0,-2 6-81,-3 3 1,-3 3 0,-1 0 0,-1 1-133,0 4 0,-1-3 0,-2 5-1194,-3 0-1130,-7 3 552,4 7 1,-16 7 1899,-4 5 0,-42 58 0,21-27 0,0-1 0</inkml:trace>
  <inkml:trace contextRef="#ctx0" brushRef="#br0" timeOffset="552">26 1328 19986,'-8'10'942,"5"3"660,-9-7 1,10 8-939,2-3 1,2-1-1,10 2-310,1 1 1,-3 3-1,2 1 1,-1 3-91,-1 3 1,5-2 0,-5 8 0,2 0-105,-1-1 0,-5 5 1,4-4-1,0 2-69,-1-2 1,-3 2 0,4-8-1,0-1-21,-1-3 0,3-2 0,5-1-78,1-4 0,-1-5 0,1-9 0,-1-3 59,1-7 1,5-4 0,2-3 0,2-2-64,4-3 0,0-7 0,0 4 0,-1-2-204,1 0 1,0 8 0,0-3 0,-4 5-322,-2 1 1,4 1 0,-5 0 0,-3-1 536,-2 1 0,-9-1 0,-2 1 0</inkml:trace>
</inkml:ink>
</file>

<file path=ppt/ink/ink2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8:07.389"/>
    </inkml:context>
    <inkml:brush xml:id="br0">
      <inkml:brushProperty name="width" value="0.025" units="cm"/>
      <inkml:brushProperty name="height" value="0.025" units="cm"/>
      <inkml:brushProperty name="color" value="#FFFFFF"/>
    </inkml:brush>
  </inkml:definitions>
  <inkml:trace contextRef="#ctx0" brushRef="#br0">1 445 20009,'0'-10'216,"0"-1"1,0 11-1,0 7 1,0 7-1,0 5 1,0 5 0,2 5-1,2 4 1,1 4-1,-1 1 1,-2 5-1,-2 2 1,0 1 0,0 1-1,0-3 1,0-1-406,0-4 1,0-8-1,0-4 1,0-2-2069,0-3 2257,0-11 0,-8-26 0,-1-14 0</inkml:trace>
  <inkml:trace contextRef="#ctx0" brushRef="#br0" timeOffset="680">158 462 20009,'-12'0'1131,"1"0"0,7 2-856,-2 4 1,4 4-1,2 7 1,0 1-117,0-1 0,0 8 1,2 5-1,2 3-55,2 1 0,0 3 0,-6 2 1,0 4-170,0 1 0,0-3 0,0 2 1,0-4-189,0-6 0,0-8 0,0 2-435,0-2 0,1-3 370,5-11 1,2-5 0,4-12 0,-5-3 139,1-1 1,-4-6-1,6 5 1,-1-5 151,1-1 1,-4 1 0,4 3 0,-1 3 204,1 2 0,-4-3 0,4 3 0,-1 0 67,1 0 1,-4-3 0,6 3 13,1-2 1,1-1 0,-1-5 0,-1 2-133,1 3 0,1-1 0,0-3 1,-5 1 38,-1 2 0,6 1 1,-5-7 141,1 1 1,4-1-38,-8 1 1,-1-1-203,-5 1 1,-5 5 0,-3 3 0,-2 1-32,-4 4 0,5 2 0,-3 2 1,-1 0-32,-3 0 0,-1 2 0,1 4 0,2 5-4,3 5 0,-1-2 0,-5 1 1,1 4 3,5 1 0,-3-1 1,6 1-1,0 1 14,1 2 0,1 8 0,6-3 0,0 1-3,0 0 0,0-6 0,2 4 0,4-2-167,5-3 0,5-3 0,1-3 0,3-3-258,3-1 1,-2-8 0,6 2 0,1-6-331,-1-6 1,2-4-1,6-9 1,0-3-783,0-1 1518,0-8 0,23-35 0,-26 24 0,0 1 0</inkml:trace>
  <inkml:trace contextRef="#ctx0" brushRef="#br0" timeOffset="1172">822 672 20084,'-12'-6'0,"0"0"106,-1 2 0,-1 1 1,1-1-1,1-2 390,-2 2 1,-1-4 0,-3 2 118,1 3 1,-1 1-1,1 2-452,0 0 0,1 2 0,2 3 0,5 9-88,1 7 1,-4 1 0,6 7-1,3 2-56,1 2 1,2 2 0,2 2 0,3 1-127,7 3 1,4 0-1,1-8 1,0-2 29,1-2 0,5-8 1,1 1-1,-1-9-116,2-7 1,-6-4 0,7-4-1,-3-6 87,0-9 0,1-3 0,-7-11 0,0-4 147,1-3 1,-1-11-1,1 5 1,-3-3 131,-3 0 0,-2 3 0,-6-5 0,1 3 9,-1-3 0,-2 1 0,-2-1 1,-2 3-71,-4-3 1,3-1 0,-7-1-1,0 5-45,1 5 1,5 6-1,-4 6 1,0 11 0,-2 14-1,1 18 1,3 9 0,4 10-1,2 6 1,0 8 0,0 3-1,0 4 1,2 3 0,2 1-1,4 0 1,-1 0-1,3 3 1,0-1 0,5 0-1,5-4 1,5-3 0,2-7-1,6-5-67,6-4 0,52-26 0,-36-8 0,1 0 0</inkml:trace>
  <inkml:trace contextRef="#ctx0" brushRef="#br0" timeOffset="1947">1992 43 19979,'-8'-9'824,"6"-7"-76,-6 6 0,8 3-440,0 7 1,0 7 0,0 13 0,0 3-129,0 6 1,0 4 0,0 4 0,0 4-137,0 5 1,0 11 0,0 3-1,0 0-47,0 0 0,-6 4 0,-1-4 0,-1 0-14,0 1 1,0-11 0,4-11 0,-1-8-18,1-8 1,2-3-46,2-3 1,0-9-1,0-8 1,0-10-162,0-5 1,0-5-1,0-1 1,2-4-93,4-3 0,3-1 0,9-6 0,-1 0 84,1 0 0,-1 8 0,1 4 0,-1 4 239,1 1 1,-1 7 0,0 1-1,1 2 98,-1 4 1,-1 6 0,-2 8-1,-3 7 118,3 3 0,-5 7 1,1 2-1,0 4 66,0 2 1,-7-2 0,3-2-1,-4-2-15,-2 2 0,-2 2 0,-4 0 0,-5-4-110,-5-6 0,-1 3 0,-3-3 1,-1-2-206,-2-1 0,-2-11 0,1-1 0,-3-2-333,0 0 0,0 0 1,5-6-1,-1-2 1,4-4 389,5-6 0,37-42 0,16-12 0</inkml:trace>
  <inkml:trace contextRef="#ctx0" brushRef="#br0" timeOffset="2164">2341 689 20985,'2'16'1227,"4"-4"0,-2 1-866,7-7 1,-5 8-1,6-3 1,1 5-258,3 1 0,1-1 0,1-3 0,-1-1-601,1 2 0,-1 1 0,1 3-165,-1-1 1,-1-5-1,-3-3 1,-3 1 661,-2 0 0,13-45 0,-2-6 0</inkml:trace>
  <inkml:trace contextRef="#ctx0" brushRef="#br0" timeOffset="2597">2952 462 26697,'-11'6'0,"1"2"0,0 4 0,2 5 0,-1 8 0,-1 6 0,-4 10 0,-3 8 0,-4 11 0,-3 6 0,1 6 0,0 1 0,-2 3 0,-1 0 0,1-3 0,4-3 0,3-10-236,7-9 0,-3-10 1,8-12-2674,2-6 2909,2-11 0,10-43 0,2-18 0</inkml:trace>
</inkml:ink>
</file>

<file path=ppt/ink/ink2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8:10.887"/>
    </inkml:context>
    <inkml:brush xml:id="br0">
      <inkml:brushProperty name="width" value="0.025" units="cm"/>
      <inkml:brushProperty name="height" value="0.025" units="cm"/>
      <inkml:brushProperty name="color" value="#FFFFFF"/>
    </inkml:brush>
  </inkml:definitions>
  <inkml:trace contextRef="#ctx0" brushRef="#br0">71 53 20220,'-18'0'1575,"9"0"1,3 0-1,12 0-1188,5 0 1,5 0 0,1 0 0,1-2-136,-1-4 0,6 4 1,1-4-1,-1 4-94,2 2 0,-5 0 1,5 0-1,-2-2-301,0-4 1,1 4 0,-5-3-234,4 3 1,-3 2 0,3 0 0,-4-2-1396,-1-4 0,-6 4-276,-1-4 2047,-7 4 0,-43 25 0,-19 7 0</inkml:trace>
  <inkml:trace contextRef="#ctx0" brushRef="#br0" timeOffset="399">263 70 24635,'0'12'1440,"0"-1"-1237,0 3 0,0 1 0,0 3 0,0 1-144,0 5 1,-6-3-1,0 8 1,2 2-20,2 2 0,2 8 0,0 2 0,0-1-223,0 1 1,0 3-1,0-3 1,0 0-14,0 0 0,0-3 0,0-5 1,0-2-40,0-4 1,0-2 0,0-5-213,0 1 0,0-5-986,0-7 470,0-7 0,0 2 963,0-12 0,-7-19 0,-3-12 0</inkml:trace>
  <inkml:trace contextRef="#ctx0" brushRef="#br0" timeOffset="716">1 978 20634,'0'-10'275,"2"3"0,4 7 1,5 0-1,5 0 1,1 0-1,3 0 1,3 0-1,4-2 1,2-2-1,0-2 0,2 2 1,2 2-1,2 2 1,0 0-1,-2-2 1,-2-2-1,-4-1 1,-1 1-1,-5 2 1,-2 2-1,-1 0-2466,-1 0 1,-1 2 2190,-4 4 0,-44 11 0,-16 10 0</inkml:trace>
  <inkml:trace contextRef="#ctx0" brushRef="#br0" timeOffset="1332">1188 280 20245,'0'-18'273,"0"1"0,-1-1 0,-3 1 419,-2-1 1,-2 1-1,4-1-195,-2 1 1,-1 5 0,1 1-298,-6-3 0,-3 6 0,-3 2 0,1 5-74,-1 1 1,1 0 0,-1 0-1,1 0-218,-1 0 1,-5 7 0,-2 5 0,0 3-28,-1 3 1,3 5 0,6 0 0,-1-1 4,1-3 1,-1-1 0,3-1 0,1 1 73,2-1 1,9 1 0,-3-1 0,4 0 61,2 1 0,0-6 0,2-1 0,4 3 24,5 1 1,5-3-1,1 0 1,1-1-22,-1-1 0,1 5 1,-1-3-1,1 4-17,-1 1 0,2-5 1,1-1-1,-1 3-4,-3 1 0,-3 5 0,5 1 0,-1 3-14,1-3 1,-7 4 0,1-2 0,0 1 143,-3 1 1,1-4 0,-6 6 0,2-1 148,-2-5 1,-2 4-1,-4-2 1,-2-1-71,-2-3 1,-8-1 0,3-3 0,-5-1 61,-1-3 0,-1-1 0,1 2 1,-1-6-364,1-4 0,-6 3 0,-3 1 1,1-2-460,0-2 1,-4-2 0,4 0 0,-1-2-2037,1-4 2583,2-3 0,21-71 0,4-15 0</inkml:trace>
  <inkml:trace contextRef="#ctx0" brushRef="#br0" timeOffset="2049">1450 227 20226,'-17'8'71,"-1"4"0,3 3 0,3 3 1,5-1-1,1 1 0,-2 1 0,0 2 1,0 5-1,3 1 0,-1 2 1,0 0-1,2 2 0,2 4 0,2 4 1,0-1-1,0-1 0,0-2 1,2 0-1,4-2 0,6-2 0,3-4 1,3-1-1,-1-5 0,2-2 0,3-3 1,1-3-1,-2-3 0,1 0 1,-1-2-1,4-1 0,1-3 0,-1-2 1,-4-4-1,-1-2 0,-3-3 1,0-3-1,1-4 0,-1-3 0,1-4 1,-1-5-1,1 1 0,-1-2 1,-1 0-1,-3-4-28,-1-2 0,-2-2 0,1 0 0,-5 0 222,-4 0 0,-2 0 0,0 0 0,0 0-11,0 0 0,-8-2 0,-5-1 0,-7-1 47,-3 6 0,-6-2 0,4 6 0,-2-2-71,-4 2 0,3-2 1,-1 7-1,-2 5-46,-2 5 0,4 1 0,0 7 1,0 2-170,2 2 0,-4 10 1,7 4-1,1 3-724,-2 3 0,11 1 0,-3 2 0,3 4-2302,5 3 3011,1-7 0,39 43 0,8 2 0</inkml:trace>
  <inkml:trace contextRef="#ctx0" brushRef="#br0" timeOffset="3115">2411 489 22675,'6'18'0,"0"-1"0,-3 3 0,-1 1 0,-2 4 0,2 0 0,2 2 0,2 1 0,0 1 0,0-2 0,0-2 0,-3-2 0,1-1 0,0-5 0,2-3 0,0-3 0,0 1 952,-1 0 0,3-10-902,-2-2 0,-4-8 0,6-10 1,-2 1-69,-1 0 1,3-7 0,-4 1-1,2 0-68,-2-3 1,3 1 0,-1-6 0,0 4-355,2 2 0,-4-6 0,5 2 1,-1-2-1303,-4 1 1742,6-3 0,0 37 0,7 0 0</inkml:trace>
  <inkml:trace contextRef="#ctx0" brushRef="#br0" timeOffset="3665">3005 611 20153,'-16'-11'-377,"3"1"0,1 0 659,-2 1 0,5 3 0,-3-4 63,-2 2 1,5-3-1,-1 3 1,0 0-1,1-1 1,-5 1-34,-1 0 1,3 0 0,0 4-313,-1-1 1,3-1 0,0 8-1,1 3-63,-1 7 1,4 2 0,-4-1-1,3 1-92,3 5 0,-4-1 0,2 5 1,2-4 82,2-1 1,2 5 0,0 0 0,0-1 61,0-3 1,6-1-1,2-1 1,0 1-48,-1-1 1,7-5 0,-2-3-1,3-1-12,3-4 0,-1-2 0,1-2-9,-1 0 0,0-2 0,1-2 0,-3-4 19,-3-1 0,2-3 1,-7-5-1,1-1 16,0 1 1,0-1-1,-4-1 58,1-4 1,1 3 0,-6-3 0,0 3 169,0 3 1,0 5 841,0 1-845,0 7 1,0 4-1,0 11 1,0 5-202,0 1 1,0 1-1,2-1 1,2 3-208,2 3 1,0-2 0,-4 7 0,2-3-73,1-4 0,1-1 0,-4-3 0,2 0-103,2 1 0,5-6 401,-5-1 0,16-30 0,-3-3 0</inkml:trace>
  <inkml:trace contextRef="#ctx0" brushRef="#br0" timeOffset="3948">3214 280 20153,'10'-12'90,"-2"2"300,0 2 1,-7 5 0,5 8 50,-4 7 0,-2 4 0,0 3 0,0 2-130,0 3 1,0 5-1,0-4 1,0 2-141,0 4 1,-2 2 0,-2 2 0,-1 0-245,1 0 0,2 0 0,2 0 0,-2 0-501,-4 0 0,4-6 1,-4-2-1,4-2-2245,2-3 1486,0-3 1333,0-9 0,0-41 0,0-18 0</inkml:trace>
  <inkml:trace contextRef="#ctx0" brushRef="#br0" timeOffset="4365">3371 542 20591,'-9'2'349,"3"3"1,4 7 0,2 3 0,0 3 0,0-1 0,2 1 0,2-1-348,2 1 0,5 5 0,-3 0 0,0-1 0,0-3 0,-3-3 0,1-3 0,2-3 0,0 0 0,1-3 0,1 1 0,4-6 0,-1-6 0,1-7 0,-2-5 0,-1-3 0,1-3 0,-2-3 0,-1 0 0,-1-2 0,2 0 0,-3-3 0,3 1 0,-2 2 0,0 2 0,-2 2 0,-1-1 0,1 1 0,-2 2 0,-2 5 0,-2 10 0,0 12 0,0 8 198,0 3 0,-2 7 0,-2 1 0,-2 0-48,2 0 1,3 6 0,1-2 0,0 2-250,0-1 1,0 3 0,0-6-1,0 2-326,0 0 1,0-8-1,0 3 1,0-5-350,0-2 1,5-5 0,3-2-1,2-3 772,3-3 0,26-40 0,8-13 0</inkml:trace>
  <inkml:trace contextRef="#ctx0" brushRef="#br0" timeOffset="4783">3826 716 20153,'-10'18'487,"2"-9"1,10-1-1,4-8-279,5 0 1,5 0-1,1-2 1,1-2-45,-1-2 1,1-5-1,-1 3 1,1-2-77,-1-3 1,-5-1 0,0 1 0,1 1-29,3-2 1,-5-1 0,-1-3 0,-2 1 0,-4-1 0,-2 1 0,-2 0 0,-2-1 0,-4 3 0,-6 1 0,-3 4 0,-3 3 0,-1 1 0,-3 0 0,-3 0 0,0 4 0,0 6 0,1 6 0,1 3 0,0 3 0,2 3 0,3 3 301,6 3 1,-1 2-1,7 8 1,2 0-202,2 0 1,2 0 0,2 0 0,4 0-262,6-1 0,5-6 1,6-3-1,6-4-991,4-3 1,2 1 1090,0-13 0,39-24 0,10-11 0</inkml:trace>
</inkml:ink>
</file>

<file path=ppt/ink/ink2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8:48.669"/>
    </inkml:context>
    <inkml:brush xml:id="br0">
      <inkml:brushProperty name="width" value="0.025" units="cm"/>
      <inkml:brushProperty name="height" value="0.025" units="cm"/>
      <inkml:brushProperty name="color" value="#FFFFFF"/>
    </inkml:brush>
  </inkml:definitions>
  <inkml:trace contextRef="#ctx0" brushRef="#br0">0 0 23885,'0'12'782,"0"0"-604,0 1 1,0 9 0,0 1 0,0-2-17,0-1 1,0 3 0,0 2 113,0 2-212,0 3 1,0-1-1,0 0 1,0 0-17,0-2 1,0 0-1,0-5 1,0 3 98,0 2-140,0-6 0,0 4 130,0-7-116,0-1 1,0 1-1,0-1 1,0 1 4,0-1 0,0 1 1,0-1-1,0 1-38,0-1 0,0 1 1,0-1-9,0 1-30,0-1 0,0 0 28,0 1 0,0-1 1,0 1-29,0-1 1,0-5 22,0 0 1,0-1 73,0 7 0,0-1 80,0 1 0,0-1-63,0 1 1,0-1-43,0 0 0,0 1 0,0-1-21,0 1 1,0-6 0,0-1 32,0 3 0,0-5 0,0 3 16,0 2 1,0 1-1,0 3-10,0-1 1,0 1-1,0-1-33,0 1 0,0-1 0,0 0 1,0 1-24,0-1 0,0 1 1,0-1-1,0 1-11,0-1 1,0 1 0,0-1 0,0 1 12,0-1 0,0 2 0,0 3 0,0 1-8,0-2 1,0-1 0,0-3 0,0 3-3,0 3 1,0-4-1,0 5 1,0-5 23,0-1 1,0 5 0,0 0 0,0-1 11,0-3 1,0-2 0,0 3 0,0 1 21,0 2-34,0 1 1,0-7-1,0 1 3,0-1 1,0 2 0,0 3-1,0 1-3,0-2 0,0-1 0,0-3 0,0 3-17,0 3 0,0-4 1,0 5-1,0-5-41,0-1 1,0 1 0,0 2 0,0 3 44,0-3 1,0-2 0,0-1 0,0 1 7,0 5 0,0-5 0,0 4 0,0-1 7,0 1 1,0-4-1,0 5 0,0-5 2,0-2 0,0 3 1,0 1-1,0 2-36,0-1 0,0-3 0,0-1 0,0-1 1,0 1-1,0 1 1,0 2 0,0 3 15,0-3 0,0-2 0,0-1 0,0-1-7,0 1 0,0-1 0,0 3 0,0 1-7,0 2 0,0 1 1,0-7-1,0 0 17,0 1 1,0-1 0,0 1 0,0-1-6,0 1 1,0-1-1,0 1 1,0-1 12,0 1 0,0 1 1,0 2-1,0 3 11,0-3 0,0-2 0,0-1 0,0-1-3,0 1 1,0-1 0,0 1-1,0-1-1,0 1 0,0-1 0,0 1 0,0-1-19,0 1 0,0-1 0,0 0 0,0 3-7,0 3 1,0-3-1,0 3 1,0-4-15,0-1 1,0-1 0,0 1 0,0-1 35,0 1 0,0-1 0,0 2 0,0 3-3,0 1 1,0 0-1,0-3 1,0 1-2,0 2 0,0 1 1,0-7-1,0 1-9,0-1 1,0 6 0,0 1 0,0-3-8,0-2 1,0-1 0,0-1 0,0 3-2,0 3 1,0-4-1,0 5 1,0-5 0,0-1 1,0 1-1,0 2 1,0 3-1,0-3 0,0-2 0,0-1 1,0-1 23,0 1 1,0 5-1,0 0 1,0-1-2,0-3 1,0-1 0,0-1 0,0 2-2,0 5 0,0-5 0,0 4 0,0-3-12,0-3 0,0 1 0,0-1 0,0 1-5,0-1 1,0 1 0,0-1-4,0 1 0,0-1 0,0 0-20,0 1 1,0-6 0,0-1-30,0 3 1,0 1-1,0 3 28,0-1 1,0-5 0,0 0 10,0 1 0,0-3 0,0 1-5,0 3 1,0 2 41,0 1 1,0 0 22,0 1 1,0-1-47,0 1 0,0-1 0,0 1-11,0-1 1,0-5-1,0 0-1,0 1 1,0-3-1,0 1-2,0 3 0,0-4 0,0 1 30,0 3 1,0-4 9,0 1 0,0 1 8,0 5 1,0-5 25,0 0 0,0-1-19,0 7 0,0-7 11,0 1 1,0-6 34,0 6 1,0-7-9,0 7 0,0 0-51,0 5 1,0-5-55,0-1 1,0-5-128,0 6 0,0-6-299,0 5 1,0-5-833,0 6 1300,0-8 0,0-20 0,0-13 0</inkml:trace>
</inkml:ink>
</file>

<file path=ppt/ink/ink2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9:01.634"/>
    </inkml:context>
    <inkml:brush xml:id="br0">
      <inkml:brushProperty name="width" value="0.025" units="cm"/>
      <inkml:brushProperty name="height" value="0.025" units="cm"/>
      <inkml:brushProperty name="color" value="#FFFFFF"/>
    </inkml:brush>
  </inkml:definitions>
  <inkml:trace contextRef="#ctx0" brushRef="#br0">1 0 20165,'12'0'353,"-1"0"1,-5 0 607,6 0 1,-1 0-647,7 0 0,-7 0 0,1 0-40,2 0 1,-5 0 0,3 0-27,2 0 1,1 0 0,3 0-55,-1 0 0,6 0 1,1 0-1,-3 0-43,-2 0 1,1 0 0,1 0 0,2 0-19,-1 0 0,3 0 0,0 0 1,2 0 12,4 0 1,-3 0 0,1 0 0,0 0 11,-2 0 0,6 0 0,-6 0 0,2 0-9,0 0 1,0 0 0,6 0 0,-2 0-54,-4 0 1,4 0 0,-3 0 0,3 0-5,1 0 1,1 0-1,0 0 1,2 0-15,4 0 1,-4 0-1,6 0 1,-3 0-59,1 0 0,2 0 0,-4 0 0,1 0 12,-1 0 1,0 0 0,0 0 0,3 0 13,3 0 0,-6 0 0,2 0 0,-5 0-28,-1 0 1,2 0 0,2 0 0,2 0-13,-2 0 1,-3 0 0,-1 0 0,2 0-4,4 0 0,-4 0 0,6 0 1,-3 0-17,1 0 1,8 0-1,-5 0 1,3 0-3,-1 0 1,-1 0-1,3 0 1,-1 0 39,2 0 1,1 0 0,2 0 0,1 0-21,-1 0 1,1 0-1,-1 0 1,0 0 41,1 0 0,-1 0 1,1 0-1,-1 0 3,0 0 0,1 0 1,-1 0-1,1 0 8,-1 0 1,0 0 0,1 0 0,-1 0 4,0 0 1,1 0-1,-1 0 1,1 0-9,-1 0 0,0 0 0,1 0 1,-1 0 6,1 0 0,-5 0 0,1 0 0,1 0-48,-1 0 0,-1 0 0,5 0 1,-1 0-31,0 0 1,-1 0-1,-3 0 1,-1 0-30,1 0 0,3 0 0,-1 0 0,-1 0-1,-3 0 0,-5 0 0,6 0 0,1 0-50,3 0 1,-5 0 0,-1 0 0,-1 0 9,1 0 1,2 0-1,3 0 1,-1 0 3,-3 0 0,-1 0 0,1 0 0,-3 0 27,0 0 0,-1 0 0,5 0 0,-6 0 44,-4 0 0,0 0 0,1 0 0,3 0 27,-2 0 0,-2 0 1,-2 0-1,0 0 7,0 0 1,-1 0-1,1 0 1,0 0-90,0 0 0,-6 0 1,0 0-1,1 0-10,-3 0 0,4 0 0,-8 0 0,0 0 30,3 0 1,-7 0 0,4 0 0,-3 0 11,-3 0 1,6 0-1,1 0 1,-3 0 7,-2 0 0,5 0 1,-1 0-1,0 0-29,3 0 0,-7 0 0,6 0 0,-2 0 8,1 0 0,1 0 0,-4 0 0,3 0 15,-3 0 1,0 0-1,1 0 1,1 0 22,-2 0 1,1 0 0,-1 0 0,2 0-15,-1 0 0,-3 0 0,-2 0 0,1 0-28,-1 0 1,1 0 0,-1 0 0,1 0-5,-1 0 0,1 0 1,-1 0-1,1 0 4,-1 0 0,1 0 0,-1 0 0,1 0-22,-1 0 0,6 0 0,1 0 0,-3 0 30,-2 0 0,1 0 1,1 0-1,2 0 50,-1 0 1,-3 0 0,-1 0 0,-1 0-15,0 0 1,1 0 0,-1 0-1,3 0-28,3 0 0,-3 0 0,3 0 0,-4 0 5,-1 0 0,-1 0 0,3 0 0,1 0-27,2 0 1,6 0-1,-5 0 1,-3 0 69,-2 0 0,5 0 1,-1 0-1,0 0-28,2 0 0,-5 0 0,5 0 0,0 0-33,4 0 0,-3 0 0,-1 0 1,-2 0 12,0 0 1,6 0-1,-5 0 1,-1 0 39,2 0 1,-5 0 0,3 0 0,-4 0 10,-1 0 1,-1 0 0,1 0-37,-1 0 1,1 0-78,-1 0 1,1 0-101,-1 0 1,1 0 100,-1 0 0,0 0 0,1 0 28,-1 0 0,-5 0 0,0 0 31,1 0 1,-3 0 0,2 0-66,1 0 1,-3 0-10,2 0 1,-1 0-18,7 0 1,-7 0 42,1 0 0,-6 0 32,5 0 1,-5 0 47,6 0 0,-6 0 16,5 0 36,-7 0-13,12 0-77,-14 0 1,7 0-235,-3 0 136,-4 0 136,6 0-12,0 0 0,-4 0-34,7 0 36,-7 0 0,6 0 0,-4 0-14,-4 0-40,13 0 0,-11 0 4,8 0 1,-7 0 76,7 0 86,-8 0 0,6 0-28,-5 0 1,-1 0-52,8 0-25,-8 0 1,6 0-18,-5 0 91,-3 0 56,14 0-63,-14 0-176,13 0 53,-13 0 35,14 0 21,-14 0 12,5 0 9,-7 0-48,8 0-3,-6 0 34,6 0-2,-8 0-92,0 0-18,8 0 29,-6 0 12,5 0 69,-7 0 240,0 0-463,8 0 255,-6 0 34,6 0-35,-8 0-91,0 0 171,8 0 24,-6 0-78,5 0-198,-7 0 154,0 0 482,8 0 68,-6 0-365,6 0-878,-8 0-784,0 0 1,23 0 0,6 0 0</inkml:trace>
  <inkml:trace contextRef="#ctx0" brushRef="#br0" timeOffset="1147">9065 0 20358,'-10'0'-573,"2"0"806,8 0 351,0 0-706,8 0 252,-6 0 73,6 0-117,-8 0-709,0 0 0,0 0 1</inkml:trace>
  <inkml:trace contextRef="#ctx0" brushRef="#br0" timeOffset="1948">9117 0 20362,'-9'0'-289,"1"0"1,6 0 575,-4 0 3,4 0-56,-6 0-60,8 0-333,0 0-87,-7 0-120,5 0-162,-6 0 528,8 0 0,15 0 0,5 0 0</inkml:trace>
</inkml:ink>
</file>

<file path=ppt/ink/ink2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9:05.901"/>
    </inkml:context>
    <inkml:brush xml:id="br0">
      <inkml:brushProperty name="width" value="0.025" units="cm"/>
      <inkml:brushProperty name="height" value="0.025" units="cm"/>
      <inkml:brushProperty name="color" value="#FFFFFF"/>
    </inkml:brush>
  </inkml:definitions>
  <inkml:trace contextRef="#ctx0" brushRef="#br0">35 1 20361,'-7'10'-1373,"5"-1"1503,-4-3 1,2-4-1,0 6 223,-2 0-146,0-6-70,6 5 0,0-5 142,0 4-93,0-4-223,0 14 15,0-7 0,0 3 107,0 0 0,0-7-9,0 7 0,0-6-56,0 5 0,0-5-40,0 6 1,0-6 39,0 5 1,0-5 24,0 6 1,0-6-9,0 5 0,0-5-144,0 6 1,0-6-429,0 5 365,0-7 0,0 6-184,0-4 1,0-2-631,0 7 984,0-7 0,16-4 0,3-10 0</inkml:trace>
</inkml:ink>
</file>

<file path=ppt/ink/ink2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9:20.467"/>
    </inkml:context>
    <inkml:brush xml:id="br0">
      <inkml:brushProperty name="width" value="0.04286" units="cm"/>
      <inkml:brushProperty name="height" value="0.04286" units="cm"/>
      <inkml:brushProperty name="color" value="#FFFFFF"/>
    </inkml:brush>
  </inkml:definitions>
  <inkml:trace contextRef="#ctx0" brushRef="#br0">419 235 7857,'0'-9'1479,"0"1"0,0 4-789,0-4 1,-1 5 0,-2 0-465,-1 6 1,-4 4 0,2 7 0,-1 4-2,-2 6 1,-6 6 0,-3 9 0,-1 3-65,-3 7 0,-1 8 1,-3 8-1,-2 5-182,-1 3 0,-1 2 1,3 0-1,-2-2-220,2-9 1,5-7-1,4-12 1,3-6-1097,4-4 0,3-11-752,0-7 2089,2-9 0,12-30 0,0-12 0</inkml:trace>
  <inkml:trace contextRef="#ctx0" brushRef="#br0" timeOffset="281">419 124 7820,'-12'0'1570,"0"0"0,5 5-929,3 3 0,2 3 0,2 3 0,2 3-286,2 3 0,3 3 0,5 3 0,0 5-37,1 6 1,-1 6 0,0 9 0,1 3-406,-1 1 1,0 3 0,0 6 0,-1 0-234,-2 0 0,0-5 1,-3-5-1,-1-7-288,1-4 1,-2-3 0,-4-6 0,0-3-842,0-8 0,0 0 1449,0-8 0,-50-5 0,-11-5 0</inkml:trace>
  <inkml:trace contextRef="#ctx0" brushRef="#br0" timeOffset="481">86 839 7820,'-12'12'2500,"1"0"-2782,3 1 1,4-6-1,8-5 741,4-4 0,7-1 0,3-5 0,1-2-795,3-1 1,1 0 0,2 1 0,1 2-1634,3-1 1969,2-2 0,56-7 0,-38 8 0,0 1 0</inkml:trace>
  <inkml:trace contextRef="#ctx0" brushRef="#br0" timeOffset="1147">715 654 7820,'-5'-7'33,"-4"3"0,2 2 1187,-1 2 0,6 2-501,-3 2 1,4 3-1,1 7 1,0 2-319,0 4 0,1 5 1,2 4-1,1 4-138,-1 2 1,2 8 0,1 1 0,-1-1-126,1-1 1,-2-5 0,-3-3 0,2-4-714,1-4 0,2 0-57,-2-10 0,-3-6 0,3-10 96,-2-7 0,-2-9 0,1-6 1,2-6 290,1-4 0,4-4 1,-4-1-1,-1 0 143,-2 0 0,3 0 1,1 0-1,-1 1 275,1 4 1,-3 1 0,3 5 0,-1 0 238,0 2 1,2 3-12,-2 13 0,3 2 1,4 9 15,-3 5 1,1 3 0,-3 13 0,-1 3 138,1 3 0,-1 3 0,-2 4 0,1 0-287,-1 0 0,2 0 1,0-1-1,-1-4-367,1-3 0,-4-4 1,5-5-570,-1-3 1,-2-5 0,4-5 205,-2-7 0,0-3 0,-5-9 0,1-6 53,3-4 0,-3-2 0,4-2 0,-3-2 26,2-1 1,-1-3-1,4 1 1,-2 1 168,-2 0 1,3-3 0,-1 5 0,1 0 120,-1 2 0,3 3 0,-2 2 0,-1 5 36,1 2 0,3 7 0,0 5 525,2 4 0,-1 5 1,0 8-1,-2 4 159,2 6 0,-3 8 1,0 0-1,-1 4-170,1 4 0,-4-3 0,1 3 0,-2-2-627,-2-2 0,4-2 1,0-2-1,-2-4-774,0-3 0,-2-7 943,0-2 0,0-4 0</inkml:trace>
  <inkml:trace contextRef="#ctx0" brushRef="#br0" timeOffset="1822">1257 592 8021,'9'-4'258,"-1"0"1,0 0 0,4 2 0,2 0 76,3-2 0,-1-5 1,7 5-1,3 2 61,0 0 0,4 2 1,-1 2-1,-1 2 26,-2 4 1,-2 7-1,0 3 1,-4 1-63,-3 3 0,-8 3 1,-2 2-1,-2 3-246,-2 2 0,-3-5 0,-4 3 0,-6-1-142,-5 0 0,-2-2 0,-5-5 1,1-3-224,-1-1 0,-1-3 0,-2-5 1,1-4-553,-1 0 1,2-2 0,1-5-1,3-4 297,1-3 1,-3-4-1,5-3 1,1-3 498,1-1 0,6 0 1,1-3-1,0 3 87,0 1 1,5 1 0,-3 5 2200,4 0-1642,1 5 0,6 3 0,2 9 1,1 8-238,0 6 0,2 5 0,-3 5 1,3 4-400,1 3 1,-4 6-1,0 3 1,1 3-235,-2 2 1,-1-1 0,-3-1 0,3-3-846,0-4 1,-1-9-1,1-8 1076,0-6 0,-13-70 0,-7-18 0</inkml:trace>
  <inkml:trace contextRef="#ctx0" brushRef="#br0" timeOffset="1912">1627 185 8871,'0'13'260,"0"-1"1,0 0 0,0 1 0,2-1 386,2 0 1,-2 6-1,5 4 1,0 4 574,0 3 1,-3 11-1,4 2 1,1 7-1008,-3 5 1,4 6 0,-6 0 0,0 5-291,2-1 1,-5-2 0,3-5-1,-2-5-166,-2-5 1,0-10 0,0-8 0,0-5-5397,0-3 5637,0-9 0,0-39 0,0-14 0</inkml:trace>
  <inkml:trace contextRef="#ctx0" brushRef="#br0" timeOffset="2014">1898 543 11215,'2'18'1196,"1"4"0,2 5-997,2 6 0,-4 4 0,2 4 1,-1 5-377,0 7 1,0-3 0,-4 2 0,2-5-506,2-6 1,-3-10 0,3-6 681,-2-7 0,-13-70 0,-3-18 0</inkml:trace>
  <inkml:trace contextRef="#ctx0" brushRef="#br0" timeOffset="2147">1849 173 7820,'-12'0'139,"-1"0"1,1 0 0,0 0 508,-1 0-465,1 0-183,5 6 0,29 22 0,12 12 0</inkml:trace>
  <inkml:trace contextRef="#ctx0" brushRef="#br0" timeOffset="2690">2490 198 8274,'-8'-7'76,"1"1"0,0 2 153,0 0 0,-1-4 0,-4 2 0,-1 1-3,1 0 0,-4-4 0,-2 4 0,0-1-84,0 1 1,-2 1 0,2 4 0,0 0 90,0 0 0,2 5 1,4 3-1,1 5-141,2 3 0,0 9 0,3 9 0,1 7-104,-1 9 0,2 6 0,4 11 0,0 5 20,0 5 0,4 1 0,2-5 0,-1-3-191,1-5 0,2-4 1,-4-8-1,0-9-1248,2-9 1,-5-10 1430,3-8 0,-19-48 0,-5-11 0</inkml:trace>
  <inkml:trace contextRef="#ctx0" brushRef="#br0" timeOffset="2830">2059 617 8690,'-7'5'352,"3"-2"-159,8 5 1,8-5 0,9 1 0,2-3-267,2-1 0,1 0 0,2-1 0,7-3-758,4-4 1,4 1 830,2-1 0,-13-1 0,-9-3 0</inkml:trace>
  <inkml:trace contextRef="#ctx0" brushRef="#br0" timeOffset="3064">2687 469 7760,'-7'1'1208,"3"3"1,3-1-857,1 5 0,0 1 0,1 4 0,3 5-202,5 7 1,-2 1-1,1 8 1,0 4-247,-1 6 0,0 4 1,-5 1-1,3-1-364,-3-2 0,0-4 0,-2-6 0,0-4 460,0-3 0,-6-58 0,-1-14 0</inkml:trace>
  <inkml:trace contextRef="#ctx0" brushRef="#br0" timeOffset="3458">2700 136 7760,'-13'6'195,"1"2"0,4-1 99,0 1 0,5-4 0,0 3-286,6-2 0,4 3 1,5-2-9,0 1 0,23 1 0,4 4 0</inkml:trace>
  <inkml:trace contextRef="#ctx0" brushRef="#br0" timeOffset="3616">2983 592 7760,'0'25'316,"0"-5"1,0 0-1,2-3 238,2-2 1,-2-5 0,7-3 0,2-2-329,4-2 0,-2-2 0,5-2 0,-1-3-17,-1-4 1,5-5 0,-4-3 0,1-5-109,0-2 0,0-3 0,-3-1 0,1-3-105,-1-2 1,-6 5-1,-4-2 1,-1 3 52,0 1 0,0-3 1,-5-1-1,-3 1-132,-4 2 0,-7 3 1,-3 2-1,-1 5-81,-3 2 1,-2 3-1,0 3 1,-1 5 337,0 6 0,-1 10 1,0 7-1,0 5 78,3 3 1,8 4-1,1 6 1,6 3-11,3 5 1,1 2 0,5 1-1,4 0-86,8 0 1,5 1 0,6-2 0,2-3-362,3-4 1,1-8 0,6-6 0,-1-5-465,4-5 0,0-9 0,-2-4 1,-1-4-108,-3-4 1,2-8 0,-2-10 0,3-6 282,1-5 0,-4-6 0,-2-4 0,-1-2 493,-2-6 0,-12-5 0,-1-8 0,1-8 0,0 0 0</inkml:trace>
  <inkml:trace contextRef="#ctx0" brushRef="#br0" timeOffset="3897">3649 272 7563,'-2'-25'0,"0"2"218,-2 2 1,-1 7-1,4 8 482,-3 0 1,3 8-1,-3 8 1,2 8 40,2 7 0,0 8 1,0 1-1,0 6-288,0 5 0,0 3 0,0 3 0,0 1-132,0 1 0,0 6 1,0-2-1,0 1-262,0-5 1,2-2 0,0-14 0,2-5-282,-1-5 0,0-11-99,1-7 0,-3-9 1,3-15-1,-2-6 15,-2-8 0,0-6 0,0-5 0,0-4 218,0-4 1,0 6-1,0-8 1,0 1 78,0-3 1,5 0 0,4-6 0,3 1 21,4 1 0,-1-3 0,7 7 1,3 3-193,2 2 0,6 10 0,-3 4 1,2 11-200,2 7 0,2 4 1,-1 3-1,0 4-42,-3 2 1,0 2 419,1 0 0,24 17 0,2 3 0</inkml:trace>
</inkml:ink>
</file>

<file path=ppt/ink/ink2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9:31.530"/>
    </inkml:context>
    <inkml:brush xml:id="br0">
      <inkml:brushProperty name="width" value="0.04286" units="cm"/>
      <inkml:brushProperty name="height" value="0.04286" units="cm"/>
      <inkml:brushProperty name="color" value="#FFFFFF"/>
    </inkml:brush>
  </inkml:definitions>
  <inkml:trace contextRef="#ctx0" brushRef="#br0">369 47 7949,'0'-12'1954,"0"-1"1,-4 5-1571,0 0 0,-2 5 0,4 0 0,-3 6 231,3 5 1,-1 5-1,0 2 1,-2 3-156,-2 1 0,3 3 0,-4 5 0,-3 3-249,-4 2 1,1 1 0,-4 4 0,0 1-109,-2 3 1,-4-1-1,0 5 1,-1 1-212,0 2 1,1-2 0,0-3 0,4-2-139,4-5 0,3-4 1,4-9-1,2-3-184,1-3 1,4-9 0,6-4 291,4-2 1,7-2 0,3-2 0,1-2 181,3-4 1,2-3 0,5-1 0,4-1 134,3 1 0,-3 0 1,-1-1-1,4 1 35,4 0 1,0-1 0,3 2 0,0 2 19,-3 1 0,-1 3 0,1-1 0,1 0-68,-1 3 1,-2-2 0,-1 1 0,-1 1-84,-3 2 1,1-1 0,-5 0 0,-2-3-92,-1 3 0,-3 0 1,-1 2-1,-3 0-172,-1 0 1,-1 0 302,-5 0 42,-5 0 1,-3 0-1,-8 2 147,-4 2 0,-3-1 0,-2 5 0,1 1-75,0 2 0,-2 3 0,-1 2 0,-3 5-196,-1 2 0,-2 6 0,-3 3 1,-2 3-99,-3 8 1,-1 7 0,-4 5 0,-1 3-68,-3 5 0,1 5 0,-5 10 0,2 2-15,3-4 1,0 0 0,11-15 0,4-5-511,3-4 1,4-8 0,6-5 0,5-8-812,3-6 0,1-9 0,0 2 1460,0 0 0,5-15 0,2 1 0</inkml:trace>
</inkml:ink>
</file>

<file path=ppt/ink/ink2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9:32.497"/>
    </inkml:context>
    <inkml:brush xml:id="br0">
      <inkml:brushProperty name="width" value="0.04286" units="cm"/>
      <inkml:brushProperty name="height" value="0.04286" units="cm"/>
      <inkml:brushProperty name="color" value="#FFFFFF"/>
    </inkml:brush>
  </inkml:definitions>
  <inkml:trace contextRef="#ctx0" brushRef="#br0">406 80 7889,'0'-12'-82,"0"-1"1,0 1-1,0 0 1777,0-1 0,0 5-1086,0 0 1,0 7 0,0 1-267,0 6 1,-6 9-1,-2 5 1,-3 2-192,-1 4 1,-2 8 0,-2 1 0,-5 7-129,-2 1 0,-2-2 0,1 5 0,-1 0-41,0 2 0,-3 1 1,-1-1-1,3-2-68,4-5 0,0-4 0,4-3 0,2-3-47,2 0 1,0-8 64,10-7 0,1-8 32,8-3 1,-3-4 0,7-1 0,0 0 173,2 0 0,3-4 0,1 0 0,1 0-35,-1-2 0,3 5 0,0-5 0,1 2 44,3 0 0,1-1 0,3 2 0,3-3-56,4 0 0,3 1 0,1-1 0,1-1-43,3 0 0,3 0 0,4-3 0,-3 4-76,-4 0 1,-3-2 0,-1 4 0,-1 1 54,-3 2 0,-3-3 1,-7-1-1,-2 3 32,-5 0 1,-2 6-1,-3 2 135,-3 1 1,-2-3-1,-6 4-22,0 2 0,0-3 1,-2-1-1,0 1-2,-3 0 0,-4-3 1,2 4-1,-1 2-28,0 1-1,-1 1 1,-4 2 0,-2 2-3,-2 5 0,-1 0 0,2 2 0,-3 4-21,0 3 1,-9 9 0,3 6-1,-2 4-54,-3 5 1,-2 3 0,-5 9 0,0 4-59,0 2 0,1 1 0,0-2 0,3-4-217,4-4 0,3-1 0,3-14 0,4-7-896,6-5 0,3-13 0,4 0-2477,-1-4 3583,4-8 0,-8-16 0,5-9 0</inkml:trace>
</inkml:ink>
</file>

<file path=ppt/ink/ink2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9:33.579"/>
    </inkml:context>
    <inkml:brush xml:id="br0">
      <inkml:brushProperty name="width" value="0.04286" units="cm"/>
      <inkml:brushProperty name="height" value="0.04286" units="cm"/>
      <inkml:brushProperty name="color" value="#FFFFFF"/>
    </inkml:brush>
  </inkml:definitions>
  <inkml:trace contextRef="#ctx0" brushRef="#br0">444 1 7889,'-8'0'1036,"-1"0"-219,0 0 0,-2 0-703,-1 0 0,1 5 0,1 3 0,3 5 755,2 3 0,-5 3 0,2 7 0,-3 2-538,-1 1 0,-2 10 1,-1 1-1,-3 4-97,-1 1 0,-6 4 1,-4 5-1,2-2-161,1-2 0,1-6 0,1-3 0,0-4-148,4-4 0,-1 0 0,8-8 0,3-6-351,3-4 0,3-7 184,4 0 0,6-5 0,2 1 0,3-2 190,1-2 1,6-4-1,2-2 1,4 1 165,0-1 1,1-3-1,0 0 1,1 0 63,2 1 0,-2-2 0,5 4 0,-3 0-60,1-4 0,5 5 0,-2-1 0,1 2-95,0 0 1,-5 0 0,5 2-1,1 0-10,2-2 1,-3-1 0,-2 5 0,0 0-137,-4 0 0,2 0 0,-3 0 0,-4 2 48,-3 2 1,-4-1-1,-6 3 1,-2 1 365,-1 0 0,2 1-11,-4 5 1,-1-1 0,-6 0-38,-1 1 1,-6-5 0,2 0 0,-3 2 93,-1 1 1,0 1 0,-1 2 0,0 1-49,-4 1 0,-1 10 1,-4-1-1,2 2-144,-2 3 0,-3 6 0,-2 8 0,-3 2-45,-2 5 0,4 8 1,-5 1-1,-2 6-130,0 2 0,-1 5 0,3 1 0,6-5-24,5-5 0,4-12 1,6-3-1,1-4-615,3-5 1,-2-6 0,6-13 0,1-5-895,2-2 0,2-2 0,3-1-1789,5-2 3352,-4-4 0,1-21 0,-6-5 0</inkml:trace>
</inkml:ink>
</file>

<file path=ppt/ink/ink2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9:27.916"/>
    </inkml:context>
    <inkml:brush xml:id="br0">
      <inkml:brushProperty name="width" value="0.04286" units="cm"/>
      <inkml:brushProperty name="height" value="0.04286" units="cm"/>
      <inkml:brushProperty name="color" value="#FFFFFF"/>
    </inkml:brush>
  </inkml:definitions>
  <inkml:trace contextRef="#ctx0" brushRef="#br0">2737 25 8001,'-12'-5'133,"3"4"1,3-5-1,-1 2 1760,0 0 1067,4 0-2301,-2 4 1,3 0-1,0 1-322,-3 3 0,1 3 1,3 7-1,-2 2-72,-1 5 0,-5 2 0,0 2 1,-2 1-72,-1 2 0,-2 4 0,-1 5 0,-3 1-123,-1 3 1,-1-1-1,-5 5 1,0 2-135,1 1 1,-1 1-1,2 0 1,1-1 5,1-2 1,5 0-1,-3-3 1,1-2 39,3-3 1,1-2 0,3-10 0,2 0 5,0-3 1,7-2 0,-4-1 0,2-3-27,0-4 0,0 0-380,4-1 242,0-5 1,1-2 99,3-5 0,-1-1 0,5-3 37,2-5 1,-5 3 0,1-1-1,-2 0 430,0 0 1,6 3 0,-2-3 0,3 0-68,1 0 0,2-1 1,2-3-1,5 2-174,2 0 1,3 1 0,3-5 0,5-3-130,6 0 0,2-5 0,5 5 0,-2 0-156,2-2 0,-1 4 1,2-2-1,-1 2-45,-1 2 1,0 3 0,-10 3 0,0-1 29,-3 0 0,1 4 0,-5-1 1,-3 3 25,-4 1 0,-4 0 0,-6 0 206,0 0 511,-5 0 326,-1 0-544,-6 0-583,0 0-222,-6 0 0,5 1 425,-3 3 0,2-1 0,2 5 57,0 2 0,-4 1 1,0 1-1,1 2 57,2 2 1,-4-1 0,-2 7 0,-1 3-55,-1 2 0,0 7 1,-6-1-1,-3 4-42,-1 4 1,-2 5-1,-4 6 1,1 1 2,-1-1 0,2 0 0,1 2 1,1 0-85,-1-2 1,1 0 0,0-11-1,5-1-194,2-1 1,3-8 0,3-4 0,2-3-398,1-4 0,3-5 0,-2 2 1,2-4-3520,-3 0 4177,4-6 0,-15 9 0,2-2 0</inkml:trace>
  <inkml:trace contextRef="#ctx0" brushRef="#br0" timeOffset="848">2490 2294 8173,'-12'0'581,"4"0"1,1 1 92,2 3 0,-4-1 0,5 5 0,1 2-34,2 1 1,-3 5 0,0 2 0,0 2-319,-2 6 0,4 0 0,-7 7 0,1 1-187,1 2 1,-4 1 0,2 1 0,-5 1-93,-2-2 1,-1 1 0,6-9-1,2-2-3,0-1 0,3-7 0,-3-2-247,5-3 1,4-8 0,6-1 35,6-4 0,2-2 0,6-2 1,4-3 110,3-1 1,4-1 0,6-4-1,0 0 67,0-1 1,2 1 0,2 0 0,3-1 80,-1 1 1,1 1-1,-4 1 1,3 4 41,0 0 1,1-2-1,1 2 1,-2 1-133,-1-1 1,-3-2-1,3 4 1,-1 0 52,0-1 0,-1 3 0,-7-2 0,-4 3 77,-3 1 0,-2 0 1,0 0-1,-4 0-29,-3 0 1,-8 0 0,-1 0 389,2 0 0,-3 0 42,1 0 1,-4 0 190,4 0-510,-5 0 1,1 1 0,-7 3 0,-2 3-105,-2 0 0,0 4 1,-2-2-1,0 5-74,0 3 0,-2 0 1,-1 0-1,-2 3-105,-3 4 1,2 6 0,-5 3 0,-2 2-57,-1 2 0,-3 3 0,-3 2 1,-4 6-84,-3 3 0,-1-2 0,0 7 0,0 1 19,0-1 1,2-6 0,3 0 0,8-8-206,6-3 0,4-8 0,3-4 0,3-5-708,4-5 1,3-4-1,2-2-1623,3-2 2727,-3-4 0,21-27 0,-1-5 0</inkml:trace>
  <inkml:trace contextRef="#ctx0" brushRef="#br0" timeOffset="2026">1788 3625 8095,'0'-12'346,"0"3"963,0 1 1,0 4 1283,0-4-1196,0 5-1141,0-2 0,0 10 0,0 3-70,0 3 1,0 7 0,0 3 0,-2 2-32,-2 1 1,-3 2 0,-5 3 0,-2 4-204,-2 3 0,1 5 0,-6 1 0,-1 1-121,-1-1 1,0-1-1,1-5 1,3-2 93,1-1 0,2-10 0,5 1 139,2-5-122,4-3 1,10-9-1,4-3 1,2-2 30,1-2 0,2 0 0,2-2 1,5-1 12,2-1 1,2-4 0,-1 3-1,2-1 3,3 1 1,-3-1 0,4 3 0,-1-1 11,0 2 1,5-4 0,-1 2-1,2 0-14,2-2 1,-4 5 0,-1-3 0,-1 3-97,1 1 101,-5-6 1,2 5 0,-9-3 85,-3 2 0,-3 2 1,-2 2-46,0 2 0,-5-2 397,-3 7 0,-8-2 0,-4 2 0,-3-1 11,-1 2 0,-1 1 1,0 3-1,-3 1-239,0 1 1,-6 7 0,2 1 0,-5 6-118,-4 5 0,2 1 0,-5 9 0,-1 3-135,-2 4 0,-1 6 0,-8 6 0,2 3-138,2 2 0,2-5 0,2 0 0,3-5-529,5-5 0,7-10 0,6-7 0,5-9-987,6-6 1,3-8-1,2-7 1704,3-2 0,3-17 0,6-9 0</inkml:trace>
  <inkml:trace contextRef="#ctx0" brushRef="#br0" timeOffset="2731">296 3588 8057,'-7'-6'2716,"2"4"-810,5-7 1,0 8-1360,0 1 1,-4 6 0,-2 6 0,-1 2-320,-2 2 0,-2 9 0,-1 8 0,-2 2-92,-3 2 0,-2 6 1,-4 2-1,1 1-197,2 0 0,-1 0 0,-2-5 0,2-2-235,5-5 0,3-8 0,4-8 0,2-3-846,2-4 1005,0-7 1,11 1 0,2-5 195,3 0 1,1 0 0,1-1 0,-1-2 197,0-1 0,5-4 0,1 4 0,1 0 22,3-2 0,1 3 1,2-4-1,1 1-60,2-1 1,3 3-1,3-3 1,0 0-83,4 0 0,-1 0 0,4-2 0,-1 2-123,1 1 1,-2-2-1,0 3 1,-3-1-95,-3 1 1,-7-3 0,0 3 0,-4 3-1,0 0 1,-9 2-1,0 0 282,-2 0-33,-6 0 115,1 0 1,-8 0 0,-2 2 11,-4 2 1,1-1-1,-1 6 1,-3 3-95,-4 3 0,1 7 1,-4-1-1,1 4-97,-4 3 1,-2 4-1,-3 6 1,-2 5-121,0 6 1,-11 7 0,2 9-1,-3 2-94,-2 1 0,2 2 0,-2 3 1,2-2-126,5-1 1,7-17 0,3-4-1,8-9-511,3-7 0,6-3 1,1-7-1,1-2-629,4-5 1374,0-7 0,2 2 0,0-5 0</inkml:trace>
</inkml:ink>
</file>

<file path=ppt/ink/ink2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9:37.733"/>
    </inkml:context>
    <inkml:brush xml:id="br0">
      <inkml:brushProperty name="width" value="0.04286" units="cm"/>
      <inkml:brushProperty name="height" value="0.04286" units="cm"/>
      <inkml:brushProperty name="color" value="#FFFFFF"/>
    </inkml:brush>
  </inkml:definitions>
  <inkml:trace contextRef="#ctx0" brushRef="#br0">0 185 7773,'0'-7'724,"0"2"1375,0 5-517,0 0-1186,0 5 0,2 2 0,0 7-185,3 2 0,-1-2 1,-4 4-1,0 0 20,0 2 0,0 4 1,0 0-1,0 1-99,0-1 0,0 1 1,0 0-1,0 1-14,0 3 1,0-3 0,0 2 0,0-2 5,0-1 0,0 0 0,0-1 0,0 1 6,0 0 0,0-5 1,0 1-1,0 1-78,0 1 1,0-3-1,0 0 1,0-1-24,0 0 1,0-3 0,0 4 0,0-1 35,0 0 1,0-4 0,1 3-1,2-2 24,1 1 1,0 3-1,-4-3 1,0-1 10,0 2 0,0-3 0,1 4 0,2 0-15,1 1 0,0-5 0,-4 2 1,0 0-48,0-1 1,0 5-1,0-5 1,0 1-7,0 0 1,0-1 0,0 3 0,0 0-11,0 0 0,0-4 0,0 3 0,0-2-3,0 1 1,2-1-1,0-3 1,2-1 10,-1 0 0,-1 1 0,-2-1 0,1 0 39,3 1 0,-3-1 1,4 0-1,-3 1 33,2-1 1,-2-4 0,3 0-1,-1 2-21,0 1 0,1-3 1,-4 0-46,3 2 1,-1 1-1,4 1-21,-2 0 1,3-3 0,-2-2 0,-1-1 53,1 1 0,3-3-12,0 5 0,2-5 0,1 3-17,0-2 0,1 0 0,-1-2 1,0 1 19,0-1 1,1-2 0,-1-1 0,0 0 25,1 0 1,-1 0 0,0 0 0,2 0 28,3 0 0,-4 0 0,4 0 0,-2 0 0,1 0 0,-2 0 1,4 0-1,-2 0-11,1 0 0,0 0 0,-2 0 0,2-1-2,-2-3 1,3 3 0,-2-4 0,-1 4 68,-1 1 0,2 0 0,1 0 0,-1 0-34,2 0 1,-4 0-1,2 0 1,-2 0 21,-2 0 1,5 0 0,-1 0 0,-1 0-172,-1 0 0,0-4 0,1 0 1,1 1 62,-1 2 0,-1 1 0,-2 0 0,0 0 37,1 0 0,5 0 0,1 0-49,0 0 1,-1 0 0,-6 0 0,0 0-46,1 0 1,-1 0 0,0 0 0,1 0 15,-1 0 1,0 0 0,1 0 0,-1-2-15,0-2 1,1 3-1,-1-3 1,0 2 31,1 2 1,-1 0-1,0 0 6,1 0 1,-1 0-1,0 0-25,1 0 0,-1 0 0,0 0 0,1 0-5,-1 0 0,0-4 0,1 0-5,-1 1 0,0 2 1,1 1-2,-1 0 0,0 0 0,1 0-4,-1 0 0,0-1-75,1-3 1,-1 2 0,0-2-35,1 3 0,-5 1 0,0 0 10,2 0 0,1 0 0,1 0 40,0 0 1,-4 0 0,1 0 55,0 0 0,-2 0 1,1 0-31,2 0 0,-3 0 1,1 0-98,1 0 1,-2 0 89,2 0 0,-5 0 67,4 0 1,0-2-26,4-2 1,-3 3 0,-3-5 49,0 1 0,-1 2 1,-2-5-41,1-2 1,2 5-1,-3-1-29,1 1 0,1-2 0,-2-5 1,1 0 0,1 1 1,-2 1-1,1 2 20,-1-2 1,-2 3-1,-1-1 1,0-1 20,0-2 0,4 2 0,1 1 0,-3-1 11,0-2 1,-1 2 0,2 1-1,1-1-22,-1-2 1,-2-2 0,-1 1-11,0 0 0,4-1 0,0 1 18,-1 0 1,-2 3-1,-1 1 1,0-1 10,0-2 1,0 2 0,0 1 0,0-1 38,0-2 1,2 2 0,0 1-1,3-1 7,-3-2 0,0-2 0,-2 1-28,0 0 0,0-1 1,0 1-1,0 0-22,0-1 1,0 1-1,0 0-34,0-1 1,0 0 0,0-2-46,0-2 0,0 1 0,0 3 0,0 0 60,0-4 1,0 4 0,0-4-1,0 4 65,0 0 1,0 1-1,0 0 1,0-1-32,0 1 0,0 0 1,0-1-1,0 1-31,0 0 1,0-1 0,-2 1 0,0 0-28,-3-1 0,1 1 0,4 0 1,0-1 14,0 1 0,-4-4 0,0-1 0,1 2 65,2 1 0,1 2 0,0 0 0,0-1-3,0 1 0,-4 4 0,0 0 0,1-2-47,2-1 1,1-1 0,-2-1 0,0 1-111,-3 0 1,1-1 0,4 1-1,0 0-46,0-1 1,0 1-1,-1 0 1,-2-1 71,-1 1 1,0 0 0,4-1 0,0 1 118,0 0 0,0-1 0,-1 1 0,-2 0 42,-1-1 1,0 1-1,4 0-11,0 0 1,-4-1-1,0 1-227,1 0 0,0-1 1,0 1-32,-1 0 0,0-1 0,4 1 137,0 0 0,0-1 1,0 1-1,-1 0-64,-3-1 1,2 5-1,-2 0 342,3-2 0,-1-1-70,-2-1 1,3 4 0,-3 0-41,2-2 1,-2 3 0,-1 0-13,-2 2 1,4-1-1,-2 4-2,-1-3 0,-1-3 1,-4 3-62,3-2 1,-3 4-1,4-2 1,-1 1 7,0-1 0,1 0 0,-2 2 0,0-1 53,0 1 0,-2 1 0,-1-1-21,-1-1 0,1 0 0,0 4 1,-1 0 38,1 0 0,0 0 1,-1 0 45,1 0 0,0 0 1,-1 0 20,1 0 0,0 0 0,-1-2-194,1-2 0,0 3 0,-1-3 0,1 2 0,0 2 0,-1 0 0,1 0 0,0 0 0,-1 0 0,1 0 0,0 0 0,-1 0 0,1 0 0,0 0 0,-1 0 0,1 0 0,4 0 0,0 0 0,-2 0 0,-1 0 0,-1 0 0,-1 0 0,1 0 0,0 0 0,-1 0 0,2 2 0,3 2 0,-3-3 0,3 3 0,-3-2 0,-1-2 0,4 4 0,-1 0 0,0-1 0,-2-2 0,-2 3 0,1 0 0,0-1 0,-1 0 0,1-1 0,0 3 0,0-1 0,-1-4 0,1 0 0,0 0 0,-1 0 0,1 0 0,0 0 0,-1 0 0,1 0 0,0 0 0,-1 0 0,1 0 0,0 0 0,-1 0 0,1 1 0,0 3 0,-1-2 0,1 2 0,0-3 0,-1-1 0,1 0 0,0 0 0,-1 0 0,1 0 0,0 0 0,-1 4 0,1 0 0,0-1 0,-5-2 0,1-1 0,1 0 0,1 2 0,2 0 0,-1 3 0,1-1 0,0-4 0,-1 0 0,1 0 0,0 0 0,-1 0 0,1 0 0,0 0 0,-1 0 0,1 0 0,4 0 0,0 0-10,-2 0 1,-1 0 0,-1 1-52,-1 3 1,1-3 0,0 4-66,0-4 1,3-1 0,1 0-93,-2 0 0,0 0-184,-3 0 0,1 0-411,0 0 1,3 0-2554,1 0-1615,0 0 4981,1 0 0,7-16 0,7-5 0</inkml:trace>
  <inkml:trace contextRef="#ctx0" brushRef="#br0" timeOffset="897">493 444 10977,'0'8'1059,"0"1"0,0-5 1,-1 4-734,-3 1 1,1 2 0,-4 2 0,0 0-139,1 4 1,-3 3 0,-3 9-1,0 4-33,-1 3 1,0 6 0,-2 3 0,-2 5-75,2 3 0,-3-2 0,3 2 0,3-4-75,2-3 0,3-4 0,-2-5 0,2-1-235,2-3 0,-4-5 1,5-7-1,2-3-399,0-1 0,-2-3 1,0 3-2990,1-4 3617,2-6 0,-5-51 0,-1-17 0</inkml:trace>
  <inkml:trace contextRef="#ctx0" brushRef="#br0" timeOffset="1330">469 456 14911,'4'9'0,"0"-1"200,-1 1 1,2 4 0,1 3 0,0 5-39,4 2 0,-3 2 1,1 1-1,0 3-86,-1 3 0,4 4 0,-3 1 0,2 0-45,-2 0 0,3 0 0,-4 0 0,1-2-58,0-2 0,-3 2 0,1-7 0,0-2-73,-3-4 1,2 0-1,-1-5 1,-1-2-441,-2-2 1,-1 0-1975,0-1 1787,0-5 0,0-3-1548,0-8 2275,-5-3 0,-13-33 0,-8-6 0</inkml:trace>
  <inkml:trace contextRef="#ctx0" brushRef="#br0" timeOffset="1613">333 851 12861,'12'0'94,"-3"0"1,0 0-1,4 0-409,2 0 0,2 0 0,-1 0 0,0 0-968,-1 0 1,4 0 1282,2 0 0,24-11 0,7-3 0</inkml:trace>
  <inkml:trace contextRef="#ctx0" brushRef="#br0" timeOffset="2016">802 629 7715,'-13'0'1199,"1"0"0,4 0 503,-1 0-1246,7 0 0,-4 6 1,6 2-241,0 3 0,0 1 1,0 2-1,0 1-5,0 1 1,2 6 0,0 0 0,2 5-280,-1 6 0,3-1 0,-2 1 0,-1 1-195,-2 2 0,-1-4 0,1 0 0,2-2-119,1-3 0,0-1 1,-4-2-1,0-4-2401,0-3 2783,0-9 0,-16-74 0,-5-23 0</inkml:trace>
  <inkml:trace contextRef="#ctx0" brushRef="#br0" timeOffset="2366">715 555 8137,'-7'0'1049,"3"0"1,8 0 0,5 0-735,2 0 1,1 0 0,0 0-1,2 0-289,2 0 1,-1 0-1,6 0 1,0 0-64,-2 0 0,4 4 0,-2 2 0,2 0-27,1 4 0,-3 1 0,-2 1 0,0 2 7,1 3 1,-7 2 0,1 5-1,-6 1 232,-2 0 1,2 3 0,-4 3 0,-1-1 0,-2 0 0,-2 0 0,-2-3 0,-3 2-22,0-2 1,-3 0-1,-3-3 1,-2-1-73,-2-2 1,2 2 0,-4-4 0,2 1-164,0-4 0,-2-2 0,3-3 1,-3-2-741,-1 0 1,4-5-1,-3 2 308,0 0 0,4-2 513,-2-4 0,2 6 0,2 0 0</inkml:trace>
  <inkml:trace contextRef="#ctx0" brushRef="#br0" timeOffset="2947">1418 678 7739,'-1'-8'0,"-2"0"301,-1-2 1,0 3 0,2 1 0,-1-1 173,-1 0 0,0 3 0,3-3 0,-2 0-55,-1 0 1,-1 0-1,2-2-177,-1 1 1,-6-1-1,2-2-71,-3 3 1,3 3 0,-1 5-1,0 0 16,-2 0 1,-1 0 0,-1 1-191,1 3 1,0 3 0,1 5 0,1 1 17,2-1 0,1 4 0,-3 2 0,4 1 8,0 3 1,1 2 0,2 0-1,-1 1 94,1 0 1,2 1 0,1 1 0,0 3 95,0 2 1,1-1 0,2 2 0,2-3 62,2 0 0,1-4 0,5 3 0,-1-3-133,0-1 1,1-6 0,-1-3 0,2-2-215,2-2 1,-2-1 0,4-2 0,-2-5-326,0-3 0,6-1 0,-2 0 0,0-1-295,1-3 0,-5-3 1,5-6-1,-1 0-3028,-1-4 3718,5 4 0,-11-55 0,5-5 0</inkml:trace>
</inkml:ink>
</file>

<file path=ppt/ink/ink2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50:02.911"/>
    </inkml:context>
    <inkml:brush xml:id="br0">
      <inkml:brushProperty name="width" value="0.04286" units="cm"/>
      <inkml:brushProperty name="height" value="0.04286" units="cm"/>
      <inkml:brushProperty name="color" value="#FFFFFF"/>
    </inkml:brush>
  </inkml:definitions>
  <inkml:trace contextRef="#ctx0" brushRef="#br0">111 1 8011,'0'6'1162,"0"0"1,0-3 0,0 3 0,0 1-639,0 2 1,-4 0 0,-1 1 0,-1 1-325,0 2 0,-1 3 0,-2 1 0,0 2-136,0 3 0,-1 0 0,1-1 0,1 0-24,2 0 1,-2-2 0,3-1 0,-1-3-235,3-3 1,2-1 0,1-2-46,0 0 1,1-1-1,2-1 181,4-4 0,2-2 0,2-1 0,2 0 78,2 0 1,0 0-1,4 0 1,-1-1 103,1-2 1,3 0 0,2-2 0,0 1-8,1 2 0,-3 0 0,2 0 0,1-1-26,-2 1 1,0 1-1,-4 1 1,1 0-43,-2 0 0,2 0 0,-8 0 0,-1 1 39,0 2 1,-3-1 0,-1 3 0,-2 0 113,-1 0 0,-1 2 1,-4 3 137,-2 2 0,-2-1 0,-5 4 0,-2 0 16,-4 3 1,2-2 0,-1 7 0,-2-1-54,0 3 1,-2 2-1,1 0 1,0 1-270,3 0 0,-3 2 0,4 0 0,0-2-203,1-3 0,3 0 0,1 3 0,0-2-853,-1-1 0,5-3 0,2-6 0,2-2 1022,1 0 0,-16 6 0,-5 0 0</inkml:trace>
</inkml:ink>
</file>

<file path=ppt/ink/ink2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49:59.998"/>
    </inkml:context>
    <inkml:brush xml:id="br0">
      <inkml:brushProperty name="width" value="0.04286" units="cm"/>
      <inkml:brushProperty name="height" value="0.04286" units="cm"/>
      <inkml:brushProperty name="color" value="#FFFFFF"/>
    </inkml:brush>
  </inkml:definitions>
  <inkml:trace contextRef="#ctx0" brushRef="#br0">10 392 7838,'-5'0'1931,"1"0"-925,4 0 875,0 0-1514,4 0 1,-2 0-43,4 0 1,-3 0-85,3 0 1,1 0-1,2 0-243,0 0 1,-3 0-1,0-1-44,2-2 0,-3 2 1,1-2 156,1 2 1,1 1-18,1 0 0,-2 0 0,-1 0-26,1 0 1,-2 0 16,1 0 0,0 0-28,4 0 1,-4 0 40,0 0 1,0 0 27,3 0 1,1 0-60,-1 0 1,-3 0-24,0 0 0,0 0-29,3 0 1,-2 0 14,-1 0 0,0 0 55,3 0 0,-3 0 31,0 0 0,1 0-38,2 0 1,-3 0-1,0 0 37,1 0 0,-2 0-41,2 0 0,-4 0 0,3 0-4,1 0 0,-2 0-18,1 0 0,1 0-13,2 0 0,0 0-5,0 0 0,-3 0 0,1 0 16,0 0 0,-2 0 0,1 0 16,1 0 1,-2 0-1,0 1 6,0 2 0,2-2-49,-1 2 0,2-2-29,1-1 0,-3 0 18,1 0 1,-1 0 11,3 0 1,-3 0 0,0 0-6,1 0 0,-1 0 52,0 0 1,0 0-22,3 0 1,-3 0-13,0 0 0,1 0 39,2 0 0,0 0 2,0 0 1,-3 0 0,1 0 20,0 0 0,-2 0 2,1 0 0,0 0-8,3 0 0,-2 0-26,-1 0 0,0 0-34,3 0 1,-3 0 0,1 0-41,0 0 1,-2 0 28,1 0 0,0 0 25,3 0 0,-2 0-11,-1 0 1,-3 0 57,3 0-77,0 0 1,3 3-41,1 0 1,-4 0 29,0-3 1,-3 0 29,3 0 1,-3 0 26,3 0 0,0 0-12,4 0 0,-4 0-21,0 0 0,-3 0-9,3 0 1,0-1 23,4-2 0,-4 2-9,0-2 1,0 2 33,3 1 1,-3 0 58,1 0 0,-4 0-106,3 0 0,0 0-510,3 0 0,-3 0-791,1 0 0,-5-1 1276,1-2 0,-35-10 0,-9-7 0</inkml:trace>
  <inkml:trace contextRef="#ctx0" brushRef="#br0" timeOffset="1347">767 14 7689,'0'-6'3856,"0"2"-2856,0 0 0,0 4-740,0 0 0,-1 1 1,-1 5-1,-2 3-136,-1 2 0,-1 0 1,-3 5-1,-2 0-6,-1 1 0,1 3 1,-4 0-1,1 2-73,0-2 1,2 0 0,0-2 0,2 0-86,0-3 0,1 2 0,1-5-51,2-1 6,2-5 1,8-1 0,2-5 144,2 0 1,1 0 0,1-1-1,0-2-3,2 0 0,0-1 0,2 2 1,0-1-28,1 1 0,0 1 1,5 0-1,0-1 6,2-1 0,0-1 0,0 2 1,1-1-23,1 1 0,2-2 0,-4 0 0,1 2 2,-1 1 1,0 1 0,-5 0-1,-1 0 111,-4 0 0,-2 0 0,-1 1 169,1 2 1,-5 0 0,-2 3 71,-2 1 1,-2 1 0,-2 1-84,-3 1 1,-3-1 0,0 0 0,0 1-132,0 3 0,-2-2 0,0 3 0,-2 1-179,-1-1 0,1 1 0,-2 4 0,-1-1-222,2 1 0,-2-4 0,2 2 0,1 1-118,0 3 1,-3 0-1,4-2 1,1-2-57,0-2 1,3 2-1,2-5-1147,3-1 1568,2 0 0,26-35 0,5-8 0</inkml:trace>
  <inkml:trace contextRef="#ctx0" brushRef="#br0" timeOffset="2096">1681 14 7678,'-9'0'2705,"0"0"1,1 1 0,0 2-2515,2 3 0,1 5 0,-2 2 1,1 2-146,-1 1 1,-2 2-1,0 0 1,0 1-108,0-1 1,0 2 0,0-1 0,2 1-117,1-3 0,3-5 0,-2 1 0,1-3-148,2-1-1,2 0 207,3 1 0,-1-5 0,4-2 0,1-2 54,1-1 0,3-1 0,0-1 0,2-2 20,2-2 0,-1 3 1,2-2-1,0 0 22,0 0 0,2 2 0,0-2 1,0 0 25,1 0 1,-1 1 0,1-1-1,0 1 22,3 2 0,-3-2 0,2 1 1,-4 1 4,-1 1 0,-4 1 1,2-1-1,1-1 115,-1-1 0,-6 0 0,2 3 253,-2 0 1,-3 3 0,0 1-78,-1 1 0,-2-2 1,-4 3-1,-2 1-5,-1 2 0,-1 0 0,-3 0 1,-1 1-188,1 3 1,0 1 0,0 4-1,-1 1-146,1-1 0,-1 1 0,-1 0 1,-2 2-132,2 0 0,3 2 1,1-2-1,-2 1-204,2 2 0,0-3 0,-2 2 0,1-3-543,1-2 0,0-3 0,4 1 895,1-4 0,-3-27 0,0-6 0</inkml:trace>
</inkml:ink>
</file>

<file path=ppt/ink/ink2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50:05.748"/>
    </inkml:context>
    <inkml:brush xml:id="br0">
      <inkml:brushProperty name="width" value="0.04286" units="cm"/>
      <inkml:brushProperty name="height" value="0.04286" units="cm"/>
      <inkml:brushProperty name="color" value="#FFFFFF"/>
    </inkml:brush>
  </inkml:definitions>
  <inkml:trace contextRef="#ctx0" brushRef="#br0">211 1 12803,'-9'10'1021,"7"1"1,-4-5-941,4 7 1,-5-2 0,-1 1 0,-3 3-141,-3 2 1,3 4 0,-2 3 0,-2 3-108,-2 3 1,0-5 0,3 5 0,1 0-112,-2-1 0,4-5 1,1 1-1,1-4 58,5-1 1,2-8 243,2 1 0,2-9 0,4 3 0,7-5 139,4-2 0,2-7 0,0-1 0,3-1 70,3 1 0,-4-1 1,7 5-1,-1-4-10,5-3 1,-4 7-1,-1-3 1,-1 3-90,-1-2 1,3 4 0,-5-5 0,2 5 14,-1 2 0,-3 0 0,-2 0 265,0 0 1,-2 2-203,-4 5 0,-5 3 0,-8 12 0,-2 1-79,-4 2 0,-7 9 1,-10 0-1,-5 9-157,-2 7 0,1-1 0,-5 0 1,2 0-262,-2 0 0,4-5 1,1 5-1,1-5-723,5-8 1,4 0 0,4-10 1006,2-3 0,68-78 0,-22 17 0,0 0 0</inkml:trace>
</inkml:ink>
</file>

<file path=ppt/ink/ink2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50:06.611"/>
    </inkml:context>
    <inkml:brush xml:id="br0">
      <inkml:brushProperty name="width" value="0.04286" units="cm"/>
      <inkml:brushProperty name="height" value="0.04286" units="cm"/>
      <inkml:brushProperty name="color" value="#FFFFFF"/>
    </inkml:brush>
  </inkml:definitions>
  <inkml:trace contextRef="#ctx0" brushRef="#br0">210 56 7720,'0'-13'2067,"0"0"320,0 9-578,0-13-1483,-8 15 0,6-4 1,-7 10-214,1 2 1,5 9 0,-5 0 0,0 6-165,-5 5 1,2 5 0,-2-3 0,1 2-121,1 3 0,-6-3 0,4 2 0,-1 2-61,1 2 1,-2-4 0,7-3 0,-1-1-26,1-5 0,1 5 0,7-3 15,0-1 1,0-10-1,2-3 163,5-2 1,3-3 0,12-6 0,1 0 119,2 0 1,3-6 0,-5-3 0,3 1 89,-3-1 0,0-4 1,1 7-1,3 0 32,3-3 1,-7 7 0,3-4-1,-3 4 51,2 2 1,-10-7 0,4 1 0,-2 2 145,0 2 1,-4 2-74,0 0 1,-9 2 0,2 4-129,-4 7 0,-8 4 0,-2 2 0,-3 0-215,-4 0 0,-2 6 0,-4 3 0,-2 2-209,-3 4 1,1 2 0,6 2 0,-3 0-267,-3 0 0,4-2 0,-5-2 0,7-4-557,7-3 0,-5 5 1088,4-6 0,4-9 0,1-9 0</inkml:trace>
</inkml:ink>
</file>

<file path=ppt/ink/ink2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50:15.079"/>
    </inkml:context>
    <inkml:brush xml:id="br0">
      <inkml:brushProperty name="width" value="0.04286" units="cm"/>
      <inkml:brushProperty name="height" value="0.04286" units="cm"/>
      <inkml:brushProperty name="color" value="#FFFFFF"/>
    </inkml:brush>
  </inkml:definitions>
  <inkml:trace contextRef="#ctx0" brushRef="#br0">821 1108 8817,'-11'0'2626,"3"-9"-2232,8-4 0,-2 3 1,-3-3-81,-1-2 1,0-2 0,6-2 0,0 0-41,0 0 1,0 6-1,-2 1 1,-3-3-73,-1-2 0,-2-2 0,3 0 0,-3 0-64,-3 0 0,5-7 0,-7 1 1,0 1-72,3 3 1,-7-4 0,4-3 0,-4-2-114,-2-3 0,0 3 0,0-2 0,0-2 24,0-2 0,-2 0 0,-3 2 0,-1 4 80,1 3 1,-3 1 0,1 5 0,1-2-16,-3-3 1,5 1 0,-7 6 0,3-2 30,4-5 0,-5 5 0,3-4 1,1 3 7,3 3 0,2 0 1,0 0-1,0 0 50,0 0 0,0 8-79,0 5 0,6 4-842,0 2-647,9 0 0,-5 2 225,9 4 1,0-1 0,0 7 1210,0 3 0,9 28 0,1 7 0</inkml:trace>
  <inkml:trace contextRef="#ctx0" brushRef="#br0" timeOffset="500">344 993 8400,'2'13'1428,"4"0"1,-4-7 0,7 5-690,-1-3 0,3 5 1,8-5-1,0 1-280,0-1 0,2 5 1,3-5-1,3 3-94,3 4 0,0-5 0,4 3 0,-3 0-135,3-2 0,-4 3 0,2-5 1,0-1-54,-3 1 0,5 4 0,-6-7 0,-1-2-54,1-2 1,-3-2 0,-6-2-1,1-4-40,-1-7 0,0-10 0,-2-5 0,-3-2-84,-1-3 1,-6-3 0,3-3 0,-1 1 7,-5 0 1,4 0-1,-1 0 1,-3 0-445,-2-1 1,-2 10 0,0 1-1,0 3-1584,0-1 0,0 1-1802,0 6 3823,0 0 0,-17-17 0,-4-5 0</inkml:trace>
</inkml:ink>
</file>

<file path=ppt/ink/ink2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50:22.809"/>
    </inkml:context>
    <inkml:brush xml:id="br0">
      <inkml:brushProperty name="width" value="0.04286" units="cm"/>
      <inkml:brushProperty name="height" value="0.04286" units="cm"/>
      <inkml:brushProperty name="color" value="#FFFFFF"/>
    </inkml:brush>
  </inkml:definitions>
  <inkml:trace contextRef="#ctx0" brushRef="#br0">287 249 7669,'-19'-2'544,"0"-5"0,0 5 0,0-4-264,0 4 0,6 2 1,0 0-149,-2 0 1,-2 0-1,-2 0 1,0 0-63,0 0 0,6 0 0,3 2 0,-1 4-362,1 7 1,3-2-1,-3 1-118,1 3 1,3 2 0,6 2 326,0 0 1,8 0 0,3 0-1,2 0 77,-1 1 0,7 5 1,7 0-1,-3-1 149,-2-3 1,-8 4-1,0 3 1,2 0 126,2-1 0,-7 5 1,-3-7-1,-5-1 65,-2-3 1,0 0-1,0 2-369,0 3 0,-9-3 0,-4-8 0,-3-4-255,-4-3 0,1-2 0,0-6 0,0-2-1369,0-4 1658,9-13 0,26-70 0,0 33 0,0-1 0</inkml:trace>
  <inkml:trace contextRef="#ctx0" brushRef="#br0" timeOffset="184">306 440 7669,'11'8'82,"4"-4"1,-7 7 416,3-3 1,-5 7 0,5-2-172,-3 4 0,5 2 1,-7 2-1,1 3-170,1 1 0,-6 0 0,4-5 1,-3-1-252,-3 0 0,0 0 1,0 0-794,0 0 0,0-11 1,0-8 885,0-10 0,-4-41 0,-1-17 0,0-5 0,0 0 0</inkml:trace>
  <inkml:trace contextRef="#ctx0" brushRef="#br0" timeOffset="484">402 230 7664,'0'19'696,"0"0"-696,0 0 0,33 17 0,10 4 0</inkml:trace>
  <inkml:trace contextRef="#ctx0" brushRef="#br0" timeOffset="734">707 268 7683,'-2'-11'165,"-5"5"1,-1 2-1,-7-1 1,2-1 160,-2 2 1,5 2 0,-3 2 0,-2 0-137,-2 0 0,-2 2 0,0 4 0,0 7-103,0 4 1,2 4-1,2 2 1,5 5 50,1 2 1,3 1 0,6 8 0,0 1-49,0 4 0,2-3 0,4 1 0,7-6-8,4-4 1,2-9 0,0 3-1,2-7-145,5-6 1,-5-5-1,4-8 1,-1-2-122,1-4 0,-4-5 1,3-8-1,-7-2-144,-5-5 1,-5-1-1,3-7 1,-1 2 6,-5-2 1,-2 0 0,-2 0-1,0 4-76,0 3 0,0 1 530,0 7 0,0 13 178,0 12 1,0 7 0,0 17 0,0 2 82,0 4 0,0-2 1,0 10-1,0-2 3,0 3 1,0 4-1,0 8 1,0 0-41,0 1 0,-2-1 1,-2-2-1,-3-4-178,3-7 1,-4-3 0,-1-5-1,-1-2-244,-5-3 1,-2-14-1,-4 0-331,-5-6 1,5-5 0,-4-8 0,5-4-286,8-7 0,-5-12 0,6-7 0,1-4 681,3-2 0,15-37 0,8-16 0,-1-7 0,1-1 0</inkml:trace>
  <inkml:trace contextRef="#ctx0" brushRef="#br0" timeOffset="1084">879 325 7683,'12'-10'-1508,"1"3"2433,2 5 0,-5 2 1,3 2-226,2 5 0,0 5 0,0 12 0,-5 5-151,-1 7 0,3 0 0,-3 15 0,-1 0-311,1-2 1,-3 10 0,-6-8 0,0-4-213,0-5 1,0-12 0,2-5-390,5-3 0,-5-16-159,4-12 1,-4-7 0,-2-19 0,0-2 17,0-2 1,3-2 0,1-2 0,2-3 162,-2-1 1,5-1-1,-1 7 1,1 0 205,-1 0 0,1-1 1,-5 3-1,4 5 216,3 5 1,-5 13 324,7 7 1,-9 21-1,3 10 1,-3 9-109,2 4 1,-4 9 0,5 2-1,-5 2-227,-2 0 0,0-7 1,2 5-1,2-2-449,3-5 0,1-10 0,-4-7 0,5-6 378,1-6 0,37-81 0,-16 20 0,0 1 0</inkml:trace>
  <inkml:trace contextRef="#ctx0" brushRef="#br0" timeOffset="1467">1489 382 7683,'-8'-10'158,"3"-7"1,-7 4 473,-3-4 1,-2-2-277,-2 0 0,0 8 1,0 7-188,0 8 1,8 7-1,5 10 1,1 5-121,-1 5 1,4-1 0,-4 2 0,3 2-78,3 2 1,3 2 0,1 0 0,4 0 116,3 1 1,-5-1 0,7 0 0,2-2-68,2-4 0,0-5 0,-2-8 0,-3-2-173,3-4 1,2-4 0,2-9 0,0 0-86,0 0 1,-6-15 0,-2-7 0,-1-5 19,1-7 0,-7-8 0,5-3 1,-3 3-119,0 1 0,1 3 1,-5-2-1,2 0 233,2 1 0,1-1 0,-7 15 0,0 1 1094,0 3-552,0 11 1,0 5 0,0 16-1,2 10-184,4 7 0,-4-3 1,5 9-1,-5 4-259,-2 5 1,6 1 0,1-6 0,-1 1-202,2-1 0,-5-6 0,5-3 1,-2-1 202,1-5 0,25-70 0,-1-18 0</inkml:trace>
  <inkml:trace contextRef="#ctx0" brushRef="#br0" timeOffset="1684">1871 1 8703,'-11'2'1075,"5"4"1,4 5 0,2 10 0,2 4-643,4 7 1,-2 13-1,7 8 1,-2 8-568,-5 9 1,4 7 0,1 3 0,-1 3-485,1-3 1,-3-10 0,-6-8 0,0-11-1131,0-13 1748,0-8 0,-8-71 0,-3-14 0</inkml:trace>
</inkml:ink>
</file>

<file path=ppt/ink/ink2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50:16.443"/>
    </inkml:context>
    <inkml:brush xml:id="br0">
      <inkml:brushProperty name="width" value="0.04286" units="cm"/>
      <inkml:brushProperty name="height" value="0.04286" units="cm"/>
      <inkml:brushProperty name="color" value="#FFFFFF"/>
    </inkml:brush>
  </inkml:definitions>
  <inkml:trace contextRef="#ctx0" brushRef="#br0">297 325 7779,'-13'0'932,"0"0"1,3 2-1,-5 2-614,2 3 0,9 8 1,-4-3-1,1 7-141,1 7 1,-9 6 0,4 12 0,-1 7-72,-1 4 0,0 9 1,-6-1-1,2 1-261,4 2 1,-3-7 0,5 3-1,0-9-169,5-9 1,-3-12 0,3-7-2023,2-3 2346,2-12 0,19-86 0,-7 23 0,1 0 0</inkml:trace>
  <inkml:trace contextRef="#ctx0" brushRef="#br0" timeOffset="424">182 363 7702,'0'-10'2930,"3"1"-2450,3 9 1,-4 2 0,6 5-1,-1 5-240,-1 5 1,9 11 0,-2 4 0,4 4-197,2 2 1,6 2 0,1 2-1,-1 5-207,3 2 0,-5-5 0,7 5 0,-3-4-541,-3-9 1,-10 0-1,-1-11-1886,2-1 1430,-7-3 1160,-8-11 0,-78-44 0,26 8 0,0-1 0</inkml:trace>
  <inkml:trace contextRef="#ctx0" brushRef="#br0" timeOffset="474">87 897 7702,'-19'3'181,"0"3"1,0-4 2600,0 4-2394,8-3 1,11-3-1,13 0 1,4 0-308,2 0 1,2 0-1,2-3 1,5-1-311,2-2 1,-5-7-1,7 5 1,0-1-384,-3 1 0,7-5 612,-4 7 0,55-35 0,-36 20 0,0 0 0</inkml:trace>
  <inkml:trace contextRef="#ctx0" brushRef="#br0" timeOffset="820">659 573 7702,'-12'11'175,"1"-3"971,3 1 0,1 1-505,7 9 0,0 0 0,2 0 1,3 1-275,1-1 0,9 6 0,-5 1 1,3-1-177,0 3 0,-7 1 0,5 7 0,-1-2-148,1-2 1,-5-7 0,5 5 0,-2-2-176,-5-5 1,-2-2-1,0-4-321,4-4 0,-4-7 58,5-12 1,-5-7 0,-2-12 0,0-7-16,0-4 1,0-9-1,0-1 1,0-1 117,0 0 1,6 3 0,1 6 0,-3 0 217,-2-1 1,0 10-1,2 3 1,3 5 120,-3 2 1,7 2 280,1 4 1,-1 13 0,0 13-1,-1 6 84,1 7 1,-5-3-1,5 9 1,-1 2-270,1 2 0,-5 2 0,5-2 0,-1-2-578,1-2 1,-5-9 0,7 2 0,2-3-178,2-3 0,-4-2 1,-1-5-1,3-5-1675,2-5 2287,-6-2 0,23-77 0,-18 30 0,0-1 0</inkml:trace>
  <inkml:trace contextRef="#ctx0" brushRef="#br0" timeOffset="1185">1156 688 7196,'0'-20'409,"0"1"553,0 0 1,-9 0-408,-4 0 0,-4 9-504,-2 3 1,2 7 0,3 7 0,3 5 84,2 5 0,3 4 1,6 3-1,0 3-9,0 3 0,0-5 0,0 5 0,0-2-15,0-5 0,6 5 0,3-3 1,2-2-87,3-1 0,1-10 0,0-1 0,-2-3-218,2-3 0,2-3 1,2-2-1,-2-2-85,-5-5 0,5-6 0,-6-10 0,2-4 12,-1-3 0,-7 4 0,1-5 0,-4-1 31,-2 2 0,0 3 1,0 8-1,0-1 361,0 1 0,0 0 355,0 0 0,0 11-150,0 8 0,0 8 0,0 13 0,0 5-116,0 6 0,6-3 0,1 3 0,-3 0-259,-2-2 0,5 4 0,1-9 0,0-2-864,1-1 0,4-3 1,-5-2 906,3-5 0,1-80 0,8-27 0</inkml:trace>
  <inkml:trace contextRef="#ctx0" brushRef="#br0" timeOffset="1384">1423 287 7702,'-13'2'986,"0"4"0,9 5 0,-2 10 0,4 2-520,2 3 0,0 10 1,2 0-1,2 6-378,2 1 1,7-1-1,-5 1 1,3 3-198,4 3 1,-4-9 0,-1 1 0,1-10-858,-1-3 1,-5-3 0,3-8 965,1-4 0,1-38 0,9-18 0</inkml:trace>
  <inkml:trace contextRef="#ctx0" brushRef="#br0" timeOffset="1686">1614 611 7702,'0'19'750,"-3"0"-272,-3 0 0,4 7 1,-4-1-1,6-1-124,6-3 1,-2 4-1,9 1 1,2-3-294,2-2 1,2-8 0,0-2 0,0-3-165,0-4 1,6-2-1,1-2 1,-3-4-83,-2-9 0,-1-1 0,-1-18 1,0-2-60,0-2 0,-6-2 1,-3 0-1,-1-1 209,-5 1 1,-2 6 0,-2 1-1,0-1 143,0 2 1,-6-4 0,-3 11-1,-1 4 53,-5 4 1,-4 11 0,-5-3 0,-1 7-15,1 7 0,-3 3 0,1 12 0,3 3-293,2 7 0,2 2 0,2 0 0,2-3-295,2 3 0,9 0 0,-2-2 441,4-6 0,53-5 0,12-2 0</inkml:trace>
  <inkml:trace contextRef="#ctx0" brushRef="#br0" timeOffset="2136">2148 439 7702,'-9'-10'1932,"5"-5"-1315,-9 9 0,1-7 0,-7 7-404,0 1 1,6 5 0,0 7 0,-2 8-67,-2 8 0,-2 0 0,2 9 0,2 2 11,3 2 1,5 2-1,-3 0 1,1 0-185,5 1 1,2-8-1,2-1 1,2-2-130,4-5 0,-1-4 0,7-6 1,3-7-189,2-4 0,2-4 0,0-4 0,0-7 72,0-4 1,1-8-1,-1-3 1,0 1-128,0-1 0,-2 3 0,-2 3 180,-3-3 1,-1 4 0,4-3 399,-3 10 0,-5-1 1,3 10 160,-1 8 1,4 5-1,-7 11 1,0 2 48,3 5 1,-5 3-1,7 10 1,-1 1-42,1 4 0,-5-1 1,5 10-1,-1 4 66,1 5 0,-7 1 1,3-6-1,-3 1 44,2-1 1,-4 0-1,5-2 1,-7-4-119,-7-6 0,-1-7 0,-7-6 1,0-7-219,-6-4 0,2-4 0,-9-2 0,3-4-432,-1-3 0,-7-1 0,1-7 0,-2 0-1395,2 0 0,-4-11 1702,4-8 0,13 8 0,2-6 0</inkml:trace>
  <inkml:trace contextRef="#ctx0" brushRef="#br0" timeOffset="2679">2529 611 7659,'-8'11'915,"6"6"0,-4-15 1,12 4-239,7-4 1,4-4 0,4-2 0,4-4-156,7-3 0,-2 7 0,2-5 0,1 3-150,3-1 0,5-5 1,1 3-1,3 1-138,-3-1 0,5 1 1,-3 4-1,-1-5-206,-3-1 0,-2 5 0,-2-1 0,-4 4-617,-7 2 0,-3-7 0,-3 1-1318,0 2 0,-11 2-796,-8 2 2703,-8 0 0,-62 8 0,-13 3 0</inkml:trace>
  <inkml:trace contextRef="#ctx0" brushRef="#br0" timeOffset="2933">3026 363 7913,'-11'9'1445,"3"1"0,10 3 1,4-2-1032,7-3 0,6-2 1,4-6-1,5 0-292,1 0 0,-3 0 0,4 0 0,-1 0 5,1 0 1,-5 0-1,5 0 1,0 3-23,-1 3 0,-5-4 0,-1 6 0,-6 1-28,-4 4 0,-7 4 0,5 2 0,-3 0-85,-4 0 0,-4 6 0,-6 3 0,-7 2-316,-4 3 1,-2 4 0,-2 1-1,-2 0-454,-3 0 0,1-6 1,6-2 777,0-3 0,-9-18 0,-2-12 0</inkml:trace>
  <inkml:trace contextRef="#ctx0" brushRef="#br0" timeOffset="3467">3751 325 7692,'-19'0'715,"6"0"1664,0 0-1765,9 0 1,-5 2-1,9 4 1,3 7-324,3 4 1,2 11 0,7 4 0,-2 6-172,2 6 1,-5-1-1,1 7 1,0 3-253,-1 3 0,-3-1 0,3-4 0,-1-7-678,-5-4 1,-2-10 0,-2-4-431,0-5 1,0-13 0,0-8 235,0-10 0,0-16 1004,0-6 0,-3-26 0,-2-13 0,-1-6 0,1-1 0</inkml:trace>
  <inkml:trace contextRef="#ctx0" brushRef="#br0" timeOffset="3700">3789 401 7692,'-11'-25'-260,"3"-1"466,-1 3 0,7 2 212,-4 2 0,12 8 1,7 5-1,4 4-143,2 2 0,6 0 0,3 2 0,0 2-132,-1 2 0,7 7 1,-2-4-1,2 1-9,-2 5 0,1 4 1,-5 7-1,0 3-56,-1 1 0,-3 6 0,-10-4 1,-3 6-80,-3 7 0,-1-5 0,-7 6 0,-2-1 25,-5 0 0,-3-1 0,-9-6 1,-3-2-116,-3-4 1,4 2-1,-7-9 1,3-1-548,-1-3 1,1-4-1,6-4 1,0-7 637,0-4 0,25-53 0,7-12 0</inkml:trace>
  <inkml:trace contextRef="#ctx0" brushRef="#br0" timeOffset="4030">4323 630 7798,'0'19'175,"0"0"164,0 1 1,0 1 0,0 2 270,0 3 0,0-1 0,2-6 1,3 0-704,1 0 1,0 7-1,-4-1 1,3-2-922,1-1 1,0-3-460,-6 0 1473,0-9 0,-8-103 0,3 29 0,-1 1 0</inkml:trace>
  <inkml:trace contextRef="#ctx0" brushRef="#br0" timeOffset="4113">4304 363 7692,'-10'-8'650,"-7"6"1,14-5 0,-3 14-1704,4 5 0,2-1 1053,0 2 0,59 50 0,-22-21 0,1-1 0</inkml:trace>
  <inkml:trace contextRef="#ctx0" brushRef="#br0" timeOffset="4471">4667 478 7542,'-7'-13'132,"1"0"1,-3 7 0,3-7 318,-7-2 1,-1 5-1,-1-1 1,2 3-174,-2 3 1,-2-3-1,-2 4-206,0 6 1,2 8 0,2 16 0,5 6 54,1 4 0,3 2 0,6 0 1,0 2-38,0 5 1,0-5 0,2 5 0,4-5 51,7-2 0,0-2 0,4-4 1,4-7-152,0-3 1,0-12 0,0-4 0,3-3-269,1-3 0,-1-11 0,-10-6 0,-1-8-116,2-5 0,0-2 1,-2-4-1,-7 2-4,-4 2 0,-2 1 0,0-8 0,0 3 197,0 5 0,0 3 1,0 9-1,0 0 417,0 0 55,0 8 0,0 11 1,0 13-1,0 6 298,0 6 0,0 5 0,0 8 0,0 0-94,0 1 1,6 7-1,1 5 1,-1 4-133,3 2 1,-7 1-1,4 1 1,-4 3-139,-2 1 1,7 1 0,-1-9 0,-2-4-162,-2-7 1,-4-6 0,-2-6 0,-5-8-214,-1-10 0,3-5 1,-5-9-1,-3-2-591,-2-5 0,4-3 0,3-11 0,-1-5-739,0-6 1,7-4 1497,-2-2 0,7-15 0,4-8 0,0-6 0,1 0 0</inkml:trace>
  <inkml:trace contextRef="#ctx0" brushRef="#br0" timeOffset="4667">4972 535 8006,'11'8'629,"3"-3"0,-7 7 0,-3 3-64,-2 2 0,5 2 1,-1 2-1,-2 3-212,-2 1 1,-2 9 0,0-2 0,0 2-308,0-2 0,0 2 1,0-7-1,0 1-2087,0-1-1077,0-1 3118,0-16 0,-17-103 0,7 29 0,-1 1 0</inkml:trace>
  <inkml:trace contextRef="#ctx0" brushRef="#br0" timeOffset="4800">4915 191 7692,'-13'0'329,"2"3"0,1 1 641,-1 2 1,7 3-1297,-2-3 0,3 5-752,3 8 1078,9-9 0,44 33 0,19-1 0</inkml:trace>
  <inkml:trace contextRef="#ctx0" brushRef="#br0" timeOffset="4984">5086 439 7692,'0'13'412,"0"0"18,0 2 0,9-7 1,4-1-25,4-5 0,-3-2 1,3 0-1,5 0-409,-1 0 1,2-7-1,0-1 1,5-1-456,2 1 1,-7-5 0,3 5-979,-5-3 1436,-2-2 0,-68 3 0,-17 1 0</inkml:trace>
  <inkml:trace contextRef="#ctx0" brushRef="#br0" timeOffset="5167">5201 191 7692,'0'13'1121,"0"0"-774,0 2 1,0 2 0,0 4 0,0 4-202,0 7 0,2 6 1,2 7-1,5 6-159,1 4 1,-3 2 0,3 2 0,1 3-468,0 2 0,1-9 1,5-11-1,-2-6 480,-2-6 0,42-55 0,17-22 0</inkml:trace>
  <inkml:trace contextRef="#ctx0" brushRef="#br0" timeOffset="5536">5564 535 7692,'-9'-19'210,"-4"0"1,3 0-1,-3 0 1,0-1-32,3 1 0,-7 0 0,6 0 1,-2 2 80,1 5 0,-1 3 1,-4 11-44,4 5 0,-2 3 0,9 11 0,2 5-182,2 6 1,2 4 0,0 2 0,0 0-61,0 0 1,6 0-1,3 0 1,-1 1 27,1-1 1,5-2 0,-1-4 0,4-7-44,2-4 0,0-4 0,0-4 0,0-7-54,0-4 1,7-4 0,-1-4-51,-1-7 0,-3-6 0,-4-6 0,-2-9-63,-3-9 0,-5 3 0,3-4 0,-1 3 128,-5 3 0,-2 0 0,-2 2 0,2 2 22,5 2 1,-5 15 350,4-2 1,-4 17 13,-2 8 0,0 7 1,0 19-1,0 2-155,0 2 1,2 8 0,3 3 0,1 0-333,-2-1 1,5-1-1,-1-7 1,1 0-439,-1 0 0,7-8 617,-2-5 0,4-63 0,2-17 0</inkml:trace>
  <inkml:trace contextRef="#ctx0" brushRef="#br0" timeOffset="5717">5888 20 7692,'-9'-11'1154,"-1"3"0,-1 10 0,5 4 0,4 9-664,2 8 0,2 7 0,2 12 0,5 9-267,1 13 0,-3 4 0,3 6 0,1 4-547,-1 1 0,-5-1 1,3-6 323,1-8 0,1-9 0,9-17 0</inkml:trace>
</inkml:ink>
</file>

<file path=ppt/ink/ink2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50:25.718"/>
    </inkml:context>
    <inkml:brush xml:id="br0">
      <inkml:brushProperty name="width" value="0.04286" units="cm"/>
      <inkml:brushProperty name="height" value="0.04286" units="cm"/>
      <inkml:brushProperty name="color" value="#FFFFFF"/>
    </inkml:brush>
  </inkml:definitions>
  <inkml:trace contextRef="#ctx0" brushRef="#br0">363 134 7979,'-13'-6'86,"0"-1"1,0-5 0,-6 3 407,0-1 1,7 5 0,-1-3-1,-2 1-97,-2 1 0,-2-2 0,0 3 0,0-1-229,0 2 0,0 4 0,0 6 0,-1 7-34,1 4 0,7 4 0,-1 4 1,0 7-167,3 4 0,-5 5 1,8 1-1,3 5-47,2 1 0,2-3 0,0 4 1,2-3-186,5-3 1,3-3 0,11-4 0,3-4-216,1-7 0,7-6 1,-5-6-1,1-7-404,0-3 1,6-6 0,-5-3 882,1-7 0,23-63 0,-28 29 0,1 1 0</inkml:trace>
  <inkml:trace contextRef="#ctx0" brushRef="#br0" timeOffset="125">534 344 7760,'-10'13'221,"1"-3"0,3 1 191,0-1 0,-1-3 0,7 6 0,-2 1-65,-4 3 0,4 2 0,-5 1 0,5-1-147,2 0 1,6 6 0,3 1 0,2-5-228,3-6 0,3 2 1,2-7-1,1 1-131,-1-5 0,0-4 0,0-2 0,0-2 45,0-4 0,0 2 1,-2-11-1,-2-4-52,-2-5 1,-7-8 0,4 5 0,-1-1 195,-5 1 0,-2-1 1,-2 5-1,-2-3 181,-4 3 0,2 2 1,-9 2-1,-2 2-82,-2 4 1,-4-2 0,-2 7-1,-3-1-82,3 1 1,2 2 0,2 8-1,-1 2-343,1 2 0,9 9 1,1-2-863,1 4 1,6 2 1156,-5 0 0,14-8 0,3-3 0</inkml:trace>
  <inkml:trace contextRef="#ctx0" brushRef="#br0" timeOffset="621">840 249 9649,'0'19'735,"0"0"0,0 0 0,0 0 0,0 2-507,0 5 1,0-3-1,0 7 1,0-1-144,0 1 0,6-5 0,0 5 1,-1-2-227,-3-5 0,4-2 1,0-2-529,-1 0 0,-1-8 362,2-5 0,3-8 0,6-8 1,-5-12-154,-1-5 1,3-5-1,-3-6 1,-1 0 275,1-1 0,6 1 1,-5 2-1,3 2 228,0 3 1,-7 7 0,5-1 0,-3 4 169,-4 1 1,5 8-1,-1 1 132,3 3 0,-7 3 1,5 12-1,-3 5 20,0 5 0,3 9 1,-5 1-1,3 3-297,-3 4 0,0-4 0,0 2 0,3-1-318,-3-1 1,-2 4 0,-2-9 0,0-1-635,0-3 1,2-4 0,2-2-960,3-3 1842,-1-7 0,20-99 0,-11 31 0,1-1 0</inkml:trace>
  <inkml:trace contextRef="#ctx0" brushRef="#br0" timeOffset="741">1259 268 7736,'11'-9'675,"-2"7"0,-9-4 0,0 12 0,2 7-281,4 4 0,-4 4 1,5 2-1,-5 5-217,-2 1 1,2 1 0,2 4-1,4-2-81,3 2 1,-5-7-1,7-1 1,0-5-1,-3-2 0,7-8 0,-4-5-171,4-4 1,2-10 0,-2-7 0,-2-8-17,-2-9 1,-7 2-1,5-2 1,-3-2-167,-4-2 1,1 4-1,-1 1 1,2-1-652,-2 2 0,-1 1 0,-3 5-1195,0-1 2103,0 8 0,-17 59 0,-5 22 0</inkml:trace>
  <inkml:trace contextRef="#ctx0" brushRef="#br0" timeOffset="1295">1565 478 7738,'8'19'59,"-6"-7"1,7-1 210,-1-3 0,3-1 0,8-7 143,0 0 0,-6-9 1,0-3-1,-1-5-299,-1-2 0,4-1 1,-7 1-1,1 0-133,-1 0 1,-1-2 0,-7-4 52,0-7 0,0 11 0,0 1 0,-3 6-116,-3 3 1,-5 0-1,-8 7 44,0-2 1,0 2 0,0 10 0,0 7 171,0 4 1,2 4 0,2 2 0,5 3 5,1-3 0,3 7 1,6-1-1,0 3-26,0 0 1,0-7 0,2 5 0,4-2-82,7-5 1,4-2 0,2-2 0,2-2-406,5-4 0,-3-5 0,7-8 0,-3-2-187,-4-4 1,5-11 0,-3-11 0,1-1 237,1-5 1,-7 4 0,1-2 0,-9 0 190,-3 3 1,6 1 0,-5 9 0,1 0 392,-5 0 0,-3 6 493,-3 1 1,0 9 0,0 3-188,0 11 1,0 6 0,0 2-1,0 2-237,0 5 1,0-3 0,0 9 0,0 2-171,0 2 1,0-4 0,0-3 0,0-1-140,0-5 0,0-2 0,0-2-281,0 1 0,0-12 0,0-8 147,0-11 0,0-8 0,2-6 1,2-7 83,2-4 0,7-2 0,-7 0 0,1 0-74,1-1 1,1 3 0,5 2-1,-3 3-117,-2-3 0,3 4 1,-3 0-1,1 5-432,5 8 1,-4 0-1,2 11-894,1 1 1544,3 3 0,-6 45 0,-3 10 0</inkml:trace>
  <inkml:trace contextRef="#ctx0" brushRef="#br0" timeOffset="1475">2233 306 7707,'-7'13'671,"1"-1"1,0-5 423,6 5 1,2-7-926,4 1 0,5-6 1,8-4-1,0-5-328,0-1 1,0 5-1,0-3 1,0 2-434,0-1 0,0-1 1,0 3-960,0-1 1550,1 0 0,-27-3 0,-6-1 0</inkml:trace>
  <inkml:trace contextRef="#ctx0" brushRef="#br0" timeOffset="1675">2366 0 10270,'0'20'433,"0"-1"0,0 8 1,0 5-1,0 6-216,0 7 0,0 3 0,0 10 0,0-1-229,0 0 1,0 5-1,0-3 1,0-6-759,0-4 0,2-7 0,3-10 770,1-7 0,9-29 0,-5-8 0</inkml:trace>
  <inkml:trace contextRef="#ctx0" brushRef="#br0" timeOffset="2325">2614 420 7707,'9'17'626,"3"-4"1,5-5 0,3-8-374,-1 0 0,0 0 1,0-2-1,0-2-91,0-2 1,0-9 0,0 2 0,-2-4-57,-4-2 0,2 0 1,-9 0-1,-2 0-99,-2 0 0,-2 0 0,0 0 0,0 0 6,0-1 0,-2 3 0,-4 3 0,-7 3-60,-4 3 1,-2-5 0,0 6 0,0 3 52,0 2 0,0 8 0,0 3 0,0 2-24,0 3 0,8 10 1,2 3-1,3 1 34,0-1 1,-1 7-1,7-2 1,2 4 3,5 2 0,3-6 0,10 0 0,-1 0-166,0-3 1,6 5-1,3-8 1,-1-5-236,1-6 1,-1 0 0,-3-9 0,1-2-99,-2-2 1,-1-4 0,-3-4-1,0-7 115,0-4 1,-2-8 0,-2-3 0,-3-1 363,3-5 0,-4 0 0,-1 0 0,-1 4 0,-5 3 0,5-1 0,-3 5 0,0-3-61,3 3 1,-7 2-1,4 2 2124,-3 0-1486,-3 8 1,0 11 0,0 13 0,0 6-78,0 6 0,0-1 0,0 9 0,0 6-297,0 3 1,0 9 0,0-7-1,0 1-289,0 2 1,0-7-1,2 2 1,2-8-381,2-8 0,1-5 201,-7-2 0,6-13 0,0-12 0,-1-17 55,-3-11 0,0-7 0,2-3 1,2-7 266,-1-4 1,3 4-1,1 2 1,-1 0 101,1 1 0,3-1 0,-3-2 0,1 6 61,5 5 0,2 8 1,0 3-1,-2 1-82,-2 5 0,-1 10 0,10 7 1,1 2-343,2-3 0,3 5 0,-5-4 0,5 4-498,2 2 0,-5-3 1,5-1 701,-3-2 0,16-1 0,-3 7 0</inkml:trace>
</inkml:ink>
</file>

<file path=ppt/ink/ink2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50:35.078"/>
    </inkml:context>
    <inkml:brush xml:id="br0">
      <inkml:brushProperty name="width" value="0.025" units="cm"/>
      <inkml:brushProperty name="height" value="0.025" units="cm"/>
      <inkml:brushProperty name="color" value="#FFFFFF"/>
    </inkml:brush>
  </inkml:definitions>
  <inkml:trace contextRef="#ctx0" brushRef="#br0">38 0 20238,'-19'0'2902,"9"0"-1723,1 0-802,26 0 1,-4 0 0,12 0-20,-3 0 0,-10 0 0,1 0-83,2 0 0,2 0 1,2 0-1,0 0-57,0 0 0,0 0 0,0 0 1,0 0-72,0 0 1,7 0-1,1 0 1,1 0-12,0 0 1,3 0 0,-3 0 0,2 0 2,4 0 0,-5 0 0,3 0 1,2 0-3,2 0 0,-4 0 0,0 0 0,1 0-49,4 0 1,-6 0 0,1 0 0,2 0-116,2 0 1,0 0-1,-2 0 1,-2 0 112,2 0 0,2 0 0,2 0 0,0 0 25,0 0 1,1 0-1,-1 0 1,2 0 86,4 0 0,-3 0 0,3 0 0,-3 0-150,-3 0 1,8 0-1,3 0 1,2 0-49,0 0 0,-7 0 0,7 0 0,2 0 0,2 0 0,3 0 0,-3 0 0,0 0 0,2 0 0,-2 0 0,13 0 0,-2 0 0,-5 0 0,1 0 0,-1 0 0,5 0 0,2 0 0,0 0 0,2 0 0,-5 0 0,1 0 0,2 0 0,6 0 0,-4 0 0,-6 0 0,2 0 0,-3 0 0,1 0 0,1 0 0,-11 0 0,3 0 0,-2 0 0,0 0 0,2 0 0,0 0 0,1 0 0,-1 0 0,-6 0 0,0 0 0,2 0 0,2 0 0,2 0 0,-2 0 0,-2 0 0,-2 0 0,-6 0 0,6 0 0,-1 0 0,-1 0 0,4 0 0,-6 0 0,2 0 0,4 0 0,-5 0 0,1 0 0,0 0 0,0 0 0,-1 0 0,5 0 0,-4 0 0,-2 0 0,4 0 0,-7 0 0,1 0 0,1 0 0,-3 0 0,6 0 0,-3 0 0,-3 0 0,-3 0 0,-2 0 0,0 0 0,0 0 0,1 0 0,-1 0 0,0 0 0,0 0 0,-2 0 0,-2 0 0,-2 0 0,2 0 0,-5 0 0,3 0 0,0 0 0,-2 0 0,4 0 0,-9 0 0,1 0 0,1 0 0,-6 0 0,5 0 0,-3 0 0,3 0 0,-5 0 0,4 0 0,-4 0 0,-2 0 0,1 0 0,-1 0 0,0 0 0,0 0 0,6 0 0,1 0 0,-3 0 0,-2 0 0,-8 0 0,0 0 0,2 0 0,1 0 0,4 0 0,-1 0 0,0 0 0,0 0 0,0 0 0,0 0 0,0 0 0,0 0 0,0 0 0,0 0 0,0 0 0,0 0 0,1 0 0,-1 0 0,0 0 0,0 0 0,0 0 0,0 0-4,0 0 1,-6 0 0,-1 0-93,3 0 0,2 0 0,2 0-40,0 0 1,-6 0 0,0 0 63,2 0 1,2 0-46,2 0 1,0 0-74,0 0 0,0 0-69,0 0 0,0 0 140,0 0 1,0 0 0,0 0 39,0 0 0,-6 0 0,0 0 105,2 0 1,2 0-78,2 0 0,0 0 0,0 0-86,0 0 0,-6 0 0,0 0 28,1 0 1,-3 0 65,2 0 0,-1 0 51,7 0 0,-6 0 0,0 0-97,2 0 0,-5 0 1,3 0 0,-7 0-145,7 0 137,-9 0 167,13 0 0,-12 0-9,7 0-183,-7 0-121,3 0 85,1 0-61,-7 0 0,8 0 253,-3 0 111,-5 0 0,8 0-414,-3 0 136,-5 0 1,8 0 24,-3 0 433,-5 0 23,15 0-149,-15 0-358,6 0-662,-8 0-277,0 0 1240,9 0-311,-7 0-98,7 0 1,-7 0 158,4 0 112,-4 0 361,7 0-32,-9 0-1523,8 0-1082,-6 0 2271,7 0 0,-26 0 0,-4 0 0</inkml:trace>
</inkml:ink>
</file>

<file path=ppt/ink/ink2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50:39.527"/>
    </inkml:context>
    <inkml:brush xml:id="br0">
      <inkml:brushProperty name="width" value="0.025" units="cm"/>
      <inkml:brushProperty name="height" value="0.025" units="cm"/>
      <inkml:brushProperty name="color" value="#FFFFFF"/>
    </inkml:brush>
  </inkml:definitions>
  <inkml:trace contextRef="#ctx0" brushRef="#br0">0 172 23438,'0'13'738,"0"-1"0,0-5 0,0 5 1,0 3-389,0 2 0,2 2 1,2 0-1,3 0-67,-3 0 0,5 7 0,-3 1 0,0 3-40,3 4 1,-7-2 0,6 4-1,-1 4-60,-1 1 0,0-1 1,-6 0-1,0 5-37,0 5 0,7-3 1,-1 0-1,-2-3-42,-1 1 1,-3 6 0,2-7 0,2 1-119,2 1 0,1-5 1,-7 3-1,0-4 20,0-1 1,0-1-1,2-2 1,2-2 37,2-2 0,1-1 0,-7 5 0,0-2 25,0-2 0,2-6 1,2 3-1,2 1 48,-1 0 1,-3-1-1,-2 5 1,0-4-59,0-2 1,0 3-1,0-3 1,0-1-60,0 1 0,0-3 0,0-3 0,2 1 0,4 2 0,-4 1 0,5-7 0,-5 0 0,-2 0 0,0 0 0,2 0 0,2 0 0,3 0 0,-1 1 0,-4-1 0,2 2 0,3 4 0,1-8 0,-4 7 0,3-1 0,5 0 0,-3-4 0,-1 0 0,1 0 0,6-2 0,-5-2 0,3-2 0,0 2 0,0-5 0,6 3 0,0 2 0,0-4 0,0-1 0,0 1 0,0-1 0,0-5 0,2 3 0,3-2 0,1 1 0,3 6 0,-5-7 0,2 0 0,-1 3 0,3-7 0,-1 4 0,-1-2 0,3 3 0,-5-5 0,7 4 0,-1-4 0,1-2 0,-4 0 0,3 0 0,1 0 0,0 0 0,-5 0 0,7 0 0,0 0 0,-3 0 0,5 0 0,-6 3 0,1 1 0,5 2 0,-6 0 0,0-6 0,-3 0 0,0 0 0,9 0 0,-4 0 0,0 0 0,-5 0 0,3 0 0,-3 0 0,1 0 0,1 0 0,-4 0 0,7 0 0,-2 0 0,-5 0 0,0 0 0,1 0 0,1 0 0,-2 0 0,-1 0 0,-3 0 0,2 0 0,4 0 0,-3 0 0,3 0 0,-4 0 0,-2 0 0,0 3 0,0 1 0,1 2 0,-1-2 0,0-1 0,0-3 0,0 0 0,0 0 0,0 0 0,0 0 0,0 0 0,0 0 0,0 6 0,0 0 0,1-1 0,-1-3 0,0-2 0,0 0 0,0 0 0,0 0 0,-6 0 0,-1 0 0,3 0 0,2 0 0,-4 0 0,0 0 0,2 0 0,1 0 0,-3 0 0,0 0 0,2 0 0,2 0 0,2 0 0,0 0 0,-6 0 0,-1 0 0,3 0 0,-4-7 0,1 1 0,3 2 0,2 2 0,2 2 0,-6-3 0,0-1 0,2-2 0,-5-1 0,1 5 0,-1-2 0,1-2 0,0-3 0,4 5 0,-3-2 0,1-9 0,6 2 0,0-4 0,0-2 0,-6 6 0,-2 1 0,-3-3 0,5 4 0,-7-2 0,0 1 0,3 1 0,-7-6 0,7 7 0,-1-1 0,-6-6 0,7 4 0,-1-4 0,-6 5 0,5-1 0,-5-2 0,-2-2 0,2 0 0,2 2 0,2 3 0,-1-3 0,-3-2 0,-2-2 0,0 0 0,6 0 0,0-1 0,-1 1 0,-3 0 0,-2 0 0,0 0 0,0 0 0,0 0 0,0 0 0,0 0 0,0 0 0,0 0 0,0 0 0,0-1 0,0 1 0,0 7 0,0-1 0,0-2 0,0-2 0,0-2 0,0 0 0,2 0 0,4 0 0,-4-2 0,5-3 0,-5-1 0,-2 2 0,0 1 0,0 3 0,0 0 0,0 0 0,0 0 0,0 0 0,0 0 0,0 0 0,0 0 0,0 0 0,0-1 0,0 1 0,0 0 0,0 0 0,0 0 0,0 0 0,0 0 0,0 0 0,0 0 0,0 0 0,0 4 0,0-2 0,0-4 0,0-3 0,0 5 0,0 0 0,0 0 0,0 0 0,0 0 0,0 0 0,0 0 0,0 0 0,0 0 0,0 0 0,0 0 0,0-1 0,0-1 0,0-4 0,0 4 0,0-5 0,0 5 0,0 2 0,-2 0 0,-2 0 0,-3 0 0,1 0 0,6-1 0,-2 1 0,-5 0 0,5 0 0,-4 0 0,4 0 0,2 0 0,-7 0 0,1 0 0,2 0 0,-5 0 0,3 0 0,2-1 0,2 1 0,-1 7 0,-1-1 0,-2-2 0,-3-2 0,3-2 0,2 0 0,-9 0 0,9 0 0,-3 0 0,-1 0 0,2 0 0,1-1 0,-3 8 0,2-1 0,-1 0 0,-1 3 0,3-7 0,-7 4 0,5-2 0,-3 0 0,-1 5 0,1 1 0,5 1 0,-3 4 0,-1-3 0,-1-6 0,-9 7 0,0-7 0,0 7 0,6-7 0,0 7 0,-2 2 0,5-5 0,-3 3 0,-2 2 0,-2-1 0,-2 1 0,0-2 0,6-1 0,1 7 0,-3-2 0,-2-4 0,4 4 0,0-5 0,-2 5 0,-2 0 0,-2-2 0,0-2 0,7-1 0,-1 7 0,-2-2 0,-2-4 0,-2 4 0,0-5 0,0 5 0,0 2 0,0 0 0,0 0 0,-1 0 0,8 0 0,-1-2 0,-2-2 0,-2-3 0,-2 1 0,0 6 0,0 0 0,0 0 0,0 0 0,0 0 0,0 0 0,0 0 0,-1 0 0,1 0 0,0 0 0,0 0 0,0 0 0,0 0 0,0 0 0,0 0 0,0 0 0,0 0 0,0 0 0,0 0 0,0 0 0,-1 0 0,1 0 0,0 0 0,0 0 0,0 2 0,0 5 0,0-5 0,0 4 0,0-4 0,0-2 0,0 0 0,0 0 0,-1 0 0,1 0 0,0 0 0,0 0 0,0 0 0,0 0 0,0 0 0,0 0 0,0 0 0,0 0 0,6 0 0,0 0 0,-2 0 0,-2 0 0,-2 0 0,0 0 0,0 0 0,0 0 0,0 0 0,0 0 0,0 0 0,0 0 0,0 0 0,0 0 0,0 0 0,-1 0 0,1 0 0,0 0 0,0 0 0,0 0 0,0 0 0,0 0 0,0 0 0,0 0 0,6 0 0,0 0 0,-1 0 0,-3 0 0,4 0 0,0 0 0,-2 0 0,-2 0 0,5 0 0,-1 0 0,-2 0 0,-2 0 0,-2 0 0,0 7 0,0-1 0,0-2 0,6-2 0,0-2 0,-2 0 0,5 0 0,-3 0 0,-2 0 0,5 0 0,-3 0 0,-2 0 0,5 0 0,-3 0 0,-2 0 0,4 0 0,-1 0 0,-3 0 0,4 0 0,-2 0 0,-1 0 0,3 0 0,-2 0 0,-2 0 0,5 0 0,-3 2 0,-2 5 0,-2-3 0,-2 9 0,0-9 0,2 4-547,5 1 0,-5-7-1404,4 4 1,-4-4 414,-2-2 1,6 0-1590,0 0 3125,9 0 0,-13-33 0,7-10 0</inkml:trace>
  <inkml:trace contextRef="#ctx0" brushRef="#br0" timeOffset="748">1088 878 19967,'0'-13'721,"0"0"1,0 7 0,-2-7-62,-5-2 1,5 5-1,-6-1-128,-1 3 0,5-5 1,-7 5-142,3-3 0,-7 5 0,2-5-218,-4 3 1,-2 1 0,0 5 0,0-2-42,0-3 1,-6 1-1,-1 6 1,3 2-22,2 5 0,-5-3 0,1 9 0,-1 1-79,-1 3 0,6 9 1,-7 1-1,3 1-88,-1-1 1,3 7 0,8-2 0,2 4 39,-2 2 0,1 1 0,-1-1 0,4 2 24,3 5 0,1-5 0,7 6 0,0-1 131,0 0 0,0-1 0,2-8 1,5-2 80,5-2 1,5 0-1,3 4 1,-1-5-67,0-5 1,0 1 0,2-1 0,2-3-77,3-2 1,6-8 0,-5-2 0,1-1-142,-1 1 0,7-7 0,-2 3 0,4-5-277,2-2 1,-6-2-1,0-5 1,0-5-817,-3-5 1,1-3-1,-7 1 1,3-2 1155,-3-4 0,-10-13 0,-5-11 0</inkml:trace>
  <inkml:trace contextRef="#ctx0" brushRef="#br0" timeOffset="1272">1393 840 19953,'-19'0'1976,"8"0"0,5 0 0,12-2-1784,7-5 0,6 3 0,5-7 0,3 1-7,3-1 0,-5 1 0,5-3 0,0 4-29,-1 1 0,-3 6 0,3-5 1,-1 5-36,-5 2 1,5 0 0,-3 2 0,-1 5-16,-3 5 1,2 5-1,-2 3 1,-4-1 49,0 0 1,-6 6 0,-1 3 0,-1 1 27,-5 5 1,-2-4 0,-2 2 0,-2 2 20,-4 2 1,-5 2 0,-8 0 0,0-2-125,0-4 0,0 4 1,0-6-1,0-1-513,0-3 0,-7-5 0,1-4 0,1-2-344,3-2 0,-4-9 1,-3 2-1,1-4-2478,-1-2 3254,-6 0 0,-12-25 0,-14-7 0</inkml:trace>
  <inkml:trace contextRef="#ctx0" brushRef="#br0" timeOffset="1614">1374 802 25860,'-11'8'1422,"5"7"-983,4 8 1,2-2 0,0 7 0,0 0-84,0 3 0,6 7 0,1 5 0,-1 4-83,3 1 1,-7 3 0,6 6 0,-2 1-105,1-1 1,-1 0 0,-4 0-1,3 1-134,1-1 0,0-8 1,-6-3-1,0-1-274,0-1 0,0-1 0,0-9 1,0-5-228,0-1 1,0-3 0,0-6 0,0 1-759,0-1 0,0-7-1086,0 1 2310,0-9 0,9-46 0,1-22 0</inkml:trace>
  <inkml:trace contextRef="#ctx0" brushRef="#br0" timeOffset="2264">2042 878 20069,'-19'0'2883,"0"0"0,6 2-2357,0 4 1,9-1 0,-2 7-254,4 3 0,2 2 0,0 4 0,2 3-124,4 1 0,-4 9 0,5-2 0,-3 6-95,2 6 1,-2-1-1,7 6 1,-3-1-39,-3 1 0,5 2 0,1 4 0,2-2-79,-1-2 0,-5-9 1,5 3-1,1-5-48,-2-2 0,6-8 0,-5-4 0,5-5-18,2-2 0,1-6 1,1-3-1,2-1 141,3-5 0,-1-2 0,-6-2 1,0 0 86,0 0 1,0 0 0,0 0-1,0 0 63,1 0 0,-1 0 0,-2-2 0,-3-2-4,-1-3 1,-6-8-1,3 3 1,1-7-1,-1-7 1,1 5 0,2-7 0,-5 3 34,1 0 0,-7-9 0,6 2 1,-1-4-58,-1-2 0,0-3 0,-6-1 1,0-5-38,0-1 1,0-3-1,0-4 1,0 2-81,0 2 0,0 6 1,0-4-1,0 3 9,0 3 0,0 5 0,0 4 0,0 5-24,0 1 1,-6 3-1,0 5-136,1 1 0,3 7-1272,2-1-2731,0 9 1635,0-5 2500,0 9 0,-17 9 0,-4 1 0</inkml:trace>
</inkml:ink>
</file>

<file path=ppt/ink/ink2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50:47.060"/>
    </inkml:context>
    <inkml:brush xml:id="br0">
      <inkml:brushProperty name="width" value="0.025" units="cm"/>
      <inkml:brushProperty name="height" value="0.025" units="cm"/>
      <inkml:brushProperty name="color" value="#FFFFFF"/>
    </inkml:brush>
  </inkml:definitions>
  <inkml:trace contextRef="#ctx0" brushRef="#br0">2176 0 27663,'-12'0'1166,"-1"0"0,6 0 0,-5 0-911,-3 0 0,-2 0 0,-2 0-171,0 0 1,-7 0-1,1 0 1,-1 0-152,-1 0 0,4 0 1,-9 0-1,-2 0-56,-2 0 0,-2 0 1,-1 0-1,1 0 61,0 0 0,0 0 0,0 0 1,0 0 96,0 0 0,-1 0 1,1 0-1,2 0 54,4 0 0,-4 0 0,4 0 0,-1 0-57,1 0 1,2 0-1,5 0 1,-5 0-31,0 0 1,3 0 0,8 0-1,-3 0 1,-3 0 0,4 0 1,-5 0-1,5 0-32,2 0 0,0 0 0,0 0 1,0 0-111,0 0 1,0 0 0,0 0 146,-1 0 1,1 0 0,0 0-2,0 0 1,0 0 0,0 0-8,0 0 1,0 0 0,0 0 34,0 0 0,0 0 0,0 0 0,-1 0 6,1 0 0,7 0 0,-1 0 0,-2 0-9,-2 0 1,-2 0 0,0 0-12,0 0 1,0 0 0,0 0-4,0 0 0,6 0 0,0 0-28,-2 0 1,-2 0-6,-2 0 1,0 0 17,0 0 0,0 0-7,0 0 1,0 0 33,0 0 0,6 0 110,0 0 1,7 0 271,-7 0-300,9 0-112,-13 0 0,13 0 0,-9 0-852,9 0-921,-5 0-1996,1 0 3769,6 0 0,-49 0 0,-2 0 0</inkml:trace>
</inkml:ink>
</file>

<file path=ppt/ink/ink2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50:53.311"/>
    </inkml:context>
    <inkml:brush xml:id="br0">
      <inkml:brushProperty name="width" value="0.025" units="cm"/>
      <inkml:brushProperty name="height" value="0.025" units="cm"/>
      <inkml:brushProperty name="color" value="#FFFFFF"/>
    </inkml:brush>
  </inkml:definitions>
  <inkml:trace contextRef="#ctx0" brushRef="#br0">58 134 19819,'-13'0'2780,"0"0"-1686,9 0-748,-4 0 0,1 3-131,1 3 1,0-2-1,6 9-111,0 2 0,2 2 1,2 2-1,2 2-6,-1 4 1,-1-1-1,0 8 1,2 2 35,-1 2 1,3 4-1,-1 2 1,-1 5-19,2 2 0,-6-7 0,5 5 0,-3-3-50,2 1 0,-3-1 0,3-6 0,-4 1-10,-2-1 0,6 4 1,1-2-1,-3-6 11,-2-4 1,-2 4-1,0-4 1,2 1 13,5 1 1,-5-6-1,4 3 1,-4 1-3,-2 0 1,0-5 0,2 5 0,3 0 2,1-1 0,0-5 0,-6 3 0,0-1-17,0-1 0,0 7 0,0-7 0,0 1 4,0 1 0,7-3 0,-1 5 0,-2-1 4,-2-5 1,-2-2 0,0 1 0,0 1-24,0 2 0,0 1 0,0-7 0,0 0-4,0 0 0,2 6 0,3 1 0,1-3 26,-2-2 1,-2 1-35,-2 3 1,3-4-1,1 5 1,2-5 38,-2-2 0,-1-6 1,-1-1 14,4 3 0,-2 2 0,7 2 26,-3 0 1,1-8-1,-5-2 105,2-1 0,9 3-79,-2 8 1,4-2-1,0-3 48,-4-1 0,4-6 0,-5 3-103,5-1 1,2 3 0,0-3 0,1-1-90,-1 1 0,-5-1 0,3-3 0,5 1 0,-1-2 0,0 5 0,-2-3 0,0-2 0,0-2 0,7 0 0,-1 3 0,-2 1 0,-1-2 0,3-2 0,1-2 0,-3 0 0,-2 0 0,5 0 0,-1 0 0,-2 0 0,-2 0 0,5 0 0,-1 0 0,-1 0 0,-3 0 0,-2 0 0,2 0 0,3 0 0,1 0 0,0 0 0,-6 0 0,1 0 0,-1 0 0,6 0 0,1 0 0,-3 0 0,-2 0 0,4 0 0,1 0 0,-1 0 0,3 0 0,-7 0 0,7 0 0,-3 0 0,1 0 0,-1-2 0,-4-2 0,3-2 0,1 1 0,0 3 0,-3 2 0,1 0 0,2 0 0,3 0 0,-5 0 0,3 0 0,-3 0 0,0 0 0,1 0 0,1-2 0,-2-4 0,-1 4 0,-1-5 0,2 5 0,3 2 0,-1 0 0,-6 0 0,2 0 0,5 0 0,-5 0 0,4-2 0,-3-2 0,-3-2 0,6-1 0,1 7 0,-3 0 0,-2 0 0,0 0 0,3 0 0,1 0 0,-2 0 0,-1-6 0,-3-1 0,0 3 0,0 2 0,0 2 0,2 0 0,2 0 0,3 0 0,-1 0 0,-6 0 0,1 0 0,5 0 0,0 0 0,-1 0 0,-3 0 0,-2 0 0,0 0 0,0 0 0,-6 0 0,0 0 0,1 0 0,3 0 0,3 0 0,-1 0 0,0 0 0,-7 0 0,1 0 0,2 0 0,2 0 0,2 0 0,0 0 0,0 0 0,0 0 0,0 0 0,-6 0 0,0 0 0,2 0 0,-5 0 0,3 0 0,2 0 0,2 0 0,2 0 0,0 0 0,0 0 0,0 0 0,0 0 0,0-6 0,0-1 0,0 3 0,-6 2 0,0 2 0,2 0 0,-5-2 0,3-2 0,2-3 0,-5 1 0,1 4 0,-2-5 0,5 5 0,-1-4 0,4-3 0,2 3 0,-6-7 0,0 7 0,1 2 0,-3-5 0,2 3 0,-1-7 0,8 7 0,-8-7 0,1 7 0,-7-9 0,7 2 0,-7 3 0,5-3 0,-2-2 0,-3 4 0,-4-1 0,4-3 0,-4 4 0,5-1 0,-5-3 0,0 4 0,2-2 0,3-1 0,-1-3 0,-6-2 0,0-1 0,0 1 0,2 7 0,2-1 0,3-2 0,-3-2 0,-2 4 0,-2 1 0,0-3 0,0-2 0,0-2 0,0 0 0,0 0 0,0 0 0,0-1 0,0 1 0,0 0 0,0 0 0,0 0 0,0 0 0,0 0 0,0 0 0,0 0 0,0 0 0,0 0 0,0 0 0,0-1 0,0 1 0,0 0 0,0 0 0,0 0 0,0 0 0,0 0 0,0 0 0,0 0 0,0 0 0,0 0 0,0 0 0,0-1 0,0 8 0,0-1 0,0-2 0,0-2 0,0 2 0,0-2 0,0-4 0,0-2 0,0 4 0,0 0 0,0 0 0,0 6 0,0 0 0,0-2 0,0-2 0,0-2 0,0 0 0,0 0 0,0 0 0,0 0 0,0 0 0,0 0 0,0 0 0,0 0 0,0 0 0,0 0 0,0-1 0,-2 1 0,-2 0 0,-3 0 0,1 0 0,6 0 0,0 0 0,-2 0 0,-2 0 0,-3 0 0,1 6 0,6 0 0,0-2 0,0-2 0,-6 5 0,-1-1 0,3-2 0,2-2 0,2-2 0,0 0 0,-6 0 0,-1 0 0,1 0 0,4 0 0,-5 0 0,5 0 0,-4-1 0,2 4 0,-1 1 0,-1 2 0,-2 2 0,3-4 0,-1 3 0,-3 1 0,5-4 0,-2 3 0,-7 5 0,7-5 0,-1-1 0,-1 2 0,4 1 0,-9 3 0,-2-5 0,5 3 0,-3 1 0,-2-1 0,4 7 0,-1-7 0,-3 1 0,4 6 0,-2-4 0,-1 3 0,-1 1 0,0-2 0,2-2 0,0-1 0,-6 7 0,2-2 0,5-4 0,-5 4 0,4-5 0,-4 5 0,-2 2 0,6-6 0,1 0 0,-3 1 0,-2 3 0,-2 0 0,0-2 0,0-3 0,-1 3 0,1 2 0,0 2 0,0 0 0,0 0 0,0 0 0,0 0 0,0 0 0,0 0 0,0 0 0,0 0 0,0 0 0,-1 0 0,8 0 0,-1 0 0,-2 0 0,-2 0 0,-2 0 0,0 0 0,0 0 0,0 0 0,0 0 0,0 0 0,0 0 0,0 0 0,-1 0 0,1 0 0,0 0 0,0 0 0,0 0 0,0 0 0,0 0 0,4 0 0,-2 0 0,-4 0 0,-2 6 0,4 1 0,-1-3 0,1-2 0,0-2 0,0 0 0,0 0 0,0 0 0,0 0 0,0 0 0,0 0 0,0 0 0,0 0 0,-3 0 0,-3 0 0,10 0 0,-4 0 0,2 0 0,0 0 0,-2 0 0,0 0 0,0 0 0,0 0 0,0 0 0,-2 0 0,-5 0 0,11 0 0,-4 0 0,2 0 0,0 0 0,-2 0 0,0 0 0,0 0 0,0 0 0,0 0 0,0 0 0,0 0 0,0 0 0,0 0 0,-1 0 0,8 2 0,-1 3 0,-2 1 0,-2-2 0,-2-2 0,0-2 0,0 0 0,2 2 0,2 3 0,2 1 0,-1-2 0,3-2 0,-2-2 0,-2 0 0,-2 7 0,-2-1 0,0-2 0,0-2 0,0-2 0,0 0 0,0 0 0,0 0 0,0 0 0,6 0 0,0 0 0,-1 0 0,-3 0 0,-3 0 0,1 0 0,0 0 0,7 0 0,-1 0 0,-2 0 0,-2 0 0,4 0 0,1 0 0,-3 0 0,-2 0 0,4 0 0,0 0 0,-1 0 0,-3-2 0,-3-2 0,1-2 0,0-1 0,0 7 0,0 0 0,2-2 0,2-2 0,3-2 0,-3 1 0,4 3 0,-2 2 0,-1 0 0,-3 0 0,-2 0 0,0 0 0,-1 0 0,1 0 0,0 0 0,0 0 0,0 0 0,0 0 0,0 0 0,0 0 0,0 0 0,0 0 0,2 2 0,2 3 0,2 1 0,7 0 0,-7-6 0,-2 0 0,5 7 0,-3-1 0,0 3 0,-6-3 0,6-4 0,1 4 0,5-4-801,-5-2 1,5 0-863,-5 0 1,7-2 1662,-1-4 0,4-47 0,2-19 0</inkml:trace>
</inkml:ink>
</file>

<file path=ppt/ink/ink2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50:56.108"/>
    </inkml:context>
    <inkml:brush xml:id="br0">
      <inkml:brushProperty name="width" value="0.035" units="cm"/>
      <inkml:brushProperty name="height" value="0.035" units="cm"/>
      <inkml:brushProperty name="color" value="#FFC114"/>
    </inkml:brush>
  </inkml:definitions>
  <inkml:trace contextRef="#ctx0" brushRef="#br0">0 685 20066,'0'11'3306,"0"6"-2567,0-15 0,2 7 43,5-9 0,-3 0-189,8 0 0,1 0-378,6 0 0,0 0 1,-2-3-1,-2-1 9,-2-2 0,0-1 0,6 7 0,0 0-66,0 0 0,0-2 1,0-2-1,0-4-63,0-3 1,0 7-1,0-5 1,0 3-45,1 0 0,5-9 0,0 4 0,-1-2-28,-3 1 1,4 1 0,1-4 0,-3 2 21,-2-1 1,-2-1-1,1 0 1,-1 2 29,0-2 0,0 1 1,-2-1-1,-2 2-22,-3-2 1,-1 5 0,4-3 0,-5-2-42,-1-2 1,6-2-1,-5 0 29,1 0 1,-1 6 0,-5 0 29,1-1 1,0-3 0,-3 0-15,3 4 0,-4-4-60,4 4 0,-4-4 0,-2-2-92,0 0 0,0 6 1,0 1 11,0-3 0,0 4 0,0-2 44,0-1 1,0 3-44,0-2-725,0 1-1793,0-8 313,0 10 1,0 4 2286,0 12 0,-25 55 0,-7 22 0</inkml:trace>
  <inkml:trace contextRef="#ctx0" brushRef="#br0" timeOffset="399">210 724 25800,'0'19'219,"0"0"-613,0 0 0,0 0 0,0 0-761,0 0 1,0 0-1,0 0-1024,0 0 2179,0 0 0,8-8 0,3-3 0</inkml:trace>
  <inkml:trace contextRef="#ctx0" brushRef="#br0" timeOffset="632">401 647 23671,'0'13'549,"0"0"1,0-7-1,0 7 1,2-1-738,4-1 0,-2 6 0,7-4-263,-2 4 1,3-5 0,-3 1-577,1 2 0,-3-4 1,5-1 1026,3-1 0,11-45 0,3-17 0</inkml:trace>
  <inkml:trace contextRef="#ctx0" brushRef="#br0" timeOffset="833">592 628 19865,'-11'0'4920,"3"0"-4742,8 0 0,2 6 1,2 3-1,4-1-467,3 1 1,-5-1 0,7-3-504,2 1 0,2 7 0,2-7-1946,0-2 2738,0-2 0,9-27 0,1-7 0</inkml:trace>
  <inkml:trace contextRef="#ctx0" brushRef="#br0" timeOffset="1049">782 495 20382,'-19'0'2282,"9"0"0,1 2-2134,9 4 0,0-2 0,2 7-49,5-3 0,3 7-729,9-2 1,0-3 0,1 3-941,-1 2 0,-7-6 1570,1-3 0,0-55 0,6-14 0</inkml:trace>
  <inkml:trace contextRef="#ctx0" brushRef="#br0" timeOffset="1266">859 285 20066,'-2'-11'1797,"-5"5"8,5 4-1387,-6 2 0,10 2-445,4 4 1,3-2 0,5 7 0,-3-1-429,-2 1 1,5-5 454,-1 7 0,21 0 0,6 6 0</inkml:trace>
</inkml:ink>
</file>

<file path=ppt/ink/ink2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51:00.192"/>
    </inkml:context>
    <inkml:brush xml:id="br0">
      <inkml:brushProperty name="width" value="0.035" units="cm"/>
      <inkml:brushProperty name="height" value="0.035" units="cm"/>
      <inkml:brushProperty name="color" value="#FFC114"/>
    </inkml:brush>
  </inkml:definitions>
  <inkml:trace contextRef="#ctx0" brushRef="#br0">77 151 19922,'-13'0'248,"0"0"0,7 0 0,-5-2 445,3-5 1,0 5-109,1-4 0,5 2 492,-4-3-639,4 5 1,2-4-319,0 12 0,0-1 1,2 7-1,2 3-45,2 2 0,7 4 0,-7 3 0,1 3-37,1 3 0,-4 2 1,7 6-1,0 0-12,-1 0 0,-6-2 1,5-2-1,-3-4-62,1-3 0,-1-1 0,-6-7 0,2-2-437,5-4 295,-5 4 1,6-17 0,-8 0 0,0-11 8,0-6 1,0-4 0,0-3-1,0-3-62,0-3 1,0 5-1,0-7 1,0-2-43,0-2 0,0-2 0,0 2 1,0 2 181,0 2 1,2 0-1,2-4 1,3 2 90,-3 2 1,-2 9 0,-2-2-1,0 3 329,0 3 38,9 9 1,-7 3-1,4 14 1,-4 6 32,-2 3 1,7 12 0,-1 4 0,-2 4-58,-2 2 1,0 2-1,3 3 1,1 1-99,-2-1 1,-2-1-1,-2 0 1,0 3-95,0-3 1,7-3 0,-1-8-1,-2-5-312,-1-5 0,-1-4-188,4-4 0,-4-7 0,4-12 31,-3-7 0,-3-12 0,0-7 1,2-4-45,4-2 0,-4-1 0,5 1 0,-5 0 93,-2 0 0,2 0 0,2 0 0,2-3 117,-1-3 1,-3 10 0,-2-4 0,0 4 152,0 4 0,6 2 1015,1 9-690,-1 9 0,-6 3 1,0 14-1,2 6 39,4 3 1,-4 6 0,5 1 0,-5 5-52,-2 1 0,0 3 0,2 6 0,2 0-88,3 1 1,-1-1-1,-6 0 1,0-2-116,0-4 0,2 2 1,2-7-453,3 3-41,-1-7 0,0-6 51,1-17 1,-1-10 0,-6-14 0,0-3-34,0-3 1,0 5-1,0-7 1,2-2-24,5-2 0,-5 4 0,6 2 0,-1 1 155,-1-1 0,2 4 0,-3-3 0,1 1-30,-2 5 0,5 2 0,-1 4 793,3 4 0,-7 7 35,2 12 1,3 7 0,-3 10-1,-1 5-19,-3 1 1,-2 3 0,0 4 0,0-2-190,0-2 0,2-2 1,2 1-1,2-5-162,-1-5 0,-3-2 0,-2 0-552,0 0 1,2-8 49,4-5 1,-4-6 0,5-8-1,-3-9-138,2-7 1,-4-9 0,5 3 0,-3-2 120,2 0 0,-3 3 0,3-5 0,-2 4 133,2 2 1,-3 3 0,3 6 0,-2 0 201,3 0 0,-5 6 0,6 2 500,1 3 1,-7 4-1,6 10 8,1 7 1,-7 4 0,4 2-1,-4 2-34,-2 4 0,7-3 0,-1 5 0,-2-1-174,-2-1 0,-2 1 0,3-7-450,3 0 1,-2-2-755,9-5 1,-9-5 330,2-14 0,3-3 1,-3-9-1,-1-2 78,-3-5 0,4 5 0,3-5 0,-1 5 186,0 2 0,1 0 0,-5 0 0,5 2 230,1 4 1,-3-2 0,5 9-36,3 2 0,2 2 0,2 2-595,0 0 697,-8 8 0,14 11 0,-3 11 0</inkml:trace>
  <inkml:trace contextRef="#ctx0" brushRef="#br0" timeOffset="2716">287 552 19831,'0'10'1353,"0"-1"1,8-9-969,5 0 0,-2 0 0,1 0-76,3 0 0,-4 0 0,1 0-82,3 0 1,2 0 0,2 0-13,0 0 0,1-2 1,-1-5-107,0-5 1,0-3 0,0 0-1,0 2-28,0-2 1,0-2 0,0 0-1,0 3 28,0 1 1,0 0 0,1-6-70,-1 0 1,0 2 0,-2 2 0,-3 2-40,-1-1 0,-9 3 0,5 0 0,-3 1-52,1-1 0,-1 5-132,-6-7 1,0 0-204,0-6 1,-2 7 267,-4-1 1,3 6-1,-5-3 1,2-1-39,-1 1 1,1 3 111,6-5 1,-7 5 533,1-5-329,0 7 1,4-3-1,-3 10-57,-1 4 1,0 5 0,6 8-19,0 0 1,-2-6-1,-3-1 1,-1 3-67,2 2 0,2-4 0,2 0-105,0 2 0,0-5-41,0 3 0,0-7 19,0 7 1,2-9-55,4 3 0,-4-14 0,5-5-11,-5-5 1,0-3 0,2 1 0,2 0 69,-1 0 1,-3 0-1,-2 0 1,0 0 5,0 0 0,-2 0 257,-5 0 0,3 2 0,-9 4 478,-2 7 1,5 4-9,-3 2 0,0 8-534,-6 5 0,9 4 0,1 0-984,1-5-22,6 5 909,-7-15 0,9 15 0,0-6 0</inkml:trace>
</inkml:ink>
</file>

<file path=ppt/ink/ink2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51:09.958"/>
    </inkml:context>
    <inkml:brush xml:id="br0">
      <inkml:brushProperty name="width" value="0.035" units="cm"/>
      <inkml:brushProperty name="height" value="0.035" units="cm"/>
      <inkml:brushProperty name="color" value="#66CC00"/>
    </inkml:brush>
  </inkml:definitions>
  <inkml:trace contextRef="#ctx0" brushRef="#br0">306 401 19730,'-10'-2'1452,"1"-2"-564,1-2 0,3-1-350,-7 7 1,5 2-310,-5 5 1,7-3 0,-1 9-56,4 2 0,2 2 0,0 2 1,0 0-127,0 0 1,0 0-1,2 0 1,2 0-72,3 0 0,7-2 1,-1-2 1,4-2 0,2-7 0,0 5 0,0-3-140,0-4 0,0-4 0,1-6 121,-1-7 1,-2-4-1,-5-2 1,-5-2 197,-5-4 1,-2 3-1,0-3 1,0 4 47,0 2 0,-2 2 0,-5 2 0,-5 2-61,-5-2 1,-5 7-1,-1 1 1,-2 5-17,1 2 1,-3 0 0,-1 0-1,1 0-14,-1 0 1,3 7 0,6 1 0,0 3 42,-1 4 0,1 2 1,2 2-1,5 0 31,5 0 1,-1-4 0,1 2-133,3 4 0,4 2 1,7-4-1,5 0-97,5 0 1,2-2-1,3-4 1,1-4-40,2-1 1,7-6 0,-4 5-1,1-7-62,5-7 1,-4-3 0,0-10 0,-1 1 11,1 0 0,-7-8 0,3-3 1,-5-2 58,-2 0 1,-6 3-1,-3-5 1,-1 4 223,-5 3 1,-2-5 0,-4 6-1,-4 3 79,-7 2 0,-6 4 1,-4 4-1,-5 5-93,-2-1 0,-1 7 0,-8-4 0,3 4-90,5 2 0,-5 0 0,6 0 1,-2 2-34,0 4 1,3-2-1,-3 9 1,6 2 8,5 2 1,4 2-1,2 0 1,5 0 33,1 0 0,3 0 0,6 2 1,2 3-36,4 1 0,-1 7 1,7-7-1,5 1-9,7 1 1,-1-5 0,7 1 0,-1-6-126,1-4 0,2-9 0,6 2 1,0-4 2,0-2 1,-6-2 0,0-4 0,0-9 18,-3-8 1,7-1-1,-6-7 1,0-3 88,-5-2 0,-10 0 0,-4 2 0,-1 2-6,1-2 1,-7 4 0,0 1-1,-6 1 109,-4 5 1,-11 1 0,0 3 0,-6 0 189,-1 0 0,-3 7 1,-1 1-1,1 0-172,-1 1 0,0 5 0,5-1 1,-2 4-270,1 2 0,3 2 1,2 2-1,0 5 97,0 1 1,6 10 0,3 5 0,1 0 74,5 3 1,2 0 0,2 5 0,0-1 85,0 2 1,8-4-1,5 2 1,4-1-62,2-1 0,2 4 0,3-8 1,3-5-95,3-6 1,2-1-1,6-7 1,0-5-36,0-6 1,0-7 0,0-10 0,1-5-42,-1-5 0,-6-8 0,-3-3 0,-1-2 103,-5 1 1,-2 3 0,-4 2 0,-4-1 165,-7 1 1,-4 9 0,-4 3 0,-4 5 66,-7 2 1,-4 2-1,-4 2 1,-2 5-118,-3 1 0,-5 3 1,3 6-1,0 0-87,1 0 1,-1 0-1,5 0 1,-2 2-81,1 4 0,5 5 1,4 8-1,3 0 30,-3 0 1,6 6 0,3 3 0,4 2 81,2 4 1,0 2 0,0 2 0,2 0 103,4 0 0,5-2 1,8-2-1,2-4-120,5-3 1,-3-3 0,9-12 0,-1-5-142,-1-5 0,6-2 0,-6-2 0,2-5-104,-1-5 1,-7-7-1,1-7 1,-1-6 38,1-4 0,-10-2 0,2 2 0,-7 2 122,-5 2 1,-3 7 0,-2-5 0,-2 3 208,-5 3 0,-3 3 0,-9 4 0,-3 2-71,-3 3 0,4 7 0,-7-1 0,3 4-107,-1 2 1,-1 0 0,3 0 0,-1 2 24,2 4 0,1 5 0,3 10-6,0 5 1,9-5 0,3 6 0,5-1 9,2-1 0,0 3 0,0-5 1,2 3 33,5-3 0,5-2 0,12-2 0,1 0-9,-1 0 0,3-8 1,-1-5-1,-1-4-167,3-2 1,-7 0 0,4-2-1,-2-4-48,3-7 0,-11-4 1,4-4-1,-2-2-52,0-3 1,-7-5 0,-3 3 0,-5 0 181,-2 1 1,0 1 0,0 7 0,-2 0 69,-5 0 0,-3 2 0,-9 4 1,-3 5 16,-3 0 0,4 5 1,-5-1-1,5 6 74,2 5 0,0 7 0,0-1 0,2 4-135,4 2 1,-2 0 0,9 0-1,2 0-486,2 1 1,2-8-1,0 1 1,0 2-815,0 2 1,6 2 1328,0 0 0,43 51 0,4 13 0</inkml:trace>
  <inkml:trace contextRef="#ctx0" brushRef="#br0" timeOffset="1237">96 1336 24844,'19'-2'932,"0"-2"1,1-4-537,-1-3 1,0 0 0,0-3 0,0 1 2,0-2 1,6 4 0,3-1-1,-1-1-1,1 2 1,4-6 0,-5 7 0,1-3-96,0 0 1,3 7-1,-3-7 1,-1 1-288,1 1 0,0 0 0,-5 7 0,4-4-16,3-3 0,-7 7 0,5-5 0,-3 3 0,1 0 0,6-9 0,-5 4 0,1-2 0,-1 1 0,1 5 0,-5-3 0,5-1 0,2 0 0,-7 5 0,4-4 0,-1 1 0,-1 5 0,7-5 0,-6 3 0,-1 0 0,3-3 0,-7 7 0,6-4 0,-1 1 0,-1-1 0,7 4 0,-4-7 0,-1 3 0,1 0 0,4-1 0,-5 7 0,1-2 0,-1-4 0,5 4 0,-4-5 0,1 3 0,5-2 0,-6 4 0,-1-5 0,-1 5 0,-1 2 0,9-6 0,-4-1 0,-1 3 0,-3 2 0,1 2 0,1 0 0,0 0 0,-1 0 0,5 0 0,-7 0 0,-1 2 0,-3 5 0,4-5 0,1 6 0,-1-1 0,3-1 0,-7 2 0,7-3 0,-3 1 0,0-2 0,1 5 0,-7-3 0,2 0 0,5 3 0,-5-5 0,4 7 0,-3-3 0,-3-4 0,0 5 0,0-3 0,0 1 0,0 1 0,0-4 0,0 7 0,0-3 0,0-3 0,0 5 0,0 1 0,0 0 0,1-1 0,-1-6 0,0 3 0,0-3 0,-6 4 0,-1-1 0,3-3 0,2-2 0,-4 0 0,0 3 0,1 1 0,3 0 0,2-4 0,0 5 0,-6-5 0,0 6 0,2 1 0,-5-7 0,3 4 0,2-4 0,-4 5 0,1-1 0,1 7 0,6-7 0,-6 1 0,-3-5 0,-1 4-522,-3-4 0,-6 5 0,-2-12 522,-4-1 0,-39-43 0,-16-4 0</inkml:trace>
  <inkml:trace contextRef="#ctx0" brushRef="#br0" timeOffset="3500">268 1279 21994,'-11'-8'2229,"3"6"-2031,8-7 0,0 11 0,0 5-120,0 5 0,0-1 1,0 2-76,0 1 1,0 3 0,0 3-96,0-1 1,0 0-266,0 0 0,8-9 152,5-3 0,2-7 1,0-5-1,-5-3-60,-1-3 0,6-1 1,-3-7-1,3 0 159,-2-1 1,2 1 0,-7 0 0,1 0 25,-1 0 1,7 0 451,-2 0 0,-3 8 411,3 5 1,-9 6-390,3 6 1,-5 5-1,-2 8 1,0 0-49,0 0 1,0 0 0,0 0-252,0 0 0,0 1 0,2-4 0,2-1-365,3-2 1,1-9-156,-2 3 0,-1-5 114,7-2 1,-5-9 0,3-3 0,1-5 26,0-2 0,-1-7 1,5 1-1,-4-1 109,-3-1 1,7 5-1,-4-3 1,1 4 278,1 2 1,-9 6 0,5 0 459,-1-2 1,-4 7-51,9 2 1,-9 12-1,3 7-149,-5 4 0,-2 4 0,0 2 0,0 3-93,0-3 1,0-2 0,0-2 0,2 0-161,4 0 1,-4 0 0,5 1-330,-5-1 1,0-9-391,4-3 0,5-7 302,8-7 1,-6-3 0,-3-9 0,1-1-72,0 1 1,-5-6 0,5-1 0,-1 3 78,1 2 0,-7 2 1,5 0 316,-1 0 0,-4 2 0,7 2 634,-3 2 1,1 9-217,-3-2 1,-4 12 0,7 7-16,-1 4 1,-6 4-1,5 2 1,-5 3-102,-2-3 0,0-2 1,2-2-1,2 0-257,3 0 1,-1-6 0,-4 0-414,4 2 0,-1-7-182,7-2 1,-5-6 114,5-6 1,-7-4 0,3-10 0,-1 1 67,-1 0 1,0 0 0,-4-2 0,3-2 193,1-3 1,0 1-1,-4 6 1,3 0 130,1 0 0,0 6 0,-3 0 731,3-2-282,-4 7 1,9 1 0,-7 14 0,2 5 82,-2 5 1,1 3 0,-1-1 0,2 2-147,-1 4 1,3-4 0,-2 5 0,1-5-291,1-2 0,-6 0 0,7 0-178,-1 0 1,-3-2-319,7-4 0,-1-7 1,2-12-52,-7-7 0,2-4 0,-1-2 0,-3-2 102,-2-4 0,0 1 1,3-5-1,1 1 143,-2 5 1,-2-5 0,-2 3 0,2 1 32,5 3 1,-5 2 0,4 0 1117,-4 0-239,7 0 0,-5 10 1,7 9-169,-3 11 1,5 12-1,-7 3 1,-2-1-128,-1 3 0,3-5 0,0 7 0,1 0-169,1-1 1,-4-5-1,7 1 1,0-4 35,-1-2 1,-3 0-994,5 0 1,1-8-30,6-5 1,-8-14-1,-3-9 1,-1-9 329,-1-3 1,0 3-1,-6-5 1,2-1 122,5 2 1,-5-4 0,4 7-1,-4-1 183,-2 0 0,2-3 1,3 5-1,1 3 276,-2 2 1,-2 8 0,1 2 397,3 3 0,-2 2 1,7 8-13,-3 4 1,1 7 0,-5 10 0,2 5-143,-1 1 1,-1 3 0,0 6 0,4 0-59,3 1 1,-5-8-1,5-1 1,-2 0-254,-5-1 0,4-5 0,1 1 1,1-4-597,5-1 0,-4-10 146,2-4 1,-3-6 0,5-6 0,-4-9-190,-3-8 1,1 0-1,-5-9 1,2-2 230,-2-2 0,5-2 0,-3 2 0,-2 2 208,-1 2 0,-3 2 0,0-2 1,2 7 222,4 4 0,-4 2 441,5 0 1,-5 4-162,-2 8 1,6 3-1,0 17 1,1 2 162,1 2 0,-6 4 0,7 2 0,-3 5-199,1 1 1,5-3 0,-5 4 0,-1-3-289,2-4 0,-3 1 0,5-1 0,1 0-90,-1-6 1,-3 0-1,3-8-790,-1 1 1,6-7 334,-3-3 1,-1-9 0,0-10-1,-3-2 59,-4-5 0,5 3 0,-3-7 0,-1 1 231,-3-1 0,4 5 0,0-5 0,-1 2 58,-3 5 1,0 0-1,2-1 306,2-1 0,3 8 3,-3 11 0,-1 6 1,5 8 748,-1 11 0,-1 2 1,-4 11-1,3 2-380,-3 2 1,4 0 0,1-2-1,-1-2-390,1 2 1,4-7 0,-5-1 0,1-5-340,-1-2 1,7-2-243,-2-4 1,1-7 0,1-12-93,-2-7 1,-7-6 0,5-6 0,0-5 33,-1 0 0,-6-6 0,5 4 1,-3-2 276,1 3 0,1-3 1,-4 8-1,3 3 71,-3 2 1,0 8 634,2 0 0,-1 9 0,5 0 102,-1 8 1,-3 7 0,-4 8 0,3 2-151,1 4 0,7-1 1,-7 5-1,-2-1-148,-2-5 0,5 5 1,-1-3-1,0-1-194,3-3 1,-7-2 0,7-2 0,-3-2-539,0-3 1,3-7 29,-3 1 0,-2-4 1,7-4-1,-3-4-91,-3-7 0,-1-4 1,0-2-1,5 0 25,1 0 0,-6-7 0,5 1 0,-3 1 67,1 3 0,1 2 0,-4 0 415,3 0 1,8 2 945,-3 4 1,-1 7-370,2 12 1,-9 7 0,4 10 0,-1 5-152,-1 2 1,3-5-1,-5 5 1,2-1-312,-2 1 0,5-7 1,-3 3-1,1-5-84,1-2 1,-6-6-1,7-3-5137,-1-1 5095,-6-3 0,-10-65 0,-13-15 0</inkml:trace>
</inkml:ink>
</file>

<file path=ppt/ink/ink2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51:20.490"/>
    </inkml:context>
    <inkml:brush xml:id="br0">
      <inkml:brushProperty name="width" value="0.035" units="cm"/>
      <inkml:brushProperty name="height" value="0.035" units="cm"/>
    </inkml:brush>
  </inkml:definitions>
  <inkml:trace contextRef="#ctx0" brushRef="#br0">77 0 20018,'-13'0'0,"1"0"0,5 0 842,-6 0 1,7 2-426,-7 5 0,9-3-364,-2 9 1,4-1-1,2 7 1,0 1 66,0-1 0,0 0 0,2 0 0,2 0-49,2 0 1,3 0 0,-5 0-1,5 0-170,1 0 0,-6-6 0,5-2-223,-1-3 1,3-2 143,8-6 0,-6 0 0,-3-2 0,-1-4 101,-5-7 0,0-4 0,1-2 0,1 0 111,-2 0 0,-2 0 0,-2 0 0,0 0 57,0 0 1,-6 0 0,-3 2-1,1 2 127,0 2 0,-5 7 1,4-5 161,-1 3 0,-3 1-285,-6 7 0,6 9 0,3 4-76,1 3 0,3 4 1,6-1-1,0 0 30,0 0 0,0 6 0,0 1 1,0-3 37,0-2 0,6 0 0,3 1 1,-1 1-96,1 0 0,-1-12 0,-2 8 0,7-2 0,-2-9 0,1-1-146,3-5 1,-4-4-1,2-5 1,-1-7-68,-1-10 0,0 3 0,-7-7 0,2 3 172,-2 0 1,-2-3 0,-2 5-1,0-3 70,0 3 0,0 2 0,-2 2 37,-4 0 1,2 8-1,-7 2 1,1 3 277,-1 0 1,-2 2-198,-6 10 1,2 4-1,2 10 1,5 1-47,1 4 1,1-1-1,4 5 1,-3 1 24,3 0 1,2-1 0,2 5-1,0-4-73,0-3 1,0 1-1,0-5 1,0 3-106,0-3 0,6-8 1,3-4-201,1-3 1,3-2 0,6-6-30,0 0 0,-6-8 1,-3-5-1,1-4-83,0-2 1,-5-6 0,5-3 0,-3 1-109,-4-1 0,1 0 0,-1 5 480,2-2 0,-25-43 0,-13-4 0</inkml:trace>
</inkml:ink>
</file>

<file path=ppt/ink/ink2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51:40.739"/>
    </inkml:context>
    <inkml:brush xml:id="br0">
      <inkml:brushProperty name="width" value="0.035" units="cm"/>
      <inkml:brushProperty name="height" value="0.035" units="cm"/>
      <inkml:brushProperty name="color" value="#6B5547"/>
    </inkml:brush>
  </inkml:definitions>
  <inkml:trace contextRef="#ctx0" brushRef="#br0">1 189 24172,'0'19'169,"2"0"1,2 2 0,2 2-177,-1 3 0,-3-1 0,-2-6 0,0 1-230,0-1 0,2 0 0,2 0-146,3 0 1,1-9 306,-2-3 1,-1-7 0,5-7-1,-1-5 15,-5-5 1,-2-2-1,-2-3 1,0-1 63,0-2 0,0-1 0,0 5 0,0-2 97,0-3 0,0 1 0,0 6 0,0 0 155,0 0 0,0 0 468,0-1-422,-8 1 1,-1 11-211,-4 8 0,5 11 0,8 12 0,0 2 13,0-1 0,0 5 0,0 1 1,0 2-44,0 0 0,0-9 1,0 2-1,0-1-128,0 1 1,0-4-1,0 5-250,0-5 1,8-10-33,5-5 0,-2-6 0,-1-6 214,-1-7 1,-1-4 0,-3-4 0,1-3 108,-2-1 1,-2-3-1,-2 5 1,0-2 117,0 1 1,0-3-1,0 1 0,0 3 69,0 2 1,0 2 0,0 0 54,0-1 1,0 8-1,-2 1 115,-4 3 0,2 1-213,-9 7 1,6 9 0,-3 4 0,1 3-7,5 4 0,0 5 0,0 3 0,-3-1 21,3 1 1,2 3 0,2-3 0,0 0 33,0-1 1,0-1-1,0-7 1,0 0-244,0 0 0,0 0 0,0 0-335,0 0 1,2-8 222,4-5 0,3-6 1,4-6-1,-5-9-85,1-8 1,-7 1-1,4-5 1,-2 1 103,3 1 1,-5-7 0,4 5-1,-4-1 210,-2 0 1,0 3-1,0 6 1,0 0 183,0 0 0,0 0 1,-2 2 182,-4 4 0,2-2 1,-7 11-107,2 6 0,-3 0 0,5 13 0,1 4-46,-3 4 0,7 9 0,-4-4 1,4-1-90,2 1 0,0 4 0,0-5 1,0 1-164,0-1 1,0-1 0,0-7-1,0 0-152,0 0 1,6-6 0,3-3-185,1-1 1,3-3 0,4-8 49,-4-4 0,2-7 1,-7-10-1,1-5 177,-1-2 1,1 5 0,-5-7 0,2 0 105,-2 3 1,-2-5 0,-2 8 0,0 1 88,0-3 0,0 7 1,0-4-1,-2 6 93,-4 6 1,2-2 0,-7 7 162,3-3 0,-5 9 0,4 0-150,-1 6 0,6 11 0,-3 0 0,5 6-38,2 4 0,0 3 1,0-3-1,0 5 36,0 0 0,0 6 0,2-5 0,3 6-53,1 1 1,7-6-1,-5-3 1,1-1-256,-1-5 1,5-2 0,-5-2-318,3 0 0,2-8 0,6-7 168,0-8 1,-7-9-1,-1-12 1,-2-5 81,-5 1 0,-2-8 0,-2 6 0,0-5 179,0-3 1,0 3 0,0 2 0,-2 3 133,-5-3 1,3 0-1,-6 2 1,-1 4 84,0 1 0,5 6 0,-5-5 277,3 5 1,-1 10-25,3 5 1,4 6-326,-4 6 1,3 5 0,3 10 0,0 3-67,0 1 0,7 7 1,-1-7-1,1 1-58,1 1 0,-4-3 0,7 5 0,-3-1-3,-3-5 1,3 0 0,1 1-136,1 1 1,1 1 0,4-7-387,-3 0 0,-5-9 278,5-3 1,-7-7 0,1-7 0,-4-5 130,-2-5 1,0-2-1,0 0 1,0 0 74,0-1 0,0-1 0,0-2 0,-2-3 23,-4 3 1,1 2-1,-5 0 1,-1 0 35,1 1 0,5-3 1,-3 13-1,2-3 265,-1 0 1,-1 3 74,1-3 1,5 6-181,-4 14 1,4 3 0,2 9 0,2 1 37,4-1 0,3 6 1,6 1-1,-5-3-176,-1-2 1,5 4 0,-3 1 0,2-3-209,-1-2 1,-5-8-1,6-2 1,-1-1-291,-1 1 1,6-7 138,-4 3 0,-3-7 0,1-7 222,-3-6 1,-1-10-1,-7-2 1,-3 1 107,-3 3 1,2 2 0,-7-2 0,1-2 50,-1-3 1,-2 1-1,-6 6 1,2 0 6,5-1 0,-5 1 0,4 2 0,-2 3 180,2 1 1,-4 9 117,5-3 1,3 7-270,3 7 1,4 3 0,4 11 0,2 3-38,2 1 0,9 7 0,-4-7 0,2 1-83,-1 1 0,1-5 0,6 3 0,0-6-54,0-6 0,-6 4 1,0-7-1,2 3-243,2 0 1,-5-9 0,1 2 103,2-3 0,-5-10 0,1-1 0,-2-3 157,-5-4 0,-2-2 1,-2-2-1,0 0 108,0 0 0,-9 0 1,-1 0-1,-3 2 0,0 4 0,1-4 1,-5 5-1,2-3 10,2 2 1,0-4 0,-6 6 18,0 1 1,6 1-65,1 9 1,8 3-16,-3 3 1,5 4 0,2 10 0,2 1 51,5 4 1,1-1 0,7 5 0,-2-1-43,1-5 0,1-2 0,0-2 1,-2 0-145,2 1 1,2-4 0,0-1-1,-3-4-287,-1-3 0,0-1 305,6-7 0,-8-2 0,-5-5 0,-4-5 54,-2-5 1,0-2-1,0-1 1,-2 1 110,-4 0 1,-3 0 0,-6 0-1,3 0 116,-3 0 1,-2 0-1,0 0 1,2 0-17,2 0 0,3 6 1,-5 2-1,4 1 55,3-1 1,-1 7-227,3-2 0,4 6 0,-5 6 0,5 7 0,4 6 0,3 4 0,3 2 0,3-1 0,-1-3 0,5-2 0,-4 0 0,-3 0 0,5 0 0,-5 0 0,3 0 0,0 1-3401,1-1 3401,5-9 0,-15-44 0,7-19 0</inkml:trace>
</inkml:ink>
</file>

<file path=ppt/ink/ink2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51:46.706"/>
    </inkml:context>
    <inkml:brush xml:id="br0">
      <inkml:brushProperty name="width" value="0.05" units="cm"/>
      <inkml:brushProperty name="height" value="0.05" units="cm"/>
      <inkml:brushProperty name="color" value="#00A0D7"/>
    </inkml:brush>
  </inkml:definitions>
  <inkml:trace contextRef="#ctx0" brushRef="#br0">77 972 20051,'0'-19'-235,"0"6"0,0 0 500,0-2 0,0 5 1,0-3 228,0-2 1,0 5 58,0-3 0,0 6-221,0-5 0,6 10 1,0 2-142,-2 10 1,-1 7 0,-1 2 0,2 2-42,2 5 1,1-3 0,-7 9 0,0 2-83,0 2 1,0-4 0,0-3 0,0 1-300,0 0 0,0-7 1,2 3-919,4-5 908,-4-2 0,13-11 0,-8-8 0,-3-10 0,-2-7 1,4-11-1,1-4 1,-1-4 71,2-2 1,-5 0 0,3 2 0,-2 2 127,3 2 0,-5 3 1,6-3-1,-2 6 110,1 5 1,-1 2 411,-6 0 0,2 8 1,3 7-161,1 8 1,0 7 0,-6 8 0,0 0-49,0 0 1,0 7 0,2-1 0,3 1-118,1 1 0,0-6 0,-6 5 1,0-5-119,0-2 0,0 0 1,2-2-1,3-2-322,1-2 0,3-9 20,-3 2 1,-2-4-1,7-6 1,-3-6-39,-4-10 1,5-5-1,-1 0 1,3-7-13,4-4 1,-5-2 0,1-3 0,0 1 159,-1 2 0,1-5 0,4 12 0,-3-3 221,3 2 1,-4-2-1,2 11 187,1 6 0,-3 0 0,0 13 131,-3 6 0,-1 6 0,-7 13 1,0 3-38,0 1 0,0 9 0,2-4 1,2 1-96,2 1 0,1-8 0,-7 3 0,0-1-290,0-1 0,2 0-340,4-5 1,5-3 73,8-5 1,-7-12 0,-1-12 0,-2-8-39,-5-5 1,4-5 0,1-8 0,-1 0 37,1 0 1,3-2 0,-3-3 0,2-1 202,3 1 0,-3 3 1,2 2-1,-1 0 110,-1-1 1,6 3 0,-6 5-1,1 5 318,1 5 1,-7 8 267,7 1 1,-7 9-244,7 3 1,-9 9 0,3 12-1,-5 2-29,-2 3 1,0 1 0,0-3 0,0 1-152,0-2 1,2-1 0,2-3 0,3 0-279,-3 0 0,-2 0-493,-2 0 0,8-10 145,5-9 0,-2-9 0,-1-12 0,-1-5 96,-5-5 1,5-5 0,-1-3 0,1 3 194,-1 5 0,1-5 1,-5 4-1,4-4 207,3-2 1,-7 8-1,2 4 1,-3 5 1084,-3 2-214,8 0 0,-6 11-537,5 8 1,-5 10-1,-2 13 1,0 5-48,0 2 1,-7-5 0,1 7 0,2 0-97,2-3 1,2 8 0,0-8 0,-3 3-156,-3 0 1,4-9-1,-4 3 1,3-5-586,3-2 0,0 0-7,0 0 0,3-10 0,1-9 178,2-11 1,3-8 0,-3-7-1,5-5-33,-1-5 0,7-3 0,-6 1 1,2 0 227,-1 0 0,-5 0 1,5 0-1,1-1 205,-2 1 0,3 9 1,-5 3-1,-1 5 738,1 2-481,-3 8 0,-6 11 0,0 15 1,0 8 265,0 9 0,-2 4 1,-2 2-1,-2 1-207,1-1 0,-3 6 0,1 1 0,3-3-240,2-2 0,0-1 0,-2-1 0,-3-2-43,3-4 0,2-5 0,2-8-806,0 0 0,9-10 84,3-9 0,-1-15 1,-1-13-1,1-1 155,0-5 0,-5-2 0,5-2 0,-1-3 209,1-3 1,-1 6 0,5-3 0,-4 7 134,-3 1 1,5-4 0,-4 1 0,-1 5 232,1 5 1,-3 11-1,-4 5 472,4 1 1,-4 5 0,5 10 0,-5 7-63,-2 4 0,0 8 0,0 3 0,0 2-101,0 4 1,-6-5 0,-1 3 0,3 2-133,2 2 0,0 0 0,-2-2 0,-3-4-56,3-3 0,2 1 1,2-5 186,0 3 1,2-3-636,4-10 0,-1-7 0,5-12 0,1-9-893,-1-8 1,-3-7-1,5-8 1,1 0 450,-2-1 1,6-5 0,-7-1-1,3 1 539,0-3 0,-3 7 0,5-5 1,-2 5 171,2 2 0,-5 8 0,1 5 1451,-3 4-914,-1 10 0,-7 13 0,0 15 1,0 8-149,0 5 0,-2 2 0,-3 8 0,-1 3-81,2 1 1,-5 3 0,3-5-1,0 5-127,-3 2 1,7-7 0,-4 3 0,4-5-254,2-2 1,0-2 0,0-4-1,0-7-2079,0-3 1571,0-12 0,6-12 1,2-17-1,3-11 57,4-6 0,-5-2 1,3-2-1,2-3 131,2-1 1,-4-7-1,-1 4 1,3-1 234,2-5 0,-4 6 1,0 2-1,-1 7 180,-1 6 0,6-2 0,-6 9 476,-1 2 0,1 10-4,-5 7 0,-4 12 1,5 7-1,-5 6-25,-2 6 1,-2 5 0,-3 8-1,-1 0-181,2 0 1,-1 1 0,1 1 0,-2 2-167,2 3 0,-5 6 0,3-7 0,2-1-101,1-3 0,3-2 1,0-2-1,0-4-1154,0-7 261,0-3 1,3-16 0,1-12 242,2-18 1,7-10 0,-5-4 0,1-2 228,-1-5 1,5 3 0,-4-7 0,1 0 171,5 1 1,-4-1 0,1-2 0,1 6 99,-2 5 0,6 8 0,-7 3 868,1 1 0,4 7-76,-9 15 1,0 10 0,-6 19 0,0 7-311,0 6 1,0 0 0,-2 13 0,-2-1-48,-2 1 1,-1-4 0,5 6 0,-2 2-121,-2 2 0,-1-7 1,7-3-1,0-5-268,0-2 0,0-8 0,0-4 0,0-5-546,0-2 1,2-9 0,3-5 74,1-10 0,7-7 1,-5-14-1,1-6 61,-1-4 1,7-8 0,-5-3 0,3-2 69,0-4 0,-2 5 0,3-3 0,-1-2 286,2-2 0,-4 6 0,-1 4 0,1 7 226,-1 6 1,1-1-1,4 9 790,-2 7-343,-9 7 0,6 18 0,-5 5 1,1 6-37,-2 6 1,-2-1 0,-2 7 0,0 3-292,0 2 0,0 5 1,0 1-1,0 5-77,0 2 1,0-1 0,0 5-1,0-4-104,0-2 1,0-3 0,0-8 0,0-4-821,0-6 1,9-7 61,4-7 0,-3-7 0,1-16 0,-1-10 174,1-7 1,-5-10 0,5-9-1,-1-1 249,1-5 0,-5 6 0,5 0 0,-2 1 103,-5-5 0,4 4 1,-1 3-1,-1 6 129,2 6 1,-5-2 0,5 10 965,1 7 1,-7 3-302,4 14 1,-4 6-1,-2 17 1,0 5-120,0 2 1,0-3 0,0 9 0,0 4-179,0 1 0,0-1 1,0-2-1,0 2-215,0 5 0,6-11 0,1 4 1,-3-4-415,-2-4 1,-2-3 0,2-8-462,5 0 0,-3-8 1,7-7 131,-3-8 0,0-13 0,-3-10 0,1-3 266,-2-4 1,-2-2-1,-2-2 0,3 0 178,3-1 1,-4 1 0,4 0 0,-3-2 67,-3-5 0,0 11 0,0-4 0,0 4 218,0 5 1,0 1 557,0 9 1,6 10-187,0 9 1,7 9 0,-7 12 0,1 2-11,1 3 1,-4 8-1,7-2 1,0 4-149,-1 2 0,-3 6 0,3 1 0,1-1-337,-1 3 0,3-13 0,4 2 0,-2-4-507,-2-3 0,-7-5-145,7 1 0,-3-14 190,3-11 0,-4-11 1,-9-12-1,0-5 127,0-1 0,0-5 0,0-9 1,0-1 136,0 1 1,0 3-1,0 2 1,0-2 15,0-5 1,-7 11 0,1-2 0,2 6 345,1 7 1,3 2 410,0 2 0,0 10 1,3 9 13,3 11 0,-4 14 0,7 7 0,-3 4-40,0 2 0,7 3 0,-5 1 0,1 5-275,-1 2 0,7-7 1,-4 2-1,2-3-111,-1-3 0,1 0 0,4-2 1,-2-4-80,-2-7 0,-7-10 0,7-4-822,1-3 0,-5-10 0,-3-11 0,-1-6 30,1-6 1,-4 2-1,4-9 1,-3-2 414,-3-2 0,0-4 1,0-3-1,0-1 142,0 1 0,0-3 1,0 1-1,0 1 21,0-3 0,0 13 1,0-2-1,0 6 358,0 7 0,0 8 1,2 4 226,4 3 0,-2 10 1,7 11-1,-1 6-50,1 6 0,-5 5 1,7 10-1,0 3 99,-3 1 0,7 7 1,-6-4-1,2-1-217,-1 1 1,-5-2 0,6-7 0,1 0-391,3 0 1,2-8-1,-2-5 1,-2-4-389,-2-1 0,-7-10 0,7-4 0,0-6 111,-3-6 1,-1-7 0,-7-12 0,2-5-40,3 1 0,-1-7 0,-6 4 0,0-4 194,0-2 1,0-3 0,0 1 0,0 0 96,0 4 0,-2 2 0,-2-2 0,-3 4 108,3 6 0,0 7 0,-1 4 610,-1 3-268,0 8 0,6 4 1,0 12-1,0 5-100,0 2 1,2 0 0,2 0-1,2 1-152,-1-1 0,5 6 0,1 1 0,0-1-238,-5 3 0,2-7 0,1 6 0,-1-1-178,1-1 0,4 1 1,-5-7-1,0 0-557,1 0 1,-1-6 0,-3-1-1424,1 3 2329,0-6 0,-14-35 0,-3-16 0</inkml:trace>
  <inkml:trace contextRef="#ctx0" brushRef="#br0" timeOffset="2566">3244 647 20051,'-6'19'-84,"-1"0"0,1-6 589,6 0 0,0-7-360,0 7 0,0 0-136,0 6 1,6-7 0,1 1-88,-3 2 0,5 2 0,-3 2-212,-2 0 1,5-6 0,-3 0-294,-2 1 1,5-3-130,-3 2 712,0-9 0,-6 2 0,0-12 0,0-7 0,-2-4 0,-2-2 0,-4 0 45,-3 0 1,5 0 0,-5 0 200,3 0 0,-1 6 0,5 0 300,-3-1 1,-1 5 541,2 3-930,3 4 1,-5 10 0,10 7 0,2 6-61,3 5 1,1 7-1,-4-3 1,5 2-124,2 0 0,-7-3 0,4 5 0,-1-4-218,-1-2 1,2 3 0,-3-5-611,1-3 621,0-2 1,-6-12-1,0-9 121,0-11 0,-6-6 0,-2-2 1,-1 0 82,1 0 1,-7-2 0,2-2 0,-2-5 28,2-2 0,-3 5 0,3-5 1,-4 0 69,-2 1 0,6 5 0,0-1 0,1 4 362,1 2 0,0 8-154,5 5 0,4 6 0,-4 8 1,3 11 39,3 11 1,7 0-1,1 2 1,1 1-142,-1 3 1,5 9 0,-5 0-1,3-5-160,4-6 0,-5 0 1,1-7-1,0 1-138,-1-1 0,-5-1 0,3-9-922,0-5 748,-5-3 0,5-11 1,-8-5-1,0-5 135,0-5 1,-2-2 0,-2 0 0,-3 0 46,3-1 0,-4 6 1,-1-3 76,-1-5 0,5-1 0,-3 4 0,1 0 66,1 0 1,0 6 613,6 0-409,0 9 0,0 4 0,2 15 1,2 6-59,2 5 0,9 8 0,-4-3 0,2 5-12,-1 3 0,-5-1 0,5 0 0,3 0-172,2 0 1,2 0 0,-2-1 0,-2-4-214,-2-1 0,-7-11 0,5 1-294,-3-8 0,-1-11 367,-7-3 0,0-9 0,0-10 1,0 0 21,0 0 1,-7-7 0,1 1 0,0 0 98,-3-3 0,5-2 0,-9-8 0,0 0-29,3 0 1,-5-2 0,6-3 0,-1-4 24,-5-1 0,0-1 0,0-4 0,5 6 47,1 7 0,1 6 0,4 15 144,-3 0 1,1 10-1,6 9 1,0 13 51,0 10 0,6 7 1,3 8-1,-1 0-162,1 1 1,5 5 0,-3 3 0,0 2 61,-5 4 0,3-5 0,-1 3 1,0 2 8,1 2 0,4 7 1,-7-3-1,-2-6 17,-2-4 1,1-7 0,1-8-343,2-2 1,0-13 69,-6-6 1,0-9-1,-2-21 1,-2-4-46,-2 0 0,-7-9 0,5-2 0,-1-2 35,1 3 1,-7-5 0,2 4 0,-2-6 0,2-7 1,-3 3 0,3-9 0,-6-2-98,-7-2 1,3-5-1,-7-3 1,1-7 133,-1-5 0,7 14 0,-3 8 0,5 11 211,2 12 1,0 9 0,2 10 22,4 11 1,5 15 0,8 13-1,0-1 136,0 1 1,0 3 0,0-3 0,2 0-47,4-1 0,-2 7 0,7-2 0,0 4-149,-1 2 0,-4 0 0,5 0 0,0 1-106,-1-1 1,-3 0-1,3 0 1,1-2-128,-1-4 1,-3 2 0,3-9-1,-1-1-845,-5-3 746,7-11 0,-9-3 1,4-16-1,-4-8 52,-2-6 0,-2-9 0,-2 5 0,-5-3 209,-1-4 0,4 0 0,-7 0 0,0 2 0,2-2 0,-5-2 0,3-2 0,-4 0 0,-2 0 0,-2 0 0,-3-3 0,-1-1-2,1-2 0,3 7 1,4 10-1,2 4 174,3 4 1,5 4 0,-3 17 0,1 4 135,5 7 0,2 12 1,2 7-1,0 4 29,0 2 0,6 7 0,3 2 0,-1-1-62,1 1 1,-1 4-1,-4-7 1,5 1-205,2 1 0,-5-5 0,5 1 0,-3-6-187,-4-4 0,5-9 0,-3 3-125,-2-5 1,-2-13 0,-2-8-20,0-10 1,0-7 0,0-4-1,0-5 71,0-6 0,-6-2 0,-2 0 1,-1 3 146,1-3 0,-7-2 0,4-2 0,-2-1 54,1 1 0,-1 0 0,-8 0 0,-3-2-2,-1-5 1,0 5 0,3-5 0,-1 7 99,-2 6 0,-1 1 0,7 9 292,0 5 1,2 13 0,2 6-34,3 15 0,7 4 1,-1 11-1,4 2-54,2 2 1,0 2 0,2 0 0,2 1-143,3-1 0,1 2 0,-4 3 1,3 1-135,-3-2 0,4-8 0,-1-2 0,-1 0-282,3-2 1,-7-3 0,6-10-179,1-4 1,-7-7 162,4-12 0,-4-5 0,-2-8 1,-2-2 57,-4-4 0,1 1 1,-5-5-1,-1-1 117,1 0 1,-1 1 0,-4-5 0,3 2 22,-3-2 1,-2 0 0,-2-2 0,0 2 88,-1 0 0,1-6 1,0 8-1,0-2 64,0 2 1,0 7 0,2 10 115,4 2 0,-1 11 0,7 2 0,3 11 162,2 6 0,2 10 0,0 5 0,0 4-79,0 2 0,6 7 0,3-1 0,-1-1-124,1-3 0,-1-2 1,-4 2-1,5 1-152,1-3 0,-5 2 1,1-14-1,-2-3-361,3-2 45,-5-2 1,6-10-1,-8-9-1,0-11 1,-6-12-1,-3-5 1,-1 1 70,-5-1 1,4-4 0,-1 5-1,-3-3 133,-2-4 0,-2 4 1,0-1-1,0-3 25,-1-2 0,-5-3 0,0 1 1,-1 2 59,-1 4 0,3-1 0,-5 7 0,1 5 369,5 6 1,1 7-1,6 10-39,3 4 1,4 11-1,9 11 1,0 1-46,0 5 1,0 9 0,0 1 0,2-1-69,5-3 0,-3-2 0,7 0 0,-1-2-138,1-4 1,-5 2 0,5-9 0,-3 1-186,-3 1 1,-1-8-470,2 1 328,-4-10 0,5-12 1,-12-6-1,-1-9-18,2-7 1,-7-3 0,1 3-1,-3-3 76,0-3 1,0 0 0,-6-3-1,0 1 108,0-2 0,0 4 0,0-2 0,0-2 85,0-2 1,-7 0 0,1 4-1,2 7 167,1 4 1,3 4 211,0 4 1,2 15-1,5 15 1,5 9-15,5 3 0,2 10 0,0 7 0,2 1-28,5-1 1,-3 5 0,6-4 0,-1 0-55,-5-1 1,5 5 0,-1-8 0,1-5-111,-1-4 1,-2-11 0,-6 2 0,3-5-1081,3-8 532,-4-3 1,7-18-1,-9-3 1,-3-8-66,-3-5 0,4 2 0,-7-7 0,1 0 170,-5 1 0,3 3 0,-3-4 0,0 1 121,3-1 0,-7 7 0,4-5 0,-2 3 242,2-1 1,-4 1 0,7 6 228,-1 0 0,-4 10 28,9 9 0,0 11 0,6 14 0,0 7-63,0 4 1,2 2-1,2 0 1,2 1-57,-1-1 0,3-2 0,-2-2 0,1-5-139,1-1 1,-6 4-1,5-7 1,-3-1-704,2-3-1282,-4-2 1149,7-9 0,-9-3 1,-2-14-1,-2-5-66,-3-5 1,-8-2 817,3 0 0,3 0 0,1-1 0</inkml:trace>
  <inkml:trace contextRef="#ctx0" brushRef="#br0" timeOffset="3230">38 1487 20043,'-12'0'0,"1"2"61,3 4 1,1-1-1,7 7 292,0 3 0,0-4 0,2 1 0,5 3-188,5 2 1,5 9-1,2 1 1,3 1-73,3-1 0,-2 7 0,7-4 0,-2 2-98,-5 0 0,-2-9 0,-2 2 0,0-3-330,0-3 0,1-7 52,-1 1 0,-7-11 1,-1-2 69,-3-10 1,-1-9-1,-7-5 1,0-3 41,0-3 1,0-2 0,0-6-1,0 0 107,0 0 0,0 2 0,0 2 0,0 2 113,0-2 1,0 0-1,0 2 1,0 7 265,0 4 0,-2 4 18,-5 4 1,5 7 0,-4 14 0,4 9 14,2 6 0,0 13 1,2 0-1,2 7-33,2-1 0,3-1 1,-5-3-1,2 0-171,-1 0 0,3-6 0,-1-2 1,-1-3-129,2-4 1,-3-4-360,7-6 1,-7-6 0,1-14 61,-4-6 0,4-12 0,1-7 0,-3-4-235,-2-2 1,-2 0 0,0 0 0,0 0 180,0-1 1,0 1 0,0 0 0,0 2 320,0 4 1,2 5 330,5 8 0,-5 10 0,6 9-82,1 11 1,-7 12 0,6 5-1,-1-1-235,-1 1 0,17 6 0,-1-5 0</inkml:trace>
</inkml:ink>
</file>

<file path=ppt/ink/ink2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51:56.221"/>
    </inkml:context>
    <inkml:brush xml:id="br0">
      <inkml:brushProperty name="width" value="0.025" units="cm"/>
      <inkml:brushProperty name="height" value="0.025" units="cm"/>
      <inkml:brushProperty name="color" value="#FFFFFF"/>
    </inkml:brush>
  </inkml:definitions>
  <inkml:trace contextRef="#ctx0" brushRef="#br0">436 27 20108,'-7'0'69,"1"0"0,0-1 1,-1-1-1,1 0 383,-1-2 0,-1 2 0,-1-2 1,1 1 11,1-1 1,0 3 0,-1-1 0,0 1-151,0 1 0,0 0 0,0 0 0,-1 0-105,-1 0 1,1 5 0,-1 2 0,0 2-39,0 3 1,3 1 0,-3 1 0,2 4-27,-1 0 0,1 4 1,2 1-1,2 1-40,2-1 1,1-2-1,1 2 1,1 0 27,1 0 1,1-5 0,4 1-1,2-2 60,2-1 1,1-1 0,1-1 0,2-3-123,2-5 0,2-2 0,0-4 0,0 0-114,1 0 0,-1-5 0,0-3 0,0-3-38,1-2 0,-3-5 0,-1-1 0,-1-2 10,-3 1 1,0 0-1,-3 1 1,-1-1 11,-1 1 0,-4 3 1,0 1-1,-3 1 181,0 1 0,-3 3 1,-4-1-1,-3 0-59,-2 1 0,-1-2 1,1 2-1,-2 0-145,-1-1 0,1 2 0,0-1 1,0 2-135,1 2 0,-2 0 1,0 4-1,1 2 288,0 1 0,-1 3 1,1 5-1,1 2 104,-1 3 0,6 1 0,-3 2 0,3 1 53,2 0 0,1 1 1,2 1-1,0-1-42,2 0 0,1 0 0,2 1 0,2 0-55,2 1 1,1-4 0,1 0 0,1-3-85,1-1 1,1-3 0,3-3 0,1-3-159,0-1 0,0-4 1,0-4-1,0-3-72,1-2 0,-2-3 1,1-2-1,-2-2 113,0-2 1,-2-1 0,-1-1-1,-2 1 31,-2 1 1,0 1 0,-4 3-1,-1 0 28,0-1 1,-5 5 0,-2-2 0,-4 1 259,-2 0 0,-1-1 0,-1 0 0,0 0-204,-1 0 1,0 3 0,2 3-1,-2 1-304,0 2 0,0 3 0,3 2 0,-1 4 337,0 5 1,0 5 0,1 1 0,1 2 125,3 2 0,3 1 0,1 0 1,1 1 139,2 1 0,0-2 1,2 2-1,1-2-254,2-2 0,5-1 0,1-3 1,1-3-92,-1-3 0,1-4 0,2-2 0,0 0 0,2-1 0,-1-4 0,0-3 0,-2-3-24,-1-3 1,0-2 0,1-1 0,-2-2-202,-1 0 1,-3 1 0,-1-1 0,-1-1 157,-1 1 0,-1 2 0,-2 1 0,-2 2 162,-2 2 0,-1-2 0,-6 2 1,1 2-136,0 0 1,-2 1 0,1 2 0,-1 1 69,-1 3 0,0 0 0,1 1 1,1 3 25,0 2 1,2 5 0,0-1 0,-1 3 114,2 2 1,3 0-1,2 2 1,0 0-172,2 2 0,0-3 0,2 0 0,1-1 0,2 0 0,2-2 0,2-3 0,2-2 0,-1-2 0,2-2 0,2-4 0,0 0 0,0 0 0,-1-6 0,-1-3 0,0-3 0,0-3 0,-1 0 0,-2-3 0,-1 0-63,0 0 0,-2 1 1,0-1-1,-3 2 116,-2 0 1,0 1 0,-2 2-1,-3 1-44,-3 2 0,0-2 0,-3 4 1,0 0-10,-1 3 0,1 0 0,0 3 0,0 1 0,-1 0 0,1 4 0,1 2 0,1 3 0,1 3 0,1 1 0,1 3 0,1 2 0,1-1 0,3 3 0,-2-3 0,3 1 0,0 0 0,3-2 0,1-1 0,2-3 0,0-2 0,2-2 0,2-1 0,-1-2 0,0-2 0,2-1 0,-2-2 0,1-1 0,-1-2 0,1-5 0,-1-2 0,-1-1-23,-1-1 0,-1 1 0,-1-1 1,-2 0-37,0 0 1,-1 0-1,-2 0 1,0 1 136,0-1 0,-3 3 1,-1 1-1,-2 2-75,-3 1 0,2 1 0,-2 2 0,0 0-3,1 2 0,-1 0 0,3 1 0,-1 1 0,1 1 0,-1 3 0,2 5 0,0 0 0,0 1 0,4 2 0,-1 1 0,1 1 0,1-1 0,0 0 0,0-1 0,1 0 0,1-1 0,2-2 0,3-2 0,1-3 0,0-3 0,1-1 0,-1-1 0,1-1 0,-1-1 0,0-2 0,-1-5 0,-1-1 0,0-2 0,-3 1 0,1 0 0,-1 0 0,-2 2 0,0-3 0,-2 4 0,0 0-126,-1 1 1,-3 1 0,0 2 0,0 1-419,-2 3 0,1 0 0,-1 0 0,1 0-670,-1 3 0,3 0 1,0 4-1,0 1-1071,0 1 2285,1 2 0,0 42 0,0 13 0</inkml:trace>
  <inkml:trace contextRef="#ctx0" brushRef="#br0" timeOffset="1278">378 469 20108,'-6'-2'193,"0"-1"340,2 0 1,0 1-1,3-1 1,-2 1 270,-1 0 0,2 0 0,-1 1-71,0-1 1,0 1-546,1-1 1,1 2 0,-1 2 0,1 3-61,1 0 0,0 2 0,0 2 1,0 2-60,0 4 1,0-2 0,1 3 0,0 0-62,1 1 0,3-1 0,-1 0 1,0 0-137,1-2 1,-1-1 0,2-2 0,1-3-33,-1 0 1,0-5 0,1-1-1,-1-2-50,1-2 1,-1-2 0,0-5 0,-1-1 119,-1-3 0,0-1 0,1-2 0,-2-1 101,0 0 0,-1 0 0,-2 1 0,0 0 149,0 2 0,0-2 0,-3 1 1,-1-1-36,-2 0 1,0 1 0,-1 3 0,-1 1-68,-1 0 0,0 4 0,1 0 0,0 5 133,0 1 1,1 1 0,0 1 0,2 1 34,0 5 1,0 0 0,3 4 0,-1 2 16,0 1 0,1 4 0,2-1 0,0 2-9,0 0 1,0 0-1,0 1 1,0 0 2,3 1 0,-1-1 0,3 1 0,0-1-168,0 0 0,0-6 0,3-2 0,-1-2-263,2-2 0,0-4 1,-1-2-1,1-2-41,-2-2 0,1-2 1,0-5-1,1-2 29,-1-3 1,-1-1 0,-1-1 0,0-1 133,-2 1 0,1 1 1,-3-2-1,0 0 159,-2 1 0,0 0 0,0 3 0,0 0 6,-3 0 0,-1 0 1,-4-1-1,-1 1-199,-1 1 0,2 1 0,-2 0 0,0 3 144,0 3 1,2 3 0,-1 2 0,2 0 125,1 2 1,-1 5 0,1 4 0,0 3 3,2 4 0,0 0 1,3 1-1,-1 1 37,0-1 1,2 0-1,0 0 1,2-1 25,0 1 0,3-4 0,-1 2 1,2-3-162,0-3 0,1-2 0,1-3 0,1-2-204,-1-2 0,1-1 0,-1-2 0,0-1-86,-1-2 1,0-5-1,-1-2 1,1-3 12,-1-1 1,-2-2 0,0 1 0,-1 1 115,-2-1 0,0 3 1,-1 3-1,0-2 111,0 0 1,-3 2 0,-1 1-1,-2 2 94,0 1 0,-3 2 1,1 2-1,0 2 30,1 0 1,0 2-1,1 3 1,0 1-82,2 3 0,-1 1 0,2 2 0,0 1 20,0 0 1,1 1 0,2 0 0,0 1 42,0-1 0,0 0 0,0-2 0,1 1-213,1 0 1,1-3 0,2-2 0,-1-3-160,1-3 1,-1-1-1,0-1 1,0-2 51,0-2 0,1-1 0,-3-6 0,-1-1 39,0-2 1,1 0 0,0 0 0,0 0 7,-2 1 1,-2 0 0,-1 1-1,0-1-38,-2 0 1,1 2 0,0 1 0,-1 1 25,-1 1 0,0 2 0,0 1 0,1 1 79,1 1 0,2 1 1,-2 3-1,1 1-147,-1 2 0,3 4 0,-1 1 1,1 1-535,1 2 0,0 0 0,0 1 0,0 0 761,0-1 0,14 35 0,4 9 0</inkml:trace>
  <inkml:trace contextRef="#ctx0" brushRef="#br0" timeOffset="1824">436 726 20100,'-4'-3'500,"-1"1"231,0-2 0,0 1 0,-1-2 515,2 0 1,-2 4-644,2-1 0,-2 2 0,0 2-276,2 2 0,0 3 1,3 0-1,-1 3-137,0 0 1,0 0 0,-1 4-1,2 0-160,0 1 0,1-1 0,0-2 1,0-2-268,0 2 0,0-3 0,0 0 0,1-3-116,1-2 0,0 1 0,2-3 0,0-1-146,0-2 0,1-4 1,-1-2-1,0-3 78,0 0 1,0-2-1,1-3 1,-1 0 224,-2 2 1,3 1 0,-3 0 0,-1 2 156,0-2 0,-1 1 0,0 0 0,0 3 350,0 0 0,0 2 0,-1 0 362,-1 2 1,1 1 0,-4 4-175,0 1 0,2 4 0,-1 3 0,1 1-170,-1 1 1,2 2-1,-2-1 1,1 1-101,-1 0 0,3 2 0,-2 1 0,1-1-48,0 1 0,0-1 0,1-2 0,0-1-290,-2-1 1,1 0-487,2-2 0,2-4 0,1-5-154,1-4 1,-3-5 0,2-1 0,-1-2 182,0-1 0,3-2 0,-3 0 0,-1 1 309,0 0 1,0 1 0,0 0 0,1 1 349,0 2 1,-2-2 0,0 4 386,-3 0 0,2 4 1,-3 1 10,-1 3 1,1 3 0,1 1-1,-1 2-208,1 0 0,0 2 0,0 2 1,0-1-387,2 0 0,-1 2 0,1-2 1,-1-2-540,0 0 1,1 0 0,1-1 641,0 1 0,20-4 0,5 0 0</inkml:trace>
  <inkml:trace contextRef="#ctx0" brushRef="#br0" timeOffset="2509">513 687 20096,'-4'1'1635,"-1"1"0,4-1-969,-1 4 0,1-1 0,1 2-265,0 1 1,2 1 0,1 2-1,1 0-177,0 1 1,2 0-1,1 1 1,-1-1-215,0 0 0,1 0 0,-1 0 0,1-2-305,2 1 1,-2-5 0,2 1-1,-2-1-429,-1-1 1,-2-2 406,1-2 0,-4-2 1,1-3-1,-1 0 225,-1-2 0,-1 1 1,0-1-1,-2 0 74,-1-1 0,0 1 0,-2-2 0,-1 2 68,1 0 0,0 0 0,-1-1 1,1 0-65,-1 0 1,-1-2-1,-2-1 1,1-1 25,0-1 0,0 3 0,3 0 1,0 1 924,-1 1-168,1 1 0,2 4-447,2 3 1,3 5 0,2 4 0,1 0-63,1 0 1,1 3 0,0-1-1,0 1-68,1 1 0,-3-3 0,0 1 0,1 0-124,1 1 1,0-1-1,-1-1 1,-1-1 49,1-1 0,-1-1 0,0-1-1126,1-2 376,-2-1 1,0-6 0,-3-1 0,-1-2 92,-1 0 1,0-1 0,-1 1 0,-1 0-94,1-1 0,0 1 0,-1-1-218,-1 1 0,2 0 850,1-1 0,-1 4 0,-1 0 0</inkml:trace>
  <inkml:trace contextRef="#ctx0" brushRef="#br0" timeOffset="3258">327 636 20559,'-7'0'1211,"1"0"0,2 0 0,-1 0-585,0 0 1,2-2 0,-1-1-1,-1 0-88,-1 0 0,0-2 0,0 1 0,1-2-186,-2 0 0,-1-1 1,1 0-1,-2-1-191,-2-3 0,-1 1 1,-1-1-1,1-2-100,-1-1 1,-1-4 0,0 4-1,-1-1-72,1-1 1,0 3-1,1-1 1,-1 4 77,1 1 0,0 2 1,4 4-1,-1 0-11,1 1 1,0 2-115,3 0-83,2 0 1,2 2-1,4 3 30,3 0 0,0 3 1,2-1-1,-1 3 108,1 0 1,1-2 0,2 3 0,0 0 96,1 1 0,-1-1 0,1-1 0,0 0-54,1 0 0,0 0 0,0 1 1,-2-2-22,-1 0 0,2-4 1,-2 2-1,0-2-93,0-2 1,0 0 144,-3-3 1,-2-1 137,-2-1 0,-4 1 0,-2-4 0,-2 0-175,-1 0 1,0-2 0,0 1 0,-3 0-81,0-1 0,2 1 1,-2-1-1,0-1-74,0-1 0,1 0 0,-1 0 0,-2-1-155,0 0 1,1-2-1,1 2 1,0 0 243,0-1 0,3 3 0,-1 0 0,2 1 521,2 3-440,2 1 1,0 3 0,4 1 0,1 0 64,3 1 1,-1 5 0,4 0 0,0 1-193,-1 1 0,4-1 0,-2 2 1,2 2-44,-2 0 0,3-1 0,-3-1 0,2 0-218,1 0 0,0 0 1,0 0-1,0-1-501,-1-2 0,1-1 1,0 1-1,0-1-1200,0 1 2039,-3-4 0,10 3 0,1-3 0</inkml:trace>
  <inkml:trace contextRef="#ctx0" brushRef="#br0" timeOffset="3707">519 591 20396,'-3'-1'1624,"0"-1"0,3 1 0,3-4-1268,1 0 1,4 0 0,1-2 0,0-1-347,1-1 1,1-2 0,0 0 0,1-1 53,1-1 1,-1 0 0,1 1 0,-1-1-228,-1 3 0,0-2 0,-3 4-211,-2 0 1,-3 4 205,-5 2 1,-2 6 0,-3 2 0,-1 2-48,0 1 1,-4 2 0,2 3-1,-2 1 101,1-3 0,2 0 0,2-1 0,-1 1 173,0-2 0,1 2 0,4-4 0,0 0 558,1-1 0,2-3-210,0 1 1,3-4 0,1 1 0,2-4 13,0-2 1,0-2 0,1 0 0,0-1-270,1 1 1,0-3 0,0 1-1,0-1-308,0 0 0,0 1 0,0-2 0,-1 0-288,0 0 1,-1 2 0,1-2-1,-1 0-313,0 3 1,0-1 0,-1 2 0,-1 0-649,-2-1 1,1 3 1404,-1 0 0,-1-1 0,2-1 0</inkml:trace>
</inkml:ink>
</file>

<file path=ppt/ink/ink2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52:02.565"/>
    </inkml:context>
    <inkml:brush xml:id="br0">
      <inkml:brushProperty name="width" value="0.05" units="cm"/>
      <inkml:brushProperty name="height" value="0.05" units="cm"/>
      <inkml:brushProperty name="color" value="#00A0D7"/>
    </inkml:brush>
  </inkml:definitions>
  <inkml:trace contextRef="#ctx0" brushRef="#br0">97 311 20690,'-9'0'0,"0"0"-350,2 0 0,-3 0 0,2 1 0,0 0 605,1 2 1,3 2-1,-1-1 1,1 2 138,0 0 1,2 3 0,2 2-1,0 1-86,0 1 0,0 0 0,2 2 0,1 2 21,0 2 1,1 2 0,2 1 0,-1-2-111,-1 0 0,0-1 0,1-2 0,-1-2-62,1-1 0,-1-5-329,0 0 1,0-5 0,0-4 13,-2-4 1,-1-2 0,-1-2-1,0-1 122,0-1 0,-1-1 0,0-2 0,-2 0-9,-1 0 1,0 1 0,-3 1 0,1 0-49,0 0 1,-1-1-1,1 1 1,-1 1 43,1 1 0,0 0 0,0 3 0,1 0 281,1 2 0,2 2 0,0 4-105,1 2 1,1 5-1,1 1 1,1 3 30,2 2 0,2-1 0,1 3 0,-1-2-2,0 0 0,3-3 1,-1 0-1,1-2-120,0-1 0,-2 0 1,2-4-1,-2 0-199,0-3 1,-1-1 0,0-3-1,1-2-55,-1-5 0,-2-3 1,0-3-1,0-3-61,-1-2 0,-1-3 0,2-3 0,-1 1-154,-2-1 1,0-3 0,-1-1 0,0 0 189,0 0 0,0-1 0,-1 1 0,-1-2 181,-2-3 0,0 5 1,0 0-1,0 4 79,0 3 1,-1 1 0,2 6 886,0 3 0,1 7-366,0 6 1,1 3 0,1 6-1,0 2-156,0 3 1,0 4 0,1 5 0,1 3-101,2 3 1,2 1 0,0 3 0,0 1-6,0 2 0,-3-2 0,3-1 0,0-3-177,0-1 0,0-5 0,0-5 0,1-5-514,-1-4 1,3-5-1,-1-8 32,0-4 0,-1-3 0,-1-5 1,-1-3 67,-1-2 1,-2-3 0,0-2-1,-1 2-24,-1 1 1,0 2 0,0 1 0,-1 0 131,-1-1 1,0 3 0,-2 1 0,-1 0-224,-1 2 0,1 1 0,0 3 274,0 4 0,4 4 0,-1 6 0,1 5-450,1 5 0,1 3 605,1 4 0,10 39 0,5 12 0</inkml:trace>
  <inkml:trace contextRef="#ctx0" brushRef="#br0" timeOffset="422">283 574 20576,'-5'2'313,"1"1"0,2 2 0,-2-1 0,1 2 8,2 0 1,0 0 0,1 1-1,0 1 98,0 1 1,1 2 0,1-1 0,2 1-126,2 0 1,1-3 0,-1 1 0,0-1-279,1-2 1,0-2 0,1 1 0,0-3-174,0-2 0,1 0 0,0-3 0,-1-3-269,-1-2 0,-1-5 0,1 0 0,-1-1 71,1-2 1,-3 2-1,0-3 1,0 1 212,0 0 1,0 1-1,-3 0 1,1 3-206,0 1 0,-2-1 712,0 4 1,0 3 321,-3 5 0,3 3 1,-2 3-1,1 1-311,1 2 1,1 0-1,0 2 1,2 0-80,0 1 1,0-2-1,1 0 1,1 1-125,0-1 0,0 1 0,-1-2 0,1-1-195,1-1 0,0-1 1,1 0-1,-1-2-131,0-2 0,1-1 0,-1-1 0,0-1-145,-2-1 0,1-3 0,-2-5 0,0 0-94,0-1 0,1-1 0,-2-1 1,0 1-21,-2 1 1,1 0 0,0 1 835,2 0 2,-1 3 1,-2 1 0,0 6-52,3 4 0,-2 4 0,3 2 0,-1 1-20,1-1 1,-1 1 0,2 1 0,-1-1-710,1-3 0,1 2 0,1-2 0,-1-2-3622,0-1 3976,4-4 0,0-21 0,2-8 0</inkml:trace>
</inkml:ink>
</file>

<file path=ppt/ink/ink2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52:09.203"/>
    </inkml:context>
    <inkml:brush xml:id="br0">
      <inkml:brushProperty name="width" value="0.025" units="cm"/>
      <inkml:brushProperty name="height" value="0.025" units="cm"/>
      <inkml:brushProperty name="color" value="#FFFFFF"/>
    </inkml:brush>
  </inkml:definitions>
  <inkml:trace contextRef="#ctx0" brushRef="#br0">168 1758 20452,'-12'-3'1699,"5"-4"0,5 3-1409,2-10 1,0 7 0,0-7-114,0-2 0,0-3 1,2 0-1,3 1-115,2-3 1,2 5 0,-4-12 0,4 5-88,3 2 1,0-10-1,4-1 1,-2-3-26,2 0 0,0 7 0,1-7 0,-4 1 16,4 1 0,1-4 1,3 7-1,0-1 13,0 1 1,-2 2 0,-3 7 0,-2 0-99,2 1 0,3-1 0,2 2 0,0 5 1,-7-2-1570,-1 9-60,1 0 915,-2 7 1,-3 2 832,-9 5 0,-46 42 0,-12 18 0</inkml:trace>
  <inkml:trace contextRef="#ctx0" brushRef="#br0" timeOffset="417">22 1444 20202,'-12'0'1885,"3"0"1,9 9-1606,0 5 0,0-2 0,2-1 0,3 1-68,2 0 0,7 2 0,-5 7 1,0-1-140,0 1 0,8 7 0,-6 0 0,3-2-62,0-3 0,-7 5 0,5 0 1,-1-3 35,1-1 0,-5-4 0,5 1 1,-1-2 88,1-5 0,-5-5 0,7-9-24,2 0 1,-4-9 0,2-5 0,0-7-136,-3-7 0,8-4 1,-8-10-1,3 0-124,0 0 0,-2 3 0,4 1 0,-4 6-559,-3 2 0,5-5 0,-7 7 1,0 0 705,2-2 0,3-58 0,-2 32 0,1 0 0</inkml:trace>
  <inkml:trace contextRef="#ctx0" brushRef="#br0" timeOffset="834">105 63 20588,'-21'0'758,"10"0"1,1 3 0,10 4 0,0 7-612,0 4 0,3 3 1,1 2-1,6 5-122,1 7 1,-4 5 0,7 4 0,0 5-165,-2 6 0,4 4 0,-7-1 0,1-5 4,-1-2 1,0 5-1,-4-10 1,2-4-1225,-2-5 1359,6-11 0,-1-63 0,1-26 0,5-8 0,1 0 0</inkml:trace>
  <inkml:trace contextRef="#ctx0" brushRef="#br0" timeOffset="1398">377 189 20058,'0'14'328,"0"0"0,0-7 299,0 7 0,0 0 0,0 7-302,0 0 0,0-1 1,0 4-1,0 4-111,0 6 1,2-1 0,3 2 0,4 2-105,3 3 0,-5 4 0,5 0 0,-1 0-107,1-4 0,-7-10 0,4 5-381,0 2 147,-7-16 1,8-5 0,-8-23-1,3-9-38,2-10 1,0-4 0,-7-7 0,0 0 36,0-8 0,7 6 0,0-5 0,-3 4 133,-1-4 0,-3 7 0,0-7 1,0 2 94,0 5 0,7 2 1,0 0-1,-3 7 118,-1 5 0,-1 4 252,5 5 1,2 7 0,5 14 0,-5 10-57,1 8 0,-6 5 0,8 8 0,0-4-49,-1 4 0,-4 1 0,5 3 1,-3 0-59,-4 0 0,4-8 0,-2-1 0,0-3-301,2-4 1,-4-3-360,9-2 1,-10-12 139,3-9 1,-2-9 0,0-12 0,2-2-37,-3-5 0,-1 2 0,-3-6 0,0-1 129,0 1 0,0-1 0,0-2 0,0 7 200,0 5 0,0 2 0,0 0 1,0 0 140,0 1 1,0 6 83,0 0 0,0 11 0,2 3 0,3 12-47,2 7 1,2 4-1,-4 5 1,2 4-260,-3 1 1,5 4-1,1-7 1,1 0-384,6 1 0,-6-4 0,1-6 0,0-2-1310,-1-5 1798,3 4 0,44-43 0,10-1 0</inkml:trace>
  <inkml:trace contextRef="#ctx0" brushRef="#br0" timeOffset="2111">1130 419 20435,'-9'-21'665,"7"7"0,-8 3-382,1 1 1,4-4 0,-9 5-185,-2-3 0,5 8 0,-1-6 0,0 3-103,1 0 1,4 1 0,-7 6-194,-3 0 1,1 2-1,0 5 76,2 7 0,9 4 1,-2 6-1,5 1 120,2 3 0,0 9 1,2-4-1,3-1 46,2-4 0,7 2 0,-5-2 0,3-2-52,4-3 1,3-9 0,2-2-33,0-3 0,-1-2 0,1-9 0,0-5-118,0-7 0,-7-5 0,0-2 0,0-2 39,-2-5 0,-1 2 0,-6-6 0,2 2 44,-2 4 1,-3 1 0,-2-1 179,0-2 1,0 7 66,0 7 0,0 12 1,0 2 0,0 12 1,0 6 0,0 3-1,0 0-127,0 0 1,0 0 0,0 2 0,2 3-320,5 2 1,-2-3-1,6-9 1,1-2-675,0 3 0,-5-6 946,7 3 0,27-37 0,15-3 0</inkml:trace>
  <inkml:trace contextRef="#ctx0" brushRef="#br0" timeOffset="2317">1590 294 20058,'-7'-14'80,"0"0"1,0 7 0,5-5 0,-3 0 124,-1 1 0,-11 4 0,3-5 207,-4 3 1,4 0-1,0 4 1,-2-2-253,-3 2 0,5 5 0,0 7 0,0 7-171,3 5 1,-6 4 0,8 5 0,0 7 5,-1 4 1,3 3 0,7-2-1,0-3 14,0-2 0,0 0 0,3 4 0,4-2 6,7-2 0,4-12 0,3 1 0,0-10-56,0-5 1,0-2-1,0-7 1,0-2-180,0-5 1,-3-7 0,-2-12 0,-2-4-9,3-3 1,-6-2 0,1-6 0,-3-1 131,-4 0 0,-3 7 0,-2 3 0,0 1 27,0 6 0,0 2 0,0 2 412,0 0 1,-2 9-61,-5 5 1,5 14 0,-5 7 0,4 5 1,3 2 0,0 9 1,0 7-1,0 7 41,0 5 0,7 9 0,0-2 0,0 7-22,3 6 1,-6-4 0,8 5 0,-1-3-35,1 3 0,-7-12 1,2 3-1,-5-8-174,-2-6 0,7-13 0,0-6-433,-2-4 0,-12-13 0,-7-6-407,-5-10 0,-9-6 0,0-13 0,3-4-410,1-6 1,-3-6 1153,-1-2 0,-3-11 0,-3-10 0,0-4 0,0-1 0</inkml:trace>
  <inkml:trace contextRef="#ctx0" brushRef="#br0" timeOffset="2615">1779 419 20058,'21'0'0,"-1"0"0,1 2 0,0 3 94,0 2 0,0 0 1,2-7-1,3 0 588,2 0 0,0 0 0,-7-2 0,2-3-288,5-2 0,-5-9 0,5 2 0,-5-5-106,-2-2 1,-7 0 0,-2 0-1,-3 1-108,-4-1 0,4-3 0,-2-1 1,-2-3-192,-3 2 1,-9 1 0,-2-1 0,-3-2-76,-4 3 1,-3 4 0,-2 5-1,-2 4-30,-5 3 0,5 2 0,-7 7 0,2 0 59,0 0 0,0 9 0,7 5 0,0 7 223,0 7 0,7-3 0,3 10 0,1 2 146,6 3 1,1 11-1,3 2 1,0 3 164,0 0 0,10 0 0,4 4 0,6-4-247,8-7 0,5-7 0,9-8 0,0-6-603,-1-4 1,4-10 0,1-3 0,3-4-1535,-3-9 0,-2-10 1907,-2-16 0,-18 5 0,-6-7 0</inkml:trace>
</inkml:ink>
</file>

<file path=ppt/ink/ink2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09T12:52:16.553"/>
    </inkml:context>
    <inkml:brush xml:id="br0">
      <inkml:brushProperty name="width" value="0.025" units="cm"/>
      <inkml:brushProperty name="height" value="0.025" units="cm"/>
      <inkml:brushProperty name="color" value="#FFFFFF"/>
    </inkml:brush>
  </inkml:definitions>
  <inkml:trace contextRef="#ctx0" brushRef="#br0">84 147 19852,'-21'0'746,"1"0"1,8 2 0,3 3-360,-1 2 1,8 9 0,-5-2-224,5 5 0,2-5 0,0 0 0,0 2 12,0 3 0,0 2 0,2-1 0,5 1-266,7 0 0,-2 0 0,2-2 0,-1-3-46,-1-2 0,7-7 0,-5 5 0,4-3 18,3-4 1,0 4-1,0-2 16,0-3 1,0-4 0,-3-6-1,-1-8 15,-3-5 1,-3-2-1,3 0 1,-5 0 90,1 0 0,-8 0 0,5 0 0,-5-2 206,-2-5 0,-2 5 0,-3-5-76,-2 5 0,-9 9 0,2 0 0,-4 0-84,-3 3 0,0 1 0,2 8 0,3-3-137,2-2 1,0 0 0,-7 7-375,0 0 1,7 3 0,3 4-735,1 7 1,3-3 1194,7 3 0,28 0 0,7 7 0</inkml:trace>
  <inkml:trace contextRef="#ctx0" brushRef="#br0" timeOffset="298">419 126 23343,'0'14'270,"0"0"1,7 0 0,0 7-505,-2 0 0,-3 0 0,-2 2 1,0 3 12,0 1 0,7 1 1,0-7-1,-2 0-393,-3 0 0,0-2 1,3-3 613,2-2 0,28-65 0,0-10 0</inkml:trace>
  <inkml:trace contextRef="#ctx0" brushRef="#br0" timeOffset="681">733 210 19987,'0'21'120,"0"0"909,0 0 0,0 0-719,0-1 0,2-1 0,3-3 1,4-4-189,3-3 0,-1 1 1,6-6-1,-3 5-93,2 3 0,2-7 1,3 2-167,0-5 1,-7-2 0,0 0-158,2 0 0,-4-2 0,0-5 158,-3-7 1,0-5 0,-4-2 127,2 0 0,0 0 1,-7 1-1,-2-1 49,-5 0 1,2 0 0,-9 0 58,-2 0 0,-3 0 0,-2 2-106,0 6 0,0-4 0,0 10-101,0 3 0,1 1 0,-1 3 0,2 3-242,5 4 1,-2-3 0,9 10-784,2 2 1132,3 3 0,48 11 0,12 3 0</inkml:trace>
  <inkml:trace contextRef="#ctx0" brushRef="#br0" timeOffset="948">1068 105 22550,'0'21'346,"6"0"0,1 0 0,-2 0-359,-3 0 0,-2 0 1,3 0-1,1 2-364,3 5 0,0-5 0,-4 5 1,1-5-1230,3-2 1606,0-9 0,12 6 0,4-6 0</inkml:trace>
  <inkml:trace contextRef="#ctx0" brushRef="#br0" timeOffset="1431">1465 210 19987,'-12'9'73,"1"-7"1,6 8 571,-2-1 0,0-4-234,7 9 0,0 0-234,0 7 0,0-1 1,2-1-42,5-5 1,5 5-243,9-5 0,0-3 0,0 1-97,0-3 1,0-2-1,0-7 119,-1 0 1,1 0-1,-2-2 1,-3-5 19,-2-7 1,-7-5 0,5-2 0,-3 0 59,-4 0 1,-3 1-1,-2-1 1,0 0 165,0 0 1,0 0 0,0 0 0,-2 2-36,-5 5 0,-3-4 0,-6 6 0,2 1-144,-2 4 1,-3 4 0,-2 3 0,1 0-253,-1 0 1,0 0 0,2 3-1,3 1-1235,2 3 1504,9 10 0,-13-6 0,6 10 0</inkml:trace>
  <inkml:trace contextRef="#ctx0" brushRef="#br0" timeOffset="1682">1841 84 22709,'0'14'272,"0"0"1,0 3-224,0 1 0,0 5 0,0 3 0,0 4-444,0 3 1,0-5 0,0 4 0,0 1-1252,0-1 1646,10-6 0,11 23 0,11-5 0</inkml:trace>
  <inkml:trace contextRef="#ctx0" brushRef="#br0" timeOffset="2135">2176 210 19988,'0'14'0,"0"0"0,0 2 0,-2 3 653,-5 2 0,5-1 1,-5 1-424,4 0 1,3 0 0,3 0 0,1 0-221,3 0 1,2-2-1,-4-3 1,4-5-163,3-1 0,2 6 0,7-4-1,0-1 1,-7-1 0,0-10 13,2 0 1,3-10 0,-1-4-1,-2-4 106,-2-3 0,-7 0 1,5-2-1,-3-3 134,-4-2 1,-3 0-1,-2 5 1,0-3 43,0-1 1,0-1-1,0 7 1,-2 2-12,-5 5 0,2-9 0,-9 7 1,-2 2-73,-3 2 1,-1-2-1,-1 7 1,0 3-126,0 1 1,7 3 0,0 0-1,0 3-344,2 4 1,-4-3-1,7 10 1,-1 2 406,1 3 0,39 21 0,17 4 0</inkml:trace>
  <inkml:trace contextRef="#ctx0" brushRef="#br0" timeOffset="2381">2615 1 23947,'0'23'136,"0"5"0,0-3 0,0 8 0,0-1-208,0 1 0,0 2 1,0 9-1,3 3-264,4 1 0,-5-1 0,7-10 336,1-2 0,11 9 0,11 9 0</inkml:trace>
  <inkml:trace contextRef="#ctx0" brushRef="#br0" timeOffset="3181">2887 189 19925,'-9'21'3,"4"0"-45,-9 0 0,10 0 1,-3 0 789,4-1 1,3-6 0,0 0-499,0 3 0,10-1 0,1 0 0,3-4-232,0-3 1,0 0-1,7-4 1,0 2 30,0-2 0,0-3 0,2-2 0,3 0-155,2 0 0,0-2 0,-8-5-12,1-7 0,0-5 0,-2-2 0,-5 0 1,-7 0 0,-3 0 0,1 1 0,2-1 108,-2 0 1,-5 7 0,-5 0 0,-4 0 42,-3 2 1,-2-4-1,-7 9 1,0 0-64,0-2 0,1 6 0,-4-6 0,-1 2-242,-3 0 0,0 0 0,7 7-495,0 0 0,0 0-509,0 0 1275,10 0 0,48 37 0,21 10 0</inkml:trace>
  <inkml:trace contextRef="#ctx0" brushRef="#br0" timeOffset="3744">3473 22 20615,'-14'0'1009,"0"0"1,9 2 0,-1 5-835,3 7 1,3-3 0,0 3 0,0 3-194,0 1 1,0 6-1,0 1 1,0 5-412,0 3 0,0-1 0,0 6 0,0-6-107,0-2 1,3-2-1,1-5 536,3 5 0,28-4 0,0 6 0</inkml:trace>
  <inkml:trace contextRef="#ctx0" brushRef="#br0" timeOffset="3855">3787 147 19854,'0'21'-18,"0"-7"1,0 0 475,0 2 1,0 3-1,0 2 1,0 0-178,0 0 0,0-1 1,0 1-207,0 0 0,7 0 1,0 0-1,0 0-87,2 0 1,-4-7 0,9-2-144,2-3 1,2 5 0,3-7-46,0-3 0,-7-11 0,0-9 157,2-9 1,-6 1 0,-3-4 0,-3 5 118,3 2 0,-4 0 0,4 0 0,-5 1 16,-2-1 1,-9-7 0,-3 0-84,0 2 1,-6 5 0,6 5 0,-2 4-152,0 3 1,0-5 0,-7 7-215,1 3 0,-1 1 0,2 6-274,5 4 0,2 2 630,5 5 0,24 42 0,-3 2 0</inkml:trace>
  <inkml:trace contextRef="#ctx0" brushRef="#br0" timeOffset="4097">4121 63 20090,'0'-13'2495,"0"-1"-2118,0 9 1,0-2 0,0 14-359,0 7 0,0 4 0,0 6 0,0 1-226,0 3 1,3 9 0,1-4 0,3 2-154,-2 0 1,-3-8 0,-2 6-1,0 0-1211,0-1 1571,0-6 0,19 4 0,4-9 0</inkml:trace>
  <inkml:trace contextRef="#ctx0" brushRef="#br0" timeOffset="4497">4435 252 19958,'0'21'201,"0"0"0,0-1 0,0 1 123,0 0 1,0 0-1,0 0 1,0 0-122,0 0 0,0 0 1,3 0-97,4 0 1,-3-3-1,8-1 1,-1-3-171,1 2 0,-5-7 0,7-2-246,2-5 0,3-4 1,-1-5 120,-4-7 0,3-4 0,-8-6 1,0-1 149,1-3 0,3-7 0,-6 5 0,-2 0 91,-3-1 1,-2 3 0,0 5 0,0-2 236,0-3 1,-9 0 0,-5 7-106,-4 0 1,4 9 0,0 3-1,-3 2-73,-1 0 0,-3 3 0,0 8 0,0 5-313,0 3 1,3 2-1,4 7 1,4 0-804,1 0 0,7 0 1004,-5 0 0,42 18 0,11 5 0</inkml:trace>
  <inkml:trace contextRef="#ctx0" brushRef="#br0" timeOffset="4764">4770 22 20042,'12'0'2283,"-3"2"-2033,-9 5 1,0-2 0,0 9-1,0 2-186,0 2 1,0 6 0,0 4 0,0 6-157,0 6 1,7-1 0,0-1 0,-3-4-439,-1 4 1,-3-1 0,0-2-1,2-7 530,5-5 0,14-2 0,11 0 0</inkml:trace>
  <inkml:trace contextRef="#ctx0" brushRef="#br0" timeOffset="5167">5042 210 19946,'0'21'704,"0"0"1,0 0 0,0 0-474,0-1 1,0 1 0,0 0 0,2 0-103,5 0 1,-5 0-1,8 0 1,-3 0-199,0 0 1,7 0-1,-5-3-77,3-4 0,-5 3 1,6-10 38,4-3 1,1-4-1,1-7 1,-3-7 69,-2-4 0,-7-3 0,5-3 0,-3-1-185,-4-3 1,4-2-1,-2 4 1,-2-2 262,-3 3 0,-2 2 0,0 2 1,0 0 318,0 0 1,-2 0 0,-5 2 0,-7 5 132,-5 7 1,-2 3 0,0-1-1,0-2-490,0 2 0,1 10 1,-1 4-1,0 1-309,0-1 1,7 5-1,2-5 306,3 3 0,48 2 0,20 7 0</inkml:trace>
  <inkml:trace contextRef="#ctx0" brushRef="#br0" timeOffset="5647">5523 1 21342,'-12'2'3049,"5"5"-2928,5-5 1,2 10-1,0-5-98,0 7 0,0-3 1,0 3-1,0 5-227,0 7 1,0-1 0,0 10 0,2 2-200,5 3 1,-4 2 0,4-1 0,-5 1-167,-2 0 0,2-9 0,3-3 0,4-5 569,3-4 0,11-42 0,10-25 0</inkml:trace>
  <inkml:trace contextRef="#ctx0" brushRef="#br0" timeOffset="6033">5774 105 19910,'0'21'528,"0"0"-30,0 0 0,0 0 1,0 0-215,0 0 0,0 0 0,0 0 0,0 2-233,0 5 0,0-5 0,2 5 0,3-3-137,2 3 0,7-4 1,-5 1-1,0-6-83,1-5 1,4-7 0,-5 4-151,3-1 0,2-6 0,4-11 161,-4-7 1,-2-4 0,-8-6 0,3-1 182,-2-3 0,-3-2 0,-2 4 1,0-2 51,0 3 0,0 2 0,-2 2 1,-3 0 26,-2 0 1,-7 0 0,5 2 0,-3 3-62,-4 2 1,5 9-1,-3-2 1,-3 5-163,-1 2 1,4 0 0,2 2-402,3 5 1,0-2-1,4 9 520,-2 2 0,47 21 0,18 8 0</inkml:trace>
  <inkml:trace contextRef="#ctx0" brushRef="#br0" timeOffset="6281">6130 105 19915,'-10'12'1127,"8"0"-556,-5-5 1,5-3-160,2 10 1,0-7 0,0 7-322,0 2 0,0 3 0,0 2 0,0 0-248,0 0 1,0 0 0,0 2 0,0 2-295,0 3 1,0 2 0,0-4 0,0 2-1061,0-3 1511,9-1 0,12-22 0,11-4 0</inkml:trace>
  <inkml:trace contextRef="#ctx0" brushRef="#br0" timeOffset="6700">6422 189 19680,'0'21'0,"0"0"-11,0 0 1,-7 0-1,0 0 1,3-1 385,1 1 0,3 0 0,0 0 0,0 0-169,0 0 1,0 0 0,3 0 0,1 0-242,3 0 0,3 0-346,-3 0 1,4-3 226,10-4 1,-7-12 0,-2-11 0,-1-2 31,1-6 1,-7-1 0,4-3 0,-2 0 133,0 0 0,0 0 0,-7 0 1,0 0 174,0 0 0,0 0 0,0 0 0,0 0 210,0 1 0,-2-1 0,-5 0 4,-7 0 0,2 2 0,-2 3-232,-2 2 0,-3 7 0,-2-5-607,0 3 1,7 2 0,3 9-217,2 5 654,2 5 0,53 37 0,12 7 0</inkml:trace>
  <inkml:trace contextRef="#ctx0" brushRef="#br0" timeOffset="6980">6757 43 21545,'12'-10'3756,"-3"8"-3524,-9-7 0,0 11 0,2 5-120,5 7 1,-4 4 0,4 6 0,-5 4-267,-2 6 1,0 13 0,2 4 0,3 3-486,2 4 1,0 0-1,-7 0 1,0-7-1406,0-7 2044,0 3 0,0-24 0,0 7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BA9338-B9CA-FA4A-84EB-31FE115354A7}" type="datetimeFigureOut">
              <a:rPr kumimoji="1" lang="zh-CN" altLang="en-US" smtClean="0"/>
              <a:t>2025/2/17</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D806EB-3291-EF45-835A-5FF37A8FF2AA}" type="slidenum">
              <a:rPr kumimoji="1" lang="zh-CN" altLang="en-US" smtClean="0"/>
              <a:t>‹#›</a:t>
            </a:fld>
            <a:endParaRPr kumimoji="1" lang="zh-CN" altLang="en-US"/>
          </a:p>
        </p:txBody>
      </p:sp>
    </p:spTree>
    <p:extLst>
      <p:ext uri="{BB962C8B-B14F-4D97-AF65-F5344CB8AC3E}">
        <p14:creationId xmlns:p14="http://schemas.microsoft.com/office/powerpoint/2010/main" val="461043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04D806EB-3291-EF45-835A-5FF37A8FF2AA}" type="slidenum">
              <a:rPr kumimoji="1" lang="zh-CN" altLang="en-US" smtClean="0"/>
              <a:t>1</a:t>
            </a:fld>
            <a:endParaRPr kumimoji="1" lang="zh-CN" altLang="en-US"/>
          </a:p>
        </p:txBody>
      </p:sp>
    </p:spTree>
    <p:extLst>
      <p:ext uri="{BB962C8B-B14F-4D97-AF65-F5344CB8AC3E}">
        <p14:creationId xmlns:p14="http://schemas.microsoft.com/office/powerpoint/2010/main" val="4203594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04D806EB-3291-EF45-835A-5FF37A8FF2AA}" type="slidenum">
              <a:rPr kumimoji="1" lang="zh-CN" altLang="en-US" smtClean="0"/>
              <a:t>3</a:t>
            </a:fld>
            <a:endParaRPr kumimoji="1" lang="zh-CN" altLang="en-US"/>
          </a:p>
        </p:txBody>
      </p:sp>
    </p:spTree>
    <p:extLst>
      <p:ext uri="{BB962C8B-B14F-4D97-AF65-F5344CB8AC3E}">
        <p14:creationId xmlns:p14="http://schemas.microsoft.com/office/powerpoint/2010/main" val="244355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04D806EB-3291-EF45-835A-5FF37A8FF2AA}" type="slidenum">
              <a:rPr kumimoji="1" lang="zh-CN" altLang="en-US" smtClean="0"/>
              <a:t>10</a:t>
            </a:fld>
            <a:endParaRPr kumimoji="1" lang="zh-CN" altLang="en-US"/>
          </a:p>
        </p:txBody>
      </p:sp>
    </p:spTree>
    <p:extLst>
      <p:ext uri="{BB962C8B-B14F-4D97-AF65-F5344CB8AC3E}">
        <p14:creationId xmlns:p14="http://schemas.microsoft.com/office/powerpoint/2010/main" val="3917449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04D806EB-3291-EF45-835A-5FF37A8FF2AA}" type="slidenum">
              <a:rPr kumimoji="1" lang="zh-CN" altLang="en-US" smtClean="0"/>
              <a:t>11</a:t>
            </a:fld>
            <a:endParaRPr kumimoji="1" lang="zh-CN" altLang="en-US"/>
          </a:p>
        </p:txBody>
      </p:sp>
    </p:spTree>
    <p:extLst>
      <p:ext uri="{BB962C8B-B14F-4D97-AF65-F5344CB8AC3E}">
        <p14:creationId xmlns:p14="http://schemas.microsoft.com/office/powerpoint/2010/main" val="3068917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04D806EB-3291-EF45-835A-5FF37A8FF2AA}" type="slidenum">
              <a:rPr kumimoji="1" lang="zh-CN" altLang="en-US" smtClean="0"/>
              <a:t>12</a:t>
            </a:fld>
            <a:endParaRPr kumimoji="1" lang="zh-CN" altLang="en-US"/>
          </a:p>
        </p:txBody>
      </p:sp>
    </p:spTree>
    <p:extLst>
      <p:ext uri="{BB962C8B-B14F-4D97-AF65-F5344CB8AC3E}">
        <p14:creationId xmlns:p14="http://schemas.microsoft.com/office/powerpoint/2010/main" val="3068917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04D806EB-3291-EF45-835A-5FF37A8FF2AA}" type="slidenum">
              <a:rPr kumimoji="1" lang="zh-CN" altLang="en-US" smtClean="0"/>
              <a:t>17</a:t>
            </a:fld>
            <a:endParaRPr kumimoji="1" lang="zh-CN" altLang="en-US"/>
          </a:p>
        </p:txBody>
      </p:sp>
    </p:spTree>
    <p:extLst>
      <p:ext uri="{BB962C8B-B14F-4D97-AF65-F5344CB8AC3E}">
        <p14:creationId xmlns:p14="http://schemas.microsoft.com/office/powerpoint/2010/main" val="33187933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04D806EB-3291-EF45-835A-5FF37A8FF2AA}" type="slidenum">
              <a:rPr kumimoji="1" lang="zh-CN" altLang="en-US" smtClean="0"/>
              <a:t>19</a:t>
            </a:fld>
            <a:endParaRPr kumimoji="1" lang="zh-CN" altLang="en-US"/>
          </a:p>
        </p:txBody>
      </p:sp>
    </p:spTree>
    <p:extLst>
      <p:ext uri="{BB962C8B-B14F-4D97-AF65-F5344CB8AC3E}">
        <p14:creationId xmlns:p14="http://schemas.microsoft.com/office/powerpoint/2010/main" val="3554292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04D806EB-3291-EF45-835A-5FF37A8FF2AA}" type="slidenum">
              <a:rPr kumimoji="1" lang="zh-CN" altLang="en-US" smtClean="0"/>
              <a:t>20</a:t>
            </a:fld>
            <a:endParaRPr kumimoji="1" lang="zh-CN" altLang="en-US"/>
          </a:p>
        </p:txBody>
      </p:sp>
    </p:spTree>
    <p:extLst>
      <p:ext uri="{BB962C8B-B14F-4D97-AF65-F5344CB8AC3E}">
        <p14:creationId xmlns:p14="http://schemas.microsoft.com/office/powerpoint/2010/main" val="3298359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04D806EB-3291-EF45-835A-5FF37A8FF2AA}" type="slidenum">
              <a:rPr kumimoji="1" lang="zh-CN" altLang="en-US" smtClean="0"/>
              <a:t>21</a:t>
            </a:fld>
            <a:endParaRPr kumimoji="1" lang="zh-CN" altLang="en-US"/>
          </a:p>
        </p:txBody>
      </p:sp>
    </p:spTree>
    <p:extLst>
      <p:ext uri="{BB962C8B-B14F-4D97-AF65-F5344CB8AC3E}">
        <p14:creationId xmlns:p14="http://schemas.microsoft.com/office/powerpoint/2010/main" val="42580585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04D806EB-3291-EF45-835A-5FF37A8FF2AA}" type="slidenum">
              <a:rPr kumimoji="1" lang="zh-CN" altLang="en-US" smtClean="0"/>
              <a:t>22</a:t>
            </a:fld>
            <a:endParaRPr kumimoji="1" lang="zh-CN" altLang="en-US"/>
          </a:p>
        </p:txBody>
      </p:sp>
    </p:spTree>
    <p:extLst>
      <p:ext uri="{BB962C8B-B14F-4D97-AF65-F5344CB8AC3E}">
        <p14:creationId xmlns:p14="http://schemas.microsoft.com/office/powerpoint/2010/main" val="24424788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04D806EB-3291-EF45-835A-5FF37A8FF2AA}" type="slidenum">
              <a:rPr kumimoji="1" lang="zh-CN" altLang="en-US" smtClean="0"/>
              <a:t>24</a:t>
            </a:fld>
            <a:endParaRPr kumimoji="1" lang="zh-CN" altLang="en-US"/>
          </a:p>
        </p:txBody>
      </p:sp>
    </p:spTree>
    <p:extLst>
      <p:ext uri="{BB962C8B-B14F-4D97-AF65-F5344CB8AC3E}">
        <p14:creationId xmlns:p14="http://schemas.microsoft.com/office/powerpoint/2010/main" val="16874643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04D806EB-3291-EF45-835A-5FF37A8FF2AA}" type="slidenum">
              <a:rPr kumimoji="1" lang="zh-CN" altLang="en-US" smtClean="0"/>
              <a:t>32</a:t>
            </a:fld>
            <a:endParaRPr kumimoji="1" lang="zh-CN" altLang="en-US"/>
          </a:p>
        </p:txBody>
      </p:sp>
    </p:spTree>
    <p:extLst>
      <p:ext uri="{BB962C8B-B14F-4D97-AF65-F5344CB8AC3E}">
        <p14:creationId xmlns:p14="http://schemas.microsoft.com/office/powerpoint/2010/main" val="23408870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F3A75-1D50-E08D-36B4-5982DF94697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F6713AC-0990-ED64-4A49-3191260B3CA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7591C4D-DCB6-5785-67D8-5D01CABFF09D}"/>
              </a:ext>
            </a:extLst>
          </p:cNvPr>
          <p:cNvSpPr>
            <a:spLocks noGrp="1"/>
          </p:cNvSpPr>
          <p:nvPr>
            <p:ph type="body" idx="1"/>
          </p:nvPr>
        </p:nvSpPr>
        <p:spPr/>
        <p:txBody>
          <a:bodyPr/>
          <a:lstStyle/>
          <a:p>
            <a:endParaRPr kumimoji="1" lang="zh-CN" altLang="en-US"/>
          </a:p>
        </p:txBody>
      </p:sp>
      <p:sp>
        <p:nvSpPr>
          <p:cNvPr id="4" name="灯片编号占位符 3">
            <a:extLst>
              <a:ext uri="{FF2B5EF4-FFF2-40B4-BE49-F238E27FC236}">
                <a16:creationId xmlns:a16="http://schemas.microsoft.com/office/drawing/2014/main" id="{8ED62AAB-6647-AB37-D084-546EC6BE8B5E}"/>
              </a:ext>
            </a:extLst>
          </p:cNvPr>
          <p:cNvSpPr>
            <a:spLocks noGrp="1"/>
          </p:cNvSpPr>
          <p:nvPr>
            <p:ph type="sldNum" sz="quarter" idx="5"/>
          </p:nvPr>
        </p:nvSpPr>
        <p:spPr/>
        <p:txBody>
          <a:bodyPr/>
          <a:lstStyle/>
          <a:p>
            <a:fld id="{04D806EB-3291-EF45-835A-5FF37A8FF2AA}" type="slidenum">
              <a:rPr kumimoji="1" lang="zh-CN" altLang="en-US" smtClean="0"/>
              <a:t>33</a:t>
            </a:fld>
            <a:endParaRPr kumimoji="1" lang="zh-CN" altLang="en-US"/>
          </a:p>
        </p:txBody>
      </p:sp>
    </p:spTree>
    <p:extLst>
      <p:ext uri="{BB962C8B-B14F-4D97-AF65-F5344CB8AC3E}">
        <p14:creationId xmlns:p14="http://schemas.microsoft.com/office/powerpoint/2010/main" val="28422818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04D806EB-3291-EF45-835A-5FF37A8FF2AA}" type="slidenum">
              <a:rPr kumimoji="1" lang="zh-CN" altLang="en-US" smtClean="0"/>
              <a:t>34</a:t>
            </a:fld>
            <a:endParaRPr kumimoji="1" lang="zh-CN" altLang="en-US"/>
          </a:p>
        </p:txBody>
      </p:sp>
    </p:spTree>
    <p:extLst>
      <p:ext uri="{BB962C8B-B14F-4D97-AF65-F5344CB8AC3E}">
        <p14:creationId xmlns:p14="http://schemas.microsoft.com/office/powerpoint/2010/main" val="28740809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04D806EB-3291-EF45-835A-5FF37A8FF2AA}" type="slidenum">
              <a:rPr kumimoji="1" lang="zh-CN" altLang="en-US" smtClean="0"/>
              <a:t>38</a:t>
            </a:fld>
            <a:endParaRPr kumimoji="1" lang="zh-CN" altLang="en-US"/>
          </a:p>
        </p:txBody>
      </p:sp>
    </p:spTree>
    <p:extLst>
      <p:ext uri="{BB962C8B-B14F-4D97-AF65-F5344CB8AC3E}">
        <p14:creationId xmlns:p14="http://schemas.microsoft.com/office/powerpoint/2010/main" val="28220267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04D806EB-3291-EF45-835A-5FF37A8FF2AA}" type="slidenum">
              <a:rPr kumimoji="1" lang="zh-CN" altLang="en-US" smtClean="0"/>
              <a:t>42</a:t>
            </a:fld>
            <a:endParaRPr kumimoji="1" lang="zh-CN" altLang="en-US"/>
          </a:p>
        </p:txBody>
      </p:sp>
    </p:spTree>
    <p:extLst>
      <p:ext uri="{BB962C8B-B14F-4D97-AF65-F5344CB8AC3E}">
        <p14:creationId xmlns:p14="http://schemas.microsoft.com/office/powerpoint/2010/main" val="14662909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16E2726-021D-759D-B165-282FBB25C3E4}"/>
              </a:ext>
            </a:extLst>
          </p:cNvPr>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p>
        </p:txBody>
      </p:sp>
      <p:sp>
        <p:nvSpPr>
          <p:cNvPr id="3" name="副标题 2">
            <a:extLst>
              <a:ext uri="{FF2B5EF4-FFF2-40B4-BE49-F238E27FC236}">
                <a16:creationId xmlns:a16="http://schemas.microsoft.com/office/drawing/2014/main" id="{87FF60E2-C198-94C5-02E6-491F222C8B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p>
        </p:txBody>
      </p:sp>
      <p:sp>
        <p:nvSpPr>
          <p:cNvPr id="4" name="日期占位符 3">
            <a:extLst>
              <a:ext uri="{FF2B5EF4-FFF2-40B4-BE49-F238E27FC236}">
                <a16:creationId xmlns:a16="http://schemas.microsoft.com/office/drawing/2014/main" id="{748CA8FC-AEB8-70D0-BF28-F48933095A08}"/>
              </a:ext>
            </a:extLst>
          </p:cNvPr>
          <p:cNvSpPr>
            <a:spLocks noGrp="1"/>
          </p:cNvSpPr>
          <p:nvPr>
            <p:ph type="dt" sz="half" idx="10"/>
          </p:nvPr>
        </p:nvSpPr>
        <p:spPr/>
        <p:txBody>
          <a:bodyPr/>
          <a:lstStyle/>
          <a:p>
            <a:fld id="{FCF0ACF0-8400-DB43-82F5-D0742640D03F}" type="datetimeFigureOut">
              <a:rPr kumimoji="1" lang="zh-CN" altLang="en-US" smtClean="0"/>
              <a:t>2025/2/17</a:t>
            </a:fld>
            <a:endParaRPr kumimoji="1" lang="zh-CN" altLang="en-US"/>
          </a:p>
        </p:txBody>
      </p:sp>
      <p:sp>
        <p:nvSpPr>
          <p:cNvPr id="5" name="页脚占位符 4">
            <a:extLst>
              <a:ext uri="{FF2B5EF4-FFF2-40B4-BE49-F238E27FC236}">
                <a16:creationId xmlns:a16="http://schemas.microsoft.com/office/drawing/2014/main" id="{1EA838A0-CE4E-E8FB-DA64-D13DC588181A}"/>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02E8E7A1-C969-A904-E631-08F88F610B4D}"/>
              </a:ext>
            </a:extLst>
          </p:cNvPr>
          <p:cNvSpPr>
            <a:spLocks noGrp="1"/>
          </p:cNvSpPr>
          <p:nvPr>
            <p:ph type="sldNum" sz="quarter" idx="12"/>
          </p:nvPr>
        </p:nvSpPr>
        <p:spPr/>
        <p:txBody>
          <a:bodyPr/>
          <a:lstStyle/>
          <a:p>
            <a:fld id="{4AC2D1A9-54AA-A145-9147-50F12CC56ACD}" type="slidenum">
              <a:rPr kumimoji="1" lang="zh-CN" altLang="en-US" smtClean="0"/>
              <a:t>‹#›</a:t>
            </a:fld>
            <a:endParaRPr kumimoji="1" lang="zh-CN" altLang="en-US"/>
          </a:p>
        </p:txBody>
      </p:sp>
    </p:spTree>
    <p:extLst>
      <p:ext uri="{BB962C8B-B14F-4D97-AF65-F5344CB8AC3E}">
        <p14:creationId xmlns:p14="http://schemas.microsoft.com/office/powerpoint/2010/main" val="14509660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3DD726-758C-A545-02FF-CEAC7AFDD22B}"/>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D411F49F-2304-DAD7-9D34-6FE266E30023}"/>
              </a:ext>
            </a:extLst>
          </p:cNvPr>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3B3A0ABB-C8C9-3B82-F30D-61527301DCE5}"/>
              </a:ext>
            </a:extLst>
          </p:cNvPr>
          <p:cNvSpPr>
            <a:spLocks noGrp="1"/>
          </p:cNvSpPr>
          <p:nvPr>
            <p:ph type="dt" sz="half" idx="10"/>
          </p:nvPr>
        </p:nvSpPr>
        <p:spPr/>
        <p:txBody>
          <a:bodyPr/>
          <a:lstStyle/>
          <a:p>
            <a:fld id="{FCF0ACF0-8400-DB43-82F5-D0742640D03F}" type="datetimeFigureOut">
              <a:rPr kumimoji="1" lang="zh-CN" altLang="en-US" smtClean="0"/>
              <a:t>2025/2/17</a:t>
            </a:fld>
            <a:endParaRPr kumimoji="1" lang="zh-CN" altLang="en-US"/>
          </a:p>
        </p:txBody>
      </p:sp>
      <p:sp>
        <p:nvSpPr>
          <p:cNvPr id="5" name="页脚占位符 4">
            <a:extLst>
              <a:ext uri="{FF2B5EF4-FFF2-40B4-BE49-F238E27FC236}">
                <a16:creationId xmlns:a16="http://schemas.microsoft.com/office/drawing/2014/main" id="{085970F6-C0F0-23AD-F7C4-B39A5A228413}"/>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EA1D9228-96A7-85A8-0E3B-E8456C919907}"/>
              </a:ext>
            </a:extLst>
          </p:cNvPr>
          <p:cNvSpPr>
            <a:spLocks noGrp="1"/>
          </p:cNvSpPr>
          <p:nvPr>
            <p:ph type="sldNum" sz="quarter" idx="12"/>
          </p:nvPr>
        </p:nvSpPr>
        <p:spPr/>
        <p:txBody>
          <a:bodyPr/>
          <a:lstStyle/>
          <a:p>
            <a:fld id="{4AC2D1A9-54AA-A145-9147-50F12CC56ACD}" type="slidenum">
              <a:rPr kumimoji="1" lang="zh-CN" altLang="en-US" smtClean="0"/>
              <a:t>‹#›</a:t>
            </a:fld>
            <a:endParaRPr kumimoji="1" lang="zh-CN" altLang="en-US"/>
          </a:p>
        </p:txBody>
      </p:sp>
    </p:spTree>
    <p:extLst>
      <p:ext uri="{BB962C8B-B14F-4D97-AF65-F5344CB8AC3E}">
        <p14:creationId xmlns:p14="http://schemas.microsoft.com/office/powerpoint/2010/main" val="35088496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A348BE-4A5D-3CC4-28F1-44F6DD9E4882}"/>
              </a:ext>
            </a:extLst>
          </p:cNvPr>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p>
        </p:txBody>
      </p:sp>
      <p:sp>
        <p:nvSpPr>
          <p:cNvPr id="3" name="文本占位符 2">
            <a:extLst>
              <a:ext uri="{FF2B5EF4-FFF2-40B4-BE49-F238E27FC236}">
                <a16:creationId xmlns:a16="http://schemas.microsoft.com/office/drawing/2014/main" id="{862F3E6D-6017-9EDB-0D2F-CB33C697066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zh-CN" altLang="en-US"/>
              <a:t>单击此处编辑母版文本样式</a:t>
            </a:r>
          </a:p>
        </p:txBody>
      </p:sp>
      <p:sp>
        <p:nvSpPr>
          <p:cNvPr id="4" name="日期占位符 3">
            <a:extLst>
              <a:ext uri="{FF2B5EF4-FFF2-40B4-BE49-F238E27FC236}">
                <a16:creationId xmlns:a16="http://schemas.microsoft.com/office/drawing/2014/main" id="{A3924872-B675-B0FE-0FC5-967F1300E9D3}"/>
              </a:ext>
            </a:extLst>
          </p:cNvPr>
          <p:cNvSpPr>
            <a:spLocks noGrp="1"/>
          </p:cNvSpPr>
          <p:nvPr>
            <p:ph type="dt" sz="half" idx="10"/>
          </p:nvPr>
        </p:nvSpPr>
        <p:spPr/>
        <p:txBody>
          <a:bodyPr/>
          <a:lstStyle/>
          <a:p>
            <a:fld id="{FCF0ACF0-8400-DB43-82F5-D0742640D03F}" type="datetimeFigureOut">
              <a:rPr kumimoji="1" lang="zh-CN" altLang="en-US" smtClean="0"/>
              <a:t>2025/2/17</a:t>
            </a:fld>
            <a:endParaRPr kumimoji="1" lang="zh-CN" altLang="en-US"/>
          </a:p>
        </p:txBody>
      </p:sp>
      <p:sp>
        <p:nvSpPr>
          <p:cNvPr id="5" name="页脚占位符 4">
            <a:extLst>
              <a:ext uri="{FF2B5EF4-FFF2-40B4-BE49-F238E27FC236}">
                <a16:creationId xmlns:a16="http://schemas.microsoft.com/office/drawing/2014/main" id="{11AA019F-CA2F-2D0C-9BD8-25B20460A519}"/>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E999748E-D5B0-13D8-9EAC-6FA422217688}"/>
              </a:ext>
            </a:extLst>
          </p:cNvPr>
          <p:cNvSpPr>
            <a:spLocks noGrp="1"/>
          </p:cNvSpPr>
          <p:nvPr>
            <p:ph type="sldNum" sz="quarter" idx="12"/>
          </p:nvPr>
        </p:nvSpPr>
        <p:spPr/>
        <p:txBody>
          <a:bodyPr/>
          <a:lstStyle/>
          <a:p>
            <a:fld id="{4AC2D1A9-54AA-A145-9147-50F12CC56ACD}" type="slidenum">
              <a:rPr kumimoji="1" lang="zh-CN" altLang="en-US" smtClean="0"/>
              <a:t>‹#›</a:t>
            </a:fld>
            <a:endParaRPr kumimoji="1" lang="zh-CN" altLang="en-US"/>
          </a:p>
        </p:txBody>
      </p:sp>
    </p:spTree>
    <p:extLst>
      <p:ext uri="{BB962C8B-B14F-4D97-AF65-F5344CB8AC3E}">
        <p14:creationId xmlns:p14="http://schemas.microsoft.com/office/powerpoint/2010/main" val="2039431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A54F740-4835-B21E-4332-A809159C25F3}"/>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B8DBCF8E-5113-CA9C-88FD-31318ECF1363}"/>
              </a:ext>
            </a:extLst>
          </p:cNvPr>
          <p:cNvSpPr>
            <a:spLocks noGrp="1"/>
          </p:cNvSpPr>
          <p:nvPr>
            <p:ph sz="half" idx="1"/>
          </p:nvPr>
        </p:nvSpPr>
        <p:spPr>
          <a:xfrm>
            <a:off x="838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a:extLst>
              <a:ext uri="{FF2B5EF4-FFF2-40B4-BE49-F238E27FC236}">
                <a16:creationId xmlns:a16="http://schemas.microsoft.com/office/drawing/2014/main" id="{D75ABFE6-7789-7B7A-D1D8-41F12B87A2E6}"/>
              </a:ext>
            </a:extLst>
          </p:cNvPr>
          <p:cNvSpPr>
            <a:spLocks noGrp="1"/>
          </p:cNvSpPr>
          <p:nvPr>
            <p:ph sz="half" idx="2"/>
          </p:nvPr>
        </p:nvSpPr>
        <p:spPr>
          <a:xfrm>
            <a:off x="6172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a:extLst>
              <a:ext uri="{FF2B5EF4-FFF2-40B4-BE49-F238E27FC236}">
                <a16:creationId xmlns:a16="http://schemas.microsoft.com/office/drawing/2014/main" id="{EE333ADE-574E-4194-90B1-122A9E2AF7B2}"/>
              </a:ext>
            </a:extLst>
          </p:cNvPr>
          <p:cNvSpPr>
            <a:spLocks noGrp="1"/>
          </p:cNvSpPr>
          <p:nvPr>
            <p:ph type="dt" sz="half" idx="10"/>
          </p:nvPr>
        </p:nvSpPr>
        <p:spPr/>
        <p:txBody>
          <a:bodyPr/>
          <a:lstStyle/>
          <a:p>
            <a:fld id="{FCF0ACF0-8400-DB43-82F5-D0742640D03F}" type="datetimeFigureOut">
              <a:rPr kumimoji="1" lang="zh-CN" altLang="en-US" smtClean="0"/>
              <a:t>2025/2/17</a:t>
            </a:fld>
            <a:endParaRPr kumimoji="1" lang="zh-CN" altLang="en-US"/>
          </a:p>
        </p:txBody>
      </p:sp>
      <p:sp>
        <p:nvSpPr>
          <p:cNvPr id="6" name="页脚占位符 5">
            <a:extLst>
              <a:ext uri="{FF2B5EF4-FFF2-40B4-BE49-F238E27FC236}">
                <a16:creationId xmlns:a16="http://schemas.microsoft.com/office/drawing/2014/main" id="{FA69DA2B-333B-6D62-4C81-9F4E6B76833B}"/>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9585F132-6FB2-0048-60B8-88663002A285}"/>
              </a:ext>
            </a:extLst>
          </p:cNvPr>
          <p:cNvSpPr>
            <a:spLocks noGrp="1"/>
          </p:cNvSpPr>
          <p:nvPr>
            <p:ph type="sldNum" sz="quarter" idx="12"/>
          </p:nvPr>
        </p:nvSpPr>
        <p:spPr/>
        <p:txBody>
          <a:bodyPr/>
          <a:lstStyle/>
          <a:p>
            <a:fld id="{4AC2D1A9-54AA-A145-9147-50F12CC56ACD}" type="slidenum">
              <a:rPr kumimoji="1" lang="zh-CN" altLang="en-US" smtClean="0"/>
              <a:t>‹#›</a:t>
            </a:fld>
            <a:endParaRPr kumimoji="1" lang="zh-CN" altLang="en-US"/>
          </a:p>
        </p:txBody>
      </p:sp>
    </p:spTree>
    <p:extLst>
      <p:ext uri="{BB962C8B-B14F-4D97-AF65-F5344CB8AC3E}">
        <p14:creationId xmlns:p14="http://schemas.microsoft.com/office/powerpoint/2010/main" val="27529951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7ECF7C0-3407-BF7C-DECC-347C5382461C}"/>
              </a:ext>
            </a:extLst>
          </p:cNvPr>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2298E39F-7A2C-6FBE-3F57-8D48FA501F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a:extLst>
              <a:ext uri="{FF2B5EF4-FFF2-40B4-BE49-F238E27FC236}">
                <a16:creationId xmlns:a16="http://schemas.microsoft.com/office/drawing/2014/main" id="{BD9D3964-72B7-3676-F451-5D9C618EA970}"/>
              </a:ext>
            </a:extLst>
          </p:cNvPr>
          <p:cNvSpPr>
            <a:spLocks noGrp="1"/>
          </p:cNvSpPr>
          <p:nvPr>
            <p:ph sz="half" idx="2"/>
          </p:nvPr>
        </p:nvSpPr>
        <p:spPr>
          <a:xfrm>
            <a:off x="839788"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a:extLst>
              <a:ext uri="{FF2B5EF4-FFF2-40B4-BE49-F238E27FC236}">
                <a16:creationId xmlns:a16="http://schemas.microsoft.com/office/drawing/2014/main" id="{1EA3DF70-6905-471E-E305-B62A03F0F8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a:extLst>
              <a:ext uri="{FF2B5EF4-FFF2-40B4-BE49-F238E27FC236}">
                <a16:creationId xmlns:a16="http://schemas.microsoft.com/office/drawing/2014/main" id="{8D2D0CD4-215A-433F-CDF9-939DC932A3FB}"/>
              </a:ext>
            </a:extLst>
          </p:cNvPr>
          <p:cNvSpPr>
            <a:spLocks noGrp="1"/>
          </p:cNvSpPr>
          <p:nvPr>
            <p:ph sz="quarter" idx="4"/>
          </p:nvPr>
        </p:nvSpPr>
        <p:spPr>
          <a:xfrm>
            <a:off x="6172200"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a:extLst>
              <a:ext uri="{FF2B5EF4-FFF2-40B4-BE49-F238E27FC236}">
                <a16:creationId xmlns:a16="http://schemas.microsoft.com/office/drawing/2014/main" id="{1EA8BF42-8765-DB78-E131-420019B03E12}"/>
              </a:ext>
            </a:extLst>
          </p:cNvPr>
          <p:cNvSpPr>
            <a:spLocks noGrp="1"/>
          </p:cNvSpPr>
          <p:nvPr>
            <p:ph type="dt" sz="half" idx="10"/>
          </p:nvPr>
        </p:nvSpPr>
        <p:spPr/>
        <p:txBody>
          <a:bodyPr/>
          <a:lstStyle/>
          <a:p>
            <a:fld id="{FCF0ACF0-8400-DB43-82F5-D0742640D03F}" type="datetimeFigureOut">
              <a:rPr kumimoji="1" lang="zh-CN" altLang="en-US" smtClean="0"/>
              <a:t>2025/2/17</a:t>
            </a:fld>
            <a:endParaRPr kumimoji="1" lang="zh-CN" altLang="en-US"/>
          </a:p>
        </p:txBody>
      </p:sp>
      <p:sp>
        <p:nvSpPr>
          <p:cNvPr id="8" name="页脚占位符 7">
            <a:extLst>
              <a:ext uri="{FF2B5EF4-FFF2-40B4-BE49-F238E27FC236}">
                <a16:creationId xmlns:a16="http://schemas.microsoft.com/office/drawing/2014/main" id="{70C916F0-4F34-65B6-6E48-ED650E6A13F4}"/>
              </a:ext>
            </a:extLst>
          </p:cNvPr>
          <p:cNvSpPr>
            <a:spLocks noGrp="1"/>
          </p:cNvSpPr>
          <p:nvPr>
            <p:ph type="ftr" sz="quarter" idx="11"/>
          </p:nvPr>
        </p:nvSpPr>
        <p:spPr/>
        <p:txBody>
          <a:bodyPr/>
          <a:lstStyle/>
          <a:p>
            <a:endParaRPr kumimoji="1" lang="zh-CN" altLang="en-US"/>
          </a:p>
        </p:txBody>
      </p:sp>
      <p:sp>
        <p:nvSpPr>
          <p:cNvPr id="9" name="灯片编号占位符 8">
            <a:extLst>
              <a:ext uri="{FF2B5EF4-FFF2-40B4-BE49-F238E27FC236}">
                <a16:creationId xmlns:a16="http://schemas.microsoft.com/office/drawing/2014/main" id="{19850A6B-C681-AC13-1483-5EF56A7555E3}"/>
              </a:ext>
            </a:extLst>
          </p:cNvPr>
          <p:cNvSpPr>
            <a:spLocks noGrp="1"/>
          </p:cNvSpPr>
          <p:nvPr>
            <p:ph type="sldNum" sz="quarter" idx="12"/>
          </p:nvPr>
        </p:nvSpPr>
        <p:spPr/>
        <p:txBody>
          <a:bodyPr/>
          <a:lstStyle/>
          <a:p>
            <a:fld id="{4AC2D1A9-54AA-A145-9147-50F12CC56ACD}" type="slidenum">
              <a:rPr kumimoji="1" lang="zh-CN" altLang="en-US" smtClean="0"/>
              <a:t>‹#›</a:t>
            </a:fld>
            <a:endParaRPr kumimoji="1" lang="zh-CN" altLang="en-US"/>
          </a:p>
        </p:txBody>
      </p:sp>
    </p:spTree>
    <p:extLst>
      <p:ext uri="{BB962C8B-B14F-4D97-AF65-F5344CB8AC3E}">
        <p14:creationId xmlns:p14="http://schemas.microsoft.com/office/powerpoint/2010/main" val="14593482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63C46DF-4F61-3ED3-2619-218FDE737C5B}"/>
              </a:ext>
            </a:extLst>
          </p:cNvPr>
          <p:cNvSpPr>
            <a:spLocks noGrp="1"/>
          </p:cNvSpPr>
          <p:nvPr>
            <p:ph type="title"/>
          </p:nvPr>
        </p:nvSpPr>
        <p:spPr/>
        <p:txBody>
          <a:bodyPr/>
          <a:lstStyle/>
          <a:p>
            <a:r>
              <a:rPr kumimoji="1" lang="zh-CN" altLang="en-US"/>
              <a:t>单击此处编辑母版标题样式</a:t>
            </a:r>
          </a:p>
        </p:txBody>
      </p:sp>
      <p:sp>
        <p:nvSpPr>
          <p:cNvPr id="3" name="日期占位符 2">
            <a:extLst>
              <a:ext uri="{FF2B5EF4-FFF2-40B4-BE49-F238E27FC236}">
                <a16:creationId xmlns:a16="http://schemas.microsoft.com/office/drawing/2014/main" id="{DDFD80E0-70F0-E496-796E-9FA9B65AB357}"/>
              </a:ext>
            </a:extLst>
          </p:cNvPr>
          <p:cNvSpPr>
            <a:spLocks noGrp="1"/>
          </p:cNvSpPr>
          <p:nvPr>
            <p:ph type="dt" sz="half" idx="10"/>
          </p:nvPr>
        </p:nvSpPr>
        <p:spPr/>
        <p:txBody>
          <a:bodyPr/>
          <a:lstStyle/>
          <a:p>
            <a:fld id="{FCF0ACF0-8400-DB43-82F5-D0742640D03F}" type="datetimeFigureOut">
              <a:rPr kumimoji="1" lang="zh-CN" altLang="en-US" smtClean="0"/>
              <a:t>2025/2/17</a:t>
            </a:fld>
            <a:endParaRPr kumimoji="1" lang="zh-CN" altLang="en-US"/>
          </a:p>
        </p:txBody>
      </p:sp>
      <p:sp>
        <p:nvSpPr>
          <p:cNvPr id="4" name="页脚占位符 3">
            <a:extLst>
              <a:ext uri="{FF2B5EF4-FFF2-40B4-BE49-F238E27FC236}">
                <a16:creationId xmlns:a16="http://schemas.microsoft.com/office/drawing/2014/main" id="{78D37C53-373E-2B56-DE80-1ECBEAE17E05}"/>
              </a:ext>
            </a:extLst>
          </p:cNvPr>
          <p:cNvSpPr>
            <a:spLocks noGrp="1"/>
          </p:cNvSpPr>
          <p:nvPr>
            <p:ph type="ftr" sz="quarter" idx="11"/>
          </p:nvPr>
        </p:nvSpPr>
        <p:spPr/>
        <p:txBody>
          <a:bodyPr/>
          <a:lstStyle/>
          <a:p>
            <a:endParaRPr kumimoji="1" lang="zh-CN" altLang="en-US"/>
          </a:p>
        </p:txBody>
      </p:sp>
      <p:sp>
        <p:nvSpPr>
          <p:cNvPr id="5" name="灯片编号占位符 4">
            <a:extLst>
              <a:ext uri="{FF2B5EF4-FFF2-40B4-BE49-F238E27FC236}">
                <a16:creationId xmlns:a16="http://schemas.microsoft.com/office/drawing/2014/main" id="{033210DB-7F6F-EF6F-56E2-A06314CE2690}"/>
              </a:ext>
            </a:extLst>
          </p:cNvPr>
          <p:cNvSpPr>
            <a:spLocks noGrp="1"/>
          </p:cNvSpPr>
          <p:nvPr>
            <p:ph type="sldNum" sz="quarter" idx="12"/>
          </p:nvPr>
        </p:nvSpPr>
        <p:spPr/>
        <p:txBody>
          <a:bodyPr/>
          <a:lstStyle/>
          <a:p>
            <a:fld id="{4AC2D1A9-54AA-A145-9147-50F12CC56ACD}" type="slidenum">
              <a:rPr kumimoji="1" lang="zh-CN" altLang="en-US" smtClean="0"/>
              <a:t>‹#›</a:t>
            </a:fld>
            <a:endParaRPr kumimoji="1" lang="zh-CN" altLang="en-US"/>
          </a:p>
        </p:txBody>
      </p:sp>
    </p:spTree>
    <p:extLst>
      <p:ext uri="{BB962C8B-B14F-4D97-AF65-F5344CB8AC3E}">
        <p14:creationId xmlns:p14="http://schemas.microsoft.com/office/powerpoint/2010/main" val="1315667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9B25BBA-452B-8207-4DF5-08B9986517A1}"/>
              </a:ext>
            </a:extLst>
          </p:cNvPr>
          <p:cNvSpPr>
            <a:spLocks noGrp="1"/>
          </p:cNvSpPr>
          <p:nvPr>
            <p:ph type="dt" sz="half" idx="10"/>
          </p:nvPr>
        </p:nvSpPr>
        <p:spPr/>
        <p:txBody>
          <a:bodyPr/>
          <a:lstStyle/>
          <a:p>
            <a:fld id="{FCF0ACF0-8400-DB43-82F5-D0742640D03F}" type="datetimeFigureOut">
              <a:rPr kumimoji="1" lang="zh-CN" altLang="en-US" smtClean="0"/>
              <a:t>2025/2/17</a:t>
            </a:fld>
            <a:endParaRPr kumimoji="1" lang="zh-CN" altLang="en-US"/>
          </a:p>
        </p:txBody>
      </p:sp>
      <p:sp>
        <p:nvSpPr>
          <p:cNvPr id="3" name="页脚占位符 2">
            <a:extLst>
              <a:ext uri="{FF2B5EF4-FFF2-40B4-BE49-F238E27FC236}">
                <a16:creationId xmlns:a16="http://schemas.microsoft.com/office/drawing/2014/main" id="{F7FFA311-4B21-8393-1229-378FB49C51EC}"/>
              </a:ext>
            </a:extLst>
          </p:cNvPr>
          <p:cNvSpPr>
            <a:spLocks noGrp="1"/>
          </p:cNvSpPr>
          <p:nvPr>
            <p:ph type="ftr" sz="quarter" idx="11"/>
          </p:nvPr>
        </p:nvSpPr>
        <p:spPr/>
        <p:txBody>
          <a:bodyPr/>
          <a:lstStyle/>
          <a:p>
            <a:endParaRPr kumimoji="1" lang="zh-CN" altLang="en-US"/>
          </a:p>
        </p:txBody>
      </p:sp>
      <p:sp>
        <p:nvSpPr>
          <p:cNvPr id="4" name="灯片编号占位符 3">
            <a:extLst>
              <a:ext uri="{FF2B5EF4-FFF2-40B4-BE49-F238E27FC236}">
                <a16:creationId xmlns:a16="http://schemas.microsoft.com/office/drawing/2014/main" id="{026E208A-25B6-A72B-AFF8-47DFC0F5B257}"/>
              </a:ext>
            </a:extLst>
          </p:cNvPr>
          <p:cNvSpPr>
            <a:spLocks noGrp="1"/>
          </p:cNvSpPr>
          <p:nvPr>
            <p:ph type="sldNum" sz="quarter" idx="12"/>
          </p:nvPr>
        </p:nvSpPr>
        <p:spPr/>
        <p:txBody>
          <a:bodyPr/>
          <a:lstStyle/>
          <a:p>
            <a:fld id="{4AC2D1A9-54AA-A145-9147-50F12CC56ACD}" type="slidenum">
              <a:rPr kumimoji="1" lang="zh-CN" altLang="en-US" smtClean="0"/>
              <a:t>‹#›</a:t>
            </a:fld>
            <a:endParaRPr kumimoji="1" lang="zh-CN" altLang="en-US"/>
          </a:p>
        </p:txBody>
      </p:sp>
    </p:spTree>
    <p:extLst>
      <p:ext uri="{BB962C8B-B14F-4D97-AF65-F5344CB8AC3E}">
        <p14:creationId xmlns:p14="http://schemas.microsoft.com/office/powerpoint/2010/main" val="13449358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97A7E8A-69E6-C40A-F88E-9C39CB66D1E2}"/>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a:extLst>
              <a:ext uri="{FF2B5EF4-FFF2-40B4-BE49-F238E27FC236}">
                <a16:creationId xmlns:a16="http://schemas.microsoft.com/office/drawing/2014/main" id="{28BC429E-F7B6-EE77-8612-622F878584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a:extLst>
              <a:ext uri="{FF2B5EF4-FFF2-40B4-BE49-F238E27FC236}">
                <a16:creationId xmlns:a16="http://schemas.microsoft.com/office/drawing/2014/main" id="{E0F2537F-60DB-CE0A-FA76-8849C9967F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9D7F8209-FE92-CEDC-7210-5D3658B43AD5}"/>
              </a:ext>
            </a:extLst>
          </p:cNvPr>
          <p:cNvSpPr>
            <a:spLocks noGrp="1"/>
          </p:cNvSpPr>
          <p:nvPr>
            <p:ph type="dt" sz="half" idx="10"/>
          </p:nvPr>
        </p:nvSpPr>
        <p:spPr/>
        <p:txBody>
          <a:bodyPr/>
          <a:lstStyle/>
          <a:p>
            <a:fld id="{FCF0ACF0-8400-DB43-82F5-D0742640D03F}" type="datetimeFigureOut">
              <a:rPr kumimoji="1" lang="zh-CN" altLang="en-US" smtClean="0"/>
              <a:t>2025/2/17</a:t>
            </a:fld>
            <a:endParaRPr kumimoji="1" lang="zh-CN" altLang="en-US"/>
          </a:p>
        </p:txBody>
      </p:sp>
      <p:sp>
        <p:nvSpPr>
          <p:cNvPr id="6" name="页脚占位符 5">
            <a:extLst>
              <a:ext uri="{FF2B5EF4-FFF2-40B4-BE49-F238E27FC236}">
                <a16:creationId xmlns:a16="http://schemas.microsoft.com/office/drawing/2014/main" id="{59AB169A-61B3-C32D-D827-79098BD03693}"/>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CEDA4915-0BA0-BFBB-7AF9-63FCDFF0C18F}"/>
              </a:ext>
            </a:extLst>
          </p:cNvPr>
          <p:cNvSpPr>
            <a:spLocks noGrp="1"/>
          </p:cNvSpPr>
          <p:nvPr>
            <p:ph type="sldNum" sz="quarter" idx="12"/>
          </p:nvPr>
        </p:nvSpPr>
        <p:spPr/>
        <p:txBody>
          <a:bodyPr/>
          <a:lstStyle/>
          <a:p>
            <a:fld id="{4AC2D1A9-54AA-A145-9147-50F12CC56ACD}" type="slidenum">
              <a:rPr kumimoji="1" lang="zh-CN" altLang="en-US" smtClean="0"/>
              <a:t>‹#›</a:t>
            </a:fld>
            <a:endParaRPr kumimoji="1" lang="zh-CN" altLang="en-US"/>
          </a:p>
        </p:txBody>
      </p:sp>
    </p:spTree>
    <p:extLst>
      <p:ext uri="{BB962C8B-B14F-4D97-AF65-F5344CB8AC3E}">
        <p14:creationId xmlns:p14="http://schemas.microsoft.com/office/powerpoint/2010/main" val="27798598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FA1803-E0DC-5B82-ECA5-CA11019AB023}"/>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a:extLst>
              <a:ext uri="{FF2B5EF4-FFF2-40B4-BE49-F238E27FC236}">
                <a16:creationId xmlns:a16="http://schemas.microsoft.com/office/drawing/2014/main" id="{709F6E35-7445-CFD5-5D07-EEAC4106AF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a:extLst>
              <a:ext uri="{FF2B5EF4-FFF2-40B4-BE49-F238E27FC236}">
                <a16:creationId xmlns:a16="http://schemas.microsoft.com/office/drawing/2014/main" id="{0952E528-F052-73CD-1C4D-D5F37C9781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B1887BDB-BE40-E2ED-8BB2-451D35AC312F}"/>
              </a:ext>
            </a:extLst>
          </p:cNvPr>
          <p:cNvSpPr>
            <a:spLocks noGrp="1"/>
          </p:cNvSpPr>
          <p:nvPr>
            <p:ph type="dt" sz="half" idx="10"/>
          </p:nvPr>
        </p:nvSpPr>
        <p:spPr/>
        <p:txBody>
          <a:bodyPr/>
          <a:lstStyle/>
          <a:p>
            <a:fld id="{FCF0ACF0-8400-DB43-82F5-D0742640D03F}" type="datetimeFigureOut">
              <a:rPr kumimoji="1" lang="zh-CN" altLang="en-US" smtClean="0"/>
              <a:t>2025/2/17</a:t>
            </a:fld>
            <a:endParaRPr kumimoji="1" lang="zh-CN" altLang="en-US"/>
          </a:p>
        </p:txBody>
      </p:sp>
      <p:sp>
        <p:nvSpPr>
          <p:cNvPr id="6" name="页脚占位符 5">
            <a:extLst>
              <a:ext uri="{FF2B5EF4-FFF2-40B4-BE49-F238E27FC236}">
                <a16:creationId xmlns:a16="http://schemas.microsoft.com/office/drawing/2014/main" id="{C9E164E9-5BAD-FE13-E5FB-198C36AC05A0}"/>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F75B17FE-4A7D-A10B-AE47-34267F61FE28}"/>
              </a:ext>
            </a:extLst>
          </p:cNvPr>
          <p:cNvSpPr>
            <a:spLocks noGrp="1"/>
          </p:cNvSpPr>
          <p:nvPr>
            <p:ph type="sldNum" sz="quarter" idx="12"/>
          </p:nvPr>
        </p:nvSpPr>
        <p:spPr/>
        <p:txBody>
          <a:bodyPr/>
          <a:lstStyle/>
          <a:p>
            <a:fld id="{4AC2D1A9-54AA-A145-9147-50F12CC56ACD}" type="slidenum">
              <a:rPr kumimoji="1" lang="zh-CN" altLang="en-US" smtClean="0"/>
              <a:t>‹#›</a:t>
            </a:fld>
            <a:endParaRPr kumimoji="1" lang="zh-CN" altLang="en-US"/>
          </a:p>
        </p:txBody>
      </p:sp>
    </p:spTree>
    <p:extLst>
      <p:ext uri="{BB962C8B-B14F-4D97-AF65-F5344CB8AC3E}">
        <p14:creationId xmlns:p14="http://schemas.microsoft.com/office/powerpoint/2010/main" val="23276102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D65FB5-881F-4537-3756-30CF6C25F519}"/>
              </a:ext>
            </a:extLst>
          </p:cNvPr>
          <p:cNvSpPr>
            <a:spLocks noGrp="1"/>
          </p:cNvSpPr>
          <p:nvPr>
            <p:ph type="title"/>
          </p:nvPr>
        </p:nvSpPr>
        <p:spPr/>
        <p:txBody>
          <a:bodyPr/>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C1142D91-6D00-41C4-3F6B-DC595B9BF0CF}"/>
              </a:ext>
            </a:extLst>
          </p:cNvPr>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96E43CFF-E7B7-A4FF-2825-22A3B6EDC962}"/>
              </a:ext>
            </a:extLst>
          </p:cNvPr>
          <p:cNvSpPr>
            <a:spLocks noGrp="1"/>
          </p:cNvSpPr>
          <p:nvPr>
            <p:ph type="dt" sz="half" idx="10"/>
          </p:nvPr>
        </p:nvSpPr>
        <p:spPr/>
        <p:txBody>
          <a:bodyPr/>
          <a:lstStyle/>
          <a:p>
            <a:fld id="{FCF0ACF0-8400-DB43-82F5-D0742640D03F}" type="datetimeFigureOut">
              <a:rPr kumimoji="1" lang="zh-CN" altLang="en-US" smtClean="0"/>
              <a:t>2025/2/17</a:t>
            </a:fld>
            <a:endParaRPr kumimoji="1" lang="zh-CN" altLang="en-US"/>
          </a:p>
        </p:txBody>
      </p:sp>
      <p:sp>
        <p:nvSpPr>
          <p:cNvPr id="5" name="页脚占位符 4">
            <a:extLst>
              <a:ext uri="{FF2B5EF4-FFF2-40B4-BE49-F238E27FC236}">
                <a16:creationId xmlns:a16="http://schemas.microsoft.com/office/drawing/2014/main" id="{AF3A587E-4998-B900-C8F2-DCFD6473B89A}"/>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A914DE78-CB71-BEB4-91CD-A29E90CFCF73}"/>
              </a:ext>
            </a:extLst>
          </p:cNvPr>
          <p:cNvSpPr>
            <a:spLocks noGrp="1"/>
          </p:cNvSpPr>
          <p:nvPr>
            <p:ph type="sldNum" sz="quarter" idx="12"/>
          </p:nvPr>
        </p:nvSpPr>
        <p:spPr/>
        <p:txBody>
          <a:bodyPr/>
          <a:lstStyle/>
          <a:p>
            <a:fld id="{4AC2D1A9-54AA-A145-9147-50F12CC56ACD}" type="slidenum">
              <a:rPr kumimoji="1" lang="zh-CN" altLang="en-US" smtClean="0"/>
              <a:t>‹#›</a:t>
            </a:fld>
            <a:endParaRPr kumimoji="1" lang="zh-CN" altLang="en-US"/>
          </a:p>
        </p:txBody>
      </p:sp>
    </p:spTree>
    <p:extLst>
      <p:ext uri="{BB962C8B-B14F-4D97-AF65-F5344CB8AC3E}">
        <p14:creationId xmlns:p14="http://schemas.microsoft.com/office/powerpoint/2010/main" val="20403666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96AA9818-F411-90BB-9B6D-4CFDE5A53E66}"/>
              </a:ext>
            </a:extLst>
          </p:cNvPr>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6813A62F-4D72-2181-68F0-46621CF9A6D5}"/>
              </a:ext>
            </a:extLst>
          </p:cNvPr>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316AAF7A-F6DD-DE6D-7A92-B2437FDA6D98}"/>
              </a:ext>
            </a:extLst>
          </p:cNvPr>
          <p:cNvSpPr>
            <a:spLocks noGrp="1"/>
          </p:cNvSpPr>
          <p:nvPr>
            <p:ph type="dt" sz="half" idx="10"/>
          </p:nvPr>
        </p:nvSpPr>
        <p:spPr/>
        <p:txBody>
          <a:bodyPr/>
          <a:lstStyle/>
          <a:p>
            <a:fld id="{FCF0ACF0-8400-DB43-82F5-D0742640D03F}" type="datetimeFigureOut">
              <a:rPr kumimoji="1" lang="zh-CN" altLang="en-US" smtClean="0"/>
              <a:t>2025/2/17</a:t>
            </a:fld>
            <a:endParaRPr kumimoji="1" lang="zh-CN" altLang="en-US"/>
          </a:p>
        </p:txBody>
      </p:sp>
      <p:sp>
        <p:nvSpPr>
          <p:cNvPr id="5" name="页脚占位符 4">
            <a:extLst>
              <a:ext uri="{FF2B5EF4-FFF2-40B4-BE49-F238E27FC236}">
                <a16:creationId xmlns:a16="http://schemas.microsoft.com/office/drawing/2014/main" id="{F7D43F4D-EFFE-6E6A-8ECC-1310356CF979}"/>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937F00EC-D3B7-E6DE-1658-85E821CA8A45}"/>
              </a:ext>
            </a:extLst>
          </p:cNvPr>
          <p:cNvSpPr>
            <a:spLocks noGrp="1"/>
          </p:cNvSpPr>
          <p:nvPr>
            <p:ph type="sldNum" sz="quarter" idx="12"/>
          </p:nvPr>
        </p:nvSpPr>
        <p:spPr/>
        <p:txBody>
          <a:bodyPr/>
          <a:lstStyle/>
          <a:p>
            <a:fld id="{4AC2D1A9-54AA-A145-9147-50F12CC56ACD}" type="slidenum">
              <a:rPr kumimoji="1" lang="zh-CN" altLang="en-US" smtClean="0"/>
              <a:t>‹#›</a:t>
            </a:fld>
            <a:endParaRPr kumimoji="1" lang="zh-CN" altLang="en-US"/>
          </a:p>
        </p:txBody>
      </p:sp>
    </p:spTree>
    <p:extLst>
      <p:ext uri="{BB962C8B-B14F-4D97-AF65-F5344CB8AC3E}">
        <p14:creationId xmlns:p14="http://schemas.microsoft.com/office/powerpoint/2010/main" val="14163308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A00893D8-F8D0-E9B8-6F42-3C02C3603E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581909C4-45AA-4D26-439F-BA54910983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6225BDB2-9E88-E06D-69E8-3479EB3569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CF0ACF0-8400-DB43-82F5-D0742640D03F}" type="datetimeFigureOut">
              <a:rPr kumimoji="1" lang="zh-CN" altLang="en-US" smtClean="0"/>
              <a:t>2025/2/17</a:t>
            </a:fld>
            <a:endParaRPr kumimoji="1" lang="zh-CN" altLang="en-US"/>
          </a:p>
        </p:txBody>
      </p:sp>
      <p:sp>
        <p:nvSpPr>
          <p:cNvPr id="5" name="页脚占位符 4">
            <a:extLst>
              <a:ext uri="{FF2B5EF4-FFF2-40B4-BE49-F238E27FC236}">
                <a16:creationId xmlns:a16="http://schemas.microsoft.com/office/drawing/2014/main" id="{67DADFD2-DE4F-5709-5409-479BF9F90C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zh-CN" altLang="en-US"/>
          </a:p>
        </p:txBody>
      </p:sp>
      <p:sp>
        <p:nvSpPr>
          <p:cNvPr id="6" name="灯片编号占位符 5">
            <a:extLst>
              <a:ext uri="{FF2B5EF4-FFF2-40B4-BE49-F238E27FC236}">
                <a16:creationId xmlns:a16="http://schemas.microsoft.com/office/drawing/2014/main" id="{2601A5B2-C50C-1A21-0FBB-67581E23F3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AC2D1A9-54AA-A145-9147-50F12CC56ACD}" type="slidenum">
              <a:rPr kumimoji="1" lang="zh-CN" altLang="en-US" smtClean="0"/>
              <a:t>‹#›</a:t>
            </a:fld>
            <a:endParaRPr kumimoji="1" lang="zh-CN" altLang="en-US"/>
          </a:p>
        </p:txBody>
      </p:sp>
    </p:spTree>
    <p:extLst>
      <p:ext uri="{BB962C8B-B14F-4D97-AF65-F5344CB8AC3E}">
        <p14:creationId xmlns:p14="http://schemas.microsoft.com/office/powerpoint/2010/main" val="196938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117" Type="http://schemas.openxmlformats.org/officeDocument/2006/relationships/image" Target="../media/image65.png"/><Relationship Id="rId21" Type="http://schemas.openxmlformats.org/officeDocument/2006/relationships/image" Target="../media/image17.png"/><Relationship Id="rId42" Type="http://schemas.openxmlformats.org/officeDocument/2006/relationships/customXml" Target="../ink/ink20.xml"/><Relationship Id="rId63" Type="http://schemas.openxmlformats.org/officeDocument/2006/relationships/image" Target="../media/image38.png"/><Relationship Id="rId84" Type="http://schemas.openxmlformats.org/officeDocument/2006/relationships/customXml" Target="../ink/ink41.xml"/><Relationship Id="rId16" Type="http://schemas.openxmlformats.org/officeDocument/2006/relationships/customXml" Target="../ink/ink7.xml"/><Relationship Id="rId107" Type="http://schemas.openxmlformats.org/officeDocument/2006/relationships/image" Target="../media/image60.png"/><Relationship Id="rId11" Type="http://schemas.openxmlformats.org/officeDocument/2006/relationships/image" Target="../media/image12.png"/><Relationship Id="rId32" Type="http://schemas.openxmlformats.org/officeDocument/2006/relationships/customXml" Target="../ink/ink15.xml"/><Relationship Id="rId37" Type="http://schemas.openxmlformats.org/officeDocument/2006/relationships/image" Target="../media/image25.png"/><Relationship Id="rId53" Type="http://schemas.openxmlformats.org/officeDocument/2006/relationships/image" Target="../media/image33.png"/><Relationship Id="rId58" Type="http://schemas.openxmlformats.org/officeDocument/2006/relationships/customXml" Target="../ink/ink28.xml"/><Relationship Id="rId74" Type="http://schemas.openxmlformats.org/officeDocument/2006/relationships/customXml" Target="../ink/ink36.xml"/><Relationship Id="rId79" Type="http://schemas.openxmlformats.org/officeDocument/2006/relationships/image" Target="../media/image46.png"/><Relationship Id="rId102" Type="http://schemas.openxmlformats.org/officeDocument/2006/relationships/customXml" Target="../ink/ink50.xml"/><Relationship Id="rId123" Type="http://schemas.openxmlformats.org/officeDocument/2006/relationships/image" Target="../media/image68.png"/><Relationship Id="rId128" Type="http://schemas.openxmlformats.org/officeDocument/2006/relationships/customXml" Target="../ink/ink63.xml"/><Relationship Id="rId5" Type="http://schemas.openxmlformats.org/officeDocument/2006/relationships/image" Target="../media/image9.png"/><Relationship Id="rId90" Type="http://schemas.openxmlformats.org/officeDocument/2006/relationships/customXml" Target="../ink/ink44.xml"/><Relationship Id="rId95" Type="http://schemas.openxmlformats.org/officeDocument/2006/relationships/image" Target="../media/image54.png"/><Relationship Id="rId22" Type="http://schemas.openxmlformats.org/officeDocument/2006/relationships/customXml" Target="../ink/ink10.xml"/><Relationship Id="rId27" Type="http://schemas.openxmlformats.org/officeDocument/2006/relationships/image" Target="../media/image20.png"/><Relationship Id="rId43" Type="http://schemas.openxmlformats.org/officeDocument/2006/relationships/image" Target="../media/image28.png"/><Relationship Id="rId48" Type="http://schemas.openxmlformats.org/officeDocument/2006/relationships/customXml" Target="../ink/ink23.xml"/><Relationship Id="rId64" Type="http://schemas.openxmlformats.org/officeDocument/2006/relationships/customXml" Target="../ink/ink31.xml"/><Relationship Id="rId69" Type="http://schemas.openxmlformats.org/officeDocument/2006/relationships/image" Target="../media/image41.png"/><Relationship Id="rId113" Type="http://schemas.openxmlformats.org/officeDocument/2006/relationships/image" Target="../media/image63.png"/><Relationship Id="rId118" Type="http://schemas.openxmlformats.org/officeDocument/2006/relationships/customXml" Target="../ink/ink58.xml"/><Relationship Id="rId80" Type="http://schemas.openxmlformats.org/officeDocument/2006/relationships/customXml" Target="../ink/ink39.xml"/><Relationship Id="rId85" Type="http://schemas.openxmlformats.org/officeDocument/2006/relationships/image" Target="../media/image49.png"/><Relationship Id="rId12" Type="http://schemas.openxmlformats.org/officeDocument/2006/relationships/customXml" Target="../ink/ink5.xml"/><Relationship Id="rId17" Type="http://schemas.openxmlformats.org/officeDocument/2006/relationships/image" Target="../media/image15.png"/><Relationship Id="rId33" Type="http://schemas.openxmlformats.org/officeDocument/2006/relationships/image" Target="../media/image23.png"/><Relationship Id="rId38" Type="http://schemas.openxmlformats.org/officeDocument/2006/relationships/customXml" Target="../ink/ink18.xml"/><Relationship Id="rId59" Type="http://schemas.openxmlformats.org/officeDocument/2006/relationships/image" Target="../media/image36.png"/><Relationship Id="rId103" Type="http://schemas.openxmlformats.org/officeDocument/2006/relationships/image" Target="../media/image58.png"/><Relationship Id="rId108" Type="http://schemas.openxmlformats.org/officeDocument/2006/relationships/customXml" Target="../ink/ink53.xml"/><Relationship Id="rId124" Type="http://schemas.openxmlformats.org/officeDocument/2006/relationships/customXml" Target="../ink/ink61.xml"/><Relationship Id="rId129" Type="http://schemas.openxmlformats.org/officeDocument/2006/relationships/image" Target="../media/image71.png"/><Relationship Id="rId54" Type="http://schemas.openxmlformats.org/officeDocument/2006/relationships/customXml" Target="../ink/ink26.xml"/><Relationship Id="rId70" Type="http://schemas.openxmlformats.org/officeDocument/2006/relationships/customXml" Target="../ink/ink34.xml"/><Relationship Id="rId75" Type="http://schemas.openxmlformats.org/officeDocument/2006/relationships/image" Target="../media/image44.png"/><Relationship Id="rId91" Type="http://schemas.openxmlformats.org/officeDocument/2006/relationships/image" Target="../media/image52.png"/><Relationship Id="rId96" Type="http://schemas.openxmlformats.org/officeDocument/2006/relationships/customXml" Target="../ink/ink47.xml"/><Relationship Id="rId1" Type="http://schemas.openxmlformats.org/officeDocument/2006/relationships/slideLayout" Target="../slideLayouts/slideLayout2.xml"/><Relationship Id="rId6" Type="http://schemas.openxmlformats.org/officeDocument/2006/relationships/customXml" Target="../ink/ink2.xml"/><Relationship Id="rId23" Type="http://schemas.openxmlformats.org/officeDocument/2006/relationships/image" Target="../media/image18.png"/><Relationship Id="rId28" Type="http://schemas.openxmlformats.org/officeDocument/2006/relationships/customXml" Target="../ink/ink13.xml"/><Relationship Id="rId49" Type="http://schemas.openxmlformats.org/officeDocument/2006/relationships/image" Target="../media/image31.png"/><Relationship Id="rId114" Type="http://schemas.openxmlformats.org/officeDocument/2006/relationships/customXml" Target="../ink/ink56.xml"/><Relationship Id="rId119" Type="http://schemas.openxmlformats.org/officeDocument/2006/relationships/image" Target="../media/image66.png"/><Relationship Id="rId44" Type="http://schemas.openxmlformats.org/officeDocument/2006/relationships/customXml" Target="../ink/ink21.xml"/><Relationship Id="rId60" Type="http://schemas.openxmlformats.org/officeDocument/2006/relationships/customXml" Target="../ink/ink29.xml"/><Relationship Id="rId65" Type="http://schemas.openxmlformats.org/officeDocument/2006/relationships/image" Target="../media/image39.png"/><Relationship Id="rId81" Type="http://schemas.openxmlformats.org/officeDocument/2006/relationships/image" Target="../media/image47.png"/><Relationship Id="rId86" Type="http://schemas.openxmlformats.org/officeDocument/2006/relationships/customXml" Target="../ink/ink42.xml"/><Relationship Id="rId130" Type="http://schemas.openxmlformats.org/officeDocument/2006/relationships/customXml" Target="../ink/ink64.xml"/><Relationship Id="rId13" Type="http://schemas.openxmlformats.org/officeDocument/2006/relationships/image" Target="../media/image13.png"/><Relationship Id="rId18" Type="http://schemas.openxmlformats.org/officeDocument/2006/relationships/customXml" Target="../ink/ink8.xml"/><Relationship Id="rId39" Type="http://schemas.openxmlformats.org/officeDocument/2006/relationships/image" Target="../media/image26.png"/><Relationship Id="rId109" Type="http://schemas.openxmlformats.org/officeDocument/2006/relationships/image" Target="../media/image61.png"/><Relationship Id="rId34" Type="http://schemas.openxmlformats.org/officeDocument/2006/relationships/customXml" Target="../ink/ink16.xml"/><Relationship Id="rId50" Type="http://schemas.openxmlformats.org/officeDocument/2006/relationships/customXml" Target="../ink/ink24.xml"/><Relationship Id="rId55" Type="http://schemas.openxmlformats.org/officeDocument/2006/relationships/image" Target="../media/image34.png"/><Relationship Id="rId76" Type="http://schemas.openxmlformats.org/officeDocument/2006/relationships/customXml" Target="../ink/ink37.xml"/><Relationship Id="rId97" Type="http://schemas.openxmlformats.org/officeDocument/2006/relationships/image" Target="../media/image55.png"/><Relationship Id="rId104" Type="http://schemas.openxmlformats.org/officeDocument/2006/relationships/customXml" Target="../ink/ink51.xml"/><Relationship Id="rId120" Type="http://schemas.openxmlformats.org/officeDocument/2006/relationships/customXml" Target="../ink/ink59.xml"/><Relationship Id="rId125" Type="http://schemas.openxmlformats.org/officeDocument/2006/relationships/image" Target="../media/image69.png"/><Relationship Id="rId7" Type="http://schemas.openxmlformats.org/officeDocument/2006/relationships/image" Target="../media/image10.png"/><Relationship Id="rId71" Type="http://schemas.openxmlformats.org/officeDocument/2006/relationships/image" Target="../media/image42.png"/><Relationship Id="rId92" Type="http://schemas.openxmlformats.org/officeDocument/2006/relationships/customXml" Target="../ink/ink45.xml"/><Relationship Id="rId2" Type="http://schemas.openxmlformats.org/officeDocument/2006/relationships/image" Target="../media/image8.png"/><Relationship Id="rId29" Type="http://schemas.openxmlformats.org/officeDocument/2006/relationships/image" Target="../media/image21.png"/><Relationship Id="rId24" Type="http://schemas.openxmlformats.org/officeDocument/2006/relationships/customXml" Target="../ink/ink11.xml"/><Relationship Id="rId40" Type="http://schemas.openxmlformats.org/officeDocument/2006/relationships/customXml" Target="../ink/ink19.xml"/><Relationship Id="rId45" Type="http://schemas.openxmlformats.org/officeDocument/2006/relationships/image" Target="../media/image29.png"/><Relationship Id="rId66" Type="http://schemas.openxmlformats.org/officeDocument/2006/relationships/customXml" Target="../ink/ink32.xml"/><Relationship Id="rId87" Type="http://schemas.openxmlformats.org/officeDocument/2006/relationships/image" Target="../media/image50.png"/><Relationship Id="rId110" Type="http://schemas.openxmlformats.org/officeDocument/2006/relationships/customXml" Target="../ink/ink54.xml"/><Relationship Id="rId115" Type="http://schemas.openxmlformats.org/officeDocument/2006/relationships/image" Target="../media/image64.png"/><Relationship Id="rId131" Type="http://schemas.openxmlformats.org/officeDocument/2006/relationships/image" Target="../media/image72.png"/><Relationship Id="rId61" Type="http://schemas.openxmlformats.org/officeDocument/2006/relationships/image" Target="../media/image37.png"/><Relationship Id="rId82" Type="http://schemas.openxmlformats.org/officeDocument/2006/relationships/customXml" Target="../ink/ink40.xml"/><Relationship Id="rId19" Type="http://schemas.openxmlformats.org/officeDocument/2006/relationships/image" Target="../media/image16.png"/><Relationship Id="rId14" Type="http://schemas.openxmlformats.org/officeDocument/2006/relationships/customXml" Target="../ink/ink6.xml"/><Relationship Id="rId30" Type="http://schemas.openxmlformats.org/officeDocument/2006/relationships/customXml" Target="../ink/ink14.xml"/><Relationship Id="rId35" Type="http://schemas.openxmlformats.org/officeDocument/2006/relationships/image" Target="../media/image24.png"/><Relationship Id="rId56" Type="http://schemas.openxmlformats.org/officeDocument/2006/relationships/customXml" Target="../ink/ink27.xml"/><Relationship Id="rId77" Type="http://schemas.openxmlformats.org/officeDocument/2006/relationships/image" Target="../media/image45.png"/><Relationship Id="rId100" Type="http://schemas.openxmlformats.org/officeDocument/2006/relationships/customXml" Target="../ink/ink49.xml"/><Relationship Id="rId105" Type="http://schemas.openxmlformats.org/officeDocument/2006/relationships/image" Target="../media/image59.png"/><Relationship Id="rId126" Type="http://schemas.openxmlformats.org/officeDocument/2006/relationships/customXml" Target="../ink/ink62.xml"/><Relationship Id="rId8" Type="http://schemas.openxmlformats.org/officeDocument/2006/relationships/customXml" Target="../ink/ink3.xml"/><Relationship Id="rId51" Type="http://schemas.openxmlformats.org/officeDocument/2006/relationships/image" Target="../media/image32.png"/><Relationship Id="rId72" Type="http://schemas.openxmlformats.org/officeDocument/2006/relationships/customXml" Target="../ink/ink35.xml"/><Relationship Id="rId93" Type="http://schemas.openxmlformats.org/officeDocument/2006/relationships/image" Target="../media/image53.png"/><Relationship Id="rId98" Type="http://schemas.openxmlformats.org/officeDocument/2006/relationships/customXml" Target="../ink/ink48.xml"/><Relationship Id="rId121" Type="http://schemas.openxmlformats.org/officeDocument/2006/relationships/image" Target="../media/image67.png"/><Relationship Id="rId3" Type="http://schemas.microsoft.com/office/2007/relationships/hdphoto" Target="../media/hdphoto3.wdp"/><Relationship Id="rId25" Type="http://schemas.openxmlformats.org/officeDocument/2006/relationships/image" Target="../media/image19.png"/><Relationship Id="rId46" Type="http://schemas.openxmlformats.org/officeDocument/2006/relationships/customXml" Target="../ink/ink22.xml"/><Relationship Id="rId67" Type="http://schemas.openxmlformats.org/officeDocument/2006/relationships/image" Target="../media/image40.png"/><Relationship Id="rId116" Type="http://schemas.openxmlformats.org/officeDocument/2006/relationships/customXml" Target="../ink/ink57.xml"/><Relationship Id="rId20" Type="http://schemas.openxmlformats.org/officeDocument/2006/relationships/customXml" Target="../ink/ink9.xml"/><Relationship Id="rId41" Type="http://schemas.openxmlformats.org/officeDocument/2006/relationships/image" Target="../media/image27.png"/><Relationship Id="rId62" Type="http://schemas.openxmlformats.org/officeDocument/2006/relationships/customXml" Target="../ink/ink30.xml"/><Relationship Id="rId83" Type="http://schemas.openxmlformats.org/officeDocument/2006/relationships/image" Target="../media/image48.png"/><Relationship Id="rId88" Type="http://schemas.openxmlformats.org/officeDocument/2006/relationships/customXml" Target="../ink/ink43.xml"/><Relationship Id="rId111" Type="http://schemas.openxmlformats.org/officeDocument/2006/relationships/image" Target="../media/image62.png"/><Relationship Id="rId132" Type="http://schemas.openxmlformats.org/officeDocument/2006/relationships/customXml" Target="../ink/ink65.xml"/><Relationship Id="rId15" Type="http://schemas.openxmlformats.org/officeDocument/2006/relationships/image" Target="../media/image14.png"/><Relationship Id="rId36" Type="http://schemas.openxmlformats.org/officeDocument/2006/relationships/customXml" Target="../ink/ink17.xml"/><Relationship Id="rId57" Type="http://schemas.openxmlformats.org/officeDocument/2006/relationships/image" Target="../media/image35.png"/><Relationship Id="rId106" Type="http://schemas.openxmlformats.org/officeDocument/2006/relationships/customXml" Target="../ink/ink52.xml"/><Relationship Id="rId127" Type="http://schemas.openxmlformats.org/officeDocument/2006/relationships/image" Target="../media/image70.png"/><Relationship Id="rId10" Type="http://schemas.openxmlformats.org/officeDocument/2006/relationships/customXml" Target="../ink/ink4.xml"/><Relationship Id="rId31" Type="http://schemas.openxmlformats.org/officeDocument/2006/relationships/image" Target="../media/image22.png"/><Relationship Id="rId52" Type="http://schemas.openxmlformats.org/officeDocument/2006/relationships/customXml" Target="../ink/ink25.xml"/><Relationship Id="rId73" Type="http://schemas.openxmlformats.org/officeDocument/2006/relationships/image" Target="../media/image43.png"/><Relationship Id="rId78" Type="http://schemas.openxmlformats.org/officeDocument/2006/relationships/customXml" Target="../ink/ink38.xml"/><Relationship Id="rId94" Type="http://schemas.openxmlformats.org/officeDocument/2006/relationships/customXml" Target="../ink/ink46.xml"/><Relationship Id="rId99" Type="http://schemas.openxmlformats.org/officeDocument/2006/relationships/image" Target="../media/image56.png"/><Relationship Id="rId101" Type="http://schemas.openxmlformats.org/officeDocument/2006/relationships/image" Target="../media/image57.png"/><Relationship Id="rId122" Type="http://schemas.openxmlformats.org/officeDocument/2006/relationships/customXml" Target="../ink/ink60.xml"/><Relationship Id="rId4" Type="http://schemas.openxmlformats.org/officeDocument/2006/relationships/customXml" Target="../ink/ink1.xml"/><Relationship Id="rId9" Type="http://schemas.openxmlformats.org/officeDocument/2006/relationships/image" Target="../media/image11.png"/><Relationship Id="rId26" Type="http://schemas.openxmlformats.org/officeDocument/2006/relationships/customXml" Target="../ink/ink12.xml"/><Relationship Id="rId47" Type="http://schemas.openxmlformats.org/officeDocument/2006/relationships/image" Target="../media/image30.png"/><Relationship Id="rId68" Type="http://schemas.openxmlformats.org/officeDocument/2006/relationships/customXml" Target="../ink/ink33.xml"/><Relationship Id="rId89" Type="http://schemas.openxmlformats.org/officeDocument/2006/relationships/image" Target="../media/image51.png"/><Relationship Id="rId112" Type="http://schemas.openxmlformats.org/officeDocument/2006/relationships/customXml" Target="../ink/ink55.xml"/><Relationship Id="rId133" Type="http://schemas.openxmlformats.org/officeDocument/2006/relationships/image" Target="../media/image73.png"/></Relationships>
</file>

<file path=ppt/slides/_rels/slide5.xml.rels><?xml version="1.0" encoding="UTF-8" standalone="yes"?>
<Relationships xmlns="http://schemas.openxmlformats.org/package/2006/relationships"><Relationship Id="rId117" Type="http://schemas.openxmlformats.org/officeDocument/2006/relationships/image" Target="../media/image131.png"/><Relationship Id="rId21" Type="http://schemas.openxmlformats.org/officeDocument/2006/relationships/image" Target="../media/image83.png"/><Relationship Id="rId42" Type="http://schemas.openxmlformats.org/officeDocument/2006/relationships/customXml" Target="../ink/ink86.xml"/><Relationship Id="rId63" Type="http://schemas.openxmlformats.org/officeDocument/2006/relationships/image" Target="../media/image104.png"/><Relationship Id="rId84" Type="http://schemas.openxmlformats.org/officeDocument/2006/relationships/customXml" Target="../ink/ink107.xml"/><Relationship Id="rId16" Type="http://schemas.openxmlformats.org/officeDocument/2006/relationships/customXml" Target="../ink/ink73.xml"/><Relationship Id="rId107" Type="http://schemas.openxmlformats.org/officeDocument/2006/relationships/image" Target="../media/image126.png"/><Relationship Id="rId11" Type="http://schemas.openxmlformats.org/officeDocument/2006/relationships/image" Target="../media/image78.png"/><Relationship Id="rId32" Type="http://schemas.openxmlformats.org/officeDocument/2006/relationships/customXml" Target="../ink/ink81.xml"/><Relationship Id="rId37" Type="http://schemas.openxmlformats.org/officeDocument/2006/relationships/image" Target="../media/image91.png"/><Relationship Id="rId53" Type="http://schemas.openxmlformats.org/officeDocument/2006/relationships/image" Target="../media/image99.png"/><Relationship Id="rId58" Type="http://schemas.openxmlformats.org/officeDocument/2006/relationships/customXml" Target="../ink/ink94.xml"/><Relationship Id="rId74" Type="http://schemas.openxmlformats.org/officeDocument/2006/relationships/customXml" Target="../ink/ink102.xml"/><Relationship Id="rId79" Type="http://schemas.openxmlformats.org/officeDocument/2006/relationships/image" Target="../media/image112.png"/><Relationship Id="rId102" Type="http://schemas.openxmlformats.org/officeDocument/2006/relationships/customXml" Target="../ink/ink116.xml"/><Relationship Id="rId123" Type="http://schemas.openxmlformats.org/officeDocument/2006/relationships/image" Target="../media/image134.png"/><Relationship Id="rId128" Type="http://schemas.openxmlformats.org/officeDocument/2006/relationships/customXml" Target="../ink/ink129.xml"/><Relationship Id="rId5" Type="http://schemas.openxmlformats.org/officeDocument/2006/relationships/image" Target="../media/image75.png"/><Relationship Id="rId90" Type="http://schemas.openxmlformats.org/officeDocument/2006/relationships/customXml" Target="../ink/ink110.xml"/><Relationship Id="rId95" Type="http://schemas.openxmlformats.org/officeDocument/2006/relationships/image" Target="../media/image120.png"/><Relationship Id="rId22" Type="http://schemas.openxmlformats.org/officeDocument/2006/relationships/customXml" Target="../ink/ink76.xml"/><Relationship Id="rId27" Type="http://schemas.openxmlformats.org/officeDocument/2006/relationships/image" Target="../media/image86.png"/><Relationship Id="rId43" Type="http://schemas.openxmlformats.org/officeDocument/2006/relationships/image" Target="../media/image94.png"/><Relationship Id="rId48" Type="http://schemas.openxmlformats.org/officeDocument/2006/relationships/customXml" Target="../ink/ink89.xml"/><Relationship Id="rId64" Type="http://schemas.openxmlformats.org/officeDocument/2006/relationships/customXml" Target="../ink/ink97.xml"/><Relationship Id="rId69" Type="http://schemas.openxmlformats.org/officeDocument/2006/relationships/image" Target="../media/image107.png"/><Relationship Id="rId113" Type="http://schemas.openxmlformats.org/officeDocument/2006/relationships/image" Target="../media/image129.png"/><Relationship Id="rId118" Type="http://schemas.openxmlformats.org/officeDocument/2006/relationships/customXml" Target="../ink/ink124.xml"/><Relationship Id="rId134" Type="http://schemas.openxmlformats.org/officeDocument/2006/relationships/customXml" Target="../ink/ink132.xml"/><Relationship Id="rId80" Type="http://schemas.openxmlformats.org/officeDocument/2006/relationships/customXml" Target="../ink/ink105.xml"/><Relationship Id="rId85" Type="http://schemas.openxmlformats.org/officeDocument/2006/relationships/image" Target="../media/image115.png"/><Relationship Id="rId12" Type="http://schemas.openxmlformats.org/officeDocument/2006/relationships/customXml" Target="../ink/ink71.xml"/><Relationship Id="rId17" Type="http://schemas.openxmlformats.org/officeDocument/2006/relationships/image" Target="../media/image81.png"/><Relationship Id="rId33" Type="http://schemas.openxmlformats.org/officeDocument/2006/relationships/image" Target="../media/image89.png"/><Relationship Id="rId38" Type="http://schemas.openxmlformats.org/officeDocument/2006/relationships/customXml" Target="../ink/ink84.xml"/><Relationship Id="rId59" Type="http://schemas.openxmlformats.org/officeDocument/2006/relationships/image" Target="../media/image102.png"/><Relationship Id="rId103" Type="http://schemas.openxmlformats.org/officeDocument/2006/relationships/image" Target="../media/image124.png"/><Relationship Id="rId108" Type="http://schemas.openxmlformats.org/officeDocument/2006/relationships/customXml" Target="../ink/ink119.xml"/><Relationship Id="rId124" Type="http://schemas.openxmlformats.org/officeDocument/2006/relationships/customXml" Target="../ink/ink127.xml"/><Relationship Id="rId129" Type="http://schemas.openxmlformats.org/officeDocument/2006/relationships/image" Target="../media/image137.png"/><Relationship Id="rId54" Type="http://schemas.openxmlformats.org/officeDocument/2006/relationships/customXml" Target="../ink/ink92.xml"/><Relationship Id="rId70" Type="http://schemas.openxmlformats.org/officeDocument/2006/relationships/customXml" Target="../ink/ink100.xml"/><Relationship Id="rId75" Type="http://schemas.openxmlformats.org/officeDocument/2006/relationships/image" Target="../media/image110.png"/><Relationship Id="rId91" Type="http://schemas.openxmlformats.org/officeDocument/2006/relationships/image" Target="../media/image118.png"/><Relationship Id="rId96" Type="http://schemas.openxmlformats.org/officeDocument/2006/relationships/customXml" Target="../ink/ink113.xml"/><Relationship Id="rId1" Type="http://schemas.openxmlformats.org/officeDocument/2006/relationships/slideLayout" Target="../slideLayouts/slideLayout2.xml"/><Relationship Id="rId6" Type="http://schemas.openxmlformats.org/officeDocument/2006/relationships/customXml" Target="../ink/ink68.xml"/><Relationship Id="rId23" Type="http://schemas.openxmlformats.org/officeDocument/2006/relationships/image" Target="../media/image84.png"/><Relationship Id="rId28" Type="http://schemas.openxmlformats.org/officeDocument/2006/relationships/customXml" Target="../ink/ink79.xml"/><Relationship Id="rId49" Type="http://schemas.openxmlformats.org/officeDocument/2006/relationships/image" Target="../media/image97.png"/><Relationship Id="rId114" Type="http://schemas.openxmlformats.org/officeDocument/2006/relationships/customXml" Target="../ink/ink122.xml"/><Relationship Id="rId119" Type="http://schemas.openxmlformats.org/officeDocument/2006/relationships/image" Target="../media/image132.png"/><Relationship Id="rId44" Type="http://schemas.openxmlformats.org/officeDocument/2006/relationships/customXml" Target="../ink/ink87.xml"/><Relationship Id="rId60" Type="http://schemas.openxmlformats.org/officeDocument/2006/relationships/customXml" Target="../ink/ink95.xml"/><Relationship Id="rId65" Type="http://schemas.openxmlformats.org/officeDocument/2006/relationships/image" Target="../media/image105.png"/><Relationship Id="rId81" Type="http://schemas.openxmlformats.org/officeDocument/2006/relationships/image" Target="../media/image113.png"/><Relationship Id="rId86" Type="http://schemas.openxmlformats.org/officeDocument/2006/relationships/customXml" Target="../ink/ink108.xml"/><Relationship Id="rId130" Type="http://schemas.openxmlformats.org/officeDocument/2006/relationships/customXml" Target="../ink/ink130.xml"/><Relationship Id="rId135" Type="http://schemas.openxmlformats.org/officeDocument/2006/relationships/image" Target="../media/image140.png"/><Relationship Id="rId13" Type="http://schemas.openxmlformats.org/officeDocument/2006/relationships/image" Target="../media/image79.png"/><Relationship Id="rId18" Type="http://schemas.openxmlformats.org/officeDocument/2006/relationships/customXml" Target="../ink/ink74.xml"/><Relationship Id="rId39" Type="http://schemas.openxmlformats.org/officeDocument/2006/relationships/image" Target="../media/image92.png"/><Relationship Id="rId109" Type="http://schemas.openxmlformats.org/officeDocument/2006/relationships/image" Target="../media/image127.png"/><Relationship Id="rId34" Type="http://schemas.openxmlformats.org/officeDocument/2006/relationships/customXml" Target="../ink/ink82.xml"/><Relationship Id="rId50" Type="http://schemas.openxmlformats.org/officeDocument/2006/relationships/customXml" Target="../ink/ink90.xml"/><Relationship Id="rId55" Type="http://schemas.openxmlformats.org/officeDocument/2006/relationships/image" Target="../media/image100.png"/><Relationship Id="rId76" Type="http://schemas.openxmlformats.org/officeDocument/2006/relationships/customXml" Target="../ink/ink103.xml"/><Relationship Id="rId97" Type="http://schemas.openxmlformats.org/officeDocument/2006/relationships/image" Target="../media/image121.png"/><Relationship Id="rId104" Type="http://schemas.openxmlformats.org/officeDocument/2006/relationships/customXml" Target="../ink/ink117.xml"/><Relationship Id="rId120" Type="http://schemas.openxmlformats.org/officeDocument/2006/relationships/customXml" Target="../ink/ink125.xml"/><Relationship Id="rId125" Type="http://schemas.openxmlformats.org/officeDocument/2006/relationships/image" Target="../media/image135.png"/><Relationship Id="rId7" Type="http://schemas.openxmlformats.org/officeDocument/2006/relationships/image" Target="../media/image76.png"/><Relationship Id="rId71" Type="http://schemas.openxmlformats.org/officeDocument/2006/relationships/image" Target="../media/image108.png"/><Relationship Id="rId92" Type="http://schemas.openxmlformats.org/officeDocument/2006/relationships/customXml" Target="../ink/ink111.xml"/><Relationship Id="rId2" Type="http://schemas.openxmlformats.org/officeDocument/2006/relationships/customXml" Target="../ink/ink66.xml"/><Relationship Id="rId29" Type="http://schemas.openxmlformats.org/officeDocument/2006/relationships/image" Target="../media/image87.png"/><Relationship Id="rId24" Type="http://schemas.openxmlformats.org/officeDocument/2006/relationships/customXml" Target="../ink/ink77.xml"/><Relationship Id="rId40" Type="http://schemas.openxmlformats.org/officeDocument/2006/relationships/customXml" Target="../ink/ink85.xml"/><Relationship Id="rId45" Type="http://schemas.openxmlformats.org/officeDocument/2006/relationships/image" Target="../media/image95.png"/><Relationship Id="rId66" Type="http://schemas.openxmlformats.org/officeDocument/2006/relationships/customXml" Target="../ink/ink98.xml"/><Relationship Id="rId87" Type="http://schemas.openxmlformats.org/officeDocument/2006/relationships/image" Target="../media/image116.png"/><Relationship Id="rId110" Type="http://schemas.openxmlformats.org/officeDocument/2006/relationships/customXml" Target="../ink/ink120.xml"/><Relationship Id="rId115" Type="http://schemas.openxmlformats.org/officeDocument/2006/relationships/image" Target="../media/image130.png"/><Relationship Id="rId131" Type="http://schemas.openxmlformats.org/officeDocument/2006/relationships/image" Target="../media/image138.png"/><Relationship Id="rId61" Type="http://schemas.openxmlformats.org/officeDocument/2006/relationships/image" Target="../media/image103.png"/><Relationship Id="rId82" Type="http://schemas.openxmlformats.org/officeDocument/2006/relationships/customXml" Target="../ink/ink106.xml"/><Relationship Id="rId19" Type="http://schemas.openxmlformats.org/officeDocument/2006/relationships/image" Target="../media/image82.png"/><Relationship Id="rId14" Type="http://schemas.openxmlformats.org/officeDocument/2006/relationships/customXml" Target="../ink/ink72.xml"/><Relationship Id="rId30" Type="http://schemas.openxmlformats.org/officeDocument/2006/relationships/customXml" Target="../ink/ink80.xml"/><Relationship Id="rId35" Type="http://schemas.openxmlformats.org/officeDocument/2006/relationships/image" Target="../media/image90.png"/><Relationship Id="rId56" Type="http://schemas.openxmlformats.org/officeDocument/2006/relationships/customXml" Target="../ink/ink93.xml"/><Relationship Id="rId77" Type="http://schemas.openxmlformats.org/officeDocument/2006/relationships/image" Target="../media/image111.png"/><Relationship Id="rId100" Type="http://schemas.openxmlformats.org/officeDocument/2006/relationships/customXml" Target="../ink/ink115.xml"/><Relationship Id="rId105" Type="http://schemas.openxmlformats.org/officeDocument/2006/relationships/image" Target="../media/image125.png"/><Relationship Id="rId126" Type="http://schemas.openxmlformats.org/officeDocument/2006/relationships/customXml" Target="../ink/ink128.xml"/><Relationship Id="rId8" Type="http://schemas.openxmlformats.org/officeDocument/2006/relationships/customXml" Target="../ink/ink69.xml"/><Relationship Id="rId51" Type="http://schemas.openxmlformats.org/officeDocument/2006/relationships/image" Target="../media/image98.png"/><Relationship Id="rId72" Type="http://schemas.openxmlformats.org/officeDocument/2006/relationships/customXml" Target="../ink/ink101.xml"/><Relationship Id="rId93" Type="http://schemas.openxmlformats.org/officeDocument/2006/relationships/image" Target="../media/image119.png"/><Relationship Id="rId98" Type="http://schemas.openxmlformats.org/officeDocument/2006/relationships/customXml" Target="../ink/ink114.xml"/><Relationship Id="rId121" Type="http://schemas.openxmlformats.org/officeDocument/2006/relationships/image" Target="../media/image133.png"/><Relationship Id="rId3" Type="http://schemas.openxmlformats.org/officeDocument/2006/relationships/image" Target="../media/image74.png"/><Relationship Id="rId25" Type="http://schemas.openxmlformats.org/officeDocument/2006/relationships/image" Target="../media/image85.png"/><Relationship Id="rId46" Type="http://schemas.openxmlformats.org/officeDocument/2006/relationships/customXml" Target="../ink/ink88.xml"/><Relationship Id="rId67" Type="http://schemas.openxmlformats.org/officeDocument/2006/relationships/image" Target="../media/image106.png"/><Relationship Id="rId116" Type="http://schemas.openxmlformats.org/officeDocument/2006/relationships/customXml" Target="../ink/ink123.xml"/><Relationship Id="rId20" Type="http://schemas.openxmlformats.org/officeDocument/2006/relationships/customXml" Target="../ink/ink75.xml"/><Relationship Id="rId41" Type="http://schemas.openxmlformats.org/officeDocument/2006/relationships/image" Target="../media/image93.png"/><Relationship Id="rId62" Type="http://schemas.openxmlformats.org/officeDocument/2006/relationships/customXml" Target="../ink/ink96.xml"/><Relationship Id="rId83" Type="http://schemas.openxmlformats.org/officeDocument/2006/relationships/image" Target="../media/image114.png"/><Relationship Id="rId88" Type="http://schemas.openxmlformats.org/officeDocument/2006/relationships/customXml" Target="../ink/ink109.xml"/><Relationship Id="rId111" Type="http://schemas.openxmlformats.org/officeDocument/2006/relationships/image" Target="../media/image128.png"/><Relationship Id="rId132" Type="http://schemas.openxmlformats.org/officeDocument/2006/relationships/customXml" Target="../ink/ink131.xml"/><Relationship Id="rId15" Type="http://schemas.openxmlformats.org/officeDocument/2006/relationships/image" Target="../media/image80.png"/><Relationship Id="rId36" Type="http://schemas.openxmlformats.org/officeDocument/2006/relationships/customXml" Target="../ink/ink83.xml"/><Relationship Id="rId57" Type="http://schemas.openxmlformats.org/officeDocument/2006/relationships/image" Target="../media/image101.png"/><Relationship Id="rId106" Type="http://schemas.openxmlformats.org/officeDocument/2006/relationships/customXml" Target="../ink/ink118.xml"/><Relationship Id="rId127" Type="http://schemas.openxmlformats.org/officeDocument/2006/relationships/image" Target="../media/image136.png"/><Relationship Id="rId10" Type="http://schemas.openxmlformats.org/officeDocument/2006/relationships/customXml" Target="../ink/ink70.xml"/><Relationship Id="rId31" Type="http://schemas.openxmlformats.org/officeDocument/2006/relationships/image" Target="../media/image88.png"/><Relationship Id="rId52" Type="http://schemas.openxmlformats.org/officeDocument/2006/relationships/customXml" Target="../ink/ink91.xml"/><Relationship Id="rId73" Type="http://schemas.openxmlformats.org/officeDocument/2006/relationships/image" Target="../media/image109.png"/><Relationship Id="rId78" Type="http://schemas.openxmlformats.org/officeDocument/2006/relationships/customXml" Target="../ink/ink104.xml"/><Relationship Id="rId94" Type="http://schemas.openxmlformats.org/officeDocument/2006/relationships/customXml" Target="../ink/ink112.xml"/><Relationship Id="rId99" Type="http://schemas.openxmlformats.org/officeDocument/2006/relationships/image" Target="../media/image122.png"/><Relationship Id="rId101" Type="http://schemas.openxmlformats.org/officeDocument/2006/relationships/image" Target="../media/image123.png"/><Relationship Id="rId122" Type="http://schemas.openxmlformats.org/officeDocument/2006/relationships/customXml" Target="../ink/ink126.xml"/><Relationship Id="rId4" Type="http://schemas.openxmlformats.org/officeDocument/2006/relationships/customXml" Target="../ink/ink67.xml"/><Relationship Id="rId9" Type="http://schemas.openxmlformats.org/officeDocument/2006/relationships/image" Target="../media/image77.png"/><Relationship Id="rId26" Type="http://schemas.openxmlformats.org/officeDocument/2006/relationships/customXml" Target="../ink/ink78.xml"/><Relationship Id="rId47" Type="http://schemas.openxmlformats.org/officeDocument/2006/relationships/image" Target="../media/image96.png"/><Relationship Id="rId68" Type="http://schemas.openxmlformats.org/officeDocument/2006/relationships/customXml" Target="../ink/ink99.xml"/><Relationship Id="rId89" Type="http://schemas.openxmlformats.org/officeDocument/2006/relationships/image" Target="../media/image117.png"/><Relationship Id="rId112" Type="http://schemas.openxmlformats.org/officeDocument/2006/relationships/customXml" Target="../ink/ink121.xml"/><Relationship Id="rId133" Type="http://schemas.openxmlformats.org/officeDocument/2006/relationships/image" Target="../media/image139.png"/></Relationships>
</file>

<file path=ppt/slides/_rels/slide6.xml.rels><?xml version="1.0" encoding="UTF-8" standalone="yes"?>
<Relationships xmlns="http://schemas.openxmlformats.org/package/2006/relationships"><Relationship Id="rId117" Type="http://schemas.openxmlformats.org/officeDocument/2006/relationships/image" Target="../media/image198.png"/><Relationship Id="rId299" Type="http://schemas.openxmlformats.org/officeDocument/2006/relationships/image" Target="../media/image289.png"/><Relationship Id="rId21" Type="http://schemas.openxmlformats.org/officeDocument/2006/relationships/image" Target="../media/image150.png"/><Relationship Id="rId63" Type="http://schemas.openxmlformats.org/officeDocument/2006/relationships/image" Target="../media/image171.png"/><Relationship Id="rId159" Type="http://schemas.openxmlformats.org/officeDocument/2006/relationships/image" Target="../media/image219.png"/><Relationship Id="rId324" Type="http://schemas.openxmlformats.org/officeDocument/2006/relationships/customXml" Target="../ink/ink294.xml"/><Relationship Id="rId366" Type="http://schemas.openxmlformats.org/officeDocument/2006/relationships/customXml" Target="../ink/ink315.xml"/><Relationship Id="rId170" Type="http://schemas.openxmlformats.org/officeDocument/2006/relationships/customXml" Target="../ink/ink217.xml"/><Relationship Id="rId226" Type="http://schemas.openxmlformats.org/officeDocument/2006/relationships/customXml" Target="../ink/ink245.xml"/><Relationship Id="rId433" Type="http://schemas.openxmlformats.org/officeDocument/2006/relationships/image" Target="../media/image356.png"/><Relationship Id="rId268" Type="http://schemas.openxmlformats.org/officeDocument/2006/relationships/customXml" Target="../ink/ink266.xml"/><Relationship Id="rId475" Type="http://schemas.openxmlformats.org/officeDocument/2006/relationships/image" Target="../media/image377.png"/><Relationship Id="rId32" Type="http://schemas.openxmlformats.org/officeDocument/2006/relationships/customXml" Target="../ink/ink148.xml"/><Relationship Id="rId74" Type="http://schemas.openxmlformats.org/officeDocument/2006/relationships/customXml" Target="../ink/ink169.xml"/><Relationship Id="rId128" Type="http://schemas.openxmlformats.org/officeDocument/2006/relationships/customXml" Target="../ink/ink196.xml"/><Relationship Id="rId335" Type="http://schemas.openxmlformats.org/officeDocument/2006/relationships/image" Target="../media/image307.png"/><Relationship Id="rId377" Type="http://schemas.openxmlformats.org/officeDocument/2006/relationships/image" Target="../media/image328.png"/><Relationship Id="rId500" Type="http://schemas.openxmlformats.org/officeDocument/2006/relationships/image" Target="../media/image9.jpeg"/><Relationship Id="rId5" Type="http://schemas.openxmlformats.org/officeDocument/2006/relationships/image" Target="../media/image142.png"/><Relationship Id="rId181" Type="http://schemas.openxmlformats.org/officeDocument/2006/relationships/image" Target="../media/image230.png"/><Relationship Id="rId237" Type="http://schemas.openxmlformats.org/officeDocument/2006/relationships/image" Target="../media/image258.png"/><Relationship Id="rId402" Type="http://schemas.openxmlformats.org/officeDocument/2006/relationships/customXml" Target="../ink/ink333.xml"/><Relationship Id="rId279" Type="http://schemas.openxmlformats.org/officeDocument/2006/relationships/image" Target="../media/image279.png"/><Relationship Id="rId444" Type="http://schemas.openxmlformats.org/officeDocument/2006/relationships/customXml" Target="../ink/ink354.xml"/><Relationship Id="rId486" Type="http://schemas.openxmlformats.org/officeDocument/2006/relationships/customXml" Target="../ink/ink375.xml"/><Relationship Id="rId43" Type="http://schemas.openxmlformats.org/officeDocument/2006/relationships/image" Target="../media/image161.png"/><Relationship Id="rId139" Type="http://schemas.openxmlformats.org/officeDocument/2006/relationships/image" Target="../media/image209.png"/><Relationship Id="rId290" Type="http://schemas.openxmlformats.org/officeDocument/2006/relationships/customXml" Target="../ink/ink277.xml"/><Relationship Id="rId304" Type="http://schemas.openxmlformats.org/officeDocument/2006/relationships/customXml" Target="../ink/ink284.xml"/><Relationship Id="rId346" Type="http://schemas.openxmlformats.org/officeDocument/2006/relationships/customXml" Target="../ink/ink305.xml"/><Relationship Id="rId388" Type="http://schemas.openxmlformats.org/officeDocument/2006/relationships/customXml" Target="../ink/ink326.xml"/><Relationship Id="rId85" Type="http://schemas.openxmlformats.org/officeDocument/2006/relationships/image" Target="../media/image182.png"/><Relationship Id="rId150" Type="http://schemas.openxmlformats.org/officeDocument/2006/relationships/customXml" Target="../ink/ink207.xml"/><Relationship Id="rId192" Type="http://schemas.openxmlformats.org/officeDocument/2006/relationships/customXml" Target="../ink/ink228.xml"/><Relationship Id="rId206" Type="http://schemas.openxmlformats.org/officeDocument/2006/relationships/customXml" Target="../ink/ink235.xml"/><Relationship Id="rId413" Type="http://schemas.openxmlformats.org/officeDocument/2006/relationships/image" Target="../media/image346.png"/><Relationship Id="rId248" Type="http://schemas.openxmlformats.org/officeDocument/2006/relationships/customXml" Target="../ink/ink256.xml"/><Relationship Id="rId455" Type="http://schemas.openxmlformats.org/officeDocument/2006/relationships/image" Target="../media/image367.png"/><Relationship Id="rId497" Type="http://schemas.openxmlformats.org/officeDocument/2006/relationships/image" Target="../media/image388.png"/><Relationship Id="rId12" Type="http://schemas.openxmlformats.org/officeDocument/2006/relationships/customXml" Target="../ink/ink138.xml"/><Relationship Id="rId108" Type="http://schemas.openxmlformats.org/officeDocument/2006/relationships/customXml" Target="../ink/ink186.xml"/><Relationship Id="rId315" Type="http://schemas.openxmlformats.org/officeDocument/2006/relationships/image" Target="../media/image297.png"/><Relationship Id="rId357" Type="http://schemas.openxmlformats.org/officeDocument/2006/relationships/image" Target="../media/image318.png"/><Relationship Id="rId54" Type="http://schemas.openxmlformats.org/officeDocument/2006/relationships/customXml" Target="../ink/ink159.xml"/><Relationship Id="rId96" Type="http://schemas.openxmlformats.org/officeDocument/2006/relationships/customXml" Target="../ink/ink180.xml"/><Relationship Id="rId161" Type="http://schemas.openxmlformats.org/officeDocument/2006/relationships/image" Target="../media/image220.png"/><Relationship Id="rId217" Type="http://schemas.openxmlformats.org/officeDocument/2006/relationships/image" Target="../media/image248.png"/><Relationship Id="rId399" Type="http://schemas.openxmlformats.org/officeDocument/2006/relationships/image" Target="../media/image339.png"/><Relationship Id="rId259" Type="http://schemas.openxmlformats.org/officeDocument/2006/relationships/image" Target="../media/image269.png"/><Relationship Id="rId424" Type="http://schemas.openxmlformats.org/officeDocument/2006/relationships/customXml" Target="../ink/ink344.xml"/><Relationship Id="rId466" Type="http://schemas.openxmlformats.org/officeDocument/2006/relationships/customXml" Target="../ink/ink365.xml"/><Relationship Id="rId23" Type="http://schemas.openxmlformats.org/officeDocument/2006/relationships/image" Target="../media/image151.png"/><Relationship Id="rId119" Type="http://schemas.openxmlformats.org/officeDocument/2006/relationships/image" Target="../media/image199.png"/><Relationship Id="rId270" Type="http://schemas.openxmlformats.org/officeDocument/2006/relationships/customXml" Target="../ink/ink267.xml"/><Relationship Id="rId326" Type="http://schemas.openxmlformats.org/officeDocument/2006/relationships/customXml" Target="../ink/ink295.xml"/><Relationship Id="rId65" Type="http://schemas.openxmlformats.org/officeDocument/2006/relationships/image" Target="../media/image172.png"/><Relationship Id="rId130" Type="http://schemas.openxmlformats.org/officeDocument/2006/relationships/customXml" Target="../ink/ink197.xml"/><Relationship Id="rId368" Type="http://schemas.openxmlformats.org/officeDocument/2006/relationships/customXml" Target="../ink/ink316.xml"/><Relationship Id="rId172" Type="http://schemas.openxmlformats.org/officeDocument/2006/relationships/customXml" Target="../ink/ink218.xml"/><Relationship Id="rId228" Type="http://schemas.openxmlformats.org/officeDocument/2006/relationships/customXml" Target="../ink/ink246.xml"/><Relationship Id="rId435" Type="http://schemas.openxmlformats.org/officeDocument/2006/relationships/image" Target="../media/image357.png"/><Relationship Id="rId477" Type="http://schemas.openxmlformats.org/officeDocument/2006/relationships/image" Target="../media/image378.png"/><Relationship Id="rId281" Type="http://schemas.openxmlformats.org/officeDocument/2006/relationships/image" Target="../media/image280.png"/><Relationship Id="rId337" Type="http://schemas.openxmlformats.org/officeDocument/2006/relationships/image" Target="../media/image308.png"/><Relationship Id="rId34" Type="http://schemas.openxmlformats.org/officeDocument/2006/relationships/customXml" Target="../ink/ink149.xml"/><Relationship Id="rId76" Type="http://schemas.openxmlformats.org/officeDocument/2006/relationships/customXml" Target="../ink/ink170.xml"/><Relationship Id="rId141" Type="http://schemas.openxmlformats.org/officeDocument/2006/relationships/image" Target="../media/image210.png"/><Relationship Id="rId379" Type="http://schemas.openxmlformats.org/officeDocument/2006/relationships/image" Target="../media/image329.png"/><Relationship Id="rId7" Type="http://schemas.openxmlformats.org/officeDocument/2006/relationships/image" Target="../media/image143.png"/><Relationship Id="rId183" Type="http://schemas.openxmlformats.org/officeDocument/2006/relationships/image" Target="../media/image231.png"/><Relationship Id="rId239" Type="http://schemas.openxmlformats.org/officeDocument/2006/relationships/image" Target="../media/image259.png"/><Relationship Id="rId390" Type="http://schemas.openxmlformats.org/officeDocument/2006/relationships/customXml" Target="../ink/ink327.xml"/><Relationship Id="rId404" Type="http://schemas.openxmlformats.org/officeDocument/2006/relationships/customXml" Target="../ink/ink334.xml"/><Relationship Id="rId446" Type="http://schemas.openxmlformats.org/officeDocument/2006/relationships/customXml" Target="../ink/ink355.xml"/><Relationship Id="rId250" Type="http://schemas.openxmlformats.org/officeDocument/2006/relationships/customXml" Target="../ink/ink257.xml"/><Relationship Id="rId292" Type="http://schemas.openxmlformats.org/officeDocument/2006/relationships/customXml" Target="../ink/ink278.xml"/><Relationship Id="rId306" Type="http://schemas.openxmlformats.org/officeDocument/2006/relationships/customXml" Target="../ink/ink285.xml"/><Relationship Id="rId488" Type="http://schemas.openxmlformats.org/officeDocument/2006/relationships/customXml" Target="../ink/ink376.xml"/><Relationship Id="rId45" Type="http://schemas.openxmlformats.org/officeDocument/2006/relationships/image" Target="../media/image162.png"/><Relationship Id="rId87" Type="http://schemas.openxmlformats.org/officeDocument/2006/relationships/image" Target="../media/image183.png"/><Relationship Id="rId110" Type="http://schemas.openxmlformats.org/officeDocument/2006/relationships/customXml" Target="../ink/ink187.xml"/><Relationship Id="rId348" Type="http://schemas.openxmlformats.org/officeDocument/2006/relationships/customXml" Target="../ink/ink306.xml"/><Relationship Id="rId152" Type="http://schemas.openxmlformats.org/officeDocument/2006/relationships/customXml" Target="../ink/ink208.xml"/><Relationship Id="rId194" Type="http://schemas.openxmlformats.org/officeDocument/2006/relationships/customXml" Target="../ink/ink229.xml"/><Relationship Id="rId208" Type="http://schemas.openxmlformats.org/officeDocument/2006/relationships/customXml" Target="../ink/ink236.xml"/><Relationship Id="rId415" Type="http://schemas.openxmlformats.org/officeDocument/2006/relationships/image" Target="../media/image347.png"/><Relationship Id="rId457" Type="http://schemas.openxmlformats.org/officeDocument/2006/relationships/image" Target="../media/image368.png"/><Relationship Id="rId261" Type="http://schemas.openxmlformats.org/officeDocument/2006/relationships/image" Target="../media/image270.png"/><Relationship Id="rId499" Type="http://schemas.openxmlformats.org/officeDocument/2006/relationships/image" Target="../media/image389.png"/><Relationship Id="rId14" Type="http://schemas.openxmlformats.org/officeDocument/2006/relationships/customXml" Target="../ink/ink139.xml"/><Relationship Id="rId56" Type="http://schemas.openxmlformats.org/officeDocument/2006/relationships/customXml" Target="../ink/ink160.xml"/><Relationship Id="rId317" Type="http://schemas.openxmlformats.org/officeDocument/2006/relationships/image" Target="../media/image298.png"/><Relationship Id="rId359" Type="http://schemas.openxmlformats.org/officeDocument/2006/relationships/image" Target="../media/image319.png"/><Relationship Id="rId98" Type="http://schemas.openxmlformats.org/officeDocument/2006/relationships/customXml" Target="../ink/ink181.xml"/><Relationship Id="rId121" Type="http://schemas.openxmlformats.org/officeDocument/2006/relationships/image" Target="../media/image200.png"/><Relationship Id="rId163" Type="http://schemas.openxmlformats.org/officeDocument/2006/relationships/image" Target="../media/image221.png"/><Relationship Id="rId219" Type="http://schemas.openxmlformats.org/officeDocument/2006/relationships/image" Target="../media/image249.png"/><Relationship Id="rId370" Type="http://schemas.openxmlformats.org/officeDocument/2006/relationships/customXml" Target="../ink/ink317.xml"/><Relationship Id="rId426" Type="http://schemas.openxmlformats.org/officeDocument/2006/relationships/customXml" Target="../ink/ink345.xml"/><Relationship Id="rId230" Type="http://schemas.openxmlformats.org/officeDocument/2006/relationships/customXml" Target="../ink/ink247.xml"/><Relationship Id="rId468" Type="http://schemas.openxmlformats.org/officeDocument/2006/relationships/customXml" Target="../ink/ink366.xml"/><Relationship Id="rId25" Type="http://schemas.openxmlformats.org/officeDocument/2006/relationships/image" Target="../media/image152.png"/><Relationship Id="rId67" Type="http://schemas.openxmlformats.org/officeDocument/2006/relationships/image" Target="../media/image173.png"/><Relationship Id="rId272" Type="http://schemas.openxmlformats.org/officeDocument/2006/relationships/customXml" Target="../ink/ink268.xml"/><Relationship Id="rId328" Type="http://schemas.openxmlformats.org/officeDocument/2006/relationships/customXml" Target="../ink/ink296.xml"/><Relationship Id="rId132" Type="http://schemas.openxmlformats.org/officeDocument/2006/relationships/customXml" Target="../ink/ink198.xml"/><Relationship Id="rId174" Type="http://schemas.openxmlformats.org/officeDocument/2006/relationships/customXml" Target="../ink/ink219.xml"/><Relationship Id="rId381" Type="http://schemas.openxmlformats.org/officeDocument/2006/relationships/image" Target="../media/image330.png"/><Relationship Id="rId241" Type="http://schemas.openxmlformats.org/officeDocument/2006/relationships/image" Target="../media/image260.png"/><Relationship Id="rId437" Type="http://schemas.openxmlformats.org/officeDocument/2006/relationships/image" Target="../media/image358.png"/><Relationship Id="rId479" Type="http://schemas.openxmlformats.org/officeDocument/2006/relationships/image" Target="../media/image379.png"/><Relationship Id="rId36" Type="http://schemas.openxmlformats.org/officeDocument/2006/relationships/customXml" Target="../ink/ink150.xml"/><Relationship Id="rId283" Type="http://schemas.openxmlformats.org/officeDocument/2006/relationships/image" Target="../media/image281.png"/><Relationship Id="rId339" Type="http://schemas.openxmlformats.org/officeDocument/2006/relationships/image" Target="../media/image309.png"/><Relationship Id="rId490" Type="http://schemas.openxmlformats.org/officeDocument/2006/relationships/customXml" Target="../ink/ink377.xml"/><Relationship Id="rId78" Type="http://schemas.openxmlformats.org/officeDocument/2006/relationships/customXml" Target="../ink/ink171.xml"/><Relationship Id="rId101" Type="http://schemas.openxmlformats.org/officeDocument/2006/relationships/image" Target="../media/image190.png"/><Relationship Id="rId143" Type="http://schemas.openxmlformats.org/officeDocument/2006/relationships/image" Target="../media/image211.png"/><Relationship Id="rId185" Type="http://schemas.openxmlformats.org/officeDocument/2006/relationships/image" Target="../media/image232.png"/><Relationship Id="rId350" Type="http://schemas.openxmlformats.org/officeDocument/2006/relationships/customXml" Target="../ink/ink307.xml"/><Relationship Id="rId406" Type="http://schemas.openxmlformats.org/officeDocument/2006/relationships/customXml" Target="../ink/ink335.xml"/><Relationship Id="rId9" Type="http://schemas.openxmlformats.org/officeDocument/2006/relationships/image" Target="../media/image144.png"/><Relationship Id="rId210" Type="http://schemas.openxmlformats.org/officeDocument/2006/relationships/customXml" Target="../ink/ink237.xml"/><Relationship Id="rId392" Type="http://schemas.openxmlformats.org/officeDocument/2006/relationships/customXml" Target="../ink/ink328.xml"/><Relationship Id="rId448" Type="http://schemas.openxmlformats.org/officeDocument/2006/relationships/customXml" Target="../ink/ink356.xml"/><Relationship Id="rId252" Type="http://schemas.openxmlformats.org/officeDocument/2006/relationships/customXml" Target="../ink/ink258.xml"/><Relationship Id="rId294" Type="http://schemas.openxmlformats.org/officeDocument/2006/relationships/customXml" Target="../ink/ink279.xml"/><Relationship Id="rId308" Type="http://schemas.openxmlformats.org/officeDocument/2006/relationships/customXml" Target="../ink/ink286.xml"/><Relationship Id="rId47" Type="http://schemas.openxmlformats.org/officeDocument/2006/relationships/image" Target="../media/image163.png"/><Relationship Id="rId89" Type="http://schemas.openxmlformats.org/officeDocument/2006/relationships/image" Target="../media/image184.png"/><Relationship Id="rId112" Type="http://schemas.openxmlformats.org/officeDocument/2006/relationships/customXml" Target="../ink/ink188.xml"/><Relationship Id="rId154" Type="http://schemas.openxmlformats.org/officeDocument/2006/relationships/customXml" Target="../ink/ink209.xml"/><Relationship Id="rId361" Type="http://schemas.openxmlformats.org/officeDocument/2006/relationships/image" Target="../media/image320.png"/><Relationship Id="rId196" Type="http://schemas.openxmlformats.org/officeDocument/2006/relationships/customXml" Target="../ink/ink230.xml"/><Relationship Id="rId417" Type="http://schemas.openxmlformats.org/officeDocument/2006/relationships/image" Target="../media/image348.png"/><Relationship Id="rId459" Type="http://schemas.openxmlformats.org/officeDocument/2006/relationships/image" Target="../media/image369.png"/><Relationship Id="rId16" Type="http://schemas.openxmlformats.org/officeDocument/2006/relationships/customXml" Target="../ink/ink140.xml"/><Relationship Id="rId221" Type="http://schemas.openxmlformats.org/officeDocument/2006/relationships/image" Target="../media/image250.png"/><Relationship Id="rId263" Type="http://schemas.openxmlformats.org/officeDocument/2006/relationships/image" Target="../media/image271.png"/><Relationship Id="rId319" Type="http://schemas.openxmlformats.org/officeDocument/2006/relationships/image" Target="../media/image299.png"/><Relationship Id="rId470" Type="http://schemas.openxmlformats.org/officeDocument/2006/relationships/customXml" Target="../ink/ink367.xml"/><Relationship Id="rId58" Type="http://schemas.openxmlformats.org/officeDocument/2006/relationships/customXml" Target="../ink/ink161.xml"/><Relationship Id="rId123" Type="http://schemas.openxmlformats.org/officeDocument/2006/relationships/image" Target="../media/image201.png"/><Relationship Id="rId330" Type="http://schemas.openxmlformats.org/officeDocument/2006/relationships/customXml" Target="../ink/ink297.xml"/><Relationship Id="rId165" Type="http://schemas.openxmlformats.org/officeDocument/2006/relationships/image" Target="../media/image222.png"/><Relationship Id="rId372" Type="http://schemas.openxmlformats.org/officeDocument/2006/relationships/customXml" Target="../ink/ink318.xml"/><Relationship Id="rId428" Type="http://schemas.openxmlformats.org/officeDocument/2006/relationships/customXml" Target="../ink/ink346.xml"/><Relationship Id="rId232" Type="http://schemas.openxmlformats.org/officeDocument/2006/relationships/customXml" Target="../ink/ink248.xml"/><Relationship Id="rId274" Type="http://schemas.openxmlformats.org/officeDocument/2006/relationships/customXml" Target="../ink/ink269.xml"/><Relationship Id="rId481" Type="http://schemas.openxmlformats.org/officeDocument/2006/relationships/image" Target="../media/image380.png"/><Relationship Id="rId27" Type="http://schemas.openxmlformats.org/officeDocument/2006/relationships/image" Target="../media/image153.png"/><Relationship Id="rId69" Type="http://schemas.openxmlformats.org/officeDocument/2006/relationships/image" Target="../media/image174.png"/><Relationship Id="rId134" Type="http://schemas.openxmlformats.org/officeDocument/2006/relationships/customXml" Target="../ink/ink199.xml"/><Relationship Id="rId80" Type="http://schemas.openxmlformats.org/officeDocument/2006/relationships/customXml" Target="../ink/ink172.xml"/><Relationship Id="rId176" Type="http://schemas.openxmlformats.org/officeDocument/2006/relationships/customXml" Target="../ink/ink220.xml"/><Relationship Id="rId341" Type="http://schemas.openxmlformats.org/officeDocument/2006/relationships/image" Target="../media/image310.png"/><Relationship Id="rId383" Type="http://schemas.openxmlformats.org/officeDocument/2006/relationships/image" Target="../media/image331.png"/><Relationship Id="rId439" Type="http://schemas.openxmlformats.org/officeDocument/2006/relationships/image" Target="../media/image359.png"/><Relationship Id="rId201" Type="http://schemas.openxmlformats.org/officeDocument/2006/relationships/image" Target="../media/image240.png"/><Relationship Id="rId243" Type="http://schemas.openxmlformats.org/officeDocument/2006/relationships/image" Target="../media/image261.png"/><Relationship Id="rId285" Type="http://schemas.openxmlformats.org/officeDocument/2006/relationships/image" Target="../media/image282.png"/><Relationship Id="rId450" Type="http://schemas.openxmlformats.org/officeDocument/2006/relationships/customXml" Target="../ink/ink357.xml"/><Relationship Id="rId38" Type="http://schemas.openxmlformats.org/officeDocument/2006/relationships/customXml" Target="../ink/ink151.xml"/><Relationship Id="rId103" Type="http://schemas.openxmlformats.org/officeDocument/2006/relationships/image" Target="../media/image191.png"/><Relationship Id="rId310" Type="http://schemas.openxmlformats.org/officeDocument/2006/relationships/customXml" Target="../ink/ink287.xml"/><Relationship Id="rId492" Type="http://schemas.openxmlformats.org/officeDocument/2006/relationships/customXml" Target="../ink/ink378.xml"/><Relationship Id="rId91" Type="http://schemas.openxmlformats.org/officeDocument/2006/relationships/image" Target="../media/image185.png"/><Relationship Id="rId145" Type="http://schemas.openxmlformats.org/officeDocument/2006/relationships/image" Target="../media/image212.png"/><Relationship Id="rId187" Type="http://schemas.openxmlformats.org/officeDocument/2006/relationships/image" Target="../media/image233.png"/><Relationship Id="rId352" Type="http://schemas.openxmlformats.org/officeDocument/2006/relationships/customXml" Target="../ink/ink308.xml"/><Relationship Id="rId394" Type="http://schemas.openxmlformats.org/officeDocument/2006/relationships/customXml" Target="../ink/ink329.xml"/><Relationship Id="rId408" Type="http://schemas.openxmlformats.org/officeDocument/2006/relationships/customXml" Target="../ink/ink336.xml"/><Relationship Id="rId212" Type="http://schemas.openxmlformats.org/officeDocument/2006/relationships/customXml" Target="../ink/ink238.xml"/><Relationship Id="rId254" Type="http://schemas.openxmlformats.org/officeDocument/2006/relationships/customXml" Target="../ink/ink259.xml"/><Relationship Id="rId49" Type="http://schemas.openxmlformats.org/officeDocument/2006/relationships/image" Target="../media/image164.png"/><Relationship Id="rId114" Type="http://schemas.openxmlformats.org/officeDocument/2006/relationships/customXml" Target="../ink/ink189.xml"/><Relationship Id="rId296" Type="http://schemas.openxmlformats.org/officeDocument/2006/relationships/customXml" Target="../ink/ink280.xml"/><Relationship Id="rId461" Type="http://schemas.openxmlformats.org/officeDocument/2006/relationships/image" Target="../media/image370.png"/><Relationship Id="rId60" Type="http://schemas.openxmlformats.org/officeDocument/2006/relationships/customXml" Target="../ink/ink162.xml"/><Relationship Id="rId156" Type="http://schemas.openxmlformats.org/officeDocument/2006/relationships/customXml" Target="../ink/ink210.xml"/><Relationship Id="rId198" Type="http://schemas.openxmlformats.org/officeDocument/2006/relationships/customXml" Target="../ink/ink231.xml"/><Relationship Id="rId321" Type="http://schemas.openxmlformats.org/officeDocument/2006/relationships/image" Target="../media/image300.png"/><Relationship Id="rId363" Type="http://schemas.openxmlformats.org/officeDocument/2006/relationships/image" Target="../media/image321.png"/><Relationship Id="rId419" Type="http://schemas.openxmlformats.org/officeDocument/2006/relationships/image" Target="../media/image349.png"/><Relationship Id="rId223" Type="http://schemas.openxmlformats.org/officeDocument/2006/relationships/image" Target="../media/image251.png"/><Relationship Id="rId430" Type="http://schemas.openxmlformats.org/officeDocument/2006/relationships/customXml" Target="../ink/ink347.xml"/><Relationship Id="rId18" Type="http://schemas.openxmlformats.org/officeDocument/2006/relationships/customXml" Target="../ink/ink141.xml"/><Relationship Id="rId265" Type="http://schemas.openxmlformats.org/officeDocument/2006/relationships/image" Target="../media/image272.png"/><Relationship Id="rId472" Type="http://schemas.openxmlformats.org/officeDocument/2006/relationships/customXml" Target="../ink/ink368.xml"/><Relationship Id="rId125" Type="http://schemas.openxmlformats.org/officeDocument/2006/relationships/image" Target="../media/image202.png"/><Relationship Id="rId167" Type="http://schemas.openxmlformats.org/officeDocument/2006/relationships/image" Target="../media/image223.png"/><Relationship Id="rId332" Type="http://schemas.openxmlformats.org/officeDocument/2006/relationships/customXml" Target="../ink/ink298.xml"/><Relationship Id="rId374" Type="http://schemas.openxmlformats.org/officeDocument/2006/relationships/customXml" Target="../ink/ink319.xml"/><Relationship Id="rId71" Type="http://schemas.openxmlformats.org/officeDocument/2006/relationships/image" Target="../media/image175.png"/><Relationship Id="rId234" Type="http://schemas.openxmlformats.org/officeDocument/2006/relationships/customXml" Target="../ink/ink249.xml"/><Relationship Id="rId2" Type="http://schemas.openxmlformats.org/officeDocument/2006/relationships/customXml" Target="../ink/ink133.xml"/><Relationship Id="rId29" Type="http://schemas.openxmlformats.org/officeDocument/2006/relationships/image" Target="../media/image154.png"/><Relationship Id="rId276" Type="http://schemas.openxmlformats.org/officeDocument/2006/relationships/customXml" Target="../ink/ink270.xml"/><Relationship Id="rId441" Type="http://schemas.openxmlformats.org/officeDocument/2006/relationships/image" Target="../media/image360.png"/><Relationship Id="rId483" Type="http://schemas.openxmlformats.org/officeDocument/2006/relationships/image" Target="../media/image381.png"/><Relationship Id="rId40" Type="http://schemas.openxmlformats.org/officeDocument/2006/relationships/customXml" Target="../ink/ink152.xml"/><Relationship Id="rId136" Type="http://schemas.openxmlformats.org/officeDocument/2006/relationships/customXml" Target="../ink/ink200.xml"/><Relationship Id="rId178" Type="http://schemas.openxmlformats.org/officeDocument/2006/relationships/customXml" Target="../ink/ink221.xml"/><Relationship Id="rId301" Type="http://schemas.openxmlformats.org/officeDocument/2006/relationships/image" Target="../media/image290.png"/><Relationship Id="rId343" Type="http://schemas.openxmlformats.org/officeDocument/2006/relationships/image" Target="../media/image311.png"/><Relationship Id="rId82" Type="http://schemas.openxmlformats.org/officeDocument/2006/relationships/customXml" Target="../ink/ink173.xml"/><Relationship Id="rId203" Type="http://schemas.openxmlformats.org/officeDocument/2006/relationships/image" Target="../media/image241.png"/><Relationship Id="rId385" Type="http://schemas.openxmlformats.org/officeDocument/2006/relationships/image" Target="../media/image332.png"/><Relationship Id="rId245" Type="http://schemas.openxmlformats.org/officeDocument/2006/relationships/image" Target="../media/image262.png"/><Relationship Id="rId287" Type="http://schemas.openxmlformats.org/officeDocument/2006/relationships/image" Target="../media/image283.png"/><Relationship Id="rId410" Type="http://schemas.openxmlformats.org/officeDocument/2006/relationships/customXml" Target="../ink/ink337.xml"/><Relationship Id="rId452" Type="http://schemas.openxmlformats.org/officeDocument/2006/relationships/customXml" Target="../ink/ink358.xml"/><Relationship Id="rId494" Type="http://schemas.openxmlformats.org/officeDocument/2006/relationships/customXml" Target="../ink/ink379.xml"/><Relationship Id="rId105" Type="http://schemas.openxmlformats.org/officeDocument/2006/relationships/image" Target="../media/image192.png"/><Relationship Id="rId147" Type="http://schemas.openxmlformats.org/officeDocument/2006/relationships/image" Target="../media/image213.png"/><Relationship Id="rId312" Type="http://schemas.openxmlformats.org/officeDocument/2006/relationships/customXml" Target="../ink/ink288.xml"/><Relationship Id="rId354" Type="http://schemas.openxmlformats.org/officeDocument/2006/relationships/customXml" Target="../ink/ink309.xml"/><Relationship Id="rId51" Type="http://schemas.openxmlformats.org/officeDocument/2006/relationships/image" Target="../media/image165.png"/><Relationship Id="rId93" Type="http://schemas.openxmlformats.org/officeDocument/2006/relationships/image" Target="../media/image186.png"/><Relationship Id="rId189" Type="http://schemas.openxmlformats.org/officeDocument/2006/relationships/image" Target="../media/image234.png"/><Relationship Id="rId396" Type="http://schemas.openxmlformats.org/officeDocument/2006/relationships/customXml" Target="../ink/ink330.xml"/><Relationship Id="rId214" Type="http://schemas.openxmlformats.org/officeDocument/2006/relationships/customXml" Target="../ink/ink239.xml"/><Relationship Id="rId256" Type="http://schemas.openxmlformats.org/officeDocument/2006/relationships/customXml" Target="../ink/ink260.xml"/><Relationship Id="rId298" Type="http://schemas.openxmlformats.org/officeDocument/2006/relationships/customXml" Target="../ink/ink281.xml"/><Relationship Id="rId421" Type="http://schemas.openxmlformats.org/officeDocument/2006/relationships/image" Target="../media/image350.png"/><Relationship Id="rId463" Type="http://schemas.openxmlformats.org/officeDocument/2006/relationships/image" Target="../media/image371.png"/><Relationship Id="rId116" Type="http://schemas.openxmlformats.org/officeDocument/2006/relationships/customXml" Target="../ink/ink190.xml"/><Relationship Id="rId158" Type="http://schemas.openxmlformats.org/officeDocument/2006/relationships/customXml" Target="../ink/ink211.xml"/><Relationship Id="rId323" Type="http://schemas.openxmlformats.org/officeDocument/2006/relationships/image" Target="../media/image301.png"/><Relationship Id="rId20" Type="http://schemas.openxmlformats.org/officeDocument/2006/relationships/customXml" Target="../ink/ink142.xml"/><Relationship Id="rId62" Type="http://schemas.openxmlformats.org/officeDocument/2006/relationships/customXml" Target="../ink/ink163.xml"/><Relationship Id="rId365" Type="http://schemas.openxmlformats.org/officeDocument/2006/relationships/image" Target="../media/image322.png"/><Relationship Id="rId225" Type="http://schemas.openxmlformats.org/officeDocument/2006/relationships/image" Target="../media/image252.png"/><Relationship Id="rId267" Type="http://schemas.openxmlformats.org/officeDocument/2006/relationships/image" Target="../media/image273.png"/><Relationship Id="rId432" Type="http://schemas.openxmlformats.org/officeDocument/2006/relationships/customXml" Target="../ink/ink348.xml"/><Relationship Id="rId474" Type="http://schemas.openxmlformats.org/officeDocument/2006/relationships/customXml" Target="../ink/ink369.xml"/><Relationship Id="rId127" Type="http://schemas.openxmlformats.org/officeDocument/2006/relationships/image" Target="../media/image203.png"/><Relationship Id="rId10" Type="http://schemas.openxmlformats.org/officeDocument/2006/relationships/customXml" Target="../ink/ink137.xml"/><Relationship Id="rId31" Type="http://schemas.openxmlformats.org/officeDocument/2006/relationships/image" Target="../media/image155.png"/><Relationship Id="rId52" Type="http://schemas.openxmlformats.org/officeDocument/2006/relationships/customXml" Target="../ink/ink158.xml"/><Relationship Id="rId73" Type="http://schemas.openxmlformats.org/officeDocument/2006/relationships/image" Target="../media/image176.png"/><Relationship Id="rId94" Type="http://schemas.openxmlformats.org/officeDocument/2006/relationships/customXml" Target="../ink/ink179.xml"/><Relationship Id="rId148" Type="http://schemas.openxmlformats.org/officeDocument/2006/relationships/customXml" Target="../ink/ink206.xml"/><Relationship Id="rId169" Type="http://schemas.openxmlformats.org/officeDocument/2006/relationships/image" Target="../media/image224.png"/><Relationship Id="rId334" Type="http://schemas.openxmlformats.org/officeDocument/2006/relationships/customXml" Target="../ink/ink299.xml"/><Relationship Id="rId355" Type="http://schemas.openxmlformats.org/officeDocument/2006/relationships/image" Target="../media/image317.png"/><Relationship Id="rId376" Type="http://schemas.openxmlformats.org/officeDocument/2006/relationships/customXml" Target="../ink/ink320.xml"/><Relationship Id="rId397" Type="http://schemas.openxmlformats.org/officeDocument/2006/relationships/image" Target="../media/image338.png"/><Relationship Id="rId4" Type="http://schemas.openxmlformats.org/officeDocument/2006/relationships/customXml" Target="../ink/ink134.xml"/><Relationship Id="rId180" Type="http://schemas.openxmlformats.org/officeDocument/2006/relationships/customXml" Target="../ink/ink222.xml"/><Relationship Id="rId215" Type="http://schemas.openxmlformats.org/officeDocument/2006/relationships/image" Target="../media/image247.png"/><Relationship Id="rId236" Type="http://schemas.openxmlformats.org/officeDocument/2006/relationships/customXml" Target="../ink/ink250.xml"/><Relationship Id="rId257" Type="http://schemas.openxmlformats.org/officeDocument/2006/relationships/image" Target="../media/image268.png"/><Relationship Id="rId278" Type="http://schemas.openxmlformats.org/officeDocument/2006/relationships/customXml" Target="../ink/ink271.xml"/><Relationship Id="rId401" Type="http://schemas.openxmlformats.org/officeDocument/2006/relationships/image" Target="../media/image340.png"/><Relationship Id="rId422" Type="http://schemas.openxmlformats.org/officeDocument/2006/relationships/customXml" Target="../ink/ink343.xml"/><Relationship Id="rId443" Type="http://schemas.openxmlformats.org/officeDocument/2006/relationships/image" Target="../media/image361.png"/><Relationship Id="rId464" Type="http://schemas.openxmlformats.org/officeDocument/2006/relationships/customXml" Target="../ink/ink364.xml"/><Relationship Id="rId303" Type="http://schemas.openxmlformats.org/officeDocument/2006/relationships/image" Target="../media/image291.png"/><Relationship Id="rId485" Type="http://schemas.openxmlformats.org/officeDocument/2006/relationships/image" Target="../media/image382.png"/><Relationship Id="rId42" Type="http://schemas.openxmlformats.org/officeDocument/2006/relationships/customXml" Target="../ink/ink153.xml"/><Relationship Id="rId84" Type="http://schemas.openxmlformats.org/officeDocument/2006/relationships/customXml" Target="../ink/ink174.xml"/><Relationship Id="rId138" Type="http://schemas.openxmlformats.org/officeDocument/2006/relationships/customXml" Target="../ink/ink201.xml"/><Relationship Id="rId345" Type="http://schemas.openxmlformats.org/officeDocument/2006/relationships/image" Target="../media/image312.png"/><Relationship Id="rId387" Type="http://schemas.openxmlformats.org/officeDocument/2006/relationships/image" Target="../media/image333.png"/><Relationship Id="rId191" Type="http://schemas.openxmlformats.org/officeDocument/2006/relationships/image" Target="../media/image235.png"/><Relationship Id="rId205" Type="http://schemas.openxmlformats.org/officeDocument/2006/relationships/image" Target="../media/image242.png"/><Relationship Id="rId247" Type="http://schemas.openxmlformats.org/officeDocument/2006/relationships/image" Target="../media/image263.png"/><Relationship Id="rId412" Type="http://schemas.openxmlformats.org/officeDocument/2006/relationships/customXml" Target="../ink/ink338.xml"/><Relationship Id="rId107" Type="http://schemas.openxmlformats.org/officeDocument/2006/relationships/image" Target="../media/image193.png"/><Relationship Id="rId289" Type="http://schemas.openxmlformats.org/officeDocument/2006/relationships/image" Target="../media/image284.png"/><Relationship Id="rId454" Type="http://schemas.openxmlformats.org/officeDocument/2006/relationships/customXml" Target="../ink/ink359.xml"/><Relationship Id="rId496" Type="http://schemas.openxmlformats.org/officeDocument/2006/relationships/customXml" Target="../ink/ink380.xml"/><Relationship Id="rId11" Type="http://schemas.openxmlformats.org/officeDocument/2006/relationships/image" Target="../media/image145.png"/><Relationship Id="rId53" Type="http://schemas.openxmlformats.org/officeDocument/2006/relationships/image" Target="../media/image166.png"/><Relationship Id="rId149" Type="http://schemas.openxmlformats.org/officeDocument/2006/relationships/image" Target="../media/image214.png"/><Relationship Id="rId314" Type="http://schemas.openxmlformats.org/officeDocument/2006/relationships/customXml" Target="../ink/ink289.xml"/><Relationship Id="rId356" Type="http://schemas.openxmlformats.org/officeDocument/2006/relationships/customXml" Target="../ink/ink310.xml"/><Relationship Id="rId398" Type="http://schemas.openxmlformats.org/officeDocument/2006/relationships/customXml" Target="../ink/ink331.xml"/><Relationship Id="rId95" Type="http://schemas.openxmlformats.org/officeDocument/2006/relationships/image" Target="../media/image187.png"/><Relationship Id="rId160" Type="http://schemas.openxmlformats.org/officeDocument/2006/relationships/customXml" Target="../ink/ink212.xml"/><Relationship Id="rId216" Type="http://schemas.openxmlformats.org/officeDocument/2006/relationships/customXml" Target="../ink/ink240.xml"/><Relationship Id="rId423" Type="http://schemas.openxmlformats.org/officeDocument/2006/relationships/image" Target="../media/image351.png"/><Relationship Id="rId258" Type="http://schemas.openxmlformats.org/officeDocument/2006/relationships/customXml" Target="../ink/ink261.xml"/><Relationship Id="rId465" Type="http://schemas.openxmlformats.org/officeDocument/2006/relationships/image" Target="../media/image372.png"/><Relationship Id="rId22" Type="http://schemas.openxmlformats.org/officeDocument/2006/relationships/customXml" Target="../ink/ink143.xml"/><Relationship Id="rId64" Type="http://schemas.openxmlformats.org/officeDocument/2006/relationships/customXml" Target="../ink/ink164.xml"/><Relationship Id="rId118" Type="http://schemas.openxmlformats.org/officeDocument/2006/relationships/customXml" Target="../ink/ink191.xml"/><Relationship Id="rId325" Type="http://schemas.openxmlformats.org/officeDocument/2006/relationships/image" Target="../media/image302.png"/><Relationship Id="rId367" Type="http://schemas.openxmlformats.org/officeDocument/2006/relationships/image" Target="../media/image323.png"/><Relationship Id="rId171" Type="http://schemas.openxmlformats.org/officeDocument/2006/relationships/image" Target="../media/image225.png"/><Relationship Id="rId227" Type="http://schemas.openxmlformats.org/officeDocument/2006/relationships/image" Target="../media/image253.png"/><Relationship Id="rId269" Type="http://schemas.openxmlformats.org/officeDocument/2006/relationships/image" Target="../media/image274.png"/><Relationship Id="rId434" Type="http://schemas.openxmlformats.org/officeDocument/2006/relationships/customXml" Target="../ink/ink349.xml"/><Relationship Id="rId476" Type="http://schemas.openxmlformats.org/officeDocument/2006/relationships/customXml" Target="../ink/ink370.xml"/><Relationship Id="rId33" Type="http://schemas.openxmlformats.org/officeDocument/2006/relationships/image" Target="../media/image156.png"/><Relationship Id="rId129" Type="http://schemas.openxmlformats.org/officeDocument/2006/relationships/image" Target="../media/image204.png"/><Relationship Id="rId280" Type="http://schemas.openxmlformats.org/officeDocument/2006/relationships/customXml" Target="../ink/ink272.xml"/><Relationship Id="rId336" Type="http://schemas.openxmlformats.org/officeDocument/2006/relationships/customXml" Target="../ink/ink300.xml"/><Relationship Id="rId501" Type="http://schemas.openxmlformats.org/officeDocument/2006/relationships/image" Target="../media/image10.gif"/><Relationship Id="rId75" Type="http://schemas.openxmlformats.org/officeDocument/2006/relationships/image" Target="../media/image177.png"/><Relationship Id="rId140" Type="http://schemas.openxmlformats.org/officeDocument/2006/relationships/customXml" Target="../ink/ink202.xml"/><Relationship Id="rId182" Type="http://schemas.openxmlformats.org/officeDocument/2006/relationships/customXml" Target="../ink/ink223.xml"/><Relationship Id="rId378" Type="http://schemas.openxmlformats.org/officeDocument/2006/relationships/customXml" Target="../ink/ink321.xml"/><Relationship Id="rId403" Type="http://schemas.openxmlformats.org/officeDocument/2006/relationships/image" Target="../media/image341.png"/><Relationship Id="rId6" Type="http://schemas.openxmlformats.org/officeDocument/2006/relationships/customXml" Target="../ink/ink135.xml"/><Relationship Id="rId238" Type="http://schemas.openxmlformats.org/officeDocument/2006/relationships/customXml" Target="../ink/ink251.xml"/><Relationship Id="rId445" Type="http://schemas.openxmlformats.org/officeDocument/2006/relationships/image" Target="../media/image362.png"/><Relationship Id="rId487" Type="http://schemas.openxmlformats.org/officeDocument/2006/relationships/image" Target="../media/image383.png"/><Relationship Id="rId291" Type="http://schemas.openxmlformats.org/officeDocument/2006/relationships/image" Target="../media/image285.png"/><Relationship Id="rId305" Type="http://schemas.openxmlformats.org/officeDocument/2006/relationships/image" Target="../media/image292.png"/><Relationship Id="rId347" Type="http://schemas.openxmlformats.org/officeDocument/2006/relationships/image" Target="../media/image313.png"/><Relationship Id="rId44" Type="http://schemas.openxmlformats.org/officeDocument/2006/relationships/customXml" Target="../ink/ink154.xml"/><Relationship Id="rId86" Type="http://schemas.openxmlformats.org/officeDocument/2006/relationships/customXml" Target="../ink/ink175.xml"/><Relationship Id="rId151" Type="http://schemas.openxmlformats.org/officeDocument/2006/relationships/image" Target="../media/image215.png"/><Relationship Id="rId389" Type="http://schemas.openxmlformats.org/officeDocument/2006/relationships/image" Target="../media/image334.png"/><Relationship Id="rId193" Type="http://schemas.openxmlformats.org/officeDocument/2006/relationships/image" Target="../media/image236.png"/><Relationship Id="rId207" Type="http://schemas.openxmlformats.org/officeDocument/2006/relationships/image" Target="../media/image243.png"/><Relationship Id="rId249" Type="http://schemas.openxmlformats.org/officeDocument/2006/relationships/image" Target="../media/image264.png"/><Relationship Id="rId414" Type="http://schemas.openxmlformats.org/officeDocument/2006/relationships/customXml" Target="../ink/ink339.xml"/><Relationship Id="rId456" Type="http://schemas.openxmlformats.org/officeDocument/2006/relationships/customXml" Target="../ink/ink360.xml"/><Relationship Id="rId498" Type="http://schemas.openxmlformats.org/officeDocument/2006/relationships/customXml" Target="../ink/ink381.xml"/><Relationship Id="rId13" Type="http://schemas.openxmlformats.org/officeDocument/2006/relationships/image" Target="../media/image146.png"/><Relationship Id="rId109" Type="http://schemas.openxmlformats.org/officeDocument/2006/relationships/image" Target="../media/image194.png"/><Relationship Id="rId260" Type="http://schemas.openxmlformats.org/officeDocument/2006/relationships/customXml" Target="../ink/ink262.xml"/><Relationship Id="rId316" Type="http://schemas.openxmlformats.org/officeDocument/2006/relationships/customXml" Target="../ink/ink290.xml"/><Relationship Id="rId55" Type="http://schemas.openxmlformats.org/officeDocument/2006/relationships/image" Target="../media/image167.png"/><Relationship Id="rId97" Type="http://schemas.openxmlformats.org/officeDocument/2006/relationships/image" Target="../media/image188.png"/><Relationship Id="rId120" Type="http://schemas.openxmlformats.org/officeDocument/2006/relationships/customXml" Target="../ink/ink192.xml"/><Relationship Id="rId358" Type="http://schemas.openxmlformats.org/officeDocument/2006/relationships/customXml" Target="../ink/ink311.xml"/><Relationship Id="rId162" Type="http://schemas.openxmlformats.org/officeDocument/2006/relationships/customXml" Target="../ink/ink213.xml"/><Relationship Id="rId218" Type="http://schemas.openxmlformats.org/officeDocument/2006/relationships/customXml" Target="../ink/ink241.xml"/><Relationship Id="rId425" Type="http://schemas.openxmlformats.org/officeDocument/2006/relationships/image" Target="../media/image352.png"/><Relationship Id="rId467" Type="http://schemas.openxmlformats.org/officeDocument/2006/relationships/image" Target="../media/image373.png"/><Relationship Id="rId271" Type="http://schemas.openxmlformats.org/officeDocument/2006/relationships/image" Target="../media/image275.png"/><Relationship Id="rId24" Type="http://schemas.openxmlformats.org/officeDocument/2006/relationships/customXml" Target="../ink/ink144.xml"/><Relationship Id="rId66" Type="http://schemas.openxmlformats.org/officeDocument/2006/relationships/customXml" Target="../ink/ink165.xml"/><Relationship Id="rId131" Type="http://schemas.openxmlformats.org/officeDocument/2006/relationships/image" Target="../media/image205.png"/><Relationship Id="rId327" Type="http://schemas.openxmlformats.org/officeDocument/2006/relationships/image" Target="../media/image303.png"/><Relationship Id="rId369" Type="http://schemas.openxmlformats.org/officeDocument/2006/relationships/image" Target="../media/image324.png"/><Relationship Id="rId173" Type="http://schemas.openxmlformats.org/officeDocument/2006/relationships/image" Target="../media/image226.png"/><Relationship Id="rId229" Type="http://schemas.openxmlformats.org/officeDocument/2006/relationships/image" Target="../media/image254.png"/><Relationship Id="rId380" Type="http://schemas.openxmlformats.org/officeDocument/2006/relationships/customXml" Target="../ink/ink322.xml"/><Relationship Id="rId436" Type="http://schemas.openxmlformats.org/officeDocument/2006/relationships/customXml" Target="../ink/ink350.xml"/><Relationship Id="rId240" Type="http://schemas.openxmlformats.org/officeDocument/2006/relationships/customXml" Target="../ink/ink252.xml"/><Relationship Id="rId478" Type="http://schemas.openxmlformats.org/officeDocument/2006/relationships/customXml" Target="../ink/ink371.xml"/><Relationship Id="rId35" Type="http://schemas.openxmlformats.org/officeDocument/2006/relationships/image" Target="../media/image157.png"/><Relationship Id="rId77" Type="http://schemas.openxmlformats.org/officeDocument/2006/relationships/image" Target="../media/image178.png"/><Relationship Id="rId100" Type="http://schemas.openxmlformats.org/officeDocument/2006/relationships/customXml" Target="../ink/ink182.xml"/><Relationship Id="rId282" Type="http://schemas.openxmlformats.org/officeDocument/2006/relationships/customXml" Target="../ink/ink273.xml"/><Relationship Id="rId338" Type="http://schemas.openxmlformats.org/officeDocument/2006/relationships/customXml" Target="../ink/ink301.xml"/><Relationship Id="rId8" Type="http://schemas.openxmlformats.org/officeDocument/2006/relationships/customXml" Target="../ink/ink136.xml"/><Relationship Id="rId142" Type="http://schemas.openxmlformats.org/officeDocument/2006/relationships/customXml" Target="../ink/ink203.xml"/><Relationship Id="rId184" Type="http://schemas.openxmlformats.org/officeDocument/2006/relationships/customXml" Target="../ink/ink224.xml"/><Relationship Id="rId391" Type="http://schemas.openxmlformats.org/officeDocument/2006/relationships/image" Target="../media/image335.png"/><Relationship Id="rId405" Type="http://schemas.openxmlformats.org/officeDocument/2006/relationships/image" Target="../media/image342.png"/><Relationship Id="rId447" Type="http://schemas.openxmlformats.org/officeDocument/2006/relationships/image" Target="../media/image363.png"/><Relationship Id="rId251" Type="http://schemas.openxmlformats.org/officeDocument/2006/relationships/image" Target="../media/image265.png"/><Relationship Id="rId489" Type="http://schemas.openxmlformats.org/officeDocument/2006/relationships/image" Target="../media/image384.png"/><Relationship Id="rId46" Type="http://schemas.openxmlformats.org/officeDocument/2006/relationships/customXml" Target="../ink/ink155.xml"/><Relationship Id="rId293" Type="http://schemas.openxmlformats.org/officeDocument/2006/relationships/image" Target="../media/image286.png"/><Relationship Id="rId307" Type="http://schemas.openxmlformats.org/officeDocument/2006/relationships/image" Target="../media/image293.png"/><Relationship Id="rId349" Type="http://schemas.openxmlformats.org/officeDocument/2006/relationships/image" Target="../media/image314.png"/><Relationship Id="rId88" Type="http://schemas.openxmlformats.org/officeDocument/2006/relationships/customXml" Target="../ink/ink176.xml"/><Relationship Id="rId111" Type="http://schemas.openxmlformats.org/officeDocument/2006/relationships/image" Target="../media/image195.png"/><Relationship Id="rId153" Type="http://schemas.openxmlformats.org/officeDocument/2006/relationships/image" Target="../media/image216.png"/><Relationship Id="rId195" Type="http://schemas.openxmlformats.org/officeDocument/2006/relationships/image" Target="../media/image237.png"/><Relationship Id="rId209" Type="http://schemas.openxmlformats.org/officeDocument/2006/relationships/image" Target="../media/image244.png"/><Relationship Id="rId360" Type="http://schemas.openxmlformats.org/officeDocument/2006/relationships/customXml" Target="../ink/ink312.xml"/><Relationship Id="rId416" Type="http://schemas.openxmlformats.org/officeDocument/2006/relationships/customXml" Target="../ink/ink340.xml"/><Relationship Id="rId220" Type="http://schemas.openxmlformats.org/officeDocument/2006/relationships/customXml" Target="../ink/ink242.xml"/><Relationship Id="rId458" Type="http://schemas.openxmlformats.org/officeDocument/2006/relationships/customXml" Target="../ink/ink361.xml"/><Relationship Id="rId15" Type="http://schemas.openxmlformats.org/officeDocument/2006/relationships/image" Target="../media/image147.png"/><Relationship Id="rId57" Type="http://schemas.openxmlformats.org/officeDocument/2006/relationships/image" Target="../media/image168.png"/><Relationship Id="rId262" Type="http://schemas.openxmlformats.org/officeDocument/2006/relationships/customXml" Target="../ink/ink263.xml"/><Relationship Id="rId318" Type="http://schemas.openxmlformats.org/officeDocument/2006/relationships/customXml" Target="../ink/ink291.xml"/><Relationship Id="rId99" Type="http://schemas.openxmlformats.org/officeDocument/2006/relationships/image" Target="../media/image189.png"/><Relationship Id="rId122" Type="http://schemas.openxmlformats.org/officeDocument/2006/relationships/customXml" Target="../ink/ink193.xml"/><Relationship Id="rId164" Type="http://schemas.openxmlformats.org/officeDocument/2006/relationships/customXml" Target="../ink/ink214.xml"/><Relationship Id="rId371" Type="http://schemas.openxmlformats.org/officeDocument/2006/relationships/image" Target="../media/image325.png"/><Relationship Id="rId427" Type="http://schemas.openxmlformats.org/officeDocument/2006/relationships/image" Target="../media/image353.png"/><Relationship Id="rId469" Type="http://schemas.openxmlformats.org/officeDocument/2006/relationships/image" Target="../media/image374.png"/><Relationship Id="rId26" Type="http://schemas.openxmlformats.org/officeDocument/2006/relationships/customXml" Target="../ink/ink145.xml"/><Relationship Id="rId231" Type="http://schemas.openxmlformats.org/officeDocument/2006/relationships/image" Target="../media/image255.png"/><Relationship Id="rId273" Type="http://schemas.openxmlformats.org/officeDocument/2006/relationships/image" Target="../media/image276.png"/><Relationship Id="rId329" Type="http://schemas.openxmlformats.org/officeDocument/2006/relationships/image" Target="../media/image304.png"/><Relationship Id="rId480" Type="http://schemas.openxmlformats.org/officeDocument/2006/relationships/customXml" Target="../ink/ink372.xml"/><Relationship Id="rId68" Type="http://schemas.openxmlformats.org/officeDocument/2006/relationships/customXml" Target="../ink/ink166.xml"/><Relationship Id="rId133" Type="http://schemas.openxmlformats.org/officeDocument/2006/relationships/image" Target="../media/image206.png"/><Relationship Id="rId175" Type="http://schemas.openxmlformats.org/officeDocument/2006/relationships/image" Target="../media/image227.png"/><Relationship Id="rId340" Type="http://schemas.openxmlformats.org/officeDocument/2006/relationships/customXml" Target="../ink/ink302.xml"/><Relationship Id="rId200" Type="http://schemas.openxmlformats.org/officeDocument/2006/relationships/customXml" Target="../ink/ink232.xml"/><Relationship Id="rId382" Type="http://schemas.openxmlformats.org/officeDocument/2006/relationships/customXml" Target="../ink/ink323.xml"/><Relationship Id="rId438" Type="http://schemas.openxmlformats.org/officeDocument/2006/relationships/customXml" Target="../ink/ink351.xml"/><Relationship Id="rId242" Type="http://schemas.openxmlformats.org/officeDocument/2006/relationships/customXml" Target="../ink/ink253.xml"/><Relationship Id="rId284" Type="http://schemas.openxmlformats.org/officeDocument/2006/relationships/customXml" Target="../ink/ink274.xml"/><Relationship Id="rId491" Type="http://schemas.openxmlformats.org/officeDocument/2006/relationships/image" Target="../media/image385.png"/><Relationship Id="rId37" Type="http://schemas.openxmlformats.org/officeDocument/2006/relationships/image" Target="../media/image158.png"/><Relationship Id="rId79" Type="http://schemas.openxmlformats.org/officeDocument/2006/relationships/image" Target="../media/image179.png"/><Relationship Id="rId102" Type="http://schemas.openxmlformats.org/officeDocument/2006/relationships/customXml" Target="../ink/ink183.xml"/><Relationship Id="rId144" Type="http://schemas.openxmlformats.org/officeDocument/2006/relationships/customXml" Target="../ink/ink204.xml"/><Relationship Id="rId90" Type="http://schemas.openxmlformats.org/officeDocument/2006/relationships/customXml" Target="../ink/ink177.xml"/><Relationship Id="rId186" Type="http://schemas.openxmlformats.org/officeDocument/2006/relationships/customXml" Target="../ink/ink225.xml"/><Relationship Id="rId351" Type="http://schemas.openxmlformats.org/officeDocument/2006/relationships/image" Target="../media/image315.png"/><Relationship Id="rId393" Type="http://schemas.openxmlformats.org/officeDocument/2006/relationships/image" Target="../media/image336.png"/><Relationship Id="rId407" Type="http://schemas.openxmlformats.org/officeDocument/2006/relationships/image" Target="../media/image343.png"/><Relationship Id="rId449" Type="http://schemas.openxmlformats.org/officeDocument/2006/relationships/image" Target="../media/image364.png"/><Relationship Id="rId211" Type="http://schemas.openxmlformats.org/officeDocument/2006/relationships/image" Target="../media/image245.png"/><Relationship Id="rId253" Type="http://schemas.openxmlformats.org/officeDocument/2006/relationships/image" Target="../media/image266.png"/><Relationship Id="rId295" Type="http://schemas.openxmlformats.org/officeDocument/2006/relationships/image" Target="../media/image287.png"/><Relationship Id="rId309" Type="http://schemas.openxmlformats.org/officeDocument/2006/relationships/image" Target="../media/image294.png"/><Relationship Id="rId460" Type="http://schemas.openxmlformats.org/officeDocument/2006/relationships/customXml" Target="../ink/ink362.xml"/><Relationship Id="rId48" Type="http://schemas.openxmlformats.org/officeDocument/2006/relationships/customXml" Target="../ink/ink156.xml"/><Relationship Id="rId113" Type="http://schemas.openxmlformats.org/officeDocument/2006/relationships/image" Target="../media/image196.png"/><Relationship Id="rId320" Type="http://schemas.openxmlformats.org/officeDocument/2006/relationships/customXml" Target="../ink/ink292.xml"/><Relationship Id="rId155" Type="http://schemas.openxmlformats.org/officeDocument/2006/relationships/image" Target="../media/image217.png"/><Relationship Id="rId197" Type="http://schemas.openxmlformats.org/officeDocument/2006/relationships/image" Target="../media/image238.png"/><Relationship Id="rId362" Type="http://schemas.openxmlformats.org/officeDocument/2006/relationships/customXml" Target="../ink/ink313.xml"/><Relationship Id="rId418" Type="http://schemas.openxmlformats.org/officeDocument/2006/relationships/customXml" Target="../ink/ink341.xml"/><Relationship Id="rId222" Type="http://schemas.openxmlformats.org/officeDocument/2006/relationships/customXml" Target="../ink/ink243.xml"/><Relationship Id="rId264" Type="http://schemas.openxmlformats.org/officeDocument/2006/relationships/customXml" Target="../ink/ink264.xml"/><Relationship Id="rId471" Type="http://schemas.openxmlformats.org/officeDocument/2006/relationships/image" Target="../media/image375.png"/><Relationship Id="rId17" Type="http://schemas.openxmlformats.org/officeDocument/2006/relationships/image" Target="../media/image148.png"/><Relationship Id="rId59" Type="http://schemas.openxmlformats.org/officeDocument/2006/relationships/image" Target="../media/image169.png"/><Relationship Id="rId124" Type="http://schemas.openxmlformats.org/officeDocument/2006/relationships/customXml" Target="../ink/ink194.xml"/><Relationship Id="rId70" Type="http://schemas.openxmlformats.org/officeDocument/2006/relationships/customXml" Target="../ink/ink167.xml"/><Relationship Id="rId166" Type="http://schemas.openxmlformats.org/officeDocument/2006/relationships/customXml" Target="../ink/ink215.xml"/><Relationship Id="rId331" Type="http://schemas.openxmlformats.org/officeDocument/2006/relationships/image" Target="../media/image305.png"/><Relationship Id="rId373" Type="http://schemas.openxmlformats.org/officeDocument/2006/relationships/image" Target="../media/image326.png"/><Relationship Id="rId429" Type="http://schemas.openxmlformats.org/officeDocument/2006/relationships/image" Target="../media/image354.png"/><Relationship Id="rId1" Type="http://schemas.openxmlformats.org/officeDocument/2006/relationships/slideLayout" Target="../slideLayouts/slideLayout2.xml"/><Relationship Id="rId233" Type="http://schemas.openxmlformats.org/officeDocument/2006/relationships/image" Target="../media/image256.png"/><Relationship Id="rId440" Type="http://schemas.openxmlformats.org/officeDocument/2006/relationships/customXml" Target="../ink/ink352.xml"/><Relationship Id="rId28" Type="http://schemas.openxmlformats.org/officeDocument/2006/relationships/customXml" Target="../ink/ink146.xml"/><Relationship Id="rId275" Type="http://schemas.openxmlformats.org/officeDocument/2006/relationships/image" Target="../media/image277.png"/><Relationship Id="rId300" Type="http://schemas.openxmlformats.org/officeDocument/2006/relationships/customXml" Target="../ink/ink282.xml"/><Relationship Id="rId482" Type="http://schemas.openxmlformats.org/officeDocument/2006/relationships/customXml" Target="../ink/ink373.xml"/><Relationship Id="rId81" Type="http://schemas.openxmlformats.org/officeDocument/2006/relationships/image" Target="../media/image180.png"/><Relationship Id="rId135" Type="http://schemas.openxmlformats.org/officeDocument/2006/relationships/image" Target="../media/image207.png"/><Relationship Id="rId177" Type="http://schemas.openxmlformats.org/officeDocument/2006/relationships/image" Target="../media/image228.png"/><Relationship Id="rId342" Type="http://schemas.openxmlformats.org/officeDocument/2006/relationships/customXml" Target="../ink/ink303.xml"/><Relationship Id="rId384" Type="http://schemas.openxmlformats.org/officeDocument/2006/relationships/customXml" Target="../ink/ink324.xml"/><Relationship Id="rId202" Type="http://schemas.openxmlformats.org/officeDocument/2006/relationships/customXml" Target="../ink/ink233.xml"/><Relationship Id="rId244" Type="http://schemas.openxmlformats.org/officeDocument/2006/relationships/customXml" Target="../ink/ink254.xml"/><Relationship Id="rId39" Type="http://schemas.openxmlformats.org/officeDocument/2006/relationships/image" Target="../media/image159.png"/><Relationship Id="rId286" Type="http://schemas.openxmlformats.org/officeDocument/2006/relationships/customXml" Target="../ink/ink275.xml"/><Relationship Id="rId451" Type="http://schemas.openxmlformats.org/officeDocument/2006/relationships/image" Target="../media/image365.png"/><Relationship Id="rId493" Type="http://schemas.openxmlformats.org/officeDocument/2006/relationships/image" Target="../media/image386.png"/><Relationship Id="rId50" Type="http://schemas.openxmlformats.org/officeDocument/2006/relationships/customXml" Target="../ink/ink157.xml"/><Relationship Id="rId104" Type="http://schemas.openxmlformats.org/officeDocument/2006/relationships/customXml" Target="../ink/ink184.xml"/><Relationship Id="rId146" Type="http://schemas.openxmlformats.org/officeDocument/2006/relationships/customXml" Target="../ink/ink205.xml"/><Relationship Id="rId188" Type="http://schemas.openxmlformats.org/officeDocument/2006/relationships/customXml" Target="../ink/ink226.xml"/><Relationship Id="rId311" Type="http://schemas.openxmlformats.org/officeDocument/2006/relationships/image" Target="../media/image295.png"/><Relationship Id="rId353" Type="http://schemas.openxmlformats.org/officeDocument/2006/relationships/image" Target="../media/image316.png"/><Relationship Id="rId395" Type="http://schemas.openxmlformats.org/officeDocument/2006/relationships/image" Target="../media/image337.png"/><Relationship Id="rId409" Type="http://schemas.openxmlformats.org/officeDocument/2006/relationships/image" Target="../media/image344.png"/><Relationship Id="rId92" Type="http://schemas.openxmlformats.org/officeDocument/2006/relationships/customXml" Target="../ink/ink178.xml"/><Relationship Id="rId213" Type="http://schemas.openxmlformats.org/officeDocument/2006/relationships/image" Target="../media/image246.png"/><Relationship Id="rId420" Type="http://schemas.openxmlformats.org/officeDocument/2006/relationships/customXml" Target="../ink/ink342.xml"/><Relationship Id="rId255" Type="http://schemas.openxmlformats.org/officeDocument/2006/relationships/image" Target="../media/image267.png"/><Relationship Id="rId297" Type="http://schemas.openxmlformats.org/officeDocument/2006/relationships/image" Target="../media/image288.png"/><Relationship Id="rId462" Type="http://schemas.openxmlformats.org/officeDocument/2006/relationships/customXml" Target="../ink/ink363.xml"/><Relationship Id="rId115" Type="http://schemas.openxmlformats.org/officeDocument/2006/relationships/image" Target="../media/image197.png"/><Relationship Id="rId157" Type="http://schemas.openxmlformats.org/officeDocument/2006/relationships/image" Target="../media/image218.png"/><Relationship Id="rId322" Type="http://schemas.openxmlformats.org/officeDocument/2006/relationships/customXml" Target="../ink/ink293.xml"/><Relationship Id="rId364" Type="http://schemas.openxmlformats.org/officeDocument/2006/relationships/customXml" Target="../ink/ink314.xml"/><Relationship Id="rId61" Type="http://schemas.openxmlformats.org/officeDocument/2006/relationships/image" Target="../media/image170.png"/><Relationship Id="rId199" Type="http://schemas.openxmlformats.org/officeDocument/2006/relationships/image" Target="../media/image239.png"/><Relationship Id="rId19" Type="http://schemas.openxmlformats.org/officeDocument/2006/relationships/image" Target="../media/image149.png"/><Relationship Id="rId224" Type="http://schemas.openxmlformats.org/officeDocument/2006/relationships/customXml" Target="../ink/ink244.xml"/><Relationship Id="rId266" Type="http://schemas.openxmlformats.org/officeDocument/2006/relationships/customXml" Target="../ink/ink265.xml"/><Relationship Id="rId431" Type="http://schemas.openxmlformats.org/officeDocument/2006/relationships/image" Target="../media/image355.png"/><Relationship Id="rId473" Type="http://schemas.openxmlformats.org/officeDocument/2006/relationships/image" Target="../media/image376.png"/><Relationship Id="rId30" Type="http://schemas.openxmlformats.org/officeDocument/2006/relationships/customXml" Target="../ink/ink147.xml"/><Relationship Id="rId126" Type="http://schemas.openxmlformats.org/officeDocument/2006/relationships/customXml" Target="../ink/ink195.xml"/><Relationship Id="rId168" Type="http://schemas.openxmlformats.org/officeDocument/2006/relationships/customXml" Target="../ink/ink216.xml"/><Relationship Id="rId333" Type="http://schemas.openxmlformats.org/officeDocument/2006/relationships/image" Target="../media/image306.png"/><Relationship Id="rId72" Type="http://schemas.openxmlformats.org/officeDocument/2006/relationships/customXml" Target="../ink/ink168.xml"/><Relationship Id="rId375" Type="http://schemas.openxmlformats.org/officeDocument/2006/relationships/image" Target="../media/image327.png"/><Relationship Id="rId3" Type="http://schemas.openxmlformats.org/officeDocument/2006/relationships/image" Target="../media/image141.png"/><Relationship Id="rId235" Type="http://schemas.openxmlformats.org/officeDocument/2006/relationships/image" Target="../media/image257.png"/><Relationship Id="rId277" Type="http://schemas.openxmlformats.org/officeDocument/2006/relationships/image" Target="../media/image278.png"/><Relationship Id="rId400" Type="http://schemas.openxmlformats.org/officeDocument/2006/relationships/customXml" Target="../ink/ink332.xml"/><Relationship Id="rId442" Type="http://schemas.openxmlformats.org/officeDocument/2006/relationships/customXml" Target="../ink/ink353.xml"/><Relationship Id="rId484" Type="http://schemas.openxmlformats.org/officeDocument/2006/relationships/customXml" Target="../ink/ink374.xml"/><Relationship Id="rId137" Type="http://schemas.openxmlformats.org/officeDocument/2006/relationships/image" Target="../media/image208.png"/><Relationship Id="rId302" Type="http://schemas.openxmlformats.org/officeDocument/2006/relationships/customXml" Target="../ink/ink283.xml"/><Relationship Id="rId344" Type="http://schemas.openxmlformats.org/officeDocument/2006/relationships/customXml" Target="../ink/ink304.xml"/><Relationship Id="rId41" Type="http://schemas.openxmlformats.org/officeDocument/2006/relationships/image" Target="../media/image160.png"/><Relationship Id="rId83" Type="http://schemas.openxmlformats.org/officeDocument/2006/relationships/image" Target="../media/image181.png"/><Relationship Id="rId179" Type="http://schemas.openxmlformats.org/officeDocument/2006/relationships/image" Target="../media/image229.png"/><Relationship Id="rId386" Type="http://schemas.openxmlformats.org/officeDocument/2006/relationships/customXml" Target="../ink/ink325.xml"/><Relationship Id="rId190" Type="http://schemas.openxmlformats.org/officeDocument/2006/relationships/customXml" Target="../ink/ink227.xml"/><Relationship Id="rId204" Type="http://schemas.openxmlformats.org/officeDocument/2006/relationships/customXml" Target="../ink/ink234.xml"/><Relationship Id="rId246" Type="http://schemas.openxmlformats.org/officeDocument/2006/relationships/customXml" Target="../ink/ink255.xml"/><Relationship Id="rId288" Type="http://schemas.openxmlformats.org/officeDocument/2006/relationships/customXml" Target="../ink/ink276.xml"/><Relationship Id="rId411" Type="http://schemas.openxmlformats.org/officeDocument/2006/relationships/image" Target="../media/image345.png"/><Relationship Id="rId453" Type="http://schemas.openxmlformats.org/officeDocument/2006/relationships/image" Target="../media/image366.png"/><Relationship Id="rId106" Type="http://schemas.openxmlformats.org/officeDocument/2006/relationships/customXml" Target="../ink/ink185.xml"/><Relationship Id="rId313" Type="http://schemas.openxmlformats.org/officeDocument/2006/relationships/image" Target="../media/image296.png"/><Relationship Id="rId495" Type="http://schemas.openxmlformats.org/officeDocument/2006/relationships/image" Target="../media/image387.png"/></Relationships>
</file>

<file path=ppt/slides/_rels/slide7.xml.rels><?xml version="1.0" encoding="UTF-8" standalone="yes"?>
<Relationships xmlns="http://schemas.openxmlformats.org/package/2006/relationships"><Relationship Id="rId8" Type="http://schemas.openxmlformats.org/officeDocument/2006/relationships/image" Target="../media/image396.png"/><Relationship Id="rId3" Type="http://schemas.openxmlformats.org/officeDocument/2006/relationships/image" Target="../media/image390.png"/><Relationship Id="rId7" Type="http://schemas.openxmlformats.org/officeDocument/2006/relationships/customXml" Target="../ink/ink383.xml"/><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391.jpeg"/><Relationship Id="rId5" Type="http://schemas.openxmlformats.org/officeDocument/2006/relationships/image" Target="../media/image394.png"/><Relationship Id="rId4" Type="http://schemas.openxmlformats.org/officeDocument/2006/relationships/customXml" Target="../ink/ink382.xml"/></Relationships>
</file>

<file path=ppt/slides/_rels/slide8.xml.rels><?xml version="1.0" encoding="UTF-8" standalone="yes"?>
<Relationships xmlns="http://schemas.openxmlformats.org/package/2006/relationships"><Relationship Id="rId26" Type="http://schemas.openxmlformats.org/officeDocument/2006/relationships/customXml" Target="../ink/ink396.xml"/><Relationship Id="rId21" Type="http://schemas.openxmlformats.org/officeDocument/2006/relationships/image" Target="../media/image406.png"/><Relationship Id="rId42" Type="http://schemas.openxmlformats.org/officeDocument/2006/relationships/customXml" Target="../ink/ink404.xml"/><Relationship Id="rId47" Type="http://schemas.openxmlformats.org/officeDocument/2006/relationships/image" Target="../media/image419.png"/><Relationship Id="rId63" Type="http://schemas.openxmlformats.org/officeDocument/2006/relationships/image" Target="../media/image427.png"/><Relationship Id="rId68" Type="http://schemas.openxmlformats.org/officeDocument/2006/relationships/customXml" Target="../ink/ink417.xml"/><Relationship Id="rId84" Type="http://schemas.openxmlformats.org/officeDocument/2006/relationships/customXml" Target="../ink/ink425.xml"/><Relationship Id="rId89" Type="http://schemas.openxmlformats.org/officeDocument/2006/relationships/image" Target="../media/image440.png"/><Relationship Id="rId16" Type="http://schemas.openxmlformats.org/officeDocument/2006/relationships/customXml" Target="../ink/ink391.xml"/><Relationship Id="rId11" Type="http://schemas.openxmlformats.org/officeDocument/2006/relationships/image" Target="../media/image401.png"/><Relationship Id="rId32" Type="http://schemas.openxmlformats.org/officeDocument/2006/relationships/customXml" Target="../ink/ink399.xml"/><Relationship Id="rId37" Type="http://schemas.openxmlformats.org/officeDocument/2006/relationships/image" Target="../media/image414.png"/><Relationship Id="rId53" Type="http://schemas.openxmlformats.org/officeDocument/2006/relationships/image" Target="../media/image422.png"/><Relationship Id="rId58" Type="http://schemas.openxmlformats.org/officeDocument/2006/relationships/customXml" Target="../ink/ink412.xml"/><Relationship Id="rId74" Type="http://schemas.openxmlformats.org/officeDocument/2006/relationships/customXml" Target="../ink/ink420.xml"/><Relationship Id="rId79" Type="http://schemas.openxmlformats.org/officeDocument/2006/relationships/image" Target="../media/image435.png"/><Relationship Id="rId5" Type="http://schemas.openxmlformats.org/officeDocument/2006/relationships/image" Target="../media/image398.png"/><Relationship Id="rId90" Type="http://schemas.openxmlformats.org/officeDocument/2006/relationships/customXml" Target="../ink/ink428.xml"/><Relationship Id="rId22" Type="http://schemas.openxmlformats.org/officeDocument/2006/relationships/customXml" Target="../ink/ink394.xml"/><Relationship Id="rId27" Type="http://schemas.openxmlformats.org/officeDocument/2006/relationships/image" Target="../media/image409.png"/><Relationship Id="rId43" Type="http://schemas.openxmlformats.org/officeDocument/2006/relationships/image" Target="../media/image417.png"/><Relationship Id="rId48" Type="http://schemas.openxmlformats.org/officeDocument/2006/relationships/customXml" Target="../ink/ink407.xml"/><Relationship Id="rId64" Type="http://schemas.openxmlformats.org/officeDocument/2006/relationships/customXml" Target="../ink/ink415.xml"/><Relationship Id="rId69" Type="http://schemas.openxmlformats.org/officeDocument/2006/relationships/image" Target="../media/image430.png"/><Relationship Id="rId8" Type="http://schemas.openxmlformats.org/officeDocument/2006/relationships/customXml" Target="../ink/ink387.xml"/><Relationship Id="rId51" Type="http://schemas.openxmlformats.org/officeDocument/2006/relationships/image" Target="../media/image421.png"/><Relationship Id="rId72" Type="http://schemas.openxmlformats.org/officeDocument/2006/relationships/customXml" Target="../ink/ink419.xml"/><Relationship Id="rId80" Type="http://schemas.openxmlformats.org/officeDocument/2006/relationships/customXml" Target="../ink/ink423.xml"/><Relationship Id="rId85" Type="http://schemas.openxmlformats.org/officeDocument/2006/relationships/image" Target="../media/image438.png"/><Relationship Id="rId93" Type="http://schemas.openxmlformats.org/officeDocument/2006/relationships/image" Target="../media/image442.png"/><Relationship Id="rId3" Type="http://schemas.openxmlformats.org/officeDocument/2006/relationships/image" Target="../media/image397.png"/><Relationship Id="rId12" Type="http://schemas.openxmlformats.org/officeDocument/2006/relationships/customXml" Target="../ink/ink389.xml"/><Relationship Id="rId17" Type="http://schemas.openxmlformats.org/officeDocument/2006/relationships/image" Target="../media/image404.png"/><Relationship Id="rId25" Type="http://schemas.openxmlformats.org/officeDocument/2006/relationships/image" Target="../media/image408.png"/><Relationship Id="rId33" Type="http://schemas.openxmlformats.org/officeDocument/2006/relationships/image" Target="../media/image412.png"/><Relationship Id="rId38" Type="http://schemas.openxmlformats.org/officeDocument/2006/relationships/customXml" Target="../ink/ink402.xml"/><Relationship Id="rId46" Type="http://schemas.openxmlformats.org/officeDocument/2006/relationships/customXml" Target="../ink/ink406.xml"/><Relationship Id="rId59" Type="http://schemas.openxmlformats.org/officeDocument/2006/relationships/image" Target="../media/image425.png"/><Relationship Id="rId67" Type="http://schemas.openxmlformats.org/officeDocument/2006/relationships/image" Target="../media/image429.png"/><Relationship Id="rId20" Type="http://schemas.openxmlformats.org/officeDocument/2006/relationships/customXml" Target="../ink/ink393.xml"/><Relationship Id="rId41" Type="http://schemas.openxmlformats.org/officeDocument/2006/relationships/image" Target="../media/image416.png"/><Relationship Id="rId54" Type="http://schemas.openxmlformats.org/officeDocument/2006/relationships/customXml" Target="../ink/ink410.xml"/><Relationship Id="rId62" Type="http://schemas.openxmlformats.org/officeDocument/2006/relationships/customXml" Target="../ink/ink414.xml"/><Relationship Id="rId70" Type="http://schemas.openxmlformats.org/officeDocument/2006/relationships/customXml" Target="../ink/ink418.xml"/><Relationship Id="rId75" Type="http://schemas.openxmlformats.org/officeDocument/2006/relationships/image" Target="../media/image433.png"/><Relationship Id="rId83" Type="http://schemas.openxmlformats.org/officeDocument/2006/relationships/image" Target="../media/image437.png"/><Relationship Id="rId88" Type="http://schemas.openxmlformats.org/officeDocument/2006/relationships/customXml" Target="../ink/ink427.xml"/><Relationship Id="rId91" Type="http://schemas.openxmlformats.org/officeDocument/2006/relationships/image" Target="../media/image441.png"/><Relationship Id="rId1" Type="http://schemas.openxmlformats.org/officeDocument/2006/relationships/slideLayout" Target="../slideLayouts/slideLayout2.xml"/><Relationship Id="rId6" Type="http://schemas.openxmlformats.org/officeDocument/2006/relationships/customXml" Target="../ink/ink386.xml"/><Relationship Id="rId15" Type="http://schemas.openxmlformats.org/officeDocument/2006/relationships/image" Target="../media/image403.png"/><Relationship Id="rId23" Type="http://schemas.openxmlformats.org/officeDocument/2006/relationships/image" Target="../media/image407.png"/><Relationship Id="rId28" Type="http://schemas.openxmlformats.org/officeDocument/2006/relationships/customXml" Target="../ink/ink397.xml"/><Relationship Id="rId36" Type="http://schemas.openxmlformats.org/officeDocument/2006/relationships/customXml" Target="../ink/ink401.xml"/><Relationship Id="rId49" Type="http://schemas.openxmlformats.org/officeDocument/2006/relationships/image" Target="../media/image420.png"/><Relationship Id="rId57" Type="http://schemas.openxmlformats.org/officeDocument/2006/relationships/image" Target="../media/image424.png"/><Relationship Id="rId10" Type="http://schemas.openxmlformats.org/officeDocument/2006/relationships/customXml" Target="../ink/ink388.xml"/><Relationship Id="rId31" Type="http://schemas.openxmlformats.org/officeDocument/2006/relationships/image" Target="../media/image411.png"/><Relationship Id="rId44" Type="http://schemas.openxmlformats.org/officeDocument/2006/relationships/customXml" Target="../ink/ink405.xml"/><Relationship Id="rId52" Type="http://schemas.openxmlformats.org/officeDocument/2006/relationships/customXml" Target="../ink/ink409.xml"/><Relationship Id="rId60" Type="http://schemas.openxmlformats.org/officeDocument/2006/relationships/customXml" Target="../ink/ink413.xml"/><Relationship Id="rId65" Type="http://schemas.openxmlformats.org/officeDocument/2006/relationships/image" Target="../media/image428.png"/><Relationship Id="rId73" Type="http://schemas.openxmlformats.org/officeDocument/2006/relationships/image" Target="../media/image432.png"/><Relationship Id="rId78" Type="http://schemas.openxmlformats.org/officeDocument/2006/relationships/customXml" Target="../ink/ink422.xml"/><Relationship Id="rId81" Type="http://schemas.openxmlformats.org/officeDocument/2006/relationships/image" Target="../media/image436.png"/><Relationship Id="rId86" Type="http://schemas.openxmlformats.org/officeDocument/2006/relationships/customXml" Target="../ink/ink426.xml"/><Relationship Id="rId4" Type="http://schemas.openxmlformats.org/officeDocument/2006/relationships/customXml" Target="../ink/ink385.xml"/><Relationship Id="rId9" Type="http://schemas.openxmlformats.org/officeDocument/2006/relationships/image" Target="../media/image400.png"/><Relationship Id="rId13" Type="http://schemas.openxmlformats.org/officeDocument/2006/relationships/image" Target="../media/image402.png"/><Relationship Id="rId18" Type="http://schemas.openxmlformats.org/officeDocument/2006/relationships/customXml" Target="../ink/ink392.xml"/><Relationship Id="rId39" Type="http://schemas.openxmlformats.org/officeDocument/2006/relationships/image" Target="../media/image415.png"/><Relationship Id="rId34" Type="http://schemas.openxmlformats.org/officeDocument/2006/relationships/customXml" Target="../ink/ink400.xml"/><Relationship Id="rId50" Type="http://schemas.openxmlformats.org/officeDocument/2006/relationships/customXml" Target="../ink/ink408.xml"/><Relationship Id="rId55" Type="http://schemas.openxmlformats.org/officeDocument/2006/relationships/image" Target="../media/image423.png"/><Relationship Id="rId76" Type="http://schemas.openxmlformats.org/officeDocument/2006/relationships/customXml" Target="../ink/ink421.xml"/><Relationship Id="rId7" Type="http://schemas.openxmlformats.org/officeDocument/2006/relationships/image" Target="../media/image399.png"/><Relationship Id="rId71" Type="http://schemas.openxmlformats.org/officeDocument/2006/relationships/image" Target="../media/image431.png"/><Relationship Id="rId92" Type="http://schemas.openxmlformats.org/officeDocument/2006/relationships/customXml" Target="../ink/ink429.xml"/><Relationship Id="rId2" Type="http://schemas.openxmlformats.org/officeDocument/2006/relationships/customXml" Target="../ink/ink384.xml"/><Relationship Id="rId29" Type="http://schemas.openxmlformats.org/officeDocument/2006/relationships/image" Target="../media/image410.png"/><Relationship Id="rId24" Type="http://schemas.openxmlformats.org/officeDocument/2006/relationships/customXml" Target="../ink/ink395.xml"/><Relationship Id="rId40" Type="http://schemas.openxmlformats.org/officeDocument/2006/relationships/customXml" Target="../ink/ink403.xml"/><Relationship Id="rId45" Type="http://schemas.openxmlformats.org/officeDocument/2006/relationships/image" Target="../media/image418.png"/><Relationship Id="rId66" Type="http://schemas.openxmlformats.org/officeDocument/2006/relationships/customXml" Target="../ink/ink416.xml"/><Relationship Id="rId87" Type="http://schemas.openxmlformats.org/officeDocument/2006/relationships/image" Target="../media/image439.png"/><Relationship Id="rId61" Type="http://schemas.openxmlformats.org/officeDocument/2006/relationships/image" Target="../media/image426.png"/><Relationship Id="rId82" Type="http://schemas.openxmlformats.org/officeDocument/2006/relationships/customXml" Target="../ink/ink424.xml"/><Relationship Id="rId19" Type="http://schemas.openxmlformats.org/officeDocument/2006/relationships/image" Target="../media/image405.png"/><Relationship Id="rId14" Type="http://schemas.openxmlformats.org/officeDocument/2006/relationships/customXml" Target="../ink/ink390.xml"/><Relationship Id="rId30" Type="http://schemas.openxmlformats.org/officeDocument/2006/relationships/customXml" Target="../ink/ink398.xml"/><Relationship Id="rId35" Type="http://schemas.openxmlformats.org/officeDocument/2006/relationships/image" Target="../media/image413.png"/><Relationship Id="rId56" Type="http://schemas.openxmlformats.org/officeDocument/2006/relationships/customXml" Target="../ink/ink411.xml"/><Relationship Id="rId77" Type="http://schemas.openxmlformats.org/officeDocument/2006/relationships/image" Target="../media/image434.png"/></Relationships>
</file>

<file path=ppt/slides/_rels/slide9.xml.rels><?xml version="1.0" encoding="UTF-8" standalone="yes"?>
<Relationships xmlns="http://schemas.openxmlformats.org/package/2006/relationships"><Relationship Id="rId8" Type="http://schemas.openxmlformats.org/officeDocument/2006/relationships/customXml" Target="../ink/ink433.xml"/><Relationship Id="rId13" Type="http://schemas.openxmlformats.org/officeDocument/2006/relationships/image" Target="../media/image448.png"/><Relationship Id="rId18" Type="http://schemas.openxmlformats.org/officeDocument/2006/relationships/customXml" Target="../ink/ink438.xml"/><Relationship Id="rId3" Type="http://schemas.openxmlformats.org/officeDocument/2006/relationships/image" Target="../media/image443.png"/><Relationship Id="rId7" Type="http://schemas.openxmlformats.org/officeDocument/2006/relationships/image" Target="../media/image445.png"/><Relationship Id="rId12" Type="http://schemas.openxmlformats.org/officeDocument/2006/relationships/customXml" Target="../ink/ink435.xml"/><Relationship Id="rId17" Type="http://schemas.openxmlformats.org/officeDocument/2006/relationships/image" Target="../media/image450.png"/><Relationship Id="rId2" Type="http://schemas.openxmlformats.org/officeDocument/2006/relationships/customXml" Target="../ink/ink430.xml"/><Relationship Id="rId16" Type="http://schemas.openxmlformats.org/officeDocument/2006/relationships/customXml" Target="../ink/ink437.xml"/><Relationship Id="rId1" Type="http://schemas.openxmlformats.org/officeDocument/2006/relationships/slideLayout" Target="../slideLayouts/slideLayout2.xml"/><Relationship Id="rId6" Type="http://schemas.openxmlformats.org/officeDocument/2006/relationships/customXml" Target="../ink/ink432.xml"/><Relationship Id="rId11" Type="http://schemas.openxmlformats.org/officeDocument/2006/relationships/image" Target="../media/image447.png"/><Relationship Id="rId5" Type="http://schemas.openxmlformats.org/officeDocument/2006/relationships/image" Target="../media/image444.png"/><Relationship Id="rId15" Type="http://schemas.openxmlformats.org/officeDocument/2006/relationships/image" Target="../media/image449.png"/><Relationship Id="rId10" Type="http://schemas.openxmlformats.org/officeDocument/2006/relationships/customXml" Target="../ink/ink434.xml"/><Relationship Id="rId19" Type="http://schemas.openxmlformats.org/officeDocument/2006/relationships/image" Target="../media/image451.png"/><Relationship Id="rId4" Type="http://schemas.openxmlformats.org/officeDocument/2006/relationships/customXml" Target="../ink/ink431.xml"/><Relationship Id="rId9" Type="http://schemas.openxmlformats.org/officeDocument/2006/relationships/image" Target="../media/image446.png"/><Relationship Id="rId14" Type="http://schemas.openxmlformats.org/officeDocument/2006/relationships/customXml" Target="../ink/ink436.xml"/></Relationships>
</file>

<file path=ppt/slides/_rels/slide10.xml.rels><?xml version="1.0" encoding="UTF-8" standalone="yes"?>
<Relationships xmlns="http://schemas.openxmlformats.org/package/2006/relationships"><Relationship Id="rId26" Type="http://schemas.openxmlformats.org/officeDocument/2006/relationships/customXml" Target="../ink/ink449.xml"/><Relationship Id="rId21" Type="http://schemas.openxmlformats.org/officeDocument/2006/relationships/image" Target="../media/image462.png"/><Relationship Id="rId42" Type="http://schemas.openxmlformats.org/officeDocument/2006/relationships/customXml" Target="../ink/ink457.xml"/><Relationship Id="rId47" Type="http://schemas.openxmlformats.org/officeDocument/2006/relationships/image" Target="../media/image475.png"/><Relationship Id="rId63" Type="http://schemas.openxmlformats.org/officeDocument/2006/relationships/image" Target="../media/image483.png"/><Relationship Id="rId68" Type="http://schemas.openxmlformats.org/officeDocument/2006/relationships/customXml" Target="../ink/ink470.xml"/><Relationship Id="rId84" Type="http://schemas.openxmlformats.org/officeDocument/2006/relationships/customXml" Target="../ink/ink478.xml"/><Relationship Id="rId16" Type="http://schemas.openxmlformats.org/officeDocument/2006/relationships/customXml" Target="../ink/ink444.xml"/><Relationship Id="rId11" Type="http://schemas.openxmlformats.org/officeDocument/2006/relationships/image" Target="../media/image457.png"/><Relationship Id="rId32" Type="http://schemas.openxmlformats.org/officeDocument/2006/relationships/customXml" Target="../ink/ink452.xml"/><Relationship Id="rId37" Type="http://schemas.openxmlformats.org/officeDocument/2006/relationships/image" Target="../media/image470.png"/><Relationship Id="rId53" Type="http://schemas.openxmlformats.org/officeDocument/2006/relationships/image" Target="../media/image478.png"/><Relationship Id="rId58" Type="http://schemas.openxmlformats.org/officeDocument/2006/relationships/customXml" Target="../ink/ink465.xml"/><Relationship Id="rId74" Type="http://schemas.openxmlformats.org/officeDocument/2006/relationships/customXml" Target="../ink/ink473.xml"/><Relationship Id="rId79" Type="http://schemas.openxmlformats.org/officeDocument/2006/relationships/image" Target="../media/image491.png"/><Relationship Id="rId5" Type="http://schemas.openxmlformats.org/officeDocument/2006/relationships/image" Target="../media/image394.jpeg"/><Relationship Id="rId19" Type="http://schemas.openxmlformats.org/officeDocument/2006/relationships/image" Target="../media/image461.png"/><Relationship Id="rId14" Type="http://schemas.openxmlformats.org/officeDocument/2006/relationships/customXml" Target="../ink/ink443.xml"/><Relationship Id="rId22" Type="http://schemas.openxmlformats.org/officeDocument/2006/relationships/customXml" Target="../ink/ink447.xml"/><Relationship Id="rId27" Type="http://schemas.openxmlformats.org/officeDocument/2006/relationships/image" Target="../media/image465.png"/><Relationship Id="rId30" Type="http://schemas.openxmlformats.org/officeDocument/2006/relationships/customXml" Target="../ink/ink451.xml"/><Relationship Id="rId35" Type="http://schemas.openxmlformats.org/officeDocument/2006/relationships/image" Target="../media/image469.png"/><Relationship Id="rId43" Type="http://schemas.openxmlformats.org/officeDocument/2006/relationships/image" Target="../media/image473.png"/><Relationship Id="rId48" Type="http://schemas.openxmlformats.org/officeDocument/2006/relationships/customXml" Target="../ink/ink460.xml"/><Relationship Id="rId56" Type="http://schemas.openxmlformats.org/officeDocument/2006/relationships/customXml" Target="../ink/ink464.xml"/><Relationship Id="rId64" Type="http://schemas.openxmlformats.org/officeDocument/2006/relationships/customXml" Target="../ink/ink468.xml"/><Relationship Id="rId69" Type="http://schemas.openxmlformats.org/officeDocument/2006/relationships/image" Target="../media/image486.png"/><Relationship Id="rId77" Type="http://schemas.openxmlformats.org/officeDocument/2006/relationships/image" Target="../media/image490.png"/><Relationship Id="rId8" Type="http://schemas.openxmlformats.org/officeDocument/2006/relationships/customXml" Target="../ink/ink440.xml"/><Relationship Id="rId51" Type="http://schemas.openxmlformats.org/officeDocument/2006/relationships/image" Target="../media/image477.png"/><Relationship Id="rId72" Type="http://schemas.openxmlformats.org/officeDocument/2006/relationships/customXml" Target="../ink/ink472.xml"/><Relationship Id="rId80" Type="http://schemas.openxmlformats.org/officeDocument/2006/relationships/customXml" Target="../ink/ink476.xml"/><Relationship Id="rId85" Type="http://schemas.openxmlformats.org/officeDocument/2006/relationships/image" Target="../media/image494.png"/><Relationship Id="rId3" Type="http://schemas.openxmlformats.org/officeDocument/2006/relationships/image" Target="../media/image392.png"/><Relationship Id="rId12" Type="http://schemas.openxmlformats.org/officeDocument/2006/relationships/customXml" Target="../ink/ink442.xml"/><Relationship Id="rId17" Type="http://schemas.openxmlformats.org/officeDocument/2006/relationships/image" Target="../media/image460.png"/><Relationship Id="rId25" Type="http://schemas.openxmlformats.org/officeDocument/2006/relationships/image" Target="../media/image464.png"/><Relationship Id="rId33" Type="http://schemas.openxmlformats.org/officeDocument/2006/relationships/image" Target="../media/image468.png"/><Relationship Id="rId38" Type="http://schemas.openxmlformats.org/officeDocument/2006/relationships/customXml" Target="../ink/ink455.xml"/><Relationship Id="rId46" Type="http://schemas.openxmlformats.org/officeDocument/2006/relationships/customXml" Target="../ink/ink459.xml"/><Relationship Id="rId59" Type="http://schemas.openxmlformats.org/officeDocument/2006/relationships/image" Target="../media/image481.png"/><Relationship Id="rId67" Type="http://schemas.openxmlformats.org/officeDocument/2006/relationships/image" Target="../media/image485.png"/><Relationship Id="rId20" Type="http://schemas.openxmlformats.org/officeDocument/2006/relationships/customXml" Target="../ink/ink446.xml"/><Relationship Id="rId41" Type="http://schemas.openxmlformats.org/officeDocument/2006/relationships/image" Target="../media/image472.png"/><Relationship Id="rId54" Type="http://schemas.openxmlformats.org/officeDocument/2006/relationships/customXml" Target="../ink/ink463.xml"/><Relationship Id="rId62" Type="http://schemas.openxmlformats.org/officeDocument/2006/relationships/customXml" Target="../ink/ink467.xml"/><Relationship Id="rId70" Type="http://schemas.openxmlformats.org/officeDocument/2006/relationships/customXml" Target="../ink/ink471.xml"/><Relationship Id="rId75" Type="http://schemas.openxmlformats.org/officeDocument/2006/relationships/image" Target="../media/image489.png"/><Relationship Id="rId83" Type="http://schemas.openxmlformats.org/officeDocument/2006/relationships/image" Target="../media/image493.png"/><Relationship Id="rId1" Type="http://schemas.openxmlformats.org/officeDocument/2006/relationships/slideLayout" Target="../slideLayouts/slideLayout2.xml"/><Relationship Id="rId6" Type="http://schemas.openxmlformats.org/officeDocument/2006/relationships/customXml" Target="../ink/ink439.xml"/><Relationship Id="rId15" Type="http://schemas.openxmlformats.org/officeDocument/2006/relationships/image" Target="../media/image459.png"/><Relationship Id="rId23" Type="http://schemas.openxmlformats.org/officeDocument/2006/relationships/image" Target="../media/image463.png"/><Relationship Id="rId28" Type="http://schemas.openxmlformats.org/officeDocument/2006/relationships/customXml" Target="../ink/ink450.xml"/><Relationship Id="rId36" Type="http://schemas.openxmlformats.org/officeDocument/2006/relationships/customXml" Target="../ink/ink454.xml"/><Relationship Id="rId49" Type="http://schemas.openxmlformats.org/officeDocument/2006/relationships/image" Target="../media/image476.png"/><Relationship Id="rId57" Type="http://schemas.openxmlformats.org/officeDocument/2006/relationships/image" Target="../media/image480.png"/><Relationship Id="rId10" Type="http://schemas.openxmlformats.org/officeDocument/2006/relationships/customXml" Target="../ink/ink441.xml"/><Relationship Id="rId31" Type="http://schemas.openxmlformats.org/officeDocument/2006/relationships/image" Target="../media/image467.png"/><Relationship Id="rId44" Type="http://schemas.openxmlformats.org/officeDocument/2006/relationships/customXml" Target="../ink/ink458.xml"/><Relationship Id="rId52" Type="http://schemas.openxmlformats.org/officeDocument/2006/relationships/customXml" Target="../ink/ink462.xml"/><Relationship Id="rId60" Type="http://schemas.openxmlformats.org/officeDocument/2006/relationships/customXml" Target="../ink/ink466.xml"/><Relationship Id="rId65" Type="http://schemas.openxmlformats.org/officeDocument/2006/relationships/image" Target="../media/image484.png"/><Relationship Id="rId73" Type="http://schemas.openxmlformats.org/officeDocument/2006/relationships/image" Target="../media/image488.png"/><Relationship Id="rId78" Type="http://schemas.openxmlformats.org/officeDocument/2006/relationships/customXml" Target="../ink/ink475.xml"/><Relationship Id="rId81" Type="http://schemas.openxmlformats.org/officeDocument/2006/relationships/image" Target="../media/image492.png"/><Relationship Id="rId4" Type="http://schemas.openxmlformats.org/officeDocument/2006/relationships/image" Target="../media/image393.jpeg"/><Relationship Id="rId9" Type="http://schemas.openxmlformats.org/officeDocument/2006/relationships/image" Target="../media/image456.png"/><Relationship Id="rId13" Type="http://schemas.openxmlformats.org/officeDocument/2006/relationships/image" Target="../media/image458.png"/><Relationship Id="rId18" Type="http://schemas.openxmlformats.org/officeDocument/2006/relationships/customXml" Target="../ink/ink445.xml"/><Relationship Id="rId39" Type="http://schemas.openxmlformats.org/officeDocument/2006/relationships/image" Target="../media/image471.png"/><Relationship Id="rId34" Type="http://schemas.openxmlformats.org/officeDocument/2006/relationships/customXml" Target="../ink/ink453.xml"/><Relationship Id="rId50" Type="http://schemas.openxmlformats.org/officeDocument/2006/relationships/customXml" Target="../ink/ink461.xml"/><Relationship Id="rId55" Type="http://schemas.openxmlformats.org/officeDocument/2006/relationships/image" Target="../media/image479.png"/><Relationship Id="rId76" Type="http://schemas.openxmlformats.org/officeDocument/2006/relationships/customXml" Target="../ink/ink474.xml"/><Relationship Id="rId7" Type="http://schemas.openxmlformats.org/officeDocument/2006/relationships/image" Target="../media/image455.png"/><Relationship Id="rId71" Type="http://schemas.openxmlformats.org/officeDocument/2006/relationships/image" Target="../media/image487.png"/><Relationship Id="rId2" Type="http://schemas.openxmlformats.org/officeDocument/2006/relationships/notesSlide" Target="../notesSlides/notesSlide3.xml"/><Relationship Id="rId29" Type="http://schemas.openxmlformats.org/officeDocument/2006/relationships/image" Target="../media/image466.png"/><Relationship Id="rId24" Type="http://schemas.openxmlformats.org/officeDocument/2006/relationships/customXml" Target="../ink/ink448.xml"/><Relationship Id="rId40" Type="http://schemas.openxmlformats.org/officeDocument/2006/relationships/customXml" Target="../ink/ink456.xml"/><Relationship Id="rId45" Type="http://schemas.openxmlformats.org/officeDocument/2006/relationships/image" Target="../media/image474.png"/><Relationship Id="rId66" Type="http://schemas.openxmlformats.org/officeDocument/2006/relationships/customXml" Target="../ink/ink469.xml"/><Relationship Id="rId61" Type="http://schemas.openxmlformats.org/officeDocument/2006/relationships/image" Target="../media/image482.png"/><Relationship Id="rId82" Type="http://schemas.openxmlformats.org/officeDocument/2006/relationships/customXml" Target="../ink/ink477.xml"/></Relationships>
</file>

<file path=ppt/slides/_rels/slide11.xml.rels><?xml version="1.0" encoding="UTF-8" standalone="yes"?>
<Relationships xmlns="http://schemas.openxmlformats.org/package/2006/relationships"><Relationship Id="rId117" Type="http://schemas.openxmlformats.org/officeDocument/2006/relationships/customXml" Target="../ink/ink536.xml"/><Relationship Id="rId21" Type="http://schemas.openxmlformats.org/officeDocument/2006/relationships/customXml" Target="../ink/ink488.xml"/><Relationship Id="rId42" Type="http://schemas.openxmlformats.org/officeDocument/2006/relationships/image" Target="../media/image514.png"/><Relationship Id="rId63" Type="http://schemas.openxmlformats.org/officeDocument/2006/relationships/customXml" Target="../ink/ink509.xml"/><Relationship Id="rId84" Type="http://schemas.openxmlformats.org/officeDocument/2006/relationships/image" Target="../media/image535.png"/><Relationship Id="rId138" Type="http://schemas.openxmlformats.org/officeDocument/2006/relationships/image" Target="../media/image562.png"/><Relationship Id="rId107" Type="http://schemas.openxmlformats.org/officeDocument/2006/relationships/customXml" Target="../ink/ink531.xml"/><Relationship Id="rId11" Type="http://schemas.openxmlformats.org/officeDocument/2006/relationships/customXml" Target="../ink/ink483.xml"/><Relationship Id="rId32" Type="http://schemas.openxmlformats.org/officeDocument/2006/relationships/image" Target="../media/image509.png"/><Relationship Id="rId53" Type="http://schemas.openxmlformats.org/officeDocument/2006/relationships/customXml" Target="../ink/ink504.xml"/><Relationship Id="rId74" Type="http://schemas.openxmlformats.org/officeDocument/2006/relationships/image" Target="../media/image530.png"/><Relationship Id="rId128" Type="http://schemas.openxmlformats.org/officeDocument/2006/relationships/image" Target="../media/image557.png"/><Relationship Id="rId149" Type="http://schemas.openxmlformats.org/officeDocument/2006/relationships/image" Target="../media/image568.png"/><Relationship Id="rId5" Type="http://schemas.openxmlformats.org/officeDocument/2006/relationships/customXml" Target="../ink/ink480.xml"/><Relationship Id="rId95" Type="http://schemas.openxmlformats.org/officeDocument/2006/relationships/customXml" Target="../ink/ink525.xml"/><Relationship Id="rId22" Type="http://schemas.openxmlformats.org/officeDocument/2006/relationships/image" Target="../media/image504.png"/><Relationship Id="rId27" Type="http://schemas.openxmlformats.org/officeDocument/2006/relationships/customXml" Target="../ink/ink491.xml"/><Relationship Id="rId43" Type="http://schemas.openxmlformats.org/officeDocument/2006/relationships/customXml" Target="../ink/ink499.xml"/><Relationship Id="rId48" Type="http://schemas.openxmlformats.org/officeDocument/2006/relationships/image" Target="../media/image517.png"/><Relationship Id="rId64" Type="http://schemas.openxmlformats.org/officeDocument/2006/relationships/image" Target="../media/image525.png"/><Relationship Id="rId69" Type="http://schemas.openxmlformats.org/officeDocument/2006/relationships/customXml" Target="../ink/ink512.xml"/><Relationship Id="rId113" Type="http://schemas.openxmlformats.org/officeDocument/2006/relationships/customXml" Target="../ink/ink534.xml"/><Relationship Id="rId118" Type="http://schemas.openxmlformats.org/officeDocument/2006/relationships/image" Target="../media/image552.png"/><Relationship Id="rId134" Type="http://schemas.openxmlformats.org/officeDocument/2006/relationships/image" Target="../media/image560.png"/><Relationship Id="rId139" Type="http://schemas.openxmlformats.org/officeDocument/2006/relationships/customXml" Target="../ink/ink547.xml"/><Relationship Id="rId80" Type="http://schemas.openxmlformats.org/officeDocument/2006/relationships/image" Target="../media/image533.png"/><Relationship Id="rId85" Type="http://schemas.openxmlformats.org/officeDocument/2006/relationships/customXml" Target="../ink/ink520.xml"/><Relationship Id="rId150" Type="http://schemas.openxmlformats.org/officeDocument/2006/relationships/customXml" Target="../ink/ink552.xml"/><Relationship Id="rId12" Type="http://schemas.openxmlformats.org/officeDocument/2006/relationships/image" Target="../media/image499.png"/><Relationship Id="rId17" Type="http://schemas.openxmlformats.org/officeDocument/2006/relationships/customXml" Target="../ink/ink486.xml"/><Relationship Id="rId33" Type="http://schemas.openxmlformats.org/officeDocument/2006/relationships/customXml" Target="../ink/ink494.xml"/><Relationship Id="rId38" Type="http://schemas.openxmlformats.org/officeDocument/2006/relationships/image" Target="../media/image512.png"/><Relationship Id="rId59" Type="http://schemas.openxmlformats.org/officeDocument/2006/relationships/customXml" Target="../ink/ink507.xml"/><Relationship Id="rId103" Type="http://schemas.openxmlformats.org/officeDocument/2006/relationships/customXml" Target="../ink/ink529.xml"/><Relationship Id="rId108" Type="http://schemas.openxmlformats.org/officeDocument/2006/relationships/image" Target="../media/image547.png"/><Relationship Id="rId124" Type="http://schemas.openxmlformats.org/officeDocument/2006/relationships/image" Target="../media/image555.png"/><Relationship Id="rId129" Type="http://schemas.openxmlformats.org/officeDocument/2006/relationships/customXml" Target="../ink/ink542.xml"/><Relationship Id="rId54" Type="http://schemas.openxmlformats.org/officeDocument/2006/relationships/image" Target="../media/image520.png"/><Relationship Id="rId70" Type="http://schemas.openxmlformats.org/officeDocument/2006/relationships/image" Target="../media/image528.png"/><Relationship Id="rId75" Type="http://schemas.openxmlformats.org/officeDocument/2006/relationships/customXml" Target="../ink/ink515.xml"/><Relationship Id="rId91" Type="http://schemas.openxmlformats.org/officeDocument/2006/relationships/customXml" Target="../ink/ink523.xml"/><Relationship Id="rId96" Type="http://schemas.openxmlformats.org/officeDocument/2006/relationships/image" Target="../media/image541.png"/><Relationship Id="rId140" Type="http://schemas.openxmlformats.org/officeDocument/2006/relationships/image" Target="../media/image563.png"/><Relationship Id="rId145" Type="http://schemas.openxmlformats.org/officeDocument/2006/relationships/image" Target="../media/image566.png"/><Relationship Id="rId1" Type="http://schemas.openxmlformats.org/officeDocument/2006/relationships/slideLayout" Target="../slideLayouts/slideLayout2.xml"/><Relationship Id="rId6" Type="http://schemas.openxmlformats.org/officeDocument/2006/relationships/image" Target="../media/image496.png"/><Relationship Id="rId23" Type="http://schemas.openxmlformats.org/officeDocument/2006/relationships/customXml" Target="../ink/ink489.xml"/><Relationship Id="rId28" Type="http://schemas.openxmlformats.org/officeDocument/2006/relationships/image" Target="../media/image507.png"/><Relationship Id="rId49" Type="http://schemas.openxmlformats.org/officeDocument/2006/relationships/customXml" Target="../ink/ink502.xml"/><Relationship Id="rId114" Type="http://schemas.openxmlformats.org/officeDocument/2006/relationships/image" Target="../media/image550.png"/><Relationship Id="rId119" Type="http://schemas.openxmlformats.org/officeDocument/2006/relationships/customXml" Target="../ink/ink537.xml"/><Relationship Id="rId44" Type="http://schemas.openxmlformats.org/officeDocument/2006/relationships/image" Target="../media/image515.png"/><Relationship Id="rId60" Type="http://schemas.openxmlformats.org/officeDocument/2006/relationships/image" Target="../media/image523.png"/><Relationship Id="rId65" Type="http://schemas.openxmlformats.org/officeDocument/2006/relationships/customXml" Target="../ink/ink510.xml"/><Relationship Id="rId81" Type="http://schemas.openxmlformats.org/officeDocument/2006/relationships/customXml" Target="../ink/ink518.xml"/><Relationship Id="rId86" Type="http://schemas.openxmlformats.org/officeDocument/2006/relationships/image" Target="../media/image536.png"/><Relationship Id="rId130" Type="http://schemas.openxmlformats.org/officeDocument/2006/relationships/image" Target="../media/image558.png"/><Relationship Id="rId135" Type="http://schemas.openxmlformats.org/officeDocument/2006/relationships/customXml" Target="../ink/ink545.xml"/><Relationship Id="rId151" Type="http://schemas.openxmlformats.org/officeDocument/2006/relationships/image" Target="../media/image569.png"/><Relationship Id="rId13" Type="http://schemas.openxmlformats.org/officeDocument/2006/relationships/customXml" Target="../ink/ink484.xml"/><Relationship Id="rId18" Type="http://schemas.openxmlformats.org/officeDocument/2006/relationships/image" Target="../media/image502.png"/><Relationship Id="rId39" Type="http://schemas.openxmlformats.org/officeDocument/2006/relationships/customXml" Target="../ink/ink497.xml"/><Relationship Id="rId109" Type="http://schemas.openxmlformats.org/officeDocument/2006/relationships/customXml" Target="../ink/ink532.xml"/><Relationship Id="rId34" Type="http://schemas.openxmlformats.org/officeDocument/2006/relationships/image" Target="../media/image510.png"/><Relationship Id="rId50" Type="http://schemas.openxmlformats.org/officeDocument/2006/relationships/image" Target="../media/image518.png"/><Relationship Id="rId55" Type="http://schemas.openxmlformats.org/officeDocument/2006/relationships/customXml" Target="../ink/ink505.xml"/><Relationship Id="rId76" Type="http://schemas.openxmlformats.org/officeDocument/2006/relationships/image" Target="../media/image531.png"/><Relationship Id="rId97" Type="http://schemas.openxmlformats.org/officeDocument/2006/relationships/customXml" Target="../ink/ink526.xml"/><Relationship Id="rId104" Type="http://schemas.openxmlformats.org/officeDocument/2006/relationships/image" Target="../media/image545.png"/><Relationship Id="rId120" Type="http://schemas.openxmlformats.org/officeDocument/2006/relationships/image" Target="../media/image553.png"/><Relationship Id="rId125" Type="http://schemas.openxmlformats.org/officeDocument/2006/relationships/customXml" Target="../ink/ink540.xml"/><Relationship Id="rId141" Type="http://schemas.openxmlformats.org/officeDocument/2006/relationships/image" Target="../media/image395.jpeg"/><Relationship Id="rId146" Type="http://schemas.openxmlformats.org/officeDocument/2006/relationships/customXml" Target="../ink/ink550.xml"/><Relationship Id="rId7" Type="http://schemas.openxmlformats.org/officeDocument/2006/relationships/customXml" Target="../ink/ink481.xml"/><Relationship Id="rId71" Type="http://schemas.openxmlformats.org/officeDocument/2006/relationships/customXml" Target="../ink/ink513.xml"/><Relationship Id="rId92" Type="http://schemas.openxmlformats.org/officeDocument/2006/relationships/image" Target="../media/image539.png"/><Relationship Id="rId2" Type="http://schemas.openxmlformats.org/officeDocument/2006/relationships/notesSlide" Target="../notesSlides/notesSlide4.xml"/><Relationship Id="rId29" Type="http://schemas.openxmlformats.org/officeDocument/2006/relationships/customXml" Target="../ink/ink492.xml"/><Relationship Id="rId24" Type="http://schemas.openxmlformats.org/officeDocument/2006/relationships/image" Target="../media/image505.png"/><Relationship Id="rId40" Type="http://schemas.openxmlformats.org/officeDocument/2006/relationships/image" Target="../media/image513.png"/><Relationship Id="rId45" Type="http://schemas.openxmlformats.org/officeDocument/2006/relationships/customXml" Target="../ink/ink500.xml"/><Relationship Id="rId66" Type="http://schemas.openxmlformats.org/officeDocument/2006/relationships/image" Target="../media/image526.png"/><Relationship Id="rId87" Type="http://schemas.openxmlformats.org/officeDocument/2006/relationships/customXml" Target="../ink/ink521.xml"/><Relationship Id="rId110" Type="http://schemas.openxmlformats.org/officeDocument/2006/relationships/image" Target="../media/image548.png"/><Relationship Id="rId115" Type="http://schemas.openxmlformats.org/officeDocument/2006/relationships/customXml" Target="../ink/ink535.xml"/><Relationship Id="rId131" Type="http://schemas.openxmlformats.org/officeDocument/2006/relationships/customXml" Target="../ink/ink543.xml"/><Relationship Id="rId136" Type="http://schemas.openxmlformats.org/officeDocument/2006/relationships/image" Target="../media/image561.png"/><Relationship Id="rId61" Type="http://schemas.openxmlformats.org/officeDocument/2006/relationships/customXml" Target="../ink/ink508.xml"/><Relationship Id="rId82" Type="http://schemas.openxmlformats.org/officeDocument/2006/relationships/image" Target="../media/image534.png"/><Relationship Id="rId152" Type="http://schemas.openxmlformats.org/officeDocument/2006/relationships/customXml" Target="../ink/ink553.xml"/><Relationship Id="rId19" Type="http://schemas.openxmlformats.org/officeDocument/2006/relationships/customXml" Target="../ink/ink487.xml"/><Relationship Id="rId14" Type="http://schemas.openxmlformats.org/officeDocument/2006/relationships/image" Target="../media/image500.png"/><Relationship Id="rId30" Type="http://schemas.openxmlformats.org/officeDocument/2006/relationships/image" Target="../media/image508.png"/><Relationship Id="rId35" Type="http://schemas.openxmlformats.org/officeDocument/2006/relationships/customXml" Target="../ink/ink495.xml"/><Relationship Id="rId56" Type="http://schemas.openxmlformats.org/officeDocument/2006/relationships/image" Target="../media/image521.png"/><Relationship Id="rId77" Type="http://schemas.openxmlformats.org/officeDocument/2006/relationships/customXml" Target="../ink/ink516.xml"/><Relationship Id="rId100" Type="http://schemas.openxmlformats.org/officeDocument/2006/relationships/image" Target="../media/image543.png"/><Relationship Id="rId105" Type="http://schemas.openxmlformats.org/officeDocument/2006/relationships/customXml" Target="../ink/ink530.xml"/><Relationship Id="rId126" Type="http://schemas.openxmlformats.org/officeDocument/2006/relationships/image" Target="../media/image556.png"/><Relationship Id="rId147" Type="http://schemas.openxmlformats.org/officeDocument/2006/relationships/image" Target="../media/image567.png"/><Relationship Id="rId8" Type="http://schemas.openxmlformats.org/officeDocument/2006/relationships/image" Target="../media/image497.png"/><Relationship Id="rId51" Type="http://schemas.openxmlformats.org/officeDocument/2006/relationships/customXml" Target="../ink/ink503.xml"/><Relationship Id="rId72" Type="http://schemas.openxmlformats.org/officeDocument/2006/relationships/image" Target="../media/image529.png"/><Relationship Id="rId93" Type="http://schemas.openxmlformats.org/officeDocument/2006/relationships/customXml" Target="../ink/ink524.xml"/><Relationship Id="rId98" Type="http://schemas.openxmlformats.org/officeDocument/2006/relationships/image" Target="../media/image542.png"/><Relationship Id="rId121" Type="http://schemas.openxmlformats.org/officeDocument/2006/relationships/customXml" Target="../ink/ink538.xml"/><Relationship Id="rId142" Type="http://schemas.openxmlformats.org/officeDocument/2006/relationships/customXml" Target="../ink/ink548.xml"/><Relationship Id="rId3" Type="http://schemas.openxmlformats.org/officeDocument/2006/relationships/customXml" Target="../ink/ink479.xml"/><Relationship Id="rId25" Type="http://schemas.openxmlformats.org/officeDocument/2006/relationships/customXml" Target="../ink/ink490.xml"/><Relationship Id="rId46" Type="http://schemas.openxmlformats.org/officeDocument/2006/relationships/image" Target="../media/image516.png"/><Relationship Id="rId67" Type="http://schemas.openxmlformats.org/officeDocument/2006/relationships/customXml" Target="../ink/ink511.xml"/><Relationship Id="rId116" Type="http://schemas.openxmlformats.org/officeDocument/2006/relationships/image" Target="../media/image551.png"/><Relationship Id="rId137" Type="http://schemas.openxmlformats.org/officeDocument/2006/relationships/customXml" Target="../ink/ink546.xml"/><Relationship Id="rId20" Type="http://schemas.openxmlformats.org/officeDocument/2006/relationships/image" Target="../media/image503.png"/><Relationship Id="rId41" Type="http://schemas.openxmlformats.org/officeDocument/2006/relationships/customXml" Target="../ink/ink498.xml"/><Relationship Id="rId62" Type="http://schemas.openxmlformats.org/officeDocument/2006/relationships/image" Target="../media/image524.png"/><Relationship Id="rId83" Type="http://schemas.openxmlformats.org/officeDocument/2006/relationships/customXml" Target="../ink/ink519.xml"/><Relationship Id="rId88" Type="http://schemas.openxmlformats.org/officeDocument/2006/relationships/image" Target="../media/image537.png"/><Relationship Id="rId111" Type="http://schemas.openxmlformats.org/officeDocument/2006/relationships/customXml" Target="../ink/ink533.xml"/><Relationship Id="rId132" Type="http://schemas.openxmlformats.org/officeDocument/2006/relationships/image" Target="../media/image559.png"/><Relationship Id="rId153" Type="http://schemas.openxmlformats.org/officeDocument/2006/relationships/image" Target="../media/image570.png"/><Relationship Id="rId15" Type="http://schemas.openxmlformats.org/officeDocument/2006/relationships/customXml" Target="../ink/ink485.xml"/><Relationship Id="rId36" Type="http://schemas.openxmlformats.org/officeDocument/2006/relationships/image" Target="../media/image511.png"/><Relationship Id="rId57" Type="http://schemas.openxmlformats.org/officeDocument/2006/relationships/customXml" Target="../ink/ink506.xml"/><Relationship Id="rId106" Type="http://schemas.openxmlformats.org/officeDocument/2006/relationships/image" Target="../media/image546.png"/><Relationship Id="rId127" Type="http://schemas.openxmlformats.org/officeDocument/2006/relationships/customXml" Target="../ink/ink541.xml"/><Relationship Id="rId10" Type="http://schemas.openxmlformats.org/officeDocument/2006/relationships/image" Target="../media/image498.png"/><Relationship Id="rId31" Type="http://schemas.openxmlformats.org/officeDocument/2006/relationships/customXml" Target="../ink/ink493.xml"/><Relationship Id="rId52" Type="http://schemas.openxmlformats.org/officeDocument/2006/relationships/image" Target="../media/image519.png"/><Relationship Id="rId73" Type="http://schemas.openxmlformats.org/officeDocument/2006/relationships/customXml" Target="../ink/ink514.xml"/><Relationship Id="rId78" Type="http://schemas.openxmlformats.org/officeDocument/2006/relationships/image" Target="../media/image532.png"/><Relationship Id="rId94" Type="http://schemas.openxmlformats.org/officeDocument/2006/relationships/image" Target="../media/image540.png"/><Relationship Id="rId99" Type="http://schemas.openxmlformats.org/officeDocument/2006/relationships/customXml" Target="../ink/ink527.xml"/><Relationship Id="rId101" Type="http://schemas.openxmlformats.org/officeDocument/2006/relationships/customXml" Target="../ink/ink528.xml"/><Relationship Id="rId122" Type="http://schemas.openxmlformats.org/officeDocument/2006/relationships/image" Target="../media/image554.png"/><Relationship Id="rId143" Type="http://schemas.openxmlformats.org/officeDocument/2006/relationships/image" Target="../media/image565.png"/><Relationship Id="rId148" Type="http://schemas.openxmlformats.org/officeDocument/2006/relationships/customXml" Target="../ink/ink551.xml"/><Relationship Id="rId4" Type="http://schemas.openxmlformats.org/officeDocument/2006/relationships/image" Target="../media/image495.png"/><Relationship Id="rId9" Type="http://schemas.openxmlformats.org/officeDocument/2006/relationships/customXml" Target="../ink/ink482.xml"/><Relationship Id="rId26" Type="http://schemas.openxmlformats.org/officeDocument/2006/relationships/image" Target="../media/image506.png"/><Relationship Id="rId47" Type="http://schemas.openxmlformats.org/officeDocument/2006/relationships/customXml" Target="../ink/ink501.xml"/><Relationship Id="rId68" Type="http://schemas.openxmlformats.org/officeDocument/2006/relationships/image" Target="../media/image527.png"/><Relationship Id="rId89" Type="http://schemas.openxmlformats.org/officeDocument/2006/relationships/customXml" Target="../ink/ink522.xml"/><Relationship Id="rId112" Type="http://schemas.openxmlformats.org/officeDocument/2006/relationships/image" Target="../media/image549.png"/><Relationship Id="rId133" Type="http://schemas.openxmlformats.org/officeDocument/2006/relationships/customXml" Target="../ink/ink544.xml"/><Relationship Id="rId16" Type="http://schemas.openxmlformats.org/officeDocument/2006/relationships/image" Target="../media/image501.png"/><Relationship Id="rId37" Type="http://schemas.openxmlformats.org/officeDocument/2006/relationships/customXml" Target="../ink/ink496.xml"/><Relationship Id="rId58" Type="http://schemas.openxmlformats.org/officeDocument/2006/relationships/image" Target="../media/image522.png"/><Relationship Id="rId79" Type="http://schemas.openxmlformats.org/officeDocument/2006/relationships/customXml" Target="../ink/ink517.xml"/><Relationship Id="rId102" Type="http://schemas.openxmlformats.org/officeDocument/2006/relationships/image" Target="../media/image544.png"/><Relationship Id="rId123" Type="http://schemas.openxmlformats.org/officeDocument/2006/relationships/customXml" Target="../ink/ink539.xml"/><Relationship Id="rId144" Type="http://schemas.openxmlformats.org/officeDocument/2006/relationships/customXml" Target="../ink/ink549.xml"/><Relationship Id="rId90" Type="http://schemas.openxmlformats.org/officeDocument/2006/relationships/image" Target="../media/image538.png"/></Relationships>
</file>

<file path=ppt/slides/_rels/slide12.xml.rels><?xml version="1.0" encoding="UTF-8" standalone="yes"?>
<Relationships xmlns="http://schemas.openxmlformats.org/package/2006/relationships"><Relationship Id="rId117" Type="http://schemas.openxmlformats.org/officeDocument/2006/relationships/customXml" Target="../ink/ink611.xml"/><Relationship Id="rId21" Type="http://schemas.openxmlformats.org/officeDocument/2006/relationships/customXml" Target="../ink/ink563.xml"/><Relationship Id="rId42" Type="http://schemas.openxmlformats.org/officeDocument/2006/relationships/image" Target="../media/image514.png"/><Relationship Id="rId63" Type="http://schemas.openxmlformats.org/officeDocument/2006/relationships/customXml" Target="../ink/ink584.xml"/><Relationship Id="rId84" Type="http://schemas.openxmlformats.org/officeDocument/2006/relationships/image" Target="../media/image581.png"/><Relationship Id="rId138" Type="http://schemas.openxmlformats.org/officeDocument/2006/relationships/image" Target="../media/image608.png"/><Relationship Id="rId159" Type="http://schemas.openxmlformats.org/officeDocument/2006/relationships/image" Target="../media/image619.png"/><Relationship Id="rId170" Type="http://schemas.openxmlformats.org/officeDocument/2006/relationships/customXml" Target="../ink/ink637.xml"/><Relationship Id="rId107" Type="http://schemas.openxmlformats.org/officeDocument/2006/relationships/customXml" Target="../ink/ink606.xml"/><Relationship Id="rId11" Type="http://schemas.openxmlformats.org/officeDocument/2006/relationships/customXml" Target="../ink/ink558.xml"/><Relationship Id="rId32" Type="http://schemas.openxmlformats.org/officeDocument/2006/relationships/image" Target="../media/image509.png"/><Relationship Id="rId53" Type="http://schemas.openxmlformats.org/officeDocument/2006/relationships/customXml" Target="../ink/ink579.xml"/><Relationship Id="rId74" Type="http://schemas.openxmlformats.org/officeDocument/2006/relationships/image" Target="../media/image576.png"/><Relationship Id="rId128" Type="http://schemas.openxmlformats.org/officeDocument/2006/relationships/image" Target="../media/image603.png"/><Relationship Id="rId149" Type="http://schemas.openxmlformats.org/officeDocument/2006/relationships/image" Target="../media/image614.png"/><Relationship Id="rId5" Type="http://schemas.openxmlformats.org/officeDocument/2006/relationships/customXml" Target="../ink/ink555.xml"/><Relationship Id="rId95" Type="http://schemas.openxmlformats.org/officeDocument/2006/relationships/customXml" Target="../ink/ink600.xml"/><Relationship Id="rId160" Type="http://schemas.openxmlformats.org/officeDocument/2006/relationships/customXml" Target="../ink/ink632.xml"/><Relationship Id="rId22" Type="http://schemas.openxmlformats.org/officeDocument/2006/relationships/image" Target="../media/image504.png"/><Relationship Id="rId43" Type="http://schemas.openxmlformats.org/officeDocument/2006/relationships/customXml" Target="../ink/ink574.xml"/><Relationship Id="rId64" Type="http://schemas.openxmlformats.org/officeDocument/2006/relationships/image" Target="../media/image571.png"/><Relationship Id="rId118" Type="http://schemas.openxmlformats.org/officeDocument/2006/relationships/image" Target="../media/image598.png"/><Relationship Id="rId139" Type="http://schemas.openxmlformats.org/officeDocument/2006/relationships/customXml" Target="../ink/ink622.xml"/><Relationship Id="rId85" Type="http://schemas.openxmlformats.org/officeDocument/2006/relationships/customXml" Target="../ink/ink595.xml"/><Relationship Id="rId150" Type="http://schemas.openxmlformats.org/officeDocument/2006/relationships/customXml" Target="../ink/ink627.xml"/><Relationship Id="rId171" Type="http://schemas.openxmlformats.org/officeDocument/2006/relationships/image" Target="../media/image625.png"/><Relationship Id="rId12" Type="http://schemas.openxmlformats.org/officeDocument/2006/relationships/image" Target="../media/image499.png"/><Relationship Id="rId33" Type="http://schemas.openxmlformats.org/officeDocument/2006/relationships/customXml" Target="../ink/ink569.xml"/><Relationship Id="rId108" Type="http://schemas.openxmlformats.org/officeDocument/2006/relationships/image" Target="../media/image593.png"/><Relationship Id="rId129" Type="http://schemas.openxmlformats.org/officeDocument/2006/relationships/customXml" Target="../ink/ink617.xml"/><Relationship Id="rId54" Type="http://schemas.openxmlformats.org/officeDocument/2006/relationships/image" Target="../media/image520.png"/><Relationship Id="rId75" Type="http://schemas.openxmlformats.org/officeDocument/2006/relationships/customXml" Target="../ink/ink590.xml"/><Relationship Id="rId96" Type="http://schemas.openxmlformats.org/officeDocument/2006/relationships/image" Target="../media/image587.png"/><Relationship Id="rId140" Type="http://schemas.openxmlformats.org/officeDocument/2006/relationships/image" Target="../media/image609.png"/><Relationship Id="rId161" Type="http://schemas.openxmlformats.org/officeDocument/2006/relationships/image" Target="../media/image620.png"/><Relationship Id="rId6" Type="http://schemas.openxmlformats.org/officeDocument/2006/relationships/image" Target="../media/image496.png"/><Relationship Id="rId23" Type="http://schemas.openxmlformats.org/officeDocument/2006/relationships/customXml" Target="../ink/ink564.xml"/><Relationship Id="rId28" Type="http://schemas.openxmlformats.org/officeDocument/2006/relationships/image" Target="../media/image507.png"/><Relationship Id="rId49" Type="http://schemas.openxmlformats.org/officeDocument/2006/relationships/customXml" Target="../ink/ink577.xml"/><Relationship Id="rId114" Type="http://schemas.openxmlformats.org/officeDocument/2006/relationships/image" Target="../media/image596.png"/><Relationship Id="rId119" Type="http://schemas.openxmlformats.org/officeDocument/2006/relationships/customXml" Target="../ink/ink612.xml"/><Relationship Id="rId44" Type="http://schemas.openxmlformats.org/officeDocument/2006/relationships/image" Target="../media/image515.png"/><Relationship Id="rId60" Type="http://schemas.openxmlformats.org/officeDocument/2006/relationships/image" Target="../media/image523.png"/><Relationship Id="rId65" Type="http://schemas.openxmlformats.org/officeDocument/2006/relationships/customXml" Target="../ink/ink585.xml"/><Relationship Id="rId81" Type="http://schemas.openxmlformats.org/officeDocument/2006/relationships/customXml" Target="../ink/ink593.xml"/><Relationship Id="rId86" Type="http://schemas.openxmlformats.org/officeDocument/2006/relationships/image" Target="../media/image582.png"/><Relationship Id="rId130" Type="http://schemas.openxmlformats.org/officeDocument/2006/relationships/image" Target="../media/image604.png"/><Relationship Id="rId135" Type="http://schemas.openxmlformats.org/officeDocument/2006/relationships/customXml" Target="../ink/ink620.xml"/><Relationship Id="rId151" Type="http://schemas.openxmlformats.org/officeDocument/2006/relationships/image" Target="../media/image615.png"/><Relationship Id="rId156" Type="http://schemas.openxmlformats.org/officeDocument/2006/relationships/customXml" Target="../ink/ink630.xml"/><Relationship Id="rId177" Type="http://schemas.openxmlformats.org/officeDocument/2006/relationships/image" Target="../media/image628.png"/><Relationship Id="rId172" Type="http://schemas.openxmlformats.org/officeDocument/2006/relationships/customXml" Target="../ink/ink638.xml"/><Relationship Id="rId13" Type="http://schemas.openxmlformats.org/officeDocument/2006/relationships/customXml" Target="../ink/ink559.xml"/><Relationship Id="rId18" Type="http://schemas.openxmlformats.org/officeDocument/2006/relationships/image" Target="../media/image502.png"/><Relationship Id="rId39" Type="http://schemas.openxmlformats.org/officeDocument/2006/relationships/customXml" Target="../ink/ink572.xml"/><Relationship Id="rId109" Type="http://schemas.openxmlformats.org/officeDocument/2006/relationships/customXml" Target="../ink/ink607.xml"/><Relationship Id="rId34" Type="http://schemas.openxmlformats.org/officeDocument/2006/relationships/image" Target="../media/image510.png"/><Relationship Id="rId50" Type="http://schemas.openxmlformats.org/officeDocument/2006/relationships/image" Target="../media/image518.png"/><Relationship Id="rId55" Type="http://schemas.openxmlformats.org/officeDocument/2006/relationships/customXml" Target="../ink/ink580.xml"/><Relationship Id="rId76" Type="http://schemas.openxmlformats.org/officeDocument/2006/relationships/image" Target="../media/image577.png"/><Relationship Id="rId97" Type="http://schemas.openxmlformats.org/officeDocument/2006/relationships/customXml" Target="../ink/ink601.xml"/><Relationship Id="rId104" Type="http://schemas.openxmlformats.org/officeDocument/2006/relationships/image" Target="../media/image591.png"/><Relationship Id="rId120" Type="http://schemas.openxmlformats.org/officeDocument/2006/relationships/image" Target="../media/image599.png"/><Relationship Id="rId125" Type="http://schemas.openxmlformats.org/officeDocument/2006/relationships/customXml" Target="../ink/ink615.xml"/><Relationship Id="rId141" Type="http://schemas.openxmlformats.org/officeDocument/2006/relationships/image" Target="../media/image396.jpeg"/><Relationship Id="rId146" Type="http://schemas.openxmlformats.org/officeDocument/2006/relationships/customXml" Target="../ink/ink625.xml"/><Relationship Id="rId167" Type="http://schemas.openxmlformats.org/officeDocument/2006/relationships/image" Target="../media/image623.png"/><Relationship Id="rId7" Type="http://schemas.openxmlformats.org/officeDocument/2006/relationships/customXml" Target="../ink/ink556.xml"/><Relationship Id="rId71" Type="http://schemas.openxmlformats.org/officeDocument/2006/relationships/customXml" Target="../ink/ink588.xml"/><Relationship Id="rId92" Type="http://schemas.openxmlformats.org/officeDocument/2006/relationships/image" Target="../media/image585.png"/><Relationship Id="rId162" Type="http://schemas.openxmlformats.org/officeDocument/2006/relationships/customXml" Target="../ink/ink633.xml"/><Relationship Id="rId2" Type="http://schemas.openxmlformats.org/officeDocument/2006/relationships/notesSlide" Target="../notesSlides/notesSlide5.xml"/><Relationship Id="rId29" Type="http://schemas.openxmlformats.org/officeDocument/2006/relationships/customXml" Target="../ink/ink567.xml"/><Relationship Id="rId24" Type="http://schemas.openxmlformats.org/officeDocument/2006/relationships/image" Target="../media/image505.png"/><Relationship Id="rId40" Type="http://schemas.openxmlformats.org/officeDocument/2006/relationships/image" Target="../media/image513.png"/><Relationship Id="rId45" Type="http://schemas.openxmlformats.org/officeDocument/2006/relationships/customXml" Target="../ink/ink575.xml"/><Relationship Id="rId66" Type="http://schemas.openxmlformats.org/officeDocument/2006/relationships/image" Target="../media/image572.png"/><Relationship Id="rId87" Type="http://schemas.openxmlformats.org/officeDocument/2006/relationships/customXml" Target="../ink/ink596.xml"/><Relationship Id="rId110" Type="http://schemas.openxmlformats.org/officeDocument/2006/relationships/image" Target="../media/image594.png"/><Relationship Id="rId115" Type="http://schemas.openxmlformats.org/officeDocument/2006/relationships/customXml" Target="../ink/ink610.xml"/><Relationship Id="rId131" Type="http://schemas.openxmlformats.org/officeDocument/2006/relationships/customXml" Target="../ink/ink618.xml"/><Relationship Id="rId136" Type="http://schemas.openxmlformats.org/officeDocument/2006/relationships/image" Target="../media/image607.png"/><Relationship Id="rId157" Type="http://schemas.openxmlformats.org/officeDocument/2006/relationships/image" Target="../media/image618.png"/><Relationship Id="rId178" Type="http://schemas.openxmlformats.org/officeDocument/2006/relationships/customXml" Target="../ink/ink641.xml"/><Relationship Id="rId61" Type="http://schemas.openxmlformats.org/officeDocument/2006/relationships/customXml" Target="../ink/ink583.xml"/><Relationship Id="rId82" Type="http://schemas.openxmlformats.org/officeDocument/2006/relationships/image" Target="../media/image580.png"/><Relationship Id="rId152" Type="http://schemas.openxmlformats.org/officeDocument/2006/relationships/customXml" Target="../ink/ink628.xml"/><Relationship Id="rId173" Type="http://schemas.openxmlformats.org/officeDocument/2006/relationships/image" Target="../media/image626.png"/><Relationship Id="rId19" Type="http://schemas.openxmlformats.org/officeDocument/2006/relationships/customXml" Target="../ink/ink562.xml"/><Relationship Id="rId14" Type="http://schemas.openxmlformats.org/officeDocument/2006/relationships/image" Target="../media/image500.png"/><Relationship Id="rId30" Type="http://schemas.openxmlformats.org/officeDocument/2006/relationships/image" Target="../media/image508.png"/><Relationship Id="rId35" Type="http://schemas.openxmlformats.org/officeDocument/2006/relationships/customXml" Target="../ink/ink570.xml"/><Relationship Id="rId56" Type="http://schemas.openxmlformats.org/officeDocument/2006/relationships/image" Target="../media/image521.png"/><Relationship Id="rId77" Type="http://schemas.openxmlformats.org/officeDocument/2006/relationships/customXml" Target="../ink/ink591.xml"/><Relationship Id="rId100" Type="http://schemas.openxmlformats.org/officeDocument/2006/relationships/image" Target="../media/image589.png"/><Relationship Id="rId105" Type="http://schemas.openxmlformats.org/officeDocument/2006/relationships/customXml" Target="../ink/ink605.xml"/><Relationship Id="rId126" Type="http://schemas.openxmlformats.org/officeDocument/2006/relationships/image" Target="../media/image602.png"/><Relationship Id="rId147" Type="http://schemas.openxmlformats.org/officeDocument/2006/relationships/image" Target="../media/image613.png"/><Relationship Id="rId168" Type="http://schemas.openxmlformats.org/officeDocument/2006/relationships/customXml" Target="../ink/ink636.xml"/><Relationship Id="rId8" Type="http://schemas.openxmlformats.org/officeDocument/2006/relationships/image" Target="../media/image497.png"/><Relationship Id="rId51" Type="http://schemas.openxmlformats.org/officeDocument/2006/relationships/customXml" Target="../ink/ink578.xml"/><Relationship Id="rId72" Type="http://schemas.openxmlformats.org/officeDocument/2006/relationships/image" Target="../media/image575.png"/><Relationship Id="rId93" Type="http://schemas.openxmlformats.org/officeDocument/2006/relationships/customXml" Target="../ink/ink599.xml"/><Relationship Id="rId98" Type="http://schemas.openxmlformats.org/officeDocument/2006/relationships/image" Target="../media/image588.png"/><Relationship Id="rId121" Type="http://schemas.openxmlformats.org/officeDocument/2006/relationships/customXml" Target="../ink/ink613.xml"/><Relationship Id="rId142" Type="http://schemas.openxmlformats.org/officeDocument/2006/relationships/customXml" Target="../ink/ink623.xml"/><Relationship Id="rId163" Type="http://schemas.openxmlformats.org/officeDocument/2006/relationships/image" Target="../media/image621.png"/><Relationship Id="rId3" Type="http://schemas.openxmlformats.org/officeDocument/2006/relationships/customXml" Target="../ink/ink554.xml"/><Relationship Id="rId25" Type="http://schemas.openxmlformats.org/officeDocument/2006/relationships/customXml" Target="../ink/ink565.xml"/><Relationship Id="rId46" Type="http://schemas.openxmlformats.org/officeDocument/2006/relationships/image" Target="../media/image516.png"/><Relationship Id="rId67" Type="http://schemas.openxmlformats.org/officeDocument/2006/relationships/customXml" Target="../ink/ink586.xml"/><Relationship Id="rId116" Type="http://schemas.openxmlformats.org/officeDocument/2006/relationships/image" Target="../media/image597.png"/><Relationship Id="rId137" Type="http://schemas.openxmlformats.org/officeDocument/2006/relationships/customXml" Target="../ink/ink621.xml"/><Relationship Id="rId158" Type="http://schemas.openxmlformats.org/officeDocument/2006/relationships/customXml" Target="../ink/ink631.xml"/><Relationship Id="rId20" Type="http://schemas.openxmlformats.org/officeDocument/2006/relationships/image" Target="../media/image503.png"/><Relationship Id="rId41" Type="http://schemas.openxmlformats.org/officeDocument/2006/relationships/customXml" Target="../ink/ink573.xml"/><Relationship Id="rId62" Type="http://schemas.openxmlformats.org/officeDocument/2006/relationships/image" Target="../media/image524.png"/><Relationship Id="rId83" Type="http://schemas.openxmlformats.org/officeDocument/2006/relationships/customXml" Target="../ink/ink594.xml"/><Relationship Id="rId88" Type="http://schemas.openxmlformats.org/officeDocument/2006/relationships/image" Target="../media/image583.png"/><Relationship Id="rId111" Type="http://schemas.openxmlformats.org/officeDocument/2006/relationships/customXml" Target="../ink/ink608.xml"/><Relationship Id="rId132" Type="http://schemas.openxmlformats.org/officeDocument/2006/relationships/image" Target="../media/image605.png"/><Relationship Id="rId153" Type="http://schemas.openxmlformats.org/officeDocument/2006/relationships/image" Target="../media/image616.png"/><Relationship Id="rId174" Type="http://schemas.openxmlformats.org/officeDocument/2006/relationships/customXml" Target="../ink/ink639.xml"/><Relationship Id="rId179" Type="http://schemas.openxmlformats.org/officeDocument/2006/relationships/image" Target="../media/image629.png"/><Relationship Id="rId15" Type="http://schemas.openxmlformats.org/officeDocument/2006/relationships/customXml" Target="../ink/ink560.xml"/><Relationship Id="rId36" Type="http://schemas.openxmlformats.org/officeDocument/2006/relationships/image" Target="../media/image511.png"/><Relationship Id="rId57" Type="http://schemas.openxmlformats.org/officeDocument/2006/relationships/customXml" Target="../ink/ink581.xml"/><Relationship Id="rId106" Type="http://schemas.openxmlformats.org/officeDocument/2006/relationships/image" Target="../media/image592.png"/><Relationship Id="rId127" Type="http://schemas.openxmlformats.org/officeDocument/2006/relationships/customXml" Target="../ink/ink616.xml"/><Relationship Id="rId10" Type="http://schemas.openxmlformats.org/officeDocument/2006/relationships/image" Target="../media/image498.png"/><Relationship Id="rId31" Type="http://schemas.openxmlformats.org/officeDocument/2006/relationships/customXml" Target="../ink/ink568.xml"/><Relationship Id="rId52" Type="http://schemas.openxmlformats.org/officeDocument/2006/relationships/image" Target="../media/image519.png"/><Relationship Id="rId73" Type="http://schemas.openxmlformats.org/officeDocument/2006/relationships/customXml" Target="../ink/ink589.xml"/><Relationship Id="rId78" Type="http://schemas.openxmlformats.org/officeDocument/2006/relationships/image" Target="../media/image578.png"/><Relationship Id="rId94" Type="http://schemas.openxmlformats.org/officeDocument/2006/relationships/image" Target="../media/image586.png"/><Relationship Id="rId99" Type="http://schemas.openxmlformats.org/officeDocument/2006/relationships/customXml" Target="../ink/ink602.xml"/><Relationship Id="rId101" Type="http://schemas.openxmlformats.org/officeDocument/2006/relationships/customXml" Target="../ink/ink603.xml"/><Relationship Id="rId122" Type="http://schemas.openxmlformats.org/officeDocument/2006/relationships/image" Target="../media/image600.png"/><Relationship Id="rId143" Type="http://schemas.openxmlformats.org/officeDocument/2006/relationships/image" Target="../media/image611.png"/><Relationship Id="rId148" Type="http://schemas.openxmlformats.org/officeDocument/2006/relationships/customXml" Target="../ink/ink626.xml"/><Relationship Id="rId164" Type="http://schemas.openxmlformats.org/officeDocument/2006/relationships/customXml" Target="../ink/ink634.xml"/><Relationship Id="rId169" Type="http://schemas.openxmlformats.org/officeDocument/2006/relationships/image" Target="../media/image624.png"/><Relationship Id="rId4" Type="http://schemas.openxmlformats.org/officeDocument/2006/relationships/image" Target="../media/image495.png"/><Relationship Id="rId9" Type="http://schemas.openxmlformats.org/officeDocument/2006/relationships/customXml" Target="../ink/ink557.xml"/><Relationship Id="rId26" Type="http://schemas.openxmlformats.org/officeDocument/2006/relationships/image" Target="../media/image506.png"/><Relationship Id="rId47" Type="http://schemas.openxmlformats.org/officeDocument/2006/relationships/customXml" Target="../ink/ink576.xml"/><Relationship Id="rId68" Type="http://schemas.openxmlformats.org/officeDocument/2006/relationships/image" Target="../media/image573.png"/><Relationship Id="rId89" Type="http://schemas.openxmlformats.org/officeDocument/2006/relationships/customXml" Target="../ink/ink597.xml"/><Relationship Id="rId112" Type="http://schemas.openxmlformats.org/officeDocument/2006/relationships/image" Target="../media/image595.png"/><Relationship Id="rId133" Type="http://schemas.openxmlformats.org/officeDocument/2006/relationships/customXml" Target="../ink/ink619.xml"/><Relationship Id="rId154" Type="http://schemas.openxmlformats.org/officeDocument/2006/relationships/customXml" Target="../ink/ink629.xml"/><Relationship Id="rId175" Type="http://schemas.openxmlformats.org/officeDocument/2006/relationships/image" Target="../media/image627.png"/><Relationship Id="rId16" Type="http://schemas.openxmlformats.org/officeDocument/2006/relationships/image" Target="../media/image501.png"/><Relationship Id="rId37" Type="http://schemas.openxmlformats.org/officeDocument/2006/relationships/customXml" Target="../ink/ink571.xml"/><Relationship Id="rId58" Type="http://schemas.openxmlformats.org/officeDocument/2006/relationships/image" Target="../media/image522.png"/><Relationship Id="rId79" Type="http://schemas.openxmlformats.org/officeDocument/2006/relationships/customXml" Target="../ink/ink592.xml"/><Relationship Id="rId102" Type="http://schemas.openxmlformats.org/officeDocument/2006/relationships/image" Target="../media/image590.png"/><Relationship Id="rId123" Type="http://schemas.openxmlformats.org/officeDocument/2006/relationships/customXml" Target="../ink/ink614.xml"/><Relationship Id="rId144" Type="http://schemas.openxmlformats.org/officeDocument/2006/relationships/customXml" Target="../ink/ink624.xml"/><Relationship Id="rId90" Type="http://schemas.openxmlformats.org/officeDocument/2006/relationships/image" Target="../media/image584.png"/><Relationship Id="rId165" Type="http://schemas.openxmlformats.org/officeDocument/2006/relationships/image" Target="../media/image622.png"/><Relationship Id="rId27" Type="http://schemas.openxmlformats.org/officeDocument/2006/relationships/customXml" Target="../ink/ink566.xml"/><Relationship Id="rId48" Type="http://schemas.openxmlformats.org/officeDocument/2006/relationships/image" Target="../media/image517.png"/><Relationship Id="rId69" Type="http://schemas.openxmlformats.org/officeDocument/2006/relationships/customXml" Target="../ink/ink587.xml"/><Relationship Id="rId113" Type="http://schemas.openxmlformats.org/officeDocument/2006/relationships/customXml" Target="../ink/ink609.xml"/><Relationship Id="rId134" Type="http://schemas.openxmlformats.org/officeDocument/2006/relationships/image" Target="../media/image606.png"/><Relationship Id="rId80" Type="http://schemas.openxmlformats.org/officeDocument/2006/relationships/image" Target="../media/image579.png"/><Relationship Id="rId155" Type="http://schemas.openxmlformats.org/officeDocument/2006/relationships/image" Target="../media/image617.png"/><Relationship Id="rId176" Type="http://schemas.openxmlformats.org/officeDocument/2006/relationships/customXml" Target="../ink/ink640.xml"/><Relationship Id="rId17" Type="http://schemas.openxmlformats.org/officeDocument/2006/relationships/customXml" Target="../ink/ink561.xml"/><Relationship Id="rId38" Type="http://schemas.openxmlformats.org/officeDocument/2006/relationships/image" Target="../media/image512.png"/><Relationship Id="rId59" Type="http://schemas.openxmlformats.org/officeDocument/2006/relationships/customXml" Target="../ink/ink582.xml"/><Relationship Id="rId103" Type="http://schemas.openxmlformats.org/officeDocument/2006/relationships/customXml" Target="../ink/ink604.xml"/><Relationship Id="rId124" Type="http://schemas.openxmlformats.org/officeDocument/2006/relationships/image" Target="../media/image601.png"/><Relationship Id="rId70" Type="http://schemas.openxmlformats.org/officeDocument/2006/relationships/image" Target="../media/image574.png"/><Relationship Id="rId91" Type="http://schemas.openxmlformats.org/officeDocument/2006/relationships/customXml" Target="../ink/ink598.xml"/><Relationship Id="rId145" Type="http://schemas.openxmlformats.org/officeDocument/2006/relationships/image" Target="../media/image612.png"/><Relationship Id="rId166" Type="http://schemas.openxmlformats.org/officeDocument/2006/relationships/customXml" Target="../ink/ink63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6" Type="http://schemas.openxmlformats.org/officeDocument/2006/relationships/customXml" Target="../ink/ink654.xml"/><Relationship Id="rId21" Type="http://schemas.openxmlformats.org/officeDocument/2006/relationships/image" Target="../media/image639.png"/><Relationship Id="rId42" Type="http://schemas.openxmlformats.org/officeDocument/2006/relationships/customXml" Target="../ink/ink662.xml"/><Relationship Id="rId47" Type="http://schemas.openxmlformats.org/officeDocument/2006/relationships/image" Target="../media/image652.png"/><Relationship Id="rId63" Type="http://schemas.openxmlformats.org/officeDocument/2006/relationships/image" Target="../media/image660.png"/><Relationship Id="rId68" Type="http://schemas.openxmlformats.org/officeDocument/2006/relationships/customXml" Target="../ink/ink675.xml"/><Relationship Id="rId84" Type="http://schemas.openxmlformats.org/officeDocument/2006/relationships/customXml" Target="../ink/ink683.xml"/><Relationship Id="rId89" Type="http://schemas.openxmlformats.org/officeDocument/2006/relationships/image" Target="../media/image673.png"/><Relationship Id="rId16" Type="http://schemas.openxmlformats.org/officeDocument/2006/relationships/customXml" Target="../ink/ink649.xml"/><Relationship Id="rId107" Type="http://schemas.openxmlformats.org/officeDocument/2006/relationships/image" Target="../media/image682.png"/><Relationship Id="rId11" Type="http://schemas.openxmlformats.org/officeDocument/2006/relationships/image" Target="../media/image634.png"/><Relationship Id="rId32" Type="http://schemas.openxmlformats.org/officeDocument/2006/relationships/customXml" Target="../ink/ink657.xml"/><Relationship Id="rId37" Type="http://schemas.openxmlformats.org/officeDocument/2006/relationships/image" Target="../media/image647.png"/><Relationship Id="rId53" Type="http://schemas.openxmlformats.org/officeDocument/2006/relationships/image" Target="../media/image655.png"/><Relationship Id="rId58" Type="http://schemas.openxmlformats.org/officeDocument/2006/relationships/customXml" Target="../ink/ink670.xml"/><Relationship Id="rId74" Type="http://schemas.openxmlformats.org/officeDocument/2006/relationships/customXml" Target="../ink/ink678.xml"/><Relationship Id="rId79" Type="http://schemas.openxmlformats.org/officeDocument/2006/relationships/image" Target="../media/image668.png"/><Relationship Id="rId102" Type="http://schemas.openxmlformats.org/officeDocument/2006/relationships/customXml" Target="../ink/ink692.xml"/><Relationship Id="rId5" Type="http://schemas.openxmlformats.org/officeDocument/2006/relationships/image" Target="../media/image631.png"/><Relationship Id="rId90" Type="http://schemas.openxmlformats.org/officeDocument/2006/relationships/customXml" Target="../ink/ink686.xml"/><Relationship Id="rId95" Type="http://schemas.openxmlformats.org/officeDocument/2006/relationships/image" Target="../media/image676.png"/><Relationship Id="rId22" Type="http://schemas.openxmlformats.org/officeDocument/2006/relationships/customXml" Target="../ink/ink652.xml"/><Relationship Id="rId27" Type="http://schemas.openxmlformats.org/officeDocument/2006/relationships/image" Target="../media/image642.png"/><Relationship Id="rId43" Type="http://schemas.openxmlformats.org/officeDocument/2006/relationships/image" Target="../media/image650.png"/><Relationship Id="rId48" Type="http://schemas.openxmlformats.org/officeDocument/2006/relationships/customXml" Target="../ink/ink665.xml"/><Relationship Id="rId64" Type="http://schemas.openxmlformats.org/officeDocument/2006/relationships/customXml" Target="../ink/ink673.xml"/><Relationship Id="rId69" Type="http://schemas.openxmlformats.org/officeDocument/2006/relationships/image" Target="../media/image663.png"/><Relationship Id="rId80" Type="http://schemas.openxmlformats.org/officeDocument/2006/relationships/customXml" Target="../ink/ink681.xml"/><Relationship Id="rId85" Type="http://schemas.openxmlformats.org/officeDocument/2006/relationships/image" Target="../media/image671.png"/><Relationship Id="rId12" Type="http://schemas.openxmlformats.org/officeDocument/2006/relationships/customXml" Target="../ink/ink647.xml"/><Relationship Id="rId17" Type="http://schemas.openxmlformats.org/officeDocument/2006/relationships/image" Target="../media/image637.png"/><Relationship Id="rId33" Type="http://schemas.openxmlformats.org/officeDocument/2006/relationships/image" Target="../media/image645.png"/><Relationship Id="rId38" Type="http://schemas.openxmlformats.org/officeDocument/2006/relationships/customXml" Target="../ink/ink660.xml"/><Relationship Id="rId59" Type="http://schemas.openxmlformats.org/officeDocument/2006/relationships/image" Target="../media/image658.png"/><Relationship Id="rId103" Type="http://schemas.openxmlformats.org/officeDocument/2006/relationships/image" Target="../media/image680.png"/><Relationship Id="rId20" Type="http://schemas.openxmlformats.org/officeDocument/2006/relationships/customXml" Target="../ink/ink651.xml"/><Relationship Id="rId41" Type="http://schemas.openxmlformats.org/officeDocument/2006/relationships/image" Target="../media/image649.png"/><Relationship Id="rId54" Type="http://schemas.openxmlformats.org/officeDocument/2006/relationships/customXml" Target="../ink/ink668.xml"/><Relationship Id="rId62" Type="http://schemas.openxmlformats.org/officeDocument/2006/relationships/customXml" Target="../ink/ink672.xml"/><Relationship Id="rId70" Type="http://schemas.openxmlformats.org/officeDocument/2006/relationships/customXml" Target="../ink/ink676.xml"/><Relationship Id="rId75" Type="http://schemas.openxmlformats.org/officeDocument/2006/relationships/image" Target="../media/image666.png"/><Relationship Id="rId83" Type="http://schemas.openxmlformats.org/officeDocument/2006/relationships/image" Target="../media/image670.png"/><Relationship Id="rId88" Type="http://schemas.openxmlformats.org/officeDocument/2006/relationships/customXml" Target="../ink/ink685.xml"/><Relationship Id="rId91" Type="http://schemas.openxmlformats.org/officeDocument/2006/relationships/image" Target="../media/image674.png"/><Relationship Id="rId96" Type="http://schemas.openxmlformats.org/officeDocument/2006/relationships/customXml" Target="../ink/ink689.xml"/><Relationship Id="rId1" Type="http://schemas.openxmlformats.org/officeDocument/2006/relationships/slideLayout" Target="../slideLayouts/slideLayout2.xml"/><Relationship Id="rId6" Type="http://schemas.openxmlformats.org/officeDocument/2006/relationships/customXml" Target="../ink/ink644.xml"/><Relationship Id="rId15" Type="http://schemas.openxmlformats.org/officeDocument/2006/relationships/image" Target="../media/image636.png"/><Relationship Id="rId23" Type="http://schemas.openxmlformats.org/officeDocument/2006/relationships/image" Target="../media/image640.png"/><Relationship Id="rId28" Type="http://schemas.openxmlformats.org/officeDocument/2006/relationships/customXml" Target="../ink/ink655.xml"/><Relationship Id="rId36" Type="http://schemas.openxmlformats.org/officeDocument/2006/relationships/customXml" Target="../ink/ink659.xml"/><Relationship Id="rId49" Type="http://schemas.openxmlformats.org/officeDocument/2006/relationships/image" Target="../media/image653.png"/><Relationship Id="rId57" Type="http://schemas.openxmlformats.org/officeDocument/2006/relationships/image" Target="../media/image657.png"/><Relationship Id="rId106" Type="http://schemas.openxmlformats.org/officeDocument/2006/relationships/customXml" Target="../ink/ink694.xml"/><Relationship Id="rId10" Type="http://schemas.openxmlformats.org/officeDocument/2006/relationships/customXml" Target="../ink/ink646.xml"/><Relationship Id="rId31" Type="http://schemas.openxmlformats.org/officeDocument/2006/relationships/image" Target="../media/image644.png"/><Relationship Id="rId44" Type="http://schemas.openxmlformats.org/officeDocument/2006/relationships/customXml" Target="../ink/ink663.xml"/><Relationship Id="rId52" Type="http://schemas.openxmlformats.org/officeDocument/2006/relationships/customXml" Target="../ink/ink667.xml"/><Relationship Id="rId60" Type="http://schemas.openxmlformats.org/officeDocument/2006/relationships/customXml" Target="../ink/ink671.xml"/><Relationship Id="rId65" Type="http://schemas.openxmlformats.org/officeDocument/2006/relationships/image" Target="../media/image661.png"/><Relationship Id="rId73" Type="http://schemas.openxmlformats.org/officeDocument/2006/relationships/image" Target="../media/image665.png"/><Relationship Id="rId78" Type="http://schemas.openxmlformats.org/officeDocument/2006/relationships/customXml" Target="../ink/ink680.xml"/><Relationship Id="rId81" Type="http://schemas.openxmlformats.org/officeDocument/2006/relationships/image" Target="../media/image669.png"/><Relationship Id="rId86" Type="http://schemas.openxmlformats.org/officeDocument/2006/relationships/customXml" Target="../ink/ink684.xml"/><Relationship Id="rId94" Type="http://schemas.openxmlformats.org/officeDocument/2006/relationships/customXml" Target="../ink/ink688.xml"/><Relationship Id="rId99" Type="http://schemas.openxmlformats.org/officeDocument/2006/relationships/image" Target="../media/image678.png"/><Relationship Id="rId101" Type="http://schemas.openxmlformats.org/officeDocument/2006/relationships/image" Target="../media/image679.png"/><Relationship Id="rId4" Type="http://schemas.openxmlformats.org/officeDocument/2006/relationships/customXml" Target="../ink/ink643.xml"/><Relationship Id="rId9" Type="http://schemas.openxmlformats.org/officeDocument/2006/relationships/image" Target="../media/image633.png"/><Relationship Id="rId13" Type="http://schemas.openxmlformats.org/officeDocument/2006/relationships/image" Target="../media/image635.png"/><Relationship Id="rId18" Type="http://schemas.openxmlformats.org/officeDocument/2006/relationships/customXml" Target="../ink/ink650.xml"/><Relationship Id="rId39" Type="http://schemas.openxmlformats.org/officeDocument/2006/relationships/image" Target="../media/image648.png"/><Relationship Id="rId34" Type="http://schemas.openxmlformats.org/officeDocument/2006/relationships/customXml" Target="../ink/ink658.xml"/><Relationship Id="rId50" Type="http://schemas.openxmlformats.org/officeDocument/2006/relationships/customXml" Target="../ink/ink666.xml"/><Relationship Id="rId55" Type="http://schemas.openxmlformats.org/officeDocument/2006/relationships/image" Target="../media/image656.png"/><Relationship Id="rId76" Type="http://schemas.openxmlformats.org/officeDocument/2006/relationships/customXml" Target="../ink/ink679.xml"/><Relationship Id="rId97" Type="http://schemas.openxmlformats.org/officeDocument/2006/relationships/image" Target="../media/image677.png"/><Relationship Id="rId104" Type="http://schemas.openxmlformats.org/officeDocument/2006/relationships/customXml" Target="../ink/ink693.xml"/><Relationship Id="rId7" Type="http://schemas.openxmlformats.org/officeDocument/2006/relationships/image" Target="../media/image632.png"/><Relationship Id="rId71" Type="http://schemas.openxmlformats.org/officeDocument/2006/relationships/image" Target="../media/image664.png"/><Relationship Id="rId92" Type="http://schemas.openxmlformats.org/officeDocument/2006/relationships/customXml" Target="../ink/ink687.xml"/><Relationship Id="rId2" Type="http://schemas.openxmlformats.org/officeDocument/2006/relationships/customXml" Target="../ink/ink642.xml"/><Relationship Id="rId29" Type="http://schemas.openxmlformats.org/officeDocument/2006/relationships/image" Target="../media/image643.png"/><Relationship Id="rId24" Type="http://schemas.openxmlformats.org/officeDocument/2006/relationships/customXml" Target="../ink/ink653.xml"/><Relationship Id="rId40" Type="http://schemas.openxmlformats.org/officeDocument/2006/relationships/customXml" Target="../ink/ink661.xml"/><Relationship Id="rId45" Type="http://schemas.openxmlformats.org/officeDocument/2006/relationships/image" Target="../media/image651.png"/><Relationship Id="rId66" Type="http://schemas.openxmlformats.org/officeDocument/2006/relationships/customXml" Target="../ink/ink674.xml"/><Relationship Id="rId87" Type="http://schemas.openxmlformats.org/officeDocument/2006/relationships/image" Target="../media/image672.png"/><Relationship Id="rId61" Type="http://schemas.openxmlformats.org/officeDocument/2006/relationships/image" Target="../media/image659.png"/><Relationship Id="rId82" Type="http://schemas.openxmlformats.org/officeDocument/2006/relationships/customXml" Target="../ink/ink682.xml"/><Relationship Id="rId19" Type="http://schemas.openxmlformats.org/officeDocument/2006/relationships/image" Target="../media/image638.png"/><Relationship Id="rId14" Type="http://schemas.openxmlformats.org/officeDocument/2006/relationships/customXml" Target="../ink/ink648.xml"/><Relationship Id="rId30" Type="http://schemas.openxmlformats.org/officeDocument/2006/relationships/customXml" Target="../ink/ink656.xml"/><Relationship Id="rId35" Type="http://schemas.openxmlformats.org/officeDocument/2006/relationships/image" Target="../media/image646.png"/><Relationship Id="rId56" Type="http://schemas.openxmlformats.org/officeDocument/2006/relationships/customXml" Target="../ink/ink669.xml"/><Relationship Id="rId77" Type="http://schemas.openxmlformats.org/officeDocument/2006/relationships/image" Target="../media/image667.png"/><Relationship Id="rId100" Type="http://schemas.openxmlformats.org/officeDocument/2006/relationships/customXml" Target="../ink/ink691.xml"/><Relationship Id="rId105" Type="http://schemas.openxmlformats.org/officeDocument/2006/relationships/image" Target="../media/image681.png"/><Relationship Id="rId8" Type="http://schemas.openxmlformats.org/officeDocument/2006/relationships/customXml" Target="../ink/ink645.xml"/><Relationship Id="rId51" Type="http://schemas.openxmlformats.org/officeDocument/2006/relationships/image" Target="../media/image654.png"/><Relationship Id="rId72" Type="http://schemas.openxmlformats.org/officeDocument/2006/relationships/customXml" Target="../ink/ink677.xml"/><Relationship Id="rId93" Type="http://schemas.openxmlformats.org/officeDocument/2006/relationships/image" Target="../media/image675.png"/><Relationship Id="rId98" Type="http://schemas.openxmlformats.org/officeDocument/2006/relationships/customXml" Target="../ink/ink690.xml"/><Relationship Id="rId3" Type="http://schemas.openxmlformats.org/officeDocument/2006/relationships/image" Target="../media/image630.png"/><Relationship Id="rId25" Type="http://schemas.openxmlformats.org/officeDocument/2006/relationships/image" Target="../media/image641.png"/><Relationship Id="rId46" Type="http://schemas.openxmlformats.org/officeDocument/2006/relationships/customXml" Target="../ink/ink664.xml"/><Relationship Id="rId67" Type="http://schemas.openxmlformats.org/officeDocument/2006/relationships/image" Target="../media/image662.png"/></Relationships>
</file>

<file path=ppt/slides/_rels/slide14.xml.rels><?xml version="1.0" encoding="UTF-8" standalone="yes"?>
<Relationships xmlns="http://schemas.openxmlformats.org/package/2006/relationships"><Relationship Id="rId13" Type="http://schemas.openxmlformats.org/officeDocument/2006/relationships/customXml" Target="../ink/ink700.xml"/><Relationship Id="rId18" Type="http://schemas.openxmlformats.org/officeDocument/2006/relationships/image" Target="../media/image691.png"/><Relationship Id="rId26" Type="http://schemas.openxmlformats.org/officeDocument/2006/relationships/image" Target="../media/image695.png"/><Relationship Id="rId39" Type="http://schemas.openxmlformats.org/officeDocument/2006/relationships/customXml" Target="../ink/ink713.xml"/><Relationship Id="rId21" Type="http://schemas.openxmlformats.org/officeDocument/2006/relationships/customXml" Target="../ink/ink704.xml"/><Relationship Id="rId34" Type="http://schemas.openxmlformats.org/officeDocument/2006/relationships/image" Target="../media/image699.png"/><Relationship Id="rId42" Type="http://schemas.openxmlformats.org/officeDocument/2006/relationships/image" Target="../media/image703.png"/><Relationship Id="rId47" Type="http://schemas.openxmlformats.org/officeDocument/2006/relationships/customXml" Target="../ink/ink717.xml"/><Relationship Id="rId50" Type="http://schemas.openxmlformats.org/officeDocument/2006/relationships/image" Target="../media/image707.png"/><Relationship Id="rId55" Type="http://schemas.openxmlformats.org/officeDocument/2006/relationships/customXml" Target="../ink/ink721.xml"/><Relationship Id="rId7" Type="http://schemas.openxmlformats.org/officeDocument/2006/relationships/customXml" Target="../ink/ink697.xml"/><Relationship Id="rId2" Type="http://schemas.openxmlformats.org/officeDocument/2006/relationships/image" Target="../media/image683.png"/><Relationship Id="rId16" Type="http://schemas.openxmlformats.org/officeDocument/2006/relationships/image" Target="../media/image690.png"/><Relationship Id="rId29" Type="http://schemas.openxmlformats.org/officeDocument/2006/relationships/customXml" Target="../ink/ink708.xml"/><Relationship Id="rId11" Type="http://schemas.openxmlformats.org/officeDocument/2006/relationships/customXml" Target="../ink/ink699.xml"/><Relationship Id="rId24" Type="http://schemas.openxmlformats.org/officeDocument/2006/relationships/image" Target="../media/image694.png"/><Relationship Id="rId32" Type="http://schemas.openxmlformats.org/officeDocument/2006/relationships/image" Target="../media/image698.png"/><Relationship Id="rId37" Type="http://schemas.openxmlformats.org/officeDocument/2006/relationships/customXml" Target="../ink/ink712.xml"/><Relationship Id="rId40" Type="http://schemas.openxmlformats.org/officeDocument/2006/relationships/image" Target="../media/image702.png"/><Relationship Id="rId45" Type="http://schemas.openxmlformats.org/officeDocument/2006/relationships/customXml" Target="../ink/ink716.xml"/><Relationship Id="rId53" Type="http://schemas.openxmlformats.org/officeDocument/2006/relationships/customXml" Target="../ink/ink720.xml"/><Relationship Id="rId58" Type="http://schemas.openxmlformats.org/officeDocument/2006/relationships/image" Target="../media/image711.png"/><Relationship Id="rId5" Type="http://schemas.openxmlformats.org/officeDocument/2006/relationships/customXml" Target="../ink/ink696.xml"/><Relationship Id="rId19" Type="http://schemas.openxmlformats.org/officeDocument/2006/relationships/customXml" Target="../ink/ink703.xml"/><Relationship Id="rId4" Type="http://schemas.openxmlformats.org/officeDocument/2006/relationships/image" Target="../media/image684.png"/><Relationship Id="rId9" Type="http://schemas.openxmlformats.org/officeDocument/2006/relationships/customXml" Target="../ink/ink698.xml"/><Relationship Id="rId14" Type="http://schemas.openxmlformats.org/officeDocument/2006/relationships/image" Target="../media/image689.png"/><Relationship Id="rId22" Type="http://schemas.openxmlformats.org/officeDocument/2006/relationships/image" Target="../media/image693.png"/><Relationship Id="rId27" Type="http://schemas.openxmlformats.org/officeDocument/2006/relationships/customXml" Target="../ink/ink707.xml"/><Relationship Id="rId30" Type="http://schemas.openxmlformats.org/officeDocument/2006/relationships/image" Target="../media/image697.png"/><Relationship Id="rId35" Type="http://schemas.openxmlformats.org/officeDocument/2006/relationships/customXml" Target="../ink/ink711.xml"/><Relationship Id="rId43" Type="http://schemas.openxmlformats.org/officeDocument/2006/relationships/customXml" Target="../ink/ink715.xml"/><Relationship Id="rId48" Type="http://schemas.openxmlformats.org/officeDocument/2006/relationships/image" Target="../media/image706.png"/><Relationship Id="rId56" Type="http://schemas.openxmlformats.org/officeDocument/2006/relationships/image" Target="../media/image710.png"/><Relationship Id="rId8" Type="http://schemas.openxmlformats.org/officeDocument/2006/relationships/image" Target="../media/image686.png"/><Relationship Id="rId51" Type="http://schemas.openxmlformats.org/officeDocument/2006/relationships/customXml" Target="../ink/ink719.xml"/><Relationship Id="rId3" Type="http://schemas.openxmlformats.org/officeDocument/2006/relationships/customXml" Target="../ink/ink695.xml"/><Relationship Id="rId12" Type="http://schemas.openxmlformats.org/officeDocument/2006/relationships/image" Target="../media/image688.png"/><Relationship Id="rId17" Type="http://schemas.openxmlformats.org/officeDocument/2006/relationships/customXml" Target="../ink/ink702.xml"/><Relationship Id="rId25" Type="http://schemas.openxmlformats.org/officeDocument/2006/relationships/customXml" Target="../ink/ink706.xml"/><Relationship Id="rId33" Type="http://schemas.openxmlformats.org/officeDocument/2006/relationships/customXml" Target="../ink/ink710.xml"/><Relationship Id="rId38" Type="http://schemas.openxmlformats.org/officeDocument/2006/relationships/image" Target="../media/image701.png"/><Relationship Id="rId46" Type="http://schemas.openxmlformats.org/officeDocument/2006/relationships/image" Target="../media/image705.png"/><Relationship Id="rId59" Type="http://schemas.openxmlformats.org/officeDocument/2006/relationships/customXml" Target="../ink/ink723.xml"/><Relationship Id="rId20" Type="http://schemas.openxmlformats.org/officeDocument/2006/relationships/image" Target="../media/image692.png"/><Relationship Id="rId41" Type="http://schemas.openxmlformats.org/officeDocument/2006/relationships/customXml" Target="../ink/ink714.xml"/><Relationship Id="rId54" Type="http://schemas.openxmlformats.org/officeDocument/2006/relationships/image" Target="../media/image709.png"/><Relationship Id="rId1" Type="http://schemas.openxmlformats.org/officeDocument/2006/relationships/slideLayout" Target="../slideLayouts/slideLayout2.xml"/><Relationship Id="rId6" Type="http://schemas.openxmlformats.org/officeDocument/2006/relationships/image" Target="../media/image685.png"/><Relationship Id="rId15" Type="http://schemas.openxmlformats.org/officeDocument/2006/relationships/customXml" Target="../ink/ink701.xml"/><Relationship Id="rId23" Type="http://schemas.openxmlformats.org/officeDocument/2006/relationships/customXml" Target="../ink/ink705.xml"/><Relationship Id="rId28" Type="http://schemas.openxmlformats.org/officeDocument/2006/relationships/image" Target="../media/image696.png"/><Relationship Id="rId36" Type="http://schemas.openxmlformats.org/officeDocument/2006/relationships/image" Target="../media/image700.png"/><Relationship Id="rId49" Type="http://schemas.openxmlformats.org/officeDocument/2006/relationships/customXml" Target="../ink/ink718.xml"/><Relationship Id="rId57" Type="http://schemas.openxmlformats.org/officeDocument/2006/relationships/customXml" Target="../ink/ink722.xml"/><Relationship Id="rId10" Type="http://schemas.openxmlformats.org/officeDocument/2006/relationships/image" Target="../media/image687.png"/><Relationship Id="rId31" Type="http://schemas.openxmlformats.org/officeDocument/2006/relationships/customXml" Target="../ink/ink709.xml"/><Relationship Id="rId44" Type="http://schemas.openxmlformats.org/officeDocument/2006/relationships/image" Target="../media/image704.png"/><Relationship Id="rId52" Type="http://schemas.openxmlformats.org/officeDocument/2006/relationships/image" Target="../media/image708.png"/><Relationship Id="rId60" Type="http://schemas.openxmlformats.org/officeDocument/2006/relationships/image" Target="../media/image712.png"/></Relationships>
</file>

<file path=ppt/slides/_rels/slide15.xml.rels><?xml version="1.0" encoding="UTF-8" standalone="yes"?>
<Relationships xmlns="http://schemas.openxmlformats.org/package/2006/relationships"><Relationship Id="rId2" Type="http://schemas.openxmlformats.org/officeDocument/2006/relationships/image" Target="../media/image45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17" Type="http://schemas.openxmlformats.org/officeDocument/2006/relationships/image" Target="../media/image771.png"/><Relationship Id="rId21" Type="http://schemas.openxmlformats.org/officeDocument/2006/relationships/image" Target="../media/image723.png"/><Relationship Id="rId42" Type="http://schemas.openxmlformats.org/officeDocument/2006/relationships/customXml" Target="../ink/ink744.xml"/><Relationship Id="rId63" Type="http://schemas.openxmlformats.org/officeDocument/2006/relationships/image" Target="../media/image744.png"/><Relationship Id="rId84" Type="http://schemas.openxmlformats.org/officeDocument/2006/relationships/customXml" Target="../ink/ink765.xml"/><Relationship Id="rId138" Type="http://schemas.openxmlformats.org/officeDocument/2006/relationships/customXml" Target="../ink/ink792.xml"/><Relationship Id="rId159" Type="http://schemas.openxmlformats.org/officeDocument/2006/relationships/image" Target="../media/image792.png"/><Relationship Id="rId170" Type="http://schemas.openxmlformats.org/officeDocument/2006/relationships/customXml" Target="../ink/ink808.xml"/><Relationship Id="rId191" Type="http://schemas.openxmlformats.org/officeDocument/2006/relationships/image" Target="../media/image808.png"/><Relationship Id="rId205" Type="http://schemas.openxmlformats.org/officeDocument/2006/relationships/image" Target="../media/image815.png"/><Relationship Id="rId226" Type="http://schemas.openxmlformats.org/officeDocument/2006/relationships/customXml" Target="../ink/ink836.xml"/><Relationship Id="rId107" Type="http://schemas.openxmlformats.org/officeDocument/2006/relationships/image" Target="../media/image766.png"/><Relationship Id="rId11" Type="http://schemas.openxmlformats.org/officeDocument/2006/relationships/image" Target="../media/image718.png"/><Relationship Id="rId32" Type="http://schemas.openxmlformats.org/officeDocument/2006/relationships/customXml" Target="../ink/ink739.xml"/><Relationship Id="rId53" Type="http://schemas.openxmlformats.org/officeDocument/2006/relationships/image" Target="../media/image739.png"/><Relationship Id="rId74" Type="http://schemas.openxmlformats.org/officeDocument/2006/relationships/customXml" Target="../ink/ink760.xml"/><Relationship Id="rId128" Type="http://schemas.openxmlformats.org/officeDocument/2006/relationships/customXml" Target="../ink/ink787.xml"/><Relationship Id="rId149" Type="http://schemas.openxmlformats.org/officeDocument/2006/relationships/image" Target="../media/image787.png"/><Relationship Id="rId5" Type="http://schemas.openxmlformats.org/officeDocument/2006/relationships/image" Target="../media/image715.png"/><Relationship Id="rId95" Type="http://schemas.openxmlformats.org/officeDocument/2006/relationships/image" Target="../media/image760.png"/><Relationship Id="rId160" Type="http://schemas.openxmlformats.org/officeDocument/2006/relationships/customXml" Target="../ink/ink803.xml"/><Relationship Id="rId181" Type="http://schemas.openxmlformats.org/officeDocument/2006/relationships/image" Target="../media/image803.png"/><Relationship Id="rId216" Type="http://schemas.openxmlformats.org/officeDocument/2006/relationships/customXml" Target="../ink/ink831.xml"/><Relationship Id="rId237" Type="http://schemas.openxmlformats.org/officeDocument/2006/relationships/image" Target="../media/image831.png"/><Relationship Id="rId22" Type="http://schemas.openxmlformats.org/officeDocument/2006/relationships/customXml" Target="../ink/ink734.xml"/><Relationship Id="rId43" Type="http://schemas.openxmlformats.org/officeDocument/2006/relationships/image" Target="../media/image734.png"/><Relationship Id="rId64" Type="http://schemas.openxmlformats.org/officeDocument/2006/relationships/customXml" Target="../ink/ink755.xml"/><Relationship Id="rId118" Type="http://schemas.openxmlformats.org/officeDocument/2006/relationships/customXml" Target="../ink/ink782.xml"/><Relationship Id="rId139" Type="http://schemas.openxmlformats.org/officeDocument/2006/relationships/image" Target="../media/image782.png"/><Relationship Id="rId85" Type="http://schemas.openxmlformats.org/officeDocument/2006/relationships/image" Target="../media/image755.png"/><Relationship Id="rId150" Type="http://schemas.openxmlformats.org/officeDocument/2006/relationships/customXml" Target="../ink/ink798.xml"/><Relationship Id="rId171" Type="http://schemas.openxmlformats.org/officeDocument/2006/relationships/image" Target="../media/image798.png"/><Relationship Id="rId192" Type="http://schemas.openxmlformats.org/officeDocument/2006/relationships/customXml" Target="../ink/ink819.xml"/><Relationship Id="rId206" Type="http://schemas.openxmlformats.org/officeDocument/2006/relationships/customXml" Target="../ink/ink826.xml"/><Relationship Id="rId227" Type="http://schemas.openxmlformats.org/officeDocument/2006/relationships/image" Target="../media/image826.png"/><Relationship Id="rId12" Type="http://schemas.openxmlformats.org/officeDocument/2006/relationships/customXml" Target="../ink/ink729.xml"/><Relationship Id="rId33" Type="http://schemas.openxmlformats.org/officeDocument/2006/relationships/image" Target="../media/image729.png"/><Relationship Id="rId108" Type="http://schemas.openxmlformats.org/officeDocument/2006/relationships/customXml" Target="../ink/ink777.xml"/><Relationship Id="rId129" Type="http://schemas.openxmlformats.org/officeDocument/2006/relationships/image" Target="../media/image777.png"/><Relationship Id="rId54" Type="http://schemas.openxmlformats.org/officeDocument/2006/relationships/customXml" Target="../ink/ink750.xml"/><Relationship Id="rId75" Type="http://schemas.openxmlformats.org/officeDocument/2006/relationships/image" Target="../media/image750.png"/><Relationship Id="rId96" Type="http://schemas.openxmlformats.org/officeDocument/2006/relationships/customXml" Target="../ink/ink771.xml"/><Relationship Id="rId140" Type="http://schemas.openxmlformats.org/officeDocument/2006/relationships/customXml" Target="../ink/ink793.xml"/><Relationship Id="rId161" Type="http://schemas.openxmlformats.org/officeDocument/2006/relationships/image" Target="../media/image793.png"/><Relationship Id="rId182" Type="http://schemas.openxmlformats.org/officeDocument/2006/relationships/customXml" Target="../ink/ink814.xml"/><Relationship Id="rId217" Type="http://schemas.openxmlformats.org/officeDocument/2006/relationships/image" Target="../media/image821.png"/><Relationship Id="rId6" Type="http://schemas.openxmlformats.org/officeDocument/2006/relationships/customXml" Target="../ink/ink726.xml"/><Relationship Id="rId238" Type="http://schemas.openxmlformats.org/officeDocument/2006/relationships/customXml" Target="../ink/ink842.xml"/><Relationship Id="rId23" Type="http://schemas.openxmlformats.org/officeDocument/2006/relationships/image" Target="../media/image724.png"/><Relationship Id="rId119" Type="http://schemas.openxmlformats.org/officeDocument/2006/relationships/image" Target="../media/image772.png"/><Relationship Id="rId44" Type="http://schemas.openxmlformats.org/officeDocument/2006/relationships/customXml" Target="../ink/ink745.xml"/><Relationship Id="rId65" Type="http://schemas.openxmlformats.org/officeDocument/2006/relationships/image" Target="../media/image745.png"/><Relationship Id="rId86" Type="http://schemas.openxmlformats.org/officeDocument/2006/relationships/customXml" Target="../ink/ink766.xml"/><Relationship Id="rId130" Type="http://schemas.openxmlformats.org/officeDocument/2006/relationships/customXml" Target="../ink/ink788.xml"/><Relationship Id="rId151" Type="http://schemas.openxmlformats.org/officeDocument/2006/relationships/image" Target="../media/image788.png"/><Relationship Id="rId172" Type="http://schemas.openxmlformats.org/officeDocument/2006/relationships/customXml" Target="../ink/ink809.xml"/><Relationship Id="rId193" Type="http://schemas.openxmlformats.org/officeDocument/2006/relationships/image" Target="../media/image809.png"/><Relationship Id="rId207" Type="http://schemas.openxmlformats.org/officeDocument/2006/relationships/image" Target="../media/image816.png"/><Relationship Id="rId228" Type="http://schemas.openxmlformats.org/officeDocument/2006/relationships/customXml" Target="../ink/ink837.xml"/><Relationship Id="rId13" Type="http://schemas.openxmlformats.org/officeDocument/2006/relationships/image" Target="../media/image719.png"/><Relationship Id="rId109" Type="http://schemas.openxmlformats.org/officeDocument/2006/relationships/image" Target="../media/image767.png"/><Relationship Id="rId34" Type="http://schemas.openxmlformats.org/officeDocument/2006/relationships/customXml" Target="../ink/ink740.xml"/><Relationship Id="rId55" Type="http://schemas.openxmlformats.org/officeDocument/2006/relationships/image" Target="../media/image740.png"/><Relationship Id="rId76" Type="http://schemas.openxmlformats.org/officeDocument/2006/relationships/customXml" Target="../ink/ink761.xml"/><Relationship Id="rId97" Type="http://schemas.openxmlformats.org/officeDocument/2006/relationships/image" Target="../media/image761.png"/><Relationship Id="rId120" Type="http://schemas.openxmlformats.org/officeDocument/2006/relationships/customXml" Target="../ink/ink783.xml"/><Relationship Id="rId141" Type="http://schemas.openxmlformats.org/officeDocument/2006/relationships/image" Target="../media/image783.png"/><Relationship Id="rId7" Type="http://schemas.openxmlformats.org/officeDocument/2006/relationships/image" Target="../media/image716.png"/><Relationship Id="rId162" Type="http://schemas.openxmlformats.org/officeDocument/2006/relationships/customXml" Target="../ink/ink804.xml"/><Relationship Id="rId183" Type="http://schemas.openxmlformats.org/officeDocument/2006/relationships/image" Target="../media/image804.png"/><Relationship Id="rId218" Type="http://schemas.openxmlformats.org/officeDocument/2006/relationships/customXml" Target="../ink/ink832.xml"/><Relationship Id="rId239" Type="http://schemas.openxmlformats.org/officeDocument/2006/relationships/image" Target="../media/image832.png"/><Relationship Id="rId24" Type="http://schemas.openxmlformats.org/officeDocument/2006/relationships/customXml" Target="../ink/ink735.xml"/><Relationship Id="rId45" Type="http://schemas.openxmlformats.org/officeDocument/2006/relationships/image" Target="../media/image735.png"/><Relationship Id="rId66" Type="http://schemas.openxmlformats.org/officeDocument/2006/relationships/customXml" Target="../ink/ink756.xml"/><Relationship Id="rId87" Type="http://schemas.openxmlformats.org/officeDocument/2006/relationships/image" Target="../media/image756.png"/><Relationship Id="rId110" Type="http://schemas.openxmlformats.org/officeDocument/2006/relationships/customXml" Target="../ink/ink778.xml"/><Relationship Id="rId131" Type="http://schemas.openxmlformats.org/officeDocument/2006/relationships/image" Target="../media/image778.png"/><Relationship Id="rId152" Type="http://schemas.openxmlformats.org/officeDocument/2006/relationships/customXml" Target="../ink/ink799.xml"/><Relationship Id="rId173" Type="http://schemas.openxmlformats.org/officeDocument/2006/relationships/image" Target="../media/image799.png"/><Relationship Id="rId194" Type="http://schemas.openxmlformats.org/officeDocument/2006/relationships/customXml" Target="../ink/ink820.xml"/><Relationship Id="rId208" Type="http://schemas.openxmlformats.org/officeDocument/2006/relationships/customXml" Target="../ink/ink827.xml"/><Relationship Id="rId229" Type="http://schemas.openxmlformats.org/officeDocument/2006/relationships/image" Target="../media/image827.png"/><Relationship Id="rId240" Type="http://schemas.openxmlformats.org/officeDocument/2006/relationships/customXml" Target="../ink/ink843.xml"/><Relationship Id="rId14" Type="http://schemas.openxmlformats.org/officeDocument/2006/relationships/customXml" Target="../ink/ink730.xml"/><Relationship Id="rId35" Type="http://schemas.openxmlformats.org/officeDocument/2006/relationships/image" Target="../media/image730.png"/><Relationship Id="rId56" Type="http://schemas.openxmlformats.org/officeDocument/2006/relationships/customXml" Target="../ink/ink751.xml"/><Relationship Id="rId77" Type="http://schemas.openxmlformats.org/officeDocument/2006/relationships/image" Target="../media/image751.png"/><Relationship Id="rId100" Type="http://schemas.openxmlformats.org/officeDocument/2006/relationships/customXml" Target="../ink/ink773.xml"/><Relationship Id="rId8" Type="http://schemas.openxmlformats.org/officeDocument/2006/relationships/customXml" Target="../ink/ink727.xml"/><Relationship Id="rId98" Type="http://schemas.openxmlformats.org/officeDocument/2006/relationships/customXml" Target="../ink/ink772.xml"/><Relationship Id="rId121" Type="http://schemas.openxmlformats.org/officeDocument/2006/relationships/image" Target="../media/image773.png"/><Relationship Id="rId142" Type="http://schemas.openxmlformats.org/officeDocument/2006/relationships/customXml" Target="../ink/ink794.xml"/><Relationship Id="rId163" Type="http://schemas.openxmlformats.org/officeDocument/2006/relationships/image" Target="../media/image794.png"/><Relationship Id="rId184" Type="http://schemas.openxmlformats.org/officeDocument/2006/relationships/customXml" Target="../ink/ink815.xml"/><Relationship Id="rId219" Type="http://schemas.openxmlformats.org/officeDocument/2006/relationships/image" Target="../media/image822.png"/><Relationship Id="rId230" Type="http://schemas.openxmlformats.org/officeDocument/2006/relationships/customXml" Target="../ink/ink838.xml"/><Relationship Id="rId25" Type="http://schemas.openxmlformats.org/officeDocument/2006/relationships/image" Target="../media/image725.png"/><Relationship Id="rId46" Type="http://schemas.openxmlformats.org/officeDocument/2006/relationships/customXml" Target="../ink/ink746.xml"/><Relationship Id="rId67" Type="http://schemas.openxmlformats.org/officeDocument/2006/relationships/image" Target="../media/image746.png"/><Relationship Id="rId88" Type="http://schemas.openxmlformats.org/officeDocument/2006/relationships/customXml" Target="../ink/ink767.xml"/><Relationship Id="rId111" Type="http://schemas.openxmlformats.org/officeDocument/2006/relationships/image" Target="../media/image768.png"/><Relationship Id="rId132" Type="http://schemas.openxmlformats.org/officeDocument/2006/relationships/customXml" Target="../ink/ink789.xml"/><Relationship Id="rId153" Type="http://schemas.openxmlformats.org/officeDocument/2006/relationships/image" Target="../media/image789.png"/><Relationship Id="rId174" Type="http://schemas.openxmlformats.org/officeDocument/2006/relationships/customXml" Target="../ink/ink810.xml"/><Relationship Id="rId195" Type="http://schemas.openxmlformats.org/officeDocument/2006/relationships/image" Target="../media/image810.png"/><Relationship Id="rId209" Type="http://schemas.openxmlformats.org/officeDocument/2006/relationships/image" Target="../media/image817.png"/><Relationship Id="rId220" Type="http://schemas.openxmlformats.org/officeDocument/2006/relationships/customXml" Target="../ink/ink833.xml"/><Relationship Id="rId241" Type="http://schemas.openxmlformats.org/officeDocument/2006/relationships/image" Target="../media/image833.png"/><Relationship Id="rId15" Type="http://schemas.openxmlformats.org/officeDocument/2006/relationships/image" Target="../media/image720.png"/><Relationship Id="rId36" Type="http://schemas.openxmlformats.org/officeDocument/2006/relationships/customXml" Target="../ink/ink741.xml"/><Relationship Id="rId57" Type="http://schemas.openxmlformats.org/officeDocument/2006/relationships/image" Target="../media/image741.png"/><Relationship Id="rId106" Type="http://schemas.openxmlformats.org/officeDocument/2006/relationships/customXml" Target="../ink/ink776.xml"/><Relationship Id="rId127" Type="http://schemas.openxmlformats.org/officeDocument/2006/relationships/image" Target="../media/image776.png"/><Relationship Id="rId10" Type="http://schemas.openxmlformats.org/officeDocument/2006/relationships/customXml" Target="../ink/ink728.xml"/><Relationship Id="rId31" Type="http://schemas.openxmlformats.org/officeDocument/2006/relationships/image" Target="../media/image728.png"/><Relationship Id="rId52" Type="http://schemas.openxmlformats.org/officeDocument/2006/relationships/customXml" Target="../ink/ink749.xml"/><Relationship Id="rId73" Type="http://schemas.openxmlformats.org/officeDocument/2006/relationships/image" Target="../media/image749.png"/><Relationship Id="rId78" Type="http://schemas.openxmlformats.org/officeDocument/2006/relationships/customXml" Target="../ink/ink762.xml"/><Relationship Id="rId94" Type="http://schemas.openxmlformats.org/officeDocument/2006/relationships/customXml" Target="../ink/ink770.xml"/><Relationship Id="rId99" Type="http://schemas.openxmlformats.org/officeDocument/2006/relationships/image" Target="../media/image762.png"/><Relationship Id="rId101" Type="http://schemas.openxmlformats.org/officeDocument/2006/relationships/image" Target="../media/image763.png"/><Relationship Id="rId122" Type="http://schemas.openxmlformats.org/officeDocument/2006/relationships/customXml" Target="../ink/ink784.xml"/><Relationship Id="rId143" Type="http://schemas.openxmlformats.org/officeDocument/2006/relationships/image" Target="../media/image784.png"/><Relationship Id="rId148" Type="http://schemas.openxmlformats.org/officeDocument/2006/relationships/customXml" Target="../ink/ink797.xml"/><Relationship Id="rId164" Type="http://schemas.openxmlformats.org/officeDocument/2006/relationships/customXml" Target="../ink/ink805.xml"/><Relationship Id="rId169" Type="http://schemas.openxmlformats.org/officeDocument/2006/relationships/image" Target="../media/image797.png"/><Relationship Id="rId185" Type="http://schemas.openxmlformats.org/officeDocument/2006/relationships/image" Target="../media/image805.png"/><Relationship Id="rId4" Type="http://schemas.openxmlformats.org/officeDocument/2006/relationships/customXml" Target="../ink/ink725.xml"/><Relationship Id="rId9" Type="http://schemas.openxmlformats.org/officeDocument/2006/relationships/image" Target="../media/image717.png"/><Relationship Id="rId180" Type="http://schemas.openxmlformats.org/officeDocument/2006/relationships/customXml" Target="../ink/ink813.xml"/><Relationship Id="rId210" Type="http://schemas.openxmlformats.org/officeDocument/2006/relationships/customXml" Target="../ink/ink828.xml"/><Relationship Id="rId215" Type="http://schemas.openxmlformats.org/officeDocument/2006/relationships/image" Target="../media/image820.png"/><Relationship Id="rId236" Type="http://schemas.openxmlformats.org/officeDocument/2006/relationships/customXml" Target="../ink/ink841.xml"/><Relationship Id="rId26" Type="http://schemas.openxmlformats.org/officeDocument/2006/relationships/customXml" Target="../ink/ink736.xml"/><Relationship Id="rId231" Type="http://schemas.openxmlformats.org/officeDocument/2006/relationships/image" Target="../media/image828.png"/><Relationship Id="rId47" Type="http://schemas.openxmlformats.org/officeDocument/2006/relationships/image" Target="../media/image736.png"/><Relationship Id="rId68" Type="http://schemas.openxmlformats.org/officeDocument/2006/relationships/customXml" Target="../ink/ink757.xml"/><Relationship Id="rId89" Type="http://schemas.openxmlformats.org/officeDocument/2006/relationships/image" Target="../media/image757.png"/><Relationship Id="rId112" Type="http://schemas.openxmlformats.org/officeDocument/2006/relationships/customXml" Target="../ink/ink779.xml"/><Relationship Id="rId133" Type="http://schemas.openxmlformats.org/officeDocument/2006/relationships/image" Target="../media/image779.png"/><Relationship Id="rId154" Type="http://schemas.openxmlformats.org/officeDocument/2006/relationships/customXml" Target="../ink/ink800.xml"/><Relationship Id="rId175" Type="http://schemas.openxmlformats.org/officeDocument/2006/relationships/image" Target="../media/image800.png"/><Relationship Id="rId196" Type="http://schemas.openxmlformats.org/officeDocument/2006/relationships/customXml" Target="../ink/ink821.xml"/><Relationship Id="rId200" Type="http://schemas.openxmlformats.org/officeDocument/2006/relationships/customXml" Target="../ink/ink823.xml"/><Relationship Id="rId16" Type="http://schemas.openxmlformats.org/officeDocument/2006/relationships/customXml" Target="../ink/ink731.xml"/><Relationship Id="rId221" Type="http://schemas.openxmlformats.org/officeDocument/2006/relationships/image" Target="../media/image823.png"/><Relationship Id="rId37" Type="http://schemas.openxmlformats.org/officeDocument/2006/relationships/image" Target="../media/image731.png"/><Relationship Id="rId58" Type="http://schemas.openxmlformats.org/officeDocument/2006/relationships/customXml" Target="../ink/ink752.xml"/><Relationship Id="rId79" Type="http://schemas.openxmlformats.org/officeDocument/2006/relationships/image" Target="../media/image752.png"/><Relationship Id="rId102" Type="http://schemas.openxmlformats.org/officeDocument/2006/relationships/customXml" Target="../ink/ink774.xml"/><Relationship Id="rId123" Type="http://schemas.openxmlformats.org/officeDocument/2006/relationships/image" Target="../media/image774.png"/><Relationship Id="rId144" Type="http://schemas.openxmlformats.org/officeDocument/2006/relationships/customXml" Target="../ink/ink795.xml"/><Relationship Id="rId90" Type="http://schemas.openxmlformats.org/officeDocument/2006/relationships/customXml" Target="../ink/ink768.xml"/><Relationship Id="rId165" Type="http://schemas.openxmlformats.org/officeDocument/2006/relationships/image" Target="../media/image795.png"/><Relationship Id="rId186" Type="http://schemas.openxmlformats.org/officeDocument/2006/relationships/customXml" Target="../ink/ink816.xml"/><Relationship Id="rId211" Type="http://schemas.openxmlformats.org/officeDocument/2006/relationships/image" Target="../media/image818.png"/><Relationship Id="rId232" Type="http://schemas.openxmlformats.org/officeDocument/2006/relationships/customXml" Target="../ink/ink839.xml"/><Relationship Id="rId27" Type="http://schemas.openxmlformats.org/officeDocument/2006/relationships/image" Target="../media/image726.png"/><Relationship Id="rId48" Type="http://schemas.openxmlformats.org/officeDocument/2006/relationships/customXml" Target="../ink/ink747.xml"/><Relationship Id="rId69" Type="http://schemas.openxmlformats.org/officeDocument/2006/relationships/image" Target="../media/image747.png"/><Relationship Id="rId113" Type="http://schemas.openxmlformats.org/officeDocument/2006/relationships/image" Target="../media/image769.png"/><Relationship Id="rId134" Type="http://schemas.openxmlformats.org/officeDocument/2006/relationships/customXml" Target="../ink/ink790.xml"/><Relationship Id="rId80" Type="http://schemas.openxmlformats.org/officeDocument/2006/relationships/customXml" Target="../ink/ink763.xml"/><Relationship Id="rId155" Type="http://schemas.openxmlformats.org/officeDocument/2006/relationships/image" Target="../media/image790.png"/><Relationship Id="rId176" Type="http://schemas.openxmlformats.org/officeDocument/2006/relationships/customXml" Target="../ink/ink811.xml"/><Relationship Id="rId197" Type="http://schemas.openxmlformats.org/officeDocument/2006/relationships/image" Target="../media/image811.png"/><Relationship Id="rId201" Type="http://schemas.openxmlformats.org/officeDocument/2006/relationships/image" Target="../media/image813.png"/><Relationship Id="rId222" Type="http://schemas.openxmlformats.org/officeDocument/2006/relationships/customXml" Target="../ink/ink834.xml"/><Relationship Id="rId17" Type="http://schemas.openxmlformats.org/officeDocument/2006/relationships/image" Target="../media/image721.png"/><Relationship Id="rId38" Type="http://schemas.openxmlformats.org/officeDocument/2006/relationships/customXml" Target="../ink/ink742.xml"/><Relationship Id="rId59" Type="http://schemas.openxmlformats.org/officeDocument/2006/relationships/image" Target="../media/image742.png"/><Relationship Id="rId103" Type="http://schemas.openxmlformats.org/officeDocument/2006/relationships/image" Target="../media/image764.png"/><Relationship Id="rId124" Type="http://schemas.openxmlformats.org/officeDocument/2006/relationships/customXml" Target="../ink/ink785.xml"/><Relationship Id="rId70" Type="http://schemas.openxmlformats.org/officeDocument/2006/relationships/customXml" Target="../ink/ink758.xml"/><Relationship Id="rId91" Type="http://schemas.openxmlformats.org/officeDocument/2006/relationships/image" Target="../media/image758.png"/><Relationship Id="rId145" Type="http://schemas.openxmlformats.org/officeDocument/2006/relationships/image" Target="../media/image785.png"/><Relationship Id="rId166" Type="http://schemas.openxmlformats.org/officeDocument/2006/relationships/customXml" Target="../ink/ink806.xml"/><Relationship Id="rId187" Type="http://schemas.openxmlformats.org/officeDocument/2006/relationships/image" Target="../media/image806.png"/><Relationship Id="rId1" Type="http://schemas.openxmlformats.org/officeDocument/2006/relationships/slideLayout" Target="../slideLayouts/slideLayout2.xml"/><Relationship Id="rId212" Type="http://schemas.openxmlformats.org/officeDocument/2006/relationships/customXml" Target="../ink/ink829.xml"/><Relationship Id="rId233" Type="http://schemas.openxmlformats.org/officeDocument/2006/relationships/image" Target="../media/image829.png"/><Relationship Id="rId28" Type="http://schemas.openxmlformats.org/officeDocument/2006/relationships/customXml" Target="../ink/ink737.xml"/><Relationship Id="rId49" Type="http://schemas.openxmlformats.org/officeDocument/2006/relationships/image" Target="../media/image737.png"/><Relationship Id="rId114" Type="http://schemas.openxmlformats.org/officeDocument/2006/relationships/customXml" Target="../ink/ink780.xml"/><Relationship Id="rId60" Type="http://schemas.openxmlformats.org/officeDocument/2006/relationships/customXml" Target="../ink/ink753.xml"/><Relationship Id="rId81" Type="http://schemas.openxmlformats.org/officeDocument/2006/relationships/image" Target="../media/image753.png"/><Relationship Id="rId135" Type="http://schemas.openxmlformats.org/officeDocument/2006/relationships/image" Target="../media/image780.png"/><Relationship Id="rId156" Type="http://schemas.openxmlformats.org/officeDocument/2006/relationships/customXml" Target="../ink/ink801.xml"/><Relationship Id="rId177" Type="http://schemas.openxmlformats.org/officeDocument/2006/relationships/image" Target="../media/image801.png"/><Relationship Id="rId198" Type="http://schemas.openxmlformats.org/officeDocument/2006/relationships/customXml" Target="../ink/ink822.xml"/><Relationship Id="rId202" Type="http://schemas.openxmlformats.org/officeDocument/2006/relationships/customXml" Target="../ink/ink824.xml"/><Relationship Id="rId223" Type="http://schemas.openxmlformats.org/officeDocument/2006/relationships/image" Target="../media/image824.png"/><Relationship Id="rId18" Type="http://schemas.openxmlformats.org/officeDocument/2006/relationships/customXml" Target="../ink/ink732.xml"/><Relationship Id="rId39" Type="http://schemas.openxmlformats.org/officeDocument/2006/relationships/image" Target="../media/image732.png"/><Relationship Id="rId50" Type="http://schemas.openxmlformats.org/officeDocument/2006/relationships/customXml" Target="../ink/ink748.xml"/><Relationship Id="rId104" Type="http://schemas.openxmlformats.org/officeDocument/2006/relationships/customXml" Target="../ink/ink775.xml"/><Relationship Id="rId125" Type="http://schemas.openxmlformats.org/officeDocument/2006/relationships/image" Target="../media/image775.png"/><Relationship Id="rId146" Type="http://schemas.openxmlformats.org/officeDocument/2006/relationships/customXml" Target="../ink/ink796.xml"/><Relationship Id="rId167" Type="http://schemas.openxmlformats.org/officeDocument/2006/relationships/image" Target="../media/image796.png"/><Relationship Id="rId188" Type="http://schemas.openxmlformats.org/officeDocument/2006/relationships/customXml" Target="../ink/ink817.xml"/><Relationship Id="rId71" Type="http://schemas.openxmlformats.org/officeDocument/2006/relationships/image" Target="../media/image748.png"/><Relationship Id="rId92" Type="http://schemas.openxmlformats.org/officeDocument/2006/relationships/customXml" Target="../ink/ink769.xml"/><Relationship Id="rId213" Type="http://schemas.openxmlformats.org/officeDocument/2006/relationships/image" Target="../media/image819.png"/><Relationship Id="rId234" Type="http://schemas.openxmlformats.org/officeDocument/2006/relationships/customXml" Target="../ink/ink840.xml"/><Relationship Id="rId2" Type="http://schemas.openxmlformats.org/officeDocument/2006/relationships/customXml" Target="../ink/ink724.xml"/><Relationship Id="rId29" Type="http://schemas.openxmlformats.org/officeDocument/2006/relationships/image" Target="../media/image727.png"/><Relationship Id="rId40" Type="http://schemas.openxmlformats.org/officeDocument/2006/relationships/customXml" Target="../ink/ink743.xml"/><Relationship Id="rId115" Type="http://schemas.openxmlformats.org/officeDocument/2006/relationships/image" Target="../media/image770.png"/><Relationship Id="rId136" Type="http://schemas.openxmlformats.org/officeDocument/2006/relationships/customXml" Target="../ink/ink791.xml"/><Relationship Id="rId157" Type="http://schemas.openxmlformats.org/officeDocument/2006/relationships/image" Target="../media/image791.png"/><Relationship Id="rId178" Type="http://schemas.openxmlformats.org/officeDocument/2006/relationships/customXml" Target="../ink/ink812.xml"/><Relationship Id="rId61" Type="http://schemas.openxmlformats.org/officeDocument/2006/relationships/image" Target="../media/image743.png"/><Relationship Id="rId82" Type="http://schemas.openxmlformats.org/officeDocument/2006/relationships/customXml" Target="../ink/ink764.xml"/><Relationship Id="rId199" Type="http://schemas.openxmlformats.org/officeDocument/2006/relationships/image" Target="../media/image812.png"/><Relationship Id="rId203" Type="http://schemas.openxmlformats.org/officeDocument/2006/relationships/image" Target="../media/image814.png"/><Relationship Id="rId19" Type="http://schemas.openxmlformats.org/officeDocument/2006/relationships/image" Target="../media/image722.png"/><Relationship Id="rId224" Type="http://schemas.openxmlformats.org/officeDocument/2006/relationships/customXml" Target="../ink/ink835.xml"/><Relationship Id="rId30" Type="http://schemas.openxmlformats.org/officeDocument/2006/relationships/customXml" Target="../ink/ink738.xml"/><Relationship Id="rId105" Type="http://schemas.openxmlformats.org/officeDocument/2006/relationships/image" Target="../media/image765.png"/><Relationship Id="rId126" Type="http://schemas.openxmlformats.org/officeDocument/2006/relationships/customXml" Target="../ink/ink786.xml"/><Relationship Id="rId147" Type="http://schemas.openxmlformats.org/officeDocument/2006/relationships/image" Target="../media/image786.png"/><Relationship Id="rId168" Type="http://schemas.openxmlformats.org/officeDocument/2006/relationships/customXml" Target="../ink/ink807.xml"/><Relationship Id="rId51" Type="http://schemas.openxmlformats.org/officeDocument/2006/relationships/image" Target="../media/image738.png"/><Relationship Id="rId72" Type="http://schemas.openxmlformats.org/officeDocument/2006/relationships/customXml" Target="../ink/ink759.xml"/><Relationship Id="rId93" Type="http://schemas.openxmlformats.org/officeDocument/2006/relationships/image" Target="../media/image759.png"/><Relationship Id="rId189" Type="http://schemas.openxmlformats.org/officeDocument/2006/relationships/image" Target="../media/image807.png"/><Relationship Id="rId3" Type="http://schemas.openxmlformats.org/officeDocument/2006/relationships/image" Target="../media/image714.png"/><Relationship Id="rId214" Type="http://schemas.openxmlformats.org/officeDocument/2006/relationships/customXml" Target="../ink/ink830.xml"/><Relationship Id="rId235" Type="http://schemas.openxmlformats.org/officeDocument/2006/relationships/image" Target="../media/image830.png"/><Relationship Id="rId116" Type="http://schemas.openxmlformats.org/officeDocument/2006/relationships/customXml" Target="../ink/ink781.xml"/><Relationship Id="rId137" Type="http://schemas.openxmlformats.org/officeDocument/2006/relationships/image" Target="../media/image781.png"/><Relationship Id="rId158" Type="http://schemas.openxmlformats.org/officeDocument/2006/relationships/customXml" Target="../ink/ink802.xml"/><Relationship Id="rId20" Type="http://schemas.openxmlformats.org/officeDocument/2006/relationships/customXml" Target="../ink/ink733.xml"/><Relationship Id="rId41" Type="http://schemas.openxmlformats.org/officeDocument/2006/relationships/image" Target="../media/image733.png"/><Relationship Id="rId62" Type="http://schemas.openxmlformats.org/officeDocument/2006/relationships/customXml" Target="../ink/ink754.xml"/><Relationship Id="rId83" Type="http://schemas.openxmlformats.org/officeDocument/2006/relationships/image" Target="../media/image754.png"/><Relationship Id="rId179" Type="http://schemas.openxmlformats.org/officeDocument/2006/relationships/image" Target="../media/image802.png"/><Relationship Id="rId190" Type="http://schemas.openxmlformats.org/officeDocument/2006/relationships/customXml" Target="../ink/ink818.xml"/><Relationship Id="rId204" Type="http://schemas.openxmlformats.org/officeDocument/2006/relationships/customXml" Target="../ink/ink825.xml"/><Relationship Id="rId225" Type="http://schemas.openxmlformats.org/officeDocument/2006/relationships/image" Target="../media/image825.png"/></Relationships>
</file>

<file path=ppt/slides/_rels/slide17.xml.rels><?xml version="1.0" encoding="UTF-8" standalone="yes"?>
<Relationships xmlns="http://schemas.openxmlformats.org/package/2006/relationships"><Relationship Id="rId117" Type="http://schemas.openxmlformats.org/officeDocument/2006/relationships/image" Target="../media/image891.png"/><Relationship Id="rId21" Type="http://schemas.openxmlformats.org/officeDocument/2006/relationships/image" Target="../media/image843.png"/><Relationship Id="rId42" Type="http://schemas.openxmlformats.org/officeDocument/2006/relationships/customXml" Target="../ink/ink863.xml"/><Relationship Id="rId63" Type="http://schemas.openxmlformats.org/officeDocument/2006/relationships/image" Target="../media/image864.png"/><Relationship Id="rId84" Type="http://schemas.openxmlformats.org/officeDocument/2006/relationships/customXml" Target="../ink/ink884.xml"/><Relationship Id="rId138" Type="http://schemas.openxmlformats.org/officeDocument/2006/relationships/customXml" Target="../ink/ink911.xml"/><Relationship Id="rId159" Type="http://schemas.openxmlformats.org/officeDocument/2006/relationships/image" Target="../media/image912.png"/><Relationship Id="rId170" Type="http://schemas.openxmlformats.org/officeDocument/2006/relationships/customXml" Target="../ink/ink927.xml"/><Relationship Id="rId191" Type="http://schemas.openxmlformats.org/officeDocument/2006/relationships/image" Target="../media/image928.png"/><Relationship Id="rId205" Type="http://schemas.openxmlformats.org/officeDocument/2006/relationships/image" Target="../media/image935.png"/><Relationship Id="rId107" Type="http://schemas.openxmlformats.org/officeDocument/2006/relationships/image" Target="../media/image886.png"/><Relationship Id="rId11" Type="http://schemas.openxmlformats.org/officeDocument/2006/relationships/image" Target="../media/image838.png"/><Relationship Id="rId32" Type="http://schemas.openxmlformats.org/officeDocument/2006/relationships/customXml" Target="../ink/ink858.xml"/><Relationship Id="rId53" Type="http://schemas.openxmlformats.org/officeDocument/2006/relationships/image" Target="../media/image859.png"/><Relationship Id="rId74" Type="http://schemas.openxmlformats.org/officeDocument/2006/relationships/customXml" Target="../ink/ink879.xml"/><Relationship Id="rId128" Type="http://schemas.openxmlformats.org/officeDocument/2006/relationships/customXml" Target="../ink/ink906.xml"/><Relationship Id="rId149" Type="http://schemas.openxmlformats.org/officeDocument/2006/relationships/image" Target="../media/image907.png"/><Relationship Id="rId5" Type="http://schemas.openxmlformats.org/officeDocument/2006/relationships/image" Target="../media/image835.png"/><Relationship Id="rId95" Type="http://schemas.openxmlformats.org/officeDocument/2006/relationships/image" Target="../media/image880.png"/><Relationship Id="rId160" Type="http://schemas.openxmlformats.org/officeDocument/2006/relationships/customXml" Target="../ink/ink922.xml"/><Relationship Id="rId181" Type="http://schemas.openxmlformats.org/officeDocument/2006/relationships/image" Target="../media/image923.png"/><Relationship Id="rId216" Type="http://schemas.openxmlformats.org/officeDocument/2006/relationships/customXml" Target="../ink/ink950.xml"/><Relationship Id="rId22" Type="http://schemas.openxmlformats.org/officeDocument/2006/relationships/customXml" Target="../ink/ink853.xml"/><Relationship Id="rId43" Type="http://schemas.openxmlformats.org/officeDocument/2006/relationships/image" Target="../media/image854.png"/><Relationship Id="rId64" Type="http://schemas.openxmlformats.org/officeDocument/2006/relationships/customXml" Target="../ink/ink874.xml"/><Relationship Id="rId118" Type="http://schemas.openxmlformats.org/officeDocument/2006/relationships/customXml" Target="../ink/ink901.xml"/><Relationship Id="rId139" Type="http://schemas.openxmlformats.org/officeDocument/2006/relationships/image" Target="../media/image902.png"/><Relationship Id="rId85" Type="http://schemas.openxmlformats.org/officeDocument/2006/relationships/image" Target="../media/image875.png"/><Relationship Id="rId150" Type="http://schemas.openxmlformats.org/officeDocument/2006/relationships/customXml" Target="../ink/ink917.xml"/><Relationship Id="rId171" Type="http://schemas.openxmlformats.org/officeDocument/2006/relationships/image" Target="../media/image918.png"/><Relationship Id="rId192" Type="http://schemas.openxmlformats.org/officeDocument/2006/relationships/customXml" Target="../ink/ink938.xml"/><Relationship Id="rId206" Type="http://schemas.openxmlformats.org/officeDocument/2006/relationships/customXml" Target="../ink/ink945.xml"/><Relationship Id="rId12" Type="http://schemas.openxmlformats.org/officeDocument/2006/relationships/customXml" Target="../ink/ink848.xml"/><Relationship Id="rId33" Type="http://schemas.openxmlformats.org/officeDocument/2006/relationships/image" Target="../media/image849.png"/><Relationship Id="rId108" Type="http://schemas.openxmlformats.org/officeDocument/2006/relationships/customXml" Target="../ink/ink896.xml"/><Relationship Id="rId129" Type="http://schemas.openxmlformats.org/officeDocument/2006/relationships/image" Target="../media/image897.png"/><Relationship Id="rId54" Type="http://schemas.openxmlformats.org/officeDocument/2006/relationships/customXml" Target="../ink/ink869.xml"/><Relationship Id="rId75" Type="http://schemas.openxmlformats.org/officeDocument/2006/relationships/image" Target="../media/image870.png"/><Relationship Id="rId96" Type="http://schemas.openxmlformats.org/officeDocument/2006/relationships/customXml" Target="../ink/ink890.xml"/><Relationship Id="rId140" Type="http://schemas.openxmlformats.org/officeDocument/2006/relationships/customXml" Target="../ink/ink912.xml"/><Relationship Id="rId161" Type="http://schemas.openxmlformats.org/officeDocument/2006/relationships/image" Target="../media/image913.png"/><Relationship Id="rId182" Type="http://schemas.openxmlformats.org/officeDocument/2006/relationships/customXml" Target="../ink/ink933.xml"/><Relationship Id="rId217" Type="http://schemas.openxmlformats.org/officeDocument/2006/relationships/image" Target="../media/image941.png"/><Relationship Id="rId6" Type="http://schemas.openxmlformats.org/officeDocument/2006/relationships/customXml" Target="../ink/ink845.xml"/><Relationship Id="rId23" Type="http://schemas.openxmlformats.org/officeDocument/2006/relationships/image" Target="../media/image844.png"/><Relationship Id="rId119" Type="http://schemas.openxmlformats.org/officeDocument/2006/relationships/image" Target="../media/image892.png"/><Relationship Id="rId44" Type="http://schemas.openxmlformats.org/officeDocument/2006/relationships/customXml" Target="../ink/ink864.xml"/><Relationship Id="rId65" Type="http://schemas.openxmlformats.org/officeDocument/2006/relationships/image" Target="../media/image865.png"/><Relationship Id="rId86" Type="http://schemas.openxmlformats.org/officeDocument/2006/relationships/customXml" Target="../ink/ink885.xml"/><Relationship Id="rId130" Type="http://schemas.openxmlformats.org/officeDocument/2006/relationships/customXml" Target="../ink/ink907.xml"/><Relationship Id="rId151" Type="http://schemas.openxmlformats.org/officeDocument/2006/relationships/image" Target="../media/image908.png"/><Relationship Id="rId172" Type="http://schemas.openxmlformats.org/officeDocument/2006/relationships/customXml" Target="../ink/ink928.xml"/><Relationship Id="rId193" Type="http://schemas.openxmlformats.org/officeDocument/2006/relationships/image" Target="../media/image929.png"/><Relationship Id="rId207" Type="http://schemas.openxmlformats.org/officeDocument/2006/relationships/image" Target="../media/image936.png"/><Relationship Id="rId13" Type="http://schemas.openxmlformats.org/officeDocument/2006/relationships/image" Target="../media/image839.png"/><Relationship Id="rId109" Type="http://schemas.openxmlformats.org/officeDocument/2006/relationships/image" Target="../media/image887.png"/><Relationship Id="rId34" Type="http://schemas.openxmlformats.org/officeDocument/2006/relationships/customXml" Target="../ink/ink859.xml"/><Relationship Id="rId55" Type="http://schemas.openxmlformats.org/officeDocument/2006/relationships/image" Target="../media/image860.png"/><Relationship Id="rId76" Type="http://schemas.openxmlformats.org/officeDocument/2006/relationships/customXml" Target="../ink/ink880.xml"/><Relationship Id="rId97" Type="http://schemas.openxmlformats.org/officeDocument/2006/relationships/image" Target="../media/image881.png"/><Relationship Id="rId120" Type="http://schemas.openxmlformats.org/officeDocument/2006/relationships/customXml" Target="../ink/ink902.xml"/><Relationship Id="rId141" Type="http://schemas.openxmlformats.org/officeDocument/2006/relationships/image" Target="../media/image903.png"/><Relationship Id="rId7" Type="http://schemas.openxmlformats.org/officeDocument/2006/relationships/image" Target="../media/image836.png"/><Relationship Id="rId162" Type="http://schemas.openxmlformats.org/officeDocument/2006/relationships/customXml" Target="../ink/ink923.xml"/><Relationship Id="rId183" Type="http://schemas.openxmlformats.org/officeDocument/2006/relationships/image" Target="../media/image924.png"/><Relationship Id="rId218" Type="http://schemas.openxmlformats.org/officeDocument/2006/relationships/customXml" Target="../ink/ink951.xml"/><Relationship Id="rId24" Type="http://schemas.openxmlformats.org/officeDocument/2006/relationships/customXml" Target="../ink/ink854.xml"/><Relationship Id="rId45" Type="http://schemas.openxmlformats.org/officeDocument/2006/relationships/image" Target="../media/image855.png"/><Relationship Id="rId66" Type="http://schemas.openxmlformats.org/officeDocument/2006/relationships/customXml" Target="../ink/ink875.xml"/><Relationship Id="rId87" Type="http://schemas.openxmlformats.org/officeDocument/2006/relationships/image" Target="../media/image876.png"/><Relationship Id="rId110" Type="http://schemas.openxmlformats.org/officeDocument/2006/relationships/customXml" Target="../ink/ink897.xml"/><Relationship Id="rId131" Type="http://schemas.openxmlformats.org/officeDocument/2006/relationships/image" Target="../media/image898.png"/><Relationship Id="rId152" Type="http://schemas.openxmlformats.org/officeDocument/2006/relationships/customXml" Target="../ink/ink918.xml"/><Relationship Id="rId173" Type="http://schemas.openxmlformats.org/officeDocument/2006/relationships/image" Target="../media/image919.png"/><Relationship Id="rId194" Type="http://schemas.openxmlformats.org/officeDocument/2006/relationships/customXml" Target="../ink/ink939.xml"/><Relationship Id="rId208" Type="http://schemas.openxmlformats.org/officeDocument/2006/relationships/customXml" Target="../ink/ink946.xml"/><Relationship Id="rId14" Type="http://schemas.openxmlformats.org/officeDocument/2006/relationships/customXml" Target="../ink/ink849.xml"/><Relationship Id="rId35" Type="http://schemas.openxmlformats.org/officeDocument/2006/relationships/image" Target="../media/image850.png"/><Relationship Id="rId56" Type="http://schemas.openxmlformats.org/officeDocument/2006/relationships/customXml" Target="../ink/ink870.xml"/><Relationship Id="rId77" Type="http://schemas.openxmlformats.org/officeDocument/2006/relationships/image" Target="../media/image871.png"/><Relationship Id="rId100" Type="http://schemas.openxmlformats.org/officeDocument/2006/relationships/customXml" Target="../ink/ink892.xml"/><Relationship Id="rId8" Type="http://schemas.openxmlformats.org/officeDocument/2006/relationships/customXml" Target="../ink/ink846.xml"/><Relationship Id="rId51" Type="http://schemas.openxmlformats.org/officeDocument/2006/relationships/image" Target="../media/image858.png"/><Relationship Id="rId72" Type="http://schemas.openxmlformats.org/officeDocument/2006/relationships/customXml" Target="../ink/ink878.xml"/><Relationship Id="rId93" Type="http://schemas.openxmlformats.org/officeDocument/2006/relationships/image" Target="../media/image879.png"/><Relationship Id="rId98" Type="http://schemas.openxmlformats.org/officeDocument/2006/relationships/customXml" Target="../ink/ink891.xml"/><Relationship Id="rId121" Type="http://schemas.openxmlformats.org/officeDocument/2006/relationships/image" Target="../media/image893.png"/><Relationship Id="rId142" Type="http://schemas.openxmlformats.org/officeDocument/2006/relationships/customXml" Target="../ink/ink913.xml"/><Relationship Id="rId163" Type="http://schemas.openxmlformats.org/officeDocument/2006/relationships/image" Target="../media/image914.png"/><Relationship Id="rId184" Type="http://schemas.openxmlformats.org/officeDocument/2006/relationships/customXml" Target="../ink/ink934.xml"/><Relationship Id="rId189" Type="http://schemas.openxmlformats.org/officeDocument/2006/relationships/image" Target="../media/image927.png"/><Relationship Id="rId219" Type="http://schemas.openxmlformats.org/officeDocument/2006/relationships/image" Target="../media/image942.png"/><Relationship Id="rId3" Type="http://schemas.openxmlformats.org/officeDocument/2006/relationships/image" Target="../media/image834.png"/><Relationship Id="rId214" Type="http://schemas.openxmlformats.org/officeDocument/2006/relationships/customXml" Target="../ink/ink949.xml"/><Relationship Id="rId25" Type="http://schemas.openxmlformats.org/officeDocument/2006/relationships/image" Target="../media/image845.png"/><Relationship Id="rId46" Type="http://schemas.openxmlformats.org/officeDocument/2006/relationships/customXml" Target="../ink/ink865.xml"/><Relationship Id="rId67" Type="http://schemas.openxmlformats.org/officeDocument/2006/relationships/image" Target="../media/image866.png"/><Relationship Id="rId116" Type="http://schemas.openxmlformats.org/officeDocument/2006/relationships/customXml" Target="../ink/ink900.xml"/><Relationship Id="rId137" Type="http://schemas.openxmlformats.org/officeDocument/2006/relationships/image" Target="../media/image901.png"/><Relationship Id="rId158" Type="http://schemas.openxmlformats.org/officeDocument/2006/relationships/customXml" Target="../ink/ink921.xml"/><Relationship Id="rId20" Type="http://schemas.openxmlformats.org/officeDocument/2006/relationships/customXml" Target="../ink/ink852.xml"/><Relationship Id="rId41" Type="http://schemas.openxmlformats.org/officeDocument/2006/relationships/image" Target="../media/image853.png"/><Relationship Id="rId62" Type="http://schemas.openxmlformats.org/officeDocument/2006/relationships/customXml" Target="../ink/ink873.xml"/><Relationship Id="rId83" Type="http://schemas.openxmlformats.org/officeDocument/2006/relationships/image" Target="../media/image874.png"/><Relationship Id="rId88" Type="http://schemas.openxmlformats.org/officeDocument/2006/relationships/customXml" Target="../ink/ink886.xml"/><Relationship Id="rId111" Type="http://schemas.openxmlformats.org/officeDocument/2006/relationships/image" Target="../media/image888.png"/><Relationship Id="rId132" Type="http://schemas.openxmlformats.org/officeDocument/2006/relationships/customXml" Target="../ink/ink908.xml"/><Relationship Id="rId153" Type="http://schemas.openxmlformats.org/officeDocument/2006/relationships/image" Target="../media/image909.png"/><Relationship Id="rId174" Type="http://schemas.openxmlformats.org/officeDocument/2006/relationships/customXml" Target="../ink/ink929.xml"/><Relationship Id="rId179" Type="http://schemas.openxmlformats.org/officeDocument/2006/relationships/image" Target="../media/image922.png"/><Relationship Id="rId195" Type="http://schemas.openxmlformats.org/officeDocument/2006/relationships/image" Target="../media/image930.png"/><Relationship Id="rId209" Type="http://schemas.openxmlformats.org/officeDocument/2006/relationships/image" Target="../media/image937.png"/><Relationship Id="rId190" Type="http://schemas.openxmlformats.org/officeDocument/2006/relationships/customXml" Target="../ink/ink937.xml"/><Relationship Id="rId204" Type="http://schemas.openxmlformats.org/officeDocument/2006/relationships/customXml" Target="../ink/ink944.xml"/><Relationship Id="rId220" Type="http://schemas.openxmlformats.org/officeDocument/2006/relationships/customXml" Target="../ink/ink952.xml"/><Relationship Id="rId15" Type="http://schemas.openxmlformats.org/officeDocument/2006/relationships/image" Target="../media/image840.png"/><Relationship Id="rId36" Type="http://schemas.openxmlformats.org/officeDocument/2006/relationships/customXml" Target="../ink/ink860.xml"/><Relationship Id="rId57" Type="http://schemas.openxmlformats.org/officeDocument/2006/relationships/image" Target="../media/image861.png"/><Relationship Id="rId106" Type="http://schemas.openxmlformats.org/officeDocument/2006/relationships/customXml" Target="../ink/ink895.xml"/><Relationship Id="rId127" Type="http://schemas.openxmlformats.org/officeDocument/2006/relationships/image" Target="../media/image896.png"/><Relationship Id="rId10" Type="http://schemas.openxmlformats.org/officeDocument/2006/relationships/customXml" Target="../ink/ink847.xml"/><Relationship Id="rId31" Type="http://schemas.openxmlformats.org/officeDocument/2006/relationships/image" Target="../media/image848.png"/><Relationship Id="rId52" Type="http://schemas.openxmlformats.org/officeDocument/2006/relationships/customXml" Target="../ink/ink868.xml"/><Relationship Id="rId73" Type="http://schemas.openxmlformats.org/officeDocument/2006/relationships/image" Target="../media/image869.png"/><Relationship Id="rId78" Type="http://schemas.openxmlformats.org/officeDocument/2006/relationships/customXml" Target="../ink/ink881.xml"/><Relationship Id="rId94" Type="http://schemas.openxmlformats.org/officeDocument/2006/relationships/customXml" Target="../ink/ink889.xml"/><Relationship Id="rId99" Type="http://schemas.openxmlformats.org/officeDocument/2006/relationships/image" Target="../media/image882.png"/><Relationship Id="rId101" Type="http://schemas.openxmlformats.org/officeDocument/2006/relationships/image" Target="../media/image883.png"/><Relationship Id="rId122" Type="http://schemas.openxmlformats.org/officeDocument/2006/relationships/customXml" Target="../ink/ink903.xml"/><Relationship Id="rId143" Type="http://schemas.openxmlformats.org/officeDocument/2006/relationships/image" Target="../media/image904.png"/><Relationship Id="rId148" Type="http://schemas.openxmlformats.org/officeDocument/2006/relationships/customXml" Target="../ink/ink916.xml"/><Relationship Id="rId164" Type="http://schemas.openxmlformats.org/officeDocument/2006/relationships/customXml" Target="../ink/ink924.xml"/><Relationship Id="rId169" Type="http://schemas.openxmlformats.org/officeDocument/2006/relationships/image" Target="../media/image917.png"/><Relationship Id="rId185" Type="http://schemas.openxmlformats.org/officeDocument/2006/relationships/image" Target="../media/image925.png"/><Relationship Id="rId4" Type="http://schemas.openxmlformats.org/officeDocument/2006/relationships/customXml" Target="../ink/ink844.xml"/><Relationship Id="rId9" Type="http://schemas.openxmlformats.org/officeDocument/2006/relationships/image" Target="../media/image837.png"/><Relationship Id="rId180" Type="http://schemas.openxmlformats.org/officeDocument/2006/relationships/customXml" Target="../ink/ink932.xml"/><Relationship Id="rId210" Type="http://schemas.openxmlformats.org/officeDocument/2006/relationships/customXml" Target="../ink/ink947.xml"/><Relationship Id="rId215" Type="http://schemas.openxmlformats.org/officeDocument/2006/relationships/image" Target="../media/image940.png"/><Relationship Id="rId26" Type="http://schemas.openxmlformats.org/officeDocument/2006/relationships/customXml" Target="../ink/ink855.xml"/><Relationship Id="rId47" Type="http://schemas.openxmlformats.org/officeDocument/2006/relationships/image" Target="../media/image856.png"/><Relationship Id="rId68" Type="http://schemas.openxmlformats.org/officeDocument/2006/relationships/customXml" Target="../ink/ink876.xml"/><Relationship Id="rId89" Type="http://schemas.openxmlformats.org/officeDocument/2006/relationships/image" Target="../media/image877.png"/><Relationship Id="rId112" Type="http://schemas.openxmlformats.org/officeDocument/2006/relationships/customXml" Target="../ink/ink898.xml"/><Relationship Id="rId133" Type="http://schemas.openxmlformats.org/officeDocument/2006/relationships/image" Target="../media/image899.png"/><Relationship Id="rId154" Type="http://schemas.openxmlformats.org/officeDocument/2006/relationships/customXml" Target="../ink/ink919.xml"/><Relationship Id="rId175" Type="http://schemas.openxmlformats.org/officeDocument/2006/relationships/image" Target="../media/image920.png"/><Relationship Id="rId196" Type="http://schemas.openxmlformats.org/officeDocument/2006/relationships/customXml" Target="../ink/ink940.xml"/><Relationship Id="rId200" Type="http://schemas.openxmlformats.org/officeDocument/2006/relationships/customXml" Target="../ink/ink942.xml"/><Relationship Id="rId16" Type="http://schemas.openxmlformats.org/officeDocument/2006/relationships/customXml" Target="../ink/ink850.xml"/><Relationship Id="rId221" Type="http://schemas.openxmlformats.org/officeDocument/2006/relationships/image" Target="../media/image943.png"/><Relationship Id="rId37" Type="http://schemas.openxmlformats.org/officeDocument/2006/relationships/image" Target="../media/image851.png"/><Relationship Id="rId58" Type="http://schemas.openxmlformats.org/officeDocument/2006/relationships/customXml" Target="../ink/ink871.xml"/><Relationship Id="rId79" Type="http://schemas.openxmlformats.org/officeDocument/2006/relationships/image" Target="../media/image872.png"/><Relationship Id="rId102" Type="http://schemas.openxmlformats.org/officeDocument/2006/relationships/customXml" Target="../ink/ink893.xml"/><Relationship Id="rId123" Type="http://schemas.openxmlformats.org/officeDocument/2006/relationships/image" Target="../media/image894.png"/><Relationship Id="rId144" Type="http://schemas.openxmlformats.org/officeDocument/2006/relationships/customXml" Target="../ink/ink914.xml"/><Relationship Id="rId90" Type="http://schemas.openxmlformats.org/officeDocument/2006/relationships/customXml" Target="../ink/ink887.xml"/><Relationship Id="rId165" Type="http://schemas.openxmlformats.org/officeDocument/2006/relationships/image" Target="../media/image915.png"/><Relationship Id="rId186" Type="http://schemas.openxmlformats.org/officeDocument/2006/relationships/customXml" Target="../ink/ink935.xml"/><Relationship Id="rId211" Type="http://schemas.openxmlformats.org/officeDocument/2006/relationships/image" Target="../media/image938.png"/><Relationship Id="rId27" Type="http://schemas.openxmlformats.org/officeDocument/2006/relationships/image" Target="../media/image846.png"/><Relationship Id="rId48" Type="http://schemas.openxmlformats.org/officeDocument/2006/relationships/customXml" Target="../ink/ink866.xml"/><Relationship Id="rId69" Type="http://schemas.openxmlformats.org/officeDocument/2006/relationships/image" Target="../media/image867.png"/><Relationship Id="rId113" Type="http://schemas.openxmlformats.org/officeDocument/2006/relationships/image" Target="../media/image889.png"/><Relationship Id="rId134" Type="http://schemas.openxmlformats.org/officeDocument/2006/relationships/customXml" Target="../ink/ink909.xml"/><Relationship Id="rId80" Type="http://schemas.openxmlformats.org/officeDocument/2006/relationships/customXml" Target="../ink/ink882.xml"/><Relationship Id="rId155" Type="http://schemas.openxmlformats.org/officeDocument/2006/relationships/image" Target="../media/image910.png"/><Relationship Id="rId176" Type="http://schemas.openxmlformats.org/officeDocument/2006/relationships/customXml" Target="../ink/ink930.xml"/><Relationship Id="rId197" Type="http://schemas.openxmlformats.org/officeDocument/2006/relationships/image" Target="../media/image931.png"/><Relationship Id="rId201" Type="http://schemas.openxmlformats.org/officeDocument/2006/relationships/image" Target="../media/image933.png"/><Relationship Id="rId17" Type="http://schemas.openxmlformats.org/officeDocument/2006/relationships/image" Target="../media/image841.png"/><Relationship Id="rId38" Type="http://schemas.openxmlformats.org/officeDocument/2006/relationships/customXml" Target="../ink/ink861.xml"/><Relationship Id="rId59" Type="http://schemas.openxmlformats.org/officeDocument/2006/relationships/image" Target="../media/image862.png"/><Relationship Id="rId103" Type="http://schemas.openxmlformats.org/officeDocument/2006/relationships/image" Target="../media/image884.png"/><Relationship Id="rId124" Type="http://schemas.openxmlformats.org/officeDocument/2006/relationships/customXml" Target="../ink/ink904.xml"/><Relationship Id="rId70" Type="http://schemas.openxmlformats.org/officeDocument/2006/relationships/customXml" Target="../ink/ink877.xml"/><Relationship Id="rId91" Type="http://schemas.openxmlformats.org/officeDocument/2006/relationships/image" Target="../media/image878.png"/><Relationship Id="rId145" Type="http://schemas.openxmlformats.org/officeDocument/2006/relationships/image" Target="../media/image905.png"/><Relationship Id="rId166" Type="http://schemas.openxmlformats.org/officeDocument/2006/relationships/customXml" Target="../ink/ink925.xml"/><Relationship Id="rId187" Type="http://schemas.openxmlformats.org/officeDocument/2006/relationships/image" Target="../media/image926.png"/><Relationship Id="rId1" Type="http://schemas.openxmlformats.org/officeDocument/2006/relationships/slideLayout" Target="../slideLayouts/slideLayout2.xml"/><Relationship Id="rId212" Type="http://schemas.openxmlformats.org/officeDocument/2006/relationships/customXml" Target="../ink/ink948.xml"/><Relationship Id="rId28" Type="http://schemas.openxmlformats.org/officeDocument/2006/relationships/customXml" Target="../ink/ink856.xml"/><Relationship Id="rId49" Type="http://schemas.openxmlformats.org/officeDocument/2006/relationships/image" Target="../media/image857.png"/><Relationship Id="rId114" Type="http://schemas.openxmlformats.org/officeDocument/2006/relationships/customXml" Target="../ink/ink899.xml"/><Relationship Id="rId60" Type="http://schemas.openxmlformats.org/officeDocument/2006/relationships/customXml" Target="../ink/ink872.xml"/><Relationship Id="rId81" Type="http://schemas.openxmlformats.org/officeDocument/2006/relationships/image" Target="../media/image873.png"/><Relationship Id="rId135" Type="http://schemas.openxmlformats.org/officeDocument/2006/relationships/image" Target="../media/image900.png"/><Relationship Id="rId156" Type="http://schemas.openxmlformats.org/officeDocument/2006/relationships/customXml" Target="../ink/ink920.xml"/><Relationship Id="rId177" Type="http://schemas.openxmlformats.org/officeDocument/2006/relationships/image" Target="../media/image921.png"/><Relationship Id="rId198" Type="http://schemas.openxmlformats.org/officeDocument/2006/relationships/customXml" Target="../ink/ink941.xml"/><Relationship Id="rId202" Type="http://schemas.openxmlformats.org/officeDocument/2006/relationships/customXml" Target="../ink/ink943.xml"/><Relationship Id="rId18" Type="http://schemas.openxmlformats.org/officeDocument/2006/relationships/customXml" Target="../ink/ink851.xml"/><Relationship Id="rId39" Type="http://schemas.openxmlformats.org/officeDocument/2006/relationships/image" Target="../media/image852.png"/><Relationship Id="rId50" Type="http://schemas.openxmlformats.org/officeDocument/2006/relationships/customXml" Target="../ink/ink867.xml"/><Relationship Id="rId104" Type="http://schemas.openxmlformats.org/officeDocument/2006/relationships/customXml" Target="../ink/ink894.xml"/><Relationship Id="rId125" Type="http://schemas.openxmlformats.org/officeDocument/2006/relationships/image" Target="../media/image895.png"/><Relationship Id="rId146" Type="http://schemas.openxmlformats.org/officeDocument/2006/relationships/customXml" Target="../ink/ink915.xml"/><Relationship Id="rId167" Type="http://schemas.openxmlformats.org/officeDocument/2006/relationships/image" Target="../media/image916.png"/><Relationship Id="rId188" Type="http://schemas.openxmlformats.org/officeDocument/2006/relationships/customXml" Target="../ink/ink936.xml"/><Relationship Id="rId71" Type="http://schemas.openxmlformats.org/officeDocument/2006/relationships/image" Target="../media/image868.png"/><Relationship Id="rId92" Type="http://schemas.openxmlformats.org/officeDocument/2006/relationships/customXml" Target="../ink/ink888.xml"/><Relationship Id="rId213" Type="http://schemas.openxmlformats.org/officeDocument/2006/relationships/image" Target="../media/image939.png"/><Relationship Id="rId2" Type="http://schemas.openxmlformats.org/officeDocument/2006/relationships/notesSlide" Target="../notesSlides/notesSlide6.xml"/><Relationship Id="rId29" Type="http://schemas.openxmlformats.org/officeDocument/2006/relationships/image" Target="../media/image847.png"/><Relationship Id="rId40" Type="http://schemas.openxmlformats.org/officeDocument/2006/relationships/customXml" Target="../ink/ink862.xml"/><Relationship Id="rId115" Type="http://schemas.openxmlformats.org/officeDocument/2006/relationships/image" Target="../media/image890.png"/><Relationship Id="rId136" Type="http://schemas.openxmlformats.org/officeDocument/2006/relationships/customXml" Target="../ink/ink910.xml"/><Relationship Id="rId157" Type="http://schemas.openxmlformats.org/officeDocument/2006/relationships/image" Target="../media/image911.png"/><Relationship Id="rId178" Type="http://schemas.openxmlformats.org/officeDocument/2006/relationships/customXml" Target="../ink/ink931.xml"/><Relationship Id="rId61" Type="http://schemas.openxmlformats.org/officeDocument/2006/relationships/image" Target="../media/image863.png"/><Relationship Id="rId82" Type="http://schemas.openxmlformats.org/officeDocument/2006/relationships/customXml" Target="../ink/ink883.xml"/><Relationship Id="rId199" Type="http://schemas.openxmlformats.org/officeDocument/2006/relationships/image" Target="../media/image932.png"/><Relationship Id="rId203" Type="http://schemas.openxmlformats.org/officeDocument/2006/relationships/image" Target="../media/image934.png"/><Relationship Id="rId19" Type="http://schemas.openxmlformats.org/officeDocument/2006/relationships/image" Target="../media/image842.png"/><Relationship Id="rId30" Type="http://schemas.openxmlformats.org/officeDocument/2006/relationships/customXml" Target="../ink/ink857.xml"/><Relationship Id="rId105" Type="http://schemas.openxmlformats.org/officeDocument/2006/relationships/image" Target="../media/image885.png"/><Relationship Id="rId126" Type="http://schemas.openxmlformats.org/officeDocument/2006/relationships/customXml" Target="../ink/ink905.xml"/><Relationship Id="rId147" Type="http://schemas.openxmlformats.org/officeDocument/2006/relationships/image" Target="../media/image906.png"/><Relationship Id="rId168" Type="http://schemas.openxmlformats.org/officeDocument/2006/relationships/customXml" Target="../ink/ink926.xml"/></Relationships>
</file>

<file path=ppt/slides/_rels/slide1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5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945.png"/><Relationship Id="rId3" Type="http://schemas.openxmlformats.org/officeDocument/2006/relationships/image" Target="../media/image454.png"/><Relationship Id="rId7" Type="http://schemas.openxmlformats.org/officeDocument/2006/relationships/image" Target="../media/image94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13.png"/><Relationship Id="rId5" Type="http://schemas.openxmlformats.org/officeDocument/2006/relationships/image" Target="../media/image610.png"/><Relationship Id="rId4" Type="http://schemas.openxmlformats.org/officeDocument/2006/relationships/image" Target="../media/image564.png"/></Relationships>
</file>

<file path=ppt/slides/_rels/slide20.xml.rels><?xml version="1.0" encoding="UTF-8" standalone="yes"?>
<Relationships xmlns="http://schemas.openxmlformats.org/package/2006/relationships"><Relationship Id="rId3" Type="http://schemas.openxmlformats.org/officeDocument/2006/relationships/image" Target="../media/image94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6" Type="http://schemas.openxmlformats.org/officeDocument/2006/relationships/customXml" Target="../ink/ink963.xml"/><Relationship Id="rId21" Type="http://schemas.openxmlformats.org/officeDocument/2006/relationships/image" Target="../media/image960.png"/><Relationship Id="rId42" Type="http://schemas.openxmlformats.org/officeDocument/2006/relationships/customXml" Target="../ink/ink971.xml"/><Relationship Id="rId47" Type="http://schemas.openxmlformats.org/officeDocument/2006/relationships/image" Target="../media/image973.png"/><Relationship Id="rId63" Type="http://schemas.openxmlformats.org/officeDocument/2006/relationships/image" Target="../media/image981.png"/><Relationship Id="rId68" Type="http://schemas.openxmlformats.org/officeDocument/2006/relationships/customXml" Target="../ink/ink984.xml"/><Relationship Id="rId84" Type="http://schemas.openxmlformats.org/officeDocument/2006/relationships/customXml" Target="../ink/ink992.xml"/><Relationship Id="rId89" Type="http://schemas.openxmlformats.org/officeDocument/2006/relationships/image" Target="../media/image994.png"/><Relationship Id="rId16" Type="http://schemas.openxmlformats.org/officeDocument/2006/relationships/customXml" Target="../ink/ink958.xml"/><Relationship Id="rId107" Type="http://schemas.openxmlformats.org/officeDocument/2006/relationships/image" Target="../media/image1003.png"/><Relationship Id="rId11" Type="http://schemas.openxmlformats.org/officeDocument/2006/relationships/image" Target="../media/image955.png"/><Relationship Id="rId32" Type="http://schemas.openxmlformats.org/officeDocument/2006/relationships/customXml" Target="../ink/ink966.xml"/><Relationship Id="rId37" Type="http://schemas.openxmlformats.org/officeDocument/2006/relationships/image" Target="../media/image968.png"/><Relationship Id="rId53" Type="http://schemas.openxmlformats.org/officeDocument/2006/relationships/image" Target="../media/image976.png"/><Relationship Id="rId58" Type="http://schemas.openxmlformats.org/officeDocument/2006/relationships/customXml" Target="../ink/ink979.xml"/><Relationship Id="rId74" Type="http://schemas.openxmlformats.org/officeDocument/2006/relationships/customXml" Target="../ink/ink987.xml"/><Relationship Id="rId79" Type="http://schemas.openxmlformats.org/officeDocument/2006/relationships/image" Target="../media/image989.png"/><Relationship Id="rId102" Type="http://schemas.openxmlformats.org/officeDocument/2006/relationships/customXml" Target="../ink/ink1001.xml"/><Relationship Id="rId5" Type="http://schemas.microsoft.com/office/2007/relationships/hdphoto" Target="../media/hdphoto5.wdp"/><Relationship Id="rId90" Type="http://schemas.openxmlformats.org/officeDocument/2006/relationships/customXml" Target="../ink/ink995.xml"/><Relationship Id="rId95" Type="http://schemas.openxmlformats.org/officeDocument/2006/relationships/image" Target="../media/image997.png"/><Relationship Id="rId22" Type="http://schemas.openxmlformats.org/officeDocument/2006/relationships/customXml" Target="../ink/ink961.xml"/><Relationship Id="rId27" Type="http://schemas.openxmlformats.org/officeDocument/2006/relationships/image" Target="../media/image963.png"/><Relationship Id="rId43" Type="http://schemas.openxmlformats.org/officeDocument/2006/relationships/image" Target="../media/image971.png"/><Relationship Id="rId48" Type="http://schemas.openxmlformats.org/officeDocument/2006/relationships/customXml" Target="../ink/ink974.xml"/><Relationship Id="rId64" Type="http://schemas.openxmlformats.org/officeDocument/2006/relationships/customXml" Target="../ink/ink982.xml"/><Relationship Id="rId69" Type="http://schemas.openxmlformats.org/officeDocument/2006/relationships/image" Target="../media/image984.png"/><Relationship Id="rId80" Type="http://schemas.openxmlformats.org/officeDocument/2006/relationships/customXml" Target="../ink/ink990.xml"/><Relationship Id="rId85" Type="http://schemas.openxmlformats.org/officeDocument/2006/relationships/image" Target="../media/image992.png"/><Relationship Id="rId12" Type="http://schemas.openxmlformats.org/officeDocument/2006/relationships/customXml" Target="../ink/ink956.xml"/><Relationship Id="rId17" Type="http://schemas.openxmlformats.org/officeDocument/2006/relationships/image" Target="../media/image958.png"/><Relationship Id="rId33" Type="http://schemas.openxmlformats.org/officeDocument/2006/relationships/image" Target="../media/image966.png"/><Relationship Id="rId38" Type="http://schemas.openxmlformats.org/officeDocument/2006/relationships/customXml" Target="../ink/ink969.xml"/><Relationship Id="rId59" Type="http://schemas.openxmlformats.org/officeDocument/2006/relationships/image" Target="../media/image979.png"/><Relationship Id="rId103" Type="http://schemas.openxmlformats.org/officeDocument/2006/relationships/image" Target="../media/image1001.png"/><Relationship Id="rId108" Type="http://schemas.openxmlformats.org/officeDocument/2006/relationships/customXml" Target="../ink/ink1004.xml"/><Relationship Id="rId54" Type="http://schemas.openxmlformats.org/officeDocument/2006/relationships/customXml" Target="../ink/ink977.xml"/><Relationship Id="rId70" Type="http://schemas.openxmlformats.org/officeDocument/2006/relationships/customXml" Target="../ink/ink985.xml"/><Relationship Id="rId75" Type="http://schemas.openxmlformats.org/officeDocument/2006/relationships/image" Target="../media/image987.png"/><Relationship Id="rId91" Type="http://schemas.openxmlformats.org/officeDocument/2006/relationships/image" Target="../media/image995.png"/><Relationship Id="rId96" Type="http://schemas.openxmlformats.org/officeDocument/2006/relationships/customXml" Target="../ink/ink998.xml"/><Relationship Id="rId1" Type="http://schemas.openxmlformats.org/officeDocument/2006/relationships/slideLayout" Target="../slideLayouts/slideLayout2.xml"/><Relationship Id="rId6" Type="http://schemas.openxmlformats.org/officeDocument/2006/relationships/customXml" Target="../ink/ink953.xml"/><Relationship Id="rId15" Type="http://schemas.openxmlformats.org/officeDocument/2006/relationships/image" Target="../media/image957.png"/><Relationship Id="rId23" Type="http://schemas.openxmlformats.org/officeDocument/2006/relationships/image" Target="../media/image961.png"/><Relationship Id="rId28" Type="http://schemas.openxmlformats.org/officeDocument/2006/relationships/customXml" Target="../ink/ink964.xml"/><Relationship Id="rId36" Type="http://schemas.openxmlformats.org/officeDocument/2006/relationships/customXml" Target="../ink/ink968.xml"/><Relationship Id="rId49" Type="http://schemas.openxmlformats.org/officeDocument/2006/relationships/image" Target="../media/image974.png"/><Relationship Id="rId57" Type="http://schemas.openxmlformats.org/officeDocument/2006/relationships/image" Target="../media/image978.png"/><Relationship Id="rId106" Type="http://schemas.openxmlformats.org/officeDocument/2006/relationships/customXml" Target="../ink/ink1003.xml"/><Relationship Id="rId10" Type="http://schemas.openxmlformats.org/officeDocument/2006/relationships/customXml" Target="../ink/ink955.xml"/><Relationship Id="rId31" Type="http://schemas.openxmlformats.org/officeDocument/2006/relationships/image" Target="../media/image965.png"/><Relationship Id="rId44" Type="http://schemas.openxmlformats.org/officeDocument/2006/relationships/customXml" Target="../ink/ink972.xml"/><Relationship Id="rId52" Type="http://schemas.openxmlformats.org/officeDocument/2006/relationships/customXml" Target="../ink/ink976.xml"/><Relationship Id="rId60" Type="http://schemas.openxmlformats.org/officeDocument/2006/relationships/customXml" Target="../ink/ink980.xml"/><Relationship Id="rId65" Type="http://schemas.openxmlformats.org/officeDocument/2006/relationships/image" Target="../media/image982.png"/><Relationship Id="rId73" Type="http://schemas.openxmlformats.org/officeDocument/2006/relationships/image" Target="../media/image986.png"/><Relationship Id="rId78" Type="http://schemas.openxmlformats.org/officeDocument/2006/relationships/customXml" Target="../ink/ink989.xml"/><Relationship Id="rId81" Type="http://schemas.openxmlformats.org/officeDocument/2006/relationships/image" Target="../media/image990.png"/><Relationship Id="rId86" Type="http://schemas.openxmlformats.org/officeDocument/2006/relationships/customXml" Target="../ink/ink993.xml"/><Relationship Id="rId94" Type="http://schemas.openxmlformats.org/officeDocument/2006/relationships/customXml" Target="../ink/ink997.xml"/><Relationship Id="rId99" Type="http://schemas.openxmlformats.org/officeDocument/2006/relationships/image" Target="../media/image999.png"/><Relationship Id="rId101" Type="http://schemas.openxmlformats.org/officeDocument/2006/relationships/image" Target="../media/image1000.png"/><Relationship Id="rId4" Type="http://schemas.openxmlformats.org/officeDocument/2006/relationships/image" Target="../media/image947.png"/><Relationship Id="rId9" Type="http://schemas.openxmlformats.org/officeDocument/2006/relationships/image" Target="../media/image954.png"/><Relationship Id="rId13" Type="http://schemas.openxmlformats.org/officeDocument/2006/relationships/image" Target="../media/image956.png"/><Relationship Id="rId18" Type="http://schemas.openxmlformats.org/officeDocument/2006/relationships/customXml" Target="../ink/ink959.xml"/><Relationship Id="rId39" Type="http://schemas.openxmlformats.org/officeDocument/2006/relationships/image" Target="../media/image969.png"/><Relationship Id="rId109" Type="http://schemas.openxmlformats.org/officeDocument/2006/relationships/image" Target="../media/image1004.png"/><Relationship Id="rId34" Type="http://schemas.openxmlformats.org/officeDocument/2006/relationships/customXml" Target="../ink/ink967.xml"/><Relationship Id="rId50" Type="http://schemas.openxmlformats.org/officeDocument/2006/relationships/customXml" Target="../ink/ink975.xml"/><Relationship Id="rId55" Type="http://schemas.openxmlformats.org/officeDocument/2006/relationships/image" Target="../media/image977.png"/><Relationship Id="rId76" Type="http://schemas.openxmlformats.org/officeDocument/2006/relationships/customXml" Target="../ink/ink988.xml"/><Relationship Id="rId97" Type="http://schemas.openxmlformats.org/officeDocument/2006/relationships/image" Target="../media/image998.png"/><Relationship Id="rId104" Type="http://schemas.openxmlformats.org/officeDocument/2006/relationships/customXml" Target="../ink/ink1002.xml"/><Relationship Id="rId7" Type="http://schemas.openxmlformats.org/officeDocument/2006/relationships/image" Target="../media/image953.png"/><Relationship Id="rId71" Type="http://schemas.openxmlformats.org/officeDocument/2006/relationships/image" Target="../media/image985.png"/><Relationship Id="rId92" Type="http://schemas.openxmlformats.org/officeDocument/2006/relationships/customXml" Target="../ink/ink996.xml"/><Relationship Id="rId2" Type="http://schemas.openxmlformats.org/officeDocument/2006/relationships/notesSlide" Target="../notesSlides/notesSlide9.xml"/><Relationship Id="rId29" Type="http://schemas.openxmlformats.org/officeDocument/2006/relationships/image" Target="../media/image964.png"/><Relationship Id="rId24" Type="http://schemas.openxmlformats.org/officeDocument/2006/relationships/customXml" Target="../ink/ink962.xml"/><Relationship Id="rId40" Type="http://schemas.openxmlformats.org/officeDocument/2006/relationships/customXml" Target="../ink/ink970.xml"/><Relationship Id="rId45" Type="http://schemas.openxmlformats.org/officeDocument/2006/relationships/image" Target="../media/image972.png"/><Relationship Id="rId66" Type="http://schemas.openxmlformats.org/officeDocument/2006/relationships/customXml" Target="../ink/ink983.xml"/><Relationship Id="rId87" Type="http://schemas.openxmlformats.org/officeDocument/2006/relationships/image" Target="../media/image993.png"/><Relationship Id="rId110" Type="http://schemas.openxmlformats.org/officeDocument/2006/relationships/customXml" Target="../ink/ink1005.xml"/><Relationship Id="rId61" Type="http://schemas.openxmlformats.org/officeDocument/2006/relationships/image" Target="../media/image980.png"/><Relationship Id="rId82" Type="http://schemas.openxmlformats.org/officeDocument/2006/relationships/customXml" Target="../ink/ink991.xml"/><Relationship Id="rId19" Type="http://schemas.openxmlformats.org/officeDocument/2006/relationships/image" Target="../media/image959.png"/><Relationship Id="rId14" Type="http://schemas.openxmlformats.org/officeDocument/2006/relationships/customXml" Target="../ink/ink957.xml"/><Relationship Id="rId30" Type="http://schemas.openxmlformats.org/officeDocument/2006/relationships/customXml" Target="../ink/ink965.xml"/><Relationship Id="rId35" Type="http://schemas.openxmlformats.org/officeDocument/2006/relationships/image" Target="../media/image967.png"/><Relationship Id="rId56" Type="http://schemas.openxmlformats.org/officeDocument/2006/relationships/customXml" Target="../ink/ink978.xml"/><Relationship Id="rId77" Type="http://schemas.openxmlformats.org/officeDocument/2006/relationships/image" Target="../media/image988.png"/><Relationship Id="rId100" Type="http://schemas.openxmlformats.org/officeDocument/2006/relationships/customXml" Target="../ink/ink1000.xml"/><Relationship Id="rId105" Type="http://schemas.openxmlformats.org/officeDocument/2006/relationships/image" Target="../media/image1002.png"/><Relationship Id="rId8" Type="http://schemas.openxmlformats.org/officeDocument/2006/relationships/customXml" Target="../ink/ink954.xml"/><Relationship Id="rId51" Type="http://schemas.openxmlformats.org/officeDocument/2006/relationships/image" Target="../media/image975.png"/><Relationship Id="rId72" Type="http://schemas.openxmlformats.org/officeDocument/2006/relationships/customXml" Target="../ink/ink986.xml"/><Relationship Id="rId93" Type="http://schemas.openxmlformats.org/officeDocument/2006/relationships/image" Target="../media/image996.png"/><Relationship Id="rId98" Type="http://schemas.openxmlformats.org/officeDocument/2006/relationships/customXml" Target="../ink/ink999.xml"/><Relationship Id="rId3" Type="http://schemas.openxmlformats.org/officeDocument/2006/relationships/image" Target="../media/image946.png"/><Relationship Id="rId25" Type="http://schemas.openxmlformats.org/officeDocument/2006/relationships/image" Target="../media/image962.png"/><Relationship Id="rId46" Type="http://schemas.openxmlformats.org/officeDocument/2006/relationships/customXml" Target="../ink/ink973.xml"/><Relationship Id="rId67" Type="http://schemas.openxmlformats.org/officeDocument/2006/relationships/image" Target="../media/image983.png"/><Relationship Id="rId20" Type="http://schemas.openxmlformats.org/officeDocument/2006/relationships/customXml" Target="../ink/ink960.xml"/><Relationship Id="rId41" Type="http://schemas.openxmlformats.org/officeDocument/2006/relationships/image" Target="../media/image970.png"/><Relationship Id="rId62" Type="http://schemas.openxmlformats.org/officeDocument/2006/relationships/customXml" Target="../ink/ink981.xml"/><Relationship Id="rId83" Type="http://schemas.openxmlformats.org/officeDocument/2006/relationships/image" Target="../media/image991.png"/><Relationship Id="rId88" Type="http://schemas.openxmlformats.org/officeDocument/2006/relationships/customXml" Target="../ink/ink994.xml"/><Relationship Id="rId111" Type="http://schemas.openxmlformats.org/officeDocument/2006/relationships/image" Target="../media/image1005.png"/></Relationships>
</file>

<file path=ppt/slides/_rels/slide22.xml.rels><?xml version="1.0" encoding="UTF-8" standalone="yes"?>
<Relationships xmlns="http://schemas.openxmlformats.org/package/2006/relationships"><Relationship Id="rId26" Type="http://schemas.openxmlformats.org/officeDocument/2006/relationships/customXml" Target="../ink/ink1017.xml"/><Relationship Id="rId21" Type="http://schemas.openxmlformats.org/officeDocument/2006/relationships/image" Target="../media/image1015.png"/><Relationship Id="rId42" Type="http://schemas.openxmlformats.org/officeDocument/2006/relationships/customXml" Target="../ink/ink1025.xml"/><Relationship Id="rId47" Type="http://schemas.openxmlformats.org/officeDocument/2006/relationships/image" Target="../media/image1028.png"/><Relationship Id="rId63" Type="http://schemas.openxmlformats.org/officeDocument/2006/relationships/image" Target="../media/image1036.png"/><Relationship Id="rId68" Type="http://schemas.openxmlformats.org/officeDocument/2006/relationships/customXml" Target="../ink/ink1038.xml"/><Relationship Id="rId84" Type="http://schemas.openxmlformats.org/officeDocument/2006/relationships/customXml" Target="../ink/ink1046.xml"/><Relationship Id="rId89" Type="http://schemas.openxmlformats.org/officeDocument/2006/relationships/image" Target="../media/image1049.png"/><Relationship Id="rId16" Type="http://schemas.openxmlformats.org/officeDocument/2006/relationships/customXml" Target="../ink/ink1012.xml"/><Relationship Id="rId11" Type="http://schemas.openxmlformats.org/officeDocument/2006/relationships/image" Target="../media/image1010.png"/><Relationship Id="rId32" Type="http://schemas.openxmlformats.org/officeDocument/2006/relationships/customXml" Target="../ink/ink1020.xml"/><Relationship Id="rId37" Type="http://schemas.openxmlformats.org/officeDocument/2006/relationships/image" Target="../media/image1023.png"/><Relationship Id="rId53" Type="http://schemas.openxmlformats.org/officeDocument/2006/relationships/image" Target="../media/image1031.png"/><Relationship Id="rId58" Type="http://schemas.openxmlformats.org/officeDocument/2006/relationships/customXml" Target="../ink/ink1033.xml"/><Relationship Id="rId74" Type="http://schemas.openxmlformats.org/officeDocument/2006/relationships/customXml" Target="../ink/ink1041.xml"/><Relationship Id="rId79" Type="http://schemas.openxmlformats.org/officeDocument/2006/relationships/image" Target="../media/image1044.png"/><Relationship Id="rId5" Type="http://schemas.openxmlformats.org/officeDocument/2006/relationships/image" Target="../media/image1007.png"/><Relationship Id="rId14" Type="http://schemas.openxmlformats.org/officeDocument/2006/relationships/customXml" Target="../ink/ink1011.xml"/><Relationship Id="rId22" Type="http://schemas.openxmlformats.org/officeDocument/2006/relationships/customXml" Target="../ink/ink1015.xml"/><Relationship Id="rId27" Type="http://schemas.openxmlformats.org/officeDocument/2006/relationships/image" Target="../media/image1018.png"/><Relationship Id="rId30" Type="http://schemas.openxmlformats.org/officeDocument/2006/relationships/customXml" Target="../ink/ink1019.xml"/><Relationship Id="rId35" Type="http://schemas.openxmlformats.org/officeDocument/2006/relationships/image" Target="../media/image1022.png"/><Relationship Id="rId43" Type="http://schemas.openxmlformats.org/officeDocument/2006/relationships/image" Target="../media/image1026.png"/><Relationship Id="rId48" Type="http://schemas.openxmlformats.org/officeDocument/2006/relationships/customXml" Target="../ink/ink1028.xml"/><Relationship Id="rId56" Type="http://schemas.openxmlformats.org/officeDocument/2006/relationships/customXml" Target="../ink/ink1032.xml"/><Relationship Id="rId64" Type="http://schemas.openxmlformats.org/officeDocument/2006/relationships/customXml" Target="../ink/ink1036.xml"/><Relationship Id="rId69" Type="http://schemas.openxmlformats.org/officeDocument/2006/relationships/image" Target="../media/image1039.png"/><Relationship Id="rId77" Type="http://schemas.openxmlformats.org/officeDocument/2006/relationships/image" Target="../media/image1043.png"/><Relationship Id="rId8" Type="http://schemas.openxmlformats.org/officeDocument/2006/relationships/customXml" Target="../ink/ink1008.xml"/><Relationship Id="rId51" Type="http://schemas.openxmlformats.org/officeDocument/2006/relationships/image" Target="../media/image1030.png"/><Relationship Id="rId72" Type="http://schemas.openxmlformats.org/officeDocument/2006/relationships/customXml" Target="../ink/ink1040.xml"/><Relationship Id="rId80" Type="http://schemas.openxmlformats.org/officeDocument/2006/relationships/customXml" Target="../ink/ink1044.xml"/><Relationship Id="rId85" Type="http://schemas.openxmlformats.org/officeDocument/2006/relationships/image" Target="../media/image1047.png"/><Relationship Id="rId3" Type="http://schemas.openxmlformats.org/officeDocument/2006/relationships/image" Target="../media/image948.png"/><Relationship Id="rId12" Type="http://schemas.openxmlformats.org/officeDocument/2006/relationships/customXml" Target="../ink/ink1010.xml"/><Relationship Id="rId17" Type="http://schemas.openxmlformats.org/officeDocument/2006/relationships/image" Target="../media/image1013.png"/><Relationship Id="rId25" Type="http://schemas.openxmlformats.org/officeDocument/2006/relationships/image" Target="../media/image1017.png"/><Relationship Id="rId33" Type="http://schemas.openxmlformats.org/officeDocument/2006/relationships/image" Target="../media/image1021.png"/><Relationship Id="rId38" Type="http://schemas.openxmlformats.org/officeDocument/2006/relationships/customXml" Target="../ink/ink1023.xml"/><Relationship Id="rId46" Type="http://schemas.openxmlformats.org/officeDocument/2006/relationships/customXml" Target="../ink/ink1027.xml"/><Relationship Id="rId59" Type="http://schemas.openxmlformats.org/officeDocument/2006/relationships/image" Target="../media/image1034.png"/><Relationship Id="rId67" Type="http://schemas.openxmlformats.org/officeDocument/2006/relationships/image" Target="../media/image1038.png"/><Relationship Id="rId20" Type="http://schemas.openxmlformats.org/officeDocument/2006/relationships/customXml" Target="../ink/ink1014.xml"/><Relationship Id="rId41" Type="http://schemas.openxmlformats.org/officeDocument/2006/relationships/image" Target="../media/image1025.png"/><Relationship Id="rId54" Type="http://schemas.openxmlformats.org/officeDocument/2006/relationships/customXml" Target="../ink/ink1031.xml"/><Relationship Id="rId62" Type="http://schemas.openxmlformats.org/officeDocument/2006/relationships/customXml" Target="../ink/ink1035.xml"/><Relationship Id="rId70" Type="http://schemas.openxmlformats.org/officeDocument/2006/relationships/customXml" Target="../ink/ink1039.xml"/><Relationship Id="rId75" Type="http://schemas.openxmlformats.org/officeDocument/2006/relationships/image" Target="../media/image1042.png"/><Relationship Id="rId83" Type="http://schemas.openxmlformats.org/officeDocument/2006/relationships/image" Target="../media/image1046.png"/><Relationship Id="rId88" Type="http://schemas.openxmlformats.org/officeDocument/2006/relationships/customXml" Target="../ink/ink1048.xml"/><Relationship Id="rId1" Type="http://schemas.openxmlformats.org/officeDocument/2006/relationships/slideLayout" Target="../slideLayouts/slideLayout2.xml"/><Relationship Id="rId6" Type="http://schemas.openxmlformats.org/officeDocument/2006/relationships/customXml" Target="../ink/ink1007.xml"/><Relationship Id="rId15" Type="http://schemas.openxmlformats.org/officeDocument/2006/relationships/image" Target="../media/image1012.png"/><Relationship Id="rId23" Type="http://schemas.openxmlformats.org/officeDocument/2006/relationships/image" Target="../media/image1016.png"/><Relationship Id="rId28" Type="http://schemas.openxmlformats.org/officeDocument/2006/relationships/customXml" Target="../ink/ink1018.xml"/><Relationship Id="rId36" Type="http://schemas.openxmlformats.org/officeDocument/2006/relationships/customXml" Target="../ink/ink1022.xml"/><Relationship Id="rId49" Type="http://schemas.openxmlformats.org/officeDocument/2006/relationships/image" Target="../media/image1029.png"/><Relationship Id="rId57" Type="http://schemas.openxmlformats.org/officeDocument/2006/relationships/image" Target="../media/image1033.png"/><Relationship Id="rId10" Type="http://schemas.openxmlformats.org/officeDocument/2006/relationships/customXml" Target="../ink/ink1009.xml"/><Relationship Id="rId31" Type="http://schemas.openxmlformats.org/officeDocument/2006/relationships/image" Target="../media/image1020.png"/><Relationship Id="rId44" Type="http://schemas.openxmlformats.org/officeDocument/2006/relationships/customXml" Target="../ink/ink1026.xml"/><Relationship Id="rId52" Type="http://schemas.openxmlformats.org/officeDocument/2006/relationships/customXml" Target="../ink/ink1030.xml"/><Relationship Id="rId60" Type="http://schemas.openxmlformats.org/officeDocument/2006/relationships/customXml" Target="../ink/ink1034.xml"/><Relationship Id="rId65" Type="http://schemas.openxmlformats.org/officeDocument/2006/relationships/image" Target="../media/image1037.png"/><Relationship Id="rId73" Type="http://schemas.openxmlformats.org/officeDocument/2006/relationships/image" Target="../media/image1041.png"/><Relationship Id="rId78" Type="http://schemas.openxmlformats.org/officeDocument/2006/relationships/customXml" Target="../ink/ink1043.xml"/><Relationship Id="rId81" Type="http://schemas.openxmlformats.org/officeDocument/2006/relationships/image" Target="../media/image1045.png"/><Relationship Id="rId86" Type="http://schemas.openxmlformats.org/officeDocument/2006/relationships/customXml" Target="../ink/ink1047.xml"/><Relationship Id="rId4" Type="http://schemas.openxmlformats.org/officeDocument/2006/relationships/customXml" Target="../ink/ink1006.xml"/><Relationship Id="rId9" Type="http://schemas.openxmlformats.org/officeDocument/2006/relationships/image" Target="../media/image1009.png"/><Relationship Id="rId13" Type="http://schemas.openxmlformats.org/officeDocument/2006/relationships/image" Target="../media/image1011.png"/><Relationship Id="rId18" Type="http://schemas.openxmlformats.org/officeDocument/2006/relationships/customXml" Target="../ink/ink1013.xml"/><Relationship Id="rId39" Type="http://schemas.openxmlformats.org/officeDocument/2006/relationships/image" Target="../media/image1024.png"/><Relationship Id="rId34" Type="http://schemas.openxmlformats.org/officeDocument/2006/relationships/customXml" Target="../ink/ink1021.xml"/><Relationship Id="rId50" Type="http://schemas.openxmlformats.org/officeDocument/2006/relationships/customXml" Target="../ink/ink1029.xml"/><Relationship Id="rId55" Type="http://schemas.openxmlformats.org/officeDocument/2006/relationships/image" Target="../media/image1032.png"/><Relationship Id="rId76" Type="http://schemas.openxmlformats.org/officeDocument/2006/relationships/customXml" Target="../ink/ink1042.xml"/><Relationship Id="rId7" Type="http://schemas.openxmlformats.org/officeDocument/2006/relationships/image" Target="../media/image1008.png"/><Relationship Id="rId71" Type="http://schemas.openxmlformats.org/officeDocument/2006/relationships/image" Target="../media/image1040.png"/><Relationship Id="rId2" Type="http://schemas.openxmlformats.org/officeDocument/2006/relationships/notesSlide" Target="../notesSlides/notesSlide10.xml"/><Relationship Id="rId29" Type="http://schemas.openxmlformats.org/officeDocument/2006/relationships/image" Target="../media/image1019.png"/><Relationship Id="rId24" Type="http://schemas.openxmlformats.org/officeDocument/2006/relationships/customXml" Target="../ink/ink1016.xml"/><Relationship Id="rId40" Type="http://schemas.openxmlformats.org/officeDocument/2006/relationships/customXml" Target="../ink/ink1024.xml"/><Relationship Id="rId45" Type="http://schemas.openxmlformats.org/officeDocument/2006/relationships/image" Target="../media/image1027.png"/><Relationship Id="rId66" Type="http://schemas.openxmlformats.org/officeDocument/2006/relationships/customXml" Target="../ink/ink1037.xml"/><Relationship Id="rId87" Type="http://schemas.openxmlformats.org/officeDocument/2006/relationships/image" Target="../media/image1048.png"/><Relationship Id="rId61" Type="http://schemas.openxmlformats.org/officeDocument/2006/relationships/image" Target="../media/image1035.png"/><Relationship Id="rId82" Type="http://schemas.openxmlformats.org/officeDocument/2006/relationships/customXml" Target="../ink/ink1045.xml"/><Relationship Id="rId19" Type="http://schemas.openxmlformats.org/officeDocument/2006/relationships/image" Target="../media/image1014.png"/></Relationships>
</file>

<file path=ppt/slides/_rels/slide23.xml.rels><?xml version="1.0" encoding="UTF-8" standalone="yes"?>
<Relationships xmlns="http://schemas.openxmlformats.org/package/2006/relationships"><Relationship Id="rId117" Type="http://schemas.openxmlformats.org/officeDocument/2006/relationships/customXml" Target="../ink/ink1106.xml"/><Relationship Id="rId21" Type="http://schemas.openxmlformats.org/officeDocument/2006/relationships/customXml" Target="../ink/ink1058.xml"/><Relationship Id="rId42" Type="http://schemas.openxmlformats.org/officeDocument/2006/relationships/image" Target="../media/image1069.png"/><Relationship Id="rId63" Type="http://schemas.openxmlformats.org/officeDocument/2006/relationships/customXml" Target="../ink/ink1079.xml"/><Relationship Id="rId84" Type="http://schemas.openxmlformats.org/officeDocument/2006/relationships/image" Target="../media/image1090.png"/><Relationship Id="rId138" Type="http://schemas.openxmlformats.org/officeDocument/2006/relationships/image" Target="../media/image1117.png"/><Relationship Id="rId159" Type="http://schemas.openxmlformats.org/officeDocument/2006/relationships/customXml" Target="../ink/ink1127.xml"/><Relationship Id="rId170" Type="http://schemas.openxmlformats.org/officeDocument/2006/relationships/image" Target="../media/image1133.png"/><Relationship Id="rId107" Type="http://schemas.openxmlformats.org/officeDocument/2006/relationships/customXml" Target="../ink/ink1101.xml"/><Relationship Id="rId11" Type="http://schemas.openxmlformats.org/officeDocument/2006/relationships/customXml" Target="../ink/ink1053.xml"/><Relationship Id="rId32" Type="http://schemas.openxmlformats.org/officeDocument/2006/relationships/image" Target="../media/image1064.png"/><Relationship Id="rId53" Type="http://schemas.openxmlformats.org/officeDocument/2006/relationships/customXml" Target="../ink/ink1074.xml"/><Relationship Id="rId74" Type="http://schemas.openxmlformats.org/officeDocument/2006/relationships/image" Target="../media/image1085.png"/><Relationship Id="rId128" Type="http://schemas.openxmlformats.org/officeDocument/2006/relationships/image" Target="../media/image1112.png"/><Relationship Id="rId149" Type="http://schemas.openxmlformats.org/officeDocument/2006/relationships/customXml" Target="../ink/ink1122.xml"/><Relationship Id="rId5" Type="http://schemas.openxmlformats.org/officeDocument/2006/relationships/customXml" Target="../ink/ink1050.xml"/><Relationship Id="rId95" Type="http://schemas.openxmlformats.org/officeDocument/2006/relationships/customXml" Target="../ink/ink1095.xml"/><Relationship Id="rId160" Type="http://schemas.openxmlformats.org/officeDocument/2006/relationships/image" Target="../media/image1128.png"/><Relationship Id="rId181" Type="http://schemas.openxmlformats.org/officeDocument/2006/relationships/customXml" Target="../ink/ink1138.xml"/><Relationship Id="rId22" Type="http://schemas.openxmlformats.org/officeDocument/2006/relationships/image" Target="../media/image1059.png"/><Relationship Id="rId43" Type="http://schemas.openxmlformats.org/officeDocument/2006/relationships/customXml" Target="../ink/ink1069.xml"/><Relationship Id="rId64" Type="http://schemas.openxmlformats.org/officeDocument/2006/relationships/image" Target="../media/image1080.png"/><Relationship Id="rId118" Type="http://schemas.openxmlformats.org/officeDocument/2006/relationships/image" Target="../media/image1107.png"/><Relationship Id="rId139" Type="http://schemas.openxmlformats.org/officeDocument/2006/relationships/customXml" Target="../ink/ink1117.xml"/><Relationship Id="rId85" Type="http://schemas.openxmlformats.org/officeDocument/2006/relationships/customXml" Target="../ink/ink1090.xml"/><Relationship Id="rId150" Type="http://schemas.openxmlformats.org/officeDocument/2006/relationships/image" Target="../media/image1123.png"/><Relationship Id="rId171" Type="http://schemas.openxmlformats.org/officeDocument/2006/relationships/customXml" Target="../ink/ink1133.xml"/><Relationship Id="rId12" Type="http://schemas.openxmlformats.org/officeDocument/2006/relationships/image" Target="../media/image1054.png"/><Relationship Id="rId33" Type="http://schemas.openxmlformats.org/officeDocument/2006/relationships/customXml" Target="../ink/ink1064.xml"/><Relationship Id="rId108" Type="http://schemas.openxmlformats.org/officeDocument/2006/relationships/image" Target="../media/image1102.png"/><Relationship Id="rId129" Type="http://schemas.openxmlformats.org/officeDocument/2006/relationships/customXml" Target="../ink/ink1112.xml"/><Relationship Id="rId54" Type="http://schemas.openxmlformats.org/officeDocument/2006/relationships/image" Target="../media/image1075.png"/><Relationship Id="rId75" Type="http://schemas.openxmlformats.org/officeDocument/2006/relationships/customXml" Target="../ink/ink1085.xml"/><Relationship Id="rId96" Type="http://schemas.openxmlformats.org/officeDocument/2006/relationships/image" Target="../media/image1096.png"/><Relationship Id="rId140" Type="http://schemas.openxmlformats.org/officeDocument/2006/relationships/image" Target="../media/image1118.png"/><Relationship Id="rId161" Type="http://schemas.openxmlformats.org/officeDocument/2006/relationships/customXml" Target="../ink/ink1128.xml"/><Relationship Id="rId182" Type="http://schemas.openxmlformats.org/officeDocument/2006/relationships/image" Target="../media/image1139.png"/><Relationship Id="rId6" Type="http://schemas.openxmlformats.org/officeDocument/2006/relationships/image" Target="../media/image1051.png"/><Relationship Id="rId23" Type="http://schemas.openxmlformats.org/officeDocument/2006/relationships/customXml" Target="../ink/ink1059.xml"/><Relationship Id="rId119" Type="http://schemas.openxmlformats.org/officeDocument/2006/relationships/customXml" Target="../ink/ink1107.xml"/><Relationship Id="rId44" Type="http://schemas.openxmlformats.org/officeDocument/2006/relationships/image" Target="../media/image1070.png"/><Relationship Id="rId60" Type="http://schemas.openxmlformats.org/officeDocument/2006/relationships/image" Target="../media/image1078.png"/><Relationship Id="rId65" Type="http://schemas.openxmlformats.org/officeDocument/2006/relationships/customXml" Target="../ink/ink1080.xml"/><Relationship Id="rId81" Type="http://schemas.openxmlformats.org/officeDocument/2006/relationships/customXml" Target="../ink/ink1088.xml"/><Relationship Id="rId86" Type="http://schemas.openxmlformats.org/officeDocument/2006/relationships/image" Target="../media/image1091.png"/><Relationship Id="rId130" Type="http://schemas.openxmlformats.org/officeDocument/2006/relationships/image" Target="../media/image1113.png"/><Relationship Id="rId135" Type="http://schemas.openxmlformats.org/officeDocument/2006/relationships/customXml" Target="../ink/ink1115.xml"/><Relationship Id="rId151" Type="http://schemas.openxmlformats.org/officeDocument/2006/relationships/customXml" Target="../ink/ink1123.xml"/><Relationship Id="rId156" Type="http://schemas.openxmlformats.org/officeDocument/2006/relationships/image" Target="../media/image1126.png"/><Relationship Id="rId177" Type="http://schemas.openxmlformats.org/officeDocument/2006/relationships/customXml" Target="../ink/ink1136.xml"/><Relationship Id="rId172" Type="http://schemas.openxmlformats.org/officeDocument/2006/relationships/image" Target="../media/image1134.png"/><Relationship Id="rId13" Type="http://schemas.openxmlformats.org/officeDocument/2006/relationships/customXml" Target="../ink/ink1054.xml"/><Relationship Id="rId18" Type="http://schemas.openxmlformats.org/officeDocument/2006/relationships/image" Target="../media/image1057.png"/><Relationship Id="rId39" Type="http://schemas.openxmlformats.org/officeDocument/2006/relationships/customXml" Target="../ink/ink1067.xml"/><Relationship Id="rId109" Type="http://schemas.openxmlformats.org/officeDocument/2006/relationships/customXml" Target="../ink/ink1102.xml"/><Relationship Id="rId34" Type="http://schemas.openxmlformats.org/officeDocument/2006/relationships/image" Target="../media/image1065.png"/><Relationship Id="rId50" Type="http://schemas.openxmlformats.org/officeDocument/2006/relationships/image" Target="../media/image1073.png"/><Relationship Id="rId55" Type="http://schemas.openxmlformats.org/officeDocument/2006/relationships/customXml" Target="../ink/ink1075.xml"/><Relationship Id="rId76" Type="http://schemas.openxmlformats.org/officeDocument/2006/relationships/image" Target="../media/image1086.png"/><Relationship Id="rId97" Type="http://schemas.openxmlformats.org/officeDocument/2006/relationships/customXml" Target="../ink/ink1096.xml"/><Relationship Id="rId104" Type="http://schemas.openxmlformats.org/officeDocument/2006/relationships/image" Target="../media/image1100.png"/><Relationship Id="rId120" Type="http://schemas.openxmlformats.org/officeDocument/2006/relationships/image" Target="../media/image1108.png"/><Relationship Id="rId125" Type="http://schemas.openxmlformats.org/officeDocument/2006/relationships/customXml" Target="../ink/ink1110.xml"/><Relationship Id="rId141" Type="http://schemas.openxmlformats.org/officeDocument/2006/relationships/customXml" Target="../ink/ink1118.xml"/><Relationship Id="rId146" Type="http://schemas.openxmlformats.org/officeDocument/2006/relationships/image" Target="../media/image1121.png"/><Relationship Id="rId167" Type="http://schemas.openxmlformats.org/officeDocument/2006/relationships/customXml" Target="../ink/ink1131.xml"/><Relationship Id="rId7" Type="http://schemas.openxmlformats.org/officeDocument/2006/relationships/customXml" Target="../ink/ink1051.xml"/><Relationship Id="rId71" Type="http://schemas.openxmlformats.org/officeDocument/2006/relationships/customXml" Target="../ink/ink1083.xml"/><Relationship Id="rId92" Type="http://schemas.openxmlformats.org/officeDocument/2006/relationships/image" Target="../media/image1094.png"/><Relationship Id="rId162" Type="http://schemas.openxmlformats.org/officeDocument/2006/relationships/image" Target="../media/image1129.png"/><Relationship Id="rId2" Type="http://schemas.openxmlformats.org/officeDocument/2006/relationships/image" Target="../media/image948.png"/><Relationship Id="rId29" Type="http://schemas.openxmlformats.org/officeDocument/2006/relationships/customXml" Target="../ink/ink1062.xml"/><Relationship Id="rId24" Type="http://schemas.openxmlformats.org/officeDocument/2006/relationships/image" Target="../media/image1060.png"/><Relationship Id="rId40" Type="http://schemas.openxmlformats.org/officeDocument/2006/relationships/image" Target="../media/image1068.png"/><Relationship Id="rId45" Type="http://schemas.openxmlformats.org/officeDocument/2006/relationships/customXml" Target="../ink/ink1070.xml"/><Relationship Id="rId66" Type="http://schemas.openxmlformats.org/officeDocument/2006/relationships/image" Target="../media/image1081.png"/><Relationship Id="rId87" Type="http://schemas.openxmlformats.org/officeDocument/2006/relationships/customXml" Target="../ink/ink1091.xml"/><Relationship Id="rId110" Type="http://schemas.openxmlformats.org/officeDocument/2006/relationships/image" Target="../media/image1103.png"/><Relationship Id="rId115" Type="http://schemas.openxmlformats.org/officeDocument/2006/relationships/customXml" Target="../ink/ink1105.xml"/><Relationship Id="rId131" Type="http://schemas.openxmlformats.org/officeDocument/2006/relationships/customXml" Target="../ink/ink1113.xml"/><Relationship Id="rId136" Type="http://schemas.openxmlformats.org/officeDocument/2006/relationships/image" Target="../media/image1116.png"/><Relationship Id="rId157" Type="http://schemas.openxmlformats.org/officeDocument/2006/relationships/customXml" Target="../ink/ink1126.xml"/><Relationship Id="rId178" Type="http://schemas.openxmlformats.org/officeDocument/2006/relationships/image" Target="../media/image1137.png"/><Relationship Id="rId61" Type="http://schemas.openxmlformats.org/officeDocument/2006/relationships/customXml" Target="../ink/ink1078.xml"/><Relationship Id="rId82" Type="http://schemas.openxmlformats.org/officeDocument/2006/relationships/image" Target="../media/image1089.png"/><Relationship Id="rId152" Type="http://schemas.openxmlformats.org/officeDocument/2006/relationships/image" Target="../media/image1124.png"/><Relationship Id="rId173" Type="http://schemas.openxmlformats.org/officeDocument/2006/relationships/customXml" Target="../ink/ink1134.xml"/><Relationship Id="rId19" Type="http://schemas.openxmlformats.org/officeDocument/2006/relationships/customXml" Target="../ink/ink1057.xml"/><Relationship Id="rId14" Type="http://schemas.openxmlformats.org/officeDocument/2006/relationships/image" Target="../media/image1055.png"/><Relationship Id="rId30" Type="http://schemas.openxmlformats.org/officeDocument/2006/relationships/image" Target="../media/image1063.png"/><Relationship Id="rId35" Type="http://schemas.openxmlformats.org/officeDocument/2006/relationships/customXml" Target="../ink/ink1065.xml"/><Relationship Id="rId56" Type="http://schemas.openxmlformats.org/officeDocument/2006/relationships/image" Target="../media/image1076.png"/><Relationship Id="rId77" Type="http://schemas.openxmlformats.org/officeDocument/2006/relationships/customXml" Target="../ink/ink1086.xml"/><Relationship Id="rId100" Type="http://schemas.openxmlformats.org/officeDocument/2006/relationships/image" Target="../media/image1098.png"/><Relationship Id="rId105" Type="http://schemas.openxmlformats.org/officeDocument/2006/relationships/customXml" Target="../ink/ink1100.xml"/><Relationship Id="rId126" Type="http://schemas.openxmlformats.org/officeDocument/2006/relationships/image" Target="../media/image1111.png"/><Relationship Id="rId147" Type="http://schemas.openxmlformats.org/officeDocument/2006/relationships/customXml" Target="../ink/ink1121.xml"/><Relationship Id="rId168" Type="http://schemas.openxmlformats.org/officeDocument/2006/relationships/image" Target="../media/image1132.png"/><Relationship Id="rId8" Type="http://schemas.openxmlformats.org/officeDocument/2006/relationships/image" Target="../media/image1052.png"/><Relationship Id="rId51" Type="http://schemas.openxmlformats.org/officeDocument/2006/relationships/customXml" Target="../ink/ink1073.xml"/><Relationship Id="rId72" Type="http://schemas.openxmlformats.org/officeDocument/2006/relationships/image" Target="../media/image1084.png"/><Relationship Id="rId93" Type="http://schemas.openxmlformats.org/officeDocument/2006/relationships/customXml" Target="../ink/ink1094.xml"/><Relationship Id="rId98" Type="http://schemas.openxmlformats.org/officeDocument/2006/relationships/image" Target="../media/image1097.png"/><Relationship Id="rId121" Type="http://schemas.openxmlformats.org/officeDocument/2006/relationships/customXml" Target="../ink/ink1108.xml"/><Relationship Id="rId142" Type="http://schemas.openxmlformats.org/officeDocument/2006/relationships/image" Target="../media/image1119.png"/><Relationship Id="rId163" Type="http://schemas.openxmlformats.org/officeDocument/2006/relationships/customXml" Target="../ink/ink1129.xml"/><Relationship Id="rId3" Type="http://schemas.openxmlformats.org/officeDocument/2006/relationships/customXml" Target="../ink/ink1049.xml"/><Relationship Id="rId25" Type="http://schemas.openxmlformats.org/officeDocument/2006/relationships/customXml" Target="../ink/ink1060.xml"/><Relationship Id="rId46" Type="http://schemas.openxmlformats.org/officeDocument/2006/relationships/image" Target="../media/image1071.png"/><Relationship Id="rId67" Type="http://schemas.openxmlformats.org/officeDocument/2006/relationships/customXml" Target="../ink/ink1081.xml"/><Relationship Id="rId116" Type="http://schemas.openxmlformats.org/officeDocument/2006/relationships/image" Target="../media/image1106.png"/><Relationship Id="rId137" Type="http://schemas.openxmlformats.org/officeDocument/2006/relationships/customXml" Target="../ink/ink1116.xml"/><Relationship Id="rId158" Type="http://schemas.openxmlformats.org/officeDocument/2006/relationships/image" Target="../media/image1127.png"/><Relationship Id="rId20" Type="http://schemas.openxmlformats.org/officeDocument/2006/relationships/image" Target="../media/image1058.png"/><Relationship Id="rId41" Type="http://schemas.openxmlformats.org/officeDocument/2006/relationships/customXml" Target="../ink/ink1068.xml"/><Relationship Id="rId62" Type="http://schemas.openxmlformats.org/officeDocument/2006/relationships/image" Target="../media/image1079.png"/><Relationship Id="rId83" Type="http://schemas.openxmlformats.org/officeDocument/2006/relationships/customXml" Target="../ink/ink1089.xml"/><Relationship Id="rId88" Type="http://schemas.openxmlformats.org/officeDocument/2006/relationships/image" Target="../media/image1092.png"/><Relationship Id="rId111" Type="http://schemas.openxmlformats.org/officeDocument/2006/relationships/customXml" Target="../ink/ink1103.xml"/><Relationship Id="rId132" Type="http://schemas.openxmlformats.org/officeDocument/2006/relationships/image" Target="../media/image1114.png"/><Relationship Id="rId153" Type="http://schemas.openxmlformats.org/officeDocument/2006/relationships/customXml" Target="../ink/ink1124.xml"/><Relationship Id="rId174" Type="http://schemas.openxmlformats.org/officeDocument/2006/relationships/image" Target="../media/image1135.png"/><Relationship Id="rId179" Type="http://schemas.openxmlformats.org/officeDocument/2006/relationships/customXml" Target="../ink/ink1137.xml"/><Relationship Id="rId15" Type="http://schemas.openxmlformats.org/officeDocument/2006/relationships/customXml" Target="../ink/ink1055.xml"/><Relationship Id="rId36" Type="http://schemas.openxmlformats.org/officeDocument/2006/relationships/image" Target="../media/image1066.png"/><Relationship Id="rId57" Type="http://schemas.openxmlformats.org/officeDocument/2006/relationships/customXml" Target="../ink/ink1076.xml"/><Relationship Id="rId106" Type="http://schemas.openxmlformats.org/officeDocument/2006/relationships/image" Target="../media/image1101.png"/><Relationship Id="rId127" Type="http://schemas.openxmlformats.org/officeDocument/2006/relationships/customXml" Target="../ink/ink1111.xml"/><Relationship Id="rId10" Type="http://schemas.openxmlformats.org/officeDocument/2006/relationships/image" Target="../media/image1053.png"/><Relationship Id="rId31" Type="http://schemas.openxmlformats.org/officeDocument/2006/relationships/customXml" Target="../ink/ink1063.xml"/><Relationship Id="rId52" Type="http://schemas.openxmlformats.org/officeDocument/2006/relationships/image" Target="../media/image1074.png"/><Relationship Id="rId73" Type="http://schemas.openxmlformats.org/officeDocument/2006/relationships/customXml" Target="../ink/ink1084.xml"/><Relationship Id="rId78" Type="http://schemas.openxmlformats.org/officeDocument/2006/relationships/image" Target="../media/image1087.png"/><Relationship Id="rId94" Type="http://schemas.openxmlformats.org/officeDocument/2006/relationships/image" Target="../media/image1095.png"/><Relationship Id="rId99" Type="http://schemas.openxmlformats.org/officeDocument/2006/relationships/customXml" Target="../ink/ink1097.xml"/><Relationship Id="rId101" Type="http://schemas.openxmlformats.org/officeDocument/2006/relationships/customXml" Target="../ink/ink1098.xml"/><Relationship Id="rId122" Type="http://schemas.openxmlformats.org/officeDocument/2006/relationships/image" Target="../media/image1109.png"/><Relationship Id="rId143" Type="http://schemas.openxmlformats.org/officeDocument/2006/relationships/customXml" Target="../ink/ink1119.xml"/><Relationship Id="rId148" Type="http://schemas.openxmlformats.org/officeDocument/2006/relationships/image" Target="../media/image1122.png"/><Relationship Id="rId164" Type="http://schemas.openxmlformats.org/officeDocument/2006/relationships/image" Target="../media/image1130.png"/><Relationship Id="rId169" Type="http://schemas.openxmlformats.org/officeDocument/2006/relationships/customXml" Target="../ink/ink1132.xml"/><Relationship Id="rId4" Type="http://schemas.openxmlformats.org/officeDocument/2006/relationships/image" Target="../media/image1050.png"/><Relationship Id="rId9" Type="http://schemas.openxmlformats.org/officeDocument/2006/relationships/customXml" Target="../ink/ink1052.xml"/><Relationship Id="rId180" Type="http://schemas.openxmlformats.org/officeDocument/2006/relationships/image" Target="../media/image1138.png"/><Relationship Id="rId26" Type="http://schemas.openxmlformats.org/officeDocument/2006/relationships/image" Target="../media/image1061.png"/><Relationship Id="rId47" Type="http://schemas.openxmlformats.org/officeDocument/2006/relationships/customXml" Target="../ink/ink1071.xml"/><Relationship Id="rId68" Type="http://schemas.openxmlformats.org/officeDocument/2006/relationships/image" Target="../media/image1082.png"/><Relationship Id="rId89" Type="http://schemas.openxmlformats.org/officeDocument/2006/relationships/customXml" Target="../ink/ink1092.xml"/><Relationship Id="rId112" Type="http://schemas.openxmlformats.org/officeDocument/2006/relationships/image" Target="../media/image1104.png"/><Relationship Id="rId133" Type="http://schemas.openxmlformats.org/officeDocument/2006/relationships/customXml" Target="../ink/ink1114.xml"/><Relationship Id="rId154" Type="http://schemas.openxmlformats.org/officeDocument/2006/relationships/image" Target="../media/image1125.png"/><Relationship Id="rId175" Type="http://schemas.openxmlformats.org/officeDocument/2006/relationships/customXml" Target="../ink/ink1135.xml"/><Relationship Id="rId16" Type="http://schemas.openxmlformats.org/officeDocument/2006/relationships/image" Target="../media/image1056.png"/><Relationship Id="rId37" Type="http://schemas.openxmlformats.org/officeDocument/2006/relationships/customXml" Target="../ink/ink1066.xml"/><Relationship Id="rId58" Type="http://schemas.openxmlformats.org/officeDocument/2006/relationships/image" Target="../media/image1077.png"/><Relationship Id="rId79" Type="http://schemas.openxmlformats.org/officeDocument/2006/relationships/customXml" Target="../ink/ink1087.xml"/><Relationship Id="rId102" Type="http://schemas.openxmlformats.org/officeDocument/2006/relationships/image" Target="../media/image1099.png"/><Relationship Id="rId123" Type="http://schemas.openxmlformats.org/officeDocument/2006/relationships/customXml" Target="../ink/ink1109.xml"/><Relationship Id="rId144" Type="http://schemas.openxmlformats.org/officeDocument/2006/relationships/image" Target="../media/image1120.png"/><Relationship Id="rId90" Type="http://schemas.openxmlformats.org/officeDocument/2006/relationships/image" Target="../media/image1093.png"/><Relationship Id="rId165" Type="http://schemas.openxmlformats.org/officeDocument/2006/relationships/customXml" Target="../ink/ink1130.xml"/><Relationship Id="rId27" Type="http://schemas.openxmlformats.org/officeDocument/2006/relationships/customXml" Target="../ink/ink1061.xml"/><Relationship Id="rId48" Type="http://schemas.openxmlformats.org/officeDocument/2006/relationships/image" Target="../media/image1072.png"/><Relationship Id="rId69" Type="http://schemas.openxmlformats.org/officeDocument/2006/relationships/customXml" Target="../ink/ink1082.xml"/><Relationship Id="rId113" Type="http://schemas.openxmlformats.org/officeDocument/2006/relationships/customXml" Target="../ink/ink1104.xml"/><Relationship Id="rId134" Type="http://schemas.openxmlformats.org/officeDocument/2006/relationships/image" Target="../media/image1115.png"/><Relationship Id="rId80" Type="http://schemas.openxmlformats.org/officeDocument/2006/relationships/image" Target="../media/image1088.png"/><Relationship Id="rId155" Type="http://schemas.openxmlformats.org/officeDocument/2006/relationships/customXml" Target="../ink/ink1125.xml"/><Relationship Id="rId176" Type="http://schemas.openxmlformats.org/officeDocument/2006/relationships/image" Target="../media/image1136.png"/><Relationship Id="rId17" Type="http://schemas.openxmlformats.org/officeDocument/2006/relationships/customXml" Target="../ink/ink1056.xml"/><Relationship Id="rId38" Type="http://schemas.openxmlformats.org/officeDocument/2006/relationships/image" Target="../media/image1067.png"/><Relationship Id="rId59" Type="http://schemas.openxmlformats.org/officeDocument/2006/relationships/customXml" Target="../ink/ink1077.xml"/><Relationship Id="rId103" Type="http://schemas.openxmlformats.org/officeDocument/2006/relationships/customXml" Target="../ink/ink1099.xml"/><Relationship Id="rId124" Type="http://schemas.openxmlformats.org/officeDocument/2006/relationships/image" Target="../media/image1110.png"/><Relationship Id="rId70" Type="http://schemas.openxmlformats.org/officeDocument/2006/relationships/image" Target="../media/image1083.png"/><Relationship Id="rId91" Type="http://schemas.openxmlformats.org/officeDocument/2006/relationships/customXml" Target="../ink/ink1093.xml"/><Relationship Id="rId145" Type="http://schemas.openxmlformats.org/officeDocument/2006/relationships/customXml" Target="../ink/ink1120.xml"/><Relationship Id="rId166" Type="http://schemas.openxmlformats.org/officeDocument/2006/relationships/image" Target="../media/image1131.png"/><Relationship Id="rId1" Type="http://schemas.openxmlformats.org/officeDocument/2006/relationships/slideLayout" Target="../slideLayouts/slideLayout2.xml"/><Relationship Id="rId28" Type="http://schemas.openxmlformats.org/officeDocument/2006/relationships/image" Target="../media/image1062.png"/><Relationship Id="rId49" Type="http://schemas.openxmlformats.org/officeDocument/2006/relationships/customXml" Target="../ink/ink1072.xml"/><Relationship Id="rId114" Type="http://schemas.openxmlformats.org/officeDocument/2006/relationships/image" Target="../media/image1105.png"/></Relationships>
</file>

<file path=ppt/slides/_rels/slide24.xml.rels><?xml version="1.0" encoding="UTF-8" standalone="yes"?>
<Relationships xmlns="http://schemas.openxmlformats.org/package/2006/relationships"><Relationship Id="rId117" Type="http://schemas.openxmlformats.org/officeDocument/2006/relationships/customXml" Target="../ink/ink1197.xml"/><Relationship Id="rId21" Type="http://schemas.openxmlformats.org/officeDocument/2006/relationships/customXml" Target="../ink/ink1148.xml"/><Relationship Id="rId42" Type="http://schemas.openxmlformats.org/officeDocument/2006/relationships/image" Target="../media/image1159.png"/><Relationship Id="rId63" Type="http://schemas.openxmlformats.org/officeDocument/2006/relationships/customXml" Target="../ink/ink1169.xml"/><Relationship Id="rId84" Type="http://schemas.openxmlformats.org/officeDocument/2006/relationships/image" Target="../media/image1180.png"/><Relationship Id="rId138" Type="http://schemas.openxmlformats.org/officeDocument/2006/relationships/customXml" Target="../ink/ink1217.xml"/><Relationship Id="rId159" Type="http://schemas.openxmlformats.org/officeDocument/2006/relationships/image" Target="../media/image1202.png"/><Relationship Id="rId107" Type="http://schemas.openxmlformats.org/officeDocument/2006/relationships/customXml" Target="../ink/ink1191.xml"/><Relationship Id="rId11" Type="http://schemas.openxmlformats.org/officeDocument/2006/relationships/customXml" Target="../ink/ink1143.xml"/><Relationship Id="rId32" Type="http://schemas.openxmlformats.org/officeDocument/2006/relationships/image" Target="../media/image1154.png"/><Relationship Id="rId53" Type="http://schemas.openxmlformats.org/officeDocument/2006/relationships/customXml" Target="../ink/ink1164.xml"/><Relationship Id="rId74" Type="http://schemas.openxmlformats.org/officeDocument/2006/relationships/image" Target="../media/image1175.png"/><Relationship Id="rId128" Type="http://schemas.openxmlformats.org/officeDocument/2006/relationships/customXml" Target="../ink/ink1207.xml"/><Relationship Id="rId149" Type="http://schemas.openxmlformats.org/officeDocument/2006/relationships/customXml" Target="../ink/ink1227.xml"/><Relationship Id="rId5" Type="http://schemas.openxmlformats.org/officeDocument/2006/relationships/customXml" Target="../ink/ink1140.xml"/><Relationship Id="rId95" Type="http://schemas.openxmlformats.org/officeDocument/2006/relationships/customXml" Target="../ink/ink1185.xml"/><Relationship Id="rId160" Type="http://schemas.openxmlformats.org/officeDocument/2006/relationships/customXml" Target="../ink/ink1233.xml"/><Relationship Id="rId22" Type="http://schemas.openxmlformats.org/officeDocument/2006/relationships/image" Target="../media/image1149.png"/><Relationship Id="rId43" Type="http://schemas.openxmlformats.org/officeDocument/2006/relationships/customXml" Target="../ink/ink1159.xml"/><Relationship Id="rId64" Type="http://schemas.openxmlformats.org/officeDocument/2006/relationships/image" Target="../media/image1170.png"/><Relationship Id="rId118" Type="http://schemas.openxmlformats.org/officeDocument/2006/relationships/customXml" Target="../ink/ink1198.xml"/><Relationship Id="rId139" Type="http://schemas.openxmlformats.org/officeDocument/2006/relationships/image" Target="../media/image1197.png"/><Relationship Id="rId85" Type="http://schemas.openxmlformats.org/officeDocument/2006/relationships/customXml" Target="../ink/ink1180.xml"/><Relationship Id="rId150" Type="http://schemas.openxmlformats.org/officeDocument/2006/relationships/customXml" Target="../ink/ink1228.xml"/><Relationship Id="rId12" Type="http://schemas.openxmlformats.org/officeDocument/2006/relationships/image" Target="../media/image1144.png"/><Relationship Id="rId17" Type="http://schemas.openxmlformats.org/officeDocument/2006/relationships/customXml" Target="../ink/ink1146.xml"/><Relationship Id="rId33" Type="http://schemas.openxmlformats.org/officeDocument/2006/relationships/customXml" Target="../ink/ink1154.xml"/><Relationship Id="rId38" Type="http://schemas.openxmlformats.org/officeDocument/2006/relationships/image" Target="../media/image1157.png"/><Relationship Id="rId59" Type="http://schemas.openxmlformats.org/officeDocument/2006/relationships/customXml" Target="../ink/ink1167.xml"/><Relationship Id="rId103" Type="http://schemas.openxmlformats.org/officeDocument/2006/relationships/customXml" Target="../ink/ink1189.xml"/><Relationship Id="rId108" Type="http://schemas.openxmlformats.org/officeDocument/2006/relationships/image" Target="../media/image1192.png"/><Relationship Id="rId124" Type="http://schemas.openxmlformats.org/officeDocument/2006/relationships/customXml" Target="../ink/ink1203.xml"/><Relationship Id="rId129" Type="http://schemas.openxmlformats.org/officeDocument/2006/relationships/customXml" Target="../ink/ink1208.xml"/><Relationship Id="rId54" Type="http://schemas.openxmlformats.org/officeDocument/2006/relationships/image" Target="../media/image1165.png"/><Relationship Id="rId70" Type="http://schemas.openxmlformats.org/officeDocument/2006/relationships/image" Target="../media/image1173.png"/><Relationship Id="rId75" Type="http://schemas.openxmlformats.org/officeDocument/2006/relationships/customXml" Target="../ink/ink1175.xml"/><Relationship Id="rId91" Type="http://schemas.openxmlformats.org/officeDocument/2006/relationships/customXml" Target="../ink/ink1183.xml"/><Relationship Id="rId96" Type="http://schemas.openxmlformats.org/officeDocument/2006/relationships/image" Target="../media/image1186.png"/><Relationship Id="rId140" Type="http://schemas.openxmlformats.org/officeDocument/2006/relationships/customXml" Target="../ink/ink1218.xml"/><Relationship Id="rId145" Type="http://schemas.openxmlformats.org/officeDocument/2006/relationships/customXml" Target="../ink/ink1223.xml"/><Relationship Id="rId161" Type="http://schemas.openxmlformats.org/officeDocument/2006/relationships/image" Target="../media/image1203.png"/><Relationship Id="rId166" Type="http://schemas.openxmlformats.org/officeDocument/2006/relationships/customXml" Target="../ink/ink1236.xml"/><Relationship Id="rId1" Type="http://schemas.openxmlformats.org/officeDocument/2006/relationships/slideLayout" Target="../slideLayouts/slideLayout2.xml"/><Relationship Id="rId6" Type="http://schemas.openxmlformats.org/officeDocument/2006/relationships/image" Target="../media/image1141.png"/><Relationship Id="rId23" Type="http://schemas.openxmlformats.org/officeDocument/2006/relationships/customXml" Target="../ink/ink1149.xml"/><Relationship Id="rId28" Type="http://schemas.openxmlformats.org/officeDocument/2006/relationships/image" Target="../media/image1152.png"/><Relationship Id="rId49" Type="http://schemas.openxmlformats.org/officeDocument/2006/relationships/customXml" Target="../ink/ink1162.xml"/><Relationship Id="rId114" Type="http://schemas.openxmlformats.org/officeDocument/2006/relationships/image" Target="../media/image1195.png"/><Relationship Id="rId119" Type="http://schemas.openxmlformats.org/officeDocument/2006/relationships/image" Target="../media/image1196.png"/><Relationship Id="rId44" Type="http://schemas.openxmlformats.org/officeDocument/2006/relationships/image" Target="../media/image1160.png"/><Relationship Id="rId60" Type="http://schemas.openxmlformats.org/officeDocument/2006/relationships/image" Target="../media/image1168.png"/><Relationship Id="rId65" Type="http://schemas.openxmlformats.org/officeDocument/2006/relationships/customXml" Target="../ink/ink1170.xml"/><Relationship Id="rId81" Type="http://schemas.openxmlformats.org/officeDocument/2006/relationships/customXml" Target="../ink/ink1178.xml"/><Relationship Id="rId86" Type="http://schemas.openxmlformats.org/officeDocument/2006/relationships/image" Target="../media/image1181.png"/><Relationship Id="rId130" Type="http://schemas.openxmlformats.org/officeDocument/2006/relationships/customXml" Target="../ink/ink1209.xml"/><Relationship Id="rId135" Type="http://schemas.openxmlformats.org/officeDocument/2006/relationships/customXml" Target="../ink/ink1214.xml"/><Relationship Id="rId151" Type="http://schemas.openxmlformats.org/officeDocument/2006/relationships/image" Target="../media/image1198.png"/><Relationship Id="rId156" Type="http://schemas.openxmlformats.org/officeDocument/2006/relationships/customXml" Target="../ink/ink1231.xml"/><Relationship Id="rId13" Type="http://schemas.openxmlformats.org/officeDocument/2006/relationships/customXml" Target="../ink/ink1144.xml"/><Relationship Id="rId18" Type="http://schemas.openxmlformats.org/officeDocument/2006/relationships/image" Target="../media/image1147.png"/><Relationship Id="rId39" Type="http://schemas.openxmlformats.org/officeDocument/2006/relationships/customXml" Target="../ink/ink1157.xml"/><Relationship Id="rId109" Type="http://schemas.openxmlformats.org/officeDocument/2006/relationships/customXml" Target="../ink/ink1192.xml"/><Relationship Id="rId34" Type="http://schemas.openxmlformats.org/officeDocument/2006/relationships/image" Target="../media/image1155.png"/><Relationship Id="rId50" Type="http://schemas.openxmlformats.org/officeDocument/2006/relationships/image" Target="../media/image1163.png"/><Relationship Id="rId55" Type="http://schemas.openxmlformats.org/officeDocument/2006/relationships/customXml" Target="../ink/ink1165.xml"/><Relationship Id="rId76" Type="http://schemas.openxmlformats.org/officeDocument/2006/relationships/image" Target="../media/image1176.png"/><Relationship Id="rId97" Type="http://schemas.openxmlformats.org/officeDocument/2006/relationships/customXml" Target="../ink/ink1186.xml"/><Relationship Id="rId104" Type="http://schemas.openxmlformats.org/officeDocument/2006/relationships/image" Target="../media/image1190.png"/><Relationship Id="rId120" Type="http://schemas.openxmlformats.org/officeDocument/2006/relationships/customXml" Target="../ink/ink1199.xml"/><Relationship Id="rId125" Type="http://schemas.openxmlformats.org/officeDocument/2006/relationships/customXml" Target="../ink/ink1204.xml"/><Relationship Id="rId141" Type="http://schemas.openxmlformats.org/officeDocument/2006/relationships/customXml" Target="../ink/ink1219.xml"/><Relationship Id="rId146" Type="http://schemas.openxmlformats.org/officeDocument/2006/relationships/customXml" Target="../ink/ink1224.xml"/><Relationship Id="rId167" Type="http://schemas.openxmlformats.org/officeDocument/2006/relationships/image" Target="../media/image1206.png"/><Relationship Id="rId7" Type="http://schemas.openxmlformats.org/officeDocument/2006/relationships/customXml" Target="../ink/ink1141.xml"/><Relationship Id="rId71" Type="http://schemas.openxmlformats.org/officeDocument/2006/relationships/customXml" Target="../ink/ink1173.xml"/><Relationship Id="rId92" Type="http://schemas.openxmlformats.org/officeDocument/2006/relationships/image" Target="../media/image1184.png"/><Relationship Id="rId162" Type="http://schemas.openxmlformats.org/officeDocument/2006/relationships/customXml" Target="../ink/ink1234.xml"/><Relationship Id="rId2" Type="http://schemas.openxmlformats.org/officeDocument/2006/relationships/notesSlide" Target="../notesSlides/notesSlide11.xml"/><Relationship Id="rId29" Type="http://schemas.openxmlformats.org/officeDocument/2006/relationships/customXml" Target="../ink/ink1152.xml"/><Relationship Id="rId24" Type="http://schemas.openxmlformats.org/officeDocument/2006/relationships/image" Target="../media/image1150.png"/><Relationship Id="rId40" Type="http://schemas.openxmlformats.org/officeDocument/2006/relationships/image" Target="../media/image1158.png"/><Relationship Id="rId45" Type="http://schemas.openxmlformats.org/officeDocument/2006/relationships/customXml" Target="../ink/ink1160.xml"/><Relationship Id="rId66" Type="http://schemas.openxmlformats.org/officeDocument/2006/relationships/image" Target="../media/image1171.png"/><Relationship Id="rId87" Type="http://schemas.openxmlformats.org/officeDocument/2006/relationships/customXml" Target="../ink/ink1181.xml"/><Relationship Id="rId110" Type="http://schemas.openxmlformats.org/officeDocument/2006/relationships/image" Target="../media/image1193.png"/><Relationship Id="rId115" Type="http://schemas.openxmlformats.org/officeDocument/2006/relationships/customXml" Target="../ink/ink1195.xml"/><Relationship Id="rId131" Type="http://schemas.openxmlformats.org/officeDocument/2006/relationships/customXml" Target="../ink/ink1210.xml"/><Relationship Id="rId136" Type="http://schemas.openxmlformats.org/officeDocument/2006/relationships/customXml" Target="../ink/ink1215.xml"/><Relationship Id="rId157" Type="http://schemas.openxmlformats.org/officeDocument/2006/relationships/image" Target="../media/image1201.png"/><Relationship Id="rId61" Type="http://schemas.openxmlformats.org/officeDocument/2006/relationships/customXml" Target="../ink/ink1168.xml"/><Relationship Id="rId82" Type="http://schemas.openxmlformats.org/officeDocument/2006/relationships/image" Target="../media/image1179.png"/><Relationship Id="rId152" Type="http://schemas.openxmlformats.org/officeDocument/2006/relationships/customXml" Target="../ink/ink1229.xml"/><Relationship Id="rId19" Type="http://schemas.openxmlformats.org/officeDocument/2006/relationships/customXml" Target="../ink/ink1147.xml"/><Relationship Id="rId14" Type="http://schemas.openxmlformats.org/officeDocument/2006/relationships/image" Target="../media/image1145.png"/><Relationship Id="rId30" Type="http://schemas.openxmlformats.org/officeDocument/2006/relationships/image" Target="../media/image1153.png"/><Relationship Id="rId35" Type="http://schemas.openxmlformats.org/officeDocument/2006/relationships/customXml" Target="../ink/ink1155.xml"/><Relationship Id="rId56" Type="http://schemas.openxmlformats.org/officeDocument/2006/relationships/image" Target="../media/image1166.png"/><Relationship Id="rId77" Type="http://schemas.openxmlformats.org/officeDocument/2006/relationships/customXml" Target="../ink/ink1176.xml"/><Relationship Id="rId100" Type="http://schemas.openxmlformats.org/officeDocument/2006/relationships/image" Target="../media/image1188.png"/><Relationship Id="rId105" Type="http://schemas.openxmlformats.org/officeDocument/2006/relationships/customXml" Target="../ink/ink1190.xml"/><Relationship Id="rId126" Type="http://schemas.openxmlformats.org/officeDocument/2006/relationships/customXml" Target="../ink/ink1205.xml"/><Relationship Id="rId147" Type="http://schemas.openxmlformats.org/officeDocument/2006/relationships/customXml" Target="../ink/ink1225.xml"/><Relationship Id="rId8" Type="http://schemas.openxmlformats.org/officeDocument/2006/relationships/image" Target="../media/image1142.png"/><Relationship Id="rId51" Type="http://schemas.openxmlformats.org/officeDocument/2006/relationships/customXml" Target="../ink/ink1163.xml"/><Relationship Id="rId72" Type="http://schemas.openxmlformats.org/officeDocument/2006/relationships/image" Target="../media/image1174.png"/><Relationship Id="rId93" Type="http://schemas.openxmlformats.org/officeDocument/2006/relationships/customXml" Target="../ink/ink1184.xml"/><Relationship Id="rId98" Type="http://schemas.openxmlformats.org/officeDocument/2006/relationships/image" Target="../media/image1187.png"/><Relationship Id="rId121" Type="http://schemas.openxmlformats.org/officeDocument/2006/relationships/customXml" Target="../ink/ink1200.xml"/><Relationship Id="rId142" Type="http://schemas.openxmlformats.org/officeDocument/2006/relationships/customXml" Target="../ink/ink1220.xml"/><Relationship Id="rId163" Type="http://schemas.openxmlformats.org/officeDocument/2006/relationships/image" Target="../media/image1204.png"/><Relationship Id="rId3" Type="http://schemas.openxmlformats.org/officeDocument/2006/relationships/customXml" Target="../ink/ink1139.xml"/><Relationship Id="rId25" Type="http://schemas.openxmlformats.org/officeDocument/2006/relationships/customXml" Target="../ink/ink1150.xml"/><Relationship Id="rId46" Type="http://schemas.openxmlformats.org/officeDocument/2006/relationships/image" Target="../media/image1161.png"/><Relationship Id="rId67" Type="http://schemas.openxmlformats.org/officeDocument/2006/relationships/customXml" Target="../ink/ink1171.xml"/><Relationship Id="rId116" Type="http://schemas.openxmlformats.org/officeDocument/2006/relationships/customXml" Target="../ink/ink1196.xml"/><Relationship Id="rId137" Type="http://schemas.openxmlformats.org/officeDocument/2006/relationships/customXml" Target="../ink/ink1216.xml"/><Relationship Id="rId158" Type="http://schemas.openxmlformats.org/officeDocument/2006/relationships/customXml" Target="../ink/ink1232.xml"/><Relationship Id="rId20" Type="http://schemas.openxmlformats.org/officeDocument/2006/relationships/image" Target="../media/image1148.png"/><Relationship Id="rId41" Type="http://schemas.openxmlformats.org/officeDocument/2006/relationships/customXml" Target="../ink/ink1158.xml"/><Relationship Id="rId62" Type="http://schemas.openxmlformats.org/officeDocument/2006/relationships/image" Target="../media/image1169.png"/><Relationship Id="rId83" Type="http://schemas.openxmlformats.org/officeDocument/2006/relationships/customXml" Target="../ink/ink1179.xml"/><Relationship Id="rId88" Type="http://schemas.openxmlformats.org/officeDocument/2006/relationships/image" Target="../media/image1182.png"/><Relationship Id="rId111" Type="http://schemas.openxmlformats.org/officeDocument/2006/relationships/customXml" Target="../ink/ink1193.xml"/><Relationship Id="rId132" Type="http://schemas.openxmlformats.org/officeDocument/2006/relationships/customXml" Target="../ink/ink1211.xml"/><Relationship Id="rId153" Type="http://schemas.openxmlformats.org/officeDocument/2006/relationships/image" Target="../media/image1199.png"/><Relationship Id="rId15" Type="http://schemas.openxmlformats.org/officeDocument/2006/relationships/customXml" Target="../ink/ink1145.xml"/><Relationship Id="rId36" Type="http://schemas.openxmlformats.org/officeDocument/2006/relationships/image" Target="../media/image1156.png"/><Relationship Id="rId57" Type="http://schemas.openxmlformats.org/officeDocument/2006/relationships/customXml" Target="../ink/ink1166.xml"/><Relationship Id="rId106" Type="http://schemas.openxmlformats.org/officeDocument/2006/relationships/image" Target="../media/image1191.png"/><Relationship Id="rId127" Type="http://schemas.openxmlformats.org/officeDocument/2006/relationships/customXml" Target="../ink/ink1206.xml"/><Relationship Id="rId10" Type="http://schemas.openxmlformats.org/officeDocument/2006/relationships/image" Target="../media/image1143.png"/><Relationship Id="rId31" Type="http://schemas.openxmlformats.org/officeDocument/2006/relationships/customXml" Target="../ink/ink1153.xml"/><Relationship Id="rId52" Type="http://schemas.openxmlformats.org/officeDocument/2006/relationships/image" Target="../media/image1164.png"/><Relationship Id="rId73" Type="http://schemas.openxmlformats.org/officeDocument/2006/relationships/customXml" Target="../ink/ink1174.xml"/><Relationship Id="rId78" Type="http://schemas.openxmlformats.org/officeDocument/2006/relationships/image" Target="../media/image1177.png"/><Relationship Id="rId94" Type="http://schemas.openxmlformats.org/officeDocument/2006/relationships/image" Target="../media/image1185.png"/><Relationship Id="rId99" Type="http://schemas.openxmlformats.org/officeDocument/2006/relationships/customXml" Target="../ink/ink1187.xml"/><Relationship Id="rId101" Type="http://schemas.openxmlformats.org/officeDocument/2006/relationships/customXml" Target="../ink/ink1188.xml"/><Relationship Id="rId122" Type="http://schemas.openxmlformats.org/officeDocument/2006/relationships/customXml" Target="../ink/ink1201.xml"/><Relationship Id="rId143" Type="http://schemas.openxmlformats.org/officeDocument/2006/relationships/customXml" Target="../ink/ink1221.xml"/><Relationship Id="rId148" Type="http://schemas.openxmlformats.org/officeDocument/2006/relationships/customXml" Target="../ink/ink1226.xml"/><Relationship Id="rId164" Type="http://schemas.openxmlformats.org/officeDocument/2006/relationships/customXml" Target="../ink/ink1235.xml"/><Relationship Id="rId4" Type="http://schemas.openxmlformats.org/officeDocument/2006/relationships/image" Target="../media/image1140.png"/><Relationship Id="rId9" Type="http://schemas.openxmlformats.org/officeDocument/2006/relationships/customXml" Target="../ink/ink1142.xml"/><Relationship Id="rId26" Type="http://schemas.openxmlformats.org/officeDocument/2006/relationships/image" Target="../media/image1151.png"/><Relationship Id="rId47" Type="http://schemas.openxmlformats.org/officeDocument/2006/relationships/customXml" Target="../ink/ink1161.xml"/><Relationship Id="rId68" Type="http://schemas.openxmlformats.org/officeDocument/2006/relationships/image" Target="../media/image1172.png"/><Relationship Id="rId89" Type="http://schemas.openxmlformats.org/officeDocument/2006/relationships/customXml" Target="../ink/ink1182.xml"/><Relationship Id="rId112" Type="http://schemas.openxmlformats.org/officeDocument/2006/relationships/image" Target="../media/image1194.png"/><Relationship Id="rId133" Type="http://schemas.openxmlformats.org/officeDocument/2006/relationships/customXml" Target="../ink/ink1212.xml"/><Relationship Id="rId154" Type="http://schemas.openxmlformats.org/officeDocument/2006/relationships/customXml" Target="../ink/ink1230.xml"/><Relationship Id="rId16" Type="http://schemas.openxmlformats.org/officeDocument/2006/relationships/image" Target="../media/image1146.png"/><Relationship Id="rId37" Type="http://schemas.openxmlformats.org/officeDocument/2006/relationships/customXml" Target="../ink/ink1156.xml"/><Relationship Id="rId58" Type="http://schemas.openxmlformats.org/officeDocument/2006/relationships/image" Target="../media/image1167.png"/><Relationship Id="rId79" Type="http://schemas.openxmlformats.org/officeDocument/2006/relationships/customXml" Target="../ink/ink1177.xml"/><Relationship Id="rId102" Type="http://schemas.openxmlformats.org/officeDocument/2006/relationships/image" Target="../media/image1189.png"/><Relationship Id="rId123" Type="http://schemas.openxmlformats.org/officeDocument/2006/relationships/customXml" Target="../ink/ink1202.xml"/><Relationship Id="rId144" Type="http://schemas.openxmlformats.org/officeDocument/2006/relationships/customXml" Target="../ink/ink1222.xml"/><Relationship Id="rId90" Type="http://schemas.openxmlformats.org/officeDocument/2006/relationships/image" Target="../media/image1183.png"/><Relationship Id="rId165" Type="http://schemas.openxmlformats.org/officeDocument/2006/relationships/image" Target="../media/image1205.png"/><Relationship Id="rId27" Type="http://schemas.openxmlformats.org/officeDocument/2006/relationships/customXml" Target="../ink/ink1151.xml"/><Relationship Id="rId48" Type="http://schemas.openxmlformats.org/officeDocument/2006/relationships/image" Target="../media/image1162.png"/><Relationship Id="rId69" Type="http://schemas.openxmlformats.org/officeDocument/2006/relationships/customXml" Target="../ink/ink1172.xml"/><Relationship Id="rId113" Type="http://schemas.openxmlformats.org/officeDocument/2006/relationships/customXml" Target="../ink/ink1194.xml"/><Relationship Id="rId134" Type="http://schemas.openxmlformats.org/officeDocument/2006/relationships/customXml" Target="../ink/ink1213.xml"/><Relationship Id="rId80" Type="http://schemas.openxmlformats.org/officeDocument/2006/relationships/image" Target="../media/image1178.png"/><Relationship Id="rId155" Type="http://schemas.openxmlformats.org/officeDocument/2006/relationships/image" Target="../media/image1200.png"/></Relationships>
</file>

<file path=ppt/slides/_rels/slide25.xml.rels><?xml version="1.0" encoding="UTF-8" standalone="yes"?>
<Relationships xmlns="http://schemas.openxmlformats.org/package/2006/relationships"><Relationship Id="rId117" Type="http://schemas.openxmlformats.org/officeDocument/2006/relationships/customXml" Target="../ink/ink1301.xml"/><Relationship Id="rId21" Type="http://schemas.openxmlformats.org/officeDocument/2006/relationships/image" Target="../media/image1143.png"/><Relationship Id="rId42" Type="http://schemas.openxmlformats.org/officeDocument/2006/relationships/customXml" Target="../ink/ink1257.xml"/><Relationship Id="rId63" Type="http://schemas.openxmlformats.org/officeDocument/2006/relationships/image" Target="../media/image1164.png"/><Relationship Id="rId84" Type="http://schemas.openxmlformats.org/officeDocument/2006/relationships/customXml" Target="../ink/ink1278.xml"/><Relationship Id="rId138" Type="http://schemas.openxmlformats.org/officeDocument/2006/relationships/image" Target="../media/image1213.png"/><Relationship Id="rId159" Type="http://schemas.openxmlformats.org/officeDocument/2006/relationships/customXml" Target="../ink/ink1331.xml"/><Relationship Id="rId170" Type="http://schemas.openxmlformats.org/officeDocument/2006/relationships/image" Target="../media/image1229.png"/><Relationship Id="rId107" Type="http://schemas.openxmlformats.org/officeDocument/2006/relationships/customXml" Target="../ink/ink1291.xml"/><Relationship Id="rId11" Type="http://schemas.openxmlformats.org/officeDocument/2006/relationships/image" Target="../media/image1208.png"/><Relationship Id="rId32" Type="http://schemas.openxmlformats.org/officeDocument/2006/relationships/customXml" Target="../ink/ink1252.xml"/><Relationship Id="rId53" Type="http://schemas.openxmlformats.org/officeDocument/2006/relationships/image" Target="../media/image1159.png"/><Relationship Id="rId74" Type="http://schemas.openxmlformats.org/officeDocument/2006/relationships/customXml" Target="../ink/ink1273.xml"/><Relationship Id="rId128" Type="http://schemas.openxmlformats.org/officeDocument/2006/relationships/customXml" Target="../ink/ink1311.xml"/><Relationship Id="rId149" Type="http://schemas.openxmlformats.org/officeDocument/2006/relationships/customXml" Target="../ink/ink1326.xml"/><Relationship Id="rId5" Type="http://schemas.openxmlformats.org/officeDocument/2006/relationships/image" Target="../media/image1183.png"/><Relationship Id="rId95" Type="http://schemas.openxmlformats.org/officeDocument/2006/relationships/image" Target="../media/image1180.png"/><Relationship Id="rId160" Type="http://schemas.openxmlformats.org/officeDocument/2006/relationships/image" Target="../media/image1224.png"/><Relationship Id="rId181" Type="http://schemas.openxmlformats.org/officeDocument/2006/relationships/customXml" Target="../ink/ink1342.xml"/><Relationship Id="rId22" Type="http://schemas.openxmlformats.org/officeDocument/2006/relationships/customXml" Target="../ink/ink1247.xml"/><Relationship Id="rId43" Type="http://schemas.openxmlformats.org/officeDocument/2006/relationships/image" Target="../media/image1154.png"/><Relationship Id="rId64" Type="http://schemas.openxmlformats.org/officeDocument/2006/relationships/customXml" Target="../ink/ink1268.xml"/><Relationship Id="rId118" Type="http://schemas.openxmlformats.org/officeDocument/2006/relationships/customXml" Target="../ink/ink1302.xml"/><Relationship Id="rId139" Type="http://schemas.openxmlformats.org/officeDocument/2006/relationships/customXml" Target="../ink/ink1321.xml"/><Relationship Id="rId85" Type="http://schemas.openxmlformats.org/officeDocument/2006/relationships/image" Target="../media/image1175.png"/><Relationship Id="rId150" Type="http://schemas.openxmlformats.org/officeDocument/2006/relationships/image" Target="../media/image1219.png"/><Relationship Id="rId171" Type="http://schemas.openxmlformats.org/officeDocument/2006/relationships/customXml" Target="../ink/ink1337.xml"/><Relationship Id="rId12" Type="http://schemas.openxmlformats.org/officeDocument/2006/relationships/customXml" Target="../ink/ink1242.xml"/><Relationship Id="rId33" Type="http://schemas.openxmlformats.org/officeDocument/2006/relationships/image" Target="../media/image1149.png"/><Relationship Id="rId108" Type="http://schemas.openxmlformats.org/officeDocument/2006/relationships/customXml" Target="../ink/ink1292.xml"/><Relationship Id="rId129" Type="http://schemas.openxmlformats.org/officeDocument/2006/relationships/customXml" Target="../ink/ink1312.xml"/><Relationship Id="rId54" Type="http://schemas.openxmlformats.org/officeDocument/2006/relationships/customXml" Target="../ink/ink1263.xml"/><Relationship Id="rId75" Type="http://schemas.openxmlformats.org/officeDocument/2006/relationships/image" Target="../media/image1170.png"/><Relationship Id="rId96" Type="http://schemas.openxmlformats.org/officeDocument/2006/relationships/customXml" Target="../ink/ink1284.xml"/><Relationship Id="rId140" Type="http://schemas.openxmlformats.org/officeDocument/2006/relationships/image" Target="../media/image1214.png"/><Relationship Id="rId161" Type="http://schemas.openxmlformats.org/officeDocument/2006/relationships/customXml" Target="../ink/ink1332.xml"/><Relationship Id="rId182" Type="http://schemas.openxmlformats.org/officeDocument/2006/relationships/image" Target="../media/image1205.png"/><Relationship Id="rId6" Type="http://schemas.openxmlformats.org/officeDocument/2006/relationships/customXml" Target="../ink/ink1239.xml"/><Relationship Id="rId23" Type="http://schemas.openxmlformats.org/officeDocument/2006/relationships/image" Target="../media/image1144.png"/><Relationship Id="rId119" Type="http://schemas.openxmlformats.org/officeDocument/2006/relationships/customXml" Target="../ink/ink1303.xml"/><Relationship Id="rId44" Type="http://schemas.openxmlformats.org/officeDocument/2006/relationships/customXml" Target="../ink/ink1258.xml"/><Relationship Id="rId65" Type="http://schemas.openxmlformats.org/officeDocument/2006/relationships/image" Target="../media/image1165.png"/><Relationship Id="rId86" Type="http://schemas.openxmlformats.org/officeDocument/2006/relationships/customXml" Target="../ink/ink1279.xml"/><Relationship Id="rId130" Type="http://schemas.openxmlformats.org/officeDocument/2006/relationships/customXml" Target="../ink/ink1313.xml"/><Relationship Id="rId151" Type="http://schemas.openxmlformats.org/officeDocument/2006/relationships/customXml" Target="../ink/ink1327.xml"/><Relationship Id="rId172" Type="http://schemas.openxmlformats.org/officeDocument/2006/relationships/image" Target="../media/image1230.png"/><Relationship Id="rId13" Type="http://schemas.openxmlformats.org/officeDocument/2006/relationships/image" Target="../media/image1209.png"/><Relationship Id="rId18" Type="http://schemas.openxmlformats.org/officeDocument/2006/relationships/customXml" Target="../ink/ink1245.xml"/><Relationship Id="rId39" Type="http://schemas.openxmlformats.org/officeDocument/2006/relationships/image" Target="../media/image1152.png"/><Relationship Id="rId109" Type="http://schemas.openxmlformats.org/officeDocument/2006/relationships/customXml" Target="../ink/ink1293.xml"/><Relationship Id="rId34" Type="http://schemas.openxmlformats.org/officeDocument/2006/relationships/customXml" Target="../ink/ink1253.xml"/><Relationship Id="rId50" Type="http://schemas.openxmlformats.org/officeDocument/2006/relationships/customXml" Target="../ink/ink1261.xml"/><Relationship Id="rId55" Type="http://schemas.openxmlformats.org/officeDocument/2006/relationships/image" Target="../media/image1160.png"/><Relationship Id="rId76" Type="http://schemas.openxmlformats.org/officeDocument/2006/relationships/customXml" Target="../ink/ink1274.xml"/><Relationship Id="rId97" Type="http://schemas.openxmlformats.org/officeDocument/2006/relationships/image" Target="../media/image1140.png"/><Relationship Id="rId104" Type="http://schemas.openxmlformats.org/officeDocument/2006/relationships/customXml" Target="../ink/ink1289.xml"/><Relationship Id="rId120" Type="http://schemas.openxmlformats.org/officeDocument/2006/relationships/customXml" Target="../ink/ink1304.xml"/><Relationship Id="rId125" Type="http://schemas.openxmlformats.org/officeDocument/2006/relationships/customXml" Target="../ink/ink1309.xml"/><Relationship Id="rId141" Type="http://schemas.openxmlformats.org/officeDocument/2006/relationships/customXml" Target="../ink/ink1322.xml"/><Relationship Id="rId146" Type="http://schemas.openxmlformats.org/officeDocument/2006/relationships/image" Target="../media/image1217.png"/><Relationship Id="rId167" Type="http://schemas.openxmlformats.org/officeDocument/2006/relationships/customXml" Target="../ink/ink1335.xml"/><Relationship Id="rId188" Type="http://schemas.openxmlformats.org/officeDocument/2006/relationships/image" Target="../media/image1234.png"/><Relationship Id="rId7" Type="http://schemas.openxmlformats.org/officeDocument/2006/relationships/image" Target="../media/image1207.png"/><Relationship Id="rId71" Type="http://schemas.openxmlformats.org/officeDocument/2006/relationships/image" Target="../media/image1168.png"/><Relationship Id="rId92" Type="http://schemas.openxmlformats.org/officeDocument/2006/relationships/customXml" Target="../ink/ink1282.xml"/><Relationship Id="rId162" Type="http://schemas.openxmlformats.org/officeDocument/2006/relationships/image" Target="../media/image1225.png"/><Relationship Id="rId183" Type="http://schemas.openxmlformats.org/officeDocument/2006/relationships/customXml" Target="../ink/ink1343.xml"/><Relationship Id="rId2" Type="http://schemas.openxmlformats.org/officeDocument/2006/relationships/customXml" Target="../ink/ink1237.xml"/><Relationship Id="rId29" Type="http://schemas.openxmlformats.org/officeDocument/2006/relationships/image" Target="../media/image1147.png"/><Relationship Id="rId24" Type="http://schemas.openxmlformats.org/officeDocument/2006/relationships/customXml" Target="../ink/ink1248.xml"/><Relationship Id="rId40" Type="http://schemas.openxmlformats.org/officeDocument/2006/relationships/customXml" Target="../ink/ink1256.xml"/><Relationship Id="rId45" Type="http://schemas.openxmlformats.org/officeDocument/2006/relationships/image" Target="../media/image1155.png"/><Relationship Id="rId66" Type="http://schemas.openxmlformats.org/officeDocument/2006/relationships/customXml" Target="../ink/ink1269.xml"/><Relationship Id="rId87" Type="http://schemas.openxmlformats.org/officeDocument/2006/relationships/image" Target="../media/image1176.png"/><Relationship Id="rId110" Type="http://schemas.openxmlformats.org/officeDocument/2006/relationships/customXml" Target="../ink/ink1294.xml"/><Relationship Id="rId115" Type="http://schemas.openxmlformats.org/officeDocument/2006/relationships/customXml" Target="../ink/ink1299.xml"/><Relationship Id="rId131" Type="http://schemas.openxmlformats.org/officeDocument/2006/relationships/customXml" Target="../ink/ink1314.xml"/><Relationship Id="rId136" Type="http://schemas.openxmlformats.org/officeDocument/2006/relationships/customXml" Target="../ink/ink1319.xml"/><Relationship Id="rId157" Type="http://schemas.openxmlformats.org/officeDocument/2006/relationships/customXml" Target="../ink/ink1330.xml"/><Relationship Id="rId178" Type="http://schemas.openxmlformats.org/officeDocument/2006/relationships/image" Target="../media/image1232.png"/><Relationship Id="rId61" Type="http://schemas.openxmlformats.org/officeDocument/2006/relationships/image" Target="../media/image1163.png"/><Relationship Id="rId82" Type="http://schemas.openxmlformats.org/officeDocument/2006/relationships/customXml" Target="../ink/ink1277.xml"/><Relationship Id="rId152" Type="http://schemas.openxmlformats.org/officeDocument/2006/relationships/image" Target="../media/image1220.png"/><Relationship Id="rId173" Type="http://schemas.openxmlformats.org/officeDocument/2006/relationships/customXml" Target="../ink/ink1338.xml"/><Relationship Id="rId19" Type="http://schemas.openxmlformats.org/officeDocument/2006/relationships/image" Target="../media/image1142.png"/><Relationship Id="rId14" Type="http://schemas.openxmlformats.org/officeDocument/2006/relationships/customXml" Target="../ink/ink1243.xml"/><Relationship Id="rId30" Type="http://schemas.openxmlformats.org/officeDocument/2006/relationships/customXml" Target="../ink/ink1251.xml"/><Relationship Id="rId35" Type="http://schemas.openxmlformats.org/officeDocument/2006/relationships/image" Target="../media/image1150.png"/><Relationship Id="rId56" Type="http://schemas.openxmlformats.org/officeDocument/2006/relationships/customXml" Target="../ink/ink1264.xml"/><Relationship Id="rId77" Type="http://schemas.openxmlformats.org/officeDocument/2006/relationships/image" Target="../media/image1171.png"/><Relationship Id="rId100" Type="http://schemas.openxmlformats.org/officeDocument/2006/relationships/customXml" Target="../ink/ink1286.xml"/><Relationship Id="rId105" Type="http://schemas.openxmlformats.org/officeDocument/2006/relationships/customXml" Target="../ink/ink1290.xml"/><Relationship Id="rId126" Type="http://schemas.openxmlformats.org/officeDocument/2006/relationships/image" Target="../media/image1212.png"/><Relationship Id="rId147" Type="http://schemas.openxmlformats.org/officeDocument/2006/relationships/customXml" Target="../ink/ink1325.xml"/><Relationship Id="rId168" Type="http://schemas.openxmlformats.org/officeDocument/2006/relationships/image" Target="../media/image1228.png"/><Relationship Id="rId8" Type="http://schemas.openxmlformats.org/officeDocument/2006/relationships/customXml" Target="../ink/ink1240.xml"/><Relationship Id="rId51" Type="http://schemas.openxmlformats.org/officeDocument/2006/relationships/image" Target="../media/image1158.png"/><Relationship Id="rId72" Type="http://schemas.openxmlformats.org/officeDocument/2006/relationships/customXml" Target="../ink/ink1272.xml"/><Relationship Id="rId93" Type="http://schemas.openxmlformats.org/officeDocument/2006/relationships/image" Target="../media/image1179.png"/><Relationship Id="rId98" Type="http://schemas.openxmlformats.org/officeDocument/2006/relationships/customXml" Target="../ink/ink1285.xml"/><Relationship Id="rId121" Type="http://schemas.openxmlformats.org/officeDocument/2006/relationships/customXml" Target="../ink/ink1305.xml"/><Relationship Id="rId142" Type="http://schemas.openxmlformats.org/officeDocument/2006/relationships/image" Target="../media/image1215.png"/><Relationship Id="rId163" Type="http://schemas.openxmlformats.org/officeDocument/2006/relationships/customXml" Target="../ink/ink1333.xml"/><Relationship Id="rId184" Type="http://schemas.openxmlformats.org/officeDocument/2006/relationships/image" Target="../media/image1206.png"/><Relationship Id="rId189" Type="http://schemas.openxmlformats.org/officeDocument/2006/relationships/customXml" Target="../ink/ink1346.xml"/><Relationship Id="rId3" Type="http://schemas.openxmlformats.org/officeDocument/2006/relationships/image" Target="../media/image1182.png"/><Relationship Id="rId25" Type="http://schemas.openxmlformats.org/officeDocument/2006/relationships/image" Target="../media/image1145.png"/><Relationship Id="rId46" Type="http://schemas.openxmlformats.org/officeDocument/2006/relationships/customXml" Target="../ink/ink1259.xml"/><Relationship Id="rId67" Type="http://schemas.openxmlformats.org/officeDocument/2006/relationships/image" Target="../media/image1166.png"/><Relationship Id="rId116" Type="http://schemas.openxmlformats.org/officeDocument/2006/relationships/customXml" Target="../ink/ink1300.xml"/><Relationship Id="rId137" Type="http://schemas.openxmlformats.org/officeDocument/2006/relationships/customXml" Target="../ink/ink1320.xml"/><Relationship Id="rId158" Type="http://schemas.openxmlformats.org/officeDocument/2006/relationships/image" Target="../media/image1223.png"/><Relationship Id="rId20" Type="http://schemas.openxmlformats.org/officeDocument/2006/relationships/customXml" Target="../ink/ink1246.xml"/><Relationship Id="rId41" Type="http://schemas.openxmlformats.org/officeDocument/2006/relationships/image" Target="../media/image1153.png"/><Relationship Id="rId62" Type="http://schemas.openxmlformats.org/officeDocument/2006/relationships/customXml" Target="../ink/ink1267.xml"/><Relationship Id="rId83" Type="http://schemas.openxmlformats.org/officeDocument/2006/relationships/image" Target="../media/image1174.png"/><Relationship Id="rId88" Type="http://schemas.openxmlformats.org/officeDocument/2006/relationships/customXml" Target="../ink/ink1280.xml"/><Relationship Id="rId111" Type="http://schemas.openxmlformats.org/officeDocument/2006/relationships/customXml" Target="../ink/ink1295.xml"/><Relationship Id="rId132" Type="http://schemas.openxmlformats.org/officeDocument/2006/relationships/customXml" Target="../ink/ink1315.xml"/><Relationship Id="rId153" Type="http://schemas.openxmlformats.org/officeDocument/2006/relationships/customXml" Target="../ink/ink1328.xml"/><Relationship Id="rId174" Type="http://schemas.openxmlformats.org/officeDocument/2006/relationships/image" Target="../media/image1231.png"/><Relationship Id="rId179" Type="http://schemas.openxmlformats.org/officeDocument/2006/relationships/customXml" Target="../ink/ink1341.xml"/><Relationship Id="rId190" Type="http://schemas.openxmlformats.org/officeDocument/2006/relationships/image" Target="../media/image1235.png"/><Relationship Id="rId15" Type="http://schemas.openxmlformats.org/officeDocument/2006/relationships/image" Target="../media/image1210.png"/><Relationship Id="rId36" Type="http://schemas.openxmlformats.org/officeDocument/2006/relationships/customXml" Target="../ink/ink1254.xml"/><Relationship Id="rId57" Type="http://schemas.openxmlformats.org/officeDocument/2006/relationships/image" Target="../media/image1161.png"/><Relationship Id="rId106" Type="http://schemas.openxmlformats.org/officeDocument/2006/relationships/image" Target="../media/image1196.png"/><Relationship Id="rId127" Type="http://schemas.openxmlformats.org/officeDocument/2006/relationships/customXml" Target="../ink/ink1310.xml"/><Relationship Id="rId10" Type="http://schemas.openxmlformats.org/officeDocument/2006/relationships/customXml" Target="../ink/ink1241.xml"/><Relationship Id="rId31" Type="http://schemas.openxmlformats.org/officeDocument/2006/relationships/image" Target="../media/image1148.png"/><Relationship Id="rId52" Type="http://schemas.openxmlformats.org/officeDocument/2006/relationships/customXml" Target="../ink/ink1262.xml"/><Relationship Id="rId73" Type="http://schemas.openxmlformats.org/officeDocument/2006/relationships/image" Target="../media/image1169.png"/><Relationship Id="rId78" Type="http://schemas.openxmlformats.org/officeDocument/2006/relationships/customXml" Target="../ink/ink1275.xml"/><Relationship Id="rId94" Type="http://schemas.openxmlformats.org/officeDocument/2006/relationships/customXml" Target="../ink/ink1283.xml"/><Relationship Id="rId99" Type="http://schemas.openxmlformats.org/officeDocument/2006/relationships/image" Target="../media/image1141.png"/><Relationship Id="rId101" Type="http://schemas.openxmlformats.org/officeDocument/2006/relationships/image" Target="../media/image1181.png"/><Relationship Id="rId122" Type="http://schemas.openxmlformats.org/officeDocument/2006/relationships/customXml" Target="../ink/ink1306.xml"/><Relationship Id="rId143" Type="http://schemas.openxmlformats.org/officeDocument/2006/relationships/customXml" Target="../ink/ink1323.xml"/><Relationship Id="rId148" Type="http://schemas.openxmlformats.org/officeDocument/2006/relationships/image" Target="../media/image1218.png"/><Relationship Id="rId164" Type="http://schemas.openxmlformats.org/officeDocument/2006/relationships/image" Target="../media/image1226.png"/><Relationship Id="rId169" Type="http://schemas.openxmlformats.org/officeDocument/2006/relationships/customXml" Target="../ink/ink1336.xml"/><Relationship Id="rId185" Type="http://schemas.openxmlformats.org/officeDocument/2006/relationships/customXml" Target="../ink/ink1344.xml"/><Relationship Id="rId4" Type="http://schemas.openxmlformats.org/officeDocument/2006/relationships/customXml" Target="../ink/ink1238.xml"/><Relationship Id="rId9" Type="http://schemas.openxmlformats.org/officeDocument/2006/relationships/image" Target="../media/image1185.png"/><Relationship Id="rId180" Type="http://schemas.openxmlformats.org/officeDocument/2006/relationships/image" Target="../media/image1204.png"/><Relationship Id="rId26" Type="http://schemas.openxmlformats.org/officeDocument/2006/relationships/customXml" Target="../ink/ink1249.xml"/><Relationship Id="rId47" Type="http://schemas.openxmlformats.org/officeDocument/2006/relationships/image" Target="../media/image1156.png"/><Relationship Id="rId68" Type="http://schemas.openxmlformats.org/officeDocument/2006/relationships/customXml" Target="../ink/ink1270.xml"/><Relationship Id="rId89" Type="http://schemas.openxmlformats.org/officeDocument/2006/relationships/image" Target="../media/image1177.png"/><Relationship Id="rId112" Type="http://schemas.openxmlformats.org/officeDocument/2006/relationships/customXml" Target="../ink/ink1296.xml"/><Relationship Id="rId133" Type="http://schemas.openxmlformats.org/officeDocument/2006/relationships/customXml" Target="../ink/ink1316.xml"/><Relationship Id="rId154" Type="http://schemas.openxmlformats.org/officeDocument/2006/relationships/image" Target="../media/image1221.png"/><Relationship Id="rId175" Type="http://schemas.openxmlformats.org/officeDocument/2006/relationships/customXml" Target="../ink/ink1339.xml"/><Relationship Id="rId16" Type="http://schemas.openxmlformats.org/officeDocument/2006/relationships/customXml" Target="../ink/ink1244.xml"/><Relationship Id="rId37" Type="http://schemas.openxmlformats.org/officeDocument/2006/relationships/image" Target="../media/image1151.png"/><Relationship Id="rId58" Type="http://schemas.openxmlformats.org/officeDocument/2006/relationships/customXml" Target="../ink/ink1265.xml"/><Relationship Id="rId79" Type="http://schemas.openxmlformats.org/officeDocument/2006/relationships/image" Target="../media/image1172.png"/><Relationship Id="rId102" Type="http://schemas.openxmlformats.org/officeDocument/2006/relationships/customXml" Target="../ink/ink1287.xml"/><Relationship Id="rId123" Type="http://schemas.openxmlformats.org/officeDocument/2006/relationships/customXml" Target="../ink/ink1307.xml"/><Relationship Id="rId144" Type="http://schemas.openxmlformats.org/officeDocument/2006/relationships/image" Target="../media/image1216.png"/><Relationship Id="rId90" Type="http://schemas.openxmlformats.org/officeDocument/2006/relationships/customXml" Target="../ink/ink1281.xml"/><Relationship Id="rId165" Type="http://schemas.openxmlformats.org/officeDocument/2006/relationships/customXml" Target="../ink/ink1334.xml"/><Relationship Id="rId186" Type="http://schemas.openxmlformats.org/officeDocument/2006/relationships/image" Target="../media/image1233.png"/><Relationship Id="rId27" Type="http://schemas.openxmlformats.org/officeDocument/2006/relationships/image" Target="../media/image1146.png"/><Relationship Id="rId48" Type="http://schemas.openxmlformats.org/officeDocument/2006/relationships/customXml" Target="../ink/ink1260.xml"/><Relationship Id="rId69" Type="http://schemas.openxmlformats.org/officeDocument/2006/relationships/image" Target="../media/image1167.png"/><Relationship Id="rId113" Type="http://schemas.openxmlformats.org/officeDocument/2006/relationships/customXml" Target="../ink/ink1297.xml"/><Relationship Id="rId134" Type="http://schemas.openxmlformats.org/officeDocument/2006/relationships/customXml" Target="../ink/ink1317.xml"/><Relationship Id="rId80" Type="http://schemas.openxmlformats.org/officeDocument/2006/relationships/customXml" Target="../ink/ink1276.xml"/><Relationship Id="rId155" Type="http://schemas.openxmlformats.org/officeDocument/2006/relationships/customXml" Target="../ink/ink1329.xml"/><Relationship Id="rId176" Type="http://schemas.openxmlformats.org/officeDocument/2006/relationships/image" Target="../media/image1191.png"/><Relationship Id="rId17" Type="http://schemas.openxmlformats.org/officeDocument/2006/relationships/image" Target="../media/image1211.png"/><Relationship Id="rId38" Type="http://schemas.openxmlformats.org/officeDocument/2006/relationships/customXml" Target="../ink/ink1255.xml"/><Relationship Id="rId59" Type="http://schemas.openxmlformats.org/officeDocument/2006/relationships/image" Target="../media/image1162.png"/><Relationship Id="rId103" Type="http://schemas.openxmlformats.org/officeDocument/2006/relationships/customXml" Target="../ink/ink1288.xml"/><Relationship Id="rId124" Type="http://schemas.openxmlformats.org/officeDocument/2006/relationships/customXml" Target="../ink/ink1308.xml"/><Relationship Id="rId70" Type="http://schemas.openxmlformats.org/officeDocument/2006/relationships/customXml" Target="../ink/ink1271.xml"/><Relationship Id="rId91" Type="http://schemas.openxmlformats.org/officeDocument/2006/relationships/image" Target="../media/image1178.png"/><Relationship Id="rId145" Type="http://schemas.openxmlformats.org/officeDocument/2006/relationships/customXml" Target="../ink/ink1324.xml"/><Relationship Id="rId166" Type="http://schemas.openxmlformats.org/officeDocument/2006/relationships/image" Target="../media/image1227.png"/><Relationship Id="rId187" Type="http://schemas.openxmlformats.org/officeDocument/2006/relationships/customXml" Target="../ink/ink1345.xml"/><Relationship Id="rId1" Type="http://schemas.openxmlformats.org/officeDocument/2006/relationships/slideLayout" Target="../slideLayouts/slideLayout2.xml"/><Relationship Id="rId28" Type="http://schemas.openxmlformats.org/officeDocument/2006/relationships/customXml" Target="../ink/ink1250.xml"/><Relationship Id="rId49" Type="http://schemas.openxmlformats.org/officeDocument/2006/relationships/image" Target="../media/image1157.png"/><Relationship Id="rId114" Type="http://schemas.openxmlformats.org/officeDocument/2006/relationships/customXml" Target="../ink/ink1298.xml"/><Relationship Id="rId60" Type="http://schemas.openxmlformats.org/officeDocument/2006/relationships/customXml" Target="../ink/ink1266.xml"/><Relationship Id="rId81" Type="http://schemas.openxmlformats.org/officeDocument/2006/relationships/image" Target="../media/image1173.png"/><Relationship Id="rId135" Type="http://schemas.openxmlformats.org/officeDocument/2006/relationships/customXml" Target="../ink/ink1318.xml"/><Relationship Id="rId156" Type="http://schemas.openxmlformats.org/officeDocument/2006/relationships/image" Target="../media/image1222.png"/><Relationship Id="rId177" Type="http://schemas.openxmlformats.org/officeDocument/2006/relationships/customXml" Target="../ink/ink1340.xml"/></Relationships>
</file>

<file path=ppt/slides/_rels/slide26.xml.rels><?xml version="1.0" encoding="UTF-8" standalone="yes"?>
<Relationships xmlns="http://schemas.openxmlformats.org/package/2006/relationships"><Relationship Id="rId26" Type="http://schemas.openxmlformats.org/officeDocument/2006/relationships/customXml" Target="../ink/ink1359.xml"/><Relationship Id="rId117" Type="http://schemas.openxmlformats.org/officeDocument/2006/relationships/image" Target="../media/image1293.png"/><Relationship Id="rId21" Type="http://schemas.openxmlformats.org/officeDocument/2006/relationships/image" Target="../media/image1245.png"/><Relationship Id="rId42" Type="http://schemas.openxmlformats.org/officeDocument/2006/relationships/customXml" Target="../ink/ink1367.xml"/><Relationship Id="rId47" Type="http://schemas.openxmlformats.org/officeDocument/2006/relationships/image" Target="../media/image1258.png"/><Relationship Id="rId63" Type="http://schemas.openxmlformats.org/officeDocument/2006/relationships/image" Target="../media/image1266.png"/><Relationship Id="rId68" Type="http://schemas.openxmlformats.org/officeDocument/2006/relationships/customXml" Target="../ink/ink1380.xml"/><Relationship Id="rId84" Type="http://schemas.openxmlformats.org/officeDocument/2006/relationships/customXml" Target="../ink/ink1388.xml"/><Relationship Id="rId89" Type="http://schemas.openxmlformats.org/officeDocument/2006/relationships/image" Target="../media/image1279.png"/><Relationship Id="rId112" Type="http://schemas.openxmlformats.org/officeDocument/2006/relationships/customXml" Target="../ink/ink1402.xml"/><Relationship Id="rId16" Type="http://schemas.openxmlformats.org/officeDocument/2006/relationships/customXml" Target="../ink/ink1354.xml"/><Relationship Id="rId107" Type="http://schemas.openxmlformats.org/officeDocument/2006/relationships/image" Target="../media/image1288.png"/><Relationship Id="rId11" Type="http://schemas.openxmlformats.org/officeDocument/2006/relationships/image" Target="../media/image1240.png"/><Relationship Id="rId32" Type="http://schemas.openxmlformats.org/officeDocument/2006/relationships/customXml" Target="../ink/ink1362.xml"/><Relationship Id="rId37" Type="http://schemas.openxmlformats.org/officeDocument/2006/relationships/image" Target="../media/image1253.png"/><Relationship Id="rId53" Type="http://schemas.openxmlformats.org/officeDocument/2006/relationships/image" Target="../media/image1261.png"/><Relationship Id="rId58" Type="http://schemas.openxmlformats.org/officeDocument/2006/relationships/customXml" Target="../ink/ink1375.xml"/><Relationship Id="rId74" Type="http://schemas.openxmlformats.org/officeDocument/2006/relationships/customXml" Target="../ink/ink1383.xml"/><Relationship Id="rId79" Type="http://schemas.openxmlformats.org/officeDocument/2006/relationships/image" Target="../media/image1274.png"/><Relationship Id="rId102" Type="http://schemas.openxmlformats.org/officeDocument/2006/relationships/customXml" Target="../ink/ink1397.xml"/><Relationship Id="rId123" Type="http://schemas.openxmlformats.org/officeDocument/2006/relationships/image" Target="../media/image1296.png"/><Relationship Id="rId5" Type="http://schemas.openxmlformats.org/officeDocument/2006/relationships/image" Target="../media/image1237.png"/><Relationship Id="rId90" Type="http://schemas.openxmlformats.org/officeDocument/2006/relationships/customXml" Target="../ink/ink1391.xml"/><Relationship Id="rId95" Type="http://schemas.openxmlformats.org/officeDocument/2006/relationships/image" Target="../media/image1282.png"/><Relationship Id="rId22" Type="http://schemas.openxmlformats.org/officeDocument/2006/relationships/customXml" Target="../ink/ink1357.xml"/><Relationship Id="rId27" Type="http://schemas.openxmlformats.org/officeDocument/2006/relationships/image" Target="../media/image1248.png"/><Relationship Id="rId43" Type="http://schemas.openxmlformats.org/officeDocument/2006/relationships/image" Target="../media/image1256.png"/><Relationship Id="rId48" Type="http://schemas.openxmlformats.org/officeDocument/2006/relationships/customXml" Target="../ink/ink1370.xml"/><Relationship Id="rId64" Type="http://schemas.openxmlformats.org/officeDocument/2006/relationships/customXml" Target="../ink/ink1378.xml"/><Relationship Id="rId69" Type="http://schemas.openxmlformats.org/officeDocument/2006/relationships/image" Target="../media/image1269.png"/><Relationship Id="rId113" Type="http://schemas.openxmlformats.org/officeDocument/2006/relationships/image" Target="../media/image1291.png"/><Relationship Id="rId118" Type="http://schemas.openxmlformats.org/officeDocument/2006/relationships/customXml" Target="../ink/ink1405.xml"/><Relationship Id="rId80" Type="http://schemas.openxmlformats.org/officeDocument/2006/relationships/customXml" Target="../ink/ink1386.xml"/><Relationship Id="rId85" Type="http://schemas.openxmlformats.org/officeDocument/2006/relationships/image" Target="../media/image1277.png"/><Relationship Id="rId12" Type="http://schemas.openxmlformats.org/officeDocument/2006/relationships/customXml" Target="../ink/ink1352.xml"/><Relationship Id="rId17" Type="http://schemas.openxmlformats.org/officeDocument/2006/relationships/image" Target="../media/image1243.png"/><Relationship Id="rId33" Type="http://schemas.openxmlformats.org/officeDocument/2006/relationships/image" Target="../media/image1251.png"/><Relationship Id="rId38" Type="http://schemas.openxmlformats.org/officeDocument/2006/relationships/customXml" Target="../ink/ink1365.xml"/><Relationship Id="rId59" Type="http://schemas.openxmlformats.org/officeDocument/2006/relationships/image" Target="../media/image1264.png"/><Relationship Id="rId103" Type="http://schemas.openxmlformats.org/officeDocument/2006/relationships/image" Target="../media/image1286.png"/><Relationship Id="rId108" Type="http://schemas.openxmlformats.org/officeDocument/2006/relationships/customXml" Target="../ink/ink1400.xml"/><Relationship Id="rId54" Type="http://schemas.openxmlformats.org/officeDocument/2006/relationships/customXml" Target="../ink/ink1373.xml"/><Relationship Id="rId70" Type="http://schemas.openxmlformats.org/officeDocument/2006/relationships/customXml" Target="../ink/ink1381.xml"/><Relationship Id="rId75" Type="http://schemas.openxmlformats.org/officeDocument/2006/relationships/image" Target="../media/image1272.png"/><Relationship Id="rId91" Type="http://schemas.openxmlformats.org/officeDocument/2006/relationships/image" Target="../media/image1280.png"/><Relationship Id="rId96" Type="http://schemas.openxmlformats.org/officeDocument/2006/relationships/customXml" Target="../ink/ink1394.xml"/><Relationship Id="rId1" Type="http://schemas.openxmlformats.org/officeDocument/2006/relationships/slideLayout" Target="../slideLayouts/slideLayout2.xml"/><Relationship Id="rId6" Type="http://schemas.openxmlformats.org/officeDocument/2006/relationships/customXml" Target="../ink/ink1349.xml"/><Relationship Id="rId23" Type="http://schemas.openxmlformats.org/officeDocument/2006/relationships/image" Target="../media/image1246.png"/><Relationship Id="rId28" Type="http://schemas.openxmlformats.org/officeDocument/2006/relationships/customXml" Target="../ink/ink1360.xml"/><Relationship Id="rId49" Type="http://schemas.openxmlformats.org/officeDocument/2006/relationships/image" Target="../media/image1259.png"/><Relationship Id="rId114" Type="http://schemas.openxmlformats.org/officeDocument/2006/relationships/customXml" Target="../ink/ink1403.xml"/><Relationship Id="rId119" Type="http://schemas.openxmlformats.org/officeDocument/2006/relationships/image" Target="../media/image1294.png"/><Relationship Id="rId44" Type="http://schemas.openxmlformats.org/officeDocument/2006/relationships/customXml" Target="../ink/ink1368.xml"/><Relationship Id="rId60" Type="http://schemas.openxmlformats.org/officeDocument/2006/relationships/customXml" Target="../ink/ink1376.xml"/><Relationship Id="rId65" Type="http://schemas.openxmlformats.org/officeDocument/2006/relationships/image" Target="../media/image1267.png"/><Relationship Id="rId81" Type="http://schemas.openxmlformats.org/officeDocument/2006/relationships/image" Target="../media/image1275.png"/><Relationship Id="rId86" Type="http://schemas.openxmlformats.org/officeDocument/2006/relationships/customXml" Target="../ink/ink1389.xml"/><Relationship Id="rId4" Type="http://schemas.openxmlformats.org/officeDocument/2006/relationships/customXml" Target="../ink/ink1348.xml"/><Relationship Id="rId9" Type="http://schemas.openxmlformats.org/officeDocument/2006/relationships/image" Target="../media/image1239.png"/><Relationship Id="rId13" Type="http://schemas.openxmlformats.org/officeDocument/2006/relationships/image" Target="../media/image1241.png"/><Relationship Id="rId18" Type="http://schemas.openxmlformats.org/officeDocument/2006/relationships/customXml" Target="../ink/ink1355.xml"/><Relationship Id="rId39" Type="http://schemas.openxmlformats.org/officeDocument/2006/relationships/image" Target="../media/image1254.png"/><Relationship Id="rId109" Type="http://schemas.openxmlformats.org/officeDocument/2006/relationships/image" Target="../media/image1289.png"/><Relationship Id="rId34" Type="http://schemas.openxmlformats.org/officeDocument/2006/relationships/customXml" Target="../ink/ink1363.xml"/><Relationship Id="rId50" Type="http://schemas.openxmlformats.org/officeDocument/2006/relationships/customXml" Target="../ink/ink1371.xml"/><Relationship Id="rId55" Type="http://schemas.openxmlformats.org/officeDocument/2006/relationships/image" Target="../media/image1262.png"/><Relationship Id="rId76" Type="http://schemas.openxmlformats.org/officeDocument/2006/relationships/customXml" Target="../ink/ink1384.xml"/><Relationship Id="rId97" Type="http://schemas.openxmlformats.org/officeDocument/2006/relationships/image" Target="../media/image1283.png"/><Relationship Id="rId104" Type="http://schemas.openxmlformats.org/officeDocument/2006/relationships/customXml" Target="../ink/ink1398.xml"/><Relationship Id="rId120" Type="http://schemas.openxmlformats.org/officeDocument/2006/relationships/customXml" Target="../ink/ink1406.xml"/><Relationship Id="rId7" Type="http://schemas.openxmlformats.org/officeDocument/2006/relationships/image" Target="../media/image1238.png"/><Relationship Id="rId71" Type="http://schemas.openxmlformats.org/officeDocument/2006/relationships/image" Target="../media/image1270.png"/><Relationship Id="rId92" Type="http://schemas.openxmlformats.org/officeDocument/2006/relationships/customXml" Target="../ink/ink1392.xml"/><Relationship Id="rId2" Type="http://schemas.openxmlformats.org/officeDocument/2006/relationships/customXml" Target="../ink/ink1347.xml"/><Relationship Id="rId29" Type="http://schemas.openxmlformats.org/officeDocument/2006/relationships/image" Target="../media/image1249.png"/><Relationship Id="rId24" Type="http://schemas.openxmlformats.org/officeDocument/2006/relationships/customXml" Target="../ink/ink1358.xml"/><Relationship Id="rId40" Type="http://schemas.openxmlformats.org/officeDocument/2006/relationships/customXml" Target="../ink/ink1366.xml"/><Relationship Id="rId45" Type="http://schemas.openxmlformats.org/officeDocument/2006/relationships/image" Target="../media/image1257.png"/><Relationship Id="rId66" Type="http://schemas.openxmlformats.org/officeDocument/2006/relationships/customXml" Target="../ink/ink1379.xml"/><Relationship Id="rId87" Type="http://schemas.openxmlformats.org/officeDocument/2006/relationships/image" Target="../media/image1278.png"/><Relationship Id="rId110" Type="http://schemas.openxmlformats.org/officeDocument/2006/relationships/customXml" Target="../ink/ink1401.xml"/><Relationship Id="rId115" Type="http://schemas.openxmlformats.org/officeDocument/2006/relationships/image" Target="../media/image1292.png"/><Relationship Id="rId61" Type="http://schemas.openxmlformats.org/officeDocument/2006/relationships/image" Target="../media/image1265.png"/><Relationship Id="rId82" Type="http://schemas.openxmlformats.org/officeDocument/2006/relationships/customXml" Target="../ink/ink1387.xml"/><Relationship Id="rId19" Type="http://schemas.openxmlformats.org/officeDocument/2006/relationships/image" Target="../media/image1244.png"/><Relationship Id="rId14" Type="http://schemas.openxmlformats.org/officeDocument/2006/relationships/customXml" Target="../ink/ink1353.xml"/><Relationship Id="rId30" Type="http://schemas.openxmlformats.org/officeDocument/2006/relationships/customXml" Target="../ink/ink1361.xml"/><Relationship Id="rId35" Type="http://schemas.openxmlformats.org/officeDocument/2006/relationships/image" Target="../media/image1252.png"/><Relationship Id="rId56" Type="http://schemas.openxmlformats.org/officeDocument/2006/relationships/customXml" Target="../ink/ink1374.xml"/><Relationship Id="rId77" Type="http://schemas.openxmlformats.org/officeDocument/2006/relationships/image" Target="../media/image1273.png"/><Relationship Id="rId100" Type="http://schemas.openxmlformats.org/officeDocument/2006/relationships/customXml" Target="../ink/ink1396.xml"/><Relationship Id="rId105" Type="http://schemas.openxmlformats.org/officeDocument/2006/relationships/image" Target="../media/image1287.png"/><Relationship Id="rId8" Type="http://schemas.openxmlformats.org/officeDocument/2006/relationships/customXml" Target="../ink/ink1350.xml"/><Relationship Id="rId51" Type="http://schemas.openxmlformats.org/officeDocument/2006/relationships/image" Target="../media/image1260.png"/><Relationship Id="rId72" Type="http://schemas.openxmlformats.org/officeDocument/2006/relationships/customXml" Target="../ink/ink1382.xml"/><Relationship Id="rId93" Type="http://schemas.openxmlformats.org/officeDocument/2006/relationships/image" Target="../media/image1281.png"/><Relationship Id="rId98" Type="http://schemas.openxmlformats.org/officeDocument/2006/relationships/customXml" Target="../ink/ink1395.xml"/><Relationship Id="rId121" Type="http://schemas.openxmlformats.org/officeDocument/2006/relationships/image" Target="../media/image1295.png"/><Relationship Id="rId3" Type="http://schemas.openxmlformats.org/officeDocument/2006/relationships/image" Target="../media/image1236.png"/><Relationship Id="rId25" Type="http://schemas.openxmlformats.org/officeDocument/2006/relationships/image" Target="../media/image1247.png"/><Relationship Id="rId46" Type="http://schemas.openxmlformats.org/officeDocument/2006/relationships/customXml" Target="../ink/ink1369.xml"/><Relationship Id="rId67" Type="http://schemas.openxmlformats.org/officeDocument/2006/relationships/image" Target="../media/image1268.png"/><Relationship Id="rId116" Type="http://schemas.openxmlformats.org/officeDocument/2006/relationships/customXml" Target="../ink/ink1404.xml"/><Relationship Id="rId20" Type="http://schemas.openxmlformats.org/officeDocument/2006/relationships/customXml" Target="../ink/ink1356.xml"/><Relationship Id="rId41" Type="http://schemas.openxmlformats.org/officeDocument/2006/relationships/image" Target="../media/image1255.png"/><Relationship Id="rId62" Type="http://schemas.openxmlformats.org/officeDocument/2006/relationships/customXml" Target="../ink/ink1377.xml"/><Relationship Id="rId83" Type="http://schemas.openxmlformats.org/officeDocument/2006/relationships/image" Target="../media/image1276.png"/><Relationship Id="rId88" Type="http://schemas.openxmlformats.org/officeDocument/2006/relationships/customXml" Target="../ink/ink1390.xml"/><Relationship Id="rId111" Type="http://schemas.openxmlformats.org/officeDocument/2006/relationships/image" Target="../media/image1290.png"/><Relationship Id="rId15" Type="http://schemas.openxmlformats.org/officeDocument/2006/relationships/image" Target="../media/image1242.png"/><Relationship Id="rId36" Type="http://schemas.openxmlformats.org/officeDocument/2006/relationships/customXml" Target="../ink/ink1364.xml"/><Relationship Id="rId57" Type="http://schemas.openxmlformats.org/officeDocument/2006/relationships/image" Target="../media/image1263.png"/><Relationship Id="rId106" Type="http://schemas.openxmlformats.org/officeDocument/2006/relationships/customXml" Target="../ink/ink1399.xml"/><Relationship Id="rId10" Type="http://schemas.openxmlformats.org/officeDocument/2006/relationships/customXml" Target="../ink/ink1351.xml"/><Relationship Id="rId31" Type="http://schemas.openxmlformats.org/officeDocument/2006/relationships/image" Target="../media/image1250.png"/><Relationship Id="rId52" Type="http://schemas.openxmlformats.org/officeDocument/2006/relationships/customXml" Target="../ink/ink1372.xml"/><Relationship Id="rId73" Type="http://schemas.openxmlformats.org/officeDocument/2006/relationships/image" Target="../media/image1271.png"/><Relationship Id="rId78" Type="http://schemas.openxmlformats.org/officeDocument/2006/relationships/customXml" Target="../ink/ink1385.xml"/><Relationship Id="rId94" Type="http://schemas.openxmlformats.org/officeDocument/2006/relationships/customXml" Target="../ink/ink1393.xml"/><Relationship Id="rId99" Type="http://schemas.openxmlformats.org/officeDocument/2006/relationships/image" Target="../media/image1284.png"/><Relationship Id="rId101" Type="http://schemas.openxmlformats.org/officeDocument/2006/relationships/image" Target="../media/image1285.png"/><Relationship Id="rId122" Type="http://schemas.openxmlformats.org/officeDocument/2006/relationships/customXml" Target="../ink/ink1407.xml"/></Relationships>
</file>

<file path=ppt/slides/_rels/slide27.xml.rels><?xml version="1.0" encoding="UTF-8" standalone="yes"?>
<Relationships xmlns="http://schemas.openxmlformats.org/package/2006/relationships"><Relationship Id="rId117" Type="http://schemas.openxmlformats.org/officeDocument/2006/relationships/image" Target="../media/image1301.png"/><Relationship Id="rId21" Type="http://schemas.openxmlformats.org/officeDocument/2006/relationships/image" Target="../media/image1249.png"/><Relationship Id="rId42" Type="http://schemas.openxmlformats.org/officeDocument/2006/relationships/customXml" Target="../ink/ink1428.xml"/><Relationship Id="rId63" Type="http://schemas.openxmlformats.org/officeDocument/2006/relationships/image" Target="../media/image1276.png"/><Relationship Id="rId84" Type="http://schemas.openxmlformats.org/officeDocument/2006/relationships/customXml" Target="../ink/ink1449.xml"/><Relationship Id="rId138" Type="http://schemas.openxmlformats.org/officeDocument/2006/relationships/customXml" Target="../ink/ink1476.xml"/><Relationship Id="rId159" Type="http://schemas.openxmlformats.org/officeDocument/2006/relationships/image" Target="../media/image1322.png"/><Relationship Id="rId170" Type="http://schemas.openxmlformats.org/officeDocument/2006/relationships/customXml" Target="../ink/ink1492.xml"/><Relationship Id="rId191" Type="http://schemas.openxmlformats.org/officeDocument/2006/relationships/image" Target="../media/image1338.png"/><Relationship Id="rId205" Type="http://schemas.openxmlformats.org/officeDocument/2006/relationships/image" Target="../media/image1345.png"/><Relationship Id="rId107" Type="http://schemas.openxmlformats.org/officeDocument/2006/relationships/image" Target="../media/image1267.png"/><Relationship Id="rId11" Type="http://schemas.openxmlformats.org/officeDocument/2006/relationships/image" Target="../media/image1244.png"/><Relationship Id="rId32" Type="http://schemas.openxmlformats.org/officeDocument/2006/relationships/customXml" Target="../ink/ink1423.xml"/><Relationship Id="rId53" Type="http://schemas.openxmlformats.org/officeDocument/2006/relationships/image" Target="../media/image1298.png"/><Relationship Id="rId74" Type="http://schemas.openxmlformats.org/officeDocument/2006/relationships/customXml" Target="../ink/ink1444.xml"/><Relationship Id="rId128" Type="http://schemas.openxmlformats.org/officeDocument/2006/relationships/customXml" Target="../ink/ink1471.xml"/><Relationship Id="rId149" Type="http://schemas.openxmlformats.org/officeDocument/2006/relationships/image" Target="../media/image1317.png"/><Relationship Id="rId5" Type="http://schemas.openxmlformats.org/officeDocument/2006/relationships/image" Target="../media/image1241.png"/><Relationship Id="rId95" Type="http://schemas.openxmlformats.org/officeDocument/2006/relationships/image" Target="../media/image1292.png"/><Relationship Id="rId160" Type="http://schemas.openxmlformats.org/officeDocument/2006/relationships/customXml" Target="../ink/ink1487.xml"/><Relationship Id="rId181" Type="http://schemas.openxmlformats.org/officeDocument/2006/relationships/image" Target="../media/image1333.png"/><Relationship Id="rId22" Type="http://schemas.openxmlformats.org/officeDocument/2006/relationships/customXml" Target="../ink/ink1418.xml"/><Relationship Id="rId43" Type="http://schemas.openxmlformats.org/officeDocument/2006/relationships/image" Target="../media/image1260.png"/><Relationship Id="rId64" Type="http://schemas.openxmlformats.org/officeDocument/2006/relationships/customXml" Target="../ink/ink1439.xml"/><Relationship Id="rId118" Type="http://schemas.openxmlformats.org/officeDocument/2006/relationships/customXml" Target="../ink/ink1466.xml"/><Relationship Id="rId139" Type="http://schemas.openxmlformats.org/officeDocument/2006/relationships/image" Target="../media/image1312.png"/><Relationship Id="rId85" Type="http://schemas.openxmlformats.org/officeDocument/2006/relationships/image" Target="../media/image1287.png"/><Relationship Id="rId150" Type="http://schemas.openxmlformats.org/officeDocument/2006/relationships/customXml" Target="../ink/ink1482.xml"/><Relationship Id="rId171" Type="http://schemas.openxmlformats.org/officeDocument/2006/relationships/image" Target="../media/image1328.png"/><Relationship Id="rId192" Type="http://schemas.openxmlformats.org/officeDocument/2006/relationships/customXml" Target="../ink/ink1503.xml"/><Relationship Id="rId206" Type="http://schemas.openxmlformats.org/officeDocument/2006/relationships/customXml" Target="../ink/ink1510.xml"/><Relationship Id="rId12" Type="http://schemas.openxmlformats.org/officeDocument/2006/relationships/customXml" Target="../ink/ink1413.xml"/><Relationship Id="rId33" Type="http://schemas.openxmlformats.org/officeDocument/2006/relationships/image" Target="../media/image1255.png"/><Relationship Id="rId108" Type="http://schemas.openxmlformats.org/officeDocument/2006/relationships/customXml" Target="../ink/ink1461.xml"/><Relationship Id="rId129" Type="http://schemas.openxmlformats.org/officeDocument/2006/relationships/image" Target="../media/image1307.png"/><Relationship Id="rId54" Type="http://schemas.openxmlformats.org/officeDocument/2006/relationships/customXml" Target="../ink/ink1434.xml"/><Relationship Id="rId75" Type="http://schemas.openxmlformats.org/officeDocument/2006/relationships/image" Target="../media/image1282.png"/><Relationship Id="rId96" Type="http://schemas.openxmlformats.org/officeDocument/2006/relationships/customXml" Target="../ink/ink1455.xml"/><Relationship Id="rId140" Type="http://schemas.openxmlformats.org/officeDocument/2006/relationships/customXml" Target="../ink/ink1477.xml"/><Relationship Id="rId161" Type="http://schemas.openxmlformats.org/officeDocument/2006/relationships/image" Target="../media/image1323.png"/><Relationship Id="rId182" Type="http://schemas.openxmlformats.org/officeDocument/2006/relationships/customXml" Target="../ink/ink1498.xml"/><Relationship Id="rId6" Type="http://schemas.openxmlformats.org/officeDocument/2006/relationships/customXml" Target="../ink/ink1410.xml"/><Relationship Id="rId23" Type="http://schemas.openxmlformats.org/officeDocument/2006/relationships/image" Target="../media/image1250.png"/><Relationship Id="rId119" Type="http://schemas.openxmlformats.org/officeDocument/2006/relationships/image" Target="../media/image1302.png"/><Relationship Id="rId44" Type="http://schemas.openxmlformats.org/officeDocument/2006/relationships/customXml" Target="../ink/ink1429.xml"/><Relationship Id="rId65" Type="http://schemas.openxmlformats.org/officeDocument/2006/relationships/image" Target="../media/image1277.png"/><Relationship Id="rId86" Type="http://schemas.openxmlformats.org/officeDocument/2006/relationships/customXml" Target="../ink/ink1450.xml"/><Relationship Id="rId130" Type="http://schemas.openxmlformats.org/officeDocument/2006/relationships/customXml" Target="../ink/ink1472.xml"/><Relationship Id="rId151" Type="http://schemas.openxmlformats.org/officeDocument/2006/relationships/image" Target="../media/image1318.png"/><Relationship Id="rId172" Type="http://schemas.openxmlformats.org/officeDocument/2006/relationships/customXml" Target="../ink/ink1493.xml"/><Relationship Id="rId193" Type="http://schemas.openxmlformats.org/officeDocument/2006/relationships/image" Target="../media/image1339.png"/><Relationship Id="rId207" Type="http://schemas.openxmlformats.org/officeDocument/2006/relationships/image" Target="../media/image1346.png"/><Relationship Id="rId13" Type="http://schemas.openxmlformats.org/officeDocument/2006/relationships/image" Target="../media/image1245.png"/><Relationship Id="rId109" Type="http://schemas.openxmlformats.org/officeDocument/2006/relationships/image" Target="../media/image1268.png"/><Relationship Id="rId34" Type="http://schemas.openxmlformats.org/officeDocument/2006/relationships/customXml" Target="../ink/ink1424.xml"/><Relationship Id="rId55" Type="http://schemas.openxmlformats.org/officeDocument/2006/relationships/image" Target="../media/image1272.png"/><Relationship Id="rId76" Type="http://schemas.openxmlformats.org/officeDocument/2006/relationships/customXml" Target="../ink/ink1445.xml"/><Relationship Id="rId97" Type="http://schemas.openxmlformats.org/officeDocument/2006/relationships/image" Target="../media/image1293.png"/><Relationship Id="rId120" Type="http://schemas.openxmlformats.org/officeDocument/2006/relationships/customXml" Target="../ink/ink1467.xml"/><Relationship Id="rId141" Type="http://schemas.openxmlformats.org/officeDocument/2006/relationships/image" Target="../media/image1313.png"/><Relationship Id="rId7" Type="http://schemas.openxmlformats.org/officeDocument/2006/relationships/image" Target="../media/image1297.png"/><Relationship Id="rId162" Type="http://schemas.openxmlformats.org/officeDocument/2006/relationships/customXml" Target="../ink/ink1488.xml"/><Relationship Id="rId183" Type="http://schemas.openxmlformats.org/officeDocument/2006/relationships/image" Target="../media/image1334.png"/><Relationship Id="rId24" Type="http://schemas.openxmlformats.org/officeDocument/2006/relationships/customXml" Target="../ink/ink1419.xml"/><Relationship Id="rId45" Type="http://schemas.openxmlformats.org/officeDocument/2006/relationships/image" Target="../media/image1261.png"/><Relationship Id="rId66" Type="http://schemas.openxmlformats.org/officeDocument/2006/relationships/customXml" Target="../ink/ink1440.xml"/><Relationship Id="rId87" Type="http://schemas.openxmlformats.org/officeDocument/2006/relationships/image" Target="../media/image1288.png"/><Relationship Id="rId110" Type="http://schemas.openxmlformats.org/officeDocument/2006/relationships/customXml" Target="../ink/ink1462.xml"/><Relationship Id="rId131" Type="http://schemas.openxmlformats.org/officeDocument/2006/relationships/image" Target="../media/image1308.png"/><Relationship Id="rId152" Type="http://schemas.openxmlformats.org/officeDocument/2006/relationships/customXml" Target="../ink/ink1483.xml"/><Relationship Id="rId173" Type="http://schemas.openxmlformats.org/officeDocument/2006/relationships/image" Target="../media/image1329.png"/><Relationship Id="rId194" Type="http://schemas.openxmlformats.org/officeDocument/2006/relationships/customXml" Target="../ink/ink1504.xml"/><Relationship Id="rId208" Type="http://schemas.openxmlformats.org/officeDocument/2006/relationships/customXml" Target="../ink/ink1511.xml"/><Relationship Id="rId19" Type="http://schemas.openxmlformats.org/officeDocument/2006/relationships/image" Target="../media/image1248.png"/><Relationship Id="rId14" Type="http://schemas.openxmlformats.org/officeDocument/2006/relationships/customXml" Target="../ink/ink1414.xml"/><Relationship Id="rId30" Type="http://schemas.openxmlformats.org/officeDocument/2006/relationships/customXml" Target="../ink/ink1422.xml"/><Relationship Id="rId35" Type="http://schemas.openxmlformats.org/officeDocument/2006/relationships/image" Target="../media/image1256.png"/><Relationship Id="rId56" Type="http://schemas.openxmlformats.org/officeDocument/2006/relationships/customXml" Target="../ink/ink1435.xml"/><Relationship Id="rId77" Type="http://schemas.openxmlformats.org/officeDocument/2006/relationships/image" Target="../media/image1283.png"/><Relationship Id="rId100" Type="http://schemas.openxmlformats.org/officeDocument/2006/relationships/customXml" Target="../ink/ink1457.xml"/><Relationship Id="rId105" Type="http://schemas.openxmlformats.org/officeDocument/2006/relationships/image" Target="../media/image1266.png"/><Relationship Id="rId126" Type="http://schemas.openxmlformats.org/officeDocument/2006/relationships/customXml" Target="../ink/ink1470.xml"/><Relationship Id="rId147" Type="http://schemas.openxmlformats.org/officeDocument/2006/relationships/image" Target="../media/image1316.png"/><Relationship Id="rId168" Type="http://schemas.openxmlformats.org/officeDocument/2006/relationships/customXml" Target="../ink/ink1491.xml"/><Relationship Id="rId8" Type="http://schemas.openxmlformats.org/officeDocument/2006/relationships/customXml" Target="../ink/ink1411.xml"/><Relationship Id="rId51" Type="http://schemas.openxmlformats.org/officeDocument/2006/relationships/image" Target="../media/image1270.png"/><Relationship Id="rId72" Type="http://schemas.openxmlformats.org/officeDocument/2006/relationships/customXml" Target="../ink/ink1443.xml"/><Relationship Id="rId93" Type="http://schemas.openxmlformats.org/officeDocument/2006/relationships/image" Target="../media/image1291.png"/><Relationship Id="rId98" Type="http://schemas.openxmlformats.org/officeDocument/2006/relationships/customXml" Target="../ink/ink1456.xml"/><Relationship Id="rId121" Type="http://schemas.openxmlformats.org/officeDocument/2006/relationships/image" Target="../media/image1303.png"/><Relationship Id="rId142" Type="http://schemas.openxmlformats.org/officeDocument/2006/relationships/customXml" Target="../ink/ink1478.xml"/><Relationship Id="rId163" Type="http://schemas.openxmlformats.org/officeDocument/2006/relationships/image" Target="../media/image1324.png"/><Relationship Id="rId184" Type="http://schemas.openxmlformats.org/officeDocument/2006/relationships/customXml" Target="../ink/ink1499.xml"/><Relationship Id="rId189" Type="http://schemas.openxmlformats.org/officeDocument/2006/relationships/image" Target="../media/image1337.png"/><Relationship Id="rId3" Type="http://schemas.openxmlformats.org/officeDocument/2006/relationships/image" Target="../media/image1240.png"/><Relationship Id="rId25" Type="http://schemas.openxmlformats.org/officeDocument/2006/relationships/image" Target="../media/image1251.png"/><Relationship Id="rId46" Type="http://schemas.openxmlformats.org/officeDocument/2006/relationships/customXml" Target="../ink/ink1430.xml"/><Relationship Id="rId67" Type="http://schemas.openxmlformats.org/officeDocument/2006/relationships/image" Target="../media/image1278.png"/><Relationship Id="rId116" Type="http://schemas.openxmlformats.org/officeDocument/2006/relationships/customXml" Target="../ink/ink1465.xml"/><Relationship Id="rId137" Type="http://schemas.openxmlformats.org/officeDocument/2006/relationships/image" Target="../media/image1311.png"/><Relationship Id="rId158" Type="http://schemas.openxmlformats.org/officeDocument/2006/relationships/customXml" Target="../ink/ink1486.xml"/><Relationship Id="rId20" Type="http://schemas.openxmlformats.org/officeDocument/2006/relationships/customXml" Target="../ink/ink1417.xml"/><Relationship Id="rId41" Type="http://schemas.openxmlformats.org/officeDocument/2006/relationships/image" Target="../media/image1259.png"/><Relationship Id="rId62" Type="http://schemas.openxmlformats.org/officeDocument/2006/relationships/customXml" Target="../ink/ink1438.xml"/><Relationship Id="rId83" Type="http://schemas.openxmlformats.org/officeDocument/2006/relationships/image" Target="../media/image1286.png"/><Relationship Id="rId88" Type="http://schemas.openxmlformats.org/officeDocument/2006/relationships/customXml" Target="../ink/ink1451.xml"/><Relationship Id="rId111" Type="http://schemas.openxmlformats.org/officeDocument/2006/relationships/image" Target="../media/image1269.png"/><Relationship Id="rId132" Type="http://schemas.openxmlformats.org/officeDocument/2006/relationships/customXml" Target="../ink/ink1473.xml"/><Relationship Id="rId153" Type="http://schemas.openxmlformats.org/officeDocument/2006/relationships/image" Target="../media/image1319.png"/><Relationship Id="rId174" Type="http://schemas.openxmlformats.org/officeDocument/2006/relationships/customXml" Target="../ink/ink1494.xml"/><Relationship Id="rId179" Type="http://schemas.openxmlformats.org/officeDocument/2006/relationships/image" Target="../media/image1332.png"/><Relationship Id="rId195" Type="http://schemas.openxmlformats.org/officeDocument/2006/relationships/image" Target="../media/image1340.png"/><Relationship Id="rId209" Type="http://schemas.openxmlformats.org/officeDocument/2006/relationships/image" Target="../media/image1347.png"/><Relationship Id="rId190" Type="http://schemas.openxmlformats.org/officeDocument/2006/relationships/customXml" Target="../ink/ink1502.xml"/><Relationship Id="rId204" Type="http://schemas.openxmlformats.org/officeDocument/2006/relationships/customXml" Target="../ink/ink1509.xml"/><Relationship Id="rId15" Type="http://schemas.openxmlformats.org/officeDocument/2006/relationships/image" Target="../media/image1246.png"/><Relationship Id="rId36" Type="http://schemas.openxmlformats.org/officeDocument/2006/relationships/customXml" Target="../ink/ink1425.xml"/><Relationship Id="rId57" Type="http://schemas.openxmlformats.org/officeDocument/2006/relationships/image" Target="../media/image1273.png"/><Relationship Id="rId106" Type="http://schemas.openxmlformats.org/officeDocument/2006/relationships/customXml" Target="../ink/ink1460.xml"/><Relationship Id="rId127" Type="http://schemas.openxmlformats.org/officeDocument/2006/relationships/image" Target="../media/image1306.png"/><Relationship Id="rId10" Type="http://schemas.openxmlformats.org/officeDocument/2006/relationships/customXml" Target="../ink/ink1412.xml"/><Relationship Id="rId31" Type="http://schemas.openxmlformats.org/officeDocument/2006/relationships/image" Target="../media/image1254.png"/><Relationship Id="rId52" Type="http://schemas.openxmlformats.org/officeDocument/2006/relationships/customXml" Target="../ink/ink1433.xml"/><Relationship Id="rId73" Type="http://schemas.openxmlformats.org/officeDocument/2006/relationships/image" Target="../media/image1281.png"/><Relationship Id="rId78" Type="http://schemas.openxmlformats.org/officeDocument/2006/relationships/customXml" Target="../ink/ink1446.xml"/><Relationship Id="rId94" Type="http://schemas.openxmlformats.org/officeDocument/2006/relationships/customXml" Target="../ink/ink1454.xml"/><Relationship Id="rId99" Type="http://schemas.openxmlformats.org/officeDocument/2006/relationships/image" Target="../media/image1236.png"/><Relationship Id="rId101" Type="http://schemas.openxmlformats.org/officeDocument/2006/relationships/image" Target="../media/image1237.png"/><Relationship Id="rId122" Type="http://schemas.openxmlformats.org/officeDocument/2006/relationships/customXml" Target="../ink/ink1468.xml"/><Relationship Id="rId143" Type="http://schemas.openxmlformats.org/officeDocument/2006/relationships/image" Target="../media/image1314.png"/><Relationship Id="rId148" Type="http://schemas.openxmlformats.org/officeDocument/2006/relationships/customXml" Target="../ink/ink1481.xml"/><Relationship Id="rId164" Type="http://schemas.openxmlformats.org/officeDocument/2006/relationships/customXml" Target="../ink/ink1489.xml"/><Relationship Id="rId169" Type="http://schemas.openxmlformats.org/officeDocument/2006/relationships/image" Target="../media/image1327.png"/><Relationship Id="rId185" Type="http://schemas.openxmlformats.org/officeDocument/2006/relationships/image" Target="../media/image1335.png"/><Relationship Id="rId4" Type="http://schemas.openxmlformats.org/officeDocument/2006/relationships/customXml" Target="../ink/ink1409.xml"/><Relationship Id="rId9" Type="http://schemas.openxmlformats.org/officeDocument/2006/relationships/image" Target="../media/image1243.png"/><Relationship Id="rId180" Type="http://schemas.openxmlformats.org/officeDocument/2006/relationships/customXml" Target="../ink/ink1497.xml"/><Relationship Id="rId210" Type="http://schemas.openxmlformats.org/officeDocument/2006/relationships/customXml" Target="../ink/ink1512.xml"/><Relationship Id="rId26" Type="http://schemas.openxmlformats.org/officeDocument/2006/relationships/customXml" Target="../ink/ink1420.xml"/><Relationship Id="rId47" Type="http://schemas.openxmlformats.org/officeDocument/2006/relationships/image" Target="../media/image1262.png"/><Relationship Id="rId68" Type="http://schemas.openxmlformats.org/officeDocument/2006/relationships/customXml" Target="../ink/ink1441.xml"/><Relationship Id="rId89" Type="http://schemas.openxmlformats.org/officeDocument/2006/relationships/image" Target="../media/image1289.png"/><Relationship Id="rId112" Type="http://schemas.openxmlformats.org/officeDocument/2006/relationships/customXml" Target="../ink/ink1463.xml"/><Relationship Id="rId133" Type="http://schemas.openxmlformats.org/officeDocument/2006/relationships/image" Target="../media/image1309.png"/><Relationship Id="rId154" Type="http://schemas.openxmlformats.org/officeDocument/2006/relationships/customXml" Target="../ink/ink1484.xml"/><Relationship Id="rId175" Type="http://schemas.openxmlformats.org/officeDocument/2006/relationships/image" Target="../media/image1330.png"/><Relationship Id="rId196" Type="http://schemas.openxmlformats.org/officeDocument/2006/relationships/customXml" Target="../ink/ink1505.xml"/><Relationship Id="rId200" Type="http://schemas.openxmlformats.org/officeDocument/2006/relationships/customXml" Target="../ink/ink1507.xml"/><Relationship Id="rId16" Type="http://schemas.openxmlformats.org/officeDocument/2006/relationships/customXml" Target="../ink/ink1415.xml"/><Relationship Id="rId37" Type="http://schemas.openxmlformats.org/officeDocument/2006/relationships/image" Target="../media/image1257.png"/><Relationship Id="rId58" Type="http://schemas.openxmlformats.org/officeDocument/2006/relationships/customXml" Target="../ink/ink1436.xml"/><Relationship Id="rId79" Type="http://schemas.openxmlformats.org/officeDocument/2006/relationships/image" Target="../media/image1284.png"/><Relationship Id="rId102" Type="http://schemas.openxmlformats.org/officeDocument/2006/relationships/customXml" Target="../ink/ink1458.xml"/><Relationship Id="rId123" Type="http://schemas.openxmlformats.org/officeDocument/2006/relationships/image" Target="../media/image1304.png"/><Relationship Id="rId144" Type="http://schemas.openxmlformats.org/officeDocument/2006/relationships/customXml" Target="../ink/ink1479.xml"/><Relationship Id="rId90" Type="http://schemas.openxmlformats.org/officeDocument/2006/relationships/customXml" Target="../ink/ink1452.xml"/><Relationship Id="rId165" Type="http://schemas.openxmlformats.org/officeDocument/2006/relationships/image" Target="../media/image1325.png"/><Relationship Id="rId186" Type="http://schemas.openxmlformats.org/officeDocument/2006/relationships/customXml" Target="../ink/ink1500.xml"/><Relationship Id="rId211" Type="http://schemas.openxmlformats.org/officeDocument/2006/relationships/image" Target="../media/image1348.png"/><Relationship Id="rId27" Type="http://schemas.openxmlformats.org/officeDocument/2006/relationships/image" Target="../media/image1252.png"/><Relationship Id="rId48" Type="http://schemas.openxmlformats.org/officeDocument/2006/relationships/customXml" Target="../ink/ink1431.xml"/><Relationship Id="rId69" Type="http://schemas.openxmlformats.org/officeDocument/2006/relationships/image" Target="../media/image1279.png"/><Relationship Id="rId113" Type="http://schemas.openxmlformats.org/officeDocument/2006/relationships/image" Target="../media/image1299.png"/><Relationship Id="rId134" Type="http://schemas.openxmlformats.org/officeDocument/2006/relationships/customXml" Target="../ink/ink1474.xml"/><Relationship Id="rId80" Type="http://schemas.openxmlformats.org/officeDocument/2006/relationships/customXml" Target="../ink/ink1447.xml"/><Relationship Id="rId155" Type="http://schemas.openxmlformats.org/officeDocument/2006/relationships/image" Target="../media/image1320.png"/><Relationship Id="rId176" Type="http://schemas.openxmlformats.org/officeDocument/2006/relationships/customXml" Target="../ink/ink1495.xml"/><Relationship Id="rId197" Type="http://schemas.openxmlformats.org/officeDocument/2006/relationships/image" Target="../media/image1341.png"/><Relationship Id="rId201" Type="http://schemas.openxmlformats.org/officeDocument/2006/relationships/image" Target="../media/image1343.png"/><Relationship Id="rId17" Type="http://schemas.openxmlformats.org/officeDocument/2006/relationships/image" Target="../media/image1247.png"/><Relationship Id="rId38" Type="http://schemas.openxmlformats.org/officeDocument/2006/relationships/customXml" Target="../ink/ink1426.xml"/><Relationship Id="rId59" Type="http://schemas.openxmlformats.org/officeDocument/2006/relationships/image" Target="../media/image1274.png"/><Relationship Id="rId103" Type="http://schemas.openxmlformats.org/officeDocument/2006/relationships/image" Target="../media/image1238.png"/><Relationship Id="rId124" Type="http://schemas.openxmlformats.org/officeDocument/2006/relationships/customXml" Target="../ink/ink1469.xml"/><Relationship Id="rId70" Type="http://schemas.openxmlformats.org/officeDocument/2006/relationships/customXml" Target="../ink/ink1442.xml"/><Relationship Id="rId91" Type="http://schemas.openxmlformats.org/officeDocument/2006/relationships/image" Target="../media/image1290.png"/><Relationship Id="rId145" Type="http://schemas.openxmlformats.org/officeDocument/2006/relationships/image" Target="../media/image1315.png"/><Relationship Id="rId166" Type="http://schemas.openxmlformats.org/officeDocument/2006/relationships/customXml" Target="../ink/ink1490.xml"/><Relationship Id="rId187" Type="http://schemas.openxmlformats.org/officeDocument/2006/relationships/image" Target="../media/image1336.png"/><Relationship Id="rId1" Type="http://schemas.openxmlformats.org/officeDocument/2006/relationships/slideLayout" Target="../slideLayouts/slideLayout2.xml"/><Relationship Id="rId212" Type="http://schemas.openxmlformats.org/officeDocument/2006/relationships/customXml" Target="../ink/ink1513.xml"/><Relationship Id="rId28" Type="http://schemas.openxmlformats.org/officeDocument/2006/relationships/customXml" Target="../ink/ink1421.xml"/><Relationship Id="rId49" Type="http://schemas.openxmlformats.org/officeDocument/2006/relationships/image" Target="../media/image1263.png"/><Relationship Id="rId114" Type="http://schemas.openxmlformats.org/officeDocument/2006/relationships/customXml" Target="../ink/ink1464.xml"/><Relationship Id="rId60" Type="http://schemas.openxmlformats.org/officeDocument/2006/relationships/customXml" Target="../ink/ink1437.xml"/><Relationship Id="rId81" Type="http://schemas.openxmlformats.org/officeDocument/2006/relationships/image" Target="../media/image1285.png"/><Relationship Id="rId135" Type="http://schemas.openxmlformats.org/officeDocument/2006/relationships/image" Target="../media/image1310.png"/><Relationship Id="rId156" Type="http://schemas.openxmlformats.org/officeDocument/2006/relationships/customXml" Target="../ink/ink1485.xml"/><Relationship Id="rId177" Type="http://schemas.openxmlformats.org/officeDocument/2006/relationships/image" Target="../media/image1331.png"/><Relationship Id="rId198" Type="http://schemas.openxmlformats.org/officeDocument/2006/relationships/customXml" Target="../ink/ink1506.xml"/><Relationship Id="rId202" Type="http://schemas.openxmlformats.org/officeDocument/2006/relationships/customXml" Target="../ink/ink1508.xml"/><Relationship Id="rId18" Type="http://schemas.openxmlformats.org/officeDocument/2006/relationships/customXml" Target="../ink/ink1416.xml"/><Relationship Id="rId39" Type="http://schemas.openxmlformats.org/officeDocument/2006/relationships/image" Target="../media/image1258.png"/><Relationship Id="rId50" Type="http://schemas.openxmlformats.org/officeDocument/2006/relationships/customXml" Target="../ink/ink1432.xml"/><Relationship Id="rId104" Type="http://schemas.openxmlformats.org/officeDocument/2006/relationships/customXml" Target="../ink/ink1459.xml"/><Relationship Id="rId125" Type="http://schemas.openxmlformats.org/officeDocument/2006/relationships/image" Target="../media/image1305.png"/><Relationship Id="rId146" Type="http://schemas.openxmlformats.org/officeDocument/2006/relationships/customXml" Target="../ink/ink1480.xml"/><Relationship Id="rId167" Type="http://schemas.openxmlformats.org/officeDocument/2006/relationships/image" Target="../media/image1326.png"/><Relationship Id="rId188" Type="http://schemas.openxmlformats.org/officeDocument/2006/relationships/customXml" Target="../ink/ink1501.xml"/><Relationship Id="rId71" Type="http://schemas.openxmlformats.org/officeDocument/2006/relationships/image" Target="../media/image1280.png"/><Relationship Id="rId92" Type="http://schemas.openxmlformats.org/officeDocument/2006/relationships/customXml" Target="../ink/ink1453.xml"/><Relationship Id="rId213" Type="http://schemas.openxmlformats.org/officeDocument/2006/relationships/image" Target="../media/image1349.png"/><Relationship Id="rId2" Type="http://schemas.openxmlformats.org/officeDocument/2006/relationships/customXml" Target="../ink/ink1408.xml"/><Relationship Id="rId29" Type="http://schemas.openxmlformats.org/officeDocument/2006/relationships/image" Target="../media/image1253.png"/><Relationship Id="rId40" Type="http://schemas.openxmlformats.org/officeDocument/2006/relationships/customXml" Target="../ink/ink1427.xml"/><Relationship Id="rId115" Type="http://schemas.openxmlformats.org/officeDocument/2006/relationships/image" Target="../media/image1300.png"/><Relationship Id="rId136" Type="http://schemas.openxmlformats.org/officeDocument/2006/relationships/customXml" Target="../ink/ink1475.xml"/><Relationship Id="rId157" Type="http://schemas.openxmlformats.org/officeDocument/2006/relationships/image" Target="../media/image1321.png"/><Relationship Id="rId178" Type="http://schemas.openxmlformats.org/officeDocument/2006/relationships/customXml" Target="../ink/ink1496.xml"/><Relationship Id="rId61" Type="http://schemas.openxmlformats.org/officeDocument/2006/relationships/image" Target="../media/image1275.png"/><Relationship Id="rId82" Type="http://schemas.openxmlformats.org/officeDocument/2006/relationships/customXml" Target="../ink/ink1448.xml"/><Relationship Id="rId199" Type="http://schemas.openxmlformats.org/officeDocument/2006/relationships/image" Target="../media/image1342.png"/><Relationship Id="rId203" Type="http://schemas.openxmlformats.org/officeDocument/2006/relationships/image" Target="../media/image1344.png"/></Relationships>
</file>

<file path=ppt/slides/_rels/slide28.xml.rels><?xml version="1.0" encoding="UTF-8" standalone="yes"?>
<Relationships xmlns="http://schemas.openxmlformats.org/package/2006/relationships"><Relationship Id="rId117" Type="http://schemas.openxmlformats.org/officeDocument/2006/relationships/image" Target="../media/image1352.png"/><Relationship Id="rId21" Type="http://schemas.openxmlformats.org/officeDocument/2006/relationships/image" Target="../media/image1249.png"/><Relationship Id="rId324" Type="http://schemas.openxmlformats.org/officeDocument/2006/relationships/customXml" Target="../ink/ink1675.xml"/><Relationship Id="rId170" Type="http://schemas.openxmlformats.org/officeDocument/2006/relationships/customXml" Target="../ink/ink1598.xml"/><Relationship Id="rId268" Type="http://schemas.openxmlformats.org/officeDocument/2006/relationships/customXml" Target="../ink/ink1647.xml"/><Relationship Id="rId475" Type="http://schemas.openxmlformats.org/officeDocument/2006/relationships/image" Target="../media/image1531.png"/><Relationship Id="rId32" Type="http://schemas.openxmlformats.org/officeDocument/2006/relationships/customXml" Target="../ink/ink1529.xml"/><Relationship Id="rId74" Type="http://schemas.openxmlformats.org/officeDocument/2006/relationships/customXml" Target="../ink/ink1550.xml"/><Relationship Id="rId128" Type="http://schemas.openxmlformats.org/officeDocument/2006/relationships/customXml" Target="../ink/ink1577.xml"/><Relationship Id="rId335" Type="http://schemas.openxmlformats.org/officeDocument/2006/relationships/image" Target="../media/image1461.png"/><Relationship Id="rId377" Type="http://schemas.openxmlformats.org/officeDocument/2006/relationships/image" Target="../media/image1482.png"/><Relationship Id="rId500" Type="http://schemas.openxmlformats.org/officeDocument/2006/relationships/customXml" Target="../ink/ink1763.xml"/><Relationship Id="rId5" Type="http://schemas.openxmlformats.org/officeDocument/2006/relationships/image" Target="../media/image1241.png"/><Relationship Id="rId181" Type="http://schemas.openxmlformats.org/officeDocument/2006/relationships/image" Target="../media/image1384.png"/><Relationship Id="rId237" Type="http://schemas.openxmlformats.org/officeDocument/2006/relationships/image" Target="../media/image1412.png"/><Relationship Id="rId402" Type="http://schemas.openxmlformats.org/officeDocument/2006/relationships/customXml" Target="../ink/ink1714.xml"/><Relationship Id="rId279" Type="http://schemas.openxmlformats.org/officeDocument/2006/relationships/image" Target="../media/image1433.png"/><Relationship Id="rId444" Type="http://schemas.openxmlformats.org/officeDocument/2006/relationships/customXml" Target="../ink/ink1735.xml"/><Relationship Id="rId486" Type="http://schemas.openxmlformats.org/officeDocument/2006/relationships/customXml" Target="../ink/ink1756.xml"/><Relationship Id="rId43" Type="http://schemas.openxmlformats.org/officeDocument/2006/relationships/image" Target="../media/image1260.png"/><Relationship Id="rId139" Type="http://schemas.openxmlformats.org/officeDocument/2006/relationships/image" Target="../media/image1363.png"/><Relationship Id="rId290" Type="http://schemas.openxmlformats.org/officeDocument/2006/relationships/customXml" Target="../ink/ink1658.xml"/><Relationship Id="rId304" Type="http://schemas.openxmlformats.org/officeDocument/2006/relationships/customXml" Target="../ink/ink1665.xml"/><Relationship Id="rId346" Type="http://schemas.openxmlformats.org/officeDocument/2006/relationships/customXml" Target="../ink/ink1686.xml"/><Relationship Id="rId388" Type="http://schemas.openxmlformats.org/officeDocument/2006/relationships/customXml" Target="../ink/ink1707.xml"/><Relationship Id="rId511" Type="http://schemas.openxmlformats.org/officeDocument/2006/relationships/image" Target="../media/image1549.png"/><Relationship Id="rId85" Type="http://schemas.openxmlformats.org/officeDocument/2006/relationships/image" Target="../media/image1287.png"/><Relationship Id="rId150" Type="http://schemas.openxmlformats.org/officeDocument/2006/relationships/customXml" Target="../ink/ink1588.xml"/><Relationship Id="rId192" Type="http://schemas.openxmlformats.org/officeDocument/2006/relationships/customXml" Target="../ink/ink1609.xml"/><Relationship Id="rId206" Type="http://schemas.openxmlformats.org/officeDocument/2006/relationships/customXml" Target="../ink/ink1616.xml"/><Relationship Id="rId413" Type="http://schemas.openxmlformats.org/officeDocument/2006/relationships/image" Target="../media/image1500.png"/><Relationship Id="rId248" Type="http://schemas.openxmlformats.org/officeDocument/2006/relationships/customXml" Target="../ink/ink1637.xml"/><Relationship Id="rId455" Type="http://schemas.openxmlformats.org/officeDocument/2006/relationships/image" Target="../media/image1521.png"/><Relationship Id="rId497" Type="http://schemas.openxmlformats.org/officeDocument/2006/relationships/image" Target="../media/image1542.png"/><Relationship Id="rId12" Type="http://schemas.openxmlformats.org/officeDocument/2006/relationships/customXml" Target="../ink/ink1519.xml"/><Relationship Id="rId108" Type="http://schemas.openxmlformats.org/officeDocument/2006/relationships/customXml" Target="../ink/ink1567.xml"/><Relationship Id="rId315" Type="http://schemas.openxmlformats.org/officeDocument/2006/relationships/image" Target="../media/image1451.png"/><Relationship Id="rId357" Type="http://schemas.openxmlformats.org/officeDocument/2006/relationships/image" Target="../media/image1472.png"/><Relationship Id="rId522" Type="http://schemas.openxmlformats.org/officeDocument/2006/relationships/customXml" Target="../ink/ink1774.xml"/><Relationship Id="rId54" Type="http://schemas.openxmlformats.org/officeDocument/2006/relationships/customXml" Target="../ink/ink1540.xml"/><Relationship Id="rId96" Type="http://schemas.openxmlformats.org/officeDocument/2006/relationships/customXml" Target="../ink/ink1561.xml"/><Relationship Id="rId161" Type="http://schemas.openxmlformats.org/officeDocument/2006/relationships/image" Target="../media/image1374.png"/><Relationship Id="rId217" Type="http://schemas.openxmlformats.org/officeDocument/2006/relationships/image" Target="../media/image1402.png"/><Relationship Id="rId399" Type="http://schemas.openxmlformats.org/officeDocument/2006/relationships/image" Target="../media/image1493.png"/><Relationship Id="rId259" Type="http://schemas.openxmlformats.org/officeDocument/2006/relationships/image" Target="../media/image1423.png"/><Relationship Id="rId424" Type="http://schemas.openxmlformats.org/officeDocument/2006/relationships/customXml" Target="../ink/ink1725.xml"/><Relationship Id="rId466" Type="http://schemas.openxmlformats.org/officeDocument/2006/relationships/customXml" Target="../ink/ink1746.xml"/><Relationship Id="rId23" Type="http://schemas.openxmlformats.org/officeDocument/2006/relationships/image" Target="../media/image1250.png"/><Relationship Id="rId119" Type="http://schemas.openxmlformats.org/officeDocument/2006/relationships/image" Target="../media/image1353.png"/><Relationship Id="rId270" Type="http://schemas.openxmlformats.org/officeDocument/2006/relationships/customXml" Target="../ink/ink1648.xml"/><Relationship Id="rId326" Type="http://schemas.openxmlformats.org/officeDocument/2006/relationships/customXml" Target="../ink/ink1676.xml"/><Relationship Id="rId65" Type="http://schemas.openxmlformats.org/officeDocument/2006/relationships/image" Target="../media/image1277.png"/><Relationship Id="rId130" Type="http://schemas.openxmlformats.org/officeDocument/2006/relationships/customXml" Target="../ink/ink1578.xml"/><Relationship Id="rId368" Type="http://schemas.openxmlformats.org/officeDocument/2006/relationships/customXml" Target="../ink/ink1697.xml"/><Relationship Id="rId172" Type="http://schemas.openxmlformats.org/officeDocument/2006/relationships/customXml" Target="../ink/ink1599.xml"/><Relationship Id="rId228" Type="http://schemas.openxmlformats.org/officeDocument/2006/relationships/customXml" Target="../ink/ink1627.xml"/><Relationship Id="rId435" Type="http://schemas.openxmlformats.org/officeDocument/2006/relationships/image" Target="../media/image1511.png"/><Relationship Id="rId477" Type="http://schemas.openxmlformats.org/officeDocument/2006/relationships/image" Target="../media/image1532.png"/><Relationship Id="rId281" Type="http://schemas.openxmlformats.org/officeDocument/2006/relationships/image" Target="../media/image1434.png"/><Relationship Id="rId337" Type="http://schemas.openxmlformats.org/officeDocument/2006/relationships/image" Target="../media/image1462.png"/><Relationship Id="rId502" Type="http://schemas.openxmlformats.org/officeDocument/2006/relationships/customXml" Target="../ink/ink1764.xml"/><Relationship Id="rId34" Type="http://schemas.openxmlformats.org/officeDocument/2006/relationships/customXml" Target="../ink/ink1530.xml"/><Relationship Id="rId76" Type="http://schemas.openxmlformats.org/officeDocument/2006/relationships/customXml" Target="../ink/ink1551.xml"/><Relationship Id="rId141" Type="http://schemas.openxmlformats.org/officeDocument/2006/relationships/image" Target="../media/image1364.png"/><Relationship Id="rId379" Type="http://schemas.openxmlformats.org/officeDocument/2006/relationships/image" Target="../media/image1483.png"/><Relationship Id="rId7" Type="http://schemas.openxmlformats.org/officeDocument/2006/relationships/image" Target="../media/image1297.png"/><Relationship Id="rId183" Type="http://schemas.openxmlformats.org/officeDocument/2006/relationships/image" Target="../media/image1385.png"/><Relationship Id="rId239" Type="http://schemas.openxmlformats.org/officeDocument/2006/relationships/image" Target="../media/image1413.png"/><Relationship Id="rId390" Type="http://schemas.openxmlformats.org/officeDocument/2006/relationships/customXml" Target="../ink/ink1708.xml"/><Relationship Id="rId404" Type="http://schemas.openxmlformats.org/officeDocument/2006/relationships/customXml" Target="../ink/ink1715.xml"/><Relationship Id="rId446" Type="http://schemas.openxmlformats.org/officeDocument/2006/relationships/customXml" Target="../ink/ink1736.xml"/><Relationship Id="rId250" Type="http://schemas.openxmlformats.org/officeDocument/2006/relationships/customXml" Target="../ink/ink1638.xml"/><Relationship Id="rId292" Type="http://schemas.openxmlformats.org/officeDocument/2006/relationships/customXml" Target="../ink/ink1659.xml"/><Relationship Id="rId306" Type="http://schemas.openxmlformats.org/officeDocument/2006/relationships/customXml" Target="../ink/ink1666.xml"/><Relationship Id="rId488" Type="http://schemas.openxmlformats.org/officeDocument/2006/relationships/customXml" Target="../ink/ink1757.xml"/><Relationship Id="rId45" Type="http://schemas.openxmlformats.org/officeDocument/2006/relationships/image" Target="../media/image1261.png"/><Relationship Id="rId87" Type="http://schemas.openxmlformats.org/officeDocument/2006/relationships/image" Target="../media/image1288.png"/><Relationship Id="rId110" Type="http://schemas.openxmlformats.org/officeDocument/2006/relationships/customXml" Target="../ink/ink1568.xml"/><Relationship Id="rId348" Type="http://schemas.openxmlformats.org/officeDocument/2006/relationships/customXml" Target="../ink/ink1687.xml"/><Relationship Id="rId513" Type="http://schemas.openxmlformats.org/officeDocument/2006/relationships/image" Target="../media/image1550.png"/><Relationship Id="rId152" Type="http://schemas.openxmlformats.org/officeDocument/2006/relationships/customXml" Target="../ink/ink1589.xml"/><Relationship Id="rId194" Type="http://schemas.openxmlformats.org/officeDocument/2006/relationships/customXml" Target="../ink/ink1610.xml"/><Relationship Id="rId208" Type="http://schemas.openxmlformats.org/officeDocument/2006/relationships/customXml" Target="../ink/ink1617.xml"/><Relationship Id="rId415" Type="http://schemas.openxmlformats.org/officeDocument/2006/relationships/image" Target="../media/image1501.png"/><Relationship Id="rId457" Type="http://schemas.openxmlformats.org/officeDocument/2006/relationships/image" Target="../media/image1522.png"/><Relationship Id="rId261" Type="http://schemas.openxmlformats.org/officeDocument/2006/relationships/image" Target="../media/image1424.png"/><Relationship Id="rId499" Type="http://schemas.openxmlformats.org/officeDocument/2006/relationships/image" Target="../media/image1543.png"/><Relationship Id="rId14" Type="http://schemas.openxmlformats.org/officeDocument/2006/relationships/customXml" Target="../ink/ink1520.xml"/><Relationship Id="rId56" Type="http://schemas.openxmlformats.org/officeDocument/2006/relationships/customXml" Target="../ink/ink1541.xml"/><Relationship Id="rId317" Type="http://schemas.openxmlformats.org/officeDocument/2006/relationships/image" Target="../media/image1452.png"/><Relationship Id="rId359" Type="http://schemas.openxmlformats.org/officeDocument/2006/relationships/image" Target="../media/image1473.png"/><Relationship Id="rId524" Type="http://schemas.openxmlformats.org/officeDocument/2006/relationships/customXml" Target="../ink/ink1775.xml"/><Relationship Id="rId98" Type="http://schemas.openxmlformats.org/officeDocument/2006/relationships/customXml" Target="../ink/ink1562.xml"/><Relationship Id="rId121" Type="http://schemas.openxmlformats.org/officeDocument/2006/relationships/image" Target="../media/image1354.png"/><Relationship Id="rId163" Type="http://schemas.openxmlformats.org/officeDocument/2006/relationships/image" Target="../media/image1375.png"/><Relationship Id="rId219" Type="http://schemas.openxmlformats.org/officeDocument/2006/relationships/image" Target="../media/image1403.png"/><Relationship Id="rId370" Type="http://schemas.openxmlformats.org/officeDocument/2006/relationships/customXml" Target="../ink/ink1698.xml"/><Relationship Id="rId426" Type="http://schemas.openxmlformats.org/officeDocument/2006/relationships/customXml" Target="../ink/ink1726.xml"/><Relationship Id="rId230" Type="http://schemas.openxmlformats.org/officeDocument/2006/relationships/customXml" Target="../ink/ink1628.xml"/><Relationship Id="rId468" Type="http://schemas.openxmlformats.org/officeDocument/2006/relationships/customXml" Target="../ink/ink1747.xml"/><Relationship Id="rId25" Type="http://schemas.openxmlformats.org/officeDocument/2006/relationships/image" Target="../media/image1251.png"/><Relationship Id="rId67" Type="http://schemas.openxmlformats.org/officeDocument/2006/relationships/image" Target="../media/image1278.png"/><Relationship Id="rId272" Type="http://schemas.openxmlformats.org/officeDocument/2006/relationships/customXml" Target="../ink/ink1649.xml"/><Relationship Id="rId328" Type="http://schemas.openxmlformats.org/officeDocument/2006/relationships/customXml" Target="../ink/ink1677.xml"/><Relationship Id="rId132" Type="http://schemas.openxmlformats.org/officeDocument/2006/relationships/customXml" Target="../ink/ink1579.xml"/><Relationship Id="rId174" Type="http://schemas.openxmlformats.org/officeDocument/2006/relationships/customXml" Target="../ink/ink1600.xml"/><Relationship Id="rId381" Type="http://schemas.openxmlformats.org/officeDocument/2006/relationships/image" Target="../media/image1484.png"/><Relationship Id="rId241" Type="http://schemas.openxmlformats.org/officeDocument/2006/relationships/image" Target="../media/image1414.png"/><Relationship Id="rId437" Type="http://schemas.openxmlformats.org/officeDocument/2006/relationships/image" Target="../media/image1512.png"/><Relationship Id="rId479" Type="http://schemas.openxmlformats.org/officeDocument/2006/relationships/image" Target="../media/image1533.png"/><Relationship Id="rId36" Type="http://schemas.openxmlformats.org/officeDocument/2006/relationships/customXml" Target="../ink/ink1531.xml"/><Relationship Id="rId283" Type="http://schemas.openxmlformats.org/officeDocument/2006/relationships/image" Target="../media/image1435.png"/><Relationship Id="rId339" Type="http://schemas.openxmlformats.org/officeDocument/2006/relationships/image" Target="../media/image1463.png"/><Relationship Id="rId490" Type="http://schemas.openxmlformats.org/officeDocument/2006/relationships/customXml" Target="../ink/ink1758.xml"/><Relationship Id="rId504" Type="http://schemas.openxmlformats.org/officeDocument/2006/relationships/customXml" Target="../ink/ink1765.xml"/><Relationship Id="rId78" Type="http://schemas.openxmlformats.org/officeDocument/2006/relationships/customXml" Target="../ink/ink1552.xml"/><Relationship Id="rId101" Type="http://schemas.openxmlformats.org/officeDocument/2006/relationships/image" Target="../media/image1237.png"/><Relationship Id="rId143" Type="http://schemas.openxmlformats.org/officeDocument/2006/relationships/image" Target="../media/image1365.png"/><Relationship Id="rId185" Type="http://schemas.openxmlformats.org/officeDocument/2006/relationships/image" Target="../media/image1386.png"/><Relationship Id="rId350" Type="http://schemas.openxmlformats.org/officeDocument/2006/relationships/customXml" Target="../ink/ink1688.xml"/><Relationship Id="rId406" Type="http://schemas.openxmlformats.org/officeDocument/2006/relationships/customXml" Target="../ink/ink1716.xml"/><Relationship Id="rId9" Type="http://schemas.openxmlformats.org/officeDocument/2006/relationships/image" Target="../media/image1243.png"/><Relationship Id="rId210" Type="http://schemas.openxmlformats.org/officeDocument/2006/relationships/customXml" Target="../ink/ink1618.xml"/><Relationship Id="rId392" Type="http://schemas.openxmlformats.org/officeDocument/2006/relationships/customXml" Target="../ink/ink1709.xml"/><Relationship Id="rId448" Type="http://schemas.openxmlformats.org/officeDocument/2006/relationships/customXml" Target="../ink/ink1737.xml"/><Relationship Id="rId252" Type="http://schemas.openxmlformats.org/officeDocument/2006/relationships/customXml" Target="../ink/ink1639.xml"/><Relationship Id="rId294" Type="http://schemas.openxmlformats.org/officeDocument/2006/relationships/customXml" Target="../ink/ink1660.xml"/><Relationship Id="rId308" Type="http://schemas.openxmlformats.org/officeDocument/2006/relationships/customXml" Target="../ink/ink1667.xml"/><Relationship Id="rId515" Type="http://schemas.openxmlformats.org/officeDocument/2006/relationships/image" Target="../media/image1551.png"/><Relationship Id="rId47" Type="http://schemas.openxmlformats.org/officeDocument/2006/relationships/image" Target="../media/image1262.png"/><Relationship Id="rId89" Type="http://schemas.openxmlformats.org/officeDocument/2006/relationships/image" Target="../media/image1289.png"/><Relationship Id="rId112" Type="http://schemas.openxmlformats.org/officeDocument/2006/relationships/customXml" Target="../ink/ink1569.xml"/><Relationship Id="rId154" Type="http://schemas.openxmlformats.org/officeDocument/2006/relationships/customXml" Target="../ink/ink1590.xml"/><Relationship Id="rId361" Type="http://schemas.openxmlformats.org/officeDocument/2006/relationships/image" Target="../media/image1474.png"/><Relationship Id="rId196" Type="http://schemas.openxmlformats.org/officeDocument/2006/relationships/customXml" Target="../ink/ink1611.xml"/><Relationship Id="rId417" Type="http://schemas.openxmlformats.org/officeDocument/2006/relationships/image" Target="../media/image1502.png"/><Relationship Id="rId459" Type="http://schemas.openxmlformats.org/officeDocument/2006/relationships/image" Target="../media/image1523.png"/><Relationship Id="rId16" Type="http://schemas.openxmlformats.org/officeDocument/2006/relationships/customXml" Target="../ink/ink1521.xml"/><Relationship Id="rId221" Type="http://schemas.openxmlformats.org/officeDocument/2006/relationships/image" Target="../media/image1404.png"/><Relationship Id="rId263" Type="http://schemas.openxmlformats.org/officeDocument/2006/relationships/image" Target="../media/image1425.png"/><Relationship Id="rId319" Type="http://schemas.openxmlformats.org/officeDocument/2006/relationships/image" Target="../media/image1453.png"/><Relationship Id="rId470" Type="http://schemas.openxmlformats.org/officeDocument/2006/relationships/customXml" Target="../ink/ink1748.xml"/><Relationship Id="rId526" Type="http://schemas.openxmlformats.org/officeDocument/2006/relationships/customXml" Target="../ink/ink1776.xml"/><Relationship Id="rId58" Type="http://schemas.openxmlformats.org/officeDocument/2006/relationships/customXml" Target="../ink/ink1542.xml"/><Relationship Id="rId123" Type="http://schemas.openxmlformats.org/officeDocument/2006/relationships/image" Target="../media/image1355.png"/><Relationship Id="rId330" Type="http://schemas.openxmlformats.org/officeDocument/2006/relationships/customXml" Target="../ink/ink1678.xml"/><Relationship Id="rId165" Type="http://schemas.openxmlformats.org/officeDocument/2006/relationships/image" Target="../media/image1376.png"/><Relationship Id="rId372" Type="http://schemas.openxmlformats.org/officeDocument/2006/relationships/customXml" Target="../ink/ink1699.xml"/><Relationship Id="rId428" Type="http://schemas.openxmlformats.org/officeDocument/2006/relationships/customXml" Target="../ink/ink1727.xml"/><Relationship Id="rId232" Type="http://schemas.openxmlformats.org/officeDocument/2006/relationships/customXml" Target="../ink/ink1629.xml"/><Relationship Id="rId274" Type="http://schemas.openxmlformats.org/officeDocument/2006/relationships/customXml" Target="../ink/ink1650.xml"/><Relationship Id="rId481" Type="http://schemas.openxmlformats.org/officeDocument/2006/relationships/image" Target="../media/image1534.png"/><Relationship Id="rId27" Type="http://schemas.openxmlformats.org/officeDocument/2006/relationships/image" Target="../media/image1252.png"/><Relationship Id="rId69" Type="http://schemas.openxmlformats.org/officeDocument/2006/relationships/image" Target="../media/image1279.png"/><Relationship Id="rId134" Type="http://schemas.openxmlformats.org/officeDocument/2006/relationships/customXml" Target="../ink/ink1580.xml"/><Relationship Id="rId80" Type="http://schemas.openxmlformats.org/officeDocument/2006/relationships/customXml" Target="../ink/ink1553.xml"/><Relationship Id="rId176" Type="http://schemas.openxmlformats.org/officeDocument/2006/relationships/customXml" Target="../ink/ink1601.xml"/><Relationship Id="rId341" Type="http://schemas.openxmlformats.org/officeDocument/2006/relationships/image" Target="../media/image1464.png"/><Relationship Id="rId383" Type="http://schemas.openxmlformats.org/officeDocument/2006/relationships/image" Target="../media/image1485.png"/><Relationship Id="rId439" Type="http://schemas.openxmlformats.org/officeDocument/2006/relationships/image" Target="../media/image1513.png"/><Relationship Id="rId201" Type="http://schemas.openxmlformats.org/officeDocument/2006/relationships/image" Target="../media/image1394.png"/><Relationship Id="rId243" Type="http://schemas.openxmlformats.org/officeDocument/2006/relationships/image" Target="../media/image1415.png"/><Relationship Id="rId285" Type="http://schemas.openxmlformats.org/officeDocument/2006/relationships/image" Target="../media/image1436.png"/><Relationship Id="rId450" Type="http://schemas.openxmlformats.org/officeDocument/2006/relationships/customXml" Target="../ink/ink1738.xml"/><Relationship Id="rId506" Type="http://schemas.openxmlformats.org/officeDocument/2006/relationships/customXml" Target="../ink/ink1766.xml"/><Relationship Id="rId38" Type="http://schemas.openxmlformats.org/officeDocument/2006/relationships/customXml" Target="../ink/ink1532.xml"/><Relationship Id="rId103" Type="http://schemas.openxmlformats.org/officeDocument/2006/relationships/image" Target="../media/image1238.png"/><Relationship Id="rId310" Type="http://schemas.openxmlformats.org/officeDocument/2006/relationships/customXml" Target="../ink/ink1668.xml"/><Relationship Id="rId492" Type="http://schemas.openxmlformats.org/officeDocument/2006/relationships/customXml" Target="../ink/ink1759.xml"/><Relationship Id="rId91" Type="http://schemas.openxmlformats.org/officeDocument/2006/relationships/image" Target="../media/image1290.png"/><Relationship Id="rId145" Type="http://schemas.openxmlformats.org/officeDocument/2006/relationships/image" Target="../media/image1366.png"/><Relationship Id="rId187" Type="http://schemas.openxmlformats.org/officeDocument/2006/relationships/image" Target="../media/image1387.png"/><Relationship Id="rId352" Type="http://schemas.openxmlformats.org/officeDocument/2006/relationships/customXml" Target="../ink/ink1689.xml"/><Relationship Id="rId394" Type="http://schemas.openxmlformats.org/officeDocument/2006/relationships/customXml" Target="../ink/ink1710.xml"/><Relationship Id="rId408" Type="http://schemas.openxmlformats.org/officeDocument/2006/relationships/customXml" Target="../ink/ink1717.xml"/><Relationship Id="rId212" Type="http://schemas.openxmlformats.org/officeDocument/2006/relationships/customXml" Target="../ink/ink1619.xml"/><Relationship Id="rId254" Type="http://schemas.openxmlformats.org/officeDocument/2006/relationships/customXml" Target="../ink/ink1640.xml"/><Relationship Id="rId49" Type="http://schemas.openxmlformats.org/officeDocument/2006/relationships/image" Target="../media/image1263.png"/><Relationship Id="rId114" Type="http://schemas.openxmlformats.org/officeDocument/2006/relationships/customXml" Target="../ink/ink1570.xml"/><Relationship Id="rId296" Type="http://schemas.openxmlformats.org/officeDocument/2006/relationships/customXml" Target="../ink/ink1661.xml"/><Relationship Id="rId461" Type="http://schemas.openxmlformats.org/officeDocument/2006/relationships/image" Target="../media/image1524.png"/><Relationship Id="rId517" Type="http://schemas.openxmlformats.org/officeDocument/2006/relationships/image" Target="../media/image1552.png"/><Relationship Id="rId60" Type="http://schemas.openxmlformats.org/officeDocument/2006/relationships/customXml" Target="../ink/ink1543.xml"/><Relationship Id="rId156" Type="http://schemas.openxmlformats.org/officeDocument/2006/relationships/customXml" Target="../ink/ink1591.xml"/><Relationship Id="rId198" Type="http://schemas.openxmlformats.org/officeDocument/2006/relationships/customXml" Target="../ink/ink1612.xml"/><Relationship Id="rId321" Type="http://schemas.openxmlformats.org/officeDocument/2006/relationships/image" Target="../media/image1454.png"/><Relationship Id="rId363" Type="http://schemas.openxmlformats.org/officeDocument/2006/relationships/image" Target="../media/image1475.png"/><Relationship Id="rId419" Type="http://schemas.openxmlformats.org/officeDocument/2006/relationships/image" Target="../media/image1503.png"/><Relationship Id="rId223" Type="http://schemas.openxmlformats.org/officeDocument/2006/relationships/image" Target="../media/image1405.png"/><Relationship Id="rId430" Type="http://schemas.openxmlformats.org/officeDocument/2006/relationships/customXml" Target="../ink/ink1728.xml"/><Relationship Id="rId18" Type="http://schemas.openxmlformats.org/officeDocument/2006/relationships/customXml" Target="../ink/ink1522.xml"/><Relationship Id="rId265" Type="http://schemas.openxmlformats.org/officeDocument/2006/relationships/image" Target="../media/image1426.png"/><Relationship Id="rId472" Type="http://schemas.openxmlformats.org/officeDocument/2006/relationships/customXml" Target="../ink/ink1749.xml"/><Relationship Id="rId125" Type="http://schemas.openxmlformats.org/officeDocument/2006/relationships/image" Target="../media/image1356.png"/><Relationship Id="rId167" Type="http://schemas.openxmlformats.org/officeDocument/2006/relationships/image" Target="../media/image1377.png"/><Relationship Id="rId332" Type="http://schemas.openxmlformats.org/officeDocument/2006/relationships/customXml" Target="../ink/ink1679.xml"/><Relationship Id="rId374" Type="http://schemas.openxmlformats.org/officeDocument/2006/relationships/customXml" Target="../ink/ink1700.xml"/><Relationship Id="rId71" Type="http://schemas.openxmlformats.org/officeDocument/2006/relationships/image" Target="../media/image1280.png"/><Relationship Id="rId234" Type="http://schemas.openxmlformats.org/officeDocument/2006/relationships/customXml" Target="../ink/ink1630.xml"/><Relationship Id="rId2" Type="http://schemas.openxmlformats.org/officeDocument/2006/relationships/customXml" Target="../ink/ink1514.xml"/><Relationship Id="rId29" Type="http://schemas.openxmlformats.org/officeDocument/2006/relationships/image" Target="../media/image1253.png"/><Relationship Id="rId276" Type="http://schemas.openxmlformats.org/officeDocument/2006/relationships/customXml" Target="../ink/ink1651.xml"/><Relationship Id="rId441" Type="http://schemas.openxmlformats.org/officeDocument/2006/relationships/image" Target="../media/image1514.png"/><Relationship Id="rId483" Type="http://schemas.openxmlformats.org/officeDocument/2006/relationships/image" Target="../media/image1535.png"/><Relationship Id="rId40" Type="http://schemas.openxmlformats.org/officeDocument/2006/relationships/customXml" Target="../ink/ink1533.xml"/><Relationship Id="rId136" Type="http://schemas.openxmlformats.org/officeDocument/2006/relationships/customXml" Target="../ink/ink1581.xml"/><Relationship Id="rId178" Type="http://schemas.openxmlformats.org/officeDocument/2006/relationships/customXml" Target="../ink/ink1602.xml"/><Relationship Id="rId301" Type="http://schemas.openxmlformats.org/officeDocument/2006/relationships/image" Target="../media/image1444.png"/><Relationship Id="rId343" Type="http://schemas.openxmlformats.org/officeDocument/2006/relationships/image" Target="../media/image1465.png"/><Relationship Id="rId82" Type="http://schemas.openxmlformats.org/officeDocument/2006/relationships/customXml" Target="../ink/ink1554.xml"/><Relationship Id="rId203" Type="http://schemas.openxmlformats.org/officeDocument/2006/relationships/image" Target="../media/image1395.png"/><Relationship Id="rId385" Type="http://schemas.openxmlformats.org/officeDocument/2006/relationships/image" Target="../media/image1486.png"/><Relationship Id="rId245" Type="http://schemas.openxmlformats.org/officeDocument/2006/relationships/image" Target="../media/image1416.png"/><Relationship Id="rId287" Type="http://schemas.openxmlformats.org/officeDocument/2006/relationships/image" Target="../media/image1437.png"/><Relationship Id="rId410" Type="http://schemas.openxmlformats.org/officeDocument/2006/relationships/customXml" Target="../ink/ink1718.xml"/><Relationship Id="rId452" Type="http://schemas.openxmlformats.org/officeDocument/2006/relationships/customXml" Target="../ink/ink1739.xml"/><Relationship Id="rId494" Type="http://schemas.openxmlformats.org/officeDocument/2006/relationships/customXml" Target="../ink/ink1760.xml"/><Relationship Id="rId508" Type="http://schemas.openxmlformats.org/officeDocument/2006/relationships/customXml" Target="../ink/ink1767.xml"/><Relationship Id="rId105" Type="http://schemas.openxmlformats.org/officeDocument/2006/relationships/image" Target="../media/image1266.png"/><Relationship Id="rId147" Type="http://schemas.openxmlformats.org/officeDocument/2006/relationships/image" Target="../media/image1367.png"/><Relationship Id="rId312" Type="http://schemas.openxmlformats.org/officeDocument/2006/relationships/customXml" Target="../ink/ink1669.xml"/><Relationship Id="rId354" Type="http://schemas.openxmlformats.org/officeDocument/2006/relationships/customXml" Target="../ink/ink1690.xml"/><Relationship Id="rId51" Type="http://schemas.openxmlformats.org/officeDocument/2006/relationships/image" Target="../media/image1270.png"/><Relationship Id="rId93" Type="http://schemas.openxmlformats.org/officeDocument/2006/relationships/image" Target="../media/image1291.png"/><Relationship Id="rId189" Type="http://schemas.openxmlformats.org/officeDocument/2006/relationships/image" Target="../media/image1388.png"/><Relationship Id="rId396" Type="http://schemas.openxmlformats.org/officeDocument/2006/relationships/customXml" Target="../ink/ink1711.xml"/><Relationship Id="rId214" Type="http://schemas.openxmlformats.org/officeDocument/2006/relationships/customXml" Target="../ink/ink1620.xml"/><Relationship Id="rId256" Type="http://schemas.openxmlformats.org/officeDocument/2006/relationships/customXml" Target="../ink/ink1641.xml"/><Relationship Id="rId298" Type="http://schemas.openxmlformats.org/officeDocument/2006/relationships/customXml" Target="../ink/ink1662.xml"/><Relationship Id="rId421" Type="http://schemas.openxmlformats.org/officeDocument/2006/relationships/image" Target="../media/image1504.png"/><Relationship Id="rId463" Type="http://schemas.openxmlformats.org/officeDocument/2006/relationships/image" Target="../media/image1525.png"/><Relationship Id="rId519" Type="http://schemas.openxmlformats.org/officeDocument/2006/relationships/image" Target="../media/image1553.png"/><Relationship Id="rId116" Type="http://schemas.openxmlformats.org/officeDocument/2006/relationships/customXml" Target="../ink/ink1571.xml"/><Relationship Id="rId158" Type="http://schemas.openxmlformats.org/officeDocument/2006/relationships/customXml" Target="../ink/ink1592.xml"/><Relationship Id="rId323" Type="http://schemas.openxmlformats.org/officeDocument/2006/relationships/image" Target="../media/image1455.png"/><Relationship Id="rId20" Type="http://schemas.openxmlformats.org/officeDocument/2006/relationships/customXml" Target="../ink/ink1523.xml"/><Relationship Id="rId62" Type="http://schemas.openxmlformats.org/officeDocument/2006/relationships/customXml" Target="../ink/ink1544.xml"/><Relationship Id="rId365" Type="http://schemas.openxmlformats.org/officeDocument/2006/relationships/image" Target="../media/image1476.png"/><Relationship Id="rId225" Type="http://schemas.openxmlformats.org/officeDocument/2006/relationships/image" Target="../media/image1406.png"/><Relationship Id="rId267" Type="http://schemas.openxmlformats.org/officeDocument/2006/relationships/image" Target="../media/image1427.png"/><Relationship Id="rId432" Type="http://schemas.openxmlformats.org/officeDocument/2006/relationships/customXml" Target="../ink/ink1729.xml"/><Relationship Id="rId474" Type="http://schemas.openxmlformats.org/officeDocument/2006/relationships/customXml" Target="../ink/ink1750.xml"/><Relationship Id="rId127" Type="http://schemas.openxmlformats.org/officeDocument/2006/relationships/image" Target="../media/image1357.png"/><Relationship Id="rId31" Type="http://schemas.openxmlformats.org/officeDocument/2006/relationships/image" Target="../media/image1254.png"/><Relationship Id="rId73" Type="http://schemas.openxmlformats.org/officeDocument/2006/relationships/image" Target="../media/image1281.png"/><Relationship Id="rId169" Type="http://schemas.openxmlformats.org/officeDocument/2006/relationships/image" Target="../media/image1378.png"/><Relationship Id="rId334" Type="http://schemas.openxmlformats.org/officeDocument/2006/relationships/customXml" Target="../ink/ink1680.xml"/><Relationship Id="rId376" Type="http://schemas.openxmlformats.org/officeDocument/2006/relationships/customXml" Target="../ink/ink1701.xml"/><Relationship Id="rId4" Type="http://schemas.openxmlformats.org/officeDocument/2006/relationships/customXml" Target="../ink/ink1515.xml"/><Relationship Id="rId180" Type="http://schemas.openxmlformats.org/officeDocument/2006/relationships/customXml" Target="../ink/ink1603.xml"/><Relationship Id="rId236" Type="http://schemas.openxmlformats.org/officeDocument/2006/relationships/customXml" Target="../ink/ink1631.xml"/><Relationship Id="rId278" Type="http://schemas.openxmlformats.org/officeDocument/2006/relationships/customXml" Target="../ink/ink1652.xml"/><Relationship Id="rId401" Type="http://schemas.openxmlformats.org/officeDocument/2006/relationships/image" Target="../media/image1494.png"/><Relationship Id="rId443" Type="http://schemas.openxmlformats.org/officeDocument/2006/relationships/image" Target="../media/image1515.png"/><Relationship Id="rId303" Type="http://schemas.openxmlformats.org/officeDocument/2006/relationships/image" Target="../media/image1445.png"/><Relationship Id="rId485" Type="http://schemas.openxmlformats.org/officeDocument/2006/relationships/image" Target="../media/image1536.png"/><Relationship Id="rId42" Type="http://schemas.openxmlformats.org/officeDocument/2006/relationships/customXml" Target="../ink/ink1534.xml"/><Relationship Id="rId84" Type="http://schemas.openxmlformats.org/officeDocument/2006/relationships/customXml" Target="../ink/ink1555.xml"/><Relationship Id="rId138" Type="http://schemas.openxmlformats.org/officeDocument/2006/relationships/customXml" Target="../ink/ink1582.xml"/><Relationship Id="rId345" Type="http://schemas.openxmlformats.org/officeDocument/2006/relationships/image" Target="../media/image1466.png"/><Relationship Id="rId387" Type="http://schemas.openxmlformats.org/officeDocument/2006/relationships/image" Target="../media/image1487.png"/><Relationship Id="rId510" Type="http://schemas.openxmlformats.org/officeDocument/2006/relationships/customXml" Target="../ink/ink1768.xml"/><Relationship Id="rId191" Type="http://schemas.openxmlformats.org/officeDocument/2006/relationships/image" Target="../media/image1389.png"/><Relationship Id="rId205" Type="http://schemas.openxmlformats.org/officeDocument/2006/relationships/image" Target="../media/image1396.png"/><Relationship Id="rId247" Type="http://schemas.openxmlformats.org/officeDocument/2006/relationships/image" Target="../media/image1417.png"/><Relationship Id="rId412" Type="http://schemas.openxmlformats.org/officeDocument/2006/relationships/customXml" Target="../ink/ink1719.xml"/><Relationship Id="rId107" Type="http://schemas.openxmlformats.org/officeDocument/2006/relationships/image" Target="../media/image1267.png"/><Relationship Id="rId289" Type="http://schemas.openxmlformats.org/officeDocument/2006/relationships/image" Target="../media/image1438.png"/><Relationship Id="rId454" Type="http://schemas.openxmlformats.org/officeDocument/2006/relationships/customXml" Target="../ink/ink1740.xml"/><Relationship Id="rId496" Type="http://schemas.openxmlformats.org/officeDocument/2006/relationships/customXml" Target="../ink/ink1761.xml"/><Relationship Id="rId11" Type="http://schemas.openxmlformats.org/officeDocument/2006/relationships/image" Target="../media/image1244.png"/><Relationship Id="rId53" Type="http://schemas.openxmlformats.org/officeDocument/2006/relationships/image" Target="../media/image1298.png"/><Relationship Id="rId149" Type="http://schemas.openxmlformats.org/officeDocument/2006/relationships/image" Target="../media/image1368.png"/><Relationship Id="rId314" Type="http://schemas.openxmlformats.org/officeDocument/2006/relationships/customXml" Target="../ink/ink1670.xml"/><Relationship Id="rId356" Type="http://schemas.openxmlformats.org/officeDocument/2006/relationships/customXml" Target="../ink/ink1691.xml"/><Relationship Id="rId398" Type="http://schemas.openxmlformats.org/officeDocument/2006/relationships/customXml" Target="../ink/ink1712.xml"/><Relationship Id="rId521" Type="http://schemas.openxmlformats.org/officeDocument/2006/relationships/image" Target="../media/image1554.png"/><Relationship Id="rId95" Type="http://schemas.openxmlformats.org/officeDocument/2006/relationships/image" Target="../media/image1292.png"/><Relationship Id="rId160" Type="http://schemas.openxmlformats.org/officeDocument/2006/relationships/customXml" Target="../ink/ink1593.xml"/><Relationship Id="rId216" Type="http://schemas.openxmlformats.org/officeDocument/2006/relationships/customXml" Target="../ink/ink1621.xml"/><Relationship Id="rId423" Type="http://schemas.openxmlformats.org/officeDocument/2006/relationships/image" Target="../media/image1505.png"/><Relationship Id="rId258" Type="http://schemas.openxmlformats.org/officeDocument/2006/relationships/customXml" Target="../ink/ink1642.xml"/><Relationship Id="rId465" Type="http://schemas.openxmlformats.org/officeDocument/2006/relationships/image" Target="../media/image1526.png"/><Relationship Id="rId22" Type="http://schemas.openxmlformats.org/officeDocument/2006/relationships/customXml" Target="../ink/ink1524.xml"/><Relationship Id="rId64" Type="http://schemas.openxmlformats.org/officeDocument/2006/relationships/customXml" Target="../ink/ink1545.xml"/><Relationship Id="rId118" Type="http://schemas.openxmlformats.org/officeDocument/2006/relationships/customXml" Target="../ink/ink1572.xml"/><Relationship Id="rId325" Type="http://schemas.openxmlformats.org/officeDocument/2006/relationships/image" Target="../media/image1456.png"/><Relationship Id="rId367" Type="http://schemas.openxmlformats.org/officeDocument/2006/relationships/image" Target="../media/image1477.png"/><Relationship Id="rId171" Type="http://schemas.openxmlformats.org/officeDocument/2006/relationships/image" Target="../media/image1379.png"/><Relationship Id="rId227" Type="http://schemas.openxmlformats.org/officeDocument/2006/relationships/image" Target="../media/image1407.png"/><Relationship Id="rId269" Type="http://schemas.openxmlformats.org/officeDocument/2006/relationships/image" Target="../media/image1428.png"/><Relationship Id="rId434" Type="http://schemas.openxmlformats.org/officeDocument/2006/relationships/customXml" Target="../ink/ink1730.xml"/><Relationship Id="rId476" Type="http://schemas.openxmlformats.org/officeDocument/2006/relationships/customXml" Target="../ink/ink1751.xml"/><Relationship Id="rId33" Type="http://schemas.openxmlformats.org/officeDocument/2006/relationships/image" Target="../media/image1255.png"/><Relationship Id="rId129" Type="http://schemas.openxmlformats.org/officeDocument/2006/relationships/image" Target="../media/image1358.png"/><Relationship Id="rId280" Type="http://schemas.openxmlformats.org/officeDocument/2006/relationships/customXml" Target="../ink/ink1653.xml"/><Relationship Id="rId336" Type="http://schemas.openxmlformats.org/officeDocument/2006/relationships/customXml" Target="../ink/ink1681.xml"/><Relationship Id="rId501" Type="http://schemas.openxmlformats.org/officeDocument/2006/relationships/image" Target="../media/image1544.png"/><Relationship Id="rId75" Type="http://schemas.openxmlformats.org/officeDocument/2006/relationships/image" Target="../media/image1282.png"/><Relationship Id="rId140" Type="http://schemas.openxmlformats.org/officeDocument/2006/relationships/customXml" Target="../ink/ink1583.xml"/><Relationship Id="rId182" Type="http://schemas.openxmlformats.org/officeDocument/2006/relationships/customXml" Target="../ink/ink1604.xml"/><Relationship Id="rId378" Type="http://schemas.openxmlformats.org/officeDocument/2006/relationships/customXml" Target="../ink/ink1702.xml"/><Relationship Id="rId403" Type="http://schemas.openxmlformats.org/officeDocument/2006/relationships/image" Target="../media/image1495.png"/><Relationship Id="rId6" Type="http://schemas.openxmlformats.org/officeDocument/2006/relationships/customXml" Target="../ink/ink1516.xml"/><Relationship Id="rId238" Type="http://schemas.openxmlformats.org/officeDocument/2006/relationships/customXml" Target="../ink/ink1632.xml"/><Relationship Id="rId445" Type="http://schemas.openxmlformats.org/officeDocument/2006/relationships/image" Target="../media/image1516.png"/><Relationship Id="rId487" Type="http://schemas.openxmlformats.org/officeDocument/2006/relationships/image" Target="../media/image1537.png"/><Relationship Id="rId291" Type="http://schemas.openxmlformats.org/officeDocument/2006/relationships/image" Target="../media/image1439.png"/><Relationship Id="rId305" Type="http://schemas.openxmlformats.org/officeDocument/2006/relationships/image" Target="../media/image1446.png"/><Relationship Id="rId347" Type="http://schemas.openxmlformats.org/officeDocument/2006/relationships/image" Target="../media/image1467.png"/><Relationship Id="rId512" Type="http://schemas.openxmlformats.org/officeDocument/2006/relationships/customXml" Target="../ink/ink1769.xml"/><Relationship Id="rId44" Type="http://schemas.openxmlformats.org/officeDocument/2006/relationships/customXml" Target="../ink/ink1535.xml"/><Relationship Id="rId86" Type="http://schemas.openxmlformats.org/officeDocument/2006/relationships/customXml" Target="../ink/ink1556.xml"/><Relationship Id="rId151" Type="http://schemas.openxmlformats.org/officeDocument/2006/relationships/image" Target="../media/image1369.png"/><Relationship Id="rId389" Type="http://schemas.openxmlformats.org/officeDocument/2006/relationships/image" Target="../media/image1488.png"/><Relationship Id="rId193" Type="http://schemas.openxmlformats.org/officeDocument/2006/relationships/image" Target="../media/image1390.png"/><Relationship Id="rId207" Type="http://schemas.openxmlformats.org/officeDocument/2006/relationships/image" Target="../media/image1397.png"/><Relationship Id="rId249" Type="http://schemas.openxmlformats.org/officeDocument/2006/relationships/image" Target="../media/image1418.png"/><Relationship Id="rId414" Type="http://schemas.openxmlformats.org/officeDocument/2006/relationships/customXml" Target="../ink/ink1720.xml"/><Relationship Id="rId456" Type="http://schemas.openxmlformats.org/officeDocument/2006/relationships/customXml" Target="../ink/ink1741.xml"/><Relationship Id="rId498" Type="http://schemas.openxmlformats.org/officeDocument/2006/relationships/customXml" Target="../ink/ink1762.xml"/><Relationship Id="rId13" Type="http://schemas.openxmlformats.org/officeDocument/2006/relationships/image" Target="../media/image1245.png"/><Relationship Id="rId109" Type="http://schemas.openxmlformats.org/officeDocument/2006/relationships/image" Target="../media/image1268.png"/><Relationship Id="rId260" Type="http://schemas.openxmlformats.org/officeDocument/2006/relationships/customXml" Target="../ink/ink1643.xml"/><Relationship Id="rId316" Type="http://schemas.openxmlformats.org/officeDocument/2006/relationships/customXml" Target="../ink/ink1671.xml"/><Relationship Id="rId523" Type="http://schemas.openxmlformats.org/officeDocument/2006/relationships/image" Target="../media/image1555.png"/><Relationship Id="rId55" Type="http://schemas.openxmlformats.org/officeDocument/2006/relationships/image" Target="../media/image1272.png"/><Relationship Id="rId97" Type="http://schemas.openxmlformats.org/officeDocument/2006/relationships/image" Target="../media/image1293.png"/><Relationship Id="rId120" Type="http://schemas.openxmlformats.org/officeDocument/2006/relationships/customXml" Target="../ink/ink1573.xml"/><Relationship Id="rId358" Type="http://schemas.openxmlformats.org/officeDocument/2006/relationships/customXml" Target="../ink/ink1692.xml"/><Relationship Id="rId162" Type="http://schemas.openxmlformats.org/officeDocument/2006/relationships/customXml" Target="../ink/ink1594.xml"/><Relationship Id="rId218" Type="http://schemas.openxmlformats.org/officeDocument/2006/relationships/customXml" Target="../ink/ink1622.xml"/><Relationship Id="rId425" Type="http://schemas.openxmlformats.org/officeDocument/2006/relationships/image" Target="../media/image1506.png"/><Relationship Id="rId467" Type="http://schemas.openxmlformats.org/officeDocument/2006/relationships/image" Target="../media/image1527.png"/><Relationship Id="rId271" Type="http://schemas.openxmlformats.org/officeDocument/2006/relationships/image" Target="../media/image1429.png"/><Relationship Id="rId24" Type="http://schemas.openxmlformats.org/officeDocument/2006/relationships/customXml" Target="../ink/ink1525.xml"/><Relationship Id="rId66" Type="http://schemas.openxmlformats.org/officeDocument/2006/relationships/customXml" Target="../ink/ink1546.xml"/><Relationship Id="rId131" Type="http://schemas.openxmlformats.org/officeDocument/2006/relationships/image" Target="../media/image1359.png"/><Relationship Id="rId327" Type="http://schemas.openxmlformats.org/officeDocument/2006/relationships/image" Target="../media/image1457.png"/><Relationship Id="rId369" Type="http://schemas.openxmlformats.org/officeDocument/2006/relationships/image" Target="../media/image1478.png"/><Relationship Id="rId173" Type="http://schemas.openxmlformats.org/officeDocument/2006/relationships/image" Target="../media/image1380.png"/><Relationship Id="rId229" Type="http://schemas.openxmlformats.org/officeDocument/2006/relationships/image" Target="../media/image1408.png"/><Relationship Id="rId380" Type="http://schemas.openxmlformats.org/officeDocument/2006/relationships/customXml" Target="../ink/ink1703.xml"/><Relationship Id="rId436" Type="http://schemas.openxmlformats.org/officeDocument/2006/relationships/customXml" Target="../ink/ink1731.xml"/><Relationship Id="rId240" Type="http://schemas.openxmlformats.org/officeDocument/2006/relationships/customXml" Target="../ink/ink1633.xml"/><Relationship Id="rId478" Type="http://schemas.openxmlformats.org/officeDocument/2006/relationships/customXml" Target="../ink/ink1752.xml"/><Relationship Id="rId35" Type="http://schemas.openxmlformats.org/officeDocument/2006/relationships/image" Target="../media/image1256.png"/><Relationship Id="rId77" Type="http://schemas.openxmlformats.org/officeDocument/2006/relationships/image" Target="../media/image1283.png"/><Relationship Id="rId100" Type="http://schemas.openxmlformats.org/officeDocument/2006/relationships/customXml" Target="../ink/ink1563.xml"/><Relationship Id="rId282" Type="http://schemas.openxmlformats.org/officeDocument/2006/relationships/customXml" Target="../ink/ink1654.xml"/><Relationship Id="rId338" Type="http://schemas.openxmlformats.org/officeDocument/2006/relationships/customXml" Target="../ink/ink1682.xml"/><Relationship Id="rId503" Type="http://schemas.openxmlformats.org/officeDocument/2006/relationships/image" Target="../media/image1545.png"/><Relationship Id="rId8" Type="http://schemas.openxmlformats.org/officeDocument/2006/relationships/customXml" Target="../ink/ink1517.xml"/><Relationship Id="rId142" Type="http://schemas.openxmlformats.org/officeDocument/2006/relationships/customXml" Target="../ink/ink1584.xml"/><Relationship Id="rId184" Type="http://schemas.openxmlformats.org/officeDocument/2006/relationships/customXml" Target="../ink/ink1605.xml"/><Relationship Id="rId391" Type="http://schemas.openxmlformats.org/officeDocument/2006/relationships/image" Target="../media/image1489.png"/><Relationship Id="rId405" Type="http://schemas.openxmlformats.org/officeDocument/2006/relationships/image" Target="../media/image1496.png"/><Relationship Id="rId447" Type="http://schemas.openxmlformats.org/officeDocument/2006/relationships/image" Target="../media/image1517.png"/><Relationship Id="rId251" Type="http://schemas.openxmlformats.org/officeDocument/2006/relationships/image" Target="../media/image1419.png"/><Relationship Id="rId489" Type="http://schemas.openxmlformats.org/officeDocument/2006/relationships/image" Target="../media/image1538.png"/><Relationship Id="rId46" Type="http://schemas.openxmlformats.org/officeDocument/2006/relationships/customXml" Target="../ink/ink1536.xml"/><Relationship Id="rId293" Type="http://schemas.openxmlformats.org/officeDocument/2006/relationships/image" Target="../media/image1440.png"/><Relationship Id="rId307" Type="http://schemas.openxmlformats.org/officeDocument/2006/relationships/image" Target="../media/image1447.png"/><Relationship Id="rId349" Type="http://schemas.openxmlformats.org/officeDocument/2006/relationships/image" Target="../media/image1468.png"/><Relationship Id="rId514" Type="http://schemas.openxmlformats.org/officeDocument/2006/relationships/customXml" Target="../ink/ink1770.xml"/><Relationship Id="rId88" Type="http://schemas.openxmlformats.org/officeDocument/2006/relationships/customXml" Target="../ink/ink1557.xml"/><Relationship Id="rId111" Type="http://schemas.openxmlformats.org/officeDocument/2006/relationships/image" Target="../media/image1269.png"/><Relationship Id="rId153" Type="http://schemas.openxmlformats.org/officeDocument/2006/relationships/image" Target="../media/image1370.png"/><Relationship Id="rId195" Type="http://schemas.openxmlformats.org/officeDocument/2006/relationships/image" Target="../media/image1391.png"/><Relationship Id="rId209" Type="http://schemas.openxmlformats.org/officeDocument/2006/relationships/image" Target="../media/image1398.png"/><Relationship Id="rId360" Type="http://schemas.openxmlformats.org/officeDocument/2006/relationships/customXml" Target="../ink/ink1693.xml"/><Relationship Id="rId416" Type="http://schemas.openxmlformats.org/officeDocument/2006/relationships/customXml" Target="../ink/ink1721.xml"/><Relationship Id="rId220" Type="http://schemas.openxmlformats.org/officeDocument/2006/relationships/customXml" Target="../ink/ink1623.xml"/><Relationship Id="rId458" Type="http://schemas.openxmlformats.org/officeDocument/2006/relationships/customXml" Target="../ink/ink1742.xml"/><Relationship Id="rId15" Type="http://schemas.openxmlformats.org/officeDocument/2006/relationships/image" Target="../media/image1246.png"/><Relationship Id="rId57" Type="http://schemas.openxmlformats.org/officeDocument/2006/relationships/image" Target="../media/image1273.png"/><Relationship Id="rId262" Type="http://schemas.openxmlformats.org/officeDocument/2006/relationships/customXml" Target="../ink/ink1644.xml"/><Relationship Id="rId318" Type="http://schemas.openxmlformats.org/officeDocument/2006/relationships/customXml" Target="../ink/ink1672.xml"/><Relationship Id="rId525" Type="http://schemas.openxmlformats.org/officeDocument/2006/relationships/image" Target="../media/image1556.png"/><Relationship Id="rId99" Type="http://schemas.openxmlformats.org/officeDocument/2006/relationships/image" Target="../media/image1236.png"/><Relationship Id="rId122" Type="http://schemas.openxmlformats.org/officeDocument/2006/relationships/customXml" Target="../ink/ink1574.xml"/><Relationship Id="rId164" Type="http://schemas.openxmlformats.org/officeDocument/2006/relationships/customXml" Target="../ink/ink1595.xml"/><Relationship Id="rId371" Type="http://schemas.openxmlformats.org/officeDocument/2006/relationships/image" Target="../media/image1479.png"/><Relationship Id="rId427" Type="http://schemas.openxmlformats.org/officeDocument/2006/relationships/image" Target="../media/image1507.png"/><Relationship Id="rId469" Type="http://schemas.openxmlformats.org/officeDocument/2006/relationships/image" Target="../media/image1528.png"/><Relationship Id="rId26" Type="http://schemas.openxmlformats.org/officeDocument/2006/relationships/customXml" Target="../ink/ink1526.xml"/><Relationship Id="rId231" Type="http://schemas.openxmlformats.org/officeDocument/2006/relationships/image" Target="../media/image1409.png"/><Relationship Id="rId273" Type="http://schemas.openxmlformats.org/officeDocument/2006/relationships/image" Target="../media/image1430.png"/><Relationship Id="rId329" Type="http://schemas.openxmlformats.org/officeDocument/2006/relationships/image" Target="../media/image1458.png"/><Relationship Id="rId480" Type="http://schemas.openxmlformats.org/officeDocument/2006/relationships/customXml" Target="../ink/ink1753.xml"/><Relationship Id="rId68" Type="http://schemas.openxmlformats.org/officeDocument/2006/relationships/customXml" Target="../ink/ink1547.xml"/><Relationship Id="rId133" Type="http://schemas.openxmlformats.org/officeDocument/2006/relationships/image" Target="../media/image1360.png"/><Relationship Id="rId175" Type="http://schemas.openxmlformats.org/officeDocument/2006/relationships/image" Target="../media/image1381.png"/><Relationship Id="rId340" Type="http://schemas.openxmlformats.org/officeDocument/2006/relationships/customXml" Target="../ink/ink1683.xml"/><Relationship Id="rId200" Type="http://schemas.openxmlformats.org/officeDocument/2006/relationships/customXml" Target="../ink/ink1613.xml"/><Relationship Id="rId382" Type="http://schemas.openxmlformats.org/officeDocument/2006/relationships/customXml" Target="../ink/ink1704.xml"/><Relationship Id="rId438" Type="http://schemas.openxmlformats.org/officeDocument/2006/relationships/customXml" Target="../ink/ink1732.xml"/><Relationship Id="rId242" Type="http://schemas.openxmlformats.org/officeDocument/2006/relationships/customXml" Target="../ink/ink1634.xml"/><Relationship Id="rId284" Type="http://schemas.openxmlformats.org/officeDocument/2006/relationships/customXml" Target="../ink/ink1655.xml"/><Relationship Id="rId491" Type="http://schemas.openxmlformats.org/officeDocument/2006/relationships/image" Target="../media/image1539.png"/><Relationship Id="rId505" Type="http://schemas.openxmlformats.org/officeDocument/2006/relationships/image" Target="../media/image1546.png"/><Relationship Id="rId37" Type="http://schemas.openxmlformats.org/officeDocument/2006/relationships/image" Target="../media/image1257.png"/><Relationship Id="rId79" Type="http://schemas.openxmlformats.org/officeDocument/2006/relationships/image" Target="../media/image1284.png"/><Relationship Id="rId102" Type="http://schemas.openxmlformats.org/officeDocument/2006/relationships/customXml" Target="../ink/ink1564.xml"/><Relationship Id="rId144" Type="http://schemas.openxmlformats.org/officeDocument/2006/relationships/customXml" Target="../ink/ink1585.xml"/><Relationship Id="rId90" Type="http://schemas.openxmlformats.org/officeDocument/2006/relationships/customXml" Target="../ink/ink1558.xml"/><Relationship Id="rId186" Type="http://schemas.openxmlformats.org/officeDocument/2006/relationships/customXml" Target="../ink/ink1606.xml"/><Relationship Id="rId351" Type="http://schemas.openxmlformats.org/officeDocument/2006/relationships/image" Target="../media/image1469.png"/><Relationship Id="rId393" Type="http://schemas.openxmlformats.org/officeDocument/2006/relationships/image" Target="../media/image1490.png"/><Relationship Id="rId407" Type="http://schemas.openxmlformats.org/officeDocument/2006/relationships/image" Target="../media/image1497.png"/><Relationship Id="rId449" Type="http://schemas.openxmlformats.org/officeDocument/2006/relationships/image" Target="../media/image1518.png"/><Relationship Id="rId211" Type="http://schemas.openxmlformats.org/officeDocument/2006/relationships/image" Target="../media/image1399.png"/><Relationship Id="rId253" Type="http://schemas.openxmlformats.org/officeDocument/2006/relationships/image" Target="../media/image1420.png"/><Relationship Id="rId295" Type="http://schemas.openxmlformats.org/officeDocument/2006/relationships/image" Target="../media/image1441.png"/><Relationship Id="rId309" Type="http://schemas.openxmlformats.org/officeDocument/2006/relationships/image" Target="../media/image1448.png"/><Relationship Id="rId460" Type="http://schemas.openxmlformats.org/officeDocument/2006/relationships/customXml" Target="../ink/ink1743.xml"/><Relationship Id="rId516" Type="http://schemas.openxmlformats.org/officeDocument/2006/relationships/customXml" Target="../ink/ink1771.xml"/><Relationship Id="rId48" Type="http://schemas.openxmlformats.org/officeDocument/2006/relationships/customXml" Target="../ink/ink1537.xml"/><Relationship Id="rId113" Type="http://schemas.openxmlformats.org/officeDocument/2006/relationships/image" Target="../media/image1350.png"/><Relationship Id="rId320" Type="http://schemas.openxmlformats.org/officeDocument/2006/relationships/customXml" Target="../ink/ink1673.xml"/><Relationship Id="rId155" Type="http://schemas.openxmlformats.org/officeDocument/2006/relationships/image" Target="../media/image1371.png"/><Relationship Id="rId197" Type="http://schemas.openxmlformats.org/officeDocument/2006/relationships/image" Target="../media/image1392.png"/><Relationship Id="rId362" Type="http://schemas.openxmlformats.org/officeDocument/2006/relationships/customXml" Target="../ink/ink1694.xml"/><Relationship Id="rId418" Type="http://schemas.openxmlformats.org/officeDocument/2006/relationships/customXml" Target="../ink/ink1722.xml"/><Relationship Id="rId222" Type="http://schemas.openxmlformats.org/officeDocument/2006/relationships/customXml" Target="../ink/ink1624.xml"/><Relationship Id="rId264" Type="http://schemas.openxmlformats.org/officeDocument/2006/relationships/customXml" Target="../ink/ink1645.xml"/><Relationship Id="rId471" Type="http://schemas.openxmlformats.org/officeDocument/2006/relationships/image" Target="../media/image1529.png"/><Relationship Id="rId17" Type="http://schemas.openxmlformats.org/officeDocument/2006/relationships/image" Target="../media/image1247.png"/><Relationship Id="rId59" Type="http://schemas.openxmlformats.org/officeDocument/2006/relationships/image" Target="../media/image1274.png"/><Relationship Id="rId124" Type="http://schemas.openxmlformats.org/officeDocument/2006/relationships/customXml" Target="../ink/ink1575.xml"/><Relationship Id="rId527" Type="http://schemas.openxmlformats.org/officeDocument/2006/relationships/image" Target="../media/image1557.png"/><Relationship Id="rId70" Type="http://schemas.openxmlformats.org/officeDocument/2006/relationships/customXml" Target="../ink/ink1548.xml"/><Relationship Id="rId166" Type="http://schemas.openxmlformats.org/officeDocument/2006/relationships/customXml" Target="../ink/ink1596.xml"/><Relationship Id="rId331" Type="http://schemas.openxmlformats.org/officeDocument/2006/relationships/image" Target="../media/image1459.png"/><Relationship Id="rId373" Type="http://schemas.openxmlformats.org/officeDocument/2006/relationships/image" Target="../media/image1480.png"/><Relationship Id="rId429" Type="http://schemas.openxmlformats.org/officeDocument/2006/relationships/image" Target="../media/image1508.png"/><Relationship Id="rId1" Type="http://schemas.openxmlformats.org/officeDocument/2006/relationships/slideLayout" Target="../slideLayouts/slideLayout2.xml"/><Relationship Id="rId233" Type="http://schemas.openxmlformats.org/officeDocument/2006/relationships/image" Target="../media/image1410.png"/><Relationship Id="rId440" Type="http://schemas.openxmlformats.org/officeDocument/2006/relationships/customXml" Target="../ink/ink1733.xml"/><Relationship Id="rId28" Type="http://schemas.openxmlformats.org/officeDocument/2006/relationships/customXml" Target="../ink/ink1527.xml"/><Relationship Id="rId275" Type="http://schemas.openxmlformats.org/officeDocument/2006/relationships/image" Target="../media/image1431.png"/><Relationship Id="rId300" Type="http://schemas.openxmlformats.org/officeDocument/2006/relationships/customXml" Target="../ink/ink1663.xml"/><Relationship Id="rId482" Type="http://schemas.openxmlformats.org/officeDocument/2006/relationships/customXml" Target="../ink/ink1754.xml"/><Relationship Id="rId81" Type="http://schemas.openxmlformats.org/officeDocument/2006/relationships/image" Target="../media/image1285.png"/><Relationship Id="rId135" Type="http://schemas.openxmlformats.org/officeDocument/2006/relationships/image" Target="../media/image1361.png"/><Relationship Id="rId177" Type="http://schemas.openxmlformats.org/officeDocument/2006/relationships/image" Target="../media/image1382.png"/><Relationship Id="rId342" Type="http://schemas.openxmlformats.org/officeDocument/2006/relationships/customXml" Target="../ink/ink1684.xml"/><Relationship Id="rId384" Type="http://schemas.openxmlformats.org/officeDocument/2006/relationships/customXml" Target="../ink/ink1705.xml"/><Relationship Id="rId202" Type="http://schemas.openxmlformats.org/officeDocument/2006/relationships/customXml" Target="../ink/ink1614.xml"/><Relationship Id="rId244" Type="http://schemas.openxmlformats.org/officeDocument/2006/relationships/customXml" Target="../ink/ink1635.xml"/><Relationship Id="rId39" Type="http://schemas.openxmlformats.org/officeDocument/2006/relationships/image" Target="../media/image1258.png"/><Relationship Id="rId286" Type="http://schemas.openxmlformats.org/officeDocument/2006/relationships/customXml" Target="../ink/ink1656.xml"/><Relationship Id="rId451" Type="http://schemas.openxmlformats.org/officeDocument/2006/relationships/image" Target="../media/image1519.png"/><Relationship Id="rId493" Type="http://schemas.openxmlformats.org/officeDocument/2006/relationships/image" Target="../media/image1540.png"/><Relationship Id="rId507" Type="http://schemas.openxmlformats.org/officeDocument/2006/relationships/image" Target="../media/image1547.png"/><Relationship Id="rId50" Type="http://schemas.openxmlformats.org/officeDocument/2006/relationships/customXml" Target="../ink/ink1538.xml"/><Relationship Id="rId104" Type="http://schemas.openxmlformats.org/officeDocument/2006/relationships/customXml" Target="../ink/ink1565.xml"/><Relationship Id="rId146" Type="http://schemas.openxmlformats.org/officeDocument/2006/relationships/customXml" Target="../ink/ink1586.xml"/><Relationship Id="rId188" Type="http://schemas.openxmlformats.org/officeDocument/2006/relationships/customXml" Target="../ink/ink1607.xml"/><Relationship Id="rId311" Type="http://schemas.openxmlformats.org/officeDocument/2006/relationships/image" Target="../media/image1449.png"/><Relationship Id="rId353" Type="http://schemas.openxmlformats.org/officeDocument/2006/relationships/image" Target="../media/image1470.png"/><Relationship Id="rId395" Type="http://schemas.openxmlformats.org/officeDocument/2006/relationships/image" Target="../media/image1491.png"/><Relationship Id="rId409" Type="http://schemas.openxmlformats.org/officeDocument/2006/relationships/image" Target="../media/image1498.png"/><Relationship Id="rId92" Type="http://schemas.openxmlformats.org/officeDocument/2006/relationships/customXml" Target="../ink/ink1559.xml"/><Relationship Id="rId213" Type="http://schemas.openxmlformats.org/officeDocument/2006/relationships/image" Target="../media/image1400.png"/><Relationship Id="rId420" Type="http://schemas.openxmlformats.org/officeDocument/2006/relationships/customXml" Target="../ink/ink1723.xml"/><Relationship Id="rId255" Type="http://schemas.openxmlformats.org/officeDocument/2006/relationships/image" Target="../media/image1421.png"/><Relationship Id="rId297" Type="http://schemas.openxmlformats.org/officeDocument/2006/relationships/image" Target="../media/image1442.png"/><Relationship Id="rId462" Type="http://schemas.openxmlformats.org/officeDocument/2006/relationships/customXml" Target="../ink/ink1744.xml"/><Relationship Id="rId518" Type="http://schemas.openxmlformats.org/officeDocument/2006/relationships/customXml" Target="../ink/ink1772.xml"/><Relationship Id="rId115" Type="http://schemas.openxmlformats.org/officeDocument/2006/relationships/image" Target="../media/image1351.png"/><Relationship Id="rId157" Type="http://schemas.openxmlformats.org/officeDocument/2006/relationships/image" Target="../media/image1372.png"/><Relationship Id="rId322" Type="http://schemas.openxmlformats.org/officeDocument/2006/relationships/customXml" Target="../ink/ink1674.xml"/><Relationship Id="rId364" Type="http://schemas.openxmlformats.org/officeDocument/2006/relationships/customXml" Target="../ink/ink1695.xml"/><Relationship Id="rId61" Type="http://schemas.openxmlformats.org/officeDocument/2006/relationships/image" Target="../media/image1275.png"/><Relationship Id="rId199" Type="http://schemas.openxmlformats.org/officeDocument/2006/relationships/image" Target="../media/image1393.png"/><Relationship Id="rId19" Type="http://schemas.openxmlformats.org/officeDocument/2006/relationships/image" Target="../media/image1248.png"/><Relationship Id="rId224" Type="http://schemas.openxmlformats.org/officeDocument/2006/relationships/customXml" Target="../ink/ink1625.xml"/><Relationship Id="rId266" Type="http://schemas.openxmlformats.org/officeDocument/2006/relationships/customXml" Target="../ink/ink1646.xml"/><Relationship Id="rId431" Type="http://schemas.openxmlformats.org/officeDocument/2006/relationships/image" Target="../media/image1509.png"/><Relationship Id="rId473" Type="http://schemas.openxmlformats.org/officeDocument/2006/relationships/image" Target="../media/image1530.png"/><Relationship Id="rId30" Type="http://schemas.openxmlformats.org/officeDocument/2006/relationships/customXml" Target="../ink/ink1528.xml"/><Relationship Id="rId126" Type="http://schemas.openxmlformats.org/officeDocument/2006/relationships/customXml" Target="../ink/ink1576.xml"/><Relationship Id="rId168" Type="http://schemas.openxmlformats.org/officeDocument/2006/relationships/customXml" Target="../ink/ink1597.xml"/><Relationship Id="rId333" Type="http://schemas.openxmlformats.org/officeDocument/2006/relationships/image" Target="../media/image1460.png"/><Relationship Id="rId72" Type="http://schemas.openxmlformats.org/officeDocument/2006/relationships/customXml" Target="../ink/ink1549.xml"/><Relationship Id="rId375" Type="http://schemas.openxmlformats.org/officeDocument/2006/relationships/image" Target="../media/image1481.png"/><Relationship Id="rId3" Type="http://schemas.openxmlformats.org/officeDocument/2006/relationships/image" Target="../media/image1240.png"/><Relationship Id="rId235" Type="http://schemas.openxmlformats.org/officeDocument/2006/relationships/image" Target="../media/image1411.png"/><Relationship Id="rId277" Type="http://schemas.openxmlformats.org/officeDocument/2006/relationships/image" Target="../media/image1432.png"/><Relationship Id="rId400" Type="http://schemas.openxmlformats.org/officeDocument/2006/relationships/customXml" Target="../ink/ink1713.xml"/><Relationship Id="rId442" Type="http://schemas.openxmlformats.org/officeDocument/2006/relationships/customXml" Target="../ink/ink1734.xml"/><Relationship Id="rId484" Type="http://schemas.openxmlformats.org/officeDocument/2006/relationships/customXml" Target="../ink/ink1755.xml"/><Relationship Id="rId137" Type="http://schemas.openxmlformats.org/officeDocument/2006/relationships/image" Target="../media/image1362.png"/><Relationship Id="rId302" Type="http://schemas.openxmlformats.org/officeDocument/2006/relationships/customXml" Target="../ink/ink1664.xml"/><Relationship Id="rId344" Type="http://schemas.openxmlformats.org/officeDocument/2006/relationships/customXml" Target="../ink/ink1685.xml"/><Relationship Id="rId41" Type="http://schemas.openxmlformats.org/officeDocument/2006/relationships/image" Target="../media/image1259.png"/><Relationship Id="rId83" Type="http://schemas.openxmlformats.org/officeDocument/2006/relationships/image" Target="../media/image1286.png"/><Relationship Id="rId179" Type="http://schemas.openxmlformats.org/officeDocument/2006/relationships/image" Target="../media/image1383.png"/><Relationship Id="rId386" Type="http://schemas.openxmlformats.org/officeDocument/2006/relationships/customXml" Target="../ink/ink1706.xml"/><Relationship Id="rId190" Type="http://schemas.openxmlformats.org/officeDocument/2006/relationships/customXml" Target="../ink/ink1608.xml"/><Relationship Id="rId204" Type="http://schemas.openxmlformats.org/officeDocument/2006/relationships/customXml" Target="../ink/ink1615.xml"/><Relationship Id="rId246" Type="http://schemas.openxmlformats.org/officeDocument/2006/relationships/customXml" Target="../ink/ink1636.xml"/><Relationship Id="rId288" Type="http://schemas.openxmlformats.org/officeDocument/2006/relationships/customXml" Target="../ink/ink1657.xml"/><Relationship Id="rId411" Type="http://schemas.openxmlformats.org/officeDocument/2006/relationships/image" Target="../media/image1499.png"/><Relationship Id="rId453" Type="http://schemas.openxmlformats.org/officeDocument/2006/relationships/image" Target="../media/image1520.png"/><Relationship Id="rId509" Type="http://schemas.openxmlformats.org/officeDocument/2006/relationships/image" Target="../media/image1548.png"/><Relationship Id="rId106" Type="http://schemas.openxmlformats.org/officeDocument/2006/relationships/customXml" Target="../ink/ink1566.xml"/><Relationship Id="rId313" Type="http://schemas.openxmlformats.org/officeDocument/2006/relationships/image" Target="../media/image1450.png"/><Relationship Id="rId495" Type="http://schemas.openxmlformats.org/officeDocument/2006/relationships/image" Target="../media/image1541.png"/><Relationship Id="rId10" Type="http://schemas.openxmlformats.org/officeDocument/2006/relationships/customXml" Target="../ink/ink1518.xml"/><Relationship Id="rId52" Type="http://schemas.openxmlformats.org/officeDocument/2006/relationships/customXml" Target="../ink/ink1539.xml"/><Relationship Id="rId94" Type="http://schemas.openxmlformats.org/officeDocument/2006/relationships/customXml" Target="../ink/ink1560.xml"/><Relationship Id="rId148" Type="http://schemas.openxmlformats.org/officeDocument/2006/relationships/customXml" Target="../ink/ink1587.xml"/><Relationship Id="rId355" Type="http://schemas.openxmlformats.org/officeDocument/2006/relationships/image" Target="../media/image1471.png"/><Relationship Id="rId397" Type="http://schemas.openxmlformats.org/officeDocument/2006/relationships/image" Target="../media/image1492.png"/><Relationship Id="rId520" Type="http://schemas.openxmlformats.org/officeDocument/2006/relationships/customXml" Target="../ink/ink1773.xml"/><Relationship Id="rId215" Type="http://schemas.openxmlformats.org/officeDocument/2006/relationships/image" Target="../media/image1401.png"/><Relationship Id="rId257" Type="http://schemas.openxmlformats.org/officeDocument/2006/relationships/image" Target="../media/image1422.png"/><Relationship Id="rId422" Type="http://schemas.openxmlformats.org/officeDocument/2006/relationships/customXml" Target="../ink/ink1724.xml"/><Relationship Id="rId464" Type="http://schemas.openxmlformats.org/officeDocument/2006/relationships/customXml" Target="../ink/ink1745.xml"/><Relationship Id="rId299" Type="http://schemas.openxmlformats.org/officeDocument/2006/relationships/image" Target="../media/image1443.png"/><Relationship Id="rId63" Type="http://schemas.openxmlformats.org/officeDocument/2006/relationships/image" Target="../media/image1276.png"/><Relationship Id="rId159" Type="http://schemas.openxmlformats.org/officeDocument/2006/relationships/image" Target="../media/image1373.png"/><Relationship Id="rId366" Type="http://schemas.openxmlformats.org/officeDocument/2006/relationships/customXml" Target="../ink/ink1696.xml"/><Relationship Id="rId226" Type="http://schemas.openxmlformats.org/officeDocument/2006/relationships/customXml" Target="../ink/ink1626.xml"/><Relationship Id="rId433" Type="http://schemas.openxmlformats.org/officeDocument/2006/relationships/image" Target="../media/image1510.png"/></Relationships>
</file>

<file path=ppt/slides/_rels/slide29.xml.rels><?xml version="1.0" encoding="UTF-8" standalone="yes"?>
<Relationships xmlns="http://schemas.openxmlformats.org/package/2006/relationships"><Relationship Id="rId117" Type="http://schemas.openxmlformats.org/officeDocument/2006/relationships/image" Target="../media/image1548.png"/><Relationship Id="rId21" Type="http://schemas.openxmlformats.org/officeDocument/2006/relationships/image" Target="../media/image1251.png"/><Relationship Id="rId63" Type="http://schemas.openxmlformats.org/officeDocument/2006/relationships/image" Target="../media/image1287.png"/><Relationship Id="rId159" Type="http://schemas.openxmlformats.org/officeDocument/2006/relationships/image" Target="../media/image1576.png"/><Relationship Id="rId170" Type="http://schemas.openxmlformats.org/officeDocument/2006/relationships/customXml" Target="../ink/ink1861.xml"/><Relationship Id="rId226" Type="http://schemas.openxmlformats.org/officeDocument/2006/relationships/customXml" Target="../ink/ink1889.xml"/><Relationship Id="rId268" Type="http://schemas.openxmlformats.org/officeDocument/2006/relationships/customXml" Target="../ink/ink1910.xml"/><Relationship Id="rId32" Type="http://schemas.openxmlformats.org/officeDocument/2006/relationships/customXml" Target="../ink/ink1792.xml"/><Relationship Id="rId74" Type="http://schemas.openxmlformats.org/officeDocument/2006/relationships/customXml" Target="../ink/ink1813.xml"/><Relationship Id="rId128" Type="http://schemas.openxmlformats.org/officeDocument/2006/relationships/customXml" Target="../ink/ink1840.xml"/><Relationship Id="rId5" Type="http://schemas.openxmlformats.org/officeDocument/2006/relationships/image" Target="../media/image1241.png"/><Relationship Id="rId181" Type="http://schemas.openxmlformats.org/officeDocument/2006/relationships/image" Target="../media/image1587.png"/><Relationship Id="rId237" Type="http://schemas.openxmlformats.org/officeDocument/2006/relationships/image" Target="../media/image1615.png"/><Relationship Id="rId279" Type="http://schemas.openxmlformats.org/officeDocument/2006/relationships/image" Target="../media/image1636.png"/><Relationship Id="rId22" Type="http://schemas.openxmlformats.org/officeDocument/2006/relationships/customXml" Target="../ink/ink1787.xml"/><Relationship Id="rId43" Type="http://schemas.openxmlformats.org/officeDocument/2006/relationships/image" Target="../media/image1277.png"/><Relationship Id="rId64" Type="http://schemas.openxmlformats.org/officeDocument/2006/relationships/customXml" Target="../ink/ink1808.xml"/><Relationship Id="rId118" Type="http://schemas.openxmlformats.org/officeDocument/2006/relationships/customXml" Target="../ink/ink1835.xml"/><Relationship Id="rId139" Type="http://schemas.openxmlformats.org/officeDocument/2006/relationships/image" Target="../media/image1566.png"/><Relationship Id="rId85" Type="http://schemas.openxmlformats.org/officeDocument/2006/relationships/image" Target="../media/image1350.png"/><Relationship Id="rId150" Type="http://schemas.openxmlformats.org/officeDocument/2006/relationships/customXml" Target="../ink/ink1851.xml"/><Relationship Id="rId171" Type="http://schemas.openxmlformats.org/officeDocument/2006/relationships/image" Target="../media/image1582.png"/><Relationship Id="rId192" Type="http://schemas.openxmlformats.org/officeDocument/2006/relationships/customXml" Target="../ink/ink1872.xml"/><Relationship Id="rId206" Type="http://schemas.openxmlformats.org/officeDocument/2006/relationships/customXml" Target="../ink/ink1879.xml"/><Relationship Id="rId227" Type="http://schemas.openxmlformats.org/officeDocument/2006/relationships/image" Target="../media/image1610.png"/><Relationship Id="rId248" Type="http://schemas.openxmlformats.org/officeDocument/2006/relationships/customXml" Target="../ink/ink1900.xml"/><Relationship Id="rId269" Type="http://schemas.openxmlformats.org/officeDocument/2006/relationships/image" Target="../media/image1631.png"/><Relationship Id="rId12" Type="http://schemas.openxmlformats.org/officeDocument/2006/relationships/customXml" Target="../ink/ink1782.xml"/><Relationship Id="rId33" Type="http://schemas.openxmlformats.org/officeDocument/2006/relationships/image" Target="../media/image1262.png"/><Relationship Id="rId108" Type="http://schemas.openxmlformats.org/officeDocument/2006/relationships/customXml" Target="../ink/ink1830.xml"/><Relationship Id="rId129" Type="http://schemas.openxmlformats.org/officeDocument/2006/relationships/image" Target="../media/image1554.png"/><Relationship Id="rId280" Type="http://schemas.openxmlformats.org/officeDocument/2006/relationships/customXml" Target="../ink/ink1916.xml"/><Relationship Id="rId54" Type="http://schemas.openxmlformats.org/officeDocument/2006/relationships/customXml" Target="../ink/ink1803.xml"/><Relationship Id="rId75" Type="http://schemas.openxmlformats.org/officeDocument/2006/relationships/image" Target="../media/image1560.png"/><Relationship Id="rId96" Type="http://schemas.openxmlformats.org/officeDocument/2006/relationships/customXml" Target="../ink/ink1824.xml"/><Relationship Id="rId140" Type="http://schemas.openxmlformats.org/officeDocument/2006/relationships/customXml" Target="../ink/ink1846.xml"/><Relationship Id="rId161" Type="http://schemas.openxmlformats.org/officeDocument/2006/relationships/image" Target="../media/image1577.png"/><Relationship Id="rId182" Type="http://schemas.openxmlformats.org/officeDocument/2006/relationships/customXml" Target="../ink/ink1867.xml"/><Relationship Id="rId217" Type="http://schemas.openxmlformats.org/officeDocument/2006/relationships/image" Target="../media/image1605.png"/><Relationship Id="rId6" Type="http://schemas.openxmlformats.org/officeDocument/2006/relationships/customXml" Target="../ink/ink1779.xml"/><Relationship Id="rId238" Type="http://schemas.openxmlformats.org/officeDocument/2006/relationships/customXml" Target="../ink/ink1895.xml"/><Relationship Id="rId259" Type="http://schemas.openxmlformats.org/officeDocument/2006/relationships/image" Target="../media/image1626.png"/><Relationship Id="rId23" Type="http://schemas.openxmlformats.org/officeDocument/2006/relationships/image" Target="../media/image1255.png"/><Relationship Id="rId119" Type="http://schemas.openxmlformats.org/officeDocument/2006/relationships/image" Target="../media/image1549.png"/><Relationship Id="rId270" Type="http://schemas.openxmlformats.org/officeDocument/2006/relationships/customXml" Target="../ink/ink1911.xml"/><Relationship Id="rId44" Type="http://schemas.openxmlformats.org/officeDocument/2006/relationships/customXml" Target="../ink/ink1798.xml"/><Relationship Id="rId65" Type="http://schemas.openxmlformats.org/officeDocument/2006/relationships/image" Target="../media/image1288.png"/><Relationship Id="rId86" Type="http://schemas.openxmlformats.org/officeDocument/2006/relationships/customXml" Target="../ink/ink1819.xml"/><Relationship Id="rId130" Type="http://schemas.openxmlformats.org/officeDocument/2006/relationships/customXml" Target="../ink/ink1841.xml"/><Relationship Id="rId151" Type="http://schemas.openxmlformats.org/officeDocument/2006/relationships/image" Target="../media/image1572.png"/><Relationship Id="rId172" Type="http://schemas.openxmlformats.org/officeDocument/2006/relationships/customXml" Target="../ink/ink1862.xml"/><Relationship Id="rId193" Type="http://schemas.openxmlformats.org/officeDocument/2006/relationships/image" Target="../media/image1593.png"/><Relationship Id="rId207" Type="http://schemas.openxmlformats.org/officeDocument/2006/relationships/image" Target="../media/image1600.png"/><Relationship Id="rId228" Type="http://schemas.openxmlformats.org/officeDocument/2006/relationships/customXml" Target="../ink/ink1890.xml"/><Relationship Id="rId249" Type="http://schemas.openxmlformats.org/officeDocument/2006/relationships/image" Target="../media/image1621.png"/><Relationship Id="rId13" Type="http://schemas.openxmlformats.org/officeDocument/2006/relationships/image" Target="../media/image1246.png"/><Relationship Id="rId109" Type="http://schemas.openxmlformats.org/officeDocument/2006/relationships/image" Target="../media/image1544.png"/><Relationship Id="rId260" Type="http://schemas.openxmlformats.org/officeDocument/2006/relationships/customXml" Target="../ink/ink1906.xml"/><Relationship Id="rId281" Type="http://schemas.openxmlformats.org/officeDocument/2006/relationships/image" Target="../media/image1637.png"/><Relationship Id="rId34" Type="http://schemas.openxmlformats.org/officeDocument/2006/relationships/customXml" Target="../ink/ink1793.xml"/><Relationship Id="rId55" Type="http://schemas.openxmlformats.org/officeDocument/2006/relationships/image" Target="../media/image1283.png"/><Relationship Id="rId76" Type="http://schemas.openxmlformats.org/officeDocument/2006/relationships/customXml" Target="../ink/ink1814.xml"/><Relationship Id="rId97" Type="http://schemas.openxmlformats.org/officeDocument/2006/relationships/image" Target="../media/image1476.png"/><Relationship Id="rId120" Type="http://schemas.openxmlformats.org/officeDocument/2006/relationships/customXml" Target="../ink/ink1836.xml"/><Relationship Id="rId141" Type="http://schemas.openxmlformats.org/officeDocument/2006/relationships/image" Target="../media/image1567.png"/><Relationship Id="rId7" Type="http://schemas.openxmlformats.org/officeDocument/2006/relationships/image" Target="../media/image1297.png"/><Relationship Id="rId162" Type="http://schemas.openxmlformats.org/officeDocument/2006/relationships/customXml" Target="../ink/ink1857.xml"/><Relationship Id="rId183" Type="http://schemas.openxmlformats.org/officeDocument/2006/relationships/image" Target="../media/image1588.png"/><Relationship Id="rId218" Type="http://schemas.openxmlformats.org/officeDocument/2006/relationships/customXml" Target="../ink/ink1885.xml"/><Relationship Id="rId239" Type="http://schemas.openxmlformats.org/officeDocument/2006/relationships/image" Target="../media/image1616.png"/><Relationship Id="rId250" Type="http://schemas.openxmlformats.org/officeDocument/2006/relationships/customXml" Target="../ink/ink1901.xml"/><Relationship Id="rId271" Type="http://schemas.openxmlformats.org/officeDocument/2006/relationships/image" Target="../media/image1632.png"/><Relationship Id="rId24" Type="http://schemas.openxmlformats.org/officeDocument/2006/relationships/customXml" Target="../ink/ink1788.xml"/><Relationship Id="rId45" Type="http://schemas.openxmlformats.org/officeDocument/2006/relationships/image" Target="../media/image1278.png"/><Relationship Id="rId66" Type="http://schemas.openxmlformats.org/officeDocument/2006/relationships/customXml" Target="../ink/ink1809.xml"/><Relationship Id="rId87" Type="http://schemas.openxmlformats.org/officeDocument/2006/relationships/image" Target="../media/image1351.png"/><Relationship Id="rId110" Type="http://schemas.openxmlformats.org/officeDocument/2006/relationships/customXml" Target="../ink/ink1831.xml"/><Relationship Id="rId131" Type="http://schemas.openxmlformats.org/officeDocument/2006/relationships/image" Target="../media/image1555.png"/><Relationship Id="rId152" Type="http://schemas.openxmlformats.org/officeDocument/2006/relationships/customXml" Target="../ink/ink1852.xml"/><Relationship Id="rId173" Type="http://schemas.openxmlformats.org/officeDocument/2006/relationships/image" Target="../media/image1583.png"/><Relationship Id="rId194" Type="http://schemas.openxmlformats.org/officeDocument/2006/relationships/customXml" Target="../ink/ink1873.xml"/><Relationship Id="rId208" Type="http://schemas.openxmlformats.org/officeDocument/2006/relationships/customXml" Target="../ink/ink1880.xml"/><Relationship Id="rId229" Type="http://schemas.openxmlformats.org/officeDocument/2006/relationships/image" Target="../media/image1611.png"/><Relationship Id="rId240" Type="http://schemas.openxmlformats.org/officeDocument/2006/relationships/customXml" Target="../ink/ink1896.xml"/><Relationship Id="rId261" Type="http://schemas.openxmlformats.org/officeDocument/2006/relationships/image" Target="../media/image1627.png"/><Relationship Id="rId14" Type="http://schemas.openxmlformats.org/officeDocument/2006/relationships/customXml" Target="../ink/ink1783.xml"/><Relationship Id="rId35" Type="http://schemas.openxmlformats.org/officeDocument/2006/relationships/image" Target="../media/image1263.png"/><Relationship Id="rId56" Type="http://schemas.openxmlformats.org/officeDocument/2006/relationships/customXml" Target="../ink/ink1804.xml"/><Relationship Id="rId77" Type="http://schemas.openxmlformats.org/officeDocument/2006/relationships/image" Target="../media/image1561.png"/><Relationship Id="rId100" Type="http://schemas.openxmlformats.org/officeDocument/2006/relationships/customXml" Target="../ink/ink1826.xml"/><Relationship Id="rId282" Type="http://schemas.openxmlformats.org/officeDocument/2006/relationships/customXml" Target="../ink/ink1917.xml"/><Relationship Id="rId8" Type="http://schemas.openxmlformats.org/officeDocument/2006/relationships/customXml" Target="../ink/ink1780.xml"/><Relationship Id="rId98" Type="http://schemas.openxmlformats.org/officeDocument/2006/relationships/customXml" Target="../ink/ink1825.xml"/><Relationship Id="rId121" Type="http://schemas.openxmlformats.org/officeDocument/2006/relationships/image" Target="../media/image1550.png"/><Relationship Id="rId142" Type="http://schemas.openxmlformats.org/officeDocument/2006/relationships/customXml" Target="../ink/ink1847.xml"/><Relationship Id="rId163" Type="http://schemas.openxmlformats.org/officeDocument/2006/relationships/image" Target="../media/image1578.png"/><Relationship Id="rId184" Type="http://schemas.openxmlformats.org/officeDocument/2006/relationships/customXml" Target="../ink/ink1868.xml"/><Relationship Id="rId219" Type="http://schemas.openxmlformats.org/officeDocument/2006/relationships/image" Target="../media/image1606.png"/><Relationship Id="rId230" Type="http://schemas.openxmlformats.org/officeDocument/2006/relationships/customXml" Target="../ink/ink1891.xml"/><Relationship Id="rId251" Type="http://schemas.openxmlformats.org/officeDocument/2006/relationships/image" Target="../media/image1622.png"/><Relationship Id="rId25" Type="http://schemas.openxmlformats.org/officeDocument/2006/relationships/image" Target="../media/image1258.png"/><Relationship Id="rId46" Type="http://schemas.openxmlformats.org/officeDocument/2006/relationships/customXml" Target="../ink/ink1799.xml"/><Relationship Id="rId67" Type="http://schemas.openxmlformats.org/officeDocument/2006/relationships/image" Target="../media/image1289.png"/><Relationship Id="rId272" Type="http://schemas.openxmlformats.org/officeDocument/2006/relationships/customXml" Target="../ink/ink1912.xml"/><Relationship Id="rId88" Type="http://schemas.openxmlformats.org/officeDocument/2006/relationships/customXml" Target="../ink/ink1820.xml"/><Relationship Id="rId111" Type="http://schemas.openxmlformats.org/officeDocument/2006/relationships/image" Target="../media/image1545.png"/><Relationship Id="rId132" Type="http://schemas.openxmlformats.org/officeDocument/2006/relationships/customXml" Target="../ink/ink1842.xml"/><Relationship Id="rId153" Type="http://schemas.openxmlformats.org/officeDocument/2006/relationships/image" Target="../media/image1573.png"/><Relationship Id="rId174" Type="http://schemas.openxmlformats.org/officeDocument/2006/relationships/customXml" Target="../ink/ink1863.xml"/><Relationship Id="rId195" Type="http://schemas.openxmlformats.org/officeDocument/2006/relationships/image" Target="../media/image1594.png"/><Relationship Id="rId209" Type="http://schemas.openxmlformats.org/officeDocument/2006/relationships/image" Target="../media/image1601.png"/><Relationship Id="rId220" Type="http://schemas.openxmlformats.org/officeDocument/2006/relationships/customXml" Target="../ink/ink1886.xml"/><Relationship Id="rId241" Type="http://schemas.openxmlformats.org/officeDocument/2006/relationships/image" Target="../media/image1617.png"/><Relationship Id="rId15" Type="http://schemas.openxmlformats.org/officeDocument/2006/relationships/image" Target="../media/image1247.png"/><Relationship Id="rId36" Type="http://schemas.openxmlformats.org/officeDocument/2006/relationships/customXml" Target="../ink/ink1794.xml"/><Relationship Id="rId57" Type="http://schemas.openxmlformats.org/officeDocument/2006/relationships/image" Target="../media/image1284.png"/><Relationship Id="rId262" Type="http://schemas.openxmlformats.org/officeDocument/2006/relationships/customXml" Target="../ink/ink1907.xml"/><Relationship Id="rId283" Type="http://schemas.openxmlformats.org/officeDocument/2006/relationships/image" Target="../media/image1638.png"/><Relationship Id="rId78" Type="http://schemas.openxmlformats.org/officeDocument/2006/relationships/customXml" Target="../ink/ink1815.xml"/><Relationship Id="rId99" Type="http://schemas.openxmlformats.org/officeDocument/2006/relationships/image" Target="../media/image1477.png"/><Relationship Id="rId101" Type="http://schemas.openxmlformats.org/officeDocument/2006/relationships/image" Target="../media/image1540.png"/><Relationship Id="rId122" Type="http://schemas.openxmlformats.org/officeDocument/2006/relationships/customXml" Target="../ink/ink1837.xml"/><Relationship Id="rId143" Type="http://schemas.openxmlformats.org/officeDocument/2006/relationships/image" Target="../media/image1568.png"/><Relationship Id="rId164" Type="http://schemas.openxmlformats.org/officeDocument/2006/relationships/customXml" Target="../ink/ink1858.xml"/><Relationship Id="rId185" Type="http://schemas.openxmlformats.org/officeDocument/2006/relationships/image" Target="../media/image1589.png"/><Relationship Id="rId9" Type="http://schemas.openxmlformats.org/officeDocument/2006/relationships/image" Target="../media/image1243.png"/><Relationship Id="rId210" Type="http://schemas.openxmlformats.org/officeDocument/2006/relationships/customXml" Target="../ink/ink1881.xml"/><Relationship Id="rId26" Type="http://schemas.openxmlformats.org/officeDocument/2006/relationships/customXml" Target="../ink/ink1789.xml"/><Relationship Id="rId231" Type="http://schemas.openxmlformats.org/officeDocument/2006/relationships/image" Target="../media/image1612.png"/><Relationship Id="rId252" Type="http://schemas.openxmlformats.org/officeDocument/2006/relationships/customXml" Target="../ink/ink1902.xml"/><Relationship Id="rId273" Type="http://schemas.openxmlformats.org/officeDocument/2006/relationships/image" Target="../media/image1633.png"/><Relationship Id="rId47" Type="http://schemas.openxmlformats.org/officeDocument/2006/relationships/image" Target="../media/image1279.png"/><Relationship Id="rId68" Type="http://schemas.openxmlformats.org/officeDocument/2006/relationships/customXml" Target="../ink/ink1810.xml"/><Relationship Id="rId89" Type="http://schemas.openxmlformats.org/officeDocument/2006/relationships/image" Target="../media/image1352.png"/><Relationship Id="rId112" Type="http://schemas.openxmlformats.org/officeDocument/2006/relationships/customXml" Target="../ink/ink1832.xml"/><Relationship Id="rId133" Type="http://schemas.openxmlformats.org/officeDocument/2006/relationships/image" Target="../media/image1556.png"/><Relationship Id="rId154" Type="http://schemas.openxmlformats.org/officeDocument/2006/relationships/customXml" Target="../ink/ink1853.xml"/><Relationship Id="rId175" Type="http://schemas.openxmlformats.org/officeDocument/2006/relationships/image" Target="../media/image1584.png"/><Relationship Id="rId196" Type="http://schemas.openxmlformats.org/officeDocument/2006/relationships/customXml" Target="../ink/ink1874.xml"/><Relationship Id="rId200" Type="http://schemas.openxmlformats.org/officeDocument/2006/relationships/customXml" Target="../ink/ink1876.xml"/><Relationship Id="rId16" Type="http://schemas.openxmlformats.org/officeDocument/2006/relationships/customXml" Target="../ink/ink1784.xml"/><Relationship Id="rId221" Type="http://schemas.openxmlformats.org/officeDocument/2006/relationships/image" Target="../media/image1607.png"/><Relationship Id="rId242" Type="http://schemas.openxmlformats.org/officeDocument/2006/relationships/customXml" Target="../ink/ink1897.xml"/><Relationship Id="rId263" Type="http://schemas.openxmlformats.org/officeDocument/2006/relationships/image" Target="../media/image1628.png"/><Relationship Id="rId37" Type="http://schemas.openxmlformats.org/officeDocument/2006/relationships/image" Target="../media/image1270.png"/><Relationship Id="rId58" Type="http://schemas.openxmlformats.org/officeDocument/2006/relationships/customXml" Target="../ink/ink1805.xml"/><Relationship Id="rId79" Type="http://schemas.openxmlformats.org/officeDocument/2006/relationships/image" Target="../media/image1562.png"/><Relationship Id="rId102" Type="http://schemas.openxmlformats.org/officeDocument/2006/relationships/customXml" Target="../ink/ink1827.xml"/><Relationship Id="rId123" Type="http://schemas.openxmlformats.org/officeDocument/2006/relationships/image" Target="../media/image1551.png"/><Relationship Id="rId144" Type="http://schemas.openxmlformats.org/officeDocument/2006/relationships/customXml" Target="../ink/ink1848.xml"/><Relationship Id="rId90" Type="http://schemas.openxmlformats.org/officeDocument/2006/relationships/customXml" Target="../ink/ink1821.xml"/><Relationship Id="rId165" Type="http://schemas.openxmlformats.org/officeDocument/2006/relationships/image" Target="../media/image1579.png"/><Relationship Id="rId186" Type="http://schemas.openxmlformats.org/officeDocument/2006/relationships/customXml" Target="../ink/ink1869.xml"/><Relationship Id="rId211" Type="http://schemas.openxmlformats.org/officeDocument/2006/relationships/image" Target="../media/image1602.png"/><Relationship Id="rId232" Type="http://schemas.openxmlformats.org/officeDocument/2006/relationships/customXml" Target="../ink/ink1892.xml"/><Relationship Id="rId253" Type="http://schemas.openxmlformats.org/officeDocument/2006/relationships/image" Target="../media/image1623.png"/><Relationship Id="rId274" Type="http://schemas.openxmlformats.org/officeDocument/2006/relationships/customXml" Target="../ink/ink1913.xml"/><Relationship Id="rId27" Type="http://schemas.openxmlformats.org/officeDocument/2006/relationships/image" Target="../media/image1259.png"/><Relationship Id="rId48" Type="http://schemas.openxmlformats.org/officeDocument/2006/relationships/customXml" Target="../ink/ink1800.xml"/><Relationship Id="rId69" Type="http://schemas.openxmlformats.org/officeDocument/2006/relationships/image" Target="../media/image1290.png"/><Relationship Id="rId113" Type="http://schemas.openxmlformats.org/officeDocument/2006/relationships/image" Target="../media/image1546.png"/><Relationship Id="rId134" Type="http://schemas.openxmlformats.org/officeDocument/2006/relationships/customXml" Target="../ink/ink1843.xml"/><Relationship Id="rId80" Type="http://schemas.openxmlformats.org/officeDocument/2006/relationships/customXml" Target="../ink/ink1816.xml"/><Relationship Id="rId155" Type="http://schemas.openxmlformats.org/officeDocument/2006/relationships/image" Target="../media/image1574.png"/><Relationship Id="rId176" Type="http://schemas.openxmlformats.org/officeDocument/2006/relationships/customXml" Target="../ink/ink1864.xml"/><Relationship Id="rId197" Type="http://schemas.openxmlformats.org/officeDocument/2006/relationships/image" Target="../media/image1595.png"/><Relationship Id="rId201" Type="http://schemas.openxmlformats.org/officeDocument/2006/relationships/image" Target="../media/image1597.png"/><Relationship Id="rId222" Type="http://schemas.openxmlformats.org/officeDocument/2006/relationships/customXml" Target="../ink/ink1887.xml"/><Relationship Id="rId243" Type="http://schemas.openxmlformats.org/officeDocument/2006/relationships/image" Target="../media/image1618.png"/><Relationship Id="rId264" Type="http://schemas.openxmlformats.org/officeDocument/2006/relationships/customXml" Target="../ink/ink1908.xml"/><Relationship Id="rId17" Type="http://schemas.openxmlformats.org/officeDocument/2006/relationships/image" Target="../media/image1248.png"/><Relationship Id="rId38" Type="http://schemas.openxmlformats.org/officeDocument/2006/relationships/customXml" Target="../ink/ink1795.xml"/><Relationship Id="rId59" Type="http://schemas.openxmlformats.org/officeDocument/2006/relationships/image" Target="../media/image1285.png"/><Relationship Id="rId103" Type="http://schemas.openxmlformats.org/officeDocument/2006/relationships/image" Target="../media/image1541.png"/><Relationship Id="rId124" Type="http://schemas.openxmlformats.org/officeDocument/2006/relationships/customXml" Target="../ink/ink1838.xml"/><Relationship Id="rId70" Type="http://schemas.openxmlformats.org/officeDocument/2006/relationships/customXml" Target="../ink/ink1811.xml"/><Relationship Id="rId91" Type="http://schemas.openxmlformats.org/officeDocument/2006/relationships/image" Target="../media/image1353.png"/><Relationship Id="rId145" Type="http://schemas.openxmlformats.org/officeDocument/2006/relationships/image" Target="../media/image1569.png"/><Relationship Id="rId166" Type="http://schemas.openxmlformats.org/officeDocument/2006/relationships/customXml" Target="../ink/ink1859.xml"/><Relationship Id="rId187" Type="http://schemas.openxmlformats.org/officeDocument/2006/relationships/image" Target="../media/image1590.png"/><Relationship Id="rId1" Type="http://schemas.openxmlformats.org/officeDocument/2006/relationships/slideLayout" Target="../slideLayouts/slideLayout2.xml"/><Relationship Id="rId212" Type="http://schemas.openxmlformats.org/officeDocument/2006/relationships/customXml" Target="../ink/ink1882.xml"/><Relationship Id="rId233" Type="http://schemas.openxmlformats.org/officeDocument/2006/relationships/image" Target="../media/image1613.png"/><Relationship Id="rId254" Type="http://schemas.openxmlformats.org/officeDocument/2006/relationships/customXml" Target="../ink/ink1903.xml"/><Relationship Id="rId28" Type="http://schemas.openxmlformats.org/officeDocument/2006/relationships/customXml" Target="../ink/ink1790.xml"/><Relationship Id="rId49" Type="http://schemas.openxmlformats.org/officeDocument/2006/relationships/image" Target="../media/image1280.png"/><Relationship Id="rId114" Type="http://schemas.openxmlformats.org/officeDocument/2006/relationships/customXml" Target="../ink/ink1833.xml"/><Relationship Id="rId275" Type="http://schemas.openxmlformats.org/officeDocument/2006/relationships/image" Target="../media/image1634.png"/><Relationship Id="rId60" Type="http://schemas.openxmlformats.org/officeDocument/2006/relationships/customXml" Target="../ink/ink1806.xml"/><Relationship Id="rId81" Type="http://schemas.openxmlformats.org/officeDocument/2006/relationships/image" Target="../media/image1563.png"/><Relationship Id="rId135" Type="http://schemas.openxmlformats.org/officeDocument/2006/relationships/image" Target="../media/image1557.png"/><Relationship Id="rId156" Type="http://schemas.openxmlformats.org/officeDocument/2006/relationships/customXml" Target="../ink/ink1854.xml"/><Relationship Id="rId177" Type="http://schemas.openxmlformats.org/officeDocument/2006/relationships/image" Target="../media/image1585.png"/><Relationship Id="rId198" Type="http://schemas.openxmlformats.org/officeDocument/2006/relationships/customXml" Target="../ink/ink1875.xml"/><Relationship Id="rId202" Type="http://schemas.openxmlformats.org/officeDocument/2006/relationships/customXml" Target="../ink/ink1877.xml"/><Relationship Id="rId223" Type="http://schemas.openxmlformats.org/officeDocument/2006/relationships/image" Target="../media/image1608.png"/><Relationship Id="rId244" Type="http://schemas.openxmlformats.org/officeDocument/2006/relationships/customXml" Target="../ink/ink1898.xml"/><Relationship Id="rId18" Type="http://schemas.openxmlformats.org/officeDocument/2006/relationships/customXml" Target="../ink/ink1785.xml"/><Relationship Id="rId39" Type="http://schemas.openxmlformats.org/officeDocument/2006/relationships/image" Target="../media/image1298.png"/><Relationship Id="rId265" Type="http://schemas.openxmlformats.org/officeDocument/2006/relationships/image" Target="../media/image1629.png"/><Relationship Id="rId50" Type="http://schemas.openxmlformats.org/officeDocument/2006/relationships/customXml" Target="../ink/ink1801.xml"/><Relationship Id="rId104" Type="http://schemas.openxmlformats.org/officeDocument/2006/relationships/customXml" Target="../ink/ink1828.xml"/><Relationship Id="rId125" Type="http://schemas.openxmlformats.org/officeDocument/2006/relationships/image" Target="../media/image1552.png"/><Relationship Id="rId146" Type="http://schemas.openxmlformats.org/officeDocument/2006/relationships/customXml" Target="../ink/ink1849.xml"/><Relationship Id="rId167" Type="http://schemas.openxmlformats.org/officeDocument/2006/relationships/image" Target="../media/image1580.png"/><Relationship Id="rId188" Type="http://schemas.openxmlformats.org/officeDocument/2006/relationships/customXml" Target="../ink/ink1870.xml"/><Relationship Id="rId71" Type="http://schemas.openxmlformats.org/officeDocument/2006/relationships/image" Target="../media/image1558.png"/><Relationship Id="rId92" Type="http://schemas.openxmlformats.org/officeDocument/2006/relationships/customXml" Target="../ink/ink1822.xml"/><Relationship Id="rId213" Type="http://schemas.openxmlformats.org/officeDocument/2006/relationships/image" Target="../media/image1603.png"/><Relationship Id="rId234" Type="http://schemas.openxmlformats.org/officeDocument/2006/relationships/customXml" Target="../ink/ink1893.xml"/><Relationship Id="rId2" Type="http://schemas.openxmlformats.org/officeDocument/2006/relationships/customXml" Target="../ink/ink1777.xml"/><Relationship Id="rId29" Type="http://schemas.openxmlformats.org/officeDocument/2006/relationships/image" Target="../media/image1260.png"/><Relationship Id="rId255" Type="http://schemas.openxmlformats.org/officeDocument/2006/relationships/image" Target="../media/image1624.png"/><Relationship Id="rId276" Type="http://schemas.openxmlformats.org/officeDocument/2006/relationships/customXml" Target="../ink/ink1914.xml"/><Relationship Id="rId40" Type="http://schemas.openxmlformats.org/officeDocument/2006/relationships/customXml" Target="../ink/ink1796.xml"/><Relationship Id="rId115" Type="http://schemas.openxmlformats.org/officeDocument/2006/relationships/image" Target="../media/image1547.png"/><Relationship Id="rId136" Type="http://schemas.openxmlformats.org/officeDocument/2006/relationships/customXml" Target="../ink/ink1844.xml"/><Relationship Id="rId157" Type="http://schemas.openxmlformats.org/officeDocument/2006/relationships/image" Target="../media/image1575.png"/><Relationship Id="rId178" Type="http://schemas.openxmlformats.org/officeDocument/2006/relationships/customXml" Target="../ink/ink1865.xml"/><Relationship Id="rId61" Type="http://schemas.openxmlformats.org/officeDocument/2006/relationships/image" Target="../media/image1286.png"/><Relationship Id="rId82" Type="http://schemas.openxmlformats.org/officeDocument/2006/relationships/customXml" Target="../ink/ink1817.xml"/><Relationship Id="rId199" Type="http://schemas.openxmlformats.org/officeDocument/2006/relationships/image" Target="../media/image1596.png"/><Relationship Id="rId203" Type="http://schemas.openxmlformats.org/officeDocument/2006/relationships/image" Target="../media/image1598.png"/><Relationship Id="rId19" Type="http://schemas.openxmlformats.org/officeDocument/2006/relationships/image" Target="../media/image1250.png"/><Relationship Id="rId224" Type="http://schemas.openxmlformats.org/officeDocument/2006/relationships/customXml" Target="../ink/ink1888.xml"/><Relationship Id="rId245" Type="http://schemas.openxmlformats.org/officeDocument/2006/relationships/image" Target="../media/image1619.png"/><Relationship Id="rId266" Type="http://schemas.openxmlformats.org/officeDocument/2006/relationships/customXml" Target="../ink/ink1909.xml"/><Relationship Id="rId30" Type="http://schemas.openxmlformats.org/officeDocument/2006/relationships/customXml" Target="../ink/ink1791.xml"/><Relationship Id="rId105" Type="http://schemas.openxmlformats.org/officeDocument/2006/relationships/image" Target="../media/image1542.png"/><Relationship Id="rId126" Type="http://schemas.openxmlformats.org/officeDocument/2006/relationships/customXml" Target="../ink/ink1839.xml"/><Relationship Id="rId147" Type="http://schemas.openxmlformats.org/officeDocument/2006/relationships/image" Target="../media/image1570.png"/><Relationship Id="rId168" Type="http://schemas.openxmlformats.org/officeDocument/2006/relationships/customXml" Target="../ink/ink1860.xml"/><Relationship Id="rId51" Type="http://schemas.openxmlformats.org/officeDocument/2006/relationships/image" Target="../media/image1281.png"/><Relationship Id="rId72" Type="http://schemas.openxmlformats.org/officeDocument/2006/relationships/customXml" Target="../ink/ink1812.xml"/><Relationship Id="rId93" Type="http://schemas.openxmlformats.org/officeDocument/2006/relationships/image" Target="../media/image1415.png"/><Relationship Id="rId189" Type="http://schemas.openxmlformats.org/officeDocument/2006/relationships/image" Target="../media/image1591.png"/><Relationship Id="rId3" Type="http://schemas.openxmlformats.org/officeDocument/2006/relationships/image" Target="../media/image1240.png"/><Relationship Id="rId214" Type="http://schemas.openxmlformats.org/officeDocument/2006/relationships/customXml" Target="../ink/ink1883.xml"/><Relationship Id="rId235" Type="http://schemas.openxmlformats.org/officeDocument/2006/relationships/image" Target="../media/image1614.png"/><Relationship Id="rId256" Type="http://schemas.openxmlformats.org/officeDocument/2006/relationships/customXml" Target="../ink/ink1904.xml"/><Relationship Id="rId277" Type="http://schemas.openxmlformats.org/officeDocument/2006/relationships/image" Target="../media/image1635.png"/><Relationship Id="rId116" Type="http://schemas.openxmlformats.org/officeDocument/2006/relationships/customXml" Target="../ink/ink1834.xml"/><Relationship Id="rId137" Type="http://schemas.openxmlformats.org/officeDocument/2006/relationships/image" Target="../media/image1565.png"/><Relationship Id="rId158" Type="http://schemas.openxmlformats.org/officeDocument/2006/relationships/customXml" Target="../ink/ink1855.xml"/><Relationship Id="rId20" Type="http://schemas.openxmlformats.org/officeDocument/2006/relationships/customXml" Target="../ink/ink1786.xml"/><Relationship Id="rId41" Type="http://schemas.openxmlformats.org/officeDocument/2006/relationships/image" Target="../media/image1275.png"/><Relationship Id="rId62" Type="http://schemas.openxmlformats.org/officeDocument/2006/relationships/customXml" Target="../ink/ink1807.xml"/><Relationship Id="rId83" Type="http://schemas.openxmlformats.org/officeDocument/2006/relationships/image" Target="../media/image1564.png"/><Relationship Id="rId179" Type="http://schemas.openxmlformats.org/officeDocument/2006/relationships/image" Target="../media/image1586.png"/><Relationship Id="rId190" Type="http://schemas.openxmlformats.org/officeDocument/2006/relationships/customXml" Target="../ink/ink1871.xml"/><Relationship Id="rId204" Type="http://schemas.openxmlformats.org/officeDocument/2006/relationships/customXml" Target="../ink/ink1878.xml"/><Relationship Id="rId225" Type="http://schemas.openxmlformats.org/officeDocument/2006/relationships/image" Target="../media/image1609.png"/><Relationship Id="rId246" Type="http://schemas.openxmlformats.org/officeDocument/2006/relationships/customXml" Target="../ink/ink1899.xml"/><Relationship Id="rId267" Type="http://schemas.openxmlformats.org/officeDocument/2006/relationships/image" Target="../media/image1630.png"/><Relationship Id="rId106" Type="http://schemas.openxmlformats.org/officeDocument/2006/relationships/customXml" Target="../ink/ink1829.xml"/><Relationship Id="rId127" Type="http://schemas.openxmlformats.org/officeDocument/2006/relationships/image" Target="../media/image1553.png"/><Relationship Id="rId10" Type="http://schemas.openxmlformats.org/officeDocument/2006/relationships/customXml" Target="../ink/ink1781.xml"/><Relationship Id="rId31" Type="http://schemas.openxmlformats.org/officeDocument/2006/relationships/image" Target="../media/image1261.png"/><Relationship Id="rId52" Type="http://schemas.openxmlformats.org/officeDocument/2006/relationships/customXml" Target="../ink/ink1802.xml"/><Relationship Id="rId73" Type="http://schemas.openxmlformats.org/officeDocument/2006/relationships/image" Target="../media/image1559.png"/><Relationship Id="rId94" Type="http://schemas.openxmlformats.org/officeDocument/2006/relationships/customXml" Target="../ink/ink1823.xml"/><Relationship Id="rId148" Type="http://schemas.openxmlformats.org/officeDocument/2006/relationships/customXml" Target="../ink/ink1850.xml"/><Relationship Id="rId169" Type="http://schemas.openxmlformats.org/officeDocument/2006/relationships/image" Target="../media/image1581.png"/><Relationship Id="rId4" Type="http://schemas.openxmlformats.org/officeDocument/2006/relationships/customXml" Target="../ink/ink1778.xml"/><Relationship Id="rId180" Type="http://schemas.openxmlformats.org/officeDocument/2006/relationships/customXml" Target="../ink/ink1866.xml"/><Relationship Id="rId215" Type="http://schemas.openxmlformats.org/officeDocument/2006/relationships/image" Target="../media/image1604.png"/><Relationship Id="rId236" Type="http://schemas.openxmlformats.org/officeDocument/2006/relationships/customXml" Target="../ink/ink1894.xml"/><Relationship Id="rId257" Type="http://schemas.openxmlformats.org/officeDocument/2006/relationships/image" Target="../media/image1625.png"/><Relationship Id="rId278" Type="http://schemas.openxmlformats.org/officeDocument/2006/relationships/customXml" Target="../ink/ink1915.xml"/><Relationship Id="rId42" Type="http://schemas.openxmlformats.org/officeDocument/2006/relationships/customXml" Target="../ink/ink1797.xml"/><Relationship Id="rId84" Type="http://schemas.openxmlformats.org/officeDocument/2006/relationships/customXml" Target="../ink/ink1818.xml"/><Relationship Id="rId138" Type="http://schemas.openxmlformats.org/officeDocument/2006/relationships/customXml" Target="../ink/ink1845.xml"/><Relationship Id="rId191" Type="http://schemas.openxmlformats.org/officeDocument/2006/relationships/image" Target="../media/image1592.png"/><Relationship Id="rId205" Type="http://schemas.openxmlformats.org/officeDocument/2006/relationships/image" Target="../media/image1599.png"/><Relationship Id="rId247" Type="http://schemas.openxmlformats.org/officeDocument/2006/relationships/image" Target="../media/image1620.png"/><Relationship Id="rId107" Type="http://schemas.openxmlformats.org/officeDocument/2006/relationships/image" Target="../media/image1543.png"/><Relationship Id="rId11" Type="http://schemas.openxmlformats.org/officeDocument/2006/relationships/image" Target="../media/image1244.png"/><Relationship Id="rId53" Type="http://schemas.openxmlformats.org/officeDocument/2006/relationships/image" Target="../media/image1282.png"/><Relationship Id="rId149" Type="http://schemas.openxmlformats.org/officeDocument/2006/relationships/image" Target="../media/image1571.png"/><Relationship Id="rId95" Type="http://schemas.openxmlformats.org/officeDocument/2006/relationships/image" Target="../media/image1417.png"/><Relationship Id="rId160" Type="http://schemas.openxmlformats.org/officeDocument/2006/relationships/customXml" Target="../ink/ink1856.xml"/><Relationship Id="rId216" Type="http://schemas.openxmlformats.org/officeDocument/2006/relationships/customXml" Target="../ink/ink1884.xml"/><Relationship Id="rId258" Type="http://schemas.openxmlformats.org/officeDocument/2006/relationships/customXml" Target="../ink/ink1905.xml"/></Relationships>
</file>

<file path=ppt/slides/_rels/slide30.xml.rels><?xml version="1.0" encoding="UTF-8" standalone="yes"?>
<Relationships xmlns="http://schemas.openxmlformats.org/package/2006/relationships"><Relationship Id="rId117" Type="http://schemas.openxmlformats.org/officeDocument/2006/relationships/image" Target="../media/image1696.png"/><Relationship Id="rId299" Type="http://schemas.openxmlformats.org/officeDocument/2006/relationships/image" Target="../media/image1787.png"/><Relationship Id="rId21" Type="http://schemas.openxmlformats.org/officeDocument/2006/relationships/image" Target="../media/image1648.png"/><Relationship Id="rId63" Type="http://schemas.openxmlformats.org/officeDocument/2006/relationships/image" Target="../media/image1669.png"/><Relationship Id="rId159" Type="http://schemas.openxmlformats.org/officeDocument/2006/relationships/image" Target="../media/image1717.png"/><Relationship Id="rId324" Type="http://schemas.openxmlformats.org/officeDocument/2006/relationships/customXml" Target="../ink/ink2079.xml"/><Relationship Id="rId170" Type="http://schemas.openxmlformats.org/officeDocument/2006/relationships/customXml" Target="../ink/ink2002.xml"/><Relationship Id="rId226" Type="http://schemas.openxmlformats.org/officeDocument/2006/relationships/customXml" Target="../ink/ink2030.xml"/><Relationship Id="rId268" Type="http://schemas.openxmlformats.org/officeDocument/2006/relationships/customXml" Target="../ink/ink2051.xml"/><Relationship Id="rId32" Type="http://schemas.openxmlformats.org/officeDocument/2006/relationships/customXml" Target="../ink/ink1933.xml"/><Relationship Id="rId74" Type="http://schemas.openxmlformats.org/officeDocument/2006/relationships/customXml" Target="../ink/ink1954.xml"/><Relationship Id="rId128" Type="http://schemas.openxmlformats.org/officeDocument/2006/relationships/customXml" Target="../ink/ink1981.xml"/><Relationship Id="rId335" Type="http://schemas.openxmlformats.org/officeDocument/2006/relationships/image" Target="../media/image1805.png"/><Relationship Id="rId5" Type="http://schemas.openxmlformats.org/officeDocument/2006/relationships/image" Target="../media/image1640.png"/><Relationship Id="rId181" Type="http://schemas.openxmlformats.org/officeDocument/2006/relationships/image" Target="../media/image1728.png"/><Relationship Id="rId237" Type="http://schemas.openxmlformats.org/officeDocument/2006/relationships/image" Target="../media/image1756.png"/><Relationship Id="rId279" Type="http://schemas.openxmlformats.org/officeDocument/2006/relationships/image" Target="../media/image1777.png"/><Relationship Id="rId43" Type="http://schemas.openxmlformats.org/officeDocument/2006/relationships/image" Target="../media/image1659.png"/><Relationship Id="rId139" Type="http://schemas.openxmlformats.org/officeDocument/2006/relationships/image" Target="../media/image1707.png"/><Relationship Id="rId290" Type="http://schemas.openxmlformats.org/officeDocument/2006/relationships/customXml" Target="../ink/ink2062.xml"/><Relationship Id="rId304" Type="http://schemas.openxmlformats.org/officeDocument/2006/relationships/customXml" Target="../ink/ink2069.xml"/><Relationship Id="rId85" Type="http://schemas.openxmlformats.org/officeDocument/2006/relationships/image" Target="../media/image1680.png"/><Relationship Id="rId150" Type="http://schemas.openxmlformats.org/officeDocument/2006/relationships/customXml" Target="../ink/ink1992.xml"/><Relationship Id="rId192" Type="http://schemas.openxmlformats.org/officeDocument/2006/relationships/customXml" Target="../ink/ink2013.xml"/><Relationship Id="rId206" Type="http://schemas.openxmlformats.org/officeDocument/2006/relationships/customXml" Target="../ink/ink2020.xml"/><Relationship Id="rId248" Type="http://schemas.openxmlformats.org/officeDocument/2006/relationships/customXml" Target="../ink/ink2041.xml"/><Relationship Id="rId12" Type="http://schemas.openxmlformats.org/officeDocument/2006/relationships/customXml" Target="../ink/ink1923.xml"/><Relationship Id="rId108" Type="http://schemas.openxmlformats.org/officeDocument/2006/relationships/customXml" Target="../ink/ink1971.xml"/><Relationship Id="rId315" Type="http://schemas.openxmlformats.org/officeDocument/2006/relationships/image" Target="../media/image1795.png"/><Relationship Id="rId54" Type="http://schemas.openxmlformats.org/officeDocument/2006/relationships/customXml" Target="../ink/ink1944.xml"/><Relationship Id="rId96" Type="http://schemas.openxmlformats.org/officeDocument/2006/relationships/customXml" Target="../ink/ink1965.xml"/><Relationship Id="rId161" Type="http://schemas.openxmlformats.org/officeDocument/2006/relationships/image" Target="../media/image1718.png"/><Relationship Id="rId217" Type="http://schemas.openxmlformats.org/officeDocument/2006/relationships/image" Target="../media/image1746.png"/><Relationship Id="rId259" Type="http://schemas.openxmlformats.org/officeDocument/2006/relationships/image" Target="../media/image1767.png"/><Relationship Id="rId23" Type="http://schemas.openxmlformats.org/officeDocument/2006/relationships/image" Target="../media/image1649.png"/><Relationship Id="rId119" Type="http://schemas.openxmlformats.org/officeDocument/2006/relationships/image" Target="../media/image1697.png"/><Relationship Id="rId270" Type="http://schemas.openxmlformats.org/officeDocument/2006/relationships/customXml" Target="../ink/ink2052.xml"/><Relationship Id="rId326" Type="http://schemas.openxmlformats.org/officeDocument/2006/relationships/customXml" Target="../ink/ink2080.xml"/><Relationship Id="rId65" Type="http://schemas.openxmlformats.org/officeDocument/2006/relationships/image" Target="../media/image1670.png"/><Relationship Id="rId130" Type="http://schemas.openxmlformats.org/officeDocument/2006/relationships/customXml" Target="../ink/ink1982.xml"/><Relationship Id="rId172" Type="http://schemas.openxmlformats.org/officeDocument/2006/relationships/customXml" Target="../ink/ink2003.xml"/><Relationship Id="rId228" Type="http://schemas.openxmlformats.org/officeDocument/2006/relationships/customXml" Target="../ink/ink2031.xml"/><Relationship Id="rId281" Type="http://schemas.openxmlformats.org/officeDocument/2006/relationships/image" Target="../media/image1778.png"/><Relationship Id="rId34" Type="http://schemas.openxmlformats.org/officeDocument/2006/relationships/customXml" Target="../ink/ink1934.xml"/><Relationship Id="rId76" Type="http://schemas.openxmlformats.org/officeDocument/2006/relationships/customXml" Target="../ink/ink1955.xml"/><Relationship Id="rId141" Type="http://schemas.openxmlformats.org/officeDocument/2006/relationships/image" Target="../media/image1708.png"/><Relationship Id="rId7" Type="http://schemas.openxmlformats.org/officeDocument/2006/relationships/image" Target="../media/image1641.png"/><Relationship Id="rId183" Type="http://schemas.openxmlformats.org/officeDocument/2006/relationships/image" Target="../media/image1729.png"/><Relationship Id="rId239" Type="http://schemas.openxmlformats.org/officeDocument/2006/relationships/image" Target="../media/image1757.png"/><Relationship Id="rId250" Type="http://schemas.openxmlformats.org/officeDocument/2006/relationships/customXml" Target="../ink/ink2042.xml"/><Relationship Id="rId292" Type="http://schemas.openxmlformats.org/officeDocument/2006/relationships/customXml" Target="../ink/ink2063.xml"/><Relationship Id="rId306" Type="http://schemas.openxmlformats.org/officeDocument/2006/relationships/customXml" Target="../ink/ink2070.xml"/><Relationship Id="rId24" Type="http://schemas.openxmlformats.org/officeDocument/2006/relationships/customXml" Target="../ink/ink1929.xml"/><Relationship Id="rId45" Type="http://schemas.openxmlformats.org/officeDocument/2006/relationships/image" Target="../media/image1660.png"/><Relationship Id="rId66" Type="http://schemas.openxmlformats.org/officeDocument/2006/relationships/customXml" Target="../ink/ink1950.xml"/><Relationship Id="rId87" Type="http://schemas.openxmlformats.org/officeDocument/2006/relationships/image" Target="../media/image1681.png"/><Relationship Id="rId110" Type="http://schemas.openxmlformats.org/officeDocument/2006/relationships/customXml" Target="../ink/ink1972.xml"/><Relationship Id="rId131" Type="http://schemas.openxmlformats.org/officeDocument/2006/relationships/image" Target="../media/image1703.png"/><Relationship Id="rId327" Type="http://schemas.openxmlformats.org/officeDocument/2006/relationships/image" Target="../media/image1801.png"/><Relationship Id="rId152" Type="http://schemas.openxmlformats.org/officeDocument/2006/relationships/customXml" Target="../ink/ink1993.xml"/><Relationship Id="rId173" Type="http://schemas.openxmlformats.org/officeDocument/2006/relationships/image" Target="../media/image1724.png"/><Relationship Id="rId194" Type="http://schemas.openxmlformats.org/officeDocument/2006/relationships/customXml" Target="../ink/ink2014.xml"/><Relationship Id="rId208" Type="http://schemas.openxmlformats.org/officeDocument/2006/relationships/customXml" Target="../ink/ink2021.xml"/><Relationship Id="rId229" Type="http://schemas.openxmlformats.org/officeDocument/2006/relationships/image" Target="../media/image1752.png"/><Relationship Id="rId240" Type="http://schemas.openxmlformats.org/officeDocument/2006/relationships/customXml" Target="../ink/ink2037.xml"/><Relationship Id="rId261" Type="http://schemas.openxmlformats.org/officeDocument/2006/relationships/image" Target="../media/image1768.png"/><Relationship Id="rId14" Type="http://schemas.openxmlformats.org/officeDocument/2006/relationships/customXml" Target="../ink/ink1924.xml"/><Relationship Id="rId35" Type="http://schemas.openxmlformats.org/officeDocument/2006/relationships/image" Target="../media/image1655.png"/><Relationship Id="rId56" Type="http://schemas.openxmlformats.org/officeDocument/2006/relationships/customXml" Target="../ink/ink1945.xml"/><Relationship Id="rId77" Type="http://schemas.openxmlformats.org/officeDocument/2006/relationships/image" Target="../media/image1676.png"/><Relationship Id="rId100" Type="http://schemas.openxmlformats.org/officeDocument/2006/relationships/customXml" Target="../ink/ink1967.xml"/><Relationship Id="rId282" Type="http://schemas.openxmlformats.org/officeDocument/2006/relationships/customXml" Target="../ink/ink2058.xml"/><Relationship Id="rId317" Type="http://schemas.openxmlformats.org/officeDocument/2006/relationships/image" Target="../media/image1796.png"/><Relationship Id="rId8" Type="http://schemas.openxmlformats.org/officeDocument/2006/relationships/customXml" Target="../ink/ink1921.xml"/><Relationship Id="rId98" Type="http://schemas.openxmlformats.org/officeDocument/2006/relationships/customXml" Target="../ink/ink1966.xml"/><Relationship Id="rId121" Type="http://schemas.openxmlformats.org/officeDocument/2006/relationships/image" Target="../media/image1698.png"/><Relationship Id="rId142" Type="http://schemas.openxmlformats.org/officeDocument/2006/relationships/customXml" Target="../ink/ink1988.xml"/><Relationship Id="rId163" Type="http://schemas.openxmlformats.org/officeDocument/2006/relationships/image" Target="../media/image1719.png"/><Relationship Id="rId184" Type="http://schemas.openxmlformats.org/officeDocument/2006/relationships/customXml" Target="../ink/ink2009.xml"/><Relationship Id="rId219" Type="http://schemas.openxmlformats.org/officeDocument/2006/relationships/image" Target="../media/image1747.png"/><Relationship Id="rId230" Type="http://schemas.openxmlformats.org/officeDocument/2006/relationships/customXml" Target="../ink/ink2032.xml"/><Relationship Id="rId251" Type="http://schemas.openxmlformats.org/officeDocument/2006/relationships/image" Target="../media/image1763.png"/><Relationship Id="rId25" Type="http://schemas.openxmlformats.org/officeDocument/2006/relationships/image" Target="../media/image1650.png"/><Relationship Id="rId46" Type="http://schemas.openxmlformats.org/officeDocument/2006/relationships/customXml" Target="../ink/ink1940.xml"/><Relationship Id="rId67" Type="http://schemas.openxmlformats.org/officeDocument/2006/relationships/image" Target="../media/image1671.png"/><Relationship Id="rId272" Type="http://schemas.openxmlformats.org/officeDocument/2006/relationships/customXml" Target="../ink/ink2053.xml"/><Relationship Id="rId293" Type="http://schemas.openxmlformats.org/officeDocument/2006/relationships/image" Target="../media/image1784.png"/><Relationship Id="rId307" Type="http://schemas.openxmlformats.org/officeDocument/2006/relationships/image" Target="../media/image1791.png"/><Relationship Id="rId328" Type="http://schemas.openxmlformats.org/officeDocument/2006/relationships/customXml" Target="../ink/ink2081.xml"/><Relationship Id="rId88" Type="http://schemas.openxmlformats.org/officeDocument/2006/relationships/customXml" Target="../ink/ink1961.xml"/><Relationship Id="rId111" Type="http://schemas.openxmlformats.org/officeDocument/2006/relationships/image" Target="../media/image1693.png"/><Relationship Id="rId132" Type="http://schemas.openxmlformats.org/officeDocument/2006/relationships/customXml" Target="../ink/ink1983.xml"/><Relationship Id="rId153" Type="http://schemas.openxmlformats.org/officeDocument/2006/relationships/image" Target="../media/image1714.png"/><Relationship Id="rId174" Type="http://schemas.openxmlformats.org/officeDocument/2006/relationships/customXml" Target="../ink/ink2004.xml"/><Relationship Id="rId195" Type="http://schemas.openxmlformats.org/officeDocument/2006/relationships/image" Target="../media/image1735.png"/><Relationship Id="rId209" Type="http://schemas.openxmlformats.org/officeDocument/2006/relationships/image" Target="../media/image1742.png"/><Relationship Id="rId220" Type="http://schemas.openxmlformats.org/officeDocument/2006/relationships/customXml" Target="../ink/ink2027.xml"/><Relationship Id="rId241" Type="http://schemas.openxmlformats.org/officeDocument/2006/relationships/image" Target="../media/image1758.png"/><Relationship Id="rId15" Type="http://schemas.openxmlformats.org/officeDocument/2006/relationships/image" Target="../media/image1645.png"/><Relationship Id="rId36" Type="http://schemas.openxmlformats.org/officeDocument/2006/relationships/customXml" Target="../ink/ink1935.xml"/><Relationship Id="rId57" Type="http://schemas.openxmlformats.org/officeDocument/2006/relationships/image" Target="../media/image1666.png"/><Relationship Id="rId262" Type="http://schemas.openxmlformats.org/officeDocument/2006/relationships/customXml" Target="../ink/ink2048.xml"/><Relationship Id="rId283" Type="http://schemas.openxmlformats.org/officeDocument/2006/relationships/image" Target="../media/image1779.png"/><Relationship Id="rId318" Type="http://schemas.openxmlformats.org/officeDocument/2006/relationships/customXml" Target="../ink/ink2076.xml"/><Relationship Id="rId78" Type="http://schemas.openxmlformats.org/officeDocument/2006/relationships/customXml" Target="../ink/ink1956.xml"/><Relationship Id="rId99" Type="http://schemas.openxmlformats.org/officeDocument/2006/relationships/image" Target="../media/image1687.png"/><Relationship Id="rId101" Type="http://schemas.openxmlformats.org/officeDocument/2006/relationships/image" Target="../media/image1688.png"/><Relationship Id="rId122" Type="http://schemas.openxmlformats.org/officeDocument/2006/relationships/customXml" Target="../ink/ink1978.xml"/><Relationship Id="rId143" Type="http://schemas.openxmlformats.org/officeDocument/2006/relationships/image" Target="../media/image1709.png"/><Relationship Id="rId164" Type="http://schemas.openxmlformats.org/officeDocument/2006/relationships/customXml" Target="../ink/ink1999.xml"/><Relationship Id="rId185" Type="http://schemas.openxmlformats.org/officeDocument/2006/relationships/image" Target="../media/image1730.png"/><Relationship Id="rId9" Type="http://schemas.openxmlformats.org/officeDocument/2006/relationships/image" Target="../media/image1642.png"/><Relationship Id="rId210" Type="http://schemas.openxmlformats.org/officeDocument/2006/relationships/customXml" Target="../ink/ink2022.xml"/><Relationship Id="rId26" Type="http://schemas.openxmlformats.org/officeDocument/2006/relationships/customXml" Target="../ink/ink1930.xml"/><Relationship Id="rId231" Type="http://schemas.openxmlformats.org/officeDocument/2006/relationships/image" Target="../media/image1753.png"/><Relationship Id="rId252" Type="http://schemas.openxmlformats.org/officeDocument/2006/relationships/customXml" Target="../ink/ink2043.xml"/><Relationship Id="rId273" Type="http://schemas.openxmlformats.org/officeDocument/2006/relationships/image" Target="../media/image1774.png"/><Relationship Id="rId294" Type="http://schemas.openxmlformats.org/officeDocument/2006/relationships/customXml" Target="../ink/ink2064.xml"/><Relationship Id="rId308" Type="http://schemas.openxmlformats.org/officeDocument/2006/relationships/customXml" Target="../ink/ink2071.xml"/><Relationship Id="rId329" Type="http://schemas.openxmlformats.org/officeDocument/2006/relationships/image" Target="../media/image1802.png"/><Relationship Id="rId47" Type="http://schemas.openxmlformats.org/officeDocument/2006/relationships/image" Target="../media/image1661.png"/><Relationship Id="rId68" Type="http://schemas.openxmlformats.org/officeDocument/2006/relationships/customXml" Target="../ink/ink1951.xml"/><Relationship Id="rId89" Type="http://schemas.openxmlformats.org/officeDocument/2006/relationships/image" Target="../media/image1682.png"/><Relationship Id="rId112" Type="http://schemas.openxmlformats.org/officeDocument/2006/relationships/customXml" Target="../ink/ink1973.xml"/><Relationship Id="rId133" Type="http://schemas.openxmlformats.org/officeDocument/2006/relationships/image" Target="../media/image1704.png"/><Relationship Id="rId154" Type="http://schemas.openxmlformats.org/officeDocument/2006/relationships/customXml" Target="../ink/ink1994.xml"/><Relationship Id="rId175" Type="http://schemas.openxmlformats.org/officeDocument/2006/relationships/image" Target="../media/image1725.png"/><Relationship Id="rId196" Type="http://schemas.openxmlformats.org/officeDocument/2006/relationships/customXml" Target="../ink/ink2015.xml"/><Relationship Id="rId200" Type="http://schemas.openxmlformats.org/officeDocument/2006/relationships/customXml" Target="../ink/ink2017.xml"/><Relationship Id="rId16" Type="http://schemas.openxmlformats.org/officeDocument/2006/relationships/customXml" Target="../ink/ink1925.xml"/><Relationship Id="rId221" Type="http://schemas.openxmlformats.org/officeDocument/2006/relationships/image" Target="../media/image1748.png"/><Relationship Id="rId242" Type="http://schemas.openxmlformats.org/officeDocument/2006/relationships/customXml" Target="../ink/ink2038.xml"/><Relationship Id="rId263" Type="http://schemas.openxmlformats.org/officeDocument/2006/relationships/image" Target="../media/image1769.png"/><Relationship Id="rId284" Type="http://schemas.openxmlformats.org/officeDocument/2006/relationships/customXml" Target="../ink/ink2059.xml"/><Relationship Id="rId319" Type="http://schemas.openxmlformats.org/officeDocument/2006/relationships/image" Target="../media/image1797.png"/><Relationship Id="rId37" Type="http://schemas.openxmlformats.org/officeDocument/2006/relationships/image" Target="../media/image1656.png"/><Relationship Id="rId58" Type="http://schemas.openxmlformats.org/officeDocument/2006/relationships/customXml" Target="../ink/ink1946.xml"/><Relationship Id="rId79" Type="http://schemas.openxmlformats.org/officeDocument/2006/relationships/image" Target="../media/image1677.png"/><Relationship Id="rId102" Type="http://schemas.openxmlformats.org/officeDocument/2006/relationships/customXml" Target="../ink/ink1968.xml"/><Relationship Id="rId123" Type="http://schemas.openxmlformats.org/officeDocument/2006/relationships/image" Target="../media/image1699.png"/><Relationship Id="rId144" Type="http://schemas.openxmlformats.org/officeDocument/2006/relationships/customXml" Target="../ink/ink1989.xml"/><Relationship Id="rId330" Type="http://schemas.openxmlformats.org/officeDocument/2006/relationships/customXml" Target="../ink/ink2082.xml"/><Relationship Id="rId90" Type="http://schemas.openxmlformats.org/officeDocument/2006/relationships/customXml" Target="../ink/ink1962.xml"/><Relationship Id="rId165" Type="http://schemas.openxmlformats.org/officeDocument/2006/relationships/image" Target="../media/image1720.png"/><Relationship Id="rId186" Type="http://schemas.openxmlformats.org/officeDocument/2006/relationships/customXml" Target="../ink/ink2010.xml"/><Relationship Id="rId211" Type="http://schemas.openxmlformats.org/officeDocument/2006/relationships/image" Target="../media/image1743.png"/><Relationship Id="rId232" Type="http://schemas.openxmlformats.org/officeDocument/2006/relationships/customXml" Target="../ink/ink2033.xml"/><Relationship Id="rId253" Type="http://schemas.openxmlformats.org/officeDocument/2006/relationships/image" Target="../media/image1764.png"/><Relationship Id="rId274" Type="http://schemas.openxmlformats.org/officeDocument/2006/relationships/customXml" Target="../ink/ink2054.xml"/><Relationship Id="rId295" Type="http://schemas.openxmlformats.org/officeDocument/2006/relationships/image" Target="../media/image1785.png"/><Relationship Id="rId309" Type="http://schemas.openxmlformats.org/officeDocument/2006/relationships/image" Target="../media/image1792.png"/><Relationship Id="rId27" Type="http://schemas.openxmlformats.org/officeDocument/2006/relationships/image" Target="../media/image1651.png"/><Relationship Id="rId48" Type="http://schemas.openxmlformats.org/officeDocument/2006/relationships/customXml" Target="../ink/ink1941.xml"/><Relationship Id="rId69" Type="http://schemas.openxmlformats.org/officeDocument/2006/relationships/image" Target="../media/image1672.png"/><Relationship Id="rId113" Type="http://schemas.openxmlformats.org/officeDocument/2006/relationships/image" Target="../media/image1694.png"/><Relationship Id="rId134" Type="http://schemas.openxmlformats.org/officeDocument/2006/relationships/customXml" Target="../ink/ink1984.xml"/><Relationship Id="rId320" Type="http://schemas.openxmlformats.org/officeDocument/2006/relationships/customXml" Target="../ink/ink2077.xml"/><Relationship Id="rId80" Type="http://schemas.openxmlformats.org/officeDocument/2006/relationships/customXml" Target="../ink/ink1957.xml"/><Relationship Id="rId155" Type="http://schemas.openxmlformats.org/officeDocument/2006/relationships/image" Target="../media/image1715.png"/><Relationship Id="rId176" Type="http://schemas.openxmlformats.org/officeDocument/2006/relationships/customXml" Target="../ink/ink2005.xml"/><Relationship Id="rId197" Type="http://schemas.openxmlformats.org/officeDocument/2006/relationships/image" Target="../media/image1736.png"/><Relationship Id="rId201" Type="http://schemas.openxmlformats.org/officeDocument/2006/relationships/image" Target="../media/image1738.png"/><Relationship Id="rId222" Type="http://schemas.openxmlformats.org/officeDocument/2006/relationships/customXml" Target="../ink/ink2028.xml"/><Relationship Id="rId243" Type="http://schemas.openxmlformats.org/officeDocument/2006/relationships/image" Target="../media/image1759.png"/><Relationship Id="rId264" Type="http://schemas.openxmlformats.org/officeDocument/2006/relationships/customXml" Target="../ink/ink2049.xml"/><Relationship Id="rId285" Type="http://schemas.openxmlformats.org/officeDocument/2006/relationships/image" Target="../media/image1780.png"/><Relationship Id="rId17" Type="http://schemas.openxmlformats.org/officeDocument/2006/relationships/image" Target="../media/image1646.png"/><Relationship Id="rId38" Type="http://schemas.openxmlformats.org/officeDocument/2006/relationships/customXml" Target="../ink/ink1936.xml"/><Relationship Id="rId59" Type="http://schemas.openxmlformats.org/officeDocument/2006/relationships/image" Target="../media/image1667.png"/><Relationship Id="rId103" Type="http://schemas.openxmlformats.org/officeDocument/2006/relationships/image" Target="../media/image1689.png"/><Relationship Id="rId124" Type="http://schemas.openxmlformats.org/officeDocument/2006/relationships/customXml" Target="../ink/ink1979.xml"/><Relationship Id="rId310" Type="http://schemas.openxmlformats.org/officeDocument/2006/relationships/customXml" Target="../ink/ink2072.xml"/><Relationship Id="rId70" Type="http://schemas.openxmlformats.org/officeDocument/2006/relationships/customXml" Target="../ink/ink1952.xml"/><Relationship Id="rId91" Type="http://schemas.openxmlformats.org/officeDocument/2006/relationships/image" Target="../media/image1683.png"/><Relationship Id="rId145" Type="http://schemas.openxmlformats.org/officeDocument/2006/relationships/image" Target="../media/image1710.png"/><Relationship Id="rId166" Type="http://schemas.openxmlformats.org/officeDocument/2006/relationships/customXml" Target="../ink/ink2000.xml"/><Relationship Id="rId187" Type="http://schemas.openxmlformats.org/officeDocument/2006/relationships/image" Target="../media/image1731.png"/><Relationship Id="rId331" Type="http://schemas.openxmlformats.org/officeDocument/2006/relationships/image" Target="../media/image1803.png"/><Relationship Id="rId1" Type="http://schemas.openxmlformats.org/officeDocument/2006/relationships/slideLayout" Target="../slideLayouts/slideLayout2.xml"/><Relationship Id="rId212" Type="http://schemas.openxmlformats.org/officeDocument/2006/relationships/customXml" Target="../ink/ink2023.xml"/><Relationship Id="rId233" Type="http://schemas.openxmlformats.org/officeDocument/2006/relationships/image" Target="../media/image1754.png"/><Relationship Id="rId254" Type="http://schemas.openxmlformats.org/officeDocument/2006/relationships/customXml" Target="../ink/ink2044.xml"/><Relationship Id="rId28" Type="http://schemas.openxmlformats.org/officeDocument/2006/relationships/customXml" Target="../ink/ink1931.xml"/><Relationship Id="rId49" Type="http://schemas.openxmlformats.org/officeDocument/2006/relationships/image" Target="../media/image1662.png"/><Relationship Id="rId114" Type="http://schemas.openxmlformats.org/officeDocument/2006/relationships/customXml" Target="../ink/ink1974.xml"/><Relationship Id="rId275" Type="http://schemas.openxmlformats.org/officeDocument/2006/relationships/image" Target="../media/image1775.png"/><Relationship Id="rId296" Type="http://schemas.openxmlformats.org/officeDocument/2006/relationships/customXml" Target="../ink/ink2065.xml"/><Relationship Id="rId300" Type="http://schemas.openxmlformats.org/officeDocument/2006/relationships/customXml" Target="../ink/ink2067.xml"/><Relationship Id="rId60" Type="http://schemas.openxmlformats.org/officeDocument/2006/relationships/customXml" Target="../ink/ink1947.xml"/><Relationship Id="rId81" Type="http://schemas.openxmlformats.org/officeDocument/2006/relationships/image" Target="../media/image1678.png"/><Relationship Id="rId135" Type="http://schemas.openxmlformats.org/officeDocument/2006/relationships/image" Target="../media/image1705.png"/><Relationship Id="rId156" Type="http://schemas.openxmlformats.org/officeDocument/2006/relationships/customXml" Target="../ink/ink1995.xml"/><Relationship Id="rId177" Type="http://schemas.openxmlformats.org/officeDocument/2006/relationships/image" Target="../media/image1726.png"/><Relationship Id="rId198" Type="http://schemas.openxmlformats.org/officeDocument/2006/relationships/customXml" Target="../ink/ink2016.xml"/><Relationship Id="rId321" Type="http://schemas.openxmlformats.org/officeDocument/2006/relationships/image" Target="../media/image1798.png"/><Relationship Id="rId202" Type="http://schemas.openxmlformats.org/officeDocument/2006/relationships/customXml" Target="../ink/ink2018.xml"/><Relationship Id="rId223" Type="http://schemas.openxmlformats.org/officeDocument/2006/relationships/image" Target="../media/image1749.png"/><Relationship Id="rId244" Type="http://schemas.openxmlformats.org/officeDocument/2006/relationships/customXml" Target="../ink/ink2039.xml"/><Relationship Id="rId18" Type="http://schemas.openxmlformats.org/officeDocument/2006/relationships/customXml" Target="../ink/ink1926.xml"/><Relationship Id="rId39" Type="http://schemas.openxmlformats.org/officeDocument/2006/relationships/image" Target="../media/image1657.png"/><Relationship Id="rId265" Type="http://schemas.openxmlformats.org/officeDocument/2006/relationships/image" Target="../media/image1770.png"/><Relationship Id="rId286" Type="http://schemas.openxmlformats.org/officeDocument/2006/relationships/customXml" Target="../ink/ink2060.xml"/><Relationship Id="rId50" Type="http://schemas.openxmlformats.org/officeDocument/2006/relationships/customXml" Target="../ink/ink1942.xml"/><Relationship Id="rId104" Type="http://schemas.openxmlformats.org/officeDocument/2006/relationships/customXml" Target="../ink/ink1969.xml"/><Relationship Id="rId125" Type="http://schemas.openxmlformats.org/officeDocument/2006/relationships/image" Target="../media/image1700.png"/><Relationship Id="rId146" Type="http://schemas.openxmlformats.org/officeDocument/2006/relationships/customXml" Target="../ink/ink1990.xml"/><Relationship Id="rId167" Type="http://schemas.openxmlformats.org/officeDocument/2006/relationships/image" Target="../media/image1721.png"/><Relationship Id="rId188" Type="http://schemas.openxmlformats.org/officeDocument/2006/relationships/customXml" Target="../ink/ink2011.xml"/><Relationship Id="rId311" Type="http://schemas.openxmlformats.org/officeDocument/2006/relationships/image" Target="../media/image1793.png"/><Relationship Id="rId332" Type="http://schemas.openxmlformats.org/officeDocument/2006/relationships/customXml" Target="../ink/ink2083.xml"/><Relationship Id="rId71" Type="http://schemas.openxmlformats.org/officeDocument/2006/relationships/image" Target="../media/image1673.png"/><Relationship Id="rId92" Type="http://schemas.openxmlformats.org/officeDocument/2006/relationships/customXml" Target="../ink/ink1963.xml"/><Relationship Id="rId213" Type="http://schemas.openxmlformats.org/officeDocument/2006/relationships/image" Target="../media/image1744.png"/><Relationship Id="rId234" Type="http://schemas.openxmlformats.org/officeDocument/2006/relationships/customXml" Target="../ink/ink2034.xml"/><Relationship Id="rId2" Type="http://schemas.openxmlformats.org/officeDocument/2006/relationships/customXml" Target="../ink/ink1918.xml"/><Relationship Id="rId29" Type="http://schemas.openxmlformats.org/officeDocument/2006/relationships/image" Target="../media/image1652.png"/><Relationship Id="rId255" Type="http://schemas.openxmlformats.org/officeDocument/2006/relationships/image" Target="../media/image1765.png"/><Relationship Id="rId276" Type="http://schemas.openxmlformats.org/officeDocument/2006/relationships/customXml" Target="../ink/ink2055.xml"/><Relationship Id="rId297" Type="http://schemas.openxmlformats.org/officeDocument/2006/relationships/image" Target="../media/image1786.png"/><Relationship Id="rId40" Type="http://schemas.openxmlformats.org/officeDocument/2006/relationships/customXml" Target="../ink/ink1937.xml"/><Relationship Id="rId115" Type="http://schemas.openxmlformats.org/officeDocument/2006/relationships/image" Target="../media/image1695.png"/><Relationship Id="rId136" Type="http://schemas.openxmlformats.org/officeDocument/2006/relationships/customXml" Target="../ink/ink1985.xml"/><Relationship Id="rId157" Type="http://schemas.openxmlformats.org/officeDocument/2006/relationships/image" Target="../media/image1716.png"/><Relationship Id="rId178" Type="http://schemas.openxmlformats.org/officeDocument/2006/relationships/customXml" Target="../ink/ink2006.xml"/><Relationship Id="rId301" Type="http://schemas.openxmlformats.org/officeDocument/2006/relationships/image" Target="../media/image1788.png"/><Relationship Id="rId322" Type="http://schemas.openxmlformats.org/officeDocument/2006/relationships/customXml" Target="../ink/ink2078.xml"/><Relationship Id="rId61" Type="http://schemas.openxmlformats.org/officeDocument/2006/relationships/image" Target="../media/image1668.png"/><Relationship Id="rId82" Type="http://schemas.openxmlformats.org/officeDocument/2006/relationships/customXml" Target="../ink/ink1958.xml"/><Relationship Id="rId199" Type="http://schemas.openxmlformats.org/officeDocument/2006/relationships/image" Target="../media/image1737.png"/><Relationship Id="rId203" Type="http://schemas.openxmlformats.org/officeDocument/2006/relationships/image" Target="../media/image1739.png"/><Relationship Id="rId19" Type="http://schemas.openxmlformats.org/officeDocument/2006/relationships/image" Target="../media/image1647.png"/><Relationship Id="rId224" Type="http://schemas.openxmlformats.org/officeDocument/2006/relationships/customXml" Target="../ink/ink2029.xml"/><Relationship Id="rId245" Type="http://schemas.openxmlformats.org/officeDocument/2006/relationships/image" Target="../media/image1760.png"/><Relationship Id="rId266" Type="http://schemas.openxmlformats.org/officeDocument/2006/relationships/customXml" Target="../ink/ink2050.xml"/><Relationship Id="rId287" Type="http://schemas.openxmlformats.org/officeDocument/2006/relationships/image" Target="../media/image1781.png"/><Relationship Id="rId30" Type="http://schemas.openxmlformats.org/officeDocument/2006/relationships/customXml" Target="../ink/ink1932.xml"/><Relationship Id="rId105" Type="http://schemas.openxmlformats.org/officeDocument/2006/relationships/image" Target="../media/image1690.png"/><Relationship Id="rId126" Type="http://schemas.openxmlformats.org/officeDocument/2006/relationships/customXml" Target="../ink/ink1980.xml"/><Relationship Id="rId147" Type="http://schemas.openxmlformats.org/officeDocument/2006/relationships/image" Target="../media/image1711.png"/><Relationship Id="rId168" Type="http://schemas.openxmlformats.org/officeDocument/2006/relationships/customXml" Target="../ink/ink2001.xml"/><Relationship Id="rId312" Type="http://schemas.openxmlformats.org/officeDocument/2006/relationships/customXml" Target="../ink/ink2073.xml"/><Relationship Id="rId333" Type="http://schemas.openxmlformats.org/officeDocument/2006/relationships/image" Target="../media/image1804.png"/><Relationship Id="rId51" Type="http://schemas.openxmlformats.org/officeDocument/2006/relationships/image" Target="../media/image1663.png"/><Relationship Id="rId72" Type="http://schemas.openxmlformats.org/officeDocument/2006/relationships/customXml" Target="../ink/ink1953.xml"/><Relationship Id="rId93" Type="http://schemas.openxmlformats.org/officeDocument/2006/relationships/image" Target="../media/image1684.png"/><Relationship Id="rId189" Type="http://schemas.openxmlformats.org/officeDocument/2006/relationships/image" Target="../media/image1732.png"/><Relationship Id="rId3" Type="http://schemas.openxmlformats.org/officeDocument/2006/relationships/image" Target="../media/image1639.png"/><Relationship Id="rId214" Type="http://schemas.openxmlformats.org/officeDocument/2006/relationships/customXml" Target="../ink/ink2024.xml"/><Relationship Id="rId235" Type="http://schemas.openxmlformats.org/officeDocument/2006/relationships/image" Target="../media/image1755.png"/><Relationship Id="rId256" Type="http://schemas.openxmlformats.org/officeDocument/2006/relationships/customXml" Target="../ink/ink2045.xml"/><Relationship Id="rId277" Type="http://schemas.openxmlformats.org/officeDocument/2006/relationships/image" Target="../media/image1776.png"/><Relationship Id="rId298" Type="http://schemas.openxmlformats.org/officeDocument/2006/relationships/customXml" Target="../ink/ink2066.xml"/><Relationship Id="rId116" Type="http://schemas.openxmlformats.org/officeDocument/2006/relationships/customXml" Target="../ink/ink1975.xml"/><Relationship Id="rId137" Type="http://schemas.openxmlformats.org/officeDocument/2006/relationships/image" Target="../media/image1706.png"/><Relationship Id="rId158" Type="http://schemas.openxmlformats.org/officeDocument/2006/relationships/customXml" Target="../ink/ink1996.xml"/><Relationship Id="rId302" Type="http://schemas.openxmlformats.org/officeDocument/2006/relationships/customXml" Target="../ink/ink2068.xml"/><Relationship Id="rId323" Type="http://schemas.openxmlformats.org/officeDocument/2006/relationships/image" Target="../media/image1799.png"/><Relationship Id="rId20" Type="http://schemas.openxmlformats.org/officeDocument/2006/relationships/customXml" Target="../ink/ink1927.xml"/><Relationship Id="rId41" Type="http://schemas.openxmlformats.org/officeDocument/2006/relationships/image" Target="../media/image1658.png"/><Relationship Id="rId62" Type="http://schemas.openxmlformats.org/officeDocument/2006/relationships/customXml" Target="../ink/ink1948.xml"/><Relationship Id="rId83" Type="http://schemas.openxmlformats.org/officeDocument/2006/relationships/image" Target="../media/image1679.png"/><Relationship Id="rId179" Type="http://schemas.openxmlformats.org/officeDocument/2006/relationships/image" Target="../media/image1727.png"/><Relationship Id="rId190" Type="http://schemas.openxmlformats.org/officeDocument/2006/relationships/customXml" Target="../ink/ink2012.xml"/><Relationship Id="rId204" Type="http://schemas.openxmlformats.org/officeDocument/2006/relationships/customXml" Target="../ink/ink2019.xml"/><Relationship Id="rId225" Type="http://schemas.openxmlformats.org/officeDocument/2006/relationships/image" Target="../media/image1750.png"/><Relationship Id="rId246" Type="http://schemas.openxmlformats.org/officeDocument/2006/relationships/customXml" Target="../ink/ink2040.xml"/><Relationship Id="rId267" Type="http://schemas.openxmlformats.org/officeDocument/2006/relationships/image" Target="../media/image1771.png"/><Relationship Id="rId288" Type="http://schemas.openxmlformats.org/officeDocument/2006/relationships/customXml" Target="../ink/ink2061.xml"/><Relationship Id="rId106" Type="http://schemas.openxmlformats.org/officeDocument/2006/relationships/customXml" Target="../ink/ink1970.xml"/><Relationship Id="rId127" Type="http://schemas.openxmlformats.org/officeDocument/2006/relationships/image" Target="../media/image1701.png"/><Relationship Id="rId313" Type="http://schemas.openxmlformats.org/officeDocument/2006/relationships/image" Target="../media/image1794.png"/><Relationship Id="rId10" Type="http://schemas.openxmlformats.org/officeDocument/2006/relationships/customXml" Target="../ink/ink1922.xml"/><Relationship Id="rId31" Type="http://schemas.openxmlformats.org/officeDocument/2006/relationships/image" Target="../media/image1653.png"/><Relationship Id="rId52" Type="http://schemas.openxmlformats.org/officeDocument/2006/relationships/customXml" Target="../ink/ink1943.xml"/><Relationship Id="rId73" Type="http://schemas.openxmlformats.org/officeDocument/2006/relationships/image" Target="../media/image1674.png"/><Relationship Id="rId94" Type="http://schemas.openxmlformats.org/officeDocument/2006/relationships/customXml" Target="../ink/ink1964.xml"/><Relationship Id="rId148" Type="http://schemas.openxmlformats.org/officeDocument/2006/relationships/customXml" Target="../ink/ink1991.xml"/><Relationship Id="rId169" Type="http://schemas.openxmlformats.org/officeDocument/2006/relationships/image" Target="../media/image1722.png"/><Relationship Id="rId334" Type="http://schemas.openxmlformats.org/officeDocument/2006/relationships/customXml" Target="../ink/ink2084.xml"/><Relationship Id="rId4" Type="http://schemas.openxmlformats.org/officeDocument/2006/relationships/customXml" Target="../ink/ink1919.xml"/><Relationship Id="rId180" Type="http://schemas.openxmlformats.org/officeDocument/2006/relationships/customXml" Target="../ink/ink2007.xml"/><Relationship Id="rId215" Type="http://schemas.openxmlformats.org/officeDocument/2006/relationships/image" Target="../media/image1745.png"/><Relationship Id="rId236" Type="http://schemas.openxmlformats.org/officeDocument/2006/relationships/customXml" Target="../ink/ink2035.xml"/><Relationship Id="rId257" Type="http://schemas.openxmlformats.org/officeDocument/2006/relationships/image" Target="../media/image1766.png"/><Relationship Id="rId278" Type="http://schemas.openxmlformats.org/officeDocument/2006/relationships/customXml" Target="../ink/ink2056.xml"/><Relationship Id="rId303" Type="http://schemas.openxmlformats.org/officeDocument/2006/relationships/image" Target="../media/image1789.png"/><Relationship Id="rId42" Type="http://schemas.openxmlformats.org/officeDocument/2006/relationships/customXml" Target="../ink/ink1938.xml"/><Relationship Id="rId84" Type="http://schemas.openxmlformats.org/officeDocument/2006/relationships/customXml" Target="../ink/ink1959.xml"/><Relationship Id="rId138" Type="http://schemas.openxmlformats.org/officeDocument/2006/relationships/customXml" Target="../ink/ink1986.xml"/><Relationship Id="rId191" Type="http://schemas.openxmlformats.org/officeDocument/2006/relationships/image" Target="../media/image1733.png"/><Relationship Id="rId205" Type="http://schemas.openxmlformats.org/officeDocument/2006/relationships/image" Target="../media/image1740.png"/><Relationship Id="rId247" Type="http://schemas.openxmlformats.org/officeDocument/2006/relationships/image" Target="../media/image1761.png"/><Relationship Id="rId107" Type="http://schemas.openxmlformats.org/officeDocument/2006/relationships/image" Target="../media/image1691.png"/><Relationship Id="rId289" Type="http://schemas.openxmlformats.org/officeDocument/2006/relationships/image" Target="../media/image1782.png"/><Relationship Id="rId11" Type="http://schemas.openxmlformats.org/officeDocument/2006/relationships/image" Target="../media/image1643.png"/><Relationship Id="rId53" Type="http://schemas.openxmlformats.org/officeDocument/2006/relationships/image" Target="../media/image1664.png"/><Relationship Id="rId149" Type="http://schemas.openxmlformats.org/officeDocument/2006/relationships/image" Target="../media/image1712.png"/><Relationship Id="rId314" Type="http://schemas.openxmlformats.org/officeDocument/2006/relationships/customXml" Target="../ink/ink2074.xml"/><Relationship Id="rId95" Type="http://schemas.openxmlformats.org/officeDocument/2006/relationships/image" Target="../media/image1685.png"/><Relationship Id="rId160" Type="http://schemas.openxmlformats.org/officeDocument/2006/relationships/customXml" Target="../ink/ink1997.xml"/><Relationship Id="rId216" Type="http://schemas.openxmlformats.org/officeDocument/2006/relationships/customXml" Target="../ink/ink2025.xml"/><Relationship Id="rId258" Type="http://schemas.openxmlformats.org/officeDocument/2006/relationships/customXml" Target="../ink/ink2046.xml"/><Relationship Id="rId22" Type="http://schemas.openxmlformats.org/officeDocument/2006/relationships/customXml" Target="../ink/ink1928.xml"/><Relationship Id="rId64" Type="http://schemas.openxmlformats.org/officeDocument/2006/relationships/customXml" Target="../ink/ink1949.xml"/><Relationship Id="rId118" Type="http://schemas.openxmlformats.org/officeDocument/2006/relationships/customXml" Target="../ink/ink1976.xml"/><Relationship Id="rId325" Type="http://schemas.openxmlformats.org/officeDocument/2006/relationships/image" Target="../media/image1800.png"/><Relationship Id="rId171" Type="http://schemas.openxmlformats.org/officeDocument/2006/relationships/image" Target="../media/image1723.png"/><Relationship Id="rId227" Type="http://schemas.openxmlformats.org/officeDocument/2006/relationships/image" Target="../media/image1751.png"/><Relationship Id="rId269" Type="http://schemas.openxmlformats.org/officeDocument/2006/relationships/image" Target="../media/image1772.png"/><Relationship Id="rId33" Type="http://schemas.openxmlformats.org/officeDocument/2006/relationships/image" Target="../media/image1654.png"/><Relationship Id="rId129" Type="http://schemas.openxmlformats.org/officeDocument/2006/relationships/image" Target="../media/image1702.png"/><Relationship Id="rId280" Type="http://schemas.openxmlformats.org/officeDocument/2006/relationships/customXml" Target="../ink/ink2057.xml"/><Relationship Id="rId75" Type="http://schemas.openxmlformats.org/officeDocument/2006/relationships/image" Target="../media/image1675.png"/><Relationship Id="rId140" Type="http://schemas.openxmlformats.org/officeDocument/2006/relationships/customXml" Target="../ink/ink1987.xml"/><Relationship Id="rId182" Type="http://schemas.openxmlformats.org/officeDocument/2006/relationships/customXml" Target="../ink/ink2008.xml"/><Relationship Id="rId6" Type="http://schemas.openxmlformats.org/officeDocument/2006/relationships/customXml" Target="../ink/ink1920.xml"/><Relationship Id="rId238" Type="http://schemas.openxmlformats.org/officeDocument/2006/relationships/customXml" Target="../ink/ink2036.xml"/><Relationship Id="rId291" Type="http://schemas.openxmlformats.org/officeDocument/2006/relationships/image" Target="../media/image1783.png"/><Relationship Id="rId305" Type="http://schemas.openxmlformats.org/officeDocument/2006/relationships/image" Target="../media/image1790.png"/><Relationship Id="rId44" Type="http://schemas.openxmlformats.org/officeDocument/2006/relationships/customXml" Target="../ink/ink1939.xml"/><Relationship Id="rId86" Type="http://schemas.openxmlformats.org/officeDocument/2006/relationships/customXml" Target="../ink/ink1960.xml"/><Relationship Id="rId151" Type="http://schemas.openxmlformats.org/officeDocument/2006/relationships/image" Target="../media/image1713.png"/><Relationship Id="rId193" Type="http://schemas.openxmlformats.org/officeDocument/2006/relationships/image" Target="../media/image1734.png"/><Relationship Id="rId207" Type="http://schemas.openxmlformats.org/officeDocument/2006/relationships/image" Target="../media/image1741.png"/><Relationship Id="rId249" Type="http://schemas.openxmlformats.org/officeDocument/2006/relationships/image" Target="../media/image1762.png"/><Relationship Id="rId13" Type="http://schemas.openxmlformats.org/officeDocument/2006/relationships/image" Target="../media/image1644.png"/><Relationship Id="rId109" Type="http://schemas.openxmlformats.org/officeDocument/2006/relationships/image" Target="../media/image1692.png"/><Relationship Id="rId260" Type="http://schemas.openxmlformats.org/officeDocument/2006/relationships/customXml" Target="../ink/ink2047.xml"/><Relationship Id="rId316" Type="http://schemas.openxmlformats.org/officeDocument/2006/relationships/customXml" Target="../ink/ink2075.xml"/><Relationship Id="rId55" Type="http://schemas.openxmlformats.org/officeDocument/2006/relationships/image" Target="../media/image1665.png"/><Relationship Id="rId97" Type="http://schemas.openxmlformats.org/officeDocument/2006/relationships/image" Target="../media/image1686.png"/><Relationship Id="rId120" Type="http://schemas.openxmlformats.org/officeDocument/2006/relationships/customXml" Target="../ink/ink1977.xml"/><Relationship Id="rId162" Type="http://schemas.openxmlformats.org/officeDocument/2006/relationships/customXml" Target="../ink/ink1998.xml"/><Relationship Id="rId218" Type="http://schemas.openxmlformats.org/officeDocument/2006/relationships/customXml" Target="../ink/ink2026.xml"/><Relationship Id="rId271" Type="http://schemas.openxmlformats.org/officeDocument/2006/relationships/image" Target="../media/image1773.png"/></Relationships>
</file>

<file path=ppt/slides/_rels/slide31.xml.rels><?xml version="1.0" encoding="UTF-8" standalone="yes"?>
<Relationships xmlns="http://schemas.openxmlformats.org/package/2006/relationships"><Relationship Id="rId117" Type="http://schemas.openxmlformats.org/officeDocument/2006/relationships/image" Target="../media/image1701.png"/><Relationship Id="rId21" Type="http://schemas.openxmlformats.org/officeDocument/2006/relationships/image" Target="../media/image1648.png"/><Relationship Id="rId42" Type="http://schemas.openxmlformats.org/officeDocument/2006/relationships/customXml" Target="../ink/ink2105.xml"/><Relationship Id="rId63" Type="http://schemas.openxmlformats.org/officeDocument/2006/relationships/image" Target="../media/image1669.png"/><Relationship Id="rId84" Type="http://schemas.openxmlformats.org/officeDocument/2006/relationships/customXml" Target="../ink/ink2126.xml"/><Relationship Id="rId138" Type="http://schemas.openxmlformats.org/officeDocument/2006/relationships/customXml" Target="../ink/ink2153.xml"/><Relationship Id="rId159" Type="http://schemas.openxmlformats.org/officeDocument/2006/relationships/image" Target="../media/image1824.png"/><Relationship Id="rId107" Type="http://schemas.openxmlformats.org/officeDocument/2006/relationships/image" Target="../media/image1696.png"/><Relationship Id="rId11" Type="http://schemas.openxmlformats.org/officeDocument/2006/relationships/image" Target="../media/image1643.png"/><Relationship Id="rId32" Type="http://schemas.openxmlformats.org/officeDocument/2006/relationships/customXml" Target="../ink/ink2100.xml"/><Relationship Id="rId53" Type="http://schemas.openxmlformats.org/officeDocument/2006/relationships/image" Target="../media/image1664.png"/><Relationship Id="rId74" Type="http://schemas.openxmlformats.org/officeDocument/2006/relationships/customXml" Target="../ink/ink2121.xml"/><Relationship Id="rId128" Type="http://schemas.openxmlformats.org/officeDocument/2006/relationships/customXml" Target="../ink/ink2148.xml"/><Relationship Id="rId149" Type="http://schemas.openxmlformats.org/officeDocument/2006/relationships/image" Target="../media/image1819.png"/><Relationship Id="rId5" Type="http://schemas.openxmlformats.org/officeDocument/2006/relationships/image" Target="../media/image1640.png"/><Relationship Id="rId95" Type="http://schemas.openxmlformats.org/officeDocument/2006/relationships/image" Target="../media/image1690.png"/><Relationship Id="rId160" Type="http://schemas.openxmlformats.org/officeDocument/2006/relationships/customXml" Target="../ink/ink2164.xml"/><Relationship Id="rId22" Type="http://schemas.openxmlformats.org/officeDocument/2006/relationships/customXml" Target="../ink/ink2095.xml"/><Relationship Id="rId43" Type="http://schemas.openxmlformats.org/officeDocument/2006/relationships/image" Target="../media/image1659.png"/><Relationship Id="rId64" Type="http://schemas.openxmlformats.org/officeDocument/2006/relationships/customXml" Target="../ink/ink2116.xml"/><Relationship Id="rId118" Type="http://schemas.openxmlformats.org/officeDocument/2006/relationships/customXml" Target="../ink/ink2143.xml"/><Relationship Id="rId139" Type="http://schemas.openxmlformats.org/officeDocument/2006/relationships/image" Target="../media/image1814.png"/><Relationship Id="rId85" Type="http://schemas.openxmlformats.org/officeDocument/2006/relationships/image" Target="../media/image1685.png"/><Relationship Id="rId150" Type="http://schemas.openxmlformats.org/officeDocument/2006/relationships/customXml" Target="../ink/ink2159.xml"/><Relationship Id="rId12" Type="http://schemas.openxmlformats.org/officeDocument/2006/relationships/customXml" Target="../ink/ink2090.xml"/><Relationship Id="rId33" Type="http://schemas.openxmlformats.org/officeDocument/2006/relationships/image" Target="../media/image1654.png"/><Relationship Id="rId108" Type="http://schemas.openxmlformats.org/officeDocument/2006/relationships/customXml" Target="../ink/ink2138.xml"/><Relationship Id="rId129" Type="http://schemas.openxmlformats.org/officeDocument/2006/relationships/image" Target="../media/image1809.png"/><Relationship Id="rId54" Type="http://schemas.openxmlformats.org/officeDocument/2006/relationships/customXml" Target="../ink/ink2111.xml"/><Relationship Id="rId70" Type="http://schemas.openxmlformats.org/officeDocument/2006/relationships/customXml" Target="../ink/ink2119.xml"/><Relationship Id="rId75" Type="http://schemas.openxmlformats.org/officeDocument/2006/relationships/image" Target="../media/image1680.png"/><Relationship Id="rId91" Type="http://schemas.openxmlformats.org/officeDocument/2006/relationships/image" Target="../media/image1688.png"/><Relationship Id="rId96" Type="http://schemas.openxmlformats.org/officeDocument/2006/relationships/customXml" Target="../ink/ink2132.xml"/><Relationship Id="rId140" Type="http://schemas.openxmlformats.org/officeDocument/2006/relationships/customXml" Target="../ink/ink2154.xml"/><Relationship Id="rId145" Type="http://schemas.openxmlformats.org/officeDocument/2006/relationships/image" Target="../media/image1817.png"/><Relationship Id="rId161" Type="http://schemas.openxmlformats.org/officeDocument/2006/relationships/image" Target="../media/image1825.png"/><Relationship Id="rId166" Type="http://schemas.openxmlformats.org/officeDocument/2006/relationships/customXml" Target="../ink/ink2167.xml"/><Relationship Id="rId1" Type="http://schemas.openxmlformats.org/officeDocument/2006/relationships/slideLayout" Target="../slideLayouts/slideLayout2.xml"/><Relationship Id="rId6" Type="http://schemas.openxmlformats.org/officeDocument/2006/relationships/customXml" Target="../ink/ink2087.xml"/><Relationship Id="rId23" Type="http://schemas.openxmlformats.org/officeDocument/2006/relationships/image" Target="../media/image1649.png"/><Relationship Id="rId28" Type="http://schemas.openxmlformats.org/officeDocument/2006/relationships/customXml" Target="../ink/ink2098.xml"/><Relationship Id="rId49" Type="http://schemas.openxmlformats.org/officeDocument/2006/relationships/image" Target="../media/image1662.png"/><Relationship Id="rId114" Type="http://schemas.openxmlformats.org/officeDocument/2006/relationships/customXml" Target="../ink/ink2141.xml"/><Relationship Id="rId119" Type="http://schemas.openxmlformats.org/officeDocument/2006/relationships/image" Target="../media/image1702.png"/><Relationship Id="rId44" Type="http://schemas.openxmlformats.org/officeDocument/2006/relationships/customXml" Target="../ink/ink2106.xml"/><Relationship Id="rId60" Type="http://schemas.openxmlformats.org/officeDocument/2006/relationships/customXml" Target="../ink/ink2114.xml"/><Relationship Id="rId65" Type="http://schemas.openxmlformats.org/officeDocument/2006/relationships/image" Target="../media/image1670.png"/><Relationship Id="rId81" Type="http://schemas.openxmlformats.org/officeDocument/2006/relationships/image" Target="../media/image1683.png"/><Relationship Id="rId86" Type="http://schemas.openxmlformats.org/officeDocument/2006/relationships/customXml" Target="../ink/ink2127.xml"/><Relationship Id="rId130" Type="http://schemas.openxmlformats.org/officeDocument/2006/relationships/customXml" Target="../ink/ink2149.xml"/><Relationship Id="rId135" Type="http://schemas.openxmlformats.org/officeDocument/2006/relationships/image" Target="../media/image1812.png"/><Relationship Id="rId151" Type="http://schemas.openxmlformats.org/officeDocument/2006/relationships/image" Target="../media/image1820.png"/><Relationship Id="rId156" Type="http://schemas.openxmlformats.org/officeDocument/2006/relationships/customXml" Target="../ink/ink2162.xml"/><Relationship Id="rId13" Type="http://schemas.openxmlformats.org/officeDocument/2006/relationships/image" Target="../media/image1644.png"/><Relationship Id="rId18" Type="http://schemas.openxmlformats.org/officeDocument/2006/relationships/customXml" Target="../ink/ink2093.xml"/><Relationship Id="rId39" Type="http://schemas.openxmlformats.org/officeDocument/2006/relationships/image" Target="../media/image1657.png"/><Relationship Id="rId109" Type="http://schemas.openxmlformats.org/officeDocument/2006/relationships/image" Target="../media/image1697.png"/><Relationship Id="rId34" Type="http://schemas.openxmlformats.org/officeDocument/2006/relationships/customXml" Target="../ink/ink2101.xml"/><Relationship Id="rId50" Type="http://schemas.openxmlformats.org/officeDocument/2006/relationships/customXml" Target="../ink/ink2109.xml"/><Relationship Id="rId55" Type="http://schemas.openxmlformats.org/officeDocument/2006/relationships/image" Target="../media/image1665.png"/><Relationship Id="rId76" Type="http://schemas.openxmlformats.org/officeDocument/2006/relationships/customXml" Target="../ink/ink2122.xml"/><Relationship Id="rId97" Type="http://schemas.openxmlformats.org/officeDocument/2006/relationships/image" Target="../media/image1691.png"/><Relationship Id="rId104" Type="http://schemas.openxmlformats.org/officeDocument/2006/relationships/customXml" Target="../ink/ink2136.xml"/><Relationship Id="rId120" Type="http://schemas.openxmlformats.org/officeDocument/2006/relationships/customXml" Target="../ink/ink2144.xml"/><Relationship Id="rId125" Type="http://schemas.openxmlformats.org/officeDocument/2006/relationships/image" Target="../media/image1807.png"/><Relationship Id="rId141" Type="http://schemas.openxmlformats.org/officeDocument/2006/relationships/image" Target="../media/image1815.png"/><Relationship Id="rId146" Type="http://schemas.openxmlformats.org/officeDocument/2006/relationships/customXml" Target="../ink/ink2157.xml"/><Relationship Id="rId167" Type="http://schemas.openxmlformats.org/officeDocument/2006/relationships/image" Target="../media/image1828.png"/><Relationship Id="rId7" Type="http://schemas.openxmlformats.org/officeDocument/2006/relationships/image" Target="../media/image1641.png"/><Relationship Id="rId71" Type="http://schemas.openxmlformats.org/officeDocument/2006/relationships/image" Target="../media/image1673.png"/><Relationship Id="rId92" Type="http://schemas.openxmlformats.org/officeDocument/2006/relationships/customXml" Target="../ink/ink2130.xml"/><Relationship Id="rId162" Type="http://schemas.openxmlformats.org/officeDocument/2006/relationships/customXml" Target="../ink/ink2165.xml"/><Relationship Id="rId2" Type="http://schemas.openxmlformats.org/officeDocument/2006/relationships/customXml" Target="../ink/ink2085.xml"/><Relationship Id="rId29" Type="http://schemas.openxmlformats.org/officeDocument/2006/relationships/image" Target="../media/image1652.png"/><Relationship Id="rId24" Type="http://schemas.openxmlformats.org/officeDocument/2006/relationships/customXml" Target="../ink/ink2096.xml"/><Relationship Id="rId40" Type="http://schemas.openxmlformats.org/officeDocument/2006/relationships/customXml" Target="../ink/ink2104.xml"/><Relationship Id="rId45" Type="http://schemas.openxmlformats.org/officeDocument/2006/relationships/image" Target="../media/image1660.png"/><Relationship Id="rId66" Type="http://schemas.openxmlformats.org/officeDocument/2006/relationships/customXml" Target="../ink/ink2117.xml"/><Relationship Id="rId87" Type="http://schemas.openxmlformats.org/officeDocument/2006/relationships/image" Target="../media/image1686.png"/><Relationship Id="rId110" Type="http://schemas.openxmlformats.org/officeDocument/2006/relationships/customXml" Target="../ink/ink2139.xml"/><Relationship Id="rId115" Type="http://schemas.openxmlformats.org/officeDocument/2006/relationships/image" Target="../media/image1700.png"/><Relationship Id="rId131" Type="http://schemas.openxmlformats.org/officeDocument/2006/relationships/image" Target="../media/image1810.png"/><Relationship Id="rId136" Type="http://schemas.openxmlformats.org/officeDocument/2006/relationships/customXml" Target="../ink/ink2152.xml"/><Relationship Id="rId157" Type="http://schemas.openxmlformats.org/officeDocument/2006/relationships/image" Target="../media/image1823.png"/><Relationship Id="rId61" Type="http://schemas.openxmlformats.org/officeDocument/2006/relationships/image" Target="../media/image1668.png"/><Relationship Id="rId82" Type="http://schemas.openxmlformats.org/officeDocument/2006/relationships/customXml" Target="../ink/ink2125.xml"/><Relationship Id="rId152" Type="http://schemas.openxmlformats.org/officeDocument/2006/relationships/customXml" Target="../ink/ink2160.xml"/><Relationship Id="rId19" Type="http://schemas.openxmlformats.org/officeDocument/2006/relationships/image" Target="../media/image1647.png"/><Relationship Id="rId14" Type="http://schemas.openxmlformats.org/officeDocument/2006/relationships/customXml" Target="../ink/ink2091.xml"/><Relationship Id="rId30" Type="http://schemas.openxmlformats.org/officeDocument/2006/relationships/customXml" Target="../ink/ink2099.xml"/><Relationship Id="rId35" Type="http://schemas.openxmlformats.org/officeDocument/2006/relationships/image" Target="../media/image1655.png"/><Relationship Id="rId56" Type="http://schemas.openxmlformats.org/officeDocument/2006/relationships/customXml" Target="../ink/ink2112.xml"/><Relationship Id="rId77" Type="http://schemas.openxmlformats.org/officeDocument/2006/relationships/image" Target="../media/image1681.png"/><Relationship Id="rId100" Type="http://schemas.openxmlformats.org/officeDocument/2006/relationships/customXml" Target="../ink/ink2134.xml"/><Relationship Id="rId105" Type="http://schemas.openxmlformats.org/officeDocument/2006/relationships/image" Target="../media/image1695.png"/><Relationship Id="rId126" Type="http://schemas.openxmlformats.org/officeDocument/2006/relationships/customXml" Target="../ink/ink2147.xml"/><Relationship Id="rId147" Type="http://schemas.openxmlformats.org/officeDocument/2006/relationships/image" Target="../media/image1818.png"/><Relationship Id="rId168" Type="http://schemas.openxmlformats.org/officeDocument/2006/relationships/customXml" Target="../ink/ink2168.xml"/><Relationship Id="rId8" Type="http://schemas.openxmlformats.org/officeDocument/2006/relationships/customXml" Target="../ink/ink2088.xml"/><Relationship Id="rId51" Type="http://schemas.openxmlformats.org/officeDocument/2006/relationships/image" Target="../media/image1663.png"/><Relationship Id="rId72" Type="http://schemas.openxmlformats.org/officeDocument/2006/relationships/customXml" Target="../ink/ink2120.xml"/><Relationship Id="rId93" Type="http://schemas.openxmlformats.org/officeDocument/2006/relationships/image" Target="../media/image1689.png"/><Relationship Id="rId98" Type="http://schemas.openxmlformats.org/officeDocument/2006/relationships/customXml" Target="../ink/ink2133.xml"/><Relationship Id="rId121" Type="http://schemas.openxmlformats.org/officeDocument/2006/relationships/image" Target="../media/image1703.png"/><Relationship Id="rId142" Type="http://schemas.openxmlformats.org/officeDocument/2006/relationships/customXml" Target="../ink/ink2155.xml"/><Relationship Id="rId163" Type="http://schemas.openxmlformats.org/officeDocument/2006/relationships/image" Target="../media/image1826.png"/><Relationship Id="rId3" Type="http://schemas.openxmlformats.org/officeDocument/2006/relationships/image" Target="../media/image1639.png"/><Relationship Id="rId25" Type="http://schemas.openxmlformats.org/officeDocument/2006/relationships/image" Target="../media/image1650.png"/><Relationship Id="rId46" Type="http://schemas.openxmlformats.org/officeDocument/2006/relationships/customXml" Target="../ink/ink2107.xml"/><Relationship Id="rId67" Type="http://schemas.openxmlformats.org/officeDocument/2006/relationships/image" Target="../media/image1671.png"/><Relationship Id="rId116" Type="http://schemas.openxmlformats.org/officeDocument/2006/relationships/customXml" Target="../ink/ink2142.xml"/><Relationship Id="rId137" Type="http://schemas.openxmlformats.org/officeDocument/2006/relationships/image" Target="../media/image1813.png"/><Relationship Id="rId158" Type="http://schemas.openxmlformats.org/officeDocument/2006/relationships/customXml" Target="../ink/ink2163.xml"/><Relationship Id="rId20" Type="http://schemas.openxmlformats.org/officeDocument/2006/relationships/customXml" Target="../ink/ink2094.xml"/><Relationship Id="rId41" Type="http://schemas.openxmlformats.org/officeDocument/2006/relationships/image" Target="../media/image1658.png"/><Relationship Id="rId62" Type="http://schemas.openxmlformats.org/officeDocument/2006/relationships/customXml" Target="../ink/ink2115.xml"/><Relationship Id="rId83" Type="http://schemas.openxmlformats.org/officeDocument/2006/relationships/image" Target="../media/image1684.png"/><Relationship Id="rId88" Type="http://schemas.openxmlformats.org/officeDocument/2006/relationships/customXml" Target="../ink/ink2128.xml"/><Relationship Id="rId111" Type="http://schemas.openxmlformats.org/officeDocument/2006/relationships/image" Target="../media/image1698.png"/><Relationship Id="rId132" Type="http://schemas.openxmlformats.org/officeDocument/2006/relationships/customXml" Target="../ink/ink2150.xml"/><Relationship Id="rId153" Type="http://schemas.openxmlformats.org/officeDocument/2006/relationships/image" Target="../media/image1821.png"/><Relationship Id="rId15" Type="http://schemas.openxmlformats.org/officeDocument/2006/relationships/image" Target="../media/image1645.png"/><Relationship Id="rId36" Type="http://schemas.openxmlformats.org/officeDocument/2006/relationships/customXml" Target="../ink/ink2102.xml"/><Relationship Id="rId57" Type="http://schemas.openxmlformats.org/officeDocument/2006/relationships/image" Target="../media/image1666.png"/><Relationship Id="rId106" Type="http://schemas.openxmlformats.org/officeDocument/2006/relationships/customXml" Target="../ink/ink2137.xml"/><Relationship Id="rId127" Type="http://schemas.openxmlformats.org/officeDocument/2006/relationships/image" Target="../media/image1808.png"/><Relationship Id="rId10" Type="http://schemas.openxmlformats.org/officeDocument/2006/relationships/customXml" Target="../ink/ink2089.xml"/><Relationship Id="rId31" Type="http://schemas.openxmlformats.org/officeDocument/2006/relationships/image" Target="../media/image1653.png"/><Relationship Id="rId52" Type="http://schemas.openxmlformats.org/officeDocument/2006/relationships/customXml" Target="../ink/ink2110.xml"/><Relationship Id="rId73" Type="http://schemas.openxmlformats.org/officeDocument/2006/relationships/image" Target="../media/image1679.png"/><Relationship Id="rId78" Type="http://schemas.openxmlformats.org/officeDocument/2006/relationships/customXml" Target="../ink/ink2123.xml"/><Relationship Id="rId94" Type="http://schemas.openxmlformats.org/officeDocument/2006/relationships/customXml" Target="../ink/ink2131.xml"/><Relationship Id="rId99" Type="http://schemas.openxmlformats.org/officeDocument/2006/relationships/image" Target="../media/image1692.png"/><Relationship Id="rId101" Type="http://schemas.openxmlformats.org/officeDocument/2006/relationships/image" Target="../media/image1693.png"/><Relationship Id="rId122" Type="http://schemas.openxmlformats.org/officeDocument/2006/relationships/customXml" Target="../ink/ink2145.xml"/><Relationship Id="rId143" Type="http://schemas.openxmlformats.org/officeDocument/2006/relationships/image" Target="../media/image1816.png"/><Relationship Id="rId148" Type="http://schemas.openxmlformats.org/officeDocument/2006/relationships/customXml" Target="../ink/ink2158.xml"/><Relationship Id="rId164" Type="http://schemas.openxmlformats.org/officeDocument/2006/relationships/customXml" Target="../ink/ink2166.xml"/><Relationship Id="rId169" Type="http://schemas.openxmlformats.org/officeDocument/2006/relationships/image" Target="../media/image1829.png"/><Relationship Id="rId4" Type="http://schemas.openxmlformats.org/officeDocument/2006/relationships/customXml" Target="../ink/ink2086.xml"/><Relationship Id="rId9" Type="http://schemas.openxmlformats.org/officeDocument/2006/relationships/image" Target="../media/image1642.png"/><Relationship Id="rId26" Type="http://schemas.openxmlformats.org/officeDocument/2006/relationships/customXml" Target="../ink/ink2097.xml"/><Relationship Id="rId47" Type="http://schemas.openxmlformats.org/officeDocument/2006/relationships/image" Target="../media/image1661.png"/><Relationship Id="rId68" Type="http://schemas.openxmlformats.org/officeDocument/2006/relationships/customXml" Target="../ink/ink2118.xml"/><Relationship Id="rId89" Type="http://schemas.openxmlformats.org/officeDocument/2006/relationships/image" Target="../media/image1687.png"/><Relationship Id="rId112" Type="http://schemas.openxmlformats.org/officeDocument/2006/relationships/customXml" Target="../ink/ink2140.xml"/><Relationship Id="rId133" Type="http://schemas.openxmlformats.org/officeDocument/2006/relationships/image" Target="../media/image1811.png"/><Relationship Id="rId154" Type="http://schemas.openxmlformats.org/officeDocument/2006/relationships/customXml" Target="../ink/ink2161.xml"/><Relationship Id="rId16" Type="http://schemas.openxmlformats.org/officeDocument/2006/relationships/customXml" Target="../ink/ink2092.xml"/><Relationship Id="rId37" Type="http://schemas.openxmlformats.org/officeDocument/2006/relationships/image" Target="../media/image1656.png"/><Relationship Id="rId58" Type="http://schemas.openxmlformats.org/officeDocument/2006/relationships/customXml" Target="../ink/ink2113.xml"/><Relationship Id="rId79" Type="http://schemas.openxmlformats.org/officeDocument/2006/relationships/image" Target="../media/image1682.png"/><Relationship Id="rId102" Type="http://schemas.openxmlformats.org/officeDocument/2006/relationships/customXml" Target="../ink/ink2135.xml"/><Relationship Id="rId123" Type="http://schemas.openxmlformats.org/officeDocument/2006/relationships/image" Target="../media/image1806.png"/><Relationship Id="rId144" Type="http://schemas.openxmlformats.org/officeDocument/2006/relationships/customXml" Target="../ink/ink2156.xml"/><Relationship Id="rId90" Type="http://schemas.openxmlformats.org/officeDocument/2006/relationships/customXml" Target="../ink/ink2129.xml"/><Relationship Id="rId165" Type="http://schemas.openxmlformats.org/officeDocument/2006/relationships/image" Target="../media/image1827.png"/><Relationship Id="rId27" Type="http://schemas.openxmlformats.org/officeDocument/2006/relationships/image" Target="../media/image1651.png"/><Relationship Id="rId48" Type="http://schemas.openxmlformats.org/officeDocument/2006/relationships/customXml" Target="../ink/ink2108.xml"/><Relationship Id="rId69" Type="http://schemas.openxmlformats.org/officeDocument/2006/relationships/image" Target="../media/image1672.png"/><Relationship Id="rId113" Type="http://schemas.openxmlformats.org/officeDocument/2006/relationships/image" Target="../media/image1699.png"/><Relationship Id="rId134" Type="http://schemas.openxmlformats.org/officeDocument/2006/relationships/customXml" Target="../ink/ink2151.xml"/><Relationship Id="rId80" Type="http://schemas.openxmlformats.org/officeDocument/2006/relationships/customXml" Target="../ink/ink2124.xml"/><Relationship Id="rId155" Type="http://schemas.openxmlformats.org/officeDocument/2006/relationships/image" Target="../media/image1822.png"/><Relationship Id="rId17" Type="http://schemas.openxmlformats.org/officeDocument/2006/relationships/image" Target="../media/image1646.png"/><Relationship Id="rId38" Type="http://schemas.openxmlformats.org/officeDocument/2006/relationships/customXml" Target="../ink/ink2103.xml"/><Relationship Id="rId59" Type="http://schemas.openxmlformats.org/officeDocument/2006/relationships/image" Target="../media/image1667.png"/><Relationship Id="rId103" Type="http://schemas.openxmlformats.org/officeDocument/2006/relationships/image" Target="../media/image1694.png"/><Relationship Id="rId124" Type="http://schemas.openxmlformats.org/officeDocument/2006/relationships/customXml" Target="../ink/ink2146.xml"/></Relationships>
</file>

<file path=ppt/slides/_rels/slide32.xml.rels><?xml version="1.0" encoding="UTF-8" standalone="yes"?>
<Relationships xmlns="http://schemas.openxmlformats.org/package/2006/relationships"><Relationship Id="rId117" Type="http://schemas.openxmlformats.org/officeDocument/2006/relationships/customXml" Target="../ink/ink2226.xml"/><Relationship Id="rId21" Type="http://schemas.openxmlformats.org/officeDocument/2006/relationships/customXml" Target="../ink/ink2178.xml"/><Relationship Id="rId42" Type="http://schemas.openxmlformats.org/officeDocument/2006/relationships/image" Target="../media/image1849.png"/><Relationship Id="rId63" Type="http://schemas.openxmlformats.org/officeDocument/2006/relationships/customXml" Target="../ink/ink2199.xml"/><Relationship Id="rId84" Type="http://schemas.openxmlformats.org/officeDocument/2006/relationships/image" Target="../media/image1870.png"/><Relationship Id="rId138" Type="http://schemas.openxmlformats.org/officeDocument/2006/relationships/image" Target="../media/image1897.png"/><Relationship Id="rId159" Type="http://schemas.openxmlformats.org/officeDocument/2006/relationships/customXml" Target="../ink/ink2247.xml"/><Relationship Id="rId170" Type="http://schemas.openxmlformats.org/officeDocument/2006/relationships/image" Target="../media/image1913.png"/><Relationship Id="rId191" Type="http://schemas.openxmlformats.org/officeDocument/2006/relationships/customXml" Target="../ink/ink2263.xml"/><Relationship Id="rId205" Type="http://schemas.openxmlformats.org/officeDocument/2006/relationships/customXml" Target="../ink/ink2270.xml"/><Relationship Id="rId107" Type="http://schemas.openxmlformats.org/officeDocument/2006/relationships/customXml" Target="../ink/ink2221.xml"/><Relationship Id="rId11" Type="http://schemas.openxmlformats.org/officeDocument/2006/relationships/customXml" Target="../ink/ink2173.xml"/><Relationship Id="rId32" Type="http://schemas.openxmlformats.org/officeDocument/2006/relationships/image" Target="../media/image1844.png"/><Relationship Id="rId53" Type="http://schemas.openxmlformats.org/officeDocument/2006/relationships/customXml" Target="../ink/ink2194.xml"/><Relationship Id="rId74" Type="http://schemas.openxmlformats.org/officeDocument/2006/relationships/image" Target="../media/image1865.png"/><Relationship Id="rId128" Type="http://schemas.openxmlformats.org/officeDocument/2006/relationships/image" Target="../media/image1892.png"/><Relationship Id="rId149" Type="http://schemas.openxmlformats.org/officeDocument/2006/relationships/customXml" Target="../ink/ink2242.xml"/><Relationship Id="rId5" Type="http://schemas.openxmlformats.org/officeDocument/2006/relationships/customXml" Target="../ink/ink2170.xml"/><Relationship Id="rId95" Type="http://schemas.openxmlformats.org/officeDocument/2006/relationships/customXml" Target="../ink/ink2215.xml"/><Relationship Id="rId160" Type="http://schemas.openxmlformats.org/officeDocument/2006/relationships/image" Target="../media/image1908.png"/><Relationship Id="rId181" Type="http://schemas.openxmlformats.org/officeDocument/2006/relationships/customXml" Target="../ink/ink2258.xml"/><Relationship Id="rId22" Type="http://schemas.openxmlformats.org/officeDocument/2006/relationships/image" Target="../media/image1839.png"/><Relationship Id="rId43" Type="http://schemas.openxmlformats.org/officeDocument/2006/relationships/customXml" Target="../ink/ink2189.xml"/><Relationship Id="rId64" Type="http://schemas.openxmlformats.org/officeDocument/2006/relationships/image" Target="../media/image1860.png"/><Relationship Id="rId118" Type="http://schemas.openxmlformats.org/officeDocument/2006/relationships/image" Target="../media/image1887.png"/><Relationship Id="rId139" Type="http://schemas.openxmlformats.org/officeDocument/2006/relationships/customXml" Target="../ink/ink2237.xml"/><Relationship Id="rId85" Type="http://schemas.openxmlformats.org/officeDocument/2006/relationships/customXml" Target="../ink/ink2210.xml"/><Relationship Id="rId150" Type="http://schemas.openxmlformats.org/officeDocument/2006/relationships/image" Target="../media/image1903.png"/><Relationship Id="rId171" Type="http://schemas.openxmlformats.org/officeDocument/2006/relationships/customXml" Target="../ink/ink2253.xml"/><Relationship Id="rId192" Type="http://schemas.openxmlformats.org/officeDocument/2006/relationships/image" Target="../media/image1924.png"/><Relationship Id="rId206" Type="http://schemas.openxmlformats.org/officeDocument/2006/relationships/image" Target="../media/image1931.png"/><Relationship Id="rId12" Type="http://schemas.openxmlformats.org/officeDocument/2006/relationships/image" Target="../media/image1834.png"/><Relationship Id="rId33" Type="http://schemas.openxmlformats.org/officeDocument/2006/relationships/customXml" Target="../ink/ink2184.xml"/><Relationship Id="rId108" Type="http://schemas.openxmlformats.org/officeDocument/2006/relationships/image" Target="../media/image1882.png"/><Relationship Id="rId129" Type="http://schemas.openxmlformats.org/officeDocument/2006/relationships/customXml" Target="../ink/ink2232.xml"/><Relationship Id="rId54" Type="http://schemas.openxmlformats.org/officeDocument/2006/relationships/image" Target="../media/image1855.png"/><Relationship Id="rId75" Type="http://schemas.openxmlformats.org/officeDocument/2006/relationships/customXml" Target="../ink/ink2205.xml"/><Relationship Id="rId96" Type="http://schemas.openxmlformats.org/officeDocument/2006/relationships/image" Target="../media/image1876.png"/><Relationship Id="rId140" Type="http://schemas.openxmlformats.org/officeDocument/2006/relationships/image" Target="../media/image1898.png"/><Relationship Id="rId161" Type="http://schemas.openxmlformats.org/officeDocument/2006/relationships/customXml" Target="../ink/ink2248.xml"/><Relationship Id="rId182" Type="http://schemas.openxmlformats.org/officeDocument/2006/relationships/image" Target="../media/image1919.png"/><Relationship Id="rId6" Type="http://schemas.openxmlformats.org/officeDocument/2006/relationships/image" Target="../media/image1831.png"/><Relationship Id="rId23" Type="http://schemas.openxmlformats.org/officeDocument/2006/relationships/customXml" Target="../ink/ink2179.xml"/><Relationship Id="rId119" Type="http://schemas.openxmlformats.org/officeDocument/2006/relationships/customXml" Target="../ink/ink2227.xml"/><Relationship Id="rId44" Type="http://schemas.openxmlformats.org/officeDocument/2006/relationships/image" Target="../media/image1850.png"/><Relationship Id="rId65" Type="http://schemas.openxmlformats.org/officeDocument/2006/relationships/customXml" Target="../ink/ink2200.xml"/><Relationship Id="rId86" Type="http://schemas.openxmlformats.org/officeDocument/2006/relationships/image" Target="../media/image1871.png"/><Relationship Id="rId130" Type="http://schemas.openxmlformats.org/officeDocument/2006/relationships/image" Target="../media/image1893.png"/><Relationship Id="rId151" Type="http://schemas.openxmlformats.org/officeDocument/2006/relationships/customXml" Target="../ink/ink2243.xml"/><Relationship Id="rId172" Type="http://schemas.openxmlformats.org/officeDocument/2006/relationships/image" Target="../media/image1914.png"/><Relationship Id="rId193" Type="http://schemas.openxmlformats.org/officeDocument/2006/relationships/customXml" Target="../ink/ink2264.xml"/><Relationship Id="rId207" Type="http://schemas.openxmlformats.org/officeDocument/2006/relationships/customXml" Target="../ink/ink2271.xml"/><Relationship Id="rId13" Type="http://schemas.openxmlformats.org/officeDocument/2006/relationships/customXml" Target="../ink/ink2174.xml"/><Relationship Id="rId109" Type="http://schemas.openxmlformats.org/officeDocument/2006/relationships/customXml" Target="../ink/ink2222.xml"/><Relationship Id="rId34" Type="http://schemas.openxmlformats.org/officeDocument/2006/relationships/image" Target="../media/image1845.png"/><Relationship Id="rId55" Type="http://schemas.openxmlformats.org/officeDocument/2006/relationships/customXml" Target="../ink/ink2195.xml"/><Relationship Id="rId76" Type="http://schemas.openxmlformats.org/officeDocument/2006/relationships/image" Target="../media/image1866.png"/><Relationship Id="rId97" Type="http://schemas.openxmlformats.org/officeDocument/2006/relationships/customXml" Target="../ink/ink2216.xml"/><Relationship Id="rId120" Type="http://schemas.openxmlformats.org/officeDocument/2006/relationships/image" Target="../media/image1888.png"/><Relationship Id="rId141" Type="http://schemas.openxmlformats.org/officeDocument/2006/relationships/customXml" Target="../ink/ink2238.xml"/><Relationship Id="rId7" Type="http://schemas.openxmlformats.org/officeDocument/2006/relationships/customXml" Target="../ink/ink2171.xml"/><Relationship Id="rId162" Type="http://schemas.openxmlformats.org/officeDocument/2006/relationships/image" Target="../media/image1909.png"/><Relationship Id="rId183" Type="http://schemas.openxmlformats.org/officeDocument/2006/relationships/customXml" Target="../ink/ink2259.xml"/><Relationship Id="rId24" Type="http://schemas.openxmlformats.org/officeDocument/2006/relationships/image" Target="../media/image1840.png"/><Relationship Id="rId40" Type="http://schemas.openxmlformats.org/officeDocument/2006/relationships/image" Target="../media/image1848.png"/><Relationship Id="rId45" Type="http://schemas.openxmlformats.org/officeDocument/2006/relationships/customXml" Target="../ink/ink2190.xml"/><Relationship Id="rId66" Type="http://schemas.openxmlformats.org/officeDocument/2006/relationships/image" Target="../media/image1861.png"/><Relationship Id="rId87" Type="http://schemas.openxmlformats.org/officeDocument/2006/relationships/customXml" Target="../ink/ink2211.xml"/><Relationship Id="rId110" Type="http://schemas.openxmlformats.org/officeDocument/2006/relationships/image" Target="../media/image1883.png"/><Relationship Id="rId115" Type="http://schemas.openxmlformats.org/officeDocument/2006/relationships/customXml" Target="../ink/ink2225.xml"/><Relationship Id="rId131" Type="http://schemas.openxmlformats.org/officeDocument/2006/relationships/customXml" Target="../ink/ink2233.xml"/><Relationship Id="rId136" Type="http://schemas.openxmlformats.org/officeDocument/2006/relationships/image" Target="../media/image1896.png"/><Relationship Id="rId157" Type="http://schemas.openxmlformats.org/officeDocument/2006/relationships/customXml" Target="../ink/ink2246.xml"/><Relationship Id="rId178" Type="http://schemas.openxmlformats.org/officeDocument/2006/relationships/image" Target="../media/image1917.png"/><Relationship Id="rId61" Type="http://schemas.openxmlformats.org/officeDocument/2006/relationships/customXml" Target="../ink/ink2198.xml"/><Relationship Id="rId82" Type="http://schemas.openxmlformats.org/officeDocument/2006/relationships/image" Target="../media/image1869.png"/><Relationship Id="rId152" Type="http://schemas.openxmlformats.org/officeDocument/2006/relationships/image" Target="../media/image1904.png"/><Relationship Id="rId173" Type="http://schemas.openxmlformats.org/officeDocument/2006/relationships/customXml" Target="../ink/ink2254.xml"/><Relationship Id="rId194" Type="http://schemas.openxmlformats.org/officeDocument/2006/relationships/image" Target="../media/image1925.png"/><Relationship Id="rId199" Type="http://schemas.openxmlformats.org/officeDocument/2006/relationships/customXml" Target="../ink/ink2267.xml"/><Relationship Id="rId203" Type="http://schemas.openxmlformats.org/officeDocument/2006/relationships/customXml" Target="../ink/ink2269.xml"/><Relationship Id="rId208" Type="http://schemas.openxmlformats.org/officeDocument/2006/relationships/image" Target="../media/image1932.png"/><Relationship Id="rId19" Type="http://schemas.openxmlformats.org/officeDocument/2006/relationships/customXml" Target="../ink/ink2177.xml"/><Relationship Id="rId14" Type="http://schemas.openxmlformats.org/officeDocument/2006/relationships/image" Target="../media/image1835.png"/><Relationship Id="rId30" Type="http://schemas.openxmlformats.org/officeDocument/2006/relationships/image" Target="../media/image1843.png"/><Relationship Id="rId35" Type="http://schemas.openxmlformats.org/officeDocument/2006/relationships/customXml" Target="../ink/ink2185.xml"/><Relationship Id="rId56" Type="http://schemas.openxmlformats.org/officeDocument/2006/relationships/image" Target="../media/image1856.png"/><Relationship Id="rId77" Type="http://schemas.openxmlformats.org/officeDocument/2006/relationships/customXml" Target="../ink/ink2206.xml"/><Relationship Id="rId100" Type="http://schemas.openxmlformats.org/officeDocument/2006/relationships/image" Target="../media/image1878.png"/><Relationship Id="rId105" Type="http://schemas.openxmlformats.org/officeDocument/2006/relationships/customXml" Target="../ink/ink2220.xml"/><Relationship Id="rId126" Type="http://schemas.openxmlformats.org/officeDocument/2006/relationships/image" Target="../media/image1891.png"/><Relationship Id="rId147" Type="http://schemas.openxmlformats.org/officeDocument/2006/relationships/customXml" Target="../ink/ink2241.xml"/><Relationship Id="rId168" Type="http://schemas.openxmlformats.org/officeDocument/2006/relationships/image" Target="../media/image1912.png"/><Relationship Id="rId8" Type="http://schemas.openxmlformats.org/officeDocument/2006/relationships/image" Target="../media/image1832.png"/><Relationship Id="rId51" Type="http://schemas.openxmlformats.org/officeDocument/2006/relationships/customXml" Target="../ink/ink2193.xml"/><Relationship Id="rId72" Type="http://schemas.openxmlformats.org/officeDocument/2006/relationships/image" Target="../media/image1864.png"/><Relationship Id="rId93" Type="http://schemas.openxmlformats.org/officeDocument/2006/relationships/customXml" Target="../ink/ink2214.xml"/><Relationship Id="rId98" Type="http://schemas.openxmlformats.org/officeDocument/2006/relationships/image" Target="../media/image1877.png"/><Relationship Id="rId121" Type="http://schemas.openxmlformats.org/officeDocument/2006/relationships/customXml" Target="../ink/ink2228.xml"/><Relationship Id="rId142" Type="http://schemas.openxmlformats.org/officeDocument/2006/relationships/image" Target="../media/image1899.png"/><Relationship Id="rId163" Type="http://schemas.openxmlformats.org/officeDocument/2006/relationships/customXml" Target="../ink/ink2249.xml"/><Relationship Id="rId184" Type="http://schemas.openxmlformats.org/officeDocument/2006/relationships/image" Target="../media/image1920.png"/><Relationship Id="rId189" Type="http://schemas.openxmlformats.org/officeDocument/2006/relationships/customXml" Target="../ink/ink2262.xml"/><Relationship Id="rId3" Type="http://schemas.openxmlformats.org/officeDocument/2006/relationships/customXml" Target="../ink/ink2169.xml"/><Relationship Id="rId25" Type="http://schemas.openxmlformats.org/officeDocument/2006/relationships/customXml" Target="../ink/ink2180.xml"/><Relationship Id="rId46" Type="http://schemas.openxmlformats.org/officeDocument/2006/relationships/image" Target="../media/image1851.png"/><Relationship Id="rId67" Type="http://schemas.openxmlformats.org/officeDocument/2006/relationships/customXml" Target="../ink/ink2201.xml"/><Relationship Id="rId116" Type="http://schemas.openxmlformats.org/officeDocument/2006/relationships/image" Target="../media/image1886.png"/><Relationship Id="rId137" Type="http://schemas.openxmlformats.org/officeDocument/2006/relationships/customXml" Target="../ink/ink2236.xml"/><Relationship Id="rId158" Type="http://schemas.openxmlformats.org/officeDocument/2006/relationships/image" Target="../media/image1907.png"/><Relationship Id="rId20" Type="http://schemas.openxmlformats.org/officeDocument/2006/relationships/image" Target="../media/image1838.png"/><Relationship Id="rId41" Type="http://schemas.openxmlformats.org/officeDocument/2006/relationships/customXml" Target="../ink/ink2188.xml"/><Relationship Id="rId62" Type="http://schemas.openxmlformats.org/officeDocument/2006/relationships/image" Target="../media/image1859.png"/><Relationship Id="rId83" Type="http://schemas.openxmlformats.org/officeDocument/2006/relationships/customXml" Target="../ink/ink2209.xml"/><Relationship Id="rId88" Type="http://schemas.openxmlformats.org/officeDocument/2006/relationships/image" Target="../media/image1872.png"/><Relationship Id="rId111" Type="http://schemas.openxmlformats.org/officeDocument/2006/relationships/customXml" Target="../ink/ink2223.xml"/><Relationship Id="rId132" Type="http://schemas.openxmlformats.org/officeDocument/2006/relationships/image" Target="../media/image1894.png"/><Relationship Id="rId153" Type="http://schemas.openxmlformats.org/officeDocument/2006/relationships/customXml" Target="../ink/ink2244.xml"/><Relationship Id="rId174" Type="http://schemas.openxmlformats.org/officeDocument/2006/relationships/image" Target="../media/image1915.png"/><Relationship Id="rId179" Type="http://schemas.openxmlformats.org/officeDocument/2006/relationships/customXml" Target="../ink/ink2257.xml"/><Relationship Id="rId195" Type="http://schemas.openxmlformats.org/officeDocument/2006/relationships/customXml" Target="../ink/ink2265.xml"/><Relationship Id="rId190" Type="http://schemas.openxmlformats.org/officeDocument/2006/relationships/image" Target="../media/image1923.png"/><Relationship Id="rId204" Type="http://schemas.openxmlformats.org/officeDocument/2006/relationships/image" Target="../media/image1930.png"/><Relationship Id="rId15" Type="http://schemas.openxmlformats.org/officeDocument/2006/relationships/customXml" Target="../ink/ink2175.xml"/><Relationship Id="rId36" Type="http://schemas.openxmlformats.org/officeDocument/2006/relationships/image" Target="../media/image1846.png"/><Relationship Id="rId57" Type="http://schemas.openxmlformats.org/officeDocument/2006/relationships/customXml" Target="../ink/ink2196.xml"/><Relationship Id="rId106" Type="http://schemas.openxmlformats.org/officeDocument/2006/relationships/image" Target="../media/image1881.png"/><Relationship Id="rId127" Type="http://schemas.openxmlformats.org/officeDocument/2006/relationships/customXml" Target="../ink/ink2231.xml"/><Relationship Id="rId10" Type="http://schemas.openxmlformats.org/officeDocument/2006/relationships/image" Target="../media/image1833.png"/><Relationship Id="rId31" Type="http://schemas.openxmlformats.org/officeDocument/2006/relationships/customXml" Target="../ink/ink2183.xml"/><Relationship Id="rId52" Type="http://schemas.openxmlformats.org/officeDocument/2006/relationships/image" Target="../media/image1854.png"/><Relationship Id="rId73" Type="http://schemas.openxmlformats.org/officeDocument/2006/relationships/customXml" Target="../ink/ink2204.xml"/><Relationship Id="rId78" Type="http://schemas.openxmlformats.org/officeDocument/2006/relationships/image" Target="../media/image1867.png"/><Relationship Id="rId94" Type="http://schemas.openxmlformats.org/officeDocument/2006/relationships/image" Target="../media/image1875.png"/><Relationship Id="rId99" Type="http://schemas.openxmlformats.org/officeDocument/2006/relationships/customXml" Target="../ink/ink2217.xml"/><Relationship Id="rId101" Type="http://schemas.openxmlformats.org/officeDocument/2006/relationships/customXml" Target="../ink/ink2218.xml"/><Relationship Id="rId122" Type="http://schemas.openxmlformats.org/officeDocument/2006/relationships/image" Target="../media/image1889.png"/><Relationship Id="rId143" Type="http://schemas.openxmlformats.org/officeDocument/2006/relationships/customXml" Target="../ink/ink2239.xml"/><Relationship Id="rId148" Type="http://schemas.openxmlformats.org/officeDocument/2006/relationships/image" Target="../media/image1902.png"/><Relationship Id="rId164" Type="http://schemas.openxmlformats.org/officeDocument/2006/relationships/image" Target="../media/image1910.png"/><Relationship Id="rId169" Type="http://schemas.openxmlformats.org/officeDocument/2006/relationships/customXml" Target="../ink/ink2252.xml"/><Relationship Id="rId185" Type="http://schemas.openxmlformats.org/officeDocument/2006/relationships/customXml" Target="../ink/ink2260.xml"/><Relationship Id="rId4" Type="http://schemas.openxmlformats.org/officeDocument/2006/relationships/image" Target="../media/image1830.png"/><Relationship Id="rId9" Type="http://schemas.openxmlformats.org/officeDocument/2006/relationships/customXml" Target="../ink/ink2172.xml"/><Relationship Id="rId180" Type="http://schemas.openxmlformats.org/officeDocument/2006/relationships/image" Target="../media/image1918.png"/><Relationship Id="rId26" Type="http://schemas.openxmlformats.org/officeDocument/2006/relationships/image" Target="../media/image1841.png"/><Relationship Id="rId47" Type="http://schemas.openxmlformats.org/officeDocument/2006/relationships/customXml" Target="../ink/ink2191.xml"/><Relationship Id="rId68" Type="http://schemas.openxmlformats.org/officeDocument/2006/relationships/image" Target="../media/image1862.png"/><Relationship Id="rId89" Type="http://schemas.openxmlformats.org/officeDocument/2006/relationships/customXml" Target="../ink/ink2212.xml"/><Relationship Id="rId112" Type="http://schemas.openxmlformats.org/officeDocument/2006/relationships/image" Target="../media/image1884.png"/><Relationship Id="rId133" Type="http://schemas.openxmlformats.org/officeDocument/2006/relationships/customXml" Target="../ink/ink2234.xml"/><Relationship Id="rId154" Type="http://schemas.openxmlformats.org/officeDocument/2006/relationships/image" Target="../media/image1905.png"/><Relationship Id="rId175" Type="http://schemas.openxmlformats.org/officeDocument/2006/relationships/customXml" Target="../ink/ink2255.xml"/><Relationship Id="rId196" Type="http://schemas.openxmlformats.org/officeDocument/2006/relationships/image" Target="../media/image1926.png"/><Relationship Id="rId200" Type="http://schemas.openxmlformats.org/officeDocument/2006/relationships/image" Target="../media/image1928.png"/><Relationship Id="rId16" Type="http://schemas.openxmlformats.org/officeDocument/2006/relationships/image" Target="../media/image1836.png"/><Relationship Id="rId37" Type="http://schemas.openxmlformats.org/officeDocument/2006/relationships/customXml" Target="../ink/ink2186.xml"/><Relationship Id="rId58" Type="http://schemas.openxmlformats.org/officeDocument/2006/relationships/image" Target="../media/image1857.png"/><Relationship Id="rId79" Type="http://schemas.openxmlformats.org/officeDocument/2006/relationships/customXml" Target="../ink/ink2207.xml"/><Relationship Id="rId102" Type="http://schemas.openxmlformats.org/officeDocument/2006/relationships/image" Target="../media/image1879.png"/><Relationship Id="rId123" Type="http://schemas.openxmlformats.org/officeDocument/2006/relationships/customXml" Target="../ink/ink2229.xml"/><Relationship Id="rId144" Type="http://schemas.openxmlformats.org/officeDocument/2006/relationships/image" Target="../media/image1900.png"/><Relationship Id="rId90" Type="http://schemas.openxmlformats.org/officeDocument/2006/relationships/image" Target="../media/image1873.png"/><Relationship Id="rId165" Type="http://schemas.openxmlformats.org/officeDocument/2006/relationships/customXml" Target="../ink/ink2250.xml"/><Relationship Id="rId186" Type="http://schemas.openxmlformats.org/officeDocument/2006/relationships/image" Target="../media/image1921.png"/><Relationship Id="rId27" Type="http://schemas.openxmlformats.org/officeDocument/2006/relationships/customXml" Target="../ink/ink2181.xml"/><Relationship Id="rId48" Type="http://schemas.openxmlformats.org/officeDocument/2006/relationships/image" Target="../media/image1852.png"/><Relationship Id="rId69" Type="http://schemas.openxmlformats.org/officeDocument/2006/relationships/customXml" Target="../ink/ink2202.xml"/><Relationship Id="rId113" Type="http://schemas.openxmlformats.org/officeDocument/2006/relationships/customXml" Target="../ink/ink2224.xml"/><Relationship Id="rId134" Type="http://schemas.openxmlformats.org/officeDocument/2006/relationships/image" Target="../media/image1895.png"/><Relationship Id="rId80" Type="http://schemas.openxmlformats.org/officeDocument/2006/relationships/image" Target="../media/image1868.png"/><Relationship Id="rId155" Type="http://schemas.openxmlformats.org/officeDocument/2006/relationships/customXml" Target="../ink/ink2245.xml"/><Relationship Id="rId176" Type="http://schemas.openxmlformats.org/officeDocument/2006/relationships/image" Target="../media/image1916.png"/><Relationship Id="rId197" Type="http://schemas.openxmlformats.org/officeDocument/2006/relationships/customXml" Target="../ink/ink2266.xml"/><Relationship Id="rId201" Type="http://schemas.openxmlformats.org/officeDocument/2006/relationships/customXml" Target="../ink/ink2268.xml"/><Relationship Id="rId17" Type="http://schemas.openxmlformats.org/officeDocument/2006/relationships/customXml" Target="../ink/ink2176.xml"/><Relationship Id="rId38" Type="http://schemas.openxmlformats.org/officeDocument/2006/relationships/image" Target="../media/image1847.png"/><Relationship Id="rId59" Type="http://schemas.openxmlformats.org/officeDocument/2006/relationships/customXml" Target="../ink/ink2197.xml"/><Relationship Id="rId103" Type="http://schemas.openxmlformats.org/officeDocument/2006/relationships/customXml" Target="../ink/ink2219.xml"/><Relationship Id="rId124" Type="http://schemas.openxmlformats.org/officeDocument/2006/relationships/image" Target="../media/image1890.png"/><Relationship Id="rId70" Type="http://schemas.openxmlformats.org/officeDocument/2006/relationships/image" Target="../media/image1863.png"/><Relationship Id="rId91" Type="http://schemas.openxmlformats.org/officeDocument/2006/relationships/customXml" Target="../ink/ink2213.xml"/><Relationship Id="rId145" Type="http://schemas.openxmlformats.org/officeDocument/2006/relationships/customXml" Target="../ink/ink2240.xml"/><Relationship Id="rId166" Type="http://schemas.openxmlformats.org/officeDocument/2006/relationships/image" Target="../media/image1911.png"/><Relationship Id="rId187" Type="http://schemas.openxmlformats.org/officeDocument/2006/relationships/customXml" Target="../ink/ink2261.xml"/><Relationship Id="rId1" Type="http://schemas.openxmlformats.org/officeDocument/2006/relationships/slideLayout" Target="../slideLayouts/slideLayout2.xml"/><Relationship Id="rId28" Type="http://schemas.openxmlformats.org/officeDocument/2006/relationships/image" Target="../media/image1842.png"/><Relationship Id="rId49" Type="http://schemas.openxmlformats.org/officeDocument/2006/relationships/customXml" Target="../ink/ink2192.xml"/><Relationship Id="rId114" Type="http://schemas.openxmlformats.org/officeDocument/2006/relationships/image" Target="../media/image1885.png"/><Relationship Id="rId60" Type="http://schemas.openxmlformats.org/officeDocument/2006/relationships/image" Target="../media/image1858.png"/><Relationship Id="rId81" Type="http://schemas.openxmlformats.org/officeDocument/2006/relationships/customXml" Target="../ink/ink2208.xml"/><Relationship Id="rId135" Type="http://schemas.openxmlformats.org/officeDocument/2006/relationships/customXml" Target="../ink/ink2235.xml"/><Relationship Id="rId156" Type="http://schemas.openxmlformats.org/officeDocument/2006/relationships/image" Target="../media/image1906.png"/><Relationship Id="rId177" Type="http://schemas.openxmlformats.org/officeDocument/2006/relationships/customXml" Target="../ink/ink2256.xml"/><Relationship Id="rId198" Type="http://schemas.openxmlformats.org/officeDocument/2006/relationships/image" Target="../media/image1927.png"/><Relationship Id="rId202" Type="http://schemas.openxmlformats.org/officeDocument/2006/relationships/image" Target="../media/image1929.png"/><Relationship Id="rId18" Type="http://schemas.openxmlformats.org/officeDocument/2006/relationships/image" Target="../media/image1837.png"/><Relationship Id="rId39" Type="http://schemas.openxmlformats.org/officeDocument/2006/relationships/customXml" Target="../ink/ink2187.xml"/><Relationship Id="rId50" Type="http://schemas.openxmlformats.org/officeDocument/2006/relationships/image" Target="../media/image1853.png"/><Relationship Id="rId104" Type="http://schemas.openxmlformats.org/officeDocument/2006/relationships/image" Target="../media/image1880.png"/><Relationship Id="rId125" Type="http://schemas.openxmlformats.org/officeDocument/2006/relationships/customXml" Target="../ink/ink2230.xml"/><Relationship Id="rId146" Type="http://schemas.openxmlformats.org/officeDocument/2006/relationships/image" Target="../media/image1901.png"/><Relationship Id="rId167" Type="http://schemas.openxmlformats.org/officeDocument/2006/relationships/customXml" Target="../ink/ink2251.xml"/><Relationship Id="rId188" Type="http://schemas.openxmlformats.org/officeDocument/2006/relationships/image" Target="../media/image1922.png"/><Relationship Id="rId71" Type="http://schemas.openxmlformats.org/officeDocument/2006/relationships/customXml" Target="../ink/ink2203.xml"/><Relationship Id="rId92" Type="http://schemas.openxmlformats.org/officeDocument/2006/relationships/image" Target="../media/image1874.png"/><Relationship Id="rId2" Type="http://schemas.openxmlformats.org/officeDocument/2006/relationships/notesSlide" Target="../notesSlides/notesSlide12.xml"/><Relationship Id="rId29" Type="http://schemas.openxmlformats.org/officeDocument/2006/relationships/customXml" Target="../ink/ink2182.xml"/></Relationships>
</file>

<file path=ppt/slides/_rels/slide33.xml.rels><?xml version="1.0" encoding="UTF-8" standalone="yes"?>
<Relationships xmlns="http://schemas.openxmlformats.org/package/2006/relationships"><Relationship Id="rId117" Type="http://schemas.openxmlformats.org/officeDocument/2006/relationships/customXml" Target="../ink/ink2329.xml"/><Relationship Id="rId21" Type="http://schemas.openxmlformats.org/officeDocument/2006/relationships/customXml" Target="../ink/ink2281.xml"/><Relationship Id="rId63" Type="http://schemas.openxmlformats.org/officeDocument/2006/relationships/customXml" Target="../ink/ink2302.xml"/><Relationship Id="rId159" Type="http://schemas.openxmlformats.org/officeDocument/2006/relationships/customXml" Target="../ink/ink2350.xml"/><Relationship Id="rId170" Type="http://schemas.openxmlformats.org/officeDocument/2006/relationships/image" Target="../media/image1879.png"/><Relationship Id="rId226" Type="http://schemas.openxmlformats.org/officeDocument/2006/relationships/image" Target="../media/image2036.png"/><Relationship Id="rId268" Type="http://schemas.openxmlformats.org/officeDocument/2006/relationships/image" Target="../media/image2057.png"/><Relationship Id="rId32" Type="http://schemas.openxmlformats.org/officeDocument/2006/relationships/image" Target="../media/image1947.png"/><Relationship Id="rId74" Type="http://schemas.openxmlformats.org/officeDocument/2006/relationships/image" Target="../media/image1968.png"/><Relationship Id="rId128" Type="http://schemas.openxmlformats.org/officeDocument/2006/relationships/image" Target="../media/image1995.png"/><Relationship Id="rId5" Type="http://schemas.openxmlformats.org/officeDocument/2006/relationships/customXml" Target="../ink/ink2273.xml"/><Relationship Id="rId181" Type="http://schemas.openxmlformats.org/officeDocument/2006/relationships/customXml" Target="../ink/ink2361.xml"/><Relationship Id="rId237" Type="http://schemas.openxmlformats.org/officeDocument/2006/relationships/customXml" Target="../ink/ink2389.xml"/><Relationship Id="rId279" Type="http://schemas.openxmlformats.org/officeDocument/2006/relationships/customXml" Target="../ink/ink2410.xml"/><Relationship Id="rId22" Type="http://schemas.openxmlformats.org/officeDocument/2006/relationships/image" Target="../media/image1942.png"/><Relationship Id="rId43" Type="http://schemas.openxmlformats.org/officeDocument/2006/relationships/customXml" Target="../ink/ink2292.xml"/><Relationship Id="rId64" Type="http://schemas.openxmlformats.org/officeDocument/2006/relationships/image" Target="../media/image1963.png"/><Relationship Id="rId118" Type="http://schemas.openxmlformats.org/officeDocument/2006/relationships/image" Target="../media/image1990.png"/><Relationship Id="rId139" Type="http://schemas.openxmlformats.org/officeDocument/2006/relationships/customXml" Target="../ink/ink2340.xml"/><Relationship Id="rId85" Type="http://schemas.openxmlformats.org/officeDocument/2006/relationships/customXml" Target="../ink/ink2313.xml"/><Relationship Id="rId150" Type="http://schemas.openxmlformats.org/officeDocument/2006/relationships/image" Target="../media/image2006.png"/><Relationship Id="rId171" Type="http://schemas.openxmlformats.org/officeDocument/2006/relationships/customXml" Target="../ink/ink2356.xml"/><Relationship Id="rId192" Type="http://schemas.openxmlformats.org/officeDocument/2006/relationships/image" Target="../media/image2019.png"/><Relationship Id="rId206" Type="http://schemas.openxmlformats.org/officeDocument/2006/relationships/image" Target="../media/image2026.png"/><Relationship Id="rId227" Type="http://schemas.openxmlformats.org/officeDocument/2006/relationships/customXml" Target="../ink/ink2384.xml"/><Relationship Id="rId248" Type="http://schemas.openxmlformats.org/officeDocument/2006/relationships/image" Target="../media/image2047.png"/><Relationship Id="rId269" Type="http://schemas.openxmlformats.org/officeDocument/2006/relationships/customXml" Target="../ink/ink2405.xml"/><Relationship Id="rId12" Type="http://schemas.openxmlformats.org/officeDocument/2006/relationships/image" Target="../media/image1937.png"/><Relationship Id="rId33" Type="http://schemas.openxmlformats.org/officeDocument/2006/relationships/customXml" Target="../ink/ink2287.xml"/><Relationship Id="rId108" Type="http://schemas.openxmlformats.org/officeDocument/2006/relationships/image" Target="../media/image1985.png"/><Relationship Id="rId129" Type="http://schemas.openxmlformats.org/officeDocument/2006/relationships/customXml" Target="../ink/ink2335.xml"/><Relationship Id="rId280" Type="http://schemas.openxmlformats.org/officeDocument/2006/relationships/image" Target="../media/image2063.png"/><Relationship Id="rId54" Type="http://schemas.openxmlformats.org/officeDocument/2006/relationships/image" Target="../media/image1958.png"/><Relationship Id="rId75" Type="http://schemas.openxmlformats.org/officeDocument/2006/relationships/customXml" Target="../ink/ink2308.xml"/><Relationship Id="rId96" Type="http://schemas.openxmlformats.org/officeDocument/2006/relationships/image" Target="../media/image1979.png"/><Relationship Id="rId140" Type="http://schemas.openxmlformats.org/officeDocument/2006/relationships/image" Target="../media/image2001.png"/><Relationship Id="rId161" Type="http://schemas.openxmlformats.org/officeDocument/2006/relationships/customXml" Target="../ink/ink2351.xml"/><Relationship Id="rId182" Type="http://schemas.openxmlformats.org/officeDocument/2006/relationships/image" Target="../media/image2014.png"/><Relationship Id="rId217" Type="http://schemas.openxmlformats.org/officeDocument/2006/relationships/customXml" Target="../ink/ink2379.xml"/><Relationship Id="rId6" Type="http://schemas.openxmlformats.org/officeDocument/2006/relationships/image" Target="../media/image1934.png"/><Relationship Id="rId238" Type="http://schemas.openxmlformats.org/officeDocument/2006/relationships/image" Target="../media/image2042.png"/><Relationship Id="rId259" Type="http://schemas.openxmlformats.org/officeDocument/2006/relationships/customXml" Target="../ink/ink2400.xml"/><Relationship Id="rId23" Type="http://schemas.openxmlformats.org/officeDocument/2006/relationships/customXml" Target="../ink/ink2282.xml"/><Relationship Id="rId119" Type="http://schemas.openxmlformats.org/officeDocument/2006/relationships/customXml" Target="../ink/ink2330.xml"/><Relationship Id="rId270" Type="http://schemas.openxmlformats.org/officeDocument/2006/relationships/image" Target="../media/image2058.png"/><Relationship Id="rId44" Type="http://schemas.openxmlformats.org/officeDocument/2006/relationships/image" Target="../media/image1953.png"/><Relationship Id="rId65" Type="http://schemas.openxmlformats.org/officeDocument/2006/relationships/customXml" Target="../ink/ink2303.xml"/><Relationship Id="rId86" Type="http://schemas.openxmlformats.org/officeDocument/2006/relationships/image" Target="../media/image1974.png"/><Relationship Id="rId130" Type="http://schemas.openxmlformats.org/officeDocument/2006/relationships/image" Target="../media/image1996.png"/><Relationship Id="rId151" Type="http://schemas.openxmlformats.org/officeDocument/2006/relationships/customXml" Target="../ink/ink2346.xml"/><Relationship Id="rId172" Type="http://schemas.openxmlformats.org/officeDocument/2006/relationships/image" Target="../media/image2009.png"/><Relationship Id="rId193" Type="http://schemas.openxmlformats.org/officeDocument/2006/relationships/customXml" Target="../ink/ink2367.xml"/><Relationship Id="rId207" Type="http://schemas.openxmlformats.org/officeDocument/2006/relationships/customXml" Target="../ink/ink2374.xml"/><Relationship Id="rId228" Type="http://schemas.openxmlformats.org/officeDocument/2006/relationships/image" Target="../media/image2037.png"/><Relationship Id="rId249" Type="http://schemas.openxmlformats.org/officeDocument/2006/relationships/customXml" Target="../ink/ink2395.xml"/><Relationship Id="rId13" Type="http://schemas.openxmlformats.org/officeDocument/2006/relationships/customXml" Target="../ink/ink2277.xml"/><Relationship Id="rId109" Type="http://schemas.openxmlformats.org/officeDocument/2006/relationships/customXml" Target="../ink/ink2325.xml"/><Relationship Id="rId260" Type="http://schemas.openxmlformats.org/officeDocument/2006/relationships/image" Target="../media/image2053.png"/><Relationship Id="rId281" Type="http://schemas.openxmlformats.org/officeDocument/2006/relationships/customXml" Target="../ink/ink2411.xml"/><Relationship Id="rId34" Type="http://schemas.openxmlformats.org/officeDocument/2006/relationships/image" Target="../media/image1948.png"/><Relationship Id="rId55" Type="http://schemas.openxmlformats.org/officeDocument/2006/relationships/customXml" Target="../ink/ink2298.xml"/><Relationship Id="rId76" Type="http://schemas.openxmlformats.org/officeDocument/2006/relationships/image" Target="../media/image1969.png"/><Relationship Id="rId97" Type="http://schemas.openxmlformats.org/officeDocument/2006/relationships/customXml" Target="../ink/ink2319.xml"/><Relationship Id="rId120" Type="http://schemas.openxmlformats.org/officeDocument/2006/relationships/image" Target="../media/image1991.png"/><Relationship Id="rId141" Type="http://schemas.openxmlformats.org/officeDocument/2006/relationships/customXml" Target="../ink/ink2341.xml"/><Relationship Id="rId7" Type="http://schemas.openxmlformats.org/officeDocument/2006/relationships/customXml" Target="../ink/ink2274.xml"/><Relationship Id="rId162" Type="http://schemas.openxmlformats.org/officeDocument/2006/relationships/image" Target="../media/image1875.png"/><Relationship Id="rId183" Type="http://schemas.openxmlformats.org/officeDocument/2006/relationships/customXml" Target="../ink/ink2362.xml"/><Relationship Id="rId218" Type="http://schemas.openxmlformats.org/officeDocument/2006/relationships/image" Target="../media/image2032.png"/><Relationship Id="rId239" Type="http://schemas.openxmlformats.org/officeDocument/2006/relationships/customXml" Target="../ink/ink2390.xml"/><Relationship Id="rId250" Type="http://schemas.openxmlformats.org/officeDocument/2006/relationships/image" Target="../media/image2048.png"/><Relationship Id="rId271" Type="http://schemas.openxmlformats.org/officeDocument/2006/relationships/customXml" Target="../ink/ink2406.xml"/><Relationship Id="rId24" Type="http://schemas.openxmlformats.org/officeDocument/2006/relationships/image" Target="../media/image1943.png"/><Relationship Id="rId45" Type="http://schemas.openxmlformats.org/officeDocument/2006/relationships/customXml" Target="../ink/ink2293.xml"/><Relationship Id="rId66" Type="http://schemas.openxmlformats.org/officeDocument/2006/relationships/image" Target="../media/image1964.png"/><Relationship Id="rId87" Type="http://schemas.openxmlformats.org/officeDocument/2006/relationships/customXml" Target="../ink/ink2314.xml"/><Relationship Id="rId110" Type="http://schemas.openxmlformats.org/officeDocument/2006/relationships/image" Target="../media/image1986.png"/><Relationship Id="rId131" Type="http://schemas.openxmlformats.org/officeDocument/2006/relationships/customXml" Target="../ink/ink2336.xml"/><Relationship Id="rId152" Type="http://schemas.openxmlformats.org/officeDocument/2006/relationships/image" Target="../media/image2007.png"/><Relationship Id="rId173" Type="http://schemas.openxmlformats.org/officeDocument/2006/relationships/customXml" Target="../ink/ink2357.xml"/><Relationship Id="rId194" Type="http://schemas.openxmlformats.org/officeDocument/2006/relationships/image" Target="../media/image2020.png"/><Relationship Id="rId208" Type="http://schemas.openxmlformats.org/officeDocument/2006/relationships/image" Target="../media/image2027.png"/><Relationship Id="rId229" Type="http://schemas.openxmlformats.org/officeDocument/2006/relationships/customXml" Target="../ink/ink2385.xml"/><Relationship Id="rId240" Type="http://schemas.openxmlformats.org/officeDocument/2006/relationships/image" Target="../media/image2043.png"/><Relationship Id="rId261" Type="http://schemas.openxmlformats.org/officeDocument/2006/relationships/customXml" Target="../ink/ink2401.xml"/><Relationship Id="rId14" Type="http://schemas.openxmlformats.org/officeDocument/2006/relationships/image" Target="../media/image1938.png"/><Relationship Id="rId35" Type="http://schemas.openxmlformats.org/officeDocument/2006/relationships/customXml" Target="../ink/ink2288.xml"/><Relationship Id="rId56" Type="http://schemas.openxmlformats.org/officeDocument/2006/relationships/image" Target="../media/image1959.png"/><Relationship Id="rId77" Type="http://schemas.openxmlformats.org/officeDocument/2006/relationships/customXml" Target="../ink/ink2309.xml"/><Relationship Id="rId100" Type="http://schemas.openxmlformats.org/officeDocument/2006/relationships/image" Target="../media/image1981.png"/><Relationship Id="rId282" Type="http://schemas.openxmlformats.org/officeDocument/2006/relationships/image" Target="../media/image2064.png"/><Relationship Id="rId8" Type="http://schemas.openxmlformats.org/officeDocument/2006/relationships/image" Target="../media/image1935.png"/><Relationship Id="rId98" Type="http://schemas.openxmlformats.org/officeDocument/2006/relationships/image" Target="../media/image1980.png"/><Relationship Id="rId121" Type="http://schemas.openxmlformats.org/officeDocument/2006/relationships/customXml" Target="../ink/ink2331.xml"/><Relationship Id="rId142" Type="http://schemas.openxmlformats.org/officeDocument/2006/relationships/image" Target="../media/image2002.png"/><Relationship Id="rId163" Type="http://schemas.openxmlformats.org/officeDocument/2006/relationships/customXml" Target="../ink/ink2352.xml"/><Relationship Id="rId184" Type="http://schemas.openxmlformats.org/officeDocument/2006/relationships/image" Target="../media/image2015.png"/><Relationship Id="rId219" Type="http://schemas.openxmlformats.org/officeDocument/2006/relationships/customXml" Target="../ink/ink2380.xml"/><Relationship Id="rId230" Type="http://schemas.openxmlformats.org/officeDocument/2006/relationships/image" Target="../media/image2038.png"/><Relationship Id="rId251" Type="http://schemas.openxmlformats.org/officeDocument/2006/relationships/customXml" Target="../ink/ink2396.xml"/><Relationship Id="rId25" Type="http://schemas.openxmlformats.org/officeDocument/2006/relationships/customXml" Target="../ink/ink2283.xml"/><Relationship Id="rId46" Type="http://schemas.openxmlformats.org/officeDocument/2006/relationships/image" Target="../media/image1954.png"/><Relationship Id="rId67" Type="http://schemas.openxmlformats.org/officeDocument/2006/relationships/customXml" Target="../ink/ink2304.xml"/><Relationship Id="rId272" Type="http://schemas.openxmlformats.org/officeDocument/2006/relationships/image" Target="../media/image2059.png"/><Relationship Id="rId88" Type="http://schemas.openxmlformats.org/officeDocument/2006/relationships/image" Target="../media/image1975.png"/><Relationship Id="rId111" Type="http://schemas.openxmlformats.org/officeDocument/2006/relationships/customXml" Target="../ink/ink2326.xml"/><Relationship Id="rId132" Type="http://schemas.openxmlformats.org/officeDocument/2006/relationships/image" Target="../media/image1997.png"/><Relationship Id="rId153" Type="http://schemas.openxmlformats.org/officeDocument/2006/relationships/customXml" Target="../ink/ink2347.xml"/><Relationship Id="rId174" Type="http://schemas.openxmlformats.org/officeDocument/2006/relationships/image" Target="../media/image2010.png"/><Relationship Id="rId195" Type="http://schemas.openxmlformats.org/officeDocument/2006/relationships/customXml" Target="../ink/ink2368.xml"/><Relationship Id="rId209" Type="http://schemas.openxmlformats.org/officeDocument/2006/relationships/customXml" Target="../ink/ink2375.xml"/><Relationship Id="rId220" Type="http://schemas.openxmlformats.org/officeDocument/2006/relationships/image" Target="../media/image2033.png"/><Relationship Id="rId241" Type="http://schemas.openxmlformats.org/officeDocument/2006/relationships/customXml" Target="../ink/ink2391.xml"/><Relationship Id="rId15" Type="http://schemas.openxmlformats.org/officeDocument/2006/relationships/customXml" Target="../ink/ink2278.xml"/><Relationship Id="rId36" Type="http://schemas.openxmlformats.org/officeDocument/2006/relationships/image" Target="../media/image1949.png"/><Relationship Id="rId57" Type="http://schemas.openxmlformats.org/officeDocument/2006/relationships/customXml" Target="../ink/ink2299.xml"/><Relationship Id="rId262" Type="http://schemas.openxmlformats.org/officeDocument/2006/relationships/image" Target="../media/image2054.png"/><Relationship Id="rId78" Type="http://schemas.openxmlformats.org/officeDocument/2006/relationships/image" Target="../media/image1970.png"/><Relationship Id="rId99" Type="http://schemas.openxmlformats.org/officeDocument/2006/relationships/customXml" Target="../ink/ink2320.xml"/><Relationship Id="rId101" Type="http://schemas.openxmlformats.org/officeDocument/2006/relationships/customXml" Target="../ink/ink2321.xml"/><Relationship Id="rId122" Type="http://schemas.openxmlformats.org/officeDocument/2006/relationships/image" Target="../media/image1992.png"/><Relationship Id="rId143" Type="http://schemas.openxmlformats.org/officeDocument/2006/relationships/customXml" Target="../ink/ink2342.xml"/><Relationship Id="rId164" Type="http://schemas.openxmlformats.org/officeDocument/2006/relationships/image" Target="../media/image1876.png"/><Relationship Id="rId185" Type="http://schemas.openxmlformats.org/officeDocument/2006/relationships/customXml" Target="../ink/ink2363.xml"/><Relationship Id="rId9" Type="http://schemas.openxmlformats.org/officeDocument/2006/relationships/customXml" Target="../ink/ink2275.xml"/><Relationship Id="rId210" Type="http://schemas.openxmlformats.org/officeDocument/2006/relationships/image" Target="../media/image2028.png"/><Relationship Id="rId26" Type="http://schemas.openxmlformats.org/officeDocument/2006/relationships/image" Target="../media/image1944.png"/><Relationship Id="rId231" Type="http://schemas.openxmlformats.org/officeDocument/2006/relationships/customXml" Target="../ink/ink2386.xml"/><Relationship Id="rId252" Type="http://schemas.openxmlformats.org/officeDocument/2006/relationships/image" Target="../media/image2049.png"/><Relationship Id="rId273" Type="http://schemas.openxmlformats.org/officeDocument/2006/relationships/customXml" Target="../ink/ink2407.xml"/><Relationship Id="rId47" Type="http://schemas.openxmlformats.org/officeDocument/2006/relationships/customXml" Target="../ink/ink2294.xml"/><Relationship Id="rId68" Type="http://schemas.openxmlformats.org/officeDocument/2006/relationships/image" Target="../media/image1965.png"/><Relationship Id="rId89" Type="http://schemas.openxmlformats.org/officeDocument/2006/relationships/customXml" Target="../ink/ink2315.xml"/><Relationship Id="rId112" Type="http://schemas.openxmlformats.org/officeDocument/2006/relationships/image" Target="../media/image1987.png"/><Relationship Id="rId133" Type="http://schemas.openxmlformats.org/officeDocument/2006/relationships/customXml" Target="../ink/ink2337.xml"/><Relationship Id="rId154" Type="http://schemas.openxmlformats.org/officeDocument/2006/relationships/image" Target="../media/image2008.png"/><Relationship Id="rId175" Type="http://schemas.openxmlformats.org/officeDocument/2006/relationships/customXml" Target="../ink/ink2358.xml"/><Relationship Id="rId196" Type="http://schemas.openxmlformats.org/officeDocument/2006/relationships/image" Target="../media/image2021.png"/><Relationship Id="rId200" Type="http://schemas.openxmlformats.org/officeDocument/2006/relationships/image" Target="../media/image2023.png"/><Relationship Id="rId16" Type="http://schemas.openxmlformats.org/officeDocument/2006/relationships/image" Target="../media/image1939.png"/><Relationship Id="rId221" Type="http://schemas.openxmlformats.org/officeDocument/2006/relationships/customXml" Target="../ink/ink2381.xml"/><Relationship Id="rId242" Type="http://schemas.openxmlformats.org/officeDocument/2006/relationships/image" Target="../media/image2044.png"/><Relationship Id="rId263" Type="http://schemas.openxmlformats.org/officeDocument/2006/relationships/customXml" Target="../ink/ink2402.xml"/><Relationship Id="rId37" Type="http://schemas.openxmlformats.org/officeDocument/2006/relationships/customXml" Target="../ink/ink2289.xml"/><Relationship Id="rId58" Type="http://schemas.openxmlformats.org/officeDocument/2006/relationships/image" Target="../media/image1960.png"/><Relationship Id="rId79" Type="http://schemas.openxmlformats.org/officeDocument/2006/relationships/customXml" Target="../ink/ink2310.xml"/><Relationship Id="rId102" Type="http://schemas.openxmlformats.org/officeDocument/2006/relationships/image" Target="../media/image1982.png"/><Relationship Id="rId123" Type="http://schemas.openxmlformats.org/officeDocument/2006/relationships/customXml" Target="../ink/ink2332.xml"/><Relationship Id="rId144" Type="http://schemas.openxmlformats.org/officeDocument/2006/relationships/image" Target="../media/image2003.png"/><Relationship Id="rId90" Type="http://schemas.openxmlformats.org/officeDocument/2006/relationships/image" Target="../media/image1976.png"/><Relationship Id="rId165" Type="http://schemas.openxmlformats.org/officeDocument/2006/relationships/customXml" Target="../ink/ink2353.xml"/><Relationship Id="rId186" Type="http://schemas.openxmlformats.org/officeDocument/2006/relationships/image" Target="../media/image2016.png"/><Relationship Id="rId211" Type="http://schemas.openxmlformats.org/officeDocument/2006/relationships/customXml" Target="../ink/ink2376.xml"/><Relationship Id="rId232" Type="http://schemas.openxmlformats.org/officeDocument/2006/relationships/image" Target="../media/image2039.png"/><Relationship Id="rId253" Type="http://schemas.openxmlformats.org/officeDocument/2006/relationships/customXml" Target="../ink/ink2397.xml"/><Relationship Id="rId274" Type="http://schemas.openxmlformats.org/officeDocument/2006/relationships/image" Target="../media/image2060.png"/><Relationship Id="rId27" Type="http://schemas.openxmlformats.org/officeDocument/2006/relationships/customXml" Target="../ink/ink2284.xml"/><Relationship Id="rId48" Type="http://schemas.openxmlformats.org/officeDocument/2006/relationships/image" Target="../media/image1955.png"/><Relationship Id="rId69" Type="http://schemas.openxmlformats.org/officeDocument/2006/relationships/customXml" Target="../ink/ink2305.xml"/><Relationship Id="rId113" Type="http://schemas.openxmlformats.org/officeDocument/2006/relationships/customXml" Target="../ink/ink2327.xml"/><Relationship Id="rId134" Type="http://schemas.openxmlformats.org/officeDocument/2006/relationships/image" Target="../media/image1998.png"/><Relationship Id="rId80" Type="http://schemas.openxmlformats.org/officeDocument/2006/relationships/image" Target="../media/image1971.png"/><Relationship Id="rId155" Type="http://schemas.openxmlformats.org/officeDocument/2006/relationships/customXml" Target="../ink/ink2348.xml"/><Relationship Id="rId176" Type="http://schemas.openxmlformats.org/officeDocument/2006/relationships/image" Target="../media/image2011.png"/><Relationship Id="rId197" Type="http://schemas.openxmlformats.org/officeDocument/2006/relationships/customXml" Target="../ink/ink2369.xml"/><Relationship Id="rId201" Type="http://schemas.openxmlformats.org/officeDocument/2006/relationships/customXml" Target="../ink/ink2371.xml"/><Relationship Id="rId222" Type="http://schemas.openxmlformats.org/officeDocument/2006/relationships/image" Target="../media/image2034.png"/><Relationship Id="rId243" Type="http://schemas.openxmlformats.org/officeDocument/2006/relationships/customXml" Target="../ink/ink2392.xml"/><Relationship Id="rId264" Type="http://schemas.openxmlformats.org/officeDocument/2006/relationships/image" Target="../media/image2055.png"/><Relationship Id="rId17" Type="http://schemas.openxmlformats.org/officeDocument/2006/relationships/customXml" Target="../ink/ink2279.xml"/><Relationship Id="rId38" Type="http://schemas.openxmlformats.org/officeDocument/2006/relationships/image" Target="../media/image1950.png"/><Relationship Id="rId59" Type="http://schemas.openxmlformats.org/officeDocument/2006/relationships/customXml" Target="../ink/ink2300.xml"/><Relationship Id="rId103" Type="http://schemas.openxmlformats.org/officeDocument/2006/relationships/customXml" Target="../ink/ink2322.xml"/><Relationship Id="rId124" Type="http://schemas.openxmlformats.org/officeDocument/2006/relationships/image" Target="../media/image1993.png"/><Relationship Id="rId70" Type="http://schemas.openxmlformats.org/officeDocument/2006/relationships/image" Target="../media/image1966.png"/><Relationship Id="rId91" Type="http://schemas.openxmlformats.org/officeDocument/2006/relationships/customXml" Target="../ink/ink2316.xml"/><Relationship Id="rId145" Type="http://schemas.openxmlformats.org/officeDocument/2006/relationships/customXml" Target="../ink/ink2343.xml"/><Relationship Id="rId166" Type="http://schemas.openxmlformats.org/officeDocument/2006/relationships/image" Target="../media/image1877.png"/><Relationship Id="rId187" Type="http://schemas.openxmlformats.org/officeDocument/2006/relationships/customXml" Target="../ink/ink2364.xml"/><Relationship Id="rId1" Type="http://schemas.openxmlformats.org/officeDocument/2006/relationships/slideLayout" Target="../slideLayouts/slideLayout2.xml"/><Relationship Id="rId212" Type="http://schemas.openxmlformats.org/officeDocument/2006/relationships/image" Target="../media/image2029.png"/><Relationship Id="rId233" Type="http://schemas.openxmlformats.org/officeDocument/2006/relationships/customXml" Target="../ink/ink2387.xml"/><Relationship Id="rId254" Type="http://schemas.openxmlformats.org/officeDocument/2006/relationships/image" Target="../media/image2050.png"/><Relationship Id="rId28" Type="http://schemas.openxmlformats.org/officeDocument/2006/relationships/image" Target="../media/image1945.png"/><Relationship Id="rId49" Type="http://schemas.openxmlformats.org/officeDocument/2006/relationships/customXml" Target="../ink/ink2295.xml"/><Relationship Id="rId114" Type="http://schemas.openxmlformats.org/officeDocument/2006/relationships/image" Target="../media/image1988.png"/><Relationship Id="rId275" Type="http://schemas.openxmlformats.org/officeDocument/2006/relationships/customXml" Target="../ink/ink2408.xml"/><Relationship Id="rId60" Type="http://schemas.openxmlformats.org/officeDocument/2006/relationships/image" Target="../media/image1961.png"/><Relationship Id="rId81" Type="http://schemas.openxmlformats.org/officeDocument/2006/relationships/customXml" Target="../ink/ink2311.xml"/><Relationship Id="rId135" Type="http://schemas.openxmlformats.org/officeDocument/2006/relationships/customXml" Target="../ink/ink2338.xml"/><Relationship Id="rId156" Type="http://schemas.openxmlformats.org/officeDocument/2006/relationships/image" Target="../media/image1872.png"/><Relationship Id="rId177" Type="http://schemas.openxmlformats.org/officeDocument/2006/relationships/customXml" Target="../ink/ink2359.xml"/><Relationship Id="rId198" Type="http://schemas.openxmlformats.org/officeDocument/2006/relationships/image" Target="../media/image2022.png"/><Relationship Id="rId202" Type="http://schemas.openxmlformats.org/officeDocument/2006/relationships/image" Target="../media/image2024.png"/><Relationship Id="rId223" Type="http://schemas.openxmlformats.org/officeDocument/2006/relationships/customXml" Target="../ink/ink2382.xml"/><Relationship Id="rId244" Type="http://schemas.openxmlformats.org/officeDocument/2006/relationships/image" Target="../media/image2045.png"/><Relationship Id="rId18" Type="http://schemas.openxmlformats.org/officeDocument/2006/relationships/image" Target="../media/image1940.png"/><Relationship Id="rId39" Type="http://schemas.openxmlformats.org/officeDocument/2006/relationships/customXml" Target="../ink/ink2290.xml"/><Relationship Id="rId265" Type="http://schemas.openxmlformats.org/officeDocument/2006/relationships/customXml" Target="../ink/ink2403.xml"/><Relationship Id="rId50" Type="http://schemas.openxmlformats.org/officeDocument/2006/relationships/image" Target="../media/image1956.png"/><Relationship Id="rId104" Type="http://schemas.openxmlformats.org/officeDocument/2006/relationships/image" Target="../media/image1983.png"/><Relationship Id="rId125" Type="http://schemas.openxmlformats.org/officeDocument/2006/relationships/customXml" Target="../ink/ink2333.xml"/><Relationship Id="rId146" Type="http://schemas.openxmlformats.org/officeDocument/2006/relationships/image" Target="../media/image2004.png"/><Relationship Id="rId167" Type="http://schemas.openxmlformats.org/officeDocument/2006/relationships/customXml" Target="../ink/ink2354.xml"/><Relationship Id="rId188" Type="http://schemas.openxmlformats.org/officeDocument/2006/relationships/image" Target="../media/image2017.png"/><Relationship Id="rId71" Type="http://schemas.openxmlformats.org/officeDocument/2006/relationships/customXml" Target="../ink/ink2306.xml"/><Relationship Id="rId92" Type="http://schemas.openxmlformats.org/officeDocument/2006/relationships/image" Target="../media/image1977.png"/><Relationship Id="rId213" Type="http://schemas.openxmlformats.org/officeDocument/2006/relationships/customXml" Target="../ink/ink2377.xml"/><Relationship Id="rId234" Type="http://schemas.openxmlformats.org/officeDocument/2006/relationships/image" Target="../media/image2040.png"/><Relationship Id="rId2" Type="http://schemas.openxmlformats.org/officeDocument/2006/relationships/notesSlide" Target="../notesSlides/notesSlide13.xml"/><Relationship Id="rId29" Type="http://schemas.openxmlformats.org/officeDocument/2006/relationships/customXml" Target="../ink/ink2285.xml"/><Relationship Id="rId255" Type="http://schemas.openxmlformats.org/officeDocument/2006/relationships/customXml" Target="../ink/ink2398.xml"/><Relationship Id="rId276" Type="http://schemas.openxmlformats.org/officeDocument/2006/relationships/image" Target="../media/image2061.png"/><Relationship Id="rId40" Type="http://schemas.openxmlformats.org/officeDocument/2006/relationships/image" Target="../media/image1951.png"/><Relationship Id="rId115" Type="http://schemas.openxmlformats.org/officeDocument/2006/relationships/customXml" Target="../ink/ink2328.xml"/><Relationship Id="rId136" Type="http://schemas.openxmlformats.org/officeDocument/2006/relationships/image" Target="../media/image1999.png"/><Relationship Id="rId157" Type="http://schemas.openxmlformats.org/officeDocument/2006/relationships/customXml" Target="../ink/ink2349.xml"/><Relationship Id="rId178" Type="http://schemas.openxmlformats.org/officeDocument/2006/relationships/image" Target="../media/image2012.png"/><Relationship Id="rId61" Type="http://schemas.openxmlformats.org/officeDocument/2006/relationships/customXml" Target="../ink/ink2301.xml"/><Relationship Id="rId82" Type="http://schemas.openxmlformats.org/officeDocument/2006/relationships/image" Target="../media/image1972.png"/><Relationship Id="rId199" Type="http://schemas.openxmlformats.org/officeDocument/2006/relationships/customXml" Target="../ink/ink2370.xml"/><Relationship Id="rId203" Type="http://schemas.openxmlformats.org/officeDocument/2006/relationships/customXml" Target="../ink/ink2372.xml"/><Relationship Id="rId19" Type="http://schemas.openxmlformats.org/officeDocument/2006/relationships/customXml" Target="../ink/ink2280.xml"/><Relationship Id="rId224" Type="http://schemas.openxmlformats.org/officeDocument/2006/relationships/image" Target="../media/image2035.png"/><Relationship Id="rId245" Type="http://schemas.openxmlformats.org/officeDocument/2006/relationships/customXml" Target="../ink/ink2393.xml"/><Relationship Id="rId266" Type="http://schemas.openxmlformats.org/officeDocument/2006/relationships/image" Target="../media/image2056.png"/><Relationship Id="rId30" Type="http://schemas.openxmlformats.org/officeDocument/2006/relationships/image" Target="../media/image1946.png"/><Relationship Id="rId105" Type="http://schemas.openxmlformats.org/officeDocument/2006/relationships/customXml" Target="../ink/ink2323.xml"/><Relationship Id="rId126" Type="http://schemas.openxmlformats.org/officeDocument/2006/relationships/image" Target="../media/image1994.png"/><Relationship Id="rId147" Type="http://schemas.openxmlformats.org/officeDocument/2006/relationships/customXml" Target="../ink/ink2344.xml"/><Relationship Id="rId168" Type="http://schemas.openxmlformats.org/officeDocument/2006/relationships/image" Target="../media/image1878.png"/><Relationship Id="rId51" Type="http://schemas.openxmlformats.org/officeDocument/2006/relationships/customXml" Target="../ink/ink2296.xml"/><Relationship Id="rId72" Type="http://schemas.openxmlformats.org/officeDocument/2006/relationships/image" Target="../media/image1967.png"/><Relationship Id="rId93" Type="http://schemas.openxmlformats.org/officeDocument/2006/relationships/customXml" Target="../ink/ink2317.xml"/><Relationship Id="rId189" Type="http://schemas.openxmlformats.org/officeDocument/2006/relationships/customXml" Target="../ink/ink2365.xml"/><Relationship Id="rId3" Type="http://schemas.openxmlformats.org/officeDocument/2006/relationships/customXml" Target="../ink/ink2272.xml"/><Relationship Id="rId214" Type="http://schemas.openxmlformats.org/officeDocument/2006/relationships/image" Target="../media/image2030.png"/><Relationship Id="rId235" Type="http://schemas.openxmlformats.org/officeDocument/2006/relationships/customXml" Target="../ink/ink2388.xml"/><Relationship Id="rId256" Type="http://schemas.openxmlformats.org/officeDocument/2006/relationships/image" Target="../media/image2051.png"/><Relationship Id="rId277" Type="http://schemas.openxmlformats.org/officeDocument/2006/relationships/customXml" Target="../ink/ink2409.xml"/><Relationship Id="rId116" Type="http://schemas.openxmlformats.org/officeDocument/2006/relationships/image" Target="../media/image1989.png"/><Relationship Id="rId137" Type="http://schemas.openxmlformats.org/officeDocument/2006/relationships/customXml" Target="../ink/ink2339.xml"/><Relationship Id="rId158" Type="http://schemas.openxmlformats.org/officeDocument/2006/relationships/image" Target="../media/image1873.png"/><Relationship Id="rId20" Type="http://schemas.openxmlformats.org/officeDocument/2006/relationships/image" Target="../media/image1941.png"/><Relationship Id="rId41" Type="http://schemas.openxmlformats.org/officeDocument/2006/relationships/customXml" Target="../ink/ink2291.xml"/><Relationship Id="rId62" Type="http://schemas.openxmlformats.org/officeDocument/2006/relationships/image" Target="../media/image1962.png"/><Relationship Id="rId83" Type="http://schemas.openxmlformats.org/officeDocument/2006/relationships/customXml" Target="../ink/ink2312.xml"/><Relationship Id="rId179" Type="http://schemas.openxmlformats.org/officeDocument/2006/relationships/customXml" Target="../ink/ink2360.xml"/><Relationship Id="rId190" Type="http://schemas.openxmlformats.org/officeDocument/2006/relationships/image" Target="../media/image2018.png"/><Relationship Id="rId204" Type="http://schemas.openxmlformats.org/officeDocument/2006/relationships/image" Target="../media/image2025.png"/><Relationship Id="rId225" Type="http://schemas.openxmlformats.org/officeDocument/2006/relationships/customXml" Target="../ink/ink2383.xml"/><Relationship Id="rId246" Type="http://schemas.openxmlformats.org/officeDocument/2006/relationships/image" Target="../media/image2046.png"/><Relationship Id="rId267" Type="http://schemas.openxmlformats.org/officeDocument/2006/relationships/customXml" Target="../ink/ink2404.xml"/><Relationship Id="rId106" Type="http://schemas.openxmlformats.org/officeDocument/2006/relationships/image" Target="../media/image1984.png"/><Relationship Id="rId127" Type="http://schemas.openxmlformats.org/officeDocument/2006/relationships/customXml" Target="../ink/ink2334.xml"/><Relationship Id="rId10" Type="http://schemas.openxmlformats.org/officeDocument/2006/relationships/image" Target="../media/image1936.png"/><Relationship Id="rId31" Type="http://schemas.openxmlformats.org/officeDocument/2006/relationships/customXml" Target="../ink/ink2286.xml"/><Relationship Id="rId52" Type="http://schemas.openxmlformats.org/officeDocument/2006/relationships/image" Target="../media/image1957.png"/><Relationship Id="rId73" Type="http://schemas.openxmlformats.org/officeDocument/2006/relationships/customXml" Target="../ink/ink2307.xml"/><Relationship Id="rId94" Type="http://schemas.openxmlformats.org/officeDocument/2006/relationships/image" Target="../media/image1978.png"/><Relationship Id="rId148" Type="http://schemas.openxmlformats.org/officeDocument/2006/relationships/image" Target="../media/image2005.png"/><Relationship Id="rId169" Type="http://schemas.openxmlformats.org/officeDocument/2006/relationships/customXml" Target="../ink/ink2355.xml"/><Relationship Id="rId4" Type="http://schemas.openxmlformats.org/officeDocument/2006/relationships/image" Target="../media/image1933.png"/><Relationship Id="rId180" Type="http://schemas.openxmlformats.org/officeDocument/2006/relationships/image" Target="../media/image2013.png"/><Relationship Id="rId215" Type="http://schemas.openxmlformats.org/officeDocument/2006/relationships/customXml" Target="../ink/ink2378.xml"/><Relationship Id="rId236" Type="http://schemas.openxmlformats.org/officeDocument/2006/relationships/image" Target="../media/image2041.png"/><Relationship Id="rId257" Type="http://schemas.openxmlformats.org/officeDocument/2006/relationships/customXml" Target="../ink/ink2399.xml"/><Relationship Id="rId278" Type="http://schemas.openxmlformats.org/officeDocument/2006/relationships/image" Target="../media/image2062.png"/><Relationship Id="rId42" Type="http://schemas.openxmlformats.org/officeDocument/2006/relationships/image" Target="../media/image1952.png"/><Relationship Id="rId84" Type="http://schemas.openxmlformats.org/officeDocument/2006/relationships/image" Target="../media/image1973.png"/><Relationship Id="rId138" Type="http://schemas.openxmlformats.org/officeDocument/2006/relationships/image" Target="../media/image2000.png"/><Relationship Id="rId191" Type="http://schemas.openxmlformats.org/officeDocument/2006/relationships/customXml" Target="../ink/ink2366.xml"/><Relationship Id="rId205" Type="http://schemas.openxmlformats.org/officeDocument/2006/relationships/customXml" Target="../ink/ink2373.xml"/><Relationship Id="rId247" Type="http://schemas.openxmlformats.org/officeDocument/2006/relationships/customXml" Target="../ink/ink2394.xml"/><Relationship Id="rId107" Type="http://schemas.openxmlformats.org/officeDocument/2006/relationships/customXml" Target="../ink/ink2324.xml"/><Relationship Id="rId11" Type="http://schemas.openxmlformats.org/officeDocument/2006/relationships/customXml" Target="../ink/ink2276.xml"/><Relationship Id="rId53" Type="http://schemas.openxmlformats.org/officeDocument/2006/relationships/customXml" Target="../ink/ink2297.xml"/><Relationship Id="rId149" Type="http://schemas.openxmlformats.org/officeDocument/2006/relationships/customXml" Target="../ink/ink2345.xml"/><Relationship Id="rId95" Type="http://schemas.openxmlformats.org/officeDocument/2006/relationships/customXml" Target="../ink/ink2318.xml"/><Relationship Id="rId160" Type="http://schemas.openxmlformats.org/officeDocument/2006/relationships/image" Target="../media/image1874.png"/><Relationship Id="rId216" Type="http://schemas.openxmlformats.org/officeDocument/2006/relationships/image" Target="../media/image2031.png"/><Relationship Id="rId258" Type="http://schemas.openxmlformats.org/officeDocument/2006/relationships/image" Target="../media/image2052.png"/></Relationships>
</file>

<file path=ppt/slides/_rels/slide34.xml.rels><?xml version="1.0" encoding="UTF-8" standalone="yes"?>
<Relationships xmlns="http://schemas.openxmlformats.org/package/2006/relationships"><Relationship Id="rId117" Type="http://schemas.openxmlformats.org/officeDocument/2006/relationships/customXml" Target="../ink/ink2469.xml"/><Relationship Id="rId21" Type="http://schemas.openxmlformats.org/officeDocument/2006/relationships/customXml" Target="../ink/ink2421.xml"/><Relationship Id="rId42" Type="http://schemas.openxmlformats.org/officeDocument/2006/relationships/image" Target="../media/image2084.png"/><Relationship Id="rId63" Type="http://schemas.openxmlformats.org/officeDocument/2006/relationships/customXml" Target="../ink/ink2442.xml"/><Relationship Id="rId84" Type="http://schemas.openxmlformats.org/officeDocument/2006/relationships/image" Target="../media/image2105.png"/><Relationship Id="rId138" Type="http://schemas.openxmlformats.org/officeDocument/2006/relationships/image" Target="../media/image2132.png"/><Relationship Id="rId107" Type="http://schemas.openxmlformats.org/officeDocument/2006/relationships/customXml" Target="../ink/ink2464.xml"/><Relationship Id="rId11" Type="http://schemas.openxmlformats.org/officeDocument/2006/relationships/customXml" Target="../ink/ink2416.xml"/><Relationship Id="rId32" Type="http://schemas.openxmlformats.org/officeDocument/2006/relationships/image" Target="../media/image2079.png"/><Relationship Id="rId37" Type="http://schemas.openxmlformats.org/officeDocument/2006/relationships/customXml" Target="../ink/ink2429.xml"/><Relationship Id="rId53" Type="http://schemas.openxmlformats.org/officeDocument/2006/relationships/customXml" Target="../ink/ink2437.xml"/><Relationship Id="rId58" Type="http://schemas.openxmlformats.org/officeDocument/2006/relationships/image" Target="../media/image2092.png"/><Relationship Id="rId74" Type="http://schemas.openxmlformats.org/officeDocument/2006/relationships/image" Target="../media/image2100.png"/><Relationship Id="rId79" Type="http://schemas.openxmlformats.org/officeDocument/2006/relationships/customXml" Target="../ink/ink2450.xml"/><Relationship Id="rId102" Type="http://schemas.openxmlformats.org/officeDocument/2006/relationships/image" Target="../media/image2114.png"/><Relationship Id="rId123" Type="http://schemas.openxmlformats.org/officeDocument/2006/relationships/customXml" Target="../ink/ink2472.xml"/><Relationship Id="rId128" Type="http://schemas.openxmlformats.org/officeDocument/2006/relationships/image" Target="../media/image2127.png"/><Relationship Id="rId5" Type="http://schemas.openxmlformats.org/officeDocument/2006/relationships/customXml" Target="../ink/ink2413.xml"/><Relationship Id="rId90" Type="http://schemas.openxmlformats.org/officeDocument/2006/relationships/image" Target="../media/image2108.png"/><Relationship Id="rId95" Type="http://schemas.openxmlformats.org/officeDocument/2006/relationships/customXml" Target="../ink/ink2458.xml"/><Relationship Id="rId22" Type="http://schemas.openxmlformats.org/officeDocument/2006/relationships/image" Target="../media/image2074.png"/><Relationship Id="rId27" Type="http://schemas.openxmlformats.org/officeDocument/2006/relationships/customXml" Target="../ink/ink2424.xml"/><Relationship Id="rId43" Type="http://schemas.openxmlformats.org/officeDocument/2006/relationships/customXml" Target="../ink/ink2432.xml"/><Relationship Id="rId48" Type="http://schemas.openxmlformats.org/officeDocument/2006/relationships/image" Target="../media/image2087.png"/><Relationship Id="rId64" Type="http://schemas.openxmlformats.org/officeDocument/2006/relationships/image" Target="../media/image2095.png"/><Relationship Id="rId69" Type="http://schemas.openxmlformats.org/officeDocument/2006/relationships/customXml" Target="../ink/ink2445.xml"/><Relationship Id="rId113" Type="http://schemas.openxmlformats.org/officeDocument/2006/relationships/customXml" Target="../ink/ink2467.xml"/><Relationship Id="rId118" Type="http://schemas.openxmlformats.org/officeDocument/2006/relationships/image" Target="../media/image2122.png"/><Relationship Id="rId134" Type="http://schemas.openxmlformats.org/officeDocument/2006/relationships/image" Target="../media/image2130.png"/><Relationship Id="rId139" Type="http://schemas.openxmlformats.org/officeDocument/2006/relationships/customXml" Target="../ink/ink2480.xml"/><Relationship Id="rId80" Type="http://schemas.openxmlformats.org/officeDocument/2006/relationships/image" Target="../media/image2103.png"/><Relationship Id="rId85" Type="http://schemas.openxmlformats.org/officeDocument/2006/relationships/customXml" Target="../ink/ink2453.xml"/><Relationship Id="rId12" Type="http://schemas.openxmlformats.org/officeDocument/2006/relationships/image" Target="../media/image2069.png"/><Relationship Id="rId17" Type="http://schemas.openxmlformats.org/officeDocument/2006/relationships/customXml" Target="../ink/ink2419.xml"/><Relationship Id="rId33" Type="http://schemas.openxmlformats.org/officeDocument/2006/relationships/customXml" Target="../ink/ink2427.xml"/><Relationship Id="rId38" Type="http://schemas.openxmlformats.org/officeDocument/2006/relationships/image" Target="../media/image2082.png"/><Relationship Id="rId59" Type="http://schemas.openxmlformats.org/officeDocument/2006/relationships/customXml" Target="../ink/ink2440.xml"/><Relationship Id="rId103" Type="http://schemas.openxmlformats.org/officeDocument/2006/relationships/customXml" Target="../ink/ink2462.xml"/><Relationship Id="rId108" Type="http://schemas.openxmlformats.org/officeDocument/2006/relationships/image" Target="../media/image2117.png"/><Relationship Id="rId124" Type="http://schemas.openxmlformats.org/officeDocument/2006/relationships/image" Target="../media/image2125.png"/><Relationship Id="rId129" Type="http://schemas.openxmlformats.org/officeDocument/2006/relationships/customXml" Target="../ink/ink2475.xml"/><Relationship Id="rId54" Type="http://schemas.openxmlformats.org/officeDocument/2006/relationships/image" Target="../media/image2090.png"/><Relationship Id="rId70" Type="http://schemas.openxmlformats.org/officeDocument/2006/relationships/image" Target="../media/image2098.png"/><Relationship Id="rId75" Type="http://schemas.openxmlformats.org/officeDocument/2006/relationships/customXml" Target="../ink/ink2448.xml"/><Relationship Id="rId91" Type="http://schemas.openxmlformats.org/officeDocument/2006/relationships/customXml" Target="../ink/ink2456.xml"/><Relationship Id="rId96" Type="http://schemas.openxmlformats.org/officeDocument/2006/relationships/image" Target="../media/image2111.png"/><Relationship Id="rId140" Type="http://schemas.openxmlformats.org/officeDocument/2006/relationships/image" Target="../media/image2133.png"/><Relationship Id="rId1" Type="http://schemas.openxmlformats.org/officeDocument/2006/relationships/slideLayout" Target="../slideLayouts/slideLayout2.xml"/><Relationship Id="rId6" Type="http://schemas.openxmlformats.org/officeDocument/2006/relationships/image" Target="../media/image2066.png"/><Relationship Id="rId23" Type="http://schemas.openxmlformats.org/officeDocument/2006/relationships/customXml" Target="../ink/ink2422.xml"/><Relationship Id="rId28" Type="http://schemas.openxmlformats.org/officeDocument/2006/relationships/image" Target="../media/image2077.png"/><Relationship Id="rId49" Type="http://schemas.openxmlformats.org/officeDocument/2006/relationships/customXml" Target="../ink/ink2435.xml"/><Relationship Id="rId114" Type="http://schemas.openxmlformats.org/officeDocument/2006/relationships/image" Target="../media/image2120.png"/><Relationship Id="rId119" Type="http://schemas.openxmlformats.org/officeDocument/2006/relationships/customXml" Target="../ink/ink2470.xml"/><Relationship Id="rId44" Type="http://schemas.openxmlformats.org/officeDocument/2006/relationships/image" Target="../media/image2085.png"/><Relationship Id="rId60" Type="http://schemas.openxmlformats.org/officeDocument/2006/relationships/image" Target="../media/image2093.png"/><Relationship Id="rId65" Type="http://schemas.openxmlformats.org/officeDocument/2006/relationships/customXml" Target="../ink/ink2443.xml"/><Relationship Id="rId81" Type="http://schemas.openxmlformats.org/officeDocument/2006/relationships/customXml" Target="../ink/ink2451.xml"/><Relationship Id="rId86" Type="http://schemas.openxmlformats.org/officeDocument/2006/relationships/image" Target="../media/image2106.png"/><Relationship Id="rId130" Type="http://schemas.openxmlformats.org/officeDocument/2006/relationships/image" Target="../media/image2128.png"/><Relationship Id="rId135" Type="http://schemas.openxmlformats.org/officeDocument/2006/relationships/customXml" Target="../ink/ink2478.xml"/><Relationship Id="rId13" Type="http://schemas.openxmlformats.org/officeDocument/2006/relationships/customXml" Target="../ink/ink2417.xml"/><Relationship Id="rId18" Type="http://schemas.openxmlformats.org/officeDocument/2006/relationships/image" Target="../media/image2072.png"/><Relationship Id="rId39" Type="http://schemas.openxmlformats.org/officeDocument/2006/relationships/customXml" Target="../ink/ink2430.xml"/><Relationship Id="rId109" Type="http://schemas.openxmlformats.org/officeDocument/2006/relationships/customXml" Target="../ink/ink2465.xml"/><Relationship Id="rId34" Type="http://schemas.openxmlformats.org/officeDocument/2006/relationships/image" Target="../media/image2080.png"/><Relationship Id="rId50" Type="http://schemas.openxmlformats.org/officeDocument/2006/relationships/image" Target="../media/image2088.png"/><Relationship Id="rId55" Type="http://schemas.openxmlformats.org/officeDocument/2006/relationships/customXml" Target="../ink/ink2438.xml"/><Relationship Id="rId76" Type="http://schemas.openxmlformats.org/officeDocument/2006/relationships/image" Target="../media/image2101.png"/><Relationship Id="rId97" Type="http://schemas.openxmlformats.org/officeDocument/2006/relationships/customXml" Target="../ink/ink2459.xml"/><Relationship Id="rId104" Type="http://schemas.openxmlformats.org/officeDocument/2006/relationships/image" Target="../media/image2115.png"/><Relationship Id="rId120" Type="http://schemas.openxmlformats.org/officeDocument/2006/relationships/image" Target="../media/image2123.png"/><Relationship Id="rId125" Type="http://schemas.openxmlformats.org/officeDocument/2006/relationships/customXml" Target="../ink/ink2473.xml"/><Relationship Id="rId141" Type="http://schemas.openxmlformats.org/officeDocument/2006/relationships/customXml" Target="../ink/ink2481.xml"/><Relationship Id="rId7" Type="http://schemas.openxmlformats.org/officeDocument/2006/relationships/customXml" Target="../ink/ink2414.xml"/><Relationship Id="rId71" Type="http://schemas.openxmlformats.org/officeDocument/2006/relationships/customXml" Target="../ink/ink2446.xml"/><Relationship Id="rId92" Type="http://schemas.openxmlformats.org/officeDocument/2006/relationships/image" Target="../media/image2109.png"/><Relationship Id="rId2" Type="http://schemas.openxmlformats.org/officeDocument/2006/relationships/notesSlide" Target="../notesSlides/notesSlide14.xml"/><Relationship Id="rId29" Type="http://schemas.openxmlformats.org/officeDocument/2006/relationships/customXml" Target="../ink/ink2425.xml"/><Relationship Id="rId24" Type="http://schemas.openxmlformats.org/officeDocument/2006/relationships/image" Target="../media/image2075.png"/><Relationship Id="rId40" Type="http://schemas.openxmlformats.org/officeDocument/2006/relationships/image" Target="../media/image2083.png"/><Relationship Id="rId45" Type="http://schemas.openxmlformats.org/officeDocument/2006/relationships/customXml" Target="../ink/ink2433.xml"/><Relationship Id="rId66" Type="http://schemas.openxmlformats.org/officeDocument/2006/relationships/image" Target="../media/image2096.png"/><Relationship Id="rId87" Type="http://schemas.openxmlformats.org/officeDocument/2006/relationships/customXml" Target="../ink/ink2454.xml"/><Relationship Id="rId110" Type="http://schemas.openxmlformats.org/officeDocument/2006/relationships/image" Target="../media/image2118.png"/><Relationship Id="rId115" Type="http://schemas.openxmlformats.org/officeDocument/2006/relationships/customXml" Target="../ink/ink2468.xml"/><Relationship Id="rId131" Type="http://schemas.openxmlformats.org/officeDocument/2006/relationships/customXml" Target="../ink/ink2476.xml"/><Relationship Id="rId136" Type="http://schemas.openxmlformats.org/officeDocument/2006/relationships/image" Target="../media/image2131.png"/><Relationship Id="rId61" Type="http://schemas.openxmlformats.org/officeDocument/2006/relationships/customXml" Target="../ink/ink2441.xml"/><Relationship Id="rId82" Type="http://schemas.openxmlformats.org/officeDocument/2006/relationships/image" Target="../media/image2104.png"/><Relationship Id="rId19" Type="http://schemas.openxmlformats.org/officeDocument/2006/relationships/customXml" Target="../ink/ink2420.xml"/><Relationship Id="rId14" Type="http://schemas.openxmlformats.org/officeDocument/2006/relationships/image" Target="../media/image2070.png"/><Relationship Id="rId30" Type="http://schemas.openxmlformats.org/officeDocument/2006/relationships/image" Target="../media/image2078.png"/><Relationship Id="rId35" Type="http://schemas.openxmlformats.org/officeDocument/2006/relationships/customXml" Target="../ink/ink2428.xml"/><Relationship Id="rId56" Type="http://schemas.openxmlformats.org/officeDocument/2006/relationships/image" Target="../media/image2091.png"/><Relationship Id="rId77" Type="http://schemas.openxmlformats.org/officeDocument/2006/relationships/customXml" Target="../ink/ink2449.xml"/><Relationship Id="rId100" Type="http://schemas.openxmlformats.org/officeDocument/2006/relationships/image" Target="../media/image2113.png"/><Relationship Id="rId105" Type="http://schemas.openxmlformats.org/officeDocument/2006/relationships/customXml" Target="../ink/ink2463.xml"/><Relationship Id="rId126" Type="http://schemas.openxmlformats.org/officeDocument/2006/relationships/image" Target="../media/image2126.png"/><Relationship Id="rId8" Type="http://schemas.openxmlformats.org/officeDocument/2006/relationships/image" Target="../media/image2067.png"/><Relationship Id="rId51" Type="http://schemas.openxmlformats.org/officeDocument/2006/relationships/customXml" Target="../ink/ink2436.xml"/><Relationship Id="rId72" Type="http://schemas.openxmlformats.org/officeDocument/2006/relationships/image" Target="../media/image2099.png"/><Relationship Id="rId93" Type="http://schemas.openxmlformats.org/officeDocument/2006/relationships/customXml" Target="../ink/ink2457.xml"/><Relationship Id="rId98" Type="http://schemas.openxmlformats.org/officeDocument/2006/relationships/image" Target="../media/image2112.png"/><Relationship Id="rId121" Type="http://schemas.openxmlformats.org/officeDocument/2006/relationships/customXml" Target="../ink/ink2471.xml"/><Relationship Id="rId142" Type="http://schemas.openxmlformats.org/officeDocument/2006/relationships/image" Target="../media/image2134.png"/><Relationship Id="rId3" Type="http://schemas.openxmlformats.org/officeDocument/2006/relationships/customXml" Target="../ink/ink2412.xml"/><Relationship Id="rId25" Type="http://schemas.openxmlformats.org/officeDocument/2006/relationships/customXml" Target="../ink/ink2423.xml"/><Relationship Id="rId46" Type="http://schemas.openxmlformats.org/officeDocument/2006/relationships/image" Target="../media/image2086.png"/><Relationship Id="rId67" Type="http://schemas.openxmlformats.org/officeDocument/2006/relationships/customXml" Target="../ink/ink2444.xml"/><Relationship Id="rId116" Type="http://schemas.openxmlformats.org/officeDocument/2006/relationships/image" Target="../media/image2121.png"/><Relationship Id="rId137" Type="http://schemas.openxmlformats.org/officeDocument/2006/relationships/customXml" Target="../ink/ink2479.xml"/><Relationship Id="rId20" Type="http://schemas.openxmlformats.org/officeDocument/2006/relationships/image" Target="../media/image2073.png"/><Relationship Id="rId41" Type="http://schemas.openxmlformats.org/officeDocument/2006/relationships/customXml" Target="../ink/ink2431.xml"/><Relationship Id="rId62" Type="http://schemas.openxmlformats.org/officeDocument/2006/relationships/image" Target="../media/image2094.png"/><Relationship Id="rId83" Type="http://schemas.openxmlformats.org/officeDocument/2006/relationships/customXml" Target="../ink/ink2452.xml"/><Relationship Id="rId88" Type="http://schemas.openxmlformats.org/officeDocument/2006/relationships/image" Target="../media/image2107.png"/><Relationship Id="rId111" Type="http://schemas.openxmlformats.org/officeDocument/2006/relationships/customXml" Target="../ink/ink2466.xml"/><Relationship Id="rId132" Type="http://schemas.openxmlformats.org/officeDocument/2006/relationships/image" Target="../media/image2129.png"/><Relationship Id="rId15" Type="http://schemas.openxmlformats.org/officeDocument/2006/relationships/customXml" Target="../ink/ink2418.xml"/><Relationship Id="rId36" Type="http://schemas.openxmlformats.org/officeDocument/2006/relationships/image" Target="../media/image2081.png"/><Relationship Id="rId57" Type="http://schemas.openxmlformats.org/officeDocument/2006/relationships/customXml" Target="../ink/ink2439.xml"/><Relationship Id="rId106" Type="http://schemas.openxmlformats.org/officeDocument/2006/relationships/image" Target="../media/image2116.png"/><Relationship Id="rId127" Type="http://schemas.openxmlformats.org/officeDocument/2006/relationships/customXml" Target="../ink/ink2474.xml"/><Relationship Id="rId10" Type="http://schemas.openxmlformats.org/officeDocument/2006/relationships/image" Target="../media/image2068.png"/><Relationship Id="rId31" Type="http://schemas.openxmlformats.org/officeDocument/2006/relationships/customXml" Target="../ink/ink2426.xml"/><Relationship Id="rId52" Type="http://schemas.openxmlformats.org/officeDocument/2006/relationships/image" Target="../media/image2089.png"/><Relationship Id="rId73" Type="http://schemas.openxmlformats.org/officeDocument/2006/relationships/customXml" Target="../ink/ink2447.xml"/><Relationship Id="rId78" Type="http://schemas.openxmlformats.org/officeDocument/2006/relationships/image" Target="../media/image2102.png"/><Relationship Id="rId94" Type="http://schemas.openxmlformats.org/officeDocument/2006/relationships/image" Target="../media/image2110.png"/><Relationship Id="rId99" Type="http://schemas.openxmlformats.org/officeDocument/2006/relationships/customXml" Target="../ink/ink2460.xml"/><Relationship Id="rId101" Type="http://schemas.openxmlformats.org/officeDocument/2006/relationships/customXml" Target="../ink/ink2461.xml"/><Relationship Id="rId122" Type="http://schemas.openxmlformats.org/officeDocument/2006/relationships/image" Target="../media/image2124.png"/><Relationship Id="rId4" Type="http://schemas.openxmlformats.org/officeDocument/2006/relationships/image" Target="../media/image2065.png"/><Relationship Id="rId9" Type="http://schemas.openxmlformats.org/officeDocument/2006/relationships/customXml" Target="../ink/ink2415.xml"/><Relationship Id="rId26" Type="http://schemas.openxmlformats.org/officeDocument/2006/relationships/image" Target="../media/image2076.png"/><Relationship Id="rId47" Type="http://schemas.openxmlformats.org/officeDocument/2006/relationships/customXml" Target="../ink/ink2434.xml"/><Relationship Id="rId68" Type="http://schemas.openxmlformats.org/officeDocument/2006/relationships/image" Target="../media/image2097.png"/><Relationship Id="rId89" Type="http://schemas.openxmlformats.org/officeDocument/2006/relationships/customXml" Target="../ink/ink2455.xml"/><Relationship Id="rId112" Type="http://schemas.openxmlformats.org/officeDocument/2006/relationships/image" Target="../media/image2119.png"/><Relationship Id="rId133" Type="http://schemas.openxmlformats.org/officeDocument/2006/relationships/customXml" Target="../ink/ink2477.xml"/><Relationship Id="rId16" Type="http://schemas.openxmlformats.org/officeDocument/2006/relationships/image" Target="../media/image2071.png"/></Relationships>
</file>

<file path=ppt/slides/_rels/slide35.xml.rels><?xml version="1.0" encoding="UTF-8" standalone="yes"?>
<Relationships xmlns="http://schemas.openxmlformats.org/package/2006/relationships"><Relationship Id="rId8" Type="http://schemas.openxmlformats.org/officeDocument/2006/relationships/customXml" Target="../ink/ink2485.xml"/><Relationship Id="rId13" Type="http://schemas.openxmlformats.org/officeDocument/2006/relationships/image" Target="../media/image2136.png"/><Relationship Id="rId18" Type="http://schemas.openxmlformats.org/officeDocument/2006/relationships/customXml" Target="../ink/ink2490.xml"/><Relationship Id="rId3" Type="http://schemas.openxmlformats.org/officeDocument/2006/relationships/image" Target="../media/image2119.png"/><Relationship Id="rId7" Type="http://schemas.openxmlformats.org/officeDocument/2006/relationships/image" Target="../media/image2121.png"/><Relationship Id="rId12" Type="http://schemas.openxmlformats.org/officeDocument/2006/relationships/customXml" Target="../ink/ink2487.xml"/><Relationship Id="rId17" Type="http://schemas.openxmlformats.org/officeDocument/2006/relationships/image" Target="../media/image2138.png"/><Relationship Id="rId2" Type="http://schemas.openxmlformats.org/officeDocument/2006/relationships/customXml" Target="../ink/ink2482.xml"/><Relationship Id="rId16" Type="http://schemas.openxmlformats.org/officeDocument/2006/relationships/customXml" Target="../ink/ink2489.xml"/><Relationship Id="rId1" Type="http://schemas.openxmlformats.org/officeDocument/2006/relationships/slideLayout" Target="../slideLayouts/slideLayout2.xml"/><Relationship Id="rId6" Type="http://schemas.openxmlformats.org/officeDocument/2006/relationships/customXml" Target="../ink/ink2484.xml"/><Relationship Id="rId11" Type="http://schemas.openxmlformats.org/officeDocument/2006/relationships/image" Target="../media/image2135.png"/><Relationship Id="rId5" Type="http://schemas.openxmlformats.org/officeDocument/2006/relationships/image" Target="../media/image2120.png"/><Relationship Id="rId15" Type="http://schemas.openxmlformats.org/officeDocument/2006/relationships/image" Target="../media/image2137.png"/><Relationship Id="rId10" Type="http://schemas.openxmlformats.org/officeDocument/2006/relationships/customXml" Target="../ink/ink2486.xml"/><Relationship Id="rId19" Type="http://schemas.openxmlformats.org/officeDocument/2006/relationships/image" Target="../media/image2139.png"/><Relationship Id="rId4" Type="http://schemas.openxmlformats.org/officeDocument/2006/relationships/customXml" Target="../ink/ink2483.xml"/><Relationship Id="rId9" Type="http://schemas.openxmlformats.org/officeDocument/2006/relationships/image" Target="../media/image2122.png"/><Relationship Id="rId14" Type="http://schemas.openxmlformats.org/officeDocument/2006/relationships/customXml" Target="../ink/ink2488.xml"/></Relationships>
</file>

<file path=ppt/slides/_rels/slide36.xml.rels><?xml version="1.0" encoding="UTF-8" standalone="yes"?>
<Relationships xmlns="http://schemas.openxmlformats.org/package/2006/relationships"><Relationship Id="rId26" Type="http://schemas.openxmlformats.org/officeDocument/2006/relationships/customXml" Target="../ink/ink2503.xml"/><Relationship Id="rId21" Type="http://schemas.openxmlformats.org/officeDocument/2006/relationships/image" Target="../media/image2149.png"/><Relationship Id="rId42" Type="http://schemas.openxmlformats.org/officeDocument/2006/relationships/customXml" Target="../ink/ink2511.xml"/><Relationship Id="rId47" Type="http://schemas.openxmlformats.org/officeDocument/2006/relationships/image" Target="../media/image2162.png"/><Relationship Id="rId63" Type="http://schemas.openxmlformats.org/officeDocument/2006/relationships/image" Target="../media/image2170.png"/><Relationship Id="rId68" Type="http://schemas.openxmlformats.org/officeDocument/2006/relationships/customXml" Target="../ink/ink2524.xml"/><Relationship Id="rId7" Type="http://schemas.openxmlformats.org/officeDocument/2006/relationships/image" Target="../media/image2142.png"/><Relationship Id="rId71" Type="http://schemas.openxmlformats.org/officeDocument/2006/relationships/image" Target="../media/image2174.png"/><Relationship Id="rId2" Type="http://schemas.openxmlformats.org/officeDocument/2006/relationships/customXml" Target="../ink/ink2491.xml"/><Relationship Id="rId16" Type="http://schemas.openxmlformats.org/officeDocument/2006/relationships/customXml" Target="../ink/ink2498.xml"/><Relationship Id="rId29" Type="http://schemas.openxmlformats.org/officeDocument/2006/relationships/image" Target="../media/image2153.png"/><Relationship Id="rId11" Type="http://schemas.openxmlformats.org/officeDocument/2006/relationships/image" Target="../media/image2144.png"/><Relationship Id="rId24" Type="http://schemas.openxmlformats.org/officeDocument/2006/relationships/customXml" Target="../ink/ink2502.xml"/><Relationship Id="rId32" Type="http://schemas.openxmlformats.org/officeDocument/2006/relationships/customXml" Target="../ink/ink2506.xml"/><Relationship Id="rId37" Type="http://schemas.openxmlformats.org/officeDocument/2006/relationships/image" Target="../media/image2157.png"/><Relationship Id="rId40" Type="http://schemas.openxmlformats.org/officeDocument/2006/relationships/customXml" Target="../ink/ink2510.xml"/><Relationship Id="rId45" Type="http://schemas.openxmlformats.org/officeDocument/2006/relationships/image" Target="../media/image2161.png"/><Relationship Id="rId53" Type="http://schemas.openxmlformats.org/officeDocument/2006/relationships/image" Target="../media/image2165.png"/><Relationship Id="rId58" Type="http://schemas.openxmlformats.org/officeDocument/2006/relationships/customXml" Target="../ink/ink2519.xml"/><Relationship Id="rId66" Type="http://schemas.openxmlformats.org/officeDocument/2006/relationships/customXml" Target="../ink/ink2523.xml"/><Relationship Id="rId5" Type="http://schemas.openxmlformats.org/officeDocument/2006/relationships/image" Target="../media/image2141.png"/><Relationship Id="rId61" Type="http://schemas.openxmlformats.org/officeDocument/2006/relationships/image" Target="../media/image2169.png"/><Relationship Id="rId19" Type="http://schemas.openxmlformats.org/officeDocument/2006/relationships/image" Target="../media/image2148.png"/><Relationship Id="rId14" Type="http://schemas.openxmlformats.org/officeDocument/2006/relationships/customXml" Target="../ink/ink2497.xml"/><Relationship Id="rId22" Type="http://schemas.openxmlformats.org/officeDocument/2006/relationships/customXml" Target="../ink/ink2501.xml"/><Relationship Id="rId27" Type="http://schemas.openxmlformats.org/officeDocument/2006/relationships/image" Target="../media/image2152.png"/><Relationship Id="rId30" Type="http://schemas.openxmlformats.org/officeDocument/2006/relationships/customXml" Target="../ink/ink2505.xml"/><Relationship Id="rId35" Type="http://schemas.openxmlformats.org/officeDocument/2006/relationships/image" Target="../media/image2156.png"/><Relationship Id="rId43" Type="http://schemas.openxmlformats.org/officeDocument/2006/relationships/image" Target="../media/image2160.png"/><Relationship Id="rId48" Type="http://schemas.openxmlformats.org/officeDocument/2006/relationships/customXml" Target="../ink/ink2514.xml"/><Relationship Id="rId56" Type="http://schemas.openxmlformats.org/officeDocument/2006/relationships/customXml" Target="../ink/ink2518.xml"/><Relationship Id="rId64" Type="http://schemas.openxmlformats.org/officeDocument/2006/relationships/customXml" Target="../ink/ink2522.xml"/><Relationship Id="rId69" Type="http://schemas.openxmlformats.org/officeDocument/2006/relationships/image" Target="../media/image2173.png"/><Relationship Id="rId8" Type="http://schemas.openxmlformats.org/officeDocument/2006/relationships/customXml" Target="../ink/ink2494.xml"/><Relationship Id="rId51" Type="http://schemas.openxmlformats.org/officeDocument/2006/relationships/image" Target="../media/image2164.png"/><Relationship Id="rId3" Type="http://schemas.openxmlformats.org/officeDocument/2006/relationships/image" Target="../media/image2140.png"/><Relationship Id="rId12" Type="http://schemas.openxmlformats.org/officeDocument/2006/relationships/customXml" Target="../ink/ink2496.xml"/><Relationship Id="rId17" Type="http://schemas.openxmlformats.org/officeDocument/2006/relationships/image" Target="../media/image2147.png"/><Relationship Id="rId25" Type="http://schemas.openxmlformats.org/officeDocument/2006/relationships/image" Target="../media/image2151.png"/><Relationship Id="rId33" Type="http://schemas.openxmlformats.org/officeDocument/2006/relationships/image" Target="../media/image2155.png"/><Relationship Id="rId38" Type="http://schemas.openxmlformats.org/officeDocument/2006/relationships/customXml" Target="../ink/ink2509.xml"/><Relationship Id="rId46" Type="http://schemas.openxmlformats.org/officeDocument/2006/relationships/customXml" Target="../ink/ink2513.xml"/><Relationship Id="rId59" Type="http://schemas.openxmlformats.org/officeDocument/2006/relationships/image" Target="../media/image2168.png"/><Relationship Id="rId67" Type="http://schemas.openxmlformats.org/officeDocument/2006/relationships/image" Target="../media/image2172.png"/><Relationship Id="rId20" Type="http://schemas.openxmlformats.org/officeDocument/2006/relationships/customXml" Target="../ink/ink2500.xml"/><Relationship Id="rId41" Type="http://schemas.openxmlformats.org/officeDocument/2006/relationships/image" Target="../media/image2159.png"/><Relationship Id="rId54" Type="http://schemas.openxmlformats.org/officeDocument/2006/relationships/customXml" Target="../ink/ink2517.xml"/><Relationship Id="rId62" Type="http://schemas.openxmlformats.org/officeDocument/2006/relationships/customXml" Target="../ink/ink2521.xml"/><Relationship Id="rId70" Type="http://schemas.openxmlformats.org/officeDocument/2006/relationships/customXml" Target="../ink/ink2525.xml"/><Relationship Id="rId1" Type="http://schemas.openxmlformats.org/officeDocument/2006/relationships/slideLayout" Target="../slideLayouts/slideLayout2.xml"/><Relationship Id="rId6" Type="http://schemas.openxmlformats.org/officeDocument/2006/relationships/customXml" Target="../ink/ink2493.xml"/><Relationship Id="rId15" Type="http://schemas.openxmlformats.org/officeDocument/2006/relationships/image" Target="../media/image2146.png"/><Relationship Id="rId23" Type="http://schemas.openxmlformats.org/officeDocument/2006/relationships/image" Target="../media/image2150.png"/><Relationship Id="rId28" Type="http://schemas.openxmlformats.org/officeDocument/2006/relationships/customXml" Target="../ink/ink2504.xml"/><Relationship Id="rId36" Type="http://schemas.openxmlformats.org/officeDocument/2006/relationships/customXml" Target="../ink/ink2508.xml"/><Relationship Id="rId49" Type="http://schemas.openxmlformats.org/officeDocument/2006/relationships/image" Target="../media/image2163.png"/><Relationship Id="rId57" Type="http://schemas.openxmlformats.org/officeDocument/2006/relationships/image" Target="../media/image2167.png"/><Relationship Id="rId10" Type="http://schemas.openxmlformats.org/officeDocument/2006/relationships/customXml" Target="../ink/ink2495.xml"/><Relationship Id="rId31" Type="http://schemas.openxmlformats.org/officeDocument/2006/relationships/image" Target="../media/image2154.png"/><Relationship Id="rId44" Type="http://schemas.openxmlformats.org/officeDocument/2006/relationships/customXml" Target="../ink/ink2512.xml"/><Relationship Id="rId52" Type="http://schemas.openxmlformats.org/officeDocument/2006/relationships/customXml" Target="../ink/ink2516.xml"/><Relationship Id="rId60" Type="http://schemas.openxmlformats.org/officeDocument/2006/relationships/customXml" Target="../ink/ink2520.xml"/><Relationship Id="rId65" Type="http://schemas.openxmlformats.org/officeDocument/2006/relationships/image" Target="../media/image2171.png"/><Relationship Id="rId4" Type="http://schemas.openxmlformats.org/officeDocument/2006/relationships/customXml" Target="../ink/ink2492.xml"/><Relationship Id="rId9" Type="http://schemas.openxmlformats.org/officeDocument/2006/relationships/image" Target="../media/image2143.png"/><Relationship Id="rId13" Type="http://schemas.openxmlformats.org/officeDocument/2006/relationships/image" Target="../media/image2145.png"/><Relationship Id="rId18" Type="http://schemas.openxmlformats.org/officeDocument/2006/relationships/customXml" Target="../ink/ink2499.xml"/><Relationship Id="rId39" Type="http://schemas.openxmlformats.org/officeDocument/2006/relationships/image" Target="../media/image2158.png"/><Relationship Id="rId34" Type="http://schemas.openxmlformats.org/officeDocument/2006/relationships/customXml" Target="../ink/ink2507.xml"/><Relationship Id="rId50" Type="http://schemas.openxmlformats.org/officeDocument/2006/relationships/customXml" Target="../ink/ink2515.xml"/><Relationship Id="rId55" Type="http://schemas.openxmlformats.org/officeDocument/2006/relationships/image" Target="../media/image2166.png"/></Relationships>
</file>

<file path=ppt/slides/_rels/slide37.xml.rels><?xml version="1.0" encoding="UTF-8" standalone="yes"?>
<Relationships xmlns="http://schemas.openxmlformats.org/package/2006/relationships"><Relationship Id="rId117" Type="http://schemas.openxmlformats.org/officeDocument/2006/relationships/image" Target="../media/image2232.png"/><Relationship Id="rId21" Type="http://schemas.openxmlformats.org/officeDocument/2006/relationships/image" Target="../media/image2184.png"/><Relationship Id="rId42" Type="http://schemas.openxmlformats.org/officeDocument/2006/relationships/customXml" Target="../ink/ink2546.xml"/><Relationship Id="rId63" Type="http://schemas.openxmlformats.org/officeDocument/2006/relationships/image" Target="../media/image2205.png"/><Relationship Id="rId84" Type="http://schemas.openxmlformats.org/officeDocument/2006/relationships/customXml" Target="../ink/ink2567.xml"/><Relationship Id="rId138" Type="http://schemas.openxmlformats.org/officeDocument/2006/relationships/customXml" Target="../ink/ink2594.xml"/><Relationship Id="rId159" Type="http://schemas.openxmlformats.org/officeDocument/2006/relationships/image" Target="../media/image2253.png"/><Relationship Id="rId170" Type="http://schemas.openxmlformats.org/officeDocument/2006/relationships/customXml" Target="../ink/ink2610.xml"/><Relationship Id="rId107" Type="http://schemas.openxmlformats.org/officeDocument/2006/relationships/image" Target="../media/image2227.png"/><Relationship Id="rId11" Type="http://schemas.openxmlformats.org/officeDocument/2006/relationships/image" Target="../media/image2179.png"/><Relationship Id="rId32" Type="http://schemas.openxmlformats.org/officeDocument/2006/relationships/customXml" Target="../ink/ink2541.xml"/><Relationship Id="rId53" Type="http://schemas.openxmlformats.org/officeDocument/2006/relationships/image" Target="../media/image2200.png"/><Relationship Id="rId74" Type="http://schemas.openxmlformats.org/officeDocument/2006/relationships/customXml" Target="../ink/ink2562.xml"/><Relationship Id="rId128" Type="http://schemas.openxmlformats.org/officeDocument/2006/relationships/customXml" Target="../ink/ink2589.xml"/><Relationship Id="rId149" Type="http://schemas.openxmlformats.org/officeDocument/2006/relationships/image" Target="../media/image2248.png"/><Relationship Id="rId5" Type="http://schemas.openxmlformats.org/officeDocument/2006/relationships/image" Target="../media/image2176.png"/><Relationship Id="rId95" Type="http://schemas.openxmlformats.org/officeDocument/2006/relationships/image" Target="../media/image2221.png"/><Relationship Id="rId160" Type="http://schemas.openxmlformats.org/officeDocument/2006/relationships/customXml" Target="../ink/ink2605.xml"/><Relationship Id="rId22" Type="http://schemas.openxmlformats.org/officeDocument/2006/relationships/customXml" Target="../ink/ink2536.xml"/><Relationship Id="rId43" Type="http://schemas.openxmlformats.org/officeDocument/2006/relationships/image" Target="../media/image2195.png"/><Relationship Id="rId64" Type="http://schemas.openxmlformats.org/officeDocument/2006/relationships/customXml" Target="../ink/ink2557.xml"/><Relationship Id="rId118" Type="http://schemas.openxmlformats.org/officeDocument/2006/relationships/customXml" Target="../ink/ink2584.xml"/><Relationship Id="rId139" Type="http://schemas.openxmlformats.org/officeDocument/2006/relationships/image" Target="../media/image2243.png"/><Relationship Id="rId85" Type="http://schemas.openxmlformats.org/officeDocument/2006/relationships/image" Target="../media/image2216.png"/><Relationship Id="rId150" Type="http://schemas.openxmlformats.org/officeDocument/2006/relationships/customXml" Target="../ink/ink2600.xml"/><Relationship Id="rId171" Type="http://schemas.openxmlformats.org/officeDocument/2006/relationships/image" Target="../media/image2259.png"/><Relationship Id="rId12" Type="http://schemas.openxmlformats.org/officeDocument/2006/relationships/customXml" Target="../ink/ink2531.xml"/><Relationship Id="rId33" Type="http://schemas.openxmlformats.org/officeDocument/2006/relationships/image" Target="../media/image2190.png"/><Relationship Id="rId108" Type="http://schemas.openxmlformats.org/officeDocument/2006/relationships/customXml" Target="../ink/ink2579.xml"/><Relationship Id="rId129" Type="http://schemas.openxmlformats.org/officeDocument/2006/relationships/image" Target="../media/image2238.png"/><Relationship Id="rId54" Type="http://schemas.openxmlformats.org/officeDocument/2006/relationships/customXml" Target="../ink/ink2552.xml"/><Relationship Id="rId75" Type="http://schemas.openxmlformats.org/officeDocument/2006/relationships/image" Target="../media/image2211.png"/><Relationship Id="rId96" Type="http://schemas.openxmlformats.org/officeDocument/2006/relationships/customXml" Target="../ink/ink2573.xml"/><Relationship Id="rId140" Type="http://schemas.openxmlformats.org/officeDocument/2006/relationships/customXml" Target="../ink/ink2595.xml"/><Relationship Id="rId161" Type="http://schemas.openxmlformats.org/officeDocument/2006/relationships/image" Target="../media/image2254.png"/><Relationship Id="rId6" Type="http://schemas.openxmlformats.org/officeDocument/2006/relationships/customXml" Target="../ink/ink2528.xml"/><Relationship Id="rId23" Type="http://schemas.openxmlformats.org/officeDocument/2006/relationships/image" Target="../media/image2185.png"/><Relationship Id="rId28" Type="http://schemas.openxmlformats.org/officeDocument/2006/relationships/customXml" Target="../ink/ink2539.xml"/><Relationship Id="rId49" Type="http://schemas.openxmlformats.org/officeDocument/2006/relationships/image" Target="../media/image2198.png"/><Relationship Id="rId114" Type="http://schemas.openxmlformats.org/officeDocument/2006/relationships/customXml" Target="../ink/ink2582.xml"/><Relationship Id="rId119" Type="http://schemas.openxmlformats.org/officeDocument/2006/relationships/image" Target="../media/image2233.png"/><Relationship Id="rId44" Type="http://schemas.openxmlformats.org/officeDocument/2006/relationships/customXml" Target="../ink/ink2547.xml"/><Relationship Id="rId60" Type="http://schemas.openxmlformats.org/officeDocument/2006/relationships/customXml" Target="../ink/ink2555.xml"/><Relationship Id="rId65" Type="http://schemas.openxmlformats.org/officeDocument/2006/relationships/image" Target="../media/image2206.png"/><Relationship Id="rId81" Type="http://schemas.openxmlformats.org/officeDocument/2006/relationships/image" Target="../media/image2214.png"/><Relationship Id="rId86" Type="http://schemas.openxmlformats.org/officeDocument/2006/relationships/customXml" Target="../ink/ink2568.xml"/><Relationship Id="rId130" Type="http://schemas.openxmlformats.org/officeDocument/2006/relationships/customXml" Target="../ink/ink2590.xml"/><Relationship Id="rId135" Type="http://schemas.openxmlformats.org/officeDocument/2006/relationships/image" Target="../media/image2241.png"/><Relationship Id="rId151" Type="http://schemas.openxmlformats.org/officeDocument/2006/relationships/image" Target="../media/image2249.png"/><Relationship Id="rId156" Type="http://schemas.openxmlformats.org/officeDocument/2006/relationships/customXml" Target="../ink/ink2603.xml"/><Relationship Id="rId177" Type="http://schemas.openxmlformats.org/officeDocument/2006/relationships/image" Target="../media/image2263.png"/><Relationship Id="rId172" Type="http://schemas.openxmlformats.org/officeDocument/2006/relationships/customXml" Target="../ink/ink2611.xml"/><Relationship Id="rId13" Type="http://schemas.openxmlformats.org/officeDocument/2006/relationships/image" Target="../media/image2180.png"/><Relationship Id="rId18" Type="http://schemas.openxmlformats.org/officeDocument/2006/relationships/customXml" Target="../ink/ink2534.xml"/><Relationship Id="rId39" Type="http://schemas.openxmlformats.org/officeDocument/2006/relationships/image" Target="../media/image2193.png"/><Relationship Id="rId109" Type="http://schemas.openxmlformats.org/officeDocument/2006/relationships/image" Target="../media/image2228.png"/><Relationship Id="rId34" Type="http://schemas.openxmlformats.org/officeDocument/2006/relationships/customXml" Target="../ink/ink2542.xml"/><Relationship Id="rId50" Type="http://schemas.openxmlformats.org/officeDocument/2006/relationships/customXml" Target="../ink/ink2550.xml"/><Relationship Id="rId55" Type="http://schemas.openxmlformats.org/officeDocument/2006/relationships/image" Target="../media/image2201.png"/><Relationship Id="rId76" Type="http://schemas.openxmlformats.org/officeDocument/2006/relationships/customXml" Target="../ink/ink2563.xml"/><Relationship Id="rId97" Type="http://schemas.openxmlformats.org/officeDocument/2006/relationships/image" Target="../media/image2222.png"/><Relationship Id="rId104" Type="http://schemas.openxmlformats.org/officeDocument/2006/relationships/customXml" Target="../ink/ink2577.xml"/><Relationship Id="rId120" Type="http://schemas.openxmlformats.org/officeDocument/2006/relationships/customXml" Target="../ink/ink2585.xml"/><Relationship Id="rId125" Type="http://schemas.openxmlformats.org/officeDocument/2006/relationships/image" Target="../media/image2236.png"/><Relationship Id="rId141" Type="http://schemas.openxmlformats.org/officeDocument/2006/relationships/image" Target="../media/image2244.png"/><Relationship Id="rId146" Type="http://schemas.openxmlformats.org/officeDocument/2006/relationships/customXml" Target="../ink/ink2598.xml"/><Relationship Id="rId167" Type="http://schemas.openxmlformats.org/officeDocument/2006/relationships/image" Target="../media/image2257.png"/><Relationship Id="rId7" Type="http://schemas.openxmlformats.org/officeDocument/2006/relationships/image" Target="../media/image2177.png"/><Relationship Id="rId71" Type="http://schemas.openxmlformats.org/officeDocument/2006/relationships/image" Target="../media/image2209.png"/><Relationship Id="rId92" Type="http://schemas.openxmlformats.org/officeDocument/2006/relationships/customXml" Target="../ink/ink2571.xml"/><Relationship Id="rId162" Type="http://schemas.openxmlformats.org/officeDocument/2006/relationships/customXml" Target="../ink/ink2606.xml"/><Relationship Id="rId2" Type="http://schemas.openxmlformats.org/officeDocument/2006/relationships/customXml" Target="../ink/ink2526.xml"/><Relationship Id="rId29" Type="http://schemas.openxmlformats.org/officeDocument/2006/relationships/image" Target="../media/image2188.png"/><Relationship Id="rId24" Type="http://schemas.openxmlformats.org/officeDocument/2006/relationships/customXml" Target="../ink/ink2537.xml"/><Relationship Id="rId40" Type="http://schemas.openxmlformats.org/officeDocument/2006/relationships/customXml" Target="../ink/ink2545.xml"/><Relationship Id="rId45" Type="http://schemas.openxmlformats.org/officeDocument/2006/relationships/image" Target="../media/image2196.png"/><Relationship Id="rId66" Type="http://schemas.openxmlformats.org/officeDocument/2006/relationships/customXml" Target="../ink/ink2558.xml"/><Relationship Id="rId87" Type="http://schemas.openxmlformats.org/officeDocument/2006/relationships/image" Target="../media/image2217.png"/><Relationship Id="rId110" Type="http://schemas.openxmlformats.org/officeDocument/2006/relationships/customXml" Target="../ink/ink2580.xml"/><Relationship Id="rId115" Type="http://schemas.openxmlformats.org/officeDocument/2006/relationships/image" Target="../media/image2231.png"/><Relationship Id="rId131" Type="http://schemas.openxmlformats.org/officeDocument/2006/relationships/image" Target="../media/image2239.png"/><Relationship Id="rId136" Type="http://schemas.openxmlformats.org/officeDocument/2006/relationships/customXml" Target="../ink/ink2593.xml"/><Relationship Id="rId157" Type="http://schemas.openxmlformats.org/officeDocument/2006/relationships/image" Target="../media/image2252.png"/><Relationship Id="rId178" Type="http://schemas.openxmlformats.org/officeDocument/2006/relationships/image" Target="../media/image2264.png"/><Relationship Id="rId61" Type="http://schemas.openxmlformats.org/officeDocument/2006/relationships/image" Target="../media/image2204.png"/><Relationship Id="rId82" Type="http://schemas.openxmlformats.org/officeDocument/2006/relationships/customXml" Target="../ink/ink2566.xml"/><Relationship Id="rId152" Type="http://schemas.openxmlformats.org/officeDocument/2006/relationships/customXml" Target="../ink/ink2601.xml"/><Relationship Id="rId173" Type="http://schemas.openxmlformats.org/officeDocument/2006/relationships/image" Target="../media/image2260.png"/><Relationship Id="rId19" Type="http://schemas.openxmlformats.org/officeDocument/2006/relationships/image" Target="../media/image2183.png"/><Relationship Id="rId14" Type="http://schemas.openxmlformats.org/officeDocument/2006/relationships/customXml" Target="../ink/ink2532.xml"/><Relationship Id="rId30" Type="http://schemas.openxmlformats.org/officeDocument/2006/relationships/customXml" Target="../ink/ink2540.xml"/><Relationship Id="rId35" Type="http://schemas.openxmlformats.org/officeDocument/2006/relationships/image" Target="../media/image2191.png"/><Relationship Id="rId56" Type="http://schemas.openxmlformats.org/officeDocument/2006/relationships/customXml" Target="../ink/ink2553.xml"/><Relationship Id="rId77" Type="http://schemas.openxmlformats.org/officeDocument/2006/relationships/image" Target="../media/image2212.png"/><Relationship Id="rId100" Type="http://schemas.openxmlformats.org/officeDocument/2006/relationships/customXml" Target="../ink/ink2575.xml"/><Relationship Id="rId105" Type="http://schemas.openxmlformats.org/officeDocument/2006/relationships/image" Target="../media/image2226.png"/><Relationship Id="rId126" Type="http://schemas.openxmlformats.org/officeDocument/2006/relationships/customXml" Target="../ink/ink2588.xml"/><Relationship Id="rId147" Type="http://schemas.openxmlformats.org/officeDocument/2006/relationships/image" Target="../media/image2247.png"/><Relationship Id="rId168" Type="http://schemas.openxmlformats.org/officeDocument/2006/relationships/customXml" Target="../ink/ink2609.xml"/><Relationship Id="rId8" Type="http://schemas.openxmlformats.org/officeDocument/2006/relationships/customXml" Target="../ink/ink2529.xml"/><Relationship Id="rId51" Type="http://schemas.openxmlformats.org/officeDocument/2006/relationships/image" Target="../media/image2199.png"/><Relationship Id="rId72" Type="http://schemas.openxmlformats.org/officeDocument/2006/relationships/customXml" Target="../ink/ink2561.xml"/><Relationship Id="rId93" Type="http://schemas.openxmlformats.org/officeDocument/2006/relationships/image" Target="../media/image2220.png"/><Relationship Id="rId98" Type="http://schemas.openxmlformats.org/officeDocument/2006/relationships/customXml" Target="../ink/ink2574.xml"/><Relationship Id="rId121" Type="http://schemas.openxmlformats.org/officeDocument/2006/relationships/image" Target="../media/image2234.png"/><Relationship Id="rId142" Type="http://schemas.openxmlformats.org/officeDocument/2006/relationships/customXml" Target="../ink/ink2596.xml"/><Relationship Id="rId163" Type="http://schemas.openxmlformats.org/officeDocument/2006/relationships/image" Target="../media/image2255.png"/><Relationship Id="rId3" Type="http://schemas.openxmlformats.org/officeDocument/2006/relationships/image" Target="../media/image2175.png"/><Relationship Id="rId25" Type="http://schemas.openxmlformats.org/officeDocument/2006/relationships/image" Target="../media/image2186.png"/><Relationship Id="rId46" Type="http://schemas.openxmlformats.org/officeDocument/2006/relationships/customXml" Target="../ink/ink2548.xml"/><Relationship Id="rId67" Type="http://schemas.openxmlformats.org/officeDocument/2006/relationships/image" Target="../media/image2207.png"/><Relationship Id="rId116" Type="http://schemas.openxmlformats.org/officeDocument/2006/relationships/customXml" Target="../ink/ink2583.xml"/><Relationship Id="rId137" Type="http://schemas.openxmlformats.org/officeDocument/2006/relationships/image" Target="../media/image2242.png"/><Relationship Id="rId158" Type="http://schemas.openxmlformats.org/officeDocument/2006/relationships/customXml" Target="../ink/ink2604.xml"/><Relationship Id="rId20" Type="http://schemas.openxmlformats.org/officeDocument/2006/relationships/customXml" Target="../ink/ink2535.xml"/><Relationship Id="rId41" Type="http://schemas.openxmlformats.org/officeDocument/2006/relationships/image" Target="../media/image2194.png"/><Relationship Id="rId62" Type="http://schemas.openxmlformats.org/officeDocument/2006/relationships/customXml" Target="../ink/ink2556.xml"/><Relationship Id="rId83" Type="http://schemas.openxmlformats.org/officeDocument/2006/relationships/image" Target="../media/image2215.png"/><Relationship Id="rId88" Type="http://schemas.openxmlformats.org/officeDocument/2006/relationships/customXml" Target="../ink/ink2569.xml"/><Relationship Id="rId111" Type="http://schemas.openxmlformats.org/officeDocument/2006/relationships/image" Target="../media/image2229.png"/><Relationship Id="rId132" Type="http://schemas.openxmlformats.org/officeDocument/2006/relationships/customXml" Target="../ink/ink2591.xml"/><Relationship Id="rId153" Type="http://schemas.openxmlformats.org/officeDocument/2006/relationships/image" Target="../media/image2250.png"/><Relationship Id="rId174" Type="http://schemas.openxmlformats.org/officeDocument/2006/relationships/customXml" Target="../ink/ink2612.xml"/><Relationship Id="rId15" Type="http://schemas.openxmlformats.org/officeDocument/2006/relationships/image" Target="../media/image2181.png"/><Relationship Id="rId36" Type="http://schemas.openxmlformats.org/officeDocument/2006/relationships/customXml" Target="../ink/ink2543.xml"/><Relationship Id="rId57" Type="http://schemas.openxmlformats.org/officeDocument/2006/relationships/image" Target="../media/image2202.png"/><Relationship Id="rId106" Type="http://schemas.openxmlformats.org/officeDocument/2006/relationships/customXml" Target="../ink/ink2578.xml"/><Relationship Id="rId127" Type="http://schemas.openxmlformats.org/officeDocument/2006/relationships/image" Target="../media/image2237.png"/><Relationship Id="rId10" Type="http://schemas.openxmlformats.org/officeDocument/2006/relationships/customXml" Target="../ink/ink2530.xml"/><Relationship Id="rId31" Type="http://schemas.openxmlformats.org/officeDocument/2006/relationships/image" Target="../media/image2189.png"/><Relationship Id="rId52" Type="http://schemas.openxmlformats.org/officeDocument/2006/relationships/customXml" Target="../ink/ink2551.xml"/><Relationship Id="rId73" Type="http://schemas.openxmlformats.org/officeDocument/2006/relationships/image" Target="../media/image2210.png"/><Relationship Id="rId78" Type="http://schemas.openxmlformats.org/officeDocument/2006/relationships/customXml" Target="../ink/ink2564.xml"/><Relationship Id="rId94" Type="http://schemas.openxmlformats.org/officeDocument/2006/relationships/customXml" Target="../ink/ink2572.xml"/><Relationship Id="rId99" Type="http://schemas.openxmlformats.org/officeDocument/2006/relationships/image" Target="../media/image2223.png"/><Relationship Id="rId101" Type="http://schemas.openxmlformats.org/officeDocument/2006/relationships/image" Target="../media/image2224.png"/><Relationship Id="rId122" Type="http://schemas.openxmlformats.org/officeDocument/2006/relationships/customXml" Target="../ink/ink2586.xml"/><Relationship Id="rId143" Type="http://schemas.openxmlformats.org/officeDocument/2006/relationships/image" Target="../media/image2245.png"/><Relationship Id="rId148" Type="http://schemas.openxmlformats.org/officeDocument/2006/relationships/customXml" Target="../ink/ink2599.xml"/><Relationship Id="rId164" Type="http://schemas.openxmlformats.org/officeDocument/2006/relationships/customXml" Target="../ink/ink2607.xml"/><Relationship Id="rId169" Type="http://schemas.openxmlformats.org/officeDocument/2006/relationships/image" Target="../media/image2258.png"/><Relationship Id="rId4" Type="http://schemas.openxmlformats.org/officeDocument/2006/relationships/customXml" Target="../ink/ink2527.xml"/><Relationship Id="rId9" Type="http://schemas.openxmlformats.org/officeDocument/2006/relationships/image" Target="../media/image2178.png"/><Relationship Id="rId26" Type="http://schemas.openxmlformats.org/officeDocument/2006/relationships/customXml" Target="../ink/ink2538.xml"/><Relationship Id="rId47" Type="http://schemas.openxmlformats.org/officeDocument/2006/relationships/image" Target="../media/image2197.png"/><Relationship Id="rId68" Type="http://schemas.openxmlformats.org/officeDocument/2006/relationships/customXml" Target="../ink/ink2559.xml"/><Relationship Id="rId89" Type="http://schemas.openxmlformats.org/officeDocument/2006/relationships/image" Target="../media/image2218.png"/><Relationship Id="rId112" Type="http://schemas.openxmlformats.org/officeDocument/2006/relationships/customXml" Target="../ink/ink2581.xml"/><Relationship Id="rId133" Type="http://schemas.openxmlformats.org/officeDocument/2006/relationships/image" Target="../media/image2240.png"/><Relationship Id="rId154" Type="http://schemas.openxmlformats.org/officeDocument/2006/relationships/customXml" Target="../ink/ink2602.xml"/><Relationship Id="rId175" Type="http://schemas.openxmlformats.org/officeDocument/2006/relationships/image" Target="../media/image2261.png"/><Relationship Id="rId16" Type="http://schemas.openxmlformats.org/officeDocument/2006/relationships/customXml" Target="../ink/ink2533.xml"/><Relationship Id="rId37" Type="http://schemas.openxmlformats.org/officeDocument/2006/relationships/image" Target="../media/image2192.png"/><Relationship Id="rId58" Type="http://schemas.openxmlformats.org/officeDocument/2006/relationships/customXml" Target="../ink/ink2554.xml"/><Relationship Id="rId79" Type="http://schemas.openxmlformats.org/officeDocument/2006/relationships/image" Target="../media/image2213.png"/><Relationship Id="rId102" Type="http://schemas.openxmlformats.org/officeDocument/2006/relationships/customXml" Target="../ink/ink2576.xml"/><Relationship Id="rId123" Type="http://schemas.openxmlformats.org/officeDocument/2006/relationships/image" Target="../media/image2235.png"/><Relationship Id="rId144" Type="http://schemas.openxmlformats.org/officeDocument/2006/relationships/customXml" Target="../ink/ink2597.xml"/><Relationship Id="rId90" Type="http://schemas.openxmlformats.org/officeDocument/2006/relationships/customXml" Target="../ink/ink2570.xml"/><Relationship Id="rId165" Type="http://schemas.openxmlformats.org/officeDocument/2006/relationships/image" Target="../media/image2256.png"/><Relationship Id="rId27" Type="http://schemas.openxmlformats.org/officeDocument/2006/relationships/image" Target="../media/image2187.png"/><Relationship Id="rId48" Type="http://schemas.openxmlformats.org/officeDocument/2006/relationships/customXml" Target="../ink/ink2549.xml"/><Relationship Id="rId69" Type="http://schemas.openxmlformats.org/officeDocument/2006/relationships/image" Target="../media/image2208.png"/><Relationship Id="rId113" Type="http://schemas.openxmlformats.org/officeDocument/2006/relationships/image" Target="../media/image2230.png"/><Relationship Id="rId134" Type="http://schemas.openxmlformats.org/officeDocument/2006/relationships/customXml" Target="../ink/ink2592.xml"/><Relationship Id="rId80" Type="http://schemas.openxmlformats.org/officeDocument/2006/relationships/customXml" Target="../ink/ink2565.xml"/><Relationship Id="rId155" Type="http://schemas.openxmlformats.org/officeDocument/2006/relationships/image" Target="../media/image2251.png"/><Relationship Id="rId176" Type="http://schemas.openxmlformats.org/officeDocument/2006/relationships/image" Target="../media/image2262.png"/><Relationship Id="rId17" Type="http://schemas.openxmlformats.org/officeDocument/2006/relationships/image" Target="../media/image2182.png"/><Relationship Id="rId38" Type="http://schemas.openxmlformats.org/officeDocument/2006/relationships/customXml" Target="../ink/ink2544.xml"/><Relationship Id="rId59" Type="http://schemas.openxmlformats.org/officeDocument/2006/relationships/image" Target="../media/image2203.png"/><Relationship Id="rId103" Type="http://schemas.openxmlformats.org/officeDocument/2006/relationships/image" Target="../media/image2225.png"/><Relationship Id="rId124" Type="http://schemas.openxmlformats.org/officeDocument/2006/relationships/customXml" Target="../ink/ink2587.xml"/><Relationship Id="rId70" Type="http://schemas.openxmlformats.org/officeDocument/2006/relationships/customXml" Target="../ink/ink2560.xml"/><Relationship Id="rId91" Type="http://schemas.openxmlformats.org/officeDocument/2006/relationships/image" Target="../media/image2219.png"/><Relationship Id="rId145" Type="http://schemas.openxmlformats.org/officeDocument/2006/relationships/image" Target="../media/image2246.png"/><Relationship Id="rId166" Type="http://schemas.openxmlformats.org/officeDocument/2006/relationships/customXml" Target="../ink/ink260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6" Type="http://schemas.openxmlformats.org/officeDocument/2006/relationships/image" Target="../media/image2276.png"/><Relationship Id="rId117" Type="http://schemas.openxmlformats.org/officeDocument/2006/relationships/image" Target="../media/image2322.png"/><Relationship Id="rId21" Type="http://schemas.openxmlformats.org/officeDocument/2006/relationships/customXml" Target="../ink/ink2622.xml"/><Relationship Id="rId42" Type="http://schemas.openxmlformats.org/officeDocument/2006/relationships/customXml" Target="../ink/ink2632.xml"/><Relationship Id="rId47" Type="http://schemas.openxmlformats.org/officeDocument/2006/relationships/image" Target="../media/image2287.png"/><Relationship Id="rId63" Type="http://schemas.openxmlformats.org/officeDocument/2006/relationships/image" Target="../media/image2295.png"/><Relationship Id="rId68" Type="http://schemas.openxmlformats.org/officeDocument/2006/relationships/customXml" Target="../ink/ink2645.xml"/><Relationship Id="rId84" Type="http://schemas.openxmlformats.org/officeDocument/2006/relationships/customXml" Target="../ink/ink2653.xml"/><Relationship Id="rId89" Type="http://schemas.openxmlformats.org/officeDocument/2006/relationships/image" Target="../media/image2308.png"/><Relationship Id="rId112" Type="http://schemas.openxmlformats.org/officeDocument/2006/relationships/customXml" Target="../ink/ink2667.xml"/><Relationship Id="rId16" Type="http://schemas.openxmlformats.org/officeDocument/2006/relationships/image" Target="../media/image2271.png"/><Relationship Id="rId107" Type="http://schemas.openxmlformats.org/officeDocument/2006/relationships/image" Target="../media/image2317.png"/><Relationship Id="rId11" Type="http://schemas.openxmlformats.org/officeDocument/2006/relationships/customXml" Target="../ink/ink2617.xml"/><Relationship Id="rId32" Type="http://schemas.openxmlformats.org/officeDocument/2006/relationships/customXml" Target="../ink/ink2627.xml"/><Relationship Id="rId37" Type="http://schemas.openxmlformats.org/officeDocument/2006/relationships/image" Target="../media/image2282.png"/><Relationship Id="rId53" Type="http://schemas.openxmlformats.org/officeDocument/2006/relationships/image" Target="../media/image2290.png"/><Relationship Id="rId58" Type="http://schemas.openxmlformats.org/officeDocument/2006/relationships/customXml" Target="../ink/ink2640.xml"/><Relationship Id="rId74" Type="http://schemas.openxmlformats.org/officeDocument/2006/relationships/customXml" Target="../ink/ink2648.xml"/><Relationship Id="rId79" Type="http://schemas.openxmlformats.org/officeDocument/2006/relationships/image" Target="../media/image2303.png"/><Relationship Id="rId102" Type="http://schemas.openxmlformats.org/officeDocument/2006/relationships/customXml" Target="../ink/ink2662.xml"/><Relationship Id="rId123" Type="http://schemas.openxmlformats.org/officeDocument/2006/relationships/image" Target="../media/image2325.png"/><Relationship Id="rId5" Type="http://schemas.openxmlformats.org/officeDocument/2006/relationships/customXml" Target="../ink/ink2614.xml"/><Relationship Id="rId90" Type="http://schemas.openxmlformats.org/officeDocument/2006/relationships/customXml" Target="../ink/ink2656.xml"/><Relationship Id="rId95" Type="http://schemas.openxmlformats.org/officeDocument/2006/relationships/image" Target="../media/image2311.png"/><Relationship Id="rId22" Type="http://schemas.openxmlformats.org/officeDocument/2006/relationships/image" Target="../media/image2274.png"/><Relationship Id="rId27" Type="http://schemas.openxmlformats.org/officeDocument/2006/relationships/customXml" Target="../ink/ink2625.xml"/><Relationship Id="rId43" Type="http://schemas.openxmlformats.org/officeDocument/2006/relationships/image" Target="../media/image2285.png"/><Relationship Id="rId48" Type="http://schemas.openxmlformats.org/officeDocument/2006/relationships/customXml" Target="../ink/ink2635.xml"/><Relationship Id="rId64" Type="http://schemas.openxmlformats.org/officeDocument/2006/relationships/customXml" Target="../ink/ink2643.xml"/><Relationship Id="rId69" Type="http://schemas.openxmlformats.org/officeDocument/2006/relationships/image" Target="../media/image2298.png"/><Relationship Id="rId113" Type="http://schemas.openxmlformats.org/officeDocument/2006/relationships/image" Target="../media/image2320.png"/><Relationship Id="rId118" Type="http://schemas.openxmlformats.org/officeDocument/2006/relationships/customXml" Target="../ink/ink2670.xml"/><Relationship Id="rId80" Type="http://schemas.openxmlformats.org/officeDocument/2006/relationships/customXml" Target="../ink/ink2651.xml"/><Relationship Id="rId85" Type="http://schemas.openxmlformats.org/officeDocument/2006/relationships/image" Target="../media/image2306.png"/><Relationship Id="rId12" Type="http://schemas.openxmlformats.org/officeDocument/2006/relationships/image" Target="../media/image2269.png"/><Relationship Id="rId17" Type="http://schemas.openxmlformats.org/officeDocument/2006/relationships/customXml" Target="../ink/ink2620.xml"/><Relationship Id="rId33" Type="http://schemas.openxmlformats.org/officeDocument/2006/relationships/image" Target="../media/image2280.png"/><Relationship Id="rId38" Type="http://schemas.openxmlformats.org/officeDocument/2006/relationships/customXml" Target="../ink/ink2630.xml"/><Relationship Id="rId59" Type="http://schemas.openxmlformats.org/officeDocument/2006/relationships/image" Target="../media/image2293.png"/><Relationship Id="rId103" Type="http://schemas.openxmlformats.org/officeDocument/2006/relationships/image" Target="../media/image2315.png"/><Relationship Id="rId108" Type="http://schemas.openxmlformats.org/officeDocument/2006/relationships/customXml" Target="../ink/ink2665.xml"/><Relationship Id="rId54" Type="http://schemas.openxmlformats.org/officeDocument/2006/relationships/customXml" Target="../ink/ink2638.xml"/><Relationship Id="rId70" Type="http://schemas.openxmlformats.org/officeDocument/2006/relationships/customXml" Target="../ink/ink2646.xml"/><Relationship Id="rId75" Type="http://schemas.openxmlformats.org/officeDocument/2006/relationships/image" Target="../media/image2301.png"/><Relationship Id="rId91" Type="http://schemas.openxmlformats.org/officeDocument/2006/relationships/image" Target="../media/image2309.png"/><Relationship Id="rId96" Type="http://schemas.openxmlformats.org/officeDocument/2006/relationships/customXml" Target="../ink/ink2659.xml"/><Relationship Id="rId1" Type="http://schemas.openxmlformats.org/officeDocument/2006/relationships/slideLayout" Target="../slideLayouts/slideLayout2.xml"/><Relationship Id="rId6" Type="http://schemas.openxmlformats.org/officeDocument/2006/relationships/image" Target="../media/image2266.png"/><Relationship Id="rId23" Type="http://schemas.openxmlformats.org/officeDocument/2006/relationships/customXml" Target="../ink/ink2623.xml"/><Relationship Id="rId28" Type="http://schemas.openxmlformats.org/officeDocument/2006/relationships/image" Target="../media/image2277.png"/><Relationship Id="rId49" Type="http://schemas.openxmlformats.org/officeDocument/2006/relationships/image" Target="../media/image2288.png"/><Relationship Id="rId114" Type="http://schemas.openxmlformats.org/officeDocument/2006/relationships/customXml" Target="../ink/ink2668.xml"/><Relationship Id="rId119" Type="http://schemas.openxmlformats.org/officeDocument/2006/relationships/image" Target="../media/image2323.png"/><Relationship Id="rId44" Type="http://schemas.openxmlformats.org/officeDocument/2006/relationships/customXml" Target="../ink/ink2633.xml"/><Relationship Id="rId60" Type="http://schemas.openxmlformats.org/officeDocument/2006/relationships/customXml" Target="../ink/ink2641.xml"/><Relationship Id="rId65" Type="http://schemas.openxmlformats.org/officeDocument/2006/relationships/image" Target="../media/image2296.png"/><Relationship Id="rId81" Type="http://schemas.openxmlformats.org/officeDocument/2006/relationships/image" Target="../media/image2304.png"/><Relationship Id="rId86" Type="http://schemas.openxmlformats.org/officeDocument/2006/relationships/customXml" Target="../ink/ink2654.xml"/><Relationship Id="rId4" Type="http://schemas.openxmlformats.org/officeDocument/2006/relationships/image" Target="../media/image2265.png"/><Relationship Id="rId9" Type="http://schemas.openxmlformats.org/officeDocument/2006/relationships/customXml" Target="../ink/ink2616.xml"/><Relationship Id="rId13" Type="http://schemas.openxmlformats.org/officeDocument/2006/relationships/customXml" Target="../ink/ink2618.xml"/><Relationship Id="rId18" Type="http://schemas.openxmlformats.org/officeDocument/2006/relationships/image" Target="../media/image2272.png"/><Relationship Id="rId39" Type="http://schemas.openxmlformats.org/officeDocument/2006/relationships/image" Target="../media/image2283.png"/><Relationship Id="rId109" Type="http://schemas.openxmlformats.org/officeDocument/2006/relationships/image" Target="../media/image2318.png"/><Relationship Id="rId34" Type="http://schemas.openxmlformats.org/officeDocument/2006/relationships/customXml" Target="../ink/ink2628.xml"/><Relationship Id="rId50" Type="http://schemas.openxmlformats.org/officeDocument/2006/relationships/customXml" Target="../ink/ink2636.xml"/><Relationship Id="rId55" Type="http://schemas.openxmlformats.org/officeDocument/2006/relationships/image" Target="../media/image2291.png"/><Relationship Id="rId76" Type="http://schemas.openxmlformats.org/officeDocument/2006/relationships/customXml" Target="../ink/ink2649.xml"/><Relationship Id="rId97" Type="http://schemas.openxmlformats.org/officeDocument/2006/relationships/image" Target="../media/image2312.png"/><Relationship Id="rId104" Type="http://schemas.openxmlformats.org/officeDocument/2006/relationships/customXml" Target="../ink/ink2663.xml"/><Relationship Id="rId120" Type="http://schemas.openxmlformats.org/officeDocument/2006/relationships/customXml" Target="../ink/ink2671.xml"/><Relationship Id="rId7" Type="http://schemas.openxmlformats.org/officeDocument/2006/relationships/customXml" Target="../ink/ink2615.xml"/><Relationship Id="rId71" Type="http://schemas.openxmlformats.org/officeDocument/2006/relationships/image" Target="../media/image2299.png"/><Relationship Id="rId92" Type="http://schemas.openxmlformats.org/officeDocument/2006/relationships/customXml" Target="../ink/ink2657.xml"/><Relationship Id="rId2" Type="http://schemas.openxmlformats.org/officeDocument/2006/relationships/notesSlide" Target="../notesSlides/notesSlide15.xml"/><Relationship Id="rId29" Type="http://schemas.openxmlformats.org/officeDocument/2006/relationships/customXml" Target="../ink/ink2626.xml"/><Relationship Id="rId24" Type="http://schemas.openxmlformats.org/officeDocument/2006/relationships/image" Target="../media/image2275.png"/><Relationship Id="rId40" Type="http://schemas.openxmlformats.org/officeDocument/2006/relationships/customXml" Target="../ink/ink2631.xml"/><Relationship Id="rId45" Type="http://schemas.openxmlformats.org/officeDocument/2006/relationships/image" Target="../media/image2286.png"/><Relationship Id="rId66" Type="http://schemas.openxmlformats.org/officeDocument/2006/relationships/customXml" Target="../ink/ink2644.xml"/><Relationship Id="rId87" Type="http://schemas.openxmlformats.org/officeDocument/2006/relationships/image" Target="../media/image2307.png"/><Relationship Id="rId110" Type="http://schemas.openxmlformats.org/officeDocument/2006/relationships/customXml" Target="../ink/ink2666.xml"/><Relationship Id="rId115" Type="http://schemas.openxmlformats.org/officeDocument/2006/relationships/image" Target="../media/image2321.png"/><Relationship Id="rId61" Type="http://schemas.openxmlformats.org/officeDocument/2006/relationships/image" Target="../media/image2294.png"/><Relationship Id="rId82" Type="http://schemas.openxmlformats.org/officeDocument/2006/relationships/customXml" Target="../ink/ink2652.xml"/><Relationship Id="rId19" Type="http://schemas.openxmlformats.org/officeDocument/2006/relationships/customXml" Target="../ink/ink2621.xml"/><Relationship Id="rId14" Type="http://schemas.openxmlformats.org/officeDocument/2006/relationships/image" Target="../media/image2270.png"/><Relationship Id="rId30" Type="http://schemas.openxmlformats.org/officeDocument/2006/relationships/image" Target="../media/image2278.png"/><Relationship Id="rId35" Type="http://schemas.openxmlformats.org/officeDocument/2006/relationships/image" Target="../media/image2281.png"/><Relationship Id="rId56" Type="http://schemas.openxmlformats.org/officeDocument/2006/relationships/customXml" Target="../ink/ink2639.xml"/><Relationship Id="rId77" Type="http://schemas.openxmlformats.org/officeDocument/2006/relationships/image" Target="../media/image2302.png"/><Relationship Id="rId100" Type="http://schemas.openxmlformats.org/officeDocument/2006/relationships/customXml" Target="../ink/ink2661.xml"/><Relationship Id="rId105" Type="http://schemas.openxmlformats.org/officeDocument/2006/relationships/image" Target="../media/image2316.png"/><Relationship Id="rId8" Type="http://schemas.openxmlformats.org/officeDocument/2006/relationships/image" Target="../media/image2267.png"/><Relationship Id="rId51" Type="http://schemas.openxmlformats.org/officeDocument/2006/relationships/image" Target="../media/image2289.png"/><Relationship Id="rId72" Type="http://schemas.openxmlformats.org/officeDocument/2006/relationships/customXml" Target="../ink/ink2647.xml"/><Relationship Id="rId93" Type="http://schemas.openxmlformats.org/officeDocument/2006/relationships/image" Target="../media/image2310.png"/><Relationship Id="rId98" Type="http://schemas.openxmlformats.org/officeDocument/2006/relationships/customXml" Target="../ink/ink2660.xml"/><Relationship Id="rId121" Type="http://schemas.openxmlformats.org/officeDocument/2006/relationships/image" Target="../media/image2324.png"/><Relationship Id="rId3" Type="http://schemas.openxmlformats.org/officeDocument/2006/relationships/customXml" Target="../ink/ink2613.xml"/><Relationship Id="rId25" Type="http://schemas.openxmlformats.org/officeDocument/2006/relationships/customXml" Target="../ink/ink2624.xml"/><Relationship Id="rId46" Type="http://schemas.openxmlformats.org/officeDocument/2006/relationships/customXml" Target="../ink/ink2634.xml"/><Relationship Id="rId67" Type="http://schemas.openxmlformats.org/officeDocument/2006/relationships/image" Target="../media/image2297.png"/><Relationship Id="rId116" Type="http://schemas.openxmlformats.org/officeDocument/2006/relationships/customXml" Target="../ink/ink2669.xml"/><Relationship Id="rId20" Type="http://schemas.openxmlformats.org/officeDocument/2006/relationships/image" Target="../media/image2273.png"/><Relationship Id="rId41" Type="http://schemas.openxmlformats.org/officeDocument/2006/relationships/image" Target="../media/image2284.png"/><Relationship Id="rId62" Type="http://schemas.openxmlformats.org/officeDocument/2006/relationships/customXml" Target="../ink/ink2642.xml"/><Relationship Id="rId83" Type="http://schemas.openxmlformats.org/officeDocument/2006/relationships/image" Target="../media/image2305.png"/><Relationship Id="rId88" Type="http://schemas.openxmlformats.org/officeDocument/2006/relationships/customXml" Target="../ink/ink2655.xml"/><Relationship Id="rId111" Type="http://schemas.openxmlformats.org/officeDocument/2006/relationships/image" Target="../media/image2319.png"/><Relationship Id="rId15" Type="http://schemas.openxmlformats.org/officeDocument/2006/relationships/customXml" Target="../ink/ink2619.xml"/><Relationship Id="rId36" Type="http://schemas.openxmlformats.org/officeDocument/2006/relationships/customXml" Target="../ink/ink2629.xml"/><Relationship Id="rId57" Type="http://schemas.openxmlformats.org/officeDocument/2006/relationships/image" Target="../media/image2292.png"/><Relationship Id="rId106" Type="http://schemas.openxmlformats.org/officeDocument/2006/relationships/customXml" Target="../ink/ink2664.xml"/><Relationship Id="rId10" Type="http://schemas.openxmlformats.org/officeDocument/2006/relationships/image" Target="../media/image2268.png"/><Relationship Id="rId31" Type="http://schemas.openxmlformats.org/officeDocument/2006/relationships/image" Target="../media/image2279.png"/><Relationship Id="rId52" Type="http://schemas.openxmlformats.org/officeDocument/2006/relationships/customXml" Target="../ink/ink2637.xml"/><Relationship Id="rId73" Type="http://schemas.openxmlformats.org/officeDocument/2006/relationships/image" Target="../media/image2300.png"/><Relationship Id="rId78" Type="http://schemas.openxmlformats.org/officeDocument/2006/relationships/customXml" Target="../ink/ink2650.xml"/><Relationship Id="rId94" Type="http://schemas.openxmlformats.org/officeDocument/2006/relationships/customXml" Target="../ink/ink2658.xml"/><Relationship Id="rId99" Type="http://schemas.openxmlformats.org/officeDocument/2006/relationships/image" Target="../media/image2313.png"/><Relationship Id="rId101" Type="http://schemas.openxmlformats.org/officeDocument/2006/relationships/image" Target="../media/image2314.png"/><Relationship Id="rId122" Type="http://schemas.openxmlformats.org/officeDocument/2006/relationships/customXml" Target="../ink/ink2672.xml"/></Relationships>
</file>

<file path=ppt/slides/_rels/slide39.xml.rels><?xml version="1.0" encoding="UTF-8" standalone="yes"?>
<Relationships xmlns="http://schemas.openxmlformats.org/package/2006/relationships"><Relationship Id="rId117" Type="http://schemas.openxmlformats.org/officeDocument/2006/relationships/image" Target="../media/image2383.png"/><Relationship Id="rId21" Type="http://schemas.openxmlformats.org/officeDocument/2006/relationships/image" Target="../media/image2335.png"/><Relationship Id="rId42" Type="http://schemas.openxmlformats.org/officeDocument/2006/relationships/customXml" Target="../ink/ink2693.xml"/><Relationship Id="rId63" Type="http://schemas.openxmlformats.org/officeDocument/2006/relationships/image" Target="../media/image2356.png"/><Relationship Id="rId84" Type="http://schemas.openxmlformats.org/officeDocument/2006/relationships/customXml" Target="../ink/ink2714.xml"/><Relationship Id="rId138" Type="http://schemas.openxmlformats.org/officeDocument/2006/relationships/customXml" Target="../ink/ink2741.xml"/><Relationship Id="rId159" Type="http://schemas.openxmlformats.org/officeDocument/2006/relationships/image" Target="../media/image2404.png"/><Relationship Id="rId170" Type="http://schemas.openxmlformats.org/officeDocument/2006/relationships/customXml" Target="../ink/ink2757.xml"/><Relationship Id="rId107" Type="http://schemas.openxmlformats.org/officeDocument/2006/relationships/image" Target="../media/image2378.png"/><Relationship Id="rId11" Type="http://schemas.openxmlformats.org/officeDocument/2006/relationships/image" Target="../media/image2330.png"/><Relationship Id="rId32" Type="http://schemas.openxmlformats.org/officeDocument/2006/relationships/customXml" Target="../ink/ink2688.xml"/><Relationship Id="rId53" Type="http://schemas.openxmlformats.org/officeDocument/2006/relationships/image" Target="../media/image2351.png"/><Relationship Id="rId74" Type="http://schemas.openxmlformats.org/officeDocument/2006/relationships/customXml" Target="../ink/ink2709.xml"/><Relationship Id="rId128" Type="http://schemas.openxmlformats.org/officeDocument/2006/relationships/customXml" Target="../ink/ink2736.xml"/><Relationship Id="rId149" Type="http://schemas.openxmlformats.org/officeDocument/2006/relationships/image" Target="../media/image2399.png"/><Relationship Id="rId5" Type="http://schemas.openxmlformats.org/officeDocument/2006/relationships/image" Target="../media/image2327.png"/><Relationship Id="rId95" Type="http://schemas.openxmlformats.org/officeDocument/2006/relationships/image" Target="../media/image2372.png"/><Relationship Id="rId160" Type="http://schemas.openxmlformats.org/officeDocument/2006/relationships/customXml" Target="../ink/ink2752.xml"/><Relationship Id="rId181" Type="http://schemas.openxmlformats.org/officeDocument/2006/relationships/image" Target="../media/image2415.png"/><Relationship Id="rId22" Type="http://schemas.openxmlformats.org/officeDocument/2006/relationships/customXml" Target="../ink/ink2683.xml"/><Relationship Id="rId43" Type="http://schemas.openxmlformats.org/officeDocument/2006/relationships/image" Target="../media/image2346.png"/><Relationship Id="rId64" Type="http://schemas.openxmlformats.org/officeDocument/2006/relationships/customXml" Target="../ink/ink2704.xml"/><Relationship Id="rId118" Type="http://schemas.openxmlformats.org/officeDocument/2006/relationships/customXml" Target="../ink/ink2731.xml"/><Relationship Id="rId139" Type="http://schemas.openxmlformats.org/officeDocument/2006/relationships/image" Target="../media/image2394.png"/><Relationship Id="rId85" Type="http://schemas.openxmlformats.org/officeDocument/2006/relationships/image" Target="../media/image2367.png"/><Relationship Id="rId150" Type="http://schemas.openxmlformats.org/officeDocument/2006/relationships/customXml" Target="../ink/ink2747.xml"/><Relationship Id="rId171" Type="http://schemas.openxmlformats.org/officeDocument/2006/relationships/image" Target="../media/image2410.png"/><Relationship Id="rId12" Type="http://schemas.openxmlformats.org/officeDocument/2006/relationships/customXml" Target="../ink/ink2678.xml"/><Relationship Id="rId33" Type="http://schemas.openxmlformats.org/officeDocument/2006/relationships/image" Target="../media/image2341.png"/><Relationship Id="rId108" Type="http://schemas.openxmlformats.org/officeDocument/2006/relationships/customXml" Target="../ink/ink2726.xml"/><Relationship Id="rId129" Type="http://schemas.openxmlformats.org/officeDocument/2006/relationships/image" Target="../media/image2389.png"/><Relationship Id="rId54" Type="http://schemas.openxmlformats.org/officeDocument/2006/relationships/customXml" Target="../ink/ink2699.xml"/><Relationship Id="rId75" Type="http://schemas.openxmlformats.org/officeDocument/2006/relationships/image" Target="../media/image2362.png"/><Relationship Id="rId96" Type="http://schemas.openxmlformats.org/officeDocument/2006/relationships/customXml" Target="../ink/ink2720.xml"/><Relationship Id="rId140" Type="http://schemas.openxmlformats.org/officeDocument/2006/relationships/customXml" Target="../ink/ink2742.xml"/><Relationship Id="rId161" Type="http://schemas.openxmlformats.org/officeDocument/2006/relationships/image" Target="../media/image2405.png"/><Relationship Id="rId182" Type="http://schemas.openxmlformats.org/officeDocument/2006/relationships/customXml" Target="../ink/ink2763.xml"/><Relationship Id="rId6" Type="http://schemas.openxmlformats.org/officeDocument/2006/relationships/customXml" Target="../ink/ink2675.xml"/><Relationship Id="rId23" Type="http://schemas.openxmlformats.org/officeDocument/2006/relationships/image" Target="../media/image2336.png"/><Relationship Id="rId119" Type="http://schemas.openxmlformats.org/officeDocument/2006/relationships/image" Target="../media/image2384.png"/><Relationship Id="rId44" Type="http://schemas.openxmlformats.org/officeDocument/2006/relationships/customXml" Target="../ink/ink2694.xml"/><Relationship Id="rId65" Type="http://schemas.openxmlformats.org/officeDocument/2006/relationships/image" Target="../media/image2357.png"/><Relationship Id="rId86" Type="http://schemas.openxmlformats.org/officeDocument/2006/relationships/customXml" Target="../ink/ink2715.xml"/><Relationship Id="rId130" Type="http://schemas.openxmlformats.org/officeDocument/2006/relationships/customXml" Target="../ink/ink2737.xml"/><Relationship Id="rId151" Type="http://schemas.openxmlformats.org/officeDocument/2006/relationships/image" Target="../media/image2400.png"/><Relationship Id="rId172" Type="http://schemas.openxmlformats.org/officeDocument/2006/relationships/customXml" Target="../ink/ink2758.xml"/><Relationship Id="rId13" Type="http://schemas.openxmlformats.org/officeDocument/2006/relationships/image" Target="../media/image2331.png"/><Relationship Id="rId18" Type="http://schemas.openxmlformats.org/officeDocument/2006/relationships/customXml" Target="../ink/ink2681.xml"/><Relationship Id="rId39" Type="http://schemas.openxmlformats.org/officeDocument/2006/relationships/image" Target="../media/image2344.png"/><Relationship Id="rId109" Type="http://schemas.openxmlformats.org/officeDocument/2006/relationships/image" Target="../media/image2379.png"/><Relationship Id="rId34" Type="http://schemas.openxmlformats.org/officeDocument/2006/relationships/customXml" Target="../ink/ink2689.xml"/><Relationship Id="rId50" Type="http://schemas.openxmlformats.org/officeDocument/2006/relationships/customXml" Target="../ink/ink2697.xml"/><Relationship Id="rId55" Type="http://schemas.openxmlformats.org/officeDocument/2006/relationships/image" Target="../media/image2352.png"/><Relationship Id="rId76" Type="http://schemas.openxmlformats.org/officeDocument/2006/relationships/customXml" Target="../ink/ink2710.xml"/><Relationship Id="rId97" Type="http://schemas.openxmlformats.org/officeDocument/2006/relationships/image" Target="../media/image2373.png"/><Relationship Id="rId104" Type="http://schemas.openxmlformats.org/officeDocument/2006/relationships/customXml" Target="../ink/ink2724.xml"/><Relationship Id="rId120" Type="http://schemas.openxmlformats.org/officeDocument/2006/relationships/customXml" Target="../ink/ink2732.xml"/><Relationship Id="rId125" Type="http://schemas.openxmlformats.org/officeDocument/2006/relationships/image" Target="../media/image2387.png"/><Relationship Id="rId141" Type="http://schemas.openxmlformats.org/officeDocument/2006/relationships/image" Target="../media/image2395.png"/><Relationship Id="rId146" Type="http://schemas.openxmlformats.org/officeDocument/2006/relationships/customXml" Target="../ink/ink2745.xml"/><Relationship Id="rId167" Type="http://schemas.openxmlformats.org/officeDocument/2006/relationships/image" Target="../media/image2408.png"/><Relationship Id="rId7" Type="http://schemas.openxmlformats.org/officeDocument/2006/relationships/image" Target="../media/image2328.png"/><Relationship Id="rId71" Type="http://schemas.openxmlformats.org/officeDocument/2006/relationships/image" Target="../media/image2360.png"/><Relationship Id="rId92" Type="http://schemas.openxmlformats.org/officeDocument/2006/relationships/customXml" Target="../ink/ink2718.xml"/><Relationship Id="rId162" Type="http://schemas.openxmlformats.org/officeDocument/2006/relationships/customXml" Target="../ink/ink2753.xml"/><Relationship Id="rId183" Type="http://schemas.openxmlformats.org/officeDocument/2006/relationships/image" Target="../media/image2416.png"/><Relationship Id="rId2" Type="http://schemas.openxmlformats.org/officeDocument/2006/relationships/customXml" Target="../ink/ink2673.xml"/><Relationship Id="rId29" Type="http://schemas.openxmlformats.org/officeDocument/2006/relationships/image" Target="../media/image2339.png"/><Relationship Id="rId24" Type="http://schemas.openxmlformats.org/officeDocument/2006/relationships/customXml" Target="../ink/ink2684.xml"/><Relationship Id="rId40" Type="http://schemas.openxmlformats.org/officeDocument/2006/relationships/customXml" Target="../ink/ink2692.xml"/><Relationship Id="rId45" Type="http://schemas.openxmlformats.org/officeDocument/2006/relationships/image" Target="../media/image2347.png"/><Relationship Id="rId66" Type="http://schemas.openxmlformats.org/officeDocument/2006/relationships/customXml" Target="../ink/ink2705.xml"/><Relationship Id="rId87" Type="http://schemas.openxmlformats.org/officeDocument/2006/relationships/image" Target="../media/image2368.png"/><Relationship Id="rId110" Type="http://schemas.openxmlformats.org/officeDocument/2006/relationships/customXml" Target="../ink/ink2727.xml"/><Relationship Id="rId115" Type="http://schemas.openxmlformats.org/officeDocument/2006/relationships/image" Target="../media/image2382.png"/><Relationship Id="rId131" Type="http://schemas.openxmlformats.org/officeDocument/2006/relationships/image" Target="../media/image2390.png"/><Relationship Id="rId136" Type="http://schemas.openxmlformats.org/officeDocument/2006/relationships/customXml" Target="../ink/ink2740.xml"/><Relationship Id="rId157" Type="http://schemas.openxmlformats.org/officeDocument/2006/relationships/image" Target="../media/image2403.png"/><Relationship Id="rId178" Type="http://schemas.openxmlformats.org/officeDocument/2006/relationships/customXml" Target="../ink/ink2761.xml"/><Relationship Id="rId61" Type="http://schemas.openxmlformats.org/officeDocument/2006/relationships/image" Target="../media/image2355.png"/><Relationship Id="rId82" Type="http://schemas.openxmlformats.org/officeDocument/2006/relationships/customXml" Target="../ink/ink2713.xml"/><Relationship Id="rId152" Type="http://schemas.openxmlformats.org/officeDocument/2006/relationships/customXml" Target="../ink/ink2748.xml"/><Relationship Id="rId173" Type="http://schemas.openxmlformats.org/officeDocument/2006/relationships/image" Target="../media/image2411.png"/><Relationship Id="rId19" Type="http://schemas.openxmlformats.org/officeDocument/2006/relationships/image" Target="../media/image2334.png"/><Relationship Id="rId14" Type="http://schemas.openxmlformats.org/officeDocument/2006/relationships/customXml" Target="../ink/ink2679.xml"/><Relationship Id="rId30" Type="http://schemas.openxmlformats.org/officeDocument/2006/relationships/customXml" Target="../ink/ink2687.xml"/><Relationship Id="rId35" Type="http://schemas.openxmlformats.org/officeDocument/2006/relationships/image" Target="../media/image2342.png"/><Relationship Id="rId56" Type="http://schemas.openxmlformats.org/officeDocument/2006/relationships/customXml" Target="../ink/ink2700.xml"/><Relationship Id="rId77" Type="http://schemas.openxmlformats.org/officeDocument/2006/relationships/image" Target="../media/image2363.png"/><Relationship Id="rId100" Type="http://schemas.openxmlformats.org/officeDocument/2006/relationships/customXml" Target="../ink/ink2722.xml"/><Relationship Id="rId105" Type="http://schemas.openxmlformats.org/officeDocument/2006/relationships/image" Target="../media/image2377.png"/><Relationship Id="rId126" Type="http://schemas.openxmlformats.org/officeDocument/2006/relationships/customXml" Target="../ink/ink2735.xml"/><Relationship Id="rId147" Type="http://schemas.openxmlformats.org/officeDocument/2006/relationships/image" Target="../media/image2398.png"/><Relationship Id="rId168" Type="http://schemas.openxmlformats.org/officeDocument/2006/relationships/customXml" Target="../ink/ink2756.xml"/><Relationship Id="rId8" Type="http://schemas.openxmlformats.org/officeDocument/2006/relationships/customXml" Target="../ink/ink2676.xml"/><Relationship Id="rId51" Type="http://schemas.openxmlformats.org/officeDocument/2006/relationships/image" Target="../media/image2350.png"/><Relationship Id="rId72" Type="http://schemas.openxmlformats.org/officeDocument/2006/relationships/customXml" Target="../ink/ink2708.xml"/><Relationship Id="rId93" Type="http://schemas.openxmlformats.org/officeDocument/2006/relationships/image" Target="../media/image2371.png"/><Relationship Id="rId98" Type="http://schemas.openxmlformats.org/officeDocument/2006/relationships/customXml" Target="../ink/ink2721.xml"/><Relationship Id="rId121" Type="http://schemas.openxmlformats.org/officeDocument/2006/relationships/image" Target="../media/image2385.png"/><Relationship Id="rId142" Type="http://schemas.openxmlformats.org/officeDocument/2006/relationships/customXml" Target="../ink/ink2743.xml"/><Relationship Id="rId163" Type="http://schemas.openxmlformats.org/officeDocument/2006/relationships/image" Target="../media/image2406.png"/><Relationship Id="rId184" Type="http://schemas.openxmlformats.org/officeDocument/2006/relationships/customXml" Target="../ink/ink2764.xml"/><Relationship Id="rId3" Type="http://schemas.openxmlformats.org/officeDocument/2006/relationships/image" Target="../media/image2326.png"/><Relationship Id="rId25" Type="http://schemas.openxmlformats.org/officeDocument/2006/relationships/image" Target="../media/image2337.png"/><Relationship Id="rId46" Type="http://schemas.openxmlformats.org/officeDocument/2006/relationships/customXml" Target="../ink/ink2695.xml"/><Relationship Id="rId67" Type="http://schemas.openxmlformats.org/officeDocument/2006/relationships/image" Target="../media/image2358.png"/><Relationship Id="rId116" Type="http://schemas.openxmlformats.org/officeDocument/2006/relationships/customXml" Target="../ink/ink2730.xml"/><Relationship Id="rId137" Type="http://schemas.openxmlformats.org/officeDocument/2006/relationships/image" Target="../media/image2393.png"/><Relationship Id="rId158" Type="http://schemas.openxmlformats.org/officeDocument/2006/relationships/customXml" Target="../ink/ink2751.xml"/><Relationship Id="rId20" Type="http://schemas.openxmlformats.org/officeDocument/2006/relationships/customXml" Target="../ink/ink2682.xml"/><Relationship Id="rId41" Type="http://schemas.openxmlformats.org/officeDocument/2006/relationships/image" Target="../media/image2345.png"/><Relationship Id="rId62" Type="http://schemas.openxmlformats.org/officeDocument/2006/relationships/customXml" Target="../ink/ink2703.xml"/><Relationship Id="rId83" Type="http://schemas.openxmlformats.org/officeDocument/2006/relationships/image" Target="../media/image2366.png"/><Relationship Id="rId88" Type="http://schemas.openxmlformats.org/officeDocument/2006/relationships/customXml" Target="../ink/ink2716.xml"/><Relationship Id="rId111" Type="http://schemas.openxmlformats.org/officeDocument/2006/relationships/image" Target="../media/image2380.png"/><Relationship Id="rId132" Type="http://schemas.openxmlformats.org/officeDocument/2006/relationships/customXml" Target="../ink/ink2738.xml"/><Relationship Id="rId153" Type="http://schemas.openxmlformats.org/officeDocument/2006/relationships/image" Target="../media/image2401.png"/><Relationship Id="rId174" Type="http://schemas.openxmlformats.org/officeDocument/2006/relationships/customXml" Target="../ink/ink2759.xml"/><Relationship Id="rId179" Type="http://schemas.openxmlformats.org/officeDocument/2006/relationships/image" Target="../media/image2414.png"/><Relationship Id="rId15" Type="http://schemas.openxmlformats.org/officeDocument/2006/relationships/image" Target="../media/image2332.png"/><Relationship Id="rId36" Type="http://schemas.openxmlformats.org/officeDocument/2006/relationships/customXml" Target="../ink/ink2690.xml"/><Relationship Id="rId57" Type="http://schemas.openxmlformats.org/officeDocument/2006/relationships/image" Target="../media/image2353.png"/><Relationship Id="rId106" Type="http://schemas.openxmlformats.org/officeDocument/2006/relationships/customXml" Target="../ink/ink2725.xml"/><Relationship Id="rId127" Type="http://schemas.openxmlformats.org/officeDocument/2006/relationships/image" Target="../media/image2388.png"/><Relationship Id="rId10" Type="http://schemas.openxmlformats.org/officeDocument/2006/relationships/customXml" Target="../ink/ink2677.xml"/><Relationship Id="rId31" Type="http://schemas.openxmlformats.org/officeDocument/2006/relationships/image" Target="../media/image2340.png"/><Relationship Id="rId52" Type="http://schemas.openxmlformats.org/officeDocument/2006/relationships/customXml" Target="../ink/ink2698.xml"/><Relationship Id="rId73" Type="http://schemas.openxmlformats.org/officeDocument/2006/relationships/image" Target="../media/image2361.png"/><Relationship Id="rId78" Type="http://schemas.openxmlformats.org/officeDocument/2006/relationships/customXml" Target="../ink/ink2711.xml"/><Relationship Id="rId94" Type="http://schemas.openxmlformats.org/officeDocument/2006/relationships/customXml" Target="../ink/ink2719.xml"/><Relationship Id="rId99" Type="http://schemas.openxmlformats.org/officeDocument/2006/relationships/image" Target="../media/image2374.png"/><Relationship Id="rId101" Type="http://schemas.openxmlformats.org/officeDocument/2006/relationships/image" Target="../media/image2375.png"/><Relationship Id="rId122" Type="http://schemas.openxmlformats.org/officeDocument/2006/relationships/customXml" Target="../ink/ink2733.xml"/><Relationship Id="rId143" Type="http://schemas.openxmlformats.org/officeDocument/2006/relationships/image" Target="../media/image2396.png"/><Relationship Id="rId148" Type="http://schemas.openxmlformats.org/officeDocument/2006/relationships/customXml" Target="../ink/ink2746.xml"/><Relationship Id="rId164" Type="http://schemas.openxmlformats.org/officeDocument/2006/relationships/customXml" Target="../ink/ink2754.xml"/><Relationship Id="rId169" Type="http://schemas.openxmlformats.org/officeDocument/2006/relationships/image" Target="../media/image2409.png"/><Relationship Id="rId185" Type="http://schemas.openxmlformats.org/officeDocument/2006/relationships/image" Target="../media/image2417.png"/><Relationship Id="rId4" Type="http://schemas.openxmlformats.org/officeDocument/2006/relationships/customXml" Target="../ink/ink2674.xml"/><Relationship Id="rId9" Type="http://schemas.openxmlformats.org/officeDocument/2006/relationships/image" Target="../media/image2329.png"/><Relationship Id="rId180" Type="http://schemas.openxmlformats.org/officeDocument/2006/relationships/customXml" Target="../ink/ink2762.xml"/><Relationship Id="rId26" Type="http://schemas.openxmlformats.org/officeDocument/2006/relationships/customXml" Target="../ink/ink2685.xml"/><Relationship Id="rId47" Type="http://schemas.openxmlformats.org/officeDocument/2006/relationships/image" Target="../media/image2348.png"/><Relationship Id="rId68" Type="http://schemas.openxmlformats.org/officeDocument/2006/relationships/customXml" Target="../ink/ink2706.xml"/><Relationship Id="rId89" Type="http://schemas.openxmlformats.org/officeDocument/2006/relationships/image" Target="../media/image2369.png"/><Relationship Id="rId112" Type="http://schemas.openxmlformats.org/officeDocument/2006/relationships/customXml" Target="../ink/ink2728.xml"/><Relationship Id="rId133" Type="http://schemas.openxmlformats.org/officeDocument/2006/relationships/image" Target="../media/image2391.png"/><Relationship Id="rId154" Type="http://schemas.openxmlformats.org/officeDocument/2006/relationships/customXml" Target="../ink/ink2749.xml"/><Relationship Id="rId175" Type="http://schemas.openxmlformats.org/officeDocument/2006/relationships/image" Target="../media/image2412.png"/><Relationship Id="rId16" Type="http://schemas.openxmlformats.org/officeDocument/2006/relationships/customXml" Target="../ink/ink2680.xml"/><Relationship Id="rId37" Type="http://schemas.openxmlformats.org/officeDocument/2006/relationships/image" Target="../media/image2343.png"/><Relationship Id="rId58" Type="http://schemas.openxmlformats.org/officeDocument/2006/relationships/customXml" Target="../ink/ink2701.xml"/><Relationship Id="rId79" Type="http://schemas.openxmlformats.org/officeDocument/2006/relationships/image" Target="../media/image2364.png"/><Relationship Id="rId102" Type="http://schemas.openxmlformats.org/officeDocument/2006/relationships/customXml" Target="../ink/ink2723.xml"/><Relationship Id="rId123" Type="http://schemas.openxmlformats.org/officeDocument/2006/relationships/image" Target="../media/image2386.png"/><Relationship Id="rId144" Type="http://schemas.openxmlformats.org/officeDocument/2006/relationships/customXml" Target="../ink/ink2744.xml"/><Relationship Id="rId90" Type="http://schemas.openxmlformats.org/officeDocument/2006/relationships/customXml" Target="../ink/ink2717.xml"/><Relationship Id="rId165" Type="http://schemas.openxmlformats.org/officeDocument/2006/relationships/image" Target="../media/image2407.png"/><Relationship Id="rId27" Type="http://schemas.openxmlformats.org/officeDocument/2006/relationships/image" Target="../media/image2338.png"/><Relationship Id="rId48" Type="http://schemas.openxmlformats.org/officeDocument/2006/relationships/customXml" Target="../ink/ink2696.xml"/><Relationship Id="rId69" Type="http://schemas.openxmlformats.org/officeDocument/2006/relationships/image" Target="../media/image2359.png"/><Relationship Id="rId113" Type="http://schemas.openxmlformats.org/officeDocument/2006/relationships/image" Target="../media/image2381.png"/><Relationship Id="rId134" Type="http://schemas.openxmlformats.org/officeDocument/2006/relationships/customXml" Target="../ink/ink2739.xml"/><Relationship Id="rId80" Type="http://schemas.openxmlformats.org/officeDocument/2006/relationships/customXml" Target="../ink/ink2712.xml"/><Relationship Id="rId155" Type="http://schemas.openxmlformats.org/officeDocument/2006/relationships/image" Target="../media/image2402.png"/><Relationship Id="rId176" Type="http://schemas.openxmlformats.org/officeDocument/2006/relationships/customXml" Target="../ink/ink2760.xml"/><Relationship Id="rId17" Type="http://schemas.openxmlformats.org/officeDocument/2006/relationships/image" Target="../media/image2333.png"/><Relationship Id="rId38" Type="http://schemas.openxmlformats.org/officeDocument/2006/relationships/customXml" Target="../ink/ink2691.xml"/><Relationship Id="rId59" Type="http://schemas.openxmlformats.org/officeDocument/2006/relationships/image" Target="../media/image2354.png"/><Relationship Id="rId103" Type="http://schemas.openxmlformats.org/officeDocument/2006/relationships/image" Target="../media/image2376.png"/><Relationship Id="rId124" Type="http://schemas.openxmlformats.org/officeDocument/2006/relationships/customXml" Target="../ink/ink2734.xml"/><Relationship Id="rId70" Type="http://schemas.openxmlformats.org/officeDocument/2006/relationships/customXml" Target="../ink/ink2707.xml"/><Relationship Id="rId91" Type="http://schemas.openxmlformats.org/officeDocument/2006/relationships/image" Target="../media/image2370.png"/><Relationship Id="rId145" Type="http://schemas.openxmlformats.org/officeDocument/2006/relationships/image" Target="../media/image2397.png"/><Relationship Id="rId166" Type="http://schemas.openxmlformats.org/officeDocument/2006/relationships/customXml" Target="../ink/ink2755.xml"/><Relationship Id="rId1" Type="http://schemas.openxmlformats.org/officeDocument/2006/relationships/slideLayout" Target="../slideLayouts/slideLayout2.xml"/><Relationship Id="rId28" Type="http://schemas.openxmlformats.org/officeDocument/2006/relationships/customXml" Target="../ink/ink2686.xml"/><Relationship Id="rId49" Type="http://schemas.openxmlformats.org/officeDocument/2006/relationships/image" Target="../media/image2349.png"/><Relationship Id="rId114" Type="http://schemas.openxmlformats.org/officeDocument/2006/relationships/customXml" Target="../ink/ink2729.xml"/><Relationship Id="rId60" Type="http://schemas.openxmlformats.org/officeDocument/2006/relationships/customXml" Target="../ink/ink2702.xml"/><Relationship Id="rId81" Type="http://schemas.openxmlformats.org/officeDocument/2006/relationships/image" Target="../media/image2365.png"/><Relationship Id="rId135" Type="http://schemas.openxmlformats.org/officeDocument/2006/relationships/image" Target="../media/image2392.png"/><Relationship Id="rId156" Type="http://schemas.openxmlformats.org/officeDocument/2006/relationships/customXml" Target="../ink/ink2750.xml"/><Relationship Id="rId177" Type="http://schemas.openxmlformats.org/officeDocument/2006/relationships/image" Target="../media/image2413.png"/></Relationships>
</file>

<file path=ppt/slides/_rels/slide40.xml.rels><?xml version="1.0" encoding="UTF-8" standalone="yes"?>
<Relationships xmlns="http://schemas.openxmlformats.org/package/2006/relationships"><Relationship Id="rId117" Type="http://schemas.openxmlformats.org/officeDocument/2006/relationships/image" Target="../media/image2449.png"/><Relationship Id="rId21" Type="http://schemas.openxmlformats.org/officeDocument/2006/relationships/image" Target="../media/image2335.png"/><Relationship Id="rId42" Type="http://schemas.openxmlformats.org/officeDocument/2006/relationships/customXml" Target="../ink/ink2785.xml"/><Relationship Id="rId63" Type="http://schemas.openxmlformats.org/officeDocument/2006/relationships/image" Target="../media/image2422.png"/><Relationship Id="rId84" Type="http://schemas.openxmlformats.org/officeDocument/2006/relationships/customXml" Target="../ink/ink2806.xml"/><Relationship Id="rId138" Type="http://schemas.openxmlformats.org/officeDocument/2006/relationships/customXml" Target="../ink/ink2833.xml"/><Relationship Id="rId159" Type="http://schemas.openxmlformats.org/officeDocument/2006/relationships/image" Target="../media/image2470.png"/><Relationship Id="rId170" Type="http://schemas.openxmlformats.org/officeDocument/2006/relationships/customXml" Target="../ink/ink2849.xml"/><Relationship Id="rId107" Type="http://schemas.openxmlformats.org/officeDocument/2006/relationships/image" Target="../media/image2444.png"/><Relationship Id="rId11" Type="http://schemas.openxmlformats.org/officeDocument/2006/relationships/image" Target="../media/image2330.png"/><Relationship Id="rId32" Type="http://schemas.openxmlformats.org/officeDocument/2006/relationships/customXml" Target="../ink/ink2780.xml"/><Relationship Id="rId53" Type="http://schemas.openxmlformats.org/officeDocument/2006/relationships/image" Target="../media/image2351.png"/><Relationship Id="rId74" Type="http://schemas.openxmlformats.org/officeDocument/2006/relationships/customXml" Target="../ink/ink2801.xml"/><Relationship Id="rId128" Type="http://schemas.openxmlformats.org/officeDocument/2006/relationships/customXml" Target="../ink/ink2828.xml"/><Relationship Id="rId149" Type="http://schemas.openxmlformats.org/officeDocument/2006/relationships/image" Target="../media/image2465.png"/><Relationship Id="rId5" Type="http://schemas.openxmlformats.org/officeDocument/2006/relationships/image" Target="../media/image2327.png"/><Relationship Id="rId95" Type="http://schemas.openxmlformats.org/officeDocument/2006/relationships/image" Target="../media/image2438.png"/><Relationship Id="rId160" Type="http://schemas.openxmlformats.org/officeDocument/2006/relationships/customXml" Target="../ink/ink2844.xml"/><Relationship Id="rId22" Type="http://schemas.openxmlformats.org/officeDocument/2006/relationships/customXml" Target="../ink/ink2775.xml"/><Relationship Id="rId43" Type="http://schemas.openxmlformats.org/officeDocument/2006/relationships/image" Target="../media/image2346.png"/><Relationship Id="rId64" Type="http://schemas.openxmlformats.org/officeDocument/2006/relationships/customXml" Target="../ink/ink2796.xml"/><Relationship Id="rId118" Type="http://schemas.openxmlformats.org/officeDocument/2006/relationships/customXml" Target="../ink/ink2823.xml"/><Relationship Id="rId139" Type="http://schemas.openxmlformats.org/officeDocument/2006/relationships/image" Target="../media/image2460.png"/><Relationship Id="rId85" Type="http://schemas.openxmlformats.org/officeDocument/2006/relationships/image" Target="../media/image2433.png"/><Relationship Id="rId150" Type="http://schemas.openxmlformats.org/officeDocument/2006/relationships/customXml" Target="../ink/ink2839.xml"/><Relationship Id="rId171" Type="http://schemas.openxmlformats.org/officeDocument/2006/relationships/image" Target="../media/image2476.png"/><Relationship Id="rId12" Type="http://schemas.openxmlformats.org/officeDocument/2006/relationships/customXml" Target="../ink/ink2770.xml"/><Relationship Id="rId33" Type="http://schemas.openxmlformats.org/officeDocument/2006/relationships/image" Target="../media/image2341.png"/><Relationship Id="rId108" Type="http://schemas.openxmlformats.org/officeDocument/2006/relationships/customXml" Target="../ink/ink2818.xml"/><Relationship Id="rId129" Type="http://schemas.openxmlformats.org/officeDocument/2006/relationships/image" Target="../media/image2455.png"/><Relationship Id="rId54" Type="http://schemas.openxmlformats.org/officeDocument/2006/relationships/customXml" Target="../ink/ink2791.xml"/><Relationship Id="rId75" Type="http://schemas.openxmlformats.org/officeDocument/2006/relationships/image" Target="../media/image2428.png"/><Relationship Id="rId96" Type="http://schemas.openxmlformats.org/officeDocument/2006/relationships/customXml" Target="../ink/ink2812.xml"/><Relationship Id="rId140" Type="http://schemas.openxmlformats.org/officeDocument/2006/relationships/customXml" Target="../ink/ink2834.xml"/><Relationship Id="rId161" Type="http://schemas.openxmlformats.org/officeDocument/2006/relationships/image" Target="../media/image2471.png"/><Relationship Id="rId1" Type="http://schemas.openxmlformats.org/officeDocument/2006/relationships/slideLayout" Target="../slideLayouts/slideLayout2.xml"/><Relationship Id="rId6" Type="http://schemas.openxmlformats.org/officeDocument/2006/relationships/customXml" Target="../ink/ink2767.xml"/><Relationship Id="rId23" Type="http://schemas.openxmlformats.org/officeDocument/2006/relationships/image" Target="../media/image2336.png"/><Relationship Id="rId28" Type="http://schemas.openxmlformats.org/officeDocument/2006/relationships/customXml" Target="../ink/ink2778.xml"/><Relationship Id="rId49" Type="http://schemas.openxmlformats.org/officeDocument/2006/relationships/image" Target="../media/image2349.png"/><Relationship Id="rId114" Type="http://schemas.openxmlformats.org/officeDocument/2006/relationships/customXml" Target="../ink/ink2821.xml"/><Relationship Id="rId119" Type="http://schemas.openxmlformats.org/officeDocument/2006/relationships/image" Target="../media/image2450.png"/><Relationship Id="rId44" Type="http://schemas.openxmlformats.org/officeDocument/2006/relationships/customXml" Target="../ink/ink2786.xml"/><Relationship Id="rId60" Type="http://schemas.openxmlformats.org/officeDocument/2006/relationships/customXml" Target="../ink/ink2794.xml"/><Relationship Id="rId65" Type="http://schemas.openxmlformats.org/officeDocument/2006/relationships/image" Target="../media/image2423.png"/><Relationship Id="rId81" Type="http://schemas.openxmlformats.org/officeDocument/2006/relationships/image" Target="../media/image2431.png"/><Relationship Id="rId86" Type="http://schemas.openxmlformats.org/officeDocument/2006/relationships/customXml" Target="../ink/ink2807.xml"/><Relationship Id="rId130" Type="http://schemas.openxmlformats.org/officeDocument/2006/relationships/customXml" Target="../ink/ink2829.xml"/><Relationship Id="rId135" Type="http://schemas.openxmlformats.org/officeDocument/2006/relationships/image" Target="../media/image2458.png"/><Relationship Id="rId151" Type="http://schemas.openxmlformats.org/officeDocument/2006/relationships/image" Target="../media/image2466.png"/><Relationship Id="rId156" Type="http://schemas.openxmlformats.org/officeDocument/2006/relationships/customXml" Target="../ink/ink2842.xml"/><Relationship Id="rId172" Type="http://schemas.openxmlformats.org/officeDocument/2006/relationships/customXml" Target="../ink/ink2850.xml"/><Relationship Id="rId13" Type="http://schemas.openxmlformats.org/officeDocument/2006/relationships/image" Target="../media/image2331.png"/><Relationship Id="rId18" Type="http://schemas.openxmlformats.org/officeDocument/2006/relationships/customXml" Target="../ink/ink2773.xml"/><Relationship Id="rId39" Type="http://schemas.openxmlformats.org/officeDocument/2006/relationships/image" Target="../media/image2344.png"/><Relationship Id="rId109" Type="http://schemas.openxmlformats.org/officeDocument/2006/relationships/image" Target="../media/image2445.png"/><Relationship Id="rId34" Type="http://schemas.openxmlformats.org/officeDocument/2006/relationships/customXml" Target="../ink/ink2781.xml"/><Relationship Id="rId50" Type="http://schemas.openxmlformats.org/officeDocument/2006/relationships/customXml" Target="../ink/ink2789.xml"/><Relationship Id="rId55" Type="http://schemas.openxmlformats.org/officeDocument/2006/relationships/image" Target="../media/image2418.png"/><Relationship Id="rId76" Type="http://schemas.openxmlformats.org/officeDocument/2006/relationships/customXml" Target="../ink/ink2802.xml"/><Relationship Id="rId97" Type="http://schemas.openxmlformats.org/officeDocument/2006/relationships/image" Target="../media/image2439.png"/><Relationship Id="rId104" Type="http://schemas.openxmlformats.org/officeDocument/2006/relationships/customXml" Target="../ink/ink2816.xml"/><Relationship Id="rId120" Type="http://schemas.openxmlformats.org/officeDocument/2006/relationships/customXml" Target="../ink/ink2824.xml"/><Relationship Id="rId125" Type="http://schemas.openxmlformats.org/officeDocument/2006/relationships/image" Target="../media/image2453.png"/><Relationship Id="rId141" Type="http://schemas.openxmlformats.org/officeDocument/2006/relationships/image" Target="../media/image2461.png"/><Relationship Id="rId146" Type="http://schemas.openxmlformats.org/officeDocument/2006/relationships/customXml" Target="../ink/ink2837.xml"/><Relationship Id="rId167" Type="http://schemas.openxmlformats.org/officeDocument/2006/relationships/image" Target="../media/image2474.png"/><Relationship Id="rId7" Type="http://schemas.openxmlformats.org/officeDocument/2006/relationships/image" Target="../media/image2328.png"/><Relationship Id="rId71" Type="http://schemas.openxmlformats.org/officeDocument/2006/relationships/image" Target="../media/image2426.png"/><Relationship Id="rId92" Type="http://schemas.openxmlformats.org/officeDocument/2006/relationships/customXml" Target="../ink/ink2810.xml"/><Relationship Id="rId162" Type="http://schemas.openxmlformats.org/officeDocument/2006/relationships/customXml" Target="../ink/ink2845.xml"/><Relationship Id="rId2" Type="http://schemas.openxmlformats.org/officeDocument/2006/relationships/customXml" Target="../ink/ink2765.xml"/><Relationship Id="rId29" Type="http://schemas.openxmlformats.org/officeDocument/2006/relationships/image" Target="../media/image2339.png"/><Relationship Id="rId24" Type="http://schemas.openxmlformats.org/officeDocument/2006/relationships/customXml" Target="../ink/ink2776.xml"/><Relationship Id="rId40" Type="http://schemas.openxmlformats.org/officeDocument/2006/relationships/customXml" Target="../ink/ink2784.xml"/><Relationship Id="rId45" Type="http://schemas.openxmlformats.org/officeDocument/2006/relationships/image" Target="../media/image2347.png"/><Relationship Id="rId66" Type="http://schemas.openxmlformats.org/officeDocument/2006/relationships/customXml" Target="../ink/ink2797.xml"/><Relationship Id="rId87" Type="http://schemas.openxmlformats.org/officeDocument/2006/relationships/image" Target="../media/image2434.png"/><Relationship Id="rId110" Type="http://schemas.openxmlformats.org/officeDocument/2006/relationships/customXml" Target="../ink/ink2819.xml"/><Relationship Id="rId115" Type="http://schemas.openxmlformats.org/officeDocument/2006/relationships/image" Target="../media/image2448.png"/><Relationship Id="rId131" Type="http://schemas.openxmlformats.org/officeDocument/2006/relationships/image" Target="../media/image2456.png"/><Relationship Id="rId136" Type="http://schemas.openxmlformats.org/officeDocument/2006/relationships/customXml" Target="../ink/ink2832.xml"/><Relationship Id="rId157" Type="http://schemas.openxmlformats.org/officeDocument/2006/relationships/image" Target="../media/image2469.png"/><Relationship Id="rId61" Type="http://schemas.openxmlformats.org/officeDocument/2006/relationships/image" Target="../media/image2421.png"/><Relationship Id="rId82" Type="http://schemas.openxmlformats.org/officeDocument/2006/relationships/customXml" Target="../ink/ink2805.xml"/><Relationship Id="rId152" Type="http://schemas.openxmlformats.org/officeDocument/2006/relationships/customXml" Target="../ink/ink2840.xml"/><Relationship Id="rId173" Type="http://schemas.openxmlformats.org/officeDocument/2006/relationships/image" Target="../media/image2477.png"/><Relationship Id="rId19" Type="http://schemas.openxmlformats.org/officeDocument/2006/relationships/image" Target="../media/image2334.png"/><Relationship Id="rId14" Type="http://schemas.openxmlformats.org/officeDocument/2006/relationships/customXml" Target="../ink/ink2771.xml"/><Relationship Id="rId30" Type="http://schemas.openxmlformats.org/officeDocument/2006/relationships/customXml" Target="../ink/ink2779.xml"/><Relationship Id="rId35" Type="http://schemas.openxmlformats.org/officeDocument/2006/relationships/image" Target="../media/image2342.png"/><Relationship Id="rId56" Type="http://schemas.openxmlformats.org/officeDocument/2006/relationships/customXml" Target="../ink/ink2792.xml"/><Relationship Id="rId77" Type="http://schemas.openxmlformats.org/officeDocument/2006/relationships/image" Target="../media/image2429.png"/><Relationship Id="rId100" Type="http://schemas.openxmlformats.org/officeDocument/2006/relationships/customXml" Target="../ink/ink2814.xml"/><Relationship Id="rId105" Type="http://schemas.openxmlformats.org/officeDocument/2006/relationships/image" Target="../media/image2443.png"/><Relationship Id="rId126" Type="http://schemas.openxmlformats.org/officeDocument/2006/relationships/customXml" Target="../ink/ink2827.xml"/><Relationship Id="rId147" Type="http://schemas.openxmlformats.org/officeDocument/2006/relationships/image" Target="../media/image2464.png"/><Relationship Id="rId168" Type="http://schemas.openxmlformats.org/officeDocument/2006/relationships/customXml" Target="../ink/ink2848.xml"/><Relationship Id="rId8" Type="http://schemas.openxmlformats.org/officeDocument/2006/relationships/customXml" Target="../ink/ink2768.xml"/><Relationship Id="rId51" Type="http://schemas.openxmlformats.org/officeDocument/2006/relationships/image" Target="../media/image2350.png"/><Relationship Id="rId72" Type="http://schemas.openxmlformats.org/officeDocument/2006/relationships/customXml" Target="../ink/ink2800.xml"/><Relationship Id="rId93" Type="http://schemas.openxmlformats.org/officeDocument/2006/relationships/image" Target="../media/image2437.png"/><Relationship Id="rId98" Type="http://schemas.openxmlformats.org/officeDocument/2006/relationships/customXml" Target="../ink/ink2813.xml"/><Relationship Id="rId121" Type="http://schemas.openxmlformats.org/officeDocument/2006/relationships/image" Target="../media/image2451.png"/><Relationship Id="rId142" Type="http://schemas.openxmlformats.org/officeDocument/2006/relationships/customXml" Target="../ink/ink2835.xml"/><Relationship Id="rId163" Type="http://schemas.openxmlformats.org/officeDocument/2006/relationships/image" Target="../media/image2472.png"/><Relationship Id="rId3" Type="http://schemas.openxmlformats.org/officeDocument/2006/relationships/image" Target="../media/image2326.png"/><Relationship Id="rId25" Type="http://schemas.openxmlformats.org/officeDocument/2006/relationships/image" Target="../media/image2337.png"/><Relationship Id="rId46" Type="http://schemas.openxmlformats.org/officeDocument/2006/relationships/customXml" Target="../ink/ink2787.xml"/><Relationship Id="rId67" Type="http://schemas.openxmlformats.org/officeDocument/2006/relationships/image" Target="../media/image2424.png"/><Relationship Id="rId116" Type="http://schemas.openxmlformats.org/officeDocument/2006/relationships/customXml" Target="../ink/ink2822.xml"/><Relationship Id="rId137" Type="http://schemas.openxmlformats.org/officeDocument/2006/relationships/image" Target="../media/image2459.png"/><Relationship Id="rId158" Type="http://schemas.openxmlformats.org/officeDocument/2006/relationships/customXml" Target="../ink/ink2843.xml"/><Relationship Id="rId20" Type="http://schemas.openxmlformats.org/officeDocument/2006/relationships/customXml" Target="../ink/ink2774.xml"/><Relationship Id="rId41" Type="http://schemas.openxmlformats.org/officeDocument/2006/relationships/image" Target="../media/image2345.png"/><Relationship Id="rId62" Type="http://schemas.openxmlformats.org/officeDocument/2006/relationships/customXml" Target="../ink/ink2795.xml"/><Relationship Id="rId83" Type="http://schemas.openxmlformats.org/officeDocument/2006/relationships/image" Target="../media/image2432.png"/><Relationship Id="rId88" Type="http://schemas.openxmlformats.org/officeDocument/2006/relationships/customXml" Target="../ink/ink2808.xml"/><Relationship Id="rId111" Type="http://schemas.openxmlformats.org/officeDocument/2006/relationships/image" Target="../media/image2446.png"/><Relationship Id="rId132" Type="http://schemas.openxmlformats.org/officeDocument/2006/relationships/customXml" Target="../ink/ink2830.xml"/><Relationship Id="rId153" Type="http://schemas.openxmlformats.org/officeDocument/2006/relationships/image" Target="../media/image2467.png"/><Relationship Id="rId15" Type="http://schemas.openxmlformats.org/officeDocument/2006/relationships/image" Target="../media/image2332.png"/><Relationship Id="rId36" Type="http://schemas.openxmlformats.org/officeDocument/2006/relationships/customXml" Target="../ink/ink2782.xml"/><Relationship Id="rId57" Type="http://schemas.openxmlformats.org/officeDocument/2006/relationships/image" Target="../media/image2419.png"/><Relationship Id="rId106" Type="http://schemas.openxmlformats.org/officeDocument/2006/relationships/customXml" Target="../ink/ink2817.xml"/><Relationship Id="rId127" Type="http://schemas.openxmlformats.org/officeDocument/2006/relationships/image" Target="../media/image2454.png"/><Relationship Id="rId10" Type="http://schemas.openxmlformats.org/officeDocument/2006/relationships/customXml" Target="../ink/ink2769.xml"/><Relationship Id="rId31" Type="http://schemas.openxmlformats.org/officeDocument/2006/relationships/image" Target="../media/image2340.png"/><Relationship Id="rId52" Type="http://schemas.openxmlformats.org/officeDocument/2006/relationships/customXml" Target="../ink/ink2790.xml"/><Relationship Id="rId73" Type="http://schemas.openxmlformats.org/officeDocument/2006/relationships/image" Target="../media/image2427.png"/><Relationship Id="rId78" Type="http://schemas.openxmlformats.org/officeDocument/2006/relationships/customXml" Target="../ink/ink2803.xml"/><Relationship Id="rId94" Type="http://schemas.openxmlformats.org/officeDocument/2006/relationships/customXml" Target="../ink/ink2811.xml"/><Relationship Id="rId99" Type="http://schemas.openxmlformats.org/officeDocument/2006/relationships/image" Target="../media/image2440.png"/><Relationship Id="rId101" Type="http://schemas.openxmlformats.org/officeDocument/2006/relationships/image" Target="../media/image2441.png"/><Relationship Id="rId122" Type="http://schemas.openxmlformats.org/officeDocument/2006/relationships/customXml" Target="../ink/ink2825.xml"/><Relationship Id="rId143" Type="http://schemas.openxmlformats.org/officeDocument/2006/relationships/image" Target="../media/image2462.png"/><Relationship Id="rId148" Type="http://schemas.openxmlformats.org/officeDocument/2006/relationships/customXml" Target="../ink/ink2838.xml"/><Relationship Id="rId164" Type="http://schemas.openxmlformats.org/officeDocument/2006/relationships/customXml" Target="../ink/ink2846.xml"/><Relationship Id="rId169" Type="http://schemas.openxmlformats.org/officeDocument/2006/relationships/image" Target="../media/image2475.png"/><Relationship Id="rId4" Type="http://schemas.openxmlformats.org/officeDocument/2006/relationships/customXml" Target="../ink/ink2766.xml"/><Relationship Id="rId9" Type="http://schemas.openxmlformats.org/officeDocument/2006/relationships/image" Target="../media/image2329.png"/><Relationship Id="rId26" Type="http://schemas.openxmlformats.org/officeDocument/2006/relationships/customXml" Target="../ink/ink2777.xml"/><Relationship Id="rId47" Type="http://schemas.openxmlformats.org/officeDocument/2006/relationships/image" Target="../media/image2348.png"/><Relationship Id="rId68" Type="http://schemas.openxmlformats.org/officeDocument/2006/relationships/customXml" Target="../ink/ink2798.xml"/><Relationship Id="rId89" Type="http://schemas.openxmlformats.org/officeDocument/2006/relationships/image" Target="../media/image2435.png"/><Relationship Id="rId112" Type="http://schemas.openxmlformats.org/officeDocument/2006/relationships/customXml" Target="../ink/ink2820.xml"/><Relationship Id="rId133" Type="http://schemas.openxmlformats.org/officeDocument/2006/relationships/image" Target="../media/image2457.png"/><Relationship Id="rId154" Type="http://schemas.openxmlformats.org/officeDocument/2006/relationships/customXml" Target="../ink/ink2841.xml"/><Relationship Id="rId16" Type="http://schemas.openxmlformats.org/officeDocument/2006/relationships/customXml" Target="../ink/ink2772.xml"/><Relationship Id="rId37" Type="http://schemas.openxmlformats.org/officeDocument/2006/relationships/image" Target="../media/image2343.png"/><Relationship Id="rId58" Type="http://schemas.openxmlformats.org/officeDocument/2006/relationships/customXml" Target="../ink/ink2793.xml"/><Relationship Id="rId79" Type="http://schemas.openxmlformats.org/officeDocument/2006/relationships/image" Target="../media/image2430.png"/><Relationship Id="rId102" Type="http://schemas.openxmlformats.org/officeDocument/2006/relationships/customXml" Target="../ink/ink2815.xml"/><Relationship Id="rId123" Type="http://schemas.openxmlformats.org/officeDocument/2006/relationships/image" Target="../media/image2452.png"/><Relationship Id="rId144" Type="http://schemas.openxmlformats.org/officeDocument/2006/relationships/customXml" Target="../ink/ink2836.xml"/><Relationship Id="rId90" Type="http://schemas.openxmlformats.org/officeDocument/2006/relationships/customXml" Target="../ink/ink2809.xml"/><Relationship Id="rId165" Type="http://schemas.openxmlformats.org/officeDocument/2006/relationships/image" Target="../media/image2473.png"/><Relationship Id="rId27" Type="http://schemas.openxmlformats.org/officeDocument/2006/relationships/image" Target="../media/image2338.png"/><Relationship Id="rId48" Type="http://schemas.openxmlformats.org/officeDocument/2006/relationships/customXml" Target="../ink/ink2788.xml"/><Relationship Id="rId69" Type="http://schemas.openxmlformats.org/officeDocument/2006/relationships/image" Target="../media/image2425.png"/><Relationship Id="rId113" Type="http://schemas.openxmlformats.org/officeDocument/2006/relationships/image" Target="../media/image2447.png"/><Relationship Id="rId134" Type="http://schemas.openxmlformats.org/officeDocument/2006/relationships/customXml" Target="../ink/ink2831.xml"/><Relationship Id="rId80" Type="http://schemas.openxmlformats.org/officeDocument/2006/relationships/customXml" Target="../ink/ink2804.xml"/><Relationship Id="rId155" Type="http://schemas.openxmlformats.org/officeDocument/2006/relationships/image" Target="../media/image2468.png"/><Relationship Id="rId17" Type="http://schemas.openxmlformats.org/officeDocument/2006/relationships/image" Target="../media/image2333.png"/><Relationship Id="rId38" Type="http://schemas.openxmlformats.org/officeDocument/2006/relationships/customXml" Target="../ink/ink2783.xml"/><Relationship Id="rId59" Type="http://schemas.openxmlformats.org/officeDocument/2006/relationships/image" Target="../media/image2420.png"/><Relationship Id="rId103" Type="http://schemas.openxmlformats.org/officeDocument/2006/relationships/image" Target="../media/image2442.png"/><Relationship Id="rId124" Type="http://schemas.openxmlformats.org/officeDocument/2006/relationships/customXml" Target="../ink/ink2826.xml"/><Relationship Id="rId70" Type="http://schemas.openxmlformats.org/officeDocument/2006/relationships/customXml" Target="../ink/ink2799.xml"/><Relationship Id="rId91" Type="http://schemas.openxmlformats.org/officeDocument/2006/relationships/image" Target="../media/image2436.png"/><Relationship Id="rId145" Type="http://schemas.openxmlformats.org/officeDocument/2006/relationships/image" Target="../media/image2463.png"/><Relationship Id="rId166" Type="http://schemas.openxmlformats.org/officeDocument/2006/relationships/customXml" Target="../ink/ink2847.xml"/></Relationships>
</file>

<file path=ppt/slides/_rels/slide41.xml.rels><?xml version="1.0" encoding="UTF-8" standalone="yes"?>
<Relationships xmlns="http://schemas.openxmlformats.org/package/2006/relationships"><Relationship Id="rId117" Type="http://schemas.openxmlformats.org/officeDocument/2006/relationships/image" Target="../media/image2534.png"/><Relationship Id="rId21" Type="http://schemas.openxmlformats.org/officeDocument/2006/relationships/image" Target="../media/image2487.png"/><Relationship Id="rId42" Type="http://schemas.openxmlformats.org/officeDocument/2006/relationships/customXml" Target="../ink/ink2871.xml"/><Relationship Id="rId47" Type="http://schemas.openxmlformats.org/officeDocument/2006/relationships/image" Target="../media/image2500.png"/><Relationship Id="rId63" Type="http://schemas.openxmlformats.org/officeDocument/2006/relationships/image" Target="../media/image2508.png"/><Relationship Id="rId68" Type="http://schemas.openxmlformats.org/officeDocument/2006/relationships/customXml" Target="../ink/ink2884.xml"/><Relationship Id="rId84" Type="http://schemas.openxmlformats.org/officeDocument/2006/relationships/customXml" Target="../ink/ink2892.xml"/><Relationship Id="rId89" Type="http://schemas.openxmlformats.org/officeDocument/2006/relationships/image" Target="../media/image2520.png"/><Relationship Id="rId112" Type="http://schemas.openxmlformats.org/officeDocument/2006/relationships/customXml" Target="../ink/ink2906.xml"/><Relationship Id="rId16" Type="http://schemas.openxmlformats.org/officeDocument/2006/relationships/customXml" Target="../ink/ink2858.xml"/><Relationship Id="rId107" Type="http://schemas.openxmlformats.org/officeDocument/2006/relationships/image" Target="../media/image2529.png"/><Relationship Id="rId11" Type="http://schemas.openxmlformats.org/officeDocument/2006/relationships/image" Target="../media/image2482.png"/><Relationship Id="rId32" Type="http://schemas.openxmlformats.org/officeDocument/2006/relationships/customXml" Target="../ink/ink2866.xml"/><Relationship Id="rId37" Type="http://schemas.openxmlformats.org/officeDocument/2006/relationships/image" Target="../media/image2495.png"/><Relationship Id="rId53" Type="http://schemas.openxmlformats.org/officeDocument/2006/relationships/image" Target="../media/image2503.png"/><Relationship Id="rId58" Type="http://schemas.openxmlformats.org/officeDocument/2006/relationships/customXml" Target="../ink/ink2879.xml"/><Relationship Id="rId74" Type="http://schemas.openxmlformats.org/officeDocument/2006/relationships/customXml" Target="../ink/ink2887.xml"/><Relationship Id="rId79" Type="http://schemas.openxmlformats.org/officeDocument/2006/relationships/image" Target="../media/image2515.png"/><Relationship Id="rId102" Type="http://schemas.openxmlformats.org/officeDocument/2006/relationships/customXml" Target="../ink/ink2901.xml"/><Relationship Id="rId123" Type="http://schemas.openxmlformats.org/officeDocument/2006/relationships/image" Target="../media/image2537.png"/><Relationship Id="rId128" Type="http://schemas.openxmlformats.org/officeDocument/2006/relationships/customXml" Target="../ink/ink2914.xml"/><Relationship Id="rId5" Type="http://schemas.openxmlformats.org/officeDocument/2006/relationships/image" Target="../media/image2479.png"/><Relationship Id="rId90" Type="http://schemas.openxmlformats.org/officeDocument/2006/relationships/customXml" Target="../ink/ink2895.xml"/><Relationship Id="rId95" Type="http://schemas.openxmlformats.org/officeDocument/2006/relationships/image" Target="../media/image2523.png"/><Relationship Id="rId22" Type="http://schemas.openxmlformats.org/officeDocument/2006/relationships/customXml" Target="../ink/ink2861.xml"/><Relationship Id="rId27" Type="http://schemas.openxmlformats.org/officeDocument/2006/relationships/image" Target="../media/image2490.png"/><Relationship Id="rId43" Type="http://schemas.openxmlformats.org/officeDocument/2006/relationships/image" Target="../media/image2498.png"/><Relationship Id="rId48" Type="http://schemas.openxmlformats.org/officeDocument/2006/relationships/customXml" Target="../ink/ink2874.xml"/><Relationship Id="rId64" Type="http://schemas.openxmlformats.org/officeDocument/2006/relationships/customXml" Target="../ink/ink2882.xml"/><Relationship Id="rId69" Type="http://schemas.openxmlformats.org/officeDocument/2006/relationships/image" Target="../media/image2511.png"/><Relationship Id="rId113" Type="http://schemas.openxmlformats.org/officeDocument/2006/relationships/image" Target="../media/image2532.png"/><Relationship Id="rId118" Type="http://schemas.openxmlformats.org/officeDocument/2006/relationships/customXml" Target="../ink/ink2909.xml"/><Relationship Id="rId80" Type="http://schemas.openxmlformats.org/officeDocument/2006/relationships/customXml" Target="../ink/ink2890.xml"/><Relationship Id="rId85" Type="http://schemas.openxmlformats.org/officeDocument/2006/relationships/image" Target="../media/image2518.png"/><Relationship Id="rId12" Type="http://schemas.openxmlformats.org/officeDocument/2006/relationships/customXml" Target="../ink/ink2856.xml"/><Relationship Id="rId17" Type="http://schemas.openxmlformats.org/officeDocument/2006/relationships/image" Target="../media/image2485.png"/><Relationship Id="rId33" Type="http://schemas.openxmlformats.org/officeDocument/2006/relationships/image" Target="../media/image2493.png"/><Relationship Id="rId38" Type="http://schemas.openxmlformats.org/officeDocument/2006/relationships/customXml" Target="../ink/ink2869.xml"/><Relationship Id="rId59" Type="http://schemas.openxmlformats.org/officeDocument/2006/relationships/image" Target="../media/image2506.png"/><Relationship Id="rId103" Type="http://schemas.openxmlformats.org/officeDocument/2006/relationships/image" Target="../media/image2527.png"/><Relationship Id="rId108" Type="http://schemas.openxmlformats.org/officeDocument/2006/relationships/customXml" Target="../ink/ink2904.xml"/><Relationship Id="rId124" Type="http://schemas.openxmlformats.org/officeDocument/2006/relationships/customXml" Target="../ink/ink2912.xml"/><Relationship Id="rId129" Type="http://schemas.openxmlformats.org/officeDocument/2006/relationships/image" Target="../media/image2540.png"/><Relationship Id="rId54" Type="http://schemas.openxmlformats.org/officeDocument/2006/relationships/customXml" Target="../ink/ink2877.xml"/><Relationship Id="rId70" Type="http://schemas.openxmlformats.org/officeDocument/2006/relationships/customXml" Target="../ink/ink2885.xml"/><Relationship Id="rId75" Type="http://schemas.openxmlformats.org/officeDocument/2006/relationships/image" Target="../media/image2513.png"/><Relationship Id="rId91" Type="http://schemas.openxmlformats.org/officeDocument/2006/relationships/image" Target="../media/image2521.png"/><Relationship Id="rId96" Type="http://schemas.openxmlformats.org/officeDocument/2006/relationships/customXml" Target="../ink/ink2898.xml"/><Relationship Id="rId1" Type="http://schemas.openxmlformats.org/officeDocument/2006/relationships/slideLayout" Target="../slideLayouts/slideLayout2.xml"/><Relationship Id="rId6" Type="http://schemas.openxmlformats.org/officeDocument/2006/relationships/customXml" Target="../ink/ink2853.xml"/><Relationship Id="rId23" Type="http://schemas.openxmlformats.org/officeDocument/2006/relationships/image" Target="../media/image2488.png"/><Relationship Id="rId28" Type="http://schemas.openxmlformats.org/officeDocument/2006/relationships/customXml" Target="../ink/ink2864.xml"/><Relationship Id="rId49" Type="http://schemas.openxmlformats.org/officeDocument/2006/relationships/image" Target="../media/image2501.png"/><Relationship Id="rId114" Type="http://schemas.openxmlformats.org/officeDocument/2006/relationships/customXml" Target="../ink/ink2907.xml"/><Relationship Id="rId119" Type="http://schemas.openxmlformats.org/officeDocument/2006/relationships/image" Target="../media/image2535.png"/><Relationship Id="rId44" Type="http://schemas.openxmlformats.org/officeDocument/2006/relationships/customXml" Target="../ink/ink2872.xml"/><Relationship Id="rId60" Type="http://schemas.openxmlformats.org/officeDocument/2006/relationships/customXml" Target="../ink/ink2880.xml"/><Relationship Id="rId65" Type="http://schemas.openxmlformats.org/officeDocument/2006/relationships/image" Target="../media/image2509.png"/><Relationship Id="rId81" Type="http://schemas.openxmlformats.org/officeDocument/2006/relationships/image" Target="../media/image2516.png"/><Relationship Id="rId86" Type="http://schemas.openxmlformats.org/officeDocument/2006/relationships/customXml" Target="../ink/ink2893.xml"/><Relationship Id="rId130" Type="http://schemas.openxmlformats.org/officeDocument/2006/relationships/customXml" Target="../ink/ink2915.xml"/><Relationship Id="rId13" Type="http://schemas.openxmlformats.org/officeDocument/2006/relationships/image" Target="../media/image2483.png"/><Relationship Id="rId18" Type="http://schemas.openxmlformats.org/officeDocument/2006/relationships/customXml" Target="../ink/ink2859.xml"/><Relationship Id="rId39" Type="http://schemas.openxmlformats.org/officeDocument/2006/relationships/image" Target="../media/image2496.png"/><Relationship Id="rId109" Type="http://schemas.openxmlformats.org/officeDocument/2006/relationships/image" Target="../media/image2530.png"/><Relationship Id="rId34" Type="http://schemas.openxmlformats.org/officeDocument/2006/relationships/customXml" Target="../ink/ink2867.xml"/><Relationship Id="rId50" Type="http://schemas.openxmlformats.org/officeDocument/2006/relationships/customXml" Target="../ink/ink2875.xml"/><Relationship Id="rId55" Type="http://schemas.openxmlformats.org/officeDocument/2006/relationships/image" Target="../media/image2504.png"/><Relationship Id="rId76" Type="http://schemas.openxmlformats.org/officeDocument/2006/relationships/customXml" Target="../ink/ink2888.xml"/><Relationship Id="rId97" Type="http://schemas.openxmlformats.org/officeDocument/2006/relationships/image" Target="../media/image2524.png"/><Relationship Id="rId104" Type="http://schemas.openxmlformats.org/officeDocument/2006/relationships/customXml" Target="../ink/ink2902.xml"/><Relationship Id="rId120" Type="http://schemas.openxmlformats.org/officeDocument/2006/relationships/customXml" Target="../ink/ink2910.xml"/><Relationship Id="rId125" Type="http://schemas.openxmlformats.org/officeDocument/2006/relationships/image" Target="../media/image2538.png"/><Relationship Id="rId7" Type="http://schemas.openxmlformats.org/officeDocument/2006/relationships/image" Target="../media/image2480.png"/><Relationship Id="rId71" Type="http://schemas.openxmlformats.org/officeDocument/2006/relationships/image" Target="../media/image2512.png"/><Relationship Id="rId92" Type="http://schemas.openxmlformats.org/officeDocument/2006/relationships/customXml" Target="../ink/ink2896.xml"/><Relationship Id="rId2" Type="http://schemas.openxmlformats.org/officeDocument/2006/relationships/customXml" Target="../ink/ink2851.xml"/><Relationship Id="rId29" Type="http://schemas.openxmlformats.org/officeDocument/2006/relationships/image" Target="../media/image2491.png"/><Relationship Id="rId24" Type="http://schemas.openxmlformats.org/officeDocument/2006/relationships/customXml" Target="../ink/ink2862.xml"/><Relationship Id="rId40" Type="http://schemas.openxmlformats.org/officeDocument/2006/relationships/customXml" Target="../ink/ink2870.xml"/><Relationship Id="rId45" Type="http://schemas.openxmlformats.org/officeDocument/2006/relationships/image" Target="../media/image2499.png"/><Relationship Id="rId66" Type="http://schemas.openxmlformats.org/officeDocument/2006/relationships/customXml" Target="../ink/ink2883.xml"/><Relationship Id="rId87" Type="http://schemas.openxmlformats.org/officeDocument/2006/relationships/image" Target="../media/image2519.png"/><Relationship Id="rId110" Type="http://schemas.openxmlformats.org/officeDocument/2006/relationships/customXml" Target="../ink/ink2905.xml"/><Relationship Id="rId115" Type="http://schemas.openxmlformats.org/officeDocument/2006/relationships/image" Target="../media/image2533.png"/><Relationship Id="rId131" Type="http://schemas.openxmlformats.org/officeDocument/2006/relationships/image" Target="../media/image2541.png"/><Relationship Id="rId61" Type="http://schemas.openxmlformats.org/officeDocument/2006/relationships/image" Target="../media/image2507.png"/><Relationship Id="rId82" Type="http://schemas.openxmlformats.org/officeDocument/2006/relationships/customXml" Target="../ink/ink2891.xml"/><Relationship Id="rId19" Type="http://schemas.openxmlformats.org/officeDocument/2006/relationships/image" Target="../media/image2486.png"/><Relationship Id="rId14" Type="http://schemas.openxmlformats.org/officeDocument/2006/relationships/customXml" Target="../ink/ink2857.xml"/><Relationship Id="rId30" Type="http://schemas.openxmlformats.org/officeDocument/2006/relationships/customXml" Target="../ink/ink2865.xml"/><Relationship Id="rId35" Type="http://schemas.openxmlformats.org/officeDocument/2006/relationships/image" Target="../media/image2494.png"/><Relationship Id="rId56" Type="http://schemas.openxmlformats.org/officeDocument/2006/relationships/customXml" Target="../ink/ink2878.xml"/><Relationship Id="rId77" Type="http://schemas.openxmlformats.org/officeDocument/2006/relationships/image" Target="../media/image2514.png"/><Relationship Id="rId100" Type="http://schemas.openxmlformats.org/officeDocument/2006/relationships/customXml" Target="../ink/ink2900.xml"/><Relationship Id="rId105" Type="http://schemas.openxmlformats.org/officeDocument/2006/relationships/image" Target="../media/image2528.png"/><Relationship Id="rId126" Type="http://schemas.openxmlformats.org/officeDocument/2006/relationships/customXml" Target="../ink/ink2913.xml"/><Relationship Id="rId8" Type="http://schemas.openxmlformats.org/officeDocument/2006/relationships/customXml" Target="../ink/ink2854.xml"/><Relationship Id="rId51" Type="http://schemas.openxmlformats.org/officeDocument/2006/relationships/image" Target="../media/image2502.png"/><Relationship Id="rId72" Type="http://schemas.openxmlformats.org/officeDocument/2006/relationships/customXml" Target="../ink/ink2886.xml"/><Relationship Id="rId93" Type="http://schemas.openxmlformats.org/officeDocument/2006/relationships/image" Target="../media/image2522.png"/><Relationship Id="rId98" Type="http://schemas.openxmlformats.org/officeDocument/2006/relationships/customXml" Target="../ink/ink2899.xml"/><Relationship Id="rId121" Type="http://schemas.openxmlformats.org/officeDocument/2006/relationships/image" Target="../media/image2536.png"/><Relationship Id="rId3" Type="http://schemas.openxmlformats.org/officeDocument/2006/relationships/image" Target="../media/image2478.png"/><Relationship Id="rId25" Type="http://schemas.openxmlformats.org/officeDocument/2006/relationships/image" Target="../media/image2489.png"/><Relationship Id="rId46" Type="http://schemas.openxmlformats.org/officeDocument/2006/relationships/customXml" Target="../ink/ink2873.xml"/><Relationship Id="rId67" Type="http://schemas.openxmlformats.org/officeDocument/2006/relationships/image" Target="../media/image2510.png"/><Relationship Id="rId116" Type="http://schemas.openxmlformats.org/officeDocument/2006/relationships/customXml" Target="../ink/ink2908.xml"/><Relationship Id="rId20" Type="http://schemas.openxmlformats.org/officeDocument/2006/relationships/customXml" Target="../ink/ink2860.xml"/><Relationship Id="rId41" Type="http://schemas.openxmlformats.org/officeDocument/2006/relationships/image" Target="../media/image2497.png"/><Relationship Id="rId62" Type="http://schemas.openxmlformats.org/officeDocument/2006/relationships/customXml" Target="../ink/ink2881.xml"/><Relationship Id="rId83" Type="http://schemas.openxmlformats.org/officeDocument/2006/relationships/image" Target="../media/image2517.png"/><Relationship Id="rId88" Type="http://schemas.openxmlformats.org/officeDocument/2006/relationships/customXml" Target="../ink/ink2894.xml"/><Relationship Id="rId111" Type="http://schemas.openxmlformats.org/officeDocument/2006/relationships/image" Target="../media/image2531.png"/><Relationship Id="rId15" Type="http://schemas.openxmlformats.org/officeDocument/2006/relationships/image" Target="../media/image2484.png"/><Relationship Id="rId36" Type="http://schemas.openxmlformats.org/officeDocument/2006/relationships/customXml" Target="../ink/ink2868.xml"/><Relationship Id="rId57" Type="http://schemas.openxmlformats.org/officeDocument/2006/relationships/image" Target="../media/image2505.png"/><Relationship Id="rId106" Type="http://schemas.openxmlformats.org/officeDocument/2006/relationships/customXml" Target="../ink/ink2903.xml"/><Relationship Id="rId127" Type="http://schemas.openxmlformats.org/officeDocument/2006/relationships/image" Target="../media/image2539.png"/><Relationship Id="rId10" Type="http://schemas.openxmlformats.org/officeDocument/2006/relationships/customXml" Target="../ink/ink2855.xml"/><Relationship Id="rId31" Type="http://schemas.openxmlformats.org/officeDocument/2006/relationships/image" Target="../media/image2492.png"/><Relationship Id="rId52" Type="http://schemas.openxmlformats.org/officeDocument/2006/relationships/customXml" Target="../ink/ink2876.xml"/><Relationship Id="rId73" Type="http://schemas.openxmlformats.org/officeDocument/2006/relationships/image" Target="../media/image1831.png"/><Relationship Id="rId78" Type="http://schemas.openxmlformats.org/officeDocument/2006/relationships/customXml" Target="../ink/ink2889.xml"/><Relationship Id="rId94" Type="http://schemas.openxmlformats.org/officeDocument/2006/relationships/customXml" Target="../ink/ink2897.xml"/><Relationship Id="rId99" Type="http://schemas.openxmlformats.org/officeDocument/2006/relationships/image" Target="../media/image2525.png"/><Relationship Id="rId101" Type="http://schemas.openxmlformats.org/officeDocument/2006/relationships/image" Target="../media/image2526.png"/><Relationship Id="rId122" Type="http://schemas.openxmlformats.org/officeDocument/2006/relationships/customXml" Target="../ink/ink2911.xml"/><Relationship Id="rId4" Type="http://schemas.openxmlformats.org/officeDocument/2006/relationships/customXml" Target="../ink/ink2852.xml"/><Relationship Id="rId9" Type="http://schemas.openxmlformats.org/officeDocument/2006/relationships/image" Target="../media/image2481.png"/><Relationship Id="rId26" Type="http://schemas.openxmlformats.org/officeDocument/2006/relationships/customXml" Target="../ink/ink286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RGB Spectrum, Aero, Colorful HD wallpaper">
            <a:extLst>
              <a:ext uri="{FF2B5EF4-FFF2-40B4-BE49-F238E27FC236}">
                <a16:creationId xmlns:a16="http://schemas.microsoft.com/office/drawing/2014/main" id="{5F7E585F-B8D4-E707-4BE8-C3CEFCEB8772}"/>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artisticPaintStrokes/>
                    </a14:imgEffect>
                  </a14:imgLayer>
                </a14:imgProps>
              </a:ex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id="{BFC65395-D712-0EC9-52A5-BA7574B41971}"/>
              </a:ext>
            </a:extLst>
          </p:cNvPr>
          <p:cNvSpPr txBox="1"/>
          <p:nvPr/>
        </p:nvSpPr>
        <p:spPr>
          <a:xfrm>
            <a:off x="1731334" y="515317"/>
            <a:ext cx="8729330" cy="4924425"/>
          </a:xfrm>
          <a:prstGeom prst="rect">
            <a:avLst/>
          </a:prstGeom>
          <a:noFill/>
        </p:spPr>
        <p:txBody>
          <a:bodyPr wrap="square" rtlCol="0">
            <a:spAutoFit/>
          </a:bodyPr>
          <a:lstStyle/>
          <a:p>
            <a:pPr algn="ctr"/>
            <a:r>
              <a:rPr kumimoji="1" lang="en-US" altLang="zh-CN" sz="8800">
                <a:solidFill>
                  <a:schemeClr val="bg1"/>
                </a:solidFill>
                <a:latin typeface="Desdemona" pitchFamily="82" charset="0"/>
              </a:rPr>
              <a:t>Light</a:t>
            </a:r>
          </a:p>
          <a:p>
            <a:pPr algn="ctr"/>
            <a:r>
              <a:rPr kumimoji="1" lang="en-US" altLang="zh-CN" sz="8800">
                <a:solidFill>
                  <a:schemeClr val="bg1"/>
                </a:solidFill>
                <a:latin typeface="Desdemona" pitchFamily="82" charset="0"/>
              </a:rPr>
              <a:t>&amp;</a:t>
            </a:r>
          </a:p>
          <a:p>
            <a:pPr algn="ctr"/>
            <a:r>
              <a:rPr kumimoji="1" lang="en-US" altLang="zh-CN" sz="8800">
                <a:solidFill>
                  <a:schemeClr val="bg1"/>
                </a:solidFill>
                <a:latin typeface="Desdemona" pitchFamily="82" charset="0"/>
              </a:rPr>
              <a:t>Photography</a:t>
            </a:r>
            <a:r>
              <a:rPr kumimoji="1" lang="en-US" altLang="zh-CN" sz="13800">
                <a:solidFill>
                  <a:schemeClr val="bg1"/>
                </a:solidFill>
                <a:latin typeface="Desdemona" pitchFamily="82" charset="0"/>
              </a:rPr>
              <a:t> </a:t>
            </a:r>
            <a:endParaRPr kumimoji="1" lang="zh-CN" altLang="en-US" sz="13800">
              <a:solidFill>
                <a:schemeClr val="bg1"/>
              </a:solidFill>
              <a:latin typeface="Desdemona" pitchFamily="82" charset="0"/>
            </a:endParaRPr>
          </a:p>
        </p:txBody>
      </p:sp>
      <p:sp>
        <p:nvSpPr>
          <p:cNvPr id="6" name="文本框 5">
            <a:extLst>
              <a:ext uri="{FF2B5EF4-FFF2-40B4-BE49-F238E27FC236}">
                <a16:creationId xmlns:a16="http://schemas.microsoft.com/office/drawing/2014/main" id="{9B41F9B1-5161-3BDE-CC82-6B47DADCEB1A}"/>
              </a:ext>
            </a:extLst>
          </p:cNvPr>
          <p:cNvSpPr txBox="1"/>
          <p:nvPr/>
        </p:nvSpPr>
        <p:spPr>
          <a:xfrm>
            <a:off x="5075274" y="5633207"/>
            <a:ext cx="2041451" cy="584775"/>
          </a:xfrm>
          <a:prstGeom prst="rect">
            <a:avLst/>
          </a:prstGeom>
          <a:noFill/>
        </p:spPr>
        <p:txBody>
          <a:bodyPr wrap="square" rtlCol="0">
            <a:spAutoFit/>
          </a:bodyPr>
          <a:lstStyle/>
          <a:p>
            <a:r>
              <a:rPr kumimoji="1" lang="en-US" altLang="zh-CN" sz="3200" b="1">
                <a:latin typeface="Bradley Hand ITC" panose="03070402050302030203" pitchFamily="66" charset="0"/>
              </a:rPr>
              <a:t>In physics</a:t>
            </a:r>
            <a:endParaRPr kumimoji="1" lang="zh-CN" altLang="en-US" sz="3200" b="1">
              <a:latin typeface="Bradley Hand ITC" panose="03070402050302030203" pitchFamily="66" charset="0"/>
            </a:endParaRPr>
          </a:p>
        </p:txBody>
      </p:sp>
      <p:sp>
        <p:nvSpPr>
          <p:cNvPr id="7" name="文本框 6">
            <a:extLst>
              <a:ext uri="{FF2B5EF4-FFF2-40B4-BE49-F238E27FC236}">
                <a16:creationId xmlns:a16="http://schemas.microsoft.com/office/drawing/2014/main" id="{56B92E0C-92EA-F1F6-9808-2F6C7FBAAAB8}"/>
              </a:ext>
            </a:extLst>
          </p:cNvPr>
          <p:cNvSpPr txBox="1"/>
          <p:nvPr/>
        </p:nvSpPr>
        <p:spPr>
          <a:xfrm>
            <a:off x="191386" y="233916"/>
            <a:ext cx="223284" cy="2862322"/>
          </a:xfrm>
          <a:prstGeom prst="rect">
            <a:avLst/>
          </a:prstGeom>
          <a:noFill/>
        </p:spPr>
        <p:txBody>
          <a:bodyPr wrap="square" rtlCol="0">
            <a:spAutoFit/>
          </a:bodyPr>
          <a:lstStyle/>
          <a:p>
            <a:r>
              <a:rPr kumimoji="1" lang="en-US" altLang="zh-CN">
                <a:solidFill>
                  <a:schemeClr val="bg1"/>
                </a:solidFill>
              </a:rPr>
              <a:t>BY:</a:t>
            </a:r>
          </a:p>
          <a:p>
            <a:r>
              <a:rPr kumimoji="1" lang="en-US" altLang="zh-CN">
                <a:solidFill>
                  <a:schemeClr val="bg1"/>
                </a:solidFill>
              </a:rPr>
              <a:t>RICHARD</a:t>
            </a:r>
            <a:endParaRPr kumimoji="1" lang="zh-CN" altLang="en-US">
              <a:solidFill>
                <a:schemeClr val="bg1"/>
              </a:solidFill>
            </a:endParaRPr>
          </a:p>
        </p:txBody>
      </p:sp>
    </p:spTree>
    <p:extLst>
      <p:ext uri="{BB962C8B-B14F-4D97-AF65-F5344CB8AC3E}">
        <p14:creationId xmlns:p14="http://schemas.microsoft.com/office/powerpoint/2010/main" val="9841178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73" name="Rectangle 2064">
            <a:extLst>
              <a:ext uri="{FF2B5EF4-FFF2-40B4-BE49-F238E27FC236}">
                <a16:creationId xmlns:a16="http://schemas.microsoft.com/office/drawing/2014/main" id="{E1A92768-C90D-4200-8975-84CC4D4BC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Five quick and easy tips to improve your street photography - Vallerret  Photography Gloves">
            <a:extLst>
              <a:ext uri="{FF2B5EF4-FFF2-40B4-BE49-F238E27FC236}">
                <a16:creationId xmlns:a16="http://schemas.microsoft.com/office/drawing/2014/main" id="{DE26F334-C234-7A97-B704-4D1160FB9E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643" r="12750" b="-3"/>
          <a:stretch/>
        </p:blipFill>
        <p:spPr bwMode="auto">
          <a:xfrm>
            <a:off x="20" y="10"/>
            <a:ext cx="4003019" cy="338888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he Street Photography Blog • Page 2 of 4 • Martin U Waltz">
            <a:extLst>
              <a:ext uri="{FF2B5EF4-FFF2-40B4-BE49-F238E27FC236}">
                <a16:creationId xmlns:a16="http://schemas.microsoft.com/office/drawing/2014/main" id="{1BFAD2DB-B57D-CA11-4396-6FF0055984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524" r="10525" b="1"/>
          <a:stretch/>
        </p:blipFill>
        <p:spPr bwMode="auto">
          <a:xfrm>
            <a:off x="4094479" y="10"/>
            <a:ext cx="4014047" cy="338327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ow to Shoot Night Street Photography">
            <a:extLst>
              <a:ext uri="{FF2B5EF4-FFF2-40B4-BE49-F238E27FC236}">
                <a16:creationId xmlns:a16="http://schemas.microsoft.com/office/drawing/2014/main" id="{C8F44AFC-4732-9D91-F6FF-CEFCC345DB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4575" r="16606" b="-1"/>
          <a:stretch/>
        </p:blipFill>
        <p:spPr bwMode="auto">
          <a:xfrm>
            <a:off x="8188960" y="10"/>
            <a:ext cx="4003039" cy="338327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The 3 Best Cameras for Nature Photography Beginners | Max Foster Photography">
            <a:extLst>
              <a:ext uri="{FF2B5EF4-FFF2-40B4-BE49-F238E27FC236}">
                <a16:creationId xmlns:a16="http://schemas.microsoft.com/office/drawing/2014/main" id="{22C8AE27-321B-2A0F-9CAD-9C8B9ADDF30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4706" r="6691" b="2"/>
          <a:stretch/>
        </p:blipFill>
        <p:spPr bwMode="auto">
          <a:xfrm>
            <a:off x="20" y="3469102"/>
            <a:ext cx="4003019" cy="338889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Nature photography tips for beginners | Adobe">
            <a:extLst>
              <a:ext uri="{FF2B5EF4-FFF2-40B4-BE49-F238E27FC236}">
                <a16:creationId xmlns:a16="http://schemas.microsoft.com/office/drawing/2014/main" id="{B5C520A0-5750-83E4-CED3-9248E78B4D3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9381" r="23141" b="1"/>
          <a:stretch/>
        </p:blipFill>
        <p:spPr bwMode="auto">
          <a:xfrm>
            <a:off x="4094479" y="3469102"/>
            <a:ext cx="4014047" cy="3383280"/>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Black and White Humanistic Photography | Stable Diffusion Online">
            <a:extLst>
              <a:ext uri="{FF2B5EF4-FFF2-40B4-BE49-F238E27FC236}">
                <a16:creationId xmlns:a16="http://schemas.microsoft.com/office/drawing/2014/main" id="{3DBBBD6D-35A7-6DB2-919A-2BA5BAA304E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r="-2" b="15107"/>
          <a:stretch/>
        </p:blipFill>
        <p:spPr bwMode="auto">
          <a:xfrm>
            <a:off x="8199966" y="3469102"/>
            <a:ext cx="3992034" cy="3388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13070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5717B49-49EF-E8DA-D126-C021A0AB7F57}"/>
              </a:ext>
            </a:extLst>
          </p:cNvPr>
          <p:cNvSpPr txBox="1"/>
          <p:nvPr/>
        </p:nvSpPr>
        <p:spPr>
          <a:xfrm>
            <a:off x="350873" y="606055"/>
            <a:ext cx="10324215" cy="584775"/>
          </a:xfrm>
          <a:prstGeom prst="rect">
            <a:avLst/>
          </a:prstGeom>
          <a:noFill/>
        </p:spPr>
        <p:txBody>
          <a:bodyPr wrap="square" rtlCol="0">
            <a:spAutoFit/>
          </a:bodyPr>
          <a:lstStyle/>
          <a:p>
            <a:r>
              <a:rPr kumimoji="1" lang="en-US" altLang="zh-CN" sz="3200" b="1">
                <a:solidFill>
                  <a:schemeClr val="bg1"/>
                </a:solidFill>
                <a:latin typeface="Bradley Hand ITC" panose="03070402050302030203" pitchFamily="66" charset="0"/>
              </a:rPr>
              <a:t>Why do we see these wonderful moments being captured?</a:t>
            </a:r>
            <a:endParaRPr kumimoji="1" lang="zh-CN" altLang="en-US" sz="3200" b="1">
              <a:solidFill>
                <a:schemeClr val="bg1"/>
              </a:solidFill>
              <a:latin typeface="Bradley Hand ITC" panose="03070402050302030203" pitchFamily="66" charset="0"/>
            </a:endParaRPr>
          </a:p>
        </p:txBody>
      </p:sp>
      <p:sp>
        <p:nvSpPr>
          <p:cNvPr id="5" name="文本框 4">
            <a:extLst>
              <a:ext uri="{FF2B5EF4-FFF2-40B4-BE49-F238E27FC236}">
                <a16:creationId xmlns:a16="http://schemas.microsoft.com/office/drawing/2014/main" id="{CC215575-3171-922D-B6C1-94FF6393C973}"/>
              </a:ext>
            </a:extLst>
          </p:cNvPr>
          <p:cNvSpPr txBox="1"/>
          <p:nvPr/>
        </p:nvSpPr>
        <p:spPr>
          <a:xfrm>
            <a:off x="350872" y="1800446"/>
            <a:ext cx="10324215" cy="2400657"/>
          </a:xfrm>
          <a:prstGeom prst="rect">
            <a:avLst/>
          </a:prstGeom>
          <a:noFill/>
        </p:spPr>
        <p:txBody>
          <a:bodyPr wrap="square" rtlCol="0">
            <a:spAutoFit/>
          </a:bodyPr>
          <a:lstStyle/>
          <a:p>
            <a:r>
              <a:rPr kumimoji="1" lang="en-US" altLang="zh-CN" sz="3200" b="1">
                <a:solidFill>
                  <a:schemeClr val="bg1"/>
                </a:solidFill>
                <a:latin typeface="Bradley Hand ITC" panose="03070402050302030203" pitchFamily="66" charset="0"/>
              </a:rPr>
              <a:t>To understand the theory behind it, lets look at what is</a:t>
            </a:r>
          </a:p>
          <a:p>
            <a:endParaRPr kumimoji="1" lang="en-US" altLang="zh-CN" sz="3200" b="1">
              <a:solidFill>
                <a:schemeClr val="bg1"/>
              </a:solidFill>
              <a:latin typeface="Bradley Hand ITC" panose="03070402050302030203" pitchFamily="66" charset="0"/>
            </a:endParaRPr>
          </a:p>
          <a:p>
            <a:endParaRPr kumimoji="1" lang="en-US" altLang="zh-CN" sz="3200" b="1">
              <a:solidFill>
                <a:schemeClr val="bg1"/>
              </a:solidFill>
              <a:latin typeface="Bradley Hand ITC" panose="03070402050302030203" pitchFamily="66" charset="0"/>
            </a:endParaRPr>
          </a:p>
          <a:p>
            <a:r>
              <a:rPr kumimoji="1" lang="en-US" altLang="zh-CN" sz="5400" b="1">
                <a:solidFill>
                  <a:schemeClr val="bg1"/>
                </a:solidFill>
                <a:latin typeface="Bradley Hand ITC" panose="03070402050302030203" pitchFamily="66" charset="0"/>
              </a:rPr>
              <a:t>LIGHT</a:t>
            </a:r>
            <a:endParaRPr kumimoji="1" lang="zh-CN" altLang="en-US" sz="6000" b="1">
              <a:solidFill>
                <a:schemeClr val="bg1"/>
              </a:solidFill>
              <a:latin typeface="Bradley Hand ITC" panose="03070402050302030203" pitchFamily="66" charset="0"/>
            </a:endParaRPr>
          </a:p>
        </p:txBody>
      </p:sp>
      <p:pic>
        <p:nvPicPr>
          <p:cNvPr id="3076" name="Picture 4" descr="Premium Photo | Optics physics The white light shines through the prism">
            <a:extLst>
              <a:ext uri="{FF2B5EF4-FFF2-40B4-BE49-F238E27FC236}">
                <a16:creationId xmlns:a16="http://schemas.microsoft.com/office/drawing/2014/main" id="{09C2CA34-6983-6A81-35E0-649A58600EE6}"/>
              </a:ext>
            </a:extLst>
          </p:cNvPr>
          <p:cNvPicPr>
            <a:picLocks noChangeAspect="1" noChangeArrowheads="1"/>
          </p:cNvPicPr>
          <p:nvPr/>
        </p:nvPicPr>
        <p:blipFill rotWithShape="1">
          <a:blip r:embed="rId3">
            <a:alphaModFix amt="50000"/>
            <a:extLst>
              <a:ext uri="{BEBA8EAE-BF5A-486C-A8C5-ECC9F3942E4B}">
                <a14:imgProps xmlns:a14="http://schemas.microsoft.com/office/drawing/2010/main">
                  <a14:imgLayer r:embed="rId4">
                    <a14:imgEffect>
                      <a14:backgroundRemoval t="10000" b="90000" l="10000" r="90000">
                        <a14:backgroundMark x1="37667" y1="30952" x2="27333" y2="57143"/>
                        <a14:backgroundMark x1="27333" y1="57143" x2="35667" y2="60119"/>
                        <a14:backgroundMark x1="35667" y1="60119" x2="42333" y2="52381"/>
                        <a14:backgroundMark x1="42333" y1="52381" x2="34667" y2="42262"/>
                        <a14:backgroundMark x1="34667" y1="42262" x2="2000" y2="54762"/>
                        <a14:backgroundMark x1="2000" y1="54762" x2="16667" y2="45238"/>
                        <a14:backgroundMark x1="16667" y1="45238" x2="22667" y2="38095"/>
                        <a14:backgroundMark x1="22667" y1="38095" x2="16667" y2="47619"/>
                        <a14:backgroundMark x1="16667" y1="47619" x2="25333" y2="44643"/>
                        <a14:backgroundMark x1="29000" y1="55357" x2="24000" y2="68452"/>
                        <a14:backgroundMark x1="24000" y1="68452" x2="30333" y2="56548"/>
                        <a14:backgroundMark x1="30333" y1="56548" x2="22333" y2="60119"/>
                        <a14:backgroundMark x1="22333" y1="60119" x2="26333" y2="46429"/>
                        <a14:backgroundMark x1="26333" y1="46429" x2="20000" y2="61905"/>
                        <a14:backgroundMark x1="20000" y1="61905" x2="16333" y2="76786"/>
                        <a14:backgroundMark x1="16333" y1="76786" x2="22000" y2="64286"/>
                        <a14:backgroundMark x1="22000" y1="64286" x2="14667" y2="66071"/>
                        <a14:backgroundMark x1="14667" y1="66071" x2="21667" y2="58333"/>
                        <a14:backgroundMark x1="21667" y1="58333" x2="19333" y2="75000"/>
                        <a14:backgroundMark x1="19333" y1="75000" x2="27000" y2="67857"/>
                        <a14:backgroundMark x1="27000" y1="67857" x2="33667" y2="70833"/>
                        <a14:backgroundMark x1="33667" y1="70833" x2="34000" y2="78571"/>
                        <a14:backgroundMark x1="42000" y1="74405" x2="42000" y2="91071"/>
                        <a14:backgroundMark x1="42000" y1="91071" x2="40667" y2="49405"/>
                        <a14:backgroundMark x1="40667" y1="49405" x2="38000" y2="34524"/>
                        <a14:backgroundMark x1="38000" y1="34524" x2="33667" y2="47024"/>
                        <a14:backgroundMark x1="33667" y1="47024" x2="32667" y2="62500"/>
                        <a14:backgroundMark x1="32667" y1="62500" x2="37667" y2="73810"/>
                        <a14:backgroundMark x1="37667" y1="73810" x2="42000" y2="60119"/>
                        <a14:backgroundMark x1="42000" y1="60119" x2="42667" y2="77381"/>
                        <a14:backgroundMark x1="42667" y1="77381" x2="45000" y2="61310"/>
                        <a14:backgroundMark x1="45000" y1="61310" x2="45000" y2="79167"/>
                        <a14:backgroundMark x1="45000" y1="79167" x2="50000" y2="86310"/>
                        <a14:backgroundMark x1="50333" y1="46429" x2="48667" y2="62500"/>
                        <a14:backgroundMark x1="48667" y1="62500" x2="47333" y2="43452"/>
                        <a14:backgroundMark x1="47667" y1="34524" x2="46667" y2="55357"/>
                        <a14:backgroundMark x1="50000" y1="52381" x2="50000" y2="67262"/>
                      </a14:backgroundRemoval>
                    </a14:imgEffect>
                    <a14:imgEffect>
                      <a14:artisticBlur/>
                    </a14:imgEffect>
                  </a14:imgLayer>
                </a14:imgProps>
              </a:ext>
              <a:ext uri="{28A0092B-C50C-407E-A947-70E740481C1C}">
                <a14:useLocalDpi xmlns:a14="http://schemas.microsoft.com/office/drawing/2010/main" val="0"/>
              </a:ext>
            </a:extLst>
          </a:blip>
          <a:srcRect l="56305"/>
          <a:stretch/>
        </p:blipFill>
        <p:spPr bwMode="auto">
          <a:xfrm rot="11814814">
            <a:off x="-1167791" y="-468397"/>
            <a:ext cx="15111056" cy="14224263"/>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5">
            <a:extLst>
              <a:ext uri="{FF2B5EF4-FFF2-40B4-BE49-F238E27FC236}">
                <a16:creationId xmlns:a16="http://schemas.microsoft.com/office/drawing/2014/main" id="{4E847247-E69A-4C5F-0B91-87BA05200A4E}"/>
              </a:ext>
            </a:extLst>
          </p:cNvPr>
          <p:cNvSpPr txBox="1"/>
          <p:nvPr/>
        </p:nvSpPr>
        <p:spPr>
          <a:xfrm>
            <a:off x="525247" y="4957117"/>
            <a:ext cx="10149840" cy="1569660"/>
          </a:xfrm>
          <a:prstGeom prst="rect">
            <a:avLst/>
          </a:prstGeom>
          <a:noFill/>
        </p:spPr>
        <p:txBody>
          <a:bodyPr wrap="square" rtlCol="0">
            <a:spAutoFit/>
          </a:bodyPr>
          <a:lstStyle/>
          <a:p>
            <a:r>
              <a:rPr kumimoji="1" lang="en-US" altLang="zh-CN" sz="3200" dirty="0">
                <a:solidFill>
                  <a:schemeClr val="bg1"/>
                </a:solidFill>
                <a:latin typeface="Microsoft YaHei" panose="020B0503020204020204" pitchFamily="34" charset="-122"/>
                <a:ea typeface="Microsoft YaHei" panose="020B0503020204020204" pitchFamily="34" charset="-122"/>
              </a:rPr>
              <a:t>Light is an electromagnetic wave/photons**</a:t>
            </a:r>
          </a:p>
          <a:p>
            <a:r>
              <a:rPr kumimoji="1" lang="en-US" altLang="zh-CN" sz="3200" dirty="0">
                <a:solidFill>
                  <a:schemeClr val="bg1"/>
                </a:solidFill>
                <a:latin typeface="Microsoft YaHei" panose="020B0503020204020204" pitchFamily="34" charset="-122"/>
                <a:ea typeface="Microsoft YaHei" panose="020B0503020204020204" pitchFamily="34" charset="-122"/>
              </a:rPr>
              <a:t>We usually talk about it as visible spectrum  </a:t>
            </a:r>
          </a:p>
          <a:p>
            <a:endParaRPr kumimoji="1" lang="zh-CN" altLang="en-US" sz="3200"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9104003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4" descr="Premium Photo | Optics physics The white light shines through the prism">
            <a:extLst>
              <a:ext uri="{FF2B5EF4-FFF2-40B4-BE49-F238E27FC236}">
                <a16:creationId xmlns:a16="http://schemas.microsoft.com/office/drawing/2014/main" id="{FB4A08BF-F0A8-DF91-61B4-953C19769D3E}"/>
              </a:ext>
            </a:extLst>
          </p:cNvPr>
          <p:cNvPicPr>
            <a:picLocks noChangeAspect="1" noChangeArrowheads="1"/>
          </p:cNvPicPr>
          <p:nvPr/>
        </p:nvPicPr>
        <p:blipFill rotWithShape="1">
          <a:blip r:embed="rId2">
            <a:alphaModFix amt="50000"/>
            <a:extLst>
              <a:ext uri="{BEBA8EAE-BF5A-486C-A8C5-ECC9F3942E4B}">
                <a14:imgProps xmlns:a14="http://schemas.microsoft.com/office/drawing/2010/main">
                  <a14:imgLayer r:embed="rId3">
                    <a14:imgEffect>
                      <a14:backgroundRemoval t="10000" b="90000" l="10000" r="90000">
                        <a14:backgroundMark x1="37667" y1="30952" x2="27333" y2="57143"/>
                        <a14:backgroundMark x1="27333" y1="57143" x2="35667" y2="60119"/>
                        <a14:backgroundMark x1="35667" y1="60119" x2="42333" y2="52381"/>
                        <a14:backgroundMark x1="42333" y1="52381" x2="34667" y2="42262"/>
                        <a14:backgroundMark x1="34667" y1="42262" x2="2000" y2="54762"/>
                        <a14:backgroundMark x1="2000" y1="54762" x2="16667" y2="45238"/>
                        <a14:backgroundMark x1="16667" y1="45238" x2="22667" y2="38095"/>
                        <a14:backgroundMark x1="22667" y1="38095" x2="16667" y2="47619"/>
                        <a14:backgroundMark x1="16667" y1="47619" x2="25333" y2="44643"/>
                        <a14:backgroundMark x1="29000" y1="55357" x2="24000" y2="68452"/>
                        <a14:backgroundMark x1="24000" y1="68452" x2="30333" y2="56548"/>
                        <a14:backgroundMark x1="30333" y1="56548" x2="22333" y2="60119"/>
                        <a14:backgroundMark x1="22333" y1="60119" x2="26333" y2="46429"/>
                        <a14:backgroundMark x1="26333" y1="46429" x2="20000" y2="61905"/>
                        <a14:backgroundMark x1="20000" y1="61905" x2="16333" y2="76786"/>
                        <a14:backgroundMark x1="16333" y1="76786" x2="22000" y2="64286"/>
                        <a14:backgroundMark x1="22000" y1="64286" x2="14667" y2="66071"/>
                        <a14:backgroundMark x1="14667" y1="66071" x2="21667" y2="58333"/>
                        <a14:backgroundMark x1="21667" y1="58333" x2="19333" y2="75000"/>
                        <a14:backgroundMark x1="19333" y1="75000" x2="27000" y2="67857"/>
                        <a14:backgroundMark x1="27000" y1="67857" x2="33667" y2="70833"/>
                        <a14:backgroundMark x1="33667" y1="70833" x2="34000" y2="78571"/>
                        <a14:backgroundMark x1="42000" y1="74405" x2="42000" y2="91071"/>
                        <a14:backgroundMark x1="42000" y1="91071" x2="40667" y2="49405"/>
                        <a14:backgroundMark x1="40667" y1="49405" x2="38000" y2="34524"/>
                        <a14:backgroundMark x1="38000" y1="34524" x2="33667" y2="47024"/>
                        <a14:backgroundMark x1="33667" y1="47024" x2="32667" y2="62500"/>
                        <a14:backgroundMark x1="32667" y1="62500" x2="37667" y2="73810"/>
                        <a14:backgroundMark x1="37667" y1="73810" x2="42000" y2="60119"/>
                        <a14:backgroundMark x1="42000" y1="60119" x2="42667" y2="77381"/>
                        <a14:backgroundMark x1="42667" y1="77381" x2="45000" y2="61310"/>
                        <a14:backgroundMark x1="45000" y1="61310" x2="45000" y2="79167"/>
                        <a14:backgroundMark x1="45000" y1="79167" x2="50000" y2="86310"/>
                        <a14:backgroundMark x1="50333" y1="46429" x2="48667" y2="62500"/>
                        <a14:backgroundMark x1="48667" y1="62500" x2="47333" y2="43452"/>
                        <a14:backgroundMark x1="47667" y1="34524" x2="46667" y2="55357"/>
                        <a14:backgroundMark x1="50000" y1="52381" x2="50000" y2="67262"/>
                      </a14:backgroundRemoval>
                    </a14:imgEffect>
                    <a14:imgEffect>
                      <a14:artisticBlur/>
                    </a14:imgEffect>
                  </a14:imgLayer>
                </a14:imgProps>
              </a:ext>
              <a:ext uri="{28A0092B-C50C-407E-A947-70E740481C1C}">
                <a14:useLocalDpi xmlns:a14="http://schemas.microsoft.com/office/drawing/2010/main" val="0"/>
              </a:ext>
            </a:extLst>
          </a:blip>
          <a:srcRect l="56305"/>
          <a:stretch/>
        </p:blipFill>
        <p:spPr bwMode="auto">
          <a:xfrm rot="1344461">
            <a:off x="-6716943" y="-4162170"/>
            <a:ext cx="15111056" cy="14282930"/>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id="{2A17610F-B490-823E-062C-38A9752DDD2A}"/>
              </a:ext>
            </a:extLst>
          </p:cNvPr>
          <p:cNvSpPr txBox="1"/>
          <p:nvPr/>
        </p:nvSpPr>
        <p:spPr>
          <a:xfrm>
            <a:off x="506627" y="407773"/>
            <a:ext cx="7611762" cy="461665"/>
          </a:xfrm>
          <a:prstGeom prst="rect">
            <a:avLst/>
          </a:prstGeom>
          <a:noFill/>
        </p:spPr>
        <p:txBody>
          <a:bodyPr wrap="square" rtlCol="0">
            <a:spAutoFit/>
          </a:bodyPr>
          <a:lstStyle/>
          <a:p>
            <a:r>
              <a:rPr kumimoji="1" lang="en-US" altLang="zh-CN" sz="2400" b="1">
                <a:solidFill>
                  <a:schemeClr val="bg1"/>
                </a:solidFill>
                <a:latin typeface="Bradley Hand ITC" panose="03070402050302030203" pitchFamily="66" charset="0"/>
              </a:rPr>
              <a:t>What are electromagnetic waves?</a:t>
            </a:r>
            <a:endParaRPr kumimoji="1" lang="zh-CN" altLang="en-US" sz="2400" b="1">
              <a:solidFill>
                <a:schemeClr val="bg1"/>
              </a:solidFill>
              <a:latin typeface="Bradley Hand ITC" panose="03070402050302030203" pitchFamily="66" charset="0"/>
            </a:endParaRPr>
          </a:p>
        </p:txBody>
      </p:sp>
      <p:sp>
        <p:nvSpPr>
          <p:cNvPr id="8" name="文本框 7">
            <a:extLst>
              <a:ext uri="{FF2B5EF4-FFF2-40B4-BE49-F238E27FC236}">
                <a16:creationId xmlns:a16="http://schemas.microsoft.com/office/drawing/2014/main" id="{6E909679-CE0C-5B92-8389-9A3BDC95A698}"/>
              </a:ext>
            </a:extLst>
          </p:cNvPr>
          <p:cNvSpPr txBox="1"/>
          <p:nvPr/>
        </p:nvSpPr>
        <p:spPr>
          <a:xfrm>
            <a:off x="506627" y="1174629"/>
            <a:ext cx="2394284" cy="1200329"/>
          </a:xfrm>
          <a:prstGeom prst="rect">
            <a:avLst/>
          </a:prstGeom>
          <a:noFill/>
        </p:spPr>
        <p:txBody>
          <a:bodyPr wrap="square" rtlCol="0">
            <a:spAutoFit/>
          </a:bodyPr>
          <a:lstStyle/>
          <a:p>
            <a:pPr marL="285750" indent="-285750">
              <a:buFont typeface="Arial" panose="020B0604020202020204" pitchFamily="34" charset="0"/>
              <a:buChar char="•"/>
            </a:pPr>
            <a:r>
              <a:rPr kumimoji="1" lang="en-US" altLang="zh-CN">
                <a:solidFill>
                  <a:schemeClr val="bg1"/>
                </a:solidFill>
              </a:rPr>
              <a:t>Particles with electro charges releases an electric field around it:</a:t>
            </a:r>
            <a:endParaRPr kumimoji="1" lang="zh-CN" altLang="en-US">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2" name="墨迹 1">
                <a:extLst>
                  <a:ext uri="{FF2B5EF4-FFF2-40B4-BE49-F238E27FC236}">
                    <a16:creationId xmlns:a16="http://schemas.microsoft.com/office/drawing/2014/main" id="{400810C9-E2F6-BF04-B8B8-ED4CE869E36E}"/>
                  </a:ext>
                </a:extLst>
              </p14:cNvPr>
              <p14:cNvContentPartPr/>
              <p14:nvPr/>
            </p14:nvContentPartPr>
            <p14:xfrm>
              <a:off x="989763" y="3224531"/>
              <a:ext cx="431280" cy="441360"/>
            </p14:xfrm>
          </p:contentPart>
        </mc:Choice>
        <mc:Fallback xmlns="">
          <p:pic>
            <p:nvPicPr>
              <p:cNvPr id="2" name="墨迹 1">
                <a:extLst>
                  <a:ext uri="{FF2B5EF4-FFF2-40B4-BE49-F238E27FC236}">
                    <a16:creationId xmlns:a16="http://schemas.microsoft.com/office/drawing/2014/main" id="{400810C9-E2F6-BF04-B8B8-ED4CE869E36E}"/>
                  </a:ext>
                </a:extLst>
              </p:cNvPr>
              <p:cNvPicPr/>
              <p:nvPr/>
            </p:nvPicPr>
            <p:blipFill>
              <a:blip r:embed="rId5"/>
              <a:stretch>
                <a:fillRect/>
              </a:stretch>
            </p:blipFill>
            <p:spPr>
              <a:xfrm>
                <a:off x="978963" y="3213731"/>
                <a:ext cx="452520" cy="4626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墨迹 5">
                <a:extLst>
                  <a:ext uri="{FF2B5EF4-FFF2-40B4-BE49-F238E27FC236}">
                    <a16:creationId xmlns:a16="http://schemas.microsoft.com/office/drawing/2014/main" id="{4A8DBCE9-4EA1-FE3D-BD25-A2CDFE54CD3B}"/>
                  </a:ext>
                </a:extLst>
              </p14:cNvPr>
              <p14:cNvContentPartPr/>
              <p14:nvPr/>
            </p14:nvContentPartPr>
            <p14:xfrm>
              <a:off x="1426427" y="2980324"/>
              <a:ext cx="367200" cy="273960"/>
            </p14:xfrm>
          </p:contentPart>
        </mc:Choice>
        <mc:Fallback xmlns="">
          <p:pic>
            <p:nvPicPr>
              <p:cNvPr id="6" name="墨迹 5">
                <a:extLst>
                  <a:ext uri="{FF2B5EF4-FFF2-40B4-BE49-F238E27FC236}">
                    <a16:creationId xmlns:a16="http://schemas.microsoft.com/office/drawing/2014/main" id="{4A8DBCE9-4EA1-FE3D-BD25-A2CDFE54CD3B}"/>
                  </a:ext>
                </a:extLst>
              </p:cNvPr>
              <p:cNvPicPr/>
              <p:nvPr/>
            </p:nvPicPr>
            <p:blipFill>
              <a:blip r:embed="rId7"/>
              <a:stretch>
                <a:fillRect/>
              </a:stretch>
            </p:blipFill>
            <p:spPr>
              <a:xfrm>
                <a:off x="1415627" y="2969524"/>
                <a:ext cx="388440" cy="2952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墨迹 8">
                <a:extLst>
                  <a:ext uri="{FF2B5EF4-FFF2-40B4-BE49-F238E27FC236}">
                    <a16:creationId xmlns:a16="http://schemas.microsoft.com/office/drawing/2014/main" id="{DD029624-44A7-7C6B-A6AB-0E5DC6408627}"/>
                  </a:ext>
                </a:extLst>
              </p14:cNvPr>
              <p14:cNvContentPartPr/>
              <p14:nvPr/>
            </p14:nvContentPartPr>
            <p14:xfrm>
              <a:off x="1711547" y="2910844"/>
              <a:ext cx="180720" cy="151200"/>
            </p14:xfrm>
          </p:contentPart>
        </mc:Choice>
        <mc:Fallback xmlns="">
          <p:pic>
            <p:nvPicPr>
              <p:cNvPr id="9" name="墨迹 8">
                <a:extLst>
                  <a:ext uri="{FF2B5EF4-FFF2-40B4-BE49-F238E27FC236}">
                    <a16:creationId xmlns:a16="http://schemas.microsoft.com/office/drawing/2014/main" id="{DD029624-44A7-7C6B-A6AB-0E5DC6408627}"/>
                  </a:ext>
                </a:extLst>
              </p:cNvPr>
              <p:cNvPicPr/>
              <p:nvPr/>
            </p:nvPicPr>
            <p:blipFill>
              <a:blip r:embed="rId9"/>
              <a:stretch>
                <a:fillRect/>
              </a:stretch>
            </p:blipFill>
            <p:spPr>
              <a:xfrm>
                <a:off x="1700768" y="2900018"/>
                <a:ext cx="201918" cy="172491"/>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墨迹 9">
                <a:extLst>
                  <a:ext uri="{FF2B5EF4-FFF2-40B4-BE49-F238E27FC236}">
                    <a16:creationId xmlns:a16="http://schemas.microsoft.com/office/drawing/2014/main" id="{5B45D49F-3231-99E8-8E98-F3FBC3672A1C}"/>
                  </a:ext>
                </a:extLst>
              </p14:cNvPr>
              <p14:cNvContentPartPr/>
              <p14:nvPr/>
            </p14:nvContentPartPr>
            <p14:xfrm>
              <a:off x="1146707" y="2778364"/>
              <a:ext cx="64440" cy="324360"/>
            </p14:xfrm>
          </p:contentPart>
        </mc:Choice>
        <mc:Fallback xmlns="">
          <p:pic>
            <p:nvPicPr>
              <p:cNvPr id="10" name="墨迹 9">
                <a:extLst>
                  <a:ext uri="{FF2B5EF4-FFF2-40B4-BE49-F238E27FC236}">
                    <a16:creationId xmlns:a16="http://schemas.microsoft.com/office/drawing/2014/main" id="{5B45D49F-3231-99E8-8E98-F3FBC3672A1C}"/>
                  </a:ext>
                </a:extLst>
              </p:cNvPr>
              <p:cNvPicPr/>
              <p:nvPr/>
            </p:nvPicPr>
            <p:blipFill>
              <a:blip r:embed="rId11"/>
              <a:stretch>
                <a:fillRect/>
              </a:stretch>
            </p:blipFill>
            <p:spPr>
              <a:xfrm>
                <a:off x="1135907" y="2767576"/>
                <a:ext cx="85680" cy="345576"/>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墨迹 10">
                <a:extLst>
                  <a:ext uri="{FF2B5EF4-FFF2-40B4-BE49-F238E27FC236}">
                    <a16:creationId xmlns:a16="http://schemas.microsoft.com/office/drawing/2014/main" id="{BC9608E6-20CC-EAAA-C3F6-5CA4411D2D2D}"/>
                  </a:ext>
                </a:extLst>
              </p14:cNvPr>
              <p14:cNvContentPartPr/>
              <p14:nvPr/>
            </p14:nvContentPartPr>
            <p14:xfrm>
              <a:off x="1088747" y="2677564"/>
              <a:ext cx="174960" cy="239040"/>
            </p14:xfrm>
          </p:contentPart>
        </mc:Choice>
        <mc:Fallback xmlns="">
          <p:pic>
            <p:nvPicPr>
              <p:cNvPr id="11" name="墨迹 10">
                <a:extLst>
                  <a:ext uri="{FF2B5EF4-FFF2-40B4-BE49-F238E27FC236}">
                    <a16:creationId xmlns:a16="http://schemas.microsoft.com/office/drawing/2014/main" id="{BC9608E6-20CC-EAAA-C3F6-5CA4411D2D2D}"/>
                  </a:ext>
                </a:extLst>
              </p:cNvPr>
              <p:cNvPicPr/>
              <p:nvPr/>
            </p:nvPicPr>
            <p:blipFill>
              <a:blip r:embed="rId13"/>
              <a:stretch>
                <a:fillRect/>
              </a:stretch>
            </p:blipFill>
            <p:spPr>
              <a:xfrm>
                <a:off x="1077947" y="2666764"/>
                <a:ext cx="196200" cy="2602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 name="墨迹 11">
                <a:extLst>
                  <a:ext uri="{FF2B5EF4-FFF2-40B4-BE49-F238E27FC236}">
                    <a16:creationId xmlns:a16="http://schemas.microsoft.com/office/drawing/2014/main" id="{C2CE0D34-792A-2F8A-5B3D-A0CF8F38255E}"/>
                  </a:ext>
                </a:extLst>
              </p14:cNvPr>
              <p14:cNvContentPartPr/>
              <p14:nvPr/>
            </p14:nvContentPartPr>
            <p14:xfrm>
              <a:off x="599867" y="3146284"/>
              <a:ext cx="291240" cy="253080"/>
            </p14:xfrm>
          </p:contentPart>
        </mc:Choice>
        <mc:Fallback xmlns="">
          <p:pic>
            <p:nvPicPr>
              <p:cNvPr id="12" name="墨迹 11">
                <a:extLst>
                  <a:ext uri="{FF2B5EF4-FFF2-40B4-BE49-F238E27FC236}">
                    <a16:creationId xmlns:a16="http://schemas.microsoft.com/office/drawing/2014/main" id="{C2CE0D34-792A-2F8A-5B3D-A0CF8F38255E}"/>
                  </a:ext>
                </a:extLst>
              </p:cNvPr>
              <p:cNvPicPr/>
              <p:nvPr/>
            </p:nvPicPr>
            <p:blipFill>
              <a:blip r:embed="rId15"/>
              <a:stretch>
                <a:fillRect/>
              </a:stretch>
            </p:blipFill>
            <p:spPr>
              <a:xfrm>
                <a:off x="589080" y="3135484"/>
                <a:ext cx="312454" cy="2743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3" name="墨迹 12">
                <a:extLst>
                  <a:ext uri="{FF2B5EF4-FFF2-40B4-BE49-F238E27FC236}">
                    <a16:creationId xmlns:a16="http://schemas.microsoft.com/office/drawing/2014/main" id="{0A808159-6360-22A6-AD4F-BDA90D586FF5}"/>
                  </a:ext>
                </a:extLst>
              </p14:cNvPr>
              <p14:cNvContentPartPr/>
              <p14:nvPr/>
            </p14:nvContentPartPr>
            <p14:xfrm>
              <a:off x="506627" y="3078964"/>
              <a:ext cx="127800" cy="217800"/>
            </p14:xfrm>
          </p:contentPart>
        </mc:Choice>
        <mc:Fallback xmlns="">
          <p:pic>
            <p:nvPicPr>
              <p:cNvPr id="13" name="墨迹 12">
                <a:extLst>
                  <a:ext uri="{FF2B5EF4-FFF2-40B4-BE49-F238E27FC236}">
                    <a16:creationId xmlns:a16="http://schemas.microsoft.com/office/drawing/2014/main" id="{0A808159-6360-22A6-AD4F-BDA90D586FF5}"/>
                  </a:ext>
                </a:extLst>
              </p:cNvPr>
              <p:cNvPicPr/>
              <p:nvPr/>
            </p:nvPicPr>
            <p:blipFill>
              <a:blip r:embed="rId17"/>
              <a:stretch>
                <a:fillRect/>
              </a:stretch>
            </p:blipFill>
            <p:spPr>
              <a:xfrm>
                <a:off x="495827" y="3068164"/>
                <a:ext cx="149040" cy="2390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4" name="墨迹 13">
                <a:extLst>
                  <a:ext uri="{FF2B5EF4-FFF2-40B4-BE49-F238E27FC236}">
                    <a16:creationId xmlns:a16="http://schemas.microsoft.com/office/drawing/2014/main" id="{829951AA-FB07-F86C-BE2A-2F8AF7199EDF}"/>
                  </a:ext>
                </a:extLst>
              </p14:cNvPr>
              <p14:cNvContentPartPr/>
              <p14:nvPr/>
            </p14:nvContentPartPr>
            <p14:xfrm>
              <a:off x="826667" y="3713644"/>
              <a:ext cx="221400" cy="157680"/>
            </p14:xfrm>
          </p:contentPart>
        </mc:Choice>
        <mc:Fallback xmlns="">
          <p:pic>
            <p:nvPicPr>
              <p:cNvPr id="14" name="墨迹 13">
                <a:extLst>
                  <a:ext uri="{FF2B5EF4-FFF2-40B4-BE49-F238E27FC236}">
                    <a16:creationId xmlns:a16="http://schemas.microsoft.com/office/drawing/2014/main" id="{829951AA-FB07-F86C-BE2A-2F8AF7199EDF}"/>
                  </a:ext>
                </a:extLst>
              </p:cNvPr>
              <p:cNvPicPr/>
              <p:nvPr/>
            </p:nvPicPr>
            <p:blipFill>
              <a:blip r:embed="rId19"/>
              <a:stretch>
                <a:fillRect/>
              </a:stretch>
            </p:blipFill>
            <p:spPr>
              <a:xfrm>
                <a:off x="815867" y="3702844"/>
                <a:ext cx="24264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5" name="墨迹 14">
                <a:extLst>
                  <a:ext uri="{FF2B5EF4-FFF2-40B4-BE49-F238E27FC236}">
                    <a16:creationId xmlns:a16="http://schemas.microsoft.com/office/drawing/2014/main" id="{7A521228-3E77-31D9-0716-CAF9CE6E92F5}"/>
                  </a:ext>
                </a:extLst>
              </p14:cNvPr>
              <p14:cNvContentPartPr/>
              <p14:nvPr/>
            </p14:nvContentPartPr>
            <p14:xfrm>
              <a:off x="758267" y="3725164"/>
              <a:ext cx="121320" cy="239040"/>
            </p14:xfrm>
          </p:contentPart>
        </mc:Choice>
        <mc:Fallback xmlns="">
          <p:pic>
            <p:nvPicPr>
              <p:cNvPr id="15" name="墨迹 14">
                <a:extLst>
                  <a:ext uri="{FF2B5EF4-FFF2-40B4-BE49-F238E27FC236}">
                    <a16:creationId xmlns:a16="http://schemas.microsoft.com/office/drawing/2014/main" id="{7A521228-3E77-31D9-0716-CAF9CE6E92F5}"/>
                  </a:ext>
                </a:extLst>
              </p:cNvPr>
              <p:cNvPicPr/>
              <p:nvPr/>
            </p:nvPicPr>
            <p:blipFill>
              <a:blip r:embed="rId21"/>
              <a:stretch>
                <a:fillRect/>
              </a:stretch>
            </p:blipFill>
            <p:spPr>
              <a:xfrm>
                <a:off x="747467" y="3714364"/>
                <a:ext cx="142560" cy="2602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6" name="墨迹 15">
                <a:extLst>
                  <a:ext uri="{FF2B5EF4-FFF2-40B4-BE49-F238E27FC236}">
                    <a16:creationId xmlns:a16="http://schemas.microsoft.com/office/drawing/2014/main" id="{B378C72E-16B2-2351-E37C-98976C594ADB}"/>
                  </a:ext>
                </a:extLst>
              </p14:cNvPr>
              <p14:cNvContentPartPr/>
              <p14:nvPr/>
            </p14:nvContentPartPr>
            <p14:xfrm>
              <a:off x="1298267" y="3742804"/>
              <a:ext cx="140040" cy="262440"/>
            </p14:xfrm>
          </p:contentPart>
        </mc:Choice>
        <mc:Fallback xmlns="">
          <p:pic>
            <p:nvPicPr>
              <p:cNvPr id="16" name="墨迹 15">
                <a:extLst>
                  <a:ext uri="{FF2B5EF4-FFF2-40B4-BE49-F238E27FC236}">
                    <a16:creationId xmlns:a16="http://schemas.microsoft.com/office/drawing/2014/main" id="{B378C72E-16B2-2351-E37C-98976C594ADB}"/>
                  </a:ext>
                </a:extLst>
              </p:cNvPr>
              <p:cNvPicPr/>
              <p:nvPr/>
            </p:nvPicPr>
            <p:blipFill>
              <a:blip r:embed="rId23"/>
              <a:stretch>
                <a:fillRect/>
              </a:stretch>
            </p:blipFill>
            <p:spPr>
              <a:xfrm>
                <a:off x="1287467" y="3732004"/>
                <a:ext cx="161280" cy="2836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7" name="墨迹 16">
                <a:extLst>
                  <a:ext uri="{FF2B5EF4-FFF2-40B4-BE49-F238E27FC236}">
                    <a16:creationId xmlns:a16="http://schemas.microsoft.com/office/drawing/2014/main" id="{F90D88DF-F60E-4925-44EB-C829EDB97E0D}"/>
                  </a:ext>
                </a:extLst>
              </p14:cNvPr>
              <p14:cNvContentPartPr/>
              <p14:nvPr/>
            </p14:nvContentPartPr>
            <p14:xfrm>
              <a:off x="1327427" y="3812644"/>
              <a:ext cx="169200" cy="221040"/>
            </p14:xfrm>
          </p:contentPart>
        </mc:Choice>
        <mc:Fallback xmlns="">
          <p:pic>
            <p:nvPicPr>
              <p:cNvPr id="17" name="墨迹 16">
                <a:extLst>
                  <a:ext uri="{FF2B5EF4-FFF2-40B4-BE49-F238E27FC236}">
                    <a16:creationId xmlns:a16="http://schemas.microsoft.com/office/drawing/2014/main" id="{F90D88DF-F60E-4925-44EB-C829EDB97E0D}"/>
                  </a:ext>
                </a:extLst>
              </p:cNvPr>
              <p:cNvPicPr/>
              <p:nvPr/>
            </p:nvPicPr>
            <p:blipFill>
              <a:blip r:embed="rId25"/>
              <a:stretch>
                <a:fillRect/>
              </a:stretch>
            </p:blipFill>
            <p:spPr>
              <a:xfrm>
                <a:off x="1316627" y="3801844"/>
                <a:ext cx="19044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8" name="墨迹 17">
                <a:extLst>
                  <a:ext uri="{FF2B5EF4-FFF2-40B4-BE49-F238E27FC236}">
                    <a16:creationId xmlns:a16="http://schemas.microsoft.com/office/drawing/2014/main" id="{10C6D8EF-3ADE-465F-56BE-1A58AE3822EB}"/>
                  </a:ext>
                </a:extLst>
              </p14:cNvPr>
              <p14:cNvContentPartPr/>
              <p14:nvPr/>
            </p14:nvContentPartPr>
            <p14:xfrm>
              <a:off x="1493027" y="3573964"/>
              <a:ext cx="373680" cy="52920"/>
            </p14:xfrm>
          </p:contentPart>
        </mc:Choice>
        <mc:Fallback xmlns="">
          <p:pic>
            <p:nvPicPr>
              <p:cNvPr id="18" name="墨迹 17">
                <a:extLst>
                  <a:ext uri="{FF2B5EF4-FFF2-40B4-BE49-F238E27FC236}">
                    <a16:creationId xmlns:a16="http://schemas.microsoft.com/office/drawing/2014/main" id="{10C6D8EF-3ADE-465F-56BE-1A58AE3822EB}"/>
                  </a:ext>
                </a:extLst>
              </p:cNvPr>
              <p:cNvPicPr/>
              <p:nvPr/>
            </p:nvPicPr>
            <p:blipFill>
              <a:blip r:embed="rId27"/>
              <a:stretch>
                <a:fillRect/>
              </a:stretch>
            </p:blipFill>
            <p:spPr>
              <a:xfrm>
                <a:off x="1482227" y="3563164"/>
                <a:ext cx="39492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9" name="墨迹 18">
                <a:extLst>
                  <a:ext uri="{FF2B5EF4-FFF2-40B4-BE49-F238E27FC236}">
                    <a16:creationId xmlns:a16="http://schemas.microsoft.com/office/drawing/2014/main" id="{1815B0F4-F64B-D54A-4D79-2BBE5EF2A549}"/>
                  </a:ext>
                </a:extLst>
              </p14:cNvPr>
              <p14:cNvContentPartPr/>
              <p14:nvPr/>
            </p14:nvContentPartPr>
            <p14:xfrm>
              <a:off x="1749707" y="3455524"/>
              <a:ext cx="212400" cy="229320"/>
            </p14:xfrm>
          </p:contentPart>
        </mc:Choice>
        <mc:Fallback xmlns="">
          <p:pic>
            <p:nvPicPr>
              <p:cNvPr id="19" name="墨迹 18">
                <a:extLst>
                  <a:ext uri="{FF2B5EF4-FFF2-40B4-BE49-F238E27FC236}">
                    <a16:creationId xmlns:a16="http://schemas.microsoft.com/office/drawing/2014/main" id="{1815B0F4-F64B-D54A-4D79-2BBE5EF2A549}"/>
                  </a:ext>
                </a:extLst>
              </p:cNvPr>
              <p:cNvPicPr/>
              <p:nvPr/>
            </p:nvPicPr>
            <p:blipFill>
              <a:blip r:embed="rId29"/>
              <a:stretch>
                <a:fillRect/>
              </a:stretch>
            </p:blipFill>
            <p:spPr>
              <a:xfrm>
                <a:off x="1738925" y="3444724"/>
                <a:ext cx="233604" cy="25056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0" name="墨迹 29">
                <a:extLst>
                  <a:ext uri="{FF2B5EF4-FFF2-40B4-BE49-F238E27FC236}">
                    <a16:creationId xmlns:a16="http://schemas.microsoft.com/office/drawing/2014/main" id="{89F4E99D-5F27-E167-EFF0-4C18C0707273}"/>
                  </a:ext>
                </a:extLst>
              </p14:cNvPr>
              <p14:cNvContentPartPr/>
              <p14:nvPr/>
            </p14:nvContentPartPr>
            <p14:xfrm>
              <a:off x="691894" y="2949840"/>
              <a:ext cx="963000" cy="958320"/>
            </p14:xfrm>
          </p:contentPart>
        </mc:Choice>
        <mc:Fallback xmlns="">
          <p:pic>
            <p:nvPicPr>
              <p:cNvPr id="30" name="墨迹 29">
                <a:extLst>
                  <a:ext uri="{FF2B5EF4-FFF2-40B4-BE49-F238E27FC236}">
                    <a16:creationId xmlns:a16="http://schemas.microsoft.com/office/drawing/2014/main" id="{89F4E99D-5F27-E167-EFF0-4C18C0707273}"/>
                  </a:ext>
                </a:extLst>
              </p:cNvPr>
              <p:cNvPicPr/>
              <p:nvPr/>
            </p:nvPicPr>
            <p:blipFill>
              <a:blip r:embed="rId31"/>
              <a:stretch>
                <a:fillRect/>
              </a:stretch>
            </p:blipFill>
            <p:spPr>
              <a:xfrm>
                <a:off x="637894" y="2841840"/>
                <a:ext cx="1070640" cy="11739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3" name="墨迹 32">
                <a:extLst>
                  <a:ext uri="{FF2B5EF4-FFF2-40B4-BE49-F238E27FC236}">
                    <a16:creationId xmlns:a16="http://schemas.microsoft.com/office/drawing/2014/main" id="{4328BB4B-73D1-F613-C69D-3C198696AC3F}"/>
                  </a:ext>
                </a:extLst>
              </p14:cNvPr>
              <p14:cNvContentPartPr/>
              <p14:nvPr/>
            </p14:nvContentPartPr>
            <p14:xfrm>
              <a:off x="1102410" y="3323055"/>
              <a:ext cx="176040" cy="206280"/>
            </p14:xfrm>
          </p:contentPart>
        </mc:Choice>
        <mc:Fallback xmlns="">
          <p:pic>
            <p:nvPicPr>
              <p:cNvPr id="33" name="墨迹 32">
                <a:extLst>
                  <a:ext uri="{FF2B5EF4-FFF2-40B4-BE49-F238E27FC236}">
                    <a16:creationId xmlns:a16="http://schemas.microsoft.com/office/drawing/2014/main" id="{4328BB4B-73D1-F613-C69D-3C198696AC3F}"/>
                  </a:ext>
                </a:extLst>
              </p:cNvPr>
              <p:cNvPicPr/>
              <p:nvPr/>
            </p:nvPicPr>
            <p:blipFill>
              <a:blip r:embed="rId33"/>
              <a:stretch>
                <a:fillRect/>
              </a:stretch>
            </p:blipFill>
            <p:spPr>
              <a:xfrm>
                <a:off x="1091610" y="3312255"/>
                <a:ext cx="19728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35" name="墨迹 34">
                <a:extLst>
                  <a:ext uri="{FF2B5EF4-FFF2-40B4-BE49-F238E27FC236}">
                    <a16:creationId xmlns:a16="http://schemas.microsoft.com/office/drawing/2014/main" id="{6533DAF9-2714-2AFD-1BCE-1F0441D4CF52}"/>
                  </a:ext>
                </a:extLst>
              </p14:cNvPr>
              <p14:cNvContentPartPr/>
              <p14:nvPr/>
            </p14:nvContentPartPr>
            <p14:xfrm>
              <a:off x="898680" y="5127428"/>
              <a:ext cx="561600" cy="518760"/>
            </p14:xfrm>
          </p:contentPart>
        </mc:Choice>
        <mc:Fallback xmlns="">
          <p:pic>
            <p:nvPicPr>
              <p:cNvPr id="35" name="墨迹 34">
                <a:extLst>
                  <a:ext uri="{FF2B5EF4-FFF2-40B4-BE49-F238E27FC236}">
                    <a16:creationId xmlns:a16="http://schemas.microsoft.com/office/drawing/2014/main" id="{6533DAF9-2714-2AFD-1BCE-1F0441D4CF52}"/>
                  </a:ext>
                </a:extLst>
              </p:cNvPr>
              <p:cNvPicPr/>
              <p:nvPr/>
            </p:nvPicPr>
            <p:blipFill>
              <a:blip r:embed="rId35"/>
              <a:stretch>
                <a:fillRect/>
              </a:stretch>
            </p:blipFill>
            <p:spPr>
              <a:xfrm>
                <a:off x="887880" y="5116620"/>
                <a:ext cx="582840" cy="540015"/>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7" name="墨迹 36">
                <a:extLst>
                  <a:ext uri="{FF2B5EF4-FFF2-40B4-BE49-F238E27FC236}">
                    <a16:creationId xmlns:a16="http://schemas.microsoft.com/office/drawing/2014/main" id="{2DBD3BB7-ACDE-A291-64A3-3586AC1088B5}"/>
                  </a:ext>
                </a:extLst>
              </p14:cNvPr>
              <p14:cNvContentPartPr/>
              <p14:nvPr/>
            </p14:nvContentPartPr>
            <p14:xfrm>
              <a:off x="1068240" y="5381667"/>
              <a:ext cx="264240" cy="14040"/>
            </p14:xfrm>
          </p:contentPart>
        </mc:Choice>
        <mc:Fallback xmlns="">
          <p:pic>
            <p:nvPicPr>
              <p:cNvPr id="37" name="墨迹 36">
                <a:extLst>
                  <a:ext uri="{FF2B5EF4-FFF2-40B4-BE49-F238E27FC236}">
                    <a16:creationId xmlns:a16="http://schemas.microsoft.com/office/drawing/2014/main" id="{2DBD3BB7-ACDE-A291-64A3-3586AC1088B5}"/>
                  </a:ext>
                </a:extLst>
              </p:cNvPr>
              <p:cNvPicPr/>
              <p:nvPr/>
            </p:nvPicPr>
            <p:blipFill>
              <a:blip r:embed="rId37"/>
              <a:stretch>
                <a:fillRect/>
              </a:stretch>
            </p:blipFill>
            <p:spPr>
              <a:xfrm>
                <a:off x="1057440" y="5370583"/>
                <a:ext cx="285480" cy="35839"/>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8" name="墨迹 37">
                <a:extLst>
                  <a:ext uri="{FF2B5EF4-FFF2-40B4-BE49-F238E27FC236}">
                    <a16:creationId xmlns:a16="http://schemas.microsoft.com/office/drawing/2014/main" id="{9E028083-8E4B-0DF3-81D4-DE0791126B6A}"/>
                  </a:ext>
                </a:extLst>
              </p14:cNvPr>
              <p14:cNvContentPartPr/>
              <p14:nvPr/>
            </p14:nvContentPartPr>
            <p14:xfrm>
              <a:off x="671520" y="4867227"/>
              <a:ext cx="1023480" cy="975240"/>
            </p14:xfrm>
          </p:contentPart>
        </mc:Choice>
        <mc:Fallback xmlns="">
          <p:pic>
            <p:nvPicPr>
              <p:cNvPr id="38" name="墨迹 37">
                <a:extLst>
                  <a:ext uri="{FF2B5EF4-FFF2-40B4-BE49-F238E27FC236}">
                    <a16:creationId xmlns:a16="http://schemas.microsoft.com/office/drawing/2014/main" id="{9E028083-8E4B-0DF3-81D4-DE0791126B6A}"/>
                  </a:ext>
                </a:extLst>
              </p:cNvPr>
              <p:cNvPicPr/>
              <p:nvPr/>
            </p:nvPicPr>
            <p:blipFill>
              <a:blip r:embed="rId39"/>
              <a:stretch>
                <a:fillRect/>
              </a:stretch>
            </p:blipFill>
            <p:spPr>
              <a:xfrm>
                <a:off x="617520" y="4759267"/>
                <a:ext cx="1131120" cy="11908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53" name="墨迹 52">
                <a:extLst>
                  <a:ext uri="{FF2B5EF4-FFF2-40B4-BE49-F238E27FC236}">
                    <a16:creationId xmlns:a16="http://schemas.microsoft.com/office/drawing/2014/main" id="{C3F6DC44-B28B-4371-7207-64CD36DA0882}"/>
                  </a:ext>
                </a:extLst>
              </p14:cNvPr>
              <p14:cNvContentPartPr/>
              <p14:nvPr/>
            </p14:nvContentPartPr>
            <p14:xfrm>
              <a:off x="540681" y="4582652"/>
              <a:ext cx="1394280" cy="1509480"/>
            </p14:xfrm>
          </p:contentPart>
        </mc:Choice>
        <mc:Fallback xmlns="">
          <p:pic>
            <p:nvPicPr>
              <p:cNvPr id="53" name="墨迹 52">
                <a:extLst>
                  <a:ext uri="{FF2B5EF4-FFF2-40B4-BE49-F238E27FC236}">
                    <a16:creationId xmlns:a16="http://schemas.microsoft.com/office/drawing/2014/main" id="{C3F6DC44-B28B-4371-7207-64CD36DA0882}"/>
                  </a:ext>
                </a:extLst>
              </p:cNvPr>
              <p:cNvPicPr/>
              <p:nvPr/>
            </p:nvPicPr>
            <p:blipFill>
              <a:blip r:embed="rId41"/>
              <a:stretch>
                <a:fillRect/>
              </a:stretch>
            </p:blipFill>
            <p:spPr>
              <a:xfrm>
                <a:off x="529881" y="4571852"/>
                <a:ext cx="1415520" cy="15307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54" name="墨迹 53">
                <a:extLst>
                  <a:ext uri="{FF2B5EF4-FFF2-40B4-BE49-F238E27FC236}">
                    <a16:creationId xmlns:a16="http://schemas.microsoft.com/office/drawing/2014/main" id="{619CE88A-4F98-88BB-8DF9-26D0751EC35E}"/>
                  </a:ext>
                </a:extLst>
              </p14:cNvPr>
              <p14:cNvContentPartPr/>
              <p14:nvPr/>
            </p14:nvContentPartPr>
            <p14:xfrm>
              <a:off x="607529" y="5637197"/>
              <a:ext cx="252720" cy="307080"/>
            </p14:xfrm>
          </p:contentPart>
        </mc:Choice>
        <mc:Fallback xmlns="">
          <p:pic>
            <p:nvPicPr>
              <p:cNvPr id="54" name="墨迹 53">
                <a:extLst>
                  <a:ext uri="{FF2B5EF4-FFF2-40B4-BE49-F238E27FC236}">
                    <a16:creationId xmlns:a16="http://schemas.microsoft.com/office/drawing/2014/main" id="{619CE88A-4F98-88BB-8DF9-26D0751EC35E}"/>
                  </a:ext>
                </a:extLst>
              </p:cNvPr>
              <p:cNvPicPr/>
              <p:nvPr/>
            </p:nvPicPr>
            <p:blipFill>
              <a:blip r:embed="rId43"/>
              <a:stretch>
                <a:fillRect/>
              </a:stretch>
            </p:blipFill>
            <p:spPr>
              <a:xfrm>
                <a:off x="596714" y="5626397"/>
                <a:ext cx="273990" cy="3283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57" name="墨迹 56">
                <a:extLst>
                  <a:ext uri="{FF2B5EF4-FFF2-40B4-BE49-F238E27FC236}">
                    <a16:creationId xmlns:a16="http://schemas.microsoft.com/office/drawing/2014/main" id="{6E3C369F-3FEF-A9BC-8695-5EE054C1DCDE}"/>
                  </a:ext>
                </a:extLst>
              </p14:cNvPr>
              <p14:cNvContentPartPr/>
              <p14:nvPr/>
            </p14:nvContentPartPr>
            <p14:xfrm>
              <a:off x="1347249" y="3104278"/>
              <a:ext cx="1241640" cy="369720"/>
            </p14:xfrm>
          </p:contentPart>
        </mc:Choice>
        <mc:Fallback xmlns="">
          <p:pic>
            <p:nvPicPr>
              <p:cNvPr id="57" name="墨迹 56">
                <a:extLst>
                  <a:ext uri="{FF2B5EF4-FFF2-40B4-BE49-F238E27FC236}">
                    <a16:creationId xmlns:a16="http://schemas.microsoft.com/office/drawing/2014/main" id="{6E3C369F-3FEF-A9BC-8695-5EE054C1DCDE}"/>
                  </a:ext>
                </a:extLst>
              </p:cNvPr>
              <p:cNvPicPr/>
              <p:nvPr/>
            </p:nvPicPr>
            <p:blipFill>
              <a:blip r:embed="rId45"/>
              <a:stretch>
                <a:fillRect/>
              </a:stretch>
            </p:blipFill>
            <p:spPr>
              <a:xfrm>
                <a:off x="1336446" y="3093478"/>
                <a:ext cx="1262886" cy="39096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62" name="墨迹 61">
                <a:extLst>
                  <a:ext uri="{FF2B5EF4-FFF2-40B4-BE49-F238E27FC236}">
                    <a16:creationId xmlns:a16="http://schemas.microsoft.com/office/drawing/2014/main" id="{0ECC59EC-DF33-5E48-B578-8A68BDB30BD8}"/>
                  </a:ext>
                </a:extLst>
              </p14:cNvPr>
              <p14:cNvContentPartPr/>
              <p14:nvPr/>
            </p14:nvContentPartPr>
            <p14:xfrm>
              <a:off x="2564769" y="2696758"/>
              <a:ext cx="600120" cy="313560"/>
            </p14:xfrm>
          </p:contentPart>
        </mc:Choice>
        <mc:Fallback xmlns="">
          <p:pic>
            <p:nvPicPr>
              <p:cNvPr id="62" name="墨迹 61">
                <a:extLst>
                  <a:ext uri="{FF2B5EF4-FFF2-40B4-BE49-F238E27FC236}">
                    <a16:creationId xmlns:a16="http://schemas.microsoft.com/office/drawing/2014/main" id="{0ECC59EC-DF33-5E48-B578-8A68BDB30BD8}"/>
                  </a:ext>
                </a:extLst>
              </p:cNvPr>
              <p:cNvPicPr/>
              <p:nvPr/>
            </p:nvPicPr>
            <p:blipFill>
              <a:blip r:embed="rId47"/>
              <a:stretch>
                <a:fillRect/>
              </a:stretch>
            </p:blipFill>
            <p:spPr>
              <a:xfrm>
                <a:off x="2553975" y="2685946"/>
                <a:ext cx="621347" cy="334824"/>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74" name="墨迹 73">
                <a:extLst>
                  <a:ext uri="{FF2B5EF4-FFF2-40B4-BE49-F238E27FC236}">
                    <a16:creationId xmlns:a16="http://schemas.microsoft.com/office/drawing/2014/main" id="{45C7C4B3-141D-8496-306A-885D1051AB04}"/>
                  </a:ext>
                </a:extLst>
              </p14:cNvPr>
              <p14:cNvContentPartPr/>
              <p14:nvPr/>
            </p14:nvContentPartPr>
            <p14:xfrm>
              <a:off x="2765670" y="2918314"/>
              <a:ext cx="874080" cy="393840"/>
            </p14:xfrm>
          </p:contentPart>
        </mc:Choice>
        <mc:Fallback xmlns="">
          <p:pic>
            <p:nvPicPr>
              <p:cNvPr id="74" name="墨迹 73">
                <a:extLst>
                  <a:ext uri="{FF2B5EF4-FFF2-40B4-BE49-F238E27FC236}">
                    <a16:creationId xmlns:a16="http://schemas.microsoft.com/office/drawing/2014/main" id="{45C7C4B3-141D-8496-306A-885D1051AB04}"/>
                  </a:ext>
                </a:extLst>
              </p:cNvPr>
              <p:cNvPicPr/>
              <p:nvPr/>
            </p:nvPicPr>
            <p:blipFill>
              <a:blip r:embed="rId49"/>
              <a:stretch>
                <a:fillRect/>
              </a:stretch>
            </p:blipFill>
            <p:spPr>
              <a:xfrm>
                <a:off x="2754874" y="2907524"/>
                <a:ext cx="895311" cy="415061"/>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76" name="墨迹 75">
                <a:extLst>
                  <a:ext uri="{FF2B5EF4-FFF2-40B4-BE49-F238E27FC236}">
                    <a16:creationId xmlns:a16="http://schemas.microsoft.com/office/drawing/2014/main" id="{B9CFF15A-FCBC-750C-758F-AE9F68406411}"/>
                  </a:ext>
                </a:extLst>
              </p14:cNvPr>
              <p14:cNvContentPartPr/>
              <p14:nvPr/>
            </p14:nvContentPartPr>
            <p14:xfrm>
              <a:off x="1450590" y="3672514"/>
              <a:ext cx="874080" cy="334800"/>
            </p14:xfrm>
          </p:contentPart>
        </mc:Choice>
        <mc:Fallback xmlns="">
          <p:pic>
            <p:nvPicPr>
              <p:cNvPr id="76" name="墨迹 75">
                <a:extLst>
                  <a:ext uri="{FF2B5EF4-FFF2-40B4-BE49-F238E27FC236}">
                    <a16:creationId xmlns:a16="http://schemas.microsoft.com/office/drawing/2014/main" id="{B9CFF15A-FCBC-750C-758F-AE9F68406411}"/>
                  </a:ext>
                </a:extLst>
              </p:cNvPr>
              <p:cNvPicPr/>
              <p:nvPr/>
            </p:nvPicPr>
            <p:blipFill>
              <a:blip r:embed="rId51"/>
              <a:stretch>
                <a:fillRect/>
              </a:stretch>
            </p:blipFill>
            <p:spPr>
              <a:xfrm>
                <a:off x="1439786" y="3661714"/>
                <a:ext cx="895329" cy="35604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81" name="墨迹 80">
                <a:extLst>
                  <a:ext uri="{FF2B5EF4-FFF2-40B4-BE49-F238E27FC236}">
                    <a16:creationId xmlns:a16="http://schemas.microsoft.com/office/drawing/2014/main" id="{0DD29CB6-74DA-3307-33D1-9BF800921E0E}"/>
                  </a:ext>
                </a:extLst>
              </p14:cNvPr>
              <p14:cNvContentPartPr/>
              <p14:nvPr/>
            </p14:nvContentPartPr>
            <p14:xfrm>
              <a:off x="1464990" y="3691954"/>
              <a:ext cx="29160" cy="42480"/>
            </p14:xfrm>
          </p:contentPart>
        </mc:Choice>
        <mc:Fallback xmlns="">
          <p:pic>
            <p:nvPicPr>
              <p:cNvPr id="81" name="墨迹 80">
                <a:extLst>
                  <a:ext uri="{FF2B5EF4-FFF2-40B4-BE49-F238E27FC236}">
                    <a16:creationId xmlns:a16="http://schemas.microsoft.com/office/drawing/2014/main" id="{0DD29CB6-74DA-3307-33D1-9BF800921E0E}"/>
                  </a:ext>
                </a:extLst>
              </p:cNvPr>
              <p:cNvPicPr/>
              <p:nvPr/>
            </p:nvPicPr>
            <p:blipFill>
              <a:blip r:embed="rId53"/>
              <a:stretch>
                <a:fillRect/>
              </a:stretch>
            </p:blipFill>
            <p:spPr>
              <a:xfrm>
                <a:off x="1454055" y="3681062"/>
                <a:ext cx="50666" cy="63902"/>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99" name="墨迹 98">
                <a:extLst>
                  <a:ext uri="{FF2B5EF4-FFF2-40B4-BE49-F238E27FC236}">
                    <a16:creationId xmlns:a16="http://schemas.microsoft.com/office/drawing/2014/main" id="{612643F6-07EB-EBAC-4856-AE0B15B6EC14}"/>
                  </a:ext>
                </a:extLst>
              </p14:cNvPr>
              <p14:cNvContentPartPr/>
              <p14:nvPr/>
            </p14:nvContentPartPr>
            <p14:xfrm>
              <a:off x="2351670" y="3741274"/>
              <a:ext cx="1221480" cy="537840"/>
            </p14:xfrm>
          </p:contentPart>
        </mc:Choice>
        <mc:Fallback xmlns="">
          <p:pic>
            <p:nvPicPr>
              <p:cNvPr id="99" name="墨迹 98">
                <a:extLst>
                  <a:ext uri="{FF2B5EF4-FFF2-40B4-BE49-F238E27FC236}">
                    <a16:creationId xmlns:a16="http://schemas.microsoft.com/office/drawing/2014/main" id="{612643F6-07EB-EBAC-4856-AE0B15B6EC14}"/>
                  </a:ext>
                </a:extLst>
              </p:cNvPr>
              <p:cNvPicPr/>
              <p:nvPr/>
            </p:nvPicPr>
            <p:blipFill>
              <a:blip r:embed="rId55"/>
              <a:stretch>
                <a:fillRect/>
              </a:stretch>
            </p:blipFill>
            <p:spPr>
              <a:xfrm>
                <a:off x="2340867" y="3730474"/>
                <a:ext cx="1242726" cy="5590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33" name="墨迹 132">
                <a:extLst>
                  <a:ext uri="{FF2B5EF4-FFF2-40B4-BE49-F238E27FC236}">
                    <a16:creationId xmlns:a16="http://schemas.microsoft.com/office/drawing/2014/main" id="{7C3F1AF1-9090-2A32-BA37-CBBD1103699A}"/>
                  </a:ext>
                </a:extLst>
              </p14:cNvPr>
              <p14:cNvContentPartPr/>
              <p14:nvPr/>
            </p14:nvContentPartPr>
            <p14:xfrm>
              <a:off x="477068" y="4319848"/>
              <a:ext cx="847800" cy="359640"/>
            </p14:xfrm>
          </p:contentPart>
        </mc:Choice>
        <mc:Fallback xmlns="">
          <p:pic>
            <p:nvPicPr>
              <p:cNvPr id="133" name="墨迹 132">
                <a:extLst>
                  <a:ext uri="{FF2B5EF4-FFF2-40B4-BE49-F238E27FC236}">
                    <a16:creationId xmlns:a16="http://schemas.microsoft.com/office/drawing/2014/main" id="{7C3F1AF1-9090-2A32-BA37-CBBD1103699A}"/>
                  </a:ext>
                </a:extLst>
              </p:cNvPr>
              <p:cNvPicPr/>
              <p:nvPr/>
            </p:nvPicPr>
            <p:blipFill>
              <a:blip r:embed="rId57"/>
              <a:stretch>
                <a:fillRect/>
              </a:stretch>
            </p:blipFill>
            <p:spPr>
              <a:xfrm>
                <a:off x="466268" y="4309048"/>
                <a:ext cx="869040" cy="3808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34" name="墨迹 133">
                <a:extLst>
                  <a:ext uri="{FF2B5EF4-FFF2-40B4-BE49-F238E27FC236}">
                    <a16:creationId xmlns:a16="http://schemas.microsoft.com/office/drawing/2014/main" id="{25A5538C-D19A-18DE-8B20-C838CFA66C62}"/>
                  </a:ext>
                </a:extLst>
              </p14:cNvPr>
              <p14:cNvContentPartPr/>
              <p14:nvPr/>
            </p14:nvContentPartPr>
            <p14:xfrm>
              <a:off x="177188" y="2529568"/>
              <a:ext cx="852480" cy="404280"/>
            </p14:xfrm>
          </p:contentPart>
        </mc:Choice>
        <mc:Fallback xmlns="">
          <p:pic>
            <p:nvPicPr>
              <p:cNvPr id="134" name="墨迹 133">
                <a:extLst>
                  <a:ext uri="{FF2B5EF4-FFF2-40B4-BE49-F238E27FC236}">
                    <a16:creationId xmlns:a16="http://schemas.microsoft.com/office/drawing/2014/main" id="{25A5538C-D19A-18DE-8B20-C838CFA66C62}"/>
                  </a:ext>
                </a:extLst>
              </p:cNvPr>
              <p:cNvPicPr/>
              <p:nvPr/>
            </p:nvPicPr>
            <p:blipFill>
              <a:blip r:embed="rId59"/>
              <a:stretch>
                <a:fillRect/>
              </a:stretch>
            </p:blipFill>
            <p:spPr>
              <a:xfrm>
                <a:off x="166393" y="2518758"/>
                <a:ext cx="873711" cy="425539"/>
              </a:xfrm>
              <a:prstGeom prst="rect">
                <a:avLst/>
              </a:prstGeom>
            </p:spPr>
          </p:pic>
        </mc:Fallback>
      </mc:AlternateContent>
      <p:cxnSp>
        <p:nvCxnSpPr>
          <p:cNvPr id="7" name="直线连接符 6">
            <a:extLst>
              <a:ext uri="{FF2B5EF4-FFF2-40B4-BE49-F238E27FC236}">
                <a16:creationId xmlns:a16="http://schemas.microsoft.com/office/drawing/2014/main" id="{7D2A1753-CA8A-2AC6-DBBA-C25C6DE50926}"/>
              </a:ext>
            </a:extLst>
          </p:cNvPr>
          <p:cNvCxnSpPr>
            <a:cxnSpLocks/>
          </p:cNvCxnSpPr>
          <p:nvPr/>
        </p:nvCxnSpPr>
        <p:spPr>
          <a:xfrm>
            <a:off x="5827776" y="1048512"/>
            <a:ext cx="0" cy="5382424"/>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21" name="文本框 20">
            <a:extLst>
              <a:ext uri="{FF2B5EF4-FFF2-40B4-BE49-F238E27FC236}">
                <a16:creationId xmlns:a16="http://schemas.microsoft.com/office/drawing/2014/main" id="{24FADA50-7578-62AB-BF16-BA8DD5A4241B}"/>
              </a:ext>
            </a:extLst>
          </p:cNvPr>
          <p:cNvSpPr txBox="1"/>
          <p:nvPr/>
        </p:nvSpPr>
        <p:spPr>
          <a:xfrm>
            <a:off x="6441862" y="1274439"/>
            <a:ext cx="3281082" cy="646331"/>
          </a:xfrm>
          <a:prstGeom prst="rect">
            <a:avLst/>
          </a:prstGeom>
          <a:noFill/>
        </p:spPr>
        <p:txBody>
          <a:bodyPr wrap="square" rtlCol="0">
            <a:spAutoFit/>
          </a:bodyPr>
          <a:lstStyle/>
          <a:p>
            <a:r>
              <a:rPr kumimoji="1" lang="en-US" altLang="zh-CN">
                <a:solidFill>
                  <a:schemeClr val="bg1"/>
                </a:solidFill>
              </a:rPr>
              <a:t>Magnetic fields always appears North to South </a:t>
            </a:r>
            <a:endParaRPr kumimoji="1" lang="zh-CN" altLang="en-US">
              <a:solidFill>
                <a:schemeClr val="bg1"/>
              </a:solidFill>
            </a:endParaRPr>
          </a:p>
        </p:txBody>
      </p:sp>
      <mc:AlternateContent xmlns:mc="http://schemas.openxmlformats.org/markup-compatibility/2006" xmlns:p14="http://schemas.microsoft.com/office/powerpoint/2010/main">
        <mc:Choice Requires="p14">
          <p:contentPart p14:bwMode="auto" r:id="rId60">
            <p14:nvContentPartPr>
              <p14:cNvPr id="135" name="墨迹 134">
                <a:extLst>
                  <a:ext uri="{FF2B5EF4-FFF2-40B4-BE49-F238E27FC236}">
                    <a16:creationId xmlns:a16="http://schemas.microsoft.com/office/drawing/2014/main" id="{4552AF41-2E80-FCEB-BBE4-046E19B04CF1}"/>
                  </a:ext>
                </a:extLst>
              </p14:cNvPr>
              <p14:cNvContentPartPr/>
              <p14:nvPr/>
            </p14:nvContentPartPr>
            <p14:xfrm>
              <a:off x="3162525" y="5498999"/>
              <a:ext cx="282240" cy="311040"/>
            </p14:xfrm>
          </p:contentPart>
        </mc:Choice>
        <mc:Fallback xmlns="">
          <p:pic>
            <p:nvPicPr>
              <p:cNvPr id="135" name="墨迹 134">
                <a:extLst>
                  <a:ext uri="{FF2B5EF4-FFF2-40B4-BE49-F238E27FC236}">
                    <a16:creationId xmlns:a16="http://schemas.microsoft.com/office/drawing/2014/main" id="{4552AF41-2E80-FCEB-BBE4-046E19B04CF1}"/>
                  </a:ext>
                </a:extLst>
              </p:cNvPr>
              <p:cNvPicPr/>
              <p:nvPr/>
            </p:nvPicPr>
            <p:blipFill>
              <a:blip r:embed="rId61"/>
              <a:stretch>
                <a:fillRect/>
              </a:stretch>
            </p:blipFill>
            <p:spPr>
              <a:xfrm>
                <a:off x="3151725" y="5488199"/>
                <a:ext cx="303480" cy="33228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36" name="墨迹 135">
                <a:extLst>
                  <a:ext uri="{FF2B5EF4-FFF2-40B4-BE49-F238E27FC236}">
                    <a16:creationId xmlns:a16="http://schemas.microsoft.com/office/drawing/2014/main" id="{7151559B-A672-0424-529E-C5F1DDC0628B}"/>
                  </a:ext>
                </a:extLst>
              </p14:cNvPr>
              <p14:cNvContentPartPr/>
              <p14:nvPr/>
            </p14:nvContentPartPr>
            <p14:xfrm>
              <a:off x="4137809" y="5504205"/>
              <a:ext cx="339840" cy="334080"/>
            </p14:xfrm>
          </p:contentPart>
        </mc:Choice>
        <mc:Fallback xmlns="">
          <p:pic>
            <p:nvPicPr>
              <p:cNvPr id="136" name="墨迹 135">
                <a:extLst>
                  <a:ext uri="{FF2B5EF4-FFF2-40B4-BE49-F238E27FC236}">
                    <a16:creationId xmlns:a16="http://schemas.microsoft.com/office/drawing/2014/main" id="{7151559B-A672-0424-529E-C5F1DDC0628B}"/>
                  </a:ext>
                </a:extLst>
              </p:cNvPr>
              <p:cNvPicPr/>
              <p:nvPr/>
            </p:nvPicPr>
            <p:blipFill>
              <a:blip r:embed="rId63"/>
              <a:stretch>
                <a:fillRect/>
              </a:stretch>
            </p:blipFill>
            <p:spPr>
              <a:xfrm>
                <a:off x="4127009" y="5493405"/>
                <a:ext cx="361080" cy="35532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39" name="墨迹 138">
                <a:extLst>
                  <a:ext uri="{FF2B5EF4-FFF2-40B4-BE49-F238E27FC236}">
                    <a16:creationId xmlns:a16="http://schemas.microsoft.com/office/drawing/2014/main" id="{19C9939D-C04A-17BB-0978-6E837147CB91}"/>
                  </a:ext>
                </a:extLst>
              </p14:cNvPr>
              <p14:cNvContentPartPr/>
              <p14:nvPr/>
            </p14:nvContentPartPr>
            <p14:xfrm>
              <a:off x="4217729" y="5648565"/>
              <a:ext cx="170640" cy="63720"/>
            </p14:xfrm>
          </p:contentPart>
        </mc:Choice>
        <mc:Fallback xmlns="">
          <p:pic>
            <p:nvPicPr>
              <p:cNvPr id="139" name="墨迹 138">
                <a:extLst>
                  <a:ext uri="{FF2B5EF4-FFF2-40B4-BE49-F238E27FC236}">
                    <a16:creationId xmlns:a16="http://schemas.microsoft.com/office/drawing/2014/main" id="{19C9939D-C04A-17BB-0978-6E837147CB91}"/>
                  </a:ext>
                </a:extLst>
              </p:cNvPr>
              <p:cNvPicPr/>
              <p:nvPr/>
            </p:nvPicPr>
            <p:blipFill>
              <a:blip r:embed="rId65"/>
              <a:stretch>
                <a:fillRect/>
              </a:stretch>
            </p:blipFill>
            <p:spPr>
              <a:xfrm>
                <a:off x="4206929" y="5637765"/>
                <a:ext cx="19188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40" name="墨迹 139">
                <a:extLst>
                  <a:ext uri="{FF2B5EF4-FFF2-40B4-BE49-F238E27FC236}">
                    <a16:creationId xmlns:a16="http://schemas.microsoft.com/office/drawing/2014/main" id="{42579D5C-83D7-652C-4FA6-167A8097EF46}"/>
                  </a:ext>
                </a:extLst>
              </p14:cNvPr>
              <p14:cNvContentPartPr/>
              <p14:nvPr/>
            </p14:nvContentPartPr>
            <p14:xfrm>
              <a:off x="3249329" y="5567565"/>
              <a:ext cx="135360" cy="173160"/>
            </p14:xfrm>
          </p:contentPart>
        </mc:Choice>
        <mc:Fallback xmlns="">
          <p:pic>
            <p:nvPicPr>
              <p:cNvPr id="140" name="墨迹 139">
                <a:extLst>
                  <a:ext uri="{FF2B5EF4-FFF2-40B4-BE49-F238E27FC236}">
                    <a16:creationId xmlns:a16="http://schemas.microsoft.com/office/drawing/2014/main" id="{42579D5C-83D7-652C-4FA6-167A8097EF46}"/>
                  </a:ext>
                </a:extLst>
              </p:cNvPr>
              <p:cNvPicPr/>
              <p:nvPr/>
            </p:nvPicPr>
            <p:blipFill>
              <a:blip r:embed="rId67"/>
              <a:stretch>
                <a:fillRect/>
              </a:stretch>
            </p:blipFill>
            <p:spPr>
              <a:xfrm>
                <a:off x="3238529" y="5556765"/>
                <a:ext cx="156600" cy="19440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43" name="墨迹 142">
                <a:extLst>
                  <a:ext uri="{FF2B5EF4-FFF2-40B4-BE49-F238E27FC236}">
                    <a16:creationId xmlns:a16="http://schemas.microsoft.com/office/drawing/2014/main" id="{3C563D0D-6F72-5498-0825-767CE1A2FD78}"/>
                  </a:ext>
                </a:extLst>
              </p14:cNvPr>
              <p14:cNvContentPartPr/>
              <p14:nvPr/>
            </p14:nvContentPartPr>
            <p14:xfrm>
              <a:off x="3468780" y="5590695"/>
              <a:ext cx="674280" cy="181800"/>
            </p14:xfrm>
          </p:contentPart>
        </mc:Choice>
        <mc:Fallback xmlns="">
          <p:pic>
            <p:nvPicPr>
              <p:cNvPr id="143" name="墨迹 142">
                <a:extLst>
                  <a:ext uri="{FF2B5EF4-FFF2-40B4-BE49-F238E27FC236}">
                    <a16:creationId xmlns:a16="http://schemas.microsoft.com/office/drawing/2014/main" id="{3C563D0D-6F72-5498-0825-767CE1A2FD78}"/>
                  </a:ext>
                </a:extLst>
              </p:cNvPr>
              <p:cNvPicPr/>
              <p:nvPr/>
            </p:nvPicPr>
            <p:blipFill>
              <a:blip r:embed="rId69"/>
              <a:stretch>
                <a:fillRect/>
              </a:stretch>
            </p:blipFill>
            <p:spPr>
              <a:xfrm>
                <a:off x="3457980" y="5579874"/>
                <a:ext cx="695520" cy="203082"/>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146" name="墨迹 145">
                <a:extLst>
                  <a:ext uri="{FF2B5EF4-FFF2-40B4-BE49-F238E27FC236}">
                    <a16:creationId xmlns:a16="http://schemas.microsoft.com/office/drawing/2014/main" id="{84D71A47-A068-90BB-EC56-2BF01AAC7E84}"/>
                  </a:ext>
                </a:extLst>
              </p14:cNvPr>
              <p14:cNvContentPartPr/>
              <p14:nvPr/>
            </p14:nvContentPartPr>
            <p14:xfrm>
              <a:off x="3639420" y="5596455"/>
              <a:ext cx="278640" cy="179280"/>
            </p14:xfrm>
          </p:contentPart>
        </mc:Choice>
        <mc:Fallback xmlns="">
          <p:pic>
            <p:nvPicPr>
              <p:cNvPr id="146" name="墨迹 145">
                <a:extLst>
                  <a:ext uri="{FF2B5EF4-FFF2-40B4-BE49-F238E27FC236}">
                    <a16:creationId xmlns:a16="http://schemas.microsoft.com/office/drawing/2014/main" id="{84D71A47-A068-90BB-EC56-2BF01AAC7E84}"/>
                  </a:ext>
                </a:extLst>
              </p:cNvPr>
              <p:cNvPicPr/>
              <p:nvPr/>
            </p:nvPicPr>
            <p:blipFill>
              <a:blip r:embed="rId71"/>
              <a:stretch>
                <a:fillRect/>
              </a:stretch>
            </p:blipFill>
            <p:spPr>
              <a:xfrm>
                <a:off x="3628634" y="5585633"/>
                <a:ext cx="299853" cy="200563"/>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153" name="墨迹 152">
                <a:extLst>
                  <a:ext uri="{FF2B5EF4-FFF2-40B4-BE49-F238E27FC236}">
                    <a16:creationId xmlns:a16="http://schemas.microsoft.com/office/drawing/2014/main" id="{5C224580-4E60-8604-C197-C836EBBE218D}"/>
                  </a:ext>
                </a:extLst>
              </p14:cNvPr>
              <p14:cNvContentPartPr/>
              <p14:nvPr/>
            </p14:nvContentPartPr>
            <p14:xfrm>
              <a:off x="3375989" y="5787748"/>
              <a:ext cx="848520" cy="200160"/>
            </p14:xfrm>
          </p:contentPart>
        </mc:Choice>
        <mc:Fallback xmlns="">
          <p:pic>
            <p:nvPicPr>
              <p:cNvPr id="153" name="墨迹 152">
                <a:extLst>
                  <a:ext uri="{FF2B5EF4-FFF2-40B4-BE49-F238E27FC236}">
                    <a16:creationId xmlns:a16="http://schemas.microsoft.com/office/drawing/2014/main" id="{5C224580-4E60-8604-C197-C836EBBE218D}"/>
                  </a:ext>
                </a:extLst>
              </p:cNvPr>
              <p:cNvPicPr/>
              <p:nvPr/>
            </p:nvPicPr>
            <p:blipFill>
              <a:blip r:embed="rId73"/>
              <a:stretch>
                <a:fillRect/>
              </a:stretch>
            </p:blipFill>
            <p:spPr>
              <a:xfrm>
                <a:off x="3365189" y="5776948"/>
                <a:ext cx="869760" cy="22140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154" name="墨迹 153">
                <a:extLst>
                  <a:ext uri="{FF2B5EF4-FFF2-40B4-BE49-F238E27FC236}">
                    <a16:creationId xmlns:a16="http://schemas.microsoft.com/office/drawing/2014/main" id="{7E70805E-1DA6-4DA9-C230-8A65EBEE4FDA}"/>
                  </a:ext>
                </a:extLst>
              </p14:cNvPr>
              <p14:cNvContentPartPr/>
              <p14:nvPr/>
            </p14:nvContentPartPr>
            <p14:xfrm>
              <a:off x="3428189" y="5321908"/>
              <a:ext cx="781560" cy="232200"/>
            </p14:xfrm>
          </p:contentPart>
        </mc:Choice>
        <mc:Fallback xmlns="">
          <p:pic>
            <p:nvPicPr>
              <p:cNvPr id="154" name="墨迹 153">
                <a:extLst>
                  <a:ext uri="{FF2B5EF4-FFF2-40B4-BE49-F238E27FC236}">
                    <a16:creationId xmlns:a16="http://schemas.microsoft.com/office/drawing/2014/main" id="{7E70805E-1DA6-4DA9-C230-8A65EBEE4FDA}"/>
                  </a:ext>
                </a:extLst>
              </p:cNvPr>
              <p:cNvPicPr/>
              <p:nvPr/>
            </p:nvPicPr>
            <p:blipFill>
              <a:blip r:embed="rId75"/>
              <a:stretch>
                <a:fillRect/>
              </a:stretch>
            </p:blipFill>
            <p:spPr>
              <a:xfrm>
                <a:off x="3417394" y="5311108"/>
                <a:ext cx="802790" cy="25344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157" name="墨迹 156">
                <a:extLst>
                  <a:ext uri="{FF2B5EF4-FFF2-40B4-BE49-F238E27FC236}">
                    <a16:creationId xmlns:a16="http://schemas.microsoft.com/office/drawing/2014/main" id="{E1F6F2D4-A0C3-E7FE-6ECF-CF94AB84964E}"/>
                  </a:ext>
                </a:extLst>
              </p14:cNvPr>
              <p14:cNvContentPartPr/>
              <p14:nvPr/>
            </p14:nvContentPartPr>
            <p14:xfrm>
              <a:off x="3666869" y="5893948"/>
              <a:ext cx="328320" cy="172800"/>
            </p14:xfrm>
          </p:contentPart>
        </mc:Choice>
        <mc:Fallback xmlns="">
          <p:pic>
            <p:nvPicPr>
              <p:cNvPr id="157" name="墨迹 156">
                <a:extLst>
                  <a:ext uri="{FF2B5EF4-FFF2-40B4-BE49-F238E27FC236}">
                    <a16:creationId xmlns:a16="http://schemas.microsoft.com/office/drawing/2014/main" id="{E1F6F2D4-A0C3-E7FE-6ECF-CF94AB84964E}"/>
                  </a:ext>
                </a:extLst>
              </p:cNvPr>
              <p:cNvPicPr/>
              <p:nvPr/>
            </p:nvPicPr>
            <p:blipFill>
              <a:blip r:embed="rId77"/>
              <a:stretch>
                <a:fillRect/>
              </a:stretch>
            </p:blipFill>
            <p:spPr>
              <a:xfrm>
                <a:off x="3656069" y="5883148"/>
                <a:ext cx="34956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166" name="墨迹 165">
                <a:extLst>
                  <a:ext uri="{FF2B5EF4-FFF2-40B4-BE49-F238E27FC236}">
                    <a16:creationId xmlns:a16="http://schemas.microsoft.com/office/drawing/2014/main" id="{7B7B445F-8115-BE75-AABF-53BF69B06603}"/>
                  </a:ext>
                </a:extLst>
              </p14:cNvPr>
              <p14:cNvContentPartPr/>
              <p14:nvPr/>
            </p14:nvContentPartPr>
            <p14:xfrm>
              <a:off x="3277349" y="5824828"/>
              <a:ext cx="1087560" cy="594360"/>
            </p14:xfrm>
          </p:contentPart>
        </mc:Choice>
        <mc:Fallback xmlns="">
          <p:pic>
            <p:nvPicPr>
              <p:cNvPr id="166" name="墨迹 165">
                <a:extLst>
                  <a:ext uri="{FF2B5EF4-FFF2-40B4-BE49-F238E27FC236}">
                    <a16:creationId xmlns:a16="http://schemas.microsoft.com/office/drawing/2014/main" id="{7B7B445F-8115-BE75-AABF-53BF69B06603}"/>
                  </a:ext>
                </a:extLst>
              </p:cNvPr>
              <p:cNvPicPr/>
              <p:nvPr/>
            </p:nvPicPr>
            <p:blipFill>
              <a:blip r:embed="rId79"/>
              <a:stretch>
                <a:fillRect/>
              </a:stretch>
            </p:blipFill>
            <p:spPr>
              <a:xfrm>
                <a:off x="3266549" y="5814035"/>
                <a:ext cx="1108800" cy="615587"/>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167" name="墨迹 166">
                <a:extLst>
                  <a:ext uri="{FF2B5EF4-FFF2-40B4-BE49-F238E27FC236}">
                    <a16:creationId xmlns:a16="http://schemas.microsoft.com/office/drawing/2014/main" id="{5CE6CD97-A051-6DFD-557F-0B953A3D543A}"/>
                  </a:ext>
                </a:extLst>
              </p14:cNvPr>
              <p14:cNvContentPartPr/>
              <p14:nvPr/>
            </p14:nvContentPartPr>
            <p14:xfrm>
              <a:off x="3297149" y="5013748"/>
              <a:ext cx="1134360" cy="515520"/>
            </p14:xfrm>
          </p:contentPart>
        </mc:Choice>
        <mc:Fallback xmlns="">
          <p:pic>
            <p:nvPicPr>
              <p:cNvPr id="167" name="墨迹 166">
                <a:extLst>
                  <a:ext uri="{FF2B5EF4-FFF2-40B4-BE49-F238E27FC236}">
                    <a16:creationId xmlns:a16="http://schemas.microsoft.com/office/drawing/2014/main" id="{5CE6CD97-A051-6DFD-557F-0B953A3D543A}"/>
                  </a:ext>
                </a:extLst>
              </p:cNvPr>
              <p:cNvPicPr/>
              <p:nvPr/>
            </p:nvPicPr>
            <p:blipFill>
              <a:blip r:embed="rId81"/>
              <a:stretch>
                <a:fillRect/>
              </a:stretch>
            </p:blipFill>
            <p:spPr>
              <a:xfrm>
                <a:off x="3286349" y="5002956"/>
                <a:ext cx="1155600" cy="536745"/>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73" name="墨迹 172">
                <a:extLst>
                  <a:ext uri="{FF2B5EF4-FFF2-40B4-BE49-F238E27FC236}">
                    <a16:creationId xmlns:a16="http://schemas.microsoft.com/office/drawing/2014/main" id="{17465C95-38CC-446C-2AA2-B325CFA3E030}"/>
                  </a:ext>
                </a:extLst>
              </p14:cNvPr>
              <p14:cNvContentPartPr/>
              <p14:nvPr/>
            </p14:nvContentPartPr>
            <p14:xfrm>
              <a:off x="3220829" y="4582108"/>
              <a:ext cx="1223280" cy="1039680"/>
            </p14:xfrm>
          </p:contentPart>
        </mc:Choice>
        <mc:Fallback xmlns="">
          <p:pic>
            <p:nvPicPr>
              <p:cNvPr id="173" name="墨迹 172">
                <a:extLst>
                  <a:ext uri="{FF2B5EF4-FFF2-40B4-BE49-F238E27FC236}">
                    <a16:creationId xmlns:a16="http://schemas.microsoft.com/office/drawing/2014/main" id="{17465C95-38CC-446C-2AA2-B325CFA3E030}"/>
                  </a:ext>
                </a:extLst>
              </p:cNvPr>
              <p:cNvPicPr/>
              <p:nvPr/>
            </p:nvPicPr>
            <p:blipFill>
              <a:blip r:embed="rId83"/>
              <a:stretch>
                <a:fillRect/>
              </a:stretch>
            </p:blipFill>
            <p:spPr>
              <a:xfrm>
                <a:off x="3210029" y="4571304"/>
                <a:ext cx="1244520" cy="1060927"/>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177" name="墨迹 176">
                <a:extLst>
                  <a:ext uri="{FF2B5EF4-FFF2-40B4-BE49-F238E27FC236}">
                    <a16:creationId xmlns:a16="http://schemas.microsoft.com/office/drawing/2014/main" id="{4B9EFA3C-ACAE-17BD-F879-8C035643C04A}"/>
                  </a:ext>
                </a:extLst>
              </p14:cNvPr>
              <p14:cNvContentPartPr/>
              <p14:nvPr/>
            </p14:nvContentPartPr>
            <p14:xfrm>
              <a:off x="3242789" y="5780548"/>
              <a:ext cx="1188720" cy="959400"/>
            </p14:xfrm>
          </p:contentPart>
        </mc:Choice>
        <mc:Fallback xmlns="">
          <p:pic>
            <p:nvPicPr>
              <p:cNvPr id="177" name="墨迹 176">
                <a:extLst>
                  <a:ext uri="{FF2B5EF4-FFF2-40B4-BE49-F238E27FC236}">
                    <a16:creationId xmlns:a16="http://schemas.microsoft.com/office/drawing/2014/main" id="{4B9EFA3C-ACAE-17BD-F879-8C035643C04A}"/>
                  </a:ext>
                </a:extLst>
              </p:cNvPr>
              <p:cNvPicPr/>
              <p:nvPr/>
            </p:nvPicPr>
            <p:blipFill>
              <a:blip r:embed="rId85"/>
              <a:stretch>
                <a:fillRect/>
              </a:stretch>
            </p:blipFill>
            <p:spPr>
              <a:xfrm>
                <a:off x="3231989" y="5769748"/>
                <a:ext cx="1209960" cy="98064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180" name="墨迹 179">
                <a:extLst>
                  <a:ext uri="{FF2B5EF4-FFF2-40B4-BE49-F238E27FC236}">
                    <a16:creationId xmlns:a16="http://schemas.microsoft.com/office/drawing/2014/main" id="{3E91BEC9-74CB-10D5-54DB-E6CAA45E45FF}"/>
                  </a:ext>
                </a:extLst>
              </p14:cNvPr>
              <p14:cNvContentPartPr/>
              <p14:nvPr/>
            </p14:nvContentPartPr>
            <p14:xfrm>
              <a:off x="2848589" y="5028508"/>
              <a:ext cx="325800" cy="567360"/>
            </p14:xfrm>
          </p:contentPart>
        </mc:Choice>
        <mc:Fallback xmlns="">
          <p:pic>
            <p:nvPicPr>
              <p:cNvPr id="180" name="墨迹 179">
                <a:extLst>
                  <a:ext uri="{FF2B5EF4-FFF2-40B4-BE49-F238E27FC236}">
                    <a16:creationId xmlns:a16="http://schemas.microsoft.com/office/drawing/2014/main" id="{3E91BEC9-74CB-10D5-54DB-E6CAA45E45FF}"/>
                  </a:ext>
                </a:extLst>
              </p:cNvPr>
              <p:cNvPicPr/>
              <p:nvPr/>
            </p:nvPicPr>
            <p:blipFill>
              <a:blip r:embed="rId87"/>
              <a:stretch>
                <a:fillRect/>
              </a:stretch>
            </p:blipFill>
            <p:spPr>
              <a:xfrm>
                <a:off x="2834189" y="5014117"/>
                <a:ext cx="354240" cy="595782"/>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185" name="墨迹 184">
                <a:extLst>
                  <a:ext uri="{FF2B5EF4-FFF2-40B4-BE49-F238E27FC236}">
                    <a16:creationId xmlns:a16="http://schemas.microsoft.com/office/drawing/2014/main" id="{C1347AE9-81E5-597C-4096-90B267737BF2}"/>
                  </a:ext>
                </a:extLst>
              </p14:cNvPr>
              <p14:cNvContentPartPr/>
              <p14:nvPr/>
            </p14:nvContentPartPr>
            <p14:xfrm>
              <a:off x="4505669" y="4919788"/>
              <a:ext cx="401760" cy="663480"/>
            </p14:xfrm>
          </p:contentPart>
        </mc:Choice>
        <mc:Fallback xmlns="">
          <p:pic>
            <p:nvPicPr>
              <p:cNvPr id="185" name="墨迹 184">
                <a:extLst>
                  <a:ext uri="{FF2B5EF4-FFF2-40B4-BE49-F238E27FC236}">
                    <a16:creationId xmlns:a16="http://schemas.microsoft.com/office/drawing/2014/main" id="{C1347AE9-81E5-597C-4096-90B267737BF2}"/>
                  </a:ext>
                </a:extLst>
              </p:cNvPr>
              <p:cNvPicPr/>
              <p:nvPr/>
            </p:nvPicPr>
            <p:blipFill>
              <a:blip r:embed="rId89"/>
              <a:stretch>
                <a:fillRect/>
              </a:stretch>
            </p:blipFill>
            <p:spPr>
              <a:xfrm>
                <a:off x="4494879" y="4908988"/>
                <a:ext cx="422981" cy="68472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90" name="墨迹 189">
                <a:extLst>
                  <a:ext uri="{FF2B5EF4-FFF2-40B4-BE49-F238E27FC236}">
                    <a16:creationId xmlns:a16="http://schemas.microsoft.com/office/drawing/2014/main" id="{8F99B996-A1AE-1D0E-7F3B-4B66F3A38659}"/>
                  </a:ext>
                </a:extLst>
              </p14:cNvPr>
              <p14:cNvContentPartPr/>
              <p14:nvPr/>
            </p14:nvContentPartPr>
            <p14:xfrm>
              <a:off x="2942189" y="5472388"/>
              <a:ext cx="244440" cy="843480"/>
            </p14:xfrm>
          </p:contentPart>
        </mc:Choice>
        <mc:Fallback xmlns="">
          <p:pic>
            <p:nvPicPr>
              <p:cNvPr id="190" name="墨迹 189">
                <a:extLst>
                  <a:ext uri="{FF2B5EF4-FFF2-40B4-BE49-F238E27FC236}">
                    <a16:creationId xmlns:a16="http://schemas.microsoft.com/office/drawing/2014/main" id="{8F99B996-A1AE-1D0E-7F3B-4B66F3A38659}"/>
                  </a:ext>
                </a:extLst>
              </p:cNvPr>
              <p:cNvPicPr/>
              <p:nvPr/>
            </p:nvPicPr>
            <p:blipFill>
              <a:blip r:embed="rId91"/>
              <a:stretch>
                <a:fillRect/>
              </a:stretch>
            </p:blipFill>
            <p:spPr>
              <a:xfrm>
                <a:off x="2927789" y="5457988"/>
                <a:ext cx="272880" cy="87192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96" name="墨迹 195">
                <a:extLst>
                  <a:ext uri="{FF2B5EF4-FFF2-40B4-BE49-F238E27FC236}">
                    <a16:creationId xmlns:a16="http://schemas.microsoft.com/office/drawing/2014/main" id="{92C1E5F6-2B46-2EC4-AD24-7D737552008C}"/>
                  </a:ext>
                </a:extLst>
              </p14:cNvPr>
              <p14:cNvContentPartPr/>
              <p14:nvPr/>
            </p14:nvContentPartPr>
            <p14:xfrm>
              <a:off x="4453469" y="5787748"/>
              <a:ext cx="286200" cy="631440"/>
            </p14:xfrm>
          </p:contentPart>
        </mc:Choice>
        <mc:Fallback xmlns="">
          <p:pic>
            <p:nvPicPr>
              <p:cNvPr id="196" name="墨迹 195">
                <a:extLst>
                  <a:ext uri="{FF2B5EF4-FFF2-40B4-BE49-F238E27FC236}">
                    <a16:creationId xmlns:a16="http://schemas.microsoft.com/office/drawing/2014/main" id="{92C1E5F6-2B46-2EC4-AD24-7D737552008C}"/>
                  </a:ext>
                </a:extLst>
              </p:cNvPr>
              <p:cNvPicPr/>
              <p:nvPr/>
            </p:nvPicPr>
            <p:blipFill>
              <a:blip r:embed="rId93"/>
              <a:stretch>
                <a:fillRect/>
              </a:stretch>
            </p:blipFill>
            <p:spPr>
              <a:xfrm>
                <a:off x="4439069" y="5773348"/>
                <a:ext cx="314640" cy="65988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200" name="墨迹 199">
                <a:extLst>
                  <a:ext uri="{FF2B5EF4-FFF2-40B4-BE49-F238E27FC236}">
                    <a16:creationId xmlns:a16="http://schemas.microsoft.com/office/drawing/2014/main" id="{3ECB1572-07C9-156E-C8AC-AB689AB9229C}"/>
                  </a:ext>
                </a:extLst>
              </p14:cNvPr>
              <p14:cNvContentPartPr/>
              <p14:nvPr/>
            </p14:nvContentPartPr>
            <p14:xfrm>
              <a:off x="6412676" y="3331980"/>
              <a:ext cx="1905480" cy="785520"/>
            </p14:xfrm>
          </p:contentPart>
        </mc:Choice>
        <mc:Fallback xmlns="">
          <p:pic>
            <p:nvPicPr>
              <p:cNvPr id="200" name="墨迹 199">
                <a:extLst>
                  <a:ext uri="{FF2B5EF4-FFF2-40B4-BE49-F238E27FC236}">
                    <a16:creationId xmlns:a16="http://schemas.microsoft.com/office/drawing/2014/main" id="{3ECB1572-07C9-156E-C8AC-AB689AB9229C}"/>
                  </a:ext>
                </a:extLst>
              </p:cNvPr>
              <p:cNvPicPr/>
              <p:nvPr/>
            </p:nvPicPr>
            <p:blipFill>
              <a:blip r:embed="rId95"/>
              <a:stretch>
                <a:fillRect/>
              </a:stretch>
            </p:blipFill>
            <p:spPr>
              <a:xfrm>
                <a:off x="6401874" y="3321180"/>
                <a:ext cx="1926724" cy="80676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202" name="墨迹 201">
                <a:extLst>
                  <a:ext uri="{FF2B5EF4-FFF2-40B4-BE49-F238E27FC236}">
                    <a16:creationId xmlns:a16="http://schemas.microsoft.com/office/drawing/2014/main" id="{29D78DB3-8E9A-269C-F4E7-C3B7F5FA0F7C}"/>
                  </a:ext>
                </a:extLst>
              </p14:cNvPr>
              <p14:cNvContentPartPr/>
              <p14:nvPr/>
            </p14:nvContentPartPr>
            <p14:xfrm>
              <a:off x="6444716" y="3398220"/>
              <a:ext cx="1892160" cy="650160"/>
            </p14:xfrm>
          </p:contentPart>
        </mc:Choice>
        <mc:Fallback xmlns="">
          <p:pic>
            <p:nvPicPr>
              <p:cNvPr id="202" name="墨迹 201">
                <a:extLst>
                  <a:ext uri="{FF2B5EF4-FFF2-40B4-BE49-F238E27FC236}">
                    <a16:creationId xmlns:a16="http://schemas.microsoft.com/office/drawing/2014/main" id="{29D78DB3-8E9A-269C-F4E7-C3B7F5FA0F7C}"/>
                  </a:ext>
                </a:extLst>
              </p:cNvPr>
              <p:cNvPicPr/>
              <p:nvPr/>
            </p:nvPicPr>
            <p:blipFill>
              <a:blip r:embed="rId97"/>
              <a:stretch>
                <a:fillRect/>
              </a:stretch>
            </p:blipFill>
            <p:spPr>
              <a:xfrm>
                <a:off x="6433916" y="3387420"/>
                <a:ext cx="1913400" cy="67140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205" name="墨迹 204">
                <a:extLst>
                  <a:ext uri="{FF2B5EF4-FFF2-40B4-BE49-F238E27FC236}">
                    <a16:creationId xmlns:a16="http://schemas.microsoft.com/office/drawing/2014/main" id="{5A3FDC85-71BD-76C6-0EC0-77E966819891}"/>
                  </a:ext>
                </a:extLst>
              </p14:cNvPr>
              <p14:cNvContentPartPr/>
              <p14:nvPr/>
            </p14:nvContentPartPr>
            <p14:xfrm>
              <a:off x="6608156" y="3628260"/>
              <a:ext cx="238680" cy="354600"/>
            </p14:xfrm>
          </p:contentPart>
        </mc:Choice>
        <mc:Fallback xmlns="">
          <p:pic>
            <p:nvPicPr>
              <p:cNvPr id="205" name="墨迹 204">
                <a:extLst>
                  <a:ext uri="{FF2B5EF4-FFF2-40B4-BE49-F238E27FC236}">
                    <a16:creationId xmlns:a16="http://schemas.microsoft.com/office/drawing/2014/main" id="{5A3FDC85-71BD-76C6-0EC0-77E966819891}"/>
                  </a:ext>
                </a:extLst>
              </p:cNvPr>
              <p:cNvPicPr/>
              <p:nvPr/>
            </p:nvPicPr>
            <p:blipFill>
              <a:blip r:embed="rId99"/>
              <a:stretch>
                <a:fillRect/>
              </a:stretch>
            </p:blipFill>
            <p:spPr>
              <a:xfrm>
                <a:off x="6597356" y="3617460"/>
                <a:ext cx="259920" cy="37584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208" name="墨迹 207">
                <a:extLst>
                  <a:ext uri="{FF2B5EF4-FFF2-40B4-BE49-F238E27FC236}">
                    <a16:creationId xmlns:a16="http://schemas.microsoft.com/office/drawing/2014/main" id="{3372D9A2-C980-B50D-4920-A0416EA4BF0C}"/>
                  </a:ext>
                </a:extLst>
              </p14:cNvPr>
              <p14:cNvContentPartPr/>
              <p14:nvPr/>
            </p14:nvContentPartPr>
            <p14:xfrm>
              <a:off x="8279996" y="3124620"/>
              <a:ext cx="1873080" cy="786240"/>
            </p14:xfrm>
          </p:contentPart>
        </mc:Choice>
        <mc:Fallback xmlns="">
          <p:pic>
            <p:nvPicPr>
              <p:cNvPr id="208" name="墨迹 207">
                <a:extLst>
                  <a:ext uri="{FF2B5EF4-FFF2-40B4-BE49-F238E27FC236}">
                    <a16:creationId xmlns:a16="http://schemas.microsoft.com/office/drawing/2014/main" id="{3372D9A2-C980-B50D-4920-A0416EA4BF0C}"/>
                  </a:ext>
                </a:extLst>
              </p:cNvPr>
              <p:cNvPicPr/>
              <p:nvPr/>
            </p:nvPicPr>
            <p:blipFill>
              <a:blip r:embed="rId101"/>
              <a:stretch>
                <a:fillRect/>
              </a:stretch>
            </p:blipFill>
            <p:spPr>
              <a:xfrm>
                <a:off x="8269198" y="3113820"/>
                <a:ext cx="1894316" cy="80748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211" name="墨迹 210">
                <a:extLst>
                  <a:ext uri="{FF2B5EF4-FFF2-40B4-BE49-F238E27FC236}">
                    <a16:creationId xmlns:a16="http://schemas.microsoft.com/office/drawing/2014/main" id="{4635FA1A-5ADD-FE24-D12E-65ACF71D8A32}"/>
                  </a:ext>
                </a:extLst>
              </p14:cNvPr>
              <p14:cNvContentPartPr/>
              <p14:nvPr/>
            </p14:nvContentPartPr>
            <p14:xfrm>
              <a:off x="8317796" y="3168540"/>
              <a:ext cx="1817280" cy="729720"/>
            </p14:xfrm>
          </p:contentPart>
        </mc:Choice>
        <mc:Fallback xmlns="">
          <p:pic>
            <p:nvPicPr>
              <p:cNvPr id="211" name="墨迹 210">
                <a:extLst>
                  <a:ext uri="{FF2B5EF4-FFF2-40B4-BE49-F238E27FC236}">
                    <a16:creationId xmlns:a16="http://schemas.microsoft.com/office/drawing/2014/main" id="{4635FA1A-5ADD-FE24-D12E-65ACF71D8A32}"/>
                  </a:ext>
                </a:extLst>
              </p:cNvPr>
              <p:cNvPicPr/>
              <p:nvPr/>
            </p:nvPicPr>
            <p:blipFill>
              <a:blip r:embed="rId103"/>
              <a:stretch>
                <a:fillRect/>
              </a:stretch>
            </p:blipFill>
            <p:spPr>
              <a:xfrm>
                <a:off x="8306996" y="3157740"/>
                <a:ext cx="1838520" cy="75096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212" name="墨迹 211">
                <a:extLst>
                  <a:ext uri="{FF2B5EF4-FFF2-40B4-BE49-F238E27FC236}">
                    <a16:creationId xmlns:a16="http://schemas.microsoft.com/office/drawing/2014/main" id="{CE902B2E-E3B4-977B-30C1-0F576AF1C425}"/>
                  </a:ext>
                </a:extLst>
              </p14:cNvPr>
              <p14:cNvContentPartPr/>
              <p14:nvPr/>
            </p14:nvContentPartPr>
            <p14:xfrm>
              <a:off x="8343716" y="3130020"/>
              <a:ext cx="1857240" cy="714240"/>
            </p14:xfrm>
          </p:contentPart>
        </mc:Choice>
        <mc:Fallback xmlns="">
          <p:pic>
            <p:nvPicPr>
              <p:cNvPr id="212" name="墨迹 211">
                <a:extLst>
                  <a:ext uri="{FF2B5EF4-FFF2-40B4-BE49-F238E27FC236}">
                    <a16:creationId xmlns:a16="http://schemas.microsoft.com/office/drawing/2014/main" id="{CE902B2E-E3B4-977B-30C1-0F576AF1C425}"/>
                  </a:ext>
                </a:extLst>
              </p:cNvPr>
              <p:cNvPicPr/>
              <p:nvPr/>
            </p:nvPicPr>
            <p:blipFill>
              <a:blip r:embed="rId105"/>
              <a:stretch>
                <a:fillRect/>
              </a:stretch>
            </p:blipFill>
            <p:spPr>
              <a:xfrm>
                <a:off x="8332916" y="3119220"/>
                <a:ext cx="1878480" cy="73548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213" name="墨迹 212">
                <a:extLst>
                  <a:ext uri="{FF2B5EF4-FFF2-40B4-BE49-F238E27FC236}">
                    <a16:creationId xmlns:a16="http://schemas.microsoft.com/office/drawing/2014/main" id="{41F2FF59-1911-8BA3-4FFF-5E3D3CB10F43}"/>
                  </a:ext>
                </a:extLst>
              </p14:cNvPr>
              <p14:cNvContentPartPr/>
              <p14:nvPr/>
            </p14:nvContentPartPr>
            <p14:xfrm>
              <a:off x="9782636" y="3275460"/>
              <a:ext cx="189000" cy="383760"/>
            </p14:xfrm>
          </p:contentPart>
        </mc:Choice>
        <mc:Fallback xmlns="">
          <p:pic>
            <p:nvPicPr>
              <p:cNvPr id="213" name="墨迹 212">
                <a:extLst>
                  <a:ext uri="{FF2B5EF4-FFF2-40B4-BE49-F238E27FC236}">
                    <a16:creationId xmlns:a16="http://schemas.microsoft.com/office/drawing/2014/main" id="{41F2FF59-1911-8BA3-4FFF-5E3D3CB10F43}"/>
                  </a:ext>
                </a:extLst>
              </p:cNvPr>
              <p:cNvPicPr/>
              <p:nvPr/>
            </p:nvPicPr>
            <p:blipFill>
              <a:blip r:embed="rId107"/>
              <a:stretch>
                <a:fillRect/>
              </a:stretch>
            </p:blipFill>
            <p:spPr>
              <a:xfrm>
                <a:off x="9771836" y="3264670"/>
                <a:ext cx="210240" cy="40498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216" name="墨迹 215">
                <a:extLst>
                  <a:ext uri="{FF2B5EF4-FFF2-40B4-BE49-F238E27FC236}">
                    <a16:creationId xmlns:a16="http://schemas.microsoft.com/office/drawing/2014/main" id="{DA800BFC-7DE7-271C-7812-2F381E9F8C7D}"/>
                  </a:ext>
                </a:extLst>
              </p14:cNvPr>
              <p14:cNvContentPartPr/>
              <p14:nvPr/>
            </p14:nvContentPartPr>
            <p14:xfrm>
              <a:off x="6192716" y="2916900"/>
              <a:ext cx="4294440" cy="1452600"/>
            </p14:xfrm>
          </p:contentPart>
        </mc:Choice>
        <mc:Fallback xmlns="">
          <p:pic>
            <p:nvPicPr>
              <p:cNvPr id="216" name="墨迹 215">
                <a:extLst>
                  <a:ext uri="{FF2B5EF4-FFF2-40B4-BE49-F238E27FC236}">
                    <a16:creationId xmlns:a16="http://schemas.microsoft.com/office/drawing/2014/main" id="{DA800BFC-7DE7-271C-7812-2F381E9F8C7D}"/>
                  </a:ext>
                </a:extLst>
              </p:cNvPr>
              <p:cNvPicPr/>
              <p:nvPr/>
            </p:nvPicPr>
            <p:blipFill>
              <a:blip r:embed="rId109"/>
              <a:stretch>
                <a:fillRect/>
              </a:stretch>
            </p:blipFill>
            <p:spPr>
              <a:xfrm>
                <a:off x="6181916" y="2906100"/>
                <a:ext cx="4315680" cy="147384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219" name="墨迹 218">
                <a:extLst>
                  <a:ext uri="{FF2B5EF4-FFF2-40B4-BE49-F238E27FC236}">
                    <a16:creationId xmlns:a16="http://schemas.microsoft.com/office/drawing/2014/main" id="{EB319751-A61F-16EC-D103-2FFAB6727317}"/>
                  </a:ext>
                </a:extLst>
              </p14:cNvPr>
              <p14:cNvContentPartPr/>
              <p14:nvPr/>
            </p14:nvContentPartPr>
            <p14:xfrm>
              <a:off x="5871956" y="2458260"/>
              <a:ext cx="5369400" cy="2471040"/>
            </p14:xfrm>
          </p:contentPart>
        </mc:Choice>
        <mc:Fallback xmlns="">
          <p:pic>
            <p:nvPicPr>
              <p:cNvPr id="219" name="墨迹 218">
                <a:extLst>
                  <a:ext uri="{FF2B5EF4-FFF2-40B4-BE49-F238E27FC236}">
                    <a16:creationId xmlns:a16="http://schemas.microsoft.com/office/drawing/2014/main" id="{EB319751-A61F-16EC-D103-2FFAB6727317}"/>
                  </a:ext>
                </a:extLst>
              </p:cNvPr>
              <p:cNvPicPr/>
              <p:nvPr/>
            </p:nvPicPr>
            <p:blipFill>
              <a:blip r:embed="rId111"/>
              <a:stretch>
                <a:fillRect/>
              </a:stretch>
            </p:blipFill>
            <p:spPr>
              <a:xfrm>
                <a:off x="5861156" y="2447462"/>
                <a:ext cx="5390640" cy="2492277"/>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220" name="墨迹 219">
                <a:extLst>
                  <a:ext uri="{FF2B5EF4-FFF2-40B4-BE49-F238E27FC236}">
                    <a16:creationId xmlns:a16="http://schemas.microsoft.com/office/drawing/2014/main" id="{A6302E93-CAB7-963B-A89B-19088CA1C088}"/>
                  </a:ext>
                </a:extLst>
              </p14:cNvPr>
              <p14:cNvContentPartPr/>
              <p14:nvPr/>
            </p14:nvContentPartPr>
            <p14:xfrm>
              <a:off x="5871956" y="3747060"/>
              <a:ext cx="428040" cy="138600"/>
            </p14:xfrm>
          </p:contentPart>
        </mc:Choice>
        <mc:Fallback xmlns="">
          <p:pic>
            <p:nvPicPr>
              <p:cNvPr id="220" name="墨迹 219">
                <a:extLst>
                  <a:ext uri="{FF2B5EF4-FFF2-40B4-BE49-F238E27FC236}">
                    <a16:creationId xmlns:a16="http://schemas.microsoft.com/office/drawing/2014/main" id="{A6302E93-CAB7-963B-A89B-19088CA1C088}"/>
                  </a:ext>
                </a:extLst>
              </p:cNvPr>
              <p:cNvPicPr/>
              <p:nvPr/>
            </p:nvPicPr>
            <p:blipFill>
              <a:blip r:embed="rId113"/>
              <a:stretch>
                <a:fillRect/>
              </a:stretch>
            </p:blipFill>
            <p:spPr>
              <a:xfrm>
                <a:off x="5861147" y="3736260"/>
                <a:ext cx="449298"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223" name="墨迹 222">
                <a:extLst>
                  <a:ext uri="{FF2B5EF4-FFF2-40B4-BE49-F238E27FC236}">
                    <a16:creationId xmlns:a16="http://schemas.microsoft.com/office/drawing/2014/main" id="{9589645A-47CD-A452-513A-448AD4CA21B9}"/>
                  </a:ext>
                </a:extLst>
              </p14:cNvPr>
              <p14:cNvContentPartPr/>
              <p14:nvPr/>
            </p14:nvContentPartPr>
            <p14:xfrm>
              <a:off x="10266836" y="2445660"/>
              <a:ext cx="1496520" cy="1817280"/>
            </p14:xfrm>
          </p:contentPart>
        </mc:Choice>
        <mc:Fallback xmlns="">
          <p:pic>
            <p:nvPicPr>
              <p:cNvPr id="223" name="墨迹 222">
                <a:extLst>
                  <a:ext uri="{FF2B5EF4-FFF2-40B4-BE49-F238E27FC236}">
                    <a16:creationId xmlns:a16="http://schemas.microsoft.com/office/drawing/2014/main" id="{9589645A-47CD-A452-513A-448AD4CA21B9}"/>
                  </a:ext>
                </a:extLst>
              </p:cNvPr>
              <p:cNvPicPr/>
              <p:nvPr/>
            </p:nvPicPr>
            <p:blipFill>
              <a:blip r:embed="rId115"/>
              <a:stretch>
                <a:fillRect/>
              </a:stretch>
            </p:blipFill>
            <p:spPr>
              <a:xfrm>
                <a:off x="10256039" y="2434860"/>
                <a:ext cx="1517755" cy="183852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224" name="墨迹 223">
                <a:extLst>
                  <a:ext uri="{FF2B5EF4-FFF2-40B4-BE49-F238E27FC236}">
                    <a16:creationId xmlns:a16="http://schemas.microsoft.com/office/drawing/2014/main" id="{D067C894-CF8F-9F88-9E3D-72F2B88C107F}"/>
                  </a:ext>
                </a:extLst>
              </p14:cNvPr>
              <p14:cNvContentPartPr/>
              <p14:nvPr/>
            </p14:nvContentPartPr>
            <p14:xfrm>
              <a:off x="7917238" y="2892470"/>
              <a:ext cx="232920" cy="169560"/>
            </p14:xfrm>
          </p:contentPart>
        </mc:Choice>
        <mc:Fallback xmlns="">
          <p:pic>
            <p:nvPicPr>
              <p:cNvPr id="224" name="墨迹 223">
                <a:extLst>
                  <a:ext uri="{FF2B5EF4-FFF2-40B4-BE49-F238E27FC236}">
                    <a16:creationId xmlns:a16="http://schemas.microsoft.com/office/drawing/2014/main" id="{D067C894-CF8F-9F88-9E3D-72F2B88C107F}"/>
                  </a:ext>
                </a:extLst>
              </p:cNvPr>
              <p:cNvPicPr/>
              <p:nvPr/>
            </p:nvPicPr>
            <p:blipFill>
              <a:blip r:embed="rId117"/>
              <a:stretch>
                <a:fillRect/>
              </a:stretch>
            </p:blipFill>
            <p:spPr>
              <a:xfrm>
                <a:off x="7906455" y="2881647"/>
                <a:ext cx="254127" cy="190845"/>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225" name="墨迹 224">
                <a:extLst>
                  <a:ext uri="{FF2B5EF4-FFF2-40B4-BE49-F238E27FC236}">
                    <a16:creationId xmlns:a16="http://schemas.microsoft.com/office/drawing/2014/main" id="{1B604F9D-0834-CB9A-CAB1-6074781758C5}"/>
                  </a:ext>
                </a:extLst>
              </p14:cNvPr>
              <p14:cNvContentPartPr/>
              <p14:nvPr/>
            </p14:nvContentPartPr>
            <p14:xfrm>
              <a:off x="8142598" y="2369030"/>
              <a:ext cx="257040" cy="234000"/>
            </p14:xfrm>
          </p:contentPart>
        </mc:Choice>
        <mc:Fallback xmlns="">
          <p:pic>
            <p:nvPicPr>
              <p:cNvPr id="225" name="墨迹 224">
                <a:extLst>
                  <a:ext uri="{FF2B5EF4-FFF2-40B4-BE49-F238E27FC236}">
                    <a16:creationId xmlns:a16="http://schemas.microsoft.com/office/drawing/2014/main" id="{1B604F9D-0834-CB9A-CAB1-6074781758C5}"/>
                  </a:ext>
                </a:extLst>
              </p:cNvPr>
              <p:cNvPicPr/>
              <p:nvPr/>
            </p:nvPicPr>
            <p:blipFill>
              <a:blip r:embed="rId119"/>
              <a:stretch>
                <a:fillRect/>
              </a:stretch>
            </p:blipFill>
            <p:spPr>
              <a:xfrm>
                <a:off x="8131798" y="2358230"/>
                <a:ext cx="278280" cy="25524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226" name="墨迹 225">
                <a:extLst>
                  <a:ext uri="{FF2B5EF4-FFF2-40B4-BE49-F238E27FC236}">
                    <a16:creationId xmlns:a16="http://schemas.microsoft.com/office/drawing/2014/main" id="{BC6FD4C7-EA83-98E9-ECD3-D9526DC28131}"/>
                  </a:ext>
                </a:extLst>
              </p14:cNvPr>
              <p14:cNvContentPartPr/>
              <p14:nvPr/>
            </p14:nvContentPartPr>
            <p14:xfrm>
              <a:off x="8432398" y="4133390"/>
              <a:ext cx="177480" cy="265320"/>
            </p14:xfrm>
          </p:contentPart>
        </mc:Choice>
        <mc:Fallback xmlns="">
          <p:pic>
            <p:nvPicPr>
              <p:cNvPr id="226" name="墨迹 225">
                <a:extLst>
                  <a:ext uri="{FF2B5EF4-FFF2-40B4-BE49-F238E27FC236}">
                    <a16:creationId xmlns:a16="http://schemas.microsoft.com/office/drawing/2014/main" id="{BC6FD4C7-EA83-98E9-ECD3-D9526DC28131}"/>
                  </a:ext>
                </a:extLst>
              </p:cNvPr>
              <p:cNvPicPr/>
              <p:nvPr/>
            </p:nvPicPr>
            <p:blipFill>
              <a:blip r:embed="rId121"/>
              <a:stretch>
                <a:fillRect/>
              </a:stretch>
            </p:blipFill>
            <p:spPr>
              <a:xfrm>
                <a:off x="8421598" y="4122590"/>
                <a:ext cx="198720" cy="28656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227" name="墨迹 226">
                <a:extLst>
                  <a:ext uri="{FF2B5EF4-FFF2-40B4-BE49-F238E27FC236}">
                    <a16:creationId xmlns:a16="http://schemas.microsoft.com/office/drawing/2014/main" id="{FBF8539C-0F35-B848-1794-F913EBD3974B}"/>
                  </a:ext>
                </a:extLst>
              </p14:cNvPr>
              <p14:cNvContentPartPr/>
              <p14:nvPr/>
            </p14:nvContentPartPr>
            <p14:xfrm>
              <a:off x="8577478" y="4808750"/>
              <a:ext cx="240840" cy="313560"/>
            </p14:xfrm>
          </p:contentPart>
        </mc:Choice>
        <mc:Fallback xmlns="">
          <p:pic>
            <p:nvPicPr>
              <p:cNvPr id="227" name="墨迹 226">
                <a:extLst>
                  <a:ext uri="{FF2B5EF4-FFF2-40B4-BE49-F238E27FC236}">
                    <a16:creationId xmlns:a16="http://schemas.microsoft.com/office/drawing/2014/main" id="{FBF8539C-0F35-B848-1794-F913EBD3974B}"/>
                  </a:ext>
                </a:extLst>
              </p:cNvPr>
              <p:cNvPicPr/>
              <p:nvPr/>
            </p:nvPicPr>
            <p:blipFill>
              <a:blip r:embed="rId123"/>
              <a:stretch>
                <a:fillRect/>
              </a:stretch>
            </p:blipFill>
            <p:spPr>
              <a:xfrm>
                <a:off x="8566694" y="4797950"/>
                <a:ext cx="262048" cy="33480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230" name="墨迹 229">
                <a:extLst>
                  <a:ext uri="{FF2B5EF4-FFF2-40B4-BE49-F238E27FC236}">
                    <a16:creationId xmlns:a16="http://schemas.microsoft.com/office/drawing/2014/main" id="{F0A3D01D-366C-0DC6-21FD-4F90321B9D0F}"/>
                  </a:ext>
                </a:extLst>
              </p14:cNvPr>
              <p14:cNvContentPartPr/>
              <p14:nvPr/>
            </p14:nvContentPartPr>
            <p14:xfrm>
              <a:off x="5888278" y="3729830"/>
              <a:ext cx="234000" cy="474480"/>
            </p14:xfrm>
          </p:contentPart>
        </mc:Choice>
        <mc:Fallback xmlns="">
          <p:pic>
            <p:nvPicPr>
              <p:cNvPr id="230" name="墨迹 229">
                <a:extLst>
                  <a:ext uri="{FF2B5EF4-FFF2-40B4-BE49-F238E27FC236}">
                    <a16:creationId xmlns:a16="http://schemas.microsoft.com/office/drawing/2014/main" id="{F0A3D01D-366C-0DC6-21FD-4F90321B9D0F}"/>
                  </a:ext>
                </a:extLst>
              </p:cNvPr>
              <p:cNvPicPr/>
              <p:nvPr/>
            </p:nvPicPr>
            <p:blipFill>
              <a:blip r:embed="rId125"/>
              <a:stretch>
                <a:fillRect/>
              </a:stretch>
            </p:blipFill>
            <p:spPr>
              <a:xfrm>
                <a:off x="5877461" y="3719030"/>
                <a:ext cx="255273" cy="49572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231" name="墨迹 230">
                <a:extLst>
                  <a:ext uri="{FF2B5EF4-FFF2-40B4-BE49-F238E27FC236}">
                    <a16:creationId xmlns:a16="http://schemas.microsoft.com/office/drawing/2014/main" id="{6B70003A-EE68-74E3-BAD3-1505A441FE80}"/>
                  </a:ext>
                </a:extLst>
              </p14:cNvPr>
              <p14:cNvContentPartPr/>
              <p14:nvPr/>
            </p14:nvContentPartPr>
            <p14:xfrm>
              <a:off x="10880038" y="2940710"/>
              <a:ext cx="249840" cy="185400"/>
            </p14:xfrm>
          </p:contentPart>
        </mc:Choice>
        <mc:Fallback xmlns="">
          <p:pic>
            <p:nvPicPr>
              <p:cNvPr id="231" name="墨迹 230">
                <a:extLst>
                  <a:ext uri="{FF2B5EF4-FFF2-40B4-BE49-F238E27FC236}">
                    <a16:creationId xmlns:a16="http://schemas.microsoft.com/office/drawing/2014/main" id="{6B70003A-EE68-74E3-BAD3-1505A441FE80}"/>
                  </a:ext>
                </a:extLst>
              </p:cNvPr>
              <p:cNvPicPr/>
              <p:nvPr/>
            </p:nvPicPr>
            <p:blipFill>
              <a:blip r:embed="rId127"/>
              <a:stretch>
                <a:fillRect/>
              </a:stretch>
            </p:blipFill>
            <p:spPr>
              <a:xfrm>
                <a:off x="10869254" y="2929910"/>
                <a:ext cx="271049" cy="20664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232" name="墨迹 231">
                <a:extLst>
                  <a:ext uri="{FF2B5EF4-FFF2-40B4-BE49-F238E27FC236}">
                    <a16:creationId xmlns:a16="http://schemas.microsoft.com/office/drawing/2014/main" id="{FF6FD29E-703A-4F86-501D-9F67130E8C99}"/>
                  </a:ext>
                </a:extLst>
              </p14:cNvPr>
              <p14:cNvContentPartPr/>
              <p14:nvPr/>
            </p14:nvContentPartPr>
            <p14:xfrm>
              <a:off x="11302318" y="3512390"/>
              <a:ext cx="278640" cy="266040"/>
            </p14:xfrm>
          </p:contentPart>
        </mc:Choice>
        <mc:Fallback xmlns="">
          <p:pic>
            <p:nvPicPr>
              <p:cNvPr id="232" name="墨迹 231">
                <a:extLst>
                  <a:ext uri="{FF2B5EF4-FFF2-40B4-BE49-F238E27FC236}">
                    <a16:creationId xmlns:a16="http://schemas.microsoft.com/office/drawing/2014/main" id="{FF6FD29E-703A-4F86-501D-9F67130E8C99}"/>
                  </a:ext>
                </a:extLst>
              </p:cNvPr>
              <p:cNvPicPr/>
              <p:nvPr/>
            </p:nvPicPr>
            <p:blipFill>
              <a:blip r:embed="rId129"/>
              <a:stretch>
                <a:fillRect/>
              </a:stretch>
            </p:blipFill>
            <p:spPr>
              <a:xfrm>
                <a:off x="11291518" y="3501590"/>
                <a:ext cx="299880" cy="28728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239" name="墨迹 238">
                <a:extLst>
                  <a:ext uri="{FF2B5EF4-FFF2-40B4-BE49-F238E27FC236}">
                    <a16:creationId xmlns:a16="http://schemas.microsoft.com/office/drawing/2014/main" id="{DDC3A784-FD73-D916-82F9-5860C53CF452}"/>
                  </a:ext>
                </a:extLst>
              </p14:cNvPr>
              <p14:cNvContentPartPr/>
              <p14:nvPr/>
            </p14:nvContentPartPr>
            <p14:xfrm>
              <a:off x="3640063" y="3526793"/>
              <a:ext cx="333360" cy="496440"/>
            </p14:xfrm>
          </p:contentPart>
        </mc:Choice>
        <mc:Fallback xmlns="">
          <p:pic>
            <p:nvPicPr>
              <p:cNvPr id="239" name="墨迹 238">
                <a:extLst>
                  <a:ext uri="{FF2B5EF4-FFF2-40B4-BE49-F238E27FC236}">
                    <a16:creationId xmlns:a16="http://schemas.microsoft.com/office/drawing/2014/main" id="{DDC3A784-FD73-D916-82F9-5860C53CF452}"/>
                  </a:ext>
                </a:extLst>
              </p:cNvPr>
              <p:cNvPicPr/>
              <p:nvPr/>
            </p:nvPicPr>
            <p:blipFill>
              <a:blip r:embed="rId131"/>
              <a:stretch>
                <a:fillRect/>
              </a:stretch>
            </p:blipFill>
            <p:spPr>
              <a:xfrm>
                <a:off x="3629263" y="3515993"/>
                <a:ext cx="354600" cy="51768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264" name="墨迹 263">
                <a:extLst>
                  <a:ext uri="{FF2B5EF4-FFF2-40B4-BE49-F238E27FC236}">
                    <a16:creationId xmlns:a16="http://schemas.microsoft.com/office/drawing/2014/main" id="{1B3E98F1-B14D-CDB5-21E7-254704A3DB0A}"/>
                  </a:ext>
                </a:extLst>
              </p14:cNvPr>
              <p14:cNvContentPartPr/>
              <p14:nvPr/>
            </p14:nvContentPartPr>
            <p14:xfrm>
              <a:off x="9701023" y="4143113"/>
              <a:ext cx="1886400" cy="2225880"/>
            </p14:xfrm>
          </p:contentPart>
        </mc:Choice>
        <mc:Fallback xmlns="">
          <p:pic>
            <p:nvPicPr>
              <p:cNvPr id="264" name="墨迹 263">
                <a:extLst>
                  <a:ext uri="{FF2B5EF4-FFF2-40B4-BE49-F238E27FC236}">
                    <a16:creationId xmlns:a16="http://schemas.microsoft.com/office/drawing/2014/main" id="{1B3E98F1-B14D-CDB5-21E7-254704A3DB0A}"/>
                  </a:ext>
                </a:extLst>
              </p:cNvPr>
              <p:cNvPicPr/>
              <p:nvPr/>
            </p:nvPicPr>
            <p:blipFill>
              <a:blip r:embed="rId133"/>
              <a:stretch>
                <a:fillRect/>
              </a:stretch>
            </p:blipFill>
            <p:spPr>
              <a:xfrm>
                <a:off x="9686623" y="4132315"/>
                <a:ext cx="1911240" cy="2247117"/>
              </a:xfrm>
              <a:prstGeom prst="rect">
                <a:avLst/>
              </a:prstGeom>
            </p:spPr>
          </p:pic>
        </mc:Fallback>
      </mc:AlternateContent>
    </p:spTree>
    <p:extLst>
      <p:ext uri="{BB962C8B-B14F-4D97-AF65-F5344CB8AC3E}">
        <p14:creationId xmlns:p14="http://schemas.microsoft.com/office/powerpoint/2010/main" val="30694442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7D08D8BB-B34F-FE74-479A-D846E3E441F4}"/>
              </a:ext>
            </a:extLst>
          </p:cNvPr>
          <p:cNvSpPr txBox="1"/>
          <p:nvPr/>
        </p:nvSpPr>
        <p:spPr>
          <a:xfrm>
            <a:off x="591671" y="645459"/>
            <a:ext cx="5957047" cy="400110"/>
          </a:xfrm>
          <a:prstGeom prst="rect">
            <a:avLst/>
          </a:prstGeom>
          <a:noFill/>
        </p:spPr>
        <p:txBody>
          <a:bodyPr wrap="square" rtlCol="0">
            <a:spAutoFit/>
          </a:bodyPr>
          <a:lstStyle/>
          <a:p>
            <a:r>
              <a:rPr kumimoji="1" lang="en-US" altLang="zh-CN" sz="2000">
                <a:solidFill>
                  <a:schemeClr val="bg1"/>
                </a:solidFill>
              </a:rPr>
              <a:t>What if the field starts to move at a direction? </a:t>
            </a:r>
            <a:endParaRPr kumimoji="1" lang="zh-CN" altLang="en-US" sz="2000">
              <a:solidFill>
                <a:schemeClr val="bg1"/>
              </a:solidFill>
            </a:endParaRPr>
          </a:p>
        </p:txBody>
      </p:sp>
      <mc:AlternateContent xmlns:mc="http://schemas.openxmlformats.org/markup-compatibility/2006" xmlns:p14="http://schemas.microsoft.com/office/powerpoint/2010/main">
        <mc:Choice Requires="p14">
          <p:contentPart p14:bwMode="auto" r:id="rId2">
            <p14:nvContentPartPr>
              <p14:cNvPr id="5" name="墨迹 4">
                <a:extLst>
                  <a:ext uri="{FF2B5EF4-FFF2-40B4-BE49-F238E27FC236}">
                    <a16:creationId xmlns:a16="http://schemas.microsoft.com/office/drawing/2014/main" id="{D4F42C30-A777-6C67-8A8B-DE02E0C82FA4}"/>
                  </a:ext>
                </a:extLst>
              </p14:cNvPr>
              <p14:cNvContentPartPr/>
              <p14:nvPr/>
            </p14:nvContentPartPr>
            <p14:xfrm>
              <a:off x="1789303" y="3623993"/>
              <a:ext cx="610200" cy="1855080"/>
            </p14:xfrm>
          </p:contentPart>
        </mc:Choice>
        <mc:Fallback xmlns="">
          <p:pic>
            <p:nvPicPr>
              <p:cNvPr id="5" name="墨迹 4">
                <a:extLst>
                  <a:ext uri="{FF2B5EF4-FFF2-40B4-BE49-F238E27FC236}">
                    <a16:creationId xmlns:a16="http://schemas.microsoft.com/office/drawing/2014/main" id="{D4F42C30-A777-6C67-8A8B-DE02E0C82FA4}"/>
                  </a:ext>
                </a:extLst>
              </p:cNvPr>
              <p:cNvPicPr/>
              <p:nvPr/>
            </p:nvPicPr>
            <p:blipFill>
              <a:blip r:embed="rId3"/>
              <a:stretch>
                <a:fillRect/>
              </a:stretch>
            </p:blipFill>
            <p:spPr>
              <a:xfrm>
                <a:off x="1773823" y="3608513"/>
                <a:ext cx="640800" cy="18856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8" name="墨迹 7">
                <a:extLst>
                  <a:ext uri="{FF2B5EF4-FFF2-40B4-BE49-F238E27FC236}">
                    <a16:creationId xmlns:a16="http://schemas.microsoft.com/office/drawing/2014/main" id="{1B4B3292-E61D-74B0-8049-C82C2DAC2F80}"/>
                  </a:ext>
                </a:extLst>
              </p14:cNvPr>
              <p14:cNvContentPartPr/>
              <p14:nvPr/>
            </p14:nvContentPartPr>
            <p14:xfrm>
              <a:off x="1801543" y="3642713"/>
              <a:ext cx="540360" cy="1799280"/>
            </p14:xfrm>
          </p:contentPart>
        </mc:Choice>
        <mc:Fallback xmlns="">
          <p:pic>
            <p:nvPicPr>
              <p:cNvPr id="8" name="墨迹 7">
                <a:extLst>
                  <a:ext uri="{FF2B5EF4-FFF2-40B4-BE49-F238E27FC236}">
                    <a16:creationId xmlns:a16="http://schemas.microsoft.com/office/drawing/2014/main" id="{1B4B3292-E61D-74B0-8049-C82C2DAC2F80}"/>
                  </a:ext>
                </a:extLst>
              </p:cNvPr>
              <p:cNvPicPr/>
              <p:nvPr/>
            </p:nvPicPr>
            <p:blipFill>
              <a:blip r:embed="rId5"/>
              <a:stretch>
                <a:fillRect/>
              </a:stretch>
            </p:blipFill>
            <p:spPr>
              <a:xfrm>
                <a:off x="1786063" y="3627233"/>
                <a:ext cx="570960" cy="18298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1" name="墨迹 10">
                <a:extLst>
                  <a:ext uri="{FF2B5EF4-FFF2-40B4-BE49-F238E27FC236}">
                    <a16:creationId xmlns:a16="http://schemas.microsoft.com/office/drawing/2014/main" id="{BE7AAF06-32CE-E9D0-A852-255EF218C2CF}"/>
                  </a:ext>
                </a:extLst>
              </p14:cNvPr>
              <p14:cNvContentPartPr/>
              <p14:nvPr/>
            </p14:nvContentPartPr>
            <p14:xfrm>
              <a:off x="1663303" y="1724993"/>
              <a:ext cx="610200" cy="1892880"/>
            </p14:xfrm>
          </p:contentPart>
        </mc:Choice>
        <mc:Fallback xmlns="">
          <p:pic>
            <p:nvPicPr>
              <p:cNvPr id="11" name="墨迹 10">
                <a:extLst>
                  <a:ext uri="{FF2B5EF4-FFF2-40B4-BE49-F238E27FC236}">
                    <a16:creationId xmlns:a16="http://schemas.microsoft.com/office/drawing/2014/main" id="{BE7AAF06-32CE-E9D0-A852-255EF218C2CF}"/>
                  </a:ext>
                </a:extLst>
              </p:cNvPr>
              <p:cNvPicPr/>
              <p:nvPr/>
            </p:nvPicPr>
            <p:blipFill>
              <a:blip r:embed="rId7"/>
              <a:stretch>
                <a:fillRect/>
              </a:stretch>
            </p:blipFill>
            <p:spPr>
              <a:xfrm>
                <a:off x="1652503" y="1714193"/>
                <a:ext cx="631440" cy="19141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2" name="墨迹 11">
                <a:extLst>
                  <a:ext uri="{FF2B5EF4-FFF2-40B4-BE49-F238E27FC236}">
                    <a16:creationId xmlns:a16="http://schemas.microsoft.com/office/drawing/2014/main" id="{5785A875-CEE5-D0CB-AD66-AA82F89E6FED}"/>
                  </a:ext>
                </a:extLst>
              </p14:cNvPr>
              <p14:cNvContentPartPr/>
              <p14:nvPr/>
            </p14:nvContentPartPr>
            <p14:xfrm>
              <a:off x="1707583" y="1804913"/>
              <a:ext cx="539640" cy="1891440"/>
            </p14:xfrm>
          </p:contentPart>
        </mc:Choice>
        <mc:Fallback xmlns="">
          <p:pic>
            <p:nvPicPr>
              <p:cNvPr id="12" name="墨迹 11">
                <a:extLst>
                  <a:ext uri="{FF2B5EF4-FFF2-40B4-BE49-F238E27FC236}">
                    <a16:creationId xmlns:a16="http://schemas.microsoft.com/office/drawing/2014/main" id="{5785A875-CEE5-D0CB-AD66-AA82F89E6FED}"/>
                  </a:ext>
                </a:extLst>
              </p:cNvPr>
              <p:cNvPicPr/>
              <p:nvPr/>
            </p:nvPicPr>
            <p:blipFill>
              <a:blip r:embed="rId9"/>
              <a:stretch>
                <a:fillRect/>
              </a:stretch>
            </p:blipFill>
            <p:spPr>
              <a:xfrm>
                <a:off x="1693183" y="1790513"/>
                <a:ext cx="568080" cy="19198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5" name="墨迹 14">
                <a:extLst>
                  <a:ext uri="{FF2B5EF4-FFF2-40B4-BE49-F238E27FC236}">
                    <a16:creationId xmlns:a16="http://schemas.microsoft.com/office/drawing/2014/main" id="{DF8C5A07-12A3-C547-2F1D-21BFA356F34D}"/>
                  </a:ext>
                </a:extLst>
              </p14:cNvPr>
              <p14:cNvContentPartPr/>
              <p14:nvPr/>
            </p14:nvContentPartPr>
            <p14:xfrm>
              <a:off x="1839343" y="1913633"/>
              <a:ext cx="163800" cy="295920"/>
            </p14:xfrm>
          </p:contentPart>
        </mc:Choice>
        <mc:Fallback xmlns="">
          <p:pic>
            <p:nvPicPr>
              <p:cNvPr id="15" name="墨迹 14">
                <a:extLst>
                  <a:ext uri="{FF2B5EF4-FFF2-40B4-BE49-F238E27FC236}">
                    <a16:creationId xmlns:a16="http://schemas.microsoft.com/office/drawing/2014/main" id="{DF8C5A07-12A3-C547-2F1D-21BFA356F34D}"/>
                  </a:ext>
                </a:extLst>
              </p:cNvPr>
              <p:cNvPicPr/>
              <p:nvPr/>
            </p:nvPicPr>
            <p:blipFill>
              <a:blip r:embed="rId11"/>
              <a:stretch>
                <a:fillRect/>
              </a:stretch>
            </p:blipFill>
            <p:spPr>
              <a:xfrm>
                <a:off x="1828543" y="1902833"/>
                <a:ext cx="185040" cy="3171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6" name="墨迹 15">
                <a:extLst>
                  <a:ext uri="{FF2B5EF4-FFF2-40B4-BE49-F238E27FC236}">
                    <a16:creationId xmlns:a16="http://schemas.microsoft.com/office/drawing/2014/main" id="{DA15C247-35D0-39AE-1A8D-D72D6F78175F}"/>
                  </a:ext>
                </a:extLst>
              </p14:cNvPr>
              <p14:cNvContentPartPr/>
              <p14:nvPr/>
            </p14:nvContentPartPr>
            <p14:xfrm>
              <a:off x="2021863" y="4883993"/>
              <a:ext cx="201600" cy="367920"/>
            </p14:xfrm>
          </p:contentPart>
        </mc:Choice>
        <mc:Fallback xmlns="">
          <p:pic>
            <p:nvPicPr>
              <p:cNvPr id="16" name="墨迹 15">
                <a:extLst>
                  <a:ext uri="{FF2B5EF4-FFF2-40B4-BE49-F238E27FC236}">
                    <a16:creationId xmlns:a16="http://schemas.microsoft.com/office/drawing/2014/main" id="{DA15C247-35D0-39AE-1A8D-D72D6F78175F}"/>
                  </a:ext>
                </a:extLst>
              </p:cNvPr>
              <p:cNvPicPr/>
              <p:nvPr/>
            </p:nvPicPr>
            <p:blipFill>
              <a:blip r:embed="rId13"/>
              <a:stretch>
                <a:fillRect/>
              </a:stretch>
            </p:blipFill>
            <p:spPr>
              <a:xfrm>
                <a:off x="2011063" y="4873182"/>
                <a:ext cx="222840" cy="389181"/>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4" name="墨迹 43">
                <a:extLst>
                  <a:ext uri="{FF2B5EF4-FFF2-40B4-BE49-F238E27FC236}">
                    <a16:creationId xmlns:a16="http://schemas.microsoft.com/office/drawing/2014/main" id="{AC3DE778-DCCE-9EAE-2CF4-085667BF8515}"/>
                  </a:ext>
                </a:extLst>
              </p14:cNvPr>
              <p14:cNvContentPartPr/>
              <p14:nvPr/>
            </p14:nvContentPartPr>
            <p14:xfrm>
              <a:off x="1902343" y="5736473"/>
              <a:ext cx="616320" cy="1031400"/>
            </p14:xfrm>
          </p:contentPart>
        </mc:Choice>
        <mc:Fallback xmlns="">
          <p:pic>
            <p:nvPicPr>
              <p:cNvPr id="44" name="墨迹 43">
                <a:extLst>
                  <a:ext uri="{FF2B5EF4-FFF2-40B4-BE49-F238E27FC236}">
                    <a16:creationId xmlns:a16="http://schemas.microsoft.com/office/drawing/2014/main" id="{AC3DE778-DCCE-9EAE-2CF4-085667BF8515}"/>
                  </a:ext>
                </a:extLst>
              </p:cNvPr>
              <p:cNvPicPr/>
              <p:nvPr/>
            </p:nvPicPr>
            <p:blipFill>
              <a:blip r:embed="rId15"/>
              <a:stretch>
                <a:fillRect/>
              </a:stretch>
            </p:blipFill>
            <p:spPr>
              <a:xfrm>
                <a:off x="1891549" y="5725673"/>
                <a:ext cx="637548" cy="10526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47" name="墨迹 46">
                <a:extLst>
                  <a:ext uri="{FF2B5EF4-FFF2-40B4-BE49-F238E27FC236}">
                    <a16:creationId xmlns:a16="http://schemas.microsoft.com/office/drawing/2014/main" id="{84515690-4F7A-59E3-CFDE-EA1DD2E9FDE1}"/>
                  </a:ext>
                </a:extLst>
              </p14:cNvPr>
              <p14:cNvContentPartPr/>
              <p14:nvPr/>
            </p14:nvContentPartPr>
            <p14:xfrm>
              <a:off x="1719823" y="1178153"/>
              <a:ext cx="323640" cy="469080"/>
            </p14:xfrm>
          </p:contentPart>
        </mc:Choice>
        <mc:Fallback xmlns="">
          <p:pic>
            <p:nvPicPr>
              <p:cNvPr id="47" name="墨迹 46">
                <a:extLst>
                  <a:ext uri="{FF2B5EF4-FFF2-40B4-BE49-F238E27FC236}">
                    <a16:creationId xmlns:a16="http://schemas.microsoft.com/office/drawing/2014/main" id="{84515690-4F7A-59E3-CFDE-EA1DD2E9FDE1}"/>
                  </a:ext>
                </a:extLst>
              </p:cNvPr>
              <p:cNvPicPr/>
              <p:nvPr/>
            </p:nvPicPr>
            <p:blipFill>
              <a:blip r:embed="rId17"/>
              <a:stretch>
                <a:fillRect/>
              </a:stretch>
            </p:blipFill>
            <p:spPr>
              <a:xfrm>
                <a:off x="1709023" y="1167353"/>
                <a:ext cx="344880" cy="4903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52" name="墨迹 51">
                <a:extLst>
                  <a:ext uri="{FF2B5EF4-FFF2-40B4-BE49-F238E27FC236}">
                    <a16:creationId xmlns:a16="http://schemas.microsoft.com/office/drawing/2014/main" id="{EF10DBEB-C0A8-8C63-FCC5-19F394C59A18}"/>
                  </a:ext>
                </a:extLst>
              </p14:cNvPr>
              <p14:cNvContentPartPr/>
              <p14:nvPr/>
            </p14:nvContentPartPr>
            <p14:xfrm>
              <a:off x="2845543" y="4541633"/>
              <a:ext cx="311760" cy="440640"/>
            </p14:xfrm>
          </p:contentPart>
        </mc:Choice>
        <mc:Fallback xmlns="">
          <p:pic>
            <p:nvPicPr>
              <p:cNvPr id="52" name="墨迹 51">
                <a:extLst>
                  <a:ext uri="{FF2B5EF4-FFF2-40B4-BE49-F238E27FC236}">
                    <a16:creationId xmlns:a16="http://schemas.microsoft.com/office/drawing/2014/main" id="{EF10DBEB-C0A8-8C63-FCC5-19F394C59A18}"/>
                  </a:ext>
                </a:extLst>
              </p:cNvPr>
              <p:cNvPicPr/>
              <p:nvPr/>
            </p:nvPicPr>
            <p:blipFill>
              <a:blip r:embed="rId19"/>
              <a:stretch>
                <a:fillRect/>
              </a:stretch>
            </p:blipFill>
            <p:spPr>
              <a:xfrm>
                <a:off x="2834743" y="4530824"/>
                <a:ext cx="333000" cy="461897"/>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53" name="墨迹 52">
                <a:extLst>
                  <a:ext uri="{FF2B5EF4-FFF2-40B4-BE49-F238E27FC236}">
                    <a16:creationId xmlns:a16="http://schemas.microsoft.com/office/drawing/2014/main" id="{923F69E7-8D93-55B9-253B-834771103934}"/>
                  </a:ext>
                </a:extLst>
              </p14:cNvPr>
              <p14:cNvContentPartPr/>
              <p14:nvPr/>
            </p14:nvContentPartPr>
            <p14:xfrm>
              <a:off x="688783" y="2605193"/>
              <a:ext cx="283320" cy="584280"/>
            </p14:xfrm>
          </p:contentPart>
        </mc:Choice>
        <mc:Fallback xmlns="">
          <p:pic>
            <p:nvPicPr>
              <p:cNvPr id="53" name="墨迹 52">
                <a:extLst>
                  <a:ext uri="{FF2B5EF4-FFF2-40B4-BE49-F238E27FC236}">
                    <a16:creationId xmlns:a16="http://schemas.microsoft.com/office/drawing/2014/main" id="{923F69E7-8D93-55B9-253B-834771103934}"/>
                  </a:ext>
                </a:extLst>
              </p:cNvPr>
              <p:cNvPicPr/>
              <p:nvPr/>
            </p:nvPicPr>
            <p:blipFill>
              <a:blip r:embed="rId21"/>
              <a:stretch>
                <a:fillRect/>
              </a:stretch>
            </p:blipFill>
            <p:spPr>
              <a:xfrm>
                <a:off x="677983" y="2594393"/>
                <a:ext cx="304560" cy="6055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56" name="墨迹 55">
                <a:extLst>
                  <a:ext uri="{FF2B5EF4-FFF2-40B4-BE49-F238E27FC236}">
                    <a16:creationId xmlns:a16="http://schemas.microsoft.com/office/drawing/2014/main" id="{0F8BA817-9F0A-C105-3D80-DBCB418EEF18}"/>
                  </a:ext>
                </a:extLst>
              </p14:cNvPr>
              <p14:cNvContentPartPr/>
              <p14:nvPr/>
            </p14:nvContentPartPr>
            <p14:xfrm>
              <a:off x="2002783" y="5629553"/>
              <a:ext cx="276840" cy="893160"/>
            </p14:xfrm>
          </p:contentPart>
        </mc:Choice>
        <mc:Fallback xmlns="">
          <p:pic>
            <p:nvPicPr>
              <p:cNvPr id="56" name="墨迹 55">
                <a:extLst>
                  <a:ext uri="{FF2B5EF4-FFF2-40B4-BE49-F238E27FC236}">
                    <a16:creationId xmlns:a16="http://schemas.microsoft.com/office/drawing/2014/main" id="{0F8BA817-9F0A-C105-3D80-DBCB418EEF18}"/>
                  </a:ext>
                </a:extLst>
              </p:cNvPr>
              <p:cNvPicPr/>
              <p:nvPr/>
            </p:nvPicPr>
            <p:blipFill>
              <a:blip r:embed="rId23"/>
              <a:stretch>
                <a:fillRect/>
              </a:stretch>
            </p:blipFill>
            <p:spPr>
              <a:xfrm>
                <a:off x="1991983" y="5618753"/>
                <a:ext cx="298080" cy="9144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9" name="墨迹 58">
                <a:extLst>
                  <a:ext uri="{FF2B5EF4-FFF2-40B4-BE49-F238E27FC236}">
                    <a16:creationId xmlns:a16="http://schemas.microsoft.com/office/drawing/2014/main" id="{206899F7-43E8-0628-7E43-3A8683E7CA9E}"/>
                  </a:ext>
                </a:extLst>
              </p14:cNvPr>
              <p14:cNvContentPartPr/>
              <p14:nvPr/>
            </p14:nvContentPartPr>
            <p14:xfrm>
              <a:off x="1517760" y="3939007"/>
              <a:ext cx="1198080" cy="1032480"/>
            </p14:xfrm>
          </p:contentPart>
        </mc:Choice>
        <mc:Fallback xmlns="">
          <p:pic>
            <p:nvPicPr>
              <p:cNvPr id="59" name="墨迹 58">
                <a:extLst>
                  <a:ext uri="{FF2B5EF4-FFF2-40B4-BE49-F238E27FC236}">
                    <a16:creationId xmlns:a16="http://schemas.microsoft.com/office/drawing/2014/main" id="{206899F7-43E8-0628-7E43-3A8683E7CA9E}"/>
                  </a:ext>
                </a:extLst>
              </p:cNvPr>
              <p:cNvPicPr/>
              <p:nvPr/>
            </p:nvPicPr>
            <p:blipFill>
              <a:blip r:embed="rId25"/>
              <a:stretch>
                <a:fillRect/>
              </a:stretch>
            </p:blipFill>
            <p:spPr>
              <a:xfrm>
                <a:off x="1506963" y="3928203"/>
                <a:ext cx="1222913" cy="1057329"/>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62" name="墨迹 61">
                <a:extLst>
                  <a:ext uri="{FF2B5EF4-FFF2-40B4-BE49-F238E27FC236}">
                    <a16:creationId xmlns:a16="http://schemas.microsoft.com/office/drawing/2014/main" id="{BCE25FA1-F55A-3CAF-1FD9-AF04B523BEF5}"/>
                  </a:ext>
                </a:extLst>
              </p14:cNvPr>
              <p14:cNvContentPartPr/>
              <p14:nvPr/>
            </p14:nvContentPartPr>
            <p14:xfrm>
              <a:off x="1470600" y="2583247"/>
              <a:ext cx="1219680" cy="1006920"/>
            </p14:xfrm>
          </p:contentPart>
        </mc:Choice>
        <mc:Fallback xmlns="">
          <p:pic>
            <p:nvPicPr>
              <p:cNvPr id="62" name="墨迹 61">
                <a:extLst>
                  <a:ext uri="{FF2B5EF4-FFF2-40B4-BE49-F238E27FC236}">
                    <a16:creationId xmlns:a16="http://schemas.microsoft.com/office/drawing/2014/main" id="{BCE25FA1-F55A-3CAF-1FD9-AF04B523BEF5}"/>
                  </a:ext>
                </a:extLst>
              </p:cNvPr>
              <p:cNvPicPr/>
              <p:nvPr/>
            </p:nvPicPr>
            <p:blipFill>
              <a:blip r:embed="rId27"/>
              <a:stretch>
                <a:fillRect/>
              </a:stretch>
            </p:blipFill>
            <p:spPr>
              <a:xfrm>
                <a:off x="1459800" y="2572443"/>
                <a:ext cx="1240920" cy="1028168"/>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63" name="墨迹 62">
                <a:extLst>
                  <a:ext uri="{FF2B5EF4-FFF2-40B4-BE49-F238E27FC236}">
                    <a16:creationId xmlns:a16="http://schemas.microsoft.com/office/drawing/2014/main" id="{60EBE8BB-088E-DFF5-32BF-776D6E41BF6B}"/>
                  </a:ext>
                </a:extLst>
              </p14:cNvPr>
              <p14:cNvContentPartPr/>
              <p14:nvPr/>
            </p14:nvContentPartPr>
            <p14:xfrm>
              <a:off x="1440720" y="2033527"/>
              <a:ext cx="1143000" cy="315720"/>
            </p14:xfrm>
          </p:contentPart>
        </mc:Choice>
        <mc:Fallback xmlns="">
          <p:pic>
            <p:nvPicPr>
              <p:cNvPr id="63" name="墨迹 62">
                <a:extLst>
                  <a:ext uri="{FF2B5EF4-FFF2-40B4-BE49-F238E27FC236}">
                    <a16:creationId xmlns:a16="http://schemas.microsoft.com/office/drawing/2014/main" id="{60EBE8BB-088E-DFF5-32BF-776D6E41BF6B}"/>
                  </a:ext>
                </a:extLst>
              </p:cNvPr>
              <p:cNvPicPr/>
              <p:nvPr/>
            </p:nvPicPr>
            <p:blipFill>
              <a:blip r:embed="rId29"/>
              <a:stretch>
                <a:fillRect/>
              </a:stretch>
            </p:blipFill>
            <p:spPr>
              <a:xfrm>
                <a:off x="1429920" y="2022739"/>
                <a:ext cx="1164240" cy="336936"/>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65" name="墨迹 64">
                <a:extLst>
                  <a:ext uri="{FF2B5EF4-FFF2-40B4-BE49-F238E27FC236}">
                    <a16:creationId xmlns:a16="http://schemas.microsoft.com/office/drawing/2014/main" id="{6805BA3E-F46A-F146-794A-31CA6A6485AD}"/>
                  </a:ext>
                </a:extLst>
              </p14:cNvPr>
              <p14:cNvContentPartPr/>
              <p14:nvPr/>
            </p14:nvContentPartPr>
            <p14:xfrm>
              <a:off x="2542262" y="4605972"/>
              <a:ext cx="89640" cy="160920"/>
            </p14:xfrm>
          </p:contentPart>
        </mc:Choice>
        <mc:Fallback xmlns="">
          <p:pic>
            <p:nvPicPr>
              <p:cNvPr id="65" name="墨迹 64">
                <a:extLst>
                  <a:ext uri="{FF2B5EF4-FFF2-40B4-BE49-F238E27FC236}">
                    <a16:creationId xmlns:a16="http://schemas.microsoft.com/office/drawing/2014/main" id="{6805BA3E-F46A-F146-794A-31CA6A6485AD}"/>
                  </a:ext>
                </a:extLst>
              </p:cNvPr>
              <p:cNvPicPr/>
              <p:nvPr/>
            </p:nvPicPr>
            <p:blipFill>
              <a:blip r:embed="rId31"/>
              <a:stretch>
                <a:fillRect/>
              </a:stretch>
            </p:blipFill>
            <p:spPr>
              <a:xfrm>
                <a:off x="2531418" y="4595196"/>
                <a:ext cx="110966" cy="182113"/>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67" name="墨迹 66">
                <a:extLst>
                  <a:ext uri="{FF2B5EF4-FFF2-40B4-BE49-F238E27FC236}">
                    <a16:creationId xmlns:a16="http://schemas.microsoft.com/office/drawing/2014/main" id="{4FC7901F-E831-8BAC-43A6-F6E1DD2AB703}"/>
                  </a:ext>
                </a:extLst>
              </p14:cNvPr>
              <p14:cNvContentPartPr/>
              <p14:nvPr/>
            </p14:nvContentPartPr>
            <p14:xfrm>
              <a:off x="1879862" y="4104132"/>
              <a:ext cx="187560" cy="943200"/>
            </p14:xfrm>
          </p:contentPart>
        </mc:Choice>
        <mc:Fallback xmlns="">
          <p:pic>
            <p:nvPicPr>
              <p:cNvPr id="67" name="墨迹 66">
                <a:extLst>
                  <a:ext uri="{FF2B5EF4-FFF2-40B4-BE49-F238E27FC236}">
                    <a16:creationId xmlns:a16="http://schemas.microsoft.com/office/drawing/2014/main" id="{4FC7901F-E831-8BAC-43A6-F6E1DD2AB703}"/>
                  </a:ext>
                </a:extLst>
              </p:cNvPr>
              <p:cNvPicPr/>
              <p:nvPr/>
            </p:nvPicPr>
            <p:blipFill>
              <a:blip r:embed="rId33"/>
              <a:stretch>
                <a:fillRect/>
              </a:stretch>
            </p:blipFill>
            <p:spPr>
              <a:xfrm>
                <a:off x="1869083" y="4093332"/>
                <a:ext cx="208759" cy="9644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72" name="墨迹 71">
                <a:extLst>
                  <a:ext uri="{FF2B5EF4-FFF2-40B4-BE49-F238E27FC236}">
                    <a16:creationId xmlns:a16="http://schemas.microsoft.com/office/drawing/2014/main" id="{0569ED92-9E05-9035-9F1D-89E377F9E136}"/>
                  </a:ext>
                </a:extLst>
              </p14:cNvPr>
              <p14:cNvContentPartPr/>
              <p14:nvPr/>
            </p14:nvContentPartPr>
            <p14:xfrm>
              <a:off x="1873022" y="3220692"/>
              <a:ext cx="783360" cy="816840"/>
            </p14:xfrm>
          </p:contentPart>
        </mc:Choice>
        <mc:Fallback xmlns="">
          <p:pic>
            <p:nvPicPr>
              <p:cNvPr id="72" name="墨迹 71">
                <a:extLst>
                  <a:ext uri="{FF2B5EF4-FFF2-40B4-BE49-F238E27FC236}">
                    <a16:creationId xmlns:a16="http://schemas.microsoft.com/office/drawing/2014/main" id="{0569ED92-9E05-9035-9F1D-89E377F9E136}"/>
                  </a:ext>
                </a:extLst>
              </p:cNvPr>
              <p:cNvPicPr/>
              <p:nvPr/>
            </p:nvPicPr>
            <p:blipFill>
              <a:blip r:embed="rId35"/>
              <a:stretch>
                <a:fillRect/>
              </a:stretch>
            </p:blipFill>
            <p:spPr>
              <a:xfrm>
                <a:off x="1862222" y="3209892"/>
                <a:ext cx="804600" cy="8380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73" name="墨迹 72">
                <a:extLst>
                  <a:ext uri="{FF2B5EF4-FFF2-40B4-BE49-F238E27FC236}">
                    <a16:creationId xmlns:a16="http://schemas.microsoft.com/office/drawing/2014/main" id="{150C3A76-C9B3-B9B9-8B73-A5C7B8C19C9A}"/>
                  </a:ext>
                </a:extLst>
              </p14:cNvPr>
              <p14:cNvContentPartPr/>
              <p14:nvPr/>
            </p14:nvContentPartPr>
            <p14:xfrm>
              <a:off x="1752422" y="2812452"/>
              <a:ext cx="201240" cy="181080"/>
            </p14:xfrm>
          </p:contentPart>
        </mc:Choice>
        <mc:Fallback xmlns="">
          <p:pic>
            <p:nvPicPr>
              <p:cNvPr id="73" name="墨迹 72">
                <a:extLst>
                  <a:ext uri="{FF2B5EF4-FFF2-40B4-BE49-F238E27FC236}">
                    <a16:creationId xmlns:a16="http://schemas.microsoft.com/office/drawing/2014/main" id="{150C3A76-C9B3-B9B9-8B73-A5C7B8C19C9A}"/>
                  </a:ext>
                </a:extLst>
              </p:cNvPr>
              <p:cNvPicPr/>
              <p:nvPr/>
            </p:nvPicPr>
            <p:blipFill>
              <a:blip r:embed="rId37"/>
              <a:stretch>
                <a:fillRect/>
              </a:stretch>
            </p:blipFill>
            <p:spPr>
              <a:xfrm>
                <a:off x="1741622" y="2801630"/>
                <a:ext cx="222480" cy="202362"/>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76" name="墨迹 75">
                <a:extLst>
                  <a:ext uri="{FF2B5EF4-FFF2-40B4-BE49-F238E27FC236}">
                    <a16:creationId xmlns:a16="http://schemas.microsoft.com/office/drawing/2014/main" id="{7B01466D-438F-0709-6E0E-9C43CA58A284}"/>
                  </a:ext>
                </a:extLst>
              </p14:cNvPr>
              <p14:cNvContentPartPr/>
              <p14:nvPr/>
            </p14:nvContentPartPr>
            <p14:xfrm>
              <a:off x="1732622" y="2203332"/>
              <a:ext cx="153360" cy="167760"/>
            </p14:xfrm>
          </p:contentPart>
        </mc:Choice>
        <mc:Fallback xmlns="">
          <p:pic>
            <p:nvPicPr>
              <p:cNvPr id="76" name="墨迹 75">
                <a:extLst>
                  <a:ext uri="{FF2B5EF4-FFF2-40B4-BE49-F238E27FC236}">
                    <a16:creationId xmlns:a16="http://schemas.microsoft.com/office/drawing/2014/main" id="{7B01466D-438F-0709-6E0E-9C43CA58A284}"/>
                  </a:ext>
                </a:extLst>
              </p:cNvPr>
              <p:cNvPicPr/>
              <p:nvPr/>
            </p:nvPicPr>
            <p:blipFill>
              <a:blip r:embed="rId39"/>
              <a:stretch>
                <a:fillRect/>
              </a:stretch>
            </p:blipFill>
            <p:spPr>
              <a:xfrm>
                <a:off x="1721847" y="2192532"/>
                <a:ext cx="174550" cy="1890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79" name="墨迹 78">
                <a:extLst>
                  <a:ext uri="{FF2B5EF4-FFF2-40B4-BE49-F238E27FC236}">
                    <a16:creationId xmlns:a16="http://schemas.microsoft.com/office/drawing/2014/main" id="{532D2A6E-4D52-7BC4-E13D-F0A2F3F655D2}"/>
                  </a:ext>
                </a:extLst>
              </p14:cNvPr>
              <p14:cNvContentPartPr/>
              <p14:nvPr/>
            </p14:nvContentPartPr>
            <p14:xfrm>
              <a:off x="2328062" y="1995972"/>
              <a:ext cx="274680" cy="930600"/>
            </p14:xfrm>
          </p:contentPart>
        </mc:Choice>
        <mc:Fallback xmlns="">
          <p:pic>
            <p:nvPicPr>
              <p:cNvPr id="79" name="墨迹 78">
                <a:extLst>
                  <a:ext uri="{FF2B5EF4-FFF2-40B4-BE49-F238E27FC236}">
                    <a16:creationId xmlns:a16="http://schemas.microsoft.com/office/drawing/2014/main" id="{532D2A6E-4D52-7BC4-E13D-F0A2F3F655D2}"/>
                  </a:ext>
                </a:extLst>
              </p:cNvPr>
              <p:cNvPicPr/>
              <p:nvPr/>
            </p:nvPicPr>
            <p:blipFill>
              <a:blip r:embed="rId41"/>
              <a:stretch>
                <a:fillRect/>
              </a:stretch>
            </p:blipFill>
            <p:spPr>
              <a:xfrm>
                <a:off x="2317262" y="1985172"/>
                <a:ext cx="295920" cy="9518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99" name="墨迹 98">
                <a:extLst>
                  <a:ext uri="{FF2B5EF4-FFF2-40B4-BE49-F238E27FC236}">
                    <a16:creationId xmlns:a16="http://schemas.microsoft.com/office/drawing/2014/main" id="{DFF4518D-9AA8-30B8-20EF-058492E7FF19}"/>
                  </a:ext>
                </a:extLst>
              </p14:cNvPr>
              <p14:cNvContentPartPr/>
              <p14:nvPr/>
            </p14:nvContentPartPr>
            <p14:xfrm>
              <a:off x="2697016" y="2024158"/>
              <a:ext cx="1394280" cy="774720"/>
            </p14:xfrm>
          </p:contentPart>
        </mc:Choice>
        <mc:Fallback xmlns="">
          <p:pic>
            <p:nvPicPr>
              <p:cNvPr id="99" name="墨迹 98">
                <a:extLst>
                  <a:ext uri="{FF2B5EF4-FFF2-40B4-BE49-F238E27FC236}">
                    <a16:creationId xmlns:a16="http://schemas.microsoft.com/office/drawing/2014/main" id="{DFF4518D-9AA8-30B8-20EF-058492E7FF19}"/>
                  </a:ext>
                </a:extLst>
              </p:cNvPr>
              <p:cNvPicPr/>
              <p:nvPr/>
            </p:nvPicPr>
            <p:blipFill>
              <a:blip r:embed="rId43"/>
              <a:stretch>
                <a:fillRect/>
              </a:stretch>
            </p:blipFill>
            <p:spPr>
              <a:xfrm>
                <a:off x="2686216" y="2013358"/>
                <a:ext cx="1415520" cy="7959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16" name="墨迹 115">
                <a:extLst>
                  <a:ext uri="{FF2B5EF4-FFF2-40B4-BE49-F238E27FC236}">
                    <a16:creationId xmlns:a16="http://schemas.microsoft.com/office/drawing/2014/main" id="{F157C508-6F88-B419-3A64-16B104A0F6E2}"/>
                  </a:ext>
                </a:extLst>
              </p14:cNvPr>
              <p14:cNvContentPartPr/>
              <p14:nvPr/>
            </p14:nvContentPartPr>
            <p14:xfrm>
              <a:off x="320296" y="5041678"/>
              <a:ext cx="1063080" cy="1415880"/>
            </p14:xfrm>
          </p:contentPart>
        </mc:Choice>
        <mc:Fallback xmlns="">
          <p:pic>
            <p:nvPicPr>
              <p:cNvPr id="116" name="墨迹 115">
                <a:extLst>
                  <a:ext uri="{FF2B5EF4-FFF2-40B4-BE49-F238E27FC236}">
                    <a16:creationId xmlns:a16="http://schemas.microsoft.com/office/drawing/2014/main" id="{F157C508-6F88-B419-3A64-16B104A0F6E2}"/>
                  </a:ext>
                </a:extLst>
              </p:cNvPr>
              <p:cNvPicPr/>
              <p:nvPr/>
            </p:nvPicPr>
            <p:blipFill>
              <a:blip r:embed="rId45"/>
              <a:stretch>
                <a:fillRect/>
              </a:stretch>
            </p:blipFill>
            <p:spPr>
              <a:xfrm>
                <a:off x="309500" y="5030875"/>
                <a:ext cx="1084313" cy="1437125"/>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34" name="墨迹 133">
                <a:extLst>
                  <a:ext uri="{FF2B5EF4-FFF2-40B4-BE49-F238E27FC236}">
                    <a16:creationId xmlns:a16="http://schemas.microsoft.com/office/drawing/2014/main" id="{9AB0A9A4-7616-F534-AC28-83536692C71A}"/>
                  </a:ext>
                </a:extLst>
              </p14:cNvPr>
              <p14:cNvContentPartPr/>
              <p14:nvPr/>
            </p14:nvContentPartPr>
            <p14:xfrm>
              <a:off x="441082" y="6248411"/>
              <a:ext cx="1337760" cy="496440"/>
            </p14:xfrm>
          </p:contentPart>
        </mc:Choice>
        <mc:Fallback xmlns="">
          <p:pic>
            <p:nvPicPr>
              <p:cNvPr id="134" name="墨迹 133">
                <a:extLst>
                  <a:ext uri="{FF2B5EF4-FFF2-40B4-BE49-F238E27FC236}">
                    <a16:creationId xmlns:a16="http://schemas.microsoft.com/office/drawing/2014/main" id="{9AB0A9A4-7616-F534-AC28-83536692C71A}"/>
                  </a:ext>
                </a:extLst>
              </p:cNvPr>
              <p:cNvPicPr/>
              <p:nvPr/>
            </p:nvPicPr>
            <p:blipFill>
              <a:blip r:embed="rId47"/>
              <a:stretch>
                <a:fillRect/>
              </a:stretch>
            </p:blipFill>
            <p:spPr>
              <a:xfrm>
                <a:off x="430282" y="6237611"/>
                <a:ext cx="1359000" cy="517680"/>
              </a:xfrm>
              <a:prstGeom prst="rect">
                <a:avLst/>
              </a:prstGeom>
            </p:spPr>
          </p:pic>
        </mc:Fallback>
      </mc:AlternateContent>
      <p:sp>
        <p:nvSpPr>
          <p:cNvPr id="6" name="文本框 5">
            <a:extLst>
              <a:ext uri="{FF2B5EF4-FFF2-40B4-BE49-F238E27FC236}">
                <a16:creationId xmlns:a16="http://schemas.microsoft.com/office/drawing/2014/main" id="{5BA0E13C-702F-09E5-B494-5BFFE79BC2F9}"/>
              </a:ext>
            </a:extLst>
          </p:cNvPr>
          <p:cNvSpPr txBox="1"/>
          <p:nvPr/>
        </p:nvSpPr>
        <p:spPr>
          <a:xfrm>
            <a:off x="3448767" y="3831255"/>
            <a:ext cx="1560328" cy="1754326"/>
          </a:xfrm>
          <a:prstGeom prst="rect">
            <a:avLst/>
          </a:prstGeom>
          <a:noFill/>
        </p:spPr>
        <p:txBody>
          <a:bodyPr wrap="square" rtlCol="0">
            <a:spAutoFit/>
          </a:bodyPr>
          <a:lstStyle/>
          <a:p>
            <a:r>
              <a:rPr kumimoji="1" lang="en-US" altLang="zh-CN">
                <a:solidFill>
                  <a:schemeClr val="bg1"/>
                </a:solidFill>
              </a:rPr>
              <a:t>A moving magnet at one direction can produce an </a:t>
            </a:r>
            <a:r>
              <a:rPr kumimoji="1" lang="en-US" altLang="zh-CN" b="1">
                <a:solidFill>
                  <a:schemeClr val="bg1"/>
                </a:solidFill>
              </a:rPr>
              <a:t>electric field</a:t>
            </a:r>
            <a:endParaRPr kumimoji="1" lang="zh-CN" altLang="en-US" b="1">
              <a:solidFill>
                <a:schemeClr val="bg1"/>
              </a:solidFill>
            </a:endParaRPr>
          </a:p>
        </p:txBody>
      </p:sp>
      <mc:AlternateContent xmlns:mc="http://schemas.openxmlformats.org/markup-compatibility/2006" xmlns:p14="http://schemas.microsoft.com/office/powerpoint/2010/main">
        <mc:Choice Requires="p14">
          <p:contentPart p14:bwMode="auto" r:id="rId48">
            <p14:nvContentPartPr>
              <p14:cNvPr id="3" name="墨迹 2">
                <a:extLst>
                  <a:ext uri="{FF2B5EF4-FFF2-40B4-BE49-F238E27FC236}">
                    <a16:creationId xmlns:a16="http://schemas.microsoft.com/office/drawing/2014/main" id="{4FDD57D7-2D46-52D0-BF72-79776B57E069}"/>
                  </a:ext>
                </a:extLst>
              </p14:cNvPr>
              <p14:cNvContentPartPr/>
              <p14:nvPr/>
            </p14:nvContentPartPr>
            <p14:xfrm>
              <a:off x="4898040" y="1354776"/>
              <a:ext cx="818280" cy="5044680"/>
            </p14:xfrm>
          </p:contentPart>
        </mc:Choice>
        <mc:Fallback xmlns="">
          <p:pic>
            <p:nvPicPr>
              <p:cNvPr id="3" name="墨迹 2">
                <a:extLst>
                  <a:ext uri="{FF2B5EF4-FFF2-40B4-BE49-F238E27FC236}">
                    <a16:creationId xmlns:a16="http://schemas.microsoft.com/office/drawing/2014/main" id="{4FDD57D7-2D46-52D0-BF72-79776B57E069}"/>
                  </a:ext>
                </a:extLst>
              </p:cNvPr>
              <p:cNvPicPr/>
              <p:nvPr/>
            </p:nvPicPr>
            <p:blipFill>
              <a:blip r:embed="rId49"/>
              <a:stretch>
                <a:fillRect/>
              </a:stretch>
            </p:blipFill>
            <p:spPr>
              <a:xfrm>
                <a:off x="4883640" y="1340376"/>
                <a:ext cx="846720" cy="50731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8" name="墨迹 17">
                <a:extLst>
                  <a:ext uri="{FF2B5EF4-FFF2-40B4-BE49-F238E27FC236}">
                    <a16:creationId xmlns:a16="http://schemas.microsoft.com/office/drawing/2014/main" id="{385CBEBB-D0D6-45A8-7933-6066B1864A92}"/>
                  </a:ext>
                </a:extLst>
              </p14:cNvPr>
              <p14:cNvContentPartPr/>
              <p14:nvPr/>
            </p14:nvContentPartPr>
            <p14:xfrm>
              <a:off x="2676793" y="3708774"/>
              <a:ext cx="298080" cy="303120"/>
            </p14:xfrm>
          </p:contentPart>
        </mc:Choice>
        <mc:Fallback xmlns="">
          <p:pic>
            <p:nvPicPr>
              <p:cNvPr id="18" name="墨迹 17">
                <a:extLst>
                  <a:ext uri="{FF2B5EF4-FFF2-40B4-BE49-F238E27FC236}">
                    <a16:creationId xmlns:a16="http://schemas.microsoft.com/office/drawing/2014/main" id="{385CBEBB-D0D6-45A8-7933-6066B1864A92}"/>
                  </a:ext>
                </a:extLst>
              </p:cNvPr>
              <p:cNvPicPr/>
              <p:nvPr/>
            </p:nvPicPr>
            <p:blipFill>
              <a:blip r:embed="rId51"/>
              <a:stretch>
                <a:fillRect/>
              </a:stretch>
            </p:blipFill>
            <p:spPr>
              <a:xfrm>
                <a:off x="2665993" y="3697974"/>
                <a:ext cx="319320" cy="32436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25" name="墨迹 24">
                <a:extLst>
                  <a:ext uri="{FF2B5EF4-FFF2-40B4-BE49-F238E27FC236}">
                    <a16:creationId xmlns:a16="http://schemas.microsoft.com/office/drawing/2014/main" id="{038211B0-ED6F-4C96-21F6-C429C4AB2879}"/>
                  </a:ext>
                </a:extLst>
              </p14:cNvPr>
              <p14:cNvContentPartPr/>
              <p14:nvPr/>
            </p14:nvContentPartPr>
            <p14:xfrm>
              <a:off x="1366393" y="3002814"/>
              <a:ext cx="207360" cy="267480"/>
            </p14:xfrm>
          </p:contentPart>
        </mc:Choice>
        <mc:Fallback xmlns="">
          <p:pic>
            <p:nvPicPr>
              <p:cNvPr id="25" name="墨迹 24">
                <a:extLst>
                  <a:ext uri="{FF2B5EF4-FFF2-40B4-BE49-F238E27FC236}">
                    <a16:creationId xmlns:a16="http://schemas.microsoft.com/office/drawing/2014/main" id="{038211B0-ED6F-4C96-21F6-C429C4AB2879}"/>
                  </a:ext>
                </a:extLst>
              </p:cNvPr>
              <p:cNvPicPr/>
              <p:nvPr/>
            </p:nvPicPr>
            <p:blipFill>
              <a:blip r:embed="rId53"/>
              <a:stretch>
                <a:fillRect/>
              </a:stretch>
            </p:blipFill>
            <p:spPr>
              <a:xfrm>
                <a:off x="1355574" y="2991999"/>
                <a:ext cx="228637" cy="288749"/>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29" name="墨迹 28">
                <a:extLst>
                  <a:ext uri="{FF2B5EF4-FFF2-40B4-BE49-F238E27FC236}">
                    <a16:creationId xmlns:a16="http://schemas.microsoft.com/office/drawing/2014/main" id="{B526377A-847E-DD0E-3664-03DCC69AD9A8}"/>
                  </a:ext>
                </a:extLst>
              </p14:cNvPr>
              <p14:cNvContentPartPr/>
              <p14:nvPr/>
            </p14:nvContentPartPr>
            <p14:xfrm>
              <a:off x="431833" y="3687894"/>
              <a:ext cx="453600" cy="825840"/>
            </p14:xfrm>
          </p:contentPart>
        </mc:Choice>
        <mc:Fallback xmlns="">
          <p:pic>
            <p:nvPicPr>
              <p:cNvPr id="29" name="墨迹 28">
                <a:extLst>
                  <a:ext uri="{FF2B5EF4-FFF2-40B4-BE49-F238E27FC236}">
                    <a16:creationId xmlns:a16="http://schemas.microsoft.com/office/drawing/2014/main" id="{B526377A-847E-DD0E-3664-03DCC69AD9A8}"/>
                  </a:ext>
                </a:extLst>
              </p:cNvPr>
              <p:cNvPicPr/>
              <p:nvPr/>
            </p:nvPicPr>
            <p:blipFill>
              <a:blip r:embed="rId55"/>
              <a:stretch>
                <a:fillRect/>
              </a:stretch>
            </p:blipFill>
            <p:spPr>
              <a:xfrm>
                <a:off x="421033" y="3677094"/>
                <a:ext cx="474840" cy="8470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3" name="墨迹 32">
                <a:extLst>
                  <a:ext uri="{FF2B5EF4-FFF2-40B4-BE49-F238E27FC236}">
                    <a16:creationId xmlns:a16="http://schemas.microsoft.com/office/drawing/2014/main" id="{5939F323-3587-0293-0691-AF958BBBC2B3}"/>
                  </a:ext>
                </a:extLst>
              </p14:cNvPr>
              <p14:cNvContentPartPr/>
              <p14:nvPr/>
            </p14:nvContentPartPr>
            <p14:xfrm>
              <a:off x="379273" y="3817854"/>
              <a:ext cx="193320" cy="177120"/>
            </p14:xfrm>
          </p:contentPart>
        </mc:Choice>
        <mc:Fallback xmlns="">
          <p:pic>
            <p:nvPicPr>
              <p:cNvPr id="33" name="墨迹 32">
                <a:extLst>
                  <a:ext uri="{FF2B5EF4-FFF2-40B4-BE49-F238E27FC236}">
                    <a16:creationId xmlns:a16="http://schemas.microsoft.com/office/drawing/2014/main" id="{5939F323-3587-0293-0691-AF958BBBC2B3}"/>
                  </a:ext>
                </a:extLst>
              </p:cNvPr>
              <p:cNvPicPr/>
              <p:nvPr/>
            </p:nvPicPr>
            <p:blipFill>
              <a:blip r:embed="rId57"/>
              <a:stretch>
                <a:fillRect/>
              </a:stretch>
            </p:blipFill>
            <p:spPr>
              <a:xfrm>
                <a:off x="368493" y="3807076"/>
                <a:ext cx="214521" cy="198317"/>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6" name="墨迹 35">
                <a:extLst>
                  <a:ext uri="{FF2B5EF4-FFF2-40B4-BE49-F238E27FC236}">
                    <a16:creationId xmlns:a16="http://schemas.microsoft.com/office/drawing/2014/main" id="{07E7905B-4549-34DC-E62C-D4DB91A4B5D7}"/>
                  </a:ext>
                </a:extLst>
              </p14:cNvPr>
              <p14:cNvContentPartPr/>
              <p14:nvPr/>
            </p14:nvContentPartPr>
            <p14:xfrm>
              <a:off x="284233" y="4362174"/>
              <a:ext cx="295560" cy="235800"/>
            </p14:xfrm>
          </p:contentPart>
        </mc:Choice>
        <mc:Fallback xmlns="">
          <p:pic>
            <p:nvPicPr>
              <p:cNvPr id="36" name="墨迹 35">
                <a:extLst>
                  <a:ext uri="{FF2B5EF4-FFF2-40B4-BE49-F238E27FC236}">
                    <a16:creationId xmlns:a16="http://schemas.microsoft.com/office/drawing/2014/main" id="{07E7905B-4549-34DC-E62C-D4DB91A4B5D7}"/>
                  </a:ext>
                </a:extLst>
              </p:cNvPr>
              <p:cNvPicPr/>
              <p:nvPr/>
            </p:nvPicPr>
            <p:blipFill>
              <a:blip r:embed="rId59"/>
              <a:stretch>
                <a:fillRect/>
              </a:stretch>
            </p:blipFill>
            <p:spPr>
              <a:xfrm>
                <a:off x="273420" y="4351374"/>
                <a:ext cx="316826" cy="2570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0" name="墨迹 39">
                <a:extLst>
                  <a:ext uri="{FF2B5EF4-FFF2-40B4-BE49-F238E27FC236}">
                    <a16:creationId xmlns:a16="http://schemas.microsoft.com/office/drawing/2014/main" id="{F6DDC4BA-FAC2-AE91-2D83-8D4A25B92C63}"/>
                  </a:ext>
                </a:extLst>
              </p14:cNvPr>
              <p14:cNvContentPartPr/>
              <p14:nvPr/>
            </p14:nvContentPartPr>
            <p14:xfrm>
              <a:off x="182353" y="4177494"/>
              <a:ext cx="116280" cy="149760"/>
            </p14:xfrm>
          </p:contentPart>
        </mc:Choice>
        <mc:Fallback xmlns="">
          <p:pic>
            <p:nvPicPr>
              <p:cNvPr id="40" name="墨迹 39">
                <a:extLst>
                  <a:ext uri="{FF2B5EF4-FFF2-40B4-BE49-F238E27FC236}">
                    <a16:creationId xmlns:a16="http://schemas.microsoft.com/office/drawing/2014/main" id="{F6DDC4BA-FAC2-AE91-2D83-8D4A25B92C63}"/>
                  </a:ext>
                </a:extLst>
              </p:cNvPr>
              <p:cNvPicPr/>
              <p:nvPr/>
            </p:nvPicPr>
            <p:blipFill>
              <a:blip r:embed="rId61"/>
              <a:stretch>
                <a:fillRect/>
              </a:stretch>
            </p:blipFill>
            <p:spPr>
              <a:xfrm>
                <a:off x="171553" y="4166694"/>
                <a:ext cx="13752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1" name="墨迹 40">
                <a:extLst>
                  <a:ext uri="{FF2B5EF4-FFF2-40B4-BE49-F238E27FC236}">
                    <a16:creationId xmlns:a16="http://schemas.microsoft.com/office/drawing/2014/main" id="{35FF55A7-C921-65C1-2B21-646A7D5A5B42}"/>
                  </a:ext>
                </a:extLst>
              </p14:cNvPr>
              <p14:cNvContentPartPr/>
              <p14:nvPr/>
            </p14:nvContentPartPr>
            <p14:xfrm>
              <a:off x="6659077" y="5796905"/>
              <a:ext cx="552960" cy="428040"/>
            </p14:xfrm>
          </p:contentPart>
        </mc:Choice>
        <mc:Fallback xmlns="">
          <p:pic>
            <p:nvPicPr>
              <p:cNvPr id="41" name="墨迹 40">
                <a:extLst>
                  <a:ext uri="{FF2B5EF4-FFF2-40B4-BE49-F238E27FC236}">
                    <a16:creationId xmlns:a16="http://schemas.microsoft.com/office/drawing/2014/main" id="{35FF55A7-C921-65C1-2B21-646A7D5A5B42}"/>
                  </a:ext>
                </a:extLst>
              </p:cNvPr>
              <p:cNvPicPr/>
              <p:nvPr/>
            </p:nvPicPr>
            <p:blipFill>
              <a:blip r:embed="rId63"/>
              <a:stretch>
                <a:fillRect/>
              </a:stretch>
            </p:blipFill>
            <p:spPr>
              <a:xfrm>
                <a:off x="6648277" y="5786096"/>
                <a:ext cx="574200" cy="449298"/>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46" name="墨迹 45">
                <a:extLst>
                  <a:ext uri="{FF2B5EF4-FFF2-40B4-BE49-F238E27FC236}">
                    <a16:creationId xmlns:a16="http://schemas.microsoft.com/office/drawing/2014/main" id="{55338655-5000-3B02-28F1-05E32051B379}"/>
                  </a:ext>
                </a:extLst>
              </p14:cNvPr>
              <p14:cNvContentPartPr/>
              <p14:nvPr/>
            </p14:nvContentPartPr>
            <p14:xfrm>
              <a:off x="6627037" y="559985"/>
              <a:ext cx="3967560" cy="5645880"/>
            </p14:xfrm>
          </p:contentPart>
        </mc:Choice>
        <mc:Fallback xmlns="">
          <p:pic>
            <p:nvPicPr>
              <p:cNvPr id="46" name="墨迹 45">
                <a:extLst>
                  <a:ext uri="{FF2B5EF4-FFF2-40B4-BE49-F238E27FC236}">
                    <a16:creationId xmlns:a16="http://schemas.microsoft.com/office/drawing/2014/main" id="{55338655-5000-3B02-28F1-05E32051B379}"/>
                  </a:ext>
                </a:extLst>
              </p:cNvPr>
              <p:cNvPicPr/>
              <p:nvPr/>
            </p:nvPicPr>
            <p:blipFill>
              <a:blip r:embed="rId65"/>
              <a:stretch>
                <a:fillRect/>
              </a:stretch>
            </p:blipFill>
            <p:spPr>
              <a:xfrm>
                <a:off x="6612637" y="549186"/>
                <a:ext cx="3992400" cy="5667119"/>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8" name="墨迹 47">
                <a:extLst>
                  <a:ext uri="{FF2B5EF4-FFF2-40B4-BE49-F238E27FC236}">
                    <a16:creationId xmlns:a16="http://schemas.microsoft.com/office/drawing/2014/main" id="{3BA067E1-9695-AC5C-03CC-0E5F6B3BD843}"/>
                  </a:ext>
                </a:extLst>
              </p14:cNvPr>
              <p14:cNvContentPartPr/>
              <p14:nvPr/>
            </p14:nvContentPartPr>
            <p14:xfrm>
              <a:off x="7133143" y="5258393"/>
              <a:ext cx="170280" cy="176400"/>
            </p14:xfrm>
          </p:contentPart>
        </mc:Choice>
        <mc:Fallback xmlns="">
          <p:pic>
            <p:nvPicPr>
              <p:cNvPr id="48" name="墨迹 47">
                <a:extLst>
                  <a:ext uri="{FF2B5EF4-FFF2-40B4-BE49-F238E27FC236}">
                    <a16:creationId xmlns:a16="http://schemas.microsoft.com/office/drawing/2014/main" id="{3BA067E1-9695-AC5C-03CC-0E5F6B3BD843}"/>
                  </a:ext>
                </a:extLst>
              </p:cNvPr>
              <p:cNvPicPr/>
              <p:nvPr/>
            </p:nvPicPr>
            <p:blipFill>
              <a:blip r:embed="rId67"/>
              <a:stretch>
                <a:fillRect/>
              </a:stretch>
            </p:blipFill>
            <p:spPr>
              <a:xfrm>
                <a:off x="7122320" y="5247593"/>
                <a:ext cx="191565" cy="19764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9" name="墨迹 48">
                <a:extLst>
                  <a:ext uri="{FF2B5EF4-FFF2-40B4-BE49-F238E27FC236}">
                    <a16:creationId xmlns:a16="http://schemas.microsoft.com/office/drawing/2014/main" id="{55C9E63B-D181-6D54-79AF-E5F7C2D1EFCC}"/>
                  </a:ext>
                </a:extLst>
              </p14:cNvPr>
              <p14:cNvContentPartPr/>
              <p14:nvPr/>
            </p14:nvContentPartPr>
            <p14:xfrm>
              <a:off x="7755583" y="4774553"/>
              <a:ext cx="163800" cy="138600"/>
            </p14:xfrm>
          </p:contentPart>
        </mc:Choice>
        <mc:Fallback xmlns="">
          <p:pic>
            <p:nvPicPr>
              <p:cNvPr id="49" name="墨迹 48">
                <a:extLst>
                  <a:ext uri="{FF2B5EF4-FFF2-40B4-BE49-F238E27FC236}">
                    <a16:creationId xmlns:a16="http://schemas.microsoft.com/office/drawing/2014/main" id="{55C9E63B-D181-6D54-79AF-E5F7C2D1EFCC}"/>
                  </a:ext>
                </a:extLst>
              </p:cNvPr>
              <p:cNvPicPr/>
              <p:nvPr/>
            </p:nvPicPr>
            <p:blipFill>
              <a:blip r:embed="rId69"/>
              <a:stretch>
                <a:fillRect/>
              </a:stretch>
            </p:blipFill>
            <p:spPr>
              <a:xfrm>
                <a:off x="7744783" y="4763753"/>
                <a:ext cx="18504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50" name="墨迹 49">
                <a:extLst>
                  <a:ext uri="{FF2B5EF4-FFF2-40B4-BE49-F238E27FC236}">
                    <a16:creationId xmlns:a16="http://schemas.microsoft.com/office/drawing/2014/main" id="{EF77A945-8656-064B-2ECE-3EAB017EB8F9}"/>
                  </a:ext>
                </a:extLst>
              </p14:cNvPr>
              <p14:cNvContentPartPr/>
              <p14:nvPr/>
            </p14:nvContentPartPr>
            <p14:xfrm>
              <a:off x="8076343" y="4063913"/>
              <a:ext cx="132480" cy="119880"/>
            </p14:xfrm>
          </p:contentPart>
        </mc:Choice>
        <mc:Fallback xmlns="">
          <p:pic>
            <p:nvPicPr>
              <p:cNvPr id="50" name="墨迹 49">
                <a:extLst>
                  <a:ext uri="{FF2B5EF4-FFF2-40B4-BE49-F238E27FC236}">
                    <a16:creationId xmlns:a16="http://schemas.microsoft.com/office/drawing/2014/main" id="{EF77A945-8656-064B-2ECE-3EAB017EB8F9}"/>
                  </a:ext>
                </a:extLst>
              </p:cNvPr>
              <p:cNvPicPr/>
              <p:nvPr/>
            </p:nvPicPr>
            <p:blipFill>
              <a:blip r:embed="rId71"/>
              <a:stretch>
                <a:fillRect/>
              </a:stretch>
            </p:blipFill>
            <p:spPr>
              <a:xfrm>
                <a:off x="8065543" y="4053080"/>
                <a:ext cx="153720" cy="141184"/>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51" name="墨迹 50">
                <a:extLst>
                  <a:ext uri="{FF2B5EF4-FFF2-40B4-BE49-F238E27FC236}">
                    <a16:creationId xmlns:a16="http://schemas.microsoft.com/office/drawing/2014/main" id="{5918D448-7397-5527-9FDB-803B8AA8FDF4}"/>
                  </a:ext>
                </a:extLst>
              </p14:cNvPr>
              <p14:cNvContentPartPr/>
              <p14:nvPr/>
            </p14:nvContentPartPr>
            <p14:xfrm>
              <a:off x="8535343" y="3737033"/>
              <a:ext cx="69480" cy="100800"/>
            </p14:xfrm>
          </p:contentPart>
        </mc:Choice>
        <mc:Fallback xmlns="">
          <p:pic>
            <p:nvPicPr>
              <p:cNvPr id="51" name="墨迹 50">
                <a:extLst>
                  <a:ext uri="{FF2B5EF4-FFF2-40B4-BE49-F238E27FC236}">
                    <a16:creationId xmlns:a16="http://schemas.microsoft.com/office/drawing/2014/main" id="{5918D448-7397-5527-9FDB-803B8AA8FDF4}"/>
                  </a:ext>
                </a:extLst>
              </p:cNvPr>
              <p:cNvPicPr/>
              <p:nvPr/>
            </p:nvPicPr>
            <p:blipFill>
              <a:blip r:embed="rId73"/>
              <a:stretch>
                <a:fillRect/>
              </a:stretch>
            </p:blipFill>
            <p:spPr>
              <a:xfrm>
                <a:off x="8524543" y="3726271"/>
                <a:ext cx="90720" cy="121964"/>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77" name="墨迹 76">
                <a:extLst>
                  <a:ext uri="{FF2B5EF4-FFF2-40B4-BE49-F238E27FC236}">
                    <a16:creationId xmlns:a16="http://schemas.microsoft.com/office/drawing/2014/main" id="{F4FE85B6-A95C-7546-2967-77B7B8E821C6}"/>
                  </a:ext>
                </a:extLst>
              </p14:cNvPr>
              <p14:cNvContentPartPr/>
              <p14:nvPr/>
            </p14:nvContentPartPr>
            <p14:xfrm>
              <a:off x="8327623" y="3800033"/>
              <a:ext cx="226800" cy="302040"/>
            </p14:xfrm>
          </p:contentPart>
        </mc:Choice>
        <mc:Fallback xmlns="">
          <p:pic>
            <p:nvPicPr>
              <p:cNvPr id="77" name="墨迹 76">
                <a:extLst>
                  <a:ext uri="{FF2B5EF4-FFF2-40B4-BE49-F238E27FC236}">
                    <a16:creationId xmlns:a16="http://schemas.microsoft.com/office/drawing/2014/main" id="{F4FE85B6-A95C-7546-2967-77B7B8E821C6}"/>
                  </a:ext>
                </a:extLst>
              </p:cNvPr>
              <p:cNvPicPr/>
              <p:nvPr/>
            </p:nvPicPr>
            <p:blipFill>
              <a:blip r:embed="rId75"/>
              <a:stretch>
                <a:fillRect/>
              </a:stretch>
            </p:blipFill>
            <p:spPr>
              <a:xfrm>
                <a:off x="8316823" y="3789233"/>
                <a:ext cx="248040" cy="32328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78" name="墨迹 77">
                <a:extLst>
                  <a:ext uri="{FF2B5EF4-FFF2-40B4-BE49-F238E27FC236}">
                    <a16:creationId xmlns:a16="http://schemas.microsoft.com/office/drawing/2014/main" id="{DF1D2320-097F-52E9-BE9A-C7A4D822CE59}"/>
                  </a:ext>
                </a:extLst>
              </p14:cNvPr>
              <p14:cNvContentPartPr/>
              <p14:nvPr/>
            </p14:nvContentPartPr>
            <p14:xfrm>
              <a:off x="8277583" y="3862673"/>
              <a:ext cx="264240" cy="371160"/>
            </p14:xfrm>
          </p:contentPart>
        </mc:Choice>
        <mc:Fallback xmlns="">
          <p:pic>
            <p:nvPicPr>
              <p:cNvPr id="78" name="墨迹 77">
                <a:extLst>
                  <a:ext uri="{FF2B5EF4-FFF2-40B4-BE49-F238E27FC236}">
                    <a16:creationId xmlns:a16="http://schemas.microsoft.com/office/drawing/2014/main" id="{DF1D2320-097F-52E9-BE9A-C7A4D822CE59}"/>
                  </a:ext>
                </a:extLst>
              </p:cNvPr>
              <p:cNvPicPr/>
              <p:nvPr/>
            </p:nvPicPr>
            <p:blipFill>
              <a:blip r:embed="rId77"/>
              <a:stretch>
                <a:fillRect/>
              </a:stretch>
            </p:blipFill>
            <p:spPr>
              <a:xfrm>
                <a:off x="8266798" y="3851873"/>
                <a:ext cx="285451" cy="39240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80" name="墨迹 79">
                <a:extLst>
                  <a:ext uri="{FF2B5EF4-FFF2-40B4-BE49-F238E27FC236}">
                    <a16:creationId xmlns:a16="http://schemas.microsoft.com/office/drawing/2014/main" id="{BDC5E1EB-4743-908E-5772-F83971908808}"/>
                  </a:ext>
                </a:extLst>
              </p14:cNvPr>
              <p14:cNvContentPartPr/>
              <p14:nvPr/>
            </p14:nvContentPartPr>
            <p14:xfrm>
              <a:off x="7774663" y="4139513"/>
              <a:ext cx="295920" cy="484560"/>
            </p14:xfrm>
          </p:contentPart>
        </mc:Choice>
        <mc:Fallback xmlns="">
          <p:pic>
            <p:nvPicPr>
              <p:cNvPr id="80" name="墨迹 79">
                <a:extLst>
                  <a:ext uri="{FF2B5EF4-FFF2-40B4-BE49-F238E27FC236}">
                    <a16:creationId xmlns:a16="http://schemas.microsoft.com/office/drawing/2014/main" id="{BDC5E1EB-4743-908E-5772-F83971908808}"/>
                  </a:ext>
                </a:extLst>
              </p:cNvPr>
              <p:cNvPicPr/>
              <p:nvPr/>
            </p:nvPicPr>
            <p:blipFill>
              <a:blip r:embed="rId79"/>
              <a:stretch>
                <a:fillRect/>
              </a:stretch>
            </p:blipFill>
            <p:spPr>
              <a:xfrm>
                <a:off x="7763863" y="4128713"/>
                <a:ext cx="317160" cy="50580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81" name="墨迹 80">
                <a:extLst>
                  <a:ext uri="{FF2B5EF4-FFF2-40B4-BE49-F238E27FC236}">
                    <a16:creationId xmlns:a16="http://schemas.microsoft.com/office/drawing/2014/main" id="{1A1876CC-C12C-344D-4AB7-0A21FC06BEBF}"/>
                  </a:ext>
                </a:extLst>
              </p14:cNvPr>
              <p14:cNvContentPartPr/>
              <p14:nvPr/>
            </p14:nvContentPartPr>
            <p14:xfrm>
              <a:off x="7793383" y="4152113"/>
              <a:ext cx="339840" cy="478080"/>
            </p14:xfrm>
          </p:contentPart>
        </mc:Choice>
        <mc:Fallback xmlns="">
          <p:pic>
            <p:nvPicPr>
              <p:cNvPr id="81" name="墨迹 80">
                <a:extLst>
                  <a:ext uri="{FF2B5EF4-FFF2-40B4-BE49-F238E27FC236}">
                    <a16:creationId xmlns:a16="http://schemas.microsoft.com/office/drawing/2014/main" id="{1A1876CC-C12C-344D-4AB7-0A21FC06BEBF}"/>
                  </a:ext>
                </a:extLst>
              </p:cNvPr>
              <p:cNvPicPr/>
              <p:nvPr/>
            </p:nvPicPr>
            <p:blipFill>
              <a:blip r:embed="rId81"/>
              <a:stretch>
                <a:fillRect/>
              </a:stretch>
            </p:blipFill>
            <p:spPr>
              <a:xfrm>
                <a:off x="7782583" y="4141313"/>
                <a:ext cx="361080" cy="49932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82" name="墨迹 81">
                <a:extLst>
                  <a:ext uri="{FF2B5EF4-FFF2-40B4-BE49-F238E27FC236}">
                    <a16:creationId xmlns:a16="http://schemas.microsoft.com/office/drawing/2014/main" id="{1FD1D434-E8F0-0305-0655-E51FAC6432BB}"/>
                  </a:ext>
                </a:extLst>
              </p14:cNvPr>
              <p14:cNvContentPartPr/>
              <p14:nvPr/>
            </p14:nvContentPartPr>
            <p14:xfrm>
              <a:off x="7554343" y="4837193"/>
              <a:ext cx="226800" cy="321120"/>
            </p14:xfrm>
          </p:contentPart>
        </mc:Choice>
        <mc:Fallback xmlns="">
          <p:pic>
            <p:nvPicPr>
              <p:cNvPr id="82" name="墨迹 81">
                <a:extLst>
                  <a:ext uri="{FF2B5EF4-FFF2-40B4-BE49-F238E27FC236}">
                    <a16:creationId xmlns:a16="http://schemas.microsoft.com/office/drawing/2014/main" id="{1FD1D434-E8F0-0305-0655-E51FAC6432BB}"/>
                  </a:ext>
                </a:extLst>
              </p:cNvPr>
              <p:cNvPicPr/>
              <p:nvPr/>
            </p:nvPicPr>
            <p:blipFill>
              <a:blip r:embed="rId83"/>
              <a:stretch>
                <a:fillRect/>
              </a:stretch>
            </p:blipFill>
            <p:spPr>
              <a:xfrm>
                <a:off x="7543526" y="4826381"/>
                <a:ext cx="248074" cy="342384"/>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83" name="墨迹 82">
                <a:extLst>
                  <a:ext uri="{FF2B5EF4-FFF2-40B4-BE49-F238E27FC236}">
                    <a16:creationId xmlns:a16="http://schemas.microsoft.com/office/drawing/2014/main" id="{6AF22041-F6FA-58BB-A09B-B334BBA45853}"/>
                  </a:ext>
                </a:extLst>
              </p14:cNvPr>
              <p14:cNvContentPartPr/>
              <p14:nvPr/>
            </p14:nvContentPartPr>
            <p14:xfrm>
              <a:off x="7504303" y="4831073"/>
              <a:ext cx="327240" cy="484560"/>
            </p14:xfrm>
          </p:contentPart>
        </mc:Choice>
        <mc:Fallback xmlns="">
          <p:pic>
            <p:nvPicPr>
              <p:cNvPr id="83" name="墨迹 82">
                <a:extLst>
                  <a:ext uri="{FF2B5EF4-FFF2-40B4-BE49-F238E27FC236}">
                    <a16:creationId xmlns:a16="http://schemas.microsoft.com/office/drawing/2014/main" id="{6AF22041-F6FA-58BB-A09B-B334BBA45853}"/>
                  </a:ext>
                </a:extLst>
              </p:cNvPr>
              <p:cNvPicPr/>
              <p:nvPr/>
            </p:nvPicPr>
            <p:blipFill>
              <a:blip r:embed="rId85"/>
              <a:stretch>
                <a:fillRect/>
              </a:stretch>
            </p:blipFill>
            <p:spPr>
              <a:xfrm>
                <a:off x="7493503" y="4820273"/>
                <a:ext cx="348480" cy="50580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84" name="墨迹 83">
                <a:extLst>
                  <a:ext uri="{FF2B5EF4-FFF2-40B4-BE49-F238E27FC236}">
                    <a16:creationId xmlns:a16="http://schemas.microsoft.com/office/drawing/2014/main" id="{6B378F5C-8139-2174-02C3-1AEA83E19E58}"/>
                  </a:ext>
                </a:extLst>
              </p14:cNvPr>
              <p14:cNvContentPartPr/>
              <p14:nvPr/>
            </p14:nvContentPartPr>
            <p14:xfrm>
              <a:off x="7523023" y="4893713"/>
              <a:ext cx="295920" cy="446760"/>
            </p14:xfrm>
          </p:contentPart>
        </mc:Choice>
        <mc:Fallback xmlns="">
          <p:pic>
            <p:nvPicPr>
              <p:cNvPr id="84" name="墨迹 83">
                <a:extLst>
                  <a:ext uri="{FF2B5EF4-FFF2-40B4-BE49-F238E27FC236}">
                    <a16:creationId xmlns:a16="http://schemas.microsoft.com/office/drawing/2014/main" id="{6B378F5C-8139-2174-02C3-1AEA83E19E58}"/>
                  </a:ext>
                </a:extLst>
              </p:cNvPr>
              <p:cNvPicPr/>
              <p:nvPr/>
            </p:nvPicPr>
            <p:blipFill>
              <a:blip r:embed="rId87"/>
              <a:stretch>
                <a:fillRect/>
              </a:stretch>
            </p:blipFill>
            <p:spPr>
              <a:xfrm>
                <a:off x="7512223" y="4882913"/>
                <a:ext cx="317160" cy="46800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85" name="墨迹 84">
                <a:extLst>
                  <a:ext uri="{FF2B5EF4-FFF2-40B4-BE49-F238E27FC236}">
                    <a16:creationId xmlns:a16="http://schemas.microsoft.com/office/drawing/2014/main" id="{716BD54D-9A10-D596-FAFF-256FA56C607B}"/>
                  </a:ext>
                </a:extLst>
              </p14:cNvPr>
              <p14:cNvContentPartPr/>
              <p14:nvPr/>
            </p14:nvContentPartPr>
            <p14:xfrm>
              <a:off x="6925783" y="5390513"/>
              <a:ext cx="194400" cy="358560"/>
            </p14:xfrm>
          </p:contentPart>
        </mc:Choice>
        <mc:Fallback xmlns="">
          <p:pic>
            <p:nvPicPr>
              <p:cNvPr id="85" name="墨迹 84">
                <a:extLst>
                  <a:ext uri="{FF2B5EF4-FFF2-40B4-BE49-F238E27FC236}">
                    <a16:creationId xmlns:a16="http://schemas.microsoft.com/office/drawing/2014/main" id="{716BD54D-9A10-D596-FAFF-256FA56C607B}"/>
                  </a:ext>
                </a:extLst>
              </p:cNvPr>
              <p:cNvPicPr/>
              <p:nvPr/>
            </p:nvPicPr>
            <p:blipFill>
              <a:blip r:embed="rId89"/>
              <a:stretch>
                <a:fillRect/>
              </a:stretch>
            </p:blipFill>
            <p:spPr>
              <a:xfrm>
                <a:off x="6915003" y="5379713"/>
                <a:ext cx="215601" cy="37980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86" name="墨迹 85">
                <a:extLst>
                  <a:ext uri="{FF2B5EF4-FFF2-40B4-BE49-F238E27FC236}">
                    <a16:creationId xmlns:a16="http://schemas.microsoft.com/office/drawing/2014/main" id="{010076B5-3DF8-C24D-20BE-7CE50EF4382A}"/>
                  </a:ext>
                </a:extLst>
              </p14:cNvPr>
              <p14:cNvContentPartPr/>
              <p14:nvPr/>
            </p14:nvContentPartPr>
            <p14:xfrm>
              <a:off x="6931903" y="5484833"/>
              <a:ext cx="207720" cy="321120"/>
            </p14:xfrm>
          </p:contentPart>
        </mc:Choice>
        <mc:Fallback xmlns="">
          <p:pic>
            <p:nvPicPr>
              <p:cNvPr id="86" name="墨迹 85">
                <a:extLst>
                  <a:ext uri="{FF2B5EF4-FFF2-40B4-BE49-F238E27FC236}">
                    <a16:creationId xmlns:a16="http://schemas.microsoft.com/office/drawing/2014/main" id="{010076B5-3DF8-C24D-20BE-7CE50EF4382A}"/>
                  </a:ext>
                </a:extLst>
              </p:cNvPr>
              <p:cNvPicPr/>
              <p:nvPr/>
            </p:nvPicPr>
            <p:blipFill>
              <a:blip r:embed="rId91"/>
              <a:stretch>
                <a:fillRect/>
              </a:stretch>
            </p:blipFill>
            <p:spPr>
              <a:xfrm>
                <a:off x="6921103" y="5474021"/>
                <a:ext cx="228960" cy="342384"/>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87" name="墨迹 86">
                <a:extLst>
                  <a:ext uri="{FF2B5EF4-FFF2-40B4-BE49-F238E27FC236}">
                    <a16:creationId xmlns:a16="http://schemas.microsoft.com/office/drawing/2014/main" id="{386FEA8A-E0BD-7311-5FFE-5387CBB68953}"/>
                  </a:ext>
                </a:extLst>
              </p14:cNvPr>
              <p14:cNvContentPartPr/>
              <p14:nvPr/>
            </p14:nvContentPartPr>
            <p14:xfrm>
              <a:off x="7032703" y="5396993"/>
              <a:ext cx="189000" cy="365040"/>
            </p14:xfrm>
          </p:contentPart>
        </mc:Choice>
        <mc:Fallback xmlns="">
          <p:pic>
            <p:nvPicPr>
              <p:cNvPr id="87" name="墨迹 86">
                <a:extLst>
                  <a:ext uri="{FF2B5EF4-FFF2-40B4-BE49-F238E27FC236}">
                    <a16:creationId xmlns:a16="http://schemas.microsoft.com/office/drawing/2014/main" id="{386FEA8A-E0BD-7311-5FFE-5387CBB68953}"/>
                  </a:ext>
                </a:extLst>
              </p:cNvPr>
              <p:cNvPicPr/>
              <p:nvPr/>
            </p:nvPicPr>
            <p:blipFill>
              <a:blip r:embed="rId93"/>
              <a:stretch>
                <a:fillRect/>
              </a:stretch>
            </p:blipFill>
            <p:spPr>
              <a:xfrm>
                <a:off x="7021903" y="5386193"/>
                <a:ext cx="210240" cy="38628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101" name="墨迹 100">
                <a:extLst>
                  <a:ext uri="{FF2B5EF4-FFF2-40B4-BE49-F238E27FC236}">
                    <a16:creationId xmlns:a16="http://schemas.microsoft.com/office/drawing/2014/main" id="{293907C1-2F40-4377-5183-AF70BE2B2E5E}"/>
                  </a:ext>
                </a:extLst>
              </p14:cNvPr>
              <p14:cNvContentPartPr/>
              <p14:nvPr/>
            </p14:nvContentPartPr>
            <p14:xfrm>
              <a:off x="10270543" y="392273"/>
              <a:ext cx="220320" cy="307440"/>
            </p14:xfrm>
          </p:contentPart>
        </mc:Choice>
        <mc:Fallback xmlns="">
          <p:pic>
            <p:nvPicPr>
              <p:cNvPr id="101" name="墨迹 100">
                <a:extLst>
                  <a:ext uri="{FF2B5EF4-FFF2-40B4-BE49-F238E27FC236}">
                    <a16:creationId xmlns:a16="http://schemas.microsoft.com/office/drawing/2014/main" id="{293907C1-2F40-4377-5183-AF70BE2B2E5E}"/>
                  </a:ext>
                </a:extLst>
              </p:cNvPr>
              <p:cNvPicPr/>
              <p:nvPr/>
            </p:nvPicPr>
            <p:blipFill>
              <a:blip r:embed="rId95"/>
              <a:stretch>
                <a:fillRect/>
              </a:stretch>
            </p:blipFill>
            <p:spPr>
              <a:xfrm>
                <a:off x="10259761" y="381486"/>
                <a:ext cx="241525" cy="328655"/>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102" name="墨迹 101">
                <a:extLst>
                  <a:ext uri="{FF2B5EF4-FFF2-40B4-BE49-F238E27FC236}">
                    <a16:creationId xmlns:a16="http://schemas.microsoft.com/office/drawing/2014/main" id="{354CC749-4CBE-6137-12E7-C0F84F40CDE4}"/>
                  </a:ext>
                </a:extLst>
              </p14:cNvPr>
              <p14:cNvContentPartPr/>
              <p14:nvPr/>
            </p14:nvContentPartPr>
            <p14:xfrm>
              <a:off x="8453623" y="970793"/>
              <a:ext cx="1621800" cy="2540160"/>
            </p14:xfrm>
          </p:contentPart>
        </mc:Choice>
        <mc:Fallback xmlns="">
          <p:pic>
            <p:nvPicPr>
              <p:cNvPr id="102" name="墨迹 101">
                <a:extLst>
                  <a:ext uri="{FF2B5EF4-FFF2-40B4-BE49-F238E27FC236}">
                    <a16:creationId xmlns:a16="http://schemas.microsoft.com/office/drawing/2014/main" id="{354CC749-4CBE-6137-12E7-C0F84F40CDE4}"/>
                  </a:ext>
                </a:extLst>
              </p:cNvPr>
              <p:cNvPicPr/>
              <p:nvPr/>
            </p:nvPicPr>
            <p:blipFill>
              <a:blip r:embed="rId97"/>
              <a:stretch>
                <a:fillRect/>
              </a:stretch>
            </p:blipFill>
            <p:spPr>
              <a:xfrm>
                <a:off x="8442823" y="959995"/>
                <a:ext cx="1643040" cy="2561397"/>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106" name="墨迹 105">
                <a:extLst>
                  <a:ext uri="{FF2B5EF4-FFF2-40B4-BE49-F238E27FC236}">
                    <a16:creationId xmlns:a16="http://schemas.microsoft.com/office/drawing/2014/main" id="{297976E5-F5E2-09FD-DF5A-32F4BC64D8E5}"/>
                  </a:ext>
                </a:extLst>
              </p14:cNvPr>
              <p14:cNvContentPartPr/>
              <p14:nvPr/>
            </p14:nvContentPartPr>
            <p14:xfrm>
              <a:off x="6648943" y="5975153"/>
              <a:ext cx="271080" cy="352440"/>
            </p14:xfrm>
          </p:contentPart>
        </mc:Choice>
        <mc:Fallback xmlns="">
          <p:pic>
            <p:nvPicPr>
              <p:cNvPr id="106" name="墨迹 105">
                <a:extLst>
                  <a:ext uri="{FF2B5EF4-FFF2-40B4-BE49-F238E27FC236}">
                    <a16:creationId xmlns:a16="http://schemas.microsoft.com/office/drawing/2014/main" id="{297976E5-F5E2-09FD-DF5A-32F4BC64D8E5}"/>
                  </a:ext>
                </a:extLst>
              </p:cNvPr>
              <p:cNvPicPr/>
              <p:nvPr/>
            </p:nvPicPr>
            <p:blipFill>
              <a:blip r:embed="rId99"/>
              <a:stretch>
                <a:fillRect/>
              </a:stretch>
            </p:blipFill>
            <p:spPr>
              <a:xfrm>
                <a:off x="6638129" y="5964353"/>
                <a:ext cx="292348" cy="37368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107" name="墨迹 106">
                <a:extLst>
                  <a:ext uri="{FF2B5EF4-FFF2-40B4-BE49-F238E27FC236}">
                    <a16:creationId xmlns:a16="http://schemas.microsoft.com/office/drawing/2014/main" id="{61E72DEC-D581-3DA8-9913-954FCED7AC76}"/>
                  </a:ext>
                </a:extLst>
              </p14:cNvPr>
              <p14:cNvContentPartPr/>
              <p14:nvPr/>
            </p14:nvContentPartPr>
            <p14:xfrm>
              <a:off x="8192983" y="3806873"/>
              <a:ext cx="118440" cy="144360"/>
            </p14:xfrm>
          </p:contentPart>
        </mc:Choice>
        <mc:Fallback xmlns="">
          <p:pic>
            <p:nvPicPr>
              <p:cNvPr id="107" name="墨迹 106">
                <a:extLst>
                  <a:ext uri="{FF2B5EF4-FFF2-40B4-BE49-F238E27FC236}">
                    <a16:creationId xmlns:a16="http://schemas.microsoft.com/office/drawing/2014/main" id="{61E72DEC-D581-3DA8-9913-954FCED7AC76}"/>
                  </a:ext>
                </a:extLst>
              </p:cNvPr>
              <p:cNvPicPr/>
              <p:nvPr/>
            </p:nvPicPr>
            <p:blipFill>
              <a:blip r:embed="rId101"/>
              <a:stretch>
                <a:fillRect/>
              </a:stretch>
            </p:blipFill>
            <p:spPr>
              <a:xfrm>
                <a:off x="8182183" y="3796073"/>
                <a:ext cx="13968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135" name="墨迹 134">
                <a:extLst>
                  <a:ext uri="{FF2B5EF4-FFF2-40B4-BE49-F238E27FC236}">
                    <a16:creationId xmlns:a16="http://schemas.microsoft.com/office/drawing/2014/main" id="{4DC1059B-822F-A48A-1837-F30CD8D8BC3D}"/>
                  </a:ext>
                </a:extLst>
              </p14:cNvPr>
              <p14:cNvContentPartPr/>
              <p14:nvPr/>
            </p14:nvContentPartPr>
            <p14:xfrm>
              <a:off x="7271383" y="5007113"/>
              <a:ext cx="138960" cy="214200"/>
            </p14:xfrm>
          </p:contentPart>
        </mc:Choice>
        <mc:Fallback xmlns="">
          <p:pic>
            <p:nvPicPr>
              <p:cNvPr id="135" name="墨迹 134">
                <a:extLst>
                  <a:ext uri="{FF2B5EF4-FFF2-40B4-BE49-F238E27FC236}">
                    <a16:creationId xmlns:a16="http://schemas.microsoft.com/office/drawing/2014/main" id="{4DC1059B-822F-A48A-1837-F30CD8D8BC3D}"/>
                  </a:ext>
                </a:extLst>
              </p:cNvPr>
              <p:cNvPicPr/>
              <p:nvPr/>
            </p:nvPicPr>
            <p:blipFill>
              <a:blip r:embed="rId103"/>
              <a:stretch>
                <a:fillRect/>
              </a:stretch>
            </p:blipFill>
            <p:spPr>
              <a:xfrm>
                <a:off x="7260555" y="4996313"/>
                <a:ext cx="160255" cy="23544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136" name="墨迹 135">
                <a:extLst>
                  <a:ext uri="{FF2B5EF4-FFF2-40B4-BE49-F238E27FC236}">
                    <a16:creationId xmlns:a16="http://schemas.microsoft.com/office/drawing/2014/main" id="{CA3F7243-899C-6898-214C-F6E8821159B2}"/>
                  </a:ext>
                </a:extLst>
              </p14:cNvPr>
              <p14:cNvContentPartPr/>
              <p14:nvPr/>
            </p14:nvContentPartPr>
            <p14:xfrm>
              <a:off x="7988143" y="4478993"/>
              <a:ext cx="97560" cy="180000"/>
            </p14:xfrm>
          </p:contentPart>
        </mc:Choice>
        <mc:Fallback xmlns="">
          <p:pic>
            <p:nvPicPr>
              <p:cNvPr id="136" name="墨迹 135">
                <a:extLst>
                  <a:ext uri="{FF2B5EF4-FFF2-40B4-BE49-F238E27FC236}">
                    <a16:creationId xmlns:a16="http://schemas.microsoft.com/office/drawing/2014/main" id="{CA3F7243-899C-6898-214C-F6E8821159B2}"/>
                  </a:ext>
                </a:extLst>
              </p:cNvPr>
              <p:cNvPicPr/>
              <p:nvPr/>
            </p:nvPicPr>
            <p:blipFill>
              <a:blip r:embed="rId105"/>
              <a:stretch>
                <a:fillRect/>
              </a:stretch>
            </p:blipFill>
            <p:spPr>
              <a:xfrm>
                <a:off x="7977343" y="4468193"/>
                <a:ext cx="118800" cy="20124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137" name="墨迹 136">
                <a:extLst>
                  <a:ext uri="{FF2B5EF4-FFF2-40B4-BE49-F238E27FC236}">
                    <a16:creationId xmlns:a16="http://schemas.microsoft.com/office/drawing/2014/main" id="{CF53EC3D-96D2-6C0D-A4D8-EF78FB5B7E8A}"/>
                  </a:ext>
                </a:extLst>
              </p14:cNvPr>
              <p14:cNvContentPartPr/>
              <p14:nvPr/>
            </p14:nvContentPartPr>
            <p14:xfrm>
              <a:off x="9325183" y="2353913"/>
              <a:ext cx="109440" cy="172800"/>
            </p14:xfrm>
          </p:contentPart>
        </mc:Choice>
        <mc:Fallback xmlns="">
          <p:pic>
            <p:nvPicPr>
              <p:cNvPr id="137" name="墨迹 136">
                <a:extLst>
                  <a:ext uri="{FF2B5EF4-FFF2-40B4-BE49-F238E27FC236}">
                    <a16:creationId xmlns:a16="http://schemas.microsoft.com/office/drawing/2014/main" id="{CF53EC3D-96D2-6C0D-A4D8-EF78FB5B7E8A}"/>
                  </a:ext>
                </a:extLst>
              </p:cNvPr>
              <p:cNvPicPr/>
              <p:nvPr/>
            </p:nvPicPr>
            <p:blipFill>
              <a:blip r:embed="rId107"/>
              <a:stretch>
                <a:fillRect/>
              </a:stretch>
            </p:blipFill>
            <p:spPr>
              <a:xfrm>
                <a:off x="9314383" y="2343135"/>
                <a:ext cx="130680" cy="193996"/>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138" name="墨迹 137">
                <a:extLst>
                  <a:ext uri="{FF2B5EF4-FFF2-40B4-BE49-F238E27FC236}">
                    <a16:creationId xmlns:a16="http://schemas.microsoft.com/office/drawing/2014/main" id="{2ADFEDF3-E2C6-FF2B-9BCC-05032F403527}"/>
                  </a:ext>
                </a:extLst>
              </p14:cNvPr>
              <p14:cNvContentPartPr/>
              <p14:nvPr/>
            </p14:nvContentPartPr>
            <p14:xfrm>
              <a:off x="9629023" y="1473713"/>
              <a:ext cx="119880" cy="264240"/>
            </p14:xfrm>
          </p:contentPart>
        </mc:Choice>
        <mc:Fallback xmlns="">
          <p:pic>
            <p:nvPicPr>
              <p:cNvPr id="138" name="墨迹 137">
                <a:extLst>
                  <a:ext uri="{FF2B5EF4-FFF2-40B4-BE49-F238E27FC236}">
                    <a16:creationId xmlns:a16="http://schemas.microsoft.com/office/drawing/2014/main" id="{2ADFEDF3-E2C6-FF2B-9BCC-05032F403527}"/>
                  </a:ext>
                </a:extLst>
              </p:cNvPr>
              <p:cNvPicPr/>
              <p:nvPr/>
            </p:nvPicPr>
            <p:blipFill>
              <a:blip r:embed="rId109"/>
              <a:stretch>
                <a:fillRect/>
              </a:stretch>
            </p:blipFill>
            <p:spPr>
              <a:xfrm>
                <a:off x="9618223" y="1462928"/>
                <a:ext cx="141120" cy="285451"/>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139" name="墨迹 138">
                <a:extLst>
                  <a:ext uri="{FF2B5EF4-FFF2-40B4-BE49-F238E27FC236}">
                    <a16:creationId xmlns:a16="http://schemas.microsoft.com/office/drawing/2014/main" id="{46AEC697-8302-3886-DBCF-6169FA80877E}"/>
                  </a:ext>
                </a:extLst>
              </p14:cNvPr>
              <p14:cNvContentPartPr/>
              <p14:nvPr/>
            </p14:nvContentPartPr>
            <p14:xfrm>
              <a:off x="9229063" y="1907513"/>
              <a:ext cx="130320" cy="192600"/>
            </p14:xfrm>
          </p:contentPart>
        </mc:Choice>
        <mc:Fallback xmlns="">
          <p:pic>
            <p:nvPicPr>
              <p:cNvPr id="139" name="墨迹 138">
                <a:extLst>
                  <a:ext uri="{FF2B5EF4-FFF2-40B4-BE49-F238E27FC236}">
                    <a16:creationId xmlns:a16="http://schemas.microsoft.com/office/drawing/2014/main" id="{46AEC697-8302-3886-DBCF-6169FA80877E}"/>
                  </a:ext>
                </a:extLst>
              </p:cNvPr>
              <p:cNvPicPr/>
              <p:nvPr/>
            </p:nvPicPr>
            <p:blipFill>
              <a:blip r:embed="rId111"/>
              <a:stretch>
                <a:fillRect/>
              </a:stretch>
            </p:blipFill>
            <p:spPr>
              <a:xfrm>
                <a:off x="9218263" y="1896713"/>
                <a:ext cx="15156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140" name="墨迹 139">
                <a:extLst>
                  <a:ext uri="{FF2B5EF4-FFF2-40B4-BE49-F238E27FC236}">
                    <a16:creationId xmlns:a16="http://schemas.microsoft.com/office/drawing/2014/main" id="{88B3B700-8CF2-92B6-861E-1ABFFBBD2684}"/>
                  </a:ext>
                </a:extLst>
              </p14:cNvPr>
              <p14:cNvContentPartPr/>
              <p14:nvPr/>
            </p14:nvContentPartPr>
            <p14:xfrm>
              <a:off x="8828743" y="2705993"/>
              <a:ext cx="134280" cy="197280"/>
            </p14:xfrm>
          </p:contentPart>
        </mc:Choice>
        <mc:Fallback xmlns="">
          <p:pic>
            <p:nvPicPr>
              <p:cNvPr id="140" name="墨迹 139">
                <a:extLst>
                  <a:ext uri="{FF2B5EF4-FFF2-40B4-BE49-F238E27FC236}">
                    <a16:creationId xmlns:a16="http://schemas.microsoft.com/office/drawing/2014/main" id="{88B3B700-8CF2-92B6-861E-1ABFFBBD2684}"/>
                  </a:ext>
                </a:extLst>
              </p:cNvPr>
              <p:cNvPicPr/>
              <p:nvPr/>
            </p:nvPicPr>
            <p:blipFill>
              <a:blip r:embed="rId113"/>
              <a:stretch>
                <a:fillRect/>
              </a:stretch>
            </p:blipFill>
            <p:spPr>
              <a:xfrm>
                <a:off x="8817972" y="2695213"/>
                <a:ext cx="155463" cy="218481"/>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141" name="墨迹 140">
                <a:extLst>
                  <a:ext uri="{FF2B5EF4-FFF2-40B4-BE49-F238E27FC236}">
                    <a16:creationId xmlns:a16="http://schemas.microsoft.com/office/drawing/2014/main" id="{71EC916F-DEAE-A4AE-4D7D-8942C93B5160}"/>
                  </a:ext>
                </a:extLst>
              </p14:cNvPr>
              <p14:cNvContentPartPr/>
              <p14:nvPr/>
            </p14:nvContentPartPr>
            <p14:xfrm>
              <a:off x="8626063" y="3441473"/>
              <a:ext cx="154800" cy="209880"/>
            </p14:xfrm>
          </p:contentPart>
        </mc:Choice>
        <mc:Fallback xmlns="">
          <p:pic>
            <p:nvPicPr>
              <p:cNvPr id="141" name="墨迹 140">
                <a:extLst>
                  <a:ext uri="{FF2B5EF4-FFF2-40B4-BE49-F238E27FC236}">
                    <a16:creationId xmlns:a16="http://schemas.microsoft.com/office/drawing/2014/main" id="{71EC916F-DEAE-A4AE-4D7D-8942C93B5160}"/>
                  </a:ext>
                </a:extLst>
              </p:cNvPr>
              <p:cNvPicPr/>
              <p:nvPr/>
            </p:nvPicPr>
            <p:blipFill>
              <a:blip r:embed="rId115"/>
              <a:stretch>
                <a:fillRect/>
              </a:stretch>
            </p:blipFill>
            <p:spPr>
              <a:xfrm>
                <a:off x="8615263" y="3430673"/>
                <a:ext cx="176040" cy="23112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142" name="墨迹 141">
                <a:extLst>
                  <a:ext uri="{FF2B5EF4-FFF2-40B4-BE49-F238E27FC236}">
                    <a16:creationId xmlns:a16="http://schemas.microsoft.com/office/drawing/2014/main" id="{60C07671-D6BF-B24C-E98C-FBDE6E85A004}"/>
                  </a:ext>
                </a:extLst>
              </p14:cNvPr>
              <p14:cNvContentPartPr/>
              <p14:nvPr/>
            </p14:nvContentPartPr>
            <p14:xfrm>
              <a:off x="8210983" y="3787433"/>
              <a:ext cx="123120" cy="103680"/>
            </p14:xfrm>
          </p:contentPart>
        </mc:Choice>
        <mc:Fallback xmlns="">
          <p:pic>
            <p:nvPicPr>
              <p:cNvPr id="142" name="墨迹 141">
                <a:extLst>
                  <a:ext uri="{FF2B5EF4-FFF2-40B4-BE49-F238E27FC236}">
                    <a16:creationId xmlns:a16="http://schemas.microsoft.com/office/drawing/2014/main" id="{60C07671-D6BF-B24C-E98C-FBDE6E85A004}"/>
                  </a:ext>
                </a:extLst>
              </p:cNvPr>
              <p:cNvPicPr/>
              <p:nvPr/>
            </p:nvPicPr>
            <p:blipFill>
              <a:blip r:embed="rId117"/>
              <a:stretch>
                <a:fillRect/>
              </a:stretch>
            </p:blipFill>
            <p:spPr>
              <a:xfrm>
                <a:off x="8200183" y="3776633"/>
                <a:ext cx="14436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149" name="墨迹 148">
                <a:extLst>
                  <a:ext uri="{FF2B5EF4-FFF2-40B4-BE49-F238E27FC236}">
                    <a16:creationId xmlns:a16="http://schemas.microsoft.com/office/drawing/2014/main" id="{24C9564F-3FB9-CCE3-8079-999EC5EDB71F}"/>
                  </a:ext>
                </a:extLst>
              </p14:cNvPr>
              <p14:cNvContentPartPr/>
              <p14:nvPr/>
            </p14:nvContentPartPr>
            <p14:xfrm>
              <a:off x="8296303" y="4278473"/>
              <a:ext cx="1377360" cy="1426320"/>
            </p14:xfrm>
          </p:contentPart>
        </mc:Choice>
        <mc:Fallback xmlns="">
          <p:pic>
            <p:nvPicPr>
              <p:cNvPr id="149" name="墨迹 148">
                <a:extLst>
                  <a:ext uri="{FF2B5EF4-FFF2-40B4-BE49-F238E27FC236}">
                    <a16:creationId xmlns:a16="http://schemas.microsoft.com/office/drawing/2014/main" id="{24C9564F-3FB9-CCE3-8079-999EC5EDB71F}"/>
                  </a:ext>
                </a:extLst>
              </p:cNvPr>
              <p:cNvPicPr/>
              <p:nvPr/>
            </p:nvPicPr>
            <p:blipFill>
              <a:blip r:embed="rId119"/>
              <a:stretch>
                <a:fillRect/>
              </a:stretch>
            </p:blipFill>
            <p:spPr>
              <a:xfrm>
                <a:off x="8285500" y="4267673"/>
                <a:ext cx="1398606" cy="144756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152" name="墨迹 151">
                <a:extLst>
                  <a:ext uri="{FF2B5EF4-FFF2-40B4-BE49-F238E27FC236}">
                    <a16:creationId xmlns:a16="http://schemas.microsoft.com/office/drawing/2014/main" id="{B4A0CE5B-4560-9400-726D-85F552843B7E}"/>
                  </a:ext>
                </a:extLst>
              </p14:cNvPr>
              <p14:cNvContentPartPr/>
              <p14:nvPr/>
            </p14:nvContentPartPr>
            <p14:xfrm>
              <a:off x="6944503" y="3648833"/>
              <a:ext cx="867960" cy="1200960"/>
            </p14:xfrm>
          </p:contentPart>
        </mc:Choice>
        <mc:Fallback xmlns="">
          <p:pic>
            <p:nvPicPr>
              <p:cNvPr id="152" name="墨迹 151">
                <a:extLst>
                  <a:ext uri="{FF2B5EF4-FFF2-40B4-BE49-F238E27FC236}">
                    <a16:creationId xmlns:a16="http://schemas.microsoft.com/office/drawing/2014/main" id="{B4A0CE5B-4560-9400-726D-85F552843B7E}"/>
                  </a:ext>
                </a:extLst>
              </p:cNvPr>
              <p:cNvPicPr/>
              <p:nvPr/>
            </p:nvPicPr>
            <p:blipFill>
              <a:blip r:embed="rId121"/>
              <a:stretch>
                <a:fillRect/>
              </a:stretch>
            </p:blipFill>
            <p:spPr>
              <a:xfrm>
                <a:off x="6933703" y="3638030"/>
                <a:ext cx="889200" cy="1222206"/>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166" name="墨迹 165">
                <a:extLst>
                  <a:ext uri="{FF2B5EF4-FFF2-40B4-BE49-F238E27FC236}">
                    <a16:creationId xmlns:a16="http://schemas.microsoft.com/office/drawing/2014/main" id="{814140D2-C5C9-9B5D-5221-71EEEC482371}"/>
                  </a:ext>
                </a:extLst>
              </p14:cNvPr>
              <p14:cNvContentPartPr/>
              <p14:nvPr/>
            </p14:nvContentPartPr>
            <p14:xfrm>
              <a:off x="5963863" y="3127913"/>
              <a:ext cx="930600" cy="785520"/>
            </p14:xfrm>
          </p:contentPart>
        </mc:Choice>
        <mc:Fallback xmlns="">
          <p:pic>
            <p:nvPicPr>
              <p:cNvPr id="166" name="墨迹 165">
                <a:extLst>
                  <a:ext uri="{FF2B5EF4-FFF2-40B4-BE49-F238E27FC236}">
                    <a16:creationId xmlns:a16="http://schemas.microsoft.com/office/drawing/2014/main" id="{814140D2-C5C9-9B5D-5221-71EEEC482371}"/>
                  </a:ext>
                </a:extLst>
              </p:cNvPr>
              <p:cNvPicPr/>
              <p:nvPr/>
            </p:nvPicPr>
            <p:blipFill>
              <a:blip r:embed="rId123"/>
              <a:stretch>
                <a:fillRect/>
              </a:stretch>
            </p:blipFill>
            <p:spPr>
              <a:xfrm>
                <a:off x="5953067" y="3117113"/>
                <a:ext cx="951832" cy="80676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167" name="墨迹 166">
                <a:extLst>
                  <a:ext uri="{FF2B5EF4-FFF2-40B4-BE49-F238E27FC236}">
                    <a16:creationId xmlns:a16="http://schemas.microsoft.com/office/drawing/2014/main" id="{976F044F-7838-B834-F539-E61B061E0E73}"/>
                  </a:ext>
                </a:extLst>
              </p14:cNvPr>
              <p14:cNvContentPartPr/>
              <p14:nvPr/>
            </p14:nvContentPartPr>
            <p14:xfrm>
              <a:off x="7990303" y="2843280"/>
              <a:ext cx="1339920" cy="969480"/>
            </p14:xfrm>
          </p:contentPart>
        </mc:Choice>
        <mc:Fallback xmlns="">
          <p:pic>
            <p:nvPicPr>
              <p:cNvPr id="167" name="墨迹 166">
                <a:extLst>
                  <a:ext uri="{FF2B5EF4-FFF2-40B4-BE49-F238E27FC236}">
                    <a16:creationId xmlns:a16="http://schemas.microsoft.com/office/drawing/2014/main" id="{976F044F-7838-B834-F539-E61B061E0E73}"/>
                  </a:ext>
                </a:extLst>
              </p:cNvPr>
              <p:cNvPicPr/>
              <p:nvPr/>
            </p:nvPicPr>
            <p:blipFill>
              <a:blip r:embed="rId125"/>
              <a:stretch>
                <a:fillRect/>
              </a:stretch>
            </p:blipFill>
            <p:spPr>
              <a:xfrm>
                <a:off x="7979503" y="2832480"/>
                <a:ext cx="1361160" cy="99072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168" name="墨迹 167">
                <a:extLst>
                  <a:ext uri="{FF2B5EF4-FFF2-40B4-BE49-F238E27FC236}">
                    <a16:creationId xmlns:a16="http://schemas.microsoft.com/office/drawing/2014/main" id="{625ECA2E-4531-998D-965D-8DF592723EA3}"/>
                  </a:ext>
                </a:extLst>
              </p14:cNvPr>
              <p14:cNvContentPartPr/>
              <p14:nvPr/>
            </p14:nvContentPartPr>
            <p14:xfrm>
              <a:off x="7365703" y="2356200"/>
              <a:ext cx="2489040" cy="1837800"/>
            </p14:xfrm>
          </p:contentPart>
        </mc:Choice>
        <mc:Fallback xmlns="">
          <p:pic>
            <p:nvPicPr>
              <p:cNvPr id="168" name="墨迹 167">
                <a:extLst>
                  <a:ext uri="{FF2B5EF4-FFF2-40B4-BE49-F238E27FC236}">
                    <a16:creationId xmlns:a16="http://schemas.microsoft.com/office/drawing/2014/main" id="{625ECA2E-4531-998D-965D-8DF592723EA3}"/>
                  </a:ext>
                </a:extLst>
              </p:cNvPr>
              <p:cNvPicPr/>
              <p:nvPr/>
            </p:nvPicPr>
            <p:blipFill>
              <a:blip r:embed="rId127"/>
              <a:stretch>
                <a:fillRect/>
              </a:stretch>
            </p:blipFill>
            <p:spPr>
              <a:xfrm>
                <a:off x="7354903" y="2345400"/>
                <a:ext cx="2510280" cy="185904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169" name="墨迹 168">
                <a:extLst>
                  <a:ext uri="{FF2B5EF4-FFF2-40B4-BE49-F238E27FC236}">
                    <a16:creationId xmlns:a16="http://schemas.microsoft.com/office/drawing/2014/main" id="{70144DF3-395C-A25E-3450-D0A766D318BF}"/>
                  </a:ext>
                </a:extLst>
              </p14:cNvPr>
              <p14:cNvContentPartPr/>
              <p14:nvPr/>
            </p14:nvContentPartPr>
            <p14:xfrm>
              <a:off x="6602863" y="1731240"/>
              <a:ext cx="3834000" cy="3013200"/>
            </p14:xfrm>
          </p:contentPart>
        </mc:Choice>
        <mc:Fallback xmlns="">
          <p:pic>
            <p:nvPicPr>
              <p:cNvPr id="169" name="墨迹 168">
                <a:extLst>
                  <a:ext uri="{FF2B5EF4-FFF2-40B4-BE49-F238E27FC236}">
                    <a16:creationId xmlns:a16="http://schemas.microsoft.com/office/drawing/2014/main" id="{70144DF3-395C-A25E-3450-D0A766D318BF}"/>
                  </a:ext>
                </a:extLst>
              </p:cNvPr>
              <p:cNvPicPr/>
              <p:nvPr/>
            </p:nvPicPr>
            <p:blipFill>
              <a:blip r:embed="rId129"/>
              <a:stretch>
                <a:fillRect/>
              </a:stretch>
            </p:blipFill>
            <p:spPr>
              <a:xfrm>
                <a:off x="6592063" y="1720440"/>
                <a:ext cx="3855240" cy="303444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188" name="墨迹 187">
                <a:extLst>
                  <a:ext uri="{FF2B5EF4-FFF2-40B4-BE49-F238E27FC236}">
                    <a16:creationId xmlns:a16="http://schemas.microsoft.com/office/drawing/2014/main" id="{C3AA56D3-1884-262E-F1A2-03C46526630E}"/>
                  </a:ext>
                </a:extLst>
              </p14:cNvPr>
              <p14:cNvContentPartPr/>
              <p14:nvPr/>
            </p14:nvContentPartPr>
            <p14:xfrm>
              <a:off x="7328755" y="2132615"/>
              <a:ext cx="3131280" cy="2535480"/>
            </p14:xfrm>
          </p:contentPart>
        </mc:Choice>
        <mc:Fallback xmlns="">
          <p:pic>
            <p:nvPicPr>
              <p:cNvPr id="188" name="墨迹 187">
                <a:extLst>
                  <a:ext uri="{FF2B5EF4-FFF2-40B4-BE49-F238E27FC236}">
                    <a16:creationId xmlns:a16="http://schemas.microsoft.com/office/drawing/2014/main" id="{C3AA56D3-1884-262E-F1A2-03C46526630E}"/>
                  </a:ext>
                </a:extLst>
              </p:cNvPr>
              <p:cNvPicPr/>
              <p:nvPr/>
            </p:nvPicPr>
            <p:blipFill>
              <a:blip r:embed="rId131"/>
              <a:stretch>
                <a:fillRect/>
              </a:stretch>
            </p:blipFill>
            <p:spPr>
              <a:xfrm>
                <a:off x="7317955" y="2121813"/>
                <a:ext cx="3152520" cy="2556723"/>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189" name="墨迹 188">
                <a:extLst>
                  <a:ext uri="{FF2B5EF4-FFF2-40B4-BE49-F238E27FC236}">
                    <a16:creationId xmlns:a16="http://schemas.microsoft.com/office/drawing/2014/main" id="{D6A76180-2EB3-3CC3-E03F-1A0EBBD483A0}"/>
                  </a:ext>
                </a:extLst>
              </p14:cNvPr>
              <p14:cNvContentPartPr/>
              <p14:nvPr/>
            </p14:nvContentPartPr>
            <p14:xfrm>
              <a:off x="6689755" y="1662815"/>
              <a:ext cx="167400" cy="145800"/>
            </p14:xfrm>
          </p:contentPart>
        </mc:Choice>
        <mc:Fallback xmlns="">
          <p:pic>
            <p:nvPicPr>
              <p:cNvPr id="189" name="墨迹 188">
                <a:extLst>
                  <a:ext uri="{FF2B5EF4-FFF2-40B4-BE49-F238E27FC236}">
                    <a16:creationId xmlns:a16="http://schemas.microsoft.com/office/drawing/2014/main" id="{D6A76180-2EB3-3CC3-E03F-1A0EBBD483A0}"/>
                  </a:ext>
                </a:extLst>
              </p:cNvPr>
              <p:cNvPicPr/>
              <p:nvPr/>
            </p:nvPicPr>
            <p:blipFill>
              <a:blip r:embed="rId133"/>
              <a:stretch>
                <a:fillRect/>
              </a:stretch>
            </p:blipFill>
            <p:spPr>
              <a:xfrm>
                <a:off x="6678955" y="1652015"/>
                <a:ext cx="18864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94" name="墨迹 193">
                <a:extLst>
                  <a:ext uri="{FF2B5EF4-FFF2-40B4-BE49-F238E27FC236}">
                    <a16:creationId xmlns:a16="http://schemas.microsoft.com/office/drawing/2014/main" id="{F4786C43-6FCD-277E-B6D7-508D543BAF33}"/>
                  </a:ext>
                </a:extLst>
              </p14:cNvPr>
              <p14:cNvContentPartPr/>
              <p14:nvPr/>
            </p14:nvContentPartPr>
            <p14:xfrm>
              <a:off x="10418738" y="2372890"/>
              <a:ext cx="689760" cy="1078560"/>
            </p14:xfrm>
          </p:contentPart>
        </mc:Choice>
        <mc:Fallback xmlns="">
          <p:pic>
            <p:nvPicPr>
              <p:cNvPr id="194" name="墨迹 193">
                <a:extLst>
                  <a:ext uri="{FF2B5EF4-FFF2-40B4-BE49-F238E27FC236}">
                    <a16:creationId xmlns:a16="http://schemas.microsoft.com/office/drawing/2014/main" id="{F4786C43-6FCD-277E-B6D7-508D543BAF33}"/>
                  </a:ext>
                </a:extLst>
              </p:cNvPr>
              <p:cNvPicPr/>
              <p:nvPr/>
            </p:nvPicPr>
            <p:blipFill>
              <a:blip r:embed="rId135"/>
              <a:stretch>
                <a:fillRect/>
              </a:stretch>
            </p:blipFill>
            <p:spPr>
              <a:xfrm>
                <a:off x="10407938" y="2362090"/>
                <a:ext cx="711000" cy="1099800"/>
              </a:xfrm>
              <a:prstGeom prst="rect">
                <a:avLst/>
              </a:prstGeom>
            </p:spPr>
          </p:pic>
        </mc:Fallback>
      </mc:AlternateContent>
    </p:spTree>
    <p:extLst>
      <p:ext uri="{BB962C8B-B14F-4D97-AF65-F5344CB8AC3E}">
        <p14:creationId xmlns:p14="http://schemas.microsoft.com/office/powerpoint/2010/main" val="15294460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drawProgress</p:attrName>
                                        </p:attrNameLst>
                                      </p:cBhvr>
                                      <p:tavLst>
                                        <p:tav tm="0">
                                          <p:val>
                                            <p:fltVal val="0"/>
                                          </p:val>
                                        </p:tav>
                                        <p:tav tm="100000">
                                          <p:val>
                                            <p:fltVal val="1"/>
                                          </p:val>
                                        </p:tav>
                                      </p:tavLst>
                                    </p:anim>
                                  </p:childTnLst>
                                </p:cTn>
                              </p:par>
                              <p:par>
                                <p:cTn id="8" presetID="63"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1000" fill="hold"/>
                                        <p:tgtEl>
                                          <p:spTgt spid="8"/>
                                        </p:tgtEl>
                                        <p:attrNameLst>
                                          <p:attrName>drawProgress</p:attrName>
                                        </p:attrNameLst>
                                      </p:cBhvr>
                                      <p:tavLst>
                                        <p:tav tm="0">
                                          <p:val>
                                            <p:fltVal val="0"/>
                                          </p:val>
                                        </p:tav>
                                        <p:tav tm="100000">
                                          <p:val>
                                            <p:fltVal val="1"/>
                                          </p:val>
                                        </p:tav>
                                      </p:tavLst>
                                    </p:anim>
                                  </p:childTnLst>
                                </p:cTn>
                              </p:par>
                              <p:par>
                                <p:cTn id="11" presetID="63"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drawProgress</p:attrName>
                                        </p:attrNameLst>
                                      </p:cBhvr>
                                      <p:tavLst>
                                        <p:tav tm="0">
                                          <p:val>
                                            <p:fltVal val="0"/>
                                          </p:val>
                                        </p:tav>
                                        <p:tav tm="100000">
                                          <p:val>
                                            <p:fltVal val="1"/>
                                          </p:val>
                                        </p:tav>
                                      </p:tavLst>
                                    </p:anim>
                                  </p:childTnLst>
                                </p:cTn>
                              </p:par>
                              <p:par>
                                <p:cTn id="14" presetID="63"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1000" fill="hold"/>
                                        <p:tgtEl>
                                          <p:spTgt spid="12"/>
                                        </p:tgtEl>
                                        <p:attrNameLst>
                                          <p:attrName>drawProgress</p:attrName>
                                        </p:attrNameLst>
                                      </p:cBhvr>
                                      <p:tavLst>
                                        <p:tav tm="0">
                                          <p:val>
                                            <p:fltVal val="0"/>
                                          </p:val>
                                        </p:tav>
                                        <p:tav tm="100000">
                                          <p:val>
                                            <p:fltVal val="1"/>
                                          </p:val>
                                        </p:tav>
                                      </p:tavLst>
                                    </p:anim>
                                  </p:childTnLst>
                                </p:cTn>
                              </p:par>
                              <p:par>
                                <p:cTn id="17" presetID="63"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1000" fill="hold"/>
                                        <p:tgtEl>
                                          <p:spTgt spid="15"/>
                                        </p:tgtEl>
                                        <p:attrNameLst>
                                          <p:attrName>drawProgress</p:attrName>
                                        </p:attrNameLst>
                                      </p:cBhvr>
                                      <p:tavLst>
                                        <p:tav tm="0">
                                          <p:val>
                                            <p:fltVal val="0"/>
                                          </p:val>
                                        </p:tav>
                                        <p:tav tm="100000">
                                          <p:val>
                                            <p:fltVal val="1"/>
                                          </p:val>
                                        </p:tav>
                                      </p:tavLst>
                                    </p:anim>
                                  </p:childTnLst>
                                </p:cTn>
                              </p:par>
                              <p:par>
                                <p:cTn id="20" presetID="63"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1000" fill="hold"/>
                                        <p:tgtEl>
                                          <p:spTgt spid="16"/>
                                        </p:tgtEl>
                                        <p:attrNameLst>
                                          <p:attrName>drawProgress</p:attrName>
                                        </p:attrNameLst>
                                      </p:cBhvr>
                                      <p:tavLst>
                                        <p:tav tm="0">
                                          <p:val>
                                            <p:fltVal val="0"/>
                                          </p:val>
                                        </p:tav>
                                        <p:tav tm="100000">
                                          <p:val>
                                            <p:fltVal val="1"/>
                                          </p:val>
                                        </p:tav>
                                      </p:tavLst>
                                    </p:anim>
                                  </p:childTnLst>
                                </p:cTn>
                              </p:par>
                              <p:par>
                                <p:cTn id="23" presetID="63" presetClass="entr" presetSubtype="0"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p:cTn id="25" dur="1000" fill="hold"/>
                                        <p:tgtEl>
                                          <p:spTgt spid="44"/>
                                        </p:tgtEl>
                                        <p:attrNameLst>
                                          <p:attrName>drawProgress</p:attrName>
                                        </p:attrNameLst>
                                      </p:cBhvr>
                                      <p:tavLst>
                                        <p:tav tm="0">
                                          <p:val>
                                            <p:fltVal val="0"/>
                                          </p:val>
                                        </p:tav>
                                        <p:tav tm="100000">
                                          <p:val>
                                            <p:fltVal val="1"/>
                                          </p:val>
                                        </p:tav>
                                      </p:tavLst>
                                    </p:anim>
                                  </p:childTnLst>
                                </p:cTn>
                              </p:par>
                              <p:par>
                                <p:cTn id="26" presetID="63" presetClass="entr" presetSubtype="0" fill="hold" nodeType="withEffect">
                                  <p:stCondLst>
                                    <p:cond delay="0"/>
                                  </p:stCondLst>
                                  <p:childTnLst>
                                    <p:set>
                                      <p:cBhvr>
                                        <p:cTn id="27" dur="1" fill="hold">
                                          <p:stCondLst>
                                            <p:cond delay="0"/>
                                          </p:stCondLst>
                                        </p:cTn>
                                        <p:tgtEl>
                                          <p:spTgt spid="47"/>
                                        </p:tgtEl>
                                        <p:attrNameLst>
                                          <p:attrName>style.visibility</p:attrName>
                                        </p:attrNameLst>
                                      </p:cBhvr>
                                      <p:to>
                                        <p:strVal val="visible"/>
                                      </p:to>
                                    </p:set>
                                    <p:anim calcmode="lin" valueType="num">
                                      <p:cBhvr>
                                        <p:cTn id="28" dur="1000" fill="hold"/>
                                        <p:tgtEl>
                                          <p:spTgt spid="47"/>
                                        </p:tgtEl>
                                        <p:attrNameLst>
                                          <p:attrName>drawProgress</p:attrName>
                                        </p:attrNameLst>
                                      </p:cBhvr>
                                      <p:tavLst>
                                        <p:tav tm="0">
                                          <p:val>
                                            <p:fltVal val="0"/>
                                          </p:val>
                                        </p:tav>
                                        <p:tav tm="100000">
                                          <p:val>
                                            <p:fltVal val="1"/>
                                          </p:val>
                                        </p:tav>
                                      </p:tavLst>
                                    </p:anim>
                                  </p:childTnLst>
                                </p:cTn>
                              </p:par>
                              <p:par>
                                <p:cTn id="29" presetID="63" presetClass="entr" presetSubtype="0" fill="hold" nodeType="with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p:cTn id="31" dur="1000" fill="hold"/>
                                        <p:tgtEl>
                                          <p:spTgt spid="52"/>
                                        </p:tgtEl>
                                        <p:attrNameLst>
                                          <p:attrName>drawProgress</p:attrName>
                                        </p:attrNameLst>
                                      </p:cBhvr>
                                      <p:tavLst>
                                        <p:tav tm="0">
                                          <p:val>
                                            <p:fltVal val="0"/>
                                          </p:val>
                                        </p:tav>
                                        <p:tav tm="100000">
                                          <p:val>
                                            <p:fltVal val="1"/>
                                          </p:val>
                                        </p:tav>
                                      </p:tavLst>
                                    </p:anim>
                                  </p:childTnLst>
                                </p:cTn>
                              </p:par>
                              <p:par>
                                <p:cTn id="32" presetID="63" presetClass="entr" presetSubtype="0" fill="hold" nodeType="withEffect">
                                  <p:stCondLst>
                                    <p:cond delay="0"/>
                                  </p:stCondLst>
                                  <p:childTnLst>
                                    <p:set>
                                      <p:cBhvr>
                                        <p:cTn id="33" dur="1" fill="hold">
                                          <p:stCondLst>
                                            <p:cond delay="0"/>
                                          </p:stCondLst>
                                        </p:cTn>
                                        <p:tgtEl>
                                          <p:spTgt spid="53"/>
                                        </p:tgtEl>
                                        <p:attrNameLst>
                                          <p:attrName>style.visibility</p:attrName>
                                        </p:attrNameLst>
                                      </p:cBhvr>
                                      <p:to>
                                        <p:strVal val="visible"/>
                                      </p:to>
                                    </p:set>
                                    <p:anim calcmode="lin" valueType="num">
                                      <p:cBhvr>
                                        <p:cTn id="34" dur="1000" fill="hold"/>
                                        <p:tgtEl>
                                          <p:spTgt spid="53"/>
                                        </p:tgtEl>
                                        <p:attrNameLst>
                                          <p:attrName>drawProgress</p:attrName>
                                        </p:attrNameLst>
                                      </p:cBhvr>
                                      <p:tavLst>
                                        <p:tav tm="0">
                                          <p:val>
                                            <p:fltVal val="0"/>
                                          </p:val>
                                        </p:tav>
                                        <p:tav tm="100000">
                                          <p:val>
                                            <p:fltVal val="1"/>
                                          </p:val>
                                        </p:tav>
                                      </p:tavLst>
                                    </p:anim>
                                  </p:childTnLst>
                                </p:cTn>
                              </p:par>
                              <p:par>
                                <p:cTn id="35" presetID="63" presetClass="entr" presetSubtype="0" fill="hold" nodeType="with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1000" fill="hold"/>
                                        <p:tgtEl>
                                          <p:spTgt spid="56"/>
                                        </p:tgtEl>
                                        <p:attrNameLst>
                                          <p:attrName>drawProgress</p:attrName>
                                        </p:attrNameLst>
                                      </p:cBhvr>
                                      <p:tavLst>
                                        <p:tav tm="0">
                                          <p:val>
                                            <p:fltVal val="0"/>
                                          </p:val>
                                        </p:tav>
                                        <p:tav tm="100000">
                                          <p:val>
                                            <p:fltVal val="1"/>
                                          </p:val>
                                        </p:tav>
                                      </p:tavLst>
                                    </p:anim>
                                  </p:childTnLst>
                                </p:cTn>
                              </p:par>
                              <p:par>
                                <p:cTn id="38" presetID="63" presetClass="entr" presetSubtype="0" fill="hold" nodeType="withEffect">
                                  <p:stCondLst>
                                    <p:cond delay="0"/>
                                  </p:stCondLst>
                                  <p:childTnLst>
                                    <p:set>
                                      <p:cBhvr>
                                        <p:cTn id="39" dur="1" fill="hold">
                                          <p:stCondLst>
                                            <p:cond delay="0"/>
                                          </p:stCondLst>
                                        </p:cTn>
                                        <p:tgtEl>
                                          <p:spTgt spid="59"/>
                                        </p:tgtEl>
                                        <p:attrNameLst>
                                          <p:attrName>style.visibility</p:attrName>
                                        </p:attrNameLst>
                                      </p:cBhvr>
                                      <p:to>
                                        <p:strVal val="visible"/>
                                      </p:to>
                                    </p:set>
                                    <p:anim calcmode="lin" valueType="num">
                                      <p:cBhvr>
                                        <p:cTn id="40" dur="1000" fill="hold"/>
                                        <p:tgtEl>
                                          <p:spTgt spid="59"/>
                                        </p:tgtEl>
                                        <p:attrNameLst>
                                          <p:attrName>drawProgress</p:attrName>
                                        </p:attrNameLst>
                                      </p:cBhvr>
                                      <p:tavLst>
                                        <p:tav tm="0">
                                          <p:val>
                                            <p:fltVal val="0"/>
                                          </p:val>
                                        </p:tav>
                                        <p:tav tm="100000">
                                          <p:val>
                                            <p:fltVal val="1"/>
                                          </p:val>
                                        </p:tav>
                                      </p:tavLst>
                                    </p:anim>
                                  </p:childTnLst>
                                </p:cTn>
                              </p:par>
                              <p:par>
                                <p:cTn id="41" presetID="63" presetClass="entr" presetSubtype="0" fill="hold" nodeType="withEffect">
                                  <p:stCondLst>
                                    <p:cond delay="0"/>
                                  </p:stCondLst>
                                  <p:childTnLst>
                                    <p:set>
                                      <p:cBhvr>
                                        <p:cTn id="42" dur="1" fill="hold">
                                          <p:stCondLst>
                                            <p:cond delay="0"/>
                                          </p:stCondLst>
                                        </p:cTn>
                                        <p:tgtEl>
                                          <p:spTgt spid="62"/>
                                        </p:tgtEl>
                                        <p:attrNameLst>
                                          <p:attrName>style.visibility</p:attrName>
                                        </p:attrNameLst>
                                      </p:cBhvr>
                                      <p:to>
                                        <p:strVal val="visible"/>
                                      </p:to>
                                    </p:set>
                                    <p:anim calcmode="lin" valueType="num">
                                      <p:cBhvr>
                                        <p:cTn id="43" dur="1000" fill="hold"/>
                                        <p:tgtEl>
                                          <p:spTgt spid="62"/>
                                        </p:tgtEl>
                                        <p:attrNameLst>
                                          <p:attrName>drawProgress</p:attrName>
                                        </p:attrNameLst>
                                      </p:cBhvr>
                                      <p:tavLst>
                                        <p:tav tm="0">
                                          <p:val>
                                            <p:fltVal val="0"/>
                                          </p:val>
                                        </p:tav>
                                        <p:tav tm="100000">
                                          <p:val>
                                            <p:fltVal val="1"/>
                                          </p:val>
                                        </p:tav>
                                      </p:tavLst>
                                    </p:anim>
                                  </p:childTnLst>
                                </p:cTn>
                              </p:par>
                              <p:par>
                                <p:cTn id="44" presetID="63" presetClass="entr" presetSubtype="0" fill="hold" nodeType="withEffect">
                                  <p:stCondLst>
                                    <p:cond delay="0"/>
                                  </p:stCondLst>
                                  <p:childTnLst>
                                    <p:set>
                                      <p:cBhvr>
                                        <p:cTn id="45" dur="1" fill="hold">
                                          <p:stCondLst>
                                            <p:cond delay="0"/>
                                          </p:stCondLst>
                                        </p:cTn>
                                        <p:tgtEl>
                                          <p:spTgt spid="63"/>
                                        </p:tgtEl>
                                        <p:attrNameLst>
                                          <p:attrName>style.visibility</p:attrName>
                                        </p:attrNameLst>
                                      </p:cBhvr>
                                      <p:to>
                                        <p:strVal val="visible"/>
                                      </p:to>
                                    </p:set>
                                    <p:anim calcmode="lin" valueType="num">
                                      <p:cBhvr>
                                        <p:cTn id="46" dur="1000" fill="hold"/>
                                        <p:tgtEl>
                                          <p:spTgt spid="63"/>
                                        </p:tgtEl>
                                        <p:attrNameLst>
                                          <p:attrName>drawProgress</p:attrName>
                                        </p:attrNameLst>
                                      </p:cBhvr>
                                      <p:tavLst>
                                        <p:tav tm="0">
                                          <p:val>
                                            <p:fltVal val="0"/>
                                          </p:val>
                                        </p:tav>
                                        <p:tav tm="100000">
                                          <p:val>
                                            <p:fltVal val="1"/>
                                          </p:val>
                                        </p:tav>
                                      </p:tavLst>
                                    </p:anim>
                                  </p:childTnLst>
                                </p:cTn>
                              </p:par>
                              <p:par>
                                <p:cTn id="47" presetID="63" presetClass="entr" presetSubtype="0" fill="hold" nodeType="withEffect">
                                  <p:stCondLst>
                                    <p:cond delay="0"/>
                                  </p:stCondLst>
                                  <p:childTnLst>
                                    <p:set>
                                      <p:cBhvr>
                                        <p:cTn id="48" dur="1" fill="hold">
                                          <p:stCondLst>
                                            <p:cond delay="0"/>
                                          </p:stCondLst>
                                        </p:cTn>
                                        <p:tgtEl>
                                          <p:spTgt spid="65"/>
                                        </p:tgtEl>
                                        <p:attrNameLst>
                                          <p:attrName>style.visibility</p:attrName>
                                        </p:attrNameLst>
                                      </p:cBhvr>
                                      <p:to>
                                        <p:strVal val="visible"/>
                                      </p:to>
                                    </p:set>
                                    <p:anim calcmode="lin" valueType="num">
                                      <p:cBhvr>
                                        <p:cTn id="49" dur="1000" fill="hold"/>
                                        <p:tgtEl>
                                          <p:spTgt spid="65"/>
                                        </p:tgtEl>
                                        <p:attrNameLst>
                                          <p:attrName>drawProgress</p:attrName>
                                        </p:attrNameLst>
                                      </p:cBhvr>
                                      <p:tavLst>
                                        <p:tav tm="0">
                                          <p:val>
                                            <p:fltVal val="0"/>
                                          </p:val>
                                        </p:tav>
                                        <p:tav tm="100000">
                                          <p:val>
                                            <p:fltVal val="1"/>
                                          </p:val>
                                        </p:tav>
                                      </p:tavLst>
                                    </p:anim>
                                  </p:childTnLst>
                                </p:cTn>
                              </p:par>
                              <p:par>
                                <p:cTn id="50" presetID="63" presetClass="entr" presetSubtype="0" fill="hold" nodeType="withEffect">
                                  <p:stCondLst>
                                    <p:cond delay="0"/>
                                  </p:stCondLst>
                                  <p:childTnLst>
                                    <p:set>
                                      <p:cBhvr>
                                        <p:cTn id="51" dur="1" fill="hold">
                                          <p:stCondLst>
                                            <p:cond delay="0"/>
                                          </p:stCondLst>
                                        </p:cTn>
                                        <p:tgtEl>
                                          <p:spTgt spid="67"/>
                                        </p:tgtEl>
                                        <p:attrNameLst>
                                          <p:attrName>style.visibility</p:attrName>
                                        </p:attrNameLst>
                                      </p:cBhvr>
                                      <p:to>
                                        <p:strVal val="visible"/>
                                      </p:to>
                                    </p:set>
                                    <p:anim calcmode="lin" valueType="num">
                                      <p:cBhvr>
                                        <p:cTn id="52" dur="1000" fill="hold"/>
                                        <p:tgtEl>
                                          <p:spTgt spid="67"/>
                                        </p:tgtEl>
                                        <p:attrNameLst>
                                          <p:attrName>drawProgress</p:attrName>
                                        </p:attrNameLst>
                                      </p:cBhvr>
                                      <p:tavLst>
                                        <p:tav tm="0">
                                          <p:val>
                                            <p:fltVal val="0"/>
                                          </p:val>
                                        </p:tav>
                                        <p:tav tm="100000">
                                          <p:val>
                                            <p:fltVal val="1"/>
                                          </p:val>
                                        </p:tav>
                                      </p:tavLst>
                                    </p:anim>
                                  </p:childTnLst>
                                </p:cTn>
                              </p:par>
                              <p:par>
                                <p:cTn id="53" presetID="63" presetClass="entr" presetSubtype="0" fill="hold" nodeType="with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p:cTn id="55" dur="1000" fill="hold"/>
                                        <p:tgtEl>
                                          <p:spTgt spid="72"/>
                                        </p:tgtEl>
                                        <p:attrNameLst>
                                          <p:attrName>drawProgress</p:attrName>
                                        </p:attrNameLst>
                                      </p:cBhvr>
                                      <p:tavLst>
                                        <p:tav tm="0">
                                          <p:val>
                                            <p:fltVal val="0"/>
                                          </p:val>
                                        </p:tav>
                                        <p:tav tm="100000">
                                          <p:val>
                                            <p:fltVal val="1"/>
                                          </p:val>
                                        </p:tav>
                                      </p:tavLst>
                                    </p:anim>
                                  </p:childTnLst>
                                </p:cTn>
                              </p:par>
                              <p:par>
                                <p:cTn id="56" presetID="63" presetClass="entr" presetSubtype="0" fill="hold" nodeType="withEffect">
                                  <p:stCondLst>
                                    <p:cond delay="0"/>
                                  </p:stCondLst>
                                  <p:childTnLst>
                                    <p:set>
                                      <p:cBhvr>
                                        <p:cTn id="57" dur="1" fill="hold">
                                          <p:stCondLst>
                                            <p:cond delay="0"/>
                                          </p:stCondLst>
                                        </p:cTn>
                                        <p:tgtEl>
                                          <p:spTgt spid="73"/>
                                        </p:tgtEl>
                                        <p:attrNameLst>
                                          <p:attrName>style.visibility</p:attrName>
                                        </p:attrNameLst>
                                      </p:cBhvr>
                                      <p:to>
                                        <p:strVal val="visible"/>
                                      </p:to>
                                    </p:set>
                                    <p:anim calcmode="lin" valueType="num">
                                      <p:cBhvr>
                                        <p:cTn id="58" dur="1000" fill="hold"/>
                                        <p:tgtEl>
                                          <p:spTgt spid="73"/>
                                        </p:tgtEl>
                                        <p:attrNameLst>
                                          <p:attrName>drawProgress</p:attrName>
                                        </p:attrNameLst>
                                      </p:cBhvr>
                                      <p:tavLst>
                                        <p:tav tm="0">
                                          <p:val>
                                            <p:fltVal val="0"/>
                                          </p:val>
                                        </p:tav>
                                        <p:tav tm="100000">
                                          <p:val>
                                            <p:fltVal val="1"/>
                                          </p:val>
                                        </p:tav>
                                      </p:tavLst>
                                    </p:anim>
                                  </p:childTnLst>
                                </p:cTn>
                              </p:par>
                              <p:par>
                                <p:cTn id="59" presetID="63" presetClass="entr" presetSubtype="0" fill="hold" nodeType="withEffect">
                                  <p:stCondLst>
                                    <p:cond delay="0"/>
                                  </p:stCondLst>
                                  <p:childTnLst>
                                    <p:set>
                                      <p:cBhvr>
                                        <p:cTn id="60" dur="1" fill="hold">
                                          <p:stCondLst>
                                            <p:cond delay="0"/>
                                          </p:stCondLst>
                                        </p:cTn>
                                        <p:tgtEl>
                                          <p:spTgt spid="76"/>
                                        </p:tgtEl>
                                        <p:attrNameLst>
                                          <p:attrName>style.visibility</p:attrName>
                                        </p:attrNameLst>
                                      </p:cBhvr>
                                      <p:to>
                                        <p:strVal val="visible"/>
                                      </p:to>
                                    </p:set>
                                    <p:anim calcmode="lin" valueType="num">
                                      <p:cBhvr>
                                        <p:cTn id="61" dur="1000" fill="hold"/>
                                        <p:tgtEl>
                                          <p:spTgt spid="76"/>
                                        </p:tgtEl>
                                        <p:attrNameLst>
                                          <p:attrName>drawProgress</p:attrName>
                                        </p:attrNameLst>
                                      </p:cBhvr>
                                      <p:tavLst>
                                        <p:tav tm="0">
                                          <p:val>
                                            <p:fltVal val="0"/>
                                          </p:val>
                                        </p:tav>
                                        <p:tav tm="100000">
                                          <p:val>
                                            <p:fltVal val="1"/>
                                          </p:val>
                                        </p:tav>
                                      </p:tavLst>
                                    </p:anim>
                                  </p:childTnLst>
                                </p:cTn>
                              </p:par>
                              <p:par>
                                <p:cTn id="62" presetID="63" presetClass="entr" presetSubtype="0" fill="hold" nodeType="withEffect">
                                  <p:stCondLst>
                                    <p:cond delay="0"/>
                                  </p:stCondLst>
                                  <p:childTnLst>
                                    <p:set>
                                      <p:cBhvr>
                                        <p:cTn id="63" dur="1" fill="hold">
                                          <p:stCondLst>
                                            <p:cond delay="0"/>
                                          </p:stCondLst>
                                        </p:cTn>
                                        <p:tgtEl>
                                          <p:spTgt spid="79"/>
                                        </p:tgtEl>
                                        <p:attrNameLst>
                                          <p:attrName>style.visibility</p:attrName>
                                        </p:attrNameLst>
                                      </p:cBhvr>
                                      <p:to>
                                        <p:strVal val="visible"/>
                                      </p:to>
                                    </p:set>
                                    <p:anim calcmode="lin" valueType="num">
                                      <p:cBhvr>
                                        <p:cTn id="64" dur="1000" fill="hold"/>
                                        <p:tgtEl>
                                          <p:spTgt spid="79"/>
                                        </p:tgtEl>
                                        <p:attrNameLst>
                                          <p:attrName>drawProgress</p:attrName>
                                        </p:attrNameLst>
                                      </p:cBhvr>
                                      <p:tavLst>
                                        <p:tav tm="0">
                                          <p:val>
                                            <p:fltVal val="0"/>
                                          </p:val>
                                        </p:tav>
                                        <p:tav tm="100000">
                                          <p:val>
                                            <p:fltVal val="1"/>
                                          </p:val>
                                        </p:tav>
                                      </p:tavLst>
                                    </p:anim>
                                  </p:childTnLst>
                                </p:cTn>
                              </p:par>
                              <p:par>
                                <p:cTn id="65" presetID="63" presetClass="entr" presetSubtype="0" fill="hold" nodeType="withEffect">
                                  <p:stCondLst>
                                    <p:cond delay="0"/>
                                  </p:stCondLst>
                                  <p:childTnLst>
                                    <p:set>
                                      <p:cBhvr>
                                        <p:cTn id="66" dur="1" fill="hold">
                                          <p:stCondLst>
                                            <p:cond delay="0"/>
                                          </p:stCondLst>
                                        </p:cTn>
                                        <p:tgtEl>
                                          <p:spTgt spid="99"/>
                                        </p:tgtEl>
                                        <p:attrNameLst>
                                          <p:attrName>style.visibility</p:attrName>
                                        </p:attrNameLst>
                                      </p:cBhvr>
                                      <p:to>
                                        <p:strVal val="visible"/>
                                      </p:to>
                                    </p:set>
                                    <p:anim calcmode="lin" valueType="num">
                                      <p:cBhvr>
                                        <p:cTn id="67" dur="1000" fill="hold"/>
                                        <p:tgtEl>
                                          <p:spTgt spid="99"/>
                                        </p:tgtEl>
                                        <p:attrNameLst>
                                          <p:attrName>drawProgress</p:attrName>
                                        </p:attrNameLst>
                                      </p:cBhvr>
                                      <p:tavLst>
                                        <p:tav tm="0">
                                          <p:val>
                                            <p:fltVal val="0"/>
                                          </p:val>
                                        </p:tav>
                                        <p:tav tm="100000">
                                          <p:val>
                                            <p:fltVal val="1"/>
                                          </p:val>
                                        </p:tav>
                                      </p:tavLst>
                                    </p:anim>
                                  </p:childTnLst>
                                </p:cTn>
                              </p:par>
                              <p:par>
                                <p:cTn id="68" presetID="63" presetClass="entr" presetSubtype="0" fill="hold" nodeType="withEffect">
                                  <p:stCondLst>
                                    <p:cond delay="0"/>
                                  </p:stCondLst>
                                  <p:childTnLst>
                                    <p:set>
                                      <p:cBhvr>
                                        <p:cTn id="69" dur="1" fill="hold">
                                          <p:stCondLst>
                                            <p:cond delay="0"/>
                                          </p:stCondLst>
                                        </p:cTn>
                                        <p:tgtEl>
                                          <p:spTgt spid="116"/>
                                        </p:tgtEl>
                                        <p:attrNameLst>
                                          <p:attrName>style.visibility</p:attrName>
                                        </p:attrNameLst>
                                      </p:cBhvr>
                                      <p:to>
                                        <p:strVal val="visible"/>
                                      </p:to>
                                    </p:set>
                                    <p:anim calcmode="lin" valueType="num">
                                      <p:cBhvr>
                                        <p:cTn id="70" dur="1000" fill="hold"/>
                                        <p:tgtEl>
                                          <p:spTgt spid="116"/>
                                        </p:tgtEl>
                                        <p:attrNameLst>
                                          <p:attrName>drawProgress</p:attrName>
                                        </p:attrNameLst>
                                      </p:cBhvr>
                                      <p:tavLst>
                                        <p:tav tm="0">
                                          <p:val>
                                            <p:fltVal val="0"/>
                                          </p:val>
                                        </p:tav>
                                        <p:tav tm="100000">
                                          <p:val>
                                            <p:fltVal val="1"/>
                                          </p:val>
                                        </p:tav>
                                      </p:tavLst>
                                    </p:anim>
                                  </p:childTnLst>
                                </p:cTn>
                              </p:par>
                              <p:par>
                                <p:cTn id="71" presetID="63" presetClass="entr" presetSubtype="0" fill="hold" nodeType="withEffect">
                                  <p:stCondLst>
                                    <p:cond delay="0"/>
                                  </p:stCondLst>
                                  <p:childTnLst>
                                    <p:set>
                                      <p:cBhvr>
                                        <p:cTn id="72" dur="1" fill="hold">
                                          <p:stCondLst>
                                            <p:cond delay="0"/>
                                          </p:stCondLst>
                                        </p:cTn>
                                        <p:tgtEl>
                                          <p:spTgt spid="134"/>
                                        </p:tgtEl>
                                        <p:attrNameLst>
                                          <p:attrName>style.visibility</p:attrName>
                                        </p:attrNameLst>
                                      </p:cBhvr>
                                      <p:to>
                                        <p:strVal val="visible"/>
                                      </p:to>
                                    </p:set>
                                    <p:anim calcmode="lin" valueType="num">
                                      <p:cBhvr>
                                        <p:cTn id="73" dur="1000" fill="hold"/>
                                        <p:tgtEl>
                                          <p:spTgt spid="134"/>
                                        </p:tgtEl>
                                        <p:attrNameLst>
                                          <p:attrName>drawProgress</p:attrName>
                                        </p:attrNameLst>
                                      </p:cBhvr>
                                      <p:tavLst>
                                        <p:tav tm="0">
                                          <p:val>
                                            <p:fltVal val="0"/>
                                          </p:val>
                                        </p:tav>
                                        <p:tav tm="100000">
                                          <p:val>
                                            <p:fltVal val="1"/>
                                          </p:val>
                                        </p:tav>
                                      </p:tavLst>
                                    </p:anim>
                                  </p:childTnLst>
                                </p:cTn>
                              </p:par>
                              <p:par>
                                <p:cTn id="74" presetID="63" presetClass="entr" presetSubtype="0" fill="hold" nodeType="withEffect">
                                  <p:stCondLst>
                                    <p:cond delay="0"/>
                                  </p:stCondLst>
                                  <p:childTnLst>
                                    <p:set>
                                      <p:cBhvr>
                                        <p:cTn id="75" dur="1" fill="hold">
                                          <p:stCondLst>
                                            <p:cond delay="0"/>
                                          </p:stCondLst>
                                        </p:cTn>
                                        <p:tgtEl>
                                          <p:spTgt spid="3"/>
                                        </p:tgtEl>
                                        <p:attrNameLst>
                                          <p:attrName>style.visibility</p:attrName>
                                        </p:attrNameLst>
                                      </p:cBhvr>
                                      <p:to>
                                        <p:strVal val="visible"/>
                                      </p:to>
                                    </p:set>
                                    <p:anim calcmode="lin" valueType="num">
                                      <p:cBhvr>
                                        <p:cTn id="76" dur="1000" fill="hold"/>
                                        <p:tgtEl>
                                          <p:spTgt spid="3"/>
                                        </p:tgtEl>
                                        <p:attrNameLst>
                                          <p:attrName>drawProgress</p:attrName>
                                        </p:attrNameLst>
                                      </p:cBhvr>
                                      <p:tavLst>
                                        <p:tav tm="0">
                                          <p:val>
                                            <p:fltVal val="0"/>
                                          </p:val>
                                        </p:tav>
                                        <p:tav tm="100000">
                                          <p:val>
                                            <p:fltVal val="1"/>
                                          </p:val>
                                        </p:tav>
                                      </p:tavLst>
                                    </p:anim>
                                  </p:childTnLst>
                                </p:cTn>
                              </p:par>
                              <p:par>
                                <p:cTn id="77" presetID="63" presetClass="entr" presetSubtype="0" fill="hold" nodeType="with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p:cTn id="79" dur="1000" fill="hold"/>
                                        <p:tgtEl>
                                          <p:spTgt spid="18"/>
                                        </p:tgtEl>
                                        <p:attrNameLst>
                                          <p:attrName>drawProgress</p:attrName>
                                        </p:attrNameLst>
                                      </p:cBhvr>
                                      <p:tavLst>
                                        <p:tav tm="0">
                                          <p:val>
                                            <p:fltVal val="0"/>
                                          </p:val>
                                        </p:tav>
                                        <p:tav tm="100000">
                                          <p:val>
                                            <p:fltVal val="1"/>
                                          </p:val>
                                        </p:tav>
                                      </p:tavLst>
                                    </p:anim>
                                  </p:childTnLst>
                                </p:cTn>
                              </p:par>
                              <p:par>
                                <p:cTn id="80" presetID="63" presetClass="entr" presetSubtype="0" fill="hold" nodeType="with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p:cTn id="82" dur="1000" fill="hold"/>
                                        <p:tgtEl>
                                          <p:spTgt spid="25"/>
                                        </p:tgtEl>
                                        <p:attrNameLst>
                                          <p:attrName>drawProgress</p:attrName>
                                        </p:attrNameLst>
                                      </p:cBhvr>
                                      <p:tavLst>
                                        <p:tav tm="0">
                                          <p:val>
                                            <p:fltVal val="0"/>
                                          </p:val>
                                        </p:tav>
                                        <p:tav tm="100000">
                                          <p:val>
                                            <p:fltVal val="1"/>
                                          </p:val>
                                        </p:tav>
                                      </p:tavLst>
                                    </p:anim>
                                  </p:childTnLst>
                                </p:cTn>
                              </p:par>
                              <p:par>
                                <p:cTn id="83" presetID="63" presetClass="entr" presetSubtype="0" fill="hold" nodeType="with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p:cTn id="85" dur="1000" fill="hold"/>
                                        <p:tgtEl>
                                          <p:spTgt spid="29"/>
                                        </p:tgtEl>
                                        <p:attrNameLst>
                                          <p:attrName>drawProgress</p:attrName>
                                        </p:attrNameLst>
                                      </p:cBhvr>
                                      <p:tavLst>
                                        <p:tav tm="0">
                                          <p:val>
                                            <p:fltVal val="0"/>
                                          </p:val>
                                        </p:tav>
                                        <p:tav tm="100000">
                                          <p:val>
                                            <p:fltVal val="1"/>
                                          </p:val>
                                        </p:tav>
                                      </p:tavLst>
                                    </p:anim>
                                  </p:childTnLst>
                                </p:cTn>
                              </p:par>
                              <p:par>
                                <p:cTn id="86" presetID="63" presetClass="entr" presetSubtype="0" fill="hold" nodeType="withEffect">
                                  <p:stCondLst>
                                    <p:cond delay="0"/>
                                  </p:stCondLst>
                                  <p:childTnLst>
                                    <p:set>
                                      <p:cBhvr>
                                        <p:cTn id="87" dur="1" fill="hold">
                                          <p:stCondLst>
                                            <p:cond delay="0"/>
                                          </p:stCondLst>
                                        </p:cTn>
                                        <p:tgtEl>
                                          <p:spTgt spid="33"/>
                                        </p:tgtEl>
                                        <p:attrNameLst>
                                          <p:attrName>style.visibility</p:attrName>
                                        </p:attrNameLst>
                                      </p:cBhvr>
                                      <p:to>
                                        <p:strVal val="visible"/>
                                      </p:to>
                                    </p:set>
                                    <p:anim calcmode="lin" valueType="num">
                                      <p:cBhvr>
                                        <p:cTn id="88" dur="1000" fill="hold"/>
                                        <p:tgtEl>
                                          <p:spTgt spid="33"/>
                                        </p:tgtEl>
                                        <p:attrNameLst>
                                          <p:attrName>drawProgress</p:attrName>
                                        </p:attrNameLst>
                                      </p:cBhvr>
                                      <p:tavLst>
                                        <p:tav tm="0">
                                          <p:val>
                                            <p:fltVal val="0"/>
                                          </p:val>
                                        </p:tav>
                                        <p:tav tm="100000">
                                          <p:val>
                                            <p:fltVal val="1"/>
                                          </p:val>
                                        </p:tav>
                                      </p:tavLst>
                                    </p:anim>
                                  </p:childTnLst>
                                </p:cTn>
                              </p:par>
                              <p:par>
                                <p:cTn id="89" presetID="63" presetClass="entr" presetSubtype="0" fill="hold" nodeType="withEffect">
                                  <p:stCondLst>
                                    <p:cond delay="0"/>
                                  </p:stCondLst>
                                  <p:childTnLst>
                                    <p:set>
                                      <p:cBhvr>
                                        <p:cTn id="90" dur="1" fill="hold">
                                          <p:stCondLst>
                                            <p:cond delay="0"/>
                                          </p:stCondLst>
                                        </p:cTn>
                                        <p:tgtEl>
                                          <p:spTgt spid="36"/>
                                        </p:tgtEl>
                                        <p:attrNameLst>
                                          <p:attrName>style.visibility</p:attrName>
                                        </p:attrNameLst>
                                      </p:cBhvr>
                                      <p:to>
                                        <p:strVal val="visible"/>
                                      </p:to>
                                    </p:set>
                                    <p:anim calcmode="lin" valueType="num">
                                      <p:cBhvr>
                                        <p:cTn id="91" dur="1000" fill="hold"/>
                                        <p:tgtEl>
                                          <p:spTgt spid="36"/>
                                        </p:tgtEl>
                                        <p:attrNameLst>
                                          <p:attrName>drawProgress</p:attrName>
                                        </p:attrNameLst>
                                      </p:cBhvr>
                                      <p:tavLst>
                                        <p:tav tm="0">
                                          <p:val>
                                            <p:fltVal val="0"/>
                                          </p:val>
                                        </p:tav>
                                        <p:tav tm="100000">
                                          <p:val>
                                            <p:fltVal val="1"/>
                                          </p:val>
                                        </p:tav>
                                      </p:tavLst>
                                    </p:anim>
                                  </p:childTnLst>
                                </p:cTn>
                              </p:par>
                              <p:par>
                                <p:cTn id="92" presetID="63" presetClass="entr" presetSubtype="0" fill="hold" nodeType="withEffect">
                                  <p:stCondLst>
                                    <p:cond delay="0"/>
                                  </p:stCondLst>
                                  <p:childTnLst>
                                    <p:set>
                                      <p:cBhvr>
                                        <p:cTn id="93" dur="1" fill="hold">
                                          <p:stCondLst>
                                            <p:cond delay="0"/>
                                          </p:stCondLst>
                                        </p:cTn>
                                        <p:tgtEl>
                                          <p:spTgt spid="40"/>
                                        </p:tgtEl>
                                        <p:attrNameLst>
                                          <p:attrName>style.visibility</p:attrName>
                                        </p:attrNameLst>
                                      </p:cBhvr>
                                      <p:to>
                                        <p:strVal val="visible"/>
                                      </p:to>
                                    </p:set>
                                    <p:anim calcmode="lin" valueType="num">
                                      <p:cBhvr>
                                        <p:cTn id="94" dur="1000" fill="hold"/>
                                        <p:tgtEl>
                                          <p:spTgt spid="40"/>
                                        </p:tgtEl>
                                        <p:attrNameLst>
                                          <p:attrName>drawProgress</p:attrName>
                                        </p:attrNameLst>
                                      </p:cBhvr>
                                      <p:tavLst>
                                        <p:tav tm="0">
                                          <p:val>
                                            <p:fltVal val="0"/>
                                          </p:val>
                                        </p:tav>
                                        <p:tav tm="100000">
                                          <p:val>
                                            <p:fltVal val="1"/>
                                          </p:val>
                                        </p:tav>
                                      </p:tavLst>
                                    </p:anim>
                                  </p:childTnLst>
                                </p:cTn>
                              </p:par>
                              <p:par>
                                <p:cTn id="95" presetID="63" presetClass="entr" presetSubtype="0" fill="hold" nodeType="withEffect">
                                  <p:stCondLst>
                                    <p:cond delay="0"/>
                                  </p:stCondLst>
                                  <p:childTnLst>
                                    <p:set>
                                      <p:cBhvr>
                                        <p:cTn id="96" dur="1" fill="hold">
                                          <p:stCondLst>
                                            <p:cond delay="0"/>
                                          </p:stCondLst>
                                        </p:cTn>
                                        <p:tgtEl>
                                          <p:spTgt spid="41"/>
                                        </p:tgtEl>
                                        <p:attrNameLst>
                                          <p:attrName>style.visibility</p:attrName>
                                        </p:attrNameLst>
                                      </p:cBhvr>
                                      <p:to>
                                        <p:strVal val="visible"/>
                                      </p:to>
                                    </p:set>
                                    <p:anim calcmode="lin" valueType="num">
                                      <p:cBhvr>
                                        <p:cTn id="97" dur="1000" fill="hold"/>
                                        <p:tgtEl>
                                          <p:spTgt spid="41"/>
                                        </p:tgtEl>
                                        <p:attrNameLst>
                                          <p:attrName>drawProgress</p:attrName>
                                        </p:attrNameLst>
                                      </p:cBhvr>
                                      <p:tavLst>
                                        <p:tav tm="0">
                                          <p:val>
                                            <p:fltVal val="0"/>
                                          </p:val>
                                        </p:tav>
                                        <p:tav tm="100000">
                                          <p:val>
                                            <p:fltVal val="1"/>
                                          </p:val>
                                        </p:tav>
                                      </p:tavLst>
                                    </p:anim>
                                  </p:childTnLst>
                                </p:cTn>
                              </p:par>
                              <p:par>
                                <p:cTn id="98" presetID="63" presetClass="entr" presetSubtype="0" fill="hold" nodeType="withEffect">
                                  <p:stCondLst>
                                    <p:cond delay="0"/>
                                  </p:stCondLst>
                                  <p:childTnLst>
                                    <p:set>
                                      <p:cBhvr>
                                        <p:cTn id="99" dur="1" fill="hold">
                                          <p:stCondLst>
                                            <p:cond delay="0"/>
                                          </p:stCondLst>
                                        </p:cTn>
                                        <p:tgtEl>
                                          <p:spTgt spid="46"/>
                                        </p:tgtEl>
                                        <p:attrNameLst>
                                          <p:attrName>style.visibility</p:attrName>
                                        </p:attrNameLst>
                                      </p:cBhvr>
                                      <p:to>
                                        <p:strVal val="visible"/>
                                      </p:to>
                                    </p:set>
                                    <p:anim calcmode="lin" valueType="num">
                                      <p:cBhvr>
                                        <p:cTn id="100" dur="1000" fill="hold"/>
                                        <p:tgtEl>
                                          <p:spTgt spid="46"/>
                                        </p:tgtEl>
                                        <p:attrNameLst>
                                          <p:attrName>drawProgress</p:attrName>
                                        </p:attrNameLst>
                                      </p:cBhvr>
                                      <p:tavLst>
                                        <p:tav tm="0">
                                          <p:val>
                                            <p:fltVal val="0"/>
                                          </p:val>
                                        </p:tav>
                                        <p:tav tm="100000">
                                          <p:val>
                                            <p:fltVal val="1"/>
                                          </p:val>
                                        </p:tav>
                                      </p:tavLst>
                                    </p:anim>
                                  </p:childTnLst>
                                </p:cTn>
                              </p:par>
                              <p:par>
                                <p:cTn id="101" presetID="63" presetClass="entr" presetSubtype="0" fill="hold" nodeType="withEffect">
                                  <p:stCondLst>
                                    <p:cond delay="0"/>
                                  </p:stCondLst>
                                  <p:childTnLst>
                                    <p:set>
                                      <p:cBhvr>
                                        <p:cTn id="102" dur="1" fill="hold">
                                          <p:stCondLst>
                                            <p:cond delay="0"/>
                                          </p:stCondLst>
                                        </p:cTn>
                                        <p:tgtEl>
                                          <p:spTgt spid="48"/>
                                        </p:tgtEl>
                                        <p:attrNameLst>
                                          <p:attrName>style.visibility</p:attrName>
                                        </p:attrNameLst>
                                      </p:cBhvr>
                                      <p:to>
                                        <p:strVal val="visible"/>
                                      </p:to>
                                    </p:set>
                                    <p:anim calcmode="lin" valueType="num">
                                      <p:cBhvr>
                                        <p:cTn id="103" dur="1000" fill="hold"/>
                                        <p:tgtEl>
                                          <p:spTgt spid="48"/>
                                        </p:tgtEl>
                                        <p:attrNameLst>
                                          <p:attrName>drawProgress</p:attrName>
                                        </p:attrNameLst>
                                      </p:cBhvr>
                                      <p:tavLst>
                                        <p:tav tm="0">
                                          <p:val>
                                            <p:fltVal val="0"/>
                                          </p:val>
                                        </p:tav>
                                        <p:tav tm="100000">
                                          <p:val>
                                            <p:fltVal val="1"/>
                                          </p:val>
                                        </p:tav>
                                      </p:tavLst>
                                    </p:anim>
                                  </p:childTnLst>
                                </p:cTn>
                              </p:par>
                              <p:par>
                                <p:cTn id="104" presetID="63" presetClass="entr" presetSubtype="0" fill="hold" nodeType="withEffect">
                                  <p:stCondLst>
                                    <p:cond delay="0"/>
                                  </p:stCondLst>
                                  <p:childTnLst>
                                    <p:set>
                                      <p:cBhvr>
                                        <p:cTn id="105" dur="1" fill="hold">
                                          <p:stCondLst>
                                            <p:cond delay="0"/>
                                          </p:stCondLst>
                                        </p:cTn>
                                        <p:tgtEl>
                                          <p:spTgt spid="49"/>
                                        </p:tgtEl>
                                        <p:attrNameLst>
                                          <p:attrName>style.visibility</p:attrName>
                                        </p:attrNameLst>
                                      </p:cBhvr>
                                      <p:to>
                                        <p:strVal val="visible"/>
                                      </p:to>
                                    </p:set>
                                    <p:anim calcmode="lin" valueType="num">
                                      <p:cBhvr>
                                        <p:cTn id="106" dur="1000" fill="hold"/>
                                        <p:tgtEl>
                                          <p:spTgt spid="49"/>
                                        </p:tgtEl>
                                        <p:attrNameLst>
                                          <p:attrName>drawProgress</p:attrName>
                                        </p:attrNameLst>
                                      </p:cBhvr>
                                      <p:tavLst>
                                        <p:tav tm="0">
                                          <p:val>
                                            <p:fltVal val="0"/>
                                          </p:val>
                                        </p:tav>
                                        <p:tav tm="100000">
                                          <p:val>
                                            <p:fltVal val="1"/>
                                          </p:val>
                                        </p:tav>
                                      </p:tavLst>
                                    </p:anim>
                                  </p:childTnLst>
                                </p:cTn>
                              </p:par>
                              <p:par>
                                <p:cTn id="107" presetID="63" presetClass="entr" presetSubtype="0" fill="hold" nodeType="withEffect">
                                  <p:stCondLst>
                                    <p:cond delay="0"/>
                                  </p:stCondLst>
                                  <p:childTnLst>
                                    <p:set>
                                      <p:cBhvr>
                                        <p:cTn id="108" dur="1" fill="hold">
                                          <p:stCondLst>
                                            <p:cond delay="0"/>
                                          </p:stCondLst>
                                        </p:cTn>
                                        <p:tgtEl>
                                          <p:spTgt spid="50"/>
                                        </p:tgtEl>
                                        <p:attrNameLst>
                                          <p:attrName>style.visibility</p:attrName>
                                        </p:attrNameLst>
                                      </p:cBhvr>
                                      <p:to>
                                        <p:strVal val="visible"/>
                                      </p:to>
                                    </p:set>
                                    <p:anim calcmode="lin" valueType="num">
                                      <p:cBhvr>
                                        <p:cTn id="109" dur="1000" fill="hold"/>
                                        <p:tgtEl>
                                          <p:spTgt spid="50"/>
                                        </p:tgtEl>
                                        <p:attrNameLst>
                                          <p:attrName>drawProgress</p:attrName>
                                        </p:attrNameLst>
                                      </p:cBhvr>
                                      <p:tavLst>
                                        <p:tav tm="0">
                                          <p:val>
                                            <p:fltVal val="0"/>
                                          </p:val>
                                        </p:tav>
                                        <p:tav tm="100000">
                                          <p:val>
                                            <p:fltVal val="1"/>
                                          </p:val>
                                        </p:tav>
                                      </p:tavLst>
                                    </p:anim>
                                  </p:childTnLst>
                                </p:cTn>
                              </p:par>
                              <p:par>
                                <p:cTn id="110" presetID="63" presetClass="entr" presetSubtype="0" fill="hold" nodeType="withEffect">
                                  <p:stCondLst>
                                    <p:cond delay="0"/>
                                  </p:stCondLst>
                                  <p:childTnLst>
                                    <p:set>
                                      <p:cBhvr>
                                        <p:cTn id="111" dur="1" fill="hold">
                                          <p:stCondLst>
                                            <p:cond delay="0"/>
                                          </p:stCondLst>
                                        </p:cTn>
                                        <p:tgtEl>
                                          <p:spTgt spid="51"/>
                                        </p:tgtEl>
                                        <p:attrNameLst>
                                          <p:attrName>style.visibility</p:attrName>
                                        </p:attrNameLst>
                                      </p:cBhvr>
                                      <p:to>
                                        <p:strVal val="visible"/>
                                      </p:to>
                                    </p:set>
                                    <p:anim calcmode="lin" valueType="num">
                                      <p:cBhvr>
                                        <p:cTn id="112" dur="1000" fill="hold"/>
                                        <p:tgtEl>
                                          <p:spTgt spid="51"/>
                                        </p:tgtEl>
                                        <p:attrNameLst>
                                          <p:attrName>drawProgress</p:attrName>
                                        </p:attrNameLst>
                                      </p:cBhvr>
                                      <p:tavLst>
                                        <p:tav tm="0">
                                          <p:val>
                                            <p:fltVal val="0"/>
                                          </p:val>
                                        </p:tav>
                                        <p:tav tm="100000">
                                          <p:val>
                                            <p:fltVal val="1"/>
                                          </p:val>
                                        </p:tav>
                                      </p:tavLst>
                                    </p:anim>
                                  </p:childTnLst>
                                </p:cTn>
                              </p:par>
                              <p:par>
                                <p:cTn id="113" presetID="63" presetClass="entr" presetSubtype="0" fill="hold" nodeType="withEffect">
                                  <p:stCondLst>
                                    <p:cond delay="0"/>
                                  </p:stCondLst>
                                  <p:childTnLst>
                                    <p:set>
                                      <p:cBhvr>
                                        <p:cTn id="114" dur="1" fill="hold">
                                          <p:stCondLst>
                                            <p:cond delay="0"/>
                                          </p:stCondLst>
                                        </p:cTn>
                                        <p:tgtEl>
                                          <p:spTgt spid="77"/>
                                        </p:tgtEl>
                                        <p:attrNameLst>
                                          <p:attrName>style.visibility</p:attrName>
                                        </p:attrNameLst>
                                      </p:cBhvr>
                                      <p:to>
                                        <p:strVal val="visible"/>
                                      </p:to>
                                    </p:set>
                                    <p:anim calcmode="lin" valueType="num">
                                      <p:cBhvr>
                                        <p:cTn id="115" dur="1000" fill="hold"/>
                                        <p:tgtEl>
                                          <p:spTgt spid="77"/>
                                        </p:tgtEl>
                                        <p:attrNameLst>
                                          <p:attrName>drawProgress</p:attrName>
                                        </p:attrNameLst>
                                      </p:cBhvr>
                                      <p:tavLst>
                                        <p:tav tm="0">
                                          <p:val>
                                            <p:fltVal val="0"/>
                                          </p:val>
                                        </p:tav>
                                        <p:tav tm="100000">
                                          <p:val>
                                            <p:fltVal val="1"/>
                                          </p:val>
                                        </p:tav>
                                      </p:tavLst>
                                    </p:anim>
                                  </p:childTnLst>
                                </p:cTn>
                              </p:par>
                              <p:par>
                                <p:cTn id="116" presetID="63" presetClass="entr" presetSubtype="0" fill="hold" nodeType="withEffect">
                                  <p:stCondLst>
                                    <p:cond delay="0"/>
                                  </p:stCondLst>
                                  <p:childTnLst>
                                    <p:set>
                                      <p:cBhvr>
                                        <p:cTn id="117" dur="1" fill="hold">
                                          <p:stCondLst>
                                            <p:cond delay="0"/>
                                          </p:stCondLst>
                                        </p:cTn>
                                        <p:tgtEl>
                                          <p:spTgt spid="78"/>
                                        </p:tgtEl>
                                        <p:attrNameLst>
                                          <p:attrName>style.visibility</p:attrName>
                                        </p:attrNameLst>
                                      </p:cBhvr>
                                      <p:to>
                                        <p:strVal val="visible"/>
                                      </p:to>
                                    </p:set>
                                    <p:anim calcmode="lin" valueType="num">
                                      <p:cBhvr>
                                        <p:cTn id="118" dur="1000" fill="hold"/>
                                        <p:tgtEl>
                                          <p:spTgt spid="78"/>
                                        </p:tgtEl>
                                        <p:attrNameLst>
                                          <p:attrName>drawProgress</p:attrName>
                                        </p:attrNameLst>
                                      </p:cBhvr>
                                      <p:tavLst>
                                        <p:tav tm="0">
                                          <p:val>
                                            <p:fltVal val="0"/>
                                          </p:val>
                                        </p:tav>
                                        <p:tav tm="100000">
                                          <p:val>
                                            <p:fltVal val="1"/>
                                          </p:val>
                                        </p:tav>
                                      </p:tavLst>
                                    </p:anim>
                                  </p:childTnLst>
                                </p:cTn>
                              </p:par>
                              <p:par>
                                <p:cTn id="119" presetID="63" presetClass="entr" presetSubtype="0" fill="hold" nodeType="withEffect">
                                  <p:stCondLst>
                                    <p:cond delay="0"/>
                                  </p:stCondLst>
                                  <p:childTnLst>
                                    <p:set>
                                      <p:cBhvr>
                                        <p:cTn id="120" dur="1" fill="hold">
                                          <p:stCondLst>
                                            <p:cond delay="0"/>
                                          </p:stCondLst>
                                        </p:cTn>
                                        <p:tgtEl>
                                          <p:spTgt spid="80"/>
                                        </p:tgtEl>
                                        <p:attrNameLst>
                                          <p:attrName>style.visibility</p:attrName>
                                        </p:attrNameLst>
                                      </p:cBhvr>
                                      <p:to>
                                        <p:strVal val="visible"/>
                                      </p:to>
                                    </p:set>
                                    <p:anim calcmode="lin" valueType="num">
                                      <p:cBhvr>
                                        <p:cTn id="121" dur="1000" fill="hold"/>
                                        <p:tgtEl>
                                          <p:spTgt spid="80"/>
                                        </p:tgtEl>
                                        <p:attrNameLst>
                                          <p:attrName>drawProgress</p:attrName>
                                        </p:attrNameLst>
                                      </p:cBhvr>
                                      <p:tavLst>
                                        <p:tav tm="0">
                                          <p:val>
                                            <p:fltVal val="0"/>
                                          </p:val>
                                        </p:tav>
                                        <p:tav tm="100000">
                                          <p:val>
                                            <p:fltVal val="1"/>
                                          </p:val>
                                        </p:tav>
                                      </p:tavLst>
                                    </p:anim>
                                  </p:childTnLst>
                                </p:cTn>
                              </p:par>
                              <p:par>
                                <p:cTn id="122" presetID="63" presetClass="entr" presetSubtype="0" fill="hold" nodeType="withEffect">
                                  <p:stCondLst>
                                    <p:cond delay="0"/>
                                  </p:stCondLst>
                                  <p:childTnLst>
                                    <p:set>
                                      <p:cBhvr>
                                        <p:cTn id="123" dur="1" fill="hold">
                                          <p:stCondLst>
                                            <p:cond delay="0"/>
                                          </p:stCondLst>
                                        </p:cTn>
                                        <p:tgtEl>
                                          <p:spTgt spid="81"/>
                                        </p:tgtEl>
                                        <p:attrNameLst>
                                          <p:attrName>style.visibility</p:attrName>
                                        </p:attrNameLst>
                                      </p:cBhvr>
                                      <p:to>
                                        <p:strVal val="visible"/>
                                      </p:to>
                                    </p:set>
                                    <p:anim calcmode="lin" valueType="num">
                                      <p:cBhvr>
                                        <p:cTn id="124" dur="1000" fill="hold"/>
                                        <p:tgtEl>
                                          <p:spTgt spid="81"/>
                                        </p:tgtEl>
                                        <p:attrNameLst>
                                          <p:attrName>drawProgress</p:attrName>
                                        </p:attrNameLst>
                                      </p:cBhvr>
                                      <p:tavLst>
                                        <p:tav tm="0">
                                          <p:val>
                                            <p:fltVal val="0"/>
                                          </p:val>
                                        </p:tav>
                                        <p:tav tm="100000">
                                          <p:val>
                                            <p:fltVal val="1"/>
                                          </p:val>
                                        </p:tav>
                                      </p:tavLst>
                                    </p:anim>
                                  </p:childTnLst>
                                </p:cTn>
                              </p:par>
                              <p:par>
                                <p:cTn id="125" presetID="63" presetClass="entr" presetSubtype="0" fill="hold" nodeType="withEffect">
                                  <p:stCondLst>
                                    <p:cond delay="0"/>
                                  </p:stCondLst>
                                  <p:childTnLst>
                                    <p:set>
                                      <p:cBhvr>
                                        <p:cTn id="126" dur="1" fill="hold">
                                          <p:stCondLst>
                                            <p:cond delay="0"/>
                                          </p:stCondLst>
                                        </p:cTn>
                                        <p:tgtEl>
                                          <p:spTgt spid="82"/>
                                        </p:tgtEl>
                                        <p:attrNameLst>
                                          <p:attrName>style.visibility</p:attrName>
                                        </p:attrNameLst>
                                      </p:cBhvr>
                                      <p:to>
                                        <p:strVal val="visible"/>
                                      </p:to>
                                    </p:set>
                                    <p:anim calcmode="lin" valueType="num">
                                      <p:cBhvr>
                                        <p:cTn id="127" dur="1000" fill="hold"/>
                                        <p:tgtEl>
                                          <p:spTgt spid="82"/>
                                        </p:tgtEl>
                                        <p:attrNameLst>
                                          <p:attrName>drawProgress</p:attrName>
                                        </p:attrNameLst>
                                      </p:cBhvr>
                                      <p:tavLst>
                                        <p:tav tm="0">
                                          <p:val>
                                            <p:fltVal val="0"/>
                                          </p:val>
                                        </p:tav>
                                        <p:tav tm="100000">
                                          <p:val>
                                            <p:fltVal val="1"/>
                                          </p:val>
                                        </p:tav>
                                      </p:tavLst>
                                    </p:anim>
                                  </p:childTnLst>
                                </p:cTn>
                              </p:par>
                              <p:par>
                                <p:cTn id="128" presetID="63" presetClass="entr" presetSubtype="0" fill="hold" nodeType="withEffect">
                                  <p:stCondLst>
                                    <p:cond delay="0"/>
                                  </p:stCondLst>
                                  <p:childTnLst>
                                    <p:set>
                                      <p:cBhvr>
                                        <p:cTn id="129" dur="1" fill="hold">
                                          <p:stCondLst>
                                            <p:cond delay="0"/>
                                          </p:stCondLst>
                                        </p:cTn>
                                        <p:tgtEl>
                                          <p:spTgt spid="83"/>
                                        </p:tgtEl>
                                        <p:attrNameLst>
                                          <p:attrName>style.visibility</p:attrName>
                                        </p:attrNameLst>
                                      </p:cBhvr>
                                      <p:to>
                                        <p:strVal val="visible"/>
                                      </p:to>
                                    </p:set>
                                    <p:anim calcmode="lin" valueType="num">
                                      <p:cBhvr>
                                        <p:cTn id="130" dur="1000" fill="hold"/>
                                        <p:tgtEl>
                                          <p:spTgt spid="83"/>
                                        </p:tgtEl>
                                        <p:attrNameLst>
                                          <p:attrName>drawProgress</p:attrName>
                                        </p:attrNameLst>
                                      </p:cBhvr>
                                      <p:tavLst>
                                        <p:tav tm="0">
                                          <p:val>
                                            <p:fltVal val="0"/>
                                          </p:val>
                                        </p:tav>
                                        <p:tav tm="100000">
                                          <p:val>
                                            <p:fltVal val="1"/>
                                          </p:val>
                                        </p:tav>
                                      </p:tavLst>
                                    </p:anim>
                                  </p:childTnLst>
                                </p:cTn>
                              </p:par>
                              <p:par>
                                <p:cTn id="131" presetID="63" presetClass="entr" presetSubtype="0" fill="hold" nodeType="withEffect">
                                  <p:stCondLst>
                                    <p:cond delay="0"/>
                                  </p:stCondLst>
                                  <p:childTnLst>
                                    <p:set>
                                      <p:cBhvr>
                                        <p:cTn id="132" dur="1" fill="hold">
                                          <p:stCondLst>
                                            <p:cond delay="0"/>
                                          </p:stCondLst>
                                        </p:cTn>
                                        <p:tgtEl>
                                          <p:spTgt spid="84"/>
                                        </p:tgtEl>
                                        <p:attrNameLst>
                                          <p:attrName>style.visibility</p:attrName>
                                        </p:attrNameLst>
                                      </p:cBhvr>
                                      <p:to>
                                        <p:strVal val="visible"/>
                                      </p:to>
                                    </p:set>
                                    <p:anim calcmode="lin" valueType="num">
                                      <p:cBhvr>
                                        <p:cTn id="133" dur="1000" fill="hold"/>
                                        <p:tgtEl>
                                          <p:spTgt spid="84"/>
                                        </p:tgtEl>
                                        <p:attrNameLst>
                                          <p:attrName>drawProgress</p:attrName>
                                        </p:attrNameLst>
                                      </p:cBhvr>
                                      <p:tavLst>
                                        <p:tav tm="0">
                                          <p:val>
                                            <p:fltVal val="0"/>
                                          </p:val>
                                        </p:tav>
                                        <p:tav tm="100000">
                                          <p:val>
                                            <p:fltVal val="1"/>
                                          </p:val>
                                        </p:tav>
                                      </p:tavLst>
                                    </p:anim>
                                  </p:childTnLst>
                                </p:cTn>
                              </p:par>
                              <p:par>
                                <p:cTn id="134" presetID="63" presetClass="entr" presetSubtype="0" fill="hold" nodeType="withEffect">
                                  <p:stCondLst>
                                    <p:cond delay="0"/>
                                  </p:stCondLst>
                                  <p:childTnLst>
                                    <p:set>
                                      <p:cBhvr>
                                        <p:cTn id="135" dur="1" fill="hold">
                                          <p:stCondLst>
                                            <p:cond delay="0"/>
                                          </p:stCondLst>
                                        </p:cTn>
                                        <p:tgtEl>
                                          <p:spTgt spid="85"/>
                                        </p:tgtEl>
                                        <p:attrNameLst>
                                          <p:attrName>style.visibility</p:attrName>
                                        </p:attrNameLst>
                                      </p:cBhvr>
                                      <p:to>
                                        <p:strVal val="visible"/>
                                      </p:to>
                                    </p:set>
                                    <p:anim calcmode="lin" valueType="num">
                                      <p:cBhvr>
                                        <p:cTn id="136" dur="1000" fill="hold"/>
                                        <p:tgtEl>
                                          <p:spTgt spid="85"/>
                                        </p:tgtEl>
                                        <p:attrNameLst>
                                          <p:attrName>drawProgress</p:attrName>
                                        </p:attrNameLst>
                                      </p:cBhvr>
                                      <p:tavLst>
                                        <p:tav tm="0">
                                          <p:val>
                                            <p:fltVal val="0"/>
                                          </p:val>
                                        </p:tav>
                                        <p:tav tm="100000">
                                          <p:val>
                                            <p:fltVal val="1"/>
                                          </p:val>
                                        </p:tav>
                                      </p:tavLst>
                                    </p:anim>
                                  </p:childTnLst>
                                </p:cTn>
                              </p:par>
                              <p:par>
                                <p:cTn id="137" presetID="63" presetClass="entr" presetSubtype="0" fill="hold" nodeType="withEffect">
                                  <p:stCondLst>
                                    <p:cond delay="0"/>
                                  </p:stCondLst>
                                  <p:childTnLst>
                                    <p:set>
                                      <p:cBhvr>
                                        <p:cTn id="138" dur="1" fill="hold">
                                          <p:stCondLst>
                                            <p:cond delay="0"/>
                                          </p:stCondLst>
                                        </p:cTn>
                                        <p:tgtEl>
                                          <p:spTgt spid="86"/>
                                        </p:tgtEl>
                                        <p:attrNameLst>
                                          <p:attrName>style.visibility</p:attrName>
                                        </p:attrNameLst>
                                      </p:cBhvr>
                                      <p:to>
                                        <p:strVal val="visible"/>
                                      </p:to>
                                    </p:set>
                                    <p:anim calcmode="lin" valueType="num">
                                      <p:cBhvr>
                                        <p:cTn id="139" dur="1000" fill="hold"/>
                                        <p:tgtEl>
                                          <p:spTgt spid="86"/>
                                        </p:tgtEl>
                                        <p:attrNameLst>
                                          <p:attrName>drawProgress</p:attrName>
                                        </p:attrNameLst>
                                      </p:cBhvr>
                                      <p:tavLst>
                                        <p:tav tm="0">
                                          <p:val>
                                            <p:fltVal val="0"/>
                                          </p:val>
                                        </p:tav>
                                        <p:tav tm="100000">
                                          <p:val>
                                            <p:fltVal val="1"/>
                                          </p:val>
                                        </p:tav>
                                      </p:tavLst>
                                    </p:anim>
                                  </p:childTnLst>
                                </p:cTn>
                              </p:par>
                              <p:par>
                                <p:cTn id="140" presetID="63" presetClass="entr" presetSubtype="0" fill="hold" nodeType="withEffect">
                                  <p:stCondLst>
                                    <p:cond delay="0"/>
                                  </p:stCondLst>
                                  <p:childTnLst>
                                    <p:set>
                                      <p:cBhvr>
                                        <p:cTn id="141" dur="1" fill="hold">
                                          <p:stCondLst>
                                            <p:cond delay="0"/>
                                          </p:stCondLst>
                                        </p:cTn>
                                        <p:tgtEl>
                                          <p:spTgt spid="87"/>
                                        </p:tgtEl>
                                        <p:attrNameLst>
                                          <p:attrName>style.visibility</p:attrName>
                                        </p:attrNameLst>
                                      </p:cBhvr>
                                      <p:to>
                                        <p:strVal val="visible"/>
                                      </p:to>
                                    </p:set>
                                    <p:anim calcmode="lin" valueType="num">
                                      <p:cBhvr>
                                        <p:cTn id="142" dur="1000" fill="hold"/>
                                        <p:tgtEl>
                                          <p:spTgt spid="87"/>
                                        </p:tgtEl>
                                        <p:attrNameLst>
                                          <p:attrName>drawProgress</p:attrName>
                                        </p:attrNameLst>
                                      </p:cBhvr>
                                      <p:tavLst>
                                        <p:tav tm="0">
                                          <p:val>
                                            <p:fltVal val="0"/>
                                          </p:val>
                                        </p:tav>
                                        <p:tav tm="100000">
                                          <p:val>
                                            <p:fltVal val="1"/>
                                          </p:val>
                                        </p:tav>
                                      </p:tavLst>
                                    </p:anim>
                                  </p:childTnLst>
                                </p:cTn>
                              </p:par>
                              <p:par>
                                <p:cTn id="143" presetID="63" presetClass="entr" presetSubtype="0" fill="hold" nodeType="withEffect">
                                  <p:stCondLst>
                                    <p:cond delay="0"/>
                                  </p:stCondLst>
                                  <p:childTnLst>
                                    <p:set>
                                      <p:cBhvr>
                                        <p:cTn id="144" dur="1" fill="hold">
                                          <p:stCondLst>
                                            <p:cond delay="0"/>
                                          </p:stCondLst>
                                        </p:cTn>
                                        <p:tgtEl>
                                          <p:spTgt spid="101"/>
                                        </p:tgtEl>
                                        <p:attrNameLst>
                                          <p:attrName>style.visibility</p:attrName>
                                        </p:attrNameLst>
                                      </p:cBhvr>
                                      <p:to>
                                        <p:strVal val="visible"/>
                                      </p:to>
                                    </p:set>
                                    <p:anim calcmode="lin" valueType="num">
                                      <p:cBhvr>
                                        <p:cTn id="145" dur="1000" fill="hold"/>
                                        <p:tgtEl>
                                          <p:spTgt spid="101"/>
                                        </p:tgtEl>
                                        <p:attrNameLst>
                                          <p:attrName>drawProgress</p:attrName>
                                        </p:attrNameLst>
                                      </p:cBhvr>
                                      <p:tavLst>
                                        <p:tav tm="0">
                                          <p:val>
                                            <p:fltVal val="0"/>
                                          </p:val>
                                        </p:tav>
                                        <p:tav tm="100000">
                                          <p:val>
                                            <p:fltVal val="1"/>
                                          </p:val>
                                        </p:tav>
                                      </p:tavLst>
                                    </p:anim>
                                  </p:childTnLst>
                                </p:cTn>
                              </p:par>
                              <p:par>
                                <p:cTn id="146" presetID="63" presetClass="entr" presetSubtype="0" fill="hold" nodeType="withEffect">
                                  <p:stCondLst>
                                    <p:cond delay="0"/>
                                  </p:stCondLst>
                                  <p:childTnLst>
                                    <p:set>
                                      <p:cBhvr>
                                        <p:cTn id="147" dur="1" fill="hold">
                                          <p:stCondLst>
                                            <p:cond delay="0"/>
                                          </p:stCondLst>
                                        </p:cTn>
                                        <p:tgtEl>
                                          <p:spTgt spid="102"/>
                                        </p:tgtEl>
                                        <p:attrNameLst>
                                          <p:attrName>style.visibility</p:attrName>
                                        </p:attrNameLst>
                                      </p:cBhvr>
                                      <p:to>
                                        <p:strVal val="visible"/>
                                      </p:to>
                                    </p:set>
                                    <p:anim calcmode="lin" valueType="num">
                                      <p:cBhvr>
                                        <p:cTn id="148" dur="1000" fill="hold"/>
                                        <p:tgtEl>
                                          <p:spTgt spid="102"/>
                                        </p:tgtEl>
                                        <p:attrNameLst>
                                          <p:attrName>drawProgress</p:attrName>
                                        </p:attrNameLst>
                                      </p:cBhvr>
                                      <p:tavLst>
                                        <p:tav tm="0">
                                          <p:val>
                                            <p:fltVal val="0"/>
                                          </p:val>
                                        </p:tav>
                                        <p:tav tm="100000">
                                          <p:val>
                                            <p:fltVal val="1"/>
                                          </p:val>
                                        </p:tav>
                                      </p:tavLst>
                                    </p:anim>
                                  </p:childTnLst>
                                </p:cTn>
                              </p:par>
                              <p:par>
                                <p:cTn id="149" presetID="63" presetClass="entr" presetSubtype="0" fill="hold" nodeType="withEffect">
                                  <p:stCondLst>
                                    <p:cond delay="0"/>
                                  </p:stCondLst>
                                  <p:childTnLst>
                                    <p:set>
                                      <p:cBhvr>
                                        <p:cTn id="150" dur="1" fill="hold">
                                          <p:stCondLst>
                                            <p:cond delay="0"/>
                                          </p:stCondLst>
                                        </p:cTn>
                                        <p:tgtEl>
                                          <p:spTgt spid="106"/>
                                        </p:tgtEl>
                                        <p:attrNameLst>
                                          <p:attrName>style.visibility</p:attrName>
                                        </p:attrNameLst>
                                      </p:cBhvr>
                                      <p:to>
                                        <p:strVal val="visible"/>
                                      </p:to>
                                    </p:set>
                                    <p:anim calcmode="lin" valueType="num">
                                      <p:cBhvr>
                                        <p:cTn id="151" dur="1000" fill="hold"/>
                                        <p:tgtEl>
                                          <p:spTgt spid="106"/>
                                        </p:tgtEl>
                                        <p:attrNameLst>
                                          <p:attrName>drawProgress</p:attrName>
                                        </p:attrNameLst>
                                      </p:cBhvr>
                                      <p:tavLst>
                                        <p:tav tm="0">
                                          <p:val>
                                            <p:fltVal val="0"/>
                                          </p:val>
                                        </p:tav>
                                        <p:tav tm="100000">
                                          <p:val>
                                            <p:fltVal val="1"/>
                                          </p:val>
                                        </p:tav>
                                      </p:tavLst>
                                    </p:anim>
                                  </p:childTnLst>
                                </p:cTn>
                              </p:par>
                              <p:par>
                                <p:cTn id="152" presetID="63" presetClass="entr" presetSubtype="0" fill="hold" nodeType="withEffect">
                                  <p:stCondLst>
                                    <p:cond delay="0"/>
                                  </p:stCondLst>
                                  <p:childTnLst>
                                    <p:set>
                                      <p:cBhvr>
                                        <p:cTn id="153" dur="1" fill="hold">
                                          <p:stCondLst>
                                            <p:cond delay="0"/>
                                          </p:stCondLst>
                                        </p:cTn>
                                        <p:tgtEl>
                                          <p:spTgt spid="107"/>
                                        </p:tgtEl>
                                        <p:attrNameLst>
                                          <p:attrName>style.visibility</p:attrName>
                                        </p:attrNameLst>
                                      </p:cBhvr>
                                      <p:to>
                                        <p:strVal val="visible"/>
                                      </p:to>
                                    </p:set>
                                    <p:anim calcmode="lin" valueType="num">
                                      <p:cBhvr>
                                        <p:cTn id="154" dur="1000" fill="hold"/>
                                        <p:tgtEl>
                                          <p:spTgt spid="107"/>
                                        </p:tgtEl>
                                        <p:attrNameLst>
                                          <p:attrName>drawProgress</p:attrName>
                                        </p:attrNameLst>
                                      </p:cBhvr>
                                      <p:tavLst>
                                        <p:tav tm="0">
                                          <p:val>
                                            <p:fltVal val="0"/>
                                          </p:val>
                                        </p:tav>
                                        <p:tav tm="100000">
                                          <p:val>
                                            <p:fltVal val="1"/>
                                          </p:val>
                                        </p:tav>
                                      </p:tavLst>
                                    </p:anim>
                                  </p:childTnLst>
                                </p:cTn>
                              </p:par>
                              <p:par>
                                <p:cTn id="155" presetID="63" presetClass="entr" presetSubtype="0" fill="hold" nodeType="withEffect">
                                  <p:stCondLst>
                                    <p:cond delay="0"/>
                                  </p:stCondLst>
                                  <p:childTnLst>
                                    <p:set>
                                      <p:cBhvr>
                                        <p:cTn id="156" dur="1" fill="hold">
                                          <p:stCondLst>
                                            <p:cond delay="0"/>
                                          </p:stCondLst>
                                        </p:cTn>
                                        <p:tgtEl>
                                          <p:spTgt spid="135"/>
                                        </p:tgtEl>
                                        <p:attrNameLst>
                                          <p:attrName>style.visibility</p:attrName>
                                        </p:attrNameLst>
                                      </p:cBhvr>
                                      <p:to>
                                        <p:strVal val="visible"/>
                                      </p:to>
                                    </p:set>
                                    <p:anim calcmode="lin" valueType="num">
                                      <p:cBhvr>
                                        <p:cTn id="157" dur="1000" fill="hold"/>
                                        <p:tgtEl>
                                          <p:spTgt spid="135"/>
                                        </p:tgtEl>
                                        <p:attrNameLst>
                                          <p:attrName>drawProgress</p:attrName>
                                        </p:attrNameLst>
                                      </p:cBhvr>
                                      <p:tavLst>
                                        <p:tav tm="0">
                                          <p:val>
                                            <p:fltVal val="0"/>
                                          </p:val>
                                        </p:tav>
                                        <p:tav tm="100000">
                                          <p:val>
                                            <p:fltVal val="1"/>
                                          </p:val>
                                        </p:tav>
                                      </p:tavLst>
                                    </p:anim>
                                  </p:childTnLst>
                                </p:cTn>
                              </p:par>
                              <p:par>
                                <p:cTn id="158" presetID="63" presetClass="entr" presetSubtype="0" fill="hold" nodeType="withEffect">
                                  <p:stCondLst>
                                    <p:cond delay="0"/>
                                  </p:stCondLst>
                                  <p:childTnLst>
                                    <p:set>
                                      <p:cBhvr>
                                        <p:cTn id="159" dur="1" fill="hold">
                                          <p:stCondLst>
                                            <p:cond delay="0"/>
                                          </p:stCondLst>
                                        </p:cTn>
                                        <p:tgtEl>
                                          <p:spTgt spid="136"/>
                                        </p:tgtEl>
                                        <p:attrNameLst>
                                          <p:attrName>style.visibility</p:attrName>
                                        </p:attrNameLst>
                                      </p:cBhvr>
                                      <p:to>
                                        <p:strVal val="visible"/>
                                      </p:to>
                                    </p:set>
                                    <p:anim calcmode="lin" valueType="num">
                                      <p:cBhvr>
                                        <p:cTn id="160" dur="1000" fill="hold"/>
                                        <p:tgtEl>
                                          <p:spTgt spid="136"/>
                                        </p:tgtEl>
                                        <p:attrNameLst>
                                          <p:attrName>drawProgress</p:attrName>
                                        </p:attrNameLst>
                                      </p:cBhvr>
                                      <p:tavLst>
                                        <p:tav tm="0">
                                          <p:val>
                                            <p:fltVal val="0"/>
                                          </p:val>
                                        </p:tav>
                                        <p:tav tm="100000">
                                          <p:val>
                                            <p:fltVal val="1"/>
                                          </p:val>
                                        </p:tav>
                                      </p:tavLst>
                                    </p:anim>
                                  </p:childTnLst>
                                </p:cTn>
                              </p:par>
                              <p:par>
                                <p:cTn id="161" presetID="63" presetClass="entr" presetSubtype="0" fill="hold" nodeType="withEffect">
                                  <p:stCondLst>
                                    <p:cond delay="0"/>
                                  </p:stCondLst>
                                  <p:childTnLst>
                                    <p:set>
                                      <p:cBhvr>
                                        <p:cTn id="162" dur="1" fill="hold">
                                          <p:stCondLst>
                                            <p:cond delay="0"/>
                                          </p:stCondLst>
                                        </p:cTn>
                                        <p:tgtEl>
                                          <p:spTgt spid="137"/>
                                        </p:tgtEl>
                                        <p:attrNameLst>
                                          <p:attrName>style.visibility</p:attrName>
                                        </p:attrNameLst>
                                      </p:cBhvr>
                                      <p:to>
                                        <p:strVal val="visible"/>
                                      </p:to>
                                    </p:set>
                                    <p:anim calcmode="lin" valueType="num">
                                      <p:cBhvr>
                                        <p:cTn id="163" dur="1000" fill="hold"/>
                                        <p:tgtEl>
                                          <p:spTgt spid="137"/>
                                        </p:tgtEl>
                                        <p:attrNameLst>
                                          <p:attrName>drawProgress</p:attrName>
                                        </p:attrNameLst>
                                      </p:cBhvr>
                                      <p:tavLst>
                                        <p:tav tm="0">
                                          <p:val>
                                            <p:fltVal val="0"/>
                                          </p:val>
                                        </p:tav>
                                        <p:tav tm="100000">
                                          <p:val>
                                            <p:fltVal val="1"/>
                                          </p:val>
                                        </p:tav>
                                      </p:tavLst>
                                    </p:anim>
                                  </p:childTnLst>
                                </p:cTn>
                              </p:par>
                              <p:par>
                                <p:cTn id="164" presetID="63" presetClass="entr" presetSubtype="0" fill="hold" nodeType="withEffect">
                                  <p:stCondLst>
                                    <p:cond delay="0"/>
                                  </p:stCondLst>
                                  <p:childTnLst>
                                    <p:set>
                                      <p:cBhvr>
                                        <p:cTn id="165" dur="1" fill="hold">
                                          <p:stCondLst>
                                            <p:cond delay="0"/>
                                          </p:stCondLst>
                                        </p:cTn>
                                        <p:tgtEl>
                                          <p:spTgt spid="138"/>
                                        </p:tgtEl>
                                        <p:attrNameLst>
                                          <p:attrName>style.visibility</p:attrName>
                                        </p:attrNameLst>
                                      </p:cBhvr>
                                      <p:to>
                                        <p:strVal val="visible"/>
                                      </p:to>
                                    </p:set>
                                    <p:anim calcmode="lin" valueType="num">
                                      <p:cBhvr>
                                        <p:cTn id="166" dur="1000" fill="hold"/>
                                        <p:tgtEl>
                                          <p:spTgt spid="138"/>
                                        </p:tgtEl>
                                        <p:attrNameLst>
                                          <p:attrName>drawProgress</p:attrName>
                                        </p:attrNameLst>
                                      </p:cBhvr>
                                      <p:tavLst>
                                        <p:tav tm="0">
                                          <p:val>
                                            <p:fltVal val="0"/>
                                          </p:val>
                                        </p:tav>
                                        <p:tav tm="100000">
                                          <p:val>
                                            <p:fltVal val="1"/>
                                          </p:val>
                                        </p:tav>
                                      </p:tavLst>
                                    </p:anim>
                                  </p:childTnLst>
                                </p:cTn>
                              </p:par>
                              <p:par>
                                <p:cTn id="167" presetID="63" presetClass="entr" presetSubtype="0" fill="hold" nodeType="withEffect">
                                  <p:stCondLst>
                                    <p:cond delay="0"/>
                                  </p:stCondLst>
                                  <p:childTnLst>
                                    <p:set>
                                      <p:cBhvr>
                                        <p:cTn id="168" dur="1" fill="hold">
                                          <p:stCondLst>
                                            <p:cond delay="0"/>
                                          </p:stCondLst>
                                        </p:cTn>
                                        <p:tgtEl>
                                          <p:spTgt spid="139"/>
                                        </p:tgtEl>
                                        <p:attrNameLst>
                                          <p:attrName>style.visibility</p:attrName>
                                        </p:attrNameLst>
                                      </p:cBhvr>
                                      <p:to>
                                        <p:strVal val="visible"/>
                                      </p:to>
                                    </p:set>
                                    <p:anim calcmode="lin" valueType="num">
                                      <p:cBhvr>
                                        <p:cTn id="169" dur="1000" fill="hold"/>
                                        <p:tgtEl>
                                          <p:spTgt spid="139"/>
                                        </p:tgtEl>
                                        <p:attrNameLst>
                                          <p:attrName>drawProgress</p:attrName>
                                        </p:attrNameLst>
                                      </p:cBhvr>
                                      <p:tavLst>
                                        <p:tav tm="0">
                                          <p:val>
                                            <p:fltVal val="0"/>
                                          </p:val>
                                        </p:tav>
                                        <p:tav tm="100000">
                                          <p:val>
                                            <p:fltVal val="1"/>
                                          </p:val>
                                        </p:tav>
                                      </p:tavLst>
                                    </p:anim>
                                  </p:childTnLst>
                                </p:cTn>
                              </p:par>
                              <p:par>
                                <p:cTn id="170" presetID="63" presetClass="entr" presetSubtype="0" fill="hold" nodeType="withEffect">
                                  <p:stCondLst>
                                    <p:cond delay="0"/>
                                  </p:stCondLst>
                                  <p:childTnLst>
                                    <p:set>
                                      <p:cBhvr>
                                        <p:cTn id="171" dur="1" fill="hold">
                                          <p:stCondLst>
                                            <p:cond delay="0"/>
                                          </p:stCondLst>
                                        </p:cTn>
                                        <p:tgtEl>
                                          <p:spTgt spid="140"/>
                                        </p:tgtEl>
                                        <p:attrNameLst>
                                          <p:attrName>style.visibility</p:attrName>
                                        </p:attrNameLst>
                                      </p:cBhvr>
                                      <p:to>
                                        <p:strVal val="visible"/>
                                      </p:to>
                                    </p:set>
                                    <p:anim calcmode="lin" valueType="num">
                                      <p:cBhvr>
                                        <p:cTn id="172" dur="1000" fill="hold"/>
                                        <p:tgtEl>
                                          <p:spTgt spid="140"/>
                                        </p:tgtEl>
                                        <p:attrNameLst>
                                          <p:attrName>drawProgress</p:attrName>
                                        </p:attrNameLst>
                                      </p:cBhvr>
                                      <p:tavLst>
                                        <p:tav tm="0">
                                          <p:val>
                                            <p:fltVal val="0"/>
                                          </p:val>
                                        </p:tav>
                                        <p:tav tm="100000">
                                          <p:val>
                                            <p:fltVal val="1"/>
                                          </p:val>
                                        </p:tav>
                                      </p:tavLst>
                                    </p:anim>
                                  </p:childTnLst>
                                </p:cTn>
                              </p:par>
                              <p:par>
                                <p:cTn id="173" presetID="63" presetClass="entr" presetSubtype="0" fill="hold" nodeType="withEffect">
                                  <p:stCondLst>
                                    <p:cond delay="0"/>
                                  </p:stCondLst>
                                  <p:childTnLst>
                                    <p:set>
                                      <p:cBhvr>
                                        <p:cTn id="174" dur="1" fill="hold">
                                          <p:stCondLst>
                                            <p:cond delay="0"/>
                                          </p:stCondLst>
                                        </p:cTn>
                                        <p:tgtEl>
                                          <p:spTgt spid="141"/>
                                        </p:tgtEl>
                                        <p:attrNameLst>
                                          <p:attrName>style.visibility</p:attrName>
                                        </p:attrNameLst>
                                      </p:cBhvr>
                                      <p:to>
                                        <p:strVal val="visible"/>
                                      </p:to>
                                    </p:set>
                                    <p:anim calcmode="lin" valueType="num">
                                      <p:cBhvr>
                                        <p:cTn id="175" dur="1000" fill="hold"/>
                                        <p:tgtEl>
                                          <p:spTgt spid="141"/>
                                        </p:tgtEl>
                                        <p:attrNameLst>
                                          <p:attrName>drawProgress</p:attrName>
                                        </p:attrNameLst>
                                      </p:cBhvr>
                                      <p:tavLst>
                                        <p:tav tm="0">
                                          <p:val>
                                            <p:fltVal val="0"/>
                                          </p:val>
                                        </p:tav>
                                        <p:tav tm="100000">
                                          <p:val>
                                            <p:fltVal val="1"/>
                                          </p:val>
                                        </p:tav>
                                      </p:tavLst>
                                    </p:anim>
                                  </p:childTnLst>
                                </p:cTn>
                              </p:par>
                              <p:par>
                                <p:cTn id="176" presetID="63" presetClass="entr" presetSubtype="0" fill="hold" nodeType="withEffect">
                                  <p:stCondLst>
                                    <p:cond delay="0"/>
                                  </p:stCondLst>
                                  <p:childTnLst>
                                    <p:set>
                                      <p:cBhvr>
                                        <p:cTn id="177" dur="1" fill="hold">
                                          <p:stCondLst>
                                            <p:cond delay="0"/>
                                          </p:stCondLst>
                                        </p:cTn>
                                        <p:tgtEl>
                                          <p:spTgt spid="142"/>
                                        </p:tgtEl>
                                        <p:attrNameLst>
                                          <p:attrName>style.visibility</p:attrName>
                                        </p:attrNameLst>
                                      </p:cBhvr>
                                      <p:to>
                                        <p:strVal val="visible"/>
                                      </p:to>
                                    </p:set>
                                    <p:anim calcmode="lin" valueType="num">
                                      <p:cBhvr>
                                        <p:cTn id="178" dur="1000" fill="hold"/>
                                        <p:tgtEl>
                                          <p:spTgt spid="142"/>
                                        </p:tgtEl>
                                        <p:attrNameLst>
                                          <p:attrName>drawProgress</p:attrName>
                                        </p:attrNameLst>
                                      </p:cBhvr>
                                      <p:tavLst>
                                        <p:tav tm="0">
                                          <p:val>
                                            <p:fltVal val="0"/>
                                          </p:val>
                                        </p:tav>
                                        <p:tav tm="100000">
                                          <p:val>
                                            <p:fltVal val="1"/>
                                          </p:val>
                                        </p:tav>
                                      </p:tavLst>
                                    </p:anim>
                                  </p:childTnLst>
                                </p:cTn>
                              </p:par>
                              <p:par>
                                <p:cTn id="179" presetID="63" presetClass="entr" presetSubtype="0" fill="hold" nodeType="withEffect">
                                  <p:stCondLst>
                                    <p:cond delay="0"/>
                                  </p:stCondLst>
                                  <p:childTnLst>
                                    <p:set>
                                      <p:cBhvr>
                                        <p:cTn id="180" dur="1" fill="hold">
                                          <p:stCondLst>
                                            <p:cond delay="0"/>
                                          </p:stCondLst>
                                        </p:cTn>
                                        <p:tgtEl>
                                          <p:spTgt spid="149"/>
                                        </p:tgtEl>
                                        <p:attrNameLst>
                                          <p:attrName>style.visibility</p:attrName>
                                        </p:attrNameLst>
                                      </p:cBhvr>
                                      <p:to>
                                        <p:strVal val="visible"/>
                                      </p:to>
                                    </p:set>
                                    <p:anim calcmode="lin" valueType="num">
                                      <p:cBhvr>
                                        <p:cTn id="181" dur="1000" fill="hold"/>
                                        <p:tgtEl>
                                          <p:spTgt spid="149"/>
                                        </p:tgtEl>
                                        <p:attrNameLst>
                                          <p:attrName>drawProgress</p:attrName>
                                        </p:attrNameLst>
                                      </p:cBhvr>
                                      <p:tavLst>
                                        <p:tav tm="0">
                                          <p:val>
                                            <p:fltVal val="0"/>
                                          </p:val>
                                        </p:tav>
                                        <p:tav tm="100000">
                                          <p:val>
                                            <p:fltVal val="1"/>
                                          </p:val>
                                        </p:tav>
                                      </p:tavLst>
                                    </p:anim>
                                  </p:childTnLst>
                                </p:cTn>
                              </p:par>
                              <p:par>
                                <p:cTn id="182" presetID="63" presetClass="entr" presetSubtype="0" fill="hold" nodeType="withEffect">
                                  <p:stCondLst>
                                    <p:cond delay="0"/>
                                  </p:stCondLst>
                                  <p:childTnLst>
                                    <p:set>
                                      <p:cBhvr>
                                        <p:cTn id="183" dur="1" fill="hold">
                                          <p:stCondLst>
                                            <p:cond delay="0"/>
                                          </p:stCondLst>
                                        </p:cTn>
                                        <p:tgtEl>
                                          <p:spTgt spid="152"/>
                                        </p:tgtEl>
                                        <p:attrNameLst>
                                          <p:attrName>style.visibility</p:attrName>
                                        </p:attrNameLst>
                                      </p:cBhvr>
                                      <p:to>
                                        <p:strVal val="visible"/>
                                      </p:to>
                                    </p:set>
                                    <p:anim calcmode="lin" valueType="num">
                                      <p:cBhvr>
                                        <p:cTn id="184" dur="1000" fill="hold"/>
                                        <p:tgtEl>
                                          <p:spTgt spid="152"/>
                                        </p:tgtEl>
                                        <p:attrNameLst>
                                          <p:attrName>drawProgress</p:attrName>
                                        </p:attrNameLst>
                                      </p:cBhvr>
                                      <p:tavLst>
                                        <p:tav tm="0">
                                          <p:val>
                                            <p:fltVal val="0"/>
                                          </p:val>
                                        </p:tav>
                                        <p:tav tm="100000">
                                          <p:val>
                                            <p:fltVal val="1"/>
                                          </p:val>
                                        </p:tav>
                                      </p:tavLst>
                                    </p:anim>
                                  </p:childTnLst>
                                </p:cTn>
                              </p:par>
                              <p:par>
                                <p:cTn id="185" presetID="63" presetClass="entr" presetSubtype="0" fill="hold" nodeType="withEffect">
                                  <p:stCondLst>
                                    <p:cond delay="0"/>
                                  </p:stCondLst>
                                  <p:childTnLst>
                                    <p:set>
                                      <p:cBhvr>
                                        <p:cTn id="186" dur="1" fill="hold">
                                          <p:stCondLst>
                                            <p:cond delay="0"/>
                                          </p:stCondLst>
                                        </p:cTn>
                                        <p:tgtEl>
                                          <p:spTgt spid="166"/>
                                        </p:tgtEl>
                                        <p:attrNameLst>
                                          <p:attrName>style.visibility</p:attrName>
                                        </p:attrNameLst>
                                      </p:cBhvr>
                                      <p:to>
                                        <p:strVal val="visible"/>
                                      </p:to>
                                    </p:set>
                                    <p:anim calcmode="lin" valueType="num">
                                      <p:cBhvr>
                                        <p:cTn id="187" dur="1000" fill="hold"/>
                                        <p:tgtEl>
                                          <p:spTgt spid="166"/>
                                        </p:tgtEl>
                                        <p:attrNameLst>
                                          <p:attrName>drawProgress</p:attrName>
                                        </p:attrNameLst>
                                      </p:cBhvr>
                                      <p:tavLst>
                                        <p:tav tm="0">
                                          <p:val>
                                            <p:fltVal val="0"/>
                                          </p:val>
                                        </p:tav>
                                        <p:tav tm="100000">
                                          <p:val>
                                            <p:fltVal val="1"/>
                                          </p:val>
                                        </p:tav>
                                      </p:tavLst>
                                    </p:anim>
                                  </p:childTnLst>
                                </p:cTn>
                              </p:par>
                              <p:par>
                                <p:cTn id="188" presetID="63" presetClass="entr" presetSubtype="0" fill="hold" nodeType="withEffect">
                                  <p:stCondLst>
                                    <p:cond delay="0"/>
                                  </p:stCondLst>
                                  <p:childTnLst>
                                    <p:set>
                                      <p:cBhvr>
                                        <p:cTn id="189" dur="1" fill="hold">
                                          <p:stCondLst>
                                            <p:cond delay="0"/>
                                          </p:stCondLst>
                                        </p:cTn>
                                        <p:tgtEl>
                                          <p:spTgt spid="167"/>
                                        </p:tgtEl>
                                        <p:attrNameLst>
                                          <p:attrName>style.visibility</p:attrName>
                                        </p:attrNameLst>
                                      </p:cBhvr>
                                      <p:to>
                                        <p:strVal val="visible"/>
                                      </p:to>
                                    </p:set>
                                    <p:anim calcmode="lin" valueType="num">
                                      <p:cBhvr>
                                        <p:cTn id="190" dur="1000" fill="hold"/>
                                        <p:tgtEl>
                                          <p:spTgt spid="167"/>
                                        </p:tgtEl>
                                        <p:attrNameLst>
                                          <p:attrName>drawProgress</p:attrName>
                                        </p:attrNameLst>
                                      </p:cBhvr>
                                      <p:tavLst>
                                        <p:tav tm="0">
                                          <p:val>
                                            <p:fltVal val="0"/>
                                          </p:val>
                                        </p:tav>
                                        <p:tav tm="100000">
                                          <p:val>
                                            <p:fltVal val="1"/>
                                          </p:val>
                                        </p:tav>
                                      </p:tavLst>
                                    </p:anim>
                                  </p:childTnLst>
                                </p:cTn>
                              </p:par>
                              <p:par>
                                <p:cTn id="191" presetID="63" presetClass="entr" presetSubtype="0" fill="hold" nodeType="withEffect">
                                  <p:stCondLst>
                                    <p:cond delay="0"/>
                                  </p:stCondLst>
                                  <p:childTnLst>
                                    <p:set>
                                      <p:cBhvr>
                                        <p:cTn id="192" dur="1" fill="hold">
                                          <p:stCondLst>
                                            <p:cond delay="0"/>
                                          </p:stCondLst>
                                        </p:cTn>
                                        <p:tgtEl>
                                          <p:spTgt spid="168"/>
                                        </p:tgtEl>
                                        <p:attrNameLst>
                                          <p:attrName>style.visibility</p:attrName>
                                        </p:attrNameLst>
                                      </p:cBhvr>
                                      <p:to>
                                        <p:strVal val="visible"/>
                                      </p:to>
                                    </p:set>
                                    <p:anim calcmode="lin" valueType="num">
                                      <p:cBhvr>
                                        <p:cTn id="193" dur="1000" fill="hold"/>
                                        <p:tgtEl>
                                          <p:spTgt spid="168"/>
                                        </p:tgtEl>
                                        <p:attrNameLst>
                                          <p:attrName>drawProgress</p:attrName>
                                        </p:attrNameLst>
                                      </p:cBhvr>
                                      <p:tavLst>
                                        <p:tav tm="0">
                                          <p:val>
                                            <p:fltVal val="0"/>
                                          </p:val>
                                        </p:tav>
                                        <p:tav tm="100000">
                                          <p:val>
                                            <p:fltVal val="1"/>
                                          </p:val>
                                        </p:tav>
                                      </p:tavLst>
                                    </p:anim>
                                  </p:childTnLst>
                                </p:cTn>
                              </p:par>
                              <p:par>
                                <p:cTn id="194" presetID="63" presetClass="entr" presetSubtype="0" fill="hold" nodeType="withEffect">
                                  <p:stCondLst>
                                    <p:cond delay="0"/>
                                  </p:stCondLst>
                                  <p:childTnLst>
                                    <p:set>
                                      <p:cBhvr>
                                        <p:cTn id="195" dur="1" fill="hold">
                                          <p:stCondLst>
                                            <p:cond delay="0"/>
                                          </p:stCondLst>
                                        </p:cTn>
                                        <p:tgtEl>
                                          <p:spTgt spid="169"/>
                                        </p:tgtEl>
                                        <p:attrNameLst>
                                          <p:attrName>style.visibility</p:attrName>
                                        </p:attrNameLst>
                                      </p:cBhvr>
                                      <p:to>
                                        <p:strVal val="visible"/>
                                      </p:to>
                                    </p:set>
                                    <p:anim calcmode="lin" valueType="num">
                                      <p:cBhvr>
                                        <p:cTn id="196" dur="1000" fill="hold"/>
                                        <p:tgtEl>
                                          <p:spTgt spid="169"/>
                                        </p:tgtEl>
                                        <p:attrNameLst>
                                          <p:attrName>drawProgress</p:attrName>
                                        </p:attrNameLst>
                                      </p:cBhvr>
                                      <p:tavLst>
                                        <p:tav tm="0">
                                          <p:val>
                                            <p:fltVal val="0"/>
                                          </p:val>
                                        </p:tav>
                                        <p:tav tm="100000">
                                          <p:val>
                                            <p:fltVal val="1"/>
                                          </p:val>
                                        </p:tav>
                                      </p:tavLst>
                                    </p:anim>
                                  </p:childTnLst>
                                </p:cTn>
                              </p:par>
                              <p:par>
                                <p:cTn id="197" presetID="63" presetClass="entr" presetSubtype="0" fill="hold" nodeType="withEffect">
                                  <p:stCondLst>
                                    <p:cond delay="0"/>
                                  </p:stCondLst>
                                  <p:childTnLst>
                                    <p:set>
                                      <p:cBhvr>
                                        <p:cTn id="198" dur="1" fill="hold">
                                          <p:stCondLst>
                                            <p:cond delay="0"/>
                                          </p:stCondLst>
                                        </p:cTn>
                                        <p:tgtEl>
                                          <p:spTgt spid="188"/>
                                        </p:tgtEl>
                                        <p:attrNameLst>
                                          <p:attrName>style.visibility</p:attrName>
                                        </p:attrNameLst>
                                      </p:cBhvr>
                                      <p:to>
                                        <p:strVal val="visible"/>
                                      </p:to>
                                    </p:set>
                                    <p:anim calcmode="lin" valueType="num">
                                      <p:cBhvr>
                                        <p:cTn id="199" dur="1000" fill="hold"/>
                                        <p:tgtEl>
                                          <p:spTgt spid="188"/>
                                        </p:tgtEl>
                                        <p:attrNameLst>
                                          <p:attrName>drawProgress</p:attrName>
                                        </p:attrNameLst>
                                      </p:cBhvr>
                                      <p:tavLst>
                                        <p:tav tm="0">
                                          <p:val>
                                            <p:fltVal val="0"/>
                                          </p:val>
                                        </p:tav>
                                        <p:tav tm="100000">
                                          <p:val>
                                            <p:fltVal val="1"/>
                                          </p:val>
                                        </p:tav>
                                      </p:tavLst>
                                    </p:anim>
                                  </p:childTnLst>
                                </p:cTn>
                              </p:par>
                              <p:par>
                                <p:cTn id="200" presetID="63" presetClass="entr" presetSubtype="0" fill="hold" nodeType="withEffect">
                                  <p:stCondLst>
                                    <p:cond delay="0"/>
                                  </p:stCondLst>
                                  <p:childTnLst>
                                    <p:set>
                                      <p:cBhvr>
                                        <p:cTn id="201" dur="1" fill="hold">
                                          <p:stCondLst>
                                            <p:cond delay="0"/>
                                          </p:stCondLst>
                                        </p:cTn>
                                        <p:tgtEl>
                                          <p:spTgt spid="189"/>
                                        </p:tgtEl>
                                        <p:attrNameLst>
                                          <p:attrName>style.visibility</p:attrName>
                                        </p:attrNameLst>
                                      </p:cBhvr>
                                      <p:to>
                                        <p:strVal val="visible"/>
                                      </p:to>
                                    </p:set>
                                    <p:anim calcmode="lin" valueType="num">
                                      <p:cBhvr>
                                        <p:cTn id="202" dur="1000" fill="hold"/>
                                        <p:tgtEl>
                                          <p:spTgt spid="189"/>
                                        </p:tgtEl>
                                        <p:attrNameLst>
                                          <p:attrName>drawProgress</p:attrName>
                                        </p:attrNameLst>
                                      </p:cBhvr>
                                      <p:tavLst>
                                        <p:tav tm="0">
                                          <p:val>
                                            <p:fltVal val="0"/>
                                          </p:val>
                                        </p:tav>
                                        <p:tav tm="100000">
                                          <p:val>
                                            <p:fltVal val="1"/>
                                          </p:val>
                                        </p:tav>
                                      </p:tavLst>
                                    </p:anim>
                                  </p:childTnLst>
                                </p:cTn>
                              </p:par>
                              <p:par>
                                <p:cTn id="203" presetID="63" presetClass="entr" presetSubtype="0" fill="hold" nodeType="withEffect">
                                  <p:stCondLst>
                                    <p:cond delay="0"/>
                                  </p:stCondLst>
                                  <p:childTnLst>
                                    <p:set>
                                      <p:cBhvr>
                                        <p:cTn id="204" dur="1" fill="hold">
                                          <p:stCondLst>
                                            <p:cond delay="0"/>
                                          </p:stCondLst>
                                        </p:cTn>
                                        <p:tgtEl>
                                          <p:spTgt spid="194"/>
                                        </p:tgtEl>
                                        <p:attrNameLst>
                                          <p:attrName>style.visibility</p:attrName>
                                        </p:attrNameLst>
                                      </p:cBhvr>
                                      <p:to>
                                        <p:strVal val="visible"/>
                                      </p:to>
                                    </p:set>
                                    <p:anim calcmode="lin" valueType="num">
                                      <p:cBhvr>
                                        <p:cTn id="205" dur="1000" fill="hold"/>
                                        <p:tgtEl>
                                          <p:spTgt spid="194"/>
                                        </p:tgtEl>
                                        <p:attrNameLst>
                                          <p:attrName>drawProgress</p:attrName>
                                        </p:attrNameLst>
                                      </p:cBhvr>
                                      <p:tavLst>
                                        <p:tav tm="0">
                                          <p:val>
                                            <p:fltVal val="0"/>
                                          </p:val>
                                        </p:tav>
                                        <p:tav tm="100000">
                                          <p:val>
                                            <p:fltVal val="1"/>
                                          </p:val>
                                        </p:tav>
                                      </p:tavLst>
                                    </p:anim>
                                  </p:childTnLst>
                                </p:cTn>
                              </p:par>
                            </p:childTnLst>
                          </p:cTn>
                        </p:par>
                      </p:childTnLst>
                    </p:cTn>
                  </p:par>
                  <p:par>
                    <p:cTn id="206" fill="hold">
                      <p:stCondLst>
                        <p:cond delay="indefinite"/>
                      </p:stCondLst>
                      <p:childTnLst>
                        <p:par>
                          <p:cTn id="207" fill="hold">
                            <p:stCondLst>
                              <p:cond delay="0"/>
                            </p:stCondLst>
                            <p:childTnLst>
                              <p:par>
                                <p:cTn id="208" presetID="1" presetClass="entr" presetSubtype="0" fill="hold" grpId="0" nodeType="clickEffect">
                                  <p:stCondLst>
                                    <p:cond delay="0"/>
                                  </p:stCondLst>
                                  <p:childTnLst>
                                    <p:set>
                                      <p:cBhvr>
                                        <p:cTn id="20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8" name="墨迹 17">
                <a:extLst>
                  <a:ext uri="{FF2B5EF4-FFF2-40B4-BE49-F238E27FC236}">
                    <a16:creationId xmlns:a16="http://schemas.microsoft.com/office/drawing/2014/main" id="{9DA1FB7F-3C8B-047A-6E42-EEE386B49EE3}"/>
                  </a:ext>
                </a:extLst>
              </p14:cNvPr>
              <p14:cNvContentPartPr/>
              <p14:nvPr/>
            </p14:nvContentPartPr>
            <p14:xfrm>
              <a:off x="2823260" y="3149788"/>
              <a:ext cx="755640" cy="789480"/>
            </p14:xfrm>
          </p:contentPart>
        </mc:Choice>
        <mc:Fallback xmlns="">
          <p:pic>
            <p:nvPicPr>
              <p:cNvPr id="18" name="墨迹 17">
                <a:extLst>
                  <a:ext uri="{FF2B5EF4-FFF2-40B4-BE49-F238E27FC236}">
                    <a16:creationId xmlns:a16="http://schemas.microsoft.com/office/drawing/2014/main" id="{9DA1FB7F-3C8B-047A-6E42-EEE386B49EE3}"/>
                  </a:ext>
                </a:extLst>
              </p:cNvPr>
              <p:cNvPicPr/>
              <p:nvPr/>
            </p:nvPicPr>
            <p:blipFill>
              <a:blip r:embed="rId3"/>
              <a:stretch>
                <a:fillRect/>
              </a:stretch>
            </p:blipFill>
            <p:spPr>
              <a:xfrm>
                <a:off x="2807780" y="3134308"/>
                <a:ext cx="786240" cy="8200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9" name="墨迹 18">
                <a:extLst>
                  <a:ext uri="{FF2B5EF4-FFF2-40B4-BE49-F238E27FC236}">
                    <a16:creationId xmlns:a16="http://schemas.microsoft.com/office/drawing/2014/main" id="{B4B72389-306B-8D1A-5FDF-2DB7460DB387}"/>
                  </a:ext>
                </a:extLst>
              </p14:cNvPr>
              <p14:cNvContentPartPr/>
              <p14:nvPr/>
            </p14:nvContentPartPr>
            <p14:xfrm>
              <a:off x="2863940" y="3173188"/>
              <a:ext cx="673920" cy="785880"/>
            </p14:xfrm>
          </p:contentPart>
        </mc:Choice>
        <mc:Fallback xmlns="">
          <p:pic>
            <p:nvPicPr>
              <p:cNvPr id="19" name="墨迹 18">
                <a:extLst>
                  <a:ext uri="{FF2B5EF4-FFF2-40B4-BE49-F238E27FC236}">
                    <a16:creationId xmlns:a16="http://schemas.microsoft.com/office/drawing/2014/main" id="{B4B72389-306B-8D1A-5FDF-2DB7460DB387}"/>
                  </a:ext>
                </a:extLst>
              </p:cNvPr>
              <p:cNvPicPr/>
              <p:nvPr/>
            </p:nvPicPr>
            <p:blipFill>
              <a:blip r:embed="rId5"/>
              <a:stretch>
                <a:fillRect/>
              </a:stretch>
            </p:blipFill>
            <p:spPr>
              <a:xfrm>
                <a:off x="2848460" y="3157708"/>
                <a:ext cx="704520" cy="8164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6" name="墨迹 25">
                <a:extLst>
                  <a:ext uri="{FF2B5EF4-FFF2-40B4-BE49-F238E27FC236}">
                    <a16:creationId xmlns:a16="http://schemas.microsoft.com/office/drawing/2014/main" id="{2177814C-41A9-92A9-E7A0-87E9AC613FC9}"/>
                  </a:ext>
                </a:extLst>
              </p14:cNvPr>
              <p14:cNvContentPartPr/>
              <p14:nvPr/>
            </p14:nvContentPartPr>
            <p14:xfrm>
              <a:off x="3013700" y="3360748"/>
              <a:ext cx="422280" cy="422280"/>
            </p14:xfrm>
          </p:contentPart>
        </mc:Choice>
        <mc:Fallback xmlns="">
          <p:pic>
            <p:nvPicPr>
              <p:cNvPr id="26" name="墨迹 25">
                <a:extLst>
                  <a:ext uri="{FF2B5EF4-FFF2-40B4-BE49-F238E27FC236}">
                    <a16:creationId xmlns:a16="http://schemas.microsoft.com/office/drawing/2014/main" id="{2177814C-41A9-92A9-E7A0-87E9AC613FC9}"/>
                  </a:ext>
                </a:extLst>
              </p:cNvPr>
              <p:cNvPicPr/>
              <p:nvPr/>
            </p:nvPicPr>
            <p:blipFill>
              <a:blip r:embed="rId7"/>
              <a:stretch>
                <a:fillRect/>
              </a:stretch>
            </p:blipFill>
            <p:spPr>
              <a:xfrm>
                <a:off x="3002900" y="3349939"/>
                <a:ext cx="443520" cy="443538"/>
              </a:xfrm>
              <a:prstGeom prst="rect">
                <a:avLst/>
              </a:prstGeom>
            </p:spPr>
          </p:pic>
        </mc:Fallback>
      </mc:AlternateContent>
      <p:sp>
        <p:nvSpPr>
          <p:cNvPr id="4" name="文本框 3">
            <a:extLst>
              <a:ext uri="{FF2B5EF4-FFF2-40B4-BE49-F238E27FC236}">
                <a16:creationId xmlns:a16="http://schemas.microsoft.com/office/drawing/2014/main" id="{97522327-14E0-F8E6-330F-D3F32F1094F9}"/>
              </a:ext>
            </a:extLst>
          </p:cNvPr>
          <p:cNvSpPr txBox="1"/>
          <p:nvPr/>
        </p:nvSpPr>
        <p:spPr>
          <a:xfrm>
            <a:off x="344557" y="410817"/>
            <a:ext cx="5420139" cy="369332"/>
          </a:xfrm>
          <a:prstGeom prst="rect">
            <a:avLst/>
          </a:prstGeom>
          <a:noFill/>
        </p:spPr>
        <p:txBody>
          <a:bodyPr wrap="square" rtlCol="0">
            <a:spAutoFit/>
          </a:bodyPr>
          <a:lstStyle/>
          <a:p>
            <a:r>
              <a:rPr kumimoji="1" lang="en-US" altLang="zh-CN">
                <a:solidFill>
                  <a:schemeClr val="bg1"/>
                </a:solidFill>
              </a:rPr>
              <a:t>How electromagnetic waves form:</a:t>
            </a:r>
            <a:endParaRPr kumimoji="1" lang="zh-CN" altLang="en-US">
              <a:solidFill>
                <a:schemeClr val="bg1"/>
              </a:solidFill>
            </a:endParaRPr>
          </a:p>
        </p:txBody>
      </p:sp>
      <mc:AlternateContent xmlns:mc="http://schemas.openxmlformats.org/markup-compatibility/2006" xmlns:p14="http://schemas.microsoft.com/office/powerpoint/2010/main">
        <mc:Choice Requires="p14">
          <p:contentPart p14:bwMode="auto" r:id="rId8">
            <p14:nvContentPartPr>
              <p14:cNvPr id="9" name="墨迹 8">
                <a:extLst>
                  <a:ext uri="{FF2B5EF4-FFF2-40B4-BE49-F238E27FC236}">
                    <a16:creationId xmlns:a16="http://schemas.microsoft.com/office/drawing/2014/main" id="{44233DB8-B5FD-46FB-55A1-D144038E23B2}"/>
                  </a:ext>
                </a:extLst>
              </p14:cNvPr>
              <p14:cNvContentPartPr/>
              <p14:nvPr/>
            </p14:nvContentPartPr>
            <p14:xfrm>
              <a:off x="3709799" y="3339626"/>
              <a:ext cx="3434400" cy="403920"/>
            </p14:xfrm>
          </p:contentPart>
        </mc:Choice>
        <mc:Fallback xmlns="">
          <p:pic>
            <p:nvPicPr>
              <p:cNvPr id="9" name="墨迹 8">
                <a:extLst>
                  <a:ext uri="{FF2B5EF4-FFF2-40B4-BE49-F238E27FC236}">
                    <a16:creationId xmlns:a16="http://schemas.microsoft.com/office/drawing/2014/main" id="{44233DB8-B5FD-46FB-55A1-D144038E23B2}"/>
                  </a:ext>
                </a:extLst>
              </p:cNvPr>
              <p:cNvPicPr/>
              <p:nvPr/>
            </p:nvPicPr>
            <p:blipFill>
              <a:blip r:embed="rId9"/>
              <a:stretch>
                <a:fillRect/>
              </a:stretch>
            </p:blipFill>
            <p:spPr>
              <a:xfrm>
                <a:off x="3695399" y="3325226"/>
                <a:ext cx="3462840" cy="4323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3" name="墨迹 12">
                <a:extLst>
                  <a:ext uri="{FF2B5EF4-FFF2-40B4-BE49-F238E27FC236}">
                    <a16:creationId xmlns:a16="http://schemas.microsoft.com/office/drawing/2014/main" id="{153C2919-F0FB-3E86-6D5C-730328D16AFA}"/>
                  </a:ext>
                </a:extLst>
              </p14:cNvPr>
              <p14:cNvContentPartPr/>
              <p14:nvPr/>
            </p14:nvContentPartPr>
            <p14:xfrm>
              <a:off x="5085359" y="3034346"/>
              <a:ext cx="480600" cy="423720"/>
            </p14:xfrm>
          </p:contentPart>
        </mc:Choice>
        <mc:Fallback xmlns="">
          <p:pic>
            <p:nvPicPr>
              <p:cNvPr id="13" name="墨迹 12">
                <a:extLst>
                  <a:ext uri="{FF2B5EF4-FFF2-40B4-BE49-F238E27FC236}">
                    <a16:creationId xmlns:a16="http://schemas.microsoft.com/office/drawing/2014/main" id="{153C2919-F0FB-3E86-6D5C-730328D16AFA}"/>
                  </a:ext>
                </a:extLst>
              </p:cNvPr>
              <p:cNvPicPr/>
              <p:nvPr/>
            </p:nvPicPr>
            <p:blipFill>
              <a:blip r:embed="rId11"/>
              <a:stretch>
                <a:fillRect/>
              </a:stretch>
            </p:blipFill>
            <p:spPr>
              <a:xfrm>
                <a:off x="5074559" y="3023546"/>
                <a:ext cx="501840" cy="4449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6" name="墨迹 15">
                <a:extLst>
                  <a:ext uri="{FF2B5EF4-FFF2-40B4-BE49-F238E27FC236}">
                    <a16:creationId xmlns:a16="http://schemas.microsoft.com/office/drawing/2014/main" id="{79C9AA10-CC33-7D72-7DEC-8B652399D6B8}"/>
                  </a:ext>
                </a:extLst>
              </p14:cNvPr>
              <p14:cNvContentPartPr/>
              <p14:nvPr/>
            </p14:nvContentPartPr>
            <p14:xfrm>
              <a:off x="2291546" y="2816938"/>
              <a:ext cx="599400" cy="786240"/>
            </p14:xfrm>
          </p:contentPart>
        </mc:Choice>
        <mc:Fallback xmlns="">
          <p:pic>
            <p:nvPicPr>
              <p:cNvPr id="16" name="墨迹 15">
                <a:extLst>
                  <a:ext uri="{FF2B5EF4-FFF2-40B4-BE49-F238E27FC236}">
                    <a16:creationId xmlns:a16="http://schemas.microsoft.com/office/drawing/2014/main" id="{79C9AA10-CC33-7D72-7DEC-8B652399D6B8}"/>
                  </a:ext>
                </a:extLst>
              </p:cNvPr>
              <p:cNvPicPr/>
              <p:nvPr/>
            </p:nvPicPr>
            <p:blipFill>
              <a:blip r:embed="rId13"/>
              <a:stretch>
                <a:fillRect/>
              </a:stretch>
            </p:blipFill>
            <p:spPr>
              <a:xfrm>
                <a:off x="2201546" y="2636938"/>
                <a:ext cx="779040" cy="11458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7" name="墨迹 16">
                <a:extLst>
                  <a:ext uri="{FF2B5EF4-FFF2-40B4-BE49-F238E27FC236}">
                    <a16:creationId xmlns:a16="http://schemas.microsoft.com/office/drawing/2014/main" id="{0AB22E0F-BFE0-84C3-EBEA-E4A27C29BA86}"/>
                  </a:ext>
                </a:extLst>
              </p14:cNvPr>
              <p14:cNvContentPartPr/>
              <p14:nvPr/>
            </p14:nvContentPartPr>
            <p14:xfrm>
              <a:off x="2055746" y="3325618"/>
              <a:ext cx="572400" cy="151920"/>
            </p14:xfrm>
          </p:contentPart>
        </mc:Choice>
        <mc:Fallback xmlns="">
          <p:pic>
            <p:nvPicPr>
              <p:cNvPr id="17" name="墨迹 16">
                <a:extLst>
                  <a:ext uri="{FF2B5EF4-FFF2-40B4-BE49-F238E27FC236}">
                    <a16:creationId xmlns:a16="http://schemas.microsoft.com/office/drawing/2014/main" id="{0AB22E0F-BFE0-84C3-EBEA-E4A27C29BA86}"/>
                  </a:ext>
                </a:extLst>
              </p:cNvPr>
              <p:cNvPicPr/>
              <p:nvPr/>
            </p:nvPicPr>
            <p:blipFill>
              <a:blip r:embed="rId15"/>
              <a:stretch>
                <a:fillRect/>
              </a:stretch>
            </p:blipFill>
            <p:spPr>
              <a:xfrm>
                <a:off x="1965746" y="3145618"/>
                <a:ext cx="752040" cy="5115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0" name="墨迹 19">
                <a:extLst>
                  <a:ext uri="{FF2B5EF4-FFF2-40B4-BE49-F238E27FC236}">
                    <a16:creationId xmlns:a16="http://schemas.microsoft.com/office/drawing/2014/main" id="{0F192678-CE28-3B15-E224-BA8EAB9C3687}"/>
                  </a:ext>
                </a:extLst>
              </p14:cNvPr>
              <p14:cNvContentPartPr/>
              <p14:nvPr/>
            </p14:nvContentPartPr>
            <p14:xfrm>
              <a:off x="2111186" y="3498058"/>
              <a:ext cx="392400" cy="21240"/>
            </p14:xfrm>
          </p:contentPart>
        </mc:Choice>
        <mc:Fallback xmlns="">
          <p:pic>
            <p:nvPicPr>
              <p:cNvPr id="20" name="墨迹 19">
                <a:extLst>
                  <a:ext uri="{FF2B5EF4-FFF2-40B4-BE49-F238E27FC236}">
                    <a16:creationId xmlns:a16="http://schemas.microsoft.com/office/drawing/2014/main" id="{0F192678-CE28-3B15-E224-BA8EAB9C3687}"/>
                  </a:ext>
                </a:extLst>
              </p:cNvPr>
              <p:cNvPicPr/>
              <p:nvPr/>
            </p:nvPicPr>
            <p:blipFill>
              <a:blip r:embed="rId17"/>
              <a:stretch>
                <a:fillRect/>
              </a:stretch>
            </p:blipFill>
            <p:spPr>
              <a:xfrm>
                <a:off x="2021186" y="3318058"/>
                <a:ext cx="572040" cy="3808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1" name="墨迹 20">
                <a:extLst>
                  <a:ext uri="{FF2B5EF4-FFF2-40B4-BE49-F238E27FC236}">
                    <a16:creationId xmlns:a16="http://schemas.microsoft.com/office/drawing/2014/main" id="{B90B20FB-B2CF-7371-A51D-78F3A583CFE4}"/>
                  </a:ext>
                </a:extLst>
              </p14:cNvPr>
              <p14:cNvContentPartPr/>
              <p14:nvPr/>
            </p14:nvContentPartPr>
            <p14:xfrm>
              <a:off x="2011826" y="3504898"/>
              <a:ext cx="505440" cy="87840"/>
            </p14:xfrm>
          </p:contentPart>
        </mc:Choice>
        <mc:Fallback xmlns="">
          <p:pic>
            <p:nvPicPr>
              <p:cNvPr id="21" name="墨迹 20">
                <a:extLst>
                  <a:ext uri="{FF2B5EF4-FFF2-40B4-BE49-F238E27FC236}">
                    <a16:creationId xmlns:a16="http://schemas.microsoft.com/office/drawing/2014/main" id="{B90B20FB-B2CF-7371-A51D-78F3A583CFE4}"/>
                  </a:ext>
                </a:extLst>
              </p:cNvPr>
              <p:cNvPicPr/>
              <p:nvPr/>
            </p:nvPicPr>
            <p:blipFill>
              <a:blip r:embed="rId19"/>
              <a:stretch>
                <a:fillRect/>
              </a:stretch>
            </p:blipFill>
            <p:spPr>
              <a:xfrm>
                <a:off x="1921826" y="3324898"/>
                <a:ext cx="685080" cy="4474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2" name="墨迹 21">
                <a:extLst>
                  <a:ext uri="{FF2B5EF4-FFF2-40B4-BE49-F238E27FC236}">
                    <a16:creationId xmlns:a16="http://schemas.microsoft.com/office/drawing/2014/main" id="{FDFAE4AC-36E4-6F1D-6474-1DC281CDC7B5}"/>
                  </a:ext>
                </a:extLst>
              </p14:cNvPr>
              <p14:cNvContentPartPr/>
              <p14:nvPr/>
            </p14:nvContentPartPr>
            <p14:xfrm>
              <a:off x="2075546" y="3324898"/>
              <a:ext cx="414000" cy="152640"/>
            </p14:xfrm>
          </p:contentPart>
        </mc:Choice>
        <mc:Fallback xmlns="">
          <p:pic>
            <p:nvPicPr>
              <p:cNvPr id="22" name="墨迹 21">
                <a:extLst>
                  <a:ext uri="{FF2B5EF4-FFF2-40B4-BE49-F238E27FC236}">
                    <a16:creationId xmlns:a16="http://schemas.microsoft.com/office/drawing/2014/main" id="{FDFAE4AC-36E4-6F1D-6474-1DC281CDC7B5}"/>
                  </a:ext>
                </a:extLst>
              </p:cNvPr>
              <p:cNvPicPr/>
              <p:nvPr/>
            </p:nvPicPr>
            <p:blipFill>
              <a:blip r:embed="rId21"/>
              <a:stretch>
                <a:fillRect/>
              </a:stretch>
            </p:blipFill>
            <p:spPr>
              <a:xfrm>
                <a:off x="1985546" y="3144898"/>
                <a:ext cx="593640" cy="5122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3" name="墨迹 22">
                <a:extLst>
                  <a:ext uri="{FF2B5EF4-FFF2-40B4-BE49-F238E27FC236}">
                    <a16:creationId xmlns:a16="http://schemas.microsoft.com/office/drawing/2014/main" id="{96E46590-3114-7509-3EF8-8DD3D3B8CA49}"/>
                  </a:ext>
                </a:extLst>
              </p14:cNvPr>
              <p14:cNvContentPartPr/>
              <p14:nvPr/>
            </p14:nvContentPartPr>
            <p14:xfrm>
              <a:off x="2114066" y="3067498"/>
              <a:ext cx="417240" cy="258120"/>
            </p14:xfrm>
          </p:contentPart>
        </mc:Choice>
        <mc:Fallback xmlns="">
          <p:pic>
            <p:nvPicPr>
              <p:cNvPr id="23" name="墨迹 22">
                <a:extLst>
                  <a:ext uri="{FF2B5EF4-FFF2-40B4-BE49-F238E27FC236}">
                    <a16:creationId xmlns:a16="http://schemas.microsoft.com/office/drawing/2014/main" id="{96E46590-3114-7509-3EF8-8DD3D3B8CA49}"/>
                  </a:ext>
                </a:extLst>
              </p:cNvPr>
              <p:cNvPicPr/>
              <p:nvPr/>
            </p:nvPicPr>
            <p:blipFill>
              <a:blip r:embed="rId23"/>
              <a:stretch>
                <a:fillRect/>
              </a:stretch>
            </p:blipFill>
            <p:spPr>
              <a:xfrm>
                <a:off x="2023988" y="2887498"/>
                <a:ext cx="597035" cy="6177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4" name="墨迹 23">
                <a:extLst>
                  <a:ext uri="{FF2B5EF4-FFF2-40B4-BE49-F238E27FC236}">
                    <a16:creationId xmlns:a16="http://schemas.microsoft.com/office/drawing/2014/main" id="{20AB28D3-5CCB-C8B6-65BC-802B717A26B9}"/>
                  </a:ext>
                </a:extLst>
              </p14:cNvPr>
              <p14:cNvContentPartPr/>
              <p14:nvPr/>
            </p14:nvContentPartPr>
            <p14:xfrm>
              <a:off x="2080946" y="2992978"/>
              <a:ext cx="380880" cy="228600"/>
            </p14:xfrm>
          </p:contentPart>
        </mc:Choice>
        <mc:Fallback xmlns="">
          <p:pic>
            <p:nvPicPr>
              <p:cNvPr id="24" name="墨迹 23">
                <a:extLst>
                  <a:ext uri="{FF2B5EF4-FFF2-40B4-BE49-F238E27FC236}">
                    <a16:creationId xmlns:a16="http://schemas.microsoft.com/office/drawing/2014/main" id="{20AB28D3-5CCB-C8B6-65BC-802B717A26B9}"/>
                  </a:ext>
                </a:extLst>
              </p:cNvPr>
              <p:cNvPicPr/>
              <p:nvPr/>
            </p:nvPicPr>
            <p:blipFill>
              <a:blip r:embed="rId25"/>
              <a:stretch>
                <a:fillRect/>
              </a:stretch>
            </p:blipFill>
            <p:spPr>
              <a:xfrm>
                <a:off x="1990946" y="2812978"/>
                <a:ext cx="560520" cy="5882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5" name="墨迹 24">
                <a:extLst>
                  <a:ext uri="{FF2B5EF4-FFF2-40B4-BE49-F238E27FC236}">
                    <a16:creationId xmlns:a16="http://schemas.microsoft.com/office/drawing/2014/main" id="{639ED896-98B1-E98A-DB53-B14E7E5EFDD6}"/>
                  </a:ext>
                </a:extLst>
              </p14:cNvPr>
              <p14:cNvContentPartPr/>
              <p14:nvPr/>
            </p14:nvContentPartPr>
            <p14:xfrm>
              <a:off x="2294786" y="2866618"/>
              <a:ext cx="236520" cy="250920"/>
            </p14:xfrm>
          </p:contentPart>
        </mc:Choice>
        <mc:Fallback xmlns="">
          <p:pic>
            <p:nvPicPr>
              <p:cNvPr id="25" name="墨迹 24">
                <a:extLst>
                  <a:ext uri="{FF2B5EF4-FFF2-40B4-BE49-F238E27FC236}">
                    <a16:creationId xmlns:a16="http://schemas.microsoft.com/office/drawing/2014/main" id="{639ED896-98B1-E98A-DB53-B14E7E5EFDD6}"/>
                  </a:ext>
                </a:extLst>
              </p:cNvPr>
              <p:cNvPicPr/>
              <p:nvPr/>
            </p:nvPicPr>
            <p:blipFill>
              <a:blip r:embed="rId27"/>
              <a:stretch>
                <a:fillRect/>
              </a:stretch>
            </p:blipFill>
            <p:spPr>
              <a:xfrm>
                <a:off x="2204649" y="2686618"/>
                <a:ext cx="416434" cy="6105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7" name="墨迹 26">
                <a:extLst>
                  <a:ext uri="{FF2B5EF4-FFF2-40B4-BE49-F238E27FC236}">
                    <a16:creationId xmlns:a16="http://schemas.microsoft.com/office/drawing/2014/main" id="{9EE8D4B7-4ADF-E6E4-D6F6-DB7E5D9EC7C9}"/>
                  </a:ext>
                </a:extLst>
              </p14:cNvPr>
              <p14:cNvContentPartPr/>
              <p14:nvPr/>
            </p14:nvContentPartPr>
            <p14:xfrm>
              <a:off x="2436986" y="2808298"/>
              <a:ext cx="94320" cy="240120"/>
            </p14:xfrm>
          </p:contentPart>
        </mc:Choice>
        <mc:Fallback xmlns="">
          <p:pic>
            <p:nvPicPr>
              <p:cNvPr id="27" name="墨迹 26">
                <a:extLst>
                  <a:ext uri="{FF2B5EF4-FFF2-40B4-BE49-F238E27FC236}">
                    <a16:creationId xmlns:a16="http://schemas.microsoft.com/office/drawing/2014/main" id="{9EE8D4B7-4ADF-E6E4-D6F6-DB7E5D9EC7C9}"/>
                  </a:ext>
                </a:extLst>
              </p:cNvPr>
              <p:cNvPicPr/>
              <p:nvPr/>
            </p:nvPicPr>
            <p:blipFill>
              <a:blip r:embed="rId29"/>
              <a:stretch>
                <a:fillRect/>
              </a:stretch>
            </p:blipFill>
            <p:spPr>
              <a:xfrm>
                <a:off x="2346641" y="2628298"/>
                <a:ext cx="274648" cy="59976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8" name="墨迹 27">
                <a:extLst>
                  <a:ext uri="{FF2B5EF4-FFF2-40B4-BE49-F238E27FC236}">
                    <a16:creationId xmlns:a16="http://schemas.microsoft.com/office/drawing/2014/main" id="{351C1916-134B-A2AB-4C82-5B2D08190075}"/>
                  </a:ext>
                </a:extLst>
              </p14:cNvPr>
              <p14:cNvContentPartPr/>
              <p14:nvPr/>
            </p14:nvContentPartPr>
            <p14:xfrm>
              <a:off x="2600066" y="2626138"/>
              <a:ext cx="48960" cy="387720"/>
            </p14:xfrm>
          </p:contentPart>
        </mc:Choice>
        <mc:Fallback xmlns="">
          <p:pic>
            <p:nvPicPr>
              <p:cNvPr id="28" name="墨迹 27">
                <a:extLst>
                  <a:ext uri="{FF2B5EF4-FFF2-40B4-BE49-F238E27FC236}">
                    <a16:creationId xmlns:a16="http://schemas.microsoft.com/office/drawing/2014/main" id="{351C1916-134B-A2AB-4C82-5B2D08190075}"/>
                  </a:ext>
                </a:extLst>
              </p:cNvPr>
              <p:cNvPicPr/>
              <p:nvPr/>
            </p:nvPicPr>
            <p:blipFill>
              <a:blip r:embed="rId31"/>
              <a:stretch>
                <a:fillRect/>
              </a:stretch>
            </p:blipFill>
            <p:spPr>
              <a:xfrm>
                <a:off x="2510066" y="2446305"/>
                <a:ext cx="228600" cy="747026"/>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9" name="墨迹 28">
                <a:extLst>
                  <a:ext uri="{FF2B5EF4-FFF2-40B4-BE49-F238E27FC236}">
                    <a16:creationId xmlns:a16="http://schemas.microsoft.com/office/drawing/2014/main" id="{0E6445E5-BEAF-6D74-D5E2-CEFD0B9F9F98}"/>
                  </a:ext>
                </a:extLst>
              </p14:cNvPr>
              <p14:cNvContentPartPr/>
              <p14:nvPr/>
            </p14:nvContentPartPr>
            <p14:xfrm>
              <a:off x="2717786" y="2659258"/>
              <a:ext cx="97200" cy="278640"/>
            </p14:xfrm>
          </p:contentPart>
        </mc:Choice>
        <mc:Fallback xmlns="">
          <p:pic>
            <p:nvPicPr>
              <p:cNvPr id="29" name="墨迹 28">
                <a:extLst>
                  <a:ext uri="{FF2B5EF4-FFF2-40B4-BE49-F238E27FC236}">
                    <a16:creationId xmlns:a16="http://schemas.microsoft.com/office/drawing/2014/main" id="{0E6445E5-BEAF-6D74-D5E2-CEFD0B9F9F98}"/>
                  </a:ext>
                </a:extLst>
              </p:cNvPr>
              <p:cNvPicPr/>
              <p:nvPr/>
            </p:nvPicPr>
            <p:blipFill>
              <a:blip r:embed="rId33"/>
              <a:stretch>
                <a:fillRect/>
              </a:stretch>
            </p:blipFill>
            <p:spPr>
              <a:xfrm>
                <a:off x="2627786" y="2479258"/>
                <a:ext cx="276840" cy="6382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30" name="墨迹 29">
                <a:extLst>
                  <a:ext uri="{FF2B5EF4-FFF2-40B4-BE49-F238E27FC236}">
                    <a16:creationId xmlns:a16="http://schemas.microsoft.com/office/drawing/2014/main" id="{1853A936-6363-E09C-6649-86CDFD75430C}"/>
                  </a:ext>
                </a:extLst>
              </p14:cNvPr>
              <p14:cNvContentPartPr/>
              <p14:nvPr/>
            </p14:nvContentPartPr>
            <p14:xfrm>
              <a:off x="2814626" y="2581498"/>
              <a:ext cx="194040" cy="349560"/>
            </p14:xfrm>
          </p:contentPart>
        </mc:Choice>
        <mc:Fallback xmlns="">
          <p:pic>
            <p:nvPicPr>
              <p:cNvPr id="30" name="墨迹 29">
                <a:extLst>
                  <a:ext uri="{FF2B5EF4-FFF2-40B4-BE49-F238E27FC236}">
                    <a16:creationId xmlns:a16="http://schemas.microsoft.com/office/drawing/2014/main" id="{1853A936-6363-E09C-6649-86CDFD75430C}"/>
                  </a:ext>
                </a:extLst>
              </p:cNvPr>
              <p:cNvPicPr/>
              <p:nvPr/>
            </p:nvPicPr>
            <p:blipFill>
              <a:blip r:embed="rId35"/>
              <a:stretch>
                <a:fillRect/>
              </a:stretch>
            </p:blipFill>
            <p:spPr>
              <a:xfrm>
                <a:off x="2724793" y="2401498"/>
                <a:ext cx="373347" cy="7092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1" name="墨迹 30">
                <a:extLst>
                  <a:ext uri="{FF2B5EF4-FFF2-40B4-BE49-F238E27FC236}">
                    <a16:creationId xmlns:a16="http://schemas.microsoft.com/office/drawing/2014/main" id="{46044913-8211-1BB0-BB61-6B48F921ED19}"/>
                  </a:ext>
                </a:extLst>
              </p14:cNvPr>
              <p14:cNvContentPartPr/>
              <p14:nvPr/>
            </p14:nvContentPartPr>
            <p14:xfrm>
              <a:off x="2980586" y="2619298"/>
              <a:ext cx="173520" cy="249480"/>
            </p14:xfrm>
          </p:contentPart>
        </mc:Choice>
        <mc:Fallback xmlns="">
          <p:pic>
            <p:nvPicPr>
              <p:cNvPr id="31" name="墨迹 30">
                <a:extLst>
                  <a:ext uri="{FF2B5EF4-FFF2-40B4-BE49-F238E27FC236}">
                    <a16:creationId xmlns:a16="http://schemas.microsoft.com/office/drawing/2014/main" id="{46044913-8211-1BB0-BB61-6B48F921ED19}"/>
                  </a:ext>
                </a:extLst>
              </p:cNvPr>
              <p:cNvPicPr/>
              <p:nvPr/>
            </p:nvPicPr>
            <p:blipFill>
              <a:blip r:embed="rId37"/>
              <a:stretch>
                <a:fillRect/>
              </a:stretch>
            </p:blipFill>
            <p:spPr>
              <a:xfrm>
                <a:off x="2890399" y="2439298"/>
                <a:ext cx="353533" cy="6091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2" name="墨迹 31">
                <a:extLst>
                  <a:ext uri="{FF2B5EF4-FFF2-40B4-BE49-F238E27FC236}">
                    <a16:creationId xmlns:a16="http://schemas.microsoft.com/office/drawing/2014/main" id="{AADE7AF7-C04C-96B7-9BFE-56D281362992}"/>
                  </a:ext>
                </a:extLst>
              </p14:cNvPr>
              <p14:cNvContentPartPr/>
              <p14:nvPr/>
            </p14:nvContentPartPr>
            <p14:xfrm>
              <a:off x="3084626" y="2666098"/>
              <a:ext cx="205560" cy="299520"/>
            </p14:xfrm>
          </p:contentPart>
        </mc:Choice>
        <mc:Fallback xmlns="">
          <p:pic>
            <p:nvPicPr>
              <p:cNvPr id="32" name="墨迹 31">
                <a:extLst>
                  <a:ext uri="{FF2B5EF4-FFF2-40B4-BE49-F238E27FC236}">
                    <a16:creationId xmlns:a16="http://schemas.microsoft.com/office/drawing/2014/main" id="{AADE7AF7-C04C-96B7-9BFE-56D281362992}"/>
                  </a:ext>
                </a:extLst>
              </p:cNvPr>
              <p:cNvPicPr/>
              <p:nvPr/>
            </p:nvPicPr>
            <p:blipFill>
              <a:blip r:embed="rId39"/>
              <a:stretch>
                <a:fillRect/>
              </a:stretch>
            </p:blipFill>
            <p:spPr>
              <a:xfrm>
                <a:off x="2994626" y="2486098"/>
                <a:ext cx="385200" cy="6591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3" name="墨迹 32">
                <a:extLst>
                  <a:ext uri="{FF2B5EF4-FFF2-40B4-BE49-F238E27FC236}">
                    <a16:creationId xmlns:a16="http://schemas.microsoft.com/office/drawing/2014/main" id="{829B867C-C50C-D030-E263-DCEDDB9F5056}"/>
                  </a:ext>
                </a:extLst>
              </p14:cNvPr>
              <p14:cNvContentPartPr/>
              <p14:nvPr/>
            </p14:nvContentPartPr>
            <p14:xfrm>
              <a:off x="3181466" y="2619298"/>
              <a:ext cx="304920" cy="380880"/>
            </p14:xfrm>
          </p:contentPart>
        </mc:Choice>
        <mc:Fallback xmlns="">
          <p:pic>
            <p:nvPicPr>
              <p:cNvPr id="33" name="墨迹 32">
                <a:extLst>
                  <a:ext uri="{FF2B5EF4-FFF2-40B4-BE49-F238E27FC236}">
                    <a16:creationId xmlns:a16="http://schemas.microsoft.com/office/drawing/2014/main" id="{829B867C-C50C-D030-E263-DCEDDB9F5056}"/>
                  </a:ext>
                </a:extLst>
              </p:cNvPr>
              <p:cNvPicPr/>
              <p:nvPr/>
            </p:nvPicPr>
            <p:blipFill>
              <a:blip r:embed="rId41"/>
              <a:stretch>
                <a:fillRect/>
              </a:stretch>
            </p:blipFill>
            <p:spPr>
              <a:xfrm>
                <a:off x="3091466" y="2439298"/>
                <a:ext cx="484560" cy="7405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34" name="墨迹 33">
                <a:extLst>
                  <a:ext uri="{FF2B5EF4-FFF2-40B4-BE49-F238E27FC236}">
                    <a16:creationId xmlns:a16="http://schemas.microsoft.com/office/drawing/2014/main" id="{50ED27FA-7C66-1C0C-8B57-0846A93BBFD0}"/>
                  </a:ext>
                </a:extLst>
              </p14:cNvPr>
              <p14:cNvContentPartPr/>
              <p14:nvPr/>
            </p14:nvContentPartPr>
            <p14:xfrm>
              <a:off x="3347426" y="2639098"/>
              <a:ext cx="263160" cy="312480"/>
            </p14:xfrm>
          </p:contentPart>
        </mc:Choice>
        <mc:Fallback xmlns="">
          <p:pic>
            <p:nvPicPr>
              <p:cNvPr id="34" name="墨迹 33">
                <a:extLst>
                  <a:ext uri="{FF2B5EF4-FFF2-40B4-BE49-F238E27FC236}">
                    <a16:creationId xmlns:a16="http://schemas.microsoft.com/office/drawing/2014/main" id="{50ED27FA-7C66-1C0C-8B57-0846A93BBFD0}"/>
                  </a:ext>
                </a:extLst>
              </p:cNvPr>
              <p:cNvPicPr/>
              <p:nvPr/>
            </p:nvPicPr>
            <p:blipFill>
              <a:blip r:embed="rId43"/>
              <a:stretch>
                <a:fillRect/>
              </a:stretch>
            </p:blipFill>
            <p:spPr>
              <a:xfrm>
                <a:off x="3257549" y="2459098"/>
                <a:ext cx="442555" cy="6721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5" name="墨迹 34">
                <a:extLst>
                  <a:ext uri="{FF2B5EF4-FFF2-40B4-BE49-F238E27FC236}">
                    <a16:creationId xmlns:a16="http://schemas.microsoft.com/office/drawing/2014/main" id="{85B83F44-DC89-E897-168E-183D8335DCE1}"/>
                  </a:ext>
                </a:extLst>
              </p14:cNvPr>
              <p14:cNvContentPartPr/>
              <p14:nvPr/>
            </p14:nvContentPartPr>
            <p14:xfrm>
              <a:off x="3465146" y="2632258"/>
              <a:ext cx="288000" cy="347040"/>
            </p14:xfrm>
          </p:contentPart>
        </mc:Choice>
        <mc:Fallback xmlns="">
          <p:pic>
            <p:nvPicPr>
              <p:cNvPr id="35" name="墨迹 34">
                <a:extLst>
                  <a:ext uri="{FF2B5EF4-FFF2-40B4-BE49-F238E27FC236}">
                    <a16:creationId xmlns:a16="http://schemas.microsoft.com/office/drawing/2014/main" id="{85B83F44-DC89-E897-168E-183D8335DCE1}"/>
                  </a:ext>
                </a:extLst>
              </p:cNvPr>
              <p:cNvPicPr/>
              <p:nvPr/>
            </p:nvPicPr>
            <p:blipFill>
              <a:blip r:embed="rId45"/>
              <a:stretch>
                <a:fillRect/>
              </a:stretch>
            </p:blipFill>
            <p:spPr>
              <a:xfrm>
                <a:off x="3375146" y="2452445"/>
                <a:ext cx="467640" cy="706307"/>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6" name="墨迹 35">
                <a:extLst>
                  <a:ext uri="{FF2B5EF4-FFF2-40B4-BE49-F238E27FC236}">
                    <a16:creationId xmlns:a16="http://schemas.microsoft.com/office/drawing/2014/main" id="{50C49307-C2C4-4746-01DE-ED24231C03F7}"/>
                  </a:ext>
                </a:extLst>
              </p14:cNvPr>
              <p14:cNvContentPartPr/>
              <p14:nvPr/>
            </p14:nvContentPartPr>
            <p14:xfrm>
              <a:off x="3610226" y="2706058"/>
              <a:ext cx="273960" cy="238680"/>
            </p14:xfrm>
          </p:contentPart>
        </mc:Choice>
        <mc:Fallback xmlns="">
          <p:pic>
            <p:nvPicPr>
              <p:cNvPr id="36" name="墨迹 35">
                <a:extLst>
                  <a:ext uri="{FF2B5EF4-FFF2-40B4-BE49-F238E27FC236}">
                    <a16:creationId xmlns:a16="http://schemas.microsoft.com/office/drawing/2014/main" id="{50C49307-C2C4-4746-01DE-ED24231C03F7}"/>
                  </a:ext>
                </a:extLst>
              </p:cNvPr>
              <p:cNvPicPr/>
              <p:nvPr/>
            </p:nvPicPr>
            <p:blipFill>
              <a:blip r:embed="rId47"/>
              <a:stretch>
                <a:fillRect/>
              </a:stretch>
            </p:blipFill>
            <p:spPr>
              <a:xfrm>
                <a:off x="3520226" y="2526329"/>
                <a:ext cx="453600" cy="597778"/>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40" name="墨迹 39">
                <a:extLst>
                  <a:ext uri="{FF2B5EF4-FFF2-40B4-BE49-F238E27FC236}">
                    <a16:creationId xmlns:a16="http://schemas.microsoft.com/office/drawing/2014/main" id="{3026630F-CBBF-E606-07E3-2D3FE43F019A}"/>
                  </a:ext>
                </a:extLst>
              </p14:cNvPr>
              <p14:cNvContentPartPr/>
              <p14:nvPr/>
            </p14:nvContentPartPr>
            <p14:xfrm>
              <a:off x="3956546" y="3387178"/>
              <a:ext cx="365760" cy="104040"/>
            </p14:xfrm>
          </p:contentPart>
        </mc:Choice>
        <mc:Fallback xmlns="">
          <p:pic>
            <p:nvPicPr>
              <p:cNvPr id="40" name="墨迹 39">
                <a:extLst>
                  <a:ext uri="{FF2B5EF4-FFF2-40B4-BE49-F238E27FC236}">
                    <a16:creationId xmlns:a16="http://schemas.microsoft.com/office/drawing/2014/main" id="{3026630F-CBBF-E606-07E3-2D3FE43F019A}"/>
                  </a:ext>
                </a:extLst>
              </p:cNvPr>
              <p:cNvPicPr/>
              <p:nvPr/>
            </p:nvPicPr>
            <p:blipFill>
              <a:blip r:embed="rId49"/>
              <a:stretch>
                <a:fillRect/>
              </a:stretch>
            </p:blipFill>
            <p:spPr>
              <a:xfrm>
                <a:off x="3866546" y="3207178"/>
                <a:ext cx="545400" cy="46368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41" name="墨迹 40">
                <a:extLst>
                  <a:ext uri="{FF2B5EF4-FFF2-40B4-BE49-F238E27FC236}">
                    <a16:creationId xmlns:a16="http://schemas.microsoft.com/office/drawing/2014/main" id="{BC4F083E-21A9-0D02-3889-DFC82782FEE9}"/>
                  </a:ext>
                </a:extLst>
              </p14:cNvPr>
              <p14:cNvContentPartPr/>
              <p14:nvPr/>
            </p14:nvContentPartPr>
            <p14:xfrm>
              <a:off x="3696626" y="3560338"/>
              <a:ext cx="565560" cy="763920"/>
            </p14:xfrm>
          </p:contentPart>
        </mc:Choice>
        <mc:Fallback xmlns="">
          <p:pic>
            <p:nvPicPr>
              <p:cNvPr id="41" name="墨迹 40">
                <a:extLst>
                  <a:ext uri="{FF2B5EF4-FFF2-40B4-BE49-F238E27FC236}">
                    <a16:creationId xmlns:a16="http://schemas.microsoft.com/office/drawing/2014/main" id="{BC4F083E-21A9-0D02-3889-DFC82782FEE9}"/>
                  </a:ext>
                </a:extLst>
              </p:cNvPr>
              <p:cNvPicPr/>
              <p:nvPr/>
            </p:nvPicPr>
            <p:blipFill>
              <a:blip r:embed="rId51"/>
              <a:stretch>
                <a:fillRect/>
              </a:stretch>
            </p:blipFill>
            <p:spPr>
              <a:xfrm>
                <a:off x="3606626" y="3380338"/>
                <a:ext cx="745200" cy="112356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42" name="墨迹 41">
                <a:extLst>
                  <a:ext uri="{FF2B5EF4-FFF2-40B4-BE49-F238E27FC236}">
                    <a16:creationId xmlns:a16="http://schemas.microsoft.com/office/drawing/2014/main" id="{1F26A7D5-052B-AEEA-8597-58967E6ED8EB}"/>
                  </a:ext>
                </a:extLst>
              </p14:cNvPr>
              <p14:cNvContentPartPr/>
              <p14:nvPr/>
            </p14:nvContentPartPr>
            <p14:xfrm>
              <a:off x="3686546" y="4093138"/>
              <a:ext cx="101160" cy="398520"/>
            </p14:xfrm>
          </p:contentPart>
        </mc:Choice>
        <mc:Fallback xmlns="">
          <p:pic>
            <p:nvPicPr>
              <p:cNvPr id="42" name="墨迹 41">
                <a:extLst>
                  <a:ext uri="{FF2B5EF4-FFF2-40B4-BE49-F238E27FC236}">
                    <a16:creationId xmlns:a16="http://schemas.microsoft.com/office/drawing/2014/main" id="{1F26A7D5-052B-AEEA-8597-58967E6ED8EB}"/>
                  </a:ext>
                </a:extLst>
              </p:cNvPr>
              <p:cNvPicPr/>
              <p:nvPr/>
            </p:nvPicPr>
            <p:blipFill>
              <a:blip r:embed="rId53"/>
              <a:stretch>
                <a:fillRect/>
              </a:stretch>
            </p:blipFill>
            <p:spPr>
              <a:xfrm>
                <a:off x="3596546" y="3913138"/>
                <a:ext cx="280800" cy="75816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43" name="墨迹 42">
                <a:extLst>
                  <a:ext uri="{FF2B5EF4-FFF2-40B4-BE49-F238E27FC236}">
                    <a16:creationId xmlns:a16="http://schemas.microsoft.com/office/drawing/2014/main" id="{F31B356F-6E0A-5C04-91FD-35505E17FE4C}"/>
                  </a:ext>
                </a:extLst>
              </p14:cNvPr>
              <p14:cNvContentPartPr/>
              <p14:nvPr/>
            </p14:nvContentPartPr>
            <p14:xfrm>
              <a:off x="3523106" y="4112218"/>
              <a:ext cx="141480" cy="537840"/>
            </p14:xfrm>
          </p:contentPart>
        </mc:Choice>
        <mc:Fallback xmlns="">
          <p:pic>
            <p:nvPicPr>
              <p:cNvPr id="43" name="墨迹 42">
                <a:extLst>
                  <a:ext uri="{FF2B5EF4-FFF2-40B4-BE49-F238E27FC236}">
                    <a16:creationId xmlns:a16="http://schemas.microsoft.com/office/drawing/2014/main" id="{F31B356F-6E0A-5C04-91FD-35505E17FE4C}"/>
                  </a:ext>
                </a:extLst>
              </p:cNvPr>
              <p:cNvPicPr/>
              <p:nvPr/>
            </p:nvPicPr>
            <p:blipFill>
              <a:blip r:embed="rId55"/>
              <a:stretch>
                <a:fillRect/>
              </a:stretch>
            </p:blipFill>
            <p:spPr>
              <a:xfrm>
                <a:off x="3433106" y="3932218"/>
                <a:ext cx="321120" cy="8974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44" name="墨迹 43">
                <a:extLst>
                  <a:ext uri="{FF2B5EF4-FFF2-40B4-BE49-F238E27FC236}">
                    <a16:creationId xmlns:a16="http://schemas.microsoft.com/office/drawing/2014/main" id="{39BC9D6F-2974-861C-A33E-2BC210AB77E2}"/>
                  </a:ext>
                </a:extLst>
              </p14:cNvPr>
              <p14:cNvContentPartPr/>
              <p14:nvPr/>
            </p14:nvContentPartPr>
            <p14:xfrm>
              <a:off x="3464426" y="4114018"/>
              <a:ext cx="118800" cy="441720"/>
            </p14:xfrm>
          </p:contentPart>
        </mc:Choice>
        <mc:Fallback xmlns="">
          <p:pic>
            <p:nvPicPr>
              <p:cNvPr id="44" name="墨迹 43">
                <a:extLst>
                  <a:ext uri="{FF2B5EF4-FFF2-40B4-BE49-F238E27FC236}">
                    <a16:creationId xmlns:a16="http://schemas.microsoft.com/office/drawing/2014/main" id="{39BC9D6F-2974-861C-A33E-2BC210AB77E2}"/>
                  </a:ext>
                </a:extLst>
              </p:cNvPr>
              <p:cNvPicPr/>
              <p:nvPr/>
            </p:nvPicPr>
            <p:blipFill>
              <a:blip r:embed="rId57"/>
              <a:stretch>
                <a:fillRect/>
              </a:stretch>
            </p:blipFill>
            <p:spPr>
              <a:xfrm>
                <a:off x="3374426" y="3934018"/>
                <a:ext cx="298440" cy="80136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45" name="墨迹 44">
                <a:extLst>
                  <a:ext uri="{FF2B5EF4-FFF2-40B4-BE49-F238E27FC236}">
                    <a16:creationId xmlns:a16="http://schemas.microsoft.com/office/drawing/2014/main" id="{AF4F38E8-91FB-0A22-EDA3-94A957888290}"/>
                  </a:ext>
                </a:extLst>
              </p14:cNvPr>
              <p14:cNvContentPartPr/>
              <p14:nvPr/>
            </p14:nvContentPartPr>
            <p14:xfrm>
              <a:off x="3298826" y="4123738"/>
              <a:ext cx="145800" cy="497880"/>
            </p14:xfrm>
          </p:contentPart>
        </mc:Choice>
        <mc:Fallback xmlns="">
          <p:pic>
            <p:nvPicPr>
              <p:cNvPr id="45" name="墨迹 44">
                <a:extLst>
                  <a:ext uri="{FF2B5EF4-FFF2-40B4-BE49-F238E27FC236}">
                    <a16:creationId xmlns:a16="http://schemas.microsoft.com/office/drawing/2014/main" id="{AF4F38E8-91FB-0A22-EDA3-94A957888290}"/>
                  </a:ext>
                </a:extLst>
              </p:cNvPr>
              <p:cNvPicPr/>
              <p:nvPr/>
            </p:nvPicPr>
            <p:blipFill>
              <a:blip r:embed="rId59"/>
              <a:stretch>
                <a:fillRect/>
              </a:stretch>
            </p:blipFill>
            <p:spPr>
              <a:xfrm>
                <a:off x="3208826" y="3943738"/>
                <a:ext cx="325440" cy="85752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6" name="墨迹 45">
                <a:extLst>
                  <a:ext uri="{FF2B5EF4-FFF2-40B4-BE49-F238E27FC236}">
                    <a16:creationId xmlns:a16="http://schemas.microsoft.com/office/drawing/2014/main" id="{9493F4A8-3D1E-9FF8-963F-E66871B1785D}"/>
                  </a:ext>
                </a:extLst>
              </p14:cNvPr>
              <p14:cNvContentPartPr/>
              <p14:nvPr/>
            </p14:nvContentPartPr>
            <p14:xfrm>
              <a:off x="3153746" y="4093138"/>
              <a:ext cx="173520" cy="426960"/>
            </p14:xfrm>
          </p:contentPart>
        </mc:Choice>
        <mc:Fallback xmlns="">
          <p:pic>
            <p:nvPicPr>
              <p:cNvPr id="46" name="墨迹 45">
                <a:extLst>
                  <a:ext uri="{FF2B5EF4-FFF2-40B4-BE49-F238E27FC236}">
                    <a16:creationId xmlns:a16="http://schemas.microsoft.com/office/drawing/2014/main" id="{9493F4A8-3D1E-9FF8-963F-E66871B1785D}"/>
                  </a:ext>
                </a:extLst>
              </p:cNvPr>
              <p:cNvPicPr/>
              <p:nvPr/>
            </p:nvPicPr>
            <p:blipFill>
              <a:blip r:embed="rId61"/>
              <a:stretch>
                <a:fillRect/>
              </a:stretch>
            </p:blipFill>
            <p:spPr>
              <a:xfrm>
                <a:off x="3063746" y="3913138"/>
                <a:ext cx="353160" cy="78660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7" name="墨迹 46">
                <a:extLst>
                  <a:ext uri="{FF2B5EF4-FFF2-40B4-BE49-F238E27FC236}">
                    <a16:creationId xmlns:a16="http://schemas.microsoft.com/office/drawing/2014/main" id="{AA2771A3-E874-0711-2C10-931F97458595}"/>
                  </a:ext>
                </a:extLst>
              </p14:cNvPr>
              <p14:cNvContentPartPr/>
              <p14:nvPr/>
            </p14:nvContentPartPr>
            <p14:xfrm>
              <a:off x="3048986" y="4148578"/>
              <a:ext cx="181080" cy="338040"/>
            </p14:xfrm>
          </p:contentPart>
        </mc:Choice>
        <mc:Fallback xmlns="">
          <p:pic>
            <p:nvPicPr>
              <p:cNvPr id="47" name="墨迹 46">
                <a:extLst>
                  <a:ext uri="{FF2B5EF4-FFF2-40B4-BE49-F238E27FC236}">
                    <a16:creationId xmlns:a16="http://schemas.microsoft.com/office/drawing/2014/main" id="{AA2771A3-E874-0711-2C10-931F97458595}"/>
                  </a:ext>
                </a:extLst>
              </p:cNvPr>
              <p:cNvPicPr/>
              <p:nvPr/>
            </p:nvPicPr>
            <p:blipFill>
              <a:blip r:embed="rId63"/>
              <a:stretch>
                <a:fillRect/>
              </a:stretch>
            </p:blipFill>
            <p:spPr>
              <a:xfrm>
                <a:off x="2958986" y="3968578"/>
                <a:ext cx="360720" cy="69768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48" name="墨迹 47">
                <a:extLst>
                  <a:ext uri="{FF2B5EF4-FFF2-40B4-BE49-F238E27FC236}">
                    <a16:creationId xmlns:a16="http://schemas.microsoft.com/office/drawing/2014/main" id="{90E60652-0FA1-FDE4-4896-4BA9EC124622}"/>
                  </a:ext>
                </a:extLst>
              </p14:cNvPr>
              <p14:cNvContentPartPr/>
              <p14:nvPr/>
            </p14:nvContentPartPr>
            <p14:xfrm>
              <a:off x="2973026" y="4099978"/>
              <a:ext cx="250200" cy="309600"/>
            </p14:xfrm>
          </p:contentPart>
        </mc:Choice>
        <mc:Fallback xmlns="">
          <p:pic>
            <p:nvPicPr>
              <p:cNvPr id="48" name="墨迹 47">
                <a:extLst>
                  <a:ext uri="{FF2B5EF4-FFF2-40B4-BE49-F238E27FC236}">
                    <a16:creationId xmlns:a16="http://schemas.microsoft.com/office/drawing/2014/main" id="{90E60652-0FA1-FDE4-4896-4BA9EC124622}"/>
                  </a:ext>
                </a:extLst>
              </p:cNvPr>
              <p:cNvPicPr/>
              <p:nvPr/>
            </p:nvPicPr>
            <p:blipFill>
              <a:blip r:embed="rId65"/>
              <a:stretch>
                <a:fillRect/>
              </a:stretch>
            </p:blipFill>
            <p:spPr>
              <a:xfrm>
                <a:off x="2883026" y="3919768"/>
                <a:ext cx="429840" cy="669659"/>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9" name="墨迹 48">
                <a:extLst>
                  <a:ext uri="{FF2B5EF4-FFF2-40B4-BE49-F238E27FC236}">
                    <a16:creationId xmlns:a16="http://schemas.microsoft.com/office/drawing/2014/main" id="{23D75A48-2A82-B76B-6838-9C9E0A17E77C}"/>
                  </a:ext>
                </a:extLst>
              </p14:cNvPr>
              <p14:cNvContentPartPr/>
              <p14:nvPr/>
            </p14:nvContentPartPr>
            <p14:xfrm>
              <a:off x="2752346" y="4058578"/>
              <a:ext cx="408600" cy="318600"/>
            </p14:xfrm>
          </p:contentPart>
        </mc:Choice>
        <mc:Fallback xmlns="">
          <p:pic>
            <p:nvPicPr>
              <p:cNvPr id="49" name="墨迹 48">
                <a:extLst>
                  <a:ext uri="{FF2B5EF4-FFF2-40B4-BE49-F238E27FC236}">
                    <a16:creationId xmlns:a16="http://schemas.microsoft.com/office/drawing/2014/main" id="{23D75A48-2A82-B76B-6838-9C9E0A17E77C}"/>
                  </a:ext>
                </a:extLst>
              </p:cNvPr>
              <p:cNvPicPr/>
              <p:nvPr/>
            </p:nvPicPr>
            <p:blipFill>
              <a:blip r:embed="rId67"/>
              <a:stretch>
                <a:fillRect/>
              </a:stretch>
            </p:blipFill>
            <p:spPr>
              <a:xfrm>
                <a:off x="2662346" y="3878781"/>
                <a:ext cx="588240" cy="677834"/>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50" name="墨迹 49">
                <a:extLst>
                  <a:ext uri="{FF2B5EF4-FFF2-40B4-BE49-F238E27FC236}">
                    <a16:creationId xmlns:a16="http://schemas.microsoft.com/office/drawing/2014/main" id="{95BD3561-2962-6524-15D3-02CD4B695C9E}"/>
                  </a:ext>
                </a:extLst>
              </p14:cNvPr>
              <p14:cNvContentPartPr/>
              <p14:nvPr/>
            </p14:nvContentPartPr>
            <p14:xfrm>
              <a:off x="2629946" y="4065418"/>
              <a:ext cx="336960" cy="146520"/>
            </p14:xfrm>
          </p:contentPart>
        </mc:Choice>
        <mc:Fallback xmlns="">
          <p:pic>
            <p:nvPicPr>
              <p:cNvPr id="50" name="墨迹 49">
                <a:extLst>
                  <a:ext uri="{FF2B5EF4-FFF2-40B4-BE49-F238E27FC236}">
                    <a16:creationId xmlns:a16="http://schemas.microsoft.com/office/drawing/2014/main" id="{95BD3561-2962-6524-15D3-02CD4B695C9E}"/>
                  </a:ext>
                </a:extLst>
              </p:cNvPr>
              <p:cNvPicPr/>
              <p:nvPr/>
            </p:nvPicPr>
            <p:blipFill>
              <a:blip r:embed="rId69"/>
              <a:stretch>
                <a:fillRect/>
              </a:stretch>
            </p:blipFill>
            <p:spPr>
              <a:xfrm>
                <a:off x="2539946" y="3884975"/>
                <a:ext cx="516600" cy="507046"/>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51" name="墨迹 50">
                <a:extLst>
                  <a:ext uri="{FF2B5EF4-FFF2-40B4-BE49-F238E27FC236}">
                    <a16:creationId xmlns:a16="http://schemas.microsoft.com/office/drawing/2014/main" id="{A0B42868-1CC5-99FA-8CB9-13D0353AAA4E}"/>
                  </a:ext>
                </a:extLst>
              </p14:cNvPr>
              <p14:cNvContentPartPr/>
              <p14:nvPr/>
            </p14:nvContentPartPr>
            <p14:xfrm>
              <a:off x="2330066" y="4155418"/>
              <a:ext cx="484920" cy="138600"/>
            </p14:xfrm>
          </p:contentPart>
        </mc:Choice>
        <mc:Fallback xmlns="">
          <p:pic>
            <p:nvPicPr>
              <p:cNvPr id="51" name="墨迹 50">
                <a:extLst>
                  <a:ext uri="{FF2B5EF4-FFF2-40B4-BE49-F238E27FC236}">
                    <a16:creationId xmlns:a16="http://schemas.microsoft.com/office/drawing/2014/main" id="{A0B42868-1CC5-99FA-8CB9-13D0353AAA4E}"/>
                  </a:ext>
                </a:extLst>
              </p:cNvPr>
              <p:cNvPicPr/>
              <p:nvPr/>
            </p:nvPicPr>
            <p:blipFill>
              <a:blip r:embed="rId71"/>
              <a:stretch>
                <a:fillRect/>
              </a:stretch>
            </p:blipFill>
            <p:spPr>
              <a:xfrm>
                <a:off x="2239999" y="3975418"/>
                <a:ext cx="664693" cy="4982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52" name="墨迹 51">
                <a:extLst>
                  <a:ext uri="{FF2B5EF4-FFF2-40B4-BE49-F238E27FC236}">
                    <a16:creationId xmlns:a16="http://schemas.microsoft.com/office/drawing/2014/main" id="{2E1F0C4F-2CF9-FC7F-B111-D7B6D47669FC}"/>
                  </a:ext>
                </a:extLst>
              </p14:cNvPr>
              <p14:cNvContentPartPr/>
              <p14:nvPr/>
            </p14:nvContentPartPr>
            <p14:xfrm>
              <a:off x="2260946" y="4127698"/>
              <a:ext cx="374040" cy="76320"/>
            </p14:xfrm>
          </p:contentPart>
        </mc:Choice>
        <mc:Fallback xmlns="">
          <p:pic>
            <p:nvPicPr>
              <p:cNvPr id="52" name="墨迹 51">
                <a:extLst>
                  <a:ext uri="{FF2B5EF4-FFF2-40B4-BE49-F238E27FC236}">
                    <a16:creationId xmlns:a16="http://schemas.microsoft.com/office/drawing/2014/main" id="{2E1F0C4F-2CF9-FC7F-B111-D7B6D47669FC}"/>
                  </a:ext>
                </a:extLst>
              </p:cNvPr>
              <p:cNvPicPr/>
              <p:nvPr/>
            </p:nvPicPr>
            <p:blipFill>
              <a:blip r:embed="rId73"/>
              <a:stretch>
                <a:fillRect/>
              </a:stretch>
            </p:blipFill>
            <p:spPr>
              <a:xfrm>
                <a:off x="2170946" y="3947698"/>
                <a:ext cx="553680" cy="43596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53" name="墨迹 52">
                <a:extLst>
                  <a:ext uri="{FF2B5EF4-FFF2-40B4-BE49-F238E27FC236}">
                    <a16:creationId xmlns:a16="http://schemas.microsoft.com/office/drawing/2014/main" id="{414FF54D-A6DE-8158-DF5E-07E7786A5F31}"/>
                  </a:ext>
                </a:extLst>
              </p14:cNvPr>
              <p14:cNvContentPartPr/>
              <p14:nvPr/>
            </p14:nvContentPartPr>
            <p14:xfrm>
              <a:off x="2212346" y="3968578"/>
              <a:ext cx="304920" cy="90360"/>
            </p14:xfrm>
          </p:contentPart>
        </mc:Choice>
        <mc:Fallback xmlns="">
          <p:pic>
            <p:nvPicPr>
              <p:cNvPr id="53" name="墨迹 52">
                <a:extLst>
                  <a:ext uri="{FF2B5EF4-FFF2-40B4-BE49-F238E27FC236}">
                    <a16:creationId xmlns:a16="http://schemas.microsoft.com/office/drawing/2014/main" id="{414FF54D-A6DE-8158-DF5E-07E7786A5F31}"/>
                  </a:ext>
                </a:extLst>
              </p:cNvPr>
              <p:cNvPicPr/>
              <p:nvPr/>
            </p:nvPicPr>
            <p:blipFill>
              <a:blip r:embed="rId75"/>
              <a:stretch>
                <a:fillRect/>
              </a:stretch>
            </p:blipFill>
            <p:spPr>
              <a:xfrm>
                <a:off x="2122346" y="3787858"/>
                <a:ext cx="484560" cy="451439"/>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54" name="墨迹 53">
                <a:extLst>
                  <a:ext uri="{FF2B5EF4-FFF2-40B4-BE49-F238E27FC236}">
                    <a16:creationId xmlns:a16="http://schemas.microsoft.com/office/drawing/2014/main" id="{625A6F93-22EE-248C-FC81-AFD6C2D17433}"/>
                  </a:ext>
                </a:extLst>
              </p14:cNvPr>
              <p14:cNvContentPartPr/>
              <p14:nvPr/>
            </p14:nvContentPartPr>
            <p14:xfrm>
              <a:off x="2198666" y="3864898"/>
              <a:ext cx="339480" cy="111240"/>
            </p14:xfrm>
          </p:contentPart>
        </mc:Choice>
        <mc:Fallback xmlns="">
          <p:pic>
            <p:nvPicPr>
              <p:cNvPr id="54" name="墨迹 53">
                <a:extLst>
                  <a:ext uri="{FF2B5EF4-FFF2-40B4-BE49-F238E27FC236}">
                    <a16:creationId xmlns:a16="http://schemas.microsoft.com/office/drawing/2014/main" id="{625A6F93-22EE-248C-FC81-AFD6C2D17433}"/>
                  </a:ext>
                </a:extLst>
              </p:cNvPr>
              <p:cNvPicPr/>
              <p:nvPr/>
            </p:nvPicPr>
            <p:blipFill>
              <a:blip r:embed="rId77"/>
              <a:stretch>
                <a:fillRect/>
              </a:stretch>
            </p:blipFill>
            <p:spPr>
              <a:xfrm>
                <a:off x="2108570" y="3684898"/>
                <a:ext cx="519311" cy="47088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55" name="墨迹 54">
                <a:extLst>
                  <a:ext uri="{FF2B5EF4-FFF2-40B4-BE49-F238E27FC236}">
                    <a16:creationId xmlns:a16="http://schemas.microsoft.com/office/drawing/2014/main" id="{8C47E474-F52E-0C10-6DD0-25D1148EFA29}"/>
                  </a:ext>
                </a:extLst>
              </p14:cNvPr>
              <p14:cNvContentPartPr/>
              <p14:nvPr/>
            </p14:nvContentPartPr>
            <p14:xfrm>
              <a:off x="2703026" y="4238578"/>
              <a:ext cx="174240" cy="145800"/>
            </p14:xfrm>
          </p:contentPart>
        </mc:Choice>
        <mc:Fallback xmlns="">
          <p:pic>
            <p:nvPicPr>
              <p:cNvPr id="55" name="墨迹 54">
                <a:extLst>
                  <a:ext uri="{FF2B5EF4-FFF2-40B4-BE49-F238E27FC236}">
                    <a16:creationId xmlns:a16="http://schemas.microsoft.com/office/drawing/2014/main" id="{8C47E474-F52E-0C10-6DD0-25D1148EFA29}"/>
                  </a:ext>
                </a:extLst>
              </p:cNvPr>
              <p:cNvPicPr/>
              <p:nvPr/>
            </p:nvPicPr>
            <p:blipFill>
              <a:blip r:embed="rId79"/>
              <a:stretch>
                <a:fillRect/>
              </a:stretch>
            </p:blipFill>
            <p:spPr>
              <a:xfrm>
                <a:off x="2612840" y="4058578"/>
                <a:ext cx="354252" cy="50544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6" name="墨迹 55">
                <a:extLst>
                  <a:ext uri="{FF2B5EF4-FFF2-40B4-BE49-F238E27FC236}">
                    <a16:creationId xmlns:a16="http://schemas.microsoft.com/office/drawing/2014/main" id="{C614BAD1-EA9E-E4C1-0DEF-876104910D72}"/>
                  </a:ext>
                </a:extLst>
              </p14:cNvPr>
              <p14:cNvContentPartPr/>
              <p14:nvPr/>
            </p14:nvContentPartPr>
            <p14:xfrm>
              <a:off x="2731466" y="4259098"/>
              <a:ext cx="159480" cy="298800"/>
            </p14:xfrm>
          </p:contentPart>
        </mc:Choice>
        <mc:Fallback xmlns="">
          <p:pic>
            <p:nvPicPr>
              <p:cNvPr id="56" name="墨迹 55">
                <a:extLst>
                  <a:ext uri="{FF2B5EF4-FFF2-40B4-BE49-F238E27FC236}">
                    <a16:creationId xmlns:a16="http://schemas.microsoft.com/office/drawing/2014/main" id="{C614BAD1-EA9E-E4C1-0DEF-876104910D72}"/>
                  </a:ext>
                </a:extLst>
              </p:cNvPr>
              <p:cNvPicPr/>
              <p:nvPr/>
            </p:nvPicPr>
            <p:blipFill>
              <a:blip r:embed="rId81"/>
              <a:stretch>
                <a:fillRect/>
              </a:stretch>
            </p:blipFill>
            <p:spPr>
              <a:xfrm>
                <a:off x="2641466" y="4079098"/>
                <a:ext cx="339120" cy="65844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7" name="墨迹 56">
                <a:extLst>
                  <a:ext uri="{FF2B5EF4-FFF2-40B4-BE49-F238E27FC236}">
                    <a16:creationId xmlns:a16="http://schemas.microsoft.com/office/drawing/2014/main" id="{F12CD04D-56ED-40F8-2C5D-605E9C684C51}"/>
                  </a:ext>
                </a:extLst>
              </p14:cNvPr>
              <p14:cNvContentPartPr/>
              <p14:nvPr/>
            </p14:nvContentPartPr>
            <p14:xfrm>
              <a:off x="2914346" y="4466818"/>
              <a:ext cx="59400" cy="238680"/>
            </p14:xfrm>
          </p:contentPart>
        </mc:Choice>
        <mc:Fallback xmlns="">
          <p:pic>
            <p:nvPicPr>
              <p:cNvPr id="57" name="墨迹 56">
                <a:extLst>
                  <a:ext uri="{FF2B5EF4-FFF2-40B4-BE49-F238E27FC236}">
                    <a16:creationId xmlns:a16="http://schemas.microsoft.com/office/drawing/2014/main" id="{F12CD04D-56ED-40F8-2C5D-605E9C684C51}"/>
                  </a:ext>
                </a:extLst>
              </p:cNvPr>
              <p:cNvPicPr/>
              <p:nvPr/>
            </p:nvPicPr>
            <p:blipFill>
              <a:blip r:embed="rId83"/>
              <a:stretch>
                <a:fillRect/>
              </a:stretch>
            </p:blipFill>
            <p:spPr>
              <a:xfrm>
                <a:off x="2824346" y="4286818"/>
                <a:ext cx="239040" cy="59832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8" name="墨迹 57">
                <a:extLst>
                  <a:ext uri="{FF2B5EF4-FFF2-40B4-BE49-F238E27FC236}">
                    <a16:creationId xmlns:a16="http://schemas.microsoft.com/office/drawing/2014/main" id="{4C53A9C2-277E-E6DA-2041-7FC82EC9ABFF}"/>
                  </a:ext>
                </a:extLst>
              </p14:cNvPr>
              <p14:cNvContentPartPr/>
              <p14:nvPr/>
            </p14:nvContentPartPr>
            <p14:xfrm>
              <a:off x="3139706" y="4556818"/>
              <a:ext cx="173520" cy="174960"/>
            </p14:xfrm>
          </p:contentPart>
        </mc:Choice>
        <mc:Fallback xmlns="">
          <p:pic>
            <p:nvPicPr>
              <p:cNvPr id="58" name="墨迹 57">
                <a:extLst>
                  <a:ext uri="{FF2B5EF4-FFF2-40B4-BE49-F238E27FC236}">
                    <a16:creationId xmlns:a16="http://schemas.microsoft.com/office/drawing/2014/main" id="{4C53A9C2-277E-E6DA-2041-7FC82EC9ABFF}"/>
                  </a:ext>
                </a:extLst>
              </p:cNvPr>
              <p:cNvPicPr/>
              <p:nvPr/>
            </p:nvPicPr>
            <p:blipFill>
              <a:blip r:embed="rId85"/>
              <a:stretch>
                <a:fillRect/>
              </a:stretch>
            </p:blipFill>
            <p:spPr>
              <a:xfrm>
                <a:off x="3049519" y="4376818"/>
                <a:ext cx="353533" cy="53460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9" name="墨迹 58">
                <a:extLst>
                  <a:ext uri="{FF2B5EF4-FFF2-40B4-BE49-F238E27FC236}">
                    <a16:creationId xmlns:a16="http://schemas.microsoft.com/office/drawing/2014/main" id="{B5E6EB70-D2A3-8CA4-8003-AE3122C924DF}"/>
                  </a:ext>
                </a:extLst>
              </p14:cNvPr>
              <p14:cNvContentPartPr/>
              <p14:nvPr/>
            </p14:nvContentPartPr>
            <p14:xfrm>
              <a:off x="3402866" y="4646818"/>
              <a:ext cx="235800" cy="160200"/>
            </p14:xfrm>
          </p:contentPart>
        </mc:Choice>
        <mc:Fallback xmlns="">
          <p:pic>
            <p:nvPicPr>
              <p:cNvPr id="59" name="墨迹 58">
                <a:extLst>
                  <a:ext uri="{FF2B5EF4-FFF2-40B4-BE49-F238E27FC236}">
                    <a16:creationId xmlns:a16="http://schemas.microsoft.com/office/drawing/2014/main" id="{B5E6EB70-D2A3-8CA4-8003-AE3122C924DF}"/>
                  </a:ext>
                </a:extLst>
              </p:cNvPr>
              <p:cNvPicPr/>
              <p:nvPr/>
            </p:nvPicPr>
            <p:blipFill>
              <a:blip r:embed="rId87"/>
              <a:stretch>
                <a:fillRect/>
              </a:stretch>
            </p:blipFill>
            <p:spPr>
              <a:xfrm>
                <a:off x="3312866" y="4467222"/>
                <a:ext cx="415440" cy="519034"/>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60" name="墨迹 59">
                <a:extLst>
                  <a:ext uri="{FF2B5EF4-FFF2-40B4-BE49-F238E27FC236}">
                    <a16:creationId xmlns:a16="http://schemas.microsoft.com/office/drawing/2014/main" id="{E9C5308A-A649-59A8-9F37-A50A4738CF3E}"/>
                  </a:ext>
                </a:extLst>
              </p14:cNvPr>
              <p14:cNvContentPartPr/>
              <p14:nvPr/>
            </p14:nvContentPartPr>
            <p14:xfrm>
              <a:off x="3658826" y="4646818"/>
              <a:ext cx="152640" cy="97200"/>
            </p14:xfrm>
          </p:contentPart>
        </mc:Choice>
        <mc:Fallback xmlns="">
          <p:pic>
            <p:nvPicPr>
              <p:cNvPr id="60" name="墨迹 59">
                <a:extLst>
                  <a:ext uri="{FF2B5EF4-FFF2-40B4-BE49-F238E27FC236}">
                    <a16:creationId xmlns:a16="http://schemas.microsoft.com/office/drawing/2014/main" id="{E9C5308A-A649-59A8-9F37-A50A4738CF3E}"/>
                  </a:ext>
                </a:extLst>
              </p:cNvPr>
              <p:cNvPicPr/>
              <p:nvPr/>
            </p:nvPicPr>
            <p:blipFill>
              <a:blip r:embed="rId89"/>
              <a:stretch>
                <a:fillRect/>
              </a:stretch>
            </p:blipFill>
            <p:spPr>
              <a:xfrm>
                <a:off x="3568826" y="4466818"/>
                <a:ext cx="332280" cy="45684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61" name="墨迹 60">
                <a:extLst>
                  <a:ext uri="{FF2B5EF4-FFF2-40B4-BE49-F238E27FC236}">
                    <a16:creationId xmlns:a16="http://schemas.microsoft.com/office/drawing/2014/main" id="{3D8C196A-463B-1E22-8C76-E6E364251D55}"/>
                  </a:ext>
                </a:extLst>
              </p14:cNvPr>
              <p14:cNvContentPartPr/>
              <p14:nvPr/>
            </p14:nvContentPartPr>
            <p14:xfrm>
              <a:off x="3534266" y="3907018"/>
              <a:ext cx="261720" cy="262440"/>
            </p14:xfrm>
          </p:contentPart>
        </mc:Choice>
        <mc:Fallback xmlns="">
          <p:pic>
            <p:nvPicPr>
              <p:cNvPr id="61" name="墨迹 60">
                <a:extLst>
                  <a:ext uri="{FF2B5EF4-FFF2-40B4-BE49-F238E27FC236}">
                    <a16:creationId xmlns:a16="http://schemas.microsoft.com/office/drawing/2014/main" id="{3D8C196A-463B-1E22-8C76-E6E364251D55}"/>
                  </a:ext>
                </a:extLst>
              </p:cNvPr>
              <p:cNvPicPr/>
              <p:nvPr/>
            </p:nvPicPr>
            <p:blipFill>
              <a:blip r:embed="rId91"/>
              <a:stretch>
                <a:fillRect/>
              </a:stretch>
            </p:blipFill>
            <p:spPr>
              <a:xfrm>
                <a:off x="3444390" y="3727018"/>
                <a:ext cx="441113" cy="62208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62" name="墨迹 61">
                <a:extLst>
                  <a:ext uri="{FF2B5EF4-FFF2-40B4-BE49-F238E27FC236}">
                    <a16:creationId xmlns:a16="http://schemas.microsoft.com/office/drawing/2014/main" id="{973DAA88-8C70-04D8-6075-4CBEA1DEDA54}"/>
                  </a:ext>
                </a:extLst>
              </p14:cNvPr>
              <p14:cNvContentPartPr/>
              <p14:nvPr/>
            </p14:nvContentPartPr>
            <p14:xfrm>
              <a:off x="2516906" y="3827818"/>
              <a:ext cx="231840" cy="85680"/>
            </p14:xfrm>
          </p:contentPart>
        </mc:Choice>
        <mc:Fallback xmlns="">
          <p:pic>
            <p:nvPicPr>
              <p:cNvPr id="62" name="墨迹 61">
                <a:extLst>
                  <a:ext uri="{FF2B5EF4-FFF2-40B4-BE49-F238E27FC236}">
                    <a16:creationId xmlns:a16="http://schemas.microsoft.com/office/drawing/2014/main" id="{973DAA88-8C70-04D8-6075-4CBEA1DEDA54}"/>
                  </a:ext>
                </a:extLst>
              </p:cNvPr>
              <p:cNvPicPr/>
              <p:nvPr/>
            </p:nvPicPr>
            <p:blipFill>
              <a:blip r:embed="rId93"/>
              <a:stretch>
                <a:fillRect/>
              </a:stretch>
            </p:blipFill>
            <p:spPr>
              <a:xfrm>
                <a:off x="2426906" y="3647818"/>
                <a:ext cx="411480" cy="44532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63" name="墨迹 62">
                <a:extLst>
                  <a:ext uri="{FF2B5EF4-FFF2-40B4-BE49-F238E27FC236}">
                    <a16:creationId xmlns:a16="http://schemas.microsoft.com/office/drawing/2014/main" id="{85BAF326-D8CE-2730-48BC-56466033857E}"/>
                  </a:ext>
                </a:extLst>
              </p14:cNvPr>
              <p14:cNvContentPartPr/>
              <p14:nvPr/>
            </p14:nvContentPartPr>
            <p14:xfrm>
              <a:off x="2710586" y="3885418"/>
              <a:ext cx="62640" cy="97200"/>
            </p14:xfrm>
          </p:contentPart>
        </mc:Choice>
        <mc:Fallback xmlns="">
          <p:pic>
            <p:nvPicPr>
              <p:cNvPr id="63" name="墨迹 62">
                <a:extLst>
                  <a:ext uri="{FF2B5EF4-FFF2-40B4-BE49-F238E27FC236}">
                    <a16:creationId xmlns:a16="http://schemas.microsoft.com/office/drawing/2014/main" id="{85BAF326-D8CE-2730-48BC-56466033857E}"/>
                  </a:ext>
                </a:extLst>
              </p:cNvPr>
              <p:cNvPicPr/>
              <p:nvPr/>
            </p:nvPicPr>
            <p:blipFill>
              <a:blip r:embed="rId95"/>
              <a:stretch>
                <a:fillRect/>
              </a:stretch>
            </p:blipFill>
            <p:spPr>
              <a:xfrm>
                <a:off x="2620586" y="3705418"/>
                <a:ext cx="242280" cy="45684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64" name="墨迹 63">
                <a:extLst>
                  <a:ext uri="{FF2B5EF4-FFF2-40B4-BE49-F238E27FC236}">
                    <a16:creationId xmlns:a16="http://schemas.microsoft.com/office/drawing/2014/main" id="{3B9E9194-0776-FDF0-CADC-725C4EC8182A}"/>
                  </a:ext>
                </a:extLst>
              </p14:cNvPr>
              <p14:cNvContentPartPr/>
              <p14:nvPr/>
            </p14:nvContentPartPr>
            <p14:xfrm>
              <a:off x="2676026" y="3200338"/>
              <a:ext cx="118080" cy="70200"/>
            </p14:xfrm>
          </p:contentPart>
        </mc:Choice>
        <mc:Fallback xmlns="">
          <p:pic>
            <p:nvPicPr>
              <p:cNvPr id="64" name="墨迹 63">
                <a:extLst>
                  <a:ext uri="{FF2B5EF4-FFF2-40B4-BE49-F238E27FC236}">
                    <a16:creationId xmlns:a16="http://schemas.microsoft.com/office/drawing/2014/main" id="{3B9E9194-0776-FDF0-CADC-725C4EC8182A}"/>
                  </a:ext>
                </a:extLst>
              </p:cNvPr>
              <p:cNvPicPr/>
              <p:nvPr/>
            </p:nvPicPr>
            <p:blipFill>
              <a:blip r:embed="rId97"/>
              <a:stretch>
                <a:fillRect/>
              </a:stretch>
            </p:blipFill>
            <p:spPr>
              <a:xfrm>
                <a:off x="2586026" y="3020338"/>
                <a:ext cx="297720" cy="42984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6" name="墨迹 65">
                <a:extLst>
                  <a:ext uri="{FF2B5EF4-FFF2-40B4-BE49-F238E27FC236}">
                    <a16:creationId xmlns:a16="http://schemas.microsoft.com/office/drawing/2014/main" id="{4A1C18CD-75EC-0ED2-33AE-6B1A01F50402}"/>
                  </a:ext>
                </a:extLst>
              </p14:cNvPr>
              <p14:cNvContentPartPr/>
              <p14:nvPr/>
            </p14:nvContentPartPr>
            <p14:xfrm>
              <a:off x="2554706" y="4328578"/>
              <a:ext cx="128880" cy="273240"/>
            </p14:xfrm>
          </p:contentPart>
        </mc:Choice>
        <mc:Fallback xmlns="">
          <p:pic>
            <p:nvPicPr>
              <p:cNvPr id="66" name="墨迹 65">
                <a:extLst>
                  <a:ext uri="{FF2B5EF4-FFF2-40B4-BE49-F238E27FC236}">
                    <a16:creationId xmlns:a16="http://schemas.microsoft.com/office/drawing/2014/main" id="{4A1C18CD-75EC-0ED2-33AE-6B1A01F50402}"/>
                  </a:ext>
                </a:extLst>
              </p:cNvPr>
              <p:cNvPicPr/>
              <p:nvPr/>
            </p:nvPicPr>
            <p:blipFill>
              <a:blip r:embed="rId99"/>
              <a:stretch>
                <a:fillRect/>
              </a:stretch>
            </p:blipFill>
            <p:spPr>
              <a:xfrm>
                <a:off x="2464706" y="4148578"/>
                <a:ext cx="308520" cy="63288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67" name="墨迹 66">
                <a:extLst>
                  <a:ext uri="{FF2B5EF4-FFF2-40B4-BE49-F238E27FC236}">
                    <a16:creationId xmlns:a16="http://schemas.microsoft.com/office/drawing/2014/main" id="{484C6B91-60B2-68F0-3403-1037394D9D16}"/>
                  </a:ext>
                </a:extLst>
              </p14:cNvPr>
              <p14:cNvContentPartPr/>
              <p14:nvPr/>
            </p14:nvContentPartPr>
            <p14:xfrm>
              <a:off x="3799892" y="3963294"/>
              <a:ext cx="343080" cy="336240"/>
            </p14:xfrm>
          </p:contentPart>
        </mc:Choice>
        <mc:Fallback xmlns="">
          <p:pic>
            <p:nvPicPr>
              <p:cNvPr id="67" name="墨迹 66">
                <a:extLst>
                  <a:ext uri="{FF2B5EF4-FFF2-40B4-BE49-F238E27FC236}">
                    <a16:creationId xmlns:a16="http://schemas.microsoft.com/office/drawing/2014/main" id="{484C6B91-60B2-68F0-3403-1037394D9D16}"/>
                  </a:ext>
                </a:extLst>
              </p:cNvPr>
              <p:cNvPicPr/>
              <p:nvPr/>
            </p:nvPicPr>
            <p:blipFill>
              <a:blip r:embed="rId101"/>
              <a:stretch>
                <a:fillRect/>
              </a:stretch>
            </p:blipFill>
            <p:spPr>
              <a:xfrm>
                <a:off x="3709892" y="3783101"/>
                <a:ext cx="522720" cy="696265"/>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68" name="墨迹 67">
                <a:extLst>
                  <a:ext uri="{FF2B5EF4-FFF2-40B4-BE49-F238E27FC236}">
                    <a16:creationId xmlns:a16="http://schemas.microsoft.com/office/drawing/2014/main" id="{90CEAE84-EA1E-7286-BC2F-6E4FD7A25058}"/>
                  </a:ext>
                </a:extLst>
              </p14:cNvPr>
              <p14:cNvContentPartPr/>
              <p14:nvPr/>
            </p14:nvContentPartPr>
            <p14:xfrm>
              <a:off x="3989972" y="3858534"/>
              <a:ext cx="244440" cy="211680"/>
            </p14:xfrm>
          </p:contentPart>
        </mc:Choice>
        <mc:Fallback xmlns="">
          <p:pic>
            <p:nvPicPr>
              <p:cNvPr id="68" name="墨迹 67">
                <a:extLst>
                  <a:ext uri="{FF2B5EF4-FFF2-40B4-BE49-F238E27FC236}">
                    <a16:creationId xmlns:a16="http://schemas.microsoft.com/office/drawing/2014/main" id="{90CEAE84-EA1E-7286-BC2F-6E4FD7A25058}"/>
                  </a:ext>
                </a:extLst>
              </p:cNvPr>
              <p:cNvPicPr/>
              <p:nvPr/>
            </p:nvPicPr>
            <p:blipFill>
              <a:blip r:embed="rId103"/>
              <a:stretch>
                <a:fillRect/>
              </a:stretch>
            </p:blipFill>
            <p:spPr>
              <a:xfrm>
                <a:off x="3900104" y="3678534"/>
                <a:ext cx="423816" cy="5713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69" name="墨迹 68">
                <a:extLst>
                  <a:ext uri="{FF2B5EF4-FFF2-40B4-BE49-F238E27FC236}">
                    <a16:creationId xmlns:a16="http://schemas.microsoft.com/office/drawing/2014/main" id="{95F281AF-E87E-4050-5999-71B2E27B7327}"/>
                  </a:ext>
                </a:extLst>
              </p14:cNvPr>
              <p14:cNvContentPartPr/>
              <p14:nvPr/>
            </p14:nvContentPartPr>
            <p14:xfrm>
              <a:off x="4144772" y="3787974"/>
              <a:ext cx="211680" cy="116280"/>
            </p14:xfrm>
          </p:contentPart>
        </mc:Choice>
        <mc:Fallback xmlns="">
          <p:pic>
            <p:nvPicPr>
              <p:cNvPr id="69" name="墨迹 68">
                <a:extLst>
                  <a:ext uri="{FF2B5EF4-FFF2-40B4-BE49-F238E27FC236}">
                    <a16:creationId xmlns:a16="http://schemas.microsoft.com/office/drawing/2014/main" id="{95F281AF-E87E-4050-5999-71B2E27B7327}"/>
                  </a:ext>
                </a:extLst>
              </p:cNvPr>
              <p:cNvPicPr/>
              <p:nvPr/>
            </p:nvPicPr>
            <p:blipFill>
              <a:blip r:embed="rId105"/>
              <a:stretch>
                <a:fillRect/>
              </a:stretch>
            </p:blipFill>
            <p:spPr>
              <a:xfrm>
                <a:off x="4054772" y="3607415"/>
                <a:ext cx="391320" cy="477037"/>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74" name="墨迹 73">
                <a:extLst>
                  <a:ext uri="{FF2B5EF4-FFF2-40B4-BE49-F238E27FC236}">
                    <a16:creationId xmlns:a16="http://schemas.microsoft.com/office/drawing/2014/main" id="{8D3BAA86-690E-1169-D716-9126A4EBCBDE}"/>
                  </a:ext>
                </a:extLst>
              </p14:cNvPr>
              <p14:cNvContentPartPr/>
              <p14:nvPr/>
            </p14:nvContentPartPr>
            <p14:xfrm>
              <a:off x="3457452" y="3688628"/>
              <a:ext cx="882360" cy="2084400"/>
            </p14:xfrm>
          </p:contentPart>
        </mc:Choice>
        <mc:Fallback xmlns="">
          <p:pic>
            <p:nvPicPr>
              <p:cNvPr id="74" name="墨迹 73">
                <a:extLst>
                  <a:ext uri="{FF2B5EF4-FFF2-40B4-BE49-F238E27FC236}">
                    <a16:creationId xmlns:a16="http://schemas.microsoft.com/office/drawing/2014/main" id="{8D3BAA86-690E-1169-D716-9126A4EBCBDE}"/>
                  </a:ext>
                </a:extLst>
              </p:cNvPr>
              <p:cNvPicPr/>
              <p:nvPr/>
            </p:nvPicPr>
            <p:blipFill>
              <a:blip r:embed="rId107"/>
              <a:stretch>
                <a:fillRect/>
              </a:stretch>
            </p:blipFill>
            <p:spPr>
              <a:xfrm>
                <a:off x="3446652" y="3677828"/>
                <a:ext cx="903600" cy="210564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109" name="墨迹 108">
                <a:extLst>
                  <a:ext uri="{FF2B5EF4-FFF2-40B4-BE49-F238E27FC236}">
                    <a16:creationId xmlns:a16="http://schemas.microsoft.com/office/drawing/2014/main" id="{17633811-FD5A-6BE3-1416-87B92FF8466A}"/>
                  </a:ext>
                </a:extLst>
              </p14:cNvPr>
              <p14:cNvContentPartPr/>
              <p14:nvPr/>
            </p14:nvContentPartPr>
            <p14:xfrm>
              <a:off x="3947052" y="5564228"/>
              <a:ext cx="2261160" cy="993600"/>
            </p14:xfrm>
          </p:contentPart>
        </mc:Choice>
        <mc:Fallback xmlns="">
          <p:pic>
            <p:nvPicPr>
              <p:cNvPr id="109" name="墨迹 108">
                <a:extLst>
                  <a:ext uri="{FF2B5EF4-FFF2-40B4-BE49-F238E27FC236}">
                    <a16:creationId xmlns:a16="http://schemas.microsoft.com/office/drawing/2014/main" id="{17633811-FD5A-6BE3-1416-87B92FF8466A}"/>
                  </a:ext>
                </a:extLst>
              </p:cNvPr>
              <p:cNvPicPr/>
              <p:nvPr/>
            </p:nvPicPr>
            <p:blipFill>
              <a:blip r:embed="rId109"/>
              <a:stretch>
                <a:fillRect/>
              </a:stretch>
            </p:blipFill>
            <p:spPr>
              <a:xfrm>
                <a:off x="3936250" y="5553428"/>
                <a:ext cx="2282403" cy="101484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140" name="墨迹 139">
                <a:extLst>
                  <a:ext uri="{FF2B5EF4-FFF2-40B4-BE49-F238E27FC236}">
                    <a16:creationId xmlns:a16="http://schemas.microsoft.com/office/drawing/2014/main" id="{5EA29544-A154-BE16-793B-BEFAFE0DEC79}"/>
                  </a:ext>
                </a:extLst>
              </p14:cNvPr>
              <p14:cNvContentPartPr/>
              <p14:nvPr/>
            </p14:nvContentPartPr>
            <p14:xfrm>
              <a:off x="3716292" y="2998148"/>
              <a:ext cx="441360" cy="423360"/>
            </p14:xfrm>
          </p:contentPart>
        </mc:Choice>
        <mc:Fallback xmlns="">
          <p:pic>
            <p:nvPicPr>
              <p:cNvPr id="140" name="墨迹 139">
                <a:extLst>
                  <a:ext uri="{FF2B5EF4-FFF2-40B4-BE49-F238E27FC236}">
                    <a16:creationId xmlns:a16="http://schemas.microsoft.com/office/drawing/2014/main" id="{5EA29544-A154-BE16-793B-BEFAFE0DEC79}"/>
                  </a:ext>
                </a:extLst>
              </p:cNvPr>
              <p:cNvPicPr/>
              <p:nvPr/>
            </p:nvPicPr>
            <p:blipFill>
              <a:blip r:embed="rId111"/>
              <a:stretch>
                <a:fillRect/>
              </a:stretch>
            </p:blipFill>
            <p:spPr>
              <a:xfrm>
                <a:off x="3626292" y="2818148"/>
                <a:ext cx="621000" cy="78300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141" name="墨迹 140">
                <a:extLst>
                  <a:ext uri="{FF2B5EF4-FFF2-40B4-BE49-F238E27FC236}">
                    <a16:creationId xmlns:a16="http://schemas.microsoft.com/office/drawing/2014/main" id="{AB8BAF56-FB44-37B2-0FCA-2928BDFBE27D}"/>
                  </a:ext>
                </a:extLst>
              </p14:cNvPr>
              <p14:cNvContentPartPr/>
              <p14:nvPr/>
            </p14:nvContentPartPr>
            <p14:xfrm>
              <a:off x="3800172" y="3169868"/>
              <a:ext cx="161280" cy="49320"/>
            </p14:xfrm>
          </p:contentPart>
        </mc:Choice>
        <mc:Fallback xmlns="">
          <p:pic>
            <p:nvPicPr>
              <p:cNvPr id="141" name="墨迹 140">
                <a:extLst>
                  <a:ext uri="{FF2B5EF4-FFF2-40B4-BE49-F238E27FC236}">
                    <a16:creationId xmlns:a16="http://schemas.microsoft.com/office/drawing/2014/main" id="{AB8BAF56-FB44-37B2-0FCA-2928BDFBE27D}"/>
                  </a:ext>
                </a:extLst>
              </p:cNvPr>
              <p:cNvPicPr/>
              <p:nvPr/>
            </p:nvPicPr>
            <p:blipFill>
              <a:blip r:embed="rId113"/>
              <a:stretch>
                <a:fillRect/>
              </a:stretch>
            </p:blipFill>
            <p:spPr>
              <a:xfrm>
                <a:off x="3710172" y="2991172"/>
                <a:ext cx="340920" cy="406354"/>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142" name="墨迹 141">
                <a:extLst>
                  <a:ext uri="{FF2B5EF4-FFF2-40B4-BE49-F238E27FC236}">
                    <a16:creationId xmlns:a16="http://schemas.microsoft.com/office/drawing/2014/main" id="{7C1AF683-4410-CCB6-D18B-FD2C33E0266E}"/>
                  </a:ext>
                </a:extLst>
              </p14:cNvPr>
              <p14:cNvContentPartPr/>
              <p14:nvPr/>
            </p14:nvContentPartPr>
            <p14:xfrm>
              <a:off x="3835092" y="3064748"/>
              <a:ext cx="183960" cy="189360"/>
            </p14:xfrm>
          </p:contentPart>
        </mc:Choice>
        <mc:Fallback xmlns="">
          <p:pic>
            <p:nvPicPr>
              <p:cNvPr id="142" name="墨迹 141">
                <a:extLst>
                  <a:ext uri="{FF2B5EF4-FFF2-40B4-BE49-F238E27FC236}">
                    <a16:creationId xmlns:a16="http://schemas.microsoft.com/office/drawing/2014/main" id="{7C1AF683-4410-CCB6-D18B-FD2C33E0266E}"/>
                  </a:ext>
                </a:extLst>
              </p:cNvPr>
              <p:cNvPicPr/>
              <p:nvPr/>
            </p:nvPicPr>
            <p:blipFill>
              <a:blip r:embed="rId115"/>
              <a:stretch>
                <a:fillRect/>
              </a:stretch>
            </p:blipFill>
            <p:spPr>
              <a:xfrm>
                <a:off x="3745092" y="2884748"/>
                <a:ext cx="363600" cy="54900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143" name="墨迹 142">
                <a:extLst>
                  <a:ext uri="{FF2B5EF4-FFF2-40B4-BE49-F238E27FC236}">
                    <a16:creationId xmlns:a16="http://schemas.microsoft.com/office/drawing/2014/main" id="{F7182BCB-AD88-587B-7AC5-483CF9CE3AFC}"/>
                  </a:ext>
                </a:extLst>
              </p14:cNvPr>
              <p14:cNvContentPartPr/>
              <p14:nvPr/>
            </p14:nvContentPartPr>
            <p14:xfrm>
              <a:off x="3870372" y="3043868"/>
              <a:ext cx="77400" cy="98280"/>
            </p14:xfrm>
          </p:contentPart>
        </mc:Choice>
        <mc:Fallback xmlns="">
          <p:pic>
            <p:nvPicPr>
              <p:cNvPr id="143" name="墨迹 142">
                <a:extLst>
                  <a:ext uri="{FF2B5EF4-FFF2-40B4-BE49-F238E27FC236}">
                    <a16:creationId xmlns:a16="http://schemas.microsoft.com/office/drawing/2014/main" id="{F7182BCB-AD88-587B-7AC5-483CF9CE3AFC}"/>
                  </a:ext>
                </a:extLst>
              </p:cNvPr>
              <p:cNvPicPr/>
              <p:nvPr/>
            </p:nvPicPr>
            <p:blipFill>
              <a:blip r:embed="rId117"/>
              <a:stretch>
                <a:fillRect/>
              </a:stretch>
            </p:blipFill>
            <p:spPr>
              <a:xfrm>
                <a:off x="3780372" y="2863868"/>
                <a:ext cx="257040" cy="45792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144" name="墨迹 143">
                <a:extLst>
                  <a:ext uri="{FF2B5EF4-FFF2-40B4-BE49-F238E27FC236}">
                    <a16:creationId xmlns:a16="http://schemas.microsoft.com/office/drawing/2014/main" id="{CEAE544B-F551-30BF-27F7-B8DE398D339C}"/>
                  </a:ext>
                </a:extLst>
              </p14:cNvPr>
              <p14:cNvContentPartPr/>
              <p14:nvPr/>
            </p14:nvContentPartPr>
            <p14:xfrm>
              <a:off x="3842292" y="2965388"/>
              <a:ext cx="140400" cy="99720"/>
            </p14:xfrm>
          </p:contentPart>
        </mc:Choice>
        <mc:Fallback xmlns="">
          <p:pic>
            <p:nvPicPr>
              <p:cNvPr id="144" name="墨迹 143">
                <a:extLst>
                  <a:ext uri="{FF2B5EF4-FFF2-40B4-BE49-F238E27FC236}">
                    <a16:creationId xmlns:a16="http://schemas.microsoft.com/office/drawing/2014/main" id="{CEAE544B-F551-30BF-27F7-B8DE398D339C}"/>
                  </a:ext>
                </a:extLst>
              </p:cNvPr>
              <p:cNvPicPr/>
              <p:nvPr/>
            </p:nvPicPr>
            <p:blipFill>
              <a:blip r:embed="rId119"/>
              <a:stretch>
                <a:fillRect/>
              </a:stretch>
            </p:blipFill>
            <p:spPr>
              <a:xfrm>
                <a:off x="3752292" y="2786035"/>
                <a:ext cx="320040" cy="458066"/>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145" name="墨迹 144">
                <a:extLst>
                  <a:ext uri="{FF2B5EF4-FFF2-40B4-BE49-F238E27FC236}">
                    <a16:creationId xmlns:a16="http://schemas.microsoft.com/office/drawing/2014/main" id="{7382126C-93F1-78FA-F5CE-0FD46BE2FE2C}"/>
                  </a:ext>
                </a:extLst>
              </p14:cNvPr>
              <p14:cNvContentPartPr/>
              <p14:nvPr/>
            </p14:nvContentPartPr>
            <p14:xfrm>
              <a:off x="3954252" y="2969348"/>
              <a:ext cx="95400" cy="137880"/>
            </p14:xfrm>
          </p:contentPart>
        </mc:Choice>
        <mc:Fallback xmlns="">
          <p:pic>
            <p:nvPicPr>
              <p:cNvPr id="145" name="墨迹 144">
                <a:extLst>
                  <a:ext uri="{FF2B5EF4-FFF2-40B4-BE49-F238E27FC236}">
                    <a16:creationId xmlns:a16="http://schemas.microsoft.com/office/drawing/2014/main" id="{7382126C-93F1-78FA-F5CE-0FD46BE2FE2C}"/>
                  </a:ext>
                </a:extLst>
              </p:cNvPr>
              <p:cNvPicPr/>
              <p:nvPr/>
            </p:nvPicPr>
            <p:blipFill>
              <a:blip r:embed="rId121"/>
              <a:stretch>
                <a:fillRect/>
              </a:stretch>
            </p:blipFill>
            <p:spPr>
              <a:xfrm>
                <a:off x="3864252" y="2789817"/>
                <a:ext cx="275040" cy="496583"/>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146" name="墨迹 145">
                <a:extLst>
                  <a:ext uri="{FF2B5EF4-FFF2-40B4-BE49-F238E27FC236}">
                    <a16:creationId xmlns:a16="http://schemas.microsoft.com/office/drawing/2014/main" id="{8BF9C6F4-D999-F4AC-7E61-E673F7C2FE46}"/>
                  </a:ext>
                </a:extLst>
              </p14:cNvPr>
              <p14:cNvContentPartPr/>
              <p14:nvPr/>
            </p14:nvContentPartPr>
            <p14:xfrm>
              <a:off x="3898092" y="3182468"/>
              <a:ext cx="112320" cy="57960"/>
            </p14:xfrm>
          </p:contentPart>
        </mc:Choice>
        <mc:Fallback xmlns="">
          <p:pic>
            <p:nvPicPr>
              <p:cNvPr id="146" name="墨迹 145">
                <a:extLst>
                  <a:ext uri="{FF2B5EF4-FFF2-40B4-BE49-F238E27FC236}">
                    <a16:creationId xmlns:a16="http://schemas.microsoft.com/office/drawing/2014/main" id="{8BF9C6F4-D999-F4AC-7E61-E673F7C2FE46}"/>
                  </a:ext>
                </a:extLst>
              </p:cNvPr>
              <p:cNvPicPr/>
              <p:nvPr/>
            </p:nvPicPr>
            <p:blipFill>
              <a:blip r:embed="rId123"/>
              <a:stretch>
                <a:fillRect/>
              </a:stretch>
            </p:blipFill>
            <p:spPr>
              <a:xfrm>
                <a:off x="3808092" y="3002468"/>
                <a:ext cx="291960" cy="41760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147" name="墨迹 146">
                <a:extLst>
                  <a:ext uri="{FF2B5EF4-FFF2-40B4-BE49-F238E27FC236}">
                    <a16:creationId xmlns:a16="http://schemas.microsoft.com/office/drawing/2014/main" id="{75AD4D3F-0B93-CB8B-940B-5791D905B88C}"/>
                  </a:ext>
                </a:extLst>
              </p14:cNvPr>
              <p14:cNvContentPartPr/>
              <p14:nvPr/>
            </p14:nvContentPartPr>
            <p14:xfrm>
              <a:off x="3954252" y="3316748"/>
              <a:ext cx="63360" cy="14400"/>
            </p14:xfrm>
          </p:contentPart>
        </mc:Choice>
        <mc:Fallback xmlns="">
          <p:pic>
            <p:nvPicPr>
              <p:cNvPr id="147" name="墨迹 146">
                <a:extLst>
                  <a:ext uri="{FF2B5EF4-FFF2-40B4-BE49-F238E27FC236}">
                    <a16:creationId xmlns:a16="http://schemas.microsoft.com/office/drawing/2014/main" id="{75AD4D3F-0B93-CB8B-940B-5791D905B88C}"/>
                  </a:ext>
                </a:extLst>
              </p:cNvPr>
              <p:cNvPicPr/>
              <p:nvPr/>
            </p:nvPicPr>
            <p:blipFill>
              <a:blip r:embed="rId125"/>
              <a:stretch>
                <a:fillRect/>
              </a:stretch>
            </p:blipFill>
            <p:spPr>
              <a:xfrm>
                <a:off x="3864252" y="3136748"/>
                <a:ext cx="243000" cy="37404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148" name="墨迹 147">
                <a:extLst>
                  <a:ext uri="{FF2B5EF4-FFF2-40B4-BE49-F238E27FC236}">
                    <a16:creationId xmlns:a16="http://schemas.microsoft.com/office/drawing/2014/main" id="{A18CD329-580E-20EF-9368-F25D3572CAFF}"/>
                  </a:ext>
                </a:extLst>
              </p14:cNvPr>
              <p14:cNvContentPartPr/>
              <p14:nvPr/>
            </p14:nvContentPartPr>
            <p14:xfrm>
              <a:off x="3982332" y="3302708"/>
              <a:ext cx="245160" cy="84240"/>
            </p14:xfrm>
          </p:contentPart>
        </mc:Choice>
        <mc:Fallback xmlns="">
          <p:pic>
            <p:nvPicPr>
              <p:cNvPr id="148" name="墨迹 147">
                <a:extLst>
                  <a:ext uri="{FF2B5EF4-FFF2-40B4-BE49-F238E27FC236}">
                    <a16:creationId xmlns:a16="http://schemas.microsoft.com/office/drawing/2014/main" id="{A18CD329-580E-20EF-9368-F25D3572CAFF}"/>
                  </a:ext>
                </a:extLst>
              </p:cNvPr>
              <p:cNvPicPr/>
              <p:nvPr/>
            </p:nvPicPr>
            <p:blipFill>
              <a:blip r:embed="rId127"/>
              <a:stretch>
                <a:fillRect/>
              </a:stretch>
            </p:blipFill>
            <p:spPr>
              <a:xfrm>
                <a:off x="3892464" y="3122708"/>
                <a:ext cx="424537" cy="44388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153" name="墨迹 152">
                <a:extLst>
                  <a:ext uri="{FF2B5EF4-FFF2-40B4-BE49-F238E27FC236}">
                    <a16:creationId xmlns:a16="http://schemas.microsoft.com/office/drawing/2014/main" id="{6BF538D2-CB93-4BAE-B640-A279CACBB4F0}"/>
                  </a:ext>
                </a:extLst>
              </p14:cNvPr>
              <p14:cNvContentPartPr/>
              <p14:nvPr/>
            </p14:nvContentPartPr>
            <p14:xfrm>
              <a:off x="2151058" y="3240146"/>
              <a:ext cx="315720" cy="487440"/>
            </p14:xfrm>
          </p:contentPart>
        </mc:Choice>
        <mc:Fallback xmlns="">
          <p:pic>
            <p:nvPicPr>
              <p:cNvPr id="153" name="墨迹 152">
                <a:extLst>
                  <a:ext uri="{FF2B5EF4-FFF2-40B4-BE49-F238E27FC236}">
                    <a16:creationId xmlns:a16="http://schemas.microsoft.com/office/drawing/2014/main" id="{6BF538D2-CB93-4BAE-B640-A279CACBB4F0}"/>
                  </a:ext>
                </a:extLst>
              </p:cNvPr>
              <p:cNvPicPr/>
              <p:nvPr/>
            </p:nvPicPr>
            <p:blipFill>
              <a:blip r:embed="rId129"/>
              <a:stretch>
                <a:fillRect/>
              </a:stretch>
            </p:blipFill>
            <p:spPr>
              <a:xfrm>
                <a:off x="2140246" y="3229346"/>
                <a:ext cx="336984" cy="50868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162" name="墨迹 161">
                <a:extLst>
                  <a:ext uri="{FF2B5EF4-FFF2-40B4-BE49-F238E27FC236}">
                    <a16:creationId xmlns:a16="http://schemas.microsoft.com/office/drawing/2014/main" id="{BEC91ECF-4D53-0371-B4A8-4B81FC2534B1}"/>
                  </a:ext>
                </a:extLst>
              </p14:cNvPr>
              <p14:cNvContentPartPr/>
              <p14:nvPr/>
            </p14:nvContentPartPr>
            <p14:xfrm>
              <a:off x="3103774" y="4178351"/>
              <a:ext cx="302040" cy="353160"/>
            </p14:xfrm>
          </p:contentPart>
        </mc:Choice>
        <mc:Fallback xmlns="">
          <p:pic>
            <p:nvPicPr>
              <p:cNvPr id="162" name="墨迹 161">
                <a:extLst>
                  <a:ext uri="{FF2B5EF4-FFF2-40B4-BE49-F238E27FC236}">
                    <a16:creationId xmlns:a16="http://schemas.microsoft.com/office/drawing/2014/main" id="{BEC91ECF-4D53-0371-B4A8-4B81FC2534B1}"/>
                  </a:ext>
                </a:extLst>
              </p:cNvPr>
              <p:cNvPicPr/>
              <p:nvPr/>
            </p:nvPicPr>
            <p:blipFill>
              <a:blip r:embed="rId131"/>
              <a:stretch>
                <a:fillRect/>
              </a:stretch>
            </p:blipFill>
            <p:spPr>
              <a:xfrm>
                <a:off x="3092987" y="4167551"/>
                <a:ext cx="323255" cy="37440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163" name="墨迹 162">
                <a:extLst>
                  <a:ext uri="{FF2B5EF4-FFF2-40B4-BE49-F238E27FC236}">
                    <a16:creationId xmlns:a16="http://schemas.microsoft.com/office/drawing/2014/main" id="{4B77A30A-A15D-C4C9-C201-43EA0A22FBA7}"/>
                  </a:ext>
                </a:extLst>
              </p14:cNvPr>
              <p14:cNvContentPartPr/>
              <p14:nvPr/>
            </p14:nvContentPartPr>
            <p14:xfrm>
              <a:off x="3907654" y="3779471"/>
              <a:ext cx="258480" cy="340920"/>
            </p14:xfrm>
          </p:contentPart>
        </mc:Choice>
        <mc:Fallback xmlns="">
          <p:pic>
            <p:nvPicPr>
              <p:cNvPr id="163" name="墨迹 162">
                <a:extLst>
                  <a:ext uri="{FF2B5EF4-FFF2-40B4-BE49-F238E27FC236}">
                    <a16:creationId xmlns:a16="http://schemas.microsoft.com/office/drawing/2014/main" id="{4B77A30A-A15D-C4C9-C201-43EA0A22FBA7}"/>
                  </a:ext>
                </a:extLst>
              </p:cNvPr>
              <p:cNvPicPr/>
              <p:nvPr/>
            </p:nvPicPr>
            <p:blipFill>
              <a:blip r:embed="rId133"/>
              <a:stretch>
                <a:fillRect/>
              </a:stretch>
            </p:blipFill>
            <p:spPr>
              <a:xfrm>
                <a:off x="3896854" y="3768671"/>
                <a:ext cx="279720" cy="36216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64" name="墨迹 163">
                <a:extLst>
                  <a:ext uri="{FF2B5EF4-FFF2-40B4-BE49-F238E27FC236}">
                    <a16:creationId xmlns:a16="http://schemas.microsoft.com/office/drawing/2014/main" id="{981A76C7-A469-257A-AEE1-F70C6F102D90}"/>
                  </a:ext>
                </a:extLst>
              </p14:cNvPr>
              <p14:cNvContentPartPr/>
              <p14:nvPr/>
            </p14:nvContentPartPr>
            <p14:xfrm>
              <a:off x="1759688" y="2637568"/>
              <a:ext cx="389160" cy="385920"/>
            </p14:xfrm>
          </p:contentPart>
        </mc:Choice>
        <mc:Fallback xmlns="">
          <p:pic>
            <p:nvPicPr>
              <p:cNvPr id="164" name="墨迹 163">
                <a:extLst>
                  <a:ext uri="{FF2B5EF4-FFF2-40B4-BE49-F238E27FC236}">
                    <a16:creationId xmlns:a16="http://schemas.microsoft.com/office/drawing/2014/main" id="{981A76C7-A469-257A-AEE1-F70C6F102D90}"/>
                  </a:ext>
                </a:extLst>
              </p:cNvPr>
              <p:cNvPicPr/>
              <p:nvPr/>
            </p:nvPicPr>
            <p:blipFill>
              <a:blip r:embed="rId135"/>
              <a:stretch>
                <a:fillRect/>
              </a:stretch>
            </p:blipFill>
            <p:spPr>
              <a:xfrm>
                <a:off x="1669688" y="2457736"/>
                <a:ext cx="568800" cy="745225"/>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65" name="墨迹 164">
                <a:extLst>
                  <a:ext uri="{FF2B5EF4-FFF2-40B4-BE49-F238E27FC236}">
                    <a16:creationId xmlns:a16="http://schemas.microsoft.com/office/drawing/2014/main" id="{6BDF49C7-1E9E-FAE3-2348-F5F0D655A249}"/>
                  </a:ext>
                </a:extLst>
              </p14:cNvPr>
              <p14:cNvContentPartPr/>
              <p14:nvPr/>
            </p14:nvContentPartPr>
            <p14:xfrm>
              <a:off x="1738088" y="2963368"/>
              <a:ext cx="322200" cy="130680"/>
            </p14:xfrm>
          </p:contentPart>
        </mc:Choice>
        <mc:Fallback xmlns="">
          <p:pic>
            <p:nvPicPr>
              <p:cNvPr id="165" name="墨迹 164">
                <a:extLst>
                  <a:ext uri="{FF2B5EF4-FFF2-40B4-BE49-F238E27FC236}">
                    <a16:creationId xmlns:a16="http://schemas.microsoft.com/office/drawing/2014/main" id="{6BDF49C7-1E9E-FAE3-2348-F5F0D655A249}"/>
                  </a:ext>
                </a:extLst>
              </p:cNvPr>
              <p:cNvPicPr/>
              <p:nvPr/>
            </p:nvPicPr>
            <p:blipFill>
              <a:blip r:embed="rId137"/>
              <a:stretch>
                <a:fillRect/>
              </a:stretch>
            </p:blipFill>
            <p:spPr>
              <a:xfrm>
                <a:off x="1647987" y="2783368"/>
                <a:ext cx="502041" cy="49032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66" name="墨迹 165">
                <a:extLst>
                  <a:ext uri="{FF2B5EF4-FFF2-40B4-BE49-F238E27FC236}">
                    <a16:creationId xmlns:a16="http://schemas.microsoft.com/office/drawing/2014/main" id="{81FA1A6E-045D-D5C0-49B8-2BFD6FD037ED}"/>
                  </a:ext>
                </a:extLst>
              </p14:cNvPr>
              <p14:cNvContentPartPr/>
              <p14:nvPr/>
            </p14:nvContentPartPr>
            <p14:xfrm>
              <a:off x="1620368" y="3028528"/>
              <a:ext cx="419760" cy="215280"/>
            </p14:xfrm>
          </p:contentPart>
        </mc:Choice>
        <mc:Fallback xmlns="">
          <p:pic>
            <p:nvPicPr>
              <p:cNvPr id="166" name="墨迹 165">
                <a:extLst>
                  <a:ext uri="{FF2B5EF4-FFF2-40B4-BE49-F238E27FC236}">
                    <a16:creationId xmlns:a16="http://schemas.microsoft.com/office/drawing/2014/main" id="{81FA1A6E-045D-D5C0-49B8-2BFD6FD037ED}"/>
                  </a:ext>
                </a:extLst>
              </p:cNvPr>
              <p:cNvPicPr/>
              <p:nvPr/>
            </p:nvPicPr>
            <p:blipFill>
              <a:blip r:embed="rId139"/>
              <a:stretch>
                <a:fillRect/>
              </a:stretch>
            </p:blipFill>
            <p:spPr>
              <a:xfrm>
                <a:off x="1530368" y="2848528"/>
                <a:ext cx="599400" cy="57492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67" name="墨迹 166">
                <a:extLst>
                  <a:ext uri="{FF2B5EF4-FFF2-40B4-BE49-F238E27FC236}">
                    <a16:creationId xmlns:a16="http://schemas.microsoft.com/office/drawing/2014/main" id="{AF9729E5-FD3C-AAED-655C-33F1D119E551}"/>
                  </a:ext>
                </a:extLst>
              </p14:cNvPr>
              <p14:cNvContentPartPr/>
              <p14:nvPr/>
            </p14:nvContentPartPr>
            <p14:xfrm>
              <a:off x="1678328" y="3283408"/>
              <a:ext cx="349200" cy="70920"/>
            </p14:xfrm>
          </p:contentPart>
        </mc:Choice>
        <mc:Fallback xmlns="">
          <p:pic>
            <p:nvPicPr>
              <p:cNvPr id="167" name="墨迹 166">
                <a:extLst>
                  <a:ext uri="{FF2B5EF4-FFF2-40B4-BE49-F238E27FC236}">
                    <a16:creationId xmlns:a16="http://schemas.microsoft.com/office/drawing/2014/main" id="{AF9729E5-FD3C-AAED-655C-33F1D119E551}"/>
                  </a:ext>
                </a:extLst>
              </p:cNvPr>
              <p:cNvPicPr/>
              <p:nvPr/>
            </p:nvPicPr>
            <p:blipFill>
              <a:blip r:embed="rId141"/>
              <a:stretch>
                <a:fillRect/>
              </a:stretch>
            </p:blipFill>
            <p:spPr>
              <a:xfrm>
                <a:off x="1588328" y="3104317"/>
                <a:ext cx="528840" cy="428744"/>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68" name="墨迹 167">
                <a:extLst>
                  <a:ext uri="{FF2B5EF4-FFF2-40B4-BE49-F238E27FC236}">
                    <a16:creationId xmlns:a16="http://schemas.microsoft.com/office/drawing/2014/main" id="{ABD40317-A0D1-6637-FB6F-5225DBBE163B}"/>
                  </a:ext>
                </a:extLst>
              </p14:cNvPr>
              <p14:cNvContentPartPr/>
              <p14:nvPr/>
            </p14:nvContentPartPr>
            <p14:xfrm>
              <a:off x="1738088" y="3397888"/>
              <a:ext cx="320760" cy="141480"/>
            </p14:xfrm>
          </p:contentPart>
        </mc:Choice>
        <mc:Fallback xmlns="">
          <p:pic>
            <p:nvPicPr>
              <p:cNvPr id="168" name="墨迹 167">
                <a:extLst>
                  <a:ext uri="{FF2B5EF4-FFF2-40B4-BE49-F238E27FC236}">
                    <a16:creationId xmlns:a16="http://schemas.microsoft.com/office/drawing/2014/main" id="{ABD40317-A0D1-6637-FB6F-5225DBBE163B}"/>
                  </a:ext>
                </a:extLst>
              </p:cNvPr>
              <p:cNvPicPr/>
              <p:nvPr/>
            </p:nvPicPr>
            <p:blipFill>
              <a:blip r:embed="rId143"/>
              <a:stretch>
                <a:fillRect/>
              </a:stretch>
            </p:blipFill>
            <p:spPr>
              <a:xfrm>
                <a:off x="1648088" y="3217888"/>
                <a:ext cx="500400" cy="50112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69" name="墨迹 168">
                <a:extLst>
                  <a:ext uri="{FF2B5EF4-FFF2-40B4-BE49-F238E27FC236}">
                    <a16:creationId xmlns:a16="http://schemas.microsoft.com/office/drawing/2014/main" id="{9012A25A-1EB6-3472-FB0B-F28F7F0F941B}"/>
                  </a:ext>
                </a:extLst>
              </p14:cNvPr>
              <p14:cNvContentPartPr/>
              <p14:nvPr/>
            </p14:nvContentPartPr>
            <p14:xfrm>
              <a:off x="1732688" y="3570688"/>
              <a:ext cx="292320" cy="155520"/>
            </p14:xfrm>
          </p:contentPart>
        </mc:Choice>
        <mc:Fallback xmlns="">
          <p:pic>
            <p:nvPicPr>
              <p:cNvPr id="169" name="墨迹 168">
                <a:extLst>
                  <a:ext uri="{FF2B5EF4-FFF2-40B4-BE49-F238E27FC236}">
                    <a16:creationId xmlns:a16="http://schemas.microsoft.com/office/drawing/2014/main" id="{9012A25A-1EB6-3472-FB0B-F28F7F0F941B}"/>
                  </a:ext>
                </a:extLst>
              </p:cNvPr>
              <p:cNvPicPr/>
              <p:nvPr/>
            </p:nvPicPr>
            <p:blipFill>
              <a:blip r:embed="rId145"/>
              <a:stretch>
                <a:fillRect/>
              </a:stretch>
            </p:blipFill>
            <p:spPr>
              <a:xfrm>
                <a:off x="1642688" y="3390688"/>
                <a:ext cx="471960" cy="51516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70" name="墨迹 169">
                <a:extLst>
                  <a:ext uri="{FF2B5EF4-FFF2-40B4-BE49-F238E27FC236}">
                    <a16:creationId xmlns:a16="http://schemas.microsoft.com/office/drawing/2014/main" id="{2D96069E-5145-EC9F-BA1A-066D0435F241}"/>
                  </a:ext>
                </a:extLst>
              </p14:cNvPr>
              <p14:cNvContentPartPr/>
              <p14:nvPr/>
            </p14:nvContentPartPr>
            <p14:xfrm>
              <a:off x="1716488" y="3688408"/>
              <a:ext cx="361800" cy="178560"/>
            </p14:xfrm>
          </p:contentPart>
        </mc:Choice>
        <mc:Fallback xmlns="">
          <p:pic>
            <p:nvPicPr>
              <p:cNvPr id="170" name="墨迹 169">
                <a:extLst>
                  <a:ext uri="{FF2B5EF4-FFF2-40B4-BE49-F238E27FC236}">
                    <a16:creationId xmlns:a16="http://schemas.microsoft.com/office/drawing/2014/main" id="{2D96069E-5145-EC9F-BA1A-066D0435F241}"/>
                  </a:ext>
                </a:extLst>
              </p:cNvPr>
              <p:cNvPicPr/>
              <p:nvPr/>
            </p:nvPicPr>
            <p:blipFill>
              <a:blip r:embed="rId147"/>
              <a:stretch>
                <a:fillRect/>
              </a:stretch>
            </p:blipFill>
            <p:spPr>
              <a:xfrm>
                <a:off x="1626577" y="3508408"/>
                <a:ext cx="541261" cy="53820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71" name="墨迹 170">
                <a:extLst>
                  <a:ext uri="{FF2B5EF4-FFF2-40B4-BE49-F238E27FC236}">
                    <a16:creationId xmlns:a16="http://schemas.microsoft.com/office/drawing/2014/main" id="{E9F2C2E2-2A0A-CAA6-90A7-D259AF8108C6}"/>
                  </a:ext>
                </a:extLst>
              </p14:cNvPr>
              <p14:cNvContentPartPr/>
              <p14:nvPr/>
            </p14:nvContentPartPr>
            <p14:xfrm>
              <a:off x="1694528" y="3862288"/>
              <a:ext cx="389160" cy="302040"/>
            </p14:xfrm>
          </p:contentPart>
        </mc:Choice>
        <mc:Fallback xmlns="">
          <p:pic>
            <p:nvPicPr>
              <p:cNvPr id="171" name="墨迹 170">
                <a:extLst>
                  <a:ext uri="{FF2B5EF4-FFF2-40B4-BE49-F238E27FC236}">
                    <a16:creationId xmlns:a16="http://schemas.microsoft.com/office/drawing/2014/main" id="{E9F2C2E2-2A0A-CAA6-90A7-D259AF8108C6}"/>
                  </a:ext>
                </a:extLst>
              </p:cNvPr>
              <p:cNvPicPr/>
              <p:nvPr/>
            </p:nvPicPr>
            <p:blipFill>
              <a:blip r:embed="rId149"/>
              <a:stretch>
                <a:fillRect/>
              </a:stretch>
            </p:blipFill>
            <p:spPr>
              <a:xfrm>
                <a:off x="1604528" y="3682502"/>
                <a:ext cx="568800" cy="661252"/>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72" name="墨迹 171">
                <a:extLst>
                  <a:ext uri="{FF2B5EF4-FFF2-40B4-BE49-F238E27FC236}">
                    <a16:creationId xmlns:a16="http://schemas.microsoft.com/office/drawing/2014/main" id="{25B7C0FB-668F-8863-0189-65C4029A7350}"/>
                  </a:ext>
                </a:extLst>
              </p14:cNvPr>
              <p14:cNvContentPartPr/>
              <p14:nvPr/>
            </p14:nvContentPartPr>
            <p14:xfrm>
              <a:off x="1759688" y="4000888"/>
              <a:ext cx="364320" cy="271800"/>
            </p14:xfrm>
          </p:contentPart>
        </mc:Choice>
        <mc:Fallback xmlns="">
          <p:pic>
            <p:nvPicPr>
              <p:cNvPr id="172" name="墨迹 171">
                <a:extLst>
                  <a:ext uri="{FF2B5EF4-FFF2-40B4-BE49-F238E27FC236}">
                    <a16:creationId xmlns:a16="http://schemas.microsoft.com/office/drawing/2014/main" id="{25B7C0FB-668F-8863-0189-65C4029A7350}"/>
                  </a:ext>
                </a:extLst>
              </p:cNvPr>
              <p:cNvPicPr/>
              <p:nvPr/>
            </p:nvPicPr>
            <p:blipFill>
              <a:blip r:embed="rId151"/>
              <a:stretch>
                <a:fillRect/>
              </a:stretch>
            </p:blipFill>
            <p:spPr>
              <a:xfrm>
                <a:off x="1669688" y="3820888"/>
                <a:ext cx="543960" cy="63144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73" name="墨迹 172">
                <a:extLst>
                  <a:ext uri="{FF2B5EF4-FFF2-40B4-BE49-F238E27FC236}">
                    <a16:creationId xmlns:a16="http://schemas.microsoft.com/office/drawing/2014/main" id="{0EF28B52-42F8-44F0-EC29-F7A68081D6DA}"/>
                  </a:ext>
                </a:extLst>
              </p14:cNvPr>
              <p14:cNvContentPartPr/>
              <p14:nvPr/>
            </p14:nvContentPartPr>
            <p14:xfrm>
              <a:off x="1814048" y="4076488"/>
              <a:ext cx="348480" cy="288720"/>
            </p14:xfrm>
          </p:contentPart>
        </mc:Choice>
        <mc:Fallback xmlns="">
          <p:pic>
            <p:nvPicPr>
              <p:cNvPr id="173" name="墨迹 172">
                <a:extLst>
                  <a:ext uri="{FF2B5EF4-FFF2-40B4-BE49-F238E27FC236}">
                    <a16:creationId xmlns:a16="http://schemas.microsoft.com/office/drawing/2014/main" id="{0EF28B52-42F8-44F0-EC29-F7A68081D6DA}"/>
                  </a:ext>
                </a:extLst>
              </p:cNvPr>
              <p:cNvPicPr/>
              <p:nvPr/>
            </p:nvPicPr>
            <p:blipFill>
              <a:blip r:embed="rId153"/>
              <a:stretch>
                <a:fillRect/>
              </a:stretch>
            </p:blipFill>
            <p:spPr>
              <a:xfrm>
                <a:off x="1724048" y="3896712"/>
                <a:ext cx="528120" cy="647912"/>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74" name="墨迹 173">
                <a:extLst>
                  <a:ext uri="{FF2B5EF4-FFF2-40B4-BE49-F238E27FC236}">
                    <a16:creationId xmlns:a16="http://schemas.microsoft.com/office/drawing/2014/main" id="{BD52D26E-7B0E-FC62-420E-6BE7936F4C74}"/>
                  </a:ext>
                </a:extLst>
              </p14:cNvPr>
              <p14:cNvContentPartPr/>
              <p14:nvPr/>
            </p14:nvContentPartPr>
            <p14:xfrm>
              <a:off x="1911968" y="4179808"/>
              <a:ext cx="315360" cy="381240"/>
            </p14:xfrm>
          </p:contentPart>
        </mc:Choice>
        <mc:Fallback xmlns="">
          <p:pic>
            <p:nvPicPr>
              <p:cNvPr id="174" name="墨迹 173">
                <a:extLst>
                  <a:ext uri="{FF2B5EF4-FFF2-40B4-BE49-F238E27FC236}">
                    <a16:creationId xmlns:a16="http://schemas.microsoft.com/office/drawing/2014/main" id="{BD52D26E-7B0E-FC62-420E-6BE7936F4C74}"/>
                  </a:ext>
                </a:extLst>
              </p:cNvPr>
              <p:cNvPicPr/>
              <p:nvPr/>
            </p:nvPicPr>
            <p:blipFill>
              <a:blip r:embed="rId155"/>
              <a:stretch>
                <a:fillRect/>
              </a:stretch>
            </p:blipFill>
            <p:spPr>
              <a:xfrm>
                <a:off x="1822071" y="3999808"/>
                <a:ext cx="494795" cy="74088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75" name="墨迹 174">
                <a:extLst>
                  <a:ext uri="{FF2B5EF4-FFF2-40B4-BE49-F238E27FC236}">
                    <a16:creationId xmlns:a16="http://schemas.microsoft.com/office/drawing/2014/main" id="{20795A00-C3D1-AE83-E6E5-E3BC5589C6EC}"/>
                  </a:ext>
                </a:extLst>
              </p14:cNvPr>
              <p14:cNvContentPartPr/>
              <p14:nvPr/>
            </p14:nvContentPartPr>
            <p14:xfrm>
              <a:off x="2058488" y="4288888"/>
              <a:ext cx="255600" cy="470520"/>
            </p14:xfrm>
          </p:contentPart>
        </mc:Choice>
        <mc:Fallback xmlns="">
          <p:pic>
            <p:nvPicPr>
              <p:cNvPr id="175" name="墨迹 174">
                <a:extLst>
                  <a:ext uri="{FF2B5EF4-FFF2-40B4-BE49-F238E27FC236}">
                    <a16:creationId xmlns:a16="http://schemas.microsoft.com/office/drawing/2014/main" id="{20795A00-C3D1-AE83-E6E5-E3BC5589C6EC}"/>
                  </a:ext>
                </a:extLst>
              </p:cNvPr>
              <p:cNvPicPr/>
              <p:nvPr/>
            </p:nvPicPr>
            <p:blipFill>
              <a:blip r:embed="rId157"/>
              <a:stretch>
                <a:fillRect/>
              </a:stretch>
            </p:blipFill>
            <p:spPr>
              <a:xfrm>
                <a:off x="1968488" y="4108888"/>
                <a:ext cx="435240" cy="83016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76" name="墨迹 175">
                <a:extLst>
                  <a:ext uri="{FF2B5EF4-FFF2-40B4-BE49-F238E27FC236}">
                    <a16:creationId xmlns:a16="http://schemas.microsoft.com/office/drawing/2014/main" id="{A8A99760-FCEA-624B-9727-31D3A5FD0323}"/>
                  </a:ext>
                </a:extLst>
              </p14:cNvPr>
              <p14:cNvContentPartPr/>
              <p14:nvPr/>
            </p14:nvContentPartPr>
            <p14:xfrm>
              <a:off x="2248928" y="4562488"/>
              <a:ext cx="206640" cy="388440"/>
            </p14:xfrm>
          </p:contentPart>
        </mc:Choice>
        <mc:Fallback xmlns="">
          <p:pic>
            <p:nvPicPr>
              <p:cNvPr id="176" name="墨迹 175">
                <a:extLst>
                  <a:ext uri="{FF2B5EF4-FFF2-40B4-BE49-F238E27FC236}">
                    <a16:creationId xmlns:a16="http://schemas.microsoft.com/office/drawing/2014/main" id="{A8A99760-FCEA-624B-9727-31D3A5FD0323}"/>
                  </a:ext>
                </a:extLst>
              </p:cNvPr>
              <p:cNvPicPr/>
              <p:nvPr/>
            </p:nvPicPr>
            <p:blipFill>
              <a:blip r:embed="rId159"/>
              <a:stretch>
                <a:fillRect/>
              </a:stretch>
            </p:blipFill>
            <p:spPr>
              <a:xfrm>
                <a:off x="2158928" y="4382488"/>
                <a:ext cx="386280" cy="74808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77" name="墨迹 176">
                <a:extLst>
                  <a:ext uri="{FF2B5EF4-FFF2-40B4-BE49-F238E27FC236}">
                    <a16:creationId xmlns:a16="http://schemas.microsoft.com/office/drawing/2014/main" id="{9843CDDF-3229-D5C7-092F-46B2C1BA162D}"/>
                  </a:ext>
                </a:extLst>
              </p14:cNvPr>
              <p14:cNvContentPartPr/>
              <p14:nvPr/>
            </p14:nvContentPartPr>
            <p14:xfrm>
              <a:off x="2493368" y="4754368"/>
              <a:ext cx="136080" cy="406080"/>
            </p14:xfrm>
          </p:contentPart>
        </mc:Choice>
        <mc:Fallback xmlns="">
          <p:pic>
            <p:nvPicPr>
              <p:cNvPr id="177" name="墨迹 176">
                <a:extLst>
                  <a:ext uri="{FF2B5EF4-FFF2-40B4-BE49-F238E27FC236}">
                    <a16:creationId xmlns:a16="http://schemas.microsoft.com/office/drawing/2014/main" id="{9843CDDF-3229-D5C7-092F-46B2C1BA162D}"/>
                  </a:ext>
                </a:extLst>
              </p:cNvPr>
              <p:cNvPicPr/>
              <p:nvPr/>
            </p:nvPicPr>
            <p:blipFill>
              <a:blip r:embed="rId161"/>
              <a:stretch>
                <a:fillRect/>
              </a:stretch>
            </p:blipFill>
            <p:spPr>
              <a:xfrm>
                <a:off x="2403368" y="4574368"/>
                <a:ext cx="315720" cy="76572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78" name="墨迹 177">
                <a:extLst>
                  <a:ext uri="{FF2B5EF4-FFF2-40B4-BE49-F238E27FC236}">
                    <a16:creationId xmlns:a16="http://schemas.microsoft.com/office/drawing/2014/main" id="{068D262A-5993-8DCB-13EB-500AECE4379E}"/>
                  </a:ext>
                </a:extLst>
              </p14:cNvPr>
              <p14:cNvContentPartPr/>
              <p14:nvPr/>
            </p14:nvContentPartPr>
            <p14:xfrm>
              <a:off x="2699648" y="4756168"/>
              <a:ext cx="109080" cy="429480"/>
            </p14:xfrm>
          </p:contentPart>
        </mc:Choice>
        <mc:Fallback xmlns="">
          <p:pic>
            <p:nvPicPr>
              <p:cNvPr id="178" name="墨迹 177">
                <a:extLst>
                  <a:ext uri="{FF2B5EF4-FFF2-40B4-BE49-F238E27FC236}">
                    <a16:creationId xmlns:a16="http://schemas.microsoft.com/office/drawing/2014/main" id="{068D262A-5993-8DCB-13EB-500AECE4379E}"/>
                  </a:ext>
                </a:extLst>
              </p:cNvPr>
              <p:cNvPicPr/>
              <p:nvPr/>
            </p:nvPicPr>
            <p:blipFill>
              <a:blip r:embed="rId163"/>
              <a:stretch>
                <a:fillRect/>
              </a:stretch>
            </p:blipFill>
            <p:spPr>
              <a:xfrm>
                <a:off x="2609648" y="4576168"/>
                <a:ext cx="288720" cy="78912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79" name="墨迹 178">
                <a:extLst>
                  <a:ext uri="{FF2B5EF4-FFF2-40B4-BE49-F238E27FC236}">
                    <a16:creationId xmlns:a16="http://schemas.microsoft.com/office/drawing/2014/main" id="{29DE647D-0E5D-E02B-F2F8-B97D6E5B4382}"/>
                  </a:ext>
                </a:extLst>
              </p14:cNvPr>
              <p14:cNvContentPartPr/>
              <p14:nvPr/>
            </p14:nvContentPartPr>
            <p14:xfrm>
              <a:off x="2840768" y="4730608"/>
              <a:ext cx="284040" cy="515160"/>
            </p14:xfrm>
          </p:contentPart>
        </mc:Choice>
        <mc:Fallback xmlns="">
          <p:pic>
            <p:nvPicPr>
              <p:cNvPr id="179" name="墨迹 178">
                <a:extLst>
                  <a:ext uri="{FF2B5EF4-FFF2-40B4-BE49-F238E27FC236}">
                    <a16:creationId xmlns:a16="http://schemas.microsoft.com/office/drawing/2014/main" id="{29DE647D-0E5D-E02B-F2F8-B97D6E5B4382}"/>
                  </a:ext>
                </a:extLst>
              </p:cNvPr>
              <p:cNvPicPr/>
              <p:nvPr/>
            </p:nvPicPr>
            <p:blipFill>
              <a:blip r:embed="rId165"/>
              <a:stretch>
                <a:fillRect/>
              </a:stretch>
            </p:blipFill>
            <p:spPr>
              <a:xfrm>
                <a:off x="2750768" y="4550608"/>
                <a:ext cx="463680" cy="87480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80" name="墨迹 179">
                <a:extLst>
                  <a:ext uri="{FF2B5EF4-FFF2-40B4-BE49-F238E27FC236}">
                    <a16:creationId xmlns:a16="http://schemas.microsoft.com/office/drawing/2014/main" id="{59A7B244-6774-64A5-9351-1D33CE035573}"/>
                  </a:ext>
                </a:extLst>
              </p14:cNvPr>
              <p14:cNvContentPartPr/>
              <p14:nvPr/>
            </p14:nvContentPartPr>
            <p14:xfrm>
              <a:off x="3025448" y="4719808"/>
              <a:ext cx="271800" cy="601560"/>
            </p14:xfrm>
          </p:contentPart>
        </mc:Choice>
        <mc:Fallback xmlns="">
          <p:pic>
            <p:nvPicPr>
              <p:cNvPr id="180" name="墨迹 179">
                <a:extLst>
                  <a:ext uri="{FF2B5EF4-FFF2-40B4-BE49-F238E27FC236}">
                    <a16:creationId xmlns:a16="http://schemas.microsoft.com/office/drawing/2014/main" id="{59A7B244-6774-64A5-9351-1D33CE035573}"/>
                  </a:ext>
                </a:extLst>
              </p:cNvPr>
              <p:cNvPicPr/>
              <p:nvPr/>
            </p:nvPicPr>
            <p:blipFill>
              <a:blip r:embed="rId167"/>
              <a:stretch>
                <a:fillRect/>
              </a:stretch>
            </p:blipFill>
            <p:spPr>
              <a:xfrm>
                <a:off x="2935448" y="4539808"/>
                <a:ext cx="451440" cy="96120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81" name="墨迹 180">
                <a:extLst>
                  <a:ext uri="{FF2B5EF4-FFF2-40B4-BE49-F238E27FC236}">
                    <a16:creationId xmlns:a16="http://schemas.microsoft.com/office/drawing/2014/main" id="{73523B5A-C982-A267-74D1-EF093195557C}"/>
                  </a:ext>
                </a:extLst>
              </p14:cNvPr>
              <p14:cNvContentPartPr/>
              <p14:nvPr/>
            </p14:nvContentPartPr>
            <p14:xfrm>
              <a:off x="3226688" y="4793968"/>
              <a:ext cx="255600" cy="357120"/>
            </p14:xfrm>
          </p:contentPart>
        </mc:Choice>
        <mc:Fallback xmlns="">
          <p:pic>
            <p:nvPicPr>
              <p:cNvPr id="181" name="墨迹 180">
                <a:extLst>
                  <a:ext uri="{FF2B5EF4-FFF2-40B4-BE49-F238E27FC236}">
                    <a16:creationId xmlns:a16="http://schemas.microsoft.com/office/drawing/2014/main" id="{73523B5A-C982-A267-74D1-EF093195557C}"/>
                  </a:ext>
                </a:extLst>
              </p:cNvPr>
              <p:cNvPicPr/>
              <p:nvPr/>
            </p:nvPicPr>
            <p:blipFill>
              <a:blip r:embed="rId169"/>
              <a:stretch>
                <a:fillRect/>
              </a:stretch>
            </p:blipFill>
            <p:spPr>
              <a:xfrm>
                <a:off x="3136688" y="4613968"/>
                <a:ext cx="435240" cy="71676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82" name="墨迹 181">
                <a:extLst>
                  <a:ext uri="{FF2B5EF4-FFF2-40B4-BE49-F238E27FC236}">
                    <a16:creationId xmlns:a16="http://schemas.microsoft.com/office/drawing/2014/main" id="{7D82C8F2-2029-FCEC-C9F7-B96E7898D997}"/>
                  </a:ext>
                </a:extLst>
              </p14:cNvPr>
              <p14:cNvContentPartPr/>
              <p14:nvPr/>
            </p14:nvContentPartPr>
            <p14:xfrm>
              <a:off x="3400568" y="4848328"/>
              <a:ext cx="331560" cy="321480"/>
            </p14:xfrm>
          </p:contentPart>
        </mc:Choice>
        <mc:Fallback xmlns="">
          <p:pic>
            <p:nvPicPr>
              <p:cNvPr id="182" name="墨迹 181">
                <a:extLst>
                  <a:ext uri="{FF2B5EF4-FFF2-40B4-BE49-F238E27FC236}">
                    <a16:creationId xmlns:a16="http://schemas.microsoft.com/office/drawing/2014/main" id="{7D82C8F2-2029-FCEC-C9F7-B96E7898D997}"/>
                  </a:ext>
                </a:extLst>
              </p:cNvPr>
              <p:cNvPicPr/>
              <p:nvPr/>
            </p:nvPicPr>
            <p:blipFill>
              <a:blip r:embed="rId171"/>
              <a:stretch>
                <a:fillRect/>
              </a:stretch>
            </p:blipFill>
            <p:spPr>
              <a:xfrm>
                <a:off x="3310568" y="4668328"/>
                <a:ext cx="511200" cy="68112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83" name="墨迹 182">
                <a:extLst>
                  <a:ext uri="{FF2B5EF4-FFF2-40B4-BE49-F238E27FC236}">
                    <a16:creationId xmlns:a16="http://schemas.microsoft.com/office/drawing/2014/main" id="{9FFE2AD7-2431-7D34-C72D-9B2A85BAD0A9}"/>
                  </a:ext>
                </a:extLst>
              </p14:cNvPr>
              <p14:cNvContentPartPr/>
              <p14:nvPr/>
            </p14:nvContentPartPr>
            <p14:xfrm>
              <a:off x="3606848" y="4793968"/>
              <a:ext cx="332280" cy="285840"/>
            </p14:xfrm>
          </p:contentPart>
        </mc:Choice>
        <mc:Fallback xmlns="">
          <p:pic>
            <p:nvPicPr>
              <p:cNvPr id="183" name="墨迹 182">
                <a:extLst>
                  <a:ext uri="{FF2B5EF4-FFF2-40B4-BE49-F238E27FC236}">
                    <a16:creationId xmlns:a16="http://schemas.microsoft.com/office/drawing/2014/main" id="{9FFE2AD7-2431-7D34-C72D-9B2A85BAD0A9}"/>
                  </a:ext>
                </a:extLst>
              </p:cNvPr>
              <p:cNvPicPr/>
              <p:nvPr/>
            </p:nvPicPr>
            <p:blipFill>
              <a:blip r:embed="rId173"/>
              <a:stretch>
                <a:fillRect/>
              </a:stretch>
            </p:blipFill>
            <p:spPr>
              <a:xfrm>
                <a:off x="3516945" y="4613968"/>
                <a:ext cx="511726" cy="64548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84" name="墨迹 183">
                <a:extLst>
                  <a:ext uri="{FF2B5EF4-FFF2-40B4-BE49-F238E27FC236}">
                    <a16:creationId xmlns:a16="http://schemas.microsoft.com/office/drawing/2014/main" id="{87DAA51B-D668-D71E-8D7F-1DC215E343D0}"/>
                  </a:ext>
                </a:extLst>
              </p14:cNvPr>
              <p14:cNvContentPartPr/>
              <p14:nvPr/>
            </p14:nvContentPartPr>
            <p14:xfrm>
              <a:off x="3791528" y="4696408"/>
              <a:ext cx="327960" cy="272520"/>
            </p14:xfrm>
          </p:contentPart>
        </mc:Choice>
        <mc:Fallback xmlns="">
          <p:pic>
            <p:nvPicPr>
              <p:cNvPr id="184" name="墨迹 183">
                <a:extLst>
                  <a:ext uri="{FF2B5EF4-FFF2-40B4-BE49-F238E27FC236}">
                    <a16:creationId xmlns:a16="http://schemas.microsoft.com/office/drawing/2014/main" id="{87DAA51B-D668-D71E-8D7F-1DC215E343D0}"/>
                  </a:ext>
                </a:extLst>
              </p:cNvPr>
              <p:cNvPicPr/>
              <p:nvPr/>
            </p:nvPicPr>
            <p:blipFill>
              <a:blip r:embed="rId175"/>
              <a:stretch>
                <a:fillRect/>
              </a:stretch>
            </p:blipFill>
            <p:spPr>
              <a:xfrm>
                <a:off x="3701627" y="4516645"/>
                <a:ext cx="507403" cy="631686"/>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85" name="墨迹 184">
                <a:extLst>
                  <a:ext uri="{FF2B5EF4-FFF2-40B4-BE49-F238E27FC236}">
                    <a16:creationId xmlns:a16="http://schemas.microsoft.com/office/drawing/2014/main" id="{A8F1CBA9-F570-CE73-42AF-EBD27F00F663}"/>
                  </a:ext>
                </a:extLst>
              </p14:cNvPr>
              <p14:cNvContentPartPr/>
              <p14:nvPr/>
            </p14:nvContentPartPr>
            <p14:xfrm>
              <a:off x="3900248" y="4451968"/>
              <a:ext cx="434880" cy="324360"/>
            </p14:xfrm>
          </p:contentPart>
        </mc:Choice>
        <mc:Fallback xmlns="">
          <p:pic>
            <p:nvPicPr>
              <p:cNvPr id="185" name="墨迹 184">
                <a:extLst>
                  <a:ext uri="{FF2B5EF4-FFF2-40B4-BE49-F238E27FC236}">
                    <a16:creationId xmlns:a16="http://schemas.microsoft.com/office/drawing/2014/main" id="{A8F1CBA9-F570-CE73-42AF-EBD27F00F663}"/>
                  </a:ext>
                </a:extLst>
              </p:cNvPr>
              <p:cNvPicPr/>
              <p:nvPr/>
            </p:nvPicPr>
            <p:blipFill>
              <a:blip r:embed="rId177"/>
              <a:stretch>
                <a:fillRect/>
              </a:stretch>
            </p:blipFill>
            <p:spPr>
              <a:xfrm>
                <a:off x="3810248" y="4272168"/>
                <a:ext cx="614520" cy="683601"/>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86" name="墨迹 185">
                <a:extLst>
                  <a:ext uri="{FF2B5EF4-FFF2-40B4-BE49-F238E27FC236}">
                    <a16:creationId xmlns:a16="http://schemas.microsoft.com/office/drawing/2014/main" id="{391A76A1-CF81-8456-5AB3-581EC262336A}"/>
                  </a:ext>
                </a:extLst>
              </p14:cNvPr>
              <p14:cNvContentPartPr/>
              <p14:nvPr/>
            </p14:nvContentPartPr>
            <p14:xfrm>
              <a:off x="4101128" y="4337848"/>
              <a:ext cx="393120" cy="271440"/>
            </p14:xfrm>
          </p:contentPart>
        </mc:Choice>
        <mc:Fallback xmlns="">
          <p:pic>
            <p:nvPicPr>
              <p:cNvPr id="186" name="墨迹 185">
                <a:extLst>
                  <a:ext uri="{FF2B5EF4-FFF2-40B4-BE49-F238E27FC236}">
                    <a16:creationId xmlns:a16="http://schemas.microsoft.com/office/drawing/2014/main" id="{391A76A1-CF81-8456-5AB3-581EC262336A}"/>
                  </a:ext>
                </a:extLst>
              </p:cNvPr>
              <p:cNvPicPr/>
              <p:nvPr/>
            </p:nvPicPr>
            <p:blipFill>
              <a:blip r:embed="rId179"/>
              <a:stretch>
                <a:fillRect/>
              </a:stretch>
            </p:blipFill>
            <p:spPr>
              <a:xfrm>
                <a:off x="4011128" y="4157848"/>
                <a:ext cx="572760" cy="63108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87" name="墨迹 186">
                <a:extLst>
                  <a:ext uri="{FF2B5EF4-FFF2-40B4-BE49-F238E27FC236}">
                    <a16:creationId xmlns:a16="http://schemas.microsoft.com/office/drawing/2014/main" id="{D9842CF4-B8F5-EB47-2069-BA5F50F2186E}"/>
                  </a:ext>
                </a:extLst>
              </p14:cNvPr>
              <p14:cNvContentPartPr/>
              <p14:nvPr/>
            </p14:nvContentPartPr>
            <p14:xfrm>
              <a:off x="4280408" y="4218328"/>
              <a:ext cx="289440" cy="174960"/>
            </p14:xfrm>
          </p:contentPart>
        </mc:Choice>
        <mc:Fallback xmlns="">
          <p:pic>
            <p:nvPicPr>
              <p:cNvPr id="187" name="墨迹 186">
                <a:extLst>
                  <a:ext uri="{FF2B5EF4-FFF2-40B4-BE49-F238E27FC236}">
                    <a16:creationId xmlns:a16="http://schemas.microsoft.com/office/drawing/2014/main" id="{D9842CF4-B8F5-EB47-2069-BA5F50F2186E}"/>
                  </a:ext>
                </a:extLst>
              </p:cNvPr>
              <p:cNvPicPr/>
              <p:nvPr/>
            </p:nvPicPr>
            <p:blipFill>
              <a:blip r:embed="rId181"/>
              <a:stretch>
                <a:fillRect/>
              </a:stretch>
            </p:blipFill>
            <p:spPr>
              <a:xfrm>
                <a:off x="4190408" y="4038328"/>
                <a:ext cx="469080" cy="53460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88" name="墨迹 187">
                <a:extLst>
                  <a:ext uri="{FF2B5EF4-FFF2-40B4-BE49-F238E27FC236}">
                    <a16:creationId xmlns:a16="http://schemas.microsoft.com/office/drawing/2014/main" id="{D66F9039-FE4A-56E0-493F-97A70A4DAF75}"/>
                  </a:ext>
                </a:extLst>
              </p14:cNvPr>
              <p14:cNvContentPartPr/>
              <p14:nvPr/>
            </p14:nvContentPartPr>
            <p14:xfrm>
              <a:off x="4313168" y="4028248"/>
              <a:ext cx="334080" cy="78840"/>
            </p14:xfrm>
          </p:contentPart>
        </mc:Choice>
        <mc:Fallback xmlns="">
          <p:pic>
            <p:nvPicPr>
              <p:cNvPr id="188" name="墨迹 187">
                <a:extLst>
                  <a:ext uri="{FF2B5EF4-FFF2-40B4-BE49-F238E27FC236}">
                    <a16:creationId xmlns:a16="http://schemas.microsoft.com/office/drawing/2014/main" id="{D66F9039-FE4A-56E0-493F-97A70A4DAF75}"/>
                  </a:ext>
                </a:extLst>
              </p:cNvPr>
              <p:cNvPicPr/>
              <p:nvPr/>
            </p:nvPicPr>
            <p:blipFill>
              <a:blip r:embed="rId183"/>
              <a:stretch>
                <a:fillRect/>
              </a:stretch>
            </p:blipFill>
            <p:spPr>
              <a:xfrm>
                <a:off x="4223168" y="3849066"/>
                <a:ext cx="513720" cy="436845"/>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89" name="墨迹 188">
                <a:extLst>
                  <a:ext uri="{FF2B5EF4-FFF2-40B4-BE49-F238E27FC236}">
                    <a16:creationId xmlns:a16="http://schemas.microsoft.com/office/drawing/2014/main" id="{C80C5A64-8C91-E6E6-AD43-C289B16119DA}"/>
                  </a:ext>
                </a:extLst>
              </p14:cNvPr>
              <p14:cNvContentPartPr/>
              <p14:nvPr/>
            </p14:nvContentPartPr>
            <p14:xfrm>
              <a:off x="4318568" y="3702088"/>
              <a:ext cx="294840" cy="124560"/>
            </p14:xfrm>
          </p:contentPart>
        </mc:Choice>
        <mc:Fallback xmlns="">
          <p:pic>
            <p:nvPicPr>
              <p:cNvPr id="189" name="墨迹 188">
                <a:extLst>
                  <a:ext uri="{FF2B5EF4-FFF2-40B4-BE49-F238E27FC236}">
                    <a16:creationId xmlns:a16="http://schemas.microsoft.com/office/drawing/2014/main" id="{C80C5A64-8C91-E6E6-AD43-C289B16119DA}"/>
                  </a:ext>
                </a:extLst>
              </p:cNvPr>
              <p:cNvPicPr/>
              <p:nvPr/>
            </p:nvPicPr>
            <p:blipFill>
              <a:blip r:embed="rId185"/>
              <a:stretch>
                <a:fillRect/>
              </a:stretch>
            </p:blipFill>
            <p:spPr>
              <a:xfrm>
                <a:off x="4228568" y="3522088"/>
                <a:ext cx="474480" cy="48420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90" name="墨迹 189">
                <a:extLst>
                  <a:ext uri="{FF2B5EF4-FFF2-40B4-BE49-F238E27FC236}">
                    <a16:creationId xmlns:a16="http://schemas.microsoft.com/office/drawing/2014/main" id="{623DD731-5F3E-F467-8DD6-1D4945CC2B0A}"/>
                  </a:ext>
                </a:extLst>
              </p14:cNvPr>
              <p14:cNvContentPartPr/>
              <p14:nvPr/>
            </p14:nvContentPartPr>
            <p14:xfrm>
              <a:off x="4367168" y="3354688"/>
              <a:ext cx="320760" cy="261720"/>
            </p14:xfrm>
          </p:contentPart>
        </mc:Choice>
        <mc:Fallback xmlns="">
          <p:pic>
            <p:nvPicPr>
              <p:cNvPr id="190" name="墨迹 189">
                <a:extLst>
                  <a:ext uri="{FF2B5EF4-FFF2-40B4-BE49-F238E27FC236}">
                    <a16:creationId xmlns:a16="http://schemas.microsoft.com/office/drawing/2014/main" id="{623DD731-5F3E-F467-8DD6-1D4945CC2B0A}"/>
                  </a:ext>
                </a:extLst>
              </p:cNvPr>
              <p:cNvPicPr/>
              <p:nvPr/>
            </p:nvPicPr>
            <p:blipFill>
              <a:blip r:embed="rId187"/>
              <a:stretch>
                <a:fillRect/>
              </a:stretch>
            </p:blipFill>
            <p:spPr>
              <a:xfrm>
                <a:off x="4277168" y="3174688"/>
                <a:ext cx="500400" cy="62136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91" name="墨迹 190">
                <a:extLst>
                  <a:ext uri="{FF2B5EF4-FFF2-40B4-BE49-F238E27FC236}">
                    <a16:creationId xmlns:a16="http://schemas.microsoft.com/office/drawing/2014/main" id="{A9AE4470-A0B0-74EB-9C66-2D8F2ACB5633}"/>
                  </a:ext>
                </a:extLst>
              </p14:cNvPr>
              <p14:cNvContentPartPr/>
              <p14:nvPr/>
            </p14:nvContentPartPr>
            <p14:xfrm>
              <a:off x="4340168" y="3099448"/>
              <a:ext cx="267840" cy="380520"/>
            </p14:xfrm>
          </p:contentPart>
        </mc:Choice>
        <mc:Fallback xmlns="">
          <p:pic>
            <p:nvPicPr>
              <p:cNvPr id="191" name="墨迹 190">
                <a:extLst>
                  <a:ext uri="{FF2B5EF4-FFF2-40B4-BE49-F238E27FC236}">
                    <a16:creationId xmlns:a16="http://schemas.microsoft.com/office/drawing/2014/main" id="{A9AE4470-A0B0-74EB-9C66-2D8F2ACB5633}"/>
                  </a:ext>
                </a:extLst>
              </p:cNvPr>
              <p:cNvPicPr/>
              <p:nvPr/>
            </p:nvPicPr>
            <p:blipFill>
              <a:blip r:embed="rId189"/>
              <a:stretch>
                <a:fillRect/>
              </a:stretch>
            </p:blipFill>
            <p:spPr>
              <a:xfrm>
                <a:off x="4250168" y="2919448"/>
                <a:ext cx="447480" cy="74016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92" name="墨迹 191">
                <a:extLst>
                  <a:ext uri="{FF2B5EF4-FFF2-40B4-BE49-F238E27FC236}">
                    <a16:creationId xmlns:a16="http://schemas.microsoft.com/office/drawing/2014/main" id="{26669A40-BCBC-18C7-10C9-D2873E35808D}"/>
                  </a:ext>
                </a:extLst>
              </p14:cNvPr>
              <p14:cNvContentPartPr/>
              <p14:nvPr/>
            </p14:nvContentPartPr>
            <p14:xfrm>
              <a:off x="4253408" y="2821168"/>
              <a:ext cx="244800" cy="419760"/>
            </p14:xfrm>
          </p:contentPart>
        </mc:Choice>
        <mc:Fallback xmlns="">
          <p:pic>
            <p:nvPicPr>
              <p:cNvPr id="192" name="墨迹 191">
                <a:extLst>
                  <a:ext uri="{FF2B5EF4-FFF2-40B4-BE49-F238E27FC236}">
                    <a16:creationId xmlns:a16="http://schemas.microsoft.com/office/drawing/2014/main" id="{26669A40-BCBC-18C7-10C9-D2873E35808D}"/>
                  </a:ext>
                </a:extLst>
              </p:cNvPr>
              <p:cNvPicPr/>
              <p:nvPr/>
            </p:nvPicPr>
            <p:blipFill>
              <a:blip r:embed="rId191"/>
              <a:stretch>
                <a:fillRect/>
              </a:stretch>
            </p:blipFill>
            <p:spPr>
              <a:xfrm>
                <a:off x="4163408" y="2641168"/>
                <a:ext cx="424440" cy="77940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93" name="墨迹 192">
                <a:extLst>
                  <a:ext uri="{FF2B5EF4-FFF2-40B4-BE49-F238E27FC236}">
                    <a16:creationId xmlns:a16="http://schemas.microsoft.com/office/drawing/2014/main" id="{0E7BA0FF-2BE0-7351-3E33-2B1F485BDD32}"/>
                  </a:ext>
                </a:extLst>
              </p14:cNvPr>
              <p14:cNvContentPartPr/>
              <p14:nvPr/>
            </p14:nvContentPartPr>
            <p14:xfrm>
              <a:off x="4182488" y="2615968"/>
              <a:ext cx="139320" cy="434880"/>
            </p14:xfrm>
          </p:contentPart>
        </mc:Choice>
        <mc:Fallback xmlns="">
          <p:pic>
            <p:nvPicPr>
              <p:cNvPr id="193" name="墨迹 192">
                <a:extLst>
                  <a:ext uri="{FF2B5EF4-FFF2-40B4-BE49-F238E27FC236}">
                    <a16:creationId xmlns:a16="http://schemas.microsoft.com/office/drawing/2014/main" id="{0E7BA0FF-2BE0-7351-3E33-2B1F485BDD32}"/>
                  </a:ext>
                </a:extLst>
              </p:cNvPr>
              <p:cNvPicPr/>
              <p:nvPr/>
            </p:nvPicPr>
            <p:blipFill>
              <a:blip r:embed="rId193"/>
              <a:stretch>
                <a:fillRect/>
              </a:stretch>
            </p:blipFill>
            <p:spPr>
              <a:xfrm>
                <a:off x="4092488" y="2435968"/>
                <a:ext cx="318960" cy="79452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94" name="墨迹 193">
                <a:extLst>
                  <a:ext uri="{FF2B5EF4-FFF2-40B4-BE49-F238E27FC236}">
                    <a16:creationId xmlns:a16="http://schemas.microsoft.com/office/drawing/2014/main" id="{BEE23223-DC5B-4968-8366-F70F25BCB11F}"/>
                  </a:ext>
                </a:extLst>
              </p14:cNvPr>
              <p14:cNvContentPartPr/>
              <p14:nvPr/>
            </p14:nvContentPartPr>
            <p14:xfrm>
              <a:off x="4052168" y="2452888"/>
              <a:ext cx="125280" cy="462240"/>
            </p14:xfrm>
          </p:contentPart>
        </mc:Choice>
        <mc:Fallback xmlns="">
          <p:pic>
            <p:nvPicPr>
              <p:cNvPr id="194" name="墨迹 193">
                <a:extLst>
                  <a:ext uri="{FF2B5EF4-FFF2-40B4-BE49-F238E27FC236}">
                    <a16:creationId xmlns:a16="http://schemas.microsoft.com/office/drawing/2014/main" id="{BEE23223-DC5B-4968-8366-F70F25BCB11F}"/>
                  </a:ext>
                </a:extLst>
              </p:cNvPr>
              <p:cNvPicPr/>
              <p:nvPr/>
            </p:nvPicPr>
            <p:blipFill>
              <a:blip r:embed="rId195"/>
              <a:stretch>
                <a:fillRect/>
              </a:stretch>
            </p:blipFill>
            <p:spPr>
              <a:xfrm>
                <a:off x="3962168" y="2272888"/>
                <a:ext cx="304920" cy="82188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95" name="墨迹 194">
                <a:extLst>
                  <a:ext uri="{FF2B5EF4-FFF2-40B4-BE49-F238E27FC236}">
                    <a16:creationId xmlns:a16="http://schemas.microsoft.com/office/drawing/2014/main" id="{C54FC397-2E42-58A7-7CEA-38F9213FDD3A}"/>
                  </a:ext>
                </a:extLst>
              </p14:cNvPr>
              <p14:cNvContentPartPr/>
              <p14:nvPr/>
            </p14:nvContentPartPr>
            <p14:xfrm>
              <a:off x="3851288" y="2360368"/>
              <a:ext cx="69120" cy="391320"/>
            </p14:xfrm>
          </p:contentPart>
        </mc:Choice>
        <mc:Fallback xmlns="">
          <p:pic>
            <p:nvPicPr>
              <p:cNvPr id="195" name="墨迹 194">
                <a:extLst>
                  <a:ext uri="{FF2B5EF4-FFF2-40B4-BE49-F238E27FC236}">
                    <a16:creationId xmlns:a16="http://schemas.microsoft.com/office/drawing/2014/main" id="{C54FC397-2E42-58A7-7CEA-38F9213FDD3A}"/>
                  </a:ext>
                </a:extLst>
              </p:cNvPr>
              <p:cNvPicPr/>
              <p:nvPr/>
            </p:nvPicPr>
            <p:blipFill>
              <a:blip r:embed="rId197"/>
              <a:stretch>
                <a:fillRect/>
              </a:stretch>
            </p:blipFill>
            <p:spPr>
              <a:xfrm>
                <a:off x="3761754" y="2180368"/>
                <a:ext cx="247829" cy="75096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96" name="墨迹 195">
                <a:extLst>
                  <a:ext uri="{FF2B5EF4-FFF2-40B4-BE49-F238E27FC236}">
                    <a16:creationId xmlns:a16="http://schemas.microsoft.com/office/drawing/2014/main" id="{60BEDE51-D3DC-8797-4BC7-BC71E32F98ED}"/>
                  </a:ext>
                </a:extLst>
              </p14:cNvPr>
              <p14:cNvContentPartPr/>
              <p14:nvPr/>
            </p14:nvContentPartPr>
            <p14:xfrm>
              <a:off x="3672008" y="2181088"/>
              <a:ext cx="75960" cy="478440"/>
            </p14:xfrm>
          </p:contentPart>
        </mc:Choice>
        <mc:Fallback xmlns="">
          <p:pic>
            <p:nvPicPr>
              <p:cNvPr id="196" name="墨迹 195">
                <a:extLst>
                  <a:ext uri="{FF2B5EF4-FFF2-40B4-BE49-F238E27FC236}">
                    <a16:creationId xmlns:a16="http://schemas.microsoft.com/office/drawing/2014/main" id="{60BEDE51-D3DC-8797-4BC7-BC71E32F98ED}"/>
                  </a:ext>
                </a:extLst>
              </p:cNvPr>
              <p:cNvPicPr/>
              <p:nvPr/>
            </p:nvPicPr>
            <p:blipFill>
              <a:blip r:embed="rId199"/>
              <a:stretch>
                <a:fillRect/>
              </a:stretch>
            </p:blipFill>
            <p:spPr>
              <a:xfrm>
                <a:off x="3582008" y="2001088"/>
                <a:ext cx="255600" cy="83808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97" name="墨迹 196">
                <a:extLst>
                  <a:ext uri="{FF2B5EF4-FFF2-40B4-BE49-F238E27FC236}">
                    <a16:creationId xmlns:a16="http://schemas.microsoft.com/office/drawing/2014/main" id="{E93FF90D-A42D-8C8F-6FF3-9A02D2A34E01}"/>
                  </a:ext>
                </a:extLst>
              </p14:cNvPr>
              <p14:cNvContentPartPr/>
              <p14:nvPr/>
            </p14:nvContentPartPr>
            <p14:xfrm>
              <a:off x="3454568" y="2067328"/>
              <a:ext cx="86760" cy="478440"/>
            </p14:xfrm>
          </p:contentPart>
        </mc:Choice>
        <mc:Fallback xmlns="">
          <p:pic>
            <p:nvPicPr>
              <p:cNvPr id="197" name="墨迹 196">
                <a:extLst>
                  <a:ext uri="{FF2B5EF4-FFF2-40B4-BE49-F238E27FC236}">
                    <a16:creationId xmlns:a16="http://schemas.microsoft.com/office/drawing/2014/main" id="{E93FF90D-A42D-8C8F-6FF3-9A02D2A34E01}"/>
                  </a:ext>
                </a:extLst>
              </p:cNvPr>
              <p:cNvPicPr/>
              <p:nvPr/>
            </p:nvPicPr>
            <p:blipFill>
              <a:blip r:embed="rId201"/>
              <a:stretch>
                <a:fillRect/>
              </a:stretch>
            </p:blipFill>
            <p:spPr>
              <a:xfrm>
                <a:off x="3364568" y="1887328"/>
                <a:ext cx="266400" cy="83808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98" name="墨迹 197">
                <a:extLst>
                  <a:ext uri="{FF2B5EF4-FFF2-40B4-BE49-F238E27FC236}">
                    <a16:creationId xmlns:a16="http://schemas.microsoft.com/office/drawing/2014/main" id="{1E6F12A8-D338-0B02-546C-07BD7D9D7BD9}"/>
                  </a:ext>
                </a:extLst>
              </p14:cNvPr>
              <p14:cNvContentPartPr/>
              <p14:nvPr/>
            </p14:nvContentPartPr>
            <p14:xfrm>
              <a:off x="3291848" y="2088928"/>
              <a:ext cx="126360" cy="418680"/>
            </p14:xfrm>
          </p:contentPart>
        </mc:Choice>
        <mc:Fallback xmlns="">
          <p:pic>
            <p:nvPicPr>
              <p:cNvPr id="198" name="墨迹 197">
                <a:extLst>
                  <a:ext uri="{FF2B5EF4-FFF2-40B4-BE49-F238E27FC236}">
                    <a16:creationId xmlns:a16="http://schemas.microsoft.com/office/drawing/2014/main" id="{1E6F12A8-D338-0B02-546C-07BD7D9D7BD9}"/>
                  </a:ext>
                </a:extLst>
              </p:cNvPr>
              <p:cNvPicPr/>
              <p:nvPr/>
            </p:nvPicPr>
            <p:blipFill>
              <a:blip r:embed="rId203"/>
              <a:stretch>
                <a:fillRect/>
              </a:stretch>
            </p:blipFill>
            <p:spPr>
              <a:xfrm>
                <a:off x="3201848" y="1908928"/>
                <a:ext cx="306000" cy="77832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99" name="墨迹 198">
                <a:extLst>
                  <a:ext uri="{FF2B5EF4-FFF2-40B4-BE49-F238E27FC236}">
                    <a16:creationId xmlns:a16="http://schemas.microsoft.com/office/drawing/2014/main" id="{E1C8F600-196F-47D3-50A2-566EEE3BC8EE}"/>
                  </a:ext>
                </a:extLst>
              </p14:cNvPr>
              <p14:cNvContentPartPr/>
              <p14:nvPr/>
            </p14:nvContentPartPr>
            <p14:xfrm>
              <a:off x="3052808" y="2159488"/>
              <a:ext cx="206640" cy="407880"/>
            </p14:xfrm>
          </p:contentPart>
        </mc:Choice>
        <mc:Fallback xmlns="">
          <p:pic>
            <p:nvPicPr>
              <p:cNvPr id="199" name="墨迹 198">
                <a:extLst>
                  <a:ext uri="{FF2B5EF4-FFF2-40B4-BE49-F238E27FC236}">
                    <a16:creationId xmlns:a16="http://schemas.microsoft.com/office/drawing/2014/main" id="{E1C8F600-196F-47D3-50A2-566EEE3BC8EE}"/>
                  </a:ext>
                </a:extLst>
              </p:cNvPr>
              <p:cNvPicPr/>
              <p:nvPr/>
            </p:nvPicPr>
            <p:blipFill>
              <a:blip r:embed="rId205"/>
              <a:stretch>
                <a:fillRect/>
              </a:stretch>
            </p:blipFill>
            <p:spPr>
              <a:xfrm>
                <a:off x="2962965" y="1979329"/>
                <a:ext cx="385968" cy="767838"/>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200" name="墨迹 199">
                <a:extLst>
                  <a:ext uri="{FF2B5EF4-FFF2-40B4-BE49-F238E27FC236}">
                    <a16:creationId xmlns:a16="http://schemas.microsoft.com/office/drawing/2014/main" id="{6FCC58DB-FCEB-0017-55BC-F24E19D95DD9}"/>
                  </a:ext>
                </a:extLst>
              </p14:cNvPr>
              <p14:cNvContentPartPr/>
              <p14:nvPr/>
            </p14:nvContentPartPr>
            <p14:xfrm>
              <a:off x="2802968" y="2127088"/>
              <a:ext cx="239400" cy="391320"/>
            </p14:xfrm>
          </p:contentPart>
        </mc:Choice>
        <mc:Fallback xmlns="">
          <p:pic>
            <p:nvPicPr>
              <p:cNvPr id="200" name="墨迹 199">
                <a:extLst>
                  <a:ext uri="{FF2B5EF4-FFF2-40B4-BE49-F238E27FC236}">
                    <a16:creationId xmlns:a16="http://schemas.microsoft.com/office/drawing/2014/main" id="{6FCC58DB-FCEB-0017-55BC-F24E19D95DD9}"/>
                  </a:ext>
                </a:extLst>
              </p:cNvPr>
              <p:cNvPicPr/>
              <p:nvPr/>
            </p:nvPicPr>
            <p:blipFill>
              <a:blip r:embed="rId207"/>
              <a:stretch>
                <a:fillRect/>
              </a:stretch>
            </p:blipFill>
            <p:spPr>
              <a:xfrm>
                <a:off x="2712968" y="1947088"/>
                <a:ext cx="419040" cy="75096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201" name="墨迹 200">
                <a:extLst>
                  <a:ext uri="{FF2B5EF4-FFF2-40B4-BE49-F238E27FC236}">
                    <a16:creationId xmlns:a16="http://schemas.microsoft.com/office/drawing/2014/main" id="{E995B394-B6D1-3D96-18E6-DE8F52E9A61D}"/>
                  </a:ext>
                </a:extLst>
              </p14:cNvPr>
              <p14:cNvContentPartPr/>
              <p14:nvPr/>
            </p14:nvContentPartPr>
            <p14:xfrm>
              <a:off x="2558528" y="2175688"/>
              <a:ext cx="314280" cy="325800"/>
            </p14:xfrm>
          </p:contentPart>
        </mc:Choice>
        <mc:Fallback xmlns="">
          <p:pic>
            <p:nvPicPr>
              <p:cNvPr id="201" name="墨迹 200">
                <a:extLst>
                  <a:ext uri="{FF2B5EF4-FFF2-40B4-BE49-F238E27FC236}">
                    <a16:creationId xmlns:a16="http://schemas.microsoft.com/office/drawing/2014/main" id="{E995B394-B6D1-3D96-18E6-DE8F52E9A61D}"/>
                  </a:ext>
                </a:extLst>
              </p:cNvPr>
              <p:cNvPicPr/>
              <p:nvPr/>
            </p:nvPicPr>
            <p:blipFill>
              <a:blip r:embed="rId209"/>
              <a:stretch>
                <a:fillRect/>
              </a:stretch>
            </p:blipFill>
            <p:spPr>
              <a:xfrm>
                <a:off x="2468528" y="1995688"/>
                <a:ext cx="493920" cy="68544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202" name="墨迹 201">
                <a:extLst>
                  <a:ext uri="{FF2B5EF4-FFF2-40B4-BE49-F238E27FC236}">
                    <a16:creationId xmlns:a16="http://schemas.microsoft.com/office/drawing/2014/main" id="{1B2DDDC9-B3EA-8263-EE8A-E33A3E94A298}"/>
                  </a:ext>
                </a:extLst>
              </p14:cNvPr>
              <p14:cNvContentPartPr/>
              <p14:nvPr/>
            </p14:nvContentPartPr>
            <p14:xfrm>
              <a:off x="2357288" y="2262088"/>
              <a:ext cx="271800" cy="212760"/>
            </p14:xfrm>
          </p:contentPart>
        </mc:Choice>
        <mc:Fallback xmlns="">
          <p:pic>
            <p:nvPicPr>
              <p:cNvPr id="202" name="墨迹 201">
                <a:extLst>
                  <a:ext uri="{FF2B5EF4-FFF2-40B4-BE49-F238E27FC236}">
                    <a16:creationId xmlns:a16="http://schemas.microsoft.com/office/drawing/2014/main" id="{1B2DDDC9-B3EA-8263-EE8A-E33A3E94A298}"/>
                  </a:ext>
                </a:extLst>
              </p:cNvPr>
              <p:cNvPicPr/>
              <p:nvPr/>
            </p:nvPicPr>
            <p:blipFill>
              <a:blip r:embed="rId211"/>
              <a:stretch>
                <a:fillRect/>
              </a:stretch>
            </p:blipFill>
            <p:spPr>
              <a:xfrm>
                <a:off x="2267288" y="2082088"/>
                <a:ext cx="451440" cy="57240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203" name="墨迹 202">
                <a:extLst>
                  <a:ext uri="{FF2B5EF4-FFF2-40B4-BE49-F238E27FC236}">
                    <a16:creationId xmlns:a16="http://schemas.microsoft.com/office/drawing/2014/main" id="{29564FE0-43EC-F43F-C9A8-65EF8939D1C7}"/>
                  </a:ext>
                </a:extLst>
              </p14:cNvPr>
              <p14:cNvContentPartPr/>
              <p14:nvPr/>
            </p14:nvContentPartPr>
            <p14:xfrm>
              <a:off x="2314088" y="2311768"/>
              <a:ext cx="304560" cy="250200"/>
            </p14:xfrm>
          </p:contentPart>
        </mc:Choice>
        <mc:Fallback xmlns="">
          <p:pic>
            <p:nvPicPr>
              <p:cNvPr id="203" name="墨迹 202">
                <a:extLst>
                  <a:ext uri="{FF2B5EF4-FFF2-40B4-BE49-F238E27FC236}">
                    <a16:creationId xmlns:a16="http://schemas.microsoft.com/office/drawing/2014/main" id="{29564FE0-43EC-F43F-C9A8-65EF8939D1C7}"/>
                  </a:ext>
                </a:extLst>
              </p:cNvPr>
              <p:cNvPicPr/>
              <p:nvPr/>
            </p:nvPicPr>
            <p:blipFill>
              <a:blip r:embed="rId213"/>
              <a:stretch>
                <a:fillRect/>
              </a:stretch>
            </p:blipFill>
            <p:spPr>
              <a:xfrm>
                <a:off x="2224088" y="2131768"/>
                <a:ext cx="484200" cy="60984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204" name="墨迹 203">
                <a:extLst>
                  <a:ext uri="{FF2B5EF4-FFF2-40B4-BE49-F238E27FC236}">
                    <a16:creationId xmlns:a16="http://schemas.microsoft.com/office/drawing/2014/main" id="{1F78EA15-646A-2BFB-1FC6-093B7A79D001}"/>
                  </a:ext>
                </a:extLst>
              </p14:cNvPr>
              <p14:cNvContentPartPr/>
              <p14:nvPr/>
            </p14:nvContentPartPr>
            <p14:xfrm>
              <a:off x="2102048" y="2360368"/>
              <a:ext cx="397080" cy="320760"/>
            </p14:xfrm>
          </p:contentPart>
        </mc:Choice>
        <mc:Fallback xmlns="">
          <p:pic>
            <p:nvPicPr>
              <p:cNvPr id="204" name="墨迹 203">
                <a:extLst>
                  <a:ext uri="{FF2B5EF4-FFF2-40B4-BE49-F238E27FC236}">
                    <a16:creationId xmlns:a16="http://schemas.microsoft.com/office/drawing/2014/main" id="{1F78EA15-646A-2BFB-1FC6-093B7A79D001}"/>
                  </a:ext>
                </a:extLst>
              </p:cNvPr>
              <p:cNvPicPr/>
              <p:nvPr/>
            </p:nvPicPr>
            <p:blipFill>
              <a:blip r:embed="rId215"/>
              <a:stretch>
                <a:fillRect/>
              </a:stretch>
            </p:blipFill>
            <p:spPr>
              <a:xfrm>
                <a:off x="2011966" y="2180368"/>
                <a:ext cx="576883" cy="68040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205" name="墨迹 204">
                <a:extLst>
                  <a:ext uri="{FF2B5EF4-FFF2-40B4-BE49-F238E27FC236}">
                    <a16:creationId xmlns:a16="http://schemas.microsoft.com/office/drawing/2014/main" id="{A7713F9B-BB97-7C6D-5BDF-21D32580AA04}"/>
                  </a:ext>
                </a:extLst>
              </p14:cNvPr>
              <p14:cNvContentPartPr/>
              <p14:nvPr/>
            </p14:nvContentPartPr>
            <p14:xfrm>
              <a:off x="1884968" y="2602648"/>
              <a:ext cx="369720" cy="122400"/>
            </p14:xfrm>
          </p:contentPart>
        </mc:Choice>
        <mc:Fallback xmlns="">
          <p:pic>
            <p:nvPicPr>
              <p:cNvPr id="205" name="墨迹 204">
                <a:extLst>
                  <a:ext uri="{FF2B5EF4-FFF2-40B4-BE49-F238E27FC236}">
                    <a16:creationId xmlns:a16="http://schemas.microsoft.com/office/drawing/2014/main" id="{A7713F9B-BB97-7C6D-5BDF-21D32580AA04}"/>
                  </a:ext>
                </a:extLst>
              </p:cNvPr>
              <p:cNvPicPr/>
              <p:nvPr/>
            </p:nvPicPr>
            <p:blipFill>
              <a:blip r:embed="rId217"/>
              <a:stretch>
                <a:fillRect/>
              </a:stretch>
            </p:blipFill>
            <p:spPr>
              <a:xfrm>
                <a:off x="1794968" y="2422648"/>
                <a:ext cx="549360" cy="48204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206" name="墨迹 205">
                <a:extLst>
                  <a:ext uri="{FF2B5EF4-FFF2-40B4-BE49-F238E27FC236}">
                    <a16:creationId xmlns:a16="http://schemas.microsoft.com/office/drawing/2014/main" id="{259F2870-AE01-D137-99FD-4640990EB63A}"/>
                  </a:ext>
                </a:extLst>
              </p14:cNvPr>
              <p14:cNvContentPartPr/>
              <p14:nvPr/>
            </p14:nvContentPartPr>
            <p14:xfrm>
              <a:off x="1738088" y="2735488"/>
              <a:ext cx="315360" cy="98280"/>
            </p14:xfrm>
          </p:contentPart>
        </mc:Choice>
        <mc:Fallback xmlns="">
          <p:pic>
            <p:nvPicPr>
              <p:cNvPr id="206" name="墨迹 205">
                <a:extLst>
                  <a:ext uri="{FF2B5EF4-FFF2-40B4-BE49-F238E27FC236}">
                    <a16:creationId xmlns:a16="http://schemas.microsoft.com/office/drawing/2014/main" id="{259F2870-AE01-D137-99FD-4640990EB63A}"/>
                  </a:ext>
                </a:extLst>
              </p:cNvPr>
              <p:cNvPicPr/>
              <p:nvPr/>
            </p:nvPicPr>
            <p:blipFill>
              <a:blip r:embed="rId219"/>
              <a:stretch>
                <a:fillRect/>
              </a:stretch>
            </p:blipFill>
            <p:spPr>
              <a:xfrm>
                <a:off x="1648088" y="2555488"/>
                <a:ext cx="495000" cy="45792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207" name="墨迹 206">
                <a:extLst>
                  <a:ext uri="{FF2B5EF4-FFF2-40B4-BE49-F238E27FC236}">
                    <a16:creationId xmlns:a16="http://schemas.microsoft.com/office/drawing/2014/main" id="{29A07F5C-3B6F-A2A5-3921-C8294BD16E5F}"/>
                  </a:ext>
                </a:extLst>
              </p14:cNvPr>
              <p14:cNvContentPartPr/>
              <p14:nvPr/>
            </p14:nvContentPartPr>
            <p14:xfrm>
              <a:off x="1477448" y="2990728"/>
              <a:ext cx="358920" cy="320760"/>
            </p14:xfrm>
          </p:contentPart>
        </mc:Choice>
        <mc:Fallback xmlns="">
          <p:pic>
            <p:nvPicPr>
              <p:cNvPr id="207" name="墨迹 206">
                <a:extLst>
                  <a:ext uri="{FF2B5EF4-FFF2-40B4-BE49-F238E27FC236}">
                    <a16:creationId xmlns:a16="http://schemas.microsoft.com/office/drawing/2014/main" id="{29A07F5C-3B6F-A2A5-3921-C8294BD16E5F}"/>
                  </a:ext>
                </a:extLst>
              </p:cNvPr>
              <p:cNvPicPr/>
              <p:nvPr/>
            </p:nvPicPr>
            <p:blipFill>
              <a:blip r:embed="rId221"/>
              <a:stretch>
                <a:fillRect/>
              </a:stretch>
            </p:blipFill>
            <p:spPr>
              <a:xfrm>
                <a:off x="1387448" y="2810930"/>
                <a:ext cx="538560" cy="679997"/>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226" name="墨迹 225">
                <a:extLst>
                  <a:ext uri="{FF2B5EF4-FFF2-40B4-BE49-F238E27FC236}">
                    <a16:creationId xmlns:a16="http://schemas.microsoft.com/office/drawing/2014/main" id="{02CBFCC8-E4AA-EADF-3CA2-DB873B897E47}"/>
                  </a:ext>
                </a:extLst>
              </p14:cNvPr>
              <p14:cNvContentPartPr/>
              <p14:nvPr/>
            </p14:nvContentPartPr>
            <p14:xfrm>
              <a:off x="1836359" y="3730946"/>
              <a:ext cx="314280" cy="466560"/>
            </p14:xfrm>
          </p:contentPart>
        </mc:Choice>
        <mc:Fallback xmlns="">
          <p:pic>
            <p:nvPicPr>
              <p:cNvPr id="226" name="墨迹 225">
                <a:extLst>
                  <a:ext uri="{FF2B5EF4-FFF2-40B4-BE49-F238E27FC236}">
                    <a16:creationId xmlns:a16="http://schemas.microsoft.com/office/drawing/2014/main" id="{02CBFCC8-E4AA-EADF-3CA2-DB873B897E47}"/>
                  </a:ext>
                </a:extLst>
              </p:cNvPr>
              <p:cNvPicPr/>
              <p:nvPr/>
            </p:nvPicPr>
            <p:blipFill>
              <a:blip r:embed="rId223"/>
              <a:stretch>
                <a:fillRect/>
              </a:stretch>
            </p:blipFill>
            <p:spPr>
              <a:xfrm>
                <a:off x="1825547" y="3720154"/>
                <a:ext cx="335544" cy="487784"/>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227" name="墨迹 226">
                <a:extLst>
                  <a:ext uri="{FF2B5EF4-FFF2-40B4-BE49-F238E27FC236}">
                    <a16:creationId xmlns:a16="http://schemas.microsoft.com/office/drawing/2014/main" id="{A7706D40-52FC-D8FF-C968-DC7ABB6CC22A}"/>
                  </a:ext>
                </a:extLst>
              </p14:cNvPr>
              <p14:cNvContentPartPr/>
              <p14:nvPr/>
            </p14:nvContentPartPr>
            <p14:xfrm>
              <a:off x="3087359" y="4735706"/>
              <a:ext cx="302400" cy="441720"/>
            </p14:xfrm>
          </p:contentPart>
        </mc:Choice>
        <mc:Fallback xmlns="">
          <p:pic>
            <p:nvPicPr>
              <p:cNvPr id="227" name="墨迹 226">
                <a:extLst>
                  <a:ext uri="{FF2B5EF4-FFF2-40B4-BE49-F238E27FC236}">
                    <a16:creationId xmlns:a16="http://schemas.microsoft.com/office/drawing/2014/main" id="{A7706D40-52FC-D8FF-C968-DC7ABB6CC22A}"/>
                  </a:ext>
                </a:extLst>
              </p:cNvPr>
              <p:cNvPicPr/>
              <p:nvPr/>
            </p:nvPicPr>
            <p:blipFill>
              <a:blip r:embed="rId225"/>
              <a:stretch>
                <a:fillRect/>
              </a:stretch>
            </p:blipFill>
            <p:spPr>
              <a:xfrm>
                <a:off x="3076559" y="4724897"/>
                <a:ext cx="323640" cy="462977"/>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228" name="墨迹 227">
                <a:extLst>
                  <a:ext uri="{FF2B5EF4-FFF2-40B4-BE49-F238E27FC236}">
                    <a16:creationId xmlns:a16="http://schemas.microsoft.com/office/drawing/2014/main" id="{45299A5C-994E-F4BB-041C-581C9B6FA348}"/>
                  </a:ext>
                </a:extLst>
              </p14:cNvPr>
              <p14:cNvContentPartPr/>
              <p14:nvPr/>
            </p14:nvContentPartPr>
            <p14:xfrm>
              <a:off x="3075479" y="2016986"/>
              <a:ext cx="357480" cy="422280"/>
            </p14:xfrm>
          </p:contentPart>
        </mc:Choice>
        <mc:Fallback xmlns="">
          <p:pic>
            <p:nvPicPr>
              <p:cNvPr id="228" name="墨迹 227">
                <a:extLst>
                  <a:ext uri="{FF2B5EF4-FFF2-40B4-BE49-F238E27FC236}">
                    <a16:creationId xmlns:a16="http://schemas.microsoft.com/office/drawing/2014/main" id="{45299A5C-994E-F4BB-041C-581C9B6FA348}"/>
                  </a:ext>
                </a:extLst>
              </p:cNvPr>
              <p:cNvPicPr/>
              <p:nvPr/>
            </p:nvPicPr>
            <p:blipFill>
              <a:blip r:embed="rId227"/>
              <a:stretch>
                <a:fillRect/>
              </a:stretch>
            </p:blipFill>
            <p:spPr>
              <a:xfrm>
                <a:off x="3064668" y="2006186"/>
                <a:ext cx="378741" cy="44352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229" name="墨迹 228">
                <a:extLst>
                  <a:ext uri="{FF2B5EF4-FFF2-40B4-BE49-F238E27FC236}">
                    <a16:creationId xmlns:a16="http://schemas.microsoft.com/office/drawing/2014/main" id="{43281B7F-4E82-2AF7-98F4-6D0EF2EABB03}"/>
                  </a:ext>
                </a:extLst>
              </p14:cNvPr>
              <p14:cNvContentPartPr/>
              <p14:nvPr/>
            </p14:nvContentPartPr>
            <p14:xfrm>
              <a:off x="3629879" y="5296946"/>
              <a:ext cx="234000" cy="413280"/>
            </p14:xfrm>
          </p:contentPart>
        </mc:Choice>
        <mc:Fallback xmlns="">
          <p:pic>
            <p:nvPicPr>
              <p:cNvPr id="229" name="墨迹 228">
                <a:extLst>
                  <a:ext uri="{FF2B5EF4-FFF2-40B4-BE49-F238E27FC236}">
                    <a16:creationId xmlns:a16="http://schemas.microsoft.com/office/drawing/2014/main" id="{43281B7F-4E82-2AF7-98F4-6D0EF2EABB03}"/>
                  </a:ext>
                </a:extLst>
              </p:cNvPr>
              <p:cNvPicPr/>
              <p:nvPr/>
            </p:nvPicPr>
            <p:blipFill>
              <a:blip r:embed="rId229"/>
              <a:stretch>
                <a:fillRect/>
              </a:stretch>
            </p:blipFill>
            <p:spPr>
              <a:xfrm>
                <a:off x="3539879" y="5117103"/>
                <a:ext cx="413640" cy="772607"/>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230" name="墨迹 229">
                <a:extLst>
                  <a:ext uri="{FF2B5EF4-FFF2-40B4-BE49-F238E27FC236}">
                    <a16:creationId xmlns:a16="http://schemas.microsoft.com/office/drawing/2014/main" id="{99613D52-F42B-F2A8-30F8-4DF90DFACD3C}"/>
                  </a:ext>
                </a:extLst>
              </p14:cNvPr>
              <p14:cNvContentPartPr/>
              <p14:nvPr/>
            </p14:nvContentPartPr>
            <p14:xfrm>
              <a:off x="3681719" y="5240786"/>
              <a:ext cx="468360" cy="386640"/>
            </p14:xfrm>
          </p:contentPart>
        </mc:Choice>
        <mc:Fallback xmlns="">
          <p:pic>
            <p:nvPicPr>
              <p:cNvPr id="230" name="墨迹 229">
                <a:extLst>
                  <a:ext uri="{FF2B5EF4-FFF2-40B4-BE49-F238E27FC236}">
                    <a16:creationId xmlns:a16="http://schemas.microsoft.com/office/drawing/2014/main" id="{99613D52-F42B-F2A8-30F8-4DF90DFACD3C}"/>
                  </a:ext>
                </a:extLst>
              </p:cNvPr>
              <p:cNvPicPr/>
              <p:nvPr/>
            </p:nvPicPr>
            <p:blipFill>
              <a:blip r:embed="rId231"/>
              <a:stretch>
                <a:fillRect/>
              </a:stretch>
            </p:blipFill>
            <p:spPr>
              <a:xfrm>
                <a:off x="3591719" y="5060786"/>
                <a:ext cx="648000" cy="74628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231" name="墨迹 230">
                <a:extLst>
                  <a:ext uri="{FF2B5EF4-FFF2-40B4-BE49-F238E27FC236}">
                    <a16:creationId xmlns:a16="http://schemas.microsoft.com/office/drawing/2014/main" id="{F93FB09E-2FB6-7D3B-B004-14BDF03F6624}"/>
                  </a:ext>
                </a:extLst>
              </p14:cNvPr>
              <p14:cNvContentPartPr/>
              <p14:nvPr/>
            </p14:nvContentPartPr>
            <p14:xfrm>
              <a:off x="4005719" y="5198306"/>
              <a:ext cx="320400" cy="357120"/>
            </p14:xfrm>
          </p:contentPart>
        </mc:Choice>
        <mc:Fallback xmlns="">
          <p:pic>
            <p:nvPicPr>
              <p:cNvPr id="231" name="墨迹 230">
                <a:extLst>
                  <a:ext uri="{FF2B5EF4-FFF2-40B4-BE49-F238E27FC236}">
                    <a16:creationId xmlns:a16="http://schemas.microsoft.com/office/drawing/2014/main" id="{F93FB09E-2FB6-7D3B-B004-14BDF03F6624}"/>
                  </a:ext>
                </a:extLst>
              </p:cNvPr>
              <p:cNvPicPr/>
              <p:nvPr/>
            </p:nvPicPr>
            <p:blipFill>
              <a:blip r:embed="rId233"/>
              <a:stretch>
                <a:fillRect/>
              </a:stretch>
            </p:blipFill>
            <p:spPr>
              <a:xfrm>
                <a:off x="3915719" y="5018487"/>
                <a:ext cx="500040" cy="716398"/>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232" name="墨迹 231">
                <a:extLst>
                  <a:ext uri="{FF2B5EF4-FFF2-40B4-BE49-F238E27FC236}">
                    <a16:creationId xmlns:a16="http://schemas.microsoft.com/office/drawing/2014/main" id="{B5700AD0-CE4B-9001-0DFC-DAE028D5AEFA}"/>
                  </a:ext>
                </a:extLst>
              </p14:cNvPr>
              <p14:cNvContentPartPr/>
              <p14:nvPr/>
            </p14:nvContentPartPr>
            <p14:xfrm>
              <a:off x="4168799" y="5143946"/>
              <a:ext cx="324360" cy="255240"/>
            </p14:xfrm>
          </p:contentPart>
        </mc:Choice>
        <mc:Fallback xmlns="">
          <p:pic>
            <p:nvPicPr>
              <p:cNvPr id="232" name="墨迹 231">
                <a:extLst>
                  <a:ext uri="{FF2B5EF4-FFF2-40B4-BE49-F238E27FC236}">
                    <a16:creationId xmlns:a16="http://schemas.microsoft.com/office/drawing/2014/main" id="{B5700AD0-CE4B-9001-0DFC-DAE028D5AEFA}"/>
                  </a:ext>
                </a:extLst>
              </p:cNvPr>
              <p:cNvPicPr/>
              <p:nvPr/>
            </p:nvPicPr>
            <p:blipFill>
              <a:blip r:embed="rId235"/>
              <a:stretch>
                <a:fillRect/>
              </a:stretch>
            </p:blipFill>
            <p:spPr>
              <a:xfrm>
                <a:off x="4078799" y="4963946"/>
                <a:ext cx="504000" cy="61488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233" name="墨迹 232">
                <a:extLst>
                  <a:ext uri="{FF2B5EF4-FFF2-40B4-BE49-F238E27FC236}">
                    <a16:creationId xmlns:a16="http://schemas.microsoft.com/office/drawing/2014/main" id="{3D266787-09F6-EF7E-9656-BE125FB2A8CE}"/>
                  </a:ext>
                </a:extLst>
              </p14:cNvPr>
              <p14:cNvContentPartPr/>
              <p14:nvPr/>
            </p14:nvContentPartPr>
            <p14:xfrm>
              <a:off x="4332599" y="4988426"/>
              <a:ext cx="383400" cy="338760"/>
            </p14:xfrm>
          </p:contentPart>
        </mc:Choice>
        <mc:Fallback xmlns="">
          <p:pic>
            <p:nvPicPr>
              <p:cNvPr id="233" name="墨迹 232">
                <a:extLst>
                  <a:ext uri="{FF2B5EF4-FFF2-40B4-BE49-F238E27FC236}">
                    <a16:creationId xmlns:a16="http://schemas.microsoft.com/office/drawing/2014/main" id="{3D266787-09F6-EF7E-9656-BE125FB2A8CE}"/>
                  </a:ext>
                </a:extLst>
              </p:cNvPr>
              <p:cNvPicPr/>
              <p:nvPr/>
            </p:nvPicPr>
            <p:blipFill>
              <a:blip r:embed="rId237"/>
              <a:stretch>
                <a:fillRect/>
              </a:stretch>
            </p:blipFill>
            <p:spPr>
              <a:xfrm>
                <a:off x="4242514" y="4808426"/>
                <a:ext cx="563209" cy="69840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234" name="墨迹 233">
                <a:extLst>
                  <a:ext uri="{FF2B5EF4-FFF2-40B4-BE49-F238E27FC236}">
                    <a16:creationId xmlns:a16="http://schemas.microsoft.com/office/drawing/2014/main" id="{73E423E7-6D4A-5837-A846-D27B0D77ADAB}"/>
                  </a:ext>
                </a:extLst>
              </p14:cNvPr>
              <p14:cNvContentPartPr/>
              <p14:nvPr/>
            </p14:nvContentPartPr>
            <p14:xfrm>
              <a:off x="4492799" y="4865306"/>
              <a:ext cx="331920" cy="230400"/>
            </p14:xfrm>
          </p:contentPart>
        </mc:Choice>
        <mc:Fallback xmlns="">
          <p:pic>
            <p:nvPicPr>
              <p:cNvPr id="234" name="墨迹 233">
                <a:extLst>
                  <a:ext uri="{FF2B5EF4-FFF2-40B4-BE49-F238E27FC236}">
                    <a16:creationId xmlns:a16="http://schemas.microsoft.com/office/drawing/2014/main" id="{73E423E7-6D4A-5837-A846-D27B0D77ADAB}"/>
                  </a:ext>
                </a:extLst>
              </p:cNvPr>
              <p:cNvPicPr/>
              <p:nvPr/>
            </p:nvPicPr>
            <p:blipFill>
              <a:blip r:embed="rId239"/>
              <a:stretch>
                <a:fillRect/>
              </a:stretch>
            </p:blipFill>
            <p:spPr>
              <a:xfrm>
                <a:off x="4402799" y="4685587"/>
                <a:ext cx="511560" cy="589479"/>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235" name="墨迹 234">
                <a:extLst>
                  <a:ext uri="{FF2B5EF4-FFF2-40B4-BE49-F238E27FC236}">
                    <a16:creationId xmlns:a16="http://schemas.microsoft.com/office/drawing/2014/main" id="{66E361F2-8163-04E5-1A33-D125FCC04BFA}"/>
                  </a:ext>
                </a:extLst>
              </p14:cNvPr>
              <p14:cNvContentPartPr/>
              <p14:nvPr/>
            </p14:nvContentPartPr>
            <p14:xfrm>
              <a:off x="4566959" y="4692506"/>
              <a:ext cx="357120" cy="231840"/>
            </p14:xfrm>
          </p:contentPart>
        </mc:Choice>
        <mc:Fallback xmlns="">
          <p:pic>
            <p:nvPicPr>
              <p:cNvPr id="235" name="墨迹 234">
                <a:extLst>
                  <a:ext uri="{FF2B5EF4-FFF2-40B4-BE49-F238E27FC236}">
                    <a16:creationId xmlns:a16="http://schemas.microsoft.com/office/drawing/2014/main" id="{66E361F2-8163-04E5-1A33-D125FCC04BFA}"/>
                  </a:ext>
                </a:extLst>
              </p:cNvPr>
              <p:cNvPicPr/>
              <p:nvPr/>
            </p:nvPicPr>
            <p:blipFill>
              <a:blip r:embed="rId241"/>
              <a:stretch>
                <a:fillRect/>
              </a:stretch>
            </p:blipFill>
            <p:spPr>
              <a:xfrm>
                <a:off x="4477050" y="4512506"/>
                <a:ext cx="536579" cy="59148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236" name="墨迹 235">
                <a:extLst>
                  <a:ext uri="{FF2B5EF4-FFF2-40B4-BE49-F238E27FC236}">
                    <a16:creationId xmlns:a16="http://schemas.microsoft.com/office/drawing/2014/main" id="{13994C68-E3FE-1EEA-7CBB-272DF284D089}"/>
                  </a:ext>
                </a:extLst>
              </p14:cNvPr>
              <p14:cNvContentPartPr/>
              <p14:nvPr/>
            </p14:nvContentPartPr>
            <p14:xfrm>
              <a:off x="4721039" y="4606466"/>
              <a:ext cx="344880" cy="99000"/>
            </p14:xfrm>
          </p:contentPart>
        </mc:Choice>
        <mc:Fallback xmlns="">
          <p:pic>
            <p:nvPicPr>
              <p:cNvPr id="236" name="墨迹 235">
                <a:extLst>
                  <a:ext uri="{FF2B5EF4-FFF2-40B4-BE49-F238E27FC236}">
                    <a16:creationId xmlns:a16="http://schemas.microsoft.com/office/drawing/2014/main" id="{13994C68-E3FE-1EEA-7CBB-272DF284D089}"/>
                  </a:ext>
                </a:extLst>
              </p:cNvPr>
              <p:cNvPicPr/>
              <p:nvPr/>
            </p:nvPicPr>
            <p:blipFill>
              <a:blip r:embed="rId243"/>
              <a:stretch>
                <a:fillRect/>
              </a:stretch>
            </p:blipFill>
            <p:spPr>
              <a:xfrm>
                <a:off x="4631133" y="4426466"/>
                <a:ext cx="524333" cy="45864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237" name="墨迹 236">
                <a:extLst>
                  <a:ext uri="{FF2B5EF4-FFF2-40B4-BE49-F238E27FC236}">
                    <a16:creationId xmlns:a16="http://schemas.microsoft.com/office/drawing/2014/main" id="{39669B13-C0AB-D5D0-99AD-F34EC50F54FF}"/>
                  </a:ext>
                </a:extLst>
              </p14:cNvPr>
              <p14:cNvContentPartPr/>
              <p14:nvPr/>
            </p14:nvContentPartPr>
            <p14:xfrm>
              <a:off x="4758119" y="4359866"/>
              <a:ext cx="342000" cy="87120"/>
            </p14:xfrm>
          </p:contentPart>
        </mc:Choice>
        <mc:Fallback xmlns="">
          <p:pic>
            <p:nvPicPr>
              <p:cNvPr id="237" name="墨迹 236">
                <a:extLst>
                  <a:ext uri="{FF2B5EF4-FFF2-40B4-BE49-F238E27FC236}">
                    <a16:creationId xmlns:a16="http://schemas.microsoft.com/office/drawing/2014/main" id="{39669B13-C0AB-D5D0-99AD-F34EC50F54FF}"/>
                  </a:ext>
                </a:extLst>
              </p:cNvPr>
              <p:cNvPicPr/>
              <p:nvPr/>
            </p:nvPicPr>
            <p:blipFill>
              <a:blip r:embed="rId245"/>
              <a:stretch>
                <a:fillRect/>
              </a:stretch>
            </p:blipFill>
            <p:spPr>
              <a:xfrm>
                <a:off x="4668214" y="4180607"/>
                <a:ext cx="521451" cy="44528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238" name="墨迹 237">
                <a:extLst>
                  <a:ext uri="{FF2B5EF4-FFF2-40B4-BE49-F238E27FC236}">
                    <a16:creationId xmlns:a16="http://schemas.microsoft.com/office/drawing/2014/main" id="{23B85E5D-9AB8-FF01-E7B4-3A8525762B6A}"/>
                  </a:ext>
                </a:extLst>
              </p14:cNvPr>
              <p14:cNvContentPartPr/>
              <p14:nvPr/>
            </p14:nvContentPartPr>
            <p14:xfrm>
              <a:off x="4831919" y="4082306"/>
              <a:ext cx="353880" cy="185400"/>
            </p14:xfrm>
          </p:contentPart>
        </mc:Choice>
        <mc:Fallback xmlns="">
          <p:pic>
            <p:nvPicPr>
              <p:cNvPr id="238" name="墨迹 237">
                <a:extLst>
                  <a:ext uri="{FF2B5EF4-FFF2-40B4-BE49-F238E27FC236}">
                    <a16:creationId xmlns:a16="http://schemas.microsoft.com/office/drawing/2014/main" id="{23B85E5D-9AB8-FF01-E7B4-3A8525762B6A}"/>
                  </a:ext>
                </a:extLst>
              </p:cNvPr>
              <p:cNvPicPr/>
              <p:nvPr/>
            </p:nvPicPr>
            <p:blipFill>
              <a:blip r:embed="rId247"/>
              <a:stretch>
                <a:fillRect/>
              </a:stretch>
            </p:blipFill>
            <p:spPr>
              <a:xfrm>
                <a:off x="4741919" y="3901956"/>
                <a:ext cx="533520" cy="54574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239" name="墨迹 238">
                <a:extLst>
                  <a:ext uri="{FF2B5EF4-FFF2-40B4-BE49-F238E27FC236}">
                    <a16:creationId xmlns:a16="http://schemas.microsoft.com/office/drawing/2014/main" id="{9E8A0007-AE5A-1A95-6760-35EF995F467F}"/>
                  </a:ext>
                </a:extLst>
              </p14:cNvPr>
              <p14:cNvContentPartPr/>
              <p14:nvPr/>
            </p14:nvContentPartPr>
            <p14:xfrm>
              <a:off x="4856759" y="3815906"/>
              <a:ext cx="369720" cy="241920"/>
            </p14:xfrm>
          </p:contentPart>
        </mc:Choice>
        <mc:Fallback xmlns="">
          <p:pic>
            <p:nvPicPr>
              <p:cNvPr id="239" name="墨迹 238">
                <a:extLst>
                  <a:ext uri="{FF2B5EF4-FFF2-40B4-BE49-F238E27FC236}">
                    <a16:creationId xmlns:a16="http://schemas.microsoft.com/office/drawing/2014/main" id="{9E8A0007-AE5A-1A95-6760-35EF995F467F}"/>
                  </a:ext>
                </a:extLst>
              </p:cNvPr>
              <p:cNvPicPr/>
              <p:nvPr/>
            </p:nvPicPr>
            <p:blipFill>
              <a:blip r:embed="rId249"/>
              <a:stretch>
                <a:fillRect/>
              </a:stretch>
            </p:blipFill>
            <p:spPr>
              <a:xfrm>
                <a:off x="4766759" y="3635906"/>
                <a:ext cx="549360" cy="60156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240" name="墨迹 239">
                <a:extLst>
                  <a:ext uri="{FF2B5EF4-FFF2-40B4-BE49-F238E27FC236}">
                    <a16:creationId xmlns:a16="http://schemas.microsoft.com/office/drawing/2014/main" id="{A663B827-8D67-0E8E-7CD9-CD82FED135C7}"/>
                  </a:ext>
                </a:extLst>
              </p14:cNvPr>
              <p14:cNvContentPartPr/>
              <p14:nvPr/>
            </p14:nvContentPartPr>
            <p14:xfrm>
              <a:off x="4918319" y="3512426"/>
              <a:ext cx="222840" cy="348480"/>
            </p14:xfrm>
          </p:contentPart>
        </mc:Choice>
        <mc:Fallback xmlns="">
          <p:pic>
            <p:nvPicPr>
              <p:cNvPr id="240" name="墨迹 239">
                <a:extLst>
                  <a:ext uri="{FF2B5EF4-FFF2-40B4-BE49-F238E27FC236}">
                    <a16:creationId xmlns:a16="http://schemas.microsoft.com/office/drawing/2014/main" id="{A663B827-8D67-0E8E-7CD9-CD82FED135C7}"/>
                  </a:ext>
                </a:extLst>
              </p:cNvPr>
              <p:cNvPicPr/>
              <p:nvPr/>
            </p:nvPicPr>
            <p:blipFill>
              <a:blip r:embed="rId251"/>
              <a:stretch>
                <a:fillRect/>
              </a:stretch>
            </p:blipFill>
            <p:spPr>
              <a:xfrm>
                <a:off x="4828464" y="3332426"/>
                <a:ext cx="402190" cy="70812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241" name="墨迹 240">
                <a:extLst>
                  <a:ext uri="{FF2B5EF4-FFF2-40B4-BE49-F238E27FC236}">
                    <a16:creationId xmlns:a16="http://schemas.microsoft.com/office/drawing/2014/main" id="{C3362D08-EBAA-3AC2-4F70-9451A04123F8}"/>
                  </a:ext>
                </a:extLst>
              </p14:cNvPr>
              <p14:cNvContentPartPr/>
              <p14:nvPr/>
            </p14:nvContentPartPr>
            <p14:xfrm>
              <a:off x="4819679" y="3275546"/>
              <a:ext cx="321120" cy="431280"/>
            </p14:xfrm>
          </p:contentPart>
        </mc:Choice>
        <mc:Fallback xmlns="">
          <p:pic>
            <p:nvPicPr>
              <p:cNvPr id="241" name="墨迹 240">
                <a:extLst>
                  <a:ext uri="{FF2B5EF4-FFF2-40B4-BE49-F238E27FC236}">
                    <a16:creationId xmlns:a16="http://schemas.microsoft.com/office/drawing/2014/main" id="{C3362D08-EBAA-3AC2-4F70-9451A04123F8}"/>
                  </a:ext>
                </a:extLst>
              </p:cNvPr>
              <p:cNvPicPr/>
              <p:nvPr/>
            </p:nvPicPr>
            <p:blipFill>
              <a:blip r:embed="rId253"/>
              <a:stretch>
                <a:fillRect/>
              </a:stretch>
            </p:blipFill>
            <p:spPr>
              <a:xfrm>
                <a:off x="4729679" y="3095546"/>
                <a:ext cx="500760" cy="79092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242" name="墨迹 241">
                <a:extLst>
                  <a:ext uri="{FF2B5EF4-FFF2-40B4-BE49-F238E27FC236}">
                    <a16:creationId xmlns:a16="http://schemas.microsoft.com/office/drawing/2014/main" id="{467105AB-AF34-B9C3-B373-246E59547CE1}"/>
                  </a:ext>
                </a:extLst>
              </p14:cNvPr>
              <p14:cNvContentPartPr/>
              <p14:nvPr/>
            </p14:nvContentPartPr>
            <p14:xfrm>
              <a:off x="4801319" y="3040466"/>
              <a:ext cx="281160" cy="388800"/>
            </p14:xfrm>
          </p:contentPart>
        </mc:Choice>
        <mc:Fallback xmlns="">
          <p:pic>
            <p:nvPicPr>
              <p:cNvPr id="242" name="墨迹 241">
                <a:extLst>
                  <a:ext uri="{FF2B5EF4-FFF2-40B4-BE49-F238E27FC236}">
                    <a16:creationId xmlns:a16="http://schemas.microsoft.com/office/drawing/2014/main" id="{467105AB-AF34-B9C3-B373-246E59547CE1}"/>
                  </a:ext>
                </a:extLst>
              </p:cNvPr>
              <p:cNvPicPr/>
              <p:nvPr/>
            </p:nvPicPr>
            <p:blipFill>
              <a:blip r:embed="rId255"/>
              <a:stretch>
                <a:fillRect/>
              </a:stretch>
            </p:blipFill>
            <p:spPr>
              <a:xfrm>
                <a:off x="4711319" y="2860466"/>
                <a:ext cx="460800" cy="74844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243" name="墨迹 242">
                <a:extLst>
                  <a:ext uri="{FF2B5EF4-FFF2-40B4-BE49-F238E27FC236}">
                    <a16:creationId xmlns:a16="http://schemas.microsoft.com/office/drawing/2014/main" id="{CFA9134B-E53E-F56B-CC83-CB2DD5E3D9D2}"/>
                  </a:ext>
                </a:extLst>
              </p14:cNvPr>
              <p14:cNvContentPartPr/>
              <p14:nvPr/>
            </p14:nvContentPartPr>
            <p14:xfrm>
              <a:off x="4758119" y="2772626"/>
              <a:ext cx="272160" cy="459360"/>
            </p14:xfrm>
          </p:contentPart>
        </mc:Choice>
        <mc:Fallback xmlns="">
          <p:pic>
            <p:nvPicPr>
              <p:cNvPr id="243" name="墨迹 242">
                <a:extLst>
                  <a:ext uri="{FF2B5EF4-FFF2-40B4-BE49-F238E27FC236}">
                    <a16:creationId xmlns:a16="http://schemas.microsoft.com/office/drawing/2014/main" id="{CFA9134B-E53E-F56B-CC83-CB2DD5E3D9D2}"/>
                  </a:ext>
                </a:extLst>
              </p:cNvPr>
              <p:cNvPicPr/>
              <p:nvPr/>
            </p:nvPicPr>
            <p:blipFill>
              <a:blip r:embed="rId257"/>
              <a:stretch>
                <a:fillRect/>
              </a:stretch>
            </p:blipFill>
            <p:spPr>
              <a:xfrm>
                <a:off x="4668238" y="2592626"/>
                <a:ext cx="451563" cy="81900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244" name="墨迹 243">
                <a:extLst>
                  <a:ext uri="{FF2B5EF4-FFF2-40B4-BE49-F238E27FC236}">
                    <a16:creationId xmlns:a16="http://schemas.microsoft.com/office/drawing/2014/main" id="{C9E3A5DC-BA39-68E5-620E-4B1594AA2AC7}"/>
                  </a:ext>
                </a:extLst>
              </p14:cNvPr>
              <p14:cNvContentPartPr/>
              <p14:nvPr/>
            </p14:nvContentPartPr>
            <p14:xfrm>
              <a:off x="4733279" y="2602706"/>
              <a:ext cx="129240" cy="450360"/>
            </p14:xfrm>
          </p:contentPart>
        </mc:Choice>
        <mc:Fallback xmlns="">
          <p:pic>
            <p:nvPicPr>
              <p:cNvPr id="244" name="墨迹 243">
                <a:extLst>
                  <a:ext uri="{FF2B5EF4-FFF2-40B4-BE49-F238E27FC236}">
                    <a16:creationId xmlns:a16="http://schemas.microsoft.com/office/drawing/2014/main" id="{C9E3A5DC-BA39-68E5-620E-4B1594AA2AC7}"/>
                  </a:ext>
                </a:extLst>
              </p:cNvPr>
              <p:cNvPicPr/>
              <p:nvPr/>
            </p:nvPicPr>
            <p:blipFill>
              <a:blip r:embed="rId259"/>
              <a:stretch>
                <a:fillRect/>
              </a:stretch>
            </p:blipFill>
            <p:spPr>
              <a:xfrm>
                <a:off x="4643028" y="2422850"/>
                <a:ext cx="309382" cy="809713"/>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245" name="墨迹 244">
                <a:extLst>
                  <a:ext uri="{FF2B5EF4-FFF2-40B4-BE49-F238E27FC236}">
                    <a16:creationId xmlns:a16="http://schemas.microsoft.com/office/drawing/2014/main" id="{367462AE-4718-1188-493F-C71337E0730F}"/>
                  </a:ext>
                </a:extLst>
              </p14:cNvPr>
              <p14:cNvContentPartPr/>
              <p14:nvPr/>
            </p14:nvContentPartPr>
            <p14:xfrm>
              <a:off x="4570199" y="2247746"/>
              <a:ext cx="172080" cy="651240"/>
            </p14:xfrm>
          </p:contentPart>
        </mc:Choice>
        <mc:Fallback xmlns="">
          <p:pic>
            <p:nvPicPr>
              <p:cNvPr id="245" name="墨迹 244">
                <a:extLst>
                  <a:ext uri="{FF2B5EF4-FFF2-40B4-BE49-F238E27FC236}">
                    <a16:creationId xmlns:a16="http://schemas.microsoft.com/office/drawing/2014/main" id="{367462AE-4718-1188-493F-C71337E0730F}"/>
                  </a:ext>
                </a:extLst>
              </p:cNvPr>
              <p:cNvPicPr/>
              <p:nvPr/>
            </p:nvPicPr>
            <p:blipFill>
              <a:blip r:embed="rId261"/>
              <a:stretch>
                <a:fillRect/>
              </a:stretch>
            </p:blipFill>
            <p:spPr>
              <a:xfrm>
                <a:off x="4480199" y="2067746"/>
                <a:ext cx="351720" cy="101088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246" name="墨迹 245">
                <a:extLst>
                  <a:ext uri="{FF2B5EF4-FFF2-40B4-BE49-F238E27FC236}">
                    <a16:creationId xmlns:a16="http://schemas.microsoft.com/office/drawing/2014/main" id="{E639E049-8050-3488-F5EF-BCBC635A71CF}"/>
                  </a:ext>
                </a:extLst>
              </p14:cNvPr>
              <p14:cNvContentPartPr/>
              <p14:nvPr/>
            </p14:nvContentPartPr>
            <p14:xfrm>
              <a:off x="4517639" y="2115626"/>
              <a:ext cx="132480" cy="610560"/>
            </p14:xfrm>
          </p:contentPart>
        </mc:Choice>
        <mc:Fallback xmlns="">
          <p:pic>
            <p:nvPicPr>
              <p:cNvPr id="246" name="墨迹 245">
                <a:extLst>
                  <a:ext uri="{FF2B5EF4-FFF2-40B4-BE49-F238E27FC236}">
                    <a16:creationId xmlns:a16="http://schemas.microsoft.com/office/drawing/2014/main" id="{E639E049-8050-3488-F5EF-BCBC635A71CF}"/>
                  </a:ext>
                </a:extLst>
              </p:cNvPr>
              <p:cNvPicPr/>
              <p:nvPr/>
            </p:nvPicPr>
            <p:blipFill>
              <a:blip r:embed="rId263"/>
              <a:stretch>
                <a:fillRect/>
              </a:stretch>
            </p:blipFill>
            <p:spPr>
              <a:xfrm>
                <a:off x="4427883" y="1935626"/>
                <a:ext cx="311633" cy="97020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247" name="墨迹 246">
                <a:extLst>
                  <a:ext uri="{FF2B5EF4-FFF2-40B4-BE49-F238E27FC236}">
                    <a16:creationId xmlns:a16="http://schemas.microsoft.com/office/drawing/2014/main" id="{FC666092-B972-752E-F544-E5CAF929E393}"/>
                  </a:ext>
                </a:extLst>
              </p14:cNvPr>
              <p14:cNvContentPartPr/>
              <p14:nvPr/>
            </p14:nvContentPartPr>
            <p14:xfrm>
              <a:off x="4135319" y="2010866"/>
              <a:ext cx="394920" cy="527760"/>
            </p14:xfrm>
          </p:contentPart>
        </mc:Choice>
        <mc:Fallback xmlns="">
          <p:pic>
            <p:nvPicPr>
              <p:cNvPr id="247" name="墨迹 246">
                <a:extLst>
                  <a:ext uri="{FF2B5EF4-FFF2-40B4-BE49-F238E27FC236}">
                    <a16:creationId xmlns:a16="http://schemas.microsoft.com/office/drawing/2014/main" id="{FC666092-B972-752E-F544-E5CAF929E393}"/>
                  </a:ext>
                </a:extLst>
              </p:cNvPr>
              <p:cNvPicPr/>
              <p:nvPr/>
            </p:nvPicPr>
            <p:blipFill>
              <a:blip r:embed="rId265"/>
              <a:stretch>
                <a:fillRect/>
              </a:stretch>
            </p:blipFill>
            <p:spPr>
              <a:xfrm>
                <a:off x="4045319" y="1830989"/>
                <a:ext cx="574560" cy="887155"/>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248" name="墨迹 247">
                <a:extLst>
                  <a:ext uri="{FF2B5EF4-FFF2-40B4-BE49-F238E27FC236}">
                    <a16:creationId xmlns:a16="http://schemas.microsoft.com/office/drawing/2014/main" id="{65187E36-C59A-7D1B-C50F-A5BE1F895205}"/>
                  </a:ext>
                </a:extLst>
              </p14:cNvPr>
              <p14:cNvContentPartPr/>
              <p14:nvPr/>
            </p14:nvContentPartPr>
            <p14:xfrm>
              <a:off x="4070159" y="2097266"/>
              <a:ext cx="83880" cy="294120"/>
            </p14:xfrm>
          </p:contentPart>
        </mc:Choice>
        <mc:Fallback xmlns="">
          <p:pic>
            <p:nvPicPr>
              <p:cNvPr id="248" name="墨迹 247">
                <a:extLst>
                  <a:ext uri="{FF2B5EF4-FFF2-40B4-BE49-F238E27FC236}">
                    <a16:creationId xmlns:a16="http://schemas.microsoft.com/office/drawing/2014/main" id="{65187E36-C59A-7D1B-C50F-A5BE1F895205}"/>
                  </a:ext>
                </a:extLst>
              </p:cNvPr>
              <p:cNvPicPr/>
              <p:nvPr/>
            </p:nvPicPr>
            <p:blipFill>
              <a:blip r:embed="rId267"/>
              <a:stretch>
                <a:fillRect/>
              </a:stretch>
            </p:blipFill>
            <p:spPr>
              <a:xfrm>
                <a:off x="3980159" y="1917486"/>
                <a:ext cx="263520" cy="65332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249" name="墨迹 248">
                <a:extLst>
                  <a:ext uri="{FF2B5EF4-FFF2-40B4-BE49-F238E27FC236}">
                    <a16:creationId xmlns:a16="http://schemas.microsoft.com/office/drawing/2014/main" id="{CB30F022-8BBB-3C36-C830-8C3D58ED28A0}"/>
                  </a:ext>
                </a:extLst>
              </p14:cNvPr>
              <p14:cNvContentPartPr/>
              <p14:nvPr/>
            </p14:nvContentPartPr>
            <p14:xfrm>
              <a:off x="4042799" y="1973786"/>
              <a:ext cx="123840" cy="240840"/>
            </p14:xfrm>
          </p:contentPart>
        </mc:Choice>
        <mc:Fallback xmlns="">
          <p:pic>
            <p:nvPicPr>
              <p:cNvPr id="249" name="墨迹 248">
                <a:extLst>
                  <a:ext uri="{FF2B5EF4-FFF2-40B4-BE49-F238E27FC236}">
                    <a16:creationId xmlns:a16="http://schemas.microsoft.com/office/drawing/2014/main" id="{CB30F022-8BBB-3C36-C830-8C3D58ED28A0}"/>
                  </a:ext>
                </a:extLst>
              </p:cNvPr>
              <p:cNvPicPr/>
              <p:nvPr/>
            </p:nvPicPr>
            <p:blipFill>
              <a:blip r:embed="rId269"/>
              <a:stretch>
                <a:fillRect/>
              </a:stretch>
            </p:blipFill>
            <p:spPr>
              <a:xfrm>
                <a:off x="3952537" y="1793786"/>
                <a:ext cx="304004" cy="60048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250" name="墨迹 249">
                <a:extLst>
                  <a:ext uri="{FF2B5EF4-FFF2-40B4-BE49-F238E27FC236}">
                    <a16:creationId xmlns:a16="http://schemas.microsoft.com/office/drawing/2014/main" id="{CA3DA6DB-BF0D-243B-45A1-B48FF6DB56CF}"/>
                  </a:ext>
                </a:extLst>
              </p14:cNvPr>
              <p14:cNvContentPartPr/>
              <p14:nvPr/>
            </p14:nvContentPartPr>
            <p14:xfrm>
              <a:off x="3930479" y="1881266"/>
              <a:ext cx="118800" cy="334080"/>
            </p14:xfrm>
          </p:contentPart>
        </mc:Choice>
        <mc:Fallback xmlns="">
          <p:pic>
            <p:nvPicPr>
              <p:cNvPr id="250" name="墨迹 249">
                <a:extLst>
                  <a:ext uri="{FF2B5EF4-FFF2-40B4-BE49-F238E27FC236}">
                    <a16:creationId xmlns:a16="http://schemas.microsoft.com/office/drawing/2014/main" id="{CA3DA6DB-BF0D-243B-45A1-B48FF6DB56CF}"/>
                  </a:ext>
                </a:extLst>
              </p:cNvPr>
              <p:cNvPicPr/>
              <p:nvPr/>
            </p:nvPicPr>
            <p:blipFill>
              <a:blip r:embed="rId271"/>
              <a:stretch>
                <a:fillRect/>
              </a:stretch>
            </p:blipFill>
            <p:spPr>
              <a:xfrm>
                <a:off x="3840751" y="1701266"/>
                <a:ext cx="297897" cy="69372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251" name="墨迹 250">
                <a:extLst>
                  <a:ext uri="{FF2B5EF4-FFF2-40B4-BE49-F238E27FC236}">
                    <a16:creationId xmlns:a16="http://schemas.microsoft.com/office/drawing/2014/main" id="{86B04DA2-6ADA-7F20-718E-D52FE50F649F}"/>
                  </a:ext>
                </a:extLst>
              </p14:cNvPr>
              <p14:cNvContentPartPr/>
              <p14:nvPr/>
            </p14:nvContentPartPr>
            <p14:xfrm>
              <a:off x="3802319" y="1893866"/>
              <a:ext cx="117360" cy="216000"/>
            </p14:xfrm>
          </p:contentPart>
        </mc:Choice>
        <mc:Fallback xmlns="">
          <p:pic>
            <p:nvPicPr>
              <p:cNvPr id="251" name="墨迹 250">
                <a:extLst>
                  <a:ext uri="{FF2B5EF4-FFF2-40B4-BE49-F238E27FC236}">
                    <a16:creationId xmlns:a16="http://schemas.microsoft.com/office/drawing/2014/main" id="{86B04DA2-6ADA-7F20-718E-D52FE50F649F}"/>
                  </a:ext>
                </a:extLst>
              </p:cNvPr>
              <p:cNvPicPr/>
              <p:nvPr/>
            </p:nvPicPr>
            <p:blipFill>
              <a:blip r:embed="rId273"/>
              <a:stretch>
                <a:fillRect/>
              </a:stretch>
            </p:blipFill>
            <p:spPr>
              <a:xfrm>
                <a:off x="3712319" y="1713866"/>
                <a:ext cx="297000" cy="57564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252" name="墨迹 251">
                <a:extLst>
                  <a:ext uri="{FF2B5EF4-FFF2-40B4-BE49-F238E27FC236}">
                    <a16:creationId xmlns:a16="http://schemas.microsoft.com/office/drawing/2014/main" id="{98DE1DE0-78C0-6109-2B95-73617BF3BD18}"/>
                  </a:ext>
                </a:extLst>
              </p14:cNvPr>
              <p14:cNvContentPartPr/>
              <p14:nvPr/>
            </p14:nvContentPartPr>
            <p14:xfrm>
              <a:off x="3709799" y="1721066"/>
              <a:ext cx="86760" cy="327240"/>
            </p14:xfrm>
          </p:contentPart>
        </mc:Choice>
        <mc:Fallback xmlns="">
          <p:pic>
            <p:nvPicPr>
              <p:cNvPr id="252" name="墨迹 251">
                <a:extLst>
                  <a:ext uri="{FF2B5EF4-FFF2-40B4-BE49-F238E27FC236}">
                    <a16:creationId xmlns:a16="http://schemas.microsoft.com/office/drawing/2014/main" id="{98DE1DE0-78C0-6109-2B95-73617BF3BD18}"/>
                  </a:ext>
                </a:extLst>
              </p:cNvPr>
              <p:cNvPicPr/>
              <p:nvPr/>
            </p:nvPicPr>
            <p:blipFill>
              <a:blip r:embed="rId275"/>
              <a:stretch>
                <a:fillRect/>
              </a:stretch>
            </p:blipFill>
            <p:spPr>
              <a:xfrm>
                <a:off x="3619799" y="1540868"/>
                <a:ext cx="266400" cy="687276"/>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253" name="墨迹 252">
                <a:extLst>
                  <a:ext uri="{FF2B5EF4-FFF2-40B4-BE49-F238E27FC236}">
                    <a16:creationId xmlns:a16="http://schemas.microsoft.com/office/drawing/2014/main" id="{00576C46-187A-0025-27D4-EB6E2A0655E0}"/>
                  </a:ext>
                </a:extLst>
              </p14:cNvPr>
              <p14:cNvContentPartPr/>
              <p14:nvPr/>
            </p14:nvContentPartPr>
            <p14:xfrm>
              <a:off x="3727079" y="1665626"/>
              <a:ext cx="94320" cy="457200"/>
            </p14:xfrm>
          </p:contentPart>
        </mc:Choice>
        <mc:Fallback xmlns="">
          <p:pic>
            <p:nvPicPr>
              <p:cNvPr id="253" name="墨迹 252">
                <a:extLst>
                  <a:ext uri="{FF2B5EF4-FFF2-40B4-BE49-F238E27FC236}">
                    <a16:creationId xmlns:a16="http://schemas.microsoft.com/office/drawing/2014/main" id="{00576C46-187A-0025-27D4-EB6E2A0655E0}"/>
                  </a:ext>
                </a:extLst>
              </p:cNvPr>
              <p:cNvPicPr/>
              <p:nvPr/>
            </p:nvPicPr>
            <p:blipFill>
              <a:blip r:embed="rId277"/>
              <a:stretch>
                <a:fillRect/>
              </a:stretch>
            </p:blipFill>
            <p:spPr>
              <a:xfrm>
                <a:off x="3637079" y="1485768"/>
                <a:ext cx="273960" cy="816557"/>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254" name="墨迹 253">
                <a:extLst>
                  <a:ext uri="{FF2B5EF4-FFF2-40B4-BE49-F238E27FC236}">
                    <a16:creationId xmlns:a16="http://schemas.microsoft.com/office/drawing/2014/main" id="{F9DD7806-39EC-D636-13C6-48E1FFC28A68}"/>
                  </a:ext>
                </a:extLst>
              </p14:cNvPr>
              <p14:cNvContentPartPr/>
              <p14:nvPr/>
            </p14:nvContentPartPr>
            <p14:xfrm>
              <a:off x="4247279" y="1979906"/>
              <a:ext cx="48600" cy="361440"/>
            </p14:xfrm>
          </p:contentPart>
        </mc:Choice>
        <mc:Fallback xmlns="">
          <p:pic>
            <p:nvPicPr>
              <p:cNvPr id="254" name="墨迹 253">
                <a:extLst>
                  <a:ext uri="{FF2B5EF4-FFF2-40B4-BE49-F238E27FC236}">
                    <a16:creationId xmlns:a16="http://schemas.microsoft.com/office/drawing/2014/main" id="{F9DD7806-39EC-D636-13C6-48E1FFC28A68}"/>
                  </a:ext>
                </a:extLst>
              </p:cNvPr>
              <p:cNvPicPr/>
              <p:nvPr/>
            </p:nvPicPr>
            <p:blipFill>
              <a:blip r:embed="rId279"/>
              <a:stretch>
                <a:fillRect/>
              </a:stretch>
            </p:blipFill>
            <p:spPr>
              <a:xfrm>
                <a:off x="4157941" y="1799906"/>
                <a:ext cx="226919" cy="72108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255" name="墨迹 254">
                <a:extLst>
                  <a:ext uri="{FF2B5EF4-FFF2-40B4-BE49-F238E27FC236}">
                    <a16:creationId xmlns:a16="http://schemas.microsoft.com/office/drawing/2014/main" id="{E33C632F-A843-F08A-F4B1-D9599881A8EC}"/>
                  </a:ext>
                </a:extLst>
              </p14:cNvPr>
              <p14:cNvContentPartPr/>
              <p14:nvPr/>
            </p14:nvContentPartPr>
            <p14:xfrm>
              <a:off x="4363559" y="2091146"/>
              <a:ext cx="74520" cy="339480"/>
            </p14:xfrm>
          </p:contentPart>
        </mc:Choice>
        <mc:Fallback xmlns="">
          <p:pic>
            <p:nvPicPr>
              <p:cNvPr id="255" name="墨迹 254">
                <a:extLst>
                  <a:ext uri="{FF2B5EF4-FFF2-40B4-BE49-F238E27FC236}">
                    <a16:creationId xmlns:a16="http://schemas.microsoft.com/office/drawing/2014/main" id="{E33C632F-A843-F08A-F4B1-D9599881A8EC}"/>
                  </a:ext>
                </a:extLst>
              </p:cNvPr>
              <p:cNvPicPr/>
              <p:nvPr/>
            </p:nvPicPr>
            <p:blipFill>
              <a:blip r:embed="rId281"/>
              <a:stretch>
                <a:fillRect/>
              </a:stretch>
            </p:blipFill>
            <p:spPr>
              <a:xfrm>
                <a:off x="4273559" y="1911146"/>
                <a:ext cx="254160" cy="69912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256" name="墨迹 255">
                <a:extLst>
                  <a:ext uri="{FF2B5EF4-FFF2-40B4-BE49-F238E27FC236}">
                    <a16:creationId xmlns:a16="http://schemas.microsoft.com/office/drawing/2014/main" id="{E0394608-7F45-53B9-8C54-7544EE1A58BE}"/>
                  </a:ext>
                </a:extLst>
              </p14:cNvPr>
              <p14:cNvContentPartPr/>
              <p14:nvPr/>
            </p14:nvContentPartPr>
            <p14:xfrm>
              <a:off x="1675439" y="4778186"/>
              <a:ext cx="299880" cy="297000"/>
            </p14:xfrm>
          </p:contentPart>
        </mc:Choice>
        <mc:Fallback xmlns="">
          <p:pic>
            <p:nvPicPr>
              <p:cNvPr id="256" name="墨迹 255">
                <a:extLst>
                  <a:ext uri="{FF2B5EF4-FFF2-40B4-BE49-F238E27FC236}">
                    <a16:creationId xmlns:a16="http://schemas.microsoft.com/office/drawing/2014/main" id="{E0394608-7F45-53B9-8C54-7544EE1A58BE}"/>
                  </a:ext>
                </a:extLst>
              </p:cNvPr>
              <p:cNvPicPr/>
              <p:nvPr/>
            </p:nvPicPr>
            <p:blipFill>
              <a:blip r:embed="rId283"/>
              <a:stretch>
                <a:fillRect/>
              </a:stretch>
            </p:blipFill>
            <p:spPr>
              <a:xfrm>
                <a:off x="1585331" y="4598186"/>
                <a:ext cx="479736" cy="65664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257" name="墨迹 256">
                <a:extLst>
                  <a:ext uri="{FF2B5EF4-FFF2-40B4-BE49-F238E27FC236}">
                    <a16:creationId xmlns:a16="http://schemas.microsoft.com/office/drawing/2014/main" id="{F7FE7324-9F78-BD92-A87E-E0DA54D07D8F}"/>
                  </a:ext>
                </a:extLst>
              </p14:cNvPr>
              <p14:cNvContentPartPr/>
              <p14:nvPr/>
            </p14:nvContentPartPr>
            <p14:xfrm>
              <a:off x="1677599" y="4802306"/>
              <a:ext cx="448920" cy="394920"/>
            </p14:xfrm>
          </p:contentPart>
        </mc:Choice>
        <mc:Fallback xmlns="">
          <p:pic>
            <p:nvPicPr>
              <p:cNvPr id="257" name="墨迹 256">
                <a:extLst>
                  <a:ext uri="{FF2B5EF4-FFF2-40B4-BE49-F238E27FC236}">
                    <a16:creationId xmlns:a16="http://schemas.microsoft.com/office/drawing/2014/main" id="{F7FE7324-9F78-BD92-A87E-E0DA54D07D8F}"/>
                  </a:ext>
                </a:extLst>
              </p:cNvPr>
              <p:cNvPicPr/>
              <p:nvPr/>
            </p:nvPicPr>
            <p:blipFill>
              <a:blip r:embed="rId285"/>
              <a:stretch>
                <a:fillRect/>
              </a:stretch>
            </p:blipFill>
            <p:spPr>
              <a:xfrm>
                <a:off x="1587671" y="4622306"/>
                <a:ext cx="628416" cy="75456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258" name="墨迹 257">
                <a:extLst>
                  <a:ext uri="{FF2B5EF4-FFF2-40B4-BE49-F238E27FC236}">
                    <a16:creationId xmlns:a16="http://schemas.microsoft.com/office/drawing/2014/main" id="{8F7CB8D5-2A0C-916D-FA8B-CC996485AD5B}"/>
                  </a:ext>
                </a:extLst>
              </p14:cNvPr>
              <p14:cNvContentPartPr/>
              <p14:nvPr/>
            </p14:nvContentPartPr>
            <p14:xfrm>
              <a:off x="1761839" y="4993466"/>
              <a:ext cx="389520" cy="371520"/>
            </p14:xfrm>
          </p:contentPart>
        </mc:Choice>
        <mc:Fallback xmlns="">
          <p:pic>
            <p:nvPicPr>
              <p:cNvPr id="258" name="墨迹 257">
                <a:extLst>
                  <a:ext uri="{FF2B5EF4-FFF2-40B4-BE49-F238E27FC236}">
                    <a16:creationId xmlns:a16="http://schemas.microsoft.com/office/drawing/2014/main" id="{8F7CB8D5-2A0C-916D-FA8B-CC996485AD5B}"/>
                  </a:ext>
                </a:extLst>
              </p:cNvPr>
              <p:cNvPicPr/>
              <p:nvPr/>
            </p:nvPicPr>
            <p:blipFill>
              <a:blip r:embed="rId287"/>
              <a:stretch>
                <a:fillRect/>
              </a:stretch>
            </p:blipFill>
            <p:spPr>
              <a:xfrm>
                <a:off x="1671839" y="4813640"/>
                <a:ext cx="569160" cy="730812"/>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259" name="墨迹 258">
                <a:extLst>
                  <a:ext uri="{FF2B5EF4-FFF2-40B4-BE49-F238E27FC236}">
                    <a16:creationId xmlns:a16="http://schemas.microsoft.com/office/drawing/2014/main" id="{831842E7-E08F-BD8C-BFF2-3B31E09CFFF6}"/>
                  </a:ext>
                </a:extLst>
              </p14:cNvPr>
              <p14:cNvContentPartPr/>
              <p14:nvPr/>
            </p14:nvContentPartPr>
            <p14:xfrm>
              <a:off x="1959119" y="5067266"/>
              <a:ext cx="327960" cy="426960"/>
            </p14:xfrm>
          </p:contentPart>
        </mc:Choice>
        <mc:Fallback xmlns="">
          <p:pic>
            <p:nvPicPr>
              <p:cNvPr id="259" name="墨迹 258">
                <a:extLst>
                  <a:ext uri="{FF2B5EF4-FFF2-40B4-BE49-F238E27FC236}">
                    <a16:creationId xmlns:a16="http://schemas.microsoft.com/office/drawing/2014/main" id="{831842E7-E08F-BD8C-BFF2-3B31E09CFFF6}"/>
                  </a:ext>
                </a:extLst>
              </p:cNvPr>
              <p:cNvPicPr/>
              <p:nvPr/>
            </p:nvPicPr>
            <p:blipFill>
              <a:blip r:embed="rId289"/>
              <a:stretch>
                <a:fillRect/>
              </a:stretch>
            </p:blipFill>
            <p:spPr>
              <a:xfrm>
                <a:off x="1869119" y="4887266"/>
                <a:ext cx="507600" cy="78660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260" name="墨迹 259">
                <a:extLst>
                  <a:ext uri="{FF2B5EF4-FFF2-40B4-BE49-F238E27FC236}">
                    <a16:creationId xmlns:a16="http://schemas.microsoft.com/office/drawing/2014/main" id="{AD07FA30-8B5B-3A46-1365-09118A64159D}"/>
                  </a:ext>
                </a:extLst>
              </p14:cNvPr>
              <p14:cNvContentPartPr/>
              <p14:nvPr/>
            </p14:nvContentPartPr>
            <p14:xfrm>
              <a:off x="2082239" y="5194706"/>
              <a:ext cx="314640" cy="441360"/>
            </p14:xfrm>
          </p:contentPart>
        </mc:Choice>
        <mc:Fallback xmlns="">
          <p:pic>
            <p:nvPicPr>
              <p:cNvPr id="260" name="墨迹 259">
                <a:extLst>
                  <a:ext uri="{FF2B5EF4-FFF2-40B4-BE49-F238E27FC236}">
                    <a16:creationId xmlns:a16="http://schemas.microsoft.com/office/drawing/2014/main" id="{AD07FA30-8B5B-3A46-1365-09118A64159D}"/>
                  </a:ext>
                </a:extLst>
              </p:cNvPr>
              <p:cNvPicPr/>
              <p:nvPr/>
            </p:nvPicPr>
            <p:blipFill>
              <a:blip r:embed="rId291"/>
              <a:stretch>
                <a:fillRect/>
              </a:stretch>
            </p:blipFill>
            <p:spPr>
              <a:xfrm>
                <a:off x="1992239" y="5014706"/>
                <a:ext cx="494280" cy="80100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261" name="墨迹 260">
                <a:extLst>
                  <a:ext uri="{FF2B5EF4-FFF2-40B4-BE49-F238E27FC236}">
                    <a16:creationId xmlns:a16="http://schemas.microsoft.com/office/drawing/2014/main" id="{83DD7C72-DB1B-746C-6B4A-A71A9CA91F10}"/>
                  </a:ext>
                </a:extLst>
              </p14:cNvPr>
              <p14:cNvContentPartPr/>
              <p14:nvPr/>
            </p14:nvContentPartPr>
            <p14:xfrm>
              <a:off x="2310479" y="5259866"/>
              <a:ext cx="222480" cy="382680"/>
            </p14:xfrm>
          </p:contentPart>
        </mc:Choice>
        <mc:Fallback xmlns="">
          <p:pic>
            <p:nvPicPr>
              <p:cNvPr id="261" name="墨迹 260">
                <a:extLst>
                  <a:ext uri="{FF2B5EF4-FFF2-40B4-BE49-F238E27FC236}">
                    <a16:creationId xmlns:a16="http://schemas.microsoft.com/office/drawing/2014/main" id="{83DD7C72-DB1B-746C-6B4A-A71A9CA91F10}"/>
                  </a:ext>
                </a:extLst>
              </p:cNvPr>
              <p:cNvPicPr/>
              <p:nvPr/>
            </p:nvPicPr>
            <p:blipFill>
              <a:blip r:embed="rId293"/>
              <a:stretch>
                <a:fillRect/>
              </a:stretch>
            </p:blipFill>
            <p:spPr>
              <a:xfrm>
                <a:off x="2220333" y="5079866"/>
                <a:ext cx="402411" cy="74232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262" name="墨迹 261">
                <a:extLst>
                  <a:ext uri="{FF2B5EF4-FFF2-40B4-BE49-F238E27FC236}">
                    <a16:creationId xmlns:a16="http://schemas.microsoft.com/office/drawing/2014/main" id="{2C540EFA-7B82-D45D-EBF5-3ADCC453D777}"/>
                  </a:ext>
                </a:extLst>
              </p14:cNvPr>
              <p14:cNvContentPartPr/>
              <p14:nvPr/>
            </p14:nvContentPartPr>
            <p14:xfrm>
              <a:off x="2452319" y="5312066"/>
              <a:ext cx="191520" cy="460080"/>
            </p14:xfrm>
          </p:contentPart>
        </mc:Choice>
        <mc:Fallback xmlns="">
          <p:pic>
            <p:nvPicPr>
              <p:cNvPr id="262" name="墨迹 261">
                <a:extLst>
                  <a:ext uri="{FF2B5EF4-FFF2-40B4-BE49-F238E27FC236}">
                    <a16:creationId xmlns:a16="http://schemas.microsoft.com/office/drawing/2014/main" id="{2C540EFA-7B82-D45D-EBF5-3ADCC453D777}"/>
                  </a:ext>
                </a:extLst>
              </p:cNvPr>
              <p:cNvPicPr/>
              <p:nvPr/>
            </p:nvPicPr>
            <p:blipFill>
              <a:blip r:embed="rId295"/>
              <a:stretch>
                <a:fillRect/>
              </a:stretch>
            </p:blipFill>
            <p:spPr>
              <a:xfrm>
                <a:off x="2362319" y="5132066"/>
                <a:ext cx="371160" cy="81972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263" name="墨迹 262">
                <a:extLst>
                  <a:ext uri="{FF2B5EF4-FFF2-40B4-BE49-F238E27FC236}">
                    <a16:creationId xmlns:a16="http://schemas.microsoft.com/office/drawing/2014/main" id="{A1C5F8F7-AF2A-A9A6-81F1-716990E186F8}"/>
                  </a:ext>
                </a:extLst>
              </p14:cNvPr>
              <p14:cNvContentPartPr/>
              <p14:nvPr/>
            </p14:nvContentPartPr>
            <p14:xfrm>
              <a:off x="2612519" y="5333666"/>
              <a:ext cx="154440" cy="481320"/>
            </p14:xfrm>
          </p:contentPart>
        </mc:Choice>
        <mc:Fallback xmlns="">
          <p:pic>
            <p:nvPicPr>
              <p:cNvPr id="263" name="墨迹 262">
                <a:extLst>
                  <a:ext uri="{FF2B5EF4-FFF2-40B4-BE49-F238E27FC236}">
                    <a16:creationId xmlns:a16="http://schemas.microsoft.com/office/drawing/2014/main" id="{A1C5F8F7-AF2A-A9A6-81F1-716990E186F8}"/>
                  </a:ext>
                </a:extLst>
              </p:cNvPr>
              <p:cNvPicPr/>
              <p:nvPr/>
            </p:nvPicPr>
            <p:blipFill>
              <a:blip r:embed="rId297"/>
              <a:stretch>
                <a:fillRect/>
              </a:stretch>
            </p:blipFill>
            <p:spPr>
              <a:xfrm>
                <a:off x="2522519" y="5153666"/>
                <a:ext cx="334080" cy="84096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264" name="墨迹 263">
                <a:extLst>
                  <a:ext uri="{FF2B5EF4-FFF2-40B4-BE49-F238E27FC236}">
                    <a16:creationId xmlns:a16="http://schemas.microsoft.com/office/drawing/2014/main" id="{EAE08F08-0D30-FF57-FF2D-7A624B090115}"/>
                  </a:ext>
                </a:extLst>
              </p14:cNvPr>
              <p14:cNvContentPartPr/>
              <p14:nvPr/>
            </p14:nvContentPartPr>
            <p14:xfrm>
              <a:off x="2791439" y="5394146"/>
              <a:ext cx="111240" cy="511920"/>
            </p14:xfrm>
          </p:contentPart>
        </mc:Choice>
        <mc:Fallback xmlns="">
          <p:pic>
            <p:nvPicPr>
              <p:cNvPr id="264" name="墨迹 263">
                <a:extLst>
                  <a:ext uri="{FF2B5EF4-FFF2-40B4-BE49-F238E27FC236}">
                    <a16:creationId xmlns:a16="http://schemas.microsoft.com/office/drawing/2014/main" id="{EAE08F08-0D30-FF57-FF2D-7A624B090115}"/>
                  </a:ext>
                </a:extLst>
              </p:cNvPr>
              <p:cNvPicPr/>
              <p:nvPr/>
            </p:nvPicPr>
            <p:blipFill>
              <a:blip r:embed="rId299"/>
              <a:stretch>
                <a:fillRect/>
              </a:stretch>
            </p:blipFill>
            <p:spPr>
              <a:xfrm>
                <a:off x="2701729" y="5214272"/>
                <a:ext cx="290301" cy="871307"/>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265" name="墨迹 264">
                <a:extLst>
                  <a:ext uri="{FF2B5EF4-FFF2-40B4-BE49-F238E27FC236}">
                    <a16:creationId xmlns:a16="http://schemas.microsoft.com/office/drawing/2014/main" id="{F7CE38C9-E0BD-B130-386F-B2D74094E2B4}"/>
                  </a:ext>
                </a:extLst>
              </p14:cNvPr>
              <p14:cNvContentPartPr/>
              <p14:nvPr/>
            </p14:nvContentPartPr>
            <p14:xfrm>
              <a:off x="2927159" y="5322866"/>
              <a:ext cx="123840" cy="511920"/>
            </p14:xfrm>
          </p:contentPart>
        </mc:Choice>
        <mc:Fallback xmlns="">
          <p:pic>
            <p:nvPicPr>
              <p:cNvPr id="265" name="墨迹 264">
                <a:extLst>
                  <a:ext uri="{FF2B5EF4-FFF2-40B4-BE49-F238E27FC236}">
                    <a16:creationId xmlns:a16="http://schemas.microsoft.com/office/drawing/2014/main" id="{F7CE38C9-E0BD-B130-386F-B2D74094E2B4}"/>
                  </a:ext>
                </a:extLst>
              </p:cNvPr>
              <p:cNvPicPr/>
              <p:nvPr/>
            </p:nvPicPr>
            <p:blipFill>
              <a:blip r:embed="rId301"/>
              <a:stretch>
                <a:fillRect/>
              </a:stretch>
            </p:blipFill>
            <p:spPr>
              <a:xfrm>
                <a:off x="2837159" y="5142992"/>
                <a:ext cx="303480" cy="871307"/>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266" name="墨迹 265">
                <a:extLst>
                  <a:ext uri="{FF2B5EF4-FFF2-40B4-BE49-F238E27FC236}">
                    <a16:creationId xmlns:a16="http://schemas.microsoft.com/office/drawing/2014/main" id="{8D22C68C-F3C0-E931-4896-52AB6AB394A4}"/>
                  </a:ext>
                </a:extLst>
              </p14:cNvPr>
              <p14:cNvContentPartPr/>
              <p14:nvPr/>
            </p14:nvContentPartPr>
            <p14:xfrm>
              <a:off x="3087359" y="5292626"/>
              <a:ext cx="99360" cy="522360"/>
            </p14:xfrm>
          </p:contentPart>
        </mc:Choice>
        <mc:Fallback xmlns="">
          <p:pic>
            <p:nvPicPr>
              <p:cNvPr id="266" name="墨迹 265">
                <a:extLst>
                  <a:ext uri="{FF2B5EF4-FFF2-40B4-BE49-F238E27FC236}">
                    <a16:creationId xmlns:a16="http://schemas.microsoft.com/office/drawing/2014/main" id="{8D22C68C-F3C0-E931-4896-52AB6AB394A4}"/>
                  </a:ext>
                </a:extLst>
              </p:cNvPr>
              <p:cNvPicPr/>
              <p:nvPr/>
            </p:nvPicPr>
            <p:blipFill>
              <a:blip r:embed="rId303"/>
              <a:stretch>
                <a:fillRect/>
              </a:stretch>
            </p:blipFill>
            <p:spPr>
              <a:xfrm>
                <a:off x="2997359" y="5112626"/>
                <a:ext cx="279000" cy="88200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267" name="墨迹 266">
                <a:extLst>
                  <a:ext uri="{FF2B5EF4-FFF2-40B4-BE49-F238E27FC236}">
                    <a16:creationId xmlns:a16="http://schemas.microsoft.com/office/drawing/2014/main" id="{5C238A85-2020-03A6-A8B0-2E5B01B60BB7}"/>
                  </a:ext>
                </a:extLst>
              </p14:cNvPr>
              <p14:cNvContentPartPr/>
              <p14:nvPr/>
            </p14:nvContentPartPr>
            <p14:xfrm>
              <a:off x="3216599" y="5220266"/>
              <a:ext cx="230400" cy="609480"/>
            </p14:xfrm>
          </p:contentPart>
        </mc:Choice>
        <mc:Fallback xmlns="">
          <p:pic>
            <p:nvPicPr>
              <p:cNvPr id="267" name="墨迹 266">
                <a:extLst>
                  <a:ext uri="{FF2B5EF4-FFF2-40B4-BE49-F238E27FC236}">
                    <a16:creationId xmlns:a16="http://schemas.microsoft.com/office/drawing/2014/main" id="{5C238A85-2020-03A6-A8B0-2E5B01B60BB7}"/>
                  </a:ext>
                </a:extLst>
              </p:cNvPr>
              <p:cNvPicPr/>
              <p:nvPr/>
            </p:nvPicPr>
            <p:blipFill>
              <a:blip r:embed="rId305"/>
              <a:stretch>
                <a:fillRect/>
              </a:stretch>
            </p:blipFill>
            <p:spPr>
              <a:xfrm>
                <a:off x="3126599" y="5040266"/>
                <a:ext cx="410040" cy="96912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268" name="墨迹 267">
                <a:extLst>
                  <a:ext uri="{FF2B5EF4-FFF2-40B4-BE49-F238E27FC236}">
                    <a16:creationId xmlns:a16="http://schemas.microsoft.com/office/drawing/2014/main" id="{AC7A84E6-0ECD-51D9-4EDC-D97B41C90C64}"/>
                  </a:ext>
                </a:extLst>
              </p14:cNvPr>
              <p14:cNvContentPartPr/>
              <p14:nvPr/>
            </p14:nvContentPartPr>
            <p14:xfrm>
              <a:off x="3457079" y="5432306"/>
              <a:ext cx="118080" cy="316080"/>
            </p14:xfrm>
          </p:contentPart>
        </mc:Choice>
        <mc:Fallback xmlns="">
          <p:pic>
            <p:nvPicPr>
              <p:cNvPr id="268" name="墨迹 267">
                <a:extLst>
                  <a:ext uri="{FF2B5EF4-FFF2-40B4-BE49-F238E27FC236}">
                    <a16:creationId xmlns:a16="http://schemas.microsoft.com/office/drawing/2014/main" id="{AC7A84E6-0ECD-51D9-4EDC-D97B41C90C64}"/>
                  </a:ext>
                </a:extLst>
              </p:cNvPr>
              <p:cNvPicPr/>
              <p:nvPr/>
            </p:nvPicPr>
            <p:blipFill>
              <a:blip r:embed="rId307"/>
              <a:stretch>
                <a:fillRect/>
              </a:stretch>
            </p:blipFill>
            <p:spPr>
              <a:xfrm>
                <a:off x="3367079" y="5252306"/>
                <a:ext cx="297720" cy="67572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269" name="墨迹 268">
                <a:extLst>
                  <a:ext uri="{FF2B5EF4-FFF2-40B4-BE49-F238E27FC236}">
                    <a16:creationId xmlns:a16="http://schemas.microsoft.com/office/drawing/2014/main" id="{4F39F5AD-017B-C7EC-8E08-A3375626A7B1}"/>
                  </a:ext>
                </a:extLst>
              </p14:cNvPr>
              <p14:cNvContentPartPr/>
              <p14:nvPr/>
            </p14:nvContentPartPr>
            <p14:xfrm>
              <a:off x="1261079" y="4524386"/>
              <a:ext cx="460800" cy="221400"/>
            </p14:xfrm>
          </p:contentPart>
        </mc:Choice>
        <mc:Fallback xmlns="">
          <p:pic>
            <p:nvPicPr>
              <p:cNvPr id="269" name="墨迹 268">
                <a:extLst>
                  <a:ext uri="{FF2B5EF4-FFF2-40B4-BE49-F238E27FC236}">
                    <a16:creationId xmlns:a16="http://schemas.microsoft.com/office/drawing/2014/main" id="{4F39F5AD-017B-C7EC-8E08-A3375626A7B1}"/>
                  </a:ext>
                </a:extLst>
              </p:cNvPr>
              <p:cNvPicPr/>
              <p:nvPr/>
            </p:nvPicPr>
            <p:blipFill>
              <a:blip r:embed="rId309"/>
              <a:stretch>
                <a:fillRect/>
              </a:stretch>
            </p:blipFill>
            <p:spPr>
              <a:xfrm>
                <a:off x="1171079" y="4344386"/>
                <a:ext cx="640440" cy="58104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270" name="墨迹 269">
                <a:extLst>
                  <a:ext uri="{FF2B5EF4-FFF2-40B4-BE49-F238E27FC236}">
                    <a16:creationId xmlns:a16="http://schemas.microsoft.com/office/drawing/2014/main" id="{1E3972FF-E89B-4DB9-4DC0-CC5EBDCC5915}"/>
                  </a:ext>
                </a:extLst>
              </p14:cNvPr>
              <p14:cNvContentPartPr/>
              <p14:nvPr/>
            </p14:nvContentPartPr>
            <p14:xfrm>
              <a:off x="1200599" y="4495226"/>
              <a:ext cx="541440" cy="173160"/>
            </p14:xfrm>
          </p:contentPart>
        </mc:Choice>
        <mc:Fallback xmlns="">
          <p:pic>
            <p:nvPicPr>
              <p:cNvPr id="270" name="墨迹 269">
                <a:extLst>
                  <a:ext uri="{FF2B5EF4-FFF2-40B4-BE49-F238E27FC236}">
                    <a16:creationId xmlns:a16="http://schemas.microsoft.com/office/drawing/2014/main" id="{1E3972FF-E89B-4DB9-4DC0-CC5EBDCC5915}"/>
                  </a:ext>
                </a:extLst>
              </p:cNvPr>
              <p:cNvPicPr/>
              <p:nvPr/>
            </p:nvPicPr>
            <p:blipFill>
              <a:blip r:embed="rId311"/>
              <a:stretch>
                <a:fillRect/>
              </a:stretch>
            </p:blipFill>
            <p:spPr>
              <a:xfrm>
                <a:off x="1110599" y="4315226"/>
                <a:ext cx="721080" cy="53280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271" name="墨迹 270">
                <a:extLst>
                  <a:ext uri="{FF2B5EF4-FFF2-40B4-BE49-F238E27FC236}">
                    <a16:creationId xmlns:a16="http://schemas.microsoft.com/office/drawing/2014/main" id="{50C67115-B18D-AF7A-0DEE-1461FEE80538}"/>
                  </a:ext>
                </a:extLst>
              </p14:cNvPr>
              <p14:cNvContentPartPr/>
              <p14:nvPr/>
            </p14:nvContentPartPr>
            <p14:xfrm>
              <a:off x="1089719" y="4421426"/>
              <a:ext cx="482040" cy="246960"/>
            </p14:xfrm>
          </p:contentPart>
        </mc:Choice>
        <mc:Fallback xmlns="">
          <p:pic>
            <p:nvPicPr>
              <p:cNvPr id="271" name="墨迹 270">
                <a:extLst>
                  <a:ext uri="{FF2B5EF4-FFF2-40B4-BE49-F238E27FC236}">
                    <a16:creationId xmlns:a16="http://schemas.microsoft.com/office/drawing/2014/main" id="{50C67115-B18D-AF7A-0DEE-1461FEE80538}"/>
                  </a:ext>
                </a:extLst>
              </p:cNvPr>
              <p:cNvPicPr/>
              <p:nvPr/>
            </p:nvPicPr>
            <p:blipFill>
              <a:blip r:embed="rId313"/>
              <a:stretch>
                <a:fillRect/>
              </a:stretch>
            </p:blipFill>
            <p:spPr>
              <a:xfrm>
                <a:off x="999652" y="4241426"/>
                <a:ext cx="661814" cy="60660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272" name="墨迹 271">
                <a:extLst>
                  <a:ext uri="{FF2B5EF4-FFF2-40B4-BE49-F238E27FC236}">
                    <a16:creationId xmlns:a16="http://schemas.microsoft.com/office/drawing/2014/main" id="{3C67F7F0-FD63-711D-4127-0372CB91AD9E}"/>
                  </a:ext>
                </a:extLst>
              </p14:cNvPr>
              <p14:cNvContentPartPr/>
              <p14:nvPr/>
            </p14:nvContentPartPr>
            <p14:xfrm>
              <a:off x="1194479" y="4168706"/>
              <a:ext cx="448920" cy="210600"/>
            </p14:xfrm>
          </p:contentPart>
        </mc:Choice>
        <mc:Fallback xmlns="">
          <p:pic>
            <p:nvPicPr>
              <p:cNvPr id="272" name="墨迹 271">
                <a:extLst>
                  <a:ext uri="{FF2B5EF4-FFF2-40B4-BE49-F238E27FC236}">
                    <a16:creationId xmlns:a16="http://schemas.microsoft.com/office/drawing/2014/main" id="{3C67F7F0-FD63-711D-4127-0372CB91AD9E}"/>
                  </a:ext>
                </a:extLst>
              </p:cNvPr>
              <p:cNvPicPr/>
              <p:nvPr/>
            </p:nvPicPr>
            <p:blipFill>
              <a:blip r:embed="rId315"/>
              <a:stretch>
                <a:fillRect/>
              </a:stretch>
            </p:blipFill>
            <p:spPr>
              <a:xfrm>
                <a:off x="1104479" y="3988706"/>
                <a:ext cx="628560" cy="57024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273" name="墨迹 272">
                <a:extLst>
                  <a:ext uri="{FF2B5EF4-FFF2-40B4-BE49-F238E27FC236}">
                    <a16:creationId xmlns:a16="http://schemas.microsoft.com/office/drawing/2014/main" id="{FD0CD6AD-85E8-6A04-E7C8-676EFE3BB9AB}"/>
                  </a:ext>
                </a:extLst>
              </p14:cNvPr>
              <p14:cNvContentPartPr/>
              <p14:nvPr/>
            </p14:nvContentPartPr>
            <p14:xfrm>
              <a:off x="1207079" y="4041626"/>
              <a:ext cx="432720" cy="213480"/>
            </p14:xfrm>
          </p:contentPart>
        </mc:Choice>
        <mc:Fallback xmlns="">
          <p:pic>
            <p:nvPicPr>
              <p:cNvPr id="273" name="墨迹 272">
                <a:extLst>
                  <a:ext uri="{FF2B5EF4-FFF2-40B4-BE49-F238E27FC236}">
                    <a16:creationId xmlns:a16="http://schemas.microsoft.com/office/drawing/2014/main" id="{FD0CD6AD-85E8-6A04-E7C8-676EFE3BB9AB}"/>
                  </a:ext>
                </a:extLst>
              </p:cNvPr>
              <p:cNvPicPr/>
              <p:nvPr/>
            </p:nvPicPr>
            <p:blipFill>
              <a:blip r:embed="rId317"/>
              <a:stretch>
                <a:fillRect/>
              </a:stretch>
            </p:blipFill>
            <p:spPr>
              <a:xfrm>
                <a:off x="1117079" y="3861626"/>
                <a:ext cx="612360" cy="57312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274" name="墨迹 273">
                <a:extLst>
                  <a:ext uri="{FF2B5EF4-FFF2-40B4-BE49-F238E27FC236}">
                    <a16:creationId xmlns:a16="http://schemas.microsoft.com/office/drawing/2014/main" id="{44A84E2A-A757-CA13-6012-456ADD002AB4}"/>
                  </a:ext>
                </a:extLst>
              </p14:cNvPr>
              <p14:cNvContentPartPr/>
              <p14:nvPr/>
            </p14:nvContentPartPr>
            <p14:xfrm>
              <a:off x="1176119" y="3768026"/>
              <a:ext cx="405360" cy="265320"/>
            </p14:xfrm>
          </p:contentPart>
        </mc:Choice>
        <mc:Fallback xmlns="">
          <p:pic>
            <p:nvPicPr>
              <p:cNvPr id="274" name="墨迹 273">
                <a:extLst>
                  <a:ext uri="{FF2B5EF4-FFF2-40B4-BE49-F238E27FC236}">
                    <a16:creationId xmlns:a16="http://schemas.microsoft.com/office/drawing/2014/main" id="{44A84E2A-A757-CA13-6012-456ADD002AB4}"/>
                  </a:ext>
                </a:extLst>
              </p:cNvPr>
              <p:cNvPicPr/>
              <p:nvPr/>
            </p:nvPicPr>
            <p:blipFill>
              <a:blip r:embed="rId319"/>
              <a:stretch>
                <a:fillRect/>
              </a:stretch>
            </p:blipFill>
            <p:spPr>
              <a:xfrm>
                <a:off x="1086119" y="3588270"/>
                <a:ext cx="585000" cy="624473"/>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275" name="墨迹 274">
                <a:extLst>
                  <a:ext uri="{FF2B5EF4-FFF2-40B4-BE49-F238E27FC236}">
                    <a16:creationId xmlns:a16="http://schemas.microsoft.com/office/drawing/2014/main" id="{E37F8E3E-5829-C9B0-D1AF-6BAE67FE7191}"/>
                  </a:ext>
                </a:extLst>
              </p14:cNvPr>
              <p14:cNvContentPartPr/>
              <p14:nvPr/>
            </p14:nvContentPartPr>
            <p14:xfrm>
              <a:off x="1188359" y="3613946"/>
              <a:ext cx="405360" cy="136080"/>
            </p14:xfrm>
          </p:contentPart>
        </mc:Choice>
        <mc:Fallback xmlns="">
          <p:pic>
            <p:nvPicPr>
              <p:cNvPr id="275" name="墨迹 274">
                <a:extLst>
                  <a:ext uri="{FF2B5EF4-FFF2-40B4-BE49-F238E27FC236}">
                    <a16:creationId xmlns:a16="http://schemas.microsoft.com/office/drawing/2014/main" id="{E37F8E3E-5829-C9B0-D1AF-6BAE67FE7191}"/>
                  </a:ext>
                </a:extLst>
              </p:cNvPr>
              <p:cNvPicPr/>
              <p:nvPr/>
            </p:nvPicPr>
            <p:blipFill>
              <a:blip r:embed="rId321"/>
              <a:stretch>
                <a:fillRect/>
              </a:stretch>
            </p:blipFill>
            <p:spPr>
              <a:xfrm>
                <a:off x="1098279" y="3433946"/>
                <a:ext cx="585160" cy="49572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276" name="墨迹 275">
                <a:extLst>
                  <a:ext uri="{FF2B5EF4-FFF2-40B4-BE49-F238E27FC236}">
                    <a16:creationId xmlns:a16="http://schemas.microsoft.com/office/drawing/2014/main" id="{45026888-620A-E33A-A18B-CA14DC1D2322}"/>
                  </a:ext>
                </a:extLst>
              </p14:cNvPr>
              <p14:cNvContentPartPr/>
              <p14:nvPr/>
            </p14:nvContentPartPr>
            <p14:xfrm>
              <a:off x="1145159" y="3379586"/>
              <a:ext cx="383400" cy="153720"/>
            </p14:xfrm>
          </p:contentPart>
        </mc:Choice>
        <mc:Fallback xmlns="">
          <p:pic>
            <p:nvPicPr>
              <p:cNvPr id="276" name="墨迹 275">
                <a:extLst>
                  <a:ext uri="{FF2B5EF4-FFF2-40B4-BE49-F238E27FC236}">
                    <a16:creationId xmlns:a16="http://schemas.microsoft.com/office/drawing/2014/main" id="{45026888-620A-E33A-A18B-CA14DC1D2322}"/>
                  </a:ext>
                </a:extLst>
              </p:cNvPr>
              <p:cNvPicPr/>
              <p:nvPr/>
            </p:nvPicPr>
            <p:blipFill>
              <a:blip r:embed="rId323"/>
              <a:stretch>
                <a:fillRect/>
              </a:stretch>
            </p:blipFill>
            <p:spPr>
              <a:xfrm>
                <a:off x="1055159" y="3199586"/>
                <a:ext cx="563040" cy="51336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277" name="墨迹 276">
                <a:extLst>
                  <a:ext uri="{FF2B5EF4-FFF2-40B4-BE49-F238E27FC236}">
                    <a16:creationId xmlns:a16="http://schemas.microsoft.com/office/drawing/2014/main" id="{C7A1A70D-2F56-E87A-E6AD-666728190DBA}"/>
                  </a:ext>
                </a:extLst>
              </p14:cNvPr>
              <p14:cNvContentPartPr/>
              <p14:nvPr/>
            </p14:nvContentPartPr>
            <p14:xfrm>
              <a:off x="1040399" y="3249986"/>
              <a:ext cx="445680" cy="133920"/>
            </p14:xfrm>
          </p:contentPart>
        </mc:Choice>
        <mc:Fallback xmlns="">
          <p:pic>
            <p:nvPicPr>
              <p:cNvPr id="277" name="墨迹 276">
                <a:extLst>
                  <a:ext uri="{FF2B5EF4-FFF2-40B4-BE49-F238E27FC236}">
                    <a16:creationId xmlns:a16="http://schemas.microsoft.com/office/drawing/2014/main" id="{C7A1A70D-2F56-E87A-E6AD-666728190DBA}"/>
                  </a:ext>
                </a:extLst>
              </p:cNvPr>
              <p:cNvPicPr/>
              <p:nvPr/>
            </p:nvPicPr>
            <p:blipFill>
              <a:blip r:embed="rId325"/>
              <a:stretch>
                <a:fillRect/>
              </a:stretch>
            </p:blipFill>
            <p:spPr>
              <a:xfrm>
                <a:off x="950399" y="3069501"/>
                <a:ext cx="625320" cy="494529"/>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278" name="墨迹 277">
                <a:extLst>
                  <a:ext uri="{FF2B5EF4-FFF2-40B4-BE49-F238E27FC236}">
                    <a16:creationId xmlns:a16="http://schemas.microsoft.com/office/drawing/2014/main" id="{A6AA4EA7-BF73-2600-3228-DE736C1C10A2}"/>
                  </a:ext>
                </a:extLst>
              </p14:cNvPr>
              <p14:cNvContentPartPr/>
              <p14:nvPr/>
            </p14:nvContentPartPr>
            <p14:xfrm>
              <a:off x="1034279" y="2997266"/>
              <a:ext cx="377640" cy="86760"/>
            </p14:xfrm>
          </p:contentPart>
        </mc:Choice>
        <mc:Fallback xmlns="">
          <p:pic>
            <p:nvPicPr>
              <p:cNvPr id="278" name="墨迹 277">
                <a:extLst>
                  <a:ext uri="{FF2B5EF4-FFF2-40B4-BE49-F238E27FC236}">
                    <a16:creationId xmlns:a16="http://schemas.microsoft.com/office/drawing/2014/main" id="{A6AA4EA7-BF73-2600-3228-DE736C1C10A2}"/>
                  </a:ext>
                </a:extLst>
              </p:cNvPr>
              <p:cNvPicPr/>
              <p:nvPr/>
            </p:nvPicPr>
            <p:blipFill>
              <a:blip r:embed="rId327"/>
              <a:stretch>
                <a:fillRect/>
              </a:stretch>
            </p:blipFill>
            <p:spPr>
              <a:xfrm>
                <a:off x="944279" y="2816516"/>
                <a:ext cx="557280" cy="447899"/>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279" name="墨迹 278">
                <a:extLst>
                  <a:ext uri="{FF2B5EF4-FFF2-40B4-BE49-F238E27FC236}">
                    <a16:creationId xmlns:a16="http://schemas.microsoft.com/office/drawing/2014/main" id="{18929B5F-AB91-FF1D-A965-4FFA8A3C27B7}"/>
                  </a:ext>
                </a:extLst>
              </p14:cNvPr>
              <p14:cNvContentPartPr/>
              <p14:nvPr/>
            </p14:nvContentPartPr>
            <p14:xfrm>
              <a:off x="1189799" y="2423786"/>
              <a:ext cx="443160" cy="458640"/>
            </p14:xfrm>
          </p:contentPart>
        </mc:Choice>
        <mc:Fallback xmlns="">
          <p:pic>
            <p:nvPicPr>
              <p:cNvPr id="279" name="墨迹 278">
                <a:extLst>
                  <a:ext uri="{FF2B5EF4-FFF2-40B4-BE49-F238E27FC236}">
                    <a16:creationId xmlns:a16="http://schemas.microsoft.com/office/drawing/2014/main" id="{18929B5F-AB91-FF1D-A965-4FFA8A3C27B7}"/>
                  </a:ext>
                </a:extLst>
              </p:cNvPr>
              <p:cNvPicPr/>
              <p:nvPr/>
            </p:nvPicPr>
            <p:blipFill>
              <a:blip r:embed="rId329"/>
              <a:stretch>
                <a:fillRect/>
              </a:stretch>
            </p:blipFill>
            <p:spPr>
              <a:xfrm>
                <a:off x="1099799" y="2243786"/>
                <a:ext cx="622800" cy="818280"/>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280" name="墨迹 279">
                <a:extLst>
                  <a:ext uri="{FF2B5EF4-FFF2-40B4-BE49-F238E27FC236}">
                    <a16:creationId xmlns:a16="http://schemas.microsoft.com/office/drawing/2014/main" id="{9D69EBE5-2198-79DC-708E-1ED8B57B4608}"/>
                  </a:ext>
                </a:extLst>
              </p14:cNvPr>
              <p14:cNvContentPartPr/>
              <p14:nvPr/>
            </p14:nvContentPartPr>
            <p14:xfrm>
              <a:off x="1484279" y="2251346"/>
              <a:ext cx="325440" cy="360000"/>
            </p14:xfrm>
          </p:contentPart>
        </mc:Choice>
        <mc:Fallback xmlns="">
          <p:pic>
            <p:nvPicPr>
              <p:cNvPr id="280" name="墨迹 279">
                <a:extLst>
                  <a:ext uri="{FF2B5EF4-FFF2-40B4-BE49-F238E27FC236}">
                    <a16:creationId xmlns:a16="http://schemas.microsoft.com/office/drawing/2014/main" id="{9D69EBE5-2198-79DC-708E-1ED8B57B4608}"/>
                  </a:ext>
                </a:extLst>
              </p:cNvPr>
              <p:cNvPicPr/>
              <p:nvPr/>
            </p:nvPicPr>
            <p:blipFill>
              <a:blip r:embed="rId331"/>
              <a:stretch>
                <a:fillRect/>
              </a:stretch>
            </p:blipFill>
            <p:spPr>
              <a:xfrm>
                <a:off x="1394279" y="2071346"/>
                <a:ext cx="505080" cy="71964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281" name="墨迹 280">
                <a:extLst>
                  <a:ext uri="{FF2B5EF4-FFF2-40B4-BE49-F238E27FC236}">
                    <a16:creationId xmlns:a16="http://schemas.microsoft.com/office/drawing/2014/main" id="{62E672CF-4661-EF7A-4882-9538CCFD682D}"/>
                  </a:ext>
                </a:extLst>
              </p14:cNvPr>
              <p14:cNvContentPartPr/>
              <p14:nvPr/>
            </p14:nvContentPartPr>
            <p14:xfrm>
              <a:off x="1691999" y="2032826"/>
              <a:ext cx="403200" cy="572400"/>
            </p14:xfrm>
          </p:contentPart>
        </mc:Choice>
        <mc:Fallback xmlns="">
          <p:pic>
            <p:nvPicPr>
              <p:cNvPr id="281" name="墨迹 280">
                <a:extLst>
                  <a:ext uri="{FF2B5EF4-FFF2-40B4-BE49-F238E27FC236}">
                    <a16:creationId xmlns:a16="http://schemas.microsoft.com/office/drawing/2014/main" id="{62E672CF-4661-EF7A-4882-9538CCFD682D}"/>
                  </a:ext>
                </a:extLst>
              </p:cNvPr>
              <p:cNvPicPr/>
              <p:nvPr/>
            </p:nvPicPr>
            <p:blipFill>
              <a:blip r:embed="rId333"/>
              <a:stretch>
                <a:fillRect/>
              </a:stretch>
            </p:blipFill>
            <p:spPr>
              <a:xfrm>
                <a:off x="1601999" y="1852826"/>
                <a:ext cx="582840" cy="932040"/>
              </a:xfrm>
              <a:prstGeom prst="rect">
                <a:avLst/>
              </a:prstGeom>
            </p:spPr>
          </p:pic>
        </mc:Fallback>
      </mc:AlternateContent>
      <mc:AlternateContent xmlns:mc="http://schemas.openxmlformats.org/markup-compatibility/2006" xmlns:p14="http://schemas.microsoft.com/office/powerpoint/2010/main">
        <mc:Choice Requires="p14">
          <p:contentPart p14:bwMode="auto" r:id="rId334">
            <p14:nvContentPartPr>
              <p14:cNvPr id="282" name="墨迹 281">
                <a:extLst>
                  <a:ext uri="{FF2B5EF4-FFF2-40B4-BE49-F238E27FC236}">
                    <a16:creationId xmlns:a16="http://schemas.microsoft.com/office/drawing/2014/main" id="{C4972945-FC1E-DB32-BADC-0977C093043A}"/>
                  </a:ext>
                </a:extLst>
              </p14:cNvPr>
              <p14:cNvContentPartPr/>
              <p14:nvPr/>
            </p14:nvContentPartPr>
            <p14:xfrm>
              <a:off x="2069999" y="1906106"/>
              <a:ext cx="191520" cy="370800"/>
            </p14:xfrm>
          </p:contentPart>
        </mc:Choice>
        <mc:Fallback xmlns="">
          <p:pic>
            <p:nvPicPr>
              <p:cNvPr id="282" name="墨迹 281">
                <a:extLst>
                  <a:ext uri="{FF2B5EF4-FFF2-40B4-BE49-F238E27FC236}">
                    <a16:creationId xmlns:a16="http://schemas.microsoft.com/office/drawing/2014/main" id="{C4972945-FC1E-DB32-BADC-0977C093043A}"/>
                  </a:ext>
                </a:extLst>
              </p:cNvPr>
              <p:cNvPicPr/>
              <p:nvPr/>
            </p:nvPicPr>
            <p:blipFill>
              <a:blip r:embed="rId335"/>
              <a:stretch>
                <a:fillRect/>
              </a:stretch>
            </p:blipFill>
            <p:spPr>
              <a:xfrm>
                <a:off x="1979999" y="1726281"/>
                <a:ext cx="371160" cy="730091"/>
              </a:xfrm>
              <a:prstGeom prst="rect">
                <a:avLst/>
              </a:prstGeom>
            </p:spPr>
          </p:pic>
        </mc:Fallback>
      </mc:AlternateContent>
      <mc:AlternateContent xmlns:mc="http://schemas.openxmlformats.org/markup-compatibility/2006" xmlns:p14="http://schemas.microsoft.com/office/powerpoint/2010/main">
        <mc:Choice Requires="p14">
          <p:contentPart p14:bwMode="auto" r:id="rId336">
            <p14:nvContentPartPr>
              <p14:cNvPr id="283" name="墨迹 282">
                <a:extLst>
                  <a:ext uri="{FF2B5EF4-FFF2-40B4-BE49-F238E27FC236}">
                    <a16:creationId xmlns:a16="http://schemas.microsoft.com/office/drawing/2014/main" id="{3639F9E6-3E78-64D4-E8AB-801FF617269B}"/>
                  </a:ext>
                </a:extLst>
              </p14:cNvPr>
              <p14:cNvContentPartPr/>
              <p14:nvPr/>
            </p14:nvContentPartPr>
            <p14:xfrm>
              <a:off x="2279519" y="1881266"/>
              <a:ext cx="173160" cy="343440"/>
            </p14:xfrm>
          </p:contentPart>
        </mc:Choice>
        <mc:Fallback xmlns="">
          <p:pic>
            <p:nvPicPr>
              <p:cNvPr id="283" name="墨迹 282">
                <a:extLst>
                  <a:ext uri="{FF2B5EF4-FFF2-40B4-BE49-F238E27FC236}">
                    <a16:creationId xmlns:a16="http://schemas.microsoft.com/office/drawing/2014/main" id="{3639F9E6-3E78-64D4-E8AB-801FF617269B}"/>
                  </a:ext>
                </a:extLst>
              </p:cNvPr>
              <p:cNvPicPr/>
              <p:nvPr/>
            </p:nvPicPr>
            <p:blipFill>
              <a:blip r:embed="rId337"/>
              <a:stretch>
                <a:fillRect/>
              </a:stretch>
            </p:blipFill>
            <p:spPr>
              <a:xfrm>
                <a:off x="2189331" y="1701266"/>
                <a:ext cx="353174" cy="703080"/>
              </a:xfrm>
              <a:prstGeom prst="rect">
                <a:avLst/>
              </a:prstGeom>
            </p:spPr>
          </p:pic>
        </mc:Fallback>
      </mc:AlternateContent>
      <mc:AlternateContent xmlns:mc="http://schemas.openxmlformats.org/markup-compatibility/2006" xmlns:p14="http://schemas.microsoft.com/office/powerpoint/2010/main">
        <mc:Choice Requires="p14">
          <p:contentPart p14:bwMode="auto" r:id="rId338">
            <p14:nvContentPartPr>
              <p14:cNvPr id="284" name="墨迹 283">
                <a:extLst>
                  <a:ext uri="{FF2B5EF4-FFF2-40B4-BE49-F238E27FC236}">
                    <a16:creationId xmlns:a16="http://schemas.microsoft.com/office/drawing/2014/main" id="{0BAC6F73-7781-FAA8-5393-E01DD8EF5787}"/>
                  </a:ext>
                </a:extLst>
              </p14:cNvPr>
              <p14:cNvContentPartPr/>
              <p14:nvPr/>
            </p14:nvContentPartPr>
            <p14:xfrm>
              <a:off x="2470679" y="1733306"/>
              <a:ext cx="185400" cy="469080"/>
            </p14:xfrm>
          </p:contentPart>
        </mc:Choice>
        <mc:Fallback xmlns="">
          <p:pic>
            <p:nvPicPr>
              <p:cNvPr id="284" name="墨迹 283">
                <a:extLst>
                  <a:ext uri="{FF2B5EF4-FFF2-40B4-BE49-F238E27FC236}">
                    <a16:creationId xmlns:a16="http://schemas.microsoft.com/office/drawing/2014/main" id="{0BAC6F73-7781-FAA8-5393-E01DD8EF5787}"/>
                  </a:ext>
                </a:extLst>
              </p:cNvPr>
              <p:cNvPicPr/>
              <p:nvPr/>
            </p:nvPicPr>
            <p:blipFill>
              <a:blip r:embed="rId339"/>
              <a:stretch>
                <a:fillRect/>
              </a:stretch>
            </p:blipFill>
            <p:spPr>
              <a:xfrm>
                <a:off x="2380679" y="1553168"/>
                <a:ext cx="365040" cy="828996"/>
              </a:xfrm>
              <a:prstGeom prst="rect">
                <a:avLst/>
              </a:prstGeom>
            </p:spPr>
          </p:pic>
        </mc:Fallback>
      </mc:AlternateContent>
      <mc:AlternateContent xmlns:mc="http://schemas.openxmlformats.org/markup-compatibility/2006" xmlns:p14="http://schemas.microsoft.com/office/powerpoint/2010/main">
        <mc:Choice Requires="p14">
          <p:contentPart p14:bwMode="auto" r:id="rId340">
            <p14:nvContentPartPr>
              <p14:cNvPr id="285" name="墨迹 284">
                <a:extLst>
                  <a:ext uri="{FF2B5EF4-FFF2-40B4-BE49-F238E27FC236}">
                    <a16:creationId xmlns:a16="http://schemas.microsoft.com/office/drawing/2014/main" id="{9FB25F07-228F-5550-FCF5-A9858A0CF432}"/>
                  </a:ext>
                </a:extLst>
              </p14:cNvPr>
              <p14:cNvContentPartPr/>
              <p14:nvPr/>
            </p14:nvContentPartPr>
            <p14:xfrm>
              <a:off x="2692079" y="1653386"/>
              <a:ext cx="105840" cy="347040"/>
            </p14:xfrm>
          </p:contentPart>
        </mc:Choice>
        <mc:Fallback xmlns="">
          <p:pic>
            <p:nvPicPr>
              <p:cNvPr id="285" name="墨迹 284">
                <a:extLst>
                  <a:ext uri="{FF2B5EF4-FFF2-40B4-BE49-F238E27FC236}">
                    <a16:creationId xmlns:a16="http://schemas.microsoft.com/office/drawing/2014/main" id="{9FB25F07-228F-5550-FCF5-A9858A0CF432}"/>
                  </a:ext>
                </a:extLst>
              </p:cNvPr>
              <p:cNvPicPr/>
              <p:nvPr/>
            </p:nvPicPr>
            <p:blipFill>
              <a:blip r:embed="rId341"/>
              <a:stretch>
                <a:fillRect/>
              </a:stretch>
            </p:blipFill>
            <p:spPr>
              <a:xfrm>
                <a:off x="2602079" y="1473386"/>
                <a:ext cx="285480" cy="70668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286" name="墨迹 285">
                <a:extLst>
                  <a:ext uri="{FF2B5EF4-FFF2-40B4-BE49-F238E27FC236}">
                    <a16:creationId xmlns:a16="http://schemas.microsoft.com/office/drawing/2014/main" id="{39260EF4-5B41-713A-978F-49E2C0697BA8}"/>
                  </a:ext>
                </a:extLst>
              </p14:cNvPr>
              <p14:cNvContentPartPr/>
              <p14:nvPr/>
            </p14:nvContentPartPr>
            <p14:xfrm>
              <a:off x="2927159" y="1505426"/>
              <a:ext cx="68040" cy="411480"/>
            </p14:xfrm>
          </p:contentPart>
        </mc:Choice>
        <mc:Fallback xmlns="">
          <p:pic>
            <p:nvPicPr>
              <p:cNvPr id="286" name="墨迹 285">
                <a:extLst>
                  <a:ext uri="{FF2B5EF4-FFF2-40B4-BE49-F238E27FC236}">
                    <a16:creationId xmlns:a16="http://schemas.microsoft.com/office/drawing/2014/main" id="{39260EF4-5B41-713A-978F-49E2C0697BA8}"/>
                  </a:ext>
                </a:extLst>
              </p:cNvPr>
              <p:cNvPicPr/>
              <p:nvPr/>
            </p:nvPicPr>
            <p:blipFill>
              <a:blip r:embed="rId343"/>
              <a:stretch>
                <a:fillRect/>
              </a:stretch>
            </p:blipFill>
            <p:spPr>
              <a:xfrm>
                <a:off x="2837159" y="1325426"/>
                <a:ext cx="247680" cy="771120"/>
              </a:xfrm>
              <a:prstGeom prst="rect">
                <a:avLst/>
              </a:prstGeom>
            </p:spPr>
          </p:pic>
        </mc:Fallback>
      </mc:AlternateContent>
      <mc:AlternateContent xmlns:mc="http://schemas.openxmlformats.org/markup-compatibility/2006" xmlns:p14="http://schemas.microsoft.com/office/powerpoint/2010/main">
        <mc:Choice Requires="p14">
          <p:contentPart p14:bwMode="auto" r:id="rId344">
            <p14:nvContentPartPr>
              <p14:cNvPr id="287" name="墨迹 286">
                <a:extLst>
                  <a:ext uri="{FF2B5EF4-FFF2-40B4-BE49-F238E27FC236}">
                    <a16:creationId xmlns:a16="http://schemas.microsoft.com/office/drawing/2014/main" id="{019C61E2-1198-385D-EABA-1EE85F98DD14}"/>
                  </a:ext>
                </a:extLst>
              </p14:cNvPr>
              <p14:cNvContentPartPr/>
              <p14:nvPr/>
            </p14:nvContentPartPr>
            <p14:xfrm>
              <a:off x="3113279" y="1468346"/>
              <a:ext cx="54360" cy="399600"/>
            </p14:xfrm>
          </p:contentPart>
        </mc:Choice>
        <mc:Fallback xmlns="">
          <p:pic>
            <p:nvPicPr>
              <p:cNvPr id="287" name="墨迹 286">
                <a:extLst>
                  <a:ext uri="{FF2B5EF4-FFF2-40B4-BE49-F238E27FC236}">
                    <a16:creationId xmlns:a16="http://schemas.microsoft.com/office/drawing/2014/main" id="{019C61E2-1198-385D-EABA-1EE85F98DD14}"/>
                  </a:ext>
                </a:extLst>
              </p:cNvPr>
              <p:cNvPicPr/>
              <p:nvPr/>
            </p:nvPicPr>
            <p:blipFill>
              <a:blip r:embed="rId345"/>
              <a:stretch>
                <a:fillRect/>
              </a:stretch>
            </p:blipFill>
            <p:spPr>
              <a:xfrm>
                <a:off x="3023279" y="1288508"/>
                <a:ext cx="234000" cy="758916"/>
              </a:xfrm>
              <a:prstGeom prst="rect">
                <a:avLst/>
              </a:prstGeom>
            </p:spPr>
          </p:pic>
        </mc:Fallback>
      </mc:AlternateContent>
      <mc:AlternateContent xmlns:mc="http://schemas.openxmlformats.org/markup-compatibility/2006" xmlns:p14="http://schemas.microsoft.com/office/powerpoint/2010/main">
        <mc:Choice Requires="p14">
          <p:contentPart p14:bwMode="auto" r:id="rId346">
            <p14:nvContentPartPr>
              <p14:cNvPr id="288" name="墨迹 287">
                <a:extLst>
                  <a:ext uri="{FF2B5EF4-FFF2-40B4-BE49-F238E27FC236}">
                    <a16:creationId xmlns:a16="http://schemas.microsoft.com/office/drawing/2014/main" id="{ADBF4B43-8DAF-ECC4-2AE6-50F2FE007FF4}"/>
                  </a:ext>
                </a:extLst>
              </p14:cNvPr>
              <p14:cNvContentPartPr/>
              <p14:nvPr/>
            </p14:nvContentPartPr>
            <p14:xfrm>
              <a:off x="3265919" y="1566986"/>
              <a:ext cx="154440" cy="358560"/>
            </p14:xfrm>
          </p:contentPart>
        </mc:Choice>
        <mc:Fallback xmlns="">
          <p:pic>
            <p:nvPicPr>
              <p:cNvPr id="288" name="墨迹 287">
                <a:extLst>
                  <a:ext uri="{FF2B5EF4-FFF2-40B4-BE49-F238E27FC236}">
                    <a16:creationId xmlns:a16="http://schemas.microsoft.com/office/drawing/2014/main" id="{ADBF4B43-8DAF-ECC4-2AE6-50F2FE007FF4}"/>
                  </a:ext>
                </a:extLst>
              </p:cNvPr>
              <p:cNvPicPr/>
              <p:nvPr/>
            </p:nvPicPr>
            <p:blipFill>
              <a:blip r:embed="rId347"/>
              <a:stretch>
                <a:fillRect/>
              </a:stretch>
            </p:blipFill>
            <p:spPr>
              <a:xfrm>
                <a:off x="3175919" y="1387167"/>
                <a:ext cx="334080" cy="717839"/>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289" name="墨迹 288">
                <a:extLst>
                  <a:ext uri="{FF2B5EF4-FFF2-40B4-BE49-F238E27FC236}">
                    <a16:creationId xmlns:a16="http://schemas.microsoft.com/office/drawing/2014/main" id="{F0465E6F-3F3D-504A-E060-B893F829079A}"/>
                  </a:ext>
                </a:extLst>
              </p14:cNvPr>
              <p14:cNvContentPartPr/>
              <p14:nvPr/>
            </p14:nvContentPartPr>
            <p14:xfrm>
              <a:off x="3462839" y="1554746"/>
              <a:ext cx="62640" cy="265320"/>
            </p14:xfrm>
          </p:contentPart>
        </mc:Choice>
        <mc:Fallback xmlns="">
          <p:pic>
            <p:nvPicPr>
              <p:cNvPr id="289" name="墨迹 288">
                <a:extLst>
                  <a:ext uri="{FF2B5EF4-FFF2-40B4-BE49-F238E27FC236}">
                    <a16:creationId xmlns:a16="http://schemas.microsoft.com/office/drawing/2014/main" id="{F0465E6F-3F3D-504A-E060-B893F829079A}"/>
                  </a:ext>
                </a:extLst>
              </p:cNvPr>
              <p:cNvPicPr/>
              <p:nvPr/>
            </p:nvPicPr>
            <p:blipFill>
              <a:blip r:embed="rId349"/>
              <a:stretch>
                <a:fillRect/>
              </a:stretch>
            </p:blipFill>
            <p:spPr>
              <a:xfrm>
                <a:off x="3372839" y="1374990"/>
                <a:ext cx="242280" cy="624473"/>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290" name="墨迹 289">
                <a:extLst>
                  <a:ext uri="{FF2B5EF4-FFF2-40B4-BE49-F238E27FC236}">
                    <a16:creationId xmlns:a16="http://schemas.microsoft.com/office/drawing/2014/main" id="{5B184FF6-13E7-7062-7360-A1E434DFBAF6}"/>
                  </a:ext>
                </a:extLst>
              </p14:cNvPr>
              <p14:cNvContentPartPr/>
              <p14:nvPr/>
            </p14:nvContentPartPr>
            <p14:xfrm>
              <a:off x="3660479" y="1591466"/>
              <a:ext cx="216000" cy="291600"/>
            </p14:xfrm>
          </p:contentPart>
        </mc:Choice>
        <mc:Fallback xmlns="">
          <p:pic>
            <p:nvPicPr>
              <p:cNvPr id="290" name="墨迹 289">
                <a:extLst>
                  <a:ext uri="{FF2B5EF4-FFF2-40B4-BE49-F238E27FC236}">
                    <a16:creationId xmlns:a16="http://schemas.microsoft.com/office/drawing/2014/main" id="{5B184FF6-13E7-7062-7360-A1E434DFBAF6}"/>
                  </a:ext>
                </a:extLst>
              </p:cNvPr>
              <p:cNvPicPr/>
              <p:nvPr/>
            </p:nvPicPr>
            <p:blipFill>
              <a:blip r:embed="rId351"/>
              <a:stretch>
                <a:fillRect/>
              </a:stretch>
            </p:blipFill>
            <p:spPr>
              <a:xfrm>
                <a:off x="3570479" y="1411466"/>
                <a:ext cx="395640" cy="651240"/>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291" name="墨迹 290">
                <a:extLst>
                  <a:ext uri="{FF2B5EF4-FFF2-40B4-BE49-F238E27FC236}">
                    <a16:creationId xmlns:a16="http://schemas.microsoft.com/office/drawing/2014/main" id="{E585A1FE-413C-6E4C-2BE5-4A093B63C3E0}"/>
                  </a:ext>
                </a:extLst>
              </p14:cNvPr>
              <p14:cNvContentPartPr/>
              <p14:nvPr/>
            </p14:nvContentPartPr>
            <p14:xfrm>
              <a:off x="3882599" y="1653386"/>
              <a:ext cx="68040" cy="271800"/>
            </p14:xfrm>
          </p:contentPart>
        </mc:Choice>
        <mc:Fallback xmlns="">
          <p:pic>
            <p:nvPicPr>
              <p:cNvPr id="291" name="墨迹 290">
                <a:extLst>
                  <a:ext uri="{FF2B5EF4-FFF2-40B4-BE49-F238E27FC236}">
                    <a16:creationId xmlns:a16="http://schemas.microsoft.com/office/drawing/2014/main" id="{E585A1FE-413C-6E4C-2BE5-4A093B63C3E0}"/>
                  </a:ext>
                </a:extLst>
              </p:cNvPr>
              <p:cNvPicPr/>
              <p:nvPr/>
            </p:nvPicPr>
            <p:blipFill>
              <a:blip r:embed="rId353"/>
              <a:stretch>
                <a:fillRect/>
              </a:stretch>
            </p:blipFill>
            <p:spPr>
              <a:xfrm>
                <a:off x="3793073" y="1473386"/>
                <a:ext cx="246735" cy="63144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304" name="墨迹 303">
                <a:extLst>
                  <a:ext uri="{FF2B5EF4-FFF2-40B4-BE49-F238E27FC236}">
                    <a16:creationId xmlns:a16="http://schemas.microsoft.com/office/drawing/2014/main" id="{E4BDF39B-1C4C-F83B-6727-BF8125A74BF8}"/>
                  </a:ext>
                </a:extLst>
              </p14:cNvPr>
              <p14:cNvContentPartPr/>
              <p14:nvPr/>
            </p14:nvContentPartPr>
            <p14:xfrm>
              <a:off x="1133639" y="3367346"/>
              <a:ext cx="332640" cy="478440"/>
            </p14:xfrm>
          </p:contentPart>
        </mc:Choice>
        <mc:Fallback xmlns="">
          <p:pic>
            <p:nvPicPr>
              <p:cNvPr id="304" name="墨迹 303">
                <a:extLst>
                  <a:ext uri="{FF2B5EF4-FFF2-40B4-BE49-F238E27FC236}">
                    <a16:creationId xmlns:a16="http://schemas.microsoft.com/office/drawing/2014/main" id="{E4BDF39B-1C4C-F83B-6727-BF8125A74BF8}"/>
                  </a:ext>
                </a:extLst>
              </p:cNvPr>
              <p:cNvPicPr/>
              <p:nvPr/>
            </p:nvPicPr>
            <p:blipFill>
              <a:blip r:embed="rId355"/>
              <a:stretch>
                <a:fillRect/>
              </a:stretch>
            </p:blipFill>
            <p:spPr>
              <a:xfrm>
                <a:off x="1122827" y="3356546"/>
                <a:ext cx="353903" cy="49968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305" name="墨迹 304">
                <a:extLst>
                  <a:ext uri="{FF2B5EF4-FFF2-40B4-BE49-F238E27FC236}">
                    <a16:creationId xmlns:a16="http://schemas.microsoft.com/office/drawing/2014/main" id="{90239997-411C-E174-89AB-05467807A8D8}"/>
                  </a:ext>
                </a:extLst>
              </p14:cNvPr>
              <p14:cNvContentPartPr/>
              <p14:nvPr/>
            </p14:nvContentPartPr>
            <p14:xfrm>
              <a:off x="2483279" y="5247626"/>
              <a:ext cx="382320" cy="468720"/>
            </p14:xfrm>
          </p:contentPart>
        </mc:Choice>
        <mc:Fallback xmlns="">
          <p:pic>
            <p:nvPicPr>
              <p:cNvPr id="305" name="墨迹 304">
                <a:extLst>
                  <a:ext uri="{FF2B5EF4-FFF2-40B4-BE49-F238E27FC236}">
                    <a16:creationId xmlns:a16="http://schemas.microsoft.com/office/drawing/2014/main" id="{90239997-411C-E174-89AB-05467807A8D8}"/>
                  </a:ext>
                </a:extLst>
              </p:cNvPr>
              <p:cNvPicPr/>
              <p:nvPr/>
            </p:nvPicPr>
            <p:blipFill>
              <a:blip r:embed="rId357"/>
              <a:stretch>
                <a:fillRect/>
              </a:stretch>
            </p:blipFill>
            <p:spPr>
              <a:xfrm>
                <a:off x="2472489" y="5236834"/>
                <a:ext cx="403540" cy="489944"/>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306" name="墨迹 305">
                <a:extLst>
                  <a:ext uri="{FF2B5EF4-FFF2-40B4-BE49-F238E27FC236}">
                    <a16:creationId xmlns:a16="http://schemas.microsoft.com/office/drawing/2014/main" id="{A746D568-062F-197F-1A7B-FFB9A3070B0F}"/>
                  </a:ext>
                </a:extLst>
              </p14:cNvPr>
              <p14:cNvContentPartPr/>
              <p14:nvPr/>
            </p14:nvContentPartPr>
            <p14:xfrm>
              <a:off x="4094999" y="1961546"/>
              <a:ext cx="341280" cy="414000"/>
            </p14:xfrm>
          </p:contentPart>
        </mc:Choice>
        <mc:Fallback xmlns="">
          <p:pic>
            <p:nvPicPr>
              <p:cNvPr id="306" name="墨迹 305">
                <a:extLst>
                  <a:ext uri="{FF2B5EF4-FFF2-40B4-BE49-F238E27FC236}">
                    <a16:creationId xmlns:a16="http://schemas.microsoft.com/office/drawing/2014/main" id="{A746D568-062F-197F-1A7B-FFB9A3070B0F}"/>
                  </a:ext>
                </a:extLst>
              </p:cNvPr>
              <p:cNvPicPr/>
              <p:nvPr/>
            </p:nvPicPr>
            <p:blipFill>
              <a:blip r:embed="rId359"/>
              <a:stretch>
                <a:fillRect/>
              </a:stretch>
            </p:blipFill>
            <p:spPr>
              <a:xfrm>
                <a:off x="4084210" y="1950755"/>
                <a:ext cx="362498" cy="435222"/>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311" name="墨迹 310">
                <a:extLst>
                  <a:ext uri="{FF2B5EF4-FFF2-40B4-BE49-F238E27FC236}">
                    <a16:creationId xmlns:a16="http://schemas.microsoft.com/office/drawing/2014/main" id="{7D8AF8BA-089F-B837-87AC-1416C018FD9D}"/>
                  </a:ext>
                </a:extLst>
              </p14:cNvPr>
              <p14:cNvContentPartPr/>
              <p14:nvPr/>
            </p14:nvContentPartPr>
            <p14:xfrm>
              <a:off x="4573799" y="4557146"/>
              <a:ext cx="411840" cy="459720"/>
            </p14:xfrm>
          </p:contentPart>
        </mc:Choice>
        <mc:Fallback xmlns="">
          <p:pic>
            <p:nvPicPr>
              <p:cNvPr id="311" name="墨迹 310">
                <a:extLst>
                  <a:ext uri="{FF2B5EF4-FFF2-40B4-BE49-F238E27FC236}">
                    <a16:creationId xmlns:a16="http://schemas.microsoft.com/office/drawing/2014/main" id="{7D8AF8BA-089F-B837-87AC-1416C018FD9D}"/>
                  </a:ext>
                </a:extLst>
              </p:cNvPr>
              <p:cNvPicPr/>
              <p:nvPr/>
            </p:nvPicPr>
            <p:blipFill>
              <a:blip r:embed="rId361"/>
              <a:stretch>
                <a:fillRect/>
              </a:stretch>
            </p:blipFill>
            <p:spPr>
              <a:xfrm>
                <a:off x="4563008" y="4546354"/>
                <a:ext cx="433061" cy="480943"/>
              </a:xfrm>
              <a:prstGeom prst="rect">
                <a:avLst/>
              </a:prstGeom>
            </p:spPr>
          </p:pic>
        </mc:Fallback>
      </mc:AlternateContent>
      <mc:AlternateContent xmlns:mc="http://schemas.openxmlformats.org/markup-compatibility/2006" xmlns:p14="http://schemas.microsoft.com/office/powerpoint/2010/main">
        <mc:Choice Requires="p14">
          <p:contentPart p14:bwMode="auto" r:id="rId362">
            <p14:nvContentPartPr>
              <p14:cNvPr id="312" name="墨迹 311">
                <a:extLst>
                  <a:ext uri="{FF2B5EF4-FFF2-40B4-BE49-F238E27FC236}">
                    <a16:creationId xmlns:a16="http://schemas.microsoft.com/office/drawing/2014/main" id="{844F893E-DD88-4DA0-60B0-56C8B084CE84}"/>
                  </a:ext>
                </a:extLst>
              </p14:cNvPr>
              <p14:cNvContentPartPr/>
              <p14:nvPr/>
            </p14:nvContentPartPr>
            <p14:xfrm>
              <a:off x="658079" y="2137586"/>
              <a:ext cx="293400" cy="299160"/>
            </p14:xfrm>
          </p:contentPart>
        </mc:Choice>
        <mc:Fallback xmlns="">
          <p:pic>
            <p:nvPicPr>
              <p:cNvPr id="312" name="墨迹 311">
                <a:extLst>
                  <a:ext uri="{FF2B5EF4-FFF2-40B4-BE49-F238E27FC236}">
                    <a16:creationId xmlns:a16="http://schemas.microsoft.com/office/drawing/2014/main" id="{844F893E-DD88-4DA0-60B0-56C8B084CE84}"/>
                  </a:ext>
                </a:extLst>
              </p:cNvPr>
              <p:cNvPicPr/>
              <p:nvPr/>
            </p:nvPicPr>
            <p:blipFill>
              <a:blip r:embed="rId363"/>
              <a:stretch>
                <a:fillRect/>
              </a:stretch>
            </p:blipFill>
            <p:spPr>
              <a:xfrm>
                <a:off x="568079" y="1957586"/>
                <a:ext cx="473040" cy="658800"/>
              </a:xfrm>
              <a:prstGeom prst="rect">
                <a:avLst/>
              </a:prstGeom>
            </p:spPr>
          </p:pic>
        </mc:Fallback>
      </mc:AlternateContent>
      <mc:AlternateContent xmlns:mc="http://schemas.openxmlformats.org/markup-compatibility/2006" xmlns:p14="http://schemas.microsoft.com/office/powerpoint/2010/main">
        <mc:Choice Requires="p14">
          <p:contentPart p14:bwMode="auto" r:id="rId364">
            <p14:nvContentPartPr>
              <p14:cNvPr id="313" name="墨迹 312">
                <a:extLst>
                  <a:ext uri="{FF2B5EF4-FFF2-40B4-BE49-F238E27FC236}">
                    <a16:creationId xmlns:a16="http://schemas.microsoft.com/office/drawing/2014/main" id="{CB9E61FB-9D7A-F3BF-475E-8F1F728BDBEC}"/>
                  </a:ext>
                </a:extLst>
              </p14:cNvPr>
              <p14:cNvContentPartPr/>
              <p14:nvPr/>
            </p14:nvContentPartPr>
            <p14:xfrm>
              <a:off x="645839" y="1955426"/>
              <a:ext cx="409320" cy="512640"/>
            </p14:xfrm>
          </p:contentPart>
        </mc:Choice>
        <mc:Fallback xmlns="">
          <p:pic>
            <p:nvPicPr>
              <p:cNvPr id="313" name="墨迹 312">
                <a:extLst>
                  <a:ext uri="{FF2B5EF4-FFF2-40B4-BE49-F238E27FC236}">
                    <a16:creationId xmlns:a16="http://schemas.microsoft.com/office/drawing/2014/main" id="{CB9E61FB-9D7A-F3BF-475E-8F1F728BDBEC}"/>
                  </a:ext>
                </a:extLst>
              </p:cNvPr>
              <p:cNvPicPr/>
              <p:nvPr/>
            </p:nvPicPr>
            <p:blipFill>
              <a:blip r:embed="rId365"/>
              <a:stretch>
                <a:fillRect/>
              </a:stretch>
            </p:blipFill>
            <p:spPr>
              <a:xfrm>
                <a:off x="555839" y="1775552"/>
                <a:ext cx="588960" cy="872028"/>
              </a:xfrm>
              <a:prstGeom prst="rect">
                <a:avLst/>
              </a:prstGeom>
            </p:spPr>
          </p:pic>
        </mc:Fallback>
      </mc:AlternateContent>
      <mc:AlternateContent xmlns:mc="http://schemas.openxmlformats.org/markup-compatibility/2006" xmlns:p14="http://schemas.microsoft.com/office/powerpoint/2010/main">
        <mc:Choice Requires="p14">
          <p:contentPart p14:bwMode="auto" r:id="rId366">
            <p14:nvContentPartPr>
              <p14:cNvPr id="314" name="墨迹 313">
                <a:extLst>
                  <a:ext uri="{FF2B5EF4-FFF2-40B4-BE49-F238E27FC236}">
                    <a16:creationId xmlns:a16="http://schemas.microsoft.com/office/drawing/2014/main" id="{BE26F98F-3F3B-5F72-4A6E-EB0BE9F242BC}"/>
                  </a:ext>
                </a:extLst>
              </p14:cNvPr>
              <p14:cNvContentPartPr/>
              <p14:nvPr/>
            </p14:nvContentPartPr>
            <p14:xfrm>
              <a:off x="775439" y="1936706"/>
              <a:ext cx="416160" cy="512640"/>
            </p14:xfrm>
          </p:contentPart>
        </mc:Choice>
        <mc:Fallback xmlns="">
          <p:pic>
            <p:nvPicPr>
              <p:cNvPr id="314" name="墨迹 313">
                <a:extLst>
                  <a:ext uri="{FF2B5EF4-FFF2-40B4-BE49-F238E27FC236}">
                    <a16:creationId xmlns:a16="http://schemas.microsoft.com/office/drawing/2014/main" id="{BE26F98F-3F3B-5F72-4A6E-EB0BE9F242BC}"/>
                  </a:ext>
                </a:extLst>
              </p:cNvPr>
              <p:cNvPicPr/>
              <p:nvPr/>
            </p:nvPicPr>
            <p:blipFill>
              <a:blip r:embed="rId367"/>
              <a:stretch>
                <a:fillRect/>
              </a:stretch>
            </p:blipFill>
            <p:spPr>
              <a:xfrm>
                <a:off x="685439" y="1756706"/>
                <a:ext cx="595800" cy="872280"/>
              </a:xfrm>
              <a:prstGeom prst="rect">
                <a:avLst/>
              </a:prstGeom>
            </p:spPr>
          </p:pic>
        </mc:Fallback>
      </mc:AlternateContent>
      <mc:AlternateContent xmlns:mc="http://schemas.openxmlformats.org/markup-compatibility/2006" xmlns:p14="http://schemas.microsoft.com/office/powerpoint/2010/main">
        <mc:Choice Requires="p14">
          <p:contentPart p14:bwMode="auto" r:id="rId368">
            <p14:nvContentPartPr>
              <p14:cNvPr id="315" name="墨迹 314">
                <a:extLst>
                  <a:ext uri="{FF2B5EF4-FFF2-40B4-BE49-F238E27FC236}">
                    <a16:creationId xmlns:a16="http://schemas.microsoft.com/office/drawing/2014/main" id="{B4407A5A-FB4C-FA39-EDDC-189439ED67B4}"/>
                  </a:ext>
                </a:extLst>
              </p14:cNvPr>
              <p14:cNvContentPartPr/>
              <p14:nvPr/>
            </p14:nvContentPartPr>
            <p14:xfrm>
              <a:off x="900719" y="1788386"/>
              <a:ext cx="375120" cy="494280"/>
            </p14:xfrm>
          </p:contentPart>
        </mc:Choice>
        <mc:Fallback xmlns="">
          <p:pic>
            <p:nvPicPr>
              <p:cNvPr id="315" name="墨迹 314">
                <a:extLst>
                  <a:ext uri="{FF2B5EF4-FFF2-40B4-BE49-F238E27FC236}">
                    <a16:creationId xmlns:a16="http://schemas.microsoft.com/office/drawing/2014/main" id="{B4407A5A-FB4C-FA39-EDDC-189439ED67B4}"/>
                  </a:ext>
                </a:extLst>
              </p:cNvPr>
              <p:cNvPicPr/>
              <p:nvPr/>
            </p:nvPicPr>
            <p:blipFill>
              <a:blip r:embed="rId369"/>
              <a:stretch>
                <a:fillRect/>
              </a:stretch>
            </p:blipFill>
            <p:spPr>
              <a:xfrm>
                <a:off x="810633" y="1608386"/>
                <a:ext cx="554933" cy="853920"/>
              </a:xfrm>
              <a:prstGeom prst="rect">
                <a:avLst/>
              </a:prstGeom>
            </p:spPr>
          </p:pic>
        </mc:Fallback>
      </mc:AlternateContent>
      <mc:AlternateContent xmlns:mc="http://schemas.openxmlformats.org/markup-compatibility/2006" xmlns:p14="http://schemas.microsoft.com/office/powerpoint/2010/main">
        <mc:Choice Requires="p14">
          <p:contentPart p14:bwMode="auto" r:id="rId370">
            <p14:nvContentPartPr>
              <p14:cNvPr id="316" name="墨迹 315">
                <a:extLst>
                  <a:ext uri="{FF2B5EF4-FFF2-40B4-BE49-F238E27FC236}">
                    <a16:creationId xmlns:a16="http://schemas.microsoft.com/office/drawing/2014/main" id="{0A94AB8C-D9B3-2D1D-7B59-0903F531D7F9}"/>
                  </a:ext>
                </a:extLst>
              </p14:cNvPr>
              <p14:cNvContentPartPr/>
              <p14:nvPr/>
            </p14:nvContentPartPr>
            <p14:xfrm>
              <a:off x="1098719" y="1455386"/>
              <a:ext cx="506520" cy="745560"/>
            </p14:xfrm>
          </p:contentPart>
        </mc:Choice>
        <mc:Fallback xmlns="">
          <p:pic>
            <p:nvPicPr>
              <p:cNvPr id="316" name="墨迹 315">
                <a:extLst>
                  <a:ext uri="{FF2B5EF4-FFF2-40B4-BE49-F238E27FC236}">
                    <a16:creationId xmlns:a16="http://schemas.microsoft.com/office/drawing/2014/main" id="{0A94AB8C-D9B3-2D1D-7B59-0903F531D7F9}"/>
                  </a:ext>
                </a:extLst>
              </p:cNvPr>
              <p:cNvPicPr/>
              <p:nvPr/>
            </p:nvPicPr>
            <p:blipFill>
              <a:blip r:embed="rId371"/>
              <a:stretch>
                <a:fillRect/>
              </a:stretch>
            </p:blipFill>
            <p:spPr>
              <a:xfrm>
                <a:off x="1008719" y="1275473"/>
                <a:ext cx="686160" cy="1105026"/>
              </a:xfrm>
              <a:prstGeom prst="rect">
                <a:avLst/>
              </a:prstGeom>
            </p:spPr>
          </p:pic>
        </mc:Fallback>
      </mc:AlternateContent>
      <mc:AlternateContent xmlns:mc="http://schemas.openxmlformats.org/markup-compatibility/2006" xmlns:p14="http://schemas.microsoft.com/office/powerpoint/2010/main">
        <mc:Choice Requires="p14">
          <p:contentPart p14:bwMode="auto" r:id="rId372">
            <p14:nvContentPartPr>
              <p14:cNvPr id="317" name="墨迹 316">
                <a:extLst>
                  <a:ext uri="{FF2B5EF4-FFF2-40B4-BE49-F238E27FC236}">
                    <a16:creationId xmlns:a16="http://schemas.microsoft.com/office/drawing/2014/main" id="{819DAF9B-AFBE-8E6D-481B-365F0C2A8710}"/>
                  </a:ext>
                </a:extLst>
              </p14:cNvPr>
              <p14:cNvContentPartPr/>
              <p14:nvPr/>
            </p14:nvContentPartPr>
            <p14:xfrm>
              <a:off x="1545839" y="1431986"/>
              <a:ext cx="264600" cy="429840"/>
            </p14:xfrm>
          </p:contentPart>
        </mc:Choice>
        <mc:Fallback xmlns="">
          <p:pic>
            <p:nvPicPr>
              <p:cNvPr id="317" name="墨迹 316">
                <a:extLst>
                  <a:ext uri="{FF2B5EF4-FFF2-40B4-BE49-F238E27FC236}">
                    <a16:creationId xmlns:a16="http://schemas.microsoft.com/office/drawing/2014/main" id="{819DAF9B-AFBE-8E6D-481B-365F0C2A8710}"/>
                  </a:ext>
                </a:extLst>
              </p:cNvPr>
              <p:cNvPicPr/>
              <p:nvPr/>
            </p:nvPicPr>
            <p:blipFill>
              <a:blip r:embed="rId373"/>
              <a:stretch>
                <a:fillRect/>
              </a:stretch>
            </p:blipFill>
            <p:spPr>
              <a:xfrm>
                <a:off x="1455839" y="1251986"/>
                <a:ext cx="444240" cy="789480"/>
              </a:xfrm>
              <a:prstGeom prst="rect">
                <a:avLst/>
              </a:prstGeom>
            </p:spPr>
          </p:pic>
        </mc:Fallback>
      </mc:AlternateContent>
      <mc:AlternateContent xmlns:mc="http://schemas.openxmlformats.org/markup-compatibility/2006" xmlns:p14="http://schemas.microsoft.com/office/powerpoint/2010/main">
        <mc:Choice Requires="p14">
          <p:contentPart p14:bwMode="auto" r:id="rId374">
            <p14:nvContentPartPr>
              <p14:cNvPr id="318" name="墨迹 317">
                <a:extLst>
                  <a:ext uri="{FF2B5EF4-FFF2-40B4-BE49-F238E27FC236}">
                    <a16:creationId xmlns:a16="http://schemas.microsoft.com/office/drawing/2014/main" id="{F0144CF2-1509-6F3C-A20B-F1AE69169928}"/>
                  </a:ext>
                </a:extLst>
              </p14:cNvPr>
              <p14:cNvContentPartPr/>
              <p14:nvPr/>
            </p14:nvContentPartPr>
            <p14:xfrm>
              <a:off x="1792439" y="1283306"/>
              <a:ext cx="222480" cy="395640"/>
            </p14:xfrm>
          </p:contentPart>
        </mc:Choice>
        <mc:Fallback xmlns="">
          <p:pic>
            <p:nvPicPr>
              <p:cNvPr id="318" name="墨迹 317">
                <a:extLst>
                  <a:ext uri="{FF2B5EF4-FFF2-40B4-BE49-F238E27FC236}">
                    <a16:creationId xmlns:a16="http://schemas.microsoft.com/office/drawing/2014/main" id="{F0144CF2-1509-6F3C-A20B-F1AE69169928}"/>
                  </a:ext>
                </a:extLst>
              </p:cNvPr>
              <p:cNvPicPr/>
              <p:nvPr/>
            </p:nvPicPr>
            <p:blipFill>
              <a:blip r:embed="rId375"/>
              <a:stretch>
                <a:fillRect/>
              </a:stretch>
            </p:blipFill>
            <p:spPr>
              <a:xfrm>
                <a:off x="1702293" y="1103306"/>
                <a:ext cx="402411" cy="755280"/>
              </a:xfrm>
              <a:prstGeom prst="rect">
                <a:avLst/>
              </a:prstGeom>
            </p:spPr>
          </p:pic>
        </mc:Fallback>
      </mc:AlternateContent>
      <mc:AlternateContent xmlns:mc="http://schemas.openxmlformats.org/markup-compatibility/2006" xmlns:p14="http://schemas.microsoft.com/office/powerpoint/2010/main">
        <mc:Choice Requires="p14">
          <p:contentPart p14:bwMode="auto" r:id="rId376">
            <p14:nvContentPartPr>
              <p14:cNvPr id="319" name="墨迹 318">
                <a:extLst>
                  <a:ext uri="{FF2B5EF4-FFF2-40B4-BE49-F238E27FC236}">
                    <a16:creationId xmlns:a16="http://schemas.microsoft.com/office/drawing/2014/main" id="{6580F41B-462E-C8FB-2141-FB2F24022304}"/>
                  </a:ext>
                </a:extLst>
              </p14:cNvPr>
              <p14:cNvContentPartPr/>
              <p14:nvPr/>
            </p14:nvContentPartPr>
            <p14:xfrm>
              <a:off x="2045519" y="1061546"/>
              <a:ext cx="228600" cy="544320"/>
            </p14:xfrm>
          </p:contentPart>
        </mc:Choice>
        <mc:Fallback xmlns="">
          <p:pic>
            <p:nvPicPr>
              <p:cNvPr id="319" name="墨迹 318">
                <a:extLst>
                  <a:ext uri="{FF2B5EF4-FFF2-40B4-BE49-F238E27FC236}">
                    <a16:creationId xmlns:a16="http://schemas.microsoft.com/office/drawing/2014/main" id="{6580F41B-462E-C8FB-2141-FB2F24022304}"/>
                  </a:ext>
                </a:extLst>
              </p:cNvPr>
              <p:cNvPicPr/>
              <p:nvPr/>
            </p:nvPicPr>
            <p:blipFill>
              <a:blip r:embed="rId377"/>
              <a:stretch>
                <a:fillRect/>
              </a:stretch>
            </p:blipFill>
            <p:spPr>
              <a:xfrm>
                <a:off x="1955519" y="881546"/>
                <a:ext cx="408240" cy="903960"/>
              </a:xfrm>
              <a:prstGeom prst="rect">
                <a:avLst/>
              </a:prstGeom>
            </p:spPr>
          </p:pic>
        </mc:Fallback>
      </mc:AlternateContent>
      <mc:AlternateContent xmlns:mc="http://schemas.openxmlformats.org/markup-compatibility/2006" xmlns:p14="http://schemas.microsoft.com/office/powerpoint/2010/main">
        <mc:Choice Requires="p14">
          <p:contentPart p14:bwMode="auto" r:id="rId378">
            <p14:nvContentPartPr>
              <p14:cNvPr id="320" name="墨迹 319">
                <a:extLst>
                  <a:ext uri="{FF2B5EF4-FFF2-40B4-BE49-F238E27FC236}">
                    <a16:creationId xmlns:a16="http://schemas.microsoft.com/office/drawing/2014/main" id="{3A7B0A16-A4E1-CB41-AEA0-EF692766DA53}"/>
                  </a:ext>
                </a:extLst>
              </p14:cNvPr>
              <p14:cNvContentPartPr/>
              <p14:nvPr/>
            </p14:nvContentPartPr>
            <p14:xfrm>
              <a:off x="2285999" y="962906"/>
              <a:ext cx="216000" cy="547560"/>
            </p14:xfrm>
          </p:contentPart>
        </mc:Choice>
        <mc:Fallback xmlns="">
          <p:pic>
            <p:nvPicPr>
              <p:cNvPr id="320" name="墨迹 319">
                <a:extLst>
                  <a:ext uri="{FF2B5EF4-FFF2-40B4-BE49-F238E27FC236}">
                    <a16:creationId xmlns:a16="http://schemas.microsoft.com/office/drawing/2014/main" id="{3A7B0A16-A4E1-CB41-AEA0-EF692766DA53}"/>
                  </a:ext>
                </a:extLst>
              </p:cNvPr>
              <p:cNvPicPr/>
              <p:nvPr/>
            </p:nvPicPr>
            <p:blipFill>
              <a:blip r:embed="rId379"/>
              <a:stretch>
                <a:fillRect/>
              </a:stretch>
            </p:blipFill>
            <p:spPr>
              <a:xfrm>
                <a:off x="2195999" y="783024"/>
                <a:ext cx="395640" cy="906964"/>
              </a:xfrm>
              <a:prstGeom prst="rect">
                <a:avLst/>
              </a:prstGeom>
            </p:spPr>
          </p:pic>
        </mc:Fallback>
      </mc:AlternateContent>
      <mc:AlternateContent xmlns:mc="http://schemas.openxmlformats.org/markup-compatibility/2006" xmlns:p14="http://schemas.microsoft.com/office/powerpoint/2010/main">
        <mc:Choice Requires="p14">
          <p:contentPart p14:bwMode="auto" r:id="rId380">
            <p14:nvContentPartPr>
              <p14:cNvPr id="321" name="墨迹 320">
                <a:extLst>
                  <a:ext uri="{FF2B5EF4-FFF2-40B4-BE49-F238E27FC236}">
                    <a16:creationId xmlns:a16="http://schemas.microsoft.com/office/drawing/2014/main" id="{68ADBA3C-6D1F-70C5-7BA7-5F40F31AD70F}"/>
                  </a:ext>
                </a:extLst>
              </p14:cNvPr>
              <p14:cNvContentPartPr/>
              <p14:nvPr/>
            </p14:nvContentPartPr>
            <p14:xfrm>
              <a:off x="2569319" y="907466"/>
              <a:ext cx="160560" cy="514080"/>
            </p14:xfrm>
          </p:contentPart>
        </mc:Choice>
        <mc:Fallback xmlns="">
          <p:pic>
            <p:nvPicPr>
              <p:cNvPr id="321" name="墨迹 320">
                <a:extLst>
                  <a:ext uri="{FF2B5EF4-FFF2-40B4-BE49-F238E27FC236}">
                    <a16:creationId xmlns:a16="http://schemas.microsoft.com/office/drawing/2014/main" id="{68ADBA3C-6D1F-70C5-7BA7-5F40F31AD70F}"/>
                  </a:ext>
                </a:extLst>
              </p:cNvPr>
              <p:cNvPicPr/>
              <p:nvPr/>
            </p:nvPicPr>
            <p:blipFill>
              <a:blip r:embed="rId381"/>
              <a:stretch>
                <a:fillRect/>
              </a:stretch>
            </p:blipFill>
            <p:spPr>
              <a:xfrm>
                <a:off x="2479319" y="727466"/>
                <a:ext cx="340200" cy="873720"/>
              </a:xfrm>
              <a:prstGeom prst="rect">
                <a:avLst/>
              </a:prstGeom>
            </p:spPr>
          </p:pic>
        </mc:Fallback>
      </mc:AlternateContent>
      <mc:AlternateContent xmlns:mc="http://schemas.openxmlformats.org/markup-compatibility/2006" xmlns:p14="http://schemas.microsoft.com/office/powerpoint/2010/main">
        <mc:Choice Requires="p14">
          <p:contentPart p14:bwMode="auto" r:id="rId382">
            <p14:nvContentPartPr>
              <p14:cNvPr id="322" name="墨迹 321">
                <a:extLst>
                  <a:ext uri="{FF2B5EF4-FFF2-40B4-BE49-F238E27FC236}">
                    <a16:creationId xmlns:a16="http://schemas.microsoft.com/office/drawing/2014/main" id="{190709BC-9356-9D07-8A24-1E1511ECC30F}"/>
                  </a:ext>
                </a:extLst>
              </p14:cNvPr>
              <p14:cNvContentPartPr/>
              <p14:nvPr/>
            </p14:nvContentPartPr>
            <p14:xfrm>
              <a:off x="2890079" y="808826"/>
              <a:ext cx="99000" cy="492120"/>
            </p14:xfrm>
          </p:contentPart>
        </mc:Choice>
        <mc:Fallback xmlns="">
          <p:pic>
            <p:nvPicPr>
              <p:cNvPr id="322" name="墨迹 321">
                <a:extLst>
                  <a:ext uri="{FF2B5EF4-FFF2-40B4-BE49-F238E27FC236}">
                    <a16:creationId xmlns:a16="http://schemas.microsoft.com/office/drawing/2014/main" id="{190709BC-9356-9D07-8A24-1E1511ECC30F}"/>
                  </a:ext>
                </a:extLst>
              </p:cNvPr>
              <p:cNvPicPr/>
              <p:nvPr/>
            </p:nvPicPr>
            <p:blipFill>
              <a:blip r:embed="rId383"/>
              <a:stretch>
                <a:fillRect/>
              </a:stretch>
            </p:blipFill>
            <p:spPr>
              <a:xfrm>
                <a:off x="2800079" y="628826"/>
                <a:ext cx="278640" cy="851760"/>
              </a:xfrm>
              <a:prstGeom prst="rect">
                <a:avLst/>
              </a:prstGeom>
            </p:spPr>
          </p:pic>
        </mc:Fallback>
      </mc:AlternateContent>
      <mc:AlternateContent xmlns:mc="http://schemas.openxmlformats.org/markup-compatibility/2006" xmlns:p14="http://schemas.microsoft.com/office/powerpoint/2010/main">
        <mc:Choice Requires="p14">
          <p:contentPart p14:bwMode="auto" r:id="rId384">
            <p14:nvContentPartPr>
              <p14:cNvPr id="323" name="墨迹 322">
                <a:extLst>
                  <a:ext uri="{FF2B5EF4-FFF2-40B4-BE49-F238E27FC236}">
                    <a16:creationId xmlns:a16="http://schemas.microsoft.com/office/drawing/2014/main" id="{323A9759-BB2E-8F50-78C7-70DBD63173EC}"/>
                  </a:ext>
                </a:extLst>
              </p14:cNvPr>
              <p14:cNvContentPartPr/>
              <p14:nvPr/>
            </p14:nvContentPartPr>
            <p14:xfrm>
              <a:off x="3235319" y="790106"/>
              <a:ext cx="99000" cy="503280"/>
            </p14:xfrm>
          </p:contentPart>
        </mc:Choice>
        <mc:Fallback xmlns="">
          <p:pic>
            <p:nvPicPr>
              <p:cNvPr id="323" name="墨迹 322">
                <a:extLst>
                  <a:ext uri="{FF2B5EF4-FFF2-40B4-BE49-F238E27FC236}">
                    <a16:creationId xmlns:a16="http://schemas.microsoft.com/office/drawing/2014/main" id="{323A9759-BB2E-8F50-78C7-70DBD63173EC}"/>
                  </a:ext>
                </a:extLst>
              </p:cNvPr>
              <p:cNvPicPr/>
              <p:nvPr/>
            </p:nvPicPr>
            <p:blipFill>
              <a:blip r:embed="rId385"/>
              <a:stretch>
                <a:fillRect/>
              </a:stretch>
            </p:blipFill>
            <p:spPr>
              <a:xfrm>
                <a:off x="3145319" y="609977"/>
                <a:ext cx="278640" cy="863177"/>
              </a:xfrm>
              <a:prstGeom prst="rect">
                <a:avLst/>
              </a:prstGeom>
            </p:spPr>
          </p:pic>
        </mc:Fallback>
      </mc:AlternateContent>
      <mc:AlternateContent xmlns:mc="http://schemas.openxmlformats.org/markup-compatibility/2006" xmlns:p14="http://schemas.microsoft.com/office/powerpoint/2010/main">
        <mc:Choice Requires="p14">
          <p:contentPart p14:bwMode="auto" r:id="rId386">
            <p14:nvContentPartPr>
              <p14:cNvPr id="324" name="墨迹 323">
                <a:extLst>
                  <a:ext uri="{FF2B5EF4-FFF2-40B4-BE49-F238E27FC236}">
                    <a16:creationId xmlns:a16="http://schemas.microsoft.com/office/drawing/2014/main" id="{3293D77D-7A3E-B780-CA2C-74788A889807}"/>
                  </a:ext>
                </a:extLst>
              </p14:cNvPr>
              <p14:cNvContentPartPr/>
              <p14:nvPr/>
            </p14:nvContentPartPr>
            <p14:xfrm>
              <a:off x="3563999" y="759506"/>
              <a:ext cx="43560" cy="548280"/>
            </p14:xfrm>
          </p:contentPart>
        </mc:Choice>
        <mc:Fallback xmlns="">
          <p:pic>
            <p:nvPicPr>
              <p:cNvPr id="324" name="墨迹 323">
                <a:extLst>
                  <a:ext uri="{FF2B5EF4-FFF2-40B4-BE49-F238E27FC236}">
                    <a16:creationId xmlns:a16="http://schemas.microsoft.com/office/drawing/2014/main" id="{3293D77D-7A3E-B780-CA2C-74788A889807}"/>
                  </a:ext>
                </a:extLst>
              </p:cNvPr>
              <p:cNvPicPr/>
              <p:nvPr/>
            </p:nvPicPr>
            <p:blipFill>
              <a:blip r:embed="rId387"/>
              <a:stretch>
                <a:fillRect/>
              </a:stretch>
            </p:blipFill>
            <p:spPr>
              <a:xfrm>
                <a:off x="3473249" y="579506"/>
                <a:ext cx="224697" cy="907920"/>
              </a:xfrm>
              <a:prstGeom prst="rect">
                <a:avLst/>
              </a:prstGeom>
            </p:spPr>
          </p:pic>
        </mc:Fallback>
      </mc:AlternateContent>
      <mc:AlternateContent xmlns:mc="http://schemas.openxmlformats.org/markup-compatibility/2006" xmlns:p14="http://schemas.microsoft.com/office/powerpoint/2010/main">
        <mc:Choice Requires="p14">
          <p:contentPart p14:bwMode="auto" r:id="rId388">
            <p14:nvContentPartPr>
              <p14:cNvPr id="325" name="墨迹 324">
                <a:extLst>
                  <a:ext uri="{FF2B5EF4-FFF2-40B4-BE49-F238E27FC236}">
                    <a16:creationId xmlns:a16="http://schemas.microsoft.com/office/drawing/2014/main" id="{B53000CC-CF6A-0113-6B87-4177BD8CA265}"/>
                  </a:ext>
                </a:extLst>
              </p14:cNvPr>
              <p14:cNvContentPartPr/>
              <p14:nvPr/>
            </p14:nvContentPartPr>
            <p14:xfrm>
              <a:off x="3691439" y="858146"/>
              <a:ext cx="86760" cy="510120"/>
            </p14:xfrm>
          </p:contentPart>
        </mc:Choice>
        <mc:Fallback xmlns="">
          <p:pic>
            <p:nvPicPr>
              <p:cNvPr id="325" name="墨迹 324">
                <a:extLst>
                  <a:ext uri="{FF2B5EF4-FFF2-40B4-BE49-F238E27FC236}">
                    <a16:creationId xmlns:a16="http://schemas.microsoft.com/office/drawing/2014/main" id="{B53000CC-CF6A-0113-6B87-4177BD8CA265}"/>
                  </a:ext>
                </a:extLst>
              </p:cNvPr>
              <p:cNvPicPr/>
              <p:nvPr/>
            </p:nvPicPr>
            <p:blipFill>
              <a:blip r:embed="rId389"/>
              <a:stretch>
                <a:fillRect/>
              </a:stretch>
            </p:blipFill>
            <p:spPr>
              <a:xfrm>
                <a:off x="3601439" y="678146"/>
                <a:ext cx="266400" cy="869760"/>
              </a:xfrm>
              <a:prstGeom prst="rect">
                <a:avLst/>
              </a:prstGeom>
            </p:spPr>
          </p:pic>
        </mc:Fallback>
      </mc:AlternateContent>
      <mc:AlternateContent xmlns:mc="http://schemas.openxmlformats.org/markup-compatibility/2006" xmlns:p14="http://schemas.microsoft.com/office/powerpoint/2010/main">
        <mc:Choice Requires="p14">
          <p:contentPart p14:bwMode="auto" r:id="rId390">
            <p14:nvContentPartPr>
              <p14:cNvPr id="326" name="墨迹 325">
                <a:extLst>
                  <a:ext uri="{FF2B5EF4-FFF2-40B4-BE49-F238E27FC236}">
                    <a16:creationId xmlns:a16="http://schemas.microsoft.com/office/drawing/2014/main" id="{A83CD41D-7F51-AA87-C15C-FD5FCC0755FF}"/>
                  </a:ext>
                </a:extLst>
              </p14:cNvPr>
              <p14:cNvContentPartPr/>
              <p14:nvPr/>
            </p14:nvContentPartPr>
            <p14:xfrm>
              <a:off x="2927159" y="972986"/>
              <a:ext cx="185400" cy="396360"/>
            </p14:xfrm>
          </p:contentPart>
        </mc:Choice>
        <mc:Fallback xmlns="">
          <p:pic>
            <p:nvPicPr>
              <p:cNvPr id="326" name="墨迹 325">
                <a:extLst>
                  <a:ext uri="{FF2B5EF4-FFF2-40B4-BE49-F238E27FC236}">
                    <a16:creationId xmlns:a16="http://schemas.microsoft.com/office/drawing/2014/main" id="{A83CD41D-7F51-AA87-C15C-FD5FCC0755FF}"/>
                  </a:ext>
                </a:extLst>
              </p:cNvPr>
              <p:cNvPicPr/>
              <p:nvPr/>
            </p:nvPicPr>
            <p:blipFill>
              <a:blip r:embed="rId391"/>
              <a:stretch>
                <a:fillRect/>
              </a:stretch>
            </p:blipFill>
            <p:spPr>
              <a:xfrm>
                <a:off x="2837159" y="792986"/>
                <a:ext cx="365040" cy="756000"/>
              </a:xfrm>
              <a:prstGeom prst="rect">
                <a:avLst/>
              </a:prstGeom>
            </p:spPr>
          </p:pic>
        </mc:Fallback>
      </mc:AlternateContent>
      <mc:AlternateContent xmlns:mc="http://schemas.openxmlformats.org/markup-compatibility/2006" xmlns:p14="http://schemas.microsoft.com/office/powerpoint/2010/main">
        <mc:Choice Requires="p14">
          <p:contentPart p14:bwMode="auto" r:id="rId392">
            <p14:nvContentPartPr>
              <p14:cNvPr id="327" name="墨迹 326">
                <a:extLst>
                  <a:ext uri="{FF2B5EF4-FFF2-40B4-BE49-F238E27FC236}">
                    <a16:creationId xmlns:a16="http://schemas.microsoft.com/office/drawing/2014/main" id="{9BB31A36-4AD3-B52A-9F12-1D938DE5BB92}"/>
                  </a:ext>
                </a:extLst>
              </p14:cNvPr>
              <p14:cNvContentPartPr/>
              <p14:nvPr/>
            </p14:nvContentPartPr>
            <p14:xfrm>
              <a:off x="3223079" y="802346"/>
              <a:ext cx="239400" cy="374400"/>
            </p14:xfrm>
          </p:contentPart>
        </mc:Choice>
        <mc:Fallback xmlns="">
          <p:pic>
            <p:nvPicPr>
              <p:cNvPr id="327" name="墨迹 326">
                <a:extLst>
                  <a:ext uri="{FF2B5EF4-FFF2-40B4-BE49-F238E27FC236}">
                    <a16:creationId xmlns:a16="http://schemas.microsoft.com/office/drawing/2014/main" id="{9BB31A36-4AD3-B52A-9F12-1D938DE5BB92}"/>
                  </a:ext>
                </a:extLst>
              </p:cNvPr>
              <p:cNvPicPr/>
              <p:nvPr/>
            </p:nvPicPr>
            <p:blipFill>
              <a:blip r:embed="rId393"/>
              <a:stretch>
                <a:fillRect/>
              </a:stretch>
            </p:blipFill>
            <p:spPr>
              <a:xfrm>
                <a:off x="3133079" y="622346"/>
                <a:ext cx="419040" cy="734040"/>
              </a:xfrm>
              <a:prstGeom prst="rect">
                <a:avLst/>
              </a:prstGeom>
            </p:spPr>
          </p:pic>
        </mc:Fallback>
      </mc:AlternateContent>
      <mc:AlternateContent xmlns:mc="http://schemas.openxmlformats.org/markup-compatibility/2006" xmlns:p14="http://schemas.microsoft.com/office/powerpoint/2010/main">
        <mc:Choice Requires="p14">
          <p:contentPart p14:bwMode="auto" r:id="rId394">
            <p14:nvContentPartPr>
              <p14:cNvPr id="328" name="墨迹 327">
                <a:extLst>
                  <a:ext uri="{FF2B5EF4-FFF2-40B4-BE49-F238E27FC236}">
                    <a16:creationId xmlns:a16="http://schemas.microsoft.com/office/drawing/2014/main" id="{848F24AC-071E-A58D-F1F0-973C598EFEAB}"/>
                  </a:ext>
                </a:extLst>
              </p14:cNvPr>
              <p14:cNvContentPartPr/>
              <p14:nvPr/>
            </p14:nvContentPartPr>
            <p14:xfrm>
              <a:off x="371159" y="2466986"/>
              <a:ext cx="569520" cy="262080"/>
            </p14:xfrm>
          </p:contentPart>
        </mc:Choice>
        <mc:Fallback xmlns="">
          <p:pic>
            <p:nvPicPr>
              <p:cNvPr id="328" name="墨迹 327">
                <a:extLst>
                  <a:ext uri="{FF2B5EF4-FFF2-40B4-BE49-F238E27FC236}">
                    <a16:creationId xmlns:a16="http://schemas.microsoft.com/office/drawing/2014/main" id="{848F24AC-071E-A58D-F1F0-973C598EFEAB}"/>
                  </a:ext>
                </a:extLst>
              </p:cNvPr>
              <p:cNvPicPr/>
              <p:nvPr/>
            </p:nvPicPr>
            <p:blipFill>
              <a:blip r:embed="rId395"/>
              <a:stretch>
                <a:fillRect/>
              </a:stretch>
            </p:blipFill>
            <p:spPr>
              <a:xfrm>
                <a:off x="281159" y="2286986"/>
                <a:ext cx="749160" cy="621720"/>
              </a:xfrm>
              <a:prstGeom prst="rect">
                <a:avLst/>
              </a:prstGeom>
            </p:spPr>
          </p:pic>
        </mc:Fallback>
      </mc:AlternateContent>
      <mc:AlternateContent xmlns:mc="http://schemas.openxmlformats.org/markup-compatibility/2006" xmlns:p14="http://schemas.microsoft.com/office/powerpoint/2010/main">
        <mc:Choice Requires="p14">
          <p:contentPart p14:bwMode="auto" r:id="rId396">
            <p14:nvContentPartPr>
              <p14:cNvPr id="329" name="墨迹 328">
                <a:extLst>
                  <a:ext uri="{FF2B5EF4-FFF2-40B4-BE49-F238E27FC236}">
                    <a16:creationId xmlns:a16="http://schemas.microsoft.com/office/drawing/2014/main" id="{B58AD46E-909F-6A9A-69E1-62AB6FA6711C}"/>
                  </a:ext>
                </a:extLst>
              </p14:cNvPr>
              <p14:cNvContentPartPr/>
              <p14:nvPr/>
            </p14:nvContentPartPr>
            <p14:xfrm>
              <a:off x="404639" y="2652026"/>
              <a:ext cx="541440" cy="203760"/>
            </p14:xfrm>
          </p:contentPart>
        </mc:Choice>
        <mc:Fallback xmlns="">
          <p:pic>
            <p:nvPicPr>
              <p:cNvPr id="329" name="墨迹 328">
                <a:extLst>
                  <a:ext uri="{FF2B5EF4-FFF2-40B4-BE49-F238E27FC236}">
                    <a16:creationId xmlns:a16="http://schemas.microsoft.com/office/drawing/2014/main" id="{B58AD46E-909F-6A9A-69E1-62AB6FA6711C}"/>
                  </a:ext>
                </a:extLst>
              </p:cNvPr>
              <p:cNvPicPr/>
              <p:nvPr/>
            </p:nvPicPr>
            <p:blipFill>
              <a:blip r:embed="rId397"/>
              <a:stretch>
                <a:fillRect/>
              </a:stretch>
            </p:blipFill>
            <p:spPr>
              <a:xfrm>
                <a:off x="314639" y="2472343"/>
                <a:ext cx="721080" cy="562766"/>
              </a:xfrm>
              <a:prstGeom prst="rect">
                <a:avLst/>
              </a:prstGeom>
            </p:spPr>
          </p:pic>
        </mc:Fallback>
      </mc:AlternateContent>
      <mc:AlternateContent xmlns:mc="http://schemas.openxmlformats.org/markup-compatibility/2006" xmlns:p14="http://schemas.microsoft.com/office/powerpoint/2010/main">
        <mc:Choice Requires="p14">
          <p:contentPart p14:bwMode="auto" r:id="rId398">
            <p14:nvContentPartPr>
              <p14:cNvPr id="330" name="墨迹 329">
                <a:extLst>
                  <a:ext uri="{FF2B5EF4-FFF2-40B4-BE49-F238E27FC236}">
                    <a16:creationId xmlns:a16="http://schemas.microsoft.com/office/drawing/2014/main" id="{A0E04869-0E7E-3830-BFFA-0F579FCE3A29}"/>
                  </a:ext>
                </a:extLst>
              </p14:cNvPr>
              <p14:cNvContentPartPr/>
              <p14:nvPr/>
            </p14:nvContentPartPr>
            <p14:xfrm>
              <a:off x="406079" y="2923466"/>
              <a:ext cx="501840" cy="191520"/>
            </p14:xfrm>
          </p:contentPart>
        </mc:Choice>
        <mc:Fallback xmlns="">
          <p:pic>
            <p:nvPicPr>
              <p:cNvPr id="330" name="墨迹 329">
                <a:extLst>
                  <a:ext uri="{FF2B5EF4-FFF2-40B4-BE49-F238E27FC236}">
                    <a16:creationId xmlns:a16="http://schemas.microsoft.com/office/drawing/2014/main" id="{A0E04869-0E7E-3830-BFFA-0F579FCE3A29}"/>
                  </a:ext>
                </a:extLst>
              </p:cNvPr>
              <p:cNvPicPr/>
              <p:nvPr/>
            </p:nvPicPr>
            <p:blipFill>
              <a:blip r:embed="rId399"/>
              <a:stretch>
                <a:fillRect/>
              </a:stretch>
            </p:blipFill>
            <p:spPr>
              <a:xfrm>
                <a:off x="316079" y="2743466"/>
                <a:ext cx="681480" cy="551160"/>
              </a:xfrm>
              <a:prstGeom prst="rect">
                <a:avLst/>
              </a:prstGeom>
            </p:spPr>
          </p:pic>
        </mc:Fallback>
      </mc:AlternateContent>
      <mc:AlternateContent xmlns:mc="http://schemas.openxmlformats.org/markup-compatibility/2006" xmlns:p14="http://schemas.microsoft.com/office/powerpoint/2010/main">
        <mc:Choice Requires="p14">
          <p:contentPart p14:bwMode="auto" r:id="rId400">
            <p14:nvContentPartPr>
              <p14:cNvPr id="331" name="墨迹 330">
                <a:extLst>
                  <a:ext uri="{FF2B5EF4-FFF2-40B4-BE49-F238E27FC236}">
                    <a16:creationId xmlns:a16="http://schemas.microsoft.com/office/drawing/2014/main" id="{93766FB4-8E48-BBD6-3C57-92E2987F03EB}"/>
                  </a:ext>
                </a:extLst>
              </p14:cNvPr>
              <p14:cNvContentPartPr/>
              <p14:nvPr/>
            </p14:nvContentPartPr>
            <p14:xfrm>
              <a:off x="389159" y="3117146"/>
              <a:ext cx="511200" cy="453960"/>
            </p14:xfrm>
          </p:contentPart>
        </mc:Choice>
        <mc:Fallback xmlns="">
          <p:pic>
            <p:nvPicPr>
              <p:cNvPr id="331" name="墨迹 330">
                <a:extLst>
                  <a:ext uri="{FF2B5EF4-FFF2-40B4-BE49-F238E27FC236}">
                    <a16:creationId xmlns:a16="http://schemas.microsoft.com/office/drawing/2014/main" id="{93766FB4-8E48-BBD6-3C57-92E2987F03EB}"/>
                  </a:ext>
                </a:extLst>
              </p:cNvPr>
              <p:cNvPicPr/>
              <p:nvPr/>
            </p:nvPicPr>
            <p:blipFill>
              <a:blip r:embed="rId401"/>
              <a:stretch>
                <a:fillRect/>
              </a:stretch>
            </p:blipFill>
            <p:spPr>
              <a:xfrm>
                <a:off x="299222" y="2937146"/>
                <a:ext cx="690714" cy="813600"/>
              </a:xfrm>
              <a:prstGeom prst="rect">
                <a:avLst/>
              </a:prstGeom>
            </p:spPr>
          </p:pic>
        </mc:Fallback>
      </mc:AlternateContent>
      <mc:AlternateContent xmlns:mc="http://schemas.openxmlformats.org/markup-compatibility/2006" xmlns:p14="http://schemas.microsoft.com/office/powerpoint/2010/main">
        <mc:Choice Requires="p14">
          <p:contentPart p14:bwMode="auto" r:id="rId402">
            <p14:nvContentPartPr>
              <p14:cNvPr id="332" name="墨迹 331">
                <a:extLst>
                  <a:ext uri="{FF2B5EF4-FFF2-40B4-BE49-F238E27FC236}">
                    <a16:creationId xmlns:a16="http://schemas.microsoft.com/office/drawing/2014/main" id="{502C3045-A558-1CD6-F640-8F5C402164DD}"/>
                  </a:ext>
                </a:extLst>
              </p14:cNvPr>
              <p14:cNvContentPartPr/>
              <p14:nvPr/>
            </p14:nvContentPartPr>
            <p14:xfrm>
              <a:off x="312839" y="3527546"/>
              <a:ext cx="505800" cy="258480"/>
            </p14:xfrm>
          </p:contentPart>
        </mc:Choice>
        <mc:Fallback xmlns="">
          <p:pic>
            <p:nvPicPr>
              <p:cNvPr id="332" name="墨迹 331">
                <a:extLst>
                  <a:ext uri="{FF2B5EF4-FFF2-40B4-BE49-F238E27FC236}">
                    <a16:creationId xmlns:a16="http://schemas.microsoft.com/office/drawing/2014/main" id="{502C3045-A558-1CD6-F640-8F5C402164DD}"/>
                  </a:ext>
                </a:extLst>
              </p:cNvPr>
              <p:cNvPicPr/>
              <p:nvPr/>
            </p:nvPicPr>
            <p:blipFill>
              <a:blip r:embed="rId403"/>
              <a:stretch>
                <a:fillRect/>
              </a:stretch>
            </p:blipFill>
            <p:spPr>
              <a:xfrm>
                <a:off x="222839" y="3347546"/>
                <a:ext cx="685440" cy="618120"/>
              </a:xfrm>
              <a:prstGeom prst="rect">
                <a:avLst/>
              </a:prstGeom>
            </p:spPr>
          </p:pic>
        </mc:Fallback>
      </mc:AlternateContent>
      <mc:AlternateContent xmlns:mc="http://schemas.openxmlformats.org/markup-compatibility/2006" xmlns:p14="http://schemas.microsoft.com/office/powerpoint/2010/main">
        <mc:Choice Requires="p14">
          <p:contentPart p14:bwMode="auto" r:id="rId404">
            <p14:nvContentPartPr>
              <p14:cNvPr id="333" name="墨迹 332">
                <a:extLst>
                  <a:ext uri="{FF2B5EF4-FFF2-40B4-BE49-F238E27FC236}">
                    <a16:creationId xmlns:a16="http://schemas.microsoft.com/office/drawing/2014/main" id="{F9333E19-49A9-2F9B-FF8E-ADB062B70842}"/>
                  </a:ext>
                </a:extLst>
              </p14:cNvPr>
              <p14:cNvContentPartPr/>
              <p14:nvPr/>
            </p14:nvContentPartPr>
            <p14:xfrm>
              <a:off x="491759" y="3606746"/>
              <a:ext cx="417600" cy="351000"/>
            </p14:xfrm>
          </p:contentPart>
        </mc:Choice>
        <mc:Fallback xmlns="">
          <p:pic>
            <p:nvPicPr>
              <p:cNvPr id="333" name="墨迹 332">
                <a:extLst>
                  <a:ext uri="{FF2B5EF4-FFF2-40B4-BE49-F238E27FC236}">
                    <a16:creationId xmlns:a16="http://schemas.microsoft.com/office/drawing/2014/main" id="{F9333E19-49A9-2F9B-FF8E-ADB062B70842}"/>
                  </a:ext>
                </a:extLst>
              </p:cNvPr>
              <p:cNvPicPr/>
              <p:nvPr/>
            </p:nvPicPr>
            <p:blipFill>
              <a:blip r:embed="rId405"/>
              <a:stretch>
                <a:fillRect/>
              </a:stretch>
            </p:blipFill>
            <p:spPr>
              <a:xfrm>
                <a:off x="401681" y="3426746"/>
                <a:ext cx="597395" cy="710640"/>
              </a:xfrm>
              <a:prstGeom prst="rect">
                <a:avLst/>
              </a:prstGeom>
            </p:spPr>
          </p:pic>
        </mc:Fallback>
      </mc:AlternateContent>
      <mc:AlternateContent xmlns:mc="http://schemas.openxmlformats.org/markup-compatibility/2006" xmlns:p14="http://schemas.microsoft.com/office/powerpoint/2010/main">
        <mc:Choice Requires="p14">
          <p:contentPart p14:bwMode="auto" r:id="rId406">
            <p14:nvContentPartPr>
              <p14:cNvPr id="334" name="墨迹 333">
                <a:extLst>
                  <a:ext uri="{FF2B5EF4-FFF2-40B4-BE49-F238E27FC236}">
                    <a16:creationId xmlns:a16="http://schemas.microsoft.com/office/drawing/2014/main" id="{E645E3F2-C4EE-8389-A2C5-2334DD3100AF}"/>
                  </a:ext>
                </a:extLst>
              </p14:cNvPr>
              <p14:cNvContentPartPr/>
              <p14:nvPr/>
            </p14:nvContentPartPr>
            <p14:xfrm>
              <a:off x="559439" y="3767306"/>
              <a:ext cx="455760" cy="383040"/>
            </p14:xfrm>
          </p:contentPart>
        </mc:Choice>
        <mc:Fallback xmlns="">
          <p:pic>
            <p:nvPicPr>
              <p:cNvPr id="334" name="墨迹 333">
                <a:extLst>
                  <a:ext uri="{FF2B5EF4-FFF2-40B4-BE49-F238E27FC236}">
                    <a16:creationId xmlns:a16="http://schemas.microsoft.com/office/drawing/2014/main" id="{E645E3F2-C4EE-8389-A2C5-2334DD3100AF}"/>
                  </a:ext>
                </a:extLst>
              </p:cNvPr>
              <p:cNvPicPr/>
              <p:nvPr/>
            </p:nvPicPr>
            <p:blipFill>
              <a:blip r:embed="rId407"/>
              <a:stretch>
                <a:fillRect/>
              </a:stretch>
            </p:blipFill>
            <p:spPr>
              <a:xfrm>
                <a:off x="469439" y="3587306"/>
                <a:ext cx="635400" cy="742680"/>
              </a:xfrm>
              <a:prstGeom prst="rect">
                <a:avLst/>
              </a:prstGeom>
            </p:spPr>
          </p:pic>
        </mc:Fallback>
      </mc:AlternateContent>
      <mc:AlternateContent xmlns:mc="http://schemas.openxmlformats.org/markup-compatibility/2006" xmlns:p14="http://schemas.microsoft.com/office/powerpoint/2010/main">
        <mc:Choice Requires="p14">
          <p:contentPart p14:bwMode="auto" r:id="rId408">
            <p14:nvContentPartPr>
              <p14:cNvPr id="335" name="墨迹 334">
                <a:extLst>
                  <a:ext uri="{FF2B5EF4-FFF2-40B4-BE49-F238E27FC236}">
                    <a16:creationId xmlns:a16="http://schemas.microsoft.com/office/drawing/2014/main" id="{C6DDE383-6214-846B-C6CB-06A4BEA6C86F}"/>
                  </a:ext>
                </a:extLst>
              </p14:cNvPr>
              <p14:cNvContentPartPr/>
              <p14:nvPr/>
            </p14:nvContentPartPr>
            <p14:xfrm>
              <a:off x="639719" y="4008506"/>
              <a:ext cx="360000" cy="339480"/>
            </p14:xfrm>
          </p:contentPart>
        </mc:Choice>
        <mc:Fallback xmlns="">
          <p:pic>
            <p:nvPicPr>
              <p:cNvPr id="335" name="墨迹 334">
                <a:extLst>
                  <a:ext uri="{FF2B5EF4-FFF2-40B4-BE49-F238E27FC236}">
                    <a16:creationId xmlns:a16="http://schemas.microsoft.com/office/drawing/2014/main" id="{C6DDE383-6214-846B-C6CB-06A4BEA6C86F}"/>
                  </a:ext>
                </a:extLst>
              </p:cNvPr>
              <p:cNvPicPr/>
              <p:nvPr/>
            </p:nvPicPr>
            <p:blipFill>
              <a:blip r:embed="rId409"/>
              <a:stretch>
                <a:fillRect/>
              </a:stretch>
            </p:blipFill>
            <p:spPr>
              <a:xfrm>
                <a:off x="549719" y="3828506"/>
                <a:ext cx="539640" cy="699120"/>
              </a:xfrm>
              <a:prstGeom prst="rect">
                <a:avLst/>
              </a:prstGeom>
            </p:spPr>
          </p:pic>
        </mc:Fallback>
      </mc:AlternateContent>
      <mc:AlternateContent xmlns:mc="http://schemas.openxmlformats.org/markup-compatibility/2006" xmlns:p14="http://schemas.microsoft.com/office/powerpoint/2010/main">
        <mc:Choice Requires="p14">
          <p:contentPart p14:bwMode="auto" r:id="rId410">
            <p14:nvContentPartPr>
              <p14:cNvPr id="336" name="墨迹 335">
                <a:extLst>
                  <a:ext uri="{FF2B5EF4-FFF2-40B4-BE49-F238E27FC236}">
                    <a16:creationId xmlns:a16="http://schemas.microsoft.com/office/drawing/2014/main" id="{AB37DCF3-5CE7-1A49-9042-1BDB4C71B21E}"/>
                  </a:ext>
                </a:extLst>
              </p14:cNvPr>
              <p14:cNvContentPartPr/>
              <p14:nvPr/>
            </p14:nvContentPartPr>
            <p14:xfrm>
              <a:off x="534959" y="4250426"/>
              <a:ext cx="455400" cy="448560"/>
            </p14:xfrm>
          </p:contentPart>
        </mc:Choice>
        <mc:Fallback xmlns="">
          <p:pic>
            <p:nvPicPr>
              <p:cNvPr id="336" name="墨迹 335">
                <a:extLst>
                  <a:ext uri="{FF2B5EF4-FFF2-40B4-BE49-F238E27FC236}">
                    <a16:creationId xmlns:a16="http://schemas.microsoft.com/office/drawing/2014/main" id="{AB37DCF3-5CE7-1A49-9042-1BDB4C71B21E}"/>
                  </a:ext>
                </a:extLst>
              </p:cNvPr>
              <p:cNvPicPr/>
              <p:nvPr/>
            </p:nvPicPr>
            <p:blipFill>
              <a:blip r:embed="rId411"/>
              <a:stretch>
                <a:fillRect/>
              </a:stretch>
            </p:blipFill>
            <p:spPr>
              <a:xfrm>
                <a:off x="444959" y="4070426"/>
                <a:ext cx="635040" cy="808200"/>
              </a:xfrm>
              <a:prstGeom prst="rect">
                <a:avLst/>
              </a:prstGeom>
            </p:spPr>
          </p:pic>
        </mc:Fallback>
      </mc:AlternateContent>
      <mc:AlternateContent xmlns:mc="http://schemas.openxmlformats.org/markup-compatibility/2006" xmlns:p14="http://schemas.microsoft.com/office/powerpoint/2010/main">
        <mc:Choice Requires="p14">
          <p:contentPart p14:bwMode="auto" r:id="rId412">
            <p14:nvContentPartPr>
              <p14:cNvPr id="337" name="墨迹 336">
                <a:extLst>
                  <a:ext uri="{FF2B5EF4-FFF2-40B4-BE49-F238E27FC236}">
                    <a16:creationId xmlns:a16="http://schemas.microsoft.com/office/drawing/2014/main" id="{F5D0F5BD-F691-BB8E-6986-0F262DD444D3}"/>
                  </a:ext>
                </a:extLst>
              </p14:cNvPr>
              <p14:cNvContentPartPr/>
              <p14:nvPr/>
            </p14:nvContentPartPr>
            <p14:xfrm>
              <a:off x="651959" y="4522226"/>
              <a:ext cx="404640" cy="423720"/>
            </p14:xfrm>
          </p:contentPart>
        </mc:Choice>
        <mc:Fallback xmlns="">
          <p:pic>
            <p:nvPicPr>
              <p:cNvPr id="337" name="墨迹 336">
                <a:extLst>
                  <a:ext uri="{FF2B5EF4-FFF2-40B4-BE49-F238E27FC236}">
                    <a16:creationId xmlns:a16="http://schemas.microsoft.com/office/drawing/2014/main" id="{F5D0F5BD-F691-BB8E-6986-0F262DD444D3}"/>
                  </a:ext>
                </a:extLst>
              </p:cNvPr>
              <p:cNvPicPr/>
              <p:nvPr/>
            </p:nvPicPr>
            <p:blipFill>
              <a:blip r:embed="rId413"/>
              <a:stretch>
                <a:fillRect/>
              </a:stretch>
            </p:blipFill>
            <p:spPr>
              <a:xfrm>
                <a:off x="561879" y="4342226"/>
                <a:ext cx="584440" cy="783360"/>
              </a:xfrm>
              <a:prstGeom prst="rect">
                <a:avLst/>
              </a:prstGeom>
            </p:spPr>
          </p:pic>
        </mc:Fallback>
      </mc:AlternateContent>
      <mc:AlternateContent xmlns:mc="http://schemas.openxmlformats.org/markup-compatibility/2006" xmlns:p14="http://schemas.microsoft.com/office/powerpoint/2010/main">
        <mc:Choice Requires="p14">
          <p:contentPart p14:bwMode="auto" r:id="rId414">
            <p14:nvContentPartPr>
              <p14:cNvPr id="338" name="墨迹 337">
                <a:extLst>
                  <a:ext uri="{FF2B5EF4-FFF2-40B4-BE49-F238E27FC236}">
                    <a16:creationId xmlns:a16="http://schemas.microsoft.com/office/drawing/2014/main" id="{5E94C97B-1A9E-414D-00C5-32709CFC6409}"/>
                  </a:ext>
                </a:extLst>
              </p14:cNvPr>
              <p14:cNvContentPartPr/>
              <p14:nvPr/>
            </p14:nvContentPartPr>
            <p14:xfrm>
              <a:off x="793799" y="4743266"/>
              <a:ext cx="537120" cy="660600"/>
            </p14:xfrm>
          </p:contentPart>
        </mc:Choice>
        <mc:Fallback xmlns="">
          <p:pic>
            <p:nvPicPr>
              <p:cNvPr id="338" name="墨迹 337">
                <a:extLst>
                  <a:ext uri="{FF2B5EF4-FFF2-40B4-BE49-F238E27FC236}">
                    <a16:creationId xmlns:a16="http://schemas.microsoft.com/office/drawing/2014/main" id="{5E94C97B-1A9E-414D-00C5-32709CFC6409}"/>
                  </a:ext>
                </a:extLst>
              </p:cNvPr>
              <p:cNvPicPr/>
              <p:nvPr/>
            </p:nvPicPr>
            <p:blipFill>
              <a:blip r:embed="rId415"/>
              <a:stretch>
                <a:fillRect/>
              </a:stretch>
            </p:blipFill>
            <p:spPr>
              <a:xfrm>
                <a:off x="703799" y="4563266"/>
                <a:ext cx="716760" cy="1020240"/>
              </a:xfrm>
              <a:prstGeom prst="rect">
                <a:avLst/>
              </a:prstGeom>
            </p:spPr>
          </p:pic>
        </mc:Fallback>
      </mc:AlternateContent>
      <mc:AlternateContent xmlns:mc="http://schemas.openxmlformats.org/markup-compatibility/2006" xmlns:p14="http://schemas.microsoft.com/office/powerpoint/2010/main">
        <mc:Choice Requires="p14">
          <p:contentPart p14:bwMode="auto" r:id="rId416">
            <p14:nvContentPartPr>
              <p14:cNvPr id="339" name="墨迹 338">
                <a:extLst>
                  <a:ext uri="{FF2B5EF4-FFF2-40B4-BE49-F238E27FC236}">
                    <a16:creationId xmlns:a16="http://schemas.microsoft.com/office/drawing/2014/main" id="{B97F7896-C4DD-2D1E-C314-735033B5EBA9}"/>
                  </a:ext>
                </a:extLst>
              </p14:cNvPr>
              <p14:cNvContentPartPr/>
              <p14:nvPr/>
            </p14:nvContentPartPr>
            <p14:xfrm>
              <a:off x="1274759" y="4918586"/>
              <a:ext cx="240840" cy="573120"/>
            </p14:xfrm>
          </p:contentPart>
        </mc:Choice>
        <mc:Fallback xmlns="">
          <p:pic>
            <p:nvPicPr>
              <p:cNvPr id="339" name="墨迹 338">
                <a:extLst>
                  <a:ext uri="{FF2B5EF4-FFF2-40B4-BE49-F238E27FC236}">
                    <a16:creationId xmlns:a16="http://schemas.microsoft.com/office/drawing/2014/main" id="{B97F7896-C4DD-2D1E-C314-735033B5EBA9}"/>
                  </a:ext>
                </a:extLst>
              </p:cNvPr>
              <p:cNvPicPr/>
              <p:nvPr/>
            </p:nvPicPr>
            <p:blipFill>
              <a:blip r:embed="rId417"/>
              <a:stretch>
                <a:fillRect/>
              </a:stretch>
            </p:blipFill>
            <p:spPr>
              <a:xfrm>
                <a:off x="1184759" y="4738586"/>
                <a:ext cx="420480" cy="932760"/>
              </a:xfrm>
              <a:prstGeom prst="rect">
                <a:avLst/>
              </a:prstGeom>
            </p:spPr>
          </p:pic>
        </mc:Fallback>
      </mc:AlternateContent>
      <mc:AlternateContent xmlns:mc="http://schemas.openxmlformats.org/markup-compatibility/2006" xmlns:p14="http://schemas.microsoft.com/office/powerpoint/2010/main">
        <mc:Choice Requires="p14">
          <p:contentPart p14:bwMode="auto" r:id="rId418">
            <p14:nvContentPartPr>
              <p14:cNvPr id="340" name="墨迹 339">
                <a:extLst>
                  <a:ext uri="{FF2B5EF4-FFF2-40B4-BE49-F238E27FC236}">
                    <a16:creationId xmlns:a16="http://schemas.microsoft.com/office/drawing/2014/main" id="{41940CB2-11A6-1CF1-E788-3C3E06D2B78B}"/>
                  </a:ext>
                </a:extLst>
              </p14:cNvPr>
              <p14:cNvContentPartPr/>
              <p14:nvPr/>
            </p14:nvContentPartPr>
            <p14:xfrm>
              <a:off x="1443239" y="5091386"/>
              <a:ext cx="257400" cy="591480"/>
            </p14:xfrm>
          </p:contentPart>
        </mc:Choice>
        <mc:Fallback xmlns="">
          <p:pic>
            <p:nvPicPr>
              <p:cNvPr id="340" name="墨迹 339">
                <a:extLst>
                  <a:ext uri="{FF2B5EF4-FFF2-40B4-BE49-F238E27FC236}">
                    <a16:creationId xmlns:a16="http://schemas.microsoft.com/office/drawing/2014/main" id="{41940CB2-11A6-1CF1-E788-3C3E06D2B78B}"/>
                  </a:ext>
                </a:extLst>
              </p:cNvPr>
              <p:cNvPicPr/>
              <p:nvPr/>
            </p:nvPicPr>
            <p:blipFill>
              <a:blip r:embed="rId419"/>
              <a:stretch>
                <a:fillRect/>
              </a:stretch>
            </p:blipFill>
            <p:spPr>
              <a:xfrm>
                <a:off x="1353113" y="4911386"/>
                <a:ext cx="437292" cy="951120"/>
              </a:xfrm>
              <a:prstGeom prst="rect">
                <a:avLst/>
              </a:prstGeom>
            </p:spPr>
          </p:pic>
        </mc:Fallback>
      </mc:AlternateContent>
      <mc:AlternateContent xmlns:mc="http://schemas.openxmlformats.org/markup-compatibility/2006" xmlns:p14="http://schemas.microsoft.com/office/powerpoint/2010/main">
        <mc:Choice Requires="p14">
          <p:contentPart p14:bwMode="auto" r:id="rId420">
            <p14:nvContentPartPr>
              <p14:cNvPr id="341" name="墨迹 340">
                <a:extLst>
                  <a:ext uri="{FF2B5EF4-FFF2-40B4-BE49-F238E27FC236}">
                    <a16:creationId xmlns:a16="http://schemas.microsoft.com/office/drawing/2014/main" id="{AF492C9B-68BF-7A62-96FE-BA67182685A8}"/>
                  </a:ext>
                </a:extLst>
              </p14:cNvPr>
              <p14:cNvContentPartPr/>
              <p14:nvPr/>
            </p14:nvContentPartPr>
            <p14:xfrm>
              <a:off x="1718639" y="5298026"/>
              <a:ext cx="134640" cy="688680"/>
            </p14:xfrm>
          </p:contentPart>
        </mc:Choice>
        <mc:Fallback xmlns="">
          <p:pic>
            <p:nvPicPr>
              <p:cNvPr id="341" name="墨迹 340">
                <a:extLst>
                  <a:ext uri="{FF2B5EF4-FFF2-40B4-BE49-F238E27FC236}">
                    <a16:creationId xmlns:a16="http://schemas.microsoft.com/office/drawing/2014/main" id="{AF492C9B-68BF-7A62-96FE-BA67182685A8}"/>
                  </a:ext>
                </a:extLst>
              </p:cNvPr>
              <p:cNvPicPr/>
              <p:nvPr/>
            </p:nvPicPr>
            <p:blipFill>
              <a:blip r:embed="rId421"/>
              <a:stretch>
                <a:fillRect/>
              </a:stretch>
            </p:blipFill>
            <p:spPr>
              <a:xfrm>
                <a:off x="1628639" y="5118026"/>
                <a:ext cx="314280" cy="1048320"/>
              </a:xfrm>
              <a:prstGeom prst="rect">
                <a:avLst/>
              </a:prstGeom>
            </p:spPr>
          </p:pic>
        </mc:Fallback>
      </mc:AlternateContent>
      <mc:AlternateContent xmlns:mc="http://schemas.openxmlformats.org/markup-compatibility/2006" xmlns:p14="http://schemas.microsoft.com/office/powerpoint/2010/main">
        <mc:Choice Requires="p14">
          <p:contentPart p14:bwMode="auto" r:id="rId422">
            <p14:nvContentPartPr>
              <p14:cNvPr id="342" name="墨迹 341">
                <a:extLst>
                  <a:ext uri="{FF2B5EF4-FFF2-40B4-BE49-F238E27FC236}">
                    <a16:creationId xmlns:a16="http://schemas.microsoft.com/office/drawing/2014/main" id="{F6DED8FB-5C18-22F2-1CD0-72FB2B305118}"/>
                  </a:ext>
                </a:extLst>
              </p14:cNvPr>
              <p14:cNvContentPartPr/>
              <p14:nvPr/>
            </p14:nvContentPartPr>
            <p14:xfrm>
              <a:off x="1922039" y="5355626"/>
              <a:ext cx="302400" cy="720360"/>
            </p14:xfrm>
          </p:contentPart>
        </mc:Choice>
        <mc:Fallback xmlns="">
          <p:pic>
            <p:nvPicPr>
              <p:cNvPr id="342" name="墨迹 341">
                <a:extLst>
                  <a:ext uri="{FF2B5EF4-FFF2-40B4-BE49-F238E27FC236}">
                    <a16:creationId xmlns:a16="http://schemas.microsoft.com/office/drawing/2014/main" id="{F6DED8FB-5C18-22F2-1CD0-72FB2B305118}"/>
                  </a:ext>
                </a:extLst>
              </p:cNvPr>
              <p:cNvPicPr/>
              <p:nvPr/>
            </p:nvPicPr>
            <p:blipFill>
              <a:blip r:embed="rId423"/>
              <a:stretch>
                <a:fillRect/>
              </a:stretch>
            </p:blipFill>
            <p:spPr>
              <a:xfrm>
                <a:off x="1832039" y="5175626"/>
                <a:ext cx="482040" cy="1080000"/>
              </a:xfrm>
              <a:prstGeom prst="rect">
                <a:avLst/>
              </a:prstGeom>
            </p:spPr>
          </p:pic>
        </mc:Fallback>
      </mc:AlternateContent>
      <mc:AlternateContent xmlns:mc="http://schemas.openxmlformats.org/markup-compatibility/2006" xmlns:p14="http://schemas.microsoft.com/office/powerpoint/2010/main">
        <mc:Choice Requires="p14">
          <p:contentPart p14:bwMode="auto" r:id="rId424">
            <p14:nvContentPartPr>
              <p14:cNvPr id="343" name="墨迹 342">
                <a:extLst>
                  <a:ext uri="{FF2B5EF4-FFF2-40B4-BE49-F238E27FC236}">
                    <a16:creationId xmlns:a16="http://schemas.microsoft.com/office/drawing/2014/main" id="{16853241-FB47-8888-E818-31840980DD46}"/>
                  </a:ext>
                </a:extLst>
              </p14:cNvPr>
              <p14:cNvContentPartPr/>
              <p14:nvPr/>
            </p14:nvContentPartPr>
            <p14:xfrm>
              <a:off x="2322719" y="5685386"/>
              <a:ext cx="49680" cy="555120"/>
            </p14:xfrm>
          </p:contentPart>
        </mc:Choice>
        <mc:Fallback xmlns="">
          <p:pic>
            <p:nvPicPr>
              <p:cNvPr id="343" name="墨迹 342">
                <a:extLst>
                  <a:ext uri="{FF2B5EF4-FFF2-40B4-BE49-F238E27FC236}">
                    <a16:creationId xmlns:a16="http://schemas.microsoft.com/office/drawing/2014/main" id="{16853241-FB47-8888-E818-31840980DD46}"/>
                  </a:ext>
                </a:extLst>
              </p:cNvPr>
              <p:cNvPicPr/>
              <p:nvPr/>
            </p:nvPicPr>
            <p:blipFill>
              <a:blip r:embed="rId425"/>
              <a:stretch>
                <a:fillRect/>
              </a:stretch>
            </p:blipFill>
            <p:spPr>
              <a:xfrm>
                <a:off x="2232719" y="5505386"/>
                <a:ext cx="229320" cy="914760"/>
              </a:xfrm>
              <a:prstGeom prst="rect">
                <a:avLst/>
              </a:prstGeom>
            </p:spPr>
          </p:pic>
        </mc:Fallback>
      </mc:AlternateContent>
      <mc:AlternateContent xmlns:mc="http://schemas.openxmlformats.org/markup-compatibility/2006" xmlns:p14="http://schemas.microsoft.com/office/powerpoint/2010/main">
        <mc:Choice Requires="p14">
          <p:contentPart p14:bwMode="auto" r:id="rId426">
            <p14:nvContentPartPr>
              <p14:cNvPr id="344" name="墨迹 343">
                <a:extLst>
                  <a:ext uri="{FF2B5EF4-FFF2-40B4-BE49-F238E27FC236}">
                    <a16:creationId xmlns:a16="http://schemas.microsoft.com/office/drawing/2014/main" id="{AED28C1A-8ED8-E510-DE00-67DA296A5E77}"/>
                  </a:ext>
                </a:extLst>
              </p14:cNvPr>
              <p14:cNvContentPartPr/>
              <p14:nvPr/>
            </p14:nvContentPartPr>
            <p14:xfrm>
              <a:off x="2446199" y="5675666"/>
              <a:ext cx="493560" cy="668160"/>
            </p14:xfrm>
          </p:contentPart>
        </mc:Choice>
        <mc:Fallback xmlns="">
          <p:pic>
            <p:nvPicPr>
              <p:cNvPr id="344" name="墨迹 343">
                <a:extLst>
                  <a:ext uri="{FF2B5EF4-FFF2-40B4-BE49-F238E27FC236}">
                    <a16:creationId xmlns:a16="http://schemas.microsoft.com/office/drawing/2014/main" id="{AED28C1A-8ED8-E510-DE00-67DA296A5E77}"/>
                  </a:ext>
                </a:extLst>
              </p:cNvPr>
              <p:cNvPicPr/>
              <p:nvPr/>
            </p:nvPicPr>
            <p:blipFill>
              <a:blip r:embed="rId427"/>
              <a:stretch>
                <a:fillRect/>
              </a:stretch>
            </p:blipFill>
            <p:spPr>
              <a:xfrm>
                <a:off x="2356199" y="5495763"/>
                <a:ext cx="673200" cy="1027606"/>
              </a:xfrm>
              <a:prstGeom prst="rect">
                <a:avLst/>
              </a:prstGeom>
            </p:spPr>
          </p:pic>
        </mc:Fallback>
      </mc:AlternateContent>
      <mc:AlternateContent xmlns:mc="http://schemas.openxmlformats.org/markup-compatibility/2006" xmlns:p14="http://schemas.microsoft.com/office/powerpoint/2010/main">
        <mc:Choice Requires="p14">
          <p:contentPart p14:bwMode="auto" r:id="rId428">
            <p14:nvContentPartPr>
              <p14:cNvPr id="345" name="墨迹 344">
                <a:extLst>
                  <a:ext uri="{FF2B5EF4-FFF2-40B4-BE49-F238E27FC236}">
                    <a16:creationId xmlns:a16="http://schemas.microsoft.com/office/drawing/2014/main" id="{A33C8077-FEDF-D522-6C68-099A507B0342}"/>
                  </a:ext>
                </a:extLst>
              </p14:cNvPr>
              <p14:cNvContentPartPr/>
              <p14:nvPr/>
            </p14:nvContentPartPr>
            <p14:xfrm>
              <a:off x="2963879" y="5863946"/>
              <a:ext cx="179280" cy="510840"/>
            </p14:xfrm>
          </p:contentPart>
        </mc:Choice>
        <mc:Fallback xmlns="">
          <p:pic>
            <p:nvPicPr>
              <p:cNvPr id="345" name="墨迹 344">
                <a:extLst>
                  <a:ext uri="{FF2B5EF4-FFF2-40B4-BE49-F238E27FC236}">
                    <a16:creationId xmlns:a16="http://schemas.microsoft.com/office/drawing/2014/main" id="{A33C8077-FEDF-D522-6C68-099A507B0342}"/>
                  </a:ext>
                </a:extLst>
              </p:cNvPr>
              <p:cNvPicPr/>
              <p:nvPr/>
            </p:nvPicPr>
            <p:blipFill>
              <a:blip r:embed="rId429"/>
              <a:stretch>
                <a:fillRect/>
              </a:stretch>
            </p:blipFill>
            <p:spPr>
              <a:xfrm>
                <a:off x="2873698" y="5683819"/>
                <a:ext cx="359281" cy="870734"/>
              </a:xfrm>
              <a:prstGeom prst="rect">
                <a:avLst/>
              </a:prstGeom>
            </p:spPr>
          </p:pic>
        </mc:Fallback>
      </mc:AlternateContent>
      <mc:AlternateContent xmlns:mc="http://schemas.openxmlformats.org/markup-compatibility/2006" xmlns:p14="http://schemas.microsoft.com/office/powerpoint/2010/main">
        <mc:Choice Requires="p14">
          <p:contentPart p14:bwMode="auto" r:id="rId430">
            <p14:nvContentPartPr>
              <p14:cNvPr id="346" name="墨迹 345">
                <a:extLst>
                  <a:ext uri="{FF2B5EF4-FFF2-40B4-BE49-F238E27FC236}">
                    <a16:creationId xmlns:a16="http://schemas.microsoft.com/office/drawing/2014/main" id="{B632829B-B3C3-5035-CFD4-EA3F1F0014EA}"/>
                  </a:ext>
                </a:extLst>
              </p14:cNvPr>
              <p14:cNvContentPartPr/>
              <p14:nvPr/>
            </p14:nvContentPartPr>
            <p14:xfrm>
              <a:off x="3142799" y="5857826"/>
              <a:ext cx="201240" cy="572400"/>
            </p14:xfrm>
          </p:contentPart>
        </mc:Choice>
        <mc:Fallback xmlns="">
          <p:pic>
            <p:nvPicPr>
              <p:cNvPr id="346" name="墨迹 345">
                <a:extLst>
                  <a:ext uri="{FF2B5EF4-FFF2-40B4-BE49-F238E27FC236}">
                    <a16:creationId xmlns:a16="http://schemas.microsoft.com/office/drawing/2014/main" id="{B632829B-B3C3-5035-CFD4-EA3F1F0014EA}"/>
                  </a:ext>
                </a:extLst>
              </p:cNvPr>
              <p:cNvPicPr/>
              <p:nvPr/>
            </p:nvPicPr>
            <p:blipFill>
              <a:blip r:embed="rId431"/>
              <a:stretch>
                <a:fillRect/>
              </a:stretch>
            </p:blipFill>
            <p:spPr>
              <a:xfrm>
                <a:off x="3052799" y="5677713"/>
                <a:ext cx="380880" cy="932266"/>
              </a:xfrm>
              <a:prstGeom prst="rect">
                <a:avLst/>
              </a:prstGeom>
            </p:spPr>
          </p:pic>
        </mc:Fallback>
      </mc:AlternateContent>
      <mc:AlternateContent xmlns:mc="http://schemas.openxmlformats.org/markup-compatibility/2006" xmlns:p14="http://schemas.microsoft.com/office/powerpoint/2010/main">
        <mc:Choice Requires="p14">
          <p:contentPart p14:bwMode="auto" r:id="rId432">
            <p14:nvContentPartPr>
              <p14:cNvPr id="347" name="墨迹 346">
                <a:extLst>
                  <a:ext uri="{FF2B5EF4-FFF2-40B4-BE49-F238E27FC236}">
                    <a16:creationId xmlns:a16="http://schemas.microsoft.com/office/drawing/2014/main" id="{0FFCB463-7BBF-DCBD-7ED0-1AD74F180925}"/>
                  </a:ext>
                </a:extLst>
              </p14:cNvPr>
              <p14:cNvContentPartPr/>
              <p14:nvPr/>
            </p14:nvContentPartPr>
            <p14:xfrm>
              <a:off x="3302999" y="5882666"/>
              <a:ext cx="246240" cy="504360"/>
            </p14:xfrm>
          </p:contentPart>
        </mc:Choice>
        <mc:Fallback xmlns="">
          <p:pic>
            <p:nvPicPr>
              <p:cNvPr id="347" name="墨迹 346">
                <a:extLst>
                  <a:ext uri="{FF2B5EF4-FFF2-40B4-BE49-F238E27FC236}">
                    <a16:creationId xmlns:a16="http://schemas.microsoft.com/office/drawing/2014/main" id="{0FFCB463-7BBF-DCBD-7ED0-1AD74F180925}"/>
                  </a:ext>
                </a:extLst>
              </p:cNvPr>
              <p:cNvPicPr/>
              <p:nvPr/>
            </p:nvPicPr>
            <p:blipFill>
              <a:blip r:embed="rId433"/>
              <a:stretch>
                <a:fillRect/>
              </a:stretch>
            </p:blipFill>
            <p:spPr>
              <a:xfrm>
                <a:off x="3212999" y="5702794"/>
                <a:ext cx="425880" cy="863743"/>
              </a:xfrm>
              <a:prstGeom prst="rect">
                <a:avLst/>
              </a:prstGeom>
            </p:spPr>
          </p:pic>
        </mc:Fallback>
      </mc:AlternateContent>
      <mc:AlternateContent xmlns:mc="http://schemas.openxmlformats.org/markup-compatibility/2006" xmlns:p14="http://schemas.microsoft.com/office/powerpoint/2010/main">
        <mc:Choice Requires="p14">
          <p:contentPart p14:bwMode="auto" r:id="rId434">
            <p14:nvContentPartPr>
              <p14:cNvPr id="348" name="墨迹 347">
                <a:extLst>
                  <a:ext uri="{FF2B5EF4-FFF2-40B4-BE49-F238E27FC236}">
                    <a16:creationId xmlns:a16="http://schemas.microsoft.com/office/drawing/2014/main" id="{10E25469-6B90-E5E7-842C-3C86E39904C6}"/>
                  </a:ext>
                </a:extLst>
              </p14:cNvPr>
              <p14:cNvContentPartPr/>
              <p14:nvPr/>
            </p14:nvContentPartPr>
            <p14:xfrm>
              <a:off x="3457079" y="5857826"/>
              <a:ext cx="274320" cy="395640"/>
            </p14:xfrm>
          </p:contentPart>
        </mc:Choice>
        <mc:Fallback xmlns="">
          <p:pic>
            <p:nvPicPr>
              <p:cNvPr id="348" name="墨迹 347">
                <a:extLst>
                  <a:ext uri="{FF2B5EF4-FFF2-40B4-BE49-F238E27FC236}">
                    <a16:creationId xmlns:a16="http://schemas.microsoft.com/office/drawing/2014/main" id="{10E25469-6B90-E5E7-842C-3C86E39904C6}"/>
                  </a:ext>
                </a:extLst>
              </p:cNvPr>
              <p:cNvPicPr/>
              <p:nvPr/>
            </p:nvPicPr>
            <p:blipFill>
              <a:blip r:embed="rId435"/>
              <a:stretch>
                <a:fillRect/>
              </a:stretch>
            </p:blipFill>
            <p:spPr>
              <a:xfrm>
                <a:off x="3367079" y="5677662"/>
                <a:ext cx="453960" cy="755608"/>
              </a:xfrm>
              <a:prstGeom prst="rect">
                <a:avLst/>
              </a:prstGeom>
            </p:spPr>
          </p:pic>
        </mc:Fallback>
      </mc:AlternateContent>
      <mc:AlternateContent xmlns:mc="http://schemas.openxmlformats.org/markup-compatibility/2006" xmlns:p14="http://schemas.microsoft.com/office/powerpoint/2010/main">
        <mc:Choice Requires="p14">
          <p:contentPart p14:bwMode="auto" r:id="rId436">
            <p14:nvContentPartPr>
              <p14:cNvPr id="349" name="墨迹 348">
                <a:extLst>
                  <a:ext uri="{FF2B5EF4-FFF2-40B4-BE49-F238E27FC236}">
                    <a16:creationId xmlns:a16="http://schemas.microsoft.com/office/drawing/2014/main" id="{8CCDEF4A-F0B8-6910-B409-3A81866423D7}"/>
                  </a:ext>
                </a:extLst>
              </p14:cNvPr>
              <p14:cNvContentPartPr/>
              <p14:nvPr/>
            </p14:nvContentPartPr>
            <p14:xfrm>
              <a:off x="3605039" y="5796266"/>
              <a:ext cx="419760" cy="488160"/>
            </p14:xfrm>
          </p:contentPart>
        </mc:Choice>
        <mc:Fallback xmlns="">
          <p:pic>
            <p:nvPicPr>
              <p:cNvPr id="349" name="墨迹 348">
                <a:extLst>
                  <a:ext uri="{FF2B5EF4-FFF2-40B4-BE49-F238E27FC236}">
                    <a16:creationId xmlns:a16="http://schemas.microsoft.com/office/drawing/2014/main" id="{8CCDEF4A-F0B8-6910-B409-3A81866423D7}"/>
                  </a:ext>
                </a:extLst>
              </p:cNvPr>
              <p:cNvPicPr/>
              <p:nvPr/>
            </p:nvPicPr>
            <p:blipFill>
              <a:blip r:embed="rId437"/>
              <a:stretch>
                <a:fillRect/>
              </a:stretch>
            </p:blipFill>
            <p:spPr>
              <a:xfrm>
                <a:off x="3514962" y="5616266"/>
                <a:ext cx="599554" cy="847800"/>
              </a:xfrm>
              <a:prstGeom prst="rect">
                <a:avLst/>
              </a:prstGeom>
            </p:spPr>
          </p:pic>
        </mc:Fallback>
      </mc:AlternateContent>
      <mc:AlternateContent xmlns:mc="http://schemas.openxmlformats.org/markup-compatibility/2006" xmlns:p14="http://schemas.microsoft.com/office/powerpoint/2010/main">
        <mc:Choice Requires="p14">
          <p:contentPart p14:bwMode="auto" r:id="rId438">
            <p14:nvContentPartPr>
              <p14:cNvPr id="350" name="墨迹 349">
                <a:extLst>
                  <a:ext uri="{FF2B5EF4-FFF2-40B4-BE49-F238E27FC236}">
                    <a16:creationId xmlns:a16="http://schemas.microsoft.com/office/drawing/2014/main" id="{2C68A67B-9426-9F68-9E88-9F9327FC0EBC}"/>
                  </a:ext>
                </a:extLst>
              </p14:cNvPr>
              <p14:cNvContentPartPr/>
              <p14:nvPr/>
            </p14:nvContentPartPr>
            <p14:xfrm>
              <a:off x="4018319" y="5851706"/>
              <a:ext cx="296280" cy="253080"/>
            </p14:xfrm>
          </p:contentPart>
        </mc:Choice>
        <mc:Fallback xmlns="">
          <p:pic>
            <p:nvPicPr>
              <p:cNvPr id="350" name="墨迹 349">
                <a:extLst>
                  <a:ext uri="{FF2B5EF4-FFF2-40B4-BE49-F238E27FC236}">
                    <a16:creationId xmlns:a16="http://schemas.microsoft.com/office/drawing/2014/main" id="{2C68A67B-9426-9F68-9E88-9F9327FC0EBC}"/>
                  </a:ext>
                </a:extLst>
              </p:cNvPr>
              <p:cNvPicPr/>
              <p:nvPr/>
            </p:nvPicPr>
            <p:blipFill>
              <a:blip r:embed="rId439"/>
              <a:stretch>
                <a:fillRect/>
              </a:stretch>
            </p:blipFill>
            <p:spPr>
              <a:xfrm>
                <a:off x="3928319" y="5671962"/>
                <a:ext cx="475920" cy="612209"/>
              </a:xfrm>
              <a:prstGeom prst="rect">
                <a:avLst/>
              </a:prstGeom>
            </p:spPr>
          </p:pic>
        </mc:Fallback>
      </mc:AlternateContent>
      <mc:AlternateContent xmlns:mc="http://schemas.openxmlformats.org/markup-compatibility/2006" xmlns:p14="http://schemas.microsoft.com/office/powerpoint/2010/main">
        <mc:Choice Requires="p14">
          <p:contentPart p14:bwMode="auto" r:id="rId440">
            <p14:nvContentPartPr>
              <p14:cNvPr id="351" name="墨迹 350">
                <a:extLst>
                  <a:ext uri="{FF2B5EF4-FFF2-40B4-BE49-F238E27FC236}">
                    <a16:creationId xmlns:a16="http://schemas.microsoft.com/office/drawing/2014/main" id="{16C62E4E-8105-A330-3809-46BAAB625B89}"/>
                  </a:ext>
                </a:extLst>
              </p14:cNvPr>
              <p14:cNvContentPartPr/>
              <p14:nvPr/>
            </p14:nvContentPartPr>
            <p14:xfrm>
              <a:off x="3913559" y="5660546"/>
              <a:ext cx="419760" cy="357840"/>
            </p14:xfrm>
          </p:contentPart>
        </mc:Choice>
        <mc:Fallback xmlns="">
          <p:pic>
            <p:nvPicPr>
              <p:cNvPr id="351" name="墨迹 350">
                <a:extLst>
                  <a:ext uri="{FF2B5EF4-FFF2-40B4-BE49-F238E27FC236}">
                    <a16:creationId xmlns:a16="http://schemas.microsoft.com/office/drawing/2014/main" id="{16C62E4E-8105-A330-3809-46BAAB625B89}"/>
                  </a:ext>
                </a:extLst>
              </p:cNvPr>
              <p:cNvPicPr/>
              <p:nvPr/>
            </p:nvPicPr>
            <p:blipFill>
              <a:blip r:embed="rId441"/>
              <a:stretch>
                <a:fillRect/>
              </a:stretch>
            </p:blipFill>
            <p:spPr>
              <a:xfrm>
                <a:off x="3823559" y="5480546"/>
                <a:ext cx="599400" cy="717480"/>
              </a:xfrm>
              <a:prstGeom prst="rect">
                <a:avLst/>
              </a:prstGeom>
            </p:spPr>
          </p:pic>
        </mc:Fallback>
      </mc:AlternateContent>
      <mc:AlternateContent xmlns:mc="http://schemas.openxmlformats.org/markup-compatibility/2006" xmlns:p14="http://schemas.microsoft.com/office/powerpoint/2010/main">
        <mc:Choice Requires="p14">
          <p:contentPart p14:bwMode="auto" r:id="rId442">
            <p14:nvContentPartPr>
              <p14:cNvPr id="352" name="墨迹 351">
                <a:extLst>
                  <a:ext uri="{FF2B5EF4-FFF2-40B4-BE49-F238E27FC236}">
                    <a16:creationId xmlns:a16="http://schemas.microsoft.com/office/drawing/2014/main" id="{A79C6698-91C4-E8D2-D11F-733C7E853A8F}"/>
                  </a:ext>
                </a:extLst>
              </p14:cNvPr>
              <p14:cNvContentPartPr/>
              <p14:nvPr/>
            </p14:nvContentPartPr>
            <p14:xfrm>
              <a:off x="4264919" y="5537426"/>
              <a:ext cx="275760" cy="363960"/>
            </p14:xfrm>
          </p:contentPart>
        </mc:Choice>
        <mc:Fallback xmlns="">
          <p:pic>
            <p:nvPicPr>
              <p:cNvPr id="352" name="墨迹 351">
                <a:extLst>
                  <a:ext uri="{FF2B5EF4-FFF2-40B4-BE49-F238E27FC236}">
                    <a16:creationId xmlns:a16="http://schemas.microsoft.com/office/drawing/2014/main" id="{A79C6698-91C4-E8D2-D11F-733C7E853A8F}"/>
                  </a:ext>
                </a:extLst>
              </p:cNvPr>
              <p:cNvPicPr/>
              <p:nvPr/>
            </p:nvPicPr>
            <p:blipFill>
              <a:blip r:embed="rId443"/>
              <a:stretch>
                <a:fillRect/>
              </a:stretch>
            </p:blipFill>
            <p:spPr>
              <a:xfrm>
                <a:off x="4174919" y="5357426"/>
                <a:ext cx="455400" cy="723600"/>
              </a:xfrm>
              <a:prstGeom prst="rect">
                <a:avLst/>
              </a:prstGeom>
            </p:spPr>
          </p:pic>
        </mc:Fallback>
      </mc:AlternateContent>
      <mc:AlternateContent xmlns:mc="http://schemas.openxmlformats.org/markup-compatibility/2006" xmlns:p14="http://schemas.microsoft.com/office/powerpoint/2010/main">
        <mc:Choice Requires="p14">
          <p:contentPart p14:bwMode="auto" r:id="rId444">
            <p14:nvContentPartPr>
              <p14:cNvPr id="353" name="墨迹 352">
                <a:extLst>
                  <a:ext uri="{FF2B5EF4-FFF2-40B4-BE49-F238E27FC236}">
                    <a16:creationId xmlns:a16="http://schemas.microsoft.com/office/drawing/2014/main" id="{6C90EAED-E128-5E65-9C5E-A4A23C2DAF8D}"/>
                  </a:ext>
                </a:extLst>
              </p14:cNvPr>
              <p14:cNvContentPartPr/>
              <p14:nvPr/>
            </p14:nvContentPartPr>
            <p14:xfrm>
              <a:off x="4492799" y="5420066"/>
              <a:ext cx="351000" cy="300240"/>
            </p14:xfrm>
          </p:contentPart>
        </mc:Choice>
        <mc:Fallback xmlns="">
          <p:pic>
            <p:nvPicPr>
              <p:cNvPr id="353" name="墨迹 352">
                <a:extLst>
                  <a:ext uri="{FF2B5EF4-FFF2-40B4-BE49-F238E27FC236}">
                    <a16:creationId xmlns:a16="http://schemas.microsoft.com/office/drawing/2014/main" id="{6C90EAED-E128-5E65-9C5E-A4A23C2DAF8D}"/>
                  </a:ext>
                </a:extLst>
              </p:cNvPr>
              <p:cNvPicPr/>
              <p:nvPr/>
            </p:nvPicPr>
            <p:blipFill>
              <a:blip r:embed="rId445"/>
              <a:stretch>
                <a:fillRect/>
              </a:stretch>
            </p:blipFill>
            <p:spPr>
              <a:xfrm>
                <a:off x="4402707" y="5240066"/>
                <a:ext cx="530824" cy="659880"/>
              </a:xfrm>
              <a:prstGeom prst="rect">
                <a:avLst/>
              </a:prstGeom>
            </p:spPr>
          </p:pic>
        </mc:Fallback>
      </mc:AlternateContent>
      <mc:AlternateContent xmlns:mc="http://schemas.openxmlformats.org/markup-compatibility/2006" xmlns:p14="http://schemas.microsoft.com/office/powerpoint/2010/main">
        <mc:Choice Requires="p14">
          <p:contentPart p14:bwMode="auto" r:id="rId446">
            <p14:nvContentPartPr>
              <p14:cNvPr id="354" name="墨迹 353">
                <a:extLst>
                  <a:ext uri="{FF2B5EF4-FFF2-40B4-BE49-F238E27FC236}">
                    <a16:creationId xmlns:a16="http://schemas.microsoft.com/office/drawing/2014/main" id="{E00B9EEC-2A77-22DE-6ACC-A1E2A9B12419}"/>
                  </a:ext>
                </a:extLst>
              </p14:cNvPr>
              <p14:cNvContentPartPr/>
              <p14:nvPr/>
            </p14:nvContentPartPr>
            <p14:xfrm>
              <a:off x="4825799" y="5235026"/>
              <a:ext cx="339480" cy="223560"/>
            </p14:xfrm>
          </p:contentPart>
        </mc:Choice>
        <mc:Fallback xmlns="">
          <p:pic>
            <p:nvPicPr>
              <p:cNvPr id="354" name="墨迹 353">
                <a:extLst>
                  <a:ext uri="{FF2B5EF4-FFF2-40B4-BE49-F238E27FC236}">
                    <a16:creationId xmlns:a16="http://schemas.microsoft.com/office/drawing/2014/main" id="{E00B9EEC-2A77-22DE-6ACC-A1E2A9B12419}"/>
                  </a:ext>
                </a:extLst>
              </p:cNvPr>
              <p:cNvPicPr/>
              <p:nvPr/>
            </p:nvPicPr>
            <p:blipFill>
              <a:blip r:embed="rId447"/>
              <a:stretch>
                <a:fillRect/>
              </a:stretch>
            </p:blipFill>
            <p:spPr>
              <a:xfrm>
                <a:off x="4735703" y="5055026"/>
                <a:ext cx="519311" cy="583200"/>
              </a:xfrm>
              <a:prstGeom prst="rect">
                <a:avLst/>
              </a:prstGeom>
            </p:spPr>
          </p:pic>
        </mc:Fallback>
      </mc:AlternateContent>
      <mc:AlternateContent xmlns:mc="http://schemas.openxmlformats.org/markup-compatibility/2006" xmlns:p14="http://schemas.microsoft.com/office/powerpoint/2010/main">
        <mc:Choice Requires="p14">
          <p:contentPart p14:bwMode="auto" r:id="rId448">
            <p14:nvContentPartPr>
              <p14:cNvPr id="355" name="墨迹 354">
                <a:extLst>
                  <a:ext uri="{FF2B5EF4-FFF2-40B4-BE49-F238E27FC236}">
                    <a16:creationId xmlns:a16="http://schemas.microsoft.com/office/drawing/2014/main" id="{EABBB957-210F-4907-9CD7-EF5520AB62D4}"/>
                  </a:ext>
                </a:extLst>
              </p14:cNvPr>
              <p14:cNvContentPartPr/>
              <p14:nvPr/>
            </p14:nvContentPartPr>
            <p14:xfrm>
              <a:off x="5016959" y="5080946"/>
              <a:ext cx="319680" cy="310680"/>
            </p14:xfrm>
          </p:contentPart>
        </mc:Choice>
        <mc:Fallback xmlns="">
          <p:pic>
            <p:nvPicPr>
              <p:cNvPr id="355" name="墨迹 354">
                <a:extLst>
                  <a:ext uri="{FF2B5EF4-FFF2-40B4-BE49-F238E27FC236}">
                    <a16:creationId xmlns:a16="http://schemas.microsoft.com/office/drawing/2014/main" id="{EABBB957-210F-4907-9CD7-EF5520AB62D4}"/>
                  </a:ext>
                </a:extLst>
              </p:cNvPr>
              <p:cNvPicPr/>
              <p:nvPr/>
            </p:nvPicPr>
            <p:blipFill>
              <a:blip r:embed="rId449"/>
              <a:stretch>
                <a:fillRect/>
              </a:stretch>
            </p:blipFill>
            <p:spPr>
              <a:xfrm>
                <a:off x="4926959" y="4900946"/>
                <a:ext cx="499320" cy="670320"/>
              </a:xfrm>
              <a:prstGeom prst="rect">
                <a:avLst/>
              </a:prstGeom>
            </p:spPr>
          </p:pic>
        </mc:Fallback>
      </mc:AlternateContent>
      <mc:AlternateContent xmlns:mc="http://schemas.openxmlformats.org/markup-compatibility/2006" xmlns:p14="http://schemas.microsoft.com/office/powerpoint/2010/main">
        <mc:Choice Requires="p14">
          <p:contentPart p14:bwMode="auto" r:id="rId450">
            <p14:nvContentPartPr>
              <p14:cNvPr id="356" name="墨迹 355">
                <a:extLst>
                  <a:ext uri="{FF2B5EF4-FFF2-40B4-BE49-F238E27FC236}">
                    <a16:creationId xmlns:a16="http://schemas.microsoft.com/office/drawing/2014/main" id="{4A46F2C0-A1EF-500A-6EE7-41956B969716}"/>
                  </a:ext>
                </a:extLst>
              </p14:cNvPr>
              <p14:cNvContentPartPr/>
              <p14:nvPr/>
            </p14:nvContentPartPr>
            <p14:xfrm>
              <a:off x="5109479" y="4951706"/>
              <a:ext cx="389520" cy="300240"/>
            </p14:xfrm>
          </p:contentPart>
        </mc:Choice>
        <mc:Fallback xmlns="">
          <p:pic>
            <p:nvPicPr>
              <p:cNvPr id="356" name="墨迹 355">
                <a:extLst>
                  <a:ext uri="{FF2B5EF4-FFF2-40B4-BE49-F238E27FC236}">
                    <a16:creationId xmlns:a16="http://schemas.microsoft.com/office/drawing/2014/main" id="{4A46F2C0-A1EF-500A-6EE7-41956B969716}"/>
                  </a:ext>
                </a:extLst>
              </p:cNvPr>
              <p:cNvPicPr/>
              <p:nvPr/>
            </p:nvPicPr>
            <p:blipFill>
              <a:blip r:embed="rId451"/>
              <a:stretch>
                <a:fillRect/>
              </a:stretch>
            </p:blipFill>
            <p:spPr>
              <a:xfrm>
                <a:off x="5019479" y="4771922"/>
                <a:ext cx="569160" cy="659449"/>
              </a:xfrm>
              <a:prstGeom prst="rect">
                <a:avLst/>
              </a:prstGeom>
            </p:spPr>
          </p:pic>
        </mc:Fallback>
      </mc:AlternateContent>
      <mc:AlternateContent xmlns:mc="http://schemas.openxmlformats.org/markup-compatibility/2006" xmlns:p14="http://schemas.microsoft.com/office/powerpoint/2010/main">
        <mc:Choice Requires="p14">
          <p:contentPart p14:bwMode="auto" r:id="rId452">
            <p14:nvContentPartPr>
              <p14:cNvPr id="357" name="墨迹 356">
                <a:extLst>
                  <a:ext uri="{FF2B5EF4-FFF2-40B4-BE49-F238E27FC236}">
                    <a16:creationId xmlns:a16="http://schemas.microsoft.com/office/drawing/2014/main" id="{A3E02557-81BD-FB1F-9DCE-38AF56928D9F}"/>
                  </a:ext>
                </a:extLst>
              </p14:cNvPr>
              <p14:cNvContentPartPr/>
              <p14:nvPr/>
            </p14:nvContentPartPr>
            <p14:xfrm>
              <a:off x="5095799" y="3944786"/>
              <a:ext cx="529920" cy="990720"/>
            </p14:xfrm>
          </p:contentPart>
        </mc:Choice>
        <mc:Fallback xmlns="">
          <p:pic>
            <p:nvPicPr>
              <p:cNvPr id="357" name="墨迹 356">
                <a:extLst>
                  <a:ext uri="{FF2B5EF4-FFF2-40B4-BE49-F238E27FC236}">
                    <a16:creationId xmlns:a16="http://schemas.microsoft.com/office/drawing/2014/main" id="{A3E02557-81BD-FB1F-9DCE-38AF56928D9F}"/>
                  </a:ext>
                </a:extLst>
              </p:cNvPr>
              <p:cNvPicPr/>
              <p:nvPr/>
            </p:nvPicPr>
            <p:blipFill>
              <a:blip r:embed="rId453"/>
              <a:stretch>
                <a:fillRect/>
              </a:stretch>
            </p:blipFill>
            <p:spPr>
              <a:xfrm>
                <a:off x="5005799" y="3764851"/>
                <a:ext cx="709560" cy="1350229"/>
              </a:xfrm>
              <a:prstGeom prst="rect">
                <a:avLst/>
              </a:prstGeom>
            </p:spPr>
          </p:pic>
        </mc:Fallback>
      </mc:AlternateContent>
      <mc:AlternateContent xmlns:mc="http://schemas.openxmlformats.org/markup-compatibility/2006" xmlns:p14="http://schemas.microsoft.com/office/powerpoint/2010/main">
        <mc:Choice Requires="p14">
          <p:contentPart p14:bwMode="auto" r:id="rId454">
            <p14:nvContentPartPr>
              <p14:cNvPr id="358" name="墨迹 357">
                <a:extLst>
                  <a:ext uri="{FF2B5EF4-FFF2-40B4-BE49-F238E27FC236}">
                    <a16:creationId xmlns:a16="http://schemas.microsoft.com/office/drawing/2014/main" id="{F06227D2-5A25-7E2A-36A6-A2EB4574B606}"/>
                  </a:ext>
                </a:extLst>
              </p14:cNvPr>
              <p14:cNvContentPartPr/>
              <p14:nvPr/>
            </p14:nvContentPartPr>
            <p14:xfrm>
              <a:off x="5318999" y="3256106"/>
              <a:ext cx="425880" cy="494280"/>
            </p14:xfrm>
          </p:contentPart>
        </mc:Choice>
        <mc:Fallback xmlns="">
          <p:pic>
            <p:nvPicPr>
              <p:cNvPr id="358" name="墨迹 357">
                <a:extLst>
                  <a:ext uri="{FF2B5EF4-FFF2-40B4-BE49-F238E27FC236}">
                    <a16:creationId xmlns:a16="http://schemas.microsoft.com/office/drawing/2014/main" id="{F06227D2-5A25-7E2A-36A6-A2EB4574B606}"/>
                  </a:ext>
                </a:extLst>
              </p:cNvPr>
              <p:cNvPicPr/>
              <p:nvPr/>
            </p:nvPicPr>
            <p:blipFill>
              <a:blip r:embed="rId455"/>
              <a:stretch>
                <a:fillRect/>
              </a:stretch>
            </p:blipFill>
            <p:spPr>
              <a:xfrm>
                <a:off x="5228923" y="3076106"/>
                <a:ext cx="605672" cy="853920"/>
              </a:xfrm>
              <a:prstGeom prst="rect">
                <a:avLst/>
              </a:prstGeom>
            </p:spPr>
          </p:pic>
        </mc:Fallback>
      </mc:AlternateContent>
      <mc:AlternateContent xmlns:mc="http://schemas.openxmlformats.org/markup-compatibility/2006" xmlns:p14="http://schemas.microsoft.com/office/powerpoint/2010/main">
        <mc:Choice Requires="p14">
          <p:contentPart p14:bwMode="auto" r:id="rId456">
            <p14:nvContentPartPr>
              <p14:cNvPr id="359" name="墨迹 358">
                <a:extLst>
                  <a:ext uri="{FF2B5EF4-FFF2-40B4-BE49-F238E27FC236}">
                    <a16:creationId xmlns:a16="http://schemas.microsoft.com/office/drawing/2014/main" id="{9B01A91A-BA8C-356D-0DBE-EA7F9AD0758B}"/>
                  </a:ext>
                </a:extLst>
              </p14:cNvPr>
              <p14:cNvContentPartPr/>
              <p14:nvPr/>
            </p14:nvContentPartPr>
            <p14:xfrm>
              <a:off x="5226479" y="2806106"/>
              <a:ext cx="363960" cy="265320"/>
            </p14:xfrm>
          </p:contentPart>
        </mc:Choice>
        <mc:Fallback xmlns="">
          <p:pic>
            <p:nvPicPr>
              <p:cNvPr id="359" name="墨迹 358">
                <a:extLst>
                  <a:ext uri="{FF2B5EF4-FFF2-40B4-BE49-F238E27FC236}">
                    <a16:creationId xmlns:a16="http://schemas.microsoft.com/office/drawing/2014/main" id="{9B01A91A-BA8C-356D-0DBE-EA7F9AD0758B}"/>
                  </a:ext>
                </a:extLst>
              </p:cNvPr>
              <p:cNvPicPr/>
              <p:nvPr/>
            </p:nvPicPr>
            <p:blipFill>
              <a:blip r:embed="rId457"/>
              <a:stretch>
                <a:fillRect/>
              </a:stretch>
            </p:blipFill>
            <p:spPr>
              <a:xfrm>
                <a:off x="5136479" y="2626106"/>
                <a:ext cx="543600" cy="624960"/>
              </a:xfrm>
              <a:prstGeom prst="rect">
                <a:avLst/>
              </a:prstGeom>
            </p:spPr>
          </p:pic>
        </mc:Fallback>
      </mc:AlternateContent>
      <mc:AlternateContent xmlns:mc="http://schemas.openxmlformats.org/markup-compatibility/2006" xmlns:p14="http://schemas.microsoft.com/office/powerpoint/2010/main">
        <mc:Choice Requires="p14">
          <p:contentPart p14:bwMode="auto" r:id="rId458">
            <p14:nvContentPartPr>
              <p14:cNvPr id="360" name="墨迹 359">
                <a:extLst>
                  <a:ext uri="{FF2B5EF4-FFF2-40B4-BE49-F238E27FC236}">
                    <a16:creationId xmlns:a16="http://schemas.microsoft.com/office/drawing/2014/main" id="{1E21ACF4-1FC5-9584-9310-A9C61E8712A0}"/>
                  </a:ext>
                </a:extLst>
              </p14:cNvPr>
              <p14:cNvContentPartPr/>
              <p14:nvPr/>
            </p14:nvContentPartPr>
            <p14:xfrm>
              <a:off x="4969079" y="2066306"/>
              <a:ext cx="561960" cy="838800"/>
            </p14:xfrm>
          </p:contentPart>
        </mc:Choice>
        <mc:Fallback xmlns="">
          <p:pic>
            <p:nvPicPr>
              <p:cNvPr id="360" name="墨迹 359">
                <a:extLst>
                  <a:ext uri="{FF2B5EF4-FFF2-40B4-BE49-F238E27FC236}">
                    <a16:creationId xmlns:a16="http://schemas.microsoft.com/office/drawing/2014/main" id="{1E21ACF4-1FC5-9584-9310-A9C61E8712A0}"/>
                  </a:ext>
                </a:extLst>
              </p:cNvPr>
              <p:cNvPicPr/>
              <p:nvPr/>
            </p:nvPicPr>
            <p:blipFill>
              <a:blip r:embed="rId459"/>
              <a:stretch>
                <a:fillRect/>
              </a:stretch>
            </p:blipFill>
            <p:spPr>
              <a:xfrm>
                <a:off x="4879137" y="1886306"/>
                <a:ext cx="741485" cy="1198440"/>
              </a:xfrm>
              <a:prstGeom prst="rect">
                <a:avLst/>
              </a:prstGeom>
            </p:spPr>
          </p:pic>
        </mc:Fallback>
      </mc:AlternateContent>
      <mc:AlternateContent xmlns:mc="http://schemas.openxmlformats.org/markup-compatibility/2006" xmlns:p14="http://schemas.microsoft.com/office/powerpoint/2010/main">
        <mc:Choice Requires="p14">
          <p:contentPart p14:bwMode="auto" r:id="rId460">
            <p14:nvContentPartPr>
              <p14:cNvPr id="361" name="墨迹 360">
                <a:extLst>
                  <a:ext uri="{FF2B5EF4-FFF2-40B4-BE49-F238E27FC236}">
                    <a16:creationId xmlns:a16="http://schemas.microsoft.com/office/drawing/2014/main" id="{CADAAB98-D9AC-BD13-7306-41097307603B}"/>
                  </a:ext>
                </a:extLst>
              </p14:cNvPr>
              <p14:cNvContentPartPr/>
              <p14:nvPr/>
            </p14:nvContentPartPr>
            <p14:xfrm>
              <a:off x="4843799" y="1589666"/>
              <a:ext cx="260640" cy="674280"/>
            </p14:xfrm>
          </p:contentPart>
        </mc:Choice>
        <mc:Fallback xmlns="">
          <p:pic>
            <p:nvPicPr>
              <p:cNvPr id="361" name="墨迹 360">
                <a:extLst>
                  <a:ext uri="{FF2B5EF4-FFF2-40B4-BE49-F238E27FC236}">
                    <a16:creationId xmlns:a16="http://schemas.microsoft.com/office/drawing/2014/main" id="{CADAAB98-D9AC-BD13-7306-41097307603B}"/>
                  </a:ext>
                </a:extLst>
              </p:cNvPr>
              <p:cNvPicPr/>
              <p:nvPr/>
            </p:nvPicPr>
            <p:blipFill>
              <a:blip r:embed="rId461"/>
              <a:stretch>
                <a:fillRect/>
              </a:stretch>
            </p:blipFill>
            <p:spPr>
              <a:xfrm>
                <a:off x="4753799" y="1409762"/>
                <a:ext cx="440280" cy="1033728"/>
              </a:xfrm>
              <a:prstGeom prst="rect">
                <a:avLst/>
              </a:prstGeom>
            </p:spPr>
          </p:pic>
        </mc:Fallback>
      </mc:AlternateContent>
      <mc:AlternateContent xmlns:mc="http://schemas.openxmlformats.org/markup-compatibility/2006" xmlns:p14="http://schemas.microsoft.com/office/powerpoint/2010/main">
        <mc:Choice Requires="p14">
          <p:contentPart p14:bwMode="auto" r:id="rId462">
            <p14:nvContentPartPr>
              <p14:cNvPr id="362" name="墨迹 361">
                <a:extLst>
                  <a:ext uri="{FF2B5EF4-FFF2-40B4-BE49-F238E27FC236}">
                    <a16:creationId xmlns:a16="http://schemas.microsoft.com/office/drawing/2014/main" id="{F5F01AFF-7D51-DFCC-9D13-42D19E0AB80E}"/>
                  </a:ext>
                </a:extLst>
              </p14:cNvPr>
              <p14:cNvContentPartPr/>
              <p14:nvPr/>
            </p14:nvContentPartPr>
            <p14:xfrm>
              <a:off x="4637519" y="1362146"/>
              <a:ext cx="251640" cy="533160"/>
            </p14:xfrm>
          </p:contentPart>
        </mc:Choice>
        <mc:Fallback xmlns="">
          <p:pic>
            <p:nvPicPr>
              <p:cNvPr id="362" name="墨迹 361">
                <a:extLst>
                  <a:ext uri="{FF2B5EF4-FFF2-40B4-BE49-F238E27FC236}">
                    <a16:creationId xmlns:a16="http://schemas.microsoft.com/office/drawing/2014/main" id="{F5F01AFF-7D51-DFCC-9D13-42D19E0AB80E}"/>
                  </a:ext>
                </a:extLst>
              </p:cNvPr>
              <p:cNvPicPr/>
              <p:nvPr/>
            </p:nvPicPr>
            <p:blipFill>
              <a:blip r:embed="rId463"/>
              <a:stretch>
                <a:fillRect/>
              </a:stretch>
            </p:blipFill>
            <p:spPr>
              <a:xfrm>
                <a:off x="4547648" y="1182146"/>
                <a:ext cx="431023" cy="892800"/>
              </a:xfrm>
              <a:prstGeom prst="rect">
                <a:avLst/>
              </a:prstGeom>
            </p:spPr>
          </p:pic>
        </mc:Fallback>
      </mc:AlternateContent>
      <mc:AlternateContent xmlns:mc="http://schemas.openxmlformats.org/markup-compatibility/2006" xmlns:p14="http://schemas.microsoft.com/office/powerpoint/2010/main">
        <mc:Choice Requires="p14">
          <p:contentPart p14:bwMode="auto" r:id="rId464">
            <p14:nvContentPartPr>
              <p14:cNvPr id="363" name="墨迹 362">
                <a:extLst>
                  <a:ext uri="{FF2B5EF4-FFF2-40B4-BE49-F238E27FC236}">
                    <a16:creationId xmlns:a16="http://schemas.microsoft.com/office/drawing/2014/main" id="{9B6A6C6F-2650-59B9-CAB1-52CEF37BBF9A}"/>
                  </a:ext>
                </a:extLst>
              </p14:cNvPr>
              <p14:cNvContentPartPr/>
              <p14:nvPr/>
            </p14:nvContentPartPr>
            <p14:xfrm>
              <a:off x="4564799" y="1229306"/>
              <a:ext cx="247680" cy="541440"/>
            </p14:xfrm>
          </p:contentPart>
        </mc:Choice>
        <mc:Fallback xmlns="">
          <p:pic>
            <p:nvPicPr>
              <p:cNvPr id="363" name="墨迹 362">
                <a:extLst>
                  <a:ext uri="{FF2B5EF4-FFF2-40B4-BE49-F238E27FC236}">
                    <a16:creationId xmlns:a16="http://schemas.microsoft.com/office/drawing/2014/main" id="{9B6A6C6F-2650-59B9-CAB1-52CEF37BBF9A}"/>
                  </a:ext>
                </a:extLst>
              </p:cNvPr>
              <p:cNvPicPr/>
              <p:nvPr/>
            </p:nvPicPr>
            <p:blipFill>
              <a:blip r:embed="rId465"/>
              <a:stretch>
                <a:fillRect/>
              </a:stretch>
            </p:blipFill>
            <p:spPr>
              <a:xfrm>
                <a:off x="4474799" y="1049426"/>
                <a:ext cx="427320" cy="900841"/>
              </a:xfrm>
              <a:prstGeom prst="rect">
                <a:avLst/>
              </a:prstGeom>
            </p:spPr>
          </p:pic>
        </mc:Fallback>
      </mc:AlternateContent>
      <mc:AlternateContent xmlns:mc="http://schemas.openxmlformats.org/markup-compatibility/2006" xmlns:p14="http://schemas.microsoft.com/office/powerpoint/2010/main">
        <mc:Choice Requires="p14">
          <p:contentPart p14:bwMode="auto" r:id="rId466">
            <p14:nvContentPartPr>
              <p14:cNvPr id="364" name="墨迹 363">
                <a:extLst>
                  <a:ext uri="{FF2B5EF4-FFF2-40B4-BE49-F238E27FC236}">
                    <a16:creationId xmlns:a16="http://schemas.microsoft.com/office/drawing/2014/main" id="{61C99FBC-BDA6-3FED-0EB0-1266D1F2C31C}"/>
                  </a:ext>
                </a:extLst>
              </p14:cNvPr>
              <p14:cNvContentPartPr/>
              <p14:nvPr/>
            </p14:nvContentPartPr>
            <p14:xfrm>
              <a:off x="4082039" y="1129946"/>
              <a:ext cx="539280" cy="634680"/>
            </p14:xfrm>
          </p:contentPart>
        </mc:Choice>
        <mc:Fallback xmlns="">
          <p:pic>
            <p:nvPicPr>
              <p:cNvPr id="364" name="墨迹 363">
                <a:extLst>
                  <a:ext uri="{FF2B5EF4-FFF2-40B4-BE49-F238E27FC236}">
                    <a16:creationId xmlns:a16="http://schemas.microsoft.com/office/drawing/2014/main" id="{61C99FBC-BDA6-3FED-0EB0-1266D1F2C31C}"/>
                  </a:ext>
                </a:extLst>
              </p:cNvPr>
              <p:cNvPicPr/>
              <p:nvPr/>
            </p:nvPicPr>
            <p:blipFill>
              <a:blip r:embed="rId467"/>
              <a:stretch>
                <a:fillRect/>
              </a:stretch>
            </p:blipFill>
            <p:spPr>
              <a:xfrm>
                <a:off x="3992099" y="949946"/>
                <a:ext cx="718800" cy="994320"/>
              </a:xfrm>
              <a:prstGeom prst="rect">
                <a:avLst/>
              </a:prstGeom>
            </p:spPr>
          </p:pic>
        </mc:Fallback>
      </mc:AlternateContent>
      <mc:AlternateContent xmlns:mc="http://schemas.openxmlformats.org/markup-compatibility/2006" xmlns:p14="http://schemas.microsoft.com/office/powerpoint/2010/main">
        <mc:Choice Requires="p14">
          <p:contentPart p14:bwMode="auto" r:id="rId468">
            <p14:nvContentPartPr>
              <p14:cNvPr id="365" name="墨迹 364">
                <a:extLst>
                  <a:ext uri="{FF2B5EF4-FFF2-40B4-BE49-F238E27FC236}">
                    <a16:creationId xmlns:a16="http://schemas.microsoft.com/office/drawing/2014/main" id="{8BA5C2DE-C9B4-9444-1ED7-6E5470ED7B9F}"/>
                  </a:ext>
                </a:extLst>
              </p14:cNvPr>
              <p14:cNvContentPartPr/>
              <p14:nvPr/>
            </p14:nvContentPartPr>
            <p14:xfrm>
              <a:off x="3973679" y="1006106"/>
              <a:ext cx="229680" cy="433800"/>
            </p14:xfrm>
          </p:contentPart>
        </mc:Choice>
        <mc:Fallback xmlns="">
          <p:pic>
            <p:nvPicPr>
              <p:cNvPr id="365" name="墨迹 364">
                <a:extLst>
                  <a:ext uri="{FF2B5EF4-FFF2-40B4-BE49-F238E27FC236}">
                    <a16:creationId xmlns:a16="http://schemas.microsoft.com/office/drawing/2014/main" id="{8BA5C2DE-C9B4-9444-1ED7-6E5470ED7B9F}"/>
                  </a:ext>
                </a:extLst>
              </p:cNvPr>
              <p:cNvPicPr/>
              <p:nvPr/>
            </p:nvPicPr>
            <p:blipFill>
              <a:blip r:embed="rId469"/>
              <a:stretch>
                <a:fillRect/>
              </a:stretch>
            </p:blipFill>
            <p:spPr>
              <a:xfrm>
                <a:off x="3883820" y="826255"/>
                <a:ext cx="409039" cy="793142"/>
              </a:xfrm>
              <a:prstGeom prst="rect">
                <a:avLst/>
              </a:prstGeom>
            </p:spPr>
          </p:pic>
        </mc:Fallback>
      </mc:AlternateContent>
      <mc:AlternateContent xmlns:mc="http://schemas.openxmlformats.org/markup-compatibility/2006" xmlns:p14="http://schemas.microsoft.com/office/powerpoint/2010/main">
        <mc:Choice Requires="p14">
          <p:contentPart p14:bwMode="auto" r:id="rId470">
            <p14:nvContentPartPr>
              <p14:cNvPr id="366" name="墨迹 365">
                <a:extLst>
                  <a:ext uri="{FF2B5EF4-FFF2-40B4-BE49-F238E27FC236}">
                    <a16:creationId xmlns:a16="http://schemas.microsoft.com/office/drawing/2014/main" id="{ADEAAFC0-D875-D515-B382-C43F5B72F42A}"/>
                  </a:ext>
                </a:extLst>
              </p14:cNvPr>
              <p14:cNvContentPartPr/>
              <p14:nvPr/>
            </p14:nvContentPartPr>
            <p14:xfrm>
              <a:off x="3859919" y="962906"/>
              <a:ext cx="294120" cy="508680"/>
            </p14:xfrm>
          </p:contentPart>
        </mc:Choice>
        <mc:Fallback xmlns="">
          <p:pic>
            <p:nvPicPr>
              <p:cNvPr id="366" name="墨迹 365">
                <a:extLst>
                  <a:ext uri="{FF2B5EF4-FFF2-40B4-BE49-F238E27FC236}">
                    <a16:creationId xmlns:a16="http://schemas.microsoft.com/office/drawing/2014/main" id="{ADEAAFC0-D875-D515-B382-C43F5B72F42A}"/>
                  </a:ext>
                </a:extLst>
              </p:cNvPr>
              <p:cNvPicPr/>
              <p:nvPr/>
            </p:nvPicPr>
            <p:blipFill>
              <a:blip r:embed="rId471"/>
              <a:stretch>
                <a:fillRect/>
              </a:stretch>
            </p:blipFill>
            <p:spPr>
              <a:xfrm>
                <a:off x="3769919" y="782906"/>
                <a:ext cx="473760" cy="868320"/>
              </a:xfrm>
              <a:prstGeom prst="rect">
                <a:avLst/>
              </a:prstGeom>
            </p:spPr>
          </p:pic>
        </mc:Fallback>
      </mc:AlternateContent>
      <mc:AlternateContent xmlns:mc="http://schemas.openxmlformats.org/markup-compatibility/2006" xmlns:p14="http://schemas.microsoft.com/office/powerpoint/2010/main">
        <mc:Choice Requires="p14">
          <p:contentPart p14:bwMode="auto" r:id="rId472">
            <p14:nvContentPartPr>
              <p14:cNvPr id="367" name="墨迹 366">
                <a:extLst>
                  <a:ext uri="{FF2B5EF4-FFF2-40B4-BE49-F238E27FC236}">
                    <a16:creationId xmlns:a16="http://schemas.microsoft.com/office/drawing/2014/main" id="{4464EDCD-D304-B68E-8814-EF0F513991F8}"/>
                  </a:ext>
                </a:extLst>
              </p14:cNvPr>
              <p14:cNvContentPartPr/>
              <p14:nvPr/>
            </p14:nvContentPartPr>
            <p14:xfrm>
              <a:off x="4184639" y="1092146"/>
              <a:ext cx="153720" cy="509400"/>
            </p14:xfrm>
          </p:contentPart>
        </mc:Choice>
        <mc:Fallback xmlns="">
          <p:pic>
            <p:nvPicPr>
              <p:cNvPr id="367" name="墨迹 366">
                <a:extLst>
                  <a:ext uri="{FF2B5EF4-FFF2-40B4-BE49-F238E27FC236}">
                    <a16:creationId xmlns:a16="http://schemas.microsoft.com/office/drawing/2014/main" id="{4464EDCD-D304-B68E-8814-EF0F513991F8}"/>
                  </a:ext>
                </a:extLst>
              </p:cNvPr>
              <p:cNvPicPr/>
              <p:nvPr/>
            </p:nvPicPr>
            <p:blipFill>
              <a:blip r:embed="rId473"/>
              <a:stretch>
                <a:fillRect/>
              </a:stretch>
            </p:blipFill>
            <p:spPr>
              <a:xfrm>
                <a:off x="4094639" y="912146"/>
                <a:ext cx="333360" cy="869040"/>
              </a:xfrm>
              <a:prstGeom prst="rect">
                <a:avLst/>
              </a:prstGeom>
            </p:spPr>
          </p:pic>
        </mc:Fallback>
      </mc:AlternateContent>
      <mc:AlternateContent xmlns:mc="http://schemas.openxmlformats.org/markup-compatibility/2006" xmlns:p14="http://schemas.microsoft.com/office/powerpoint/2010/main">
        <mc:Choice Requires="p14">
          <p:contentPart p14:bwMode="auto" r:id="rId474">
            <p14:nvContentPartPr>
              <p14:cNvPr id="368" name="墨迹 367">
                <a:extLst>
                  <a:ext uri="{FF2B5EF4-FFF2-40B4-BE49-F238E27FC236}">
                    <a16:creationId xmlns:a16="http://schemas.microsoft.com/office/drawing/2014/main" id="{7B8B0C74-C3C2-695B-AA2E-9D6395829C34}"/>
                  </a:ext>
                </a:extLst>
              </p14:cNvPr>
              <p14:cNvContentPartPr/>
              <p14:nvPr/>
            </p14:nvContentPartPr>
            <p14:xfrm>
              <a:off x="4468319" y="1258826"/>
              <a:ext cx="166680" cy="423720"/>
            </p14:xfrm>
          </p:contentPart>
        </mc:Choice>
        <mc:Fallback xmlns="">
          <p:pic>
            <p:nvPicPr>
              <p:cNvPr id="368" name="墨迹 367">
                <a:extLst>
                  <a:ext uri="{FF2B5EF4-FFF2-40B4-BE49-F238E27FC236}">
                    <a16:creationId xmlns:a16="http://schemas.microsoft.com/office/drawing/2014/main" id="{7B8B0C74-C3C2-695B-AA2E-9D6395829C34}"/>
                  </a:ext>
                </a:extLst>
              </p:cNvPr>
              <p:cNvPicPr/>
              <p:nvPr/>
            </p:nvPicPr>
            <p:blipFill>
              <a:blip r:embed="rId475"/>
              <a:stretch>
                <a:fillRect/>
              </a:stretch>
            </p:blipFill>
            <p:spPr>
              <a:xfrm>
                <a:off x="4378513" y="1078826"/>
                <a:ext cx="345933" cy="783360"/>
              </a:xfrm>
              <a:prstGeom prst="rect">
                <a:avLst/>
              </a:prstGeom>
            </p:spPr>
          </p:pic>
        </mc:Fallback>
      </mc:AlternateContent>
      <mc:AlternateContent xmlns:mc="http://schemas.openxmlformats.org/markup-compatibility/2006" xmlns:p14="http://schemas.microsoft.com/office/powerpoint/2010/main">
        <mc:Choice Requires="p14">
          <p:contentPart p14:bwMode="auto" r:id="rId476">
            <p14:nvContentPartPr>
              <p14:cNvPr id="369" name="墨迹 368">
                <a:extLst>
                  <a:ext uri="{FF2B5EF4-FFF2-40B4-BE49-F238E27FC236}">
                    <a16:creationId xmlns:a16="http://schemas.microsoft.com/office/drawing/2014/main" id="{B735EE26-491C-0FD1-76E2-D5CE63F970D0}"/>
                  </a:ext>
                </a:extLst>
              </p14:cNvPr>
              <p14:cNvContentPartPr/>
              <p14:nvPr/>
            </p14:nvContentPartPr>
            <p14:xfrm>
              <a:off x="4801319" y="1486706"/>
              <a:ext cx="55800" cy="6480"/>
            </p14:xfrm>
          </p:contentPart>
        </mc:Choice>
        <mc:Fallback xmlns="">
          <p:pic>
            <p:nvPicPr>
              <p:cNvPr id="369" name="墨迹 368">
                <a:extLst>
                  <a:ext uri="{FF2B5EF4-FFF2-40B4-BE49-F238E27FC236}">
                    <a16:creationId xmlns:a16="http://schemas.microsoft.com/office/drawing/2014/main" id="{B735EE26-491C-0FD1-76E2-D5CE63F970D0}"/>
                  </a:ext>
                </a:extLst>
              </p:cNvPr>
              <p:cNvPicPr/>
              <p:nvPr/>
            </p:nvPicPr>
            <p:blipFill>
              <a:blip r:embed="rId477"/>
              <a:stretch>
                <a:fillRect/>
              </a:stretch>
            </p:blipFill>
            <p:spPr>
              <a:xfrm>
                <a:off x="4711319" y="1306706"/>
                <a:ext cx="235440" cy="366120"/>
              </a:xfrm>
              <a:prstGeom prst="rect">
                <a:avLst/>
              </a:prstGeom>
            </p:spPr>
          </p:pic>
        </mc:Fallback>
      </mc:AlternateContent>
      <mc:AlternateContent xmlns:mc="http://schemas.openxmlformats.org/markup-compatibility/2006" xmlns:p14="http://schemas.microsoft.com/office/powerpoint/2010/main">
        <mc:Choice Requires="p14">
          <p:contentPart p14:bwMode="auto" r:id="rId478">
            <p14:nvContentPartPr>
              <p14:cNvPr id="370" name="墨迹 369">
                <a:extLst>
                  <a:ext uri="{FF2B5EF4-FFF2-40B4-BE49-F238E27FC236}">
                    <a16:creationId xmlns:a16="http://schemas.microsoft.com/office/drawing/2014/main" id="{6CB3039C-236C-F247-FDA0-138A95D25510}"/>
                  </a:ext>
                </a:extLst>
              </p14:cNvPr>
              <p14:cNvContentPartPr/>
              <p14:nvPr/>
            </p14:nvContentPartPr>
            <p14:xfrm>
              <a:off x="5485319" y="3225506"/>
              <a:ext cx="174960" cy="148320"/>
            </p14:xfrm>
          </p:contentPart>
        </mc:Choice>
        <mc:Fallback xmlns="">
          <p:pic>
            <p:nvPicPr>
              <p:cNvPr id="370" name="墨迹 369">
                <a:extLst>
                  <a:ext uri="{FF2B5EF4-FFF2-40B4-BE49-F238E27FC236}">
                    <a16:creationId xmlns:a16="http://schemas.microsoft.com/office/drawing/2014/main" id="{6CB3039C-236C-F247-FDA0-138A95D25510}"/>
                  </a:ext>
                </a:extLst>
              </p:cNvPr>
              <p:cNvPicPr/>
              <p:nvPr/>
            </p:nvPicPr>
            <p:blipFill>
              <a:blip r:embed="rId479"/>
              <a:stretch>
                <a:fillRect/>
              </a:stretch>
            </p:blipFill>
            <p:spPr>
              <a:xfrm>
                <a:off x="5395319" y="3045506"/>
                <a:ext cx="354600" cy="507960"/>
              </a:xfrm>
              <a:prstGeom prst="rect">
                <a:avLst/>
              </a:prstGeom>
            </p:spPr>
          </p:pic>
        </mc:Fallback>
      </mc:AlternateContent>
      <mc:AlternateContent xmlns:mc="http://schemas.openxmlformats.org/markup-compatibility/2006" xmlns:p14="http://schemas.microsoft.com/office/powerpoint/2010/main">
        <mc:Choice Requires="p14">
          <p:contentPart p14:bwMode="auto" r:id="rId480">
            <p14:nvContentPartPr>
              <p14:cNvPr id="371" name="墨迹 370">
                <a:extLst>
                  <a:ext uri="{FF2B5EF4-FFF2-40B4-BE49-F238E27FC236}">
                    <a16:creationId xmlns:a16="http://schemas.microsoft.com/office/drawing/2014/main" id="{DAD53882-B5BF-B429-3FC6-E4CD0B2D0268}"/>
                  </a:ext>
                </a:extLst>
              </p14:cNvPr>
              <p14:cNvContentPartPr/>
              <p14:nvPr/>
            </p14:nvContentPartPr>
            <p14:xfrm>
              <a:off x="5590439" y="3206786"/>
              <a:ext cx="290160" cy="105840"/>
            </p14:xfrm>
          </p:contentPart>
        </mc:Choice>
        <mc:Fallback xmlns="">
          <p:pic>
            <p:nvPicPr>
              <p:cNvPr id="371" name="墨迹 370">
                <a:extLst>
                  <a:ext uri="{FF2B5EF4-FFF2-40B4-BE49-F238E27FC236}">
                    <a16:creationId xmlns:a16="http://schemas.microsoft.com/office/drawing/2014/main" id="{DAD53882-B5BF-B429-3FC6-E4CD0B2D0268}"/>
                  </a:ext>
                </a:extLst>
              </p:cNvPr>
              <p:cNvPicPr/>
              <p:nvPr/>
            </p:nvPicPr>
            <p:blipFill>
              <a:blip r:embed="rId481"/>
              <a:stretch>
                <a:fillRect/>
              </a:stretch>
            </p:blipFill>
            <p:spPr>
              <a:xfrm>
                <a:off x="5500439" y="3026786"/>
                <a:ext cx="469800" cy="465480"/>
              </a:xfrm>
              <a:prstGeom prst="rect">
                <a:avLst/>
              </a:prstGeom>
            </p:spPr>
          </p:pic>
        </mc:Fallback>
      </mc:AlternateContent>
      <mc:AlternateContent xmlns:mc="http://schemas.openxmlformats.org/markup-compatibility/2006" xmlns:p14="http://schemas.microsoft.com/office/powerpoint/2010/main">
        <mc:Choice Requires="p14">
          <p:contentPart p14:bwMode="auto" r:id="rId482">
            <p14:nvContentPartPr>
              <p14:cNvPr id="405" name="墨迹 404">
                <a:extLst>
                  <a:ext uri="{FF2B5EF4-FFF2-40B4-BE49-F238E27FC236}">
                    <a16:creationId xmlns:a16="http://schemas.microsoft.com/office/drawing/2014/main" id="{3A3B4E7B-06F5-D1F6-DA4B-8653EF45CFCD}"/>
                  </a:ext>
                </a:extLst>
              </p14:cNvPr>
              <p14:cNvContentPartPr/>
              <p14:nvPr/>
            </p14:nvContentPartPr>
            <p14:xfrm>
              <a:off x="4843354" y="1716812"/>
              <a:ext cx="348480" cy="479160"/>
            </p14:xfrm>
          </p:contentPart>
        </mc:Choice>
        <mc:Fallback xmlns="">
          <p:pic>
            <p:nvPicPr>
              <p:cNvPr id="405" name="墨迹 404">
                <a:extLst>
                  <a:ext uri="{FF2B5EF4-FFF2-40B4-BE49-F238E27FC236}">
                    <a16:creationId xmlns:a16="http://schemas.microsoft.com/office/drawing/2014/main" id="{3A3B4E7B-06F5-D1F6-DA4B-8653EF45CFCD}"/>
                  </a:ext>
                </a:extLst>
              </p:cNvPr>
              <p:cNvPicPr/>
              <p:nvPr/>
            </p:nvPicPr>
            <p:blipFill>
              <a:blip r:embed="rId483"/>
              <a:stretch>
                <a:fillRect/>
              </a:stretch>
            </p:blipFill>
            <p:spPr>
              <a:xfrm>
                <a:off x="4832565" y="1706012"/>
                <a:ext cx="369698" cy="500400"/>
              </a:xfrm>
              <a:prstGeom prst="rect">
                <a:avLst/>
              </a:prstGeom>
            </p:spPr>
          </p:pic>
        </mc:Fallback>
      </mc:AlternateContent>
      <mc:AlternateContent xmlns:mc="http://schemas.openxmlformats.org/markup-compatibility/2006" xmlns:p14="http://schemas.microsoft.com/office/powerpoint/2010/main">
        <mc:Choice Requires="p14">
          <p:contentPart p14:bwMode="auto" r:id="rId484">
            <p14:nvContentPartPr>
              <p14:cNvPr id="406" name="墨迹 405">
                <a:extLst>
                  <a:ext uri="{FF2B5EF4-FFF2-40B4-BE49-F238E27FC236}">
                    <a16:creationId xmlns:a16="http://schemas.microsoft.com/office/drawing/2014/main" id="{7B5D90CB-677C-9F63-6D22-CAE4A7FAC995}"/>
                  </a:ext>
                </a:extLst>
              </p14:cNvPr>
              <p14:cNvContentPartPr/>
              <p14:nvPr/>
            </p14:nvContentPartPr>
            <p14:xfrm>
              <a:off x="5209474" y="4106852"/>
              <a:ext cx="372960" cy="657720"/>
            </p14:xfrm>
          </p:contentPart>
        </mc:Choice>
        <mc:Fallback xmlns="">
          <p:pic>
            <p:nvPicPr>
              <p:cNvPr id="406" name="墨迹 405">
                <a:extLst>
                  <a:ext uri="{FF2B5EF4-FFF2-40B4-BE49-F238E27FC236}">
                    <a16:creationId xmlns:a16="http://schemas.microsoft.com/office/drawing/2014/main" id="{7B5D90CB-677C-9F63-6D22-CAE4A7FAC995}"/>
                  </a:ext>
                </a:extLst>
              </p:cNvPr>
              <p:cNvPicPr/>
              <p:nvPr/>
            </p:nvPicPr>
            <p:blipFill>
              <a:blip r:embed="rId485"/>
              <a:stretch>
                <a:fillRect/>
              </a:stretch>
            </p:blipFill>
            <p:spPr>
              <a:xfrm>
                <a:off x="5198684" y="4096058"/>
                <a:ext cx="394180" cy="678948"/>
              </a:xfrm>
              <a:prstGeom prst="rect">
                <a:avLst/>
              </a:prstGeom>
            </p:spPr>
          </p:pic>
        </mc:Fallback>
      </mc:AlternateContent>
      <mc:AlternateContent xmlns:mc="http://schemas.openxmlformats.org/markup-compatibility/2006" xmlns:p14="http://schemas.microsoft.com/office/powerpoint/2010/main">
        <mc:Choice Requires="p14">
          <p:contentPart p14:bwMode="auto" r:id="rId486">
            <p14:nvContentPartPr>
              <p14:cNvPr id="407" name="墨迹 406">
                <a:extLst>
                  <a:ext uri="{FF2B5EF4-FFF2-40B4-BE49-F238E27FC236}">
                    <a16:creationId xmlns:a16="http://schemas.microsoft.com/office/drawing/2014/main" id="{0C85F68A-787D-8492-6DCD-304B41507B2B}"/>
                  </a:ext>
                </a:extLst>
              </p14:cNvPr>
              <p14:cNvContentPartPr/>
              <p14:nvPr/>
            </p14:nvContentPartPr>
            <p14:xfrm>
              <a:off x="3504154" y="5743772"/>
              <a:ext cx="403560" cy="527760"/>
            </p14:xfrm>
          </p:contentPart>
        </mc:Choice>
        <mc:Fallback xmlns="">
          <p:pic>
            <p:nvPicPr>
              <p:cNvPr id="407" name="墨迹 406">
                <a:extLst>
                  <a:ext uri="{FF2B5EF4-FFF2-40B4-BE49-F238E27FC236}">
                    <a16:creationId xmlns:a16="http://schemas.microsoft.com/office/drawing/2014/main" id="{0C85F68A-787D-8492-6DCD-304B41507B2B}"/>
                  </a:ext>
                </a:extLst>
              </p:cNvPr>
              <p:cNvPicPr/>
              <p:nvPr/>
            </p:nvPicPr>
            <p:blipFill>
              <a:blip r:embed="rId487"/>
              <a:stretch>
                <a:fillRect/>
              </a:stretch>
            </p:blipFill>
            <p:spPr>
              <a:xfrm>
                <a:off x="3493354" y="5732972"/>
                <a:ext cx="424800" cy="549000"/>
              </a:xfrm>
              <a:prstGeom prst="rect">
                <a:avLst/>
              </a:prstGeom>
            </p:spPr>
          </p:pic>
        </mc:Fallback>
      </mc:AlternateContent>
      <mc:AlternateContent xmlns:mc="http://schemas.openxmlformats.org/markup-compatibility/2006" xmlns:p14="http://schemas.microsoft.com/office/powerpoint/2010/main">
        <mc:Choice Requires="p14">
          <p:contentPart p14:bwMode="auto" r:id="rId488">
            <p14:nvContentPartPr>
              <p14:cNvPr id="408" name="墨迹 407">
                <a:extLst>
                  <a:ext uri="{FF2B5EF4-FFF2-40B4-BE49-F238E27FC236}">
                    <a16:creationId xmlns:a16="http://schemas.microsoft.com/office/drawing/2014/main" id="{2277AB7A-6AF0-842F-FBB2-07E861C96160}"/>
                  </a:ext>
                </a:extLst>
              </p14:cNvPr>
              <p14:cNvContentPartPr/>
              <p14:nvPr/>
            </p14:nvContentPartPr>
            <p14:xfrm>
              <a:off x="1390954" y="5072372"/>
              <a:ext cx="366840" cy="548640"/>
            </p14:xfrm>
          </p:contentPart>
        </mc:Choice>
        <mc:Fallback xmlns="">
          <p:pic>
            <p:nvPicPr>
              <p:cNvPr id="408" name="墨迹 407">
                <a:extLst>
                  <a:ext uri="{FF2B5EF4-FFF2-40B4-BE49-F238E27FC236}">
                    <a16:creationId xmlns:a16="http://schemas.microsoft.com/office/drawing/2014/main" id="{2277AB7A-6AF0-842F-FBB2-07E861C96160}"/>
                  </a:ext>
                </a:extLst>
              </p:cNvPr>
              <p:cNvPicPr/>
              <p:nvPr/>
            </p:nvPicPr>
            <p:blipFill>
              <a:blip r:embed="rId489"/>
              <a:stretch>
                <a:fillRect/>
              </a:stretch>
            </p:blipFill>
            <p:spPr>
              <a:xfrm>
                <a:off x="1380165" y="5061565"/>
                <a:ext cx="388059" cy="569894"/>
              </a:xfrm>
              <a:prstGeom prst="rect">
                <a:avLst/>
              </a:prstGeom>
            </p:spPr>
          </p:pic>
        </mc:Fallback>
      </mc:AlternateContent>
      <mc:AlternateContent xmlns:mc="http://schemas.openxmlformats.org/markup-compatibility/2006" xmlns:p14="http://schemas.microsoft.com/office/powerpoint/2010/main">
        <mc:Choice Requires="p14">
          <p:contentPart p14:bwMode="auto" r:id="rId490">
            <p14:nvContentPartPr>
              <p14:cNvPr id="409" name="墨迹 408">
                <a:extLst>
                  <a:ext uri="{FF2B5EF4-FFF2-40B4-BE49-F238E27FC236}">
                    <a16:creationId xmlns:a16="http://schemas.microsoft.com/office/drawing/2014/main" id="{026AE501-0E5F-C042-7B01-A11A90B438EE}"/>
                  </a:ext>
                </a:extLst>
              </p14:cNvPr>
              <p14:cNvContentPartPr/>
              <p14:nvPr/>
            </p14:nvContentPartPr>
            <p14:xfrm>
              <a:off x="411394" y="3038372"/>
              <a:ext cx="486720" cy="719640"/>
            </p14:xfrm>
          </p:contentPart>
        </mc:Choice>
        <mc:Fallback xmlns="">
          <p:pic>
            <p:nvPicPr>
              <p:cNvPr id="409" name="墨迹 408">
                <a:extLst>
                  <a:ext uri="{FF2B5EF4-FFF2-40B4-BE49-F238E27FC236}">
                    <a16:creationId xmlns:a16="http://schemas.microsoft.com/office/drawing/2014/main" id="{026AE501-0E5F-C042-7B01-A11A90B438EE}"/>
                  </a:ext>
                </a:extLst>
              </p:cNvPr>
              <p:cNvPicPr/>
              <p:nvPr/>
            </p:nvPicPr>
            <p:blipFill>
              <a:blip r:embed="rId491"/>
              <a:stretch>
                <a:fillRect/>
              </a:stretch>
            </p:blipFill>
            <p:spPr>
              <a:xfrm>
                <a:off x="400586" y="3027567"/>
                <a:ext cx="507976" cy="740891"/>
              </a:xfrm>
              <a:prstGeom prst="rect">
                <a:avLst/>
              </a:prstGeom>
            </p:spPr>
          </p:pic>
        </mc:Fallback>
      </mc:AlternateContent>
      <mc:AlternateContent xmlns:mc="http://schemas.openxmlformats.org/markup-compatibility/2006" xmlns:p14="http://schemas.microsoft.com/office/powerpoint/2010/main">
        <mc:Choice Requires="p14">
          <p:contentPart p14:bwMode="auto" r:id="rId492">
            <p14:nvContentPartPr>
              <p14:cNvPr id="410" name="墨迹 409">
                <a:extLst>
                  <a:ext uri="{FF2B5EF4-FFF2-40B4-BE49-F238E27FC236}">
                    <a16:creationId xmlns:a16="http://schemas.microsoft.com/office/drawing/2014/main" id="{F8DC2624-7FAD-E558-7DD6-02530917A787}"/>
                  </a:ext>
                </a:extLst>
              </p14:cNvPr>
              <p14:cNvContentPartPr/>
              <p14:nvPr/>
            </p14:nvContentPartPr>
            <p14:xfrm>
              <a:off x="1545394" y="1209932"/>
              <a:ext cx="510120" cy="552240"/>
            </p14:xfrm>
          </p:contentPart>
        </mc:Choice>
        <mc:Fallback xmlns="">
          <p:pic>
            <p:nvPicPr>
              <p:cNvPr id="410" name="墨迹 409">
                <a:extLst>
                  <a:ext uri="{FF2B5EF4-FFF2-40B4-BE49-F238E27FC236}">
                    <a16:creationId xmlns:a16="http://schemas.microsoft.com/office/drawing/2014/main" id="{F8DC2624-7FAD-E558-7DD6-02530917A787}"/>
                  </a:ext>
                </a:extLst>
              </p:cNvPr>
              <p:cNvPicPr/>
              <p:nvPr/>
            </p:nvPicPr>
            <p:blipFill>
              <a:blip r:embed="rId493"/>
              <a:stretch>
                <a:fillRect/>
              </a:stretch>
            </p:blipFill>
            <p:spPr>
              <a:xfrm>
                <a:off x="1534594" y="1199132"/>
                <a:ext cx="531360" cy="573480"/>
              </a:xfrm>
              <a:prstGeom prst="rect">
                <a:avLst/>
              </a:prstGeom>
            </p:spPr>
          </p:pic>
        </mc:Fallback>
      </mc:AlternateContent>
      <mc:AlternateContent xmlns:mc="http://schemas.openxmlformats.org/markup-compatibility/2006" xmlns:p14="http://schemas.microsoft.com/office/powerpoint/2010/main">
        <mc:Choice Requires="p14">
          <p:contentPart p14:bwMode="auto" r:id="rId494">
            <p14:nvContentPartPr>
              <p14:cNvPr id="423" name="墨迹 422">
                <a:extLst>
                  <a:ext uri="{FF2B5EF4-FFF2-40B4-BE49-F238E27FC236}">
                    <a16:creationId xmlns:a16="http://schemas.microsoft.com/office/drawing/2014/main" id="{4A614923-9828-1DBE-8F52-91FE7A807DAD}"/>
                  </a:ext>
                </a:extLst>
              </p14:cNvPr>
              <p14:cNvContentPartPr/>
              <p14:nvPr/>
            </p14:nvContentPartPr>
            <p14:xfrm>
              <a:off x="3535572" y="2013788"/>
              <a:ext cx="2781538" cy="1328040"/>
            </p14:xfrm>
          </p:contentPart>
        </mc:Choice>
        <mc:Fallback xmlns="">
          <p:pic>
            <p:nvPicPr>
              <p:cNvPr id="423" name="墨迹 422">
                <a:extLst>
                  <a:ext uri="{FF2B5EF4-FFF2-40B4-BE49-F238E27FC236}">
                    <a16:creationId xmlns:a16="http://schemas.microsoft.com/office/drawing/2014/main" id="{4A614923-9828-1DBE-8F52-91FE7A807DAD}"/>
                  </a:ext>
                </a:extLst>
              </p:cNvPr>
              <p:cNvPicPr/>
              <p:nvPr/>
            </p:nvPicPr>
            <p:blipFill>
              <a:blip r:embed="rId495"/>
              <a:stretch>
                <a:fillRect/>
              </a:stretch>
            </p:blipFill>
            <p:spPr>
              <a:xfrm>
                <a:off x="3504610" y="1982828"/>
                <a:ext cx="2842742" cy="1389240"/>
              </a:xfrm>
              <a:prstGeom prst="rect">
                <a:avLst/>
              </a:prstGeom>
            </p:spPr>
          </p:pic>
        </mc:Fallback>
      </mc:AlternateContent>
      <mc:AlternateContent xmlns:mc="http://schemas.openxmlformats.org/markup-compatibility/2006" xmlns:p14="http://schemas.microsoft.com/office/powerpoint/2010/main">
        <mc:Choice Requires="p14">
          <p:contentPart p14:bwMode="auto" r:id="rId496">
            <p14:nvContentPartPr>
              <p14:cNvPr id="427" name="墨迹 426">
                <a:extLst>
                  <a:ext uri="{FF2B5EF4-FFF2-40B4-BE49-F238E27FC236}">
                    <a16:creationId xmlns:a16="http://schemas.microsoft.com/office/drawing/2014/main" id="{9E068323-5C18-93BD-78C4-490E09DB804A}"/>
                  </a:ext>
                </a:extLst>
              </p14:cNvPr>
              <p14:cNvContentPartPr/>
              <p14:nvPr/>
            </p14:nvContentPartPr>
            <p14:xfrm>
              <a:off x="5689667" y="1114121"/>
              <a:ext cx="231120" cy="743040"/>
            </p14:xfrm>
          </p:contentPart>
        </mc:Choice>
        <mc:Fallback xmlns="">
          <p:pic>
            <p:nvPicPr>
              <p:cNvPr id="427" name="墨迹 426">
                <a:extLst>
                  <a:ext uri="{FF2B5EF4-FFF2-40B4-BE49-F238E27FC236}">
                    <a16:creationId xmlns:a16="http://schemas.microsoft.com/office/drawing/2014/main" id="{9E068323-5C18-93BD-78C4-490E09DB804A}"/>
                  </a:ext>
                </a:extLst>
              </p:cNvPr>
              <p:cNvPicPr/>
              <p:nvPr/>
            </p:nvPicPr>
            <p:blipFill>
              <a:blip r:embed="rId497"/>
              <a:stretch>
                <a:fillRect/>
              </a:stretch>
            </p:blipFill>
            <p:spPr>
              <a:xfrm>
                <a:off x="5674187" y="1098648"/>
                <a:ext cx="261720" cy="773625"/>
              </a:xfrm>
              <a:prstGeom prst="rect">
                <a:avLst/>
              </a:prstGeom>
            </p:spPr>
          </p:pic>
        </mc:Fallback>
      </mc:AlternateContent>
      <mc:AlternateContent xmlns:mc="http://schemas.openxmlformats.org/markup-compatibility/2006" xmlns:p14="http://schemas.microsoft.com/office/powerpoint/2010/main">
        <mc:Choice Requires="p14">
          <p:contentPart p14:bwMode="auto" r:id="rId498">
            <p14:nvContentPartPr>
              <p14:cNvPr id="448" name="墨迹 447">
                <a:extLst>
                  <a:ext uri="{FF2B5EF4-FFF2-40B4-BE49-F238E27FC236}">
                    <a16:creationId xmlns:a16="http://schemas.microsoft.com/office/drawing/2014/main" id="{D7CC4F64-906F-477E-6344-92381FB43CF6}"/>
                  </a:ext>
                </a:extLst>
              </p14:cNvPr>
              <p14:cNvContentPartPr/>
              <p14:nvPr/>
            </p14:nvContentPartPr>
            <p14:xfrm>
              <a:off x="5380427" y="274241"/>
              <a:ext cx="2172960" cy="846720"/>
            </p14:xfrm>
          </p:contentPart>
        </mc:Choice>
        <mc:Fallback xmlns="">
          <p:pic>
            <p:nvPicPr>
              <p:cNvPr id="448" name="墨迹 447">
                <a:extLst>
                  <a:ext uri="{FF2B5EF4-FFF2-40B4-BE49-F238E27FC236}">
                    <a16:creationId xmlns:a16="http://schemas.microsoft.com/office/drawing/2014/main" id="{D7CC4F64-906F-477E-6344-92381FB43CF6}"/>
                  </a:ext>
                </a:extLst>
              </p:cNvPr>
              <p:cNvPicPr/>
              <p:nvPr/>
            </p:nvPicPr>
            <p:blipFill>
              <a:blip r:embed="rId499"/>
              <a:stretch>
                <a:fillRect/>
              </a:stretch>
            </p:blipFill>
            <p:spPr>
              <a:xfrm>
                <a:off x="5364950" y="258754"/>
                <a:ext cx="2203555" cy="877333"/>
              </a:xfrm>
              <a:prstGeom prst="rect">
                <a:avLst/>
              </a:prstGeom>
            </p:spPr>
          </p:pic>
        </mc:Fallback>
      </mc:AlternateContent>
      <p:sp>
        <p:nvSpPr>
          <p:cNvPr id="5" name="文本框 4">
            <a:extLst>
              <a:ext uri="{FF2B5EF4-FFF2-40B4-BE49-F238E27FC236}">
                <a16:creationId xmlns:a16="http://schemas.microsoft.com/office/drawing/2014/main" id="{0B9AE1AC-57C8-451A-6F44-FB63FCE42045}"/>
              </a:ext>
            </a:extLst>
          </p:cNvPr>
          <p:cNvSpPr txBox="1"/>
          <p:nvPr/>
        </p:nvSpPr>
        <p:spPr>
          <a:xfrm>
            <a:off x="8373879" y="329028"/>
            <a:ext cx="2955234" cy="3693319"/>
          </a:xfrm>
          <a:prstGeom prst="rect">
            <a:avLst/>
          </a:prstGeom>
          <a:noFill/>
        </p:spPr>
        <p:txBody>
          <a:bodyPr wrap="square" rtlCol="0">
            <a:spAutoFit/>
          </a:bodyPr>
          <a:lstStyle/>
          <a:p>
            <a:r>
              <a:rPr kumimoji="1" lang="en-US" altLang="zh-CN">
                <a:solidFill>
                  <a:schemeClr val="bg1"/>
                </a:solidFill>
              </a:rPr>
              <a:t>Because of the electromagnetic effect, a moving electro charge/field will build a magnetic field and a magnetic field will then build a electro field.</a:t>
            </a:r>
          </a:p>
          <a:p>
            <a:endParaRPr kumimoji="1" lang="en-US" altLang="zh-CN">
              <a:solidFill>
                <a:schemeClr val="bg1"/>
              </a:solidFill>
            </a:endParaRPr>
          </a:p>
          <a:p>
            <a:r>
              <a:rPr kumimoji="1" lang="en-US" altLang="zh-CN">
                <a:solidFill>
                  <a:schemeClr val="bg1"/>
                </a:solidFill>
              </a:rPr>
              <a:t>On and on and on……</a:t>
            </a:r>
          </a:p>
          <a:p>
            <a:endParaRPr kumimoji="1" lang="en-US" altLang="zh-CN">
              <a:solidFill>
                <a:schemeClr val="bg1"/>
              </a:solidFill>
            </a:endParaRPr>
          </a:p>
          <a:p>
            <a:r>
              <a:rPr kumimoji="1" lang="en-US" altLang="zh-CN">
                <a:solidFill>
                  <a:schemeClr val="bg1"/>
                </a:solidFill>
              </a:rPr>
              <a:t>Forming a perpendicular oscillate between the two fields, forming electromagnetic waves. </a:t>
            </a:r>
            <a:endParaRPr kumimoji="1" lang="zh-CN" altLang="en-US">
              <a:solidFill>
                <a:schemeClr val="bg1"/>
              </a:solidFill>
            </a:endParaRPr>
          </a:p>
        </p:txBody>
      </p:sp>
      <p:pic>
        <p:nvPicPr>
          <p:cNvPr id="1026" name="Picture 2" descr="A diagram of an electric field shown as a sine wave with red arrows beneath the curves and a magnetic field shown as a sine wave with blue arrows perpendicular to the electric field.">
            <a:extLst>
              <a:ext uri="{FF2B5EF4-FFF2-40B4-BE49-F238E27FC236}">
                <a16:creationId xmlns:a16="http://schemas.microsoft.com/office/drawing/2014/main" id="{2919CE73-19D9-5E28-8041-4A8EC89B7684}"/>
              </a:ext>
            </a:extLst>
          </p:cNvPr>
          <p:cNvPicPr>
            <a:picLocks noChangeAspect="1" noChangeArrowheads="1"/>
          </p:cNvPicPr>
          <p:nvPr/>
        </p:nvPicPr>
        <p:blipFill>
          <a:blip r:embed="rId500">
            <a:extLst>
              <a:ext uri="{28A0092B-C50C-407E-A947-70E740481C1C}">
                <a14:useLocalDpi xmlns:a14="http://schemas.microsoft.com/office/drawing/2010/main" val="0"/>
              </a:ext>
            </a:extLst>
          </a:blip>
          <a:srcRect/>
          <a:stretch>
            <a:fillRect/>
          </a:stretch>
        </p:blipFill>
        <p:spPr bwMode="auto">
          <a:xfrm>
            <a:off x="6532212" y="4299534"/>
            <a:ext cx="2433292" cy="2258294"/>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6" descr="图示&#10;&#10;描述已自动生成">
            <a:extLst>
              <a:ext uri="{FF2B5EF4-FFF2-40B4-BE49-F238E27FC236}">
                <a16:creationId xmlns:a16="http://schemas.microsoft.com/office/drawing/2014/main" id="{28ADF732-BE34-963C-4DA7-EFEF61612D70}"/>
              </a:ext>
            </a:extLst>
          </p:cNvPr>
          <p:cNvPicPr>
            <a:picLocks noChangeAspect="1"/>
          </p:cNvPicPr>
          <p:nvPr/>
        </p:nvPicPr>
        <p:blipFill>
          <a:blip r:embed="rId501"/>
          <a:stretch>
            <a:fillRect/>
          </a:stretch>
        </p:blipFill>
        <p:spPr>
          <a:xfrm>
            <a:off x="9277654" y="4303737"/>
            <a:ext cx="2636050" cy="2238217"/>
          </a:xfrm>
          <a:prstGeom prst="rect">
            <a:avLst/>
          </a:prstGeom>
        </p:spPr>
      </p:pic>
    </p:spTree>
    <p:extLst>
      <p:ext uri="{BB962C8B-B14F-4D97-AF65-F5344CB8AC3E}">
        <p14:creationId xmlns:p14="http://schemas.microsoft.com/office/powerpoint/2010/main" val="40466274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500" fill="hold"/>
                                        <p:tgtEl>
                                          <p:spTgt spid="18"/>
                                        </p:tgtEl>
                                        <p:attrNameLst>
                                          <p:attrName>drawProgress</p:attrName>
                                        </p:attrNameLst>
                                      </p:cBhvr>
                                      <p:tavLst>
                                        <p:tav tm="0">
                                          <p:val>
                                            <p:fltVal val="0"/>
                                          </p:val>
                                        </p:tav>
                                        <p:tav tm="100000">
                                          <p:val>
                                            <p:fltVal val="1"/>
                                          </p:val>
                                        </p:tav>
                                      </p:tavLst>
                                    </p:anim>
                                  </p:childTnLst>
                                </p:cTn>
                              </p:par>
                              <p:par>
                                <p:cTn id="8" presetID="63"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 calcmode="lin" valueType="num">
                                      <p:cBhvr>
                                        <p:cTn id="10" dur="1500" fill="hold"/>
                                        <p:tgtEl>
                                          <p:spTgt spid="19"/>
                                        </p:tgtEl>
                                        <p:attrNameLst>
                                          <p:attrName>drawProgress</p:attrName>
                                        </p:attrNameLst>
                                      </p:cBhvr>
                                      <p:tavLst>
                                        <p:tav tm="0">
                                          <p:val>
                                            <p:fltVal val="0"/>
                                          </p:val>
                                        </p:tav>
                                        <p:tav tm="100000">
                                          <p:val>
                                            <p:fltVal val="1"/>
                                          </p:val>
                                        </p:tav>
                                      </p:tavLst>
                                    </p:anim>
                                  </p:childTnLst>
                                </p:cTn>
                              </p:par>
                              <p:par>
                                <p:cTn id="11" presetID="63"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1500" fill="hold"/>
                                        <p:tgtEl>
                                          <p:spTgt spid="26"/>
                                        </p:tgtEl>
                                        <p:attrNameLst>
                                          <p:attrName>drawProgress</p:attrName>
                                        </p:attrNameLst>
                                      </p:cBhvr>
                                      <p:tavLst>
                                        <p:tav tm="0">
                                          <p:val>
                                            <p:fltVal val="0"/>
                                          </p:val>
                                        </p:tav>
                                        <p:tav tm="100000">
                                          <p:val>
                                            <p:fltVal val="1"/>
                                          </p:val>
                                        </p:tav>
                                      </p:tavLst>
                                    </p:anim>
                                  </p:childTnLst>
                                </p:cTn>
                              </p:par>
                              <p:par>
                                <p:cTn id="14" presetID="63"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1500" fill="hold"/>
                                        <p:tgtEl>
                                          <p:spTgt spid="9"/>
                                        </p:tgtEl>
                                        <p:attrNameLst>
                                          <p:attrName>drawProgress</p:attrName>
                                        </p:attrNameLst>
                                      </p:cBhvr>
                                      <p:tavLst>
                                        <p:tav tm="0">
                                          <p:val>
                                            <p:fltVal val="0"/>
                                          </p:val>
                                        </p:tav>
                                        <p:tav tm="100000">
                                          <p:val>
                                            <p:fltVal val="1"/>
                                          </p:val>
                                        </p:tav>
                                      </p:tavLst>
                                    </p:anim>
                                  </p:childTnLst>
                                </p:cTn>
                              </p:par>
                              <p:par>
                                <p:cTn id="17" presetID="63"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500" fill="hold"/>
                                        <p:tgtEl>
                                          <p:spTgt spid="13"/>
                                        </p:tgtEl>
                                        <p:attrNameLst>
                                          <p:attrName>drawProgress</p:attrName>
                                        </p:attrNameLst>
                                      </p:cBhvr>
                                      <p:tavLst>
                                        <p:tav tm="0">
                                          <p:val>
                                            <p:fltVal val="0"/>
                                          </p:val>
                                        </p:tav>
                                        <p:tav tm="100000">
                                          <p:val>
                                            <p:fltVal val="1"/>
                                          </p:val>
                                        </p:tav>
                                      </p:tavLst>
                                    </p:anim>
                                  </p:childTnLst>
                                </p:cTn>
                              </p:par>
                              <p:par>
                                <p:cTn id="20" presetID="63"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1500" fill="hold"/>
                                        <p:tgtEl>
                                          <p:spTgt spid="16"/>
                                        </p:tgtEl>
                                        <p:attrNameLst>
                                          <p:attrName>drawProgress</p:attrName>
                                        </p:attrNameLst>
                                      </p:cBhvr>
                                      <p:tavLst>
                                        <p:tav tm="0">
                                          <p:val>
                                            <p:fltVal val="0"/>
                                          </p:val>
                                        </p:tav>
                                        <p:tav tm="100000">
                                          <p:val>
                                            <p:fltVal val="1"/>
                                          </p:val>
                                        </p:tav>
                                      </p:tavLst>
                                    </p:anim>
                                  </p:childTnLst>
                                </p:cTn>
                              </p:par>
                              <p:par>
                                <p:cTn id="23" presetID="63"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1500" fill="hold"/>
                                        <p:tgtEl>
                                          <p:spTgt spid="17"/>
                                        </p:tgtEl>
                                        <p:attrNameLst>
                                          <p:attrName>drawProgress</p:attrName>
                                        </p:attrNameLst>
                                      </p:cBhvr>
                                      <p:tavLst>
                                        <p:tav tm="0">
                                          <p:val>
                                            <p:fltVal val="0"/>
                                          </p:val>
                                        </p:tav>
                                        <p:tav tm="100000">
                                          <p:val>
                                            <p:fltVal val="1"/>
                                          </p:val>
                                        </p:tav>
                                      </p:tavLst>
                                    </p:anim>
                                  </p:childTnLst>
                                </p:cTn>
                              </p:par>
                              <p:par>
                                <p:cTn id="26" presetID="63" presetClass="entr" presetSubtype="0"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1500" fill="hold"/>
                                        <p:tgtEl>
                                          <p:spTgt spid="20"/>
                                        </p:tgtEl>
                                        <p:attrNameLst>
                                          <p:attrName>drawProgress</p:attrName>
                                        </p:attrNameLst>
                                      </p:cBhvr>
                                      <p:tavLst>
                                        <p:tav tm="0">
                                          <p:val>
                                            <p:fltVal val="0"/>
                                          </p:val>
                                        </p:tav>
                                        <p:tav tm="100000">
                                          <p:val>
                                            <p:fltVal val="1"/>
                                          </p:val>
                                        </p:tav>
                                      </p:tavLst>
                                    </p:anim>
                                  </p:childTnLst>
                                </p:cTn>
                              </p:par>
                              <p:par>
                                <p:cTn id="29" presetID="63"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1500" fill="hold"/>
                                        <p:tgtEl>
                                          <p:spTgt spid="21"/>
                                        </p:tgtEl>
                                        <p:attrNameLst>
                                          <p:attrName>drawProgress</p:attrName>
                                        </p:attrNameLst>
                                      </p:cBhvr>
                                      <p:tavLst>
                                        <p:tav tm="0">
                                          <p:val>
                                            <p:fltVal val="0"/>
                                          </p:val>
                                        </p:tav>
                                        <p:tav tm="100000">
                                          <p:val>
                                            <p:fltVal val="1"/>
                                          </p:val>
                                        </p:tav>
                                      </p:tavLst>
                                    </p:anim>
                                  </p:childTnLst>
                                </p:cTn>
                              </p:par>
                              <p:par>
                                <p:cTn id="32" presetID="63" presetClass="entr" presetSubtype="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1500" fill="hold"/>
                                        <p:tgtEl>
                                          <p:spTgt spid="22"/>
                                        </p:tgtEl>
                                        <p:attrNameLst>
                                          <p:attrName>drawProgress</p:attrName>
                                        </p:attrNameLst>
                                      </p:cBhvr>
                                      <p:tavLst>
                                        <p:tav tm="0">
                                          <p:val>
                                            <p:fltVal val="0"/>
                                          </p:val>
                                        </p:tav>
                                        <p:tav tm="100000">
                                          <p:val>
                                            <p:fltVal val="1"/>
                                          </p:val>
                                        </p:tav>
                                      </p:tavLst>
                                    </p:anim>
                                  </p:childTnLst>
                                </p:cTn>
                              </p:par>
                              <p:par>
                                <p:cTn id="35" presetID="63" presetClass="entr" presetSubtype="0"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1500" fill="hold"/>
                                        <p:tgtEl>
                                          <p:spTgt spid="23"/>
                                        </p:tgtEl>
                                        <p:attrNameLst>
                                          <p:attrName>drawProgress</p:attrName>
                                        </p:attrNameLst>
                                      </p:cBhvr>
                                      <p:tavLst>
                                        <p:tav tm="0">
                                          <p:val>
                                            <p:fltVal val="0"/>
                                          </p:val>
                                        </p:tav>
                                        <p:tav tm="100000">
                                          <p:val>
                                            <p:fltVal val="1"/>
                                          </p:val>
                                        </p:tav>
                                      </p:tavLst>
                                    </p:anim>
                                  </p:childTnLst>
                                </p:cTn>
                              </p:par>
                              <p:par>
                                <p:cTn id="38" presetID="63" presetClass="entr" presetSubtype="0" fill="hold" nodeType="with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p:cTn id="40" dur="1500" fill="hold"/>
                                        <p:tgtEl>
                                          <p:spTgt spid="24"/>
                                        </p:tgtEl>
                                        <p:attrNameLst>
                                          <p:attrName>drawProgress</p:attrName>
                                        </p:attrNameLst>
                                      </p:cBhvr>
                                      <p:tavLst>
                                        <p:tav tm="0">
                                          <p:val>
                                            <p:fltVal val="0"/>
                                          </p:val>
                                        </p:tav>
                                        <p:tav tm="100000">
                                          <p:val>
                                            <p:fltVal val="1"/>
                                          </p:val>
                                        </p:tav>
                                      </p:tavLst>
                                    </p:anim>
                                  </p:childTnLst>
                                </p:cTn>
                              </p:par>
                              <p:par>
                                <p:cTn id="41" presetID="63"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1500" fill="hold"/>
                                        <p:tgtEl>
                                          <p:spTgt spid="25"/>
                                        </p:tgtEl>
                                        <p:attrNameLst>
                                          <p:attrName>drawProgress</p:attrName>
                                        </p:attrNameLst>
                                      </p:cBhvr>
                                      <p:tavLst>
                                        <p:tav tm="0">
                                          <p:val>
                                            <p:fltVal val="0"/>
                                          </p:val>
                                        </p:tav>
                                        <p:tav tm="100000">
                                          <p:val>
                                            <p:fltVal val="1"/>
                                          </p:val>
                                        </p:tav>
                                      </p:tavLst>
                                    </p:anim>
                                  </p:childTnLst>
                                </p:cTn>
                              </p:par>
                              <p:par>
                                <p:cTn id="44" presetID="63" presetClass="entr" presetSubtype="0" fill="hold" nodeType="with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1500" fill="hold"/>
                                        <p:tgtEl>
                                          <p:spTgt spid="27"/>
                                        </p:tgtEl>
                                        <p:attrNameLst>
                                          <p:attrName>drawProgress</p:attrName>
                                        </p:attrNameLst>
                                      </p:cBhvr>
                                      <p:tavLst>
                                        <p:tav tm="0">
                                          <p:val>
                                            <p:fltVal val="0"/>
                                          </p:val>
                                        </p:tav>
                                        <p:tav tm="100000">
                                          <p:val>
                                            <p:fltVal val="1"/>
                                          </p:val>
                                        </p:tav>
                                      </p:tavLst>
                                    </p:anim>
                                  </p:childTnLst>
                                </p:cTn>
                              </p:par>
                              <p:par>
                                <p:cTn id="47" presetID="63" presetClass="entr" presetSubtype="0" fill="hold" nodeType="with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p:cTn id="49" dur="1500" fill="hold"/>
                                        <p:tgtEl>
                                          <p:spTgt spid="28"/>
                                        </p:tgtEl>
                                        <p:attrNameLst>
                                          <p:attrName>drawProgress</p:attrName>
                                        </p:attrNameLst>
                                      </p:cBhvr>
                                      <p:tavLst>
                                        <p:tav tm="0">
                                          <p:val>
                                            <p:fltVal val="0"/>
                                          </p:val>
                                        </p:tav>
                                        <p:tav tm="100000">
                                          <p:val>
                                            <p:fltVal val="1"/>
                                          </p:val>
                                        </p:tav>
                                      </p:tavLst>
                                    </p:anim>
                                  </p:childTnLst>
                                </p:cTn>
                              </p:par>
                              <p:par>
                                <p:cTn id="50" presetID="63" presetClass="entr" presetSubtype="0" fill="hold" nodeType="with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p:cTn id="52" dur="1500" fill="hold"/>
                                        <p:tgtEl>
                                          <p:spTgt spid="29"/>
                                        </p:tgtEl>
                                        <p:attrNameLst>
                                          <p:attrName>drawProgress</p:attrName>
                                        </p:attrNameLst>
                                      </p:cBhvr>
                                      <p:tavLst>
                                        <p:tav tm="0">
                                          <p:val>
                                            <p:fltVal val="0"/>
                                          </p:val>
                                        </p:tav>
                                        <p:tav tm="100000">
                                          <p:val>
                                            <p:fltVal val="1"/>
                                          </p:val>
                                        </p:tav>
                                      </p:tavLst>
                                    </p:anim>
                                  </p:childTnLst>
                                </p:cTn>
                              </p:par>
                              <p:par>
                                <p:cTn id="53" presetID="63"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p:cTn id="55" dur="1500" fill="hold"/>
                                        <p:tgtEl>
                                          <p:spTgt spid="30"/>
                                        </p:tgtEl>
                                        <p:attrNameLst>
                                          <p:attrName>drawProgress</p:attrName>
                                        </p:attrNameLst>
                                      </p:cBhvr>
                                      <p:tavLst>
                                        <p:tav tm="0">
                                          <p:val>
                                            <p:fltVal val="0"/>
                                          </p:val>
                                        </p:tav>
                                        <p:tav tm="100000">
                                          <p:val>
                                            <p:fltVal val="1"/>
                                          </p:val>
                                        </p:tav>
                                      </p:tavLst>
                                    </p:anim>
                                  </p:childTnLst>
                                </p:cTn>
                              </p:par>
                              <p:par>
                                <p:cTn id="56" presetID="63" presetClass="entr" presetSubtype="0" fill="hold" nodeType="with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p:cTn id="58" dur="1500" fill="hold"/>
                                        <p:tgtEl>
                                          <p:spTgt spid="31"/>
                                        </p:tgtEl>
                                        <p:attrNameLst>
                                          <p:attrName>drawProgress</p:attrName>
                                        </p:attrNameLst>
                                      </p:cBhvr>
                                      <p:tavLst>
                                        <p:tav tm="0">
                                          <p:val>
                                            <p:fltVal val="0"/>
                                          </p:val>
                                        </p:tav>
                                        <p:tav tm="100000">
                                          <p:val>
                                            <p:fltVal val="1"/>
                                          </p:val>
                                        </p:tav>
                                      </p:tavLst>
                                    </p:anim>
                                  </p:childTnLst>
                                </p:cTn>
                              </p:par>
                              <p:par>
                                <p:cTn id="59" presetID="63" presetClass="entr" presetSubtype="0" fill="hold" nodeType="with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p:cTn id="61" dur="1500" fill="hold"/>
                                        <p:tgtEl>
                                          <p:spTgt spid="32"/>
                                        </p:tgtEl>
                                        <p:attrNameLst>
                                          <p:attrName>drawProgress</p:attrName>
                                        </p:attrNameLst>
                                      </p:cBhvr>
                                      <p:tavLst>
                                        <p:tav tm="0">
                                          <p:val>
                                            <p:fltVal val="0"/>
                                          </p:val>
                                        </p:tav>
                                        <p:tav tm="100000">
                                          <p:val>
                                            <p:fltVal val="1"/>
                                          </p:val>
                                        </p:tav>
                                      </p:tavLst>
                                    </p:anim>
                                  </p:childTnLst>
                                </p:cTn>
                              </p:par>
                              <p:par>
                                <p:cTn id="62" presetID="63" presetClass="entr" presetSubtype="0" fill="hold" nodeType="withEffect">
                                  <p:stCondLst>
                                    <p:cond delay="0"/>
                                  </p:stCondLst>
                                  <p:childTnLst>
                                    <p:set>
                                      <p:cBhvr>
                                        <p:cTn id="63" dur="1" fill="hold">
                                          <p:stCondLst>
                                            <p:cond delay="0"/>
                                          </p:stCondLst>
                                        </p:cTn>
                                        <p:tgtEl>
                                          <p:spTgt spid="33"/>
                                        </p:tgtEl>
                                        <p:attrNameLst>
                                          <p:attrName>style.visibility</p:attrName>
                                        </p:attrNameLst>
                                      </p:cBhvr>
                                      <p:to>
                                        <p:strVal val="visible"/>
                                      </p:to>
                                    </p:set>
                                    <p:anim calcmode="lin" valueType="num">
                                      <p:cBhvr>
                                        <p:cTn id="64" dur="1500" fill="hold"/>
                                        <p:tgtEl>
                                          <p:spTgt spid="33"/>
                                        </p:tgtEl>
                                        <p:attrNameLst>
                                          <p:attrName>drawProgress</p:attrName>
                                        </p:attrNameLst>
                                      </p:cBhvr>
                                      <p:tavLst>
                                        <p:tav tm="0">
                                          <p:val>
                                            <p:fltVal val="0"/>
                                          </p:val>
                                        </p:tav>
                                        <p:tav tm="100000">
                                          <p:val>
                                            <p:fltVal val="1"/>
                                          </p:val>
                                        </p:tav>
                                      </p:tavLst>
                                    </p:anim>
                                  </p:childTnLst>
                                </p:cTn>
                              </p:par>
                              <p:par>
                                <p:cTn id="65" presetID="63" presetClass="entr" presetSubtype="0" fill="hold" nodeType="with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p:cTn id="67" dur="1500" fill="hold"/>
                                        <p:tgtEl>
                                          <p:spTgt spid="34"/>
                                        </p:tgtEl>
                                        <p:attrNameLst>
                                          <p:attrName>drawProgress</p:attrName>
                                        </p:attrNameLst>
                                      </p:cBhvr>
                                      <p:tavLst>
                                        <p:tav tm="0">
                                          <p:val>
                                            <p:fltVal val="0"/>
                                          </p:val>
                                        </p:tav>
                                        <p:tav tm="100000">
                                          <p:val>
                                            <p:fltVal val="1"/>
                                          </p:val>
                                        </p:tav>
                                      </p:tavLst>
                                    </p:anim>
                                  </p:childTnLst>
                                </p:cTn>
                              </p:par>
                              <p:par>
                                <p:cTn id="68" presetID="63" presetClass="entr" presetSubtype="0" fill="hold" nodeType="withEffect">
                                  <p:stCondLst>
                                    <p:cond delay="0"/>
                                  </p:stCondLst>
                                  <p:childTnLst>
                                    <p:set>
                                      <p:cBhvr>
                                        <p:cTn id="69" dur="1" fill="hold">
                                          <p:stCondLst>
                                            <p:cond delay="0"/>
                                          </p:stCondLst>
                                        </p:cTn>
                                        <p:tgtEl>
                                          <p:spTgt spid="35"/>
                                        </p:tgtEl>
                                        <p:attrNameLst>
                                          <p:attrName>style.visibility</p:attrName>
                                        </p:attrNameLst>
                                      </p:cBhvr>
                                      <p:to>
                                        <p:strVal val="visible"/>
                                      </p:to>
                                    </p:set>
                                    <p:anim calcmode="lin" valueType="num">
                                      <p:cBhvr>
                                        <p:cTn id="70" dur="1500" fill="hold"/>
                                        <p:tgtEl>
                                          <p:spTgt spid="35"/>
                                        </p:tgtEl>
                                        <p:attrNameLst>
                                          <p:attrName>drawProgress</p:attrName>
                                        </p:attrNameLst>
                                      </p:cBhvr>
                                      <p:tavLst>
                                        <p:tav tm="0">
                                          <p:val>
                                            <p:fltVal val="0"/>
                                          </p:val>
                                        </p:tav>
                                        <p:tav tm="100000">
                                          <p:val>
                                            <p:fltVal val="1"/>
                                          </p:val>
                                        </p:tav>
                                      </p:tavLst>
                                    </p:anim>
                                  </p:childTnLst>
                                </p:cTn>
                              </p:par>
                              <p:par>
                                <p:cTn id="71" presetID="63" presetClass="entr" presetSubtype="0" fill="hold" nodeType="withEffect">
                                  <p:stCondLst>
                                    <p:cond delay="0"/>
                                  </p:stCondLst>
                                  <p:childTnLst>
                                    <p:set>
                                      <p:cBhvr>
                                        <p:cTn id="72" dur="1" fill="hold">
                                          <p:stCondLst>
                                            <p:cond delay="0"/>
                                          </p:stCondLst>
                                        </p:cTn>
                                        <p:tgtEl>
                                          <p:spTgt spid="36"/>
                                        </p:tgtEl>
                                        <p:attrNameLst>
                                          <p:attrName>style.visibility</p:attrName>
                                        </p:attrNameLst>
                                      </p:cBhvr>
                                      <p:to>
                                        <p:strVal val="visible"/>
                                      </p:to>
                                    </p:set>
                                    <p:anim calcmode="lin" valueType="num">
                                      <p:cBhvr>
                                        <p:cTn id="73" dur="1500" fill="hold"/>
                                        <p:tgtEl>
                                          <p:spTgt spid="36"/>
                                        </p:tgtEl>
                                        <p:attrNameLst>
                                          <p:attrName>drawProgress</p:attrName>
                                        </p:attrNameLst>
                                      </p:cBhvr>
                                      <p:tavLst>
                                        <p:tav tm="0">
                                          <p:val>
                                            <p:fltVal val="0"/>
                                          </p:val>
                                        </p:tav>
                                        <p:tav tm="100000">
                                          <p:val>
                                            <p:fltVal val="1"/>
                                          </p:val>
                                        </p:tav>
                                      </p:tavLst>
                                    </p:anim>
                                  </p:childTnLst>
                                </p:cTn>
                              </p:par>
                              <p:par>
                                <p:cTn id="74" presetID="63" presetClass="entr" presetSubtype="0" fill="hold" nodeType="withEffect">
                                  <p:stCondLst>
                                    <p:cond delay="0"/>
                                  </p:stCondLst>
                                  <p:childTnLst>
                                    <p:set>
                                      <p:cBhvr>
                                        <p:cTn id="75" dur="1" fill="hold">
                                          <p:stCondLst>
                                            <p:cond delay="0"/>
                                          </p:stCondLst>
                                        </p:cTn>
                                        <p:tgtEl>
                                          <p:spTgt spid="40"/>
                                        </p:tgtEl>
                                        <p:attrNameLst>
                                          <p:attrName>style.visibility</p:attrName>
                                        </p:attrNameLst>
                                      </p:cBhvr>
                                      <p:to>
                                        <p:strVal val="visible"/>
                                      </p:to>
                                    </p:set>
                                    <p:anim calcmode="lin" valueType="num">
                                      <p:cBhvr>
                                        <p:cTn id="76" dur="1500" fill="hold"/>
                                        <p:tgtEl>
                                          <p:spTgt spid="40"/>
                                        </p:tgtEl>
                                        <p:attrNameLst>
                                          <p:attrName>drawProgress</p:attrName>
                                        </p:attrNameLst>
                                      </p:cBhvr>
                                      <p:tavLst>
                                        <p:tav tm="0">
                                          <p:val>
                                            <p:fltVal val="0"/>
                                          </p:val>
                                        </p:tav>
                                        <p:tav tm="100000">
                                          <p:val>
                                            <p:fltVal val="1"/>
                                          </p:val>
                                        </p:tav>
                                      </p:tavLst>
                                    </p:anim>
                                  </p:childTnLst>
                                </p:cTn>
                              </p:par>
                              <p:par>
                                <p:cTn id="77" presetID="63" presetClass="entr" presetSubtype="0" fill="hold" nodeType="withEffect">
                                  <p:stCondLst>
                                    <p:cond delay="0"/>
                                  </p:stCondLst>
                                  <p:childTnLst>
                                    <p:set>
                                      <p:cBhvr>
                                        <p:cTn id="78" dur="1" fill="hold">
                                          <p:stCondLst>
                                            <p:cond delay="0"/>
                                          </p:stCondLst>
                                        </p:cTn>
                                        <p:tgtEl>
                                          <p:spTgt spid="41"/>
                                        </p:tgtEl>
                                        <p:attrNameLst>
                                          <p:attrName>style.visibility</p:attrName>
                                        </p:attrNameLst>
                                      </p:cBhvr>
                                      <p:to>
                                        <p:strVal val="visible"/>
                                      </p:to>
                                    </p:set>
                                    <p:anim calcmode="lin" valueType="num">
                                      <p:cBhvr>
                                        <p:cTn id="79" dur="1500" fill="hold"/>
                                        <p:tgtEl>
                                          <p:spTgt spid="41"/>
                                        </p:tgtEl>
                                        <p:attrNameLst>
                                          <p:attrName>drawProgress</p:attrName>
                                        </p:attrNameLst>
                                      </p:cBhvr>
                                      <p:tavLst>
                                        <p:tav tm="0">
                                          <p:val>
                                            <p:fltVal val="0"/>
                                          </p:val>
                                        </p:tav>
                                        <p:tav tm="100000">
                                          <p:val>
                                            <p:fltVal val="1"/>
                                          </p:val>
                                        </p:tav>
                                      </p:tavLst>
                                    </p:anim>
                                  </p:childTnLst>
                                </p:cTn>
                              </p:par>
                              <p:par>
                                <p:cTn id="80" presetID="63" presetClass="entr" presetSubtype="0" fill="hold" nodeType="withEffect">
                                  <p:stCondLst>
                                    <p:cond delay="0"/>
                                  </p:stCondLst>
                                  <p:childTnLst>
                                    <p:set>
                                      <p:cBhvr>
                                        <p:cTn id="81" dur="1" fill="hold">
                                          <p:stCondLst>
                                            <p:cond delay="0"/>
                                          </p:stCondLst>
                                        </p:cTn>
                                        <p:tgtEl>
                                          <p:spTgt spid="42"/>
                                        </p:tgtEl>
                                        <p:attrNameLst>
                                          <p:attrName>style.visibility</p:attrName>
                                        </p:attrNameLst>
                                      </p:cBhvr>
                                      <p:to>
                                        <p:strVal val="visible"/>
                                      </p:to>
                                    </p:set>
                                    <p:anim calcmode="lin" valueType="num">
                                      <p:cBhvr>
                                        <p:cTn id="82" dur="1500" fill="hold"/>
                                        <p:tgtEl>
                                          <p:spTgt spid="42"/>
                                        </p:tgtEl>
                                        <p:attrNameLst>
                                          <p:attrName>drawProgress</p:attrName>
                                        </p:attrNameLst>
                                      </p:cBhvr>
                                      <p:tavLst>
                                        <p:tav tm="0">
                                          <p:val>
                                            <p:fltVal val="0"/>
                                          </p:val>
                                        </p:tav>
                                        <p:tav tm="100000">
                                          <p:val>
                                            <p:fltVal val="1"/>
                                          </p:val>
                                        </p:tav>
                                      </p:tavLst>
                                    </p:anim>
                                  </p:childTnLst>
                                </p:cTn>
                              </p:par>
                              <p:par>
                                <p:cTn id="83" presetID="63" presetClass="entr" presetSubtype="0" fill="hold" nodeType="withEffect">
                                  <p:stCondLst>
                                    <p:cond delay="0"/>
                                  </p:stCondLst>
                                  <p:childTnLst>
                                    <p:set>
                                      <p:cBhvr>
                                        <p:cTn id="84" dur="1" fill="hold">
                                          <p:stCondLst>
                                            <p:cond delay="0"/>
                                          </p:stCondLst>
                                        </p:cTn>
                                        <p:tgtEl>
                                          <p:spTgt spid="43"/>
                                        </p:tgtEl>
                                        <p:attrNameLst>
                                          <p:attrName>style.visibility</p:attrName>
                                        </p:attrNameLst>
                                      </p:cBhvr>
                                      <p:to>
                                        <p:strVal val="visible"/>
                                      </p:to>
                                    </p:set>
                                    <p:anim calcmode="lin" valueType="num">
                                      <p:cBhvr>
                                        <p:cTn id="85" dur="1500" fill="hold"/>
                                        <p:tgtEl>
                                          <p:spTgt spid="43"/>
                                        </p:tgtEl>
                                        <p:attrNameLst>
                                          <p:attrName>drawProgress</p:attrName>
                                        </p:attrNameLst>
                                      </p:cBhvr>
                                      <p:tavLst>
                                        <p:tav tm="0">
                                          <p:val>
                                            <p:fltVal val="0"/>
                                          </p:val>
                                        </p:tav>
                                        <p:tav tm="100000">
                                          <p:val>
                                            <p:fltVal val="1"/>
                                          </p:val>
                                        </p:tav>
                                      </p:tavLst>
                                    </p:anim>
                                  </p:childTnLst>
                                </p:cTn>
                              </p:par>
                              <p:par>
                                <p:cTn id="86" presetID="63" presetClass="entr" presetSubtype="0" fill="hold" nodeType="withEffect">
                                  <p:stCondLst>
                                    <p:cond delay="0"/>
                                  </p:stCondLst>
                                  <p:childTnLst>
                                    <p:set>
                                      <p:cBhvr>
                                        <p:cTn id="87" dur="1" fill="hold">
                                          <p:stCondLst>
                                            <p:cond delay="0"/>
                                          </p:stCondLst>
                                        </p:cTn>
                                        <p:tgtEl>
                                          <p:spTgt spid="44"/>
                                        </p:tgtEl>
                                        <p:attrNameLst>
                                          <p:attrName>style.visibility</p:attrName>
                                        </p:attrNameLst>
                                      </p:cBhvr>
                                      <p:to>
                                        <p:strVal val="visible"/>
                                      </p:to>
                                    </p:set>
                                    <p:anim calcmode="lin" valueType="num">
                                      <p:cBhvr>
                                        <p:cTn id="88" dur="1500" fill="hold"/>
                                        <p:tgtEl>
                                          <p:spTgt spid="44"/>
                                        </p:tgtEl>
                                        <p:attrNameLst>
                                          <p:attrName>drawProgress</p:attrName>
                                        </p:attrNameLst>
                                      </p:cBhvr>
                                      <p:tavLst>
                                        <p:tav tm="0">
                                          <p:val>
                                            <p:fltVal val="0"/>
                                          </p:val>
                                        </p:tav>
                                        <p:tav tm="100000">
                                          <p:val>
                                            <p:fltVal val="1"/>
                                          </p:val>
                                        </p:tav>
                                      </p:tavLst>
                                    </p:anim>
                                  </p:childTnLst>
                                </p:cTn>
                              </p:par>
                              <p:par>
                                <p:cTn id="89" presetID="63" presetClass="entr" presetSubtype="0" fill="hold" nodeType="withEffect">
                                  <p:stCondLst>
                                    <p:cond delay="0"/>
                                  </p:stCondLst>
                                  <p:childTnLst>
                                    <p:set>
                                      <p:cBhvr>
                                        <p:cTn id="90" dur="1" fill="hold">
                                          <p:stCondLst>
                                            <p:cond delay="0"/>
                                          </p:stCondLst>
                                        </p:cTn>
                                        <p:tgtEl>
                                          <p:spTgt spid="45"/>
                                        </p:tgtEl>
                                        <p:attrNameLst>
                                          <p:attrName>style.visibility</p:attrName>
                                        </p:attrNameLst>
                                      </p:cBhvr>
                                      <p:to>
                                        <p:strVal val="visible"/>
                                      </p:to>
                                    </p:set>
                                    <p:anim calcmode="lin" valueType="num">
                                      <p:cBhvr>
                                        <p:cTn id="91" dur="1500" fill="hold"/>
                                        <p:tgtEl>
                                          <p:spTgt spid="45"/>
                                        </p:tgtEl>
                                        <p:attrNameLst>
                                          <p:attrName>drawProgress</p:attrName>
                                        </p:attrNameLst>
                                      </p:cBhvr>
                                      <p:tavLst>
                                        <p:tav tm="0">
                                          <p:val>
                                            <p:fltVal val="0"/>
                                          </p:val>
                                        </p:tav>
                                        <p:tav tm="100000">
                                          <p:val>
                                            <p:fltVal val="1"/>
                                          </p:val>
                                        </p:tav>
                                      </p:tavLst>
                                    </p:anim>
                                  </p:childTnLst>
                                </p:cTn>
                              </p:par>
                              <p:par>
                                <p:cTn id="92" presetID="63" presetClass="entr" presetSubtype="0" fill="hold" nodeType="withEffect">
                                  <p:stCondLst>
                                    <p:cond delay="0"/>
                                  </p:stCondLst>
                                  <p:childTnLst>
                                    <p:set>
                                      <p:cBhvr>
                                        <p:cTn id="93" dur="1" fill="hold">
                                          <p:stCondLst>
                                            <p:cond delay="0"/>
                                          </p:stCondLst>
                                        </p:cTn>
                                        <p:tgtEl>
                                          <p:spTgt spid="46"/>
                                        </p:tgtEl>
                                        <p:attrNameLst>
                                          <p:attrName>style.visibility</p:attrName>
                                        </p:attrNameLst>
                                      </p:cBhvr>
                                      <p:to>
                                        <p:strVal val="visible"/>
                                      </p:to>
                                    </p:set>
                                    <p:anim calcmode="lin" valueType="num">
                                      <p:cBhvr>
                                        <p:cTn id="94" dur="1500" fill="hold"/>
                                        <p:tgtEl>
                                          <p:spTgt spid="46"/>
                                        </p:tgtEl>
                                        <p:attrNameLst>
                                          <p:attrName>drawProgress</p:attrName>
                                        </p:attrNameLst>
                                      </p:cBhvr>
                                      <p:tavLst>
                                        <p:tav tm="0">
                                          <p:val>
                                            <p:fltVal val="0"/>
                                          </p:val>
                                        </p:tav>
                                        <p:tav tm="100000">
                                          <p:val>
                                            <p:fltVal val="1"/>
                                          </p:val>
                                        </p:tav>
                                      </p:tavLst>
                                    </p:anim>
                                  </p:childTnLst>
                                </p:cTn>
                              </p:par>
                              <p:par>
                                <p:cTn id="95" presetID="63" presetClass="entr" presetSubtype="0" fill="hold" nodeType="withEffect">
                                  <p:stCondLst>
                                    <p:cond delay="0"/>
                                  </p:stCondLst>
                                  <p:childTnLst>
                                    <p:set>
                                      <p:cBhvr>
                                        <p:cTn id="96" dur="1" fill="hold">
                                          <p:stCondLst>
                                            <p:cond delay="0"/>
                                          </p:stCondLst>
                                        </p:cTn>
                                        <p:tgtEl>
                                          <p:spTgt spid="47"/>
                                        </p:tgtEl>
                                        <p:attrNameLst>
                                          <p:attrName>style.visibility</p:attrName>
                                        </p:attrNameLst>
                                      </p:cBhvr>
                                      <p:to>
                                        <p:strVal val="visible"/>
                                      </p:to>
                                    </p:set>
                                    <p:anim calcmode="lin" valueType="num">
                                      <p:cBhvr>
                                        <p:cTn id="97" dur="1500" fill="hold"/>
                                        <p:tgtEl>
                                          <p:spTgt spid="47"/>
                                        </p:tgtEl>
                                        <p:attrNameLst>
                                          <p:attrName>drawProgress</p:attrName>
                                        </p:attrNameLst>
                                      </p:cBhvr>
                                      <p:tavLst>
                                        <p:tav tm="0">
                                          <p:val>
                                            <p:fltVal val="0"/>
                                          </p:val>
                                        </p:tav>
                                        <p:tav tm="100000">
                                          <p:val>
                                            <p:fltVal val="1"/>
                                          </p:val>
                                        </p:tav>
                                      </p:tavLst>
                                    </p:anim>
                                  </p:childTnLst>
                                </p:cTn>
                              </p:par>
                              <p:par>
                                <p:cTn id="98" presetID="63" presetClass="entr" presetSubtype="0" fill="hold" nodeType="withEffect">
                                  <p:stCondLst>
                                    <p:cond delay="0"/>
                                  </p:stCondLst>
                                  <p:childTnLst>
                                    <p:set>
                                      <p:cBhvr>
                                        <p:cTn id="99" dur="1" fill="hold">
                                          <p:stCondLst>
                                            <p:cond delay="0"/>
                                          </p:stCondLst>
                                        </p:cTn>
                                        <p:tgtEl>
                                          <p:spTgt spid="48"/>
                                        </p:tgtEl>
                                        <p:attrNameLst>
                                          <p:attrName>style.visibility</p:attrName>
                                        </p:attrNameLst>
                                      </p:cBhvr>
                                      <p:to>
                                        <p:strVal val="visible"/>
                                      </p:to>
                                    </p:set>
                                    <p:anim calcmode="lin" valueType="num">
                                      <p:cBhvr>
                                        <p:cTn id="100" dur="1500" fill="hold"/>
                                        <p:tgtEl>
                                          <p:spTgt spid="48"/>
                                        </p:tgtEl>
                                        <p:attrNameLst>
                                          <p:attrName>drawProgress</p:attrName>
                                        </p:attrNameLst>
                                      </p:cBhvr>
                                      <p:tavLst>
                                        <p:tav tm="0">
                                          <p:val>
                                            <p:fltVal val="0"/>
                                          </p:val>
                                        </p:tav>
                                        <p:tav tm="100000">
                                          <p:val>
                                            <p:fltVal val="1"/>
                                          </p:val>
                                        </p:tav>
                                      </p:tavLst>
                                    </p:anim>
                                  </p:childTnLst>
                                </p:cTn>
                              </p:par>
                              <p:par>
                                <p:cTn id="101" presetID="63" presetClass="entr" presetSubtype="0" fill="hold" nodeType="withEffect">
                                  <p:stCondLst>
                                    <p:cond delay="0"/>
                                  </p:stCondLst>
                                  <p:childTnLst>
                                    <p:set>
                                      <p:cBhvr>
                                        <p:cTn id="102" dur="1" fill="hold">
                                          <p:stCondLst>
                                            <p:cond delay="0"/>
                                          </p:stCondLst>
                                        </p:cTn>
                                        <p:tgtEl>
                                          <p:spTgt spid="49"/>
                                        </p:tgtEl>
                                        <p:attrNameLst>
                                          <p:attrName>style.visibility</p:attrName>
                                        </p:attrNameLst>
                                      </p:cBhvr>
                                      <p:to>
                                        <p:strVal val="visible"/>
                                      </p:to>
                                    </p:set>
                                    <p:anim calcmode="lin" valueType="num">
                                      <p:cBhvr>
                                        <p:cTn id="103" dur="1500" fill="hold"/>
                                        <p:tgtEl>
                                          <p:spTgt spid="49"/>
                                        </p:tgtEl>
                                        <p:attrNameLst>
                                          <p:attrName>drawProgress</p:attrName>
                                        </p:attrNameLst>
                                      </p:cBhvr>
                                      <p:tavLst>
                                        <p:tav tm="0">
                                          <p:val>
                                            <p:fltVal val="0"/>
                                          </p:val>
                                        </p:tav>
                                        <p:tav tm="100000">
                                          <p:val>
                                            <p:fltVal val="1"/>
                                          </p:val>
                                        </p:tav>
                                      </p:tavLst>
                                    </p:anim>
                                  </p:childTnLst>
                                </p:cTn>
                              </p:par>
                              <p:par>
                                <p:cTn id="104" presetID="63" presetClass="entr" presetSubtype="0" fill="hold" nodeType="withEffect">
                                  <p:stCondLst>
                                    <p:cond delay="0"/>
                                  </p:stCondLst>
                                  <p:childTnLst>
                                    <p:set>
                                      <p:cBhvr>
                                        <p:cTn id="105" dur="1" fill="hold">
                                          <p:stCondLst>
                                            <p:cond delay="0"/>
                                          </p:stCondLst>
                                        </p:cTn>
                                        <p:tgtEl>
                                          <p:spTgt spid="50"/>
                                        </p:tgtEl>
                                        <p:attrNameLst>
                                          <p:attrName>style.visibility</p:attrName>
                                        </p:attrNameLst>
                                      </p:cBhvr>
                                      <p:to>
                                        <p:strVal val="visible"/>
                                      </p:to>
                                    </p:set>
                                    <p:anim calcmode="lin" valueType="num">
                                      <p:cBhvr>
                                        <p:cTn id="106" dur="1500" fill="hold"/>
                                        <p:tgtEl>
                                          <p:spTgt spid="50"/>
                                        </p:tgtEl>
                                        <p:attrNameLst>
                                          <p:attrName>drawProgress</p:attrName>
                                        </p:attrNameLst>
                                      </p:cBhvr>
                                      <p:tavLst>
                                        <p:tav tm="0">
                                          <p:val>
                                            <p:fltVal val="0"/>
                                          </p:val>
                                        </p:tav>
                                        <p:tav tm="100000">
                                          <p:val>
                                            <p:fltVal val="1"/>
                                          </p:val>
                                        </p:tav>
                                      </p:tavLst>
                                    </p:anim>
                                  </p:childTnLst>
                                </p:cTn>
                              </p:par>
                              <p:par>
                                <p:cTn id="107" presetID="63" presetClass="entr" presetSubtype="0" fill="hold" nodeType="withEffect">
                                  <p:stCondLst>
                                    <p:cond delay="0"/>
                                  </p:stCondLst>
                                  <p:childTnLst>
                                    <p:set>
                                      <p:cBhvr>
                                        <p:cTn id="108" dur="1" fill="hold">
                                          <p:stCondLst>
                                            <p:cond delay="0"/>
                                          </p:stCondLst>
                                        </p:cTn>
                                        <p:tgtEl>
                                          <p:spTgt spid="51"/>
                                        </p:tgtEl>
                                        <p:attrNameLst>
                                          <p:attrName>style.visibility</p:attrName>
                                        </p:attrNameLst>
                                      </p:cBhvr>
                                      <p:to>
                                        <p:strVal val="visible"/>
                                      </p:to>
                                    </p:set>
                                    <p:anim calcmode="lin" valueType="num">
                                      <p:cBhvr>
                                        <p:cTn id="109" dur="1500" fill="hold"/>
                                        <p:tgtEl>
                                          <p:spTgt spid="51"/>
                                        </p:tgtEl>
                                        <p:attrNameLst>
                                          <p:attrName>drawProgress</p:attrName>
                                        </p:attrNameLst>
                                      </p:cBhvr>
                                      <p:tavLst>
                                        <p:tav tm="0">
                                          <p:val>
                                            <p:fltVal val="0"/>
                                          </p:val>
                                        </p:tav>
                                        <p:tav tm="100000">
                                          <p:val>
                                            <p:fltVal val="1"/>
                                          </p:val>
                                        </p:tav>
                                      </p:tavLst>
                                    </p:anim>
                                  </p:childTnLst>
                                </p:cTn>
                              </p:par>
                              <p:par>
                                <p:cTn id="110" presetID="63" presetClass="entr" presetSubtype="0" fill="hold" nodeType="withEffect">
                                  <p:stCondLst>
                                    <p:cond delay="0"/>
                                  </p:stCondLst>
                                  <p:childTnLst>
                                    <p:set>
                                      <p:cBhvr>
                                        <p:cTn id="111" dur="1" fill="hold">
                                          <p:stCondLst>
                                            <p:cond delay="0"/>
                                          </p:stCondLst>
                                        </p:cTn>
                                        <p:tgtEl>
                                          <p:spTgt spid="52"/>
                                        </p:tgtEl>
                                        <p:attrNameLst>
                                          <p:attrName>style.visibility</p:attrName>
                                        </p:attrNameLst>
                                      </p:cBhvr>
                                      <p:to>
                                        <p:strVal val="visible"/>
                                      </p:to>
                                    </p:set>
                                    <p:anim calcmode="lin" valueType="num">
                                      <p:cBhvr>
                                        <p:cTn id="112" dur="1500" fill="hold"/>
                                        <p:tgtEl>
                                          <p:spTgt spid="52"/>
                                        </p:tgtEl>
                                        <p:attrNameLst>
                                          <p:attrName>drawProgress</p:attrName>
                                        </p:attrNameLst>
                                      </p:cBhvr>
                                      <p:tavLst>
                                        <p:tav tm="0">
                                          <p:val>
                                            <p:fltVal val="0"/>
                                          </p:val>
                                        </p:tav>
                                        <p:tav tm="100000">
                                          <p:val>
                                            <p:fltVal val="1"/>
                                          </p:val>
                                        </p:tav>
                                      </p:tavLst>
                                    </p:anim>
                                  </p:childTnLst>
                                </p:cTn>
                              </p:par>
                              <p:par>
                                <p:cTn id="113" presetID="63" presetClass="entr" presetSubtype="0" fill="hold" nodeType="withEffect">
                                  <p:stCondLst>
                                    <p:cond delay="0"/>
                                  </p:stCondLst>
                                  <p:childTnLst>
                                    <p:set>
                                      <p:cBhvr>
                                        <p:cTn id="114" dur="1" fill="hold">
                                          <p:stCondLst>
                                            <p:cond delay="0"/>
                                          </p:stCondLst>
                                        </p:cTn>
                                        <p:tgtEl>
                                          <p:spTgt spid="53"/>
                                        </p:tgtEl>
                                        <p:attrNameLst>
                                          <p:attrName>style.visibility</p:attrName>
                                        </p:attrNameLst>
                                      </p:cBhvr>
                                      <p:to>
                                        <p:strVal val="visible"/>
                                      </p:to>
                                    </p:set>
                                    <p:anim calcmode="lin" valueType="num">
                                      <p:cBhvr>
                                        <p:cTn id="115" dur="1500" fill="hold"/>
                                        <p:tgtEl>
                                          <p:spTgt spid="53"/>
                                        </p:tgtEl>
                                        <p:attrNameLst>
                                          <p:attrName>drawProgress</p:attrName>
                                        </p:attrNameLst>
                                      </p:cBhvr>
                                      <p:tavLst>
                                        <p:tav tm="0">
                                          <p:val>
                                            <p:fltVal val="0"/>
                                          </p:val>
                                        </p:tav>
                                        <p:tav tm="100000">
                                          <p:val>
                                            <p:fltVal val="1"/>
                                          </p:val>
                                        </p:tav>
                                      </p:tavLst>
                                    </p:anim>
                                  </p:childTnLst>
                                </p:cTn>
                              </p:par>
                              <p:par>
                                <p:cTn id="116" presetID="63" presetClass="entr" presetSubtype="0" fill="hold" nodeType="withEffect">
                                  <p:stCondLst>
                                    <p:cond delay="0"/>
                                  </p:stCondLst>
                                  <p:childTnLst>
                                    <p:set>
                                      <p:cBhvr>
                                        <p:cTn id="117" dur="1" fill="hold">
                                          <p:stCondLst>
                                            <p:cond delay="0"/>
                                          </p:stCondLst>
                                        </p:cTn>
                                        <p:tgtEl>
                                          <p:spTgt spid="54"/>
                                        </p:tgtEl>
                                        <p:attrNameLst>
                                          <p:attrName>style.visibility</p:attrName>
                                        </p:attrNameLst>
                                      </p:cBhvr>
                                      <p:to>
                                        <p:strVal val="visible"/>
                                      </p:to>
                                    </p:set>
                                    <p:anim calcmode="lin" valueType="num">
                                      <p:cBhvr>
                                        <p:cTn id="118" dur="1500" fill="hold"/>
                                        <p:tgtEl>
                                          <p:spTgt spid="54"/>
                                        </p:tgtEl>
                                        <p:attrNameLst>
                                          <p:attrName>drawProgress</p:attrName>
                                        </p:attrNameLst>
                                      </p:cBhvr>
                                      <p:tavLst>
                                        <p:tav tm="0">
                                          <p:val>
                                            <p:fltVal val="0"/>
                                          </p:val>
                                        </p:tav>
                                        <p:tav tm="100000">
                                          <p:val>
                                            <p:fltVal val="1"/>
                                          </p:val>
                                        </p:tav>
                                      </p:tavLst>
                                    </p:anim>
                                  </p:childTnLst>
                                </p:cTn>
                              </p:par>
                              <p:par>
                                <p:cTn id="119" presetID="63" presetClass="entr" presetSubtype="0" fill="hold" nodeType="withEffect">
                                  <p:stCondLst>
                                    <p:cond delay="0"/>
                                  </p:stCondLst>
                                  <p:childTnLst>
                                    <p:set>
                                      <p:cBhvr>
                                        <p:cTn id="120" dur="1" fill="hold">
                                          <p:stCondLst>
                                            <p:cond delay="0"/>
                                          </p:stCondLst>
                                        </p:cTn>
                                        <p:tgtEl>
                                          <p:spTgt spid="55"/>
                                        </p:tgtEl>
                                        <p:attrNameLst>
                                          <p:attrName>style.visibility</p:attrName>
                                        </p:attrNameLst>
                                      </p:cBhvr>
                                      <p:to>
                                        <p:strVal val="visible"/>
                                      </p:to>
                                    </p:set>
                                    <p:anim calcmode="lin" valueType="num">
                                      <p:cBhvr>
                                        <p:cTn id="121" dur="1500" fill="hold"/>
                                        <p:tgtEl>
                                          <p:spTgt spid="55"/>
                                        </p:tgtEl>
                                        <p:attrNameLst>
                                          <p:attrName>drawProgress</p:attrName>
                                        </p:attrNameLst>
                                      </p:cBhvr>
                                      <p:tavLst>
                                        <p:tav tm="0">
                                          <p:val>
                                            <p:fltVal val="0"/>
                                          </p:val>
                                        </p:tav>
                                        <p:tav tm="100000">
                                          <p:val>
                                            <p:fltVal val="1"/>
                                          </p:val>
                                        </p:tav>
                                      </p:tavLst>
                                    </p:anim>
                                  </p:childTnLst>
                                </p:cTn>
                              </p:par>
                              <p:par>
                                <p:cTn id="122" presetID="63" presetClass="entr" presetSubtype="0" fill="hold" nodeType="withEffect">
                                  <p:stCondLst>
                                    <p:cond delay="0"/>
                                  </p:stCondLst>
                                  <p:childTnLst>
                                    <p:set>
                                      <p:cBhvr>
                                        <p:cTn id="123" dur="1" fill="hold">
                                          <p:stCondLst>
                                            <p:cond delay="0"/>
                                          </p:stCondLst>
                                        </p:cTn>
                                        <p:tgtEl>
                                          <p:spTgt spid="56"/>
                                        </p:tgtEl>
                                        <p:attrNameLst>
                                          <p:attrName>style.visibility</p:attrName>
                                        </p:attrNameLst>
                                      </p:cBhvr>
                                      <p:to>
                                        <p:strVal val="visible"/>
                                      </p:to>
                                    </p:set>
                                    <p:anim calcmode="lin" valueType="num">
                                      <p:cBhvr>
                                        <p:cTn id="124" dur="1500" fill="hold"/>
                                        <p:tgtEl>
                                          <p:spTgt spid="56"/>
                                        </p:tgtEl>
                                        <p:attrNameLst>
                                          <p:attrName>drawProgress</p:attrName>
                                        </p:attrNameLst>
                                      </p:cBhvr>
                                      <p:tavLst>
                                        <p:tav tm="0">
                                          <p:val>
                                            <p:fltVal val="0"/>
                                          </p:val>
                                        </p:tav>
                                        <p:tav tm="100000">
                                          <p:val>
                                            <p:fltVal val="1"/>
                                          </p:val>
                                        </p:tav>
                                      </p:tavLst>
                                    </p:anim>
                                  </p:childTnLst>
                                </p:cTn>
                              </p:par>
                              <p:par>
                                <p:cTn id="125" presetID="63" presetClass="entr" presetSubtype="0" fill="hold" nodeType="withEffect">
                                  <p:stCondLst>
                                    <p:cond delay="0"/>
                                  </p:stCondLst>
                                  <p:childTnLst>
                                    <p:set>
                                      <p:cBhvr>
                                        <p:cTn id="126" dur="1" fill="hold">
                                          <p:stCondLst>
                                            <p:cond delay="0"/>
                                          </p:stCondLst>
                                        </p:cTn>
                                        <p:tgtEl>
                                          <p:spTgt spid="57"/>
                                        </p:tgtEl>
                                        <p:attrNameLst>
                                          <p:attrName>style.visibility</p:attrName>
                                        </p:attrNameLst>
                                      </p:cBhvr>
                                      <p:to>
                                        <p:strVal val="visible"/>
                                      </p:to>
                                    </p:set>
                                    <p:anim calcmode="lin" valueType="num">
                                      <p:cBhvr>
                                        <p:cTn id="127" dur="1500" fill="hold"/>
                                        <p:tgtEl>
                                          <p:spTgt spid="57"/>
                                        </p:tgtEl>
                                        <p:attrNameLst>
                                          <p:attrName>drawProgress</p:attrName>
                                        </p:attrNameLst>
                                      </p:cBhvr>
                                      <p:tavLst>
                                        <p:tav tm="0">
                                          <p:val>
                                            <p:fltVal val="0"/>
                                          </p:val>
                                        </p:tav>
                                        <p:tav tm="100000">
                                          <p:val>
                                            <p:fltVal val="1"/>
                                          </p:val>
                                        </p:tav>
                                      </p:tavLst>
                                    </p:anim>
                                  </p:childTnLst>
                                </p:cTn>
                              </p:par>
                              <p:par>
                                <p:cTn id="128" presetID="63" presetClass="entr" presetSubtype="0" fill="hold" nodeType="withEffect">
                                  <p:stCondLst>
                                    <p:cond delay="0"/>
                                  </p:stCondLst>
                                  <p:childTnLst>
                                    <p:set>
                                      <p:cBhvr>
                                        <p:cTn id="129" dur="1" fill="hold">
                                          <p:stCondLst>
                                            <p:cond delay="0"/>
                                          </p:stCondLst>
                                        </p:cTn>
                                        <p:tgtEl>
                                          <p:spTgt spid="58"/>
                                        </p:tgtEl>
                                        <p:attrNameLst>
                                          <p:attrName>style.visibility</p:attrName>
                                        </p:attrNameLst>
                                      </p:cBhvr>
                                      <p:to>
                                        <p:strVal val="visible"/>
                                      </p:to>
                                    </p:set>
                                    <p:anim calcmode="lin" valueType="num">
                                      <p:cBhvr>
                                        <p:cTn id="130" dur="1500" fill="hold"/>
                                        <p:tgtEl>
                                          <p:spTgt spid="58"/>
                                        </p:tgtEl>
                                        <p:attrNameLst>
                                          <p:attrName>drawProgress</p:attrName>
                                        </p:attrNameLst>
                                      </p:cBhvr>
                                      <p:tavLst>
                                        <p:tav tm="0">
                                          <p:val>
                                            <p:fltVal val="0"/>
                                          </p:val>
                                        </p:tav>
                                        <p:tav tm="100000">
                                          <p:val>
                                            <p:fltVal val="1"/>
                                          </p:val>
                                        </p:tav>
                                      </p:tavLst>
                                    </p:anim>
                                  </p:childTnLst>
                                </p:cTn>
                              </p:par>
                              <p:par>
                                <p:cTn id="131" presetID="63" presetClass="entr" presetSubtype="0" fill="hold" nodeType="withEffect">
                                  <p:stCondLst>
                                    <p:cond delay="0"/>
                                  </p:stCondLst>
                                  <p:childTnLst>
                                    <p:set>
                                      <p:cBhvr>
                                        <p:cTn id="132" dur="1" fill="hold">
                                          <p:stCondLst>
                                            <p:cond delay="0"/>
                                          </p:stCondLst>
                                        </p:cTn>
                                        <p:tgtEl>
                                          <p:spTgt spid="59"/>
                                        </p:tgtEl>
                                        <p:attrNameLst>
                                          <p:attrName>style.visibility</p:attrName>
                                        </p:attrNameLst>
                                      </p:cBhvr>
                                      <p:to>
                                        <p:strVal val="visible"/>
                                      </p:to>
                                    </p:set>
                                    <p:anim calcmode="lin" valueType="num">
                                      <p:cBhvr>
                                        <p:cTn id="133" dur="1500" fill="hold"/>
                                        <p:tgtEl>
                                          <p:spTgt spid="59"/>
                                        </p:tgtEl>
                                        <p:attrNameLst>
                                          <p:attrName>drawProgress</p:attrName>
                                        </p:attrNameLst>
                                      </p:cBhvr>
                                      <p:tavLst>
                                        <p:tav tm="0">
                                          <p:val>
                                            <p:fltVal val="0"/>
                                          </p:val>
                                        </p:tav>
                                        <p:tav tm="100000">
                                          <p:val>
                                            <p:fltVal val="1"/>
                                          </p:val>
                                        </p:tav>
                                      </p:tavLst>
                                    </p:anim>
                                  </p:childTnLst>
                                </p:cTn>
                              </p:par>
                              <p:par>
                                <p:cTn id="134" presetID="63" presetClass="entr" presetSubtype="0" fill="hold" nodeType="withEffect">
                                  <p:stCondLst>
                                    <p:cond delay="0"/>
                                  </p:stCondLst>
                                  <p:childTnLst>
                                    <p:set>
                                      <p:cBhvr>
                                        <p:cTn id="135" dur="1" fill="hold">
                                          <p:stCondLst>
                                            <p:cond delay="0"/>
                                          </p:stCondLst>
                                        </p:cTn>
                                        <p:tgtEl>
                                          <p:spTgt spid="60"/>
                                        </p:tgtEl>
                                        <p:attrNameLst>
                                          <p:attrName>style.visibility</p:attrName>
                                        </p:attrNameLst>
                                      </p:cBhvr>
                                      <p:to>
                                        <p:strVal val="visible"/>
                                      </p:to>
                                    </p:set>
                                    <p:anim calcmode="lin" valueType="num">
                                      <p:cBhvr>
                                        <p:cTn id="136" dur="1500" fill="hold"/>
                                        <p:tgtEl>
                                          <p:spTgt spid="60"/>
                                        </p:tgtEl>
                                        <p:attrNameLst>
                                          <p:attrName>drawProgress</p:attrName>
                                        </p:attrNameLst>
                                      </p:cBhvr>
                                      <p:tavLst>
                                        <p:tav tm="0">
                                          <p:val>
                                            <p:fltVal val="0"/>
                                          </p:val>
                                        </p:tav>
                                        <p:tav tm="100000">
                                          <p:val>
                                            <p:fltVal val="1"/>
                                          </p:val>
                                        </p:tav>
                                      </p:tavLst>
                                    </p:anim>
                                  </p:childTnLst>
                                </p:cTn>
                              </p:par>
                              <p:par>
                                <p:cTn id="137" presetID="63" presetClass="entr" presetSubtype="0" fill="hold" nodeType="withEffect">
                                  <p:stCondLst>
                                    <p:cond delay="0"/>
                                  </p:stCondLst>
                                  <p:childTnLst>
                                    <p:set>
                                      <p:cBhvr>
                                        <p:cTn id="138" dur="1" fill="hold">
                                          <p:stCondLst>
                                            <p:cond delay="0"/>
                                          </p:stCondLst>
                                        </p:cTn>
                                        <p:tgtEl>
                                          <p:spTgt spid="61"/>
                                        </p:tgtEl>
                                        <p:attrNameLst>
                                          <p:attrName>style.visibility</p:attrName>
                                        </p:attrNameLst>
                                      </p:cBhvr>
                                      <p:to>
                                        <p:strVal val="visible"/>
                                      </p:to>
                                    </p:set>
                                    <p:anim calcmode="lin" valueType="num">
                                      <p:cBhvr>
                                        <p:cTn id="139" dur="1500" fill="hold"/>
                                        <p:tgtEl>
                                          <p:spTgt spid="61"/>
                                        </p:tgtEl>
                                        <p:attrNameLst>
                                          <p:attrName>drawProgress</p:attrName>
                                        </p:attrNameLst>
                                      </p:cBhvr>
                                      <p:tavLst>
                                        <p:tav tm="0">
                                          <p:val>
                                            <p:fltVal val="0"/>
                                          </p:val>
                                        </p:tav>
                                        <p:tav tm="100000">
                                          <p:val>
                                            <p:fltVal val="1"/>
                                          </p:val>
                                        </p:tav>
                                      </p:tavLst>
                                    </p:anim>
                                  </p:childTnLst>
                                </p:cTn>
                              </p:par>
                              <p:par>
                                <p:cTn id="140" presetID="63" presetClass="entr" presetSubtype="0" fill="hold" nodeType="withEffect">
                                  <p:stCondLst>
                                    <p:cond delay="0"/>
                                  </p:stCondLst>
                                  <p:childTnLst>
                                    <p:set>
                                      <p:cBhvr>
                                        <p:cTn id="141" dur="1" fill="hold">
                                          <p:stCondLst>
                                            <p:cond delay="0"/>
                                          </p:stCondLst>
                                        </p:cTn>
                                        <p:tgtEl>
                                          <p:spTgt spid="62"/>
                                        </p:tgtEl>
                                        <p:attrNameLst>
                                          <p:attrName>style.visibility</p:attrName>
                                        </p:attrNameLst>
                                      </p:cBhvr>
                                      <p:to>
                                        <p:strVal val="visible"/>
                                      </p:to>
                                    </p:set>
                                    <p:anim calcmode="lin" valueType="num">
                                      <p:cBhvr>
                                        <p:cTn id="142" dur="1500" fill="hold"/>
                                        <p:tgtEl>
                                          <p:spTgt spid="62"/>
                                        </p:tgtEl>
                                        <p:attrNameLst>
                                          <p:attrName>drawProgress</p:attrName>
                                        </p:attrNameLst>
                                      </p:cBhvr>
                                      <p:tavLst>
                                        <p:tav tm="0">
                                          <p:val>
                                            <p:fltVal val="0"/>
                                          </p:val>
                                        </p:tav>
                                        <p:tav tm="100000">
                                          <p:val>
                                            <p:fltVal val="1"/>
                                          </p:val>
                                        </p:tav>
                                      </p:tavLst>
                                    </p:anim>
                                  </p:childTnLst>
                                </p:cTn>
                              </p:par>
                              <p:par>
                                <p:cTn id="143" presetID="63" presetClass="entr" presetSubtype="0" fill="hold" nodeType="withEffect">
                                  <p:stCondLst>
                                    <p:cond delay="0"/>
                                  </p:stCondLst>
                                  <p:childTnLst>
                                    <p:set>
                                      <p:cBhvr>
                                        <p:cTn id="144" dur="1" fill="hold">
                                          <p:stCondLst>
                                            <p:cond delay="0"/>
                                          </p:stCondLst>
                                        </p:cTn>
                                        <p:tgtEl>
                                          <p:spTgt spid="63"/>
                                        </p:tgtEl>
                                        <p:attrNameLst>
                                          <p:attrName>style.visibility</p:attrName>
                                        </p:attrNameLst>
                                      </p:cBhvr>
                                      <p:to>
                                        <p:strVal val="visible"/>
                                      </p:to>
                                    </p:set>
                                    <p:anim calcmode="lin" valueType="num">
                                      <p:cBhvr>
                                        <p:cTn id="145" dur="1500" fill="hold"/>
                                        <p:tgtEl>
                                          <p:spTgt spid="63"/>
                                        </p:tgtEl>
                                        <p:attrNameLst>
                                          <p:attrName>drawProgress</p:attrName>
                                        </p:attrNameLst>
                                      </p:cBhvr>
                                      <p:tavLst>
                                        <p:tav tm="0">
                                          <p:val>
                                            <p:fltVal val="0"/>
                                          </p:val>
                                        </p:tav>
                                        <p:tav tm="100000">
                                          <p:val>
                                            <p:fltVal val="1"/>
                                          </p:val>
                                        </p:tav>
                                      </p:tavLst>
                                    </p:anim>
                                  </p:childTnLst>
                                </p:cTn>
                              </p:par>
                              <p:par>
                                <p:cTn id="146" presetID="63" presetClass="entr" presetSubtype="0" fill="hold" nodeType="withEffect">
                                  <p:stCondLst>
                                    <p:cond delay="0"/>
                                  </p:stCondLst>
                                  <p:childTnLst>
                                    <p:set>
                                      <p:cBhvr>
                                        <p:cTn id="147" dur="1" fill="hold">
                                          <p:stCondLst>
                                            <p:cond delay="0"/>
                                          </p:stCondLst>
                                        </p:cTn>
                                        <p:tgtEl>
                                          <p:spTgt spid="64"/>
                                        </p:tgtEl>
                                        <p:attrNameLst>
                                          <p:attrName>style.visibility</p:attrName>
                                        </p:attrNameLst>
                                      </p:cBhvr>
                                      <p:to>
                                        <p:strVal val="visible"/>
                                      </p:to>
                                    </p:set>
                                    <p:anim calcmode="lin" valueType="num">
                                      <p:cBhvr>
                                        <p:cTn id="148" dur="1500" fill="hold"/>
                                        <p:tgtEl>
                                          <p:spTgt spid="64"/>
                                        </p:tgtEl>
                                        <p:attrNameLst>
                                          <p:attrName>drawProgress</p:attrName>
                                        </p:attrNameLst>
                                      </p:cBhvr>
                                      <p:tavLst>
                                        <p:tav tm="0">
                                          <p:val>
                                            <p:fltVal val="0"/>
                                          </p:val>
                                        </p:tav>
                                        <p:tav tm="100000">
                                          <p:val>
                                            <p:fltVal val="1"/>
                                          </p:val>
                                        </p:tav>
                                      </p:tavLst>
                                    </p:anim>
                                  </p:childTnLst>
                                </p:cTn>
                              </p:par>
                              <p:par>
                                <p:cTn id="149" presetID="63" presetClass="entr" presetSubtype="0" fill="hold" nodeType="withEffect">
                                  <p:stCondLst>
                                    <p:cond delay="0"/>
                                  </p:stCondLst>
                                  <p:childTnLst>
                                    <p:set>
                                      <p:cBhvr>
                                        <p:cTn id="150" dur="1" fill="hold">
                                          <p:stCondLst>
                                            <p:cond delay="0"/>
                                          </p:stCondLst>
                                        </p:cTn>
                                        <p:tgtEl>
                                          <p:spTgt spid="66"/>
                                        </p:tgtEl>
                                        <p:attrNameLst>
                                          <p:attrName>style.visibility</p:attrName>
                                        </p:attrNameLst>
                                      </p:cBhvr>
                                      <p:to>
                                        <p:strVal val="visible"/>
                                      </p:to>
                                    </p:set>
                                    <p:anim calcmode="lin" valueType="num">
                                      <p:cBhvr>
                                        <p:cTn id="151" dur="1500" fill="hold"/>
                                        <p:tgtEl>
                                          <p:spTgt spid="66"/>
                                        </p:tgtEl>
                                        <p:attrNameLst>
                                          <p:attrName>drawProgress</p:attrName>
                                        </p:attrNameLst>
                                      </p:cBhvr>
                                      <p:tavLst>
                                        <p:tav tm="0">
                                          <p:val>
                                            <p:fltVal val="0"/>
                                          </p:val>
                                        </p:tav>
                                        <p:tav tm="100000">
                                          <p:val>
                                            <p:fltVal val="1"/>
                                          </p:val>
                                        </p:tav>
                                      </p:tavLst>
                                    </p:anim>
                                  </p:childTnLst>
                                </p:cTn>
                              </p:par>
                              <p:par>
                                <p:cTn id="152" presetID="63" presetClass="entr" presetSubtype="0" fill="hold" nodeType="withEffect">
                                  <p:stCondLst>
                                    <p:cond delay="0"/>
                                  </p:stCondLst>
                                  <p:childTnLst>
                                    <p:set>
                                      <p:cBhvr>
                                        <p:cTn id="153" dur="1" fill="hold">
                                          <p:stCondLst>
                                            <p:cond delay="0"/>
                                          </p:stCondLst>
                                        </p:cTn>
                                        <p:tgtEl>
                                          <p:spTgt spid="67"/>
                                        </p:tgtEl>
                                        <p:attrNameLst>
                                          <p:attrName>style.visibility</p:attrName>
                                        </p:attrNameLst>
                                      </p:cBhvr>
                                      <p:to>
                                        <p:strVal val="visible"/>
                                      </p:to>
                                    </p:set>
                                    <p:anim calcmode="lin" valueType="num">
                                      <p:cBhvr>
                                        <p:cTn id="154" dur="1500" fill="hold"/>
                                        <p:tgtEl>
                                          <p:spTgt spid="67"/>
                                        </p:tgtEl>
                                        <p:attrNameLst>
                                          <p:attrName>drawProgress</p:attrName>
                                        </p:attrNameLst>
                                      </p:cBhvr>
                                      <p:tavLst>
                                        <p:tav tm="0">
                                          <p:val>
                                            <p:fltVal val="0"/>
                                          </p:val>
                                        </p:tav>
                                        <p:tav tm="100000">
                                          <p:val>
                                            <p:fltVal val="1"/>
                                          </p:val>
                                        </p:tav>
                                      </p:tavLst>
                                    </p:anim>
                                  </p:childTnLst>
                                </p:cTn>
                              </p:par>
                              <p:par>
                                <p:cTn id="155" presetID="63" presetClass="entr" presetSubtype="0" fill="hold" nodeType="withEffect">
                                  <p:stCondLst>
                                    <p:cond delay="0"/>
                                  </p:stCondLst>
                                  <p:childTnLst>
                                    <p:set>
                                      <p:cBhvr>
                                        <p:cTn id="156" dur="1" fill="hold">
                                          <p:stCondLst>
                                            <p:cond delay="0"/>
                                          </p:stCondLst>
                                        </p:cTn>
                                        <p:tgtEl>
                                          <p:spTgt spid="68"/>
                                        </p:tgtEl>
                                        <p:attrNameLst>
                                          <p:attrName>style.visibility</p:attrName>
                                        </p:attrNameLst>
                                      </p:cBhvr>
                                      <p:to>
                                        <p:strVal val="visible"/>
                                      </p:to>
                                    </p:set>
                                    <p:anim calcmode="lin" valueType="num">
                                      <p:cBhvr>
                                        <p:cTn id="157" dur="1500" fill="hold"/>
                                        <p:tgtEl>
                                          <p:spTgt spid="68"/>
                                        </p:tgtEl>
                                        <p:attrNameLst>
                                          <p:attrName>drawProgress</p:attrName>
                                        </p:attrNameLst>
                                      </p:cBhvr>
                                      <p:tavLst>
                                        <p:tav tm="0">
                                          <p:val>
                                            <p:fltVal val="0"/>
                                          </p:val>
                                        </p:tav>
                                        <p:tav tm="100000">
                                          <p:val>
                                            <p:fltVal val="1"/>
                                          </p:val>
                                        </p:tav>
                                      </p:tavLst>
                                    </p:anim>
                                  </p:childTnLst>
                                </p:cTn>
                              </p:par>
                              <p:par>
                                <p:cTn id="158" presetID="63" presetClass="entr" presetSubtype="0" fill="hold" nodeType="withEffect">
                                  <p:stCondLst>
                                    <p:cond delay="0"/>
                                  </p:stCondLst>
                                  <p:childTnLst>
                                    <p:set>
                                      <p:cBhvr>
                                        <p:cTn id="159" dur="1" fill="hold">
                                          <p:stCondLst>
                                            <p:cond delay="0"/>
                                          </p:stCondLst>
                                        </p:cTn>
                                        <p:tgtEl>
                                          <p:spTgt spid="69"/>
                                        </p:tgtEl>
                                        <p:attrNameLst>
                                          <p:attrName>style.visibility</p:attrName>
                                        </p:attrNameLst>
                                      </p:cBhvr>
                                      <p:to>
                                        <p:strVal val="visible"/>
                                      </p:to>
                                    </p:set>
                                    <p:anim calcmode="lin" valueType="num">
                                      <p:cBhvr>
                                        <p:cTn id="160" dur="1500" fill="hold"/>
                                        <p:tgtEl>
                                          <p:spTgt spid="69"/>
                                        </p:tgtEl>
                                        <p:attrNameLst>
                                          <p:attrName>drawProgress</p:attrName>
                                        </p:attrNameLst>
                                      </p:cBhvr>
                                      <p:tavLst>
                                        <p:tav tm="0">
                                          <p:val>
                                            <p:fltVal val="0"/>
                                          </p:val>
                                        </p:tav>
                                        <p:tav tm="100000">
                                          <p:val>
                                            <p:fltVal val="1"/>
                                          </p:val>
                                        </p:tav>
                                      </p:tavLst>
                                    </p:anim>
                                  </p:childTnLst>
                                </p:cTn>
                              </p:par>
                              <p:par>
                                <p:cTn id="161" presetID="63" presetClass="entr" presetSubtype="0" fill="hold" nodeType="withEffect">
                                  <p:stCondLst>
                                    <p:cond delay="0"/>
                                  </p:stCondLst>
                                  <p:childTnLst>
                                    <p:set>
                                      <p:cBhvr>
                                        <p:cTn id="162" dur="1" fill="hold">
                                          <p:stCondLst>
                                            <p:cond delay="0"/>
                                          </p:stCondLst>
                                        </p:cTn>
                                        <p:tgtEl>
                                          <p:spTgt spid="74"/>
                                        </p:tgtEl>
                                        <p:attrNameLst>
                                          <p:attrName>style.visibility</p:attrName>
                                        </p:attrNameLst>
                                      </p:cBhvr>
                                      <p:to>
                                        <p:strVal val="visible"/>
                                      </p:to>
                                    </p:set>
                                    <p:anim calcmode="lin" valueType="num">
                                      <p:cBhvr>
                                        <p:cTn id="163" dur="1500" fill="hold"/>
                                        <p:tgtEl>
                                          <p:spTgt spid="74"/>
                                        </p:tgtEl>
                                        <p:attrNameLst>
                                          <p:attrName>drawProgress</p:attrName>
                                        </p:attrNameLst>
                                      </p:cBhvr>
                                      <p:tavLst>
                                        <p:tav tm="0">
                                          <p:val>
                                            <p:fltVal val="0"/>
                                          </p:val>
                                        </p:tav>
                                        <p:tav tm="100000">
                                          <p:val>
                                            <p:fltVal val="1"/>
                                          </p:val>
                                        </p:tav>
                                      </p:tavLst>
                                    </p:anim>
                                  </p:childTnLst>
                                </p:cTn>
                              </p:par>
                              <p:par>
                                <p:cTn id="164" presetID="63" presetClass="entr" presetSubtype="0" fill="hold" nodeType="withEffect">
                                  <p:stCondLst>
                                    <p:cond delay="0"/>
                                  </p:stCondLst>
                                  <p:childTnLst>
                                    <p:set>
                                      <p:cBhvr>
                                        <p:cTn id="165" dur="1" fill="hold">
                                          <p:stCondLst>
                                            <p:cond delay="0"/>
                                          </p:stCondLst>
                                        </p:cTn>
                                        <p:tgtEl>
                                          <p:spTgt spid="109"/>
                                        </p:tgtEl>
                                        <p:attrNameLst>
                                          <p:attrName>style.visibility</p:attrName>
                                        </p:attrNameLst>
                                      </p:cBhvr>
                                      <p:to>
                                        <p:strVal val="visible"/>
                                      </p:to>
                                    </p:set>
                                    <p:anim calcmode="lin" valueType="num">
                                      <p:cBhvr>
                                        <p:cTn id="166" dur="1500" fill="hold"/>
                                        <p:tgtEl>
                                          <p:spTgt spid="109"/>
                                        </p:tgtEl>
                                        <p:attrNameLst>
                                          <p:attrName>drawProgress</p:attrName>
                                        </p:attrNameLst>
                                      </p:cBhvr>
                                      <p:tavLst>
                                        <p:tav tm="0">
                                          <p:val>
                                            <p:fltVal val="0"/>
                                          </p:val>
                                        </p:tav>
                                        <p:tav tm="100000">
                                          <p:val>
                                            <p:fltVal val="1"/>
                                          </p:val>
                                        </p:tav>
                                      </p:tavLst>
                                    </p:anim>
                                  </p:childTnLst>
                                </p:cTn>
                              </p:par>
                              <p:par>
                                <p:cTn id="167" presetID="63" presetClass="entr" presetSubtype="0" fill="hold" nodeType="withEffect">
                                  <p:stCondLst>
                                    <p:cond delay="0"/>
                                  </p:stCondLst>
                                  <p:childTnLst>
                                    <p:set>
                                      <p:cBhvr>
                                        <p:cTn id="168" dur="1" fill="hold">
                                          <p:stCondLst>
                                            <p:cond delay="0"/>
                                          </p:stCondLst>
                                        </p:cTn>
                                        <p:tgtEl>
                                          <p:spTgt spid="140"/>
                                        </p:tgtEl>
                                        <p:attrNameLst>
                                          <p:attrName>style.visibility</p:attrName>
                                        </p:attrNameLst>
                                      </p:cBhvr>
                                      <p:to>
                                        <p:strVal val="visible"/>
                                      </p:to>
                                    </p:set>
                                    <p:anim calcmode="lin" valueType="num">
                                      <p:cBhvr>
                                        <p:cTn id="169" dur="1500" fill="hold"/>
                                        <p:tgtEl>
                                          <p:spTgt spid="140"/>
                                        </p:tgtEl>
                                        <p:attrNameLst>
                                          <p:attrName>drawProgress</p:attrName>
                                        </p:attrNameLst>
                                      </p:cBhvr>
                                      <p:tavLst>
                                        <p:tav tm="0">
                                          <p:val>
                                            <p:fltVal val="0"/>
                                          </p:val>
                                        </p:tav>
                                        <p:tav tm="100000">
                                          <p:val>
                                            <p:fltVal val="1"/>
                                          </p:val>
                                        </p:tav>
                                      </p:tavLst>
                                    </p:anim>
                                  </p:childTnLst>
                                </p:cTn>
                              </p:par>
                              <p:par>
                                <p:cTn id="170" presetID="63" presetClass="entr" presetSubtype="0" fill="hold" nodeType="withEffect">
                                  <p:stCondLst>
                                    <p:cond delay="0"/>
                                  </p:stCondLst>
                                  <p:childTnLst>
                                    <p:set>
                                      <p:cBhvr>
                                        <p:cTn id="171" dur="1" fill="hold">
                                          <p:stCondLst>
                                            <p:cond delay="0"/>
                                          </p:stCondLst>
                                        </p:cTn>
                                        <p:tgtEl>
                                          <p:spTgt spid="141"/>
                                        </p:tgtEl>
                                        <p:attrNameLst>
                                          <p:attrName>style.visibility</p:attrName>
                                        </p:attrNameLst>
                                      </p:cBhvr>
                                      <p:to>
                                        <p:strVal val="visible"/>
                                      </p:to>
                                    </p:set>
                                    <p:anim calcmode="lin" valueType="num">
                                      <p:cBhvr>
                                        <p:cTn id="172" dur="1500" fill="hold"/>
                                        <p:tgtEl>
                                          <p:spTgt spid="141"/>
                                        </p:tgtEl>
                                        <p:attrNameLst>
                                          <p:attrName>drawProgress</p:attrName>
                                        </p:attrNameLst>
                                      </p:cBhvr>
                                      <p:tavLst>
                                        <p:tav tm="0">
                                          <p:val>
                                            <p:fltVal val="0"/>
                                          </p:val>
                                        </p:tav>
                                        <p:tav tm="100000">
                                          <p:val>
                                            <p:fltVal val="1"/>
                                          </p:val>
                                        </p:tav>
                                      </p:tavLst>
                                    </p:anim>
                                  </p:childTnLst>
                                </p:cTn>
                              </p:par>
                              <p:par>
                                <p:cTn id="173" presetID="63" presetClass="entr" presetSubtype="0" fill="hold" nodeType="withEffect">
                                  <p:stCondLst>
                                    <p:cond delay="0"/>
                                  </p:stCondLst>
                                  <p:childTnLst>
                                    <p:set>
                                      <p:cBhvr>
                                        <p:cTn id="174" dur="1" fill="hold">
                                          <p:stCondLst>
                                            <p:cond delay="0"/>
                                          </p:stCondLst>
                                        </p:cTn>
                                        <p:tgtEl>
                                          <p:spTgt spid="142"/>
                                        </p:tgtEl>
                                        <p:attrNameLst>
                                          <p:attrName>style.visibility</p:attrName>
                                        </p:attrNameLst>
                                      </p:cBhvr>
                                      <p:to>
                                        <p:strVal val="visible"/>
                                      </p:to>
                                    </p:set>
                                    <p:anim calcmode="lin" valueType="num">
                                      <p:cBhvr>
                                        <p:cTn id="175" dur="1500" fill="hold"/>
                                        <p:tgtEl>
                                          <p:spTgt spid="142"/>
                                        </p:tgtEl>
                                        <p:attrNameLst>
                                          <p:attrName>drawProgress</p:attrName>
                                        </p:attrNameLst>
                                      </p:cBhvr>
                                      <p:tavLst>
                                        <p:tav tm="0">
                                          <p:val>
                                            <p:fltVal val="0"/>
                                          </p:val>
                                        </p:tav>
                                        <p:tav tm="100000">
                                          <p:val>
                                            <p:fltVal val="1"/>
                                          </p:val>
                                        </p:tav>
                                      </p:tavLst>
                                    </p:anim>
                                  </p:childTnLst>
                                </p:cTn>
                              </p:par>
                              <p:par>
                                <p:cTn id="176" presetID="63" presetClass="entr" presetSubtype="0" fill="hold" nodeType="withEffect">
                                  <p:stCondLst>
                                    <p:cond delay="0"/>
                                  </p:stCondLst>
                                  <p:childTnLst>
                                    <p:set>
                                      <p:cBhvr>
                                        <p:cTn id="177" dur="1" fill="hold">
                                          <p:stCondLst>
                                            <p:cond delay="0"/>
                                          </p:stCondLst>
                                        </p:cTn>
                                        <p:tgtEl>
                                          <p:spTgt spid="143"/>
                                        </p:tgtEl>
                                        <p:attrNameLst>
                                          <p:attrName>style.visibility</p:attrName>
                                        </p:attrNameLst>
                                      </p:cBhvr>
                                      <p:to>
                                        <p:strVal val="visible"/>
                                      </p:to>
                                    </p:set>
                                    <p:anim calcmode="lin" valueType="num">
                                      <p:cBhvr>
                                        <p:cTn id="178" dur="1500" fill="hold"/>
                                        <p:tgtEl>
                                          <p:spTgt spid="143"/>
                                        </p:tgtEl>
                                        <p:attrNameLst>
                                          <p:attrName>drawProgress</p:attrName>
                                        </p:attrNameLst>
                                      </p:cBhvr>
                                      <p:tavLst>
                                        <p:tav tm="0">
                                          <p:val>
                                            <p:fltVal val="0"/>
                                          </p:val>
                                        </p:tav>
                                        <p:tav tm="100000">
                                          <p:val>
                                            <p:fltVal val="1"/>
                                          </p:val>
                                        </p:tav>
                                      </p:tavLst>
                                    </p:anim>
                                  </p:childTnLst>
                                </p:cTn>
                              </p:par>
                              <p:par>
                                <p:cTn id="179" presetID="63" presetClass="entr" presetSubtype="0" fill="hold" nodeType="withEffect">
                                  <p:stCondLst>
                                    <p:cond delay="0"/>
                                  </p:stCondLst>
                                  <p:childTnLst>
                                    <p:set>
                                      <p:cBhvr>
                                        <p:cTn id="180" dur="1" fill="hold">
                                          <p:stCondLst>
                                            <p:cond delay="0"/>
                                          </p:stCondLst>
                                        </p:cTn>
                                        <p:tgtEl>
                                          <p:spTgt spid="144"/>
                                        </p:tgtEl>
                                        <p:attrNameLst>
                                          <p:attrName>style.visibility</p:attrName>
                                        </p:attrNameLst>
                                      </p:cBhvr>
                                      <p:to>
                                        <p:strVal val="visible"/>
                                      </p:to>
                                    </p:set>
                                    <p:anim calcmode="lin" valueType="num">
                                      <p:cBhvr>
                                        <p:cTn id="181" dur="1500" fill="hold"/>
                                        <p:tgtEl>
                                          <p:spTgt spid="144"/>
                                        </p:tgtEl>
                                        <p:attrNameLst>
                                          <p:attrName>drawProgress</p:attrName>
                                        </p:attrNameLst>
                                      </p:cBhvr>
                                      <p:tavLst>
                                        <p:tav tm="0">
                                          <p:val>
                                            <p:fltVal val="0"/>
                                          </p:val>
                                        </p:tav>
                                        <p:tav tm="100000">
                                          <p:val>
                                            <p:fltVal val="1"/>
                                          </p:val>
                                        </p:tav>
                                      </p:tavLst>
                                    </p:anim>
                                  </p:childTnLst>
                                </p:cTn>
                              </p:par>
                              <p:par>
                                <p:cTn id="182" presetID="63" presetClass="entr" presetSubtype="0" fill="hold" nodeType="withEffect">
                                  <p:stCondLst>
                                    <p:cond delay="0"/>
                                  </p:stCondLst>
                                  <p:childTnLst>
                                    <p:set>
                                      <p:cBhvr>
                                        <p:cTn id="183" dur="1" fill="hold">
                                          <p:stCondLst>
                                            <p:cond delay="0"/>
                                          </p:stCondLst>
                                        </p:cTn>
                                        <p:tgtEl>
                                          <p:spTgt spid="145"/>
                                        </p:tgtEl>
                                        <p:attrNameLst>
                                          <p:attrName>style.visibility</p:attrName>
                                        </p:attrNameLst>
                                      </p:cBhvr>
                                      <p:to>
                                        <p:strVal val="visible"/>
                                      </p:to>
                                    </p:set>
                                    <p:anim calcmode="lin" valueType="num">
                                      <p:cBhvr>
                                        <p:cTn id="184" dur="1500" fill="hold"/>
                                        <p:tgtEl>
                                          <p:spTgt spid="145"/>
                                        </p:tgtEl>
                                        <p:attrNameLst>
                                          <p:attrName>drawProgress</p:attrName>
                                        </p:attrNameLst>
                                      </p:cBhvr>
                                      <p:tavLst>
                                        <p:tav tm="0">
                                          <p:val>
                                            <p:fltVal val="0"/>
                                          </p:val>
                                        </p:tav>
                                        <p:tav tm="100000">
                                          <p:val>
                                            <p:fltVal val="1"/>
                                          </p:val>
                                        </p:tav>
                                      </p:tavLst>
                                    </p:anim>
                                  </p:childTnLst>
                                </p:cTn>
                              </p:par>
                              <p:par>
                                <p:cTn id="185" presetID="63" presetClass="entr" presetSubtype="0" fill="hold" nodeType="withEffect">
                                  <p:stCondLst>
                                    <p:cond delay="0"/>
                                  </p:stCondLst>
                                  <p:childTnLst>
                                    <p:set>
                                      <p:cBhvr>
                                        <p:cTn id="186" dur="1" fill="hold">
                                          <p:stCondLst>
                                            <p:cond delay="0"/>
                                          </p:stCondLst>
                                        </p:cTn>
                                        <p:tgtEl>
                                          <p:spTgt spid="146"/>
                                        </p:tgtEl>
                                        <p:attrNameLst>
                                          <p:attrName>style.visibility</p:attrName>
                                        </p:attrNameLst>
                                      </p:cBhvr>
                                      <p:to>
                                        <p:strVal val="visible"/>
                                      </p:to>
                                    </p:set>
                                    <p:anim calcmode="lin" valueType="num">
                                      <p:cBhvr>
                                        <p:cTn id="187" dur="1500" fill="hold"/>
                                        <p:tgtEl>
                                          <p:spTgt spid="146"/>
                                        </p:tgtEl>
                                        <p:attrNameLst>
                                          <p:attrName>drawProgress</p:attrName>
                                        </p:attrNameLst>
                                      </p:cBhvr>
                                      <p:tavLst>
                                        <p:tav tm="0">
                                          <p:val>
                                            <p:fltVal val="0"/>
                                          </p:val>
                                        </p:tav>
                                        <p:tav tm="100000">
                                          <p:val>
                                            <p:fltVal val="1"/>
                                          </p:val>
                                        </p:tav>
                                      </p:tavLst>
                                    </p:anim>
                                  </p:childTnLst>
                                </p:cTn>
                              </p:par>
                              <p:par>
                                <p:cTn id="188" presetID="63" presetClass="entr" presetSubtype="0" fill="hold" nodeType="withEffect">
                                  <p:stCondLst>
                                    <p:cond delay="0"/>
                                  </p:stCondLst>
                                  <p:childTnLst>
                                    <p:set>
                                      <p:cBhvr>
                                        <p:cTn id="189" dur="1" fill="hold">
                                          <p:stCondLst>
                                            <p:cond delay="0"/>
                                          </p:stCondLst>
                                        </p:cTn>
                                        <p:tgtEl>
                                          <p:spTgt spid="147"/>
                                        </p:tgtEl>
                                        <p:attrNameLst>
                                          <p:attrName>style.visibility</p:attrName>
                                        </p:attrNameLst>
                                      </p:cBhvr>
                                      <p:to>
                                        <p:strVal val="visible"/>
                                      </p:to>
                                    </p:set>
                                    <p:anim calcmode="lin" valueType="num">
                                      <p:cBhvr>
                                        <p:cTn id="190" dur="1500" fill="hold"/>
                                        <p:tgtEl>
                                          <p:spTgt spid="147"/>
                                        </p:tgtEl>
                                        <p:attrNameLst>
                                          <p:attrName>drawProgress</p:attrName>
                                        </p:attrNameLst>
                                      </p:cBhvr>
                                      <p:tavLst>
                                        <p:tav tm="0">
                                          <p:val>
                                            <p:fltVal val="0"/>
                                          </p:val>
                                        </p:tav>
                                        <p:tav tm="100000">
                                          <p:val>
                                            <p:fltVal val="1"/>
                                          </p:val>
                                        </p:tav>
                                      </p:tavLst>
                                    </p:anim>
                                  </p:childTnLst>
                                </p:cTn>
                              </p:par>
                              <p:par>
                                <p:cTn id="191" presetID="63" presetClass="entr" presetSubtype="0" fill="hold" nodeType="withEffect">
                                  <p:stCondLst>
                                    <p:cond delay="0"/>
                                  </p:stCondLst>
                                  <p:childTnLst>
                                    <p:set>
                                      <p:cBhvr>
                                        <p:cTn id="192" dur="1" fill="hold">
                                          <p:stCondLst>
                                            <p:cond delay="0"/>
                                          </p:stCondLst>
                                        </p:cTn>
                                        <p:tgtEl>
                                          <p:spTgt spid="148"/>
                                        </p:tgtEl>
                                        <p:attrNameLst>
                                          <p:attrName>style.visibility</p:attrName>
                                        </p:attrNameLst>
                                      </p:cBhvr>
                                      <p:to>
                                        <p:strVal val="visible"/>
                                      </p:to>
                                    </p:set>
                                    <p:anim calcmode="lin" valueType="num">
                                      <p:cBhvr>
                                        <p:cTn id="193" dur="1500" fill="hold"/>
                                        <p:tgtEl>
                                          <p:spTgt spid="148"/>
                                        </p:tgtEl>
                                        <p:attrNameLst>
                                          <p:attrName>drawProgress</p:attrName>
                                        </p:attrNameLst>
                                      </p:cBhvr>
                                      <p:tavLst>
                                        <p:tav tm="0">
                                          <p:val>
                                            <p:fltVal val="0"/>
                                          </p:val>
                                        </p:tav>
                                        <p:tav tm="100000">
                                          <p:val>
                                            <p:fltVal val="1"/>
                                          </p:val>
                                        </p:tav>
                                      </p:tavLst>
                                    </p:anim>
                                  </p:childTnLst>
                                </p:cTn>
                              </p:par>
                              <p:par>
                                <p:cTn id="194" presetID="63" presetClass="entr" presetSubtype="0" fill="hold" nodeType="withEffect">
                                  <p:stCondLst>
                                    <p:cond delay="0"/>
                                  </p:stCondLst>
                                  <p:childTnLst>
                                    <p:set>
                                      <p:cBhvr>
                                        <p:cTn id="195" dur="1" fill="hold">
                                          <p:stCondLst>
                                            <p:cond delay="0"/>
                                          </p:stCondLst>
                                        </p:cTn>
                                        <p:tgtEl>
                                          <p:spTgt spid="153"/>
                                        </p:tgtEl>
                                        <p:attrNameLst>
                                          <p:attrName>style.visibility</p:attrName>
                                        </p:attrNameLst>
                                      </p:cBhvr>
                                      <p:to>
                                        <p:strVal val="visible"/>
                                      </p:to>
                                    </p:set>
                                    <p:anim calcmode="lin" valueType="num">
                                      <p:cBhvr>
                                        <p:cTn id="196" dur="1500" fill="hold"/>
                                        <p:tgtEl>
                                          <p:spTgt spid="153"/>
                                        </p:tgtEl>
                                        <p:attrNameLst>
                                          <p:attrName>drawProgress</p:attrName>
                                        </p:attrNameLst>
                                      </p:cBhvr>
                                      <p:tavLst>
                                        <p:tav tm="0">
                                          <p:val>
                                            <p:fltVal val="0"/>
                                          </p:val>
                                        </p:tav>
                                        <p:tav tm="100000">
                                          <p:val>
                                            <p:fltVal val="1"/>
                                          </p:val>
                                        </p:tav>
                                      </p:tavLst>
                                    </p:anim>
                                  </p:childTnLst>
                                </p:cTn>
                              </p:par>
                              <p:par>
                                <p:cTn id="197" presetID="63" presetClass="entr" presetSubtype="0" fill="hold" nodeType="withEffect">
                                  <p:stCondLst>
                                    <p:cond delay="0"/>
                                  </p:stCondLst>
                                  <p:childTnLst>
                                    <p:set>
                                      <p:cBhvr>
                                        <p:cTn id="198" dur="1" fill="hold">
                                          <p:stCondLst>
                                            <p:cond delay="0"/>
                                          </p:stCondLst>
                                        </p:cTn>
                                        <p:tgtEl>
                                          <p:spTgt spid="162"/>
                                        </p:tgtEl>
                                        <p:attrNameLst>
                                          <p:attrName>style.visibility</p:attrName>
                                        </p:attrNameLst>
                                      </p:cBhvr>
                                      <p:to>
                                        <p:strVal val="visible"/>
                                      </p:to>
                                    </p:set>
                                    <p:anim calcmode="lin" valueType="num">
                                      <p:cBhvr>
                                        <p:cTn id="199" dur="1500" fill="hold"/>
                                        <p:tgtEl>
                                          <p:spTgt spid="162"/>
                                        </p:tgtEl>
                                        <p:attrNameLst>
                                          <p:attrName>drawProgress</p:attrName>
                                        </p:attrNameLst>
                                      </p:cBhvr>
                                      <p:tavLst>
                                        <p:tav tm="0">
                                          <p:val>
                                            <p:fltVal val="0"/>
                                          </p:val>
                                        </p:tav>
                                        <p:tav tm="100000">
                                          <p:val>
                                            <p:fltVal val="1"/>
                                          </p:val>
                                        </p:tav>
                                      </p:tavLst>
                                    </p:anim>
                                  </p:childTnLst>
                                </p:cTn>
                              </p:par>
                              <p:par>
                                <p:cTn id="200" presetID="63" presetClass="entr" presetSubtype="0" fill="hold" nodeType="withEffect">
                                  <p:stCondLst>
                                    <p:cond delay="0"/>
                                  </p:stCondLst>
                                  <p:childTnLst>
                                    <p:set>
                                      <p:cBhvr>
                                        <p:cTn id="201" dur="1" fill="hold">
                                          <p:stCondLst>
                                            <p:cond delay="0"/>
                                          </p:stCondLst>
                                        </p:cTn>
                                        <p:tgtEl>
                                          <p:spTgt spid="163"/>
                                        </p:tgtEl>
                                        <p:attrNameLst>
                                          <p:attrName>style.visibility</p:attrName>
                                        </p:attrNameLst>
                                      </p:cBhvr>
                                      <p:to>
                                        <p:strVal val="visible"/>
                                      </p:to>
                                    </p:set>
                                    <p:anim calcmode="lin" valueType="num">
                                      <p:cBhvr>
                                        <p:cTn id="202" dur="1500" fill="hold"/>
                                        <p:tgtEl>
                                          <p:spTgt spid="163"/>
                                        </p:tgtEl>
                                        <p:attrNameLst>
                                          <p:attrName>drawProgress</p:attrName>
                                        </p:attrNameLst>
                                      </p:cBhvr>
                                      <p:tavLst>
                                        <p:tav tm="0">
                                          <p:val>
                                            <p:fltVal val="0"/>
                                          </p:val>
                                        </p:tav>
                                        <p:tav tm="100000">
                                          <p:val>
                                            <p:fltVal val="1"/>
                                          </p:val>
                                        </p:tav>
                                      </p:tavLst>
                                    </p:anim>
                                  </p:childTnLst>
                                </p:cTn>
                              </p:par>
                              <p:par>
                                <p:cTn id="203" presetID="63" presetClass="entr" presetSubtype="0" fill="hold" nodeType="withEffect">
                                  <p:stCondLst>
                                    <p:cond delay="0"/>
                                  </p:stCondLst>
                                  <p:childTnLst>
                                    <p:set>
                                      <p:cBhvr>
                                        <p:cTn id="204" dur="1" fill="hold">
                                          <p:stCondLst>
                                            <p:cond delay="0"/>
                                          </p:stCondLst>
                                        </p:cTn>
                                        <p:tgtEl>
                                          <p:spTgt spid="164"/>
                                        </p:tgtEl>
                                        <p:attrNameLst>
                                          <p:attrName>style.visibility</p:attrName>
                                        </p:attrNameLst>
                                      </p:cBhvr>
                                      <p:to>
                                        <p:strVal val="visible"/>
                                      </p:to>
                                    </p:set>
                                    <p:anim calcmode="lin" valueType="num">
                                      <p:cBhvr>
                                        <p:cTn id="205" dur="1500" fill="hold"/>
                                        <p:tgtEl>
                                          <p:spTgt spid="164"/>
                                        </p:tgtEl>
                                        <p:attrNameLst>
                                          <p:attrName>drawProgress</p:attrName>
                                        </p:attrNameLst>
                                      </p:cBhvr>
                                      <p:tavLst>
                                        <p:tav tm="0">
                                          <p:val>
                                            <p:fltVal val="0"/>
                                          </p:val>
                                        </p:tav>
                                        <p:tav tm="100000">
                                          <p:val>
                                            <p:fltVal val="1"/>
                                          </p:val>
                                        </p:tav>
                                      </p:tavLst>
                                    </p:anim>
                                  </p:childTnLst>
                                </p:cTn>
                              </p:par>
                              <p:par>
                                <p:cTn id="206" presetID="63" presetClass="entr" presetSubtype="0" fill="hold" nodeType="withEffect">
                                  <p:stCondLst>
                                    <p:cond delay="0"/>
                                  </p:stCondLst>
                                  <p:childTnLst>
                                    <p:set>
                                      <p:cBhvr>
                                        <p:cTn id="207" dur="1" fill="hold">
                                          <p:stCondLst>
                                            <p:cond delay="0"/>
                                          </p:stCondLst>
                                        </p:cTn>
                                        <p:tgtEl>
                                          <p:spTgt spid="165"/>
                                        </p:tgtEl>
                                        <p:attrNameLst>
                                          <p:attrName>style.visibility</p:attrName>
                                        </p:attrNameLst>
                                      </p:cBhvr>
                                      <p:to>
                                        <p:strVal val="visible"/>
                                      </p:to>
                                    </p:set>
                                    <p:anim calcmode="lin" valueType="num">
                                      <p:cBhvr>
                                        <p:cTn id="208" dur="1500" fill="hold"/>
                                        <p:tgtEl>
                                          <p:spTgt spid="165"/>
                                        </p:tgtEl>
                                        <p:attrNameLst>
                                          <p:attrName>drawProgress</p:attrName>
                                        </p:attrNameLst>
                                      </p:cBhvr>
                                      <p:tavLst>
                                        <p:tav tm="0">
                                          <p:val>
                                            <p:fltVal val="0"/>
                                          </p:val>
                                        </p:tav>
                                        <p:tav tm="100000">
                                          <p:val>
                                            <p:fltVal val="1"/>
                                          </p:val>
                                        </p:tav>
                                      </p:tavLst>
                                    </p:anim>
                                  </p:childTnLst>
                                </p:cTn>
                              </p:par>
                              <p:par>
                                <p:cTn id="209" presetID="63" presetClass="entr" presetSubtype="0" fill="hold" nodeType="withEffect">
                                  <p:stCondLst>
                                    <p:cond delay="0"/>
                                  </p:stCondLst>
                                  <p:childTnLst>
                                    <p:set>
                                      <p:cBhvr>
                                        <p:cTn id="210" dur="1" fill="hold">
                                          <p:stCondLst>
                                            <p:cond delay="0"/>
                                          </p:stCondLst>
                                        </p:cTn>
                                        <p:tgtEl>
                                          <p:spTgt spid="166"/>
                                        </p:tgtEl>
                                        <p:attrNameLst>
                                          <p:attrName>style.visibility</p:attrName>
                                        </p:attrNameLst>
                                      </p:cBhvr>
                                      <p:to>
                                        <p:strVal val="visible"/>
                                      </p:to>
                                    </p:set>
                                    <p:anim calcmode="lin" valueType="num">
                                      <p:cBhvr>
                                        <p:cTn id="211" dur="1500" fill="hold"/>
                                        <p:tgtEl>
                                          <p:spTgt spid="166"/>
                                        </p:tgtEl>
                                        <p:attrNameLst>
                                          <p:attrName>drawProgress</p:attrName>
                                        </p:attrNameLst>
                                      </p:cBhvr>
                                      <p:tavLst>
                                        <p:tav tm="0">
                                          <p:val>
                                            <p:fltVal val="0"/>
                                          </p:val>
                                        </p:tav>
                                        <p:tav tm="100000">
                                          <p:val>
                                            <p:fltVal val="1"/>
                                          </p:val>
                                        </p:tav>
                                      </p:tavLst>
                                    </p:anim>
                                  </p:childTnLst>
                                </p:cTn>
                              </p:par>
                              <p:par>
                                <p:cTn id="212" presetID="63" presetClass="entr" presetSubtype="0" fill="hold" nodeType="withEffect">
                                  <p:stCondLst>
                                    <p:cond delay="0"/>
                                  </p:stCondLst>
                                  <p:childTnLst>
                                    <p:set>
                                      <p:cBhvr>
                                        <p:cTn id="213" dur="1" fill="hold">
                                          <p:stCondLst>
                                            <p:cond delay="0"/>
                                          </p:stCondLst>
                                        </p:cTn>
                                        <p:tgtEl>
                                          <p:spTgt spid="167"/>
                                        </p:tgtEl>
                                        <p:attrNameLst>
                                          <p:attrName>style.visibility</p:attrName>
                                        </p:attrNameLst>
                                      </p:cBhvr>
                                      <p:to>
                                        <p:strVal val="visible"/>
                                      </p:to>
                                    </p:set>
                                    <p:anim calcmode="lin" valueType="num">
                                      <p:cBhvr>
                                        <p:cTn id="214" dur="1500" fill="hold"/>
                                        <p:tgtEl>
                                          <p:spTgt spid="167"/>
                                        </p:tgtEl>
                                        <p:attrNameLst>
                                          <p:attrName>drawProgress</p:attrName>
                                        </p:attrNameLst>
                                      </p:cBhvr>
                                      <p:tavLst>
                                        <p:tav tm="0">
                                          <p:val>
                                            <p:fltVal val="0"/>
                                          </p:val>
                                        </p:tav>
                                        <p:tav tm="100000">
                                          <p:val>
                                            <p:fltVal val="1"/>
                                          </p:val>
                                        </p:tav>
                                      </p:tavLst>
                                    </p:anim>
                                  </p:childTnLst>
                                </p:cTn>
                              </p:par>
                              <p:par>
                                <p:cTn id="215" presetID="63" presetClass="entr" presetSubtype="0" fill="hold" nodeType="withEffect">
                                  <p:stCondLst>
                                    <p:cond delay="0"/>
                                  </p:stCondLst>
                                  <p:childTnLst>
                                    <p:set>
                                      <p:cBhvr>
                                        <p:cTn id="216" dur="1" fill="hold">
                                          <p:stCondLst>
                                            <p:cond delay="0"/>
                                          </p:stCondLst>
                                        </p:cTn>
                                        <p:tgtEl>
                                          <p:spTgt spid="168"/>
                                        </p:tgtEl>
                                        <p:attrNameLst>
                                          <p:attrName>style.visibility</p:attrName>
                                        </p:attrNameLst>
                                      </p:cBhvr>
                                      <p:to>
                                        <p:strVal val="visible"/>
                                      </p:to>
                                    </p:set>
                                    <p:anim calcmode="lin" valueType="num">
                                      <p:cBhvr>
                                        <p:cTn id="217" dur="1500" fill="hold"/>
                                        <p:tgtEl>
                                          <p:spTgt spid="168"/>
                                        </p:tgtEl>
                                        <p:attrNameLst>
                                          <p:attrName>drawProgress</p:attrName>
                                        </p:attrNameLst>
                                      </p:cBhvr>
                                      <p:tavLst>
                                        <p:tav tm="0">
                                          <p:val>
                                            <p:fltVal val="0"/>
                                          </p:val>
                                        </p:tav>
                                        <p:tav tm="100000">
                                          <p:val>
                                            <p:fltVal val="1"/>
                                          </p:val>
                                        </p:tav>
                                      </p:tavLst>
                                    </p:anim>
                                  </p:childTnLst>
                                </p:cTn>
                              </p:par>
                              <p:par>
                                <p:cTn id="218" presetID="63" presetClass="entr" presetSubtype="0" fill="hold" nodeType="withEffect">
                                  <p:stCondLst>
                                    <p:cond delay="0"/>
                                  </p:stCondLst>
                                  <p:childTnLst>
                                    <p:set>
                                      <p:cBhvr>
                                        <p:cTn id="219" dur="1" fill="hold">
                                          <p:stCondLst>
                                            <p:cond delay="0"/>
                                          </p:stCondLst>
                                        </p:cTn>
                                        <p:tgtEl>
                                          <p:spTgt spid="169"/>
                                        </p:tgtEl>
                                        <p:attrNameLst>
                                          <p:attrName>style.visibility</p:attrName>
                                        </p:attrNameLst>
                                      </p:cBhvr>
                                      <p:to>
                                        <p:strVal val="visible"/>
                                      </p:to>
                                    </p:set>
                                    <p:anim calcmode="lin" valueType="num">
                                      <p:cBhvr>
                                        <p:cTn id="220" dur="1500" fill="hold"/>
                                        <p:tgtEl>
                                          <p:spTgt spid="169"/>
                                        </p:tgtEl>
                                        <p:attrNameLst>
                                          <p:attrName>drawProgress</p:attrName>
                                        </p:attrNameLst>
                                      </p:cBhvr>
                                      <p:tavLst>
                                        <p:tav tm="0">
                                          <p:val>
                                            <p:fltVal val="0"/>
                                          </p:val>
                                        </p:tav>
                                        <p:tav tm="100000">
                                          <p:val>
                                            <p:fltVal val="1"/>
                                          </p:val>
                                        </p:tav>
                                      </p:tavLst>
                                    </p:anim>
                                  </p:childTnLst>
                                </p:cTn>
                              </p:par>
                              <p:par>
                                <p:cTn id="221" presetID="63" presetClass="entr" presetSubtype="0" fill="hold" nodeType="withEffect">
                                  <p:stCondLst>
                                    <p:cond delay="0"/>
                                  </p:stCondLst>
                                  <p:childTnLst>
                                    <p:set>
                                      <p:cBhvr>
                                        <p:cTn id="222" dur="1" fill="hold">
                                          <p:stCondLst>
                                            <p:cond delay="0"/>
                                          </p:stCondLst>
                                        </p:cTn>
                                        <p:tgtEl>
                                          <p:spTgt spid="170"/>
                                        </p:tgtEl>
                                        <p:attrNameLst>
                                          <p:attrName>style.visibility</p:attrName>
                                        </p:attrNameLst>
                                      </p:cBhvr>
                                      <p:to>
                                        <p:strVal val="visible"/>
                                      </p:to>
                                    </p:set>
                                    <p:anim calcmode="lin" valueType="num">
                                      <p:cBhvr>
                                        <p:cTn id="223" dur="1500" fill="hold"/>
                                        <p:tgtEl>
                                          <p:spTgt spid="170"/>
                                        </p:tgtEl>
                                        <p:attrNameLst>
                                          <p:attrName>drawProgress</p:attrName>
                                        </p:attrNameLst>
                                      </p:cBhvr>
                                      <p:tavLst>
                                        <p:tav tm="0">
                                          <p:val>
                                            <p:fltVal val="0"/>
                                          </p:val>
                                        </p:tav>
                                        <p:tav tm="100000">
                                          <p:val>
                                            <p:fltVal val="1"/>
                                          </p:val>
                                        </p:tav>
                                      </p:tavLst>
                                    </p:anim>
                                  </p:childTnLst>
                                </p:cTn>
                              </p:par>
                              <p:par>
                                <p:cTn id="224" presetID="63" presetClass="entr" presetSubtype="0" fill="hold" nodeType="withEffect">
                                  <p:stCondLst>
                                    <p:cond delay="0"/>
                                  </p:stCondLst>
                                  <p:childTnLst>
                                    <p:set>
                                      <p:cBhvr>
                                        <p:cTn id="225" dur="1" fill="hold">
                                          <p:stCondLst>
                                            <p:cond delay="0"/>
                                          </p:stCondLst>
                                        </p:cTn>
                                        <p:tgtEl>
                                          <p:spTgt spid="171"/>
                                        </p:tgtEl>
                                        <p:attrNameLst>
                                          <p:attrName>style.visibility</p:attrName>
                                        </p:attrNameLst>
                                      </p:cBhvr>
                                      <p:to>
                                        <p:strVal val="visible"/>
                                      </p:to>
                                    </p:set>
                                    <p:anim calcmode="lin" valueType="num">
                                      <p:cBhvr>
                                        <p:cTn id="226" dur="1500" fill="hold"/>
                                        <p:tgtEl>
                                          <p:spTgt spid="171"/>
                                        </p:tgtEl>
                                        <p:attrNameLst>
                                          <p:attrName>drawProgress</p:attrName>
                                        </p:attrNameLst>
                                      </p:cBhvr>
                                      <p:tavLst>
                                        <p:tav tm="0">
                                          <p:val>
                                            <p:fltVal val="0"/>
                                          </p:val>
                                        </p:tav>
                                        <p:tav tm="100000">
                                          <p:val>
                                            <p:fltVal val="1"/>
                                          </p:val>
                                        </p:tav>
                                      </p:tavLst>
                                    </p:anim>
                                  </p:childTnLst>
                                </p:cTn>
                              </p:par>
                              <p:par>
                                <p:cTn id="227" presetID="63" presetClass="entr" presetSubtype="0" fill="hold" nodeType="withEffect">
                                  <p:stCondLst>
                                    <p:cond delay="0"/>
                                  </p:stCondLst>
                                  <p:childTnLst>
                                    <p:set>
                                      <p:cBhvr>
                                        <p:cTn id="228" dur="1" fill="hold">
                                          <p:stCondLst>
                                            <p:cond delay="0"/>
                                          </p:stCondLst>
                                        </p:cTn>
                                        <p:tgtEl>
                                          <p:spTgt spid="172"/>
                                        </p:tgtEl>
                                        <p:attrNameLst>
                                          <p:attrName>style.visibility</p:attrName>
                                        </p:attrNameLst>
                                      </p:cBhvr>
                                      <p:to>
                                        <p:strVal val="visible"/>
                                      </p:to>
                                    </p:set>
                                    <p:anim calcmode="lin" valueType="num">
                                      <p:cBhvr>
                                        <p:cTn id="229" dur="1500" fill="hold"/>
                                        <p:tgtEl>
                                          <p:spTgt spid="172"/>
                                        </p:tgtEl>
                                        <p:attrNameLst>
                                          <p:attrName>drawProgress</p:attrName>
                                        </p:attrNameLst>
                                      </p:cBhvr>
                                      <p:tavLst>
                                        <p:tav tm="0">
                                          <p:val>
                                            <p:fltVal val="0"/>
                                          </p:val>
                                        </p:tav>
                                        <p:tav tm="100000">
                                          <p:val>
                                            <p:fltVal val="1"/>
                                          </p:val>
                                        </p:tav>
                                      </p:tavLst>
                                    </p:anim>
                                  </p:childTnLst>
                                </p:cTn>
                              </p:par>
                              <p:par>
                                <p:cTn id="230" presetID="63" presetClass="entr" presetSubtype="0" fill="hold" nodeType="withEffect">
                                  <p:stCondLst>
                                    <p:cond delay="0"/>
                                  </p:stCondLst>
                                  <p:childTnLst>
                                    <p:set>
                                      <p:cBhvr>
                                        <p:cTn id="231" dur="1" fill="hold">
                                          <p:stCondLst>
                                            <p:cond delay="0"/>
                                          </p:stCondLst>
                                        </p:cTn>
                                        <p:tgtEl>
                                          <p:spTgt spid="173"/>
                                        </p:tgtEl>
                                        <p:attrNameLst>
                                          <p:attrName>style.visibility</p:attrName>
                                        </p:attrNameLst>
                                      </p:cBhvr>
                                      <p:to>
                                        <p:strVal val="visible"/>
                                      </p:to>
                                    </p:set>
                                    <p:anim calcmode="lin" valueType="num">
                                      <p:cBhvr>
                                        <p:cTn id="232" dur="1500" fill="hold"/>
                                        <p:tgtEl>
                                          <p:spTgt spid="173"/>
                                        </p:tgtEl>
                                        <p:attrNameLst>
                                          <p:attrName>drawProgress</p:attrName>
                                        </p:attrNameLst>
                                      </p:cBhvr>
                                      <p:tavLst>
                                        <p:tav tm="0">
                                          <p:val>
                                            <p:fltVal val="0"/>
                                          </p:val>
                                        </p:tav>
                                        <p:tav tm="100000">
                                          <p:val>
                                            <p:fltVal val="1"/>
                                          </p:val>
                                        </p:tav>
                                      </p:tavLst>
                                    </p:anim>
                                  </p:childTnLst>
                                </p:cTn>
                              </p:par>
                              <p:par>
                                <p:cTn id="233" presetID="63" presetClass="entr" presetSubtype="0" fill="hold" nodeType="withEffect">
                                  <p:stCondLst>
                                    <p:cond delay="0"/>
                                  </p:stCondLst>
                                  <p:childTnLst>
                                    <p:set>
                                      <p:cBhvr>
                                        <p:cTn id="234" dur="1" fill="hold">
                                          <p:stCondLst>
                                            <p:cond delay="0"/>
                                          </p:stCondLst>
                                        </p:cTn>
                                        <p:tgtEl>
                                          <p:spTgt spid="174"/>
                                        </p:tgtEl>
                                        <p:attrNameLst>
                                          <p:attrName>style.visibility</p:attrName>
                                        </p:attrNameLst>
                                      </p:cBhvr>
                                      <p:to>
                                        <p:strVal val="visible"/>
                                      </p:to>
                                    </p:set>
                                    <p:anim calcmode="lin" valueType="num">
                                      <p:cBhvr>
                                        <p:cTn id="235" dur="1500" fill="hold"/>
                                        <p:tgtEl>
                                          <p:spTgt spid="174"/>
                                        </p:tgtEl>
                                        <p:attrNameLst>
                                          <p:attrName>drawProgress</p:attrName>
                                        </p:attrNameLst>
                                      </p:cBhvr>
                                      <p:tavLst>
                                        <p:tav tm="0">
                                          <p:val>
                                            <p:fltVal val="0"/>
                                          </p:val>
                                        </p:tav>
                                        <p:tav tm="100000">
                                          <p:val>
                                            <p:fltVal val="1"/>
                                          </p:val>
                                        </p:tav>
                                      </p:tavLst>
                                    </p:anim>
                                  </p:childTnLst>
                                </p:cTn>
                              </p:par>
                              <p:par>
                                <p:cTn id="236" presetID="63" presetClass="entr" presetSubtype="0" fill="hold" nodeType="withEffect">
                                  <p:stCondLst>
                                    <p:cond delay="0"/>
                                  </p:stCondLst>
                                  <p:childTnLst>
                                    <p:set>
                                      <p:cBhvr>
                                        <p:cTn id="237" dur="1" fill="hold">
                                          <p:stCondLst>
                                            <p:cond delay="0"/>
                                          </p:stCondLst>
                                        </p:cTn>
                                        <p:tgtEl>
                                          <p:spTgt spid="175"/>
                                        </p:tgtEl>
                                        <p:attrNameLst>
                                          <p:attrName>style.visibility</p:attrName>
                                        </p:attrNameLst>
                                      </p:cBhvr>
                                      <p:to>
                                        <p:strVal val="visible"/>
                                      </p:to>
                                    </p:set>
                                    <p:anim calcmode="lin" valueType="num">
                                      <p:cBhvr>
                                        <p:cTn id="238" dur="1500" fill="hold"/>
                                        <p:tgtEl>
                                          <p:spTgt spid="175"/>
                                        </p:tgtEl>
                                        <p:attrNameLst>
                                          <p:attrName>drawProgress</p:attrName>
                                        </p:attrNameLst>
                                      </p:cBhvr>
                                      <p:tavLst>
                                        <p:tav tm="0">
                                          <p:val>
                                            <p:fltVal val="0"/>
                                          </p:val>
                                        </p:tav>
                                        <p:tav tm="100000">
                                          <p:val>
                                            <p:fltVal val="1"/>
                                          </p:val>
                                        </p:tav>
                                      </p:tavLst>
                                    </p:anim>
                                  </p:childTnLst>
                                </p:cTn>
                              </p:par>
                              <p:par>
                                <p:cTn id="239" presetID="63" presetClass="entr" presetSubtype="0" fill="hold" nodeType="withEffect">
                                  <p:stCondLst>
                                    <p:cond delay="0"/>
                                  </p:stCondLst>
                                  <p:childTnLst>
                                    <p:set>
                                      <p:cBhvr>
                                        <p:cTn id="240" dur="1" fill="hold">
                                          <p:stCondLst>
                                            <p:cond delay="0"/>
                                          </p:stCondLst>
                                        </p:cTn>
                                        <p:tgtEl>
                                          <p:spTgt spid="176"/>
                                        </p:tgtEl>
                                        <p:attrNameLst>
                                          <p:attrName>style.visibility</p:attrName>
                                        </p:attrNameLst>
                                      </p:cBhvr>
                                      <p:to>
                                        <p:strVal val="visible"/>
                                      </p:to>
                                    </p:set>
                                    <p:anim calcmode="lin" valueType="num">
                                      <p:cBhvr>
                                        <p:cTn id="241" dur="1500" fill="hold"/>
                                        <p:tgtEl>
                                          <p:spTgt spid="176"/>
                                        </p:tgtEl>
                                        <p:attrNameLst>
                                          <p:attrName>drawProgress</p:attrName>
                                        </p:attrNameLst>
                                      </p:cBhvr>
                                      <p:tavLst>
                                        <p:tav tm="0">
                                          <p:val>
                                            <p:fltVal val="0"/>
                                          </p:val>
                                        </p:tav>
                                        <p:tav tm="100000">
                                          <p:val>
                                            <p:fltVal val="1"/>
                                          </p:val>
                                        </p:tav>
                                      </p:tavLst>
                                    </p:anim>
                                  </p:childTnLst>
                                </p:cTn>
                              </p:par>
                              <p:par>
                                <p:cTn id="242" presetID="63" presetClass="entr" presetSubtype="0" fill="hold" nodeType="withEffect">
                                  <p:stCondLst>
                                    <p:cond delay="0"/>
                                  </p:stCondLst>
                                  <p:childTnLst>
                                    <p:set>
                                      <p:cBhvr>
                                        <p:cTn id="243" dur="1" fill="hold">
                                          <p:stCondLst>
                                            <p:cond delay="0"/>
                                          </p:stCondLst>
                                        </p:cTn>
                                        <p:tgtEl>
                                          <p:spTgt spid="177"/>
                                        </p:tgtEl>
                                        <p:attrNameLst>
                                          <p:attrName>style.visibility</p:attrName>
                                        </p:attrNameLst>
                                      </p:cBhvr>
                                      <p:to>
                                        <p:strVal val="visible"/>
                                      </p:to>
                                    </p:set>
                                    <p:anim calcmode="lin" valueType="num">
                                      <p:cBhvr>
                                        <p:cTn id="244" dur="1500" fill="hold"/>
                                        <p:tgtEl>
                                          <p:spTgt spid="177"/>
                                        </p:tgtEl>
                                        <p:attrNameLst>
                                          <p:attrName>drawProgress</p:attrName>
                                        </p:attrNameLst>
                                      </p:cBhvr>
                                      <p:tavLst>
                                        <p:tav tm="0">
                                          <p:val>
                                            <p:fltVal val="0"/>
                                          </p:val>
                                        </p:tav>
                                        <p:tav tm="100000">
                                          <p:val>
                                            <p:fltVal val="1"/>
                                          </p:val>
                                        </p:tav>
                                      </p:tavLst>
                                    </p:anim>
                                  </p:childTnLst>
                                </p:cTn>
                              </p:par>
                              <p:par>
                                <p:cTn id="245" presetID="63" presetClass="entr" presetSubtype="0" fill="hold" nodeType="withEffect">
                                  <p:stCondLst>
                                    <p:cond delay="0"/>
                                  </p:stCondLst>
                                  <p:childTnLst>
                                    <p:set>
                                      <p:cBhvr>
                                        <p:cTn id="246" dur="1" fill="hold">
                                          <p:stCondLst>
                                            <p:cond delay="0"/>
                                          </p:stCondLst>
                                        </p:cTn>
                                        <p:tgtEl>
                                          <p:spTgt spid="178"/>
                                        </p:tgtEl>
                                        <p:attrNameLst>
                                          <p:attrName>style.visibility</p:attrName>
                                        </p:attrNameLst>
                                      </p:cBhvr>
                                      <p:to>
                                        <p:strVal val="visible"/>
                                      </p:to>
                                    </p:set>
                                    <p:anim calcmode="lin" valueType="num">
                                      <p:cBhvr>
                                        <p:cTn id="247" dur="1500" fill="hold"/>
                                        <p:tgtEl>
                                          <p:spTgt spid="178"/>
                                        </p:tgtEl>
                                        <p:attrNameLst>
                                          <p:attrName>drawProgress</p:attrName>
                                        </p:attrNameLst>
                                      </p:cBhvr>
                                      <p:tavLst>
                                        <p:tav tm="0">
                                          <p:val>
                                            <p:fltVal val="0"/>
                                          </p:val>
                                        </p:tav>
                                        <p:tav tm="100000">
                                          <p:val>
                                            <p:fltVal val="1"/>
                                          </p:val>
                                        </p:tav>
                                      </p:tavLst>
                                    </p:anim>
                                  </p:childTnLst>
                                </p:cTn>
                              </p:par>
                              <p:par>
                                <p:cTn id="248" presetID="63" presetClass="entr" presetSubtype="0" fill="hold" nodeType="withEffect">
                                  <p:stCondLst>
                                    <p:cond delay="0"/>
                                  </p:stCondLst>
                                  <p:childTnLst>
                                    <p:set>
                                      <p:cBhvr>
                                        <p:cTn id="249" dur="1" fill="hold">
                                          <p:stCondLst>
                                            <p:cond delay="0"/>
                                          </p:stCondLst>
                                        </p:cTn>
                                        <p:tgtEl>
                                          <p:spTgt spid="179"/>
                                        </p:tgtEl>
                                        <p:attrNameLst>
                                          <p:attrName>style.visibility</p:attrName>
                                        </p:attrNameLst>
                                      </p:cBhvr>
                                      <p:to>
                                        <p:strVal val="visible"/>
                                      </p:to>
                                    </p:set>
                                    <p:anim calcmode="lin" valueType="num">
                                      <p:cBhvr>
                                        <p:cTn id="250" dur="1500" fill="hold"/>
                                        <p:tgtEl>
                                          <p:spTgt spid="179"/>
                                        </p:tgtEl>
                                        <p:attrNameLst>
                                          <p:attrName>drawProgress</p:attrName>
                                        </p:attrNameLst>
                                      </p:cBhvr>
                                      <p:tavLst>
                                        <p:tav tm="0">
                                          <p:val>
                                            <p:fltVal val="0"/>
                                          </p:val>
                                        </p:tav>
                                        <p:tav tm="100000">
                                          <p:val>
                                            <p:fltVal val="1"/>
                                          </p:val>
                                        </p:tav>
                                      </p:tavLst>
                                    </p:anim>
                                  </p:childTnLst>
                                </p:cTn>
                              </p:par>
                              <p:par>
                                <p:cTn id="251" presetID="63" presetClass="entr" presetSubtype="0" fill="hold" nodeType="withEffect">
                                  <p:stCondLst>
                                    <p:cond delay="0"/>
                                  </p:stCondLst>
                                  <p:childTnLst>
                                    <p:set>
                                      <p:cBhvr>
                                        <p:cTn id="252" dur="1" fill="hold">
                                          <p:stCondLst>
                                            <p:cond delay="0"/>
                                          </p:stCondLst>
                                        </p:cTn>
                                        <p:tgtEl>
                                          <p:spTgt spid="180"/>
                                        </p:tgtEl>
                                        <p:attrNameLst>
                                          <p:attrName>style.visibility</p:attrName>
                                        </p:attrNameLst>
                                      </p:cBhvr>
                                      <p:to>
                                        <p:strVal val="visible"/>
                                      </p:to>
                                    </p:set>
                                    <p:anim calcmode="lin" valueType="num">
                                      <p:cBhvr>
                                        <p:cTn id="253" dur="1500" fill="hold"/>
                                        <p:tgtEl>
                                          <p:spTgt spid="180"/>
                                        </p:tgtEl>
                                        <p:attrNameLst>
                                          <p:attrName>drawProgress</p:attrName>
                                        </p:attrNameLst>
                                      </p:cBhvr>
                                      <p:tavLst>
                                        <p:tav tm="0">
                                          <p:val>
                                            <p:fltVal val="0"/>
                                          </p:val>
                                        </p:tav>
                                        <p:tav tm="100000">
                                          <p:val>
                                            <p:fltVal val="1"/>
                                          </p:val>
                                        </p:tav>
                                      </p:tavLst>
                                    </p:anim>
                                  </p:childTnLst>
                                </p:cTn>
                              </p:par>
                              <p:par>
                                <p:cTn id="254" presetID="63" presetClass="entr" presetSubtype="0" fill="hold" nodeType="withEffect">
                                  <p:stCondLst>
                                    <p:cond delay="0"/>
                                  </p:stCondLst>
                                  <p:childTnLst>
                                    <p:set>
                                      <p:cBhvr>
                                        <p:cTn id="255" dur="1" fill="hold">
                                          <p:stCondLst>
                                            <p:cond delay="0"/>
                                          </p:stCondLst>
                                        </p:cTn>
                                        <p:tgtEl>
                                          <p:spTgt spid="181"/>
                                        </p:tgtEl>
                                        <p:attrNameLst>
                                          <p:attrName>style.visibility</p:attrName>
                                        </p:attrNameLst>
                                      </p:cBhvr>
                                      <p:to>
                                        <p:strVal val="visible"/>
                                      </p:to>
                                    </p:set>
                                    <p:anim calcmode="lin" valueType="num">
                                      <p:cBhvr>
                                        <p:cTn id="256" dur="1500" fill="hold"/>
                                        <p:tgtEl>
                                          <p:spTgt spid="181"/>
                                        </p:tgtEl>
                                        <p:attrNameLst>
                                          <p:attrName>drawProgress</p:attrName>
                                        </p:attrNameLst>
                                      </p:cBhvr>
                                      <p:tavLst>
                                        <p:tav tm="0">
                                          <p:val>
                                            <p:fltVal val="0"/>
                                          </p:val>
                                        </p:tav>
                                        <p:tav tm="100000">
                                          <p:val>
                                            <p:fltVal val="1"/>
                                          </p:val>
                                        </p:tav>
                                      </p:tavLst>
                                    </p:anim>
                                  </p:childTnLst>
                                </p:cTn>
                              </p:par>
                              <p:par>
                                <p:cTn id="257" presetID="63" presetClass="entr" presetSubtype="0" fill="hold" nodeType="withEffect">
                                  <p:stCondLst>
                                    <p:cond delay="0"/>
                                  </p:stCondLst>
                                  <p:childTnLst>
                                    <p:set>
                                      <p:cBhvr>
                                        <p:cTn id="258" dur="1" fill="hold">
                                          <p:stCondLst>
                                            <p:cond delay="0"/>
                                          </p:stCondLst>
                                        </p:cTn>
                                        <p:tgtEl>
                                          <p:spTgt spid="182"/>
                                        </p:tgtEl>
                                        <p:attrNameLst>
                                          <p:attrName>style.visibility</p:attrName>
                                        </p:attrNameLst>
                                      </p:cBhvr>
                                      <p:to>
                                        <p:strVal val="visible"/>
                                      </p:to>
                                    </p:set>
                                    <p:anim calcmode="lin" valueType="num">
                                      <p:cBhvr>
                                        <p:cTn id="259" dur="1500" fill="hold"/>
                                        <p:tgtEl>
                                          <p:spTgt spid="182"/>
                                        </p:tgtEl>
                                        <p:attrNameLst>
                                          <p:attrName>drawProgress</p:attrName>
                                        </p:attrNameLst>
                                      </p:cBhvr>
                                      <p:tavLst>
                                        <p:tav tm="0">
                                          <p:val>
                                            <p:fltVal val="0"/>
                                          </p:val>
                                        </p:tav>
                                        <p:tav tm="100000">
                                          <p:val>
                                            <p:fltVal val="1"/>
                                          </p:val>
                                        </p:tav>
                                      </p:tavLst>
                                    </p:anim>
                                  </p:childTnLst>
                                </p:cTn>
                              </p:par>
                              <p:par>
                                <p:cTn id="260" presetID="63" presetClass="entr" presetSubtype="0" fill="hold" nodeType="withEffect">
                                  <p:stCondLst>
                                    <p:cond delay="0"/>
                                  </p:stCondLst>
                                  <p:childTnLst>
                                    <p:set>
                                      <p:cBhvr>
                                        <p:cTn id="261" dur="1" fill="hold">
                                          <p:stCondLst>
                                            <p:cond delay="0"/>
                                          </p:stCondLst>
                                        </p:cTn>
                                        <p:tgtEl>
                                          <p:spTgt spid="183"/>
                                        </p:tgtEl>
                                        <p:attrNameLst>
                                          <p:attrName>style.visibility</p:attrName>
                                        </p:attrNameLst>
                                      </p:cBhvr>
                                      <p:to>
                                        <p:strVal val="visible"/>
                                      </p:to>
                                    </p:set>
                                    <p:anim calcmode="lin" valueType="num">
                                      <p:cBhvr>
                                        <p:cTn id="262" dur="1500" fill="hold"/>
                                        <p:tgtEl>
                                          <p:spTgt spid="183"/>
                                        </p:tgtEl>
                                        <p:attrNameLst>
                                          <p:attrName>drawProgress</p:attrName>
                                        </p:attrNameLst>
                                      </p:cBhvr>
                                      <p:tavLst>
                                        <p:tav tm="0">
                                          <p:val>
                                            <p:fltVal val="0"/>
                                          </p:val>
                                        </p:tav>
                                        <p:tav tm="100000">
                                          <p:val>
                                            <p:fltVal val="1"/>
                                          </p:val>
                                        </p:tav>
                                      </p:tavLst>
                                    </p:anim>
                                  </p:childTnLst>
                                </p:cTn>
                              </p:par>
                              <p:par>
                                <p:cTn id="263" presetID="63" presetClass="entr" presetSubtype="0" fill="hold" nodeType="withEffect">
                                  <p:stCondLst>
                                    <p:cond delay="0"/>
                                  </p:stCondLst>
                                  <p:childTnLst>
                                    <p:set>
                                      <p:cBhvr>
                                        <p:cTn id="264" dur="1" fill="hold">
                                          <p:stCondLst>
                                            <p:cond delay="0"/>
                                          </p:stCondLst>
                                        </p:cTn>
                                        <p:tgtEl>
                                          <p:spTgt spid="184"/>
                                        </p:tgtEl>
                                        <p:attrNameLst>
                                          <p:attrName>style.visibility</p:attrName>
                                        </p:attrNameLst>
                                      </p:cBhvr>
                                      <p:to>
                                        <p:strVal val="visible"/>
                                      </p:to>
                                    </p:set>
                                    <p:anim calcmode="lin" valueType="num">
                                      <p:cBhvr>
                                        <p:cTn id="265" dur="1500" fill="hold"/>
                                        <p:tgtEl>
                                          <p:spTgt spid="184"/>
                                        </p:tgtEl>
                                        <p:attrNameLst>
                                          <p:attrName>drawProgress</p:attrName>
                                        </p:attrNameLst>
                                      </p:cBhvr>
                                      <p:tavLst>
                                        <p:tav tm="0">
                                          <p:val>
                                            <p:fltVal val="0"/>
                                          </p:val>
                                        </p:tav>
                                        <p:tav tm="100000">
                                          <p:val>
                                            <p:fltVal val="1"/>
                                          </p:val>
                                        </p:tav>
                                      </p:tavLst>
                                    </p:anim>
                                  </p:childTnLst>
                                </p:cTn>
                              </p:par>
                              <p:par>
                                <p:cTn id="266" presetID="63" presetClass="entr" presetSubtype="0" fill="hold" nodeType="withEffect">
                                  <p:stCondLst>
                                    <p:cond delay="0"/>
                                  </p:stCondLst>
                                  <p:childTnLst>
                                    <p:set>
                                      <p:cBhvr>
                                        <p:cTn id="267" dur="1" fill="hold">
                                          <p:stCondLst>
                                            <p:cond delay="0"/>
                                          </p:stCondLst>
                                        </p:cTn>
                                        <p:tgtEl>
                                          <p:spTgt spid="185"/>
                                        </p:tgtEl>
                                        <p:attrNameLst>
                                          <p:attrName>style.visibility</p:attrName>
                                        </p:attrNameLst>
                                      </p:cBhvr>
                                      <p:to>
                                        <p:strVal val="visible"/>
                                      </p:to>
                                    </p:set>
                                    <p:anim calcmode="lin" valueType="num">
                                      <p:cBhvr>
                                        <p:cTn id="268" dur="1500" fill="hold"/>
                                        <p:tgtEl>
                                          <p:spTgt spid="185"/>
                                        </p:tgtEl>
                                        <p:attrNameLst>
                                          <p:attrName>drawProgress</p:attrName>
                                        </p:attrNameLst>
                                      </p:cBhvr>
                                      <p:tavLst>
                                        <p:tav tm="0">
                                          <p:val>
                                            <p:fltVal val="0"/>
                                          </p:val>
                                        </p:tav>
                                        <p:tav tm="100000">
                                          <p:val>
                                            <p:fltVal val="1"/>
                                          </p:val>
                                        </p:tav>
                                      </p:tavLst>
                                    </p:anim>
                                  </p:childTnLst>
                                </p:cTn>
                              </p:par>
                              <p:par>
                                <p:cTn id="269" presetID="63" presetClass="entr" presetSubtype="0" fill="hold" nodeType="withEffect">
                                  <p:stCondLst>
                                    <p:cond delay="0"/>
                                  </p:stCondLst>
                                  <p:childTnLst>
                                    <p:set>
                                      <p:cBhvr>
                                        <p:cTn id="270" dur="1" fill="hold">
                                          <p:stCondLst>
                                            <p:cond delay="0"/>
                                          </p:stCondLst>
                                        </p:cTn>
                                        <p:tgtEl>
                                          <p:spTgt spid="186"/>
                                        </p:tgtEl>
                                        <p:attrNameLst>
                                          <p:attrName>style.visibility</p:attrName>
                                        </p:attrNameLst>
                                      </p:cBhvr>
                                      <p:to>
                                        <p:strVal val="visible"/>
                                      </p:to>
                                    </p:set>
                                    <p:anim calcmode="lin" valueType="num">
                                      <p:cBhvr>
                                        <p:cTn id="271" dur="1500" fill="hold"/>
                                        <p:tgtEl>
                                          <p:spTgt spid="186"/>
                                        </p:tgtEl>
                                        <p:attrNameLst>
                                          <p:attrName>drawProgress</p:attrName>
                                        </p:attrNameLst>
                                      </p:cBhvr>
                                      <p:tavLst>
                                        <p:tav tm="0">
                                          <p:val>
                                            <p:fltVal val="0"/>
                                          </p:val>
                                        </p:tav>
                                        <p:tav tm="100000">
                                          <p:val>
                                            <p:fltVal val="1"/>
                                          </p:val>
                                        </p:tav>
                                      </p:tavLst>
                                    </p:anim>
                                  </p:childTnLst>
                                </p:cTn>
                              </p:par>
                              <p:par>
                                <p:cTn id="272" presetID="63" presetClass="entr" presetSubtype="0" fill="hold" nodeType="withEffect">
                                  <p:stCondLst>
                                    <p:cond delay="0"/>
                                  </p:stCondLst>
                                  <p:childTnLst>
                                    <p:set>
                                      <p:cBhvr>
                                        <p:cTn id="273" dur="1" fill="hold">
                                          <p:stCondLst>
                                            <p:cond delay="0"/>
                                          </p:stCondLst>
                                        </p:cTn>
                                        <p:tgtEl>
                                          <p:spTgt spid="187"/>
                                        </p:tgtEl>
                                        <p:attrNameLst>
                                          <p:attrName>style.visibility</p:attrName>
                                        </p:attrNameLst>
                                      </p:cBhvr>
                                      <p:to>
                                        <p:strVal val="visible"/>
                                      </p:to>
                                    </p:set>
                                    <p:anim calcmode="lin" valueType="num">
                                      <p:cBhvr>
                                        <p:cTn id="274" dur="1500" fill="hold"/>
                                        <p:tgtEl>
                                          <p:spTgt spid="187"/>
                                        </p:tgtEl>
                                        <p:attrNameLst>
                                          <p:attrName>drawProgress</p:attrName>
                                        </p:attrNameLst>
                                      </p:cBhvr>
                                      <p:tavLst>
                                        <p:tav tm="0">
                                          <p:val>
                                            <p:fltVal val="0"/>
                                          </p:val>
                                        </p:tav>
                                        <p:tav tm="100000">
                                          <p:val>
                                            <p:fltVal val="1"/>
                                          </p:val>
                                        </p:tav>
                                      </p:tavLst>
                                    </p:anim>
                                  </p:childTnLst>
                                </p:cTn>
                              </p:par>
                              <p:par>
                                <p:cTn id="275" presetID="63" presetClass="entr" presetSubtype="0" fill="hold" nodeType="withEffect">
                                  <p:stCondLst>
                                    <p:cond delay="0"/>
                                  </p:stCondLst>
                                  <p:childTnLst>
                                    <p:set>
                                      <p:cBhvr>
                                        <p:cTn id="276" dur="1" fill="hold">
                                          <p:stCondLst>
                                            <p:cond delay="0"/>
                                          </p:stCondLst>
                                        </p:cTn>
                                        <p:tgtEl>
                                          <p:spTgt spid="188"/>
                                        </p:tgtEl>
                                        <p:attrNameLst>
                                          <p:attrName>style.visibility</p:attrName>
                                        </p:attrNameLst>
                                      </p:cBhvr>
                                      <p:to>
                                        <p:strVal val="visible"/>
                                      </p:to>
                                    </p:set>
                                    <p:anim calcmode="lin" valueType="num">
                                      <p:cBhvr>
                                        <p:cTn id="277" dur="1500" fill="hold"/>
                                        <p:tgtEl>
                                          <p:spTgt spid="188"/>
                                        </p:tgtEl>
                                        <p:attrNameLst>
                                          <p:attrName>drawProgress</p:attrName>
                                        </p:attrNameLst>
                                      </p:cBhvr>
                                      <p:tavLst>
                                        <p:tav tm="0">
                                          <p:val>
                                            <p:fltVal val="0"/>
                                          </p:val>
                                        </p:tav>
                                        <p:tav tm="100000">
                                          <p:val>
                                            <p:fltVal val="1"/>
                                          </p:val>
                                        </p:tav>
                                      </p:tavLst>
                                    </p:anim>
                                  </p:childTnLst>
                                </p:cTn>
                              </p:par>
                              <p:par>
                                <p:cTn id="278" presetID="63" presetClass="entr" presetSubtype="0" fill="hold" nodeType="withEffect">
                                  <p:stCondLst>
                                    <p:cond delay="0"/>
                                  </p:stCondLst>
                                  <p:childTnLst>
                                    <p:set>
                                      <p:cBhvr>
                                        <p:cTn id="279" dur="1" fill="hold">
                                          <p:stCondLst>
                                            <p:cond delay="0"/>
                                          </p:stCondLst>
                                        </p:cTn>
                                        <p:tgtEl>
                                          <p:spTgt spid="189"/>
                                        </p:tgtEl>
                                        <p:attrNameLst>
                                          <p:attrName>style.visibility</p:attrName>
                                        </p:attrNameLst>
                                      </p:cBhvr>
                                      <p:to>
                                        <p:strVal val="visible"/>
                                      </p:to>
                                    </p:set>
                                    <p:anim calcmode="lin" valueType="num">
                                      <p:cBhvr>
                                        <p:cTn id="280" dur="1500" fill="hold"/>
                                        <p:tgtEl>
                                          <p:spTgt spid="189"/>
                                        </p:tgtEl>
                                        <p:attrNameLst>
                                          <p:attrName>drawProgress</p:attrName>
                                        </p:attrNameLst>
                                      </p:cBhvr>
                                      <p:tavLst>
                                        <p:tav tm="0">
                                          <p:val>
                                            <p:fltVal val="0"/>
                                          </p:val>
                                        </p:tav>
                                        <p:tav tm="100000">
                                          <p:val>
                                            <p:fltVal val="1"/>
                                          </p:val>
                                        </p:tav>
                                      </p:tavLst>
                                    </p:anim>
                                  </p:childTnLst>
                                </p:cTn>
                              </p:par>
                              <p:par>
                                <p:cTn id="281" presetID="63" presetClass="entr" presetSubtype="0" fill="hold" nodeType="withEffect">
                                  <p:stCondLst>
                                    <p:cond delay="0"/>
                                  </p:stCondLst>
                                  <p:childTnLst>
                                    <p:set>
                                      <p:cBhvr>
                                        <p:cTn id="282" dur="1" fill="hold">
                                          <p:stCondLst>
                                            <p:cond delay="0"/>
                                          </p:stCondLst>
                                        </p:cTn>
                                        <p:tgtEl>
                                          <p:spTgt spid="190"/>
                                        </p:tgtEl>
                                        <p:attrNameLst>
                                          <p:attrName>style.visibility</p:attrName>
                                        </p:attrNameLst>
                                      </p:cBhvr>
                                      <p:to>
                                        <p:strVal val="visible"/>
                                      </p:to>
                                    </p:set>
                                    <p:anim calcmode="lin" valueType="num">
                                      <p:cBhvr>
                                        <p:cTn id="283" dur="1500" fill="hold"/>
                                        <p:tgtEl>
                                          <p:spTgt spid="190"/>
                                        </p:tgtEl>
                                        <p:attrNameLst>
                                          <p:attrName>drawProgress</p:attrName>
                                        </p:attrNameLst>
                                      </p:cBhvr>
                                      <p:tavLst>
                                        <p:tav tm="0">
                                          <p:val>
                                            <p:fltVal val="0"/>
                                          </p:val>
                                        </p:tav>
                                        <p:tav tm="100000">
                                          <p:val>
                                            <p:fltVal val="1"/>
                                          </p:val>
                                        </p:tav>
                                      </p:tavLst>
                                    </p:anim>
                                  </p:childTnLst>
                                </p:cTn>
                              </p:par>
                              <p:par>
                                <p:cTn id="284" presetID="63" presetClass="entr" presetSubtype="0" fill="hold" nodeType="withEffect">
                                  <p:stCondLst>
                                    <p:cond delay="0"/>
                                  </p:stCondLst>
                                  <p:childTnLst>
                                    <p:set>
                                      <p:cBhvr>
                                        <p:cTn id="285" dur="1" fill="hold">
                                          <p:stCondLst>
                                            <p:cond delay="0"/>
                                          </p:stCondLst>
                                        </p:cTn>
                                        <p:tgtEl>
                                          <p:spTgt spid="191"/>
                                        </p:tgtEl>
                                        <p:attrNameLst>
                                          <p:attrName>style.visibility</p:attrName>
                                        </p:attrNameLst>
                                      </p:cBhvr>
                                      <p:to>
                                        <p:strVal val="visible"/>
                                      </p:to>
                                    </p:set>
                                    <p:anim calcmode="lin" valueType="num">
                                      <p:cBhvr>
                                        <p:cTn id="286" dur="1500" fill="hold"/>
                                        <p:tgtEl>
                                          <p:spTgt spid="191"/>
                                        </p:tgtEl>
                                        <p:attrNameLst>
                                          <p:attrName>drawProgress</p:attrName>
                                        </p:attrNameLst>
                                      </p:cBhvr>
                                      <p:tavLst>
                                        <p:tav tm="0">
                                          <p:val>
                                            <p:fltVal val="0"/>
                                          </p:val>
                                        </p:tav>
                                        <p:tav tm="100000">
                                          <p:val>
                                            <p:fltVal val="1"/>
                                          </p:val>
                                        </p:tav>
                                      </p:tavLst>
                                    </p:anim>
                                  </p:childTnLst>
                                </p:cTn>
                              </p:par>
                              <p:par>
                                <p:cTn id="287" presetID="63" presetClass="entr" presetSubtype="0" fill="hold" nodeType="withEffect">
                                  <p:stCondLst>
                                    <p:cond delay="0"/>
                                  </p:stCondLst>
                                  <p:childTnLst>
                                    <p:set>
                                      <p:cBhvr>
                                        <p:cTn id="288" dur="1" fill="hold">
                                          <p:stCondLst>
                                            <p:cond delay="0"/>
                                          </p:stCondLst>
                                        </p:cTn>
                                        <p:tgtEl>
                                          <p:spTgt spid="192"/>
                                        </p:tgtEl>
                                        <p:attrNameLst>
                                          <p:attrName>style.visibility</p:attrName>
                                        </p:attrNameLst>
                                      </p:cBhvr>
                                      <p:to>
                                        <p:strVal val="visible"/>
                                      </p:to>
                                    </p:set>
                                    <p:anim calcmode="lin" valueType="num">
                                      <p:cBhvr>
                                        <p:cTn id="289" dur="1500" fill="hold"/>
                                        <p:tgtEl>
                                          <p:spTgt spid="192"/>
                                        </p:tgtEl>
                                        <p:attrNameLst>
                                          <p:attrName>drawProgress</p:attrName>
                                        </p:attrNameLst>
                                      </p:cBhvr>
                                      <p:tavLst>
                                        <p:tav tm="0">
                                          <p:val>
                                            <p:fltVal val="0"/>
                                          </p:val>
                                        </p:tav>
                                        <p:tav tm="100000">
                                          <p:val>
                                            <p:fltVal val="1"/>
                                          </p:val>
                                        </p:tav>
                                      </p:tavLst>
                                    </p:anim>
                                  </p:childTnLst>
                                </p:cTn>
                              </p:par>
                              <p:par>
                                <p:cTn id="290" presetID="63" presetClass="entr" presetSubtype="0" fill="hold" nodeType="withEffect">
                                  <p:stCondLst>
                                    <p:cond delay="0"/>
                                  </p:stCondLst>
                                  <p:childTnLst>
                                    <p:set>
                                      <p:cBhvr>
                                        <p:cTn id="291" dur="1" fill="hold">
                                          <p:stCondLst>
                                            <p:cond delay="0"/>
                                          </p:stCondLst>
                                        </p:cTn>
                                        <p:tgtEl>
                                          <p:spTgt spid="193"/>
                                        </p:tgtEl>
                                        <p:attrNameLst>
                                          <p:attrName>style.visibility</p:attrName>
                                        </p:attrNameLst>
                                      </p:cBhvr>
                                      <p:to>
                                        <p:strVal val="visible"/>
                                      </p:to>
                                    </p:set>
                                    <p:anim calcmode="lin" valueType="num">
                                      <p:cBhvr>
                                        <p:cTn id="292" dur="1500" fill="hold"/>
                                        <p:tgtEl>
                                          <p:spTgt spid="193"/>
                                        </p:tgtEl>
                                        <p:attrNameLst>
                                          <p:attrName>drawProgress</p:attrName>
                                        </p:attrNameLst>
                                      </p:cBhvr>
                                      <p:tavLst>
                                        <p:tav tm="0">
                                          <p:val>
                                            <p:fltVal val="0"/>
                                          </p:val>
                                        </p:tav>
                                        <p:tav tm="100000">
                                          <p:val>
                                            <p:fltVal val="1"/>
                                          </p:val>
                                        </p:tav>
                                      </p:tavLst>
                                    </p:anim>
                                  </p:childTnLst>
                                </p:cTn>
                              </p:par>
                              <p:par>
                                <p:cTn id="293" presetID="63" presetClass="entr" presetSubtype="0" fill="hold" nodeType="withEffect">
                                  <p:stCondLst>
                                    <p:cond delay="0"/>
                                  </p:stCondLst>
                                  <p:childTnLst>
                                    <p:set>
                                      <p:cBhvr>
                                        <p:cTn id="294" dur="1" fill="hold">
                                          <p:stCondLst>
                                            <p:cond delay="0"/>
                                          </p:stCondLst>
                                        </p:cTn>
                                        <p:tgtEl>
                                          <p:spTgt spid="194"/>
                                        </p:tgtEl>
                                        <p:attrNameLst>
                                          <p:attrName>style.visibility</p:attrName>
                                        </p:attrNameLst>
                                      </p:cBhvr>
                                      <p:to>
                                        <p:strVal val="visible"/>
                                      </p:to>
                                    </p:set>
                                    <p:anim calcmode="lin" valueType="num">
                                      <p:cBhvr>
                                        <p:cTn id="295" dur="1500" fill="hold"/>
                                        <p:tgtEl>
                                          <p:spTgt spid="194"/>
                                        </p:tgtEl>
                                        <p:attrNameLst>
                                          <p:attrName>drawProgress</p:attrName>
                                        </p:attrNameLst>
                                      </p:cBhvr>
                                      <p:tavLst>
                                        <p:tav tm="0">
                                          <p:val>
                                            <p:fltVal val="0"/>
                                          </p:val>
                                        </p:tav>
                                        <p:tav tm="100000">
                                          <p:val>
                                            <p:fltVal val="1"/>
                                          </p:val>
                                        </p:tav>
                                      </p:tavLst>
                                    </p:anim>
                                  </p:childTnLst>
                                </p:cTn>
                              </p:par>
                              <p:par>
                                <p:cTn id="296" presetID="63" presetClass="entr" presetSubtype="0" fill="hold" nodeType="withEffect">
                                  <p:stCondLst>
                                    <p:cond delay="0"/>
                                  </p:stCondLst>
                                  <p:childTnLst>
                                    <p:set>
                                      <p:cBhvr>
                                        <p:cTn id="297" dur="1" fill="hold">
                                          <p:stCondLst>
                                            <p:cond delay="0"/>
                                          </p:stCondLst>
                                        </p:cTn>
                                        <p:tgtEl>
                                          <p:spTgt spid="195"/>
                                        </p:tgtEl>
                                        <p:attrNameLst>
                                          <p:attrName>style.visibility</p:attrName>
                                        </p:attrNameLst>
                                      </p:cBhvr>
                                      <p:to>
                                        <p:strVal val="visible"/>
                                      </p:to>
                                    </p:set>
                                    <p:anim calcmode="lin" valueType="num">
                                      <p:cBhvr>
                                        <p:cTn id="298" dur="1500" fill="hold"/>
                                        <p:tgtEl>
                                          <p:spTgt spid="195"/>
                                        </p:tgtEl>
                                        <p:attrNameLst>
                                          <p:attrName>drawProgress</p:attrName>
                                        </p:attrNameLst>
                                      </p:cBhvr>
                                      <p:tavLst>
                                        <p:tav tm="0">
                                          <p:val>
                                            <p:fltVal val="0"/>
                                          </p:val>
                                        </p:tav>
                                        <p:tav tm="100000">
                                          <p:val>
                                            <p:fltVal val="1"/>
                                          </p:val>
                                        </p:tav>
                                      </p:tavLst>
                                    </p:anim>
                                  </p:childTnLst>
                                </p:cTn>
                              </p:par>
                              <p:par>
                                <p:cTn id="299" presetID="63" presetClass="entr" presetSubtype="0" fill="hold" nodeType="withEffect">
                                  <p:stCondLst>
                                    <p:cond delay="0"/>
                                  </p:stCondLst>
                                  <p:childTnLst>
                                    <p:set>
                                      <p:cBhvr>
                                        <p:cTn id="300" dur="1" fill="hold">
                                          <p:stCondLst>
                                            <p:cond delay="0"/>
                                          </p:stCondLst>
                                        </p:cTn>
                                        <p:tgtEl>
                                          <p:spTgt spid="196"/>
                                        </p:tgtEl>
                                        <p:attrNameLst>
                                          <p:attrName>style.visibility</p:attrName>
                                        </p:attrNameLst>
                                      </p:cBhvr>
                                      <p:to>
                                        <p:strVal val="visible"/>
                                      </p:to>
                                    </p:set>
                                    <p:anim calcmode="lin" valueType="num">
                                      <p:cBhvr>
                                        <p:cTn id="301" dur="1500" fill="hold"/>
                                        <p:tgtEl>
                                          <p:spTgt spid="196"/>
                                        </p:tgtEl>
                                        <p:attrNameLst>
                                          <p:attrName>drawProgress</p:attrName>
                                        </p:attrNameLst>
                                      </p:cBhvr>
                                      <p:tavLst>
                                        <p:tav tm="0">
                                          <p:val>
                                            <p:fltVal val="0"/>
                                          </p:val>
                                        </p:tav>
                                        <p:tav tm="100000">
                                          <p:val>
                                            <p:fltVal val="1"/>
                                          </p:val>
                                        </p:tav>
                                      </p:tavLst>
                                    </p:anim>
                                  </p:childTnLst>
                                </p:cTn>
                              </p:par>
                              <p:par>
                                <p:cTn id="302" presetID="63" presetClass="entr" presetSubtype="0" fill="hold" nodeType="withEffect">
                                  <p:stCondLst>
                                    <p:cond delay="0"/>
                                  </p:stCondLst>
                                  <p:childTnLst>
                                    <p:set>
                                      <p:cBhvr>
                                        <p:cTn id="303" dur="1" fill="hold">
                                          <p:stCondLst>
                                            <p:cond delay="0"/>
                                          </p:stCondLst>
                                        </p:cTn>
                                        <p:tgtEl>
                                          <p:spTgt spid="197"/>
                                        </p:tgtEl>
                                        <p:attrNameLst>
                                          <p:attrName>style.visibility</p:attrName>
                                        </p:attrNameLst>
                                      </p:cBhvr>
                                      <p:to>
                                        <p:strVal val="visible"/>
                                      </p:to>
                                    </p:set>
                                    <p:anim calcmode="lin" valueType="num">
                                      <p:cBhvr>
                                        <p:cTn id="304" dur="1500" fill="hold"/>
                                        <p:tgtEl>
                                          <p:spTgt spid="197"/>
                                        </p:tgtEl>
                                        <p:attrNameLst>
                                          <p:attrName>drawProgress</p:attrName>
                                        </p:attrNameLst>
                                      </p:cBhvr>
                                      <p:tavLst>
                                        <p:tav tm="0">
                                          <p:val>
                                            <p:fltVal val="0"/>
                                          </p:val>
                                        </p:tav>
                                        <p:tav tm="100000">
                                          <p:val>
                                            <p:fltVal val="1"/>
                                          </p:val>
                                        </p:tav>
                                      </p:tavLst>
                                    </p:anim>
                                  </p:childTnLst>
                                </p:cTn>
                              </p:par>
                              <p:par>
                                <p:cTn id="305" presetID="63" presetClass="entr" presetSubtype="0" fill="hold" nodeType="withEffect">
                                  <p:stCondLst>
                                    <p:cond delay="0"/>
                                  </p:stCondLst>
                                  <p:childTnLst>
                                    <p:set>
                                      <p:cBhvr>
                                        <p:cTn id="306" dur="1" fill="hold">
                                          <p:stCondLst>
                                            <p:cond delay="0"/>
                                          </p:stCondLst>
                                        </p:cTn>
                                        <p:tgtEl>
                                          <p:spTgt spid="198"/>
                                        </p:tgtEl>
                                        <p:attrNameLst>
                                          <p:attrName>style.visibility</p:attrName>
                                        </p:attrNameLst>
                                      </p:cBhvr>
                                      <p:to>
                                        <p:strVal val="visible"/>
                                      </p:to>
                                    </p:set>
                                    <p:anim calcmode="lin" valueType="num">
                                      <p:cBhvr>
                                        <p:cTn id="307" dur="1500" fill="hold"/>
                                        <p:tgtEl>
                                          <p:spTgt spid="198"/>
                                        </p:tgtEl>
                                        <p:attrNameLst>
                                          <p:attrName>drawProgress</p:attrName>
                                        </p:attrNameLst>
                                      </p:cBhvr>
                                      <p:tavLst>
                                        <p:tav tm="0">
                                          <p:val>
                                            <p:fltVal val="0"/>
                                          </p:val>
                                        </p:tav>
                                        <p:tav tm="100000">
                                          <p:val>
                                            <p:fltVal val="1"/>
                                          </p:val>
                                        </p:tav>
                                      </p:tavLst>
                                    </p:anim>
                                  </p:childTnLst>
                                </p:cTn>
                              </p:par>
                              <p:par>
                                <p:cTn id="308" presetID="63" presetClass="entr" presetSubtype="0" fill="hold" nodeType="withEffect">
                                  <p:stCondLst>
                                    <p:cond delay="0"/>
                                  </p:stCondLst>
                                  <p:childTnLst>
                                    <p:set>
                                      <p:cBhvr>
                                        <p:cTn id="309" dur="1" fill="hold">
                                          <p:stCondLst>
                                            <p:cond delay="0"/>
                                          </p:stCondLst>
                                        </p:cTn>
                                        <p:tgtEl>
                                          <p:spTgt spid="199"/>
                                        </p:tgtEl>
                                        <p:attrNameLst>
                                          <p:attrName>style.visibility</p:attrName>
                                        </p:attrNameLst>
                                      </p:cBhvr>
                                      <p:to>
                                        <p:strVal val="visible"/>
                                      </p:to>
                                    </p:set>
                                    <p:anim calcmode="lin" valueType="num">
                                      <p:cBhvr>
                                        <p:cTn id="310" dur="1500" fill="hold"/>
                                        <p:tgtEl>
                                          <p:spTgt spid="199"/>
                                        </p:tgtEl>
                                        <p:attrNameLst>
                                          <p:attrName>drawProgress</p:attrName>
                                        </p:attrNameLst>
                                      </p:cBhvr>
                                      <p:tavLst>
                                        <p:tav tm="0">
                                          <p:val>
                                            <p:fltVal val="0"/>
                                          </p:val>
                                        </p:tav>
                                        <p:tav tm="100000">
                                          <p:val>
                                            <p:fltVal val="1"/>
                                          </p:val>
                                        </p:tav>
                                      </p:tavLst>
                                    </p:anim>
                                  </p:childTnLst>
                                </p:cTn>
                              </p:par>
                              <p:par>
                                <p:cTn id="311" presetID="63" presetClass="entr" presetSubtype="0" fill="hold" nodeType="withEffect">
                                  <p:stCondLst>
                                    <p:cond delay="0"/>
                                  </p:stCondLst>
                                  <p:childTnLst>
                                    <p:set>
                                      <p:cBhvr>
                                        <p:cTn id="312" dur="1" fill="hold">
                                          <p:stCondLst>
                                            <p:cond delay="0"/>
                                          </p:stCondLst>
                                        </p:cTn>
                                        <p:tgtEl>
                                          <p:spTgt spid="200"/>
                                        </p:tgtEl>
                                        <p:attrNameLst>
                                          <p:attrName>style.visibility</p:attrName>
                                        </p:attrNameLst>
                                      </p:cBhvr>
                                      <p:to>
                                        <p:strVal val="visible"/>
                                      </p:to>
                                    </p:set>
                                    <p:anim calcmode="lin" valueType="num">
                                      <p:cBhvr>
                                        <p:cTn id="313" dur="1500" fill="hold"/>
                                        <p:tgtEl>
                                          <p:spTgt spid="200"/>
                                        </p:tgtEl>
                                        <p:attrNameLst>
                                          <p:attrName>drawProgress</p:attrName>
                                        </p:attrNameLst>
                                      </p:cBhvr>
                                      <p:tavLst>
                                        <p:tav tm="0">
                                          <p:val>
                                            <p:fltVal val="0"/>
                                          </p:val>
                                        </p:tav>
                                        <p:tav tm="100000">
                                          <p:val>
                                            <p:fltVal val="1"/>
                                          </p:val>
                                        </p:tav>
                                      </p:tavLst>
                                    </p:anim>
                                  </p:childTnLst>
                                </p:cTn>
                              </p:par>
                              <p:par>
                                <p:cTn id="314" presetID="63" presetClass="entr" presetSubtype="0" fill="hold" nodeType="withEffect">
                                  <p:stCondLst>
                                    <p:cond delay="0"/>
                                  </p:stCondLst>
                                  <p:childTnLst>
                                    <p:set>
                                      <p:cBhvr>
                                        <p:cTn id="315" dur="1" fill="hold">
                                          <p:stCondLst>
                                            <p:cond delay="0"/>
                                          </p:stCondLst>
                                        </p:cTn>
                                        <p:tgtEl>
                                          <p:spTgt spid="201"/>
                                        </p:tgtEl>
                                        <p:attrNameLst>
                                          <p:attrName>style.visibility</p:attrName>
                                        </p:attrNameLst>
                                      </p:cBhvr>
                                      <p:to>
                                        <p:strVal val="visible"/>
                                      </p:to>
                                    </p:set>
                                    <p:anim calcmode="lin" valueType="num">
                                      <p:cBhvr>
                                        <p:cTn id="316" dur="1500" fill="hold"/>
                                        <p:tgtEl>
                                          <p:spTgt spid="201"/>
                                        </p:tgtEl>
                                        <p:attrNameLst>
                                          <p:attrName>drawProgress</p:attrName>
                                        </p:attrNameLst>
                                      </p:cBhvr>
                                      <p:tavLst>
                                        <p:tav tm="0">
                                          <p:val>
                                            <p:fltVal val="0"/>
                                          </p:val>
                                        </p:tav>
                                        <p:tav tm="100000">
                                          <p:val>
                                            <p:fltVal val="1"/>
                                          </p:val>
                                        </p:tav>
                                      </p:tavLst>
                                    </p:anim>
                                  </p:childTnLst>
                                </p:cTn>
                              </p:par>
                              <p:par>
                                <p:cTn id="317" presetID="63" presetClass="entr" presetSubtype="0" fill="hold" nodeType="withEffect">
                                  <p:stCondLst>
                                    <p:cond delay="0"/>
                                  </p:stCondLst>
                                  <p:childTnLst>
                                    <p:set>
                                      <p:cBhvr>
                                        <p:cTn id="318" dur="1" fill="hold">
                                          <p:stCondLst>
                                            <p:cond delay="0"/>
                                          </p:stCondLst>
                                        </p:cTn>
                                        <p:tgtEl>
                                          <p:spTgt spid="202"/>
                                        </p:tgtEl>
                                        <p:attrNameLst>
                                          <p:attrName>style.visibility</p:attrName>
                                        </p:attrNameLst>
                                      </p:cBhvr>
                                      <p:to>
                                        <p:strVal val="visible"/>
                                      </p:to>
                                    </p:set>
                                    <p:anim calcmode="lin" valueType="num">
                                      <p:cBhvr>
                                        <p:cTn id="319" dur="1500" fill="hold"/>
                                        <p:tgtEl>
                                          <p:spTgt spid="202"/>
                                        </p:tgtEl>
                                        <p:attrNameLst>
                                          <p:attrName>drawProgress</p:attrName>
                                        </p:attrNameLst>
                                      </p:cBhvr>
                                      <p:tavLst>
                                        <p:tav tm="0">
                                          <p:val>
                                            <p:fltVal val="0"/>
                                          </p:val>
                                        </p:tav>
                                        <p:tav tm="100000">
                                          <p:val>
                                            <p:fltVal val="1"/>
                                          </p:val>
                                        </p:tav>
                                      </p:tavLst>
                                    </p:anim>
                                  </p:childTnLst>
                                </p:cTn>
                              </p:par>
                              <p:par>
                                <p:cTn id="320" presetID="63" presetClass="entr" presetSubtype="0" fill="hold" nodeType="withEffect">
                                  <p:stCondLst>
                                    <p:cond delay="0"/>
                                  </p:stCondLst>
                                  <p:childTnLst>
                                    <p:set>
                                      <p:cBhvr>
                                        <p:cTn id="321" dur="1" fill="hold">
                                          <p:stCondLst>
                                            <p:cond delay="0"/>
                                          </p:stCondLst>
                                        </p:cTn>
                                        <p:tgtEl>
                                          <p:spTgt spid="203"/>
                                        </p:tgtEl>
                                        <p:attrNameLst>
                                          <p:attrName>style.visibility</p:attrName>
                                        </p:attrNameLst>
                                      </p:cBhvr>
                                      <p:to>
                                        <p:strVal val="visible"/>
                                      </p:to>
                                    </p:set>
                                    <p:anim calcmode="lin" valueType="num">
                                      <p:cBhvr>
                                        <p:cTn id="322" dur="1500" fill="hold"/>
                                        <p:tgtEl>
                                          <p:spTgt spid="203"/>
                                        </p:tgtEl>
                                        <p:attrNameLst>
                                          <p:attrName>drawProgress</p:attrName>
                                        </p:attrNameLst>
                                      </p:cBhvr>
                                      <p:tavLst>
                                        <p:tav tm="0">
                                          <p:val>
                                            <p:fltVal val="0"/>
                                          </p:val>
                                        </p:tav>
                                        <p:tav tm="100000">
                                          <p:val>
                                            <p:fltVal val="1"/>
                                          </p:val>
                                        </p:tav>
                                      </p:tavLst>
                                    </p:anim>
                                  </p:childTnLst>
                                </p:cTn>
                              </p:par>
                              <p:par>
                                <p:cTn id="323" presetID="63" presetClass="entr" presetSubtype="0" fill="hold" nodeType="withEffect">
                                  <p:stCondLst>
                                    <p:cond delay="0"/>
                                  </p:stCondLst>
                                  <p:childTnLst>
                                    <p:set>
                                      <p:cBhvr>
                                        <p:cTn id="324" dur="1" fill="hold">
                                          <p:stCondLst>
                                            <p:cond delay="0"/>
                                          </p:stCondLst>
                                        </p:cTn>
                                        <p:tgtEl>
                                          <p:spTgt spid="204"/>
                                        </p:tgtEl>
                                        <p:attrNameLst>
                                          <p:attrName>style.visibility</p:attrName>
                                        </p:attrNameLst>
                                      </p:cBhvr>
                                      <p:to>
                                        <p:strVal val="visible"/>
                                      </p:to>
                                    </p:set>
                                    <p:anim calcmode="lin" valueType="num">
                                      <p:cBhvr>
                                        <p:cTn id="325" dur="1500" fill="hold"/>
                                        <p:tgtEl>
                                          <p:spTgt spid="204"/>
                                        </p:tgtEl>
                                        <p:attrNameLst>
                                          <p:attrName>drawProgress</p:attrName>
                                        </p:attrNameLst>
                                      </p:cBhvr>
                                      <p:tavLst>
                                        <p:tav tm="0">
                                          <p:val>
                                            <p:fltVal val="0"/>
                                          </p:val>
                                        </p:tav>
                                        <p:tav tm="100000">
                                          <p:val>
                                            <p:fltVal val="1"/>
                                          </p:val>
                                        </p:tav>
                                      </p:tavLst>
                                    </p:anim>
                                  </p:childTnLst>
                                </p:cTn>
                              </p:par>
                              <p:par>
                                <p:cTn id="326" presetID="63" presetClass="entr" presetSubtype="0" fill="hold" nodeType="withEffect">
                                  <p:stCondLst>
                                    <p:cond delay="0"/>
                                  </p:stCondLst>
                                  <p:childTnLst>
                                    <p:set>
                                      <p:cBhvr>
                                        <p:cTn id="327" dur="1" fill="hold">
                                          <p:stCondLst>
                                            <p:cond delay="0"/>
                                          </p:stCondLst>
                                        </p:cTn>
                                        <p:tgtEl>
                                          <p:spTgt spid="205"/>
                                        </p:tgtEl>
                                        <p:attrNameLst>
                                          <p:attrName>style.visibility</p:attrName>
                                        </p:attrNameLst>
                                      </p:cBhvr>
                                      <p:to>
                                        <p:strVal val="visible"/>
                                      </p:to>
                                    </p:set>
                                    <p:anim calcmode="lin" valueType="num">
                                      <p:cBhvr>
                                        <p:cTn id="328" dur="1500" fill="hold"/>
                                        <p:tgtEl>
                                          <p:spTgt spid="205"/>
                                        </p:tgtEl>
                                        <p:attrNameLst>
                                          <p:attrName>drawProgress</p:attrName>
                                        </p:attrNameLst>
                                      </p:cBhvr>
                                      <p:tavLst>
                                        <p:tav tm="0">
                                          <p:val>
                                            <p:fltVal val="0"/>
                                          </p:val>
                                        </p:tav>
                                        <p:tav tm="100000">
                                          <p:val>
                                            <p:fltVal val="1"/>
                                          </p:val>
                                        </p:tav>
                                      </p:tavLst>
                                    </p:anim>
                                  </p:childTnLst>
                                </p:cTn>
                              </p:par>
                              <p:par>
                                <p:cTn id="329" presetID="63" presetClass="entr" presetSubtype="0" fill="hold" nodeType="withEffect">
                                  <p:stCondLst>
                                    <p:cond delay="0"/>
                                  </p:stCondLst>
                                  <p:childTnLst>
                                    <p:set>
                                      <p:cBhvr>
                                        <p:cTn id="330" dur="1" fill="hold">
                                          <p:stCondLst>
                                            <p:cond delay="0"/>
                                          </p:stCondLst>
                                        </p:cTn>
                                        <p:tgtEl>
                                          <p:spTgt spid="206"/>
                                        </p:tgtEl>
                                        <p:attrNameLst>
                                          <p:attrName>style.visibility</p:attrName>
                                        </p:attrNameLst>
                                      </p:cBhvr>
                                      <p:to>
                                        <p:strVal val="visible"/>
                                      </p:to>
                                    </p:set>
                                    <p:anim calcmode="lin" valueType="num">
                                      <p:cBhvr>
                                        <p:cTn id="331" dur="1500" fill="hold"/>
                                        <p:tgtEl>
                                          <p:spTgt spid="206"/>
                                        </p:tgtEl>
                                        <p:attrNameLst>
                                          <p:attrName>drawProgress</p:attrName>
                                        </p:attrNameLst>
                                      </p:cBhvr>
                                      <p:tavLst>
                                        <p:tav tm="0">
                                          <p:val>
                                            <p:fltVal val="0"/>
                                          </p:val>
                                        </p:tav>
                                        <p:tav tm="100000">
                                          <p:val>
                                            <p:fltVal val="1"/>
                                          </p:val>
                                        </p:tav>
                                      </p:tavLst>
                                    </p:anim>
                                  </p:childTnLst>
                                </p:cTn>
                              </p:par>
                              <p:par>
                                <p:cTn id="332" presetID="63" presetClass="entr" presetSubtype="0" fill="hold" nodeType="withEffect">
                                  <p:stCondLst>
                                    <p:cond delay="0"/>
                                  </p:stCondLst>
                                  <p:childTnLst>
                                    <p:set>
                                      <p:cBhvr>
                                        <p:cTn id="333" dur="1" fill="hold">
                                          <p:stCondLst>
                                            <p:cond delay="0"/>
                                          </p:stCondLst>
                                        </p:cTn>
                                        <p:tgtEl>
                                          <p:spTgt spid="207"/>
                                        </p:tgtEl>
                                        <p:attrNameLst>
                                          <p:attrName>style.visibility</p:attrName>
                                        </p:attrNameLst>
                                      </p:cBhvr>
                                      <p:to>
                                        <p:strVal val="visible"/>
                                      </p:to>
                                    </p:set>
                                    <p:anim calcmode="lin" valueType="num">
                                      <p:cBhvr>
                                        <p:cTn id="334" dur="1500" fill="hold"/>
                                        <p:tgtEl>
                                          <p:spTgt spid="207"/>
                                        </p:tgtEl>
                                        <p:attrNameLst>
                                          <p:attrName>drawProgress</p:attrName>
                                        </p:attrNameLst>
                                      </p:cBhvr>
                                      <p:tavLst>
                                        <p:tav tm="0">
                                          <p:val>
                                            <p:fltVal val="0"/>
                                          </p:val>
                                        </p:tav>
                                        <p:tav tm="100000">
                                          <p:val>
                                            <p:fltVal val="1"/>
                                          </p:val>
                                        </p:tav>
                                      </p:tavLst>
                                    </p:anim>
                                  </p:childTnLst>
                                </p:cTn>
                              </p:par>
                              <p:par>
                                <p:cTn id="335" presetID="63" presetClass="entr" presetSubtype="0" fill="hold" nodeType="withEffect">
                                  <p:stCondLst>
                                    <p:cond delay="0"/>
                                  </p:stCondLst>
                                  <p:childTnLst>
                                    <p:set>
                                      <p:cBhvr>
                                        <p:cTn id="336" dur="1" fill="hold">
                                          <p:stCondLst>
                                            <p:cond delay="0"/>
                                          </p:stCondLst>
                                        </p:cTn>
                                        <p:tgtEl>
                                          <p:spTgt spid="226"/>
                                        </p:tgtEl>
                                        <p:attrNameLst>
                                          <p:attrName>style.visibility</p:attrName>
                                        </p:attrNameLst>
                                      </p:cBhvr>
                                      <p:to>
                                        <p:strVal val="visible"/>
                                      </p:to>
                                    </p:set>
                                    <p:anim calcmode="lin" valueType="num">
                                      <p:cBhvr>
                                        <p:cTn id="337" dur="1500" fill="hold"/>
                                        <p:tgtEl>
                                          <p:spTgt spid="226"/>
                                        </p:tgtEl>
                                        <p:attrNameLst>
                                          <p:attrName>drawProgress</p:attrName>
                                        </p:attrNameLst>
                                      </p:cBhvr>
                                      <p:tavLst>
                                        <p:tav tm="0">
                                          <p:val>
                                            <p:fltVal val="0"/>
                                          </p:val>
                                        </p:tav>
                                        <p:tav tm="100000">
                                          <p:val>
                                            <p:fltVal val="1"/>
                                          </p:val>
                                        </p:tav>
                                      </p:tavLst>
                                    </p:anim>
                                  </p:childTnLst>
                                </p:cTn>
                              </p:par>
                              <p:par>
                                <p:cTn id="338" presetID="63" presetClass="entr" presetSubtype="0" fill="hold" nodeType="withEffect">
                                  <p:stCondLst>
                                    <p:cond delay="0"/>
                                  </p:stCondLst>
                                  <p:childTnLst>
                                    <p:set>
                                      <p:cBhvr>
                                        <p:cTn id="339" dur="1" fill="hold">
                                          <p:stCondLst>
                                            <p:cond delay="0"/>
                                          </p:stCondLst>
                                        </p:cTn>
                                        <p:tgtEl>
                                          <p:spTgt spid="227"/>
                                        </p:tgtEl>
                                        <p:attrNameLst>
                                          <p:attrName>style.visibility</p:attrName>
                                        </p:attrNameLst>
                                      </p:cBhvr>
                                      <p:to>
                                        <p:strVal val="visible"/>
                                      </p:to>
                                    </p:set>
                                    <p:anim calcmode="lin" valueType="num">
                                      <p:cBhvr>
                                        <p:cTn id="340" dur="1500" fill="hold"/>
                                        <p:tgtEl>
                                          <p:spTgt spid="227"/>
                                        </p:tgtEl>
                                        <p:attrNameLst>
                                          <p:attrName>drawProgress</p:attrName>
                                        </p:attrNameLst>
                                      </p:cBhvr>
                                      <p:tavLst>
                                        <p:tav tm="0">
                                          <p:val>
                                            <p:fltVal val="0"/>
                                          </p:val>
                                        </p:tav>
                                        <p:tav tm="100000">
                                          <p:val>
                                            <p:fltVal val="1"/>
                                          </p:val>
                                        </p:tav>
                                      </p:tavLst>
                                    </p:anim>
                                  </p:childTnLst>
                                </p:cTn>
                              </p:par>
                              <p:par>
                                <p:cTn id="341" presetID="63" presetClass="entr" presetSubtype="0" fill="hold" nodeType="withEffect">
                                  <p:stCondLst>
                                    <p:cond delay="0"/>
                                  </p:stCondLst>
                                  <p:childTnLst>
                                    <p:set>
                                      <p:cBhvr>
                                        <p:cTn id="342" dur="1" fill="hold">
                                          <p:stCondLst>
                                            <p:cond delay="0"/>
                                          </p:stCondLst>
                                        </p:cTn>
                                        <p:tgtEl>
                                          <p:spTgt spid="228"/>
                                        </p:tgtEl>
                                        <p:attrNameLst>
                                          <p:attrName>style.visibility</p:attrName>
                                        </p:attrNameLst>
                                      </p:cBhvr>
                                      <p:to>
                                        <p:strVal val="visible"/>
                                      </p:to>
                                    </p:set>
                                    <p:anim calcmode="lin" valueType="num">
                                      <p:cBhvr>
                                        <p:cTn id="343" dur="1500" fill="hold"/>
                                        <p:tgtEl>
                                          <p:spTgt spid="228"/>
                                        </p:tgtEl>
                                        <p:attrNameLst>
                                          <p:attrName>drawProgress</p:attrName>
                                        </p:attrNameLst>
                                      </p:cBhvr>
                                      <p:tavLst>
                                        <p:tav tm="0">
                                          <p:val>
                                            <p:fltVal val="0"/>
                                          </p:val>
                                        </p:tav>
                                        <p:tav tm="100000">
                                          <p:val>
                                            <p:fltVal val="1"/>
                                          </p:val>
                                        </p:tav>
                                      </p:tavLst>
                                    </p:anim>
                                  </p:childTnLst>
                                </p:cTn>
                              </p:par>
                              <p:par>
                                <p:cTn id="344" presetID="63" presetClass="entr" presetSubtype="0" fill="hold" nodeType="withEffect">
                                  <p:stCondLst>
                                    <p:cond delay="0"/>
                                  </p:stCondLst>
                                  <p:childTnLst>
                                    <p:set>
                                      <p:cBhvr>
                                        <p:cTn id="345" dur="1" fill="hold">
                                          <p:stCondLst>
                                            <p:cond delay="0"/>
                                          </p:stCondLst>
                                        </p:cTn>
                                        <p:tgtEl>
                                          <p:spTgt spid="229"/>
                                        </p:tgtEl>
                                        <p:attrNameLst>
                                          <p:attrName>style.visibility</p:attrName>
                                        </p:attrNameLst>
                                      </p:cBhvr>
                                      <p:to>
                                        <p:strVal val="visible"/>
                                      </p:to>
                                    </p:set>
                                    <p:anim calcmode="lin" valueType="num">
                                      <p:cBhvr>
                                        <p:cTn id="346" dur="1500" fill="hold"/>
                                        <p:tgtEl>
                                          <p:spTgt spid="229"/>
                                        </p:tgtEl>
                                        <p:attrNameLst>
                                          <p:attrName>drawProgress</p:attrName>
                                        </p:attrNameLst>
                                      </p:cBhvr>
                                      <p:tavLst>
                                        <p:tav tm="0">
                                          <p:val>
                                            <p:fltVal val="0"/>
                                          </p:val>
                                        </p:tav>
                                        <p:tav tm="100000">
                                          <p:val>
                                            <p:fltVal val="1"/>
                                          </p:val>
                                        </p:tav>
                                      </p:tavLst>
                                    </p:anim>
                                  </p:childTnLst>
                                </p:cTn>
                              </p:par>
                              <p:par>
                                <p:cTn id="347" presetID="63" presetClass="entr" presetSubtype="0" fill="hold" nodeType="withEffect">
                                  <p:stCondLst>
                                    <p:cond delay="0"/>
                                  </p:stCondLst>
                                  <p:childTnLst>
                                    <p:set>
                                      <p:cBhvr>
                                        <p:cTn id="348" dur="1" fill="hold">
                                          <p:stCondLst>
                                            <p:cond delay="0"/>
                                          </p:stCondLst>
                                        </p:cTn>
                                        <p:tgtEl>
                                          <p:spTgt spid="230"/>
                                        </p:tgtEl>
                                        <p:attrNameLst>
                                          <p:attrName>style.visibility</p:attrName>
                                        </p:attrNameLst>
                                      </p:cBhvr>
                                      <p:to>
                                        <p:strVal val="visible"/>
                                      </p:to>
                                    </p:set>
                                    <p:anim calcmode="lin" valueType="num">
                                      <p:cBhvr>
                                        <p:cTn id="349" dur="1500" fill="hold"/>
                                        <p:tgtEl>
                                          <p:spTgt spid="230"/>
                                        </p:tgtEl>
                                        <p:attrNameLst>
                                          <p:attrName>drawProgress</p:attrName>
                                        </p:attrNameLst>
                                      </p:cBhvr>
                                      <p:tavLst>
                                        <p:tav tm="0">
                                          <p:val>
                                            <p:fltVal val="0"/>
                                          </p:val>
                                        </p:tav>
                                        <p:tav tm="100000">
                                          <p:val>
                                            <p:fltVal val="1"/>
                                          </p:val>
                                        </p:tav>
                                      </p:tavLst>
                                    </p:anim>
                                  </p:childTnLst>
                                </p:cTn>
                              </p:par>
                              <p:par>
                                <p:cTn id="350" presetID="63" presetClass="entr" presetSubtype="0" fill="hold" nodeType="withEffect">
                                  <p:stCondLst>
                                    <p:cond delay="0"/>
                                  </p:stCondLst>
                                  <p:childTnLst>
                                    <p:set>
                                      <p:cBhvr>
                                        <p:cTn id="351" dur="1" fill="hold">
                                          <p:stCondLst>
                                            <p:cond delay="0"/>
                                          </p:stCondLst>
                                        </p:cTn>
                                        <p:tgtEl>
                                          <p:spTgt spid="231"/>
                                        </p:tgtEl>
                                        <p:attrNameLst>
                                          <p:attrName>style.visibility</p:attrName>
                                        </p:attrNameLst>
                                      </p:cBhvr>
                                      <p:to>
                                        <p:strVal val="visible"/>
                                      </p:to>
                                    </p:set>
                                    <p:anim calcmode="lin" valueType="num">
                                      <p:cBhvr>
                                        <p:cTn id="352" dur="1500" fill="hold"/>
                                        <p:tgtEl>
                                          <p:spTgt spid="231"/>
                                        </p:tgtEl>
                                        <p:attrNameLst>
                                          <p:attrName>drawProgress</p:attrName>
                                        </p:attrNameLst>
                                      </p:cBhvr>
                                      <p:tavLst>
                                        <p:tav tm="0">
                                          <p:val>
                                            <p:fltVal val="0"/>
                                          </p:val>
                                        </p:tav>
                                        <p:tav tm="100000">
                                          <p:val>
                                            <p:fltVal val="1"/>
                                          </p:val>
                                        </p:tav>
                                      </p:tavLst>
                                    </p:anim>
                                  </p:childTnLst>
                                </p:cTn>
                              </p:par>
                              <p:par>
                                <p:cTn id="353" presetID="63" presetClass="entr" presetSubtype="0" fill="hold" nodeType="withEffect">
                                  <p:stCondLst>
                                    <p:cond delay="0"/>
                                  </p:stCondLst>
                                  <p:childTnLst>
                                    <p:set>
                                      <p:cBhvr>
                                        <p:cTn id="354" dur="1" fill="hold">
                                          <p:stCondLst>
                                            <p:cond delay="0"/>
                                          </p:stCondLst>
                                        </p:cTn>
                                        <p:tgtEl>
                                          <p:spTgt spid="232"/>
                                        </p:tgtEl>
                                        <p:attrNameLst>
                                          <p:attrName>style.visibility</p:attrName>
                                        </p:attrNameLst>
                                      </p:cBhvr>
                                      <p:to>
                                        <p:strVal val="visible"/>
                                      </p:to>
                                    </p:set>
                                    <p:anim calcmode="lin" valueType="num">
                                      <p:cBhvr>
                                        <p:cTn id="355" dur="1500" fill="hold"/>
                                        <p:tgtEl>
                                          <p:spTgt spid="232"/>
                                        </p:tgtEl>
                                        <p:attrNameLst>
                                          <p:attrName>drawProgress</p:attrName>
                                        </p:attrNameLst>
                                      </p:cBhvr>
                                      <p:tavLst>
                                        <p:tav tm="0">
                                          <p:val>
                                            <p:fltVal val="0"/>
                                          </p:val>
                                        </p:tav>
                                        <p:tav tm="100000">
                                          <p:val>
                                            <p:fltVal val="1"/>
                                          </p:val>
                                        </p:tav>
                                      </p:tavLst>
                                    </p:anim>
                                  </p:childTnLst>
                                </p:cTn>
                              </p:par>
                              <p:par>
                                <p:cTn id="356" presetID="63" presetClass="entr" presetSubtype="0" fill="hold" nodeType="withEffect">
                                  <p:stCondLst>
                                    <p:cond delay="0"/>
                                  </p:stCondLst>
                                  <p:childTnLst>
                                    <p:set>
                                      <p:cBhvr>
                                        <p:cTn id="357" dur="1" fill="hold">
                                          <p:stCondLst>
                                            <p:cond delay="0"/>
                                          </p:stCondLst>
                                        </p:cTn>
                                        <p:tgtEl>
                                          <p:spTgt spid="233"/>
                                        </p:tgtEl>
                                        <p:attrNameLst>
                                          <p:attrName>style.visibility</p:attrName>
                                        </p:attrNameLst>
                                      </p:cBhvr>
                                      <p:to>
                                        <p:strVal val="visible"/>
                                      </p:to>
                                    </p:set>
                                    <p:anim calcmode="lin" valueType="num">
                                      <p:cBhvr>
                                        <p:cTn id="358" dur="1500" fill="hold"/>
                                        <p:tgtEl>
                                          <p:spTgt spid="233"/>
                                        </p:tgtEl>
                                        <p:attrNameLst>
                                          <p:attrName>drawProgress</p:attrName>
                                        </p:attrNameLst>
                                      </p:cBhvr>
                                      <p:tavLst>
                                        <p:tav tm="0">
                                          <p:val>
                                            <p:fltVal val="0"/>
                                          </p:val>
                                        </p:tav>
                                        <p:tav tm="100000">
                                          <p:val>
                                            <p:fltVal val="1"/>
                                          </p:val>
                                        </p:tav>
                                      </p:tavLst>
                                    </p:anim>
                                  </p:childTnLst>
                                </p:cTn>
                              </p:par>
                              <p:par>
                                <p:cTn id="359" presetID="63" presetClass="entr" presetSubtype="0" fill="hold" nodeType="withEffect">
                                  <p:stCondLst>
                                    <p:cond delay="0"/>
                                  </p:stCondLst>
                                  <p:childTnLst>
                                    <p:set>
                                      <p:cBhvr>
                                        <p:cTn id="360" dur="1" fill="hold">
                                          <p:stCondLst>
                                            <p:cond delay="0"/>
                                          </p:stCondLst>
                                        </p:cTn>
                                        <p:tgtEl>
                                          <p:spTgt spid="234"/>
                                        </p:tgtEl>
                                        <p:attrNameLst>
                                          <p:attrName>style.visibility</p:attrName>
                                        </p:attrNameLst>
                                      </p:cBhvr>
                                      <p:to>
                                        <p:strVal val="visible"/>
                                      </p:to>
                                    </p:set>
                                    <p:anim calcmode="lin" valueType="num">
                                      <p:cBhvr>
                                        <p:cTn id="361" dur="1500" fill="hold"/>
                                        <p:tgtEl>
                                          <p:spTgt spid="234"/>
                                        </p:tgtEl>
                                        <p:attrNameLst>
                                          <p:attrName>drawProgress</p:attrName>
                                        </p:attrNameLst>
                                      </p:cBhvr>
                                      <p:tavLst>
                                        <p:tav tm="0">
                                          <p:val>
                                            <p:fltVal val="0"/>
                                          </p:val>
                                        </p:tav>
                                        <p:tav tm="100000">
                                          <p:val>
                                            <p:fltVal val="1"/>
                                          </p:val>
                                        </p:tav>
                                      </p:tavLst>
                                    </p:anim>
                                  </p:childTnLst>
                                </p:cTn>
                              </p:par>
                              <p:par>
                                <p:cTn id="362" presetID="63" presetClass="entr" presetSubtype="0" fill="hold" nodeType="withEffect">
                                  <p:stCondLst>
                                    <p:cond delay="0"/>
                                  </p:stCondLst>
                                  <p:childTnLst>
                                    <p:set>
                                      <p:cBhvr>
                                        <p:cTn id="363" dur="1" fill="hold">
                                          <p:stCondLst>
                                            <p:cond delay="0"/>
                                          </p:stCondLst>
                                        </p:cTn>
                                        <p:tgtEl>
                                          <p:spTgt spid="235"/>
                                        </p:tgtEl>
                                        <p:attrNameLst>
                                          <p:attrName>style.visibility</p:attrName>
                                        </p:attrNameLst>
                                      </p:cBhvr>
                                      <p:to>
                                        <p:strVal val="visible"/>
                                      </p:to>
                                    </p:set>
                                    <p:anim calcmode="lin" valueType="num">
                                      <p:cBhvr>
                                        <p:cTn id="364" dur="1500" fill="hold"/>
                                        <p:tgtEl>
                                          <p:spTgt spid="235"/>
                                        </p:tgtEl>
                                        <p:attrNameLst>
                                          <p:attrName>drawProgress</p:attrName>
                                        </p:attrNameLst>
                                      </p:cBhvr>
                                      <p:tavLst>
                                        <p:tav tm="0">
                                          <p:val>
                                            <p:fltVal val="0"/>
                                          </p:val>
                                        </p:tav>
                                        <p:tav tm="100000">
                                          <p:val>
                                            <p:fltVal val="1"/>
                                          </p:val>
                                        </p:tav>
                                      </p:tavLst>
                                    </p:anim>
                                  </p:childTnLst>
                                </p:cTn>
                              </p:par>
                              <p:par>
                                <p:cTn id="365" presetID="63" presetClass="entr" presetSubtype="0" fill="hold" nodeType="withEffect">
                                  <p:stCondLst>
                                    <p:cond delay="0"/>
                                  </p:stCondLst>
                                  <p:childTnLst>
                                    <p:set>
                                      <p:cBhvr>
                                        <p:cTn id="366" dur="1" fill="hold">
                                          <p:stCondLst>
                                            <p:cond delay="0"/>
                                          </p:stCondLst>
                                        </p:cTn>
                                        <p:tgtEl>
                                          <p:spTgt spid="236"/>
                                        </p:tgtEl>
                                        <p:attrNameLst>
                                          <p:attrName>style.visibility</p:attrName>
                                        </p:attrNameLst>
                                      </p:cBhvr>
                                      <p:to>
                                        <p:strVal val="visible"/>
                                      </p:to>
                                    </p:set>
                                    <p:anim calcmode="lin" valueType="num">
                                      <p:cBhvr>
                                        <p:cTn id="367" dur="1500" fill="hold"/>
                                        <p:tgtEl>
                                          <p:spTgt spid="236"/>
                                        </p:tgtEl>
                                        <p:attrNameLst>
                                          <p:attrName>drawProgress</p:attrName>
                                        </p:attrNameLst>
                                      </p:cBhvr>
                                      <p:tavLst>
                                        <p:tav tm="0">
                                          <p:val>
                                            <p:fltVal val="0"/>
                                          </p:val>
                                        </p:tav>
                                        <p:tav tm="100000">
                                          <p:val>
                                            <p:fltVal val="1"/>
                                          </p:val>
                                        </p:tav>
                                      </p:tavLst>
                                    </p:anim>
                                  </p:childTnLst>
                                </p:cTn>
                              </p:par>
                              <p:par>
                                <p:cTn id="368" presetID="63" presetClass="entr" presetSubtype="0" fill="hold" nodeType="withEffect">
                                  <p:stCondLst>
                                    <p:cond delay="0"/>
                                  </p:stCondLst>
                                  <p:childTnLst>
                                    <p:set>
                                      <p:cBhvr>
                                        <p:cTn id="369" dur="1" fill="hold">
                                          <p:stCondLst>
                                            <p:cond delay="0"/>
                                          </p:stCondLst>
                                        </p:cTn>
                                        <p:tgtEl>
                                          <p:spTgt spid="237"/>
                                        </p:tgtEl>
                                        <p:attrNameLst>
                                          <p:attrName>style.visibility</p:attrName>
                                        </p:attrNameLst>
                                      </p:cBhvr>
                                      <p:to>
                                        <p:strVal val="visible"/>
                                      </p:to>
                                    </p:set>
                                    <p:anim calcmode="lin" valueType="num">
                                      <p:cBhvr>
                                        <p:cTn id="370" dur="1500" fill="hold"/>
                                        <p:tgtEl>
                                          <p:spTgt spid="237"/>
                                        </p:tgtEl>
                                        <p:attrNameLst>
                                          <p:attrName>drawProgress</p:attrName>
                                        </p:attrNameLst>
                                      </p:cBhvr>
                                      <p:tavLst>
                                        <p:tav tm="0">
                                          <p:val>
                                            <p:fltVal val="0"/>
                                          </p:val>
                                        </p:tav>
                                        <p:tav tm="100000">
                                          <p:val>
                                            <p:fltVal val="1"/>
                                          </p:val>
                                        </p:tav>
                                      </p:tavLst>
                                    </p:anim>
                                  </p:childTnLst>
                                </p:cTn>
                              </p:par>
                              <p:par>
                                <p:cTn id="371" presetID="63" presetClass="entr" presetSubtype="0" fill="hold" nodeType="withEffect">
                                  <p:stCondLst>
                                    <p:cond delay="0"/>
                                  </p:stCondLst>
                                  <p:childTnLst>
                                    <p:set>
                                      <p:cBhvr>
                                        <p:cTn id="372" dur="1" fill="hold">
                                          <p:stCondLst>
                                            <p:cond delay="0"/>
                                          </p:stCondLst>
                                        </p:cTn>
                                        <p:tgtEl>
                                          <p:spTgt spid="238"/>
                                        </p:tgtEl>
                                        <p:attrNameLst>
                                          <p:attrName>style.visibility</p:attrName>
                                        </p:attrNameLst>
                                      </p:cBhvr>
                                      <p:to>
                                        <p:strVal val="visible"/>
                                      </p:to>
                                    </p:set>
                                    <p:anim calcmode="lin" valueType="num">
                                      <p:cBhvr>
                                        <p:cTn id="373" dur="1500" fill="hold"/>
                                        <p:tgtEl>
                                          <p:spTgt spid="238"/>
                                        </p:tgtEl>
                                        <p:attrNameLst>
                                          <p:attrName>drawProgress</p:attrName>
                                        </p:attrNameLst>
                                      </p:cBhvr>
                                      <p:tavLst>
                                        <p:tav tm="0">
                                          <p:val>
                                            <p:fltVal val="0"/>
                                          </p:val>
                                        </p:tav>
                                        <p:tav tm="100000">
                                          <p:val>
                                            <p:fltVal val="1"/>
                                          </p:val>
                                        </p:tav>
                                      </p:tavLst>
                                    </p:anim>
                                  </p:childTnLst>
                                </p:cTn>
                              </p:par>
                              <p:par>
                                <p:cTn id="374" presetID="63" presetClass="entr" presetSubtype="0" fill="hold" nodeType="withEffect">
                                  <p:stCondLst>
                                    <p:cond delay="0"/>
                                  </p:stCondLst>
                                  <p:childTnLst>
                                    <p:set>
                                      <p:cBhvr>
                                        <p:cTn id="375" dur="1" fill="hold">
                                          <p:stCondLst>
                                            <p:cond delay="0"/>
                                          </p:stCondLst>
                                        </p:cTn>
                                        <p:tgtEl>
                                          <p:spTgt spid="239"/>
                                        </p:tgtEl>
                                        <p:attrNameLst>
                                          <p:attrName>style.visibility</p:attrName>
                                        </p:attrNameLst>
                                      </p:cBhvr>
                                      <p:to>
                                        <p:strVal val="visible"/>
                                      </p:to>
                                    </p:set>
                                    <p:anim calcmode="lin" valueType="num">
                                      <p:cBhvr>
                                        <p:cTn id="376" dur="1500" fill="hold"/>
                                        <p:tgtEl>
                                          <p:spTgt spid="239"/>
                                        </p:tgtEl>
                                        <p:attrNameLst>
                                          <p:attrName>drawProgress</p:attrName>
                                        </p:attrNameLst>
                                      </p:cBhvr>
                                      <p:tavLst>
                                        <p:tav tm="0">
                                          <p:val>
                                            <p:fltVal val="0"/>
                                          </p:val>
                                        </p:tav>
                                        <p:tav tm="100000">
                                          <p:val>
                                            <p:fltVal val="1"/>
                                          </p:val>
                                        </p:tav>
                                      </p:tavLst>
                                    </p:anim>
                                  </p:childTnLst>
                                </p:cTn>
                              </p:par>
                              <p:par>
                                <p:cTn id="377" presetID="63" presetClass="entr" presetSubtype="0" fill="hold" nodeType="withEffect">
                                  <p:stCondLst>
                                    <p:cond delay="0"/>
                                  </p:stCondLst>
                                  <p:childTnLst>
                                    <p:set>
                                      <p:cBhvr>
                                        <p:cTn id="378" dur="1" fill="hold">
                                          <p:stCondLst>
                                            <p:cond delay="0"/>
                                          </p:stCondLst>
                                        </p:cTn>
                                        <p:tgtEl>
                                          <p:spTgt spid="240"/>
                                        </p:tgtEl>
                                        <p:attrNameLst>
                                          <p:attrName>style.visibility</p:attrName>
                                        </p:attrNameLst>
                                      </p:cBhvr>
                                      <p:to>
                                        <p:strVal val="visible"/>
                                      </p:to>
                                    </p:set>
                                    <p:anim calcmode="lin" valueType="num">
                                      <p:cBhvr>
                                        <p:cTn id="379" dur="1500" fill="hold"/>
                                        <p:tgtEl>
                                          <p:spTgt spid="240"/>
                                        </p:tgtEl>
                                        <p:attrNameLst>
                                          <p:attrName>drawProgress</p:attrName>
                                        </p:attrNameLst>
                                      </p:cBhvr>
                                      <p:tavLst>
                                        <p:tav tm="0">
                                          <p:val>
                                            <p:fltVal val="0"/>
                                          </p:val>
                                        </p:tav>
                                        <p:tav tm="100000">
                                          <p:val>
                                            <p:fltVal val="1"/>
                                          </p:val>
                                        </p:tav>
                                      </p:tavLst>
                                    </p:anim>
                                  </p:childTnLst>
                                </p:cTn>
                              </p:par>
                              <p:par>
                                <p:cTn id="380" presetID="63" presetClass="entr" presetSubtype="0" fill="hold" nodeType="withEffect">
                                  <p:stCondLst>
                                    <p:cond delay="0"/>
                                  </p:stCondLst>
                                  <p:childTnLst>
                                    <p:set>
                                      <p:cBhvr>
                                        <p:cTn id="381" dur="1" fill="hold">
                                          <p:stCondLst>
                                            <p:cond delay="0"/>
                                          </p:stCondLst>
                                        </p:cTn>
                                        <p:tgtEl>
                                          <p:spTgt spid="241"/>
                                        </p:tgtEl>
                                        <p:attrNameLst>
                                          <p:attrName>style.visibility</p:attrName>
                                        </p:attrNameLst>
                                      </p:cBhvr>
                                      <p:to>
                                        <p:strVal val="visible"/>
                                      </p:to>
                                    </p:set>
                                    <p:anim calcmode="lin" valueType="num">
                                      <p:cBhvr>
                                        <p:cTn id="382" dur="1500" fill="hold"/>
                                        <p:tgtEl>
                                          <p:spTgt spid="241"/>
                                        </p:tgtEl>
                                        <p:attrNameLst>
                                          <p:attrName>drawProgress</p:attrName>
                                        </p:attrNameLst>
                                      </p:cBhvr>
                                      <p:tavLst>
                                        <p:tav tm="0">
                                          <p:val>
                                            <p:fltVal val="0"/>
                                          </p:val>
                                        </p:tav>
                                        <p:tav tm="100000">
                                          <p:val>
                                            <p:fltVal val="1"/>
                                          </p:val>
                                        </p:tav>
                                      </p:tavLst>
                                    </p:anim>
                                  </p:childTnLst>
                                </p:cTn>
                              </p:par>
                              <p:par>
                                <p:cTn id="383" presetID="63" presetClass="entr" presetSubtype="0" fill="hold" nodeType="withEffect">
                                  <p:stCondLst>
                                    <p:cond delay="0"/>
                                  </p:stCondLst>
                                  <p:childTnLst>
                                    <p:set>
                                      <p:cBhvr>
                                        <p:cTn id="384" dur="1" fill="hold">
                                          <p:stCondLst>
                                            <p:cond delay="0"/>
                                          </p:stCondLst>
                                        </p:cTn>
                                        <p:tgtEl>
                                          <p:spTgt spid="242"/>
                                        </p:tgtEl>
                                        <p:attrNameLst>
                                          <p:attrName>style.visibility</p:attrName>
                                        </p:attrNameLst>
                                      </p:cBhvr>
                                      <p:to>
                                        <p:strVal val="visible"/>
                                      </p:to>
                                    </p:set>
                                    <p:anim calcmode="lin" valueType="num">
                                      <p:cBhvr>
                                        <p:cTn id="385" dur="1500" fill="hold"/>
                                        <p:tgtEl>
                                          <p:spTgt spid="242"/>
                                        </p:tgtEl>
                                        <p:attrNameLst>
                                          <p:attrName>drawProgress</p:attrName>
                                        </p:attrNameLst>
                                      </p:cBhvr>
                                      <p:tavLst>
                                        <p:tav tm="0">
                                          <p:val>
                                            <p:fltVal val="0"/>
                                          </p:val>
                                        </p:tav>
                                        <p:tav tm="100000">
                                          <p:val>
                                            <p:fltVal val="1"/>
                                          </p:val>
                                        </p:tav>
                                      </p:tavLst>
                                    </p:anim>
                                  </p:childTnLst>
                                </p:cTn>
                              </p:par>
                              <p:par>
                                <p:cTn id="386" presetID="63" presetClass="entr" presetSubtype="0" fill="hold" nodeType="withEffect">
                                  <p:stCondLst>
                                    <p:cond delay="0"/>
                                  </p:stCondLst>
                                  <p:childTnLst>
                                    <p:set>
                                      <p:cBhvr>
                                        <p:cTn id="387" dur="1" fill="hold">
                                          <p:stCondLst>
                                            <p:cond delay="0"/>
                                          </p:stCondLst>
                                        </p:cTn>
                                        <p:tgtEl>
                                          <p:spTgt spid="243"/>
                                        </p:tgtEl>
                                        <p:attrNameLst>
                                          <p:attrName>style.visibility</p:attrName>
                                        </p:attrNameLst>
                                      </p:cBhvr>
                                      <p:to>
                                        <p:strVal val="visible"/>
                                      </p:to>
                                    </p:set>
                                    <p:anim calcmode="lin" valueType="num">
                                      <p:cBhvr>
                                        <p:cTn id="388" dur="1500" fill="hold"/>
                                        <p:tgtEl>
                                          <p:spTgt spid="243"/>
                                        </p:tgtEl>
                                        <p:attrNameLst>
                                          <p:attrName>drawProgress</p:attrName>
                                        </p:attrNameLst>
                                      </p:cBhvr>
                                      <p:tavLst>
                                        <p:tav tm="0">
                                          <p:val>
                                            <p:fltVal val="0"/>
                                          </p:val>
                                        </p:tav>
                                        <p:tav tm="100000">
                                          <p:val>
                                            <p:fltVal val="1"/>
                                          </p:val>
                                        </p:tav>
                                      </p:tavLst>
                                    </p:anim>
                                  </p:childTnLst>
                                </p:cTn>
                              </p:par>
                              <p:par>
                                <p:cTn id="389" presetID="63" presetClass="entr" presetSubtype="0" fill="hold" nodeType="withEffect">
                                  <p:stCondLst>
                                    <p:cond delay="0"/>
                                  </p:stCondLst>
                                  <p:childTnLst>
                                    <p:set>
                                      <p:cBhvr>
                                        <p:cTn id="390" dur="1" fill="hold">
                                          <p:stCondLst>
                                            <p:cond delay="0"/>
                                          </p:stCondLst>
                                        </p:cTn>
                                        <p:tgtEl>
                                          <p:spTgt spid="244"/>
                                        </p:tgtEl>
                                        <p:attrNameLst>
                                          <p:attrName>style.visibility</p:attrName>
                                        </p:attrNameLst>
                                      </p:cBhvr>
                                      <p:to>
                                        <p:strVal val="visible"/>
                                      </p:to>
                                    </p:set>
                                    <p:anim calcmode="lin" valueType="num">
                                      <p:cBhvr>
                                        <p:cTn id="391" dur="1500" fill="hold"/>
                                        <p:tgtEl>
                                          <p:spTgt spid="244"/>
                                        </p:tgtEl>
                                        <p:attrNameLst>
                                          <p:attrName>drawProgress</p:attrName>
                                        </p:attrNameLst>
                                      </p:cBhvr>
                                      <p:tavLst>
                                        <p:tav tm="0">
                                          <p:val>
                                            <p:fltVal val="0"/>
                                          </p:val>
                                        </p:tav>
                                        <p:tav tm="100000">
                                          <p:val>
                                            <p:fltVal val="1"/>
                                          </p:val>
                                        </p:tav>
                                      </p:tavLst>
                                    </p:anim>
                                  </p:childTnLst>
                                </p:cTn>
                              </p:par>
                              <p:par>
                                <p:cTn id="392" presetID="63" presetClass="entr" presetSubtype="0" fill="hold" nodeType="withEffect">
                                  <p:stCondLst>
                                    <p:cond delay="0"/>
                                  </p:stCondLst>
                                  <p:childTnLst>
                                    <p:set>
                                      <p:cBhvr>
                                        <p:cTn id="393" dur="1" fill="hold">
                                          <p:stCondLst>
                                            <p:cond delay="0"/>
                                          </p:stCondLst>
                                        </p:cTn>
                                        <p:tgtEl>
                                          <p:spTgt spid="245"/>
                                        </p:tgtEl>
                                        <p:attrNameLst>
                                          <p:attrName>style.visibility</p:attrName>
                                        </p:attrNameLst>
                                      </p:cBhvr>
                                      <p:to>
                                        <p:strVal val="visible"/>
                                      </p:to>
                                    </p:set>
                                    <p:anim calcmode="lin" valueType="num">
                                      <p:cBhvr>
                                        <p:cTn id="394" dur="1500" fill="hold"/>
                                        <p:tgtEl>
                                          <p:spTgt spid="245"/>
                                        </p:tgtEl>
                                        <p:attrNameLst>
                                          <p:attrName>drawProgress</p:attrName>
                                        </p:attrNameLst>
                                      </p:cBhvr>
                                      <p:tavLst>
                                        <p:tav tm="0">
                                          <p:val>
                                            <p:fltVal val="0"/>
                                          </p:val>
                                        </p:tav>
                                        <p:tav tm="100000">
                                          <p:val>
                                            <p:fltVal val="1"/>
                                          </p:val>
                                        </p:tav>
                                      </p:tavLst>
                                    </p:anim>
                                  </p:childTnLst>
                                </p:cTn>
                              </p:par>
                              <p:par>
                                <p:cTn id="395" presetID="63" presetClass="entr" presetSubtype="0" fill="hold" nodeType="withEffect">
                                  <p:stCondLst>
                                    <p:cond delay="0"/>
                                  </p:stCondLst>
                                  <p:childTnLst>
                                    <p:set>
                                      <p:cBhvr>
                                        <p:cTn id="396" dur="1" fill="hold">
                                          <p:stCondLst>
                                            <p:cond delay="0"/>
                                          </p:stCondLst>
                                        </p:cTn>
                                        <p:tgtEl>
                                          <p:spTgt spid="246"/>
                                        </p:tgtEl>
                                        <p:attrNameLst>
                                          <p:attrName>style.visibility</p:attrName>
                                        </p:attrNameLst>
                                      </p:cBhvr>
                                      <p:to>
                                        <p:strVal val="visible"/>
                                      </p:to>
                                    </p:set>
                                    <p:anim calcmode="lin" valueType="num">
                                      <p:cBhvr>
                                        <p:cTn id="397" dur="1500" fill="hold"/>
                                        <p:tgtEl>
                                          <p:spTgt spid="246"/>
                                        </p:tgtEl>
                                        <p:attrNameLst>
                                          <p:attrName>drawProgress</p:attrName>
                                        </p:attrNameLst>
                                      </p:cBhvr>
                                      <p:tavLst>
                                        <p:tav tm="0">
                                          <p:val>
                                            <p:fltVal val="0"/>
                                          </p:val>
                                        </p:tav>
                                        <p:tav tm="100000">
                                          <p:val>
                                            <p:fltVal val="1"/>
                                          </p:val>
                                        </p:tav>
                                      </p:tavLst>
                                    </p:anim>
                                  </p:childTnLst>
                                </p:cTn>
                              </p:par>
                              <p:par>
                                <p:cTn id="398" presetID="63" presetClass="entr" presetSubtype="0" fill="hold" nodeType="withEffect">
                                  <p:stCondLst>
                                    <p:cond delay="0"/>
                                  </p:stCondLst>
                                  <p:childTnLst>
                                    <p:set>
                                      <p:cBhvr>
                                        <p:cTn id="399" dur="1" fill="hold">
                                          <p:stCondLst>
                                            <p:cond delay="0"/>
                                          </p:stCondLst>
                                        </p:cTn>
                                        <p:tgtEl>
                                          <p:spTgt spid="247"/>
                                        </p:tgtEl>
                                        <p:attrNameLst>
                                          <p:attrName>style.visibility</p:attrName>
                                        </p:attrNameLst>
                                      </p:cBhvr>
                                      <p:to>
                                        <p:strVal val="visible"/>
                                      </p:to>
                                    </p:set>
                                    <p:anim calcmode="lin" valueType="num">
                                      <p:cBhvr>
                                        <p:cTn id="400" dur="1500" fill="hold"/>
                                        <p:tgtEl>
                                          <p:spTgt spid="247"/>
                                        </p:tgtEl>
                                        <p:attrNameLst>
                                          <p:attrName>drawProgress</p:attrName>
                                        </p:attrNameLst>
                                      </p:cBhvr>
                                      <p:tavLst>
                                        <p:tav tm="0">
                                          <p:val>
                                            <p:fltVal val="0"/>
                                          </p:val>
                                        </p:tav>
                                        <p:tav tm="100000">
                                          <p:val>
                                            <p:fltVal val="1"/>
                                          </p:val>
                                        </p:tav>
                                      </p:tavLst>
                                    </p:anim>
                                  </p:childTnLst>
                                </p:cTn>
                              </p:par>
                              <p:par>
                                <p:cTn id="401" presetID="63" presetClass="entr" presetSubtype="0" fill="hold" nodeType="withEffect">
                                  <p:stCondLst>
                                    <p:cond delay="0"/>
                                  </p:stCondLst>
                                  <p:childTnLst>
                                    <p:set>
                                      <p:cBhvr>
                                        <p:cTn id="402" dur="1" fill="hold">
                                          <p:stCondLst>
                                            <p:cond delay="0"/>
                                          </p:stCondLst>
                                        </p:cTn>
                                        <p:tgtEl>
                                          <p:spTgt spid="248"/>
                                        </p:tgtEl>
                                        <p:attrNameLst>
                                          <p:attrName>style.visibility</p:attrName>
                                        </p:attrNameLst>
                                      </p:cBhvr>
                                      <p:to>
                                        <p:strVal val="visible"/>
                                      </p:to>
                                    </p:set>
                                    <p:anim calcmode="lin" valueType="num">
                                      <p:cBhvr>
                                        <p:cTn id="403" dur="1500" fill="hold"/>
                                        <p:tgtEl>
                                          <p:spTgt spid="248"/>
                                        </p:tgtEl>
                                        <p:attrNameLst>
                                          <p:attrName>drawProgress</p:attrName>
                                        </p:attrNameLst>
                                      </p:cBhvr>
                                      <p:tavLst>
                                        <p:tav tm="0">
                                          <p:val>
                                            <p:fltVal val="0"/>
                                          </p:val>
                                        </p:tav>
                                        <p:tav tm="100000">
                                          <p:val>
                                            <p:fltVal val="1"/>
                                          </p:val>
                                        </p:tav>
                                      </p:tavLst>
                                    </p:anim>
                                  </p:childTnLst>
                                </p:cTn>
                              </p:par>
                              <p:par>
                                <p:cTn id="404" presetID="63" presetClass="entr" presetSubtype="0" fill="hold" nodeType="withEffect">
                                  <p:stCondLst>
                                    <p:cond delay="0"/>
                                  </p:stCondLst>
                                  <p:childTnLst>
                                    <p:set>
                                      <p:cBhvr>
                                        <p:cTn id="405" dur="1" fill="hold">
                                          <p:stCondLst>
                                            <p:cond delay="0"/>
                                          </p:stCondLst>
                                        </p:cTn>
                                        <p:tgtEl>
                                          <p:spTgt spid="249"/>
                                        </p:tgtEl>
                                        <p:attrNameLst>
                                          <p:attrName>style.visibility</p:attrName>
                                        </p:attrNameLst>
                                      </p:cBhvr>
                                      <p:to>
                                        <p:strVal val="visible"/>
                                      </p:to>
                                    </p:set>
                                    <p:anim calcmode="lin" valueType="num">
                                      <p:cBhvr>
                                        <p:cTn id="406" dur="1500" fill="hold"/>
                                        <p:tgtEl>
                                          <p:spTgt spid="249"/>
                                        </p:tgtEl>
                                        <p:attrNameLst>
                                          <p:attrName>drawProgress</p:attrName>
                                        </p:attrNameLst>
                                      </p:cBhvr>
                                      <p:tavLst>
                                        <p:tav tm="0">
                                          <p:val>
                                            <p:fltVal val="0"/>
                                          </p:val>
                                        </p:tav>
                                        <p:tav tm="100000">
                                          <p:val>
                                            <p:fltVal val="1"/>
                                          </p:val>
                                        </p:tav>
                                      </p:tavLst>
                                    </p:anim>
                                  </p:childTnLst>
                                </p:cTn>
                              </p:par>
                              <p:par>
                                <p:cTn id="407" presetID="63" presetClass="entr" presetSubtype="0" fill="hold" nodeType="withEffect">
                                  <p:stCondLst>
                                    <p:cond delay="0"/>
                                  </p:stCondLst>
                                  <p:childTnLst>
                                    <p:set>
                                      <p:cBhvr>
                                        <p:cTn id="408" dur="1" fill="hold">
                                          <p:stCondLst>
                                            <p:cond delay="0"/>
                                          </p:stCondLst>
                                        </p:cTn>
                                        <p:tgtEl>
                                          <p:spTgt spid="250"/>
                                        </p:tgtEl>
                                        <p:attrNameLst>
                                          <p:attrName>style.visibility</p:attrName>
                                        </p:attrNameLst>
                                      </p:cBhvr>
                                      <p:to>
                                        <p:strVal val="visible"/>
                                      </p:to>
                                    </p:set>
                                    <p:anim calcmode="lin" valueType="num">
                                      <p:cBhvr>
                                        <p:cTn id="409" dur="1500" fill="hold"/>
                                        <p:tgtEl>
                                          <p:spTgt spid="250"/>
                                        </p:tgtEl>
                                        <p:attrNameLst>
                                          <p:attrName>drawProgress</p:attrName>
                                        </p:attrNameLst>
                                      </p:cBhvr>
                                      <p:tavLst>
                                        <p:tav tm="0">
                                          <p:val>
                                            <p:fltVal val="0"/>
                                          </p:val>
                                        </p:tav>
                                        <p:tav tm="100000">
                                          <p:val>
                                            <p:fltVal val="1"/>
                                          </p:val>
                                        </p:tav>
                                      </p:tavLst>
                                    </p:anim>
                                  </p:childTnLst>
                                </p:cTn>
                              </p:par>
                              <p:par>
                                <p:cTn id="410" presetID="63" presetClass="entr" presetSubtype="0" fill="hold" nodeType="withEffect">
                                  <p:stCondLst>
                                    <p:cond delay="0"/>
                                  </p:stCondLst>
                                  <p:childTnLst>
                                    <p:set>
                                      <p:cBhvr>
                                        <p:cTn id="411" dur="1" fill="hold">
                                          <p:stCondLst>
                                            <p:cond delay="0"/>
                                          </p:stCondLst>
                                        </p:cTn>
                                        <p:tgtEl>
                                          <p:spTgt spid="251"/>
                                        </p:tgtEl>
                                        <p:attrNameLst>
                                          <p:attrName>style.visibility</p:attrName>
                                        </p:attrNameLst>
                                      </p:cBhvr>
                                      <p:to>
                                        <p:strVal val="visible"/>
                                      </p:to>
                                    </p:set>
                                    <p:anim calcmode="lin" valueType="num">
                                      <p:cBhvr>
                                        <p:cTn id="412" dur="1500" fill="hold"/>
                                        <p:tgtEl>
                                          <p:spTgt spid="251"/>
                                        </p:tgtEl>
                                        <p:attrNameLst>
                                          <p:attrName>drawProgress</p:attrName>
                                        </p:attrNameLst>
                                      </p:cBhvr>
                                      <p:tavLst>
                                        <p:tav tm="0">
                                          <p:val>
                                            <p:fltVal val="0"/>
                                          </p:val>
                                        </p:tav>
                                        <p:tav tm="100000">
                                          <p:val>
                                            <p:fltVal val="1"/>
                                          </p:val>
                                        </p:tav>
                                      </p:tavLst>
                                    </p:anim>
                                  </p:childTnLst>
                                </p:cTn>
                              </p:par>
                              <p:par>
                                <p:cTn id="413" presetID="63" presetClass="entr" presetSubtype="0" fill="hold" nodeType="withEffect">
                                  <p:stCondLst>
                                    <p:cond delay="0"/>
                                  </p:stCondLst>
                                  <p:childTnLst>
                                    <p:set>
                                      <p:cBhvr>
                                        <p:cTn id="414" dur="1" fill="hold">
                                          <p:stCondLst>
                                            <p:cond delay="0"/>
                                          </p:stCondLst>
                                        </p:cTn>
                                        <p:tgtEl>
                                          <p:spTgt spid="252"/>
                                        </p:tgtEl>
                                        <p:attrNameLst>
                                          <p:attrName>style.visibility</p:attrName>
                                        </p:attrNameLst>
                                      </p:cBhvr>
                                      <p:to>
                                        <p:strVal val="visible"/>
                                      </p:to>
                                    </p:set>
                                    <p:anim calcmode="lin" valueType="num">
                                      <p:cBhvr>
                                        <p:cTn id="415" dur="1500" fill="hold"/>
                                        <p:tgtEl>
                                          <p:spTgt spid="252"/>
                                        </p:tgtEl>
                                        <p:attrNameLst>
                                          <p:attrName>drawProgress</p:attrName>
                                        </p:attrNameLst>
                                      </p:cBhvr>
                                      <p:tavLst>
                                        <p:tav tm="0">
                                          <p:val>
                                            <p:fltVal val="0"/>
                                          </p:val>
                                        </p:tav>
                                        <p:tav tm="100000">
                                          <p:val>
                                            <p:fltVal val="1"/>
                                          </p:val>
                                        </p:tav>
                                      </p:tavLst>
                                    </p:anim>
                                  </p:childTnLst>
                                </p:cTn>
                              </p:par>
                              <p:par>
                                <p:cTn id="416" presetID="63" presetClass="entr" presetSubtype="0" fill="hold" nodeType="withEffect">
                                  <p:stCondLst>
                                    <p:cond delay="0"/>
                                  </p:stCondLst>
                                  <p:childTnLst>
                                    <p:set>
                                      <p:cBhvr>
                                        <p:cTn id="417" dur="1" fill="hold">
                                          <p:stCondLst>
                                            <p:cond delay="0"/>
                                          </p:stCondLst>
                                        </p:cTn>
                                        <p:tgtEl>
                                          <p:spTgt spid="253"/>
                                        </p:tgtEl>
                                        <p:attrNameLst>
                                          <p:attrName>style.visibility</p:attrName>
                                        </p:attrNameLst>
                                      </p:cBhvr>
                                      <p:to>
                                        <p:strVal val="visible"/>
                                      </p:to>
                                    </p:set>
                                    <p:anim calcmode="lin" valueType="num">
                                      <p:cBhvr>
                                        <p:cTn id="418" dur="1500" fill="hold"/>
                                        <p:tgtEl>
                                          <p:spTgt spid="253"/>
                                        </p:tgtEl>
                                        <p:attrNameLst>
                                          <p:attrName>drawProgress</p:attrName>
                                        </p:attrNameLst>
                                      </p:cBhvr>
                                      <p:tavLst>
                                        <p:tav tm="0">
                                          <p:val>
                                            <p:fltVal val="0"/>
                                          </p:val>
                                        </p:tav>
                                        <p:tav tm="100000">
                                          <p:val>
                                            <p:fltVal val="1"/>
                                          </p:val>
                                        </p:tav>
                                      </p:tavLst>
                                    </p:anim>
                                  </p:childTnLst>
                                </p:cTn>
                              </p:par>
                              <p:par>
                                <p:cTn id="419" presetID="63" presetClass="entr" presetSubtype="0" fill="hold" nodeType="withEffect">
                                  <p:stCondLst>
                                    <p:cond delay="0"/>
                                  </p:stCondLst>
                                  <p:childTnLst>
                                    <p:set>
                                      <p:cBhvr>
                                        <p:cTn id="420" dur="1" fill="hold">
                                          <p:stCondLst>
                                            <p:cond delay="0"/>
                                          </p:stCondLst>
                                        </p:cTn>
                                        <p:tgtEl>
                                          <p:spTgt spid="254"/>
                                        </p:tgtEl>
                                        <p:attrNameLst>
                                          <p:attrName>style.visibility</p:attrName>
                                        </p:attrNameLst>
                                      </p:cBhvr>
                                      <p:to>
                                        <p:strVal val="visible"/>
                                      </p:to>
                                    </p:set>
                                    <p:anim calcmode="lin" valueType="num">
                                      <p:cBhvr>
                                        <p:cTn id="421" dur="1500" fill="hold"/>
                                        <p:tgtEl>
                                          <p:spTgt spid="254"/>
                                        </p:tgtEl>
                                        <p:attrNameLst>
                                          <p:attrName>drawProgress</p:attrName>
                                        </p:attrNameLst>
                                      </p:cBhvr>
                                      <p:tavLst>
                                        <p:tav tm="0">
                                          <p:val>
                                            <p:fltVal val="0"/>
                                          </p:val>
                                        </p:tav>
                                        <p:tav tm="100000">
                                          <p:val>
                                            <p:fltVal val="1"/>
                                          </p:val>
                                        </p:tav>
                                      </p:tavLst>
                                    </p:anim>
                                  </p:childTnLst>
                                </p:cTn>
                              </p:par>
                              <p:par>
                                <p:cTn id="422" presetID="63" presetClass="entr" presetSubtype="0" fill="hold" nodeType="withEffect">
                                  <p:stCondLst>
                                    <p:cond delay="0"/>
                                  </p:stCondLst>
                                  <p:childTnLst>
                                    <p:set>
                                      <p:cBhvr>
                                        <p:cTn id="423" dur="1" fill="hold">
                                          <p:stCondLst>
                                            <p:cond delay="0"/>
                                          </p:stCondLst>
                                        </p:cTn>
                                        <p:tgtEl>
                                          <p:spTgt spid="255"/>
                                        </p:tgtEl>
                                        <p:attrNameLst>
                                          <p:attrName>style.visibility</p:attrName>
                                        </p:attrNameLst>
                                      </p:cBhvr>
                                      <p:to>
                                        <p:strVal val="visible"/>
                                      </p:to>
                                    </p:set>
                                    <p:anim calcmode="lin" valueType="num">
                                      <p:cBhvr>
                                        <p:cTn id="424" dur="1500" fill="hold"/>
                                        <p:tgtEl>
                                          <p:spTgt spid="255"/>
                                        </p:tgtEl>
                                        <p:attrNameLst>
                                          <p:attrName>drawProgress</p:attrName>
                                        </p:attrNameLst>
                                      </p:cBhvr>
                                      <p:tavLst>
                                        <p:tav tm="0">
                                          <p:val>
                                            <p:fltVal val="0"/>
                                          </p:val>
                                        </p:tav>
                                        <p:tav tm="100000">
                                          <p:val>
                                            <p:fltVal val="1"/>
                                          </p:val>
                                        </p:tav>
                                      </p:tavLst>
                                    </p:anim>
                                  </p:childTnLst>
                                </p:cTn>
                              </p:par>
                              <p:par>
                                <p:cTn id="425" presetID="63" presetClass="entr" presetSubtype="0" fill="hold" nodeType="withEffect">
                                  <p:stCondLst>
                                    <p:cond delay="0"/>
                                  </p:stCondLst>
                                  <p:childTnLst>
                                    <p:set>
                                      <p:cBhvr>
                                        <p:cTn id="426" dur="1" fill="hold">
                                          <p:stCondLst>
                                            <p:cond delay="0"/>
                                          </p:stCondLst>
                                        </p:cTn>
                                        <p:tgtEl>
                                          <p:spTgt spid="256"/>
                                        </p:tgtEl>
                                        <p:attrNameLst>
                                          <p:attrName>style.visibility</p:attrName>
                                        </p:attrNameLst>
                                      </p:cBhvr>
                                      <p:to>
                                        <p:strVal val="visible"/>
                                      </p:to>
                                    </p:set>
                                    <p:anim calcmode="lin" valueType="num">
                                      <p:cBhvr>
                                        <p:cTn id="427" dur="1500" fill="hold"/>
                                        <p:tgtEl>
                                          <p:spTgt spid="256"/>
                                        </p:tgtEl>
                                        <p:attrNameLst>
                                          <p:attrName>drawProgress</p:attrName>
                                        </p:attrNameLst>
                                      </p:cBhvr>
                                      <p:tavLst>
                                        <p:tav tm="0">
                                          <p:val>
                                            <p:fltVal val="0"/>
                                          </p:val>
                                        </p:tav>
                                        <p:tav tm="100000">
                                          <p:val>
                                            <p:fltVal val="1"/>
                                          </p:val>
                                        </p:tav>
                                      </p:tavLst>
                                    </p:anim>
                                  </p:childTnLst>
                                </p:cTn>
                              </p:par>
                              <p:par>
                                <p:cTn id="428" presetID="63" presetClass="entr" presetSubtype="0" fill="hold" nodeType="withEffect">
                                  <p:stCondLst>
                                    <p:cond delay="0"/>
                                  </p:stCondLst>
                                  <p:childTnLst>
                                    <p:set>
                                      <p:cBhvr>
                                        <p:cTn id="429" dur="1" fill="hold">
                                          <p:stCondLst>
                                            <p:cond delay="0"/>
                                          </p:stCondLst>
                                        </p:cTn>
                                        <p:tgtEl>
                                          <p:spTgt spid="257"/>
                                        </p:tgtEl>
                                        <p:attrNameLst>
                                          <p:attrName>style.visibility</p:attrName>
                                        </p:attrNameLst>
                                      </p:cBhvr>
                                      <p:to>
                                        <p:strVal val="visible"/>
                                      </p:to>
                                    </p:set>
                                    <p:anim calcmode="lin" valueType="num">
                                      <p:cBhvr>
                                        <p:cTn id="430" dur="1500" fill="hold"/>
                                        <p:tgtEl>
                                          <p:spTgt spid="257"/>
                                        </p:tgtEl>
                                        <p:attrNameLst>
                                          <p:attrName>drawProgress</p:attrName>
                                        </p:attrNameLst>
                                      </p:cBhvr>
                                      <p:tavLst>
                                        <p:tav tm="0">
                                          <p:val>
                                            <p:fltVal val="0"/>
                                          </p:val>
                                        </p:tav>
                                        <p:tav tm="100000">
                                          <p:val>
                                            <p:fltVal val="1"/>
                                          </p:val>
                                        </p:tav>
                                      </p:tavLst>
                                    </p:anim>
                                  </p:childTnLst>
                                </p:cTn>
                              </p:par>
                              <p:par>
                                <p:cTn id="431" presetID="63" presetClass="entr" presetSubtype="0" fill="hold" nodeType="withEffect">
                                  <p:stCondLst>
                                    <p:cond delay="0"/>
                                  </p:stCondLst>
                                  <p:childTnLst>
                                    <p:set>
                                      <p:cBhvr>
                                        <p:cTn id="432" dur="1" fill="hold">
                                          <p:stCondLst>
                                            <p:cond delay="0"/>
                                          </p:stCondLst>
                                        </p:cTn>
                                        <p:tgtEl>
                                          <p:spTgt spid="258"/>
                                        </p:tgtEl>
                                        <p:attrNameLst>
                                          <p:attrName>style.visibility</p:attrName>
                                        </p:attrNameLst>
                                      </p:cBhvr>
                                      <p:to>
                                        <p:strVal val="visible"/>
                                      </p:to>
                                    </p:set>
                                    <p:anim calcmode="lin" valueType="num">
                                      <p:cBhvr>
                                        <p:cTn id="433" dur="1500" fill="hold"/>
                                        <p:tgtEl>
                                          <p:spTgt spid="258"/>
                                        </p:tgtEl>
                                        <p:attrNameLst>
                                          <p:attrName>drawProgress</p:attrName>
                                        </p:attrNameLst>
                                      </p:cBhvr>
                                      <p:tavLst>
                                        <p:tav tm="0">
                                          <p:val>
                                            <p:fltVal val="0"/>
                                          </p:val>
                                        </p:tav>
                                        <p:tav tm="100000">
                                          <p:val>
                                            <p:fltVal val="1"/>
                                          </p:val>
                                        </p:tav>
                                      </p:tavLst>
                                    </p:anim>
                                  </p:childTnLst>
                                </p:cTn>
                              </p:par>
                              <p:par>
                                <p:cTn id="434" presetID="63" presetClass="entr" presetSubtype="0" fill="hold" nodeType="withEffect">
                                  <p:stCondLst>
                                    <p:cond delay="0"/>
                                  </p:stCondLst>
                                  <p:childTnLst>
                                    <p:set>
                                      <p:cBhvr>
                                        <p:cTn id="435" dur="1" fill="hold">
                                          <p:stCondLst>
                                            <p:cond delay="0"/>
                                          </p:stCondLst>
                                        </p:cTn>
                                        <p:tgtEl>
                                          <p:spTgt spid="259"/>
                                        </p:tgtEl>
                                        <p:attrNameLst>
                                          <p:attrName>style.visibility</p:attrName>
                                        </p:attrNameLst>
                                      </p:cBhvr>
                                      <p:to>
                                        <p:strVal val="visible"/>
                                      </p:to>
                                    </p:set>
                                    <p:anim calcmode="lin" valueType="num">
                                      <p:cBhvr>
                                        <p:cTn id="436" dur="1500" fill="hold"/>
                                        <p:tgtEl>
                                          <p:spTgt spid="259"/>
                                        </p:tgtEl>
                                        <p:attrNameLst>
                                          <p:attrName>drawProgress</p:attrName>
                                        </p:attrNameLst>
                                      </p:cBhvr>
                                      <p:tavLst>
                                        <p:tav tm="0">
                                          <p:val>
                                            <p:fltVal val="0"/>
                                          </p:val>
                                        </p:tav>
                                        <p:tav tm="100000">
                                          <p:val>
                                            <p:fltVal val="1"/>
                                          </p:val>
                                        </p:tav>
                                      </p:tavLst>
                                    </p:anim>
                                  </p:childTnLst>
                                </p:cTn>
                              </p:par>
                              <p:par>
                                <p:cTn id="437" presetID="63" presetClass="entr" presetSubtype="0" fill="hold" nodeType="withEffect">
                                  <p:stCondLst>
                                    <p:cond delay="0"/>
                                  </p:stCondLst>
                                  <p:childTnLst>
                                    <p:set>
                                      <p:cBhvr>
                                        <p:cTn id="438" dur="1" fill="hold">
                                          <p:stCondLst>
                                            <p:cond delay="0"/>
                                          </p:stCondLst>
                                        </p:cTn>
                                        <p:tgtEl>
                                          <p:spTgt spid="260"/>
                                        </p:tgtEl>
                                        <p:attrNameLst>
                                          <p:attrName>style.visibility</p:attrName>
                                        </p:attrNameLst>
                                      </p:cBhvr>
                                      <p:to>
                                        <p:strVal val="visible"/>
                                      </p:to>
                                    </p:set>
                                    <p:anim calcmode="lin" valueType="num">
                                      <p:cBhvr>
                                        <p:cTn id="439" dur="1500" fill="hold"/>
                                        <p:tgtEl>
                                          <p:spTgt spid="260"/>
                                        </p:tgtEl>
                                        <p:attrNameLst>
                                          <p:attrName>drawProgress</p:attrName>
                                        </p:attrNameLst>
                                      </p:cBhvr>
                                      <p:tavLst>
                                        <p:tav tm="0">
                                          <p:val>
                                            <p:fltVal val="0"/>
                                          </p:val>
                                        </p:tav>
                                        <p:tav tm="100000">
                                          <p:val>
                                            <p:fltVal val="1"/>
                                          </p:val>
                                        </p:tav>
                                      </p:tavLst>
                                    </p:anim>
                                  </p:childTnLst>
                                </p:cTn>
                              </p:par>
                              <p:par>
                                <p:cTn id="440" presetID="63" presetClass="entr" presetSubtype="0" fill="hold" nodeType="withEffect">
                                  <p:stCondLst>
                                    <p:cond delay="0"/>
                                  </p:stCondLst>
                                  <p:childTnLst>
                                    <p:set>
                                      <p:cBhvr>
                                        <p:cTn id="441" dur="1" fill="hold">
                                          <p:stCondLst>
                                            <p:cond delay="0"/>
                                          </p:stCondLst>
                                        </p:cTn>
                                        <p:tgtEl>
                                          <p:spTgt spid="261"/>
                                        </p:tgtEl>
                                        <p:attrNameLst>
                                          <p:attrName>style.visibility</p:attrName>
                                        </p:attrNameLst>
                                      </p:cBhvr>
                                      <p:to>
                                        <p:strVal val="visible"/>
                                      </p:to>
                                    </p:set>
                                    <p:anim calcmode="lin" valueType="num">
                                      <p:cBhvr>
                                        <p:cTn id="442" dur="1500" fill="hold"/>
                                        <p:tgtEl>
                                          <p:spTgt spid="261"/>
                                        </p:tgtEl>
                                        <p:attrNameLst>
                                          <p:attrName>drawProgress</p:attrName>
                                        </p:attrNameLst>
                                      </p:cBhvr>
                                      <p:tavLst>
                                        <p:tav tm="0">
                                          <p:val>
                                            <p:fltVal val="0"/>
                                          </p:val>
                                        </p:tav>
                                        <p:tav tm="100000">
                                          <p:val>
                                            <p:fltVal val="1"/>
                                          </p:val>
                                        </p:tav>
                                      </p:tavLst>
                                    </p:anim>
                                  </p:childTnLst>
                                </p:cTn>
                              </p:par>
                              <p:par>
                                <p:cTn id="443" presetID="63" presetClass="entr" presetSubtype="0" fill="hold" nodeType="withEffect">
                                  <p:stCondLst>
                                    <p:cond delay="0"/>
                                  </p:stCondLst>
                                  <p:childTnLst>
                                    <p:set>
                                      <p:cBhvr>
                                        <p:cTn id="444" dur="1" fill="hold">
                                          <p:stCondLst>
                                            <p:cond delay="0"/>
                                          </p:stCondLst>
                                        </p:cTn>
                                        <p:tgtEl>
                                          <p:spTgt spid="262"/>
                                        </p:tgtEl>
                                        <p:attrNameLst>
                                          <p:attrName>style.visibility</p:attrName>
                                        </p:attrNameLst>
                                      </p:cBhvr>
                                      <p:to>
                                        <p:strVal val="visible"/>
                                      </p:to>
                                    </p:set>
                                    <p:anim calcmode="lin" valueType="num">
                                      <p:cBhvr>
                                        <p:cTn id="445" dur="1500" fill="hold"/>
                                        <p:tgtEl>
                                          <p:spTgt spid="262"/>
                                        </p:tgtEl>
                                        <p:attrNameLst>
                                          <p:attrName>drawProgress</p:attrName>
                                        </p:attrNameLst>
                                      </p:cBhvr>
                                      <p:tavLst>
                                        <p:tav tm="0">
                                          <p:val>
                                            <p:fltVal val="0"/>
                                          </p:val>
                                        </p:tav>
                                        <p:tav tm="100000">
                                          <p:val>
                                            <p:fltVal val="1"/>
                                          </p:val>
                                        </p:tav>
                                      </p:tavLst>
                                    </p:anim>
                                  </p:childTnLst>
                                </p:cTn>
                              </p:par>
                              <p:par>
                                <p:cTn id="446" presetID="63" presetClass="entr" presetSubtype="0" fill="hold" nodeType="withEffect">
                                  <p:stCondLst>
                                    <p:cond delay="0"/>
                                  </p:stCondLst>
                                  <p:childTnLst>
                                    <p:set>
                                      <p:cBhvr>
                                        <p:cTn id="447" dur="1" fill="hold">
                                          <p:stCondLst>
                                            <p:cond delay="0"/>
                                          </p:stCondLst>
                                        </p:cTn>
                                        <p:tgtEl>
                                          <p:spTgt spid="263"/>
                                        </p:tgtEl>
                                        <p:attrNameLst>
                                          <p:attrName>style.visibility</p:attrName>
                                        </p:attrNameLst>
                                      </p:cBhvr>
                                      <p:to>
                                        <p:strVal val="visible"/>
                                      </p:to>
                                    </p:set>
                                    <p:anim calcmode="lin" valueType="num">
                                      <p:cBhvr>
                                        <p:cTn id="448" dur="1500" fill="hold"/>
                                        <p:tgtEl>
                                          <p:spTgt spid="263"/>
                                        </p:tgtEl>
                                        <p:attrNameLst>
                                          <p:attrName>drawProgress</p:attrName>
                                        </p:attrNameLst>
                                      </p:cBhvr>
                                      <p:tavLst>
                                        <p:tav tm="0">
                                          <p:val>
                                            <p:fltVal val="0"/>
                                          </p:val>
                                        </p:tav>
                                        <p:tav tm="100000">
                                          <p:val>
                                            <p:fltVal val="1"/>
                                          </p:val>
                                        </p:tav>
                                      </p:tavLst>
                                    </p:anim>
                                  </p:childTnLst>
                                </p:cTn>
                              </p:par>
                              <p:par>
                                <p:cTn id="449" presetID="63" presetClass="entr" presetSubtype="0" fill="hold" nodeType="withEffect">
                                  <p:stCondLst>
                                    <p:cond delay="0"/>
                                  </p:stCondLst>
                                  <p:childTnLst>
                                    <p:set>
                                      <p:cBhvr>
                                        <p:cTn id="450" dur="1" fill="hold">
                                          <p:stCondLst>
                                            <p:cond delay="0"/>
                                          </p:stCondLst>
                                        </p:cTn>
                                        <p:tgtEl>
                                          <p:spTgt spid="264"/>
                                        </p:tgtEl>
                                        <p:attrNameLst>
                                          <p:attrName>style.visibility</p:attrName>
                                        </p:attrNameLst>
                                      </p:cBhvr>
                                      <p:to>
                                        <p:strVal val="visible"/>
                                      </p:to>
                                    </p:set>
                                    <p:anim calcmode="lin" valueType="num">
                                      <p:cBhvr>
                                        <p:cTn id="451" dur="1500" fill="hold"/>
                                        <p:tgtEl>
                                          <p:spTgt spid="264"/>
                                        </p:tgtEl>
                                        <p:attrNameLst>
                                          <p:attrName>drawProgress</p:attrName>
                                        </p:attrNameLst>
                                      </p:cBhvr>
                                      <p:tavLst>
                                        <p:tav tm="0">
                                          <p:val>
                                            <p:fltVal val="0"/>
                                          </p:val>
                                        </p:tav>
                                        <p:tav tm="100000">
                                          <p:val>
                                            <p:fltVal val="1"/>
                                          </p:val>
                                        </p:tav>
                                      </p:tavLst>
                                    </p:anim>
                                  </p:childTnLst>
                                </p:cTn>
                              </p:par>
                              <p:par>
                                <p:cTn id="452" presetID="63" presetClass="entr" presetSubtype="0" fill="hold" nodeType="withEffect">
                                  <p:stCondLst>
                                    <p:cond delay="0"/>
                                  </p:stCondLst>
                                  <p:childTnLst>
                                    <p:set>
                                      <p:cBhvr>
                                        <p:cTn id="453" dur="1" fill="hold">
                                          <p:stCondLst>
                                            <p:cond delay="0"/>
                                          </p:stCondLst>
                                        </p:cTn>
                                        <p:tgtEl>
                                          <p:spTgt spid="265"/>
                                        </p:tgtEl>
                                        <p:attrNameLst>
                                          <p:attrName>style.visibility</p:attrName>
                                        </p:attrNameLst>
                                      </p:cBhvr>
                                      <p:to>
                                        <p:strVal val="visible"/>
                                      </p:to>
                                    </p:set>
                                    <p:anim calcmode="lin" valueType="num">
                                      <p:cBhvr>
                                        <p:cTn id="454" dur="1500" fill="hold"/>
                                        <p:tgtEl>
                                          <p:spTgt spid="265"/>
                                        </p:tgtEl>
                                        <p:attrNameLst>
                                          <p:attrName>drawProgress</p:attrName>
                                        </p:attrNameLst>
                                      </p:cBhvr>
                                      <p:tavLst>
                                        <p:tav tm="0">
                                          <p:val>
                                            <p:fltVal val="0"/>
                                          </p:val>
                                        </p:tav>
                                        <p:tav tm="100000">
                                          <p:val>
                                            <p:fltVal val="1"/>
                                          </p:val>
                                        </p:tav>
                                      </p:tavLst>
                                    </p:anim>
                                  </p:childTnLst>
                                </p:cTn>
                              </p:par>
                              <p:par>
                                <p:cTn id="455" presetID="63" presetClass="entr" presetSubtype="0" fill="hold" nodeType="withEffect">
                                  <p:stCondLst>
                                    <p:cond delay="0"/>
                                  </p:stCondLst>
                                  <p:childTnLst>
                                    <p:set>
                                      <p:cBhvr>
                                        <p:cTn id="456" dur="1" fill="hold">
                                          <p:stCondLst>
                                            <p:cond delay="0"/>
                                          </p:stCondLst>
                                        </p:cTn>
                                        <p:tgtEl>
                                          <p:spTgt spid="266"/>
                                        </p:tgtEl>
                                        <p:attrNameLst>
                                          <p:attrName>style.visibility</p:attrName>
                                        </p:attrNameLst>
                                      </p:cBhvr>
                                      <p:to>
                                        <p:strVal val="visible"/>
                                      </p:to>
                                    </p:set>
                                    <p:anim calcmode="lin" valueType="num">
                                      <p:cBhvr>
                                        <p:cTn id="457" dur="1500" fill="hold"/>
                                        <p:tgtEl>
                                          <p:spTgt spid="266"/>
                                        </p:tgtEl>
                                        <p:attrNameLst>
                                          <p:attrName>drawProgress</p:attrName>
                                        </p:attrNameLst>
                                      </p:cBhvr>
                                      <p:tavLst>
                                        <p:tav tm="0">
                                          <p:val>
                                            <p:fltVal val="0"/>
                                          </p:val>
                                        </p:tav>
                                        <p:tav tm="100000">
                                          <p:val>
                                            <p:fltVal val="1"/>
                                          </p:val>
                                        </p:tav>
                                      </p:tavLst>
                                    </p:anim>
                                  </p:childTnLst>
                                </p:cTn>
                              </p:par>
                              <p:par>
                                <p:cTn id="458" presetID="63" presetClass="entr" presetSubtype="0" fill="hold" nodeType="withEffect">
                                  <p:stCondLst>
                                    <p:cond delay="0"/>
                                  </p:stCondLst>
                                  <p:childTnLst>
                                    <p:set>
                                      <p:cBhvr>
                                        <p:cTn id="459" dur="1" fill="hold">
                                          <p:stCondLst>
                                            <p:cond delay="0"/>
                                          </p:stCondLst>
                                        </p:cTn>
                                        <p:tgtEl>
                                          <p:spTgt spid="267"/>
                                        </p:tgtEl>
                                        <p:attrNameLst>
                                          <p:attrName>style.visibility</p:attrName>
                                        </p:attrNameLst>
                                      </p:cBhvr>
                                      <p:to>
                                        <p:strVal val="visible"/>
                                      </p:to>
                                    </p:set>
                                    <p:anim calcmode="lin" valueType="num">
                                      <p:cBhvr>
                                        <p:cTn id="460" dur="1500" fill="hold"/>
                                        <p:tgtEl>
                                          <p:spTgt spid="267"/>
                                        </p:tgtEl>
                                        <p:attrNameLst>
                                          <p:attrName>drawProgress</p:attrName>
                                        </p:attrNameLst>
                                      </p:cBhvr>
                                      <p:tavLst>
                                        <p:tav tm="0">
                                          <p:val>
                                            <p:fltVal val="0"/>
                                          </p:val>
                                        </p:tav>
                                        <p:tav tm="100000">
                                          <p:val>
                                            <p:fltVal val="1"/>
                                          </p:val>
                                        </p:tav>
                                      </p:tavLst>
                                    </p:anim>
                                  </p:childTnLst>
                                </p:cTn>
                              </p:par>
                              <p:par>
                                <p:cTn id="461" presetID="63" presetClass="entr" presetSubtype="0" fill="hold" nodeType="withEffect">
                                  <p:stCondLst>
                                    <p:cond delay="0"/>
                                  </p:stCondLst>
                                  <p:childTnLst>
                                    <p:set>
                                      <p:cBhvr>
                                        <p:cTn id="462" dur="1" fill="hold">
                                          <p:stCondLst>
                                            <p:cond delay="0"/>
                                          </p:stCondLst>
                                        </p:cTn>
                                        <p:tgtEl>
                                          <p:spTgt spid="268"/>
                                        </p:tgtEl>
                                        <p:attrNameLst>
                                          <p:attrName>style.visibility</p:attrName>
                                        </p:attrNameLst>
                                      </p:cBhvr>
                                      <p:to>
                                        <p:strVal val="visible"/>
                                      </p:to>
                                    </p:set>
                                    <p:anim calcmode="lin" valueType="num">
                                      <p:cBhvr>
                                        <p:cTn id="463" dur="1500" fill="hold"/>
                                        <p:tgtEl>
                                          <p:spTgt spid="268"/>
                                        </p:tgtEl>
                                        <p:attrNameLst>
                                          <p:attrName>drawProgress</p:attrName>
                                        </p:attrNameLst>
                                      </p:cBhvr>
                                      <p:tavLst>
                                        <p:tav tm="0">
                                          <p:val>
                                            <p:fltVal val="0"/>
                                          </p:val>
                                        </p:tav>
                                        <p:tav tm="100000">
                                          <p:val>
                                            <p:fltVal val="1"/>
                                          </p:val>
                                        </p:tav>
                                      </p:tavLst>
                                    </p:anim>
                                  </p:childTnLst>
                                </p:cTn>
                              </p:par>
                              <p:par>
                                <p:cTn id="464" presetID="63" presetClass="entr" presetSubtype="0" fill="hold" nodeType="withEffect">
                                  <p:stCondLst>
                                    <p:cond delay="0"/>
                                  </p:stCondLst>
                                  <p:childTnLst>
                                    <p:set>
                                      <p:cBhvr>
                                        <p:cTn id="465" dur="1" fill="hold">
                                          <p:stCondLst>
                                            <p:cond delay="0"/>
                                          </p:stCondLst>
                                        </p:cTn>
                                        <p:tgtEl>
                                          <p:spTgt spid="269"/>
                                        </p:tgtEl>
                                        <p:attrNameLst>
                                          <p:attrName>style.visibility</p:attrName>
                                        </p:attrNameLst>
                                      </p:cBhvr>
                                      <p:to>
                                        <p:strVal val="visible"/>
                                      </p:to>
                                    </p:set>
                                    <p:anim calcmode="lin" valueType="num">
                                      <p:cBhvr>
                                        <p:cTn id="466" dur="1500" fill="hold"/>
                                        <p:tgtEl>
                                          <p:spTgt spid="269"/>
                                        </p:tgtEl>
                                        <p:attrNameLst>
                                          <p:attrName>drawProgress</p:attrName>
                                        </p:attrNameLst>
                                      </p:cBhvr>
                                      <p:tavLst>
                                        <p:tav tm="0">
                                          <p:val>
                                            <p:fltVal val="0"/>
                                          </p:val>
                                        </p:tav>
                                        <p:tav tm="100000">
                                          <p:val>
                                            <p:fltVal val="1"/>
                                          </p:val>
                                        </p:tav>
                                      </p:tavLst>
                                    </p:anim>
                                  </p:childTnLst>
                                </p:cTn>
                              </p:par>
                              <p:par>
                                <p:cTn id="467" presetID="63" presetClass="entr" presetSubtype="0" fill="hold" nodeType="withEffect">
                                  <p:stCondLst>
                                    <p:cond delay="0"/>
                                  </p:stCondLst>
                                  <p:childTnLst>
                                    <p:set>
                                      <p:cBhvr>
                                        <p:cTn id="468" dur="1" fill="hold">
                                          <p:stCondLst>
                                            <p:cond delay="0"/>
                                          </p:stCondLst>
                                        </p:cTn>
                                        <p:tgtEl>
                                          <p:spTgt spid="270"/>
                                        </p:tgtEl>
                                        <p:attrNameLst>
                                          <p:attrName>style.visibility</p:attrName>
                                        </p:attrNameLst>
                                      </p:cBhvr>
                                      <p:to>
                                        <p:strVal val="visible"/>
                                      </p:to>
                                    </p:set>
                                    <p:anim calcmode="lin" valueType="num">
                                      <p:cBhvr>
                                        <p:cTn id="469" dur="1500" fill="hold"/>
                                        <p:tgtEl>
                                          <p:spTgt spid="270"/>
                                        </p:tgtEl>
                                        <p:attrNameLst>
                                          <p:attrName>drawProgress</p:attrName>
                                        </p:attrNameLst>
                                      </p:cBhvr>
                                      <p:tavLst>
                                        <p:tav tm="0">
                                          <p:val>
                                            <p:fltVal val="0"/>
                                          </p:val>
                                        </p:tav>
                                        <p:tav tm="100000">
                                          <p:val>
                                            <p:fltVal val="1"/>
                                          </p:val>
                                        </p:tav>
                                      </p:tavLst>
                                    </p:anim>
                                  </p:childTnLst>
                                </p:cTn>
                              </p:par>
                              <p:par>
                                <p:cTn id="470" presetID="63" presetClass="entr" presetSubtype="0" fill="hold" nodeType="withEffect">
                                  <p:stCondLst>
                                    <p:cond delay="0"/>
                                  </p:stCondLst>
                                  <p:childTnLst>
                                    <p:set>
                                      <p:cBhvr>
                                        <p:cTn id="471" dur="1" fill="hold">
                                          <p:stCondLst>
                                            <p:cond delay="0"/>
                                          </p:stCondLst>
                                        </p:cTn>
                                        <p:tgtEl>
                                          <p:spTgt spid="271"/>
                                        </p:tgtEl>
                                        <p:attrNameLst>
                                          <p:attrName>style.visibility</p:attrName>
                                        </p:attrNameLst>
                                      </p:cBhvr>
                                      <p:to>
                                        <p:strVal val="visible"/>
                                      </p:to>
                                    </p:set>
                                    <p:anim calcmode="lin" valueType="num">
                                      <p:cBhvr>
                                        <p:cTn id="472" dur="1500" fill="hold"/>
                                        <p:tgtEl>
                                          <p:spTgt spid="271"/>
                                        </p:tgtEl>
                                        <p:attrNameLst>
                                          <p:attrName>drawProgress</p:attrName>
                                        </p:attrNameLst>
                                      </p:cBhvr>
                                      <p:tavLst>
                                        <p:tav tm="0">
                                          <p:val>
                                            <p:fltVal val="0"/>
                                          </p:val>
                                        </p:tav>
                                        <p:tav tm="100000">
                                          <p:val>
                                            <p:fltVal val="1"/>
                                          </p:val>
                                        </p:tav>
                                      </p:tavLst>
                                    </p:anim>
                                  </p:childTnLst>
                                </p:cTn>
                              </p:par>
                              <p:par>
                                <p:cTn id="473" presetID="63" presetClass="entr" presetSubtype="0" fill="hold" nodeType="withEffect">
                                  <p:stCondLst>
                                    <p:cond delay="0"/>
                                  </p:stCondLst>
                                  <p:childTnLst>
                                    <p:set>
                                      <p:cBhvr>
                                        <p:cTn id="474" dur="1" fill="hold">
                                          <p:stCondLst>
                                            <p:cond delay="0"/>
                                          </p:stCondLst>
                                        </p:cTn>
                                        <p:tgtEl>
                                          <p:spTgt spid="272"/>
                                        </p:tgtEl>
                                        <p:attrNameLst>
                                          <p:attrName>style.visibility</p:attrName>
                                        </p:attrNameLst>
                                      </p:cBhvr>
                                      <p:to>
                                        <p:strVal val="visible"/>
                                      </p:to>
                                    </p:set>
                                    <p:anim calcmode="lin" valueType="num">
                                      <p:cBhvr>
                                        <p:cTn id="475" dur="1500" fill="hold"/>
                                        <p:tgtEl>
                                          <p:spTgt spid="272"/>
                                        </p:tgtEl>
                                        <p:attrNameLst>
                                          <p:attrName>drawProgress</p:attrName>
                                        </p:attrNameLst>
                                      </p:cBhvr>
                                      <p:tavLst>
                                        <p:tav tm="0">
                                          <p:val>
                                            <p:fltVal val="0"/>
                                          </p:val>
                                        </p:tav>
                                        <p:tav tm="100000">
                                          <p:val>
                                            <p:fltVal val="1"/>
                                          </p:val>
                                        </p:tav>
                                      </p:tavLst>
                                    </p:anim>
                                  </p:childTnLst>
                                </p:cTn>
                              </p:par>
                              <p:par>
                                <p:cTn id="476" presetID="63" presetClass="entr" presetSubtype="0" fill="hold" nodeType="withEffect">
                                  <p:stCondLst>
                                    <p:cond delay="0"/>
                                  </p:stCondLst>
                                  <p:childTnLst>
                                    <p:set>
                                      <p:cBhvr>
                                        <p:cTn id="477" dur="1" fill="hold">
                                          <p:stCondLst>
                                            <p:cond delay="0"/>
                                          </p:stCondLst>
                                        </p:cTn>
                                        <p:tgtEl>
                                          <p:spTgt spid="273"/>
                                        </p:tgtEl>
                                        <p:attrNameLst>
                                          <p:attrName>style.visibility</p:attrName>
                                        </p:attrNameLst>
                                      </p:cBhvr>
                                      <p:to>
                                        <p:strVal val="visible"/>
                                      </p:to>
                                    </p:set>
                                    <p:anim calcmode="lin" valueType="num">
                                      <p:cBhvr>
                                        <p:cTn id="478" dur="1500" fill="hold"/>
                                        <p:tgtEl>
                                          <p:spTgt spid="273"/>
                                        </p:tgtEl>
                                        <p:attrNameLst>
                                          <p:attrName>drawProgress</p:attrName>
                                        </p:attrNameLst>
                                      </p:cBhvr>
                                      <p:tavLst>
                                        <p:tav tm="0">
                                          <p:val>
                                            <p:fltVal val="0"/>
                                          </p:val>
                                        </p:tav>
                                        <p:tav tm="100000">
                                          <p:val>
                                            <p:fltVal val="1"/>
                                          </p:val>
                                        </p:tav>
                                      </p:tavLst>
                                    </p:anim>
                                  </p:childTnLst>
                                </p:cTn>
                              </p:par>
                              <p:par>
                                <p:cTn id="479" presetID="63" presetClass="entr" presetSubtype="0" fill="hold" nodeType="withEffect">
                                  <p:stCondLst>
                                    <p:cond delay="0"/>
                                  </p:stCondLst>
                                  <p:childTnLst>
                                    <p:set>
                                      <p:cBhvr>
                                        <p:cTn id="480" dur="1" fill="hold">
                                          <p:stCondLst>
                                            <p:cond delay="0"/>
                                          </p:stCondLst>
                                        </p:cTn>
                                        <p:tgtEl>
                                          <p:spTgt spid="274"/>
                                        </p:tgtEl>
                                        <p:attrNameLst>
                                          <p:attrName>style.visibility</p:attrName>
                                        </p:attrNameLst>
                                      </p:cBhvr>
                                      <p:to>
                                        <p:strVal val="visible"/>
                                      </p:to>
                                    </p:set>
                                    <p:anim calcmode="lin" valueType="num">
                                      <p:cBhvr>
                                        <p:cTn id="481" dur="1500" fill="hold"/>
                                        <p:tgtEl>
                                          <p:spTgt spid="274"/>
                                        </p:tgtEl>
                                        <p:attrNameLst>
                                          <p:attrName>drawProgress</p:attrName>
                                        </p:attrNameLst>
                                      </p:cBhvr>
                                      <p:tavLst>
                                        <p:tav tm="0">
                                          <p:val>
                                            <p:fltVal val="0"/>
                                          </p:val>
                                        </p:tav>
                                        <p:tav tm="100000">
                                          <p:val>
                                            <p:fltVal val="1"/>
                                          </p:val>
                                        </p:tav>
                                      </p:tavLst>
                                    </p:anim>
                                  </p:childTnLst>
                                </p:cTn>
                              </p:par>
                              <p:par>
                                <p:cTn id="482" presetID="63" presetClass="entr" presetSubtype="0" fill="hold" nodeType="withEffect">
                                  <p:stCondLst>
                                    <p:cond delay="0"/>
                                  </p:stCondLst>
                                  <p:childTnLst>
                                    <p:set>
                                      <p:cBhvr>
                                        <p:cTn id="483" dur="1" fill="hold">
                                          <p:stCondLst>
                                            <p:cond delay="0"/>
                                          </p:stCondLst>
                                        </p:cTn>
                                        <p:tgtEl>
                                          <p:spTgt spid="275"/>
                                        </p:tgtEl>
                                        <p:attrNameLst>
                                          <p:attrName>style.visibility</p:attrName>
                                        </p:attrNameLst>
                                      </p:cBhvr>
                                      <p:to>
                                        <p:strVal val="visible"/>
                                      </p:to>
                                    </p:set>
                                    <p:anim calcmode="lin" valueType="num">
                                      <p:cBhvr>
                                        <p:cTn id="484" dur="1500" fill="hold"/>
                                        <p:tgtEl>
                                          <p:spTgt spid="275"/>
                                        </p:tgtEl>
                                        <p:attrNameLst>
                                          <p:attrName>drawProgress</p:attrName>
                                        </p:attrNameLst>
                                      </p:cBhvr>
                                      <p:tavLst>
                                        <p:tav tm="0">
                                          <p:val>
                                            <p:fltVal val="0"/>
                                          </p:val>
                                        </p:tav>
                                        <p:tav tm="100000">
                                          <p:val>
                                            <p:fltVal val="1"/>
                                          </p:val>
                                        </p:tav>
                                      </p:tavLst>
                                    </p:anim>
                                  </p:childTnLst>
                                </p:cTn>
                              </p:par>
                              <p:par>
                                <p:cTn id="485" presetID="63" presetClass="entr" presetSubtype="0" fill="hold" nodeType="withEffect">
                                  <p:stCondLst>
                                    <p:cond delay="0"/>
                                  </p:stCondLst>
                                  <p:childTnLst>
                                    <p:set>
                                      <p:cBhvr>
                                        <p:cTn id="486" dur="1" fill="hold">
                                          <p:stCondLst>
                                            <p:cond delay="0"/>
                                          </p:stCondLst>
                                        </p:cTn>
                                        <p:tgtEl>
                                          <p:spTgt spid="276"/>
                                        </p:tgtEl>
                                        <p:attrNameLst>
                                          <p:attrName>style.visibility</p:attrName>
                                        </p:attrNameLst>
                                      </p:cBhvr>
                                      <p:to>
                                        <p:strVal val="visible"/>
                                      </p:to>
                                    </p:set>
                                    <p:anim calcmode="lin" valueType="num">
                                      <p:cBhvr>
                                        <p:cTn id="487" dur="1500" fill="hold"/>
                                        <p:tgtEl>
                                          <p:spTgt spid="276"/>
                                        </p:tgtEl>
                                        <p:attrNameLst>
                                          <p:attrName>drawProgress</p:attrName>
                                        </p:attrNameLst>
                                      </p:cBhvr>
                                      <p:tavLst>
                                        <p:tav tm="0">
                                          <p:val>
                                            <p:fltVal val="0"/>
                                          </p:val>
                                        </p:tav>
                                        <p:tav tm="100000">
                                          <p:val>
                                            <p:fltVal val="1"/>
                                          </p:val>
                                        </p:tav>
                                      </p:tavLst>
                                    </p:anim>
                                  </p:childTnLst>
                                </p:cTn>
                              </p:par>
                              <p:par>
                                <p:cTn id="488" presetID="63" presetClass="entr" presetSubtype="0" fill="hold" nodeType="withEffect">
                                  <p:stCondLst>
                                    <p:cond delay="0"/>
                                  </p:stCondLst>
                                  <p:childTnLst>
                                    <p:set>
                                      <p:cBhvr>
                                        <p:cTn id="489" dur="1" fill="hold">
                                          <p:stCondLst>
                                            <p:cond delay="0"/>
                                          </p:stCondLst>
                                        </p:cTn>
                                        <p:tgtEl>
                                          <p:spTgt spid="277"/>
                                        </p:tgtEl>
                                        <p:attrNameLst>
                                          <p:attrName>style.visibility</p:attrName>
                                        </p:attrNameLst>
                                      </p:cBhvr>
                                      <p:to>
                                        <p:strVal val="visible"/>
                                      </p:to>
                                    </p:set>
                                    <p:anim calcmode="lin" valueType="num">
                                      <p:cBhvr>
                                        <p:cTn id="490" dur="1500" fill="hold"/>
                                        <p:tgtEl>
                                          <p:spTgt spid="277"/>
                                        </p:tgtEl>
                                        <p:attrNameLst>
                                          <p:attrName>drawProgress</p:attrName>
                                        </p:attrNameLst>
                                      </p:cBhvr>
                                      <p:tavLst>
                                        <p:tav tm="0">
                                          <p:val>
                                            <p:fltVal val="0"/>
                                          </p:val>
                                        </p:tav>
                                        <p:tav tm="100000">
                                          <p:val>
                                            <p:fltVal val="1"/>
                                          </p:val>
                                        </p:tav>
                                      </p:tavLst>
                                    </p:anim>
                                  </p:childTnLst>
                                </p:cTn>
                              </p:par>
                              <p:par>
                                <p:cTn id="491" presetID="63" presetClass="entr" presetSubtype="0" fill="hold" nodeType="withEffect">
                                  <p:stCondLst>
                                    <p:cond delay="0"/>
                                  </p:stCondLst>
                                  <p:childTnLst>
                                    <p:set>
                                      <p:cBhvr>
                                        <p:cTn id="492" dur="1" fill="hold">
                                          <p:stCondLst>
                                            <p:cond delay="0"/>
                                          </p:stCondLst>
                                        </p:cTn>
                                        <p:tgtEl>
                                          <p:spTgt spid="278"/>
                                        </p:tgtEl>
                                        <p:attrNameLst>
                                          <p:attrName>style.visibility</p:attrName>
                                        </p:attrNameLst>
                                      </p:cBhvr>
                                      <p:to>
                                        <p:strVal val="visible"/>
                                      </p:to>
                                    </p:set>
                                    <p:anim calcmode="lin" valueType="num">
                                      <p:cBhvr>
                                        <p:cTn id="493" dur="1500" fill="hold"/>
                                        <p:tgtEl>
                                          <p:spTgt spid="278"/>
                                        </p:tgtEl>
                                        <p:attrNameLst>
                                          <p:attrName>drawProgress</p:attrName>
                                        </p:attrNameLst>
                                      </p:cBhvr>
                                      <p:tavLst>
                                        <p:tav tm="0">
                                          <p:val>
                                            <p:fltVal val="0"/>
                                          </p:val>
                                        </p:tav>
                                        <p:tav tm="100000">
                                          <p:val>
                                            <p:fltVal val="1"/>
                                          </p:val>
                                        </p:tav>
                                      </p:tavLst>
                                    </p:anim>
                                  </p:childTnLst>
                                </p:cTn>
                              </p:par>
                              <p:par>
                                <p:cTn id="494" presetID="63" presetClass="entr" presetSubtype="0" fill="hold" nodeType="withEffect">
                                  <p:stCondLst>
                                    <p:cond delay="0"/>
                                  </p:stCondLst>
                                  <p:childTnLst>
                                    <p:set>
                                      <p:cBhvr>
                                        <p:cTn id="495" dur="1" fill="hold">
                                          <p:stCondLst>
                                            <p:cond delay="0"/>
                                          </p:stCondLst>
                                        </p:cTn>
                                        <p:tgtEl>
                                          <p:spTgt spid="279"/>
                                        </p:tgtEl>
                                        <p:attrNameLst>
                                          <p:attrName>style.visibility</p:attrName>
                                        </p:attrNameLst>
                                      </p:cBhvr>
                                      <p:to>
                                        <p:strVal val="visible"/>
                                      </p:to>
                                    </p:set>
                                    <p:anim calcmode="lin" valueType="num">
                                      <p:cBhvr>
                                        <p:cTn id="496" dur="1500" fill="hold"/>
                                        <p:tgtEl>
                                          <p:spTgt spid="279"/>
                                        </p:tgtEl>
                                        <p:attrNameLst>
                                          <p:attrName>drawProgress</p:attrName>
                                        </p:attrNameLst>
                                      </p:cBhvr>
                                      <p:tavLst>
                                        <p:tav tm="0">
                                          <p:val>
                                            <p:fltVal val="0"/>
                                          </p:val>
                                        </p:tav>
                                        <p:tav tm="100000">
                                          <p:val>
                                            <p:fltVal val="1"/>
                                          </p:val>
                                        </p:tav>
                                      </p:tavLst>
                                    </p:anim>
                                  </p:childTnLst>
                                </p:cTn>
                              </p:par>
                              <p:par>
                                <p:cTn id="497" presetID="63" presetClass="entr" presetSubtype="0" fill="hold" nodeType="withEffect">
                                  <p:stCondLst>
                                    <p:cond delay="0"/>
                                  </p:stCondLst>
                                  <p:childTnLst>
                                    <p:set>
                                      <p:cBhvr>
                                        <p:cTn id="498" dur="1" fill="hold">
                                          <p:stCondLst>
                                            <p:cond delay="0"/>
                                          </p:stCondLst>
                                        </p:cTn>
                                        <p:tgtEl>
                                          <p:spTgt spid="280"/>
                                        </p:tgtEl>
                                        <p:attrNameLst>
                                          <p:attrName>style.visibility</p:attrName>
                                        </p:attrNameLst>
                                      </p:cBhvr>
                                      <p:to>
                                        <p:strVal val="visible"/>
                                      </p:to>
                                    </p:set>
                                    <p:anim calcmode="lin" valueType="num">
                                      <p:cBhvr>
                                        <p:cTn id="499" dur="1500" fill="hold"/>
                                        <p:tgtEl>
                                          <p:spTgt spid="280"/>
                                        </p:tgtEl>
                                        <p:attrNameLst>
                                          <p:attrName>drawProgress</p:attrName>
                                        </p:attrNameLst>
                                      </p:cBhvr>
                                      <p:tavLst>
                                        <p:tav tm="0">
                                          <p:val>
                                            <p:fltVal val="0"/>
                                          </p:val>
                                        </p:tav>
                                        <p:tav tm="100000">
                                          <p:val>
                                            <p:fltVal val="1"/>
                                          </p:val>
                                        </p:tav>
                                      </p:tavLst>
                                    </p:anim>
                                  </p:childTnLst>
                                </p:cTn>
                              </p:par>
                              <p:par>
                                <p:cTn id="500" presetID="63" presetClass="entr" presetSubtype="0" fill="hold" nodeType="withEffect">
                                  <p:stCondLst>
                                    <p:cond delay="0"/>
                                  </p:stCondLst>
                                  <p:childTnLst>
                                    <p:set>
                                      <p:cBhvr>
                                        <p:cTn id="501" dur="1" fill="hold">
                                          <p:stCondLst>
                                            <p:cond delay="0"/>
                                          </p:stCondLst>
                                        </p:cTn>
                                        <p:tgtEl>
                                          <p:spTgt spid="281"/>
                                        </p:tgtEl>
                                        <p:attrNameLst>
                                          <p:attrName>style.visibility</p:attrName>
                                        </p:attrNameLst>
                                      </p:cBhvr>
                                      <p:to>
                                        <p:strVal val="visible"/>
                                      </p:to>
                                    </p:set>
                                    <p:anim calcmode="lin" valueType="num">
                                      <p:cBhvr>
                                        <p:cTn id="502" dur="1500" fill="hold"/>
                                        <p:tgtEl>
                                          <p:spTgt spid="281"/>
                                        </p:tgtEl>
                                        <p:attrNameLst>
                                          <p:attrName>drawProgress</p:attrName>
                                        </p:attrNameLst>
                                      </p:cBhvr>
                                      <p:tavLst>
                                        <p:tav tm="0">
                                          <p:val>
                                            <p:fltVal val="0"/>
                                          </p:val>
                                        </p:tav>
                                        <p:tav tm="100000">
                                          <p:val>
                                            <p:fltVal val="1"/>
                                          </p:val>
                                        </p:tav>
                                      </p:tavLst>
                                    </p:anim>
                                  </p:childTnLst>
                                </p:cTn>
                              </p:par>
                              <p:par>
                                <p:cTn id="503" presetID="63" presetClass="entr" presetSubtype="0" fill="hold" nodeType="withEffect">
                                  <p:stCondLst>
                                    <p:cond delay="0"/>
                                  </p:stCondLst>
                                  <p:childTnLst>
                                    <p:set>
                                      <p:cBhvr>
                                        <p:cTn id="504" dur="1" fill="hold">
                                          <p:stCondLst>
                                            <p:cond delay="0"/>
                                          </p:stCondLst>
                                        </p:cTn>
                                        <p:tgtEl>
                                          <p:spTgt spid="282"/>
                                        </p:tgtEl>
                                        <p:attrNameLst>
                                          <p:attrName>style.visibility</p:attrName>
                                        </p:attrNameLst>
                                      </p:cBhvr>
                                      <p:to>
                                        <p:strVal val="visible"/>
                                      </p:to>
                                    </p:set>
                                    <p:anim calcmode="lin" valueType="num">
                                      <p:cBhvr>
                                        <p:cTn id="505" dur="1500" fill="hold"/>
                                        <p:tgtEl>
                                          <p:spTgt spid="282"/>
                                        </p:tgtEl>
                                        <p:attrNameLst>
                                          <p:attrName>drawProgress</p:attrName>
                                        </p:attrNameLst>
                                      </p:cBhvr>
                                      <p:tavLst>
                                        <p:tav tm="0">
                                          <p:val>
                                            <p:fltVal val="0"/>
                                          </p:val>
                                        </p:tav>
                                        <p:tav tm="100000">
                                          <p:val>
                                            <p:fltVal val="1"/>
                                          </p:val>
                                        </p:tav>
                                      </p:tavLst>
                                    </p:anim>
                                  </p:childTnLst>
                                </p:cTn>
                              </p:par>
                              <p:par>
                                <p:cTn id="506" presetID="63" presetClass="entr" presetSubtype="0" fill="hold" nodeType="withEffect">
                                  <p:stCondLst>
                                    <p:cond delay="0"/>
                                  </p:stCondLst>
                                  <p:childTnLst>
                                    <p:set>
                                      <p:cBhvr>
                                        <p:cTn id="507" dur="1" fill="hold">
                                          <p:stCondLst>
                                            <p:cond delay="0"/>
                                          </p:stCondLst>
                                        </p:cTn>
                                        <p:tgtEl>
                                          <p:spTgt spid="283"/>
                                        </p:tgtEl>
                                        <p:attrNameLst>
                                          <p:attrName>style.visibility</p:attrName>
                                        </p:attrNameLst>
                                      </p:cBhvr>
                                      <p:to>
                                        <p:strVal val="visible"/>
                                      </p:to>
                                    </p:set>
                                    <p:anim calcmode="lin" valueType="num">
                                      <p:cBhvr>
                                        <p:cTn id="508" dur="1500" fill="hold"/>
                                        <p:tgtEl>
                                          <p:spTgt spid="283"/>
                                        </p:tgtEl>
                                        <p:attrNameLst>
                                          <p:attrName>drawProgress</p:attrName>
                                        </p:attrNameLst>
                                      </p:cBhvr>
                                      <p:tavLst>
                                        <p:tav tm="0">
                                          <p:val>
                                            <p:fltVal val="0"/>
                                          </p:val>
                                        </p:tav>
                                        <p:tav tm="100000">
                                          <p:val>
                                            <p:fltVal val="1"/>
                                          </p:val>
                                        </p:tav>
                                      </p:tavLst>
                                    </p:anim>
                                  </p:childTnLst>
                                </p:cTn>
                              </p:par>
                              <p:par>
                                <p:cTn id="509" presetID="63" presetClass="entr" presetSubtype="0" fill="hold" nodeType="withEffect">
                                  <p:stCondLst>
                                    <p:cond delay="0"/>
                                  </p:stCondLst>
                                  <p:childTnLst>
                                    <p:set>
                                      <p:cBhvr>
                                        <p:cTn id="510" dur="1" fill="hold">
                                          <p:stCondLst>
                                            <p:cond delay="0"/>
                                          </p:stCondLst>
                                        </p:cTn>
                                        <p:tgtEl>
                                          <p:spTgt spid="284"/>
                                        </p:tgtEl>
                                        <p:attrNameLst>
                                          <p:attrName>style.visibility</p:attrName>
                                        </p:attrNameLst>
                                      </p:cBhvr>
                                      <p:to>
                                        <p:strVal val="visible"/>
                                      </p:to>
                                    </p:set>
                                    <p:anim calcmode="lin" valueType="num">
                                      <p:cBhvr>
                                        <p:cTn id="511" dur="1500" fill="hold"/>
                                        <p:tgtEl>
                                          <p:spTgt spid="284"/>
                                        </p:tgtEl>
                                        <p:attrNameLst>
                                          <p:attrName>drawProgress</p:attrName>
                                        </p:attrNameLst>
                                      </p:cBhvr>
                                      <p:tavLst>
                                        <p:tav tm="0">
                                          <p:val>
                                            <p:fltVal val="0"/>
                                          </p:val>
                                        </p:tav>
                                        <p:tav tm="100000">
                                          <p:val>
                                            <p:fltVal val="1"/>
                                          </p:val>
                                        </p:tav>
                                      </p:tavLst>
                                    </p:anim>
                                  </p:childTnLst>
                                </p:cTn>
                              </p:par>
                              <p:par>
                                <p:cTn id="512" presetID="63" presetClass="entr" presetSubtype="0" fill="hold" nodeType="withEffect">
                                  <p:stCondLst>
                                    <p:cond delay="0"/>
                                  </p:stCondLst>
                                  <p:childTnLst>
                                    <p:set>
                                      <p:cBhvr>
                                        <p:cTn id="513" dur="1" fill="hold">
                                          <p:stCondLst>
                                            <p:cond delay="0"/>
                                          </p:stCondLst>
                                        </p:cTn>
                                        <p:tgtEl>
                                          <p:spTgt spid="285"/>
                                        </p:tgtEl>
                                        <p:attrNameLst>
                                          <p:attrName>style.visibility</p:attrName>
                                        </p:attrNameLst>
                                      </p:cBhvr>
                                      <p:to>
                                        <p:strVal val="visible"/>
                                      </p:to>
                                    </p:set>
                                    <p:anim calcmode="lin" valueType="num">
                                      <p:cBhvr>
                                        <p:cTn id="514" dur="1500" fill="hold"/>
                                        <p:tgtEl>
                                          <p:spTgt spid="285"/>
                                        </p:tgtEl>
                                        <p:attrNameLst>
                                          <p:attrName>drawProgress</p:attrName>
                                        </p:attrNameLst>
                                      </p:cBhvr>
                                      <p:tavLst>
                                        <p:tav tm="0">
                                          <p:val>
                                            <p:fltVal val="0"/>
                                          </p:val>
                                        </p:tav>
                                        <p:tav tm="100000">
                                          <p:val>
                                            <p:fltVal val="1"/>
                                          </p:val>
                                        </p:tav>
                                      </p:tavLst>
                                    </p:anim>
                                  </p:childTnLst>
                                </p:cTn>
                              </p:par>
                              <p:par>
                                <p:cTn id="515" presetID="63" presetClass="entr" presetSubtype="0" fill="hold" nodeType="withEffect">
                                  <p:stCondLst>
                                    <p:cond delay="0"/>
                                  </p:stCondLst>
                                  <p:childTnLst>
                                    <p:set>
                                      <p:cBhvr>
                                        <p:cTn id="516" dur="1" fill="hold">
                                          <p:stCondLst>
                                            <p:cond delay="0"/>
                                          </p:stCondLst>
                                        </p:cTn>
                                        <p:tgtEl>
                                          <p:spTgt spid="286"/>
                                        </p:tgtEl>
                                        <p:attrNameLst>
                                          <p:attrName>style.visibility</p:attrName>
                                        </p:attrNameLst>
                                      </p:cBhvr>
                                      <p:to>
                                        <p:strVal val="visible"/>
                                      </p:to>
                                    </p:set>
                                    <p:anim calcmode="lin" valueType="num">
                                      <p:cBhvr>
                                        <p:cTn id="517" dur="1500" fill="hold"/>
                                        <p:tgtEl>
                                          <p:spTgt spid="286"/>
                                        </p:tgtEl>
                                        <p:attrNameLst>
                                          <p:attrName>drawProgress</p:attrName>
                                        </p:attrNameLst>
                                      </p:cBhvr>
                                      <p:tavLst>
                                        <p:tav tm="0">
                                          <p:val>
                                            <p:fltVal val="0"/>
                                          </p:val>
                                        </p:tav>
                                        <p:tav tm="100000">
                                          <p:val>
                                            <p:fltVal val="1"/>
                                          </p:val>
                                        </p:tav>
                                      </p:tavLst>
                                    </p:anim>
                                  </p:childTnLst>
                                </p:cTn>
                              </p:par>
                              <p:par>
                                <p:cTn id="518" presetID="63" presetClass="entr" presetSubtype="0" fill="hold" nodeType="withEffect">
                                  <p:stCondLst>
                                    <p:cond delay="0"/>
                                  </p:stCondLst>
                                  <p:childTnLst>
                                    <p:set>
                                      <p:cBhvr>
                                        <p:cTn id="519" dur="1" fill="hold">
                                          <p:stCondLst>
                                            <p:cond delay="0"/>
                                          </p:stCondLst>
                                        </p:cTn>
                                        <p:tgtEl>
                                          <p:spTgt spid="287"/>
                                        </p:tgtEl>
                                        <p:attrNameLst>
                                          <p:attrName>style.visibility</p:attrName>
                                        </p:attrNameLst>
                                      </p:cBhvr>
                                      <p:to>
                                        <p:strVal val="visible"/>
                                      </p:to>
                                    </p:set>
                                    <p:anim calcmode="lin" valueType="num">
                                      <p:cBhvr>
                                        <p:cTn id="520" dur="1500" fill="hold"/>
                                        <p:tgtEl>
                                          <p:spTgt spid="287"/>
                                        </p:tgtEl>
                                        <p:attrNameLst>
                                          <p:attrName>drawProgress</p:attrName>
                                        </p:attrNameLst>
                                      </p:cBhvr>
                                      <p:tavLst>
                                        <p:tav tm="0">
                                          <p:val>
                                            <p:fltVal val="0"/>
                                          </p:val>
                                        </p:tav>
                                        <p:tav tm="100000">
                                          <p:val>
                                            <p:fltVal val="1"/>
                                          </p:val>
                                        </p:tav>
                                      </p:tavLst>
                                    </p:anim>
                                  </p:childTnLst>
                                </p:cTn>
                              </p:par>
                              <p:par>
                                <p:cTn id="521" presetID="63" presetClass="entr" presetSubtype="0" fill="hold" nodeType="withEffect">
                                  <p:stCondLst>
                                    <p:cond delay="0"/>
                                  </p:stCondLst>
                                  <p:childTnLst>
                                    <p:set>
                                      <p:cBhvr>
                                        <p:cTn id="522" dur="1" fill="hold">
                                          <p:stCondLst>
                                            <p:cond delay="0"/>
                                          </p:stCondLst>
                                        </p:cTn>
                                        <p:tgtEl>
                                          <p:spTgt spid="288"/>
                                        </p:tgtEl>
                                        <p:attrNameLst>
                                          <p:attrName>style.visibility</p:attrName>
                                        </p:attrNameLst>
                                      </p:cBhvr>
                                      <p:to>
                                        <p:strVal val="visible"/>
                                      </p:to>
                                    </p:set>
                                    <p:anim calcmode="lin" valueType="num">
                                      <p:cBhvr>
                                        <p:cTn id="523" dur="1500" fill="hold"/>
                                        <p:tgtEl>
                                          <p:spTgt spid="288"/>
                                        </p:tgtEl>
                                        <p:attrNameLst>
                                          <p:attrName>drawProgress</p:attrName>
                                        </p:attrNameLst>
                                      </p:cBhvr>
                                      <p:tavLst>
                                        <p:tav tm="0">
                                          <p:val>
                                            <p:fltVal val="0"/>
                                          </p:val>
                                        </p:tav>
                                        <p:tav tm="100000">
                                          <p:val>
                                            <p:fltVal val="1"/>
                                          </p:val>
                                        </p:tav>
                                      </p:tavLst>
                                    </p:anim>
                                  </p:childTnLst>
                                </p:cTn>
                              </p:par>
                              <p:par>
                                <p:cTn id="524" presetID="63" presetClass="entr" presetSubtype="0" fill="hold" nodeType="withEffect">
                                  <p:stCondLst>
                                    <p:cond delay="0"/>
                                  </p:stCondLst>
                                  <p:childTnLst>
                                    <p:set>
                                      <p:cBhvr>
                                        <p:cTn id="525" dur="1" fill="hold">
                                          <p:stCondLst>
                                            <p:cond delay="0"/>
                                          </p:stCondLst>
                                        </p:cTn>
                                        <p:tgtEl>
                                          <p:spTgt spid="289"/>
                                        </p:tgtEl>
                                        <p:attrNameLst>
                                          <p:attrName>style.visibility</p:attrName>
                                        </p:attrNameLst>
                                      </p:cBhvr>
                                      <p:to>
                                        <p:strVal val="visible"/>
                                      </p:to>
                                    </p:set>
                                    <p:anim calcmode="lin" valueType="num">
                                      <p:cBhvr>
                                        <p:cTn id="526" dur="1500" fill="hold"/>
                                        <p:tgtEl>
                                          <p:spTgt spid="289"/>
                                        </p:tgtEl>
                                        <p:attrNameLst>
                                          <p:attrName>drawProgress</p:attrName>
                                        </p:attrNameLst>
                                      </p:cBhvr>
                                      <p:tavLst>
                                        <p:tav tm="0">
                                          <p:val>
                                            <p:fltVal val="0"/>
                                          </p:val>
                                        </p:tav>
                                        <p:tav tm="100000">
                                          <p:val>
                                            <p:fltVal val="1"/>
                                          </p:val>
                                        </p:tav>
                                      </p:tavLst>
                                    </p:anim>
                                  </p:childTnLst>
                                </p:cTn>
                              </p:par>
                              <p:par>
                                <p:cTn id="527" presetID="63" presetClass="entr" presetSubtype="0" fill="hold" nodeType="withEffect">
                                  <p:stCondLst>
                                    <p:cond delay="0"/>
                                  </p:stCondLst>
                                  <p:childTnLst>
                                    <p:set>
                                      <p:cBhvr>
                                        <p:cTn id="528" dur="1" fill="hold">
                                          <p:stCondLst>
                                            <p:cond delay="0"/>
                                          </p:stCondLst>
                                        </p:cTn>
                                        <p:tgtEl>
                                          <p:spTgt spid="290"/>
                                        </p:tgtEl>
                                        <p:attrNameLst>
                                          <p:attrName>style.visibility</p:attrName>
                                        </p:attrNameLst>
                                      </p:cBhvr>
                                      <p:to>
                                        <p:strVal val="visible"/>
                                      </p:to>
                                    </p:set>
                                    <p:anim calcmode="lin" valueType="num">
                                      <p:cBhvr>
                                        <p:cTn id="529" dur="1500" fill="hold"/>
                                        <p:tgtEl>
                                          <p:spTgt spid="290"/>
                                        </p:tgtEl>
                                        <p:attrNameLst>
                                          <p:attrName>drawProgress</p:attrName>
                                        </p:attrNameLst>
                                      </p:cBhvr>
                                      <p:tavLst>
                                        <p:tav tm="0">
                                          <p:val>
                                            <p:fltVal val="0"/>
                                          </p:val>
                                        </p:tav>
                                        <p:tav tm="100000">
                                          <p:val>
                                            <p:fltVal val="1"/>
                                          </p:val>
                                        </p:tav>
                                      </p:tavLst>
                                    </p:anim>
                                  </p:childTnLst>
                                </p:cTn>
                              </p:par>
                              <p:par>
                                <p:cTn id="530" presetID="63" presetClass="entr" presetSubtype="0" fill="hold" nodeType="withEffect">
                                  <p:stCondLst>
                                    <p:cond delay="0"/>
                                  </p:stCondLst>
                                  <p:childTnLst>
                                    <p:set>
                                      <p:cBhvr>
                                        <p:cTn id="531" dur="1" fill="hold">
                                          <p:stCondLst>
                                            <p:cond delay="0"/>
                                          </p:stCondLst>
                                        </p:cTn>
                                        <p:tgtEl>
                                          <p:spTgt spid="291"/>
                                        </p:tgtEl>
                                        <p:attrNameLst>
                                          <p:attrName>style.visibility</p:attrName>
                                        </p:attrNameLst>
                                      </p:cBhvr>
                                      <p:to>
                                        <p:strVal val="visible"/>
                                      </p:to>
                                    </p:set>
                                    <p:anim calcmode="lin" valueType="num">
                                      <p:cBhvr>
                                        <p:cTn id="532" dur="1500" fill="hold"/>
                                        <p:tgtEl>
                                          <p:spTgt spid="291"/>
                                        </p:tgtEl>
                                        <p:attrNameLst>
                                          <p:attrName>drawProgress</p:attrName>
                                        </p:attrNameLst>
                                      </p:cBhvr>
                                      <p:tavLst>
                                        <p:tav tm="0">
                                          <p:val>
                                            <p:fltVal val="0"/>
                                          </p:val>
                                        </p:tav>
                                        <p:tav tm="100000">
                                          <p:val>
                                            <p:fltVal val="1"/>
                                          </p:val>
                                        </p:tav>
                                      </p:tavLst>
                                    </p:anim>
                                  </p:childTnLst>
                                </p:cTn>
                              </p:par>
                              <p:par>
                                <p:cTn id="533" presetID="63" presetClass="entr" presetSubtype="0" fill="hold" nodeType="withEffect">
                                  <p:stCondLst>
                                    <p:cond delay="0"/>
                                  </p:stCondLst>
                                  <p:childTnLst>
                                    <p:set>
                                      <p:cBhvr>
                                        <p:cTn id="534" dur="1" fill="hold">
                                          <p:stCondLst>
                                            <p:cond delay="0"/>
                                          </p:stCondLst>
                                        </p:cTn>
                                        <p:tgtEl>
                                          <p:spTgt spid="304"/>
                                        </p:tgtEl>
                                        <p:attrNameLst>
                                          <p:attrName>style.visibility</p:attrName>
                                        </p:attrNameLst>
                                      </p:cBhvr>
                                      <p:to>
                                        <p:strVal val="visible"/>
                                      </p:to>
                                    </p:set>
                                    <p:anim calcmode="lin" valueType="num">
                                      <p:cBhvr>
                                        <p:cTn id="535" dur="1500" fill="hold"/>
                                        <p:tgtEl>
                                          <p:spTgt spid="304"/>
                                        </p:tgtEl>
                                        <p:attrNameLst>
                                          <p:attrName>drawProgress</p:attrName>
                                        </p:attrNameLst>
                                      </p:cBhvr>
                                      <p:tavLst>
                                        <p:tav tm="0">
                                          <p:val>
                                            <p:fltVal val="0"/>
                                          </p:val>
                                        </p:tav>
                                        <p:tav tm="100000">
                                          <p:val>
                                            <p:fltVal val="1"/>
                                          </p:val>
                                        </p:tav>
                                      </p:tavLst>
                                    </p:anim>
                                  </p:childTnLst>
                                </p:cTn>
                              </p:par>
                              <p:par>
                                <p:cTn id="536" presetID="63" presetClass="entr" presetSubtype="0" fill="hold" nodeType="withEffect">
                                  <p:stCondLst>
                                    <p:cond delay="0"/>
                                  </p:stCondLst>
                                  <p:childTnLst>
                                    <p:set>
                                      <p:cBhvr>
                                        <p:cTn id="537" dur="1" fill="hold">
                                          <p:stCondLst>
                                            <p:cond delay="0"/>
                                          </p:stCondLst>
                                        </p:cTn>
                                        <p:tgtEl>
                                          <p:spTgt spid="305"/>
                                        </p:tgtEl>
                                        <p:attrNameLst>
                                          <p:attrName>style.visibility</p:attrName>
                                        </p:attrNameLst>
                                      </p:cBhvr>
                                      <p:to>
                                        <p:strVal val="visible"/>
                                      </p:to>
                                    </p:set>
                                    <p:anim calcmode="lin" valueType="num">
                                      <p:cBhvr>
                                        <p:cTn id="538" dur="1500" fill="hold"/>
                                        <p:tgtEl>
                                          <p:spTgt spid="305"/>
                                        </p:tgtEl>
                                        <p:attrNameLst>
                                          <p:attrName>drawProgress</p:attrName>
                                        </p:attrNameLst>
                                      </p:cBhvr>
                                      <p:tavLst>
                                        <p:tav tm="0">
                                          <p:val>
                                            <p:fltVal val="0"/>
                                          </p:val>
                                        </p:tav>
                                        <p:tav tm="100000">
                                          <p:val>
                                            <p:fltVal val="1"/>
                                          </p:val>
                                        </p:tav>
                                      </p:tavLst>
                                    </p:anim>
                                  </p:childTnLst>
                                </p:cTn>
                              </p:par>
                              <p:par>
                                <p:cTn id="539" presetID="63" presetClass="entr" presetSubtype="0" fill="hold" nodeType="withEffect">
                                  <p:stCondLst>
                                    <p:cond delay="0"/>
                                  </p:stCondLst>
                                  <p:childTnLst>
                                    <p:set>
                                      <p:cBhvr>
                                        <p:cTn id="540" dur="1" fill="hold">
                                          <p:stCondLst>
                                            <p:cond delay="0"/>
                                          </p:stCondLst>
                                        </p:cTn>
                                        <p:tgtEl>
                                          <p:spTgt spid="306"/>
                                        </p:tgtEl>
                                        <p:attrNameLst>
                                          <p:attrName>style.visibility</p:attrName>
                                        </p:attrNameLst>
                                      </p:cBhvr>
                                      <p:to>
                                        <p:strVal val="visible"/>
                                      </p:to>
                                    </p:set>
                                    <p:anim calcmode="lin" valueType="num">
                                      <p:cBhvr>
                                        <p:cTn id="541" dur="1500" fill="hold"/>
                                        <p:tgtEl>
                                          <p:spTgt spid="306"/>
                                        </p:tgtEl>
                                        <p:attrNameLst>
                                          <p:attrName>drawProgress</p:attrName>
                                        </p:attrNameLst>
                                      </p:cBhvr>
                                      <p:tavLst>
                                        <p:tav tm="0">
                                          <p:val>
                                            <p:fltVal val="0"/>
                                          </p:val>
                                        </p:tav>
                                        <p:tav tm="100000">
                                          <p:val>
                                            <p:fltVal val="1"/>
                                          </p:val>
                                        </p:tav>
                                      </p:tavLst>
                                    </p:anim>
                                  </p:childTnLst>
                                </p:cTn>
                              </p:par>
                              <p:par>
                                <p:cTn id="542" presetID="63" presetClass="entr" presetSubtype="0" fill="hold" nodeType="withEffect">
                                  <p:stCondLst>
                                    <p:cond delay="0"/>
                                  </p:stCondLst>
                                  <p:childTnLst>
                                    <p:set>
                                      <p:cBhvr>
                                        <p:cTn id="543" dur="1" fill="hold">
                                          <p:stCondLst>
                                            <p:cond delay="0"/>
                                          </p:stCondLst>
                                        </p:cTn>
                                        <p:tgtEl>
                                          <p:spTgt spid="311"/>
                                        </p:tgtEl>
                                        <p:attrNameLst>
                                          <p:attrName>style.visibility</p:attrName>
                                        </p:attrNameLst>
                                      </p:cBhvr>
                                      <p:to>
                                        <p:strVal val="visible"/>
                                      </p:to>
                                    </p:set>
                                    <p:anim calcmode="lin" valueType="num">
                                      <p:cBhvr>
                                        <p:cTn id="544" dur="1500" fill="hold"/>
                                        <p:tgtEl>
                                          <p:spTgt spid="311"/>
                                        </p:tgtEl>
                                        <p:attrNameLst>
                                          <p:attrName>drawProgress</p:attrName>
                                        </p:attrNameLst>
                                      </p:cBhvr>
                                      <p:tavLst>
                                        <p:tav tm="0">
                                          <p:val>
                                            <p:fltVal val="0"/>
                                          </p:val>
                                        </p:tav>
                                        <p:tav tm="100000">
                                          <p:val>
                                            <p:fltVal val="1"/>
                                          </p:val>
                                        </p:tav>
                                      </p:tavLst>
                                    </p:anim>
                                  </p:childTnLst>
                                </p:cTn>
                              </p:par>
                              <p:par>
                                <p:cTn id="545" presetID="63" presetClass="entr" presetSubtype="0" fill="hold" nodeType="withEffect">
                                  <p:stCondLst>
                                    <p:cond delay="0"/>
                                  </p:stCondLst>
                                  <p:childTnLst>
                                    <p:set>
                                      <p:cBhvr>
                                        <p:cTn id="546" dur="1" fill="hold">
                                          <p:stCondLst>
                                            <p:cond delay="0"/>
                                          </p:stCondLst>
                                        </p:cTn>
                                        <p:tgtEl>
                                          <p:spTgt spid="312"/>
                                        </p:tgtEl>
                                        <p:attrNameLst>
                                          <p:attrName>style.visibility</p:attrName>
                                        </p:attrNameLst>
                                      </p:cBhvr>
                                      <p:to>
                                        <p:strVal val="visible"/>
                                      </p:to>
                                    </p:set>
                                    <p:anim calcmode="lin" valueType="num">
                                      <p:cBhvr>
                                        <p:cTn id="547" dur="1500" fill="hold"/>
                                        <p:tgtEl>
                                          <p:spTgt spid="312"/>
                                        </p:tgtEl>
                                        <p:attrNameLst>
                                          <p:attrName>drawProgress</p:attrName>
                                        </p:attrNameLst>
                                      </p:cBhvr>
                                      <p:tavLst>
                                        <p:tav tm="0">
                                          <p:val>
                                            <p:fltVal val="0"/>
                                          </p:val>
                                        </p:tav>
                                        <p:tav tm="100000">
                                          <p:val>
                                            <p:fltVal val="1"/>
                                          </p:val>
                                        </p:tav>
                                      </p:tavLst>
                                    </p:anim>
                                  </p:childTnLst>
                                </p:cTn>
                              </p:par>
                              <p:par>
                                <p:cTn id="548" presetID="63" presetClass="entr" presetSubtype="0" fill="hold" nodeType="withEffect">
                                  <p:stCondLst>
                                    <p:cond delay="0"/>
                                  </p:stCondLst>
                                  <p:childTnLst>
                                    <p:set>
                                      <p:cBhvr>
                                        <p:cTn id="549" dur="1" fill="hold">
                                          <p:stCondLst>
                                            <p:cond delay="0"/>
                                          </p:stCondLst>
                                        </p:cTn>
                                        <p:tgtEl>
                                          <p:spTgt spid="313"/>
                                        </p:tgtEl>
                                        <p:attrNameLst>
                                          <p:attrName>style.visibility</p:attrName>
                                        </p:attrNameLst>
                                      </p:cBhvr>
                                      <p:to>
                                        <p:strVal val="visible"/>
                                      </p:to>
                                    </p:set>
                                    <p:anim calcmode="lin" valueType="num">
                                      <p:cBhvr>
                                        <p:cTn id="550" dur="1500" fill="hold"/>
                                        <p:tgtEl>
                                          <p:spTgt spid="313"/>
                                        </p:tgtEl>
                                        <p:attrNameLst>
                                          <p:attrName>drawProgress</p:attrName>
                                        </p:attrNameLst>
                                      </p:cBhvr>
                                      <p:tavLst>
                                        <p:tav tm="0">
                                          <p:val>
                                            <p:fltVal val="0"/>
                                          </p:val>
                                        </p:tav>
                                        <p:tav tm="100000">
                                          <p:val>
                                            <p:fltVal val="1"/>
                                          </p:val>
                                        </p:tav>
                                      </p:tavLst>
                                    </p:anim>
                                  </p:childTnLst>
                                </p:cTn>
                              </p:par>
                              <p:par>
                                <p:cTn id="551" presetID="63" presetClass="entr" presetSubtype="0" fill="hold" nodeType="withEffect">
                                  <p:stCondLst>
                                    <p:cond delay="0"/>
                                  </p:stCondLst>
                                  <p:childTnLst>
                                    <p:set>
                                      <p:cBhvr>
                                        <p:cTn id="552" dur="1" fill="hold">
                                          <p:stCondLst>
                                            <p:cond delay="0"/>
                                          </p:stCondLst>
                                        </p:cTn>
                                        <p:tgtEl>
                                          <p:spTgt spid="314"/>
                                        </p:tgtEl>
                                        <p:attrNameLst>
                                          <p:attrName>style.visibility</p:attrName>
                                        </p:attrNameLst>
                                      </p:cBhvr>
                                      <p:to>
                                        <p:strVal val="visible"/>
                                      </p:to>
                                    </p:set>
                                    <p:anim calcmode="lin" valueType="num">
                                      <p:cBhvr>
                                        <p:cTn id="553" dur="1500" fill="hold"/>
                                        <p:tgtEl>
                                          <p:spTgt spid="314"/>
                                        </p:tgtEl>
                                        <p:attrNameLst>
                                          <p:attrName>drawProgress</p:attrName>
                                        </p:attrNameLst>
                                      </p:cBhvr>
                                      <p:tavLst>
                                        <p:tav tm="0">
                                          <p:val>
                                            <p:fltVal val="0"/>
                                          </p:val>
                                        </p:tav>
                                        <p:tav tm="100000">
                                          <p:val>
                                            <p:fltVal val="1"/>
                                          </p:val>
                                        </p:tav>
                                      </p:tavLst>
                                    </p:anim>
                                  </p:childTnLst>
                                </p:cTn>
                              </p:par>
                              <p:par>
                                <p:cTn id="554" presetID="63" presetClass="entr" presetSubtype="0" fill="hold" nodeType="withEffect">
                                  <p:stCondLst>
                                    <p:cond delay="0"/>
                                  </p:stCondLst>
                                  <p:childTnLst>
                                    <p:set>
                                      <p:cBhvr>
                                        <p:cTn id="555" dur="1" fill="hold">
                                          <p:stCondLst>
                                            <p:cond delay="0"/>
                                          </p:stCondLst>
                                        </p:cTn>
                                        <p:tgtEl>
                                          <p:spTgt spid="315"/>
                                        </p:tgtEl>
                                        <p:attrNameLst>
                                          <p:attrName>style.visibility</p:attrName>
                                        </p:attrNameLst>
                                      </p:cBhvr>
                                      <p:to>
                                        <p:strVal val="visible"/>
                                      </p:to>
                                    </p:set>
                                    <p:anim calcmode="lin" valueType="num">
                                      <p:cBhvr>
                                        <p:cTn id="556" dur="1500" fill="hold"/>
                                        <p:tgtEl>
                                          <p:spTgt spid="315"/>
                                        </p:tgtEl>
                                        <p:attrNameLst>
                                          <p:attrName>drawProgress</p:attrName>
                                        </p:attrNameLst>
                                      </p:cBhvr>
                                      <p:tavLst>
                                        <p:tav tm="0">
                                          <p:val>
                                            <p:fltVal val="0"/>
                                          </p:val>
                                        </p:tav>
                                        <p:tav tm="100000">
                                          <p:val>
                                            <p:fltVal val="1"/>
                                          </p:val>
                                        </p:tav>
                                      </p:tavLst>
                                    </p:anim>
                                  </p:childTnLst>
                                </p:cTn>
                              </p:par>
                              <p:par>
                                <p:cTn id="557" presetID="63" presetClass="entr" presetSubtype="0" fill="hold" nodeType="withEffect">
                                  <p:stCondLst>
                                    <p:cond delay="0"/>
                                  </p:stCondLst>
                                  <p:childTnLst>
                                    <p:set>
                                      <p:cBhvr>
                                        <p:cTn id="558" dur="1" fill="hold">
                                          <p:stCondLst>
                                            <p:cond delay="0"/>
                                          </p:stCondLst>
                                        </p:cTn>
                                        <p:tgtEl>
                                          <p:spTgt spid="316"/>
                                        </p:tgtEl>
                                        <p:attrNameLst>
                                          <p:attrName>style.visibility</p:attrName>
                                        </p:attrNameLst>
                                      </p:cBhvr>
                                      <p:to>
                                        <p:strVal val="visible"/>
                                      </p:to>
                                    </p:set>
                                    <p:anim calcmode="lin" valueType="num">
                                      <p:cBhvr>
                                        <p:cTn id="559" dur="1500" fill="hold"/>
                                        <p:tgtEl>
                                          <p:spTgt spid="316"/>
                                        </p:tgtEl>
                                        <p:attrNameLst>
                                          <p:attrName>drawProgress</p:attrName>
                                        </p:attrNameLst>
                                      </p:cBhvr>
                                      <p:tavLst>
                                        <p:tav tm="0">
                                          <p:val>
                                            <p:fltVal val="0"/>
                                          </p:val>
                                        </p:tav>
                                        <p:tav tm="100000">
                                          <p:val>
                                            <p:fltVal val="1"/>
                                          </p:val>
                                        </p:tav>
                                      </p:tavLst>
                                    </p:anim>
                                  </p:childTnLst>
                                </p:cTn>
                              </p:par>
                              <p:par>
                                <p:cTn id="560" presetID="63" presetClass="entr" presetSubtype="0" fill="hold" nodeType="withEffect">
                                  <p:stCondLst>
                                    <p:cond delay="0"/>
                                  </p:stCondLst>
                                  <p:childTnLst>
                                    <p:set>
                                      <p:cBhvr>
                                        <p:cTn id="561" dur="1" fill="hold">
                                          <p:stCondLst>
                                            <p:cond delay="0"/>
                                          </p:stCondLst>
                                        </p:cTn>
                                        <p:tgtEl>
                                          <p:spTgt spid="317"/>
                                        </p:tgtEl>
                                        <p:attrNameLst>
                                          <p:attrName>style.visibility</p:attrName>
                                        </p:attrNameLst>
                                      </p:cBhvr>
                                      <p:to>
                                        <p:strVal val="visible"/>
                                      </p:to>
                                    </p:set>
                                    <p:anim calcmode="lin" valueType="num">
                                      <p:cBhvr>
                                        <p:cTn id="562" dur="1500" fill="hold"/>
                                        <p:tgtEl>
                                          <p:spTgt spid="317"/>
                                        </p:tgtEl>
                                        <p:attrNameLst>
                                          <p:attrName>drawProgress</p:attrName>
                                        </p:attrNameLst>
                                      </p:cBhvr>
                                      <p:tavLst>
                                        <p:tav tm="0">
                                          <p:val>
                                            <p:fltVal val="0"/>
                                          </p:val>
                                        </p:tav>
                                        <p:tav tm="100000">
                                          <p:val>
                                            <p:fltVal val="1"/>
                                          </p:val>
                                        </p:tav>
                                      </p:tavLst>
                                    </p:anim>
                                  </p:childTnLst>
                                </p:cTn>
                              </p:par>
                              <p:par>
                                <p:cTn id="563" presetID="63" presetClass="entr" presetSubtype="0" fill="hold" nodeType="withEffect">
                                  <p:stCondLst>
                                    <p:cond delay="0"/>
                                  </p:stCondLst>
                                  <p:childTnLst>
                                    <p:set>
                                      <p:cBhvr>
                                        <p:cTn id="564" dur="1" fill="hold">
                                          <p:stCondLst>
                                            <p:cond delay="0"/>
                                          </p:stCondLst>
                                        </p:cTn>
                                        <p:tgtEl>
                                          <p:spTgt spid="318"/>
                                        </p:tgtEl>
                                        <p:attrNameLst>
                                          <p:attrName>style.visibility</p:attrName>
                                        </p:attrNameLst>
                                      </p:cBhvr>
                                      <p:to>
                                        <p:strVal val="visible"/>
                                      </p:to>
                                    </p:set>
                                    <p:anim calcmode="lin" valueType="num">
                                      <p:cBhvr>
                                        <p:cTn id="565" dur="1500" fill="hold"/>
                                        <p:tgtEl>
                                          <p:spTgt spid="318"/>
                                        </p:tgtEl>
                                        <p:attrNameLst>
                                          <p:attrName>drawProgress</p:attrName>
                                        </p:attrNameLst>
                                      </p:cBhvr>
                                      <p:tavLst>
                                        <p:tav tm="0">
                                          <p:val>
                                            <p:fltVal val="0"/>
                                          </p:val>
                                        </p:tav>
                                        <p:tav tm="100000">
                                          <p:val>
                                            <p:fltVal val="1"/>
                                          </p:val>
                                        </p:tav>
                                      </p:tavLst>
                                    </p:anim>
                                  </p:childTnLst>
                                </p:cTn>
                              </p:par>
                              <p:par>
                                <p:cTn id="566" presetID="63" presetClass="entr" presetSubtype="0" fill="hold" nodeType="withEffect">
                                  <p:stCondLst>
                                    <p:cond delay="0"/>
                                  </p:stCondLst>
                                  <p:childTnLst>
                                    <p:set>
                                      <p:cBhvr>
                                        <p:cTn id="567" dur="1" fill="hold">
                                          <p:stCondLst>
                                            <p:cond delay="0"/>
                                          </p:stCondLst>
                                        </p:cTn>
                                        <p:tgtEl>
                                          <p:spTgt spid="319"/>
                                        </p:tgtEl>
                                        <p:attrNameLst>
                                          <p:attrName>style.visibility</p:attrName>
                                        </p:attrNameLst>
                                      </p:cBhvr>
                                      <p:to>
                                        <p:strVal val="visible"/>
                                      </p:to>
                                    </p:set>
                                    <p:anim calcmode="lin" valueType="num">
                                      <p:cBhvr>
                                        <p:cTn id="568" dur="1500" fill="hold"/>
                                        <p:tgtEl>
                                          <p:spTgt spid="319"/>
                                        </p:tgtEl>
                                        <p:attrNameLst>
                                          <p:attrName>drawProgress</p:attrName>
                                        </p:attrNameLst>
                                      </p:cBhvr>
                                      <p:tavLst>
                                        <p:tav tm="0">
                                          <p:val>
                                            <p:fltVal val="0"/>
                                          </p:val>
                                        </p:tav>
                                        <p:tav tm="100000">
                                          <p:val>
                                            <p:fltVal val="1"/>
                                          </p:val>
                                        </p:tav>
                                      </p:tavLst>
                                    </p:anim>
                                  </p:childTnLst>
                                </p:cTn>
                              </p:par>
                              <p:par>
                                <p:cTn id="569" presetID="63" presetClass="entr" presetSubtype="0" fill="hold" nodeType="withEffect">
                                  <p:stCondLst>
                                    <p:cond delay="0"/>
                                  </p:stCondLst>
                                  <p:childTnLst>
                                    <p:set>
                                      <p:cBhvr>
                                        <p:cTn id="570" dur="1" fill="hold">
                                          <p:stCondLst>
                                            <p:cond delay="0"/>
                                          </p:stCondLst>
                                        </p:cTn>
                                        <p:tgtEl>
                                          <p:spTgt spid="320"/>
                                        </p:tgtEl>
                                        <p:attrNameLst>
                                          <p:attrName>style.visibility</p:attrName>
                                        </p:attrNameLst>
                                      </p:cBhvr>
                                      <p:to>
                                        <p:strVal val="visible"/>
                                      </p:to>
                                    </p:set>
                                    <p:anim calcmode="lin" valueType="num">
                                      <p:cBhvr>
                                        <p:cTn id="571" dur="1500" fill="hold"/>
                                        <p:tgtEl>
                                          <p:spTgt spid="320"/>
                                        </p:tgtEl>
                                        <p:attrNameLst>
                                          <p:attrName>drawProgress</p:attrName>
                                        </p:attrNameLst>
                                      </p:cBhvr>
                                      <p:tavLst>
                                        <p:tav tm="0">
                                          <p:val>
                                            <p:fltVal val="0"/>
                                          </p:val>
                                        </p:tav>
                                        <p:tav tm="100000">
                                          <p:val>
                                            <p:fltVal val="1"/>
                                          </p:val>
                                        </p:tav>
                                      </p:tavLst>
                                    </p:anim>
                                  </p:childTnLst>
                                </p:cTn>
                              </p:par>
                              <p:par>
                                <p:cTn id="572" presetID="63" presetClass="entr" presetSubtype="0" fill="hold" nodeType="withEffect">
                                  <p:stCondLst>
                                    <p:cond delay="0"/>
                                  </p:stCondLst>
                                  <p:childTnLst>
                                    <p:set>
                                      <p:cBhvr>
                                        <p:cTn id="573" dur="1" fill="hold">
                                          <p:stCondLst>
                                            <p:cond delay="0"/>
                                          </p:stCondLst>
                                        </p:cTn>
                                        <p:tgtEl>
                                          <p:spTgt spid="321"/>
                                        </p:tgtEl>
                                        <p:attrNameLst>
                                          <p:attrName>style.visibility</p:attrName>
                                        </p:attrNameLst>
                                      </p:cBhvr>
                                      <p:to>
                                        <p:strVal val="visible"/>
                                      </p:to>
                                    </p:set>
                                    <p:anim calcmode="lin" valueType="num">
                                      <p:cBhvr>
                                        <p:cTn id="574" dur="1500" fill="hold"/>
                                        <p:tgtEl>
                                          <p:spTgt spid="321"/>
                                        </p:tgtEl>
                                        <p:attrNameLst>
                                          <p:attrName>drawProgress</p:attrName>
                                        </p:attrNameLst>
                                      </p:cBhvr>
                                      <p:tavLst>
                                        <p:tav tm="0">
                                          <p:val>
                                            <p:fltVal val="0"/>
                                          </p:val>
                                        </p:tav>
                                        <p:tav tm="100000">
                                          <p:val>
                                            <p:fltVal val="1"/>
                                          </p:val>
                                        </p:tav>
                                      </p:tavLst>
                                    </p:anim>
                                  </p:childTnLst>
                                </p:cTn>
                              </p:par>
                              <p:par>
                                <p:cTn id="575" presetID="63" presetClass="entr" presetSubtype="0" fill="hold" nodeType="withEffect">
                                  <p:stCondLst>
                                    <p:cond delay="0"/>
                                  </p:stCondLst>
                                  <p:childTnLst>
                                    <p:set>
                                      <p:cBhvr>
                                        <p:cTn id="576" dur="1" fill="hold">
                                          <p:stCondLst>
                                            <p:cond delay="0"/>
                                          </p:stCondLst>
                                        </p:cTn>
                                        <p:tgtEl>
                                          <p:spTgt spid="322"/>
                                        </p:tgtEl>
                                        <p:attrNameLst>
                                          <p:attrName>style.visibility</p:attrName>
                                        </p:attrNameLst>
                                      </p:cBhvr>
                                      <p:to>
                                        <p:strVal val="visible"/>
                                      </p:to>
                                    </p:set>
                                    <p:anim calcmode="lin" valueType="num">
                                      <p:cBhvr>
                                        <p:cTn id="577" dur="1500" fill="hold"/>
                                        <p:tgtEl>
                                          <p:spTgt spid="322"/>
                                        </p:tgtEl>
                                        <p:attrNameLst>
                                          <p:attrName>drawProgress</p:attrName>
                                        </p:attrNameLst>
                                      </p:cBhvr>
                                      <p:tavLst>
                                        <p:tav tm="0">
                                          <p:val>
                                            <p:fltVal val="0"/>
                                          </p:val>
                                        </p:tav>
                                        <p:tav tm="100000">
                                          <p:val>
                                            <p:fltVal val="1"/>
                                          </p:val>
                                        </p:tav>
                                      </p:tavLst>
                                    </p:anim>
                                  </p:childTnLst>
                                </p:cTn>
                              </p:par>
                              <p:par>
                                <p:cTn id="578" presetID="63" presetClass="entr" presetSubtype="0" fill="hold" nodeType="withEffect">
                                  <p:stCondLst>
                                    <p:cond delay="0"/>
                                  </p:stCondLst>
                                  <p:childTnLst>
                                    <p:set>
                                      <p:cBhvr>
                                        <p:cTn id="579" dur="1" fill="hold">
                                          <p:stCondLst>
                                            <p:cond delay="0"/>
                                          </p:stCondLst>
                                        </p:cTn>
                                        <p:tgtEl>
                                          <p:spTgt spid="323"/>
                                        </p:tgtEl>
                                        <p:attrNameLst>
                                          <p:attrName>style.visibility</p:attrName>
                                        </p:attrNameLst>
                                      </p:cBhvr>
                                      <p:to>
                                        <p:strVal val="visible"/>
                                      </p:to>
                                    </p:set>
                                    <p:anim calcmode="lin" valueType="num">
                                      <p:cBhvr>
                                        <p:cTn id="580" dur="1500" fill="hold"/>
                                        <p:tgtEl>
                                          <p:spTgt spid="323"/>
                                        </p:tgtEl>
                                        <p:attrNameLst>
                                          <p:attrName>drawProgress</p:attrName>
                                        </p:attrNameLst>
                                      </p:cBhvr>
                                      <p:tavLst>
                                        <p:tav tm="0">
                                          <p:val>
                                            <p:fltVal val="0"/>
                                          </p:val>
                                        </p:tav>
                                        <p:tav tm="100000">
                                          <p:val>
                                            <p:fltVal val="1"/>
                                          </p:val>
                                        </p:tav>
                                      </p:tavLst>
                                    </p:anim>
                                  </p:childTnLst>
                                </p:cTn>
                              </p:par>
                              <p:par>
                                <p:cTn id="581" presetID="63" presetClass="entr" presetSubtype="0" fill="hold" nodeType="withEffect">
                                  <p:stCondLst>
                                    <p:cond delay="0"/>
                                  </p:stCondLst>
                                  <p:childTnLst>
                                    <p:set>
                                      <p:cBhvr>
                                        <p:cTn id="582" dur="1" fill="hold">
                                          <p:stCondLst>
                                            <p:cond delay="0"/>
                                          </p:stCondLst>
                                        </p:cTn>
                                        <p:tgtEl>
                                          <p:spTgt spid="324"/>
                                        </p:tgtEl>
                                        <p:attrNameLst>
                                          <p:attrName>style.visibility</p:attrName>
                                        </p:attrNameLst>
                                      </p:cBhvr>
                                      <p:to>
                                        <p:strVal val="visible"/>
                                      </p:to>
                                    </p:set>
                                    <p:anim calcmode="lin" valueType="num">
                                      <p:cBhvr>
                                        <p:cTn id="583" dur="1500" fill="hold"/>
                                        <p:tgtEl>
                                          <p:spTgt spid="324"/>
                                        </p:tgtEl>
                                        <p:attrNameLst>
                                          <p:attrName>drawProgress</p:attrName>
                                        </p:attrNameLst>
                                      </p:cBhvr>
                                      <p:tavLst>
                                        <p:tav tm="0">
                                          <p:val>
                                            <p:fltVal val="0"/>
                                          </p:val>
                                        </p:tav>
                                        <p:tav tm="100000">
                                          <p:val>
                                            <p:fltVal val="1"/>
                                          </p:val>
                                        </p:tav>
                                      </p:tavLst>
                                    </p:anim>
                                  </p:childTnLst>
                                </p:cTn>
                              </p:par>
                              <p:par>
                                <p:cTn id="584" presetID="63" presetClass="entr" presetSubtype="0" fill="hold" nodeType="withEffect">
                                  <p:stCondLst>
                                    <p:cond delay="0"/>
                                  </p:stCondLst>
                                  <p:childTnLst>
                                    <p:set>
                                      <p:cBhvr>
                                        <p:cTn id="585" dur="1" fill="hold">
                                          <p:stCondLst>
                                            <p:cond delay="0"/>
                                          </p:stCondLst>
                                        </p:cTn>
                                        <p:tgtEl>
                                          <p:spTgt spid="325"/>
                                        </p:tgtEl>
                                        <p:attrNameLst>
                                          <p:attrName>style.visibility</p:attrName>
                                        </p:attrNameLst>
                                      </p:cBhvr>
                                      <p:to>
                                        <p:strVal val="visible"/>
                                      </p:to>
                                    </p:set>
                                    <p:anim calcmode="lin" valueType="num">
                                      <p:cBhvr>
                                        <p:cTn id="586" dur="1500" fill="hold"/>
                                        <p:tgtEl>
                                          <p:spTgt spid="325"/>
                                        </p:tgtEl>
                                        <p:attrNameLst>
                                          <p:attrName>drawProgress</p:attrName>
                                        </p:attrNameLst>
                                      </p:cBhvr>
                                      <p:tavLst>
                                        <p:tav tm="0">
                                          <p:val>
                                            <p:fltVal val="0"/>
                                          </p:val>
                                        </p:tav>
                                        <p:tav tm="100000">
                                          <p:val>
                                            <p:fltVal val="1"/>
                                          </p:val>
                                        </p:tav>
                                      </p:tavLst>
                                    </p:anim>
                                  </p:childTnLst>
                                </p:cTn>
                              </p:par>
                              <p:par>
                                <p:cTn id="587" presetID="63" presetClass="entr" presetSubtype="0" fill="hold" nodeType="withEffect">
                                  <p:stCondLst>
                                    <p:cond delay="0"/>
                                  </p:stCondLst>
                                  <p:childTnLst>
                                    <p:set>
                                      <p:cBhvr>
                                        <p:cTn id="588" dur="1" fill="hold">
                                          <p:stCondLst>
                                            <p:cond delay="0"/>
                                          </p:stCondLst>
                                        </p:cTn>
                                        <p:tgtEl>
                                          <p:spTgt spid="326"/>
                                        </p:tgtEl>
                                        <p:attrNameLst>
                                          <p:attrName>style.visibility</p:attrName>
                                        </p:attrNameLst>
                                      </p:cBhvr>
                                      <p:to>
                                        <p:strVal val="visible"/>
                                      </p:to>
                                    </p:set>
                                    <p:anim calcmode="lin" valueType="num">
                                      <p:cBhvr>
                                        <p:cTn id="589" dur="1500" fill="hold"/>
                                        <p:tgtEl>
                                          <p:spTgt spid="326"/>
                                        </p:tgtEl>
                                        <p:attrNameLst>
                                          <p:attrName>drawProgress</p:attrName>
                                        </p:attrNameLst>
                                      </p:cBhvr>
                                      <p:tavLst>
                                        <p:tav tm="0">
                                          <p:val>
                                            <p:fltVal val="0"/>
                                          </p:val>
                                        </p:tav>
                                        <p:tav tm="100000">
                                          <p:val>
                                            <p:fltVal val="1"/>
                                          </p:val>
                                        </p:tav>
                                      </p:tavLst>
                                    </p:anim>
                                  </p:childTnLst>
                                </p:cTn>
                              </p:par>
                              <p:par>
                                <p:cTn id="590" presetID="63" presetClass="entr" presetSubtype="0" fill="hold" nodeType="withEffect">
                                  <p:stCondLst>
                                    <p:cond delay="0"/>
                                  </p:stCondLst>
                                  <p:childTnLst>
                                    <p:set>
                                      <p:cBhvr>
                                        <p:cTn id="591" dur="1" fill="hold">
                                          <p:stCondLst>
                                            <p:cond delay="0"/>
                                          </p:stCondLst>
                                        </p:cTn>
                                        <p:tgtEl>
                                          <p:spTgt spid="327"/>
                                        </p:tgtEl>
                                        <p:attrNameLst>
                                          <p:attrName>style.visibility</p:attrName>
                                        </p:attrNameLst>
                                      </p:cBhvr>
                                      <p:to>
                                        <p:strVal val="visible"/>
                                      </p:to>
                                    </p:set>
                                    <p:anim calcmode="lin" valueType="num">
                                      <p:cBhvr>
                                        <p:cTn id="592" dur="1500" fill="hold"/>
                                        <p:tgtEl>
                                          <p:spTgt spid="327"/>
                                        </p:tgtEl>
                                        <p:attrNameLst>
                                          <p:attrName>drawProgress</p:attrName>
                                        </p:attrNameLst>
                                      </p:cBhvr>
                                      <p:tavLst>
                                        <p:tav tm="0">
                                          <p:val>
                                            <p:fltVal val="0"/>
                                          </p:val>
                                        </p:tav>
                                        <p:tav tm="100000">
                                          <p:val>
                                            <p:fltVal val="1"/>
                                          </p:val>
                                        </p:tav>
                                      </p:tavLst>
                                    </p:anim>
                                  </p:childTnLst>
                                </p:cTn>
                              </p:par>
                              <p:par>
                                <p:cTn id="593" presetID="63" presetClass="entr" presetSubtype="0" fill="hold" nodeType="withEffect">
                                  <p:stCondLst>
                                    <p:cond delay="0"/>
                                  </p:stCondLst>
                                  <p:childTnLst>
                                    <p:set>
                                      <p:cBhvr>
                                        <p:cTn id="594" dur="1" fill="hold">
                                          <p:stCondLst>
                                            <p:cond delay="0"/>
                                          </p:stCondLst>
                                        </p:cTn>
                                        <p:tgtEl>
                                          <p:spTgt spid="328"/>
                                        </p:tgtEl>
                                        <p:attrNameLst>
                                          <p:attrName>style.visibility</p:attrName>
                                        </p:attrNameLst>
                                      </p:cBhvr>
                                      <p:to>
                                        <p:strVal val="visible"/>
                                      </p:to>
                                    </p:set>
                                    <p:anim calcmode="lin" valueType="num">
                                      <p:cBhvr>
                                        <p:cTn id="595" dur="1500" fill="hold"/>
                                        <p:tgtEl>
                                          <p:spTgt spid="328"/>
                                        </p:tgtEl>
                                        <p:attrNameLst>
                                          <p:attrName>drawProgress</p:attrName>
                                        </p:attrNameLst>
                                      </p:cBhvr>
                                      <p:tavLst>
                                        <p:tav tm="0">
                                          <p:val>
                                            <p:fltVal val="0"/>
                                          </p:val>
                                        </p:tav>
                                        <p:tav tm="100000">
                                          <p:val>
                                            <p:fltVal val="1"/>
                                          </p:val>
                                        </p:tav>
                                      </p:tavLst>
                                    </p:anim>
                                  </p:childTnLst>
                                </p:cTn>
                              </p:par>
                              <p:par>
                                <p:cTn id="596" presetID="63" presetClass="entr" presetSubtype="0" fill="hold" nodeType="withEffect">
                                  <p:stCondLst>
                                    <p:cond delay="0"/>
                                  </p:stCondLst>
                                  <p:childTnLst>
                                    <p:set>
                                      <p:cBhvr>
                                        <p:cTn id="597" dur="1" fill="hold">
                                          <p:stCondLst>
                                            <p:cond delay="0"/>
                                          </p:stCondLst>
                                        </p:cTn>
                                        <p:tgtEl>
                                          <p:spTgt spid="329"/>
                                        </p:tgtEl>
                                        <p:attrNameLst>
                                          <p:attrName>style.visibility</p:attrName>
                                        </p:attrNameLst>
                                      </p:cBhvr>
                                      <p:to>
                                        <p:strVal val="visible"/>
                                      </p:to>
                                    </p:set>
                                    <p:anim calcmode="lin" valueType="num">
                                      <p:cBhvr>
                                        <p:cTn id="598" dur="1500" fill="hold"/>
                                        <p:tgtEl>
                                          <p:spTgt spid="329"/>
                                        </p:tgtEl>
                                        <p:attrNameLst>
                                          <p:attrName>drawProgress</p:attrName>
                                        </p:attrNameLst>
                                      </p:cBhvr>
                                      <p:tavLst>
                                        <p:tav tm="0">
                                          <p:val>
                                            <p:fltVal val="0"/>
                                          </p:val>
                                        </p:tav>
                                        <p:tav tm="100000">
                                          <p:val>
                                            <p:fltVal val="1"/>
                                          </p:val>
                                        </p:tav>
                                      </p:tavLst>
                                    </p:anim>
                                  </p:childTnLst>
                                </p:cTn>
                              </p:par>
                              <p:par>
                                <p:cTn id="599" presetID="63" presetClass="entr" presetSubtype="0" fill="hold" nodeType="withEffect">
                                  <p:stCondLst>
                                    <p:cond delay="0"/>
                                  </p:stCondLst>
                                  <p:childTnLst>
                                    <p:set>
                                      <p:cBhvr>
                                        <p:cTn id="600" dur="1" fill="hold">
                                          <p:stCondLst>
                                            <p:cond delay="0"/>
                                          </p:stCondLst>
                                        </p:cTn>
                                        <p:tgtEl>
                                          <p:spTgt spid="330"/>
                                        </p:tgtEl>
                                        <p:attrNameLst>
                                          <p:attrName>style.visibility</p:attrName>
                                        </p:attrNameLst>
                                      </p:cBhvr>
                                      <p:to>
                                        <p:strVal val="visible"/>
                                      </p:to>
                                    </p:set>
                                    <p:anim calcmode="lin" valueType="num">
                                      <p:cBhvr>
                                        <p:cTn id="601" dur="1500" fill="hold"/>
                                        <p:tgtEl>
                                          <p:spTgt spid="330"/>
                                        </p:tgtEl>
                                        <p:attrNameLst>
                                          <p:attrName>drawProgress</p:attrName>
                                        </p:attrNameLst>
                                      </p:cBhvr>
                                      <p:tavLst>
                                        <p:tav tm="0">
                                          <p:val>
                                            <p:fltVal val="0"/>
                                          </p:val>
                                        </p:tav>
                                        <p:tav tm="100000">
                                          <p:val>
                                            <p:fltVal val="1"/>
                                          </p:val>
                                        </p:tav>
                                      </p:tavLst>
                                    </p:anim>
                                  </p:childTnLst>
                                </p:cTn>
                              </p:par>
                              <p:par>
                                <p:cTn id="602" presetID="63" presetClass="entr" presetSubtype="0" fill="hold" nodeType="withEffect">
                                  <p:stCondLst>
                                    <p:cond delay="0"/>
                                  </p:stCondLst>
                                  <p:childTnLst>
                                    <p:set>
                                      <p:cBhvr>
                                        <p:cTn id="603" dur="1" fill="hold">
                                          <p:stCondLst>
                                            <p:cond delay="0"/>
                                          </p:stCondLst>
                                        </p:cTn>
                                        <p:tgtEl>
                                          <p:spTgt spid="331"/>
                                        </p:tgtEl>
                                        <p:attrNameLst>
                                          <p:attrName>style.visibility</p:attrName>
                                        </p:attrNameLst>
                                      </p:cBhvr>
                                      <p:to>
                                        <p:strVal val="visible"/>
                                      </p:to>
                                    </p:set>
                                    <p:anim calcmode="lin" valueType="num">
                                      <p:cBhvr>
                                        <p:cTn id="604" dur="1500" fill="hold"/>
                                        <p:tgtEl>
                                          <p:spTgt spid="331"/>
                                        </p:tgtEl>
                                        <p:attrNameLst>
                                          <p:attrName>drawProgress</p:attrName>
                                        </p:attrNameLst>
                                      </p:cBhvr>
                                      <p:tavLst>
                                        <p:tav tm="0">
                                          <p:val>
                                            <p:fltVal val="0"/>
                                          </p:val>
                                        </p:tav>
                                        <p:tav tm="100000">
                                          <p:val>
                                            <p:fltVal val="1"/>
                                          </p:val>
                                        </p:tav>
                                      </p:tavLst>
                                    </p:anim>
                                  </p:childTnLst>
                                </p:cTn>
                              </p:par>
                              <p:par>
                                <p:cTn id="605" presetID="63" presetClass="entr" presetSubtype="0" fill="hold" nodeType="withEffect">
                                  <p:stCondLst>
                                    <p:cond delay="0"/>
                                  </p:stCondLst>
                                  <p:childTnLst>
                                    <p:set>
                                      <p:cBhvr>
                                        <p:cTn id="606" dur="1" fill="hold">
                                          <p:stCondLst>
                                            <p:cond delay="0"/>
                                          </p:stCondLst>
                                        </p:cTn>
                                        <p:tgtEl>
                                          <p:spTgt spid="332"/>
                                        </p:tgtEl>
                                        <p:attrNameLst>
                                          <p:attrName>style.visibility</p:attrName>
                                        </p:attrNameLst>
                                      </p:cBhvr>
                                      <p:to>
                                        <p:strVal val="visible"/>
                                      </p:to>
                                    </p:set>
                                    <p:anim calcmode="lin" valueType="num">
                                      <p:cBhvr>
                                        <p:cTn id="607" dur="1500" fill="hold"/>
                                        <p:tgtEl>
                                          <p:spTgt spid="332"/>
                                        </p:tgtEl>
                                        <p:attrNameLst>
                                          <p:attrName>drawProgress</p:attrName>
                                        </p:attrNameLst>
                                      </p:cBhvr>
                                      <p:tavLst>
                                        <p:tav tm="0">
                                          <p:val>
                                            <p:fltVal val="0"/>
                                          </p:val>
                                        </p:tav>
                                        <p:tav tm="100000">
                                          <p:val>
                                            <p:fltVal val="1"/>
                                          </p:val>
                                        </p:tav>
                                      </p:tavLst>
                                    </p:anim>
                                  </p:childTnLst>
                                </p:cTn>
                              </p:par>
                              <p:par>
                                <p:cTn id="608" presetID="63" presetClass="entr" presetSubtype="0" fill="hold" nodeType="withEffect">
                                  <p:stCondLst>
                                    <p:cond delay="0"/>
                                  </p:stCondLst>
                                  <p:childTnLst>
                                    <p:set>
                                      <p:cBhvr>
                                        <p:cTn id="609" dur="1" fill="hold">
                                          <p:stCondLst>
                                            <p:cond delay="0"/>
                                          </p:stCondLst>
                                        </p:cTn>
                                        <p:tgtEl>
                                          <p:spTgt spid="333"/>
                                        </p:tgtEl>
                                        <p:attrNameLst>
                                          <p:attrName>style.visibility</p:attrName>
                                        </p:attrNameLst>
                                      </p:cBhvr>
                                      <p:to>
                                        <p:strVal val="visible"/>
                                      </p:to>
                                    </p:set>
                                    <p:anim calcmode="lin" valueType="num">
                                      <p:cBhvr>
                                        <p:cTn id="610" dur="1500" fill="hold"/>
                                        <p:tgtEl>
                                          <p:spTgt spid="333"/>
                                        </p:tgtEl>
                                        <p:attrNameLst>
                                          <p:attrName>drawProgress</p:attrName>
                                        </p:attrNameLst>
                                      </p:cBhvr>
                                      <p:tavLst>
                                        <p:tav tm="0">
                                          <p:val>
                                            <p:fltVal val="0"/>
                                          </p:val>
                                        </p:tav>
                                        <p:tav tm="100000">
                                          <p:val>
                                            <p:fltVal val="1"/>
                                          </p:val>
                                        </p:tav>
                                      </p:tavLst>
                                    </p:anim>
                                  </p:childTnLst>
                                </p:cTn>
                              </p:par>
                              <p:par>
                                <p:cTn id="611" presetID="63" presetClass="entr" presetSubtype="0" fill="hold" nodeType="withEffect">
                                  <p:stCondLst>
                                    <p:cond delay="0"/>
                                  </p:stCondLst>
                                  <p:childTnLst>
                                    <p:set>
                                      <p:cBhvr>
                                        <p:cTn id="612" dur="1" fill="hold">
                                          <p:stCondLst>
                                            <p:cond delay="0"/>
                                          </p:stCondLst>
                                        </p:cTn>
                                        <p:tgtEl>
                                          <p:spTgt spid="334"/>
                                        </p:tgtEl>
                                        <p:attrNameLst>
                                          <p:attrName>style.visibility</p:attrName>
                                        </p:attrNameLst>
                                      </p:cBhvr>
                                      <p:to>
                                        <p:strVal val="visible"/>
                                      </p:to>
                                    </p:set>
                                    <p:anim calcmode="lin" valueType="num">
                                      <p:cBhvr>
                                        <p:cTn id="613" dur="1500" fill="hold"/>
                                        <p:tgtEl>
                                          <p:spTgt spid="334"/>
                                        </p:tgtEl>
                                        <p:attrNameLst>
                                          <p:attrName>drawProgress</p:attrName>
                                        </p:attrNameLst>
                                      </p:cBhvr>
                                      <p:tavLst>
                                        <p:tav tm="0">
                                          <p:val>
                                            <p:fltVal val="0"/>
                                          </p:val>
                                        </p:tav>
                                        <p:tav tm="100000">
                                          <p:val>
                                            <p:fltVal val="1"/>
                                          </p:val>
                                        </p:tav>
                                      </p:tavLst>
                                    </p:anim>
                                  </p:childTnLst>
                                </p:cTn>
                              </p:par>
                              <p:par>
                                <p:cTn id="614" presetID="63" presetClass="entr" presetSubtype="0" fill="hold" nodeType="withEffect">
                                  <p:stCondLst>
                                    <p:cond delay="0"/>
                                  </p:stCondLst>
                                  <p:childTnLst>
                                    <p:set>
                                      <p:cBhvr>
                                        <p:cTn id="615" dur="1" fill="hold">
                                          <p:stCondLst>
                                            <p:cond delay="0"/>
                                          </p:stCondLst>
                                        </p:cTn>
                                        <p:tgtEl>
                                          <p:spTgt spid="335"/>
                                        </p:tgtEl>
                                        <p:attrNameLst>
                                          <p:attrName>style.visibility</p:attrName>
                                        </p:attrNameLst>
                                      </p:cBhvr>
                                      <p:to>
                                        <p:strVal val="visible"/>
                                      </p:to>
                                    </p:set>
                                    <p:anim calcmode="lin" valueType="num">
                                      <p:cBhvr>
                                        <p:cTn id="616" dur="1500" fill="hold"/>
                                        <p:tgtEl>
                                          <p:spTgt spid="335"/>
                                        </p:tgtEl>
                                        <p:attrNameLst>
                                          <p:attrName>drawProgress</p:attrName>
                                        </p:attrNameLst>
                                      </p:cBhvr>
                                      <p:tavLst>
                                        <p:tav tm="0">
                                          <p:val>
                                            <p:fltVal val="0"/>
                                          </p:val>
                                        </p:tav>
                                        <p:tav tm="100000">
                                          <p:val>
                                            <p:fltVal val="1"/>
                                          </p:val>
                                        </p:tav>
                                      </p:tavLst>
                                    </p:anim>
                                  </p:childTnLst>
                                </p:cTn>
                              </p:par>
                              <p:par>
                                <p:cTn id="617" presetID="63" presetClass="entr" presetSubtype="0" fill="hold" nodeType="withEffect">
                                  <p:stCondLst>
                                    <p:cond delay="0"/>
                                  </p:stCondLst>
                                  <p:childTnLst>
                                    <p:set>
                                      <p:cBhvr>
                                        <p:cTn id="618" dur="1" fill="hold">
                                          <p:stCondLst>
                                            <p:cond delay="0"/>
                                          </p:stCondLst>
                                        </p:cTn>
                                        <p:tgtEl>
                                          <p:spTgt spid="336"/>
                                        </p:tgtEl>
                                        <p:attrNameLst>
                                          <p:attrName>style.visibility</p:attrName>
                                        </p:attrNameLst>
                                      </p:cBhvr>
                                      <p:to>
                                        <p:strVal val="visible"/>
                                      </p:to>
                                    </p:set>
                                    <p:anim calcmode="lin" valueType="num">
                                      <p:cBhvr>
                                        <p:cTn id="619" dur="1500" fill="hold"/>
                                        <p:tgtEl>
                                          <p:spTgt spid="336"/>
                                        </p:tgtEl>
                                        <p:attrNameLst>
                                          <p:attrName>drawProgress</p:attrName>
                                        </p:attrNameLst>
                                      </p:cBhvr>
                                      <p:tavLst>
                                        <p:tav tm="0">
                                          <p:val>
                                            <p:fltVal val="0"/>
                                          </p:val>
                                        </p:tav>
                                        <p:tav tm="100000">
                                          <p:val>
                                            <p:fltVal val="1"/>
                                          </p:val>
                                        </p:tav>
                                      </p:tavLst>
                                    </p:anim>
                                  </p:childTnLst>
                                </p:cTn>
                              </p:par>
                              <p:par>
                                <p:cTn id="620" presetID="63" presetClass="entr" presetSubtype="0" fill="hold" nodeType="withEffect">
                                  <p:stCondLst>
                                    <p:cond delay="0"/>
                                  </p:stCondLst>
                                  <p:childTnLst>
                                    <p:set>
                                      <p:cBhvr>
                                        <p:cTn id="621" dur="1" fill="hold">
                                          <p:stCondLst>
                                            <p:cond delay="0"/>
                                          </p:stCondLst>
                                        </p:cTn>
                                        <p:tgtEl>
                                          <p:spTgt spid="337"/>
                                        </p:tgtEl>
                                        <p:attrNameLst>
                                          <p:attrName>style.visibility</p:attrName>
                                        </p:attrNameLst>
                                      </p:cBhvr>
                                      <p:to>
                                        <p:strVal val="visible"/>
                                      </p:to>
                                    </p:set>
                                    <p:anim calcmode="lin" valueType="num">
                                      <p:cBhvr>
                                        <p:cTn id="622" dur="1500" fill="hold"/>
                                        <p:tgtEl>
                                          <p:spTgt spid="337"/>
                                        </p:tgtEl>
                                        <p:attrNameLst>
                                          <p:attrName>drawProgress</p:attrName>
                                        </p:attrNameLst>
                                      </p:cBhvr>
                                      <p:tavLst>
                                        <p:tav tm="0">
                                          <p:val>
                                            <p:fltVal val="0"/>
                                          </p:val>
                                        </p:tav>
                                        <p:tav tm="100000">
                                          <p:val>
                                            <p:fltVal val="1"/>
                                          </p:val>
                                        </p:tav>
                                      </p:tavLst>
                                    </p:anim>
                                  </p:childTnLst>
                                </p:cTn>
                              </p:par>
                              <p:par>
                                <p:cTn id="623" presetID="63" presetClass="entr" presetSubtype="0" fill="hold" nodeType="withEffect">
                                  <p:stCondLst>
                                    <p:cond delay="0"/>
                                  </p:stCondLst>
                                  <p:childTnLst>
                                    <p:set>
                                      <p:cBhvr>
                                        <p:cTn id="624" dur="1" fill="hold">
                                          <p:stCondLst>
                                            <p:cond delay="0"/>
                                          </p:stCondLst>
                                        </p:cTn>
                                        <p:tgtEl>
                                          <p:spTgt spid="338"/>
                                        </p:tgtEl>
                                        <p:attrNameLst>
                                          <p:attrName>style.visibility</p:attrName>
                                        </p:attrNameLst>
                                      </p:cBhvr>
                                      <p:to>
                                        <p:strVal val="visible"/>
                                      </p:to>
                                    </p:set>
                                    <p:anim calcmode="lin" valueType="num">
                                      <p:cBhvr>
                                        <p:cTn id="625" dur="1500" fill="hold"/>
                                        <p:tgtEl>
                                          <p:spTgt spid="338"/>
                                        </p:tgtEl>
                                        <p:attrNameLst>
                                          <p:attrName>drawProgress</p:attrName>
                                        </p:attrNameLst>
                                      </p:cBhvr>
                                      <p:tavLst>
                                        <p:tav tm="0">
                                          <p:val>
                                            <p:fltVal val="0"/>
                                          </p:val>
                                        </p:tav>
                                        <p:tav tm="100000">
                                          <p:val>
                                            <p:fltVal val="1"/>
                                          </p:val>
                                        </p:tav>
                                      </p:tavLst>
                                    </p:anim>
                                  </p:childTnLst>
                                </p:cTn>
                              </p:par>
                              <p:par>
                                <p:cTn id="626" presetID="63" presetClass="entr" presetSubtype="0" fill="hold" nodeType="withEffect">
                                  <p:stCondLst>
                                    <p:cond delay="0"/>
                                  </p:stCondLst>
                                  <p:childTnLst>
                                    <p:set>
                                      <p:cBhvr>
                                        <p:cTn id="627" dur="1" fill="hold">
                                          <p:stCondLst>
                                            <p:cond delay="0"/>
                                          </p:stCondLst>
                                        </p:cTn>
                                        <p:tgtEl>
                                          <p:spTgt spid="339"/>
                                        </p:tgtEl>
                                        <p:attrNameLst>
                                          <p:attrName>style.visibility</p:attrName>
                                        </p:attrNameLst>
                                      </p:cBhvr>
                                      <p:to>
                                        <p:strVal val="visible"/>
                                      </p:to>
                                    </p:set>
                                    <p:anim calcmode="lin" valueType="num">
                                      <p:cBhvr>
                                        <p:cTn id="628" dur="1500" fill="hold"/>
                                        <p:tgtEl>
                                          <p:spTgt spid="339"/>
                                        </p:tgtEl>
                                        <p:attrNameLst>
                                          <p:attrName>drawProgress</p:attrName>
                                        </p:attrNameLst>
                                      </p:cBhvr>
                                      <p:tavLst>
                                        <p:tav tm="0">
                                          <p:val>
                                            <p:fltVal val="0"/>
                                          </p:val>
                                        </p:tav>
                                        <p:tav tm="100000">
                                          <p:val>
                                            <p:fltVal val="1"/>
                                          </p:val>
                                        </p:tav>
                                      </p:tavLst>
                                    </p:anim>
                                  </p:childTnLst>
                                </p:cTn>
                              </p:par>
                              <p:par>
                                <p:cTn id="629" presetID="63" presetClass="entr" presetSubtype="0" fill="hold" nodeType="withEffect">
                                  <p:stCondLst>
                                    <p:cond delay="0"/>
                                  </p:stCondLst>
                                  <p:childTnLst>
                                    <p:set>
                                      <p:cBhvr>
                                        <p:cTn id="630" dur="1" fill="hold">
                                          <p:stCondLst>
                                            <p:cond delay="0"/>
                                          </p:stCondLst>
                                        </p:cTn>
                                        <p:tgtEl>
                                          <p:spTgt spid="340"/>
                                        </p:tgtEl>
                                        <p:attrNameLst>
                                          <p:attrName>style.visibility</p:attrName>
                                        </p:attrNameLst>
                                      </p:cBhvr>
                                      <p:to>
                                        <p:strVal val="visible"/>
                                      </p:to>
                                    </p:set>
                                    <p:anim calcmode="lin" valueType="num">
                                      <p:cBhvr>
                                        <p:cTn id="631" dur="1500" fill="hold"/>
                                        <p:tgtEl>
                                          <p:spTgt spid="340"/>
                                        </p:tgtEl>
                                        <p:attrNameLst>
                                          <p:attrName>drawProgress</p:attrName>
                                        </p:attrNameLst>
                                      </p:cBhvr>
                                      <p:tavLst>
                                        <p:tav tm="0">
                                          <p:val>
                                            <p:fltVal val="0"/>
                                          </p:val>
                                        </p:tav>
                                        <p:tav tm="100000">
                                          <p:val>
                                            <p:fltVal val="1"/>
                                          </p:val>
                                        </p:tav>
                                      </p:tavLst>
                                    </p:anim>
                                  </p:childTnLst>
                                </p:cTn>
                              </p:par>
                              <p:par>
                                <p:cTn id="632" presetID="63" presetClass="entr" presetSubtype="0" fill="hold" nodeType="withEffect">
                                  <p:stCondLst>
                                    <p:cond delay="0"/>
                                  </p:stCondLst>
                                  <p:childTnLst>
                                    <p:set>
                                      <p:cBhvr>
                                        <p:cTn id="633" dur="1" fill="hold">
                                          <p:stCondLst>
                                            <p:cond delay="0"/>
                                          </p:stCondLst>
                                        </p:cTn>
                                        <p:tgtEl>
                                          <p:spTgt spid="341"/>
                                        </p:tgtEl>
                                        <p:attrNameLst>
                                          <p:attrName>style.visibility</p:attrName>
                                        </p:attrNameLst>
                                      </p:cBhvr>
                                      <p:to>
                                        <p:strVal val="visible"/>
                                      </p:to>
                                    </p:set>
                                    <p:anim calcmode="lin" valueType="num">
                                      <p:cBhvr>
                                        <p:cTn id="634" dur="1500" fill="hold"/>
                                        <p:tgtEl>
                                          <p:spTgt spid="341"/>
                                        </p:tgtEl>
                                        <p:attrNameLst>
                                          <p:attrName>drawProgress</p:attrName>
                                        </p:attrNameLst>
                                      </p:cBhvr>
                                      <p:tavLst>
                                        <p:tav tm="0">
                                          <p:val>
                                            <p:fltVal val="0"/>
                                          </p:val>
                                        </p:tav>
                                        <p:tav tm="100000">
                                          <p:val>
                                            <p:fltVal val="1"/>
                                          </p:val>
                                        </p:tav>
                                      </p:tavLst>
                                    </p:anim>
                                  </p:childTnLst>
                                </p:cTn>
                              </p:par>
                              <p:par>
                                <p:cTn id="635" presetID="63" presetClass="entr" presetSubtype="0" fill="hold" nodeType="withEffect">
                                  <p:stCondLst>
                                    <p:cond delay="0"/>
                                  </p:stCondLst>
                                  <p:childTnLst>
                                    <p:set>
                                      <p:cBhvr>
                                        <p:cTn id="636" dur="1" fill="hold">
                                          <p:stCondLst>
                                            <p:cond delay="0"/>
                                          </p:stCondLst>
                                        </p:cTn>
                                        <p:tgtEl>
                                          <p:spTgt spid="342"/>
                                        </p:tgtEl>
                                        <p:attrNameLst>
                                          <p:attrName>style.visibility</p:attrName>
                                        </p:attrNameLst>
                                      </p:cBhvr>
                                      <p:to>
                                        <p:strVal val="visible"/>
                                      </p:to>
                                    </p:set>
                                    <p:anim calcmode="lin" valueType="num">
                                      <p:cBhvr>
                                        <p:cTn id="637" dur="1500" fill="hold"/>
                                        <p:tgtEl>
                                          <p:spTgt spid="342"/>
                                        </p:tgtEl>
                                        <p:attrNameLst>
                                          <p:attrName>drawProgress</p:attrName>
                                        </p:attrNameLst>
                                      </p:cBhvr>
                                      <p:tavLst>
                                        <p:tav tm="0">
                                          <p:val>
                                            <p:fltVal val="0"/>
                                          </p:val>
                                        </p:tav>
                                        <p:tav tm="100000">
                                          <p:val>
                                            <p:fltVal val="1"/>
                                          </p:val>
                                        </p:tav>
                                      </p:tavLst>
                                    </p:anim>
                                  </p:childTnLst>
                                </p:cTn>
                              </p:par>
                              <p:par>
                                <p:cTn id="638" presetID="63" presetClass="entr" presetSubtype="0" fill="hold" nodeType="withEffect">
                                  <p:stCondLst>
                                    <p:cond delay="0"/>
                                  </p:stCondLst>
                                  <p:childTnLst>
                                    <p:set>
                                      <p:cBhvr>
                                        <p:cTn id="639" dur="1" fill="hold">
                                          <p:stCondLst>
                                            <p:cond delay="0"/>
                                          </p:stCondLst>
                                        </p:cTn>
                                        <p:tgtEl>
                                          <p:spTgt spid="343"/>
                                        </p:tgtEl>
                                        <p:attrNameLst>
                                          <p:attrName>style.visibility</p:attrName>
                                        </p:attrNameLst>
                                      </p:cBhvr>
                                      <p:to>
                                        <p:strVal val="visible"/>
                                      </p:to>
                                    </p:set>
                                    <p:anim calcmode="lin" valueType="num">
                                      <p:cBhvr>
                                        <p:cTn id="640" dur="1500" fill="hold"/>
                                        <p:tgtEl>
                                          <p:spTgt spid="343"/>
                                        </p:tgtEl>
                                        <p:attrNameLst>
                                          <p:attrName>drawProgress</p:attrName>
                                        </p:attrNameLst>
                                      </p:cBhvr>
                                      <p:tavLst>
                                        <p:tav tm="0">
                                          <p:val>
                                            <p:fltVal val="0"/>
                                          </p:val>
                                        </p:tav>
                                        <p:tav tm="100000">
                                          <p:val>
                                            <p:fltVal val="1"/>
                                          </p:val>
                                        </p:tav>
                                      </p:tavLst>
                                    </p:anim>
                                  </p:childTnLst>
                                </p:cTn>
                              </p:par>
                              <p:par>
                                <p:cTn id="641" presetID="63" presetClass="entr" presetSubtype="0" fill="hold" nodeType="withEffect">
                                  <p:stCondLst>
                                    <p:cond delay="0"/>
                                  </p:stCondLst>
                                  <p:childTnLst>
                                    <p:set>
                                      <p:cBhvr>
                                        <p:cTn id="642" dur="1" fill="hold">
                                          <p:stCondLst>
                                            <p:cond delay="0"/>
                                          </p:stCondLst>
                                        </p:cTn>
                                        <p:tgtEl>
                                          <p:spTgt spid="344"/>
                                        </p:tgtEl>
                                        <p:attrNameLst>
                                          <p:attrName>style.visibility</p:attrName>
                                        </p:attrNameLst>
                                      </p:cBhvr>
                                      <p:to>
                                        <p:strVal val="visible"/>
                                      </p:to>
                                    </p:set>
                                    <p:anim calcmode="lin" valueType="num">
                                      <p:cBhvr>
                                        <p:cTn id="643" dur="1500" fill="hold"/>
                                        <p:tgtEl>
                                          <p:spTgt spid="344"/>
                                        </p:tgtEl>
                                        <p:attrNameLst>
                                          <p:attrName>drawProgress</p:attrName>
                                        </p:attrNameLst>
                                      </p:cBhvr>
                                      <p:tavLst>
                                        <p:tav tm="0">
                                          <p:val>
                                            <p:fltVal val="0"/>
                                          </p:val>
                                        </p:tav>
                                        <p:tav tm="100000">
                                          <p:val>
                                            <p:fltVal val="1"/>
                                          </p:val>
                                        </p:tav>
                                      </p:tavLst>
                                    </p:anim>
                                  </p:childTnLst>
                                </p:cTn>
                              </p:par>
                              <p:par>
                                <p:cTn id="644" presetID="63" presetClass="entr" presetSubtype="0" fill="hold" nodeType="withEffect">
                                  <p:stCondLst>
                                    <p:cond delay="0"/>
                                  </p:stCondLst>
                                  <p:childTnLst>
                                    <p:set>
                                      <p:cBhvr>
                                        <p:cTn id="645" dur="1" fill="hold">
                                          <p:stCondLst>
                                            <p:cond delay="0"/>
                                          </p:stCondLst>
                                        </p:cTn>
                                        <p:tgtEl>
                                          <p:spTgt spid="345"/>
                                        </p:tgtEl>
                                        <p:attrNameLst>
                                          <p:attrName>style.visibility</p:attrName>
                                        </p:attrNameLst>
                                      </p:cBhvr>
                                      <p:to>
                                        <p:strVal val="visible"/>
                                      </p:to>
                                    </p:set>
                                    <p:anim calcmode="lin" valueType="num">
                                      <p:cBhvr>
                                        <p:cTn id="646" dur="1500" fill="hold"/>
                                        <p:tgtEl>
                                          <p:spTgt spid="345"/>
                                        </p:tgtEl>
                                        <p:attrNameLst>
                                          <p:attrName>drawProgress</p:attrName>
                                        </p:attrNameLst>
                                      </p:cBhvr>
                                      <p:tavLst>
                                        <p:tav tm="0">
                                          <p:val>
                                            <p:fltVal val="0"/>
                                          </p:val>
                                        </p:tav>
                                        <p:tav tm="100000">
                                          <p:val>
                                            <p:fltVal val="1"/>
                                          </p:val>
                                        </p:tav>
                                      </p:tavLst>
                                    </p:anim>
                                  </p:childTnLst>
                                </p:cTn>
                              </p:par>
                              <p:par>
                                <p:cTn id="647" presetID="63" presetClass="entr" presetSubtype="0" fill="hold" nodeType="withEffect">
                                  <p:stCondLst>
                                    <p:cond delay="0"/>
                                  </p:stCondLst>
                                  <p:childTnLst>
                                    <p:set>
                                      <p:cBhvr>
                                        <p:cTn id="648" dur="1" fill="hold">
                                          <p:stCondLst>
                                            <p:cond delay="0"/>
                                          </p:stCondLst>
                                        </p:cTn>
                                        <p:tgtEl>
                                          <p:spTgt spid="346"/>
                                        </p:tgtEl>
                                        <p:attrNameLst>
                                          <p:attrName>style.visibility</p:attrName>
                                        </p:attrNameLst>
                                      </p:cBhvr>
                                      <p:to>
                                        <p:strVal val="visible"/>
                                      </p:to>
                                    </p:set>
                                    <p:anim calcmode="lin" valueType="num">
                                      <p:cBhvr>
                                        <p:cTn id="649" dur="1500" fill="hold"/>
                                        <p:tgtEl>
                                          <p:spTgt spid="346"/>
                                        </p:tgtEl>
                                        <p:attrNameLst>
                                          <p:attrName>drawProgress</p:attrName>
                                        </p:attrNameLst>
                                      </p:cBhvr>
                                      <p:tavLst>
                                        <p:tav tm="0">
                                          <p:val>
                                            <p:fltVal val="0"/>
                                          </p:val>
                                        </p:tav>
                                        <p:tav tm="100000">
                                          <p:val>
                                            <p:fltVal val="1"/>
                                          </p:val>
                                        </p:tav>
                                      </p:tavLst>
                                    </p:anim>
                                  </p:childTnLst>
                                </p:cTn>
                              </p:par>
                              <p:par>
                                <p:cTn id="650" presetID="63" presetClass="entr" presetSubtype="0" fill="hold" nodeType="withEffect">
                                  <p:stCondLst>
                                    <p:cond delay="0"/>
                                  </p:stCondLst>
                                  <p:childTnLst>
                                    <p:set>
                                      <p:cBhvr>
                                        <p:cTn id="651" dur="1" fill="hold">
                                          <p:stCondLst>
                                            <p:cond delay="0"/>
                                          </p:stCondLst>
                                        </p:cTn>
                                        <p:tgtEl>
                                          <p:spTgt spid="347"/>
                                        </p:tgtEl>
                                        <p:attrNameLst>
                                          <p:attrName>style.visibility</p:attrName>
                                        </p:attrNameLst>
                                      </p:cBhvr>
                                      <p:to>
                                        <p:strVal val="visible"/>
                                      </p:to>
                                    </p:set>
                                    <p:anim calcmode="lin" valueType="num">
                                      <p:cBhvr>
                                        <p:cTn id="652" dur="1500" fill="hold"/>
                                        <p:tgtEl>
                                          <p:spTgt spid="347"/>
                                        </p:tgtEl>
                                        <p:attrNameLst>
                                          <p:attrName>drawProgress</p:attrName>
                                        </p:attrNameLst>
                                      </p:cBhvr>
                                      <p:tavLst>
                                        <p:tav tm="0">
                                          <p:val>
                                            <p:fltVal val="0"/>
                                          </p:val>
                                        </p:tav>
                                        <p:tav tm="100000">
                                          <p:val>
                                            <p:fltVal val="1"/>
                                          </p:val>
                                        </p:tav>
                                      </p:tavLst>
                                    </p:anim>
                                  </p:childTnLst>
                                </p:cTn>
                              </p:par>
                              <p:par>
                                <p:cTn id="653" presetID="63" presetClass="entr" presetSubtype="0" fill="hold" nodeType="withEffect">
                                  <p:stCondLst>
                                    <p:cond delay="0"/>
                                  </p:stCondLst>
                                  <p:childTnLst>
                                    <p:set>
                                      <p:cBhvr>
                                        <p:cTn id="654" dur="1" fill="hold">
                                          <p:stCondLst>
                                            <p:cond delay="0"/>
                                          </p:stCondLst>
                                        </p:cTn>
                                        <p:tgtEl>
                                          <p:spTgt spid="348"/>
                                        </p:tgtEl>
                                        <p:attrNameLst>
                                          <p:attrName>style.visibility</p:attrName>
                                        </p:attrNameLst>
                                      </p:cBhvr>
                                      <p:to>
                                        <p:strVal val="visible"/>
                                      </p:to>
                                    </p:set>
                                    <p:anim calcmode="lin" valueType="num">
                                      <p:cBhvr>
                                        <p:cTn id="655" dur="1500" fill="hold"/>
                                        <p:tgtEl>
                                          <p:spTgt spid="348"/>
                                        </p:tgtEl>
                                        <p:attrNameLst>
                                          <p:attrName>drawProgress</p:attrName>
                                        </p:attrNameLst>
                                      </p:cBhvr>
                                      <p:tavLst>
                                        <p:tav tm="0">
                                          <p:val>
                                            <p:fltVal val="0"/>
                                          </p:val>
                                        </p:tav>
                                        <p:tav tm="100000">
                                          <p:val>
                                            <p:fltVal val="1"/>
                                          </p:val>
                                        </p:tav>
                                      </p:tavLst>
                                    </p:anim>
                                  </p:childTnLst>
                                </p:cTn>
                              </p:par>
                              <p:par>
                                <p:cTn id="656" presetID="63" presetClass="entr" presetSubtype="0" fill="hold" nodeType="withEffect">
                                  <p:stCondLst>
                                    <p:cond delay="0"/>
                                  </p:stCondLst>
                                  <p:childTnLst>
                                    <p:set>
                                      <p:cBhvr>
                                        <p:cTn id="657" dur="1" fill="hold">
                                          <p:stCondLst>
                                            <p:cond delay="0"/>
                                          </p:stCondLst>
                                        </p:cTn>
                                        <p:tgtEl>
                                          <p:spTgt spid="349"/>
                                        </p:tgtEl>
                                        <p:attrNameLst>
                                          <p:attrName>style.visibility</p:attrName>
                                        </p:attrNameLst>
                                      </p:cBhvr>
                                      <p:to>
                                        <p:strVal val="visible"/>
                                      </p:to>
                                    </p:set>
                                    <p:anim calcmode="lin" valueType="num">
                                      <p:cBhvr>
                                        <p:cTn id="658" dur="1500" fill="hold"/>
                                        <p:tgtEl>
                                          <p:spTgt spid="349"/>
                                        </p:tgtEl>
                                        <p:attrNameLst>
                                          <p:attrName>drawProgress</p:attrName>
                                        </p:attrNameLst>
                                      </p:cBhvr>
                                      <p:tavLst>
                                        <p:tav tm="0">
                                          <p:val>
                                            <p:fltVal val="0"/>
                                          </p:val>
                                        </p:tav>
                                        <p:tav tm="100000">
                                          <p:val>
                                            <p:fltVal val="1"/>
                                          </p:val>
                                        </p:tav>
                                      </p:tavLst>
                                    </p:anim>
                                  </p:childTnLst>
                                </p:cTn>
                              </p:par>
                              <p:par>
                                <p:cTn id="659" presetID="63" presetClass="entr" presetSubtype="0" fill="hold" nodeType="withEffect">
                                  <p:stCondLst>
                                    <p:cond delay="0"/>
                                  </p:stCondLst>
                                  <p:childTnLst>
                                    <p:set>
                                      <p:cBhvr>
                                        <p:cTn id="660" dur="1" fill="hold">
                                          <p:stCondLst>
                                            <p:cond delay="0"/>
                                          </p:stCondLst>
                                        </p:cTn>
                                        <p:tgtEl>
                                          <p:spTgt spid="350"/>
                                        </p:tgtEl>
                                        <p:attrNameLst>
                                          <p:attrName>style.visibility</p:attrName>
                                        </p:attrNameLst>
                                      </p:cBhvr>
                                      <p:to>
                                        <p:strVal val="visible"/>
                                      </p:to>
                                    </p:set>
                                    <p:anim calcmode="lin" valueType="num">
                                      <p:cBhvr>
                                        <p:cTn id="661" dur="1500" fill="hold"/>
                                        <p:tgtEl>
                                          <p:spTgt spid="350"/>
                                        </p:tgtEl>
                                        <p:attrNameLst>
                                          <p:attrName>drawProgress</p:attrName>
                                        </p:attrNameLst>
                                      </p:cBhvr>
                                      <p:tavLst>
                                        <p:tav tm="0">
                                          <p:val>
                                            <p:fltVal val="0"/>
                                          </p:val>
                                        </p:tav>
                                        <p:tav tm="100000">
                                          <p:val>
                                            <p:fltVal val="1"/>
                                          </p:val>
                                        </p:tav>
                                      </p:tavLst>
                                    </p:anim>
                                  </p:childTnLst>
                                </p:cTn>
                              </p:par>
                              <p:par>
                                <p:cTn id="662" presetID="63" presetClass="entr" presetSubtype="0" fill="hold" nodeType="withEffect">
                                  <p:stCondLst>
                                    <p:cond delay="0"/>
                                  </p:stCondLst>
                                  <p:childTnLst>
                                    <p:set>
                                      <p:cBhvr>
                                        <p:cTn id="663" dur="1" fill="hold">
                                          <p:stCondLst>
                                            <p:cond delay="0"/>
                                          </p:stCondLst>
                                        </p:cTn>
                                        <p:tgtEl>
                                          <p:spTgt spid="351"/>
                                        </p:tgtEl>
                                        <p:attrNameLst>
                                          <p:attrName>style.visibility</p:attrName>
                                        </p:attrNameLst>
                                      </p:cBhvr>
                                      <p:to>
                                        <p:strVal val="visible"/>
                                      </p:to>
                                    </p:set>
                                    <p:anim calcmode="lin" valueType="num">
                                      <p:cBhvr>
                                        <p:cTn id="664" dur="1500" fill="hold"/>
                                        <p:tgtEl>
                                          <p:spTgt spid="351"/>
                                        </p:tgtEl>
                                        <p:attrNameLst>
                                          <p:attrName>drawProgress</p:attrName>
                                        </p:attrNameLst>
                                      </p:cBhvr>
                                      <p:tavLst>
                                        <p:tav tm="0">
                                          <p:val>
                                            <p:fltVal val="0"/>
                                          </p:val>
                                        </p:tav>
                                        <p:tav tm="100000">
                                          <p:val>
                                            <p:fltVal val="1"/>
                                          </p:val>
                                        </p:tav>
                                      </p:tavLst>
                                    </p:anim>
                                  </p:childTnLst>
                                </p:cTn>
                              </p:par>
                              <p:par>
                                <p:cTn id="665" presetID="63" presetClass="entr" presetSubtype="0" fill="hold" nodeType="withEffect">
                                  <p:stCondLst>
                                    <p:cond delay="0"/>
                                  </p:stCondLst>
                                  <p:childTnLst>
                                    <p:set>
                                      <p:cBhvr>
                                        <p:cTn id="666" dur="1" fill="hold">
                                          <p:stCondLst>
                                            <p:cond delay="0"/>
                                          </p:stCondLst>
                                        </p:cTn>
                                        <p:tgtEl>
                                          <p:spTgt spid="352"/>
                                        </p:tgtEl>
                                        <p:attrNameLst>
                                          <p:attrName>style.visibility</p:attrName>
                                        </p:attrNameLst>
                                      </p:cBhvr>
                                      <p:to>
                                        <p:strVal val="visible"/>
                                      </p:to>
                                    </p:set>
                                    <p:anim calcmode="lin" valueType="num">
                                      <p:cBhvr>
                                        <p:cTn id="667" dur="1500" fill="hold"/>
                                        <p:tgtEl>
                                          <p:spTgt spid="352"/>
                                        </p:tgtEl>
                                        <p:attrNameLst>
                                          <p:attrName>drawProgress</p:attrName>
                                        </p:attrNameLst>
                                      </p:cBhvr>
                                      <p:tavLst>
                                        <p:tav tm="0">
                                          <p:val>
                                            <p:fltVal val="0"/>
                                          </p:val>
                                        </p:tav>
                                        <p:tav tm="100000">
                                          <p:val>
                                            <p:fltVal val="1"/>
                                          </p:val>
                                        </p:tav>
                                      </p:tavLst>
                                    </p:anim>
                                  </p:childTnLst>
                                </p:cTn>
                              </p:par>
                              <p:par>
                                <p:cTn id="668" presetID="63" presetClass="entr" presetSubtype="0" fill="hold" nodeType="withEffect">
                                  <p:stCondLst>
                                    <p:cond delay="0"/>
                                  </p:stCondLst>
                                  <p:childTnLst>
                                    <p:set>
                                      <p:cBhvr>
                                        <p:cTn id="669" dur="1" fill="hold">
                                          <p:stCondLst>
                                            <p:cond delay="0"/>
                                          </p:stCondLst>
                                        </p:cTn>
                                        <p:tgtEl>
                                          <p:spTgt spid="353"/>
                                        </p:tgtEl>
                                        <p:attrNameLst>
                                          <p:attrName>style.visibility</p:attrName>
                                        </p:attrNameLst>
                                      </p:cBhvr>
                                      <p:to>
                                        <p:strVal val="visible"/>
                                      </p:to>
                                    </p:set>
                                    <p:anim calcmode="lin" valueType="num">
                                      <p:cBhvr>
                                        <p:cTn id="670" dur="1500" fill="hold"/>
                                        <p:tgtEl>
                                          <p:spTgt spid="353"/>
                                        </p:tgtEl>
                                        <p:attrNameLst>
                                          <p:attrName>drawProgress</p:attrName>
                                        </p:attrNameLst>
                                      </p:cBhvr>
                                      <p:tavLst>
                                        <p:tav tm="0">
                                          <p:val>
                                            <p:fltVal val="0"/>
                                          </p:val>
                                        </p:tav>
                                        <p:tav tm="100000">
                                          <p:val>
                                            <p:fltVal val="1"/>
                                          </p:val>
                                        </p:tav>
                                      </p:tavLst>
                                    </p:anim>
                                  </p:childTnLst>
                                </p:cTn>
                              </p:par>
                              <p:par>
                                <p:cTn id="671" presetID="63" presetClass="entr" presetSubtype="0" fill="hold" nodeType="withEffect">
                                  <p:stCondLst>
                                    <p:cond delay="0"/>
                                  </p:stCondLst>
                                  <p:childTnLst>
                                    <p:set>
                                      <p:cBhvr>
                                        <p:cTn id="672" dur="1" fill="hold">
                                          <p:stCondLst>
                                            <p:cond delay="0"/>
                                          </p:stCondLst>
                                        </p:cTn>
                                        <p:tgtEl>
                                          <p:spTgt spid="354"/>
                                        </p:tgtEl>
                                        <p:attrNameLst>
                                          <p:attrName>style.visibility</p:attrName>
                                        </p:attrNameLst>
                                      </p:cBhvr>
                                      <p:to>
                                        <p:strVal val="visible"/>
                                      </p:to>
                                    </p:set>
                                    <p:anim calcmode="lin" valueType="num">
                                      <p:cBhvr>
                                        <p:cTn id="673" dur="1500" fill="hold"/>
                                        <p:tgtEl>
                                          <p:spTgt spid="354"/>
                                        </p:tgtEl>
                                        <p:attrNameLst>
                                          <p:attrName>drawProgress</p:attrName>
                                        </p:attrNameLst>
                                      </p:cBhvr>
                                      <p:tavLst>
                                        <p:tav tm="0">
                                          <p:val>
                                            <p:fltVal val="0"/>
                                          </p:val>
                                        </p:tav>
                                        <p:tav tm="100000">
                                          <p:val>
                                            <p:fltVal val="1"/>
                                          </p:val>
                                        </p:tav>
                                      </p:tavLst>
                                    </p:anim>
                                  </p:childTnLst>
                                </p:cTn>
                              </p:par>
                              <p:par>
                                <p:cTn id="674" presetID="63" presetClass="entr" presetSubtype="0" fill="hold" nodeType="withEffect">
                                  <p:stCondLst>
                                    <p:cond delay="0"/>
                                  </p:stCondLst>
                                  <p:childTnLst>
                                    <p:set>
                                      <p:cBhvr>
                                        <p:cTn id="675" dur="1" fill="hold">
                                          <p:stCondLst>
                                            <p:cond delay="0"/>
                                          </p:stCondLst>
                                        </p:cTn>
                                        <p:tgtEl>
                                          <p:spTgt spid="355"/>
                                        </p:tgtEl>
                                        <p:attrNameLst>
                                          <p:attrName>style.visibility</p:attrName>
                                        </p:attrNameLst>
                                      </p:cBhvr>
                                      <p:to>
                                        <p:strVal val="visible"/>
                                      </p:to>
                                    </p:set>
                                    <p:anim calcmode="lin" valueType="num">
                                      <p:cBhvr>
                                        <p:cTn id="676" dur="1500" fill="hold"/>
                                        <p:tgtEl>
                                          <p:spTgt spid="355"/>
                                        </p:tgtEl>
                                        <p:attrNameLst>
                                          <p:attrName>drawProgress</p:attrName>
                                        </p:attrNameLst>
                                      </p:cBhvr>
                                      <p:tavLst>
                                        <p:tav tm="0">
                                          <p:val>
                                            <p:fltVal val="0"/>
                                          </p:val>
                                        </p:tav>
                                        <p:tav tm="100000">
                                          <p:val>
                                            <p:fltVal val="1"/>
                                          </p:val>
                                        </p:tav>
                                      </p:tavLst>
                                    </p:anim>
                                  </p:childTnLst>
                                </p:cTn>
                              </p:par>
                              <p:par>
                                <p:cTn id="677" presetID="63" presetClass="entr" presetSubtype="0" fill="hold" nodeType="withEffect">
                                  <p:stCondLst>
                                    <p:cond delay="0"/>
                                  </p:stCondLst>
                                  <p:childTnLst>
                                    <p:set>
                                      <p:cBhvr>
                                        <p:cTn id="678" dur="1" fill="hold">
                                          <p:stCondLst>
                                            <p:cond delay="0"/>
                                          </p:stCondLst>
                                        </p:cTn>
                                        <p:tgtEl>
                                          <p:spTgt spid="356"/>
                                        </p:tgtEl>
                                        <p:attrNameLst>
                                          <p:attrName>style.visibility</p:attrName>
                                        </p:attrNameLst>
                                      </p:cBhvr>
                                      <p:to>
                                        <p:strVal val="visible"/>
                                      </p:to>
                                    </p:set>
                                    <p:anim calcmode="lin" valueType="num">
                                      <p:cBhvr>
                                        <p:cTn id="679" dur="1500" fill="hold"/>
                                        <p:tgtEl>
                                          <p:spTgt spid="356"/>
                                        </p:tgtEl>
                                        <p:attrNameLst>
                                          <p:attrName>drawProgress</p:attrName>
                                        </p:attrNameLst>
                                      </p:cBhvr>
                                      <p:tavLst>
                                        <p:tav tm="0">
                                          <p:val>
                                            <p:fltVal val="0"/>
                                          </p:val>
                                        </p:tav>
                                        <p:tav tm="100000">
                                          <p:val>
                                            <p:fltVal val="1"/>
                                          </p:val>
                                        </p:tav>
                                      </p:tavLst>
                                    </p:anim>
                                  </p:childTnLst>
                                </p:cTn>
                              </p:par>
                              <p:par>
                                <p:cTn id="680" presetID="63" presetClass="entr" presetSubtype="0" fill="hold" nodeType="withEffect">
                                  <p:stCondLst>
                                    <p:cond delay="0"/>
                                  </p:stCondLst>
                                  <p:childTnLst>
                                    <p:set>
                                      <p:cBhvr>
                                        <p:cTn id="681" dur="1" fill="hold">
                                          <p:stCondLst>
                                            <p:cond delay="0"/>
                                          </p:stCondLst>
                                        </p:cTn>
                                        <p:tgtEl>
                                          <p:spTgt spid="357"/>
                                        </p:tgtEl>
                                        <p:attrNameLst>
                                          <p:attrName>style.visibility</p:attrName>
                                        </p:attrNameLst>
                                      </p:cBhvr>
                                      <p:to>
                                        <p:strVal val="visible"/>
                                      </p:to>
                                    </p:set>
                                    <p:anim calcmode="lin" valueType="num">
                                      <p:cBhvr>
                                        <p:cTn id="682" dur="1500" fill="hold"/>
                                        <p:tgtEl>
                                          <p:spTgt spid="357"/>
                                        </p:tgtEl>
                                        <p:attrNameLst>
                                          <p:attrName>drawProgress</p:attrName>
                                        </p:attrNameLst>
                                      </p:cBhvr>
                                      <p:tavLst>
                                        <p:tav tm="0">
                                          <p:val>
                                            <p:fltVal val="0"/>
                                          </p:val>
                                        </p:tav>
                                        <p:tav tm="100000">
                                          <p:val>
                                            <p:fltVal val="1"/>
                                          </p:val>
                                        </p:tav>
                                      </p:tavLst>
                                    </p:anim>
                                  </p:childTnLst>
                                </p:cTn>
                              </p:par>
                              <p:par>
                                <p:cTn id="683" presetID="63" presetClass="entr" presetSubtype="0" fill="hold" nodeType="withEffect">
                                  <p:stCondLst>
                                    <p:cond delay="0"/>
                                  </p:stCondLst>
                                  <p:childTnLst>
                                    <p:set>
                                      <p:cBhvr>
                                        <p:cTn id="684" dur="1" fill="hold">
                                          <p:stCondLst>
                                            <p:cond delay="0"/>
                                          </p:stCondLst>
                                        </p:cTn>
                                        <p:tgtEl>
                                          <p:spTgt spid="358"/>
                                        </p:tgtEl>
                                        <p:attrNameLst>
                                          <p:attrName>style.visibility</p:attrName>
                                        </p:attrNameLst>
                                      </p:cBhvr>
                                      <p:to>
                                        <p:strVal val="visible"/>
                                      </p:to>
                                    </p:set>
                                    <p:anim calcmode="lin" valueType="num">
                                      <p:cBhvr>
                                        <p:cTn id="685" dur="1500" fill="hold"/>
                                        <p:tgtEl>
                                          <p:spTgt spid="358"/>
                                        </p:tgtEl>
                                        <p:attrNameLst>
                                          <p:attrName>drawProgress</p:attrName>
                                        </p:attrNameLst>
                                      </p:cBhvr>
                                      <p:tavLst>
                                        <p:tav tm="0">
                                          <p:val>
                                            <p:fltVal val="0"/>
                                          </p:val>
                                        </p:tav>
                                        <p:tav tm="100000">
                                          <p:val>
                                            <p:fltVal val="1"/>
                                          </p:val>
                                        </p:tav>
                                      </p:tavLst>
                                    </p:anim>
                                  </p:childTnLst>
                                </p:cTn>
                              </p:par>
                              <p:par>
                                <p:cTn id="686" presetID="63" presetClass="entr" presetSubtype="0" fill="hold" nodeType="withEffect">
                                  <p:stCondLst>
                                    <p:cond delay="0"/>
                                  </p:stCondLst>
                                  <p:childTnLst>
                                    <p:set>
                                      <p:cBhvr>
                                        <p:cTn id="687" dur="1" fill="hold">
                                          <p:stCondLst>
                                            <p:cond delay="0"/>
                                          </p:stCondLst>
                                        </p:cTn>
                                        <p:tgtEl>
                                          <p:spTgt spid="359"/>
                                        </p:tgtEl>
                                        <p:attrNameLst>
                                          <p:attrName>style.visibility</p:attrName>
                                        </p:attrNameLst>
                                      </p:cBhvr>
                                      <p:to>
                                        <p:strVal val="visible"/>
                                      </p:to>
                                    </p:set>
                                    <p:anim calcmode="lin" valueType="num">
                                      <p:cBhvr>
                                        <p:cTn id="688" dur="1500" fill="hold"/>
                                        <p:tgtEl>
                                          <p:spTgt spid="359"/>
                                        </p:tgtEl>
                                        <p:attrNameLst>
                                          <p:attrName>drawProgress</p:attrName>
                                        </p:attrNameLst>
                                      </p:cBhvr>
                                      <p:tavLst>
                                        <p:tav tm="0">
                                          <p:val>
                                            <p:fltVal val="0"/>
                                          </p:val>
                                        </p:tav>
                                        <p:tav tm="100000">
                                          <p:val>
                                            <p:fltVal val="1"/>
                                          </p:val>
                                        </p:tav>
                                      </p:tavLst>
                                    </p:anim>
                                  </p:childTnLst>
                                </p:cTn>
                              </p:par>
                              <p:par>
                                <p:cTn id="689" presetID="63" presetClass="entr" presetSubtype="0" fill="hold" nodeType="withEffect">
                                  <p:stCondLst>
                                    <p:cond delay="0"/>
                                  </p:stCondLst>
                                  <p:childTnLst>
                                    <p:set>
                                      <p:cBhvr>
                                        <p:cTn id="690" dur="1" fill="hold">
                                          <p:stCondLst>
                                            <p:cond delay="0"/>
                                          </p:stCondLst>
                                        </p:cTn>
                                        <p:tgtEl>
                                          <p:spTgt spid="360"/>
                                        </p:tgtEl>
                                        <p:attrNameLst>
                                          <p:attrName>style.visibility</p:attrName>
                                        </p:attrNameLst>
                                      </p:cBhvr>
                                      <p:to>
                                        <p:strVal val="visible"/>
                                      </p:to>
                                    </p:set>
                                    <p:anim calcmode="lin" valueType="num">
                                      <p:cBhvr>
                                        <p:cTn id="691" dur="1500" fill="hold"/>
                                        <p:tgtEl>
                                          <p:spTgt spid="360"/>
                                        </p:tgtEl>
                                        <p:attrNameLst>
                                          <p:attrName>drawProgress</p:attrName>
                                        </p:attrNameLst>
                                      </p:cBhvr>
                                      <p:tavLst>
                                        <p:tav tm="0">
                                          <p:val>
                                            <p:fltVal val="0"/>
                                          </p:val>
                                        </p:tav>
                                        <p:tav tm="100000">
                                          <p:val>
                                            <p:fltVal val="1"/>
                                          </p:val>
                                        </p:tav>
                                      </p:tavLst>
                                    </p:anim>
                                  </p:childTnLst>
                                </p:cTn>
                              </p:par>
                              <p:par>
                                <p:cTn id="692" presetID="63" presetClass="entr" presetSubtype="0" fill="hold" nodeType="withEffect">
                                  <p:stCondLst>
                                    <p:cond delay="0"/>
                                  </p:stCondLst>
                                  <p:childTnLst>
                                    <p:set>
                                      <p:cBhvr>
                                        <p:cTn id="693" dur="1" fill="hold">
                                          <p:stCondLst>
                                            <p:cond delay="0"/>
                                          </p:stCondLst>
                                        </p:cTn>
                                        <p:tgtEl>
                                          <p:spTgt spid="361"/>
                                        </p:tgtEl>
                                        <p:attrNameLst>
                                          <p:attrName>style.visibility</p:attrName>
                                        </p:attrNameLst>
                                      </p:cBhvr>
                                      <p:to>
                                        <p:strVal val="visible"/>
                                      </p:to>
                                    </p:set>
                                    <p:anim calcmode="lin" valueType="num">
                                      <p:cBhvr>
                                        <p:cTn id="694" dur="1500" fill="hold"/>
                                        <p:tgtEl>
                                          <p:spTgt spid="361"/>
                                        </p:tgtEl>
                                        <p:attrNameLst>
                                          <p:attrName>drawProgress</p:attrName>
                                        </p:attrNameLst>
                                      </p:cBhvr>
                                      <p:tavLst>
                                        <p:tav tm="0">
                                          <p:val>
                                            <p:fltVal val="0"/>
                                          </p:val>
                                        </p:tav>
                                        <p:tav tm="100000">
                                          <p:val>
                                            <p:fltVal val="1"/>
                                          </p:val>
                                        </p:tav>
                                      </p:tavLst>
                                    </p:anim>
                                  </p:childTnLst>
                                </p:cTn>
                              </p:par>
                              <p:par>
                                <p:cTn id="695" presetID="63" presetClass="entr" presetSubtype="0" fill="hold" nodeType="withEffect">
                                  <p:stCondLst>
                                    <p:cond delay="0"/>
                                  </p:stCondLst>
                                  <p:childTnLst>
                                    <p:set>
                                      <p:cBhvr>
                                        <p:cTn id="696" dur="1" fill="hold">
                                          <p:stCondLst>
                                            <p:cond delay="0"/>
                                          </p:stCondLst>
                                        </p:cTn>
                                        <p:tgtEl>
                                          <p:spTgt spid="362"/>
                                        </p:tgtEl>
                                        <p:attrNameLst>
                                          <p:attrName>style.visibility</p:attrName>
                                        </p:attrNameLst>
                                      </p:cBhvr>
                                      <p:to>
                                        <p:strVal val="visible"/>
                                      </p:to>
                                    </p:set>
                                    <p:anim calcmode="lin" valueType="num">
                                      <p:cBhvr>
                                        <p:cTn id="697" dur="1500" fill="hold"/>
                                        <p:tgtEl>
                                          <p:spTgt spid="362"/>
                                        </p:tgtEl>
                                        <p:attrNameLst>
                                          <p:attrName>drawProgress</p:attrName>
                                        </p:attrNameLst>
                                      </p:cBhvr>
                                      <p:tavLst>
                                        <p:tav tm="0">
                                          <p:val>
                                            <p:fltVal val="0"/>
                                          </p:val>
                                        </p:tav>
                                        <p:tav tm="100000">
                                          <p:val>
                                            <p:fltVal val="1"/>
                                          </p:val>
                                        </p:tav>
                                      </p:tavLst>
                                    </p:anim>
                                  </p:childTnLst>
                                </p:cTn>
                              </p:par>
                              <p:par>
                                <p:cTn id="698" presetID="63" presetClass="entr" presetSubtype="0" fill="hold" nodeType="withEffect">
                                  <p:stCondLst>
                                    <p:cond delay="0"/>
                                  </p:stCondLst>
                                  <p:childTnLst>
                                    <p:set>
                                      <p:cBhvr>
                                        <p:cTn id="699" dur="1" fill="hold">
                                          <p:stCondLst>
                                            <p:cond delay="0"/>
                                          </p:stCondLst>
                                        </p:cTn>
                                        <p:tgtEl>
                                          <p:spTgt spid="363"/>
                                        </p:tgtEl>
                                        <p:attrNameLst>
                                          <p:attrName>style.visibility</p:attrName>
                                        </p:attrNameLst>
                                      </p:cBhvr>
                                      <p:to>
                                        <p:strVal val="visible"/>
                                      </p:to>
                                    </p:set>
                                    <p:anim calcmode="lin" valueType="num">
                                      <p:cBhvr>
                                        <p:cTn id="700" dur="1500" fill="hold"/>
                                        <p:tgtEl>
                                          <p:spTgt spid="363"/>
                                        </p:tgtEl>
                                        <p:attrNameLst>
                                          <p:attrName>drawProgress</p:attrName>
                                        </p:attrNameLst>
                                      </p:cBhvr>
                                      <p:tavLst>
                                        <p:tav tm="0">
                                          <p:val>
                                            <p:fltVal val="0"/>
                                          </p:val>
                                        </p:tav>
                                        <p:tav tm="100000">
                                          <p:val>
                                            <p:fltVal val="1"/>
                                          </p:val>
                                        </p:tav>
                                      </p:tavLst>
                                    </p:anim>
                                  </p:childTnLst>
                                </p:cTn>
                              </p:par>
                              <p:par>
                                <p:cTn id="701" presetID="63" presetClass="entr" presetSubtype="0" fill="hold" nodeType="withEffect">
                                  <p:stCondLst>
                                    <p:cond delay="0"/>
                                  </p:stCondLst>
                                  <p:childTnLst>
                                    <p:set>
                                      <p:cBhvr>
                                        <p:cTn id="702" dur="1" fill="hold">
                                          <p:stCondLst>
                                            <p:cond delay="0"/>
                                          </p:stCondLst>
                                        </p:cTn>
                                        <p:tgtEl>
                                          <p:spTgt spid="364"/>
                                        </p:tgtEl>
                                        <p:attrNameLst>
                                          <p:attrName>style.visibility</p:attrName>
                                        </p:attrNameLst>
                                      </p:cBhvr>
                                      <p:to>
                                        <p:strVal val="visible"/>
                                      </p:to>
                                    </p:set>
                                    <p:anim calcmode="lin" valueType="num">
                                      <p:cBhvr>
                                        <p:cTn id="703" dur="1500" fill="hold"/>
                                        <p:tgtEl>
                                          <p:spTgt spid="364"/>
                                        </p:tgtEl>
                                        <p:attrNameLst>
                                          <p:attrName>drawProgress</p:attrName>
                                        </p:attrNameLst>
                                      </p:cBhvr>
                                      <p:tavLst>
                                        <p:tav tm="0">
                                          <p:val>
                                            <p:fltVal val="0"/>
                                          </p:val>
                                        </p:tav>
                                        <p:tav tm="100000">
                                          <p:val>
                                            <p:fltVal val="1"/>
                                          </p:val>
                                        </p:tav>
                                      </p:tavLst>
                                    </p:anim>
                                  </p:childTnLst>
                                </p:cTn>
                              </p:par>
                              <p:par>
                                <p:cTn id="704" presetID="63" presetClass="entr" presetSubtype="0" fill="hold" nodeType="withEffect">
                                  <p:stCondLst>
                                    <p:cond delay="0"/>
                                  </p:stCondLst>
                                  <p:childTnLst>
                                    <p:set>
                                      <p:cBhvr>
                                        <p:cTn id="705" dur="1" fill="hold">
                                          <p:stCondLst>
                                            <p:cond delay="0"/>
                                          </p:stCondLst>
                                        </p:cTn>
                                        <p:tgtEl>
                                          <p:spTgt spid="365"/>
                                        </p:tgtEl>
                                        <p:attrNameLst>
                                          <p:attrName>style.visibility</p:attrName>
                                        </p:attrNameLst>
                                      </p:cBhvr>
                                      <p:to>
                                        <p:strVal val="visible"/>
                                      </p:to>
                                    </p:set>
                                    <p:anim calcmode="lin" valueType="num">
                                      <p:cBhvr>
                                        <p:cTn id="706" dur="1500" fill="hold"/>
                                        <p:tgtEl>
                                          <p:spTgt spid="365"/>
                                        </p:tgtEl>
                                        <p:attrNameLst>
                                          <p:attrName>drawProgress</p:attrName>
                                        </p:attrNameLst>
                                      </p:cBhvr>
                                      <p:tavLst>
                                        <p:tav tm="0">
                                          <p:val>
                                            <p:fltVal val="0"/>
                                          </p:val>
                                        </p:tav>
                                        <p:tav tm="100000">
                                          <p:val>
                                            <p:fltVal val="1"/>
                                          </p:val>
                                        </p:tav>
                                      </p:tavLst>
                                    </p:anim>
                                  </p:childTnLst>
                                </p:cTn>
                              </p:par>
                              <p:par>
                                <p:cTn id="707" presetID="63" presetClass="entr" presetSubtype="0" fill="hold" nodeType="withEffect">
                                  <p:stCondLst>
                                    <p:cond delay="0"/>
                                  </p:stCondLst>
                                  <p:childTnLst>
                                    <p:set>
                                      <p:cBhvr>
                                        <p:cTn id="708" dur="1" fill="hold">
                                          <p:stCondLst>
                                            <p:cond delay="0"/>
                                          </p:stCondLst>
                                        </p:cTn>
                                        <p:tgtEl>
                                          <p:spTgt spid="366"/>
                                        </p:tgtEl>
                                        <p:attrNameLst>
                                          <p:attrName>style.visibility</p:attrName>
                                        </p:attrNameLst>
                                      </p:cBhvr>
                                      <p:to>
                                        <p:strVal val="visible"/>
                                      </p:to>
                                    </p:set>
                                    <p:anim calcmode="lin" valueType="num">
                                      <p:cBhvr>
                                        <p:cTn id="709" dur="1500" fill="hold"/>
                                        <p:tgtEl>
                                          <p:spTgt spid="366"/>
                                        </p:tgtEl>
                                        <p:attrNameLst>
                                          <p:attrName>drawProgress</p:attrName>
                                        </p:attrNameLst>
                                      </p:cBhvr>
                                      <p:tavLst>
                                        <p:tav tm="0">
                                          <p:val>
                                            <p:fltVal val="0"/>
                                          </p:val>
                                        </p:tav>
                                        <p:tav tm="100000">
                                          <p:val>
                                            <p:fltVal val="1"/>
                                          </p:val>
                                        </p:tav>
                                      </p:tavLst>
                                    </p:anim>
                                  </p:childTnLst>
                                </p:cTn>
                              </p:par>
                              <p:par>
                                <p:cTn id="710" presetID="63" presetClass="entr" presetSubtype="0" fill="hold" nodeType="withEffect">
                                  <p:stCondLst>
                                    <p:cond delay="0"/>
                                  </p:stCondLst>
                                  <p:childTnLst>
                                    <p:set>
                                      <p:cBhvr>
                                        <p:cTn id="711" dur="1" fill="hold">
                                          <p:stCondLst>
                                            <p:cond delay="0"/>
                                          </p:stCondLst>
                                        </p:cTn>
                                        <p:tgtEl>
                                          <p:spTgt spid="367"/>
                                        </p:tgtEl>
                                        <p:attrNameLst>
                                          <p:attrName>style.visibility</p:attrName>
                                        </p:attrNameLst>
                                      </p:cBhvr>
                                      <p:to>
                                        <p:strVal val="visible"/>
                                      </p:to>
                                    </p:set>
                                    <p:anim calcmode="lin" valueType="num">
                                      <p:cBhvr>
                                        <p:cTn id="712" dur="1500" fill="hold"/>
                                        <p:tgtEl>
                                          <p:spTgt spid="367"/>
                                        </p:tgtEl>
                                        <p:attrNameLst>
                                          <p:attrName>drawProgress</p:attrName>
                                        </p:attrNameLst>
                                      </p:cBhvr>
                                      <p:tavLst>
                                        <p:tav tm="0">
                                          <p:val>
                                            <p:fltVal val="0"/>
                                          </p:val>
                                        </p:tav>
                                        <p:tav tm="100000">
                                          <p:val>
                                            <p:fltVal val="1"/>
                                          </p:val>
                                        </p:tav>
                                      </p:tavLst>
                                    </p:anim>
                                  </p:childTnLst>
                                </p:cTn>
                              </p:par>
                              <p:par>
                                <p:cTn id="713" presetID="63" presetClass="entr" presetSubtype="0" fill="hold" nodeType="withEffect">
                                  <p:stCondLst>
                                    <p:cond delay="0"/>
                                  </p:stCondLst>
                                  <p:childTnLst>
                                    <p:set>
                                      <p:cBhvr>
                                        <p:cTn id="714" dur="1" fill="hold">
                                          <p:stCondLst>
                                            <p:cond delay="0"/>
                                          </p:stCondLst>
                                        </p:cTn>
                                        <p:tgtEl>
                                          <p:spTgt spid="368"/>
                                        </p:tgtEl>
                                        <p:attrNameLst>
                                          <p:attrName>style.visibility</p:attrName>
                                        </p:attrNameLst>
                                      </p:cBhvr>
                                      <p:to>
                                        <p:strVal val="visible"/>
                                      </p:to>
                                    </p:set>
                                    <p:anim calcmode="lin" valueType="num">
                                      <p:cBhvr>
                                        <p:cTn id="715" dur="1500" fill="hold"/>
                                        <p:tgtEl>
                                          <p:spTgt spid="368"/>
                                        </p:tgtEl>
                                        <p:attrNameLst>
                                          <p:attrName>drawProgress</p:attrName>
                                        </p:attrNameLst>
                                      </p:cBhvr>
                                      <p:tavLst>
                                        <p:tav tm="0">
                                          <p:val>
                                            <p:fltVal val="0"/>
                                          </p:val>
                                        </p:tav>
                                        <p:tav tm="100000">
                                          <p:val>
                                            <p:fltVal val="1"/>
                                          </p:val>
                                        </p:tav>
                                      </p:tavLst>
                                    </p:anim>
                                  </p:childTnLst>
                                </p:cTn>
                              </p:par>
                              <p:par>
                                <p:cTn id="716" presetID="63" presetClass="entr" presetSubtype="0" fill="hold" nodeType="withEffect">
                                  <p:stCondLst>
                                    <p:cond delay="0"/>
                                  </p:stCondLst>
                                  <p:childTnLst>
                                    <p:set>
                                      <p:cBhvr>
                                        <p:cTn id="717" dur="1" fill="hold">
                                          <p:stCondLst>
                                            <p:cond delay="0"/>
                                          </p:stCondLst>
                                        </p:cTn>
                                        <p:tgtEl>
                                          <p:spTgt spid="369"/>
                                        </p:tgtEl>
                                        <p:attrNameLst>
                                          <p:attrName>style.visibility</p:attrName>
                                        </p:attrNameLst>
                                      </p:cBhvr>
                                      <p:to>
                                        <p:strVal val="visible"/>
                                      </p:to>
                                    </p:set>
                                    <p:anim calcmode="lin" valueType="num">
                                      <p:cBhvr>
                                        <p:cTn id="718" dur="1500" fill="hold"/>
                                        <p:tgtEl>
                                          <p:spTgt spid="369"/>
                                        </p:tgtEl>
                                        <p:attrNameLst>
                                          <p:attrName>drawProgress</p:attrName>
                                        </p:attrNameLst>
                                      </p:cBhvr>
                                      <p:tavLst>
                                        <p:tav tm="0">
                                          <p:val>
                                            <p:fltVal val="0"/>
                                          </p:val>
                                        </p:tav>
                                        <p:tav tm="100000">
                                          <p:val>
                                            <p:fltVal val="1"/>
                                          </p:val>
                                        </p:tav>
                                      </p:tavLst>
                                    </p:anim>
                                  </p:childTnLst>
                                </p:cTn>
                              </p:par>
                              <p:par>
                                <p:cTn id="719" presetID="63" presetClass="entr" presetSubtype="0" fill="hold" nodeType="withEffect">
                                  <p:stCondLst>
                                    <p:cond delay="0"/>
                                  </p:stCondLst>
                                  <p:childTnLst>
                                    <p:set>
                                      <p:cBhvr>
                                        <p:cTn id="720" dur="1" fill="hold">
                                          <p:stCondLst>
                                            <p:cond delay="0"/>
                                          </p:stCondLst>
                                        </p:cTn>
                                        <p:tgtEl>
                                          <p:spTgt spid="370"/>
                                        </p:tgtEl>
                                        <p:attrNameLst>
                                          <p:attrName>style.visibility</p:attrName>
                                        </p:attrNameLst>
                                      </p:cBhvr>
                                      <p:to>
                                        <p:strVal val="visible"/>
                                      </p:to>
                                    </p:set>
                                    <p:anim calcmode="lin" valueType="num">
                                      <p:cBhvr>
                                        <p:cTn id="721" dur="1500" fill="hold"/>
                                        <p:tgtEl>
                                          <p:spTgt spid="370"/>
                                        </p:tgtEl>
                                        <p:attrNameLst>
                                          <p:attrName>drawProgress</p:attrName>
                                        </p:attrNameLst>
                                      </p:cBhvr>
                                      <p:tavLst>
                                        <p:tav tm="0">
                                          <p:val>
                                            <p:fltVal val="0"/>
                                          </p:val>
                                        </p:tav>
                                        <p:tav tm="100000">
                                          <p:val>
                                            <p:fltVal val="1"/>
                                          </p:val>
                                        </p:tav>
                                      </p:tavLst>
                                    </p:anim>
                                  </p:childTnLst>
                                </p:cTn>
                              </p:par>
                              <p:par>
                                <p:cTn id="722" presetID="63" presetClass="entr" presetSubtype="0" fill="hold" nodeType="withEffect">
                                  <p:stCondLst>
                                    <p:cond delay="0"/>
                                  </p:stCondLst>
                                  <p:childTnLst>
                                    <p:set>
                                      <p:cBhvr>
                                        <p:cTn id="723" dur="1" fill="hold">
                                          <p:stCondLst>
                                            <p:cond delay="0"/>
                                          </p:stCondLst>
                                        </p:cTn>
                                        <p:tgtEl>
                                          <p:spTgt spid="371"/>
                                        </p:tgtEl>
                                        <p:attrNameLst>
                                          <p:attrName>style.visibility</p:attrName>
                                        </p:attrNameLst>
                                      </p:cBhvr>
                                      <p:to>
                                        <p:strVal val="visible"/>
                                      </p:to>
                                    </p:set>
                                    <p:anim calcmode="lin" valueType="num">
                                      <p:cBhvr>
                                        <p:cTn id="724" dur="1500" fill="hold"/>
                                        <p:tgtEl>
                                          <p:spTgt spid="371"/>
                                        </p:tgtEl>
                                        <p:attrNameLst>
                                          <p:attrName>drawProgress</p:attrName>
                                        </p:attrNameLst>
                                      </p:cBhvr>
                                      <p:tavLst>
                                        <p:tav tm="0">
                                          <p:val>
                                            <p:fltVal val="0"/>
                                          </p:val>
                                        </p:tav>
                                        <p:tav tm="100000">
                                          <p:val>
                                            <p:fltVal val="1"/>
                                          </p:val>
                                        </p:tav>
                                      </p:tavLst>
                                    </p:anim>
                                  </p:childTnLst>
                                </p:cTn>
                              </p:par>
                              <p:par>
                                <p:cTn id="725" presetID="63" presetClass="entr" presetSubtype="0" fill="hold" nodeType="withEffect">
                                  <p:stCondLst>
                                    <p:cond delay="0"/>
                                  </p:stCondLst>
                                  <p:childTnLst>
                                    <p:set>
                                      <p:cBhvr>
                                        <p:cTn id="726" dur="1" fill="hold">
                                          <p:stCondLst>
                                            <p:cond delay="0"/>
                                          </p:stCondLst>
                                        </p:cTn>
                                        <p:tgtEl>
                                          <p:spTgt spid="405"/>
                                        </p:tgtEl>
                                        <p:attrNameLst>
                                          <p:attrName>style.visibility</p:attrName>
                                        </p:attrNameLst>
                                      </p:cBhvr>
                                      <p:to>
                                        <p:strVal val="visible"/>
                                      </p:to>
                                    </p:set>
                                    <p:anim calcmode="lin" valueType="num">
                                      <p:cBhvr>
                                        <p:cTn id="727" dur="1500" fill="hold"/>
                                        <p:tgtEl>
                                          <p:spTgt spid="405"/>
                                        </p:tgtEl>
                                        <p:attrNameLst>
                                          <p:attrName>drawProgress</p:attrName>
                                        </p:attrNameLst>
                                      </p:cBhvr>
                                      <p:tavLst>
                                        <p:tav tm="0">
                                          <p:val>
                                            <p:fltVal val="0"/>
                                          </p:val>
                                        </p:tav>
                                        <p:tav tm="100000">
                                          <p:val>
                                            <p:fltVal val="1"/>
                                          </p:val>
                                        </p:tav>
                                      </p:tavLst>
                                    </p:anim>
                                  </p:childTnLst>
                                </p:cTn>
                              </p:par>
                              <p:par>
                                <p:cTn id="728" presetID="63" presetClass="entr" presetSubtype="0" fill="hold" nodeType="withEffect">
                                  <p:stCondLst>
                                    <p:cond delay="0"/>
                                  </p:stCondLst>
                                  <p:childTnLst>
                                    <p:set>
                                      <p:cBhvr>
                                        <p:cTn id="729" dur="1" fill="hold">
                                          <p:stCondLst>
                                            <p:cond delay="0"/>
                                          </p:stCondLst>
                                        </p:cTn>
                                        <p:tgtEl>
                                          <p:spTgt spid="406"/>
                                        </p:tgtEl>
                                        <p:attrNameLst>
                                          <p:attrName>style.visibility</p:attrName>
                                        </p:attrNameLst>
                                      </p:cBhvr>
                                      <p:to>
                                        <p:strVal val="visible"/>
                                      </p:to>
                                    </p:set>
                                    <p:anim calcmode="lin" valueType="num">
                                      <p:cBhvr>
                                        <p:cTn id="730" dur="1500" fill="hold"/>
                                        <p:tgtEl>
                                          <p:spTgt spid="406"/>
                                        </p:tgtEl>
                                        <p:attrNameLst>
                                          <p:attrName>drawProgress</p:attrName>
                                        </p:attrNameLst>
                                      </p:cBhvr>
                                      <p:tavLst>
                                        <p:tav tm="0">
                                          <p:val>
                                            <p:fltVal val="0"/>
                                          </p:val>
                                        </p:tav>
                                        <p:tav tm="100000">
                                          <p:val>
                                            <p:fltVal val="1"/>
                                          </p:val>
                                        </p:tav>
                                      </p:tavLst>
                                    </p:anim>
                                  </p:childTnLst>
                                </p:cTn>
                              </p:par>
                              <p:par>
                                <p:cTn id="731" presetID="63" presetClass="entr" presetSubtype="0" fill="hold" nodeType="withEffect">
                                  <p:stCondLst>
                                    <p:cond delay="0"/>
                                  </p:stCondLst>
                                  <p:childTnLst>
                                    <p:set>
                                      <p:cBhvr>
                                        <p:cTn id="732" dur="1" fill="hold">
                                          <p:stCondLst>
                                            <p:cond delay="0"/>
                                          </p:stCondLst>
                                        </p:cTn>
                                        <p:tgtEl>
                                          <p:spTgt spid="407"/>
                                        </p:tgtEl>
                                        <p:attrNameLst>
                                          <p:attrName>style.visibility</p:attrName>
                                        </p:attrNameLst>
                                      </p:cBhvr>
                                      <p:to>
                                        <p:strVal val="visible"/>
                                      </p:to>
                                    </p:set>
                                    <p:anim calcmode="lin" valueType="num">
                                      <p:cBhvr>
                                        <p:cTn id="733" dur="1500" fill="hold"/>
                                        <p:tgtEl>
                                          <p:spTgt spid="407"/>
                                        </p:tgtEl>
                                        <p:attrNameLst>
                                          <p:attrName>drawProgress</p:attrName>
                                        </p:attrNameLst>
                                      </p:cBhvr>
                                      <p:tavLst>
                                        <p:tav tm="0">
                                          <p:val>
                                            <p:fltVal val="0"/>
                                          </p:val>
                                        </p:tav>
                                        <p:tav tm="100000">
                                          <p:val>
                                            <p:fltVal val="1"/>
                                          </p:val>
                                        </p:tav>
                                      </p:tavLst>
                                    </p:anim>
                                  </p:childTnLst>
                                </p:cTn>
                              </p:par>
                              <p:par>
                                <p:cTn id="734" presetID="63" presetClass="entr" presetSubtype="0" fill="hold" nodeType="withEffect">
                                  <p:stCondLst>
                                    <p:cond delay="0"/>
                                  </p:stCondLst>
                                  <p:childTnLst>
                                    <p:set>
                                      <p:cBhvr>
                                        <p:cTn id="735" dur="1" fill="hold">
                                          <p:stCondLst>
                                            <p:cond delay="0"/>
                                          </p:stCondLst>
                                        </p:cTn>
                                        <p:tgtEl>
                                          <p:spTgt spid="408"/>
                                        </p:tgtEl>
                                        <p:attrNameLst>
                                          <p:attrName>style.visibility</p:attrName>
                                        </p:attrNameLst>
                                      </p:cBhvr>
                                      <p:to>
                                        <p:strVal val="visible"/>
                                      </p:to>
                                    </p:set>
                                    <p:anim calcmode="lin" valueType="num">
                                      <p:cBhvr>
                                        <p:cTn id="736" dur="1500" fill="hold"/>
                                        <p:tgtEl>
                                          <p:spTgt spid="408"/>
                                        </p:tgtEl>
                                        <p:attrNameLst>
                                          <p:attrName>drawProgress</p:attrName>
                                        </p:attrNameLst>
                                      </p:cBhvr>
                                      <p:tavLst>
                                        <p:tav tm="0">
                                          <p:val>
                                            <p:fltVal val="0"/>
                                          </p:val>
                                        </p:tav>
                                        <p:tav tm="100000">
                                          <p:val>
                                            <p:fltVal val="1"/>
                                          </p:val>
                                        </p:tav>
                                      </p:tavLst>
                                    </p:anim>
                                  </p:childTnLst>
                                </p:cTn>
                              </p:par>
                              <p:par>
                                <p:cTn id="737" presetID="63" presetClass="entr" presetSubtype="0" fill="hold" nodeType="withEffect">
                                  <p:stCondLst>
                                    <p:cond delay="0"/>
                                  </p:stCondLst>
                                  <p:childTnLst>
                                    <p:set>
                                      <p:cBhvr>
                                        <p:cTn id="738" dur="1" fill="hold">
                                          <p:stCondLst>
                                            <p:cond delay="0"/>
                                          </p:stCondLst>
                                        </p:cTn>
                                        <p:tgtEl>
                                          <p:spTgt spid="409"/>
                                        </p:tgtEl>
                                        <p:attrNameLst>
                                          <p:attrName>style.visibility</p:attrName>
                                        </p:attrNameLst>
                                      </p:cBhvr>
                                      <p:to>
                                        <p:strVal val="visible"/>
                                      </p:to>
                                    </p:set>
                                    <p:anim calcmode="lin" valueType="num">
                                      <p:cBhvr>
                                        <p:cTn id="739" dur="1500" fill="hold"/>
                                        <p:tgtEl>
                                          <p:spTgt spid="409"/>
                                        </p:tgtEl>
                                        <p:attrNameLst>
                                          <p:attrName>drawProgress</p:attrName>
                                        </p:attrNameLst>
                                      </p:cBhvr>
                                      <p:tavLst>
                                        <p:tav tm="0">
                                          <p:val>
                                            <p:fltVal val="0"/>
                                          </p:val>
                                        </p:tav>
                                        <p:tav tm="100000">
                                          <p:val>
                                            <p:fltVal val="1"/>
                                          </p:val>
                                        </p:tav>
                                      </p:tavLst>
                                    </p:anim>
                                  </p:childTnLst>
                                </p:cTn>
                              </p:par>
                              <p:par>
                                <p:cTn id="740" presetID="63" presetClass="entr" presetSubtype="0" fill="hold" nodeType="withEffect">
                                  <p:stCondLst>
                                    <p:cond delay="0"/>
                                  </p:stCondLst>
                                  <p:childTnLst>
                                    <p:set>
                                      <p:cBhvr>
                                        <p:cTn id="741" dur="1" fill="hold">
                                          <p:stCondLst>
                                            <p:cond delay="0"/>
                                          </p:stCondLst>
                                        </p:cTn>
                                        <p:tgtEl>
                                          <p:spTgt spid="410"/>
                                        </p:tgtEl>
                                        <p:attrNameLst>
                                          <p:attrName>style.visibility</p:attrName>
                                        </p:attrNameLst>
                                      </p:cBhvr>
                                      <p:to>
                                        <p:strVal val="visible"/>
                                      </p:to>
                                    </p:set>
                                    <p:anim calcmode="lin" valueType="num">
                                      <p:cBhvr>
                                        <p:cTn id="742" dur="1500" fill="hold"/>
                                        <p:tgtEl>
                                          <p:spTgt spid="410"/>
                                        </p:tgtEl>
                                        <p:attrNameLst>
                                          <p:attrName>drawProgress</p:attrName>
                                        </p:attrNameLst>
                                      </p:cBhvr>
                                      <p:tavLst>
                                        <p:tav tm="0">
                                          <p:val>
                                            <p:fltVal val="0"/>
                                          </p:val>
                                        </p:tav>
                                        <p:tav tm="100000">
                                          <p:val>
                                            <p:fltVal val="1"/>
                                          </p:val>
                                        </p:tav>
                                      </p:tavLst>
                                    </p:anim>
                                  </p:childTnLst>
                                </p:cTn>
                              </p:par>
                              <p:par>
                                <p:cTn id="743" presetID="63" presetClass="entr" presetSubtype="0" fill="hold" nodeType="withEffect">
                                  <p:stCondLst>
                                    <p:cond delay="0"/>
                                  </p:stCondLst>
                                  <p:childTnLst>
                                    <p:set>
                                      <p:cBhvr>
                                        <p:cTn id="744" dur="1" fill="hold">
                                          <p:stCondLst>
                                            <p:cond delay="0"/>
                                          </p:stCondLst>
                                        </p:cTn>
                                        <p:tgtEl>
                                          <p:spTgt spid="423"/>
                                        </p:tgtEl>
                                        <p:attrNameLst>
                                          <p:attrName>style.visibility</p:attrName>
                                        </p:attrNameLst>
                                      </p:cBhvr>
                                      <p:to>
                                        <p:strVal val="visible"/>
                                      </p:to>
                                    </p:set>
                                    <p:anim calcmode="lin" valueType="num">
                                      <p:cBhvr>
                                        <p:cTn id="745" dur="1500" fill="hold"/>
                                        <p:tgtEl>
                                          <p:spTgt spid="423"/>
                                        </p:tgtEl>
                                        <p:attrNameLst>
                                          <p:attrName>drawProgress</p:attrName>
                                        </p:attrNameLst>
                                      </p:cBhvr>
                                      <p:tavLst>
                                        <p:tav tm="0">
                                          <p:val>
                                            <p:fltVal val="0"/>
                                          </p:val>
                                        </p:tav>
                                        <p:tav tm="100000">
                                          <p:val>
                                            <p:fltVal val="1"/>
                                          </p:val>
                                        </p:tav>
                                      </p:tavLst>
                                    </p:anim>
                                  </p:childTnLst>
                                </p:cTn>
                              </p:par>
                              <p:par>
                                <p:cTn id="746" presetID="63" presetClass="entr" presetSubtype="0" fill="hold" nodeType="withEffect">
                                  <p:stCondLst>
                                    <p:cond delay="0"/>
                                  </p:stCondLst>
                                  <p:childTnLst>
                                    <p:set>
                                      <p:cBhvr>
                                        <p:cTn id="747" dur="1" fill="hold">
                                          <p:stCondLst>
                                            <p:cond delay="0"/>
                                          </p:stCondLst>
                                        </p:cTn>
                                        <p:tgtEl>
                                          <p:spTgt spid="427"/>
                                        </p:tgtEl>
                                        <p:attrNameLst>
                                          <p:attrName>style.visibility</p:attrName>
                                        </p:attrNameLst>
                                      </p:cBhvr>
                                      <p:to>
                                        <p:strVal val="visible"/>
                                      </p:to>
                                    </p:set>
                                    <p:anim calcmode="lin" valueType="num">
                                      <p:cBhvr>
                                        <p:cTn id="748" dur="1500" fill="hold"/>
                                        <p:tgtEl>
                                          <p:spTgt spid="427"/>
                                        </p:tgtEl>
                                        <p:attrNameLst>
                                          <p:attrName>drawProgress</p:attrName>
                                        </p:attrNameLst>
                                      </p:cBhvr>
                                      <p:tavLst>
                                        <p:tav tm="0">
                                          <p:val>
                                            <p:fltVal val="0"/>
                                          </p:val>
                                        </p:tav>
                                        <p:tav tm="100000">
                                          <p:val>
                                            <p:fltVal val="1"/>
                                          </p:val>
                                        </p:tav>
                                      </p:tavLst>
                                    </p:anim>
                                  </p:childTnLst>
                                </p:cTn>
                              </p:par>
                              <p:par>
                                <p:cTn id="749" presetID="63" presetClass="entr" presetSubtype="0" fill="hold" nodeType="withEffect">
                                  <p:stCondLst>
                                    <p:cond delay="0"/>
                                  </p:stCondLst>
                                  <p:childTnLst>
                                    <p:set>
                                      <p:cBhvr>
                                        <p:cTn id="750" dur="1" fill="hold">
                                          <p:stCondLst>
                                            <p:cond delay="0"/>
                                          </p:stCondLst>
                                        </p:cTn>
                                        <p:tgtEl>
                                          <p:spTgt spid="448"/>
                                        </p:tgtEl>
                                        <p:attrNameLst>
                                          <p:attrName>style.visibility</p:attrName>
                                        </p:attrNameLst>
                                      </p:cBhvr>
                                      <p:to>
                                        <p:strVal val="visible"/>
                                      </p:to>
                                    </p:set>
                                    <p:anim calcmode="lin" valueType="num">
                                      <p:cBhvr>
                                        <p:cTn id="751" dur="1500" fill="hold"/>
                                        <p:tgtEl>
                                          <p:spTgt spid="448"/>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2" name="Picture 4" descr="Electromagnetic spectrum | Definition, Diagram, &amp; Uses | Britannica">
            <a:extLst>
              <a:ext uri="{FF2B5EF4-FFF2-40B4-BE49-F238E27FC236}">
                <a16:creationId xmlns:a16="http://schemas.microsoft.com/office/drawing/2014/main" id="{467E3E45-CAF4-5346-4D70-3224F7F8AE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9249" y="0"/>
            <a:ext cx="7562751" cy="390939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Electromagnetic Waves - Labster">
            <a:extLst>
              <a:ext uri="{FF2B5EF4-FFF2-40B4-BE49-F238E27FC236}">
                <a16:creationId xmlns:a16="http://schemas.microsoft.com/office/drawing/2014/main" id="{9EC9C793-2DD7-603C-6755-A2A3748F1F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
            <a:ext cx="4613315" cy="3909391"/>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4">
            <p14:nvContentPartPr>
              <p14:cNvPr id="27" name="墨迹 26">
                <a:extLst>
                  <a:ext uri="{FF2B5EF4-FFF2-40B4-BE49-F238E27FC236}">
                    <a16:creationId xmlns:a16="http://schemas.microsoft.com/office/drawing/2014/main" id="{0F92C8FF-DC1A-09C5-9B2D-999C8A281A24}"/>
                  </a:ext>
                </a:extLst>
              </p14:cNvPr>
              <p14:cNvContentPartPr/>
              <p14:nvPr/>
            </p14:nvContentPartPr>
            <p14:xfrm>
              <a:off x="78840" y="3656381"/>
              <a:ext cx="1694160" cy="277560"/>
            </p14:xfrm>
          </p:contentPart>
        </mc:Choice>
        <mc:Fallback xmlns="">
          <p:pic>
            <p:nvPicPr>
              <p:cNvPr id="27" name="墨迹 26">
                <a:extLst>
                  <a:ext uri="{FF2B5EF4-FFF2-40B4-BE49-F238E27FC236}">
                    <a16:creationId xmlns:a16="http://schemas.microsoft.com/office/drawing/2014/main" id="{0F92C8FF-DC1A-09C5-9B2D-999C8A281A24}"/>
                  </a:ext>
                </a:extLst>
              </p:cNvPr>
              <p:cNvPicPr/>
              <p:nvPr/>
            </p:nvPicPr>
            <p:blipFill>
              <a:blip r:embed="rId5"/>
              <a:stretch>
                <a:fillRect/>
              </a:stretch>
            </p:blipFill>
            <p:spPr>
              <a:xfrm>
                <a:off x="63360" y="3640881"/>
                <a:ext cx="1724760" cy="308200"/>
              </a:xfrm>
              <a:prstGeom prst="rect">
                <a:avLst/>
              </a:prstGeom>
            </p:spPr>
          </p:pic>
        </mc:Fallback>
      </mc:AlternateContent>
      <p:sp>
        <p:nvSpPr>
          <p:cNvPr id="9" name="文本框 8">
            <a:extLst>
              <a:ext uri="{FF2B5EF4-FFF2-40B4-BE49-F238E27FC236}">
                <a16:creationId xmlns:a16="http://schemas.microsoft.com/office/drawing/2014/main" id="{E731EC93-3496-CB0B-0DF6-4B7FF1ABB45B}"/>
              </a:ext>
            </a:extLst>
          </p:cNvPr>
          <p:cNvSpPr txBox="1"/>
          <p:nvPr/>
        </p:nvSpPr>
        <p:spPr>
          <a:xfrm>
            <a:off x="311084" y="4547842"/>
            <a:ext cx="5623551" cy="1754326"/>
          </a:xfrm>
          <a:prstGeom prst="rect">
            <a:avLst/>
          </a:prstGeom>
          <a:noFill/>
        </p:spPr>
        <p:txBody>
          <a:bodyPr wrap="square">
            <a:spAutoFit/>
          </a:bodyPr>
          <a:lstStyle/>
          <a:p>
            <a:r>
              <a:rPr lang="en-US" altLang="zh-CN" b="1">
                <a:solidFill>
                  <a:schemeClr val="bg1"/>
                </a:solidFill>
              </a:rPr>
              <a:t>Wavelength and Frequency</a:t>
            </a:r>
          </a:p>
          <a:p>
            <a:pPr>
              <a:buFont typeface="Arial" panose="020B0604020202020204" pitchFamily="34" charset="0"/>
              <a:buChar char="•"/>
            </a:pPr>
            <a:r>
              <a:rPr lang="en-US" altLang="zh-CN" b="1">
                <a:solidFill>
                  <a:schemeClr val="bg1"/>
                </a:solidFill>
              </a:rPr>
              <a:t>Wavelength </a:t>
            </a:r>
            <a:r>
              <a:rPr lang="el-GR" altLang="zh-CN" b="1">
                <a:solidFill>
                  <a:schemeClr val="bg1"/>
                </a:solidFill>
              </a:rPr>
              <a:t>λ</a:t>
            </a:r>
            <a:r>
              <a:rPr lang="en-US" altLang="zh-CN" b="1">
                <a:solidFill>
                  <a:schemeClr val="bg1"/>
                </a:solidFill>
              </a:rPr>
              <a:t>. (lambda</a:t>
            </a:r>
            <a:r>
              <a:rPr lang="el-GR" altLang="zh-CN" b="1">
                <a:solidFill>
                  <a:schemeClr val="bg1"/>
                </a:solidFill>
              </a:rPr>
              <a:t>)</a:t>
            </a:r>
            <a:r>
              <a:rPr lang="en-US" altLang="zh-CN" b="1">
                <a:solidFill>
                  <a:schemeClr val="bg1"/>
                </a:solidFill>
              </a:rPr>
              <a:t> </a:t>
            </a:r>
            <a:r>
              <a:rPr lang="el-GR" altLang="zh-CN">
                <a:solidFill>
                  <a:schemeClr val="bg1"/>
                </a:solidFill>
              </a:rPr>
              <a:t>: </a:t>
            </a:r>
            <a:r>
              <a:rPr lang="en-US" altLang="zh-CN">
                <a:solidFill>
                  <a:schemeClr val="bg1"/>
                </a:solidFill>
              </a:rPr>
              <a:t>Distance between two crests or troughs.</a:t>
            </a:r>
          </a:p>
          <a:p>
            <a:pPr>
              <a:buFont typeface="Arial" panose="020B0604020202020204" pitchFamily="34" charset="0"/>
              <a:buChar char="•"/>
            </a:pPr>
            <a:r>
              <a:rPr lang="en-US" altLang="zh-CN" b="1">
                <a:solidFill>
                  <a:schemeClr val="bg1"/>
                </a:solidFill>
              </a:rPr>
              <a:t>Frequency (f)</a:t>
            </a:r>
            <a:r>
              <a:rPr lang="en-US" altLang="zh-CN">
                <a:solidFill>
                  <a:schemeClr val="bg1"/>
                </a:solidFill>
              </a:rPr>
              <a:t>: Number of waves passing a point per second.</a:t>
            </a:r>
          </a:p>
          <a:p>
            <a:pPr>
              <a:buFont typeface="Arial" panose="020B0604020202020204" pitchFamily="34" charset="0"/>
              <a:buChar char="•"/>
            </a:pPr>
            <a:r>
              <a:rPr lang="en-US" altLang="zh-CN" b="1">
                <a:solidFill>
                  <a:schemeClr val="bg1"/>
                </a:solidFill>
              </a:rPr>
              <a:t>Wave Speed Equation</a:t>
            </a:r>
            <a:r>
              <a:rPr lang="en-US" altLang="zh-CN">
                <a:solidFill>
                  <a:schemeClr val="bg1"/>
                </a:solidFill>
              </a:rPr>
              <a:t>: c=</a:t>
            </a:r>
            <a:r>
              <a:rPr lang="el-GR" altLang="zh-CN">
                <a:solidFill>
                  <a:schemeClr val="bg1"/>
                </a:solidFill>
              </a:rPr>
              <a:t>λ</a:t>
            </a:r>
            <a:r>
              <a:rPr lang="en-US" altLang="zh-CN">
                <a:solidFill>
                  <a:schemeClr val="bg1"/>
                </a:solidFill>
              </a:rPr>
              <a:t>f</a:t>
            </a:r>
          </a:p>
        </p:txBody>
      </p:sp>
      <p:pic>
        <p:nvPicPr>
          <p:cNvPr id="2056" name="Picture 8" descr="Visible Light Spectrum Overview and Chart">
            <a:extLst>
              <a:ext uri="{FF2B5EF4-FFF2-40B4-BE49-F238E27FC236}">
                <a16:creationId xmlns:a16="http://schemas.microsoft.com/office/drawing/2014/main" id="{B9F7C250-72CE-EDB9-597A-7F3B3A40FC8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64374" y="4265450"/>
            <a:ext cx="3492500" cy="23241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7">
            <p14:nvContentPartPr>
              <p14:cNvPr id="4" name="墨迹 3">
                <a:extLst>
                  <a:ext uri="{FF2B5EF4-FFF2-40B4-BE49-F238E27FC236}">
                    <a16:creationId xmlns:a16="http://schemas.microsoft.com/office/drawing/2014/main" id="{5DB3BF5A-CF87-42A2-F332-B5E008607CE1}"/>
                  </a:ext>
                </a:extLst>
              </p14:cNvPr>
              <p14:cNvContentPartPr/>
              <p14:nvPr/>
            </p14:nvContentPartPr>
            <p14:xfrm>
              <a:off x="8272079" y="3428906"/>
              <a:ext cx="253080" cy="407160"/>
            </p14:xfrm>
          </p:contentPart>
        </mc:Choice>
        <mc:Fallback xmlns="">
          <p:pic>
            <p:nvPicPr>
              <p:cNvPr id="4" name="墨迹 3">
                <a:extLst>
                  <a:ext uri="{FF2B5EF4-FFF2-40B4-BE49-F238E27FC236}">
                    <a16:creationId xmlns:a16="http://schemas.microsoft.com/office/drawing/2014/main" id="{5DB3BF5A-CF87-42A2-F332-B5E008607CE1}"/>
                  </a:ext>
                </a:extLst>
              </p:cNvPr>
              <p:cNvPicPr/>
              <p:nvPr/>
            </p:nvPicPr>
            <p:blipFill>
              <a:blip r:embed="rId8"/>
              <a:stretch>
                <a:fillRect/>
              </a:stretch>
            </p:blipFill>
            <p:spPr>
              <a:xfrm>
                <a:off x="8256599" y="3413440"/>
                <a:ext cx="283680" cy="437733"/>
              </a:xfrm>
              <a:prstGeom prst="rect">
                <a:avLst/>
              </a:prstGeom>
            </p:spPr>
          </p:pic>
        </mc:Fallback>
      </mc:AlternateContent>
    </p:spTree>
    <p:extLst>
      <p:ext uri="{BB962C8B-B14F-4D97-AF65-F5344CB8AC3E}">
        <p14:creationId xmlns:p14="http://schemas.microsoft.com/office/powerpoint/2010/main" val="9628052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3B5F4A9-3568-59E1-D7EC-53A856F3A7E8}"/>
              </a:ext>
            </a:extLst>
          </p:cNvPr>
          <p:cNvSpPr>
            <a:spLocks noGrp="1"/>
          </p:cNvSpPr>
          <p:nvPr>
            <p:ph type="title"/>
          </p:nvPr>
        </p:nvSpPr>
        <p:spPr>
          <a:xfrm>
            <a:off x="409574" y="502443"/>
            <a:ext cx="7091363" cy="757238"/>
          </a:xfrm>
        </p:spPr>
        <p:txBody>
          <a:bodyPr>
            <a:normAutofit/>
          </a:bodyPr>
          <a:lstStyle/>
          <a:p>
            <a:r>
              <a:rPr kumimoji="1" lang="en-US" altLang="zh-CN" sz="3200">
                <a:solidFill>
                  <a:schemeClr val="bg1"/>
                </a:solidFill>
              </a:rPr>
              <a:t>Why do we see objects in different color?</a:t>
            </a:r>
            <a:endParaRPr kumimoji="1" lang="zh-CN" altLang="en-US" sz="3200">
              <a:solidFill>
                <a:schemeClr val="bg1"/>
              </a:solidFill>
            </a:endParaRPr>
          </a:p>
        </p:txBody>
      </p:sp>
      <mc:AlternateContent xmlns:mc="http://schemas.openxmlformats.org/markup-compatibility/2006" xmlns:p14="http://schemas.microsoft.com/office/powerpoint/2010/main">
        <mc:Choice Requires="p14">
          <p:contentPart p14:bwMode="auto" r:id="rId2">
            <p14:nvContentPartPr>
              <p14:cNvPr id="35" name="墨迹 34">
                <a:extLst>
                  <a:ext uri="{FF2B5EF4-FFF2-40B4-BE49-F238E27FC236}">
                    <a16:creationId xmlns:a16="http://schemas.microsoft.com/office/drawing/2014/main" id="{2904EFE5-B0ED-C820-1D48-8E060E25FB4B}"/>
                  </a:ext>
                </a:extLst>
              </p14:cNvPr>
              <p14:cNvContentPartPr/>
              <p14:nvPr/>
            </p14:nvContentPartPr>
            <p14:xfrm>
              <a:off x="85423" y="1172033"/>
              <a:ext cx="1314000" cy="1440000"/>
            </p14:xfrm>
          </p:contentPart>
        </mc:Choice>
        <mc:Fallback xmlns="">
          <p:pic>
            <p:nvPicPr>
              <p:cNvPr id="35" name="墨迹 34">
                <a:extLst>
                  <a:ext uri="{FF2B5EF4-FFF2-40B4-BE49-F238E27FC236}">
                    <a16:creationId xmlns:a16="http://schemas.microsoft.com/office/drawing/2014/main" id="{2904EFE5-B0ED-C820-1D48-8E060E25FB4B}"/>
                  </a:ext>
                </a:extLst>
              </p:cNvPr>
              <p:cNvPicPr/>
              <p:nvPr/>
            </p:nvPicPr>
            <p:blipFill>
              <a:blip r:embed="rId3"/>
              <a:stretch>
                <a:fillRect/>
              </a:stretch>
            </p:blipFill>
            <p:spPr>
              <a:xfrm>
                <a:off x="74626" y="1161233"/>
                <a:ext cx="1335234" cy="14612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6" name="墨迹 45">
                <a:extLst>
                  <a:ext uri="{FF2B5EF4-FFF2-40B4-BE49-F238E27FC236}">
                    <a16:creationId xmlns:a16="http://schemas.microsoft.com/office/drawing/2014/main" id="{35623EDD-2D09-FC7C-7429-ADBFC06A3E85}"/>
                  </a:ext>
                </a:extLst>
              </p14:cNvPr>
              <p14:cNvContentPartPr/>
              <p14:nvPr/>
            </p14:nvContentPartPr>
            <p14:xfrm>
              <a:off x="346423" y="1491713"/>
              <a:ext cx="697320" cy="871560"/>
            </p14:xfrm>
          </p:contentPart>
        </mc:Choice>
        <mc:Fallback xmlns="">
          <p:pic>
            <p:nvPicPr>
              <p:cNvPr id="46" name="墨迹 45">
                <a:extLst>
                  <a:ext uri="{FF2B5EF4-FFF2-40B4-BE49-F238E27FC236}">
                    <a16:creationId xmlns:a16="http://schemas.microsoft.com/office/drawing/2014/main" id="{35623EDD-2D09-FC7C-7429-ADBFC06A3E85}"/>
                  </a:ext>
                </a:extLst>
              </p:cNvPr>
              <p:cNvPicPr/>
              <p:nvPr/>
            </p:nvPicPr>
            <p:blipFill>
              <a:blip r:embed="rId5"/>
              <a:stretch>
                <a:fillRect/>
              </a:stretch>
            </p:blipFill>
            <p:spPr>
              <a:xfrm>
                <a:off x="335617" y="1480913"/>
                <a:ext cx="718571" cy="8928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4" name="墨迹 63">
                <a:extLst>
                  <a:ext uri="{FF2B5EF4-FFF2-40B4-BE49-F238E27FC236}">
                    <a16:creationId xmlns:a16="http://schemas.microsoft.com/office/drawing/2014/main" id="{4582EA41-8335-60DB-781E-FA6B6E358192}"/>
                  </a:ext>
                </a:extLst>
              </p14:cNvPr>
              <p14:cNvContentPartPr/>
              <p14:nvPr/>
            </p14:nvContentPartPr>
            <p14:xfrm>
              <a:off x="928543" y="1946033"/>
              <a:ext cx="2353680" cy="3048840"/>
            </p14:xfrm>
          </p:contentPart>
        </mc:Choice>
        <mc:Fallback xmlns="">
          <p:pic>
            <p:nvPicPr>
              <p:cNvPr id="64" name="墨迹 63">
                <a:extLst>
                  <a:ext uri="{FF2B5EF4-FFF2-40B4-BE49-F238E27FC236}">
                    <a16:creationId xmlns:a16="http://schemas.microsoft.com/office/drawing/2014/main" id="{4582EA41-8335-60DB-781E-FA6B6E358192}"/>
                  </a:ext>
                </a:extLst>
              </p:cNvPr>
              <p:cNvPicPr/>
              <p:nvPr/>
            </p:nvPicPr>
            <p:blipFill>
              <a:blip r:embed="rId7"/>
              <a:stretch>
                <a:fillRect/>
              </a:stretch>
            </p:blipFill>
            <p:spPr>
              <a:xfrm>
                <a:off x="917745" y="1935233"/>
                <a:ext cx="2374917" cy="30700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7" name="墨迹 76">
                <a:extLst>
                  <a:ext uri="{FF2B5EF4-FFF2-40B4-BE49-F238E27FC236}">
                    <a16:creationId xmlns:a16="http://schemas.microsoft.com/office/drawing/2014/main" id="{4CC56F44-9797-45A3-0544-198EC9B0AD82}"/>
                  </a:ext>
                </a:extLst>
              </p14:cNvPr>
              <p14:cNvContentPartPr/>
              <p14:nvPr/>
            </p14:nvContentPartPr>
            <p14:xfrm>
              <a:off x="1242823" y="2718593"/>
              <a:ext cx="1777680" cy="2100240"/>
            </p14:xfrm>
          </p:contentPart>
        </mc:Choice>
        <mc:Fallback xmlns="">
          <p:pic>
            <p:nvPicPr>
              <p:cNvPr id="77" name="墨迹 76">
                <a:extLst>
                  <a:ext uri="{FF2B5EF4-FFF2-40B4-BE49-F238E27FC236}">
                    <a16:creationId xmlns:a16="http://schemas.microsoft.com/office/drawing/2014/main" id="{4CC56F44-9797-45A3-0544-198EC9B0AD82}"/>
                  </a:ext>
                </a:extLst>
              </p:cNvPr>
              <p:cNvPicPr/>
              <p:nvPr/>
            </p:nvPicPr>
            <p:blipFill>
              <a:blip r:embed="rId9"/>
              <a:stretch>
                <a:fillRect/>
              </a:stretch>
            </p:blipFill>
            <p:spPr>
              <a:xfrm>
                <a:off x="1232021" y="2707793"/>
                <a:ext cx="1798924" cy="21214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3" name="墨迹 92">
                <a:extLst>
                  <a:ext uri="{FF2B5EF4-FFF2-40B4-BE49-F238E27FC236}">
                    <a16:creationId xmlns:a16="http://schemas.microsoft.com/office/drawing/2014/main" id="{BEDFC91E-27C1-6694-5264-AA7D19717830}"/>
                  </a:ext>
                </a:extLst>
              </p14:cNvPr>
              <p14:cNvContentPartPr/>
              <p14:nvPr/>
            </p14:nvContentPartPr>
            <p14:xfrm>
              <a:off x="368383" y="4126913"/>
              <a:ext cx="1122840" cy="1493280"/>
            </p14:xfrm>
          </p:contentPart>
        </mc:Choice>
        <mc:Fallback xmlns="">
          <p:pic>
            <p:nvPicPr>
              <p:cNvPr id="93" name="墨迹 92">
                <a:extLst>
                  <a:ext uri="{FF2B5EF4-FFF2-40B4-BE49-F238E27FC236}">
                    <a16:creationId xmlns:a16="http://schemas.microsoft.com/office/drawing/2014/main" id="{BEDFC91E-27C1-6694-5264-AA7D19717830}"/>
                  </a:ext>
                </a:extLst>
              </p:cNvPr>
              <p:cNvPicPr/>
              <p:nvPr/>
            </p:nvPicPr>
            <p:blipFill>
              <a:blip r:embed="rId11"/>
              <a:stretch>
                <a:fillRect/>
              </a:stretch>
            </p:blipFill>
            <p:spPr>
              <a:xfrm>
                <a:off x="357583" y="4116113"/>
                <a:ext cx="1144080" cy="15145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7" name="墨迹 96">
                <a:extLst>
                  <a:ext uri="{FF2B5EF4-FFF2-40B4-BE49-F238E27FC236}">
                    <a16:creationId xmlns:a16="http://schemas.microsoft.com/office/drawing/2014/main" id="{8BAB6AB1-C62A-3B49-7A9E-0E228E3C7466}"/>
                  </a:ext>
                </a:extLst>
              </p14:cNvPr>
              <p14:cNvContentPartPr/>
              <p14:nvPr/>
            </p14:nvContentPartPr>
            <p14:xfrm>
              <a:off x="1556383" y="2177873"/>
              <a:ext cx="1440360" cy="1949400"/>
            </p14:xfrm>
          </p:contentPart>
        </mc:Choice>
        <mc:Fallback xmlns="">
          <p:pic>
            <p:nvPicPr>
              <p:cNvPr id="97" name="墨迹 96">
                <a:extLst>
                  <a:ext uri="{FF2B5EF4-FFF2-40B4-BE49-F238E27FC236}">
                    <a16:creationId xmlns:a16="http://schemas.microsoft.com/office/drawing/2014/main" id="{8BAB6AB1-C62A-3B49-7A9E-0E228E3C7466}"/>
                  </a:ext>
                </a:extLst>
              </p:cNvPr>
              <p:cNvPicPr/>
              <p:nvPr/>
            </p:nvPicPr>
            <p:blipFill>
              <a:blip r:embed="rId13"/>
              <a:stretch>
                <a:fillRect/>
              </a:stretch>
            </p:blipFill>
            <p:spPr>
              <a:xfrm>
                <a:off x="1545580" y="2167073"/>
                <a:ext cx="1461605" cy="19706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10" name="墨迹 109">
                <a:extLst>
                  <a:ext uri="{FF2B5EF4-FFF2-40B4-BE49-F238E27FC236}">
                    <a16:creationId xmlns:a16="http://schemas.microsoft.com/office/drawing/2014/main" id="{FE3CFA7F-6545-52F4-51C8-00A06924609E}"/>
                  </a:ext>
                </a:extLst>
              </p14:cNvPr>
              <p14:cNvContentPartPr/>
              <p14:nvPr/>
            </p14:nvContentPartPr>
            <p14:xfrm>
              <a:off x="368383" y="5377913"/>
              <a:ext cx="2156760" cy="842760"/>
            </p14:xfrm>
          </p:contentPart>
        </mc:Choice>
        <mc:Fallback xmlns="">
          <p:pic>
            <p:nvPicPr>
              <p:cNvPr id="110" name="墨迹 109">
                <a:extLst>
                  <a:ext uri="{FF2B5EF4-FFF2-40B4-BE49-F238E27FC236}">
                    <a16:creationId xmlns:a16="http://schemas.microsoft.com/office/drawing/2014/main" id="{FE3CFA7F-6545-52F4-51C8-00A06924609E}"/>
                  </a:ext>
                </a:extLst>
              </p:cNvPr>
              <p:cNvPicPr/>
              <p:nvPr/>
            </p:nvPicPr>
            <p:blipFill>
              <a:blip r:embed="rId15"/>
              <a:stretch>
                <a:fillRect/>
              </a:stretch>
            </p:blipFill>
            <p:spPr>
              <a:xfrm>
                <a:off x="357583" y="5367113"/>
                <a:ext cx="2178000" cy="864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14" name="墨迹 113">
                <a:extLst>
                  <a:ext uri="{FF2B5EF4-FFF2-40B4-BE49-F238E27FC236}">
                    <a16:creationId xmlns:a16="http://schemas.microsoft.com/office/drawing/2014/main" id="{27A18473-121E-5E0E-FD35-01F11BD39822}"/>
                  </a:ext>
                </a:extLst>
              </p14:cNvPr>
              <p14:cNvContentPartPr/>
              <p14:nvPr/>
            </p14:nvContentPartPr>
            <p14:xfrm>
              <a:off x="953023" y="6220313"/>
              <a:ext cx="452880" cy="396720"/>
            </p14:xfrm>
          </p:contentPart>
        </mc:Choice>
        <mc:Fallback xmlns="">
          <p:pic>
            <p:nvPicPr>
              <p:cNvPr id="114" name="墨迹 113">
                <a:extLst>
                  <a:ext uri="{FF2B5EF4-FFF2-40B4-BE49-F238E27FC236}">
                    <a16:creationId xmlns:a16="http://schemas.microsoft.com/office/drawing/2014/main" id="{27A18473-121E-5E0E-FD35-01F11BD39822}"/>
                  </a:ext>
                </a:extLst>
              </p:cNvPr>
              <p:cNvPicPr/>
              <p:nvPr/>
            </p:nvPicPr>
            <p:blipFill>
              <a:blip r:embed="rId17"/>
              <a:stretch>
                <a:fillRect/>
              </a:stretch>
            </p:blipFill>
            <p:spPr>
              <a:xfrm>
                <a:off x="942232" y="6209503"/>
                <a:ext cx="474103" cy="417979"/>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18" name="墨迹 117">
                <a:extLst>
                  <a:ext uri="{FF2B5EF4-FFF2-40B4-BE49-F238E27FC236}">
                    <a16:creationId xmlns:a16="http://schemas.microsoft.com/office/drawing/2014/main" id="{2FBA4D70-E15F-2046-90F0-5B81CD297413}"/>
                  </a:ext>
                </a:extLst>
              </p14:cNvPr>
              <p14:cNvContentPartPr/>
              <p14:nvPr/>
            </p14:nvContentPartPr>
            <p14:xfrm>
              <a:off x="1380343" y="6146513"/>
              <a:ext cx="537840" cy="325440"/>
            </p14:xfrm>
          </p:contentPart>
        </mc:Choice>
        <mc:Fallback xmlns="">
          <p:pic>
            <p:nvPicPr>
              <p:cNvPr id="118" name="墨迹 117">
                <a:extLst>
                  <a:ext uri="{FF2B5EF4-FFF2-40B4-BE49-F238E27FC236}">
                    <a16:creationId xmlns:a16="http://schemas.microsoft.com/office/drawing/2014/main" id="{2FBA4D70-E15F-2046-90F0-5B81CD297413}"/>
                  </a:ext>
                </a:extLst>
              </p:cNvPr>
              <p:cNvPicPr/>
              <p:nvPr/>
            </p:nvPicPr>
            <p:blipFill>
              <a:blip r:embed="rId19"/>
              <a:stretch>
                <a:fillRect/>
              </a:stretch>
            </p:blipFill>
            <p:spPr>
              <a:xfrm>
                <a:off x="1369536" y="6135725"/>
                <a:ext cx="559094" cy="346657"/>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23" name="墨迹 122">
                <a:extLst>
                  <a:ext uri="{FF2B5EF4-FFF2-40B4-BE49-F238E27FC236}">
                    <a16:creationId xmlns:a16="http://schemas.microsoft.com/office/drawing/2014/main" id="{89DAAC15-2D87-7456-4990-6BD7FD543ECF}"/>
                  </a:ext>
                </a:extLst>
              </p14:cNvPr>
              <p14:cNvContentPartPr/>
              <p14:nvPr/>
            </p14:nvContentPartPr>
            <p14:xfrm>
              <a:off x="2650423" y="5773913"/>
              <a:ext cx="145080" cy="522360"/>
            </p14:xfrm>
          </p:contentPart>
        </mc:Choice>
        <mc:Fallback xmlns="">
          <p:pic>
            <p:nvPicPr>
              <p:cNvPr id="123" name="墨迹 122">
                <a:extLst>
                  <a:ext uri="{FF2B5EF4-FFF2-40B4-BE49-F238E27FC236}">
                    <a16:creationId xmlns:a16="http://schemas.microsoft.com/office/drawing/2014/main" id="{89DAAC15-2D87-7456-4990-6BD7FD543ECF}"/>
                  </a:ext>
                </a:extLst>
              </p:cNvPr>
              <p:cNvPicPr/>
              <p:nvPr/>
            </p:nvPicPr>
            <p:blipFill>
              <a:blip r:embed="rId21"/>
              <a:stretch>
                <a:fillRect/>
              </a:stretch>
            </p:blipFill>
            <p:spPr>
              <a:xfrm>
                <a:off x="2639596" y="5763106"/>
                <a:ext cx="166373" cy="543615"/>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24" name="墨迹 123">
                <a:extLst>
                  <a:ext uri="{FF2B5EF4-FFF2-40B4-BE49-F238E27FC236}">
                    <a16:creationId xmlns:a16="http://schemas.microsoft.com/office/drawing/2014/main" id="{5F1335A9-7FEF-B8A9-35EE-3E06343339C6}"/>
                  </a:ext>
                </a:extLst>
              </p14:cNvPr>
              <p14:cNvContentPartPr/>
              <p14:nvPr/>
            </p14:nvContentPartPr>
            <p14:xfrm>
              <a:off x="1883623" y="5913233"/>
              <a:ext cx="565920" cy="433440"/>
            </p14:xfrm>
          </p:contentPart>
        </mc:Choice>
        <mc:Fallback xmlns="">
          <p:pic>
            <p:nvPicPr>
              <p:cNvPr id="124" name="墨迹 123">
                <a:extLst>
                  <a:ext uri="{FF2B5EF4-FFF2-40B4-BE49-F238E27FC236}">
                    <a16:creationId xmlns:a16="http://schemas.microsoft.com/office/drawing/2014/main" id="{5F1335A9-7FEF-B8A9-35EE-3E06343339C6}"/>
                  </a:ext>
                </a:extLst>
              </p:cNvPr>
              <p:cNvPicPr/>
              <p:nvPr/>
            </p:nvPicPr>
            <p:blipFill>
              <a:blip r:embed="rId23"/>
              <a:stretch>
                <a:fillRect/>
              </a:stretch>
            </p:blipFill>
            <p:spPr>
              <a:xfrm>
                <a:off x="1872830" y="5902433"/>
                <a:ext cx="587146" cy="4546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00" name="墨迹 199">
                <a:extLst>
                  <a:ext uri="{FF2B5EF4-FFF2-40B4-BE49-F238E27FC236}">
                    <a16:creationId xmlns:a16="http://schemas.microsoft.com/office/drawing/2014/main" id="{1E8CC444-A42A-C6ED-3F5C-ECC9D55FD049}"/>
                  </a:ext>
                </a:extLst>
              </p14:cNvPr>
              <p14:cNvContentPartPr/>
              <p14:nvPr/>
            </p14:nvContentPartPr>
            <p14:xfrm>
              <a:off x="8670656" y="587404"/>
              <a:ext cx="1280880" cy="450000"/>
            </p14:xfrm>
          </p:contentPart>
        </mc:Choice>
        <mc:Fallback xmlns="">
          <p:pic>
            <p:nvPicPr>
              <p:cNvPr id="200" name="墨迹 199">
                <a:extLst>
                  <a:ext uri="{FF2B5EF4-FFF2-40B4-BE49-F238E27FC236}">
                    <a16:creationId xmlns:a16="http://schemas.microsoft.com/office/drawing/2014/main" id="{1E8CC444-A42A-C6ED-3F5C-ECC9D55FD049}"/>
                  </a:ext>
                </a:extLst>
              </p:cNvPr>
              <p:cNvPicPr/>
              <p:nvPr/>
            </p:nvPicPr>
            <p:blipFill>
              <a:blip r:embed="rId25"/>
              <a:stretch>
                <a:fillRect/>
              </a:stretch>
            </p:blipFill>
            <p:spPr>
              <a:xfrm>
                <a:off x="8659856" y="576604"/>
                <a:ext cx="1302120" cy="4712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40" name="墨迹 239">
                <a:extLst>
                  <a:ext uri="{FF2B5EF4-FFF2-40B4-BE49-F238E27FC236}">
                    <a16:creationId xmlns:a16="http://schemas.microsoft.com/office/drawing/2014/main" id="{825D959D-706D-BF0B-C64C-E13E37D508DA}"/>
                  </a:ext>
                </a:extLst>
              </p14:cNvPr>
              <p14:cNvContentPartPr/>
              <p14:nvPr/>
            </p14:nvContentPartPr>
            <p14:xfrm>
              <a:off x="8268896" y="2637604"/>
              <a:ext cx="3440520" cy="1110600"/>
            </p14:xfrm>
          </p:contentPart>
        </mc:Choice>
        <mc:Fallback xmlns="">
          <p:pic>
            <p:nvPicPr>
              <p:cNvPr id="240" name="墨迹 239">
                <a:extLst>
                  <a:ext uri="{FF2B5EF4-FFF2-40B4-BE49-F238E27FC236}">
                    <a16:creationId xmlns:a16="http://schemas.microsoft.com/office/drawing/2014/main" id="{825D959D-706D-BF0B-C64C-E13E37D508DA}"/>
                  </a:ext>
                </a:extLst>
              </p:cNvPr>
              <p:cNvPicPr/>
              <p:nvPr/>
            </p:nvPicPr>
            <p:blipFill>
              <a:blip r:embed="rId27"/>
              <a:stretch>
                <a:fillRect/>
              </a:stretch>
            </p:blipFill>
            <p:spPr>
              <a:xfrm>
                <a:off x="8248376" y="2617084"/>
                <a:ext cx="3481200" cy="11512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45" name="墨迹 244">
                <a:extLst>
                  <a:ext uri="{FF2B5EF4-FFF2-40B4-BE49-F238E27FC236}">
                    <a16:creationId xmlns:a16="http://schemas.microsoft.com/office/drawing/2014/main" id="{BE19FCA2-1E7B-A186-BCBA-FA364B1BBE0C}"/>
                  </a:ext>
                </a:extLst>
              </p14:cNvPr>
              <p14:cNvContentPartPr/>
              <p14:nvPr/>
            </p14:nvContentPartPr>
            <p14:xfrm>
              <a:off x="8664536" y="4075804"/>
              <a:ext cx="1076040" cy="349920"/>
            </p14:xfrm>
          </p:contentPart>
        </mc:Choice>
        <mc:Fallback xmlns="">
          <p:pic>
            <p:nvPicPr>
              <p:cNvPr id="245" name="墨迹 244">
                <a:extLst>
                  <a:ext uri="{FF2B5EF4-FFF2-40B4-BE49-F238E27FC236}">
                    <a16:creationId xmlns:a16="http://schemas.microsoft.com/office/drawing/2014/main" id="{BE19FCA2-1E7B-A186-BCBA-FA364B1BBE0C}"/>
                  </a:ext>
                </a:extLst>
              </p:cNvPr>
              <p:cNvPicPr/>
              <p:nvPr/>
            </p:nvPicPr>
            <p:blipFill>
              <a:blip r:embed="rId29"/>
              <a:stretch>
                <a:fillRect/>
              </a:stretch>
            </p:blipFill>
            <p:spPr>
              <a:xfrm>
                <a:off x="8653736" y="4065015"/>
                <a:ext cx="1097280" cy="371138"/>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53" name="墨迹 252">
                <a:extLst>
                  <a:ext uri="{FF2B5EF4-FFF2-40B4-BE49-F238E27FC236}">
                    <a16:creationId xmlns:a16="http://schemas.microsoft.com/office/drawing/2014/main" id="{2CB94551-23DE-9179-E16F-B2A35C66F43F}"/>
                  </a:ext>
                </a:extLst>
              </p14:cNvPr>
              <p14:cNvContentPartPr/>
              <p14:nvPr/>
            </p14:nvContentPartPr>
            <p14:xfrm>
              <a:off x="9849296" y="4095604"/>
              <a:ext cx="904680" cy="368280"/>
            </p14:xfrm>
          </p:contentPart>
        </mc:Choice>
        <mc:Fallback xmlns="">
          <p:pic>
            <p:nvPicPr>
              <p:cNvPr id="253" name="墨迹 252">
                <a:extLst>
                  <a:ext uri="{FF2B5EF4-FFF2-40B4-BE49-F238E27FC236}">
                    <a16:creationId xmlns:a16="http://schemas.microsoft.com/office/drawing/2014/main" id="{2CB94551-23DE-9179-E16F-B2A35C66F43F}"/>
                  </a:ext>
                </a:extLst>
              </p:cNvPr>
              <p:cNvPicPr/>
              <p:nvPr/>
            </p:nvPicPr>
            <p:blipFill>
              <a:blip r:embed="rId31"/>
              <a:stretch>
                <a:fillRect/>
              </a:stretch>
            </p:blipFill>
            <p:spPr>
              <a:xfrm>
                <a:off x="9838500" y="4084804"/>
                <a:ext cx="925912" cy="38952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62" name="墨迹 261">
                <a:extLst>
                  <a:ext uri="{FF2B5EF4-FFF2-40B4-BE49-F238E27FC236}">
                    <a16:creationId xmlns:a16="http://schemas.microsoft.com/office/drawing/2014/main" id="{9D078652-7502-89DB-727A-13D71B06DD6B}"/>
                  </a:ext>
                </a:extLst>
              </p14:cNvPr>
              <p14:cNvContentPartPr/>
              <p14:nvPr/>
            </p14:nvContentPartPr>
            <p14:xfrm>
              <a:off x="7383296" y="2481004"/>
              <a:ext cx="640800" cy="371880"/>
            </p14:xfrm>
          </p:contentPart>
        </mc:Choice>
        <mc:Fallback xmlns="">
          <p:pic>
            <p:nvPicPr>
              <p:cNvPr id="262" name="墨迹 261">
                <a:extLst>
                  <a:ext uri="{FF2B5EF4-FFF2-40B4-BE49-F238E27FC236}">
                    <a16:creationId xmlns:a16="http://schemas.microsoft.com/office/drawing/2014/main" id="{9D078652-7502-89DB-727A-13D71B06DD6B}"/>
                  </a:ext>
                </a:extLst>
              </p:cNvPr>
              <p:cNvPicPr/>
              <p:nvPr/>
            </p:nvPicPr>
            <p:blipFill>
              <a:blip r:embed="rId33"/>
              <a:stretch>
                <a:fillRect/>
              </a:stretch>
            </p:blipFill>
            <p:spPr>
              <a:xfrm>
                <a:off x="7372496" y="2470204"/>
                <a:ext cx="662040" cy="3931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63" name="墨迹 262">
                <a:extLst>
                  <a:ext uri="{FF2B5EF4-FFF2-40B4-BE49-F238E27FC236}">
                    <a16:creationId xmlns:a16="http://schemas.microsoft.com/office/drawing/2014/main" id="{8FFF6209-4FC0-A658-C056-E575E584AA49}"/>
                  </a:ext>
                </a:extLst>
              </p14:cNvPr>
              <p14:cNvContentPartPr/>
              <p14:nvPr/>
            </p14:nvContentPartPr>
            <p14:xfrm>
              <a:off x="7635296" y="2998684"/>
              <a:ext cx="157680" cy="20880"/>
            </p14:xfrm>
          </p:contentPart>
        </mc:Choice>
        <mc:Fallback xmlns="">
          <p:pic>
            <p:nvPicPr>
              <p:cNvPr id="263" name="墨迹 262">
                <a:extLst>
                  <a:ext uri="{FF2B5EF4-FFF2-40B4-BE49-F238E27FC236}">
                    <a16:creationId xmlns:a16="http://schemas.microsoft.com/office/drawing/2014/main" id="{8FFF6209-4FC0-A658-C056-E575E584AA49}"/>
                  </a:ext>
                </a:extLst>
              </p:cNvPr>
              <p:cNvPicPr/>
              <p:nvPr/>
            </p:nvPicPr>
            <p:blipFill>
              <a:blip r:embed="rId35"/>
              <a:stretch>
                <a:fillRect/>
              </a:stretch>
            </p:blipFill>
            <p:spPr>
              <a:xfrm>
                <a:off x="7624496" y="2987695"/>
                <a:ext cx="178920" cy="42493"/>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79" name="墨迹 278">
                <a:extLst>
                  <a:ext uri="{FF2B5EF4-FFF2-40B4-BE49-F238E27FC236}">
                    <a16:creationId xmlns:a16="http://schemas.microsoft.com/office/drawing/2014/main" id="{590FA2C8-B716-2847-F66F-2E0B9CB32DBB}"/>
                  </a:ext>
                </a:extLst>
              </p14:cNvPr>
              <p14:cNvContentPartPr/>
              <p14:nvPr/>
            </p14:nvContentPartPr>
            <p14:xfrm>
              <a:off x="7049576" y="3203164"/>
              <a:ext cx="1226520" cy="919800"/>
            </p14:xfrm>
          </p:contentPart>
        </mc:Choice>
        <mc:Fallback xmlns="">
          <p:pic>
            <p:nvPicPr>
              <p:cNvPr id="279" name="墨迹 278">
                <a:extLst>
                  <a:ext uri="{FF2B5EF4-FFF2-40B4-BE49-F238E27FC236}">
                    <a16:creationId xmlns:a16="http://schemas.microsoft.com/office/drawing/2014/main" id="{590FA2C8-B716-2847-F66F-2E0B9CB32DBB}"/>
                  </a:ext>
                </a:extLst>
              </p:cNvPr>
              <p:cNvPicPr/>
              <p:nvPr/>
            </p:nvPicPr>
            <p:blipFill>
              <a:blip r:embed="rId37"/>
              <a:stretch>
                <a:fillRect/>
              </a:stretch>
            </p:blipFill>
            <p:spPr>
              <a:xfrm>
                <a:off x="7038776" y="3192368"/>
                <a:ext cx="1247760" cy="941032"/>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81" name="墨迹 280">
                <a:extLst>
                  <a:ext uri="{FF2B5EF4-FFF2-40B4-BE49-F238E27FC236}">
                    <a16:creationId xmlns:a16="http://schemas.microsoft.com/office/drawing/2014/main" id="{CFF2CDEE-24BD-5B04-04A0-DE95854617B6}"/>
                  </a:ext>
                </a:extLst>
              </p14:cNvPr>
              <p14:cNvContentPartPr/>
              <p14:nvPr/>
            </p14:nvContentPartPr>
            <p14:xfrm>
              <a:off x="7873616" y="362404"/>
              <a:ext cx="3740040" cy="1989360"/>
            </p14:xfrm>
          </p:contentPart>
        </mc:Choice>
        <mc:Fallback xmlns="">
          <p:pic>
            <p:nvPicPr>
              <p:cNvPr id="281" name="墨迹 280">
                <a:extLst>
                  <a:ext uri="{FF2B5EF4-FFF2-40B4-BE49-F238E27FC236}">
                    <a16:creationId xmlns:a16="http://schemas.microsoft.com/office/drawing/2014/main" id="{CFF2CDEE-24BD-5B04-04A0-DE95854617B6}"/>
                  </a:ext>
                </a:extLst>
              </p:cNvPr>
              <p:cNvPicPr/>
              <p:nvPr/>
            </p:nvPicPr>
            <p:blipFill>
              <a:blip r:embed="rId39"/>
              <a:stretch>
                <a:fillRect/>
              </a:stretch>
            </p:blipFill>
            <p:spPr>
              <a:xfrm>
                <a:off x="7862816" y="351604"/>
                <a:ext cx="3761280" cy="20106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82" name="墨迹 281">
                <a:extLst>
                  <a:ext uri="{FF2B5EF4-FFF2-40B4-BE49-F238E27FC236}">
                    <a16:creationId xmlns:a16="http://schemas.microsoft.com/office/drawing/2014/main" id="{94376DD0-62AE-14D7-9370-9D9095456123}"/>
                  </a:ext>
                </a:extLst>
              </p14:cNvPr>
              <p14:cNvContentPartPr/>
              <p14:nvPr/>
            </p14:nvContentPartPr>
            <p14:xfrm>
              <a:off x="11335736" y="362404"/>
              <a:ext cx="516600" cy="1988640"/>
            </p14:xfrm>
          </p:contentPart>
        </mc:Choice>
        <mc:Fallback xmlns="">
          <p:pic>
            <p:nvPicPr>
              <p:cNvPr id="282" name="墨迹 281">
                <a:extLst>
                  <a:ext uri="{FF2B5EF4-FFF2-40B4-BE49-F238E27FC236}">
                    <a16:creationId xmlns:a16="http://schemas.microsoft.com/office/drawing/2014/main" id="{94376DD0-62AE-14D7-9370-9D9095456123}"/>
                  </a:ext>
                </a:extLst>
              </p:cNvPr>
              <p:cNvPicPr/>
              <p:nvPr/>
            </p:nvPicPr>
            <p:blipFill>
              <a:blip r:embed="rId41"/>
              <a:stretch>
                <a:fillRect/>
              </a:stretch>
            </p:blipFill>
            <p:spPr>
              <a:xfrm>
                <a:off x="11321336" y="348004"/>
                <a:ext cx="545040" cy="20170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83" name="墨迹 282">
                <a:extLst>
                  <a:ext uri="{FF2B5EF4-FFF2-40B4-BE49-F238E27FC236}">
                    <a16:creationId xmlns:a16="http://schemas.microsoft.com/office/drawing/2014/main" id="{52575B3A-8F8D-C7CA-E31C-5451C580536C}"/>
                  </a:ext>
                </a:extLst>
              </p14:cNvPr>
              <p14:cNvContentPartPr/>
              <p14:nvPr/>
            </p14:nvContentPartPr>
            <p14:xfrm>
              <a:off x="8282576" y="5023324"/>
              <a:ext cx="3876480" cy="1116000"/>
            </p14:xfrm>
          </p:contentPart>
        </mc:Choice>
        <mc:Fallback xmlns="">
          <p:pic>
            <p:nvPicPr>
              <p:cNvPr id="283" name="墨迹 282">
                <a:extLst>
                  <a:ext uri="{FF2B5EF4-FFF2-40B4-BE49-F238E27FC236}">
                    <a16:creationId xmlns:a16="http://schemas.microsoft.com/office/drawing/2014/main" id="{52575B3A-8F8D-C7CA-E31C-5451C580536C}"/>
                  </a:ext>
                </a:extLst>
              </p:cNvPr>
              <p:cNvPicPr/>
              <p:nvPr/>
            </p:nvPicPr>
            <p:blipFill>
              <a:blip r:embed="rId43"/>
              <a:stretch>
                <a:fillRect/>
              </a:stretch>
            </p:blipFill>
            <p:spPr>
              <a:xfrm>
                <a:off x="8262056" y="5002804"/>
                <a:ext cx="3917160" cy="115668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92" name="墨迹 291">
                <a:extLst>
                  <a:ext uri="{FF2B5EF4-FFF2-40B4-BE49-F238E27FC236}">
                    <a16:creationId xmlns:a16="http://schemas.microsoft.com/office/drawing/2014/main" id="{BA29CBFE-6CEC-1969-AF40-00D172038605}"/>
                  </a:ext>
                </a:extLst>
              </p14:cNvPr>
              <p14:cNvContentPartPr/>
              <p14:nvPr/>
            </p14:nvContentPartPr>
            <p14:xfrm>
              <a:off x="7035339" y="4880772"/>
              <a:ext cx="864360" cy="361800"/>
            </p14:xfrm>
          </p:contentPart>
        </mc:Choice>
        <mc:Fallback xmlns="">
          <p:pic>
            <p:nvPicPr>
              <p:cNvPr id="292" name="墨迹 291">
                <a:extLst>
                  <a:ext uri="{FF2B5EF4-FFF2-40B4-BE49-F238E27FC236}">
                    <a16:creationId xmlns:a16="http://schemas.microsoft.com/office/drawing/2014/main" id="{BA29CBFE-6CEC-1969-AF40-00D172038605}"/>
                  </a:ext>
                </a:extLst>
              </p:cNvPr>
              <p:cNvPicPr/>
              <p:nvPr/>
            </p:nvPicPr>
            <p:blipFill>
              <a:blip r:embed="rId45"/>
              <a:stretch>
                <a:fillRect/>
              </a:stretch>
            </p:blipFill>
            <p:spPr>
              <a:xfrm>
                <a:off x="7024534" y="4869972"/>
                <a:ext cx="885609" cy="38304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09" name="墨迹 308">
                <a:extLst>
                  <a:ext uri="{FF2B5EF4-FFF2-40B4-BE49-F238E27FC236}">
                    <a16:creationId xmlns:a16="http://schemas.microsoft.com/office/drawing/2014/main" id="{1F952644-9A74-68AF-C47B-8E94F1F00F0D}"/>
                  </a:ext>
                </a:extLst>
              </p14:cNvPr>
              <p14:cNvContentPartPr/>
              <p14:nvPr/>
            </p14:nvContentPartPr>
            <p14:xfrm>
              <a:off x="6694779" y="5372172"/>
              <a:ext cx="1362600" cy="848160"/>
            </p14:xfrm>
          </p:contentPart>
        </mc:Choice>
        <mc:Fallback xmlns="">
          <p:pic>
            <p:nvPicPr>
              <p:cNvPr id="309" name="墨迹 308">
                <a:extLst>
                  <a:ext uri="{FF2B5EF4-FFF2-40B4-BE49-F238E27FC236}">
                    <a16:creationId xmlns:a16="http://schemas.microsoft.com/office/drawing/2014/main" id="{1F952644-9A74-68AF-C47B-8E94F1F00F0D}"/>
                  </a:ext>
                </a:extLst>
              </p:cNvPr>
              <p:cNvPicPr/>
              <p:nvPr/>
            </p:nvPicPr>
            <p:blipFill>
              <a:blip r:embed="rId47"/>
              <a:stretch>
                <a:fillRect/>
              </a:stretch>
            </p:blipFill>
            <p:spPr>
              <a:xfrm>
                <a:off x="6683979" y="5361377"/>
                <a:ext cx="1383840" cy="869391"/>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10" name="墨迹 309">
                <a:extLst>
                  <a:ext uri="{FF2B5EF4-FFF2-40B4-BE49-F238E27FC236}">
                    <a16:creationId xmlns:a16="http://schemas.microsoft.com/office/drawing/2014/main" id="{26091DC5-5AAA-9B05-385B-25D940936353}"/>
                  </a:ext>
                </a:extLst>
              </p14:cNvPr>
              <p14:cNvContentPartPr/>
              <p14:nvPr/>
            </p14:nvContentPartPr>
            <p14:xfrm>
              <a:off x="8257539" y="6413652"/>
              <a:ext cx="260640" cy="53640"/>
            </p14:xfrm>
          </p:contentPart>
        </mc:Choice>
        <mc:Fallback xmlns="">
          <p:pic>
            <p:nvPicPr>
              <p:cNvPr id="310" name="墨迹 309">
                <a:extLst>
                  <a:ext uri="{FF2B5EF4-FFF2-40B4-BE49-F238E27FC236}">
                    <a16:creationId xmlns:a16="http://schemas.microsoft.com/office/drawing/2014/main" id="{26091DC5-5AAA-9B05-385B-25D940936353}"/>
                  </a:ext>
                </a:extLst>
              </p:cNvPr>
              <p:cNvPicPr/>
              <p:nvPr/>
            </p:nvPicPr>
            <p:blipFill>
              <a:blip r:embed="rId49"/>
              <a:stretch>
                <a:fillRect/>
              </a:stretch>
            </p:blipFill>
            <p:spPr>
              <a:xfrm>
                <a:off x="8246754" y="6402852"/>
                <a:ext cx="281851"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11" name="墨迹 310">
                <a:extLst>
                  <a:ext uri="{FF2B5EF4-FFF2-40B4-BE49-F238E27FC236}">
                    <a16:creationId xmlns:a16="http://schemas.microsoft.com/office/drawing/2014/main" id="{97208AC6-9BEA-6277-4B10-24AF02080B63}"/>
                  </a:ext>
                </a:extLst>
              </p14:cNvPr>
              <p14:cNvContentPartPr/>
              <p14:nvPr/>
            </p14:nvContentPartPr>
            <p14:xfrm>
              <a:off x="8564619" y="6280092"/>
              <a:ext cx="154080" cy="354240"/>
            </p14:xfrm>
          </p:contentPart>
        </mc:Choice>
        <mc:Fallback xmlns="">
          <p:pic>
            <p:nvPicPr>
              <p:cNvPr id="311" name="墨迹 310">
                <a:extLst>
                  <a:ext uri="{FF2B5EF4-FFF2-40B4-BE49-F238E27FC236}">
                    <a16:creationId xmlns:a16="http://schemas.microsoft.com/office/drawing/2014/main" id="{97208AC6-9BEA-6277-4B10-24AF02080B63}"/>
                  </a:ext>
                </a:extLst>
              </p:cNvPr>
              <p:cNvPicPr/>
              <p:nvPr/>
            </p:nvPicPr>
            <p:blipFill>
              <a:blip r:embed="rId51"/>
              <a:stretch>
                <a:fillRect/>
              </a:stretch>
            </p:blipFill>
            <p:spPr>
              <a:xfrm>
                <a:off x="8553794" y="6269292"/>
                <a:ext cx="175370" cy="37548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12" name="墨迹 311">
                <a:extLst>
                  <a:ext uri="{FF2B5EF4-FFF2-40B4-BE49-F238E27FC236}">
                    <a16:creationId xmlns:a16="http://schemas.microsoft.com/office/drawing/2014/main" id="{D52BDD26-8628-63D4-D057-3F21AA164386}"/>
                  </a:ext>
                </a:extLst>
              </p14:cNvPr>
              <p14:cNvContentPartPr/>
              <p14:nvPr/>
            </p14:nvContentPartPr>
            <p14:xfrm>
              <a:off x="8758299" y="6273612"/>
              <a:ext cx="140760" cy="387000"/>
            </p14:xfrm>
          </p:contentPart>
        </mc:Choice>
        <mc:Fallback xmlns="">
          <p:pic>
            <p:nvPicPr>
              <p:cNvPr id="312" name="墨迹 311">
                <a:extLst>
                  <a:ext uri="{FF2B5EF4-FFF2-40B4-BE49-F238E27FC236}">
                    <a16:creationId xmlns:a16="http://schemas.microsoft.com/office/drawing/2014/main" id="{D52BDD26-8628-63D4-D057-3F21AA164386}"/>
                  </a:ext>
                </a:extLst>
              </p:cNvPr>
              <p:cNvPicPr/>
              <p:nvPr/>
            </p:nvPicPr>
            <p:blipFill>
              <a:blip r:embed="rId53"/>
              <a:stretch>
                <a:fillRect/>
              </a:stretch>
            </p:blipFill>
            <p:spPr>
              <a:xfrm>
                <a:off x="8747471" y="6262812"/>
                <a:ext cx="162054" cy="40824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13" name="墨迹 312">
                <a:extLst>
                  <a:ext uri="{FF2B5EF4-FFF2-40B4-BE49-F238E27FC236}">
                    <a16:creationId xmlns:a16="http://schemas.microsoft.com/office/drawing/2014/main" id="{68C2C731-C5FD-A976-1E52-14DB1CF5B43C}"/>
                  </a:ext>
                </a:extLst>
              </p14:cNvPr>
              <p14:cNvContentPartPr/>
              <p14:nvPr/>
            </p14:nvContentPartPr>
            <p14:xfrm>
              <a:off x="8951979" y="6347772"/>
              <a:ext cx="160560" cy="266040"/>
            </p14:xfrm>
          </p:contentPart>
        </mc:Choice>
        <mc:Fallback xmlns="">
          <p:pic>
            <p:nvPicPr>
              <p:cNvPr id="313" name="墨迹 312">
                <a:extLst>
                  <a:ext uri="{FF2B5EF4-FFF2-40B4-BE49-F238E27FC236}">
                    <a16:creationId xmlns:a16="http://schemas.microsoft.com/office/drawing/2014/main" id="{68C2C731-C5FD-A976-1E52-14DB1CF5B43C}"/>
                  </a:ext>
                </a:extLst>
              </p:cNvPr>
              <p:cNvPicPr/>
              <p:nvPr/>
            </p:nvPicPr>
            <p:blipFill>
              <a:blip r:embed="rId55"/>
              <a:stretch>
                <a:fillRect/>
              </a:stretch>
            </p:blipFill>
            <p:spPr>
              <a:xfrm>
                <a:off x="8941203" y="6336957"/>
                <a:ext cx="181752" cy="287309"/>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14" name="墨迹 313">
                <a:extLst>
                  <a:ext uri="{FF2B5EF4-FFF2-40B4-BE49-F238E27FC236}">
                    <a16:creationId xmlns:a16="http://schemas.microsoft.com/office/drawing/2014/main" id="{0D2D2461-97BC-B62C-9309-4352897C7BF0}"/>
                  </a:ext>
                </a:extLst>
              </p14:cNvPr>
              <p14:cNvContentPartPr/>
              <p14:nvPr/>
            </p14:nvContentPartPr>
            <p14:xfrm>
              <a:off x="9232419" y="6467292"/>
              <a:ext cx="104400" cy="20520"/>
            </p14:xfrm>
          </p:contentPart>
        </mc:Choice>
        <mc:Fallback xmlns="">
          <p:pic>
            <p:nvPicPr>
              <p:cNvPr id="314" name="墨迹 313">
                <a:extLst>
                  <a:ext uri="{FF2B5EF4-FFF2-40B4-BE49-F238E27FC236}">
                    <a16:creationId xmlns:a16="http://schemas.microsoft.com/office/drawing/2014/main" id="{0D2D2461-97BC-B62C-9309-4352897C7BF0}"/>
                  </a:ext>
                </a:extLst>
              </p:cNvPr>
              <p:cNvPicPr/>
              <p:nvPr/>
            </p:nvPicPr>
            <p:blipFill>
              <a:blip r:embed="rId57"/>
              <a:stretch>
                <a:fillRect/>
              </a:stretch>
            </p:blipFill>
            <p:spPr>
              <a:xfrm>
                <a:off x="9221582" y="6456492"/>
                <a:ext cx="125713"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15" name="墨迹 314">
                <a:extLst>
                  <a:ext uri="{FF2B5EF4-FFF2-40B4-BE49-F238E27FC236}">
                    <a16:creationId xmlns:a16="http://schemas.microsoft.com/office/drawing/2014/main" id="{859A2719-32A4-D74A-4E0E-05B87138E51C}"/>
                  </a:ext>
                </a:extLst>
              </p14:cNvPr>
              <p14:cNvContentPartPr/>
              <p14:nvPr/>
            </p14:nvContentPartPr>
            <p14:xfrm>
              <a:off x="9466059" y="6340932"/>
              <a:ext cx="214200" cy="218520"/>
            </p14:xfrm>
          </p:contentPart>
        </mc:Choice>
        <mc:Fallback xmlns="">
          <p:pic>
            <p:nvPicPr>
              <p:cNvPr id="315" name="墨迹 314">
                <a:extLst>
                  <a:ext uri="{FF2B5EF4-FFF2-40B4-BE49-F238E27FC236}">
                    <a16:creationId xmlns:a16="http://schemas.microsoft.com/office/drawing/2014/main" id="{859A2719-32A4-D74A-4E0E-05B87138E51C}"/>
                  </a:ext>
                </a:extLst>
              </p:cNvPr>
              <p:cNvPicPr/>
              <p:nvPr/>
            </p:nvPicPr>
            <p:blipFill>
              <a:blip r:embed="rId59"/>
              <a:stretch>
                <a:fillRect/>
              </a:stretch>
            </p:blipFill>
            <p:spPr>
              <a:xfrm>
                <a:off x="9455241" y="6330132"/>
                <a:ext cx="235476" cy="23976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316" name="墨迹 315">
                <a:extLst>
                  <a:ext uri="{FF2B5EF4-FFF2-40B4-BE49-F238E27FC236}">
                    <a16:creationId xmlns:a16="http://schemas.microsoft.com/office/drawing/2014/main" id="{265783C3-1C73-A1A7-56F6-BCE3CED2D043}"/>
                  </a:ext>
                </a:extLst>
              </p14:cNvPr>
              <p14:cNvContentPartPr/>
              <p14:nvPr/>
            </p14:nvContentPartPr>
            <p14:xfrm>
              <a:off x="9566499" y="6333732"/>
              <a:ext cx="27000" cy="340920"/>
            </p14:xfrm>
          </p:contentPart>
        </mc:Choice>
        <mc:Fallback xmlns="">
          <p:pic>
            <p:nvPicPr>
              <p:cNvPr id="316" name="墨迹 315">
                <a:extLst>
                  <a:ext uri="{FF2B5EF4-FFF2-40B4-BE49-F238E27FC236}">
                    <a16:creationId xmlns:a16="http://schemas.microsoft.com/office/drawing/2014/main" id="{265783C3-1C73-A1A7-56F6-BCE3CED2D043}"/>
                  </a:ext>
                </a:extLst>
              </p:cNvPr>
              <p:cNvPicPr/>
              <p:nvPr/>
            </p:nvPicPr>
            <p:blipFill>
              <a:blip r:embed="rId61"/>
              <a:stretch>
                <a:fillRect/>
              </a:stretch>
            </p:blipFill>
            <p:spPr>
              <a:xfrm>
                <a:off x="9555699" y="6322932"/>
                <a:ext cx="48240" cy="36216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317" name="墨迹 316">
                <a:extLst>
                  <a:ext uri="{FF2B5EF4-FFF2-40B4-BE49-F238E27FC236}">
                    <a16:creationId xmlns:a16="http://schemas.microsoft.com/office/drawing/2014/main" id="{AC738035-2873-9F0E-783B-6486EF8A42EC}"/>
                  </a:ext>
                </a:extLst>
              </p14:cNvPr>
              <p14:cNvContentPartPr/>
              <p14:nvPr/>
            </p14:nvContentPartPr>
            <p14:xfrm>
              <a:off x="9753339" y="6353532"/>
              <a:ext cx="107280" cy="13680"/>
            </p14:xfrm>
          </p:contentPart>
        </mc:Choice>
        <mc:Fallback xmlns="">
          <p:pic>
            <p:nvPicPr>
              <p:cNvPr id="317" name="墨迹 316">
                <a:extLst>
                  <a:ext uri="{FF2B5EF4-FFF2-40B4-BE49-F238E27FC236}">
                    <a16:creationId xmlns:a16="http://schemas.microsoft.com/office/drawing/2014/main" id="{AC738035-2873-9F0E-783B-6486EF8A42EC}"/>
                  </a:ext>
                </a:extLst>
              </p:cNvPr>
              <p:cNvPicPr/>
              <p:nvPr/>
            </p:nvPicPr>
            <p:blipFill>
              <a:blip r:embed="rId63"/>
              <a:stretch>
                <a:fillRect/>
              </a:stretch>
            </p:blipFill>
            <p:spPr>
              <a:xfrm>
                <a:off x="9742539" y="6342732"/>
                <a:ext cx="12852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318" name="墨迹 317">
                <a:extLst>
                  <a:ext uri="{FF2B5EF4-FFF2-40B4-BE49-F238E27FC236}">
                    <a16:creationId xmlns:a16="http://schemas.microsoft.com/office/drawing/2014/main" id="{A7635107-0677-7B4E-92E6-8AA26DFA9774}"/>
                  </a:ext>
                </a:extLst>
              </p14:cNvPr>
              <p14:cNvContentPartPr/>
              <p14:nvPr/>
            </p14:nvContentPartPr>
            <p14:xfrm>
              <a:off x="9740019" y="6333732"/>
              <a:ext cx="107280" cy="300240"/>
            </p14:xfrm>
          </p:contentPart>
        </mc:Choice>
        <mc:Fallback xmlns="">
          <p:pic>
            <p:nvPicPr>
              <p:cNvPr id="318" name="墨迹 317">
                <a:extLst>
                  <a:ext uri="{FF2B5EF4-FFF2-40B4-BE49-F238E27FC236}">
                    <a16:creationId xmlns:a16="http://schemas.microsoft.com/office/drawing/2014/main" id="{A7635107-0677-7B4E-92E6-8AA26DFA9774}"/>
                  </a:ext>
                </a:extLst>
              </p:cNvPr>
              <p:cNvPicPr/>
              <p:nvPr/>
            </p:nvPicPr>
            <p:blipFill>
              <a:blip r:embed="rId65"/>
              <a:stretch>
                <a:fillRect/>
              </a:stretch>
            </p:blipFill>
            <p:spPr>
              <a:xfrm>
                <a:off x="9729219" y="6322932"/>
                <a:ext cx="128520" cy="32148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319" name="墨迹 318">
                <a:extLst>
                  <a:ext uri="{FF2B5EF4-FFF2-40B4-BE49-F238E27FC236}">
                    <a16:creationId xmlns:a16="http://schemas.microsoft.com/office/drawing/2014/main" id="{E0EDC33A-D466-D983-67BC-4207CE82BF0D}"/>
                  </a:ext>
                </a:extLst>
              </p14:cNvPr>
              <p14:cNvContentPartPr/>
              <p14:nvPr/>
            </p14:nvContentPartPr>
            <p14:xfrm>
              <a:off x="9933699" y="6380532"/>
              <a:ext cx="147240" cy="240840"/>
            </p14:xfrm>
          </p:contentPart>
        </mc:Choice>
        <mc:Fallback xmlns="">
          <p:pic>
            <p:nvPicPr>
              <p:cNvPr id="319" name="墨迹 318">
                <a:extLst>
                  <a:ext uri="{FF2B5EF4-FFF2-40B4-BE49-F238E27FC236}">
                    <a16:creationId xmlns:a16="http://schemas.microsoft.com/office/drawing/2014/main" id="{E0EDC33A-D466-D983-67BC-4207CE82BF0D}"/>
                  </a:ext>
                </a:extLst>
              </p:cNvPr>
              <p:cNvPicPr/>
              <p:nvPr/>
            </p:nvPicPr>
            <p:blipFill>
              <a:blip r:embed="rId67"/>
              <a:stretch>
                <a:fillRect/>
              </a:stretch>
            </p:blipFill>
            <p:spPr>
              <a:xfrm>
                <a:off x="9922899" y="6369732"/>
                <a:ext cx="168480" cy="26208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327" name="墨迹 326">
                <a:extLst>
                  <a:ext uri="{FF2B5EF4-FFF2-40B4-BE49-F238E27FC236}">
                    <a16:creationId xmlns:a16="http://schemas.microsoft.com/office/drawing/2014/main" id="{5E30716F-3D16-0694-D130-D9C69EC627E0}"/>
                  </a:ext>
                </a:extLst>
              </p14:cNvPr>
              <p14:cNvContentPartPr/>
              <p14:nvPr/>
            </p14:nvContentPartPr>
            <p14:xfrm>
              <a:off x="10200819" y="6384132"/>
              <a:ext cx="504000" cy="314280"/>
            </p14:xfrm>
          </p:contentPart>
        </mc:Choice>
        <mc:Fallback xmlns="">
          <p:pic>
            <p:nvPicPr>
              <p:cNvPr id="327" name="墨迹 326">
                <a:extLst>
                  <a:ext uri="{FF2B5EF4-FFF2-40B4-BE49-F238E27FC236}">
                    <a16:creationId xmlns:a16="http://schemas.microsoft.com/office/drawing/2014/main" id="{5E30716F-3D16-0694-D130-D9C69EC627E0}"/>
                  </a:ext>
                </a:extLst>
              </p:cNvPr>
              <p:cNvPicPr/>
              <p:nvPr/>
            </p:nvPicPr>
            <p:blipFill>
              <a:blip r:embed="rId69"/>
              <a:stretch>
                <a:fillRect/>
              </a:stretch>
            </p:blipFill>
            <p:spPr>
              <a:xfrm>
                <a:off x="10190027" y="6373320"/>
                <a:ext cx="525225" cy="335544"/>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328" name="墨迹 327">
                <a:extLst>
                  <a:ext uri="{FF2B5EF4-FFF2-40B4-BE49-F238E27FC236}">
                    <a16:creationId xmlns:a16="http://schemas.microsoft.com/office/drawing/2014/main" id="{ADE2AF85-C1A2-C2DA-C8AF-7D92874459F4}"/>
                  </a:ext>
                </a:extLst>
              </p14:cNvPr>
              <p14:cNvContentPartPr/>
              <p14:nvPr/>
            </p14:nvContentPartPr>
            <p14:xfrm>
              <a:off x="10961859" y="4153572"/>
              <a:ext cx="367560" cy="315000"/>
            </p14:xfrm>
          </p:contentPart>
        </mc:Choice>
        <mc:Fallback xmlns="">
          <p:pic>
            <p:nvPicPr>
              <p:cNvPr id="328" name="墨迹 327">
                <a:extLst>
                  <a:ext uri="{FF2B5EF4-FFF2-40B4-BE49-F238E27FC236}">
                    <a16:creationId xmlns:a16="http://schemas.microsoft.com/office/drawing/2014/main" id="{ADE2AF85-C1A2-C2DA-C8AF-7D92874459F4}"/>
                  </a:ext>
                </a:extLst>
              </p:cNvPr>
              <p:cNvPicPr/>
              <p:nvPr/>
            </p:nvPicPr>
            <p:blipFill>
              <a:blip r:embed="rId71"/>
              <a:stretch>
                <a:fillRect/>
              </a:stretch>
            </p:blipFill>
            <p:spPr>
              <a:xfrm>
                <a:off x="10951059" y="4142772"/>
                <a:ext cx="388800" cy="3362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331" name="墨迹 330">
                <a:extLst>
                  <a:ext uri="{FF2B5EF4-FFF2-40B4-BE49-F238E27FC236}">
                    <a16:creationId xmlns:a16="http://schemas.microsoft.com/office/drawing/2014/main" id="{DFDD1007-E72D-D378-F341-6FCC8C846443}"/>
                  </a:ext>
                </a:extLst>
              </p14:cNvPr>
              <p14:cNvContentPartPr/>
              <p14:nvPr/>
            </p14:nvContentPartPr>
            <p14:xfrm>
              <a:off x="3868995" y="3808382"/>
              <a:ext cx="732960" cy="1492560"/>
            </p14:xfrm>
          </p:contentPart>
        </mc:Choice>
        <mc:Fallback xmlns="">
          <p:pic>
            <p:nvPicPr>
              <p:cNvPr id="331" name="墨迹 330">
                <a:extLst>
                  <a:ext uri="{FF2B5EF4-FFF2-40B4-BE49-F238E27FC236}">
                    <a16:creationId xmlns:a16="http://schemas.microsoft.com/office/drawing/2014/main" id="{DFDD1007-E72D-D378-F341-6FCC8C846443}"/>
                  </a:ext>
                </a:extLst>
              </p:cNvPr>
              <p:cNvPicPr/>
              <p:nvPr/>
            </p:nvPicPr>
            <p:blipFill>
              <a:blip r:embed="rId73"/>
              <a:stretch>
                <a:fillRect/>
              </a:stretch>
            </p:blipFill>
            <p:spPr>
              <a:xfrm>
                <a:off x="3858195" y="3797582"/>
                <a:ext cx="754200" cy="151380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336" name="墨迹 335">
                <a:extLst>
                  <a:ext uri="{FF2B5EF4-FFF2-40B4-BE49-F238E27FC236}">
                    <a16:creationId xmlns:a16="http://schemas.microsoft.com/office/drawing/2014/main" id="{B3C447BD-4112-A3B0-8411-394D2CC9E27F}"/>
                  </a:ext>
                </a:extLst>
              </p14:cNvPr>
              <p14:cNvContentPartPr/>
              <p14:nvPr/>
            </p14:nvContentPartPr>
            <p14:xfrm>
              <a:off x="4541835" y="5273942"/>
              <a:ext cx="399960" cy="742680"/>
            </p14:xfrm>
          </p:contentPart>
        </mc:Choice>
        <mc:Fallback xmlns="">
          <p:pic>
            <p:nvPicPr>
              <p:cNvPr id="336" name="墨迹 335">
                <a:extLst>
                  <a:ext uri="{FF2B5EF4-FFF2-40B4-BE49-F238E27FC236}">
                    <a16:creationId xmlns:a16="http://schemas.microsoft.com/office/drawing/2014/main" id="{B3C447BD-4112-A3B0-8411-394D2CC9E27F}"/>
                  </a:ext>
                </a:extLst>
              </p:cNvPr>
              <p:cNvPicPr/>
              <p:nvPr/>
            </p:nvPicPr>
            <p:blipFill>
              <a:blip r:embed="rId75"/>
              <a:stretch>
                <a:fillRect/>
              </a:stretch>
            </p:blipFill>
            <p:spPr>
              <a:xfrm>
                <a:off x="4531035" y="5263142"/>
                <a:ext cx="421200" cy="76392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337" name="墨迹 336">
                <a:extLst>
                  <a:ext uri="{FF2B5EF4-FFF2-40B4-BE49-F238E27FC236}">
                    <a16:creationId xmlns:a16="http://schemas.microsoft.com/office/drawing/2014/main" id="{0611ABBA-CD3F-7D47-A332-51AC834AEC31}"/>
                  </a:ext>
                </a:extLst>
              </p14:cNvPr>
              <p14:cNvContentPartPr/>
              <p14:nvPr/>
            </p14:nvContentPartPr>
            <p14:xfrm>
              <a:off x="3868995" y="3881822"/>
              <a:ext cx="753120" cy="1199160"/>
            </p14:xfrm>
          </p:contentPart>
        </mc:Choice>
        <mc:Fallback xmlns="">
          <p:pic>
            <p:nvPicPr>
              <p:cNvPr id="337" name="墨迹 336">
                <a:extLst>
                  <a:ext uri="{FF2B5EF4-FFF2-40B4-BE49-F238E27FC236}">
                    <a16:creationId xmlns:a16="http://schemas.microsoft.com/office/drawing/2014/main" id="{0611ABBA-CD3F-7D47-A332-51AC834AEC31}"/>
                  </a:ext>
                </a:extLst>
              </p:cNvPr>
              <p:cNvPicPr/>
              <p:nvPr/>
            </p:nvPicPr>
            <p:blipFill>
              <a:blip r:embed="rId77"/>
              <a:stretch>
                <a:fillRect/>
              </a:stretch>
            </p:blipFill>
            <p:spPr>
              <a:xfrm>
                <a:off x="3858195" y="3871025"/>
                <a:ext cx="774360" cy="1220394"/>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341" name="墨迹 340">
                <a:extLst>
                  <a:ext uri="{FF2B5EF4-FFF2-40B4-BE49-F238E27FC236}">
                    <a16:creationId xmlns:a16="http://schemas.microsoft.com/office/drawing/2014/main" id="{CD8ECCD5-7117-21D9-AD80-36A34E3CC037}"/>
                  </a:ext>
                </a:extLst>
              </p14:cNvPr>
              <p14:cNvContentPartPr/>
              <p14:nvPr/>
            </p14:nvContentPartPr>
            <p14:xfrm>
              <a:off x="3403515" y="3801902"/>
              <a:ext cx="599040" cy="500040"/>
            </p14:xfrm>
          </p:contentPart>
        </mc:Choice>
        <mc:Fallback xmlns="">
          <p:pic>
            <p:nvPicPr>
              <p:cNvPr id="341" name="墨迹 340">
                <a:extLst>
                  <a:ext uri="{FF2B5EF4-FFF2-40B4-BE49-F238E27FC236}">
                    <a16:creationId xmlns:a16="http://schemas.microsoft.com/office/drawing/2014/main" id="{CD8ECCD5-7117-21D9-AD80-36A34E3CC037}"/>
                  </a:ext>
                </a:extLst>
              </p:cNvPr>
              <p:cNvPicPr/>
              <p:nvPr/>
            </p:nvPicPr>
            <p:blipFill>
              <a:blip r:embed="rId79"/>
              <a:stretch>
                <a:fillRect/>
              </a:stretch>
            </p:blipFill>
            <p:spPr>
              <a:xfrm>
                <a:off x="3392715" y="3791102"/>
                <a:ext cx="620280" cy="52128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345" name="墨迹 344">
                <a:extLst>
                  <a:ext uri="{FF2B5EF4-FFF2-40B4-BE49-F238E27FC236}">
                    <a16:creationId xmlns:a16="http://schemas.microsoft.com/office/drawing/2014/main" id="{E2FDBA2B-7040-6A52-63DE-07C1CE0F1AC3}"/>
                  </a:ext>
                </a:extLst>
              </p14:cNvPr>
              <p14:cNvContentPartPr/>
              <p14:nvPr/>
            </p14:nvContentPartPr>
            <p14:xfrm>
              <a:off x="3988875" y="2263262"/>
              <a:ext cx="1405440" cy="2032200"/>
            </p14:xfrm>
          </p:contentPart>
        </mc:Choice>
        <mc:Fallback xmlns="">
          <p:pic>
            <p:nvPicPr>
              <p:cNvPr id="345" name="墨迹 344">
                <a:extLst>
                  <a:ext uri="{FF2B5EF4-FFF2-40B4-BE49-F238E27FC236}">
                    <a16:creationId xmlns:a16="http://schemas.microsoft.com/office/drawing/2014/main" id="{E2FDBA2B-7040-6A52-63DE-07C1CE0F1AC3}"/>
                  </a:ext>
                </a:extLst>
              </p:cNvPr>
              <p:cNvPicPr/>
              <p:nvPr/>
            </p:nvPicPr>
            <p:blipFill>
              <a:blip r:embed="rId81"/>
              <a:stretch>
                <a:fillRect/>
              </a:stretch>
            </p:blipFill>
            <p:spPr>
              <a:xfrm>
                <a:off x="3978072" y="2252462"/>
                <a:ext cx="1426685" cy="205344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356" name="墨迹 355">
                <a:extLst>
                  <a:ext uri="{FF2B5EF4-FFF2-40B4-BE49-F238E27FC236}">
                    <a16:creationId xmlns:a16="http://schemas.microsoft.com/office/drawing/2014/main" id="{C9E05F4B-47C5-F252-3CA1-50BDD4735ADB}"/>
                  </a:ext>
                </a:extLst>
              </p14:cNvPr>
              <p14:cNvContentPartPr/>
              <p14:nvPr/>
            </p14:nvContentPartPr>
            <p14:xfrm>
              <a:off x="5087955" y="1463702"/>
              <a:ext cx="699840" cy="566640"/>
            </p14:xfrm>
          </p:contentPart>
        </mc:Choice>
        <mc:Fallback xmlns="">
          <p:pic>
            <p:nvPicPr>
              <p:cNvPr id="356" name="墨迹 355">
                <a:extLst>
                  <a:ext uri="{FF2B5EF4-FFF2-40B4-BE49-F238E27FC236}">
                    <a16:creationId xmlns:a16="http://schemas.microsoft.com/office/drawing/2014/main" id="{C9E05F4B-47C5-F252-3CA1-50BDD4735ADB}"/>
                  </a:ext>
                </a:extLst>
              </p:cNvPr>
              <p:cNvPicPr/>
              <p:nvPr/>
            </p:nvPicPr>
            <p:blipFill>
              <a:blip r:embed="rId83"/>
              <a:stretch>
                <a:fillRect/>
              </a:stretch>
            </p:blipFill>
            <p:spPr>
              <a:xfrm>
                <a:off x="5077155" y="1452895"/>
                <a:ext cx="721080" cy="587894"/>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365" name="墨迹 364">
                <a:extLst>
                  <a:ext uri="{FF2B5EF4-FFF2-40B4-BE49-F238E27FC236}">
                    <a16:creationId xmlns:a16="http://schemas.microsoft.com/office/drawing/2014/main" id="{D45E9BCF-C2CC-0915-3127-08FBBD419FC3}"/>
                  </a:ext>
                </a:extLst>
              </p14:cNvPr>
              <p14:cNvContentPartPr/>
              <p14:nvPr/>
            </p14:nvContentPartPr>
            <p14:xfrm>
              <a:off x="4760226" y="3478378"/>
              <a:ext cx="533880" cy="839880"/>
            </p14:xfrm>
          </p:contentPart>
        </mc:Choice>
        <mc:Fallback xmlns="">
          <p:pic>
            <p:nvPicPr>
              <p:cNvPr id="365" name="墨迹 364">
                <a:extLst>
                  <a:ext uri="{FF2B5EF4-FFF2-40B4-BE49-F238E27FC236}">
                    <a16:creationId xmlns:a16="http://schemas.microsoft.com/office/drawing/2014/main" id="{D45E9BCF-C2CC-0915-3127-08FBBD419FC3}"/>
                  </a:ext>
                </a:extLst>
              </p:cNvPr>
              <p:cNvPicPr/>
              <p:nvPr/>
            </p:nvPicPr>
            <p:blipFill>
              <a:blip r:embed="rId85"/>
              <a:stretch>
                <a:fillRect/>
              </a:stretch>
            </p:blipFill>
            <p:spPr>
              <a:xfrm>
                <a:off x="4749433" y="3467583"/>
                <a:ext cx="555106" cy="861111"/>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378" name="墨迹 377">
                <a:extLst>
                  <a:ext uri="{FF2B5EF4-FFF2-40B4-BE49-F238E27FC236}">
                    <a16:creationId xmlns:a16="http://schemas.microsoft.com/office/drawing/2014/main" id="{43A0D737-2464-86B3-90EB-D9E9D0A425B9}"/>
                  </a:ext>
                </a:extLst>
              </p14:cNvPr>
              <p14:cNvContentPartPr/>
              <p14:nvPr/>
            </p14:nvContentPartPr>
            <p14:xfrm>
              <a:off x="4842666" y="4248778"/>
              <a:ext cx="880920" cy="936000"/>
            </p14:xfrm>
          </p:contentPart>
        </mc:Choice>
        <mc:Fallback xmlns="">
          <p:pic>
            <p:nvPicPr>
              <p:cNvPr id="378" name="墨迹 377">
                <a:extLst>
                  <a:ext uri="{FF2B5EF4-FFF2-40B4-BE49-F238E27FC236}">
                    <a16:creationId xmlns:a16="http://schemas.microsoft.com/office/drawing/2014/main" id="{43A0D737-2464-86B3-90EB-D9E9D0A425B9}"/>
                  </a:ext>
                </a:extLst>
              </p:cNvPr>
              <p:cNvPicPr/>
              <p:nvPr/>
            </p:nvPicPr>
            <p:blipFill>
              <a:blip r:embed="rId87"/>
              <a:stretch>
                <a:fillRect/>
              </a:stretch>
            </p:blipFill>
            <p:spPr>
              <a:xfrm>
                <a:off x="4831862" y="4237974"/>
                <a:ext cx="902169" cy="957248"/>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386" name="墨迹 385">
                <a:extLst>
                  <a:ext uri="{FF2B5EF4-FFF2-40B4-BE49-F238E27FC236}">
                    <a16:creationId xmlns:a16="http://schemas.microsoft.com/office/drawing/2014/main" id="{EBFEA9B7-19AF-B5CC-A34C-2619B0E48867}"/>
                  </a:ext>
                </a:extLst>
              </p14:cNvPr>
              <p14:cNvContentPartPr/>
              <p14:nvPr/>
            </p14:nvContentPartPr>
            <p14:xfrm>
              <a:off x="5635026" y="4507618"/>
              <a:ext cx="498600" cy="501120"/>
            </p14:xfrm>
          </p:contentPart>
        </mc:Choice>
        <mc:Fallback xmlns="">
          <p:pic>
            <p:nvPicPr>
              <p:cNvPr id="386" name="墨迹 385">
                <a:extLst>
                  <a:ext uri="{FF2B5EF4-FFF2-40B4-BE49-F238E27FC236}">
                    <a16:creationId xmlns:a16="http://schemas.microsoft.com/office/drawing/2014/main" id="{EBFEA9B7-19AF-B5CC-A34C-2619B0E48867}"/>
                  </a:ext>
                </a:extLst>
              </p:cNvPr>
              <p:cNvPicPr/>
              <p:nvPr/>
            </p:nvPicPr>
            <p:blipFill>
              <a:blip r:embed="rId89"/>
              <a:stretch>
                <a:fillRect/>
              </a:stretch>
            </p:blipFill>
            <p:spPr>
              <a:xfrm>
                <a:off x="5624226" y="4496818"/>
                <a:ext cx="519840" cy="52236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399" name="墨迹 398">
                <a:extLst>
                  <a:ext uri="{FF2B5EF4-FFF2-40B4-BE49-F238E27FC236}">
                    <a16:creationId xmlns:a16="http://schemas.microsoft.com/office/drawing/2014/main" id="{CA1DD04B-C8F4-80FB-4183-FB5168B6B7A8}"/>
                  </a:ext>
                </a:extLst>
              </p14:cNvPr>
              <p14:cNvContentPartPr/>
              <p14:nvPr/>
            </p14:nvContentPartPr>
            <p14:xfrm>
              <a:off x="4915709" y="5096018"/>
              <a:ext cx="1107720" cy="441360"/>
            </p14:xfrm>
          </p:contentPart>
        </mc:Choice>
        <mc:Fallback xmlns="">
          <p:pic>
            <p:nvPicPr>
              <p:cNvPr id="399" name="墨迹 398">
                <a:extLst>
                  <a:ext uri="{FF2B5EF4-FFF2-40B4-BE49-F238E27FC236}">
                    <a16:creationId xmlns:a16="http://schemas.microsoft.com/office/drawing/2014/main" id="{CA1DD04B-C8F4-80FB-4183-FB5168B6B7A8}"/>
                  </a:ext>
                </a:extLst>
              </p:cNvPr>
              <p:cNvPicPr/>
              <p:nvPr/>
            </p:nvPicPr>
            <p:blipFill>
              <a:blip r:embed="rId91"/>
              <a:stretch>
                <a:fillRect/>
              </a:stretch>
            </p:blipFill>
            <p:spPr>
              <a:xfrm>
                <a:off x="4904909" y="5085227"/>
                <a:ext cx="1128960" cy="462583"/>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2">
            <p14:nvContentPartPr>
              <p14:cNvPr id="402" name="墨迹 401">
                <a:extLst>
                  <a:ext uri="{FF2B5EF4-FFF2-40B4-BE49-F238E27FC236}">
                    <a16:creationId xmlns:a16="http://schemas.microsoft.com/office/drawing/2014/main" id="{E1749158-F5C8-69FA-AD36-75CB0F1699FA}"/>
                  </a:ext>
                </a:extLst>
              </p14:cNvPr>
              <p14:cNvContentPartPr/>
              <p14:nvPr/>
            </p14:nvContentPartPr>
            <p14:xfrm>
              <a:off x="1028623" y="2288033"/>
              <a:ext cx="3017520" cy="2061360"/>
            </p14:xfrm>
          </p:contentPart>
        </mc:Choice>
        <mc:Fallback xmlns="">
          <p:pic>
            <p:nvPicPr>
              <p:cNvPr id="402" name="墨迹 401">
                <a:extLst>
                  <a:ext uri="{FF2B5EF4-FFF2-40B4-BE49-F238E27FC236}">
                    <a16:creationId xmlns:a16="http://schemas.microsoft.com/office/drawing/2014/main" id="{E1749158-F5C8-69FA-AD36-75CB0F1699FA}"/>
                  </a:ext>
                </a:extLst>
              </p:cNvPr>
              <p:cNvPicPr/>
              <p:nvPr/>
            </p:nvPicPr>
            <p:blipFill>
              <a:blip r:embed="rId93"/>
              <a:stretch>
                <a:fillRect/>
              </a:stretch>
            </p:blipFill>
            <p:spPr>
              <a:xfrm>
                <a:off x="1017822" y="2277231"/>
                <a:ext cx="3038763" cy="2082604"/>
              </a:xfrm>
              <a:prstGeom prst="rect">
                <a:avLst/>
              </a:prstGeom>
            </p:spPr>
          </p:pic>
        </mc:Fallback>
      </mc:AlternateContent>
    </p:spTree>
    <p:extLst>
      <p:ext uri="{BB962C8B-B14F-4D97-AF65-F5344CB8AC3E}">
        <p14:creationId xmlns:p14="http://schemas.microsoft.com/office/powerpoint/2010/main" val="38976705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87A74A-2232-B4DE-3BA0-CDC4385EDE12}"/>
              </a:ext>
            </a:extLst>
          </p:cNvPr>
          <p:cNvSpPr>
            <a:spLocks noGrp="1"/>
          </p:cNvSpPr>
          <p:nvPr>
            <p:ph type="title"/>
          </p:nvPr>
        </p:nvSpPr>
        <p:spPr>
          <a:xfrm>
            <a:off x="309563" y="305948"/>
            <a:ext cx="8905875" cy="1325563"/>
          </a:xfrm>
        </p:spPr>
        <p:txBody>
          <a:bodyPr>
            <a:normAutofit/>
          </a:bodyPr>
          <a:lstStyle/>
          <a:p>
            <a:r>
              <a:rPr kumimoji="1" lang="en-US" altLang="zh-CN" sz="2800">
                <a:solidFill>
                  <a:schemeClr val="bg1"/>
                </a:solidFill>
              </a:rPr>
              <a:t>The reflection and absorption to light of objects</a:t>
            </a:r>
            <a:endParaRPr kumimoji="1" lang="zh-CN" altLang="en-US" sz="2800">
              <a:solidFill>
                <a:schemeClr val="bg1"/>
              </a:solidFill>
            </a:endParaRPr>
          </a:p>
        </p:txBody>
      </p:sp>
      <p:sp>
        <p:nvSpPr>
          <p:cNvPr id="3" name="内容占位符 2">
            <a:extLst>
              <a:ext uri="{FF2B5EF4-FFF2-40B4-BE49-F238E27FC236}">
                <a16:creationId xmlns:a16="http://schemas.microsoft.com/office/drawing/2014/main" id="{4F9E5278-A2D3-E049-AAC3-7BC032BB1247}"/>
              </a:ext>
            </a:extLst>
          </p:cNvPr>
          <p:cNvSpPr>
            <a:spLocks noGrp="1"/>
          </p:cNvSpPr>
          <p:nvPr>
            <p:ph idx="1"/>
          </p:nvPr>
        </p:nvSpPr>
        <p:spPr>
          <a:xfrm>
            <a:off x="470281" y="1731404"/>
            <a:ext cx="3319463" cy="4352132"/>
          </a:xfrm>
        </p:spPr>
        <p:txBody>
          <a:bodyPr>
            <a:normAutofit/>
          </a:bodyPr>
          <a:lstStyle/>
          <a:p>
            <a:r>
              <a:rPr lang="en-US" altLang="zh-CN" sz="2000">
                <a:solidFill>
                  <a:schemeClr val="bg1"/>
                </a:solidFill>
              </a:rPr>
              <a:t>When light hits an object, the object can:</a:t>
            </a:r>
          </a:p>
          <a:p>
            <a:pPr>
              <a:buFont typeface="+mj-lt"/>
              <a:buAutoNum type="arabicPeriod"/>
            </a:pPr>
            <a:r>
              <a:rPr lang="en-US" altLang="zh-CN" sz="2000" b="1">
                <a:solidFill>
                  <a:schemeClr val="bg1"/>
                </a:solidFill>
              </a:rPr>
              <a:t>Reflect</a:t>
            </a:r>
            <a:r>
              <a:rPr lang="en-US" altLang="zh-CN" sz="2000">
                <a:solidFill>
                  <a:schemeClr val="bg1"/>
                </a:solidFill>
              </a:rPr>
              <a:t> certain wavelengths.</a:t>
            </a:r>
          </a:p>
          <a:p>
            <a:pPr>
              <a:buFont typeface="+mj-lt"/>
              <a:buAutoNum type="arabicPeriod"/>
            </a:pPr>
            <a:endParaRPr lang="en-US" altLang="zh-CN" sz="2000">
              <a:solidFill>
                <a:schemeClr val="bg1"/>
              </a:solidFill>
            </a:endParaRPr>
          </a:p>
          <a:p>
            <a:pPr>
              <a:buFont typeface="+mj-lt"/>
              <a:buAutoNum type="arabicPeriod"/>
            </a:pPr>
            <a:endParaRPr lang="en-US" altLang="zh-CN" sz="2000">
              <a:solidFill>
                <a:schemeClr val="bg1"/>
              </a:solidFill>
            </a:endParaRPr>
          </a:p>
          <a:p>
            <a:pPr>
              <a:buFont typeface="+mj-lt"/>
              <a:buAutoNum type="arabicPeriod"/>
            </a:pPr>
            <a:r>
              <a:rPr lang="en-US" altLang="zh-CN" sz="2000" b="1">
                <a:solidFill>
                  <a:schemeClr val="bg1"/>
                </a:solidFill>
              </a:rPr>
              <a:t>Absorb</a:t>
            </a:r>
            <a:r>
              <a:rPr lang="en-US" altLang="zh-CN" sz="2000">
                <a:solidFill>
                  <a:schemeClr val="bg1"/>
                </a:solidFill>
              </a:rPr>
              <a:t> certain wavelengths.</a:t>
            </a:r>
          </a:p>
          <a:p>
            <a:pPr>
              <a:buFont typeface="+mj-lt"/>
              <a:buAutoNum type="arabicPeriod"/>
            </a:pPr>
            <a:endParaRPr lang="en-US" altLang="zh-CN" sz="2000">
              <a:solidFill>
                <a:schemeClr val="bg1"/>
              </a:solidFill>
            </a:endParaRPr>
          </a:p>
          <a:p>
            <a:pPr>
              <a:buFont typeface="+mj-lt"/>
              <a:buAutoNum type="arabicPeriod"/>
            </a:pPr>
            <a:endParaRPr lang="en-US" altLang="zh-CN" sz="2000">
              <a:solidFill>
                <a:schemeClr val="bg1"/>
              </a:solidFill>
            </a:endParaRPr>
          </a:p>
          <a:p>
            <a:pPr>
              <a:buFont typeface="+mj-lt"/>
              <a:buAutoNum type="arabicPeriod"/>
            </a:pPr>
            <a:r>
              <a:rPr lang="en-US" altLang="zh-CN" sz="2000" b="1">
                <a:solidFill>
                  <a:schemeClr val="bg1"/>
                </a:solidFill>
              </a:rPr>
              <a:t>Transmit</a:t>
            </a:r>
            <a:r>
              <a:rPr lang="en-US" altLang="zh-CN" sz="2000">
                <a:solidFill>
                  <a:schemeClr val="bg1"/>
                </a:solidFill>
              </a:rPr>
              <a:t> light (if it is transparent).</a:t>
            </a:r>
          </a:p>
          <a:p>
            <a:endParaRPr kumimoji="1" lang="zh-CN" altLang="en-US">
              <a:solidFill>
                <a:schemeClr val="bg1"/>
              </a:solidFill>
            </a:endParaRPr>
          </a:p>
        </p:txBody>
      </p:sp>
      <mc:AlternateContent xmlns:mc="http://schemas.openxmlformats.org/markup-compatibility/2006" xmlns:p14="http://schemas.microsoft.com/office/powerpoint/2010/main">
        <mc:Choice Requires="p14">
          <p:contentPart p14:bwMode="auto" r:id="rId2">
            <p14:nvContentPartPr>
              <p14:cNvPr id="4" name="墨迹 3">
                <a:extLst>
                  <a:ext uri="{FF2B5EF4-FFF2-40B4-BE49-F238E27FC236}">
                    <a16:creationId xmlns:a16="http://schemas.microsoft.com/office/drawing/2014/main" id="{A999769E-0CA6-7029-9F4A-0F09A1E6B870}"/>
                  </a:ext>
                </a:extLst>
              </p14:cNvPr>
              <p14:cNvContentPartPr/>
              <p14:nvPr/>
            </p14:nvContentPartPr>
            <p14:xfrm>
              <a:off x="2003760" y="3399706"/>
              <a:ext cx="330840" cy="371520"/>
            </p14:xfrm>
          </p:contentPart>
        </mc:Choice>
        <mc:Fallback xmlns="">
          <p:pic>
            <p:nvPicPr>
              <p:cNvPr id="4" name="墨迹 3">
                <a:extLst>
                  <a:ext uri="{FF2B5EF4-FFF2-40B4-BE49-F238E27FC236}">
                    <a16:creationId xmlns:a16="http://schemas.microsoft.com/office/drawing/2014/main" id="{A999769E-0CA6-7029-9F4A-0F09A1E6B870}"/>
                  </a:ext>
                </a:extLst>
              </p:cNvPr>
              <p:cNvPicPr/>
              <p:nvPr/>
            </p:nvPicPr>
            <p:blipFill>
              <a:blip r:embed="rId3"/>
              <a:stretch>
                <a:fillRect/>
              </a:stretch>
            </p:blipFill>
            <p:spPr>
              <a:xfrm>
                <a:off x="1992960" y="3388906"/>
                <a:ext cx="352080" cy="3927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 name="墨迹 4">
                <a:extLst>
                  <a:ext uri="{FF2B5EF4-FFF2-40B4-BE49-F238E27FC236}">
                    <a16:creationId xmlns:a16="http://schemas.microsoft.com/office/drawing/2014/main" id="{E4502924-A26F-78DE-216B-E2F65E907A2A}"/>
                  </a:ext>
                </a:extLst>
              </p14:cNvPr>
              <p14:cNvContentPartPr/>
              <p14:nvPr/>
            </p14:nvContentPartPr>
            <p14:xfrm>
              <a:off x="2263381" y="4702549"/>
              <a:ext cx="371520" cy="422280"/>
            </p14:xfrm>
          </p:contentPart>
        </mc:Choice>
        <mc:Fallback xmlns="">
          <p:pic>
            <p:nvPicPr>
              <p:cNvPr id="5" name="墨迹 4">
                <a:extLst>
                  <a:ext uri="{FF2B5EF4-FFF2-40B4-BE49-F238E27FC236}">
                    <a16:creationId xmlns:a16="http://schemas.microsoft.com/office/drawing/2014/main" id="{E4502924-A26F-78DE-216B-E2F65E907A2A}"/>
                  </a:ext>
                </a:extLst>
              </p:cNvPr>
              <p:cNvPicPr/>
              <p:nvPr/>
            </p:nvPicPr>
            <p:blipFill>
              <a:blip r:embed="rId5"/>
              <a:stretch>
                <a:fillRect/>
              </a:stretch>
            </p:blipFill>
            <p:spPr>
              <a:xfrm>
                <a:off x="2252581" y="4691758"/>
                <a:ext cx="392760" cy="443502"/>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墨迹 5">
                <a:extLst>
                  <a:ext uri="{FF2B5EF4-FFF2-40B4-BE49-F238E27FC236}">
                    <a16:creationId xmlns:a16="http://schemas.microsoft.com/office/drawing/2014/main" id="{0EDDAAC8-3DB9-9066-5DE2-7B475E28972C}"/>
                  </a:ext>
                </a:extLst>
              </p14:cNvPr>
              <p14:cNvContentPartPr/>
              <p14:nvPr/>
            </p14:nvContentPartPr>
            <p14:xfrm>
              <a:off x="2261520" y="6029113"/>
              <a:ext cx="422280" cy="450720"/>
            </p14:xfrm>
          </p:contentPart>
        </mc:Choice>
        <mc:Fallback xmlns="">
          <p:pic>
            <p:nvPicPr>
              <p:cNvPr id="6" name="墨迹 5">
                <a:extLst>
                  <a:ext uri="{FF2B5EF4-FFF2-40B4-BE49-F238E27FC236}">
                    <a16:creationId xmlns:a16="http://schemas.microsoft.com/office/drawing/2014/main" id="{0EDDAAC8-3DB9-9066-5DE2-7B475E28972C}"/>
                  </a:ext>
                </a:extLst>
              </p:cNvPr>
              <p:cNvPicPr/>
              <p:nvPr/>
            </p:nvPicPr>
            <p:blipFill>
              <a:blip r:embed="rId7"/>
              <a:stretch>
                <a:fillRect/>
              </a:stretch>
            </p:blipFill>
            <p:spPr>
              <a:xfrm>
                <a:off x="2250720" y="6018313"/>
                <a:ext cx="443520" cy="4719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
            <p14:nvContentPartPr>
              <p14:cNvPr id="7" name="墨迹 6">
                <a:extLst>
                  <a:ext uri="{FF2B5EF4-FFF2-40B4-BE49-F238E27FC236}">
                    <a16:creationId xmlns:a16="http://schemas.microsoft.com/office/drawing/2014/main" id="{9E4001D8-E83A-31A8-FA1B-613149C3C532}"/>
                  </a:ext>
                </a:extLst>
              </p14:cNvPr>
              <p14:cNvContentPartPr/>
              <p14:nvPr/>
            </p14:nvContentPartPr>
            <p14:xfrm>
              <a:off x="829800" y="3272820"/>
              <a:ext cx="1258200" cy="394560"/>
            </p14:xfrm>
          </p:contentPart>
        </mc:Choice>
        <mc:Fallback xmlns="">
          <p:pic>
            <p:nvPicPr>
              <p:cNvPr id="7" name="墨迹 6">
                <a:extLst>
                  <a:ext uri="{FF2B5EF4-FFF2-40B4-BE49-F238E27FC236}">
                    <a16:creationId xmlns:a16="http://schemas.microsoft.com/office/drawing/2014/main" id="{9E4001D8-E83A-31A8-FA1B-613149C3C532}"/>
                  </a:ext>
                </a:extLst>
              </p:cNvPr>
              <p:cNvPicPr/>
              <p:nvPr/>
            </p:nvPicPr>
            <p:blipFill>
              <a:blip r:embed="rId9"/>
              <a:stretch>
                <a:fillRect/>
              </a:stretch>
            </p:blipFill>
            <p:spPr>
              <a:xfrm>
                <a:off x="819000" y="3262020"/>
                <a:ext cx="1279440" cy="4158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墨迹 9">
                <a:extLst>
                  <a:ext uri="{FF2B5EF4-FFF2-40B4-BE49-F238E27FC236}">
                    <a16:creationId xmlns:a16="http://schemas.microsoft.com/office/drawing/2014/main" id="{A21BE899-5892-F214-A5E2-438617914388}"/>
                  </a:ext>
                </a:extLst>
              </p14:cNvPr>
              <p14:cNvContentPartPr/>
              <p14:nvPr/>
            </p14:nvContentPartPr>
            <p14:xfrm>
              <a:off x="2230920" y="2805900"/>
              <a:ext cx="1070640" cy="697320"/>
            </p14:xfrm>
          </p:contentPart>
        </mc:Choice>
        <mc:Fallback xmlns="">
          <p:pic>
            <p:nvPicPr>
              <p:cNvPr id="10" name="墨迹 9">
                <a:extLst>
                  <a:ext uri="{FF2B5EF4-FFF2-40B4-BE49-F238E27FC236}">
                    <a16:creationId xmlns:a16="http://schemas.microsoft.com/office/drawing/2014/main" id="{A21BE899-5892-F214-A5E2-438617914388}"/>
                  </a:ext>
                </a:extLst>
              </p:cNvPr>
              <p:cNvPicPr/>
              <p:nvPr/>
            </p:nvPicPr>
            <p:blipFill>
              <a:blip r:embed="rId11"/>
              <a:stretch>
                <a:fillRect/>
              </a:stretch>
            </p:blipFill>
            <p:spPr>
              <a:xfrm>
                <a:off x="2220120" y="2795094"/>
                <a:ext cx="1091880" cy="718571"/>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3" name="墨迹 12">
                <a:extLst>
                  <a:ext uri="{FF2B5EF4-FFF2-40B4-BE49-F238E27FC236}">
                    <a16:creationId xmlns:a16="http://schemas.microsoft.com/office/drawing/2014/main" id="{0AF7ACEC-93D7-5FBE-F709-FE08E944A09C}"/>
                  </a:ext>
                </a:extLst>
              </p14:cNvPr>
              <p14:cNvContentPartPr/>
              <p14:nvPr/>
            </p14:nvContentPartPr>
            <p14:xfrm>
              <a:off x="2324520" y="3042420"/>
              <a:ext cx="1279440" cy="485640"/>
            </p14:xfrm>
          </p:contentPart>
        </mc:Choice>
        <mc:Fallback xmlns="">
          <p:pic>
            <p:nvPicPr>
              <p:cNvPr id="13" name="墨迹 12">
                <a:extLst>
                  <a:ext uri="{FF2B5EF4-FFF2-40B4-BE49-F238E27FC236}">
                    <a16:creationId xmlns:a16="http://schemas.microsoft.com/office/drawing/2014/main" id="{0AF7ACEC-93D7-5FBE-F709-FE08E944A09C}"/>
                  </a:ext>
                </a:extLst>
              </p:cNvPr>
              <p:cNvPicPr/>
              <p:nvPr/>
            </p:nvPicPr>
            <p:blipFill>
              <a:blip r:embed="rId13"/>
              <a:stretch>
                <a:fillRect/>
              </a:stretch>
            </p:blipFill>
            <p:spPr>
              <a:xfrm>
                <a:off x="2313720" y="3031620"/>
                <a:ext cx="1300680" cy="5068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4">
            <p14:nvContentPartPr>
              <p14:cNvPr id="16" name="墨迹 15">
                <a:extLst>
                  <a:ext uri="{FF2B5EF4-FFF2-40B4-BE49-F238E27FC236}">
                    <a16:creationId xmlns:a16="http://schemas.microsoft.com/office/drawing/2014/main" id="{204B2F4A-076F-12C7-E722-6F06A75C32D4}"/>
                  </a:ext>
                </a:extLst>
              </p14:cNvPr>
              <p14:cNvContentPartPr/>
              <p14:nvPr/>
            </p14:nvContentPartPr>
            <p14:xfrm>
              <a:off x="1048924" y="4626087"/>
              <a:ext cx="1494360" cy="405720"/>
            </p14:xfrm>
          </p:contentPart>
        </mc:Choice>
        <mc:Fallback xmlns="">
          <p:pic>
            <p:nvPicPr>
              <p:cNvPr id="16" name="墨迹 15">
                <a:extLst>
                  <a:ext uri="{FF2B5EF4-FFF2-40B4-BE49-F238E27FC236}">
                    <a16:creationId xmlns:a16="http://schemas.microsoft.com/office/drawing/2014/main" id="{204B2F4A-076F-12C7-E722-6F06A75C32D4}"/>
                  </a:ext>
                </a:extLst>
              </p:cNvPr>
              <p:cNvPicPr/>
              <p:nvPr/>
            </p:nvPicPr>
            <p:blipFill>
              <a:blip r:embed="rId15"/>
              <a:stretch>
                <a:fillRect/>
              </a:stretch>
            </p:blipFill>
            <p:spPr>
              <a:xfrm>
                <a:off x="1038124" y="4615297"/>
                <a:ext cx="1515600" cy="426941"/>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6">
            <p14:nvContentPartPr>
              <p14:cNvPr id="17" name="墨迹 16">
                <a:extLst>
                  <a:ext uri="{FF2B5EF4-FFF2-40B4-BE49-F238E27FC236}">
                    <a16:creationId xmlns:a16="http://schemas.microsoft.com/office/drawing/2014/main" id="{0066974E-1C3A-BE26-BDC7-3C3652F7D19E}"/>
                  </a:ext>
                </a:extLst>
              </p14:cNvPr>
              <p14:cNvContentPartPr/>
              <p14:nvPr/>
            </p14:nvContentPartPr>
            <p14:xfrm>
              <a:off x="1029240" y="6200549"/>
              <a:ext cx="1276560" cy="171720"/>
            </p14:xfrm>
          </p:contentPart>
        </mc:Choice>
        <mc:Fallback xmlns="">
          <p:pic>
            <p:nvPicPr>
              <p:cNvPr id="17" name="墨迹 16">
                <a:extLst>
                  <a:ext uri="{FF2B5EF4-FFF2-40B4-BE49-F238E27FC236}">
                    <a16:creationId xmlns:a16="http://schemas.microsoft.com/office/drawing/2014/main" id="{0066974E-1C3A-BE26-BDC7-3C3652F7D19E}"/>
                  </a:ext>
                </a:extLst>
              </p:cNvPr>
              <p:cNvPicPr/>
              <p:nvPr/>
            </p:nvPicPr>
            <p:blipFill>
              <a:blip r:embed="rId17"/>
              <a:stretch>
                <a:fillRect/>
              </a:stretch>
            </p:blipFill>
            <p:spPr>
              <a:xfrm>
                <a:off x="1018440" y="6189749"/>
                <a:ext cx="1297800" cy="1929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8">
            <p14:nvContentPartPr>
              <p14:cNvPr id="18" name="墨迹 17">
                <a:extLst>
                  <a:ext uri="{FF2B5EF4-FFF2-40B4-BE49-F238E27FC236}">
                    <a16:creationId xmlns:a16="http://schemas.microsoft.com/office/drawing/2014/main" id="{94C20E23-8742-65D0-AEC5-C7A0517ECAAE}"/>
                  </a:ext>
                </a:extLst>
              </p14:cNvPr>
              <p14:cNvContentPartPr/>
              <p14:nvPr/>
            </p14:nvContentPartPr>
            <p14:xfrm>
              <a:off x="2530800" y="6218189"/>
              <a:ext cx="1073160" cy="189000"/>
            </p14:xfrm>
          </p:contentPart>
        </mc:Choice>
        <mc:Fallback xmlns="">
          <p:pic>
            <p:nvPicPr>
              <p:cNvPr id="18" name="墨迹 17">
                <a:extLst>
                  <a:ext uri="{FF2B5EF4-FFF2-40B4-BE49-F238E27FC236}">
                    <a16:creationId xmlns:a16="http://schemas.microsoft.com/office/drawing/2014/main" id="{94C20E23-8742-65D0-AEC5-C7A0517ECAAE}"/>
                  </a:ext>
                </a:extLst>
              </p:cNvPr>
              <p:cNvPicPr/>
              <p:nvPr/>
            </p:nvPicPr>
            <p:blipFill>
              <a:blip r:embed="rId19"/>
              <a:stretch>
                <a:fillRect/>
              </a:stretch>
            </p:blipFill>
            <p:spPr>
              <a:xfrm>
                <a:off x="2520004" y="6207410"/>
                <a:ext cx="1094393" cy="210200"/>
              </a:xfrm>
              <a:prstGeom prst="rect">
                <a:avLst/>
              </a:prstGeom>
            </p:spPr>
          </p:pic>
        </mc:Fallback>
      </mc:AlternateContent>
      <p:sp>
        <p:nvSpPr>
          <p:cNvPr id="20" name="文本框 19">
            <a:extLst>
              <a:ext uri="{FF2B5EF4-FFF2-40B4-BE49-F238E27FC236}">
                <a16:creationId xmlns:a16="http://schemas.microsoft.com/office/drawing/2014/main" id="{2D62AC95-2123-77F5-9D2D-AC6031CE3AE1}"/>
              </a:ext>
            </a:extLst>
          </p:cNvPr>
          <p:cNvSpPr txBox="1"/>
          <p:nvPr/>
        </p:nvSpPr>
        <p:spPr>
          <a:xfrm>
            <a:off x="5031585" y="2348378"/>
            <a:ext cx="6100762" cy="2585323"/>
          </a:xfrm>
          <a:prstGeom prst="rect">
            <a:avLst/>
          </a:prstGeom>
          <a:noFill/>
        </p:spPr>
        <p:txBody>
          <a:bodyPr wrap="square">
            <a:spAutoFit/>
          </a:bodyPr>
          <a:lstStyle/>
          <a:p>
            <a:pPr>
              <a:buFont typeface="Arial" panose="020B0604020202020204" pitchFamily="34" charset="0"/>
              <a:buChar char="•"/>
            </a:pPr>
            <a:r>
              <a:rPr lang="en-US" altLang="zh-CN">
                <a:solidFill>
                  <a:schemeClr val="bg1"/>
                </a:solidFill>
              </a:rPr>
              <a:t>An object's color depends on the wavelengths it reflects:</a:t>
            </a:r>
          </a:p>
          <a:p>
            <a:pPr marL="742950" lvl="1" indent="-285750">
              <a:buFont typeface="Arial" panose="020B0604020202020204" pitchFamily="34" charset="0"/>
              <a:buChar char="•"/>
            </a:pPr>
            <a:r>
              <a:rPr lang="en-US" altLang="zh-CN">
                <a:solidFill>
                  <a:schemeClr val="bg1"/>
                </a:solidFill>
              </a:rPr>
              <a:t>A </a:t>
            </a:r>
            <a:r>
              <a:rPr lang="en-US" altLang="zh-CN" b="1">
                <a:solidFill>
                  <a:srgbClr val="FF0000"/>
                </a:solidFill>
              </a:rPr>
              <a:t>red apple</a:t>
            </a:r>
            <a:r>
              <a:rPr lang="en-US" altLang="zh-CN">
                <a:solidFill>
                  <a:srgbClr val="FF0000"/>
                </a:solidFill>
              </a:rPr>
              <a:t> </a:t>
            </a:r>
            <a:r>
              <a:rPr lang="en-US" altLang="zh-CN">
                <a:solidFill>
                  <a:schemeClr val="bg1"/>
                </a:solidFill>
              </a:rPr>
              <a:t>reflects red wavelengths and absorbs all other colors.</a:t>
            </a:r>
          </a:p>
          <a:p>
            <a:pPr marL="742950" lvl="1" indent="-285750">
              <a:buFont typeface="Arial" panose="020B0604020202020204" pitchFamily="34" charset="0"/>
              <a:buChar char="•"/>
            </a:pPr>
            <a:r>
              <a:rPr lang="en-US" altLang="zh-CN">
                <a:solidFill>
                  <a:schemeClr val="bg1"/>
                </a:solidFill>
              </a:rPr>
              <a:t>A </a:t>
            </a:r>
            <a:r>
              <a:rPr lang="en-US" altLang="zh-CN" b="1">
                <a:solidFill>
                  <a:schemeClr val="tx2">
                    <a:lumMod val="50000"/>
                    <a:lumOff val="50000"/>
                  </a:schemeClr>
                </a:solidFill>
              </a:rPr>
              <a:t>blue shirt</a:t>
            </a:r>
            <a:r>
              <a:rPr lang="en-US" altLang="zh-CN">
                <a:solidFill>
                  <a:schemeClr val="tx2">
                    <a:lumMod val="50000"/>
                    <a:lumOff val="50000"/>
                  </a:schemeClr>
                </a:solidFill>
              </a:rPr>
              <a:t> </a:t>
            </a:r>
            <a:r>
              <a:rPr lang="en-US" altLang="zh-CN">
                <a:solidFill>
                  <a:schemeClr val="bg1"/>
                </a:solidFill>
              </a:rPr>
              <a:t>reflects blue wavelengths and absorbs the rest.</a:t>
            </a:r>
          </a:p>
          <a:p>
            <a:pPr marL="742950" lvl="1" indent="-285750">
              <a:buFont typeface="Arial" panose="020B0604020202020204" pitchFamily="34" charset="0"/>
              <a:buChar char="•"/>
            </a:pPr>
            <a:r>
              <a:rPr lang="en-US" altLang="zh-CN">
                <a:solidFill>
                  <a:schemeClr val="bg1"/>
                </a:solidFill>
              </a:rPr>
              <a:t>A </a:t>
            </a:r>
            <a:r>
              <a:rPr lang="en-US" altLang="zh-CN" b="1">
                <a:solidFill>
                  <a:schemeClr val="bg1"/>
                </a:solidFill>
              </a:rPr>
              <a:t>white object</a:t>
            </a:r>
            <a:r>
              <a:rPr lang="en-US" altLang="zh-CN">
                <a:solidFill>
                  <a:schemeClr val="bg1"/>
                </a:solidFill>
              </a:rPr>
              <a:t> reflects all visible wavelengths equally.</a:t>
            </a:r>
          </a:p>
          <a:p>
            <a:pPr marL="742950" lvl="1" indent="-285750">
              <a:buFont typeface="Arial" panose="020B0604020202020204" pitchFamily="34" charset="0"/>
              <a:buChar char="•"/>
            </a:pPr>
            <a:r>
              <a:rPr lang="en-US" altLang="zh-CN">
                <a:solidFill>
                  <a:schemeClr val="bg1"/>
                </a:solidFill>
              </a:rPr>
              <a:t>A </a:t>
            </a:r>
            <a:r>
              <a:rPr lang="en-US" altLang="zh-CN" b="1">
                <a:solidFill>
                  <a:schemeClr val="tx1">
                    <a:lumMod val="50000"/>
                    <a:lumOff val="50000"/>
                  </a:schemeClr>
                </a:solidFill>
              </a:rPr>
              <a:t>black object</a:t>
            </a:r>
            <a:r>
              <a:rPr lang="en-US" altLang="zh-CN">
                <a:solidFill>
                  <a:schemeClr val="tx1">
                    <a:lumMod val="50000"/>
                    <a:lumOff val="50000"/>
                  </a:schemeClr>
                </a:solidFill>
              </a:rPr>
              <a:t> </a:t>
            </a:r>
            <a:r>
              <a:rPr lang="en-US" altLang="zh-CN">
                <a:solidFill>
                  <a:schemeClr val="bg1"/>
                </a:solidFill>
              </a:rPr>
              <a:t>absorbs nearly all visible wavelengths, reflecting very little light.</a:t>
            </a:r>
          </a:p>
        </p:txBody>
      </p:sp>
      <p:sp>
        <p:nvSpPr>
          <p:cNvPr id="21" name="文本框 20">
            <a:extLst>
              <a:ext uri="{FF2B5EF4-FFF2-40B4-BE49-F238E27FC236}">
                <a16:creationId xmlns:a16="http://schemas.microsoft.com/office/drawing/2014/main" id="{22C439EB-84F0-CA00-D519-A32409ABAEF4}"/>
              </a:ext>
            </a:extLst>
          </p:cNvPr>
          <p:cNvSpPr txBox="1"/>
          <p:nvPr/>
        </p:nvSpPr>
        <p:spPr>
          <a:xfrm>
            <a:off x="5031585" y="1792565"/>
            <a:ext cx="3557588" cy="369332"/>
          </a:xfrm>
          <a:prstGeom prst="rect">
            <a:avLst/>
          </a:prstGeom>
          <a:noFill/>
        </p:spPr>
        <p:txBody>
          <a:bodyPr wrap="square" rtlCol="0">
            <a:spAutoFit/>
          </a:bodyPr>
          <a:lstStyle/>
          <a:p>
            <a:r>
              <a:rPr kumimoji="1" lang="en-US" altLang="zh-CN">
                <a:solidFill>
                  <a:schemeClr val="bg1"/>
                </a:solidFill>
              </a:rPr>
              <a:t>Examples</a:t>
            </a:r>
            <a:endParaRPr kumimoji="1" lang="zh-CN" altLang="en-US">
              <a:solidFill>
                <a:schemeClr val="bg1"/>
              </a:solidFill>
            </a:endParaRPr>
          </a:p>
        </p:txBody>
      </p:sp>
      <p:sp>
        <p:nvSpPr>
          <p:cNvPr id="23" name="文本框 22">
            <a:extLst>
              <a:ext uri="{FF2B5EF4-FFF2-40B4-BE49-F238E27FC236}">
                <a16:creationId xmlns:a16="http://schemas.microsoft.com/office/drawing/2014/main" id="{AF5CCE2F-ED2C-AD25-7295-FCD31D43092B}"/>
              </a:ext>
            </a:extLst>
          </p:cNvPr>
          <p:cNvSpPr txBox="1"/>
          <p:nvPr/>
        </p:nvSpPr>
        <p:spPr>
          <a:xfrm>
            <a:off x="5072081" y="5189607"/>
            <a:ext cx="6473735" cy="1200329"/>
          </a:xfrm>
          <a:prstGeom prst="rect">
            <a:avLst/>
          </a:prstGeom>
          <a:noFill/>
        </p:spPr>
        <p:txBody>
          <a:bodyPr wrap="square">
            <a:spAutoFit/>
          </a:bodyPr>
          <a:lstStyle/>
          <a:p>
            <a:r>
              <a:rPr lang="en-US" altLang="zh-CN" b="1">
                <a:solidFill>
                  <a:schemeClr val="bg1"/>
                </a:solidFill>
              </a:rPr>
              <a:t>Why is the Sky Blue?</a:t>
            </a:r>
          </a:p>
          <a:p>
            <a:pPr>
              <a:buFont typeface="Arial" panose="020B0604020202020204" pitchFamily="34" charset="0"/>
              <a:buChar char="•"/>
            </a:pPr>
            <a:r>
              <a:rPr lang="en-US" altLang="zh-CN">
                <a:solidFill>
                  <a:schemeClr val="bg1"/>
                </a:solidFill>
              </a:rPr>
              <a:t>The blue color of the sky results from </a:t>
            </a:r>
            <a:r>
              <a:rPr lang="en-US" altLang="zh-CN" b="1">
                <a:solidFill>
                  <a:schemeClr val="bg1"/>
                </a:solidFill>
              </a:rPr>
              <a:t>Rayleigh scattering</a:t>
            </a:r>
            <a:r>
              <a:rPr lang="en-US" altLang="zh-CN">
                <a:solidFill>
                  <a:schemeClr val="bg1"/>
                </a:solidFill>
              </a:rPr>
              <a:t>, where shorter wavelengths (blue) are scattered more than longer wavelengths (red) by air molecules.</a:t>
            </a:r>
          </a:p>
        </p:txBody>
      </p:sp>
    </p:spTree>
    <p:extLst>
      <p:ext uri="{BB962C8B-B14F-4D97-AF65-F5344CB8AC3E}">
        <p14:creationId xmlns:p14="http://schemas.microsoft.com/office/powerpoint/2010/main" val="16899871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图片 6" descr="照相机镜头&#10;&#10;中度可信度描述已自动生成">
            <a:extLst>
              <a:ext uri="{FF2B5EF4-FFF2-40B4-BE49-F238E27FC236}">
                <a16:creationId xmlns:a16="http://schemas.microsoft.com/office/drawing/2014/main" id="{27FDCD6B-BE0E-267A-3846-13A560D01895}"/>
              </a:ext>
            </a:extLst>
          </p:cNvPr>
          <p:cNvPicPr>
            <a:picLocks noChangeAspect="1"/>
          </p:cNvPicPr>
          <p:nvPr/>
        </p:nvPicPr>
        <p:blipFill>
          <a:blip r:embed="rId3"/>
          <a:stretch>
            <a:fillRect/>
          </a:stretch>
        </p:blipFill>
        <p:spPr>
          <a:xfrm>
            <a:off x="777551" y="2893034"/>
            <a:ext cx="5989961" cy="3202966"/>
          </a:xfrm>
          <a:prstGeom prst="rect">
            <a:avLst/>
          </a:prstGeom>
        </p:spPr>
      </p:pic>
      <p:sp>
        <p:nvSpPr>
          <p:cNvPr id="8" name="文本框 7">
            <a:extLst>
              <a:ext uri="{FF2B5EF4-FFF2-40B4-BE49-F238E27FC236}">
                <a16:creationId xmlns:a16="http://schemas.microsoft.com/office/drawing/2014/main" id="{B18D291D-2175-923B-AB43-BE9228EEE4C4}"/>
              </a:ext>
            </a:extLst>
          </p:cNvPr>
          <p:cNvSpPr txBox="1"/>
          <p:nvPr/>
        </p:nvSpPr>
        <p:spPr>
          <a:xfrm>
            <a:off x="348043" y="469612"/>
            <a:ext cx="6848976" cy="523220"/>
          </a:xfrm>
          <a:prstGeom prst="rect">
            <a:avLst/>
          </a:prstGeom>
          <a:noFill/>
        </p:spPr>
        <p:txBody>
          <a:bodyPr wrap="square" rtlCol="0">
            <a:spAutoFit/>
          </a:bodyPr>
          <a:lstStyle/>
          <a:p>
            <a:r>
              <a:rPr kumimoji="1" lang="en-US" altLang="zh-CN" sz="2800">
                <a:solidFill>
                  <a:schemeClr val="bg1"/>
                </a:solidFill>
              </a:rPr>
              <a:t>How does a camera focus on objects </a:t>
            </a:r>
            <a:endParaRPr kumimoji="1" lang="zh-CN" altLang="en-US" sz="2800">
              <a:solidFill>
                <a:schemeClr val="bg1"/>
              </a:solidFill>
            </a:endParaRPr>
          </a:p>
        </p:txBody>
      </p:sp>
      <p:pic>
        <p:nvPicPr>
          <p:cNvPr id="1028" name="Picture 4" descr="17,272 Unfocused Landscape Images, Stock Photos, 3D objects, &amp; Vectors |  Shutterstock">
            <a:extLst>
              <a:ext uri="{FF2B5EF4-FFF2-40B4-BE49-F238E27FC236}">
                <a16:creationId xmlns:a16="http://schemas.microsoft.com/office/drawing/2014/main" id="{CA288F72-90A3-9B47-64DE-16573157BBF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958"/>
          <a:stretch/>
        </p:blipFill>
        <p:spPr bwMode="auto">
          <a:xfrm>
            <a:off x="7850748" y="612373"/>
            <a:ext cx="3826902" cy="253188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10 Tips for Stunning Portrait Photography | Iceland Photo Tours">
            <a:extLst>
              <a:ext uri="{FF2B5EF4-FFF2-40B4-BE49-F238E27FC236}">
                <a16:creationId xmlns:a16="http://schemas.microsoft.com/office/drawing/2014/main" id="{A1B0F855-1CBD-F2D8-15DB-23E1958966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25174" y="3578627"/>
            <a:ext cx="3048000" cy="26670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6">
            <p14:nvContentPartPr>
              <p14:cNvPr id="4" name="墨迹 3">
                <a:extLst>
                  <a:ext uri="{FF2B5EF4-FFF2-40B4-BE49-F238E27FC236}">
                    <a16:creationId xmlns:a16="http://schemas.microsoft.com/office/drawing/2014/main" id="{4C3D3BFD-A650-15F5-7633-9CD8F1E0A5B0}"/>
                  </a:ext>
                </a:extLst>
              </p14:cNvPr>
              <p14:cNvContentPartPr/>
              <p14:nvPr/>
            </p14:nvContentPartPr>
            <p14:xfrm>
              <a:off x="8057263" y="4811993"/>
              <a:ext cx="1408680" cy="484560"/>
            </p14:xfrm>
          </p:contentPart>
        </mc:Choice>
        <mc:Fallback xmlns="">
          <p:pic>
            <p:nvPicPr>
              <p:cNvPr id="4" name="墨迹 3">
                <a:extLst>
                  <a:ext uri="{FF2B5EF4-FFF2-40B4-BE49-F238E27FC236}">
                    <a16:creationId xmlns:a16="http://schemas.microsoft.com/office/drawing/2014/main" id="{4C3D3BFD-A650-15F5-7633-9CD8F1E0A5B0}"/>
                  </a:ext>
                </a:extLst>
              </p:cNvPr>
              <p:cNvPicPr/>
              <p:nvPr/>
            </p:nvPicPr>
            <p:blipFill>
              <a:blip r:embed="rId7"/>
              <a:stretch>
                <a:fillRect/>
              </a:stretch>
            </p:blipFill>
            <p:spPr>
              <a:xfrm>
                <a:off x="8041783" y="4796513"/>
                <a:ext cx="1439280" cy="5151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 name="墨迹 4">
                <a:extLst>
                  <a:ext uri="{FF2B5EF4-FFF2-40B4-BE49-F238E27FC236}">
                    <a16:creationId xmlns:a16="http://schemas.microsoft.com/office/drawing/2014/main" id="{8673F4AF-97E1-4471-CAFA-0B29094F3497}"/>
                  </a:ext>
                </a:extLst>
              </p14:cNvPr>
              <p14:cNvContentPartPr/>
              <p14:nvPr/>
            </p14:nvContentPartPr>
            <p14:xfrm>
              <a:off x="6542383" y="4874993"/>
              <a:ext cx="145080" cy="399960"/>
            </p14:xfrm>
          </p:contentPart>
        </mc:Choice>
        <mc:Fallback xmlns="">
          <p:pic>
            <p:nvPicPr>
              <p:cNvPr id="5" name="墨迹 4">
                <a:extLst>
                  <a:ext uri="{FF2B5EF4-FFF2-40B4-BE49-F238E27FC236}">
                    <a16:creationId xmlns:a16="http://schemas.microsoft.com/office/drawing/2014/main" id="{8673F4AF-97E1-4471-CAFA-0B29094F3497}"/>
                  </a:ext>
                </a:extLst>
              </p:cNvPr>
              <p:cNvPicPr/>
              <p:nvPr/>
            </p:nvPicPr>
            <p:blipFill>
              <a:blip r:embed="rId9"/>
              <a:stretch>
                <a:fillRect/>
              </a:stretch>
            </p:blipFill>
            <p:spPr>
              <a:xfrm>
                <a:off x="6526903" y="4859513"/>
                <a:ext cx="175680" cy="4305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 name="墨迹 5">
                <a:extLst>
                  <a:ext uri="{FF2B5EF4-FFF2-40B4-BE49-F238E27FC236}">
                    <a16:creationId xmlns:a16="http://schemas.microsoft.com/office/drawing/2014/main" id="{BFE07B59-85AC-0716-A532-7ED7AA22F8C2}"/>
                  </a:ext>
                </a:extLst>
              </p14:cNvPr>
              <p14:cNvContentPartPr/>
              <p14:nvPr/>
            </p14:nvContentPartPr>
            <p14:xfrm>
              <a:off x="6404503" y="5092073"/>
              <a:ext cx="270000" cy="102960"/>
            </p14:xfrm>
          </p:contentPart>
        </mc:Choice>
        <mc:Fallback xmlns="">
          <p:pic>
            <p:nvPicPr>
              <p:cNvPr id="6" name="墨迹 5">
                <a:extLst>
                  <a:ext uri="{FF2B5EF4-FFF2-40B4-BE49-F238E27FC236}">
                    <a16:creationId xmlns:a16="http://schemas.microsoft.com/office/drawing/2014/main" id="{BFE07B59-85AC-0716-A532-7ED7AA22F8C2}"/>
                  </a:ext>
                </a:extLst>
              </p:cNvPr>
              <p:cNvPicPr/>
              <p:nvPr/>
            </p:nvPicPr>
            <p:blipFill>
              <a:blip r:embed="rId11"/>
              <a:stretch>
                <a:fillRect/>
              </a:stretch>
            </p:blipFill>
            <p:spPr>
              <a:xfrm>
                <a:off x="6389023" y="5076593"/>
                <a:ext cx="30060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 name="墨迹 8">
                <a:extLst>
                  <a:ext uri="{FF2B5EF4-FFF2-40B4-BE49-F238E27FC236}">
                    <a16:creationId xmlns:a16="http://schemas.microsoft.com/office/drawing/2014/main" id="{2BE398C6-20C2-0C9C-B912-FB492D686A68}"/>
                  </a:ext>
                </a:extLst>
              </p14:cNvPr>
              <p14:cNvContentPartPr/>
              <p14:nvPr/>
            </p14:nvContentPartPr>
            <p14:xfrm>
              <a:off x="6693223" y="5051033"/>
              <a:ext cx="113400" cy="163800"/>
            </p14:xfrm>
          </p:contentPart>
        </mc:Choice>
        <mc:Fallback xmlns="">
          <p:pic>
            <p:nvPicPr>
              <p:cNvPr id="9" name="墨迹 8">
                <a:extLst>
                  <a:ext uri="{FF2B5EF4-FFF2-40B4-BE49-F238E27FC236}">
                    <a16:creationId xmlns:a16="http://schemas.microsoft.com/office/drawing/2014/main" id="{2BE398C6-20C2-0C9C-B912-FB492D686A68}"/>
                  </a:ext>
                </a:extLst>
              </p:cNvPr>
              <p:cNvPicPr/>
              <p:nvPr/>
            </p:nvPicPr>
            <p:blipFill>
              <a:blip r:embed="rId13"/>
              <a:stretch>
                <a:fillRect/>
              </a:stretch>
            </p:blipFill>
            <p:spPr>
              <a:xfrm>
                <a:off x="6677792" y="5035587"/>
                <a:ext cx="143903" cy="194333"/>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0" name="墨迹 9">
                <a:extLst>
                  <a:ext uri="{FF2B5EF4-FFF2-40B4-BE49-F238E27FC236}">
                    <a16:creationId xmlns:a16="http://schemas.microsoft.com/office/drawing/2014/main" id="{2433C271-6A47-0D6D-212E-8E3F8E28B2FC}"/>
                  </a:ext>
                </a:extLst>
              </p14:cNvPr>
              <p14:cNvContentPartPr/>
              <p14:nvPr/>
            </p14:nvContentPartPr>
            <p14:xfrm>
              <a:off x="6844063" y="5025833"/>
              <a:ext cx="138600" cy="182520"/>
            </p14:xfrm>
          </p:contentPart>
        </mc:Choice>
        <mc:Fallback xmlns="">
          <p:pic>
            <p:nvPicPr>
              <p:cNvPr id="10" name="墨迹 9">
                <a:extLst>
                  <a:ext uri="{FF2B5EF4-FFF2-40B4-BE49-F238E27FC236}">
                    <a16:creationId xmlns:a16="http://schemas.microsoft.com/office/drawing/2014/main" id="{2433C271-6A47-0D6D-212E-8E3F8E28B2FC}"/>
                  </a:ext>
                </a:extLst>
              </p:cNvPr>
              <p:cNvPicPr/>
              <p:nvPr/>
            </p:nvPicPr>
            <p:blipFill>
              <a:blip r:embed="rId15"/>
              <a:stretch>
                <a:fillRect/>
              </a:stretch>
            </p:blipFill>
            <p:spPr>
              <a:xfrm>
                <a:off x="6828623" y="5010353"/>
                <a:ext cx="169121" cy="2131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1" name="墨迹 10">
                <a:extLst>
                  <a:ext uri="{FF2B5EF4-FFF2-40B4-BE49-F238E27FC236}">
                    <a16:creationId xmlns:a16="http://schemas.microsoft.com/office/drawing/2014/main" id="{8F57C2DE-2A66-CD07-0118-B1B619C42A1D}"/>
                  </a:ext>
                </a:extLst>
              </p14:cNvPr>
              <p14:cNvContentPartPr/>
              <p14:nvPr/>
            </p14:nvContentPartPr>
            <p14:xfrm>
              <a:off x="7001023" y="5038433"/>
              <a:ext cx="170280" cy="156960"/>
            </p14:xfrm>
          </p:contentPart>
        </mc:Choice>
        <mc:Fallback xmlns="">
          <p:pic>
            <p:nvPicPr>
              <p:cNvPr id="11" name="墨迹 10">
                <a:extLst>
                  <a:ext uri="{FF2B5EF4-FFF2-40B4-BE49-F238E27FC236}">
                    <a16:creationId xmlns:a16="http://schemas.microsoft.com/office/drawing/2014/main" id="{8F57C2DE-2A66-CD07-0118-B1B619C42A1D}"/>
                  </a:ext>
                </a:extLst>
              </p:cNvPr>
              <p:cNvPicPr/>
              <p:nvPr/>
            </p:nvPicPr>
            <p:blipFill>
              <a:blip r:embed="rId17"/>
              <a:stretch>
                <a:fillRect/>
              </a:stretch>
            </p:blipFill>
            <p:spPr>
              <a:xfrm>
                <a:off x="6985510" y="5022917"/>
                <a:ext cx="200945" cy="18763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2" name="墨迹 11">
                <a:extLst>
                  <a:ext uri="{FF2B5EF4-FFF2-40B4-BE49-F238E27FC236}">
                    <a16:creationId xmlns:a16="http://schemas.microsoft.com/office/drawing/2014/main" id="{10155D14-BEF9-0504-B431-0BEEB87476A4}"/>
                  </a:ext>
                </a:extLst>
              </p14:cNvPr>
              <p14:cNvContentPartPr/>
              <p14:nvPr/>
            </p14:nvContentPartPr>
            <p14:xfrm>
              <a:off x="7170943" y="5000633"/>
              <a:ext cx="88200" cy="220320"/>
            </p14:xfrm>
          </p:contentPart>
        </mc:Choice>
        <mc:Fallback xmlns="">
          <p:pic>
            <p:nvPicPr>
              <p:cNvPr id="12" name="墨迹 11">
                <a:extLst>
                  <a:ext uri="{FF2B5EF4-FFF2-40B4-BE49-F238E27FC236}">
                    <a16:creationId xmlns:a16="http://schemas.microsoft.com/office/drawing/2014/main" id="{10155D14-BEF9-0504-B431-0BEEB87476A4}"/>
                  </a:ext>
                </a:extLst>
              </p:cNvPr>
              <p:cNvPicPr/>
              <p:nvPr/>
            </p:nvPicPr>
            <p:blipFill>
              <a:blip r:embed="rId19"/>
              <a:stretch>
                <a:fillRect/>
              </a:stretch>
            </p:blipFill>
            <p:spPr>
              <a:xfrm>
                <a:off x="7155526" y="4985153"/>
                <a:ext cx="118676" cy="2509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3" name="墨迹 12">
                <a:extLst>
                  <a:ext uri="{FF2B5EF4-FFF2-40B4-BE49-F238E27FC236}">
                    <a16:creationId xmlns:a16="http://schemas.microsoft.com/office/drawing/2014/main" id="{910E6F9F-89A4-332B-02CB-3BC696FB9792}"/>
                  </a:ext>
                </a:extLst>
              </p14:cNvPr>
              <p14:cNvContentPartPr/>
              <p14:nvPr/>
            </p14:nvContentPartPr>
            <p14:xfrm>
              <a:off x="7271383" y="4988033"/>
              <a:ext cx="170280" cy="174240"/>
            </p14:xfrm>
          </p:contentPart>
        </mc:Choice>
        <mc:Fallback xmlns="">
          <p:pic>
            <p:nvPicPr>
              <p:cNvPr id="13" name="墨迹 12">
                <a:extLst>
                  <a:ext uri="{FF2B5EF4-FFF2-40B4-BE49-F238E27FC236}">
                    <a16:creationId xmlns:a16="http://schemas.microsoft.com/office/drawing/2014/main" id="{910E6F9F-89A4-332B-02CB-3BC696FB9792}"/>
                  </a:ext>
                </a:extLst>
              </p:cNvPr>
              <p:cNvPicPr/>
              <p:nvPr/>
            </p:nvPicPr>
            <p:blipFill>
              <a:blip r:embed="rId21"/>
              <a:stretch>
                <a:fillRect/>
              </a:stretch>
            </p:blipFill>
            <p:spPr>
              <a:xfrm>
                <a:off x="7255870" y="4972553"/>
                <a:ext cx="200945" cy="2048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4" name="墨迹 13">
                <a:extLst>
                  <a:ext uri="{FF2B5EF4-FFF2-40B4-BE49-F238E27FC236}">
                    <a16:creationId xmlns:a16="http://schemas.microsoft.com/office/drawing/2014/main" id="{CC91EED7-B1A6-9DD1-DFFD-4A071C60A72E}"/>
                  </a:ext>
                </a:extLst>
              </p14:cNvPr>
              <p14:cNvContentPartPr/>
              <p14:nvPr/>
            </p14:nvContentPartPr>
            <p14:xfrm>
              <a:off x="7422583" y="4712273"/>
              <a:ext cx="295920" cy="482400"/>
            </p14:xfrm>
          </p:contentPart>
        </mc:Choice>
        <mc:Fallback xmlns="">
          <p:pic>
            <p:nvPicPr>
              <p:cNvPr id="14" name="墨迹 13">
                <a:extLst>
                  <a:ext uri="{FF2B5EF4-FFF2-40B4-BE49-F238E27FC236}">
                    <a16:creationId xmlns:a16="http://schemas.microsoft.com/office/drawing/2014/main" id="{CC91EED7-B1A6-9DD1-DFFD-4A071C60A72E}"/>
                  </a:ext>
                </a:extLst>
              </p:cNvPr>
              <p:cNvPicPr/>
              <p:nvPr/>
            </p:nvPicPr>
            <p:blipFill>
              <a:blip r:embed="rId23"/>
              <a:stretch>
                <a:fillRect/>
              </a:stretch>
            </p:blipFill>
            <p:spPr>
              <a:xfrm>
                <a:off x="7407103" y="4696793"/>
                <a:ext cx="326520" cy="513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5" name="墨迹 44">
                <a:extLst>
                  <a:ext uri="{FF2B5EF4-FFF2-40B4-BE49-F238E27FC236}">
                    <a16:creationId xmlns:a16="http://schemas.microsoft.com/office/drawing/2014/main" id="{C73FFFEA-2271-B0D8-5EFA-46383F90E2D5}"/>
                  </a:ext>
                </a:extLst>
              </p14:cNvPr>
              <p14:cNvContentPartPr/>
              <p14:nvPr/>
            </p14:nvContentPartPr>
            <p14:xfrm>
              <a:off x="6202543" y="5391233"/>
              <a:ext cx="2458080" cy="829440"/>
            </p14:xfrm>
          </p:contentPart>
        </mc:Choice>
        <mc:Fallback xmlns="">
          <p:pic>
            <p:nvPicPr>
              <p:cNvPr id="45" name="墨迹 44">
                <a:extLst>
                  <a:ext uri="{FF2B5EF4-FFF2-40B4-BE49-F238E27FC236}">
                    <a16:creationId xmlns:a16="http://schemas.microsoft.com/office/drawing/2014/main" id="{C73FFFEA-2271-B0D8-5EFA-46383F90E2D5}"/>
                  </a:ext>
                </a:extLst>
              </p:cNvPr>
              <p:cNvPicPr/>
              <p:nvPr/>
            </p:nvPicPr>
            <p:blipFill>
              <a:blip r:embed="rId25"/>
              <a:stretch>
                <a:fillRect/>
              </a:stretch>
            </p:blipFill>
            <p:spPr>
              <a:xfrm>
                <a:off x="6187063" y="5375760"/>
                <a:ext cx="2488680" cy="860027"/>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48" name="墨迹 47">
                <a:extLst>
                  <a:ext uri="{FF2B5EF4-FFF2-40B4-BE49-F238E27FC236}">
                    <a16:creationId xmlns:a16="http://schemas.microsoft.com/office/drawing/2014/main" id="{3F30E1FE-8811-536F-ED8B-20B5D8F81278}"/>
                  </a:ext>
                </a:extLst>
              </p14:cNvPr>
              <p14:cNvContentPartPr/>
              <p14:nvPr/>
            </p14:nvContentPartPr>
            <p14:xfrm>
              <a:off x="7359583" y="1448513"/>
              <a:ext cx="924480" cy="311760"/>
            </p14:xfrm>
          </p:contentPart>
        </mc:Choice>
        <mc:Fallback xmlns="">
          <p:pic>
            <p:nvPicPr>
              <p:cNvPr id="48" name="墨迹 47">
                <a:extLst>
                  <a:ext uri="{FF2B5EF4-FFF2-40B4-BE49-F238E27FC236}">
                    <a16:creationId xmlns:a16="http://schemas.microsoft.com/office/drawing/2014/main" id="{3F30E1FE-8811-536F-ED8B-20B5D8F81278}"/>
                  </a:ext>
                </a:extLst>
              </p:cNvPr>
              <p:cNvPicPr/>
              <p:nvPr/>
            </p:nvPicPr>
            <p:blipFill>
              <a:blip r:embed="rId27"/>
              <a:stretch>
                <a:fillRect/>
              </a:stretch>
            </p:blipFill>
            <p:spPr>
              <a:xfrm>
                <a:off x="7344109" y="1433051"/>
                <a:ext cx="955068" cy="342325"/>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031" name="墨迹 1030">
                <a:extLst>
                  <a:ext uri="{FF2B5EF4-FFF2-40B4-BE49-F238E27FC236}">
                    <a16:creationId xmlns:a16="http://schemas.microsoft.com/office/drawing/2014/main" id="{F78B3929-C1D2-96BA-E063-01A5E1F5B027}"/>
                  </a:ext>
                </a:extLst>
              </p14:cNvPr>
              <p14:cNvContentPartPr/>
              <p14:nvPr/>
            </p14:nvContentPartPr>
            <p14:xfrm>
              <a:off x="6579823" y="1605833"/>
              <a:ext cx="974880" cy="276120"/>
            </p14:xfrm>
          </p:contentPart>
        </mc:Choice>
        <mc:Fallback xmlns="">
          <p:pic>
            <p:nvPicPr>
              <p:cNvPr id="1031" name="墨迹 1030">
                <a:extLst>
                  <a:ext uri="{FF2B5EF4-FFF2-40B4-BE49-F238E27FC236}">
                    <a16:creationId xmlns:a16="http://schemas.microsoft.com/office/drawing/2014/main" id="{F78B3929-C1D2-96BA-E063-01A5E1F5B027}"/>
                  </a:ext>
                </a:extLst>
              </p:cNvPr>
              <p:cNvPicPr/>
              <p:nvPr/>
            </p:nvPicPr>
            <p:blipFill>
              <a:blip r:embed="rId29"/>
              <a:stretch>
                <a:fillRect/>
              </a:stretch>
            </p:blipFill>
            <p:spPr>
              <a:xfrm>
                <a:off x="6564343" y="1590373"/>
                <a:ext cx="1005480" cy="3066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032" name="墨迹 1031">
                <a:extLst>
                  <a:ext uri="{FF2B5EF4-FFF2-40B4-BE49-F238E27FC236}">
                    <a16:creationId xmlns:a16="http://schemas.microsoft.com/office/drawing/2014/main" id="{E5C407EC-A748-419F-D164-3BAA38C182B3}"/>
                  </a:ext>
                </a:extLst>
              </p14:cNvPr>
              <p14:cNvContentPartPr/>
              <p14:nvPr/>
            </p14:nvContentPartPr>
            <p14:xfrm>
              <a:off x="6095983" y="1043153"/>
              <a:ext cx="1471320" cy="453960"/>
            </p14:xfrm>
          </p:contentPart>
        </mc:Choice>
        <mc:Fallback xmlns="">
          <p:pic>
            <p:nvPicPr>
              <p:cNvPr id="1032" name="墨迹 1031">
                <a:extLst>
                  <a:ext uri="{FF2B5EF4-FFF2-40B4-BE49-F238E27FC236}">
                    <a16:creationId xmlns:a16="http://schemas.microsoft.com/office/drawing/2014/main" id="{E5C407EC-A748-419F-D164-3BAA38C182B3}"/>
                  </a:ext>
                </a:extLst>
              </p:cNvPr>
              <p:cNvPicPr/>
              <p:nvPr/>
            </p:nvPicPr>
            <p:blipFill>
              <a:blip r:embed="rId31"/>
              <a:stretch>
                <a:fillRect/>
              </a:stretch>
            </p:blipFill>
            <p:spPr>
              <a:xfrm>
                <a:off x="6080507" y="1027661"/>
                <a:ext cx="1501913" cy="484584"/>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2">
            <p14:nvContentPartPr>
              <p14:cNvPr id="1054" name="墨迹 1053">
                <a:extLst>
                  <a:ext uri="{FF2B5EF4-FFF2-40B4-BE49-F238E27FC236}">
                    <a16:creationId xmlns:a16="http://schemas.microsoft.com/office/drawing/2014/main" id="{D42220B9-0984-3FCA-2E5B-AC455C2787D2}"/>
                  </a:ext>
                </a:extLst>
              </p14:cNvPr>
              <p14:cNvContentPartPr/>
              <p14:nvPr/>
            </p14:nvContentPartPr>
            <p14:xfrm>
              <a:off x="422743" y="4635953"/>
              <a:ext cx="1073880" cy="1144800"/>
            </p14:xfrm>
          </p:contentPart>
        </mc:Choice>
        <mc:Fallback xmlns="">
          <p:pic>
            <p:nvPicPr>
              <p:cNvPr id="1054" name="墨迹 1053">
                <a:extLst>
                  <a:ext uri="{FF2B5EF4-FFF2-40B4-BE49-F238E27FC236}">
                    <a16:creationId xmlns:a16="http://schemas.microsoft.com/office/drawing/2014/main" id="{D42220B9-0984-3FCA-2E5B-AC455C2787D2}"/>
                  </a:ext>
                </a:extLst>
              </p:cNvPr>
              <p:cNvPicPr/>
              <p:nvPr/>
            </p:nvPicPr>
            <p:blipFill>
              <a:blip r:embed="rId33"/>
              <a:stretch>
                <a:fillRect/>
              </a:stretch>
            </p:blipFill>
            <p:spPr>
              <a:xfrm>
                <a:off x="299304" y="4512434"/>
                <a:ext cx="1320397" cy="1391478"/>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4">
            <p14:nvContentPartPr>
              <p14:cNvPr id="1067" name="墨迹 1066">
                <a:extLst>
                  <a:ext uri="{FF2B5EF4-FFF2-40B4-BE49-F238E27FC236}">
                    <a16:creationId xmlns:a16="http://schemas.microsoft.com/office/drawing/2014/main" id="{2065767B-B206-1371-8D5A-96F5607B0952}"/>
                  </a:ext>
                </a:extLst>
              </p14:cNvPr>
              <p14:cNvContentPartPr/>
              <p14:nvPr/>
            </p14:nvContentPartPr>
            <p14:xfrm>
              <a:off x="569263" y="4441193"/>
              <a:ext cx="968760" cy="1050480"/>
            </p14:xfrm>
          </p:contentPart>
        </mc:Choice>
        <mc:Fallback xmlns="">
          <p:pic>
            <p:nvPicPr>
              <p:cNvPr id="1067" name="墨迹 1066">
                <a:extLst>
                  <a:ext uri="{FF2B5EF4-FFF2-40B4-BE49-F238E27FC236}">
                    <a16:creationId xmlns:a16="http://schemas.microsoft.com/office/drawing/2014/main" id="{2065767B-B206-1371-8D5A-96F5607B0952}"/>
                  </a:ext>
                </a:extLst>
              </p:cNvPr>
              <p:cNvPicPr/>
              <p:nvPr/>
            </p:nvPicPr>
            <p:blipFill>
              <a:blip r:embed="rId35"/>
              <a:stretch>
                <a:fillRect/>
              </a:stretch>
            </p:blipFill>
            <p:spPr>
              <a:xfrm>
                <a:off x="445737" y="4317713"/>
                <a:ext cx="1199966" cy="12816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6">
            <p14:nvContentPartPr>
              <p14:cNvPr id="1077" name="墨迹 1076">
                <a:extLst>
                  <a:ext uri="{FF2B5EF4-FFF2-40B4-BE49-F238E27FC236}">
                    <a16:creationId xmlns:a16="http://schemas.microsoft.com/office/drawing/2014/main" id="{B48172C6-2B40-454D-088D-B8FD3BFD5073}"/>
                  </a:ext>
                </a:extLst>
              </p14:cNvPr>
              <p14:cNvContentPartPr/>
              <p14:nvPr/>
            </p14:nvContentPartPr>
            <p14:xfrm>
              <a:off x="4568143" y="3818753"/>
              <a:ext cx="452880" cy="371160"/>
            </p14:xfrm>
          </p:contentPart>
        </mc:Choice>
        <mc:Fallback xmlns="">
          <p:pic>
            <p:nvPicPr>
              <p:cNvPr id="1077" name="墨迹 1076">
                <a:extLst>
                  <a:ext uri="{FF2B5EF4-FFF2-40B4-BE49-F238E27FC236}">
                    <a16:creationId xmlns:a16="http://schemas.microsoft.com/office/drawing/2014/main" id="{B48172C6-2B40-454D-088D-B8FD3BFD5073}"/>
                  </a:ext>
                </a:extLst>
              </p:cNvPr>
              <p:cNvPicPr/>
              <p:nvPr/>
            </p:nvPicPr>
            <p:blipFill>
              <a:blip r:embed="rId37"/>
              <a:stretch>
                <a:fillRect/>
              </a:stretch>
            </p:blipFill>
            <p:spPr>
              <a:xfrm>
                <a:off x="4460229" y="3710858"/>
                <a:ext cx="668349" cy="586591"/>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8">
            <p14:nvContentPartPr>
              <p14:cNvPr id="1084" name="墨迹 1083">
                <a:extLst>
                  <a:ext uri="{FF2B5EF4-FFF2-40B4-BE49-F238E27FC236}">
                    <a16:creationId xmlns:a16="http://schemas.microsoft.com/office/drawing/2014/main" id="{A4506CCB-7259-FF7E-4104-747E3524F14D}"/>
                  </a:ext>
                </a:extLst>
              </p14:cNvPr>
              <p14:cNvContentPartPr/>
              <p14:nvPr/>
            </p14:nvContentPartPr>
            <p14:xfrm>
              <a:off x="6668023" y="3215033"/>
              <a:ext cx="528480" cy="415440"/>
            </p14:xfrm>
          </p:contentPart>
        </mc:Choice>
        <mc:Fallback xmlns="">
          <p:pic>
            <p:nvPicPr>
              <p:cNvPr id="1084" name="墨迹 1083">
                <a:extLst>
                  <a:ext uri="{FF2B5EF4-FFF2-40B4-BE49-F238E27FC236}">
                    <a16:creationId xmlns:a16="http://schemas.microsoft.com/office/drawing/2014/main" id="{A4506CCB-7259-FF7E-4104-747E3524F14D}"/>
                  </a:ext>
                </a:extLst>
              </p:cNvPr>
              <p:cNvPicPr/>
              <p:nvPr/>
            </p:nvPicPr>
            <p:blipFill>
              <a:blip r:embed="rId39"/>
              <a:stretch>
                <a:fillRect/>
              </a:stretch>
            </p:blipFill>
            <p:spPr>
              <a:xfrm>
                <a:off x="6560023" y="3107033"/>
                <a:ext cx="744120" cy="6310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0">
            <p14:nvContentPartPr>
              <p14:cNvPr id="1089" name="墨迹 1088">
                <a:extLst>
                  <a:ext uri="{FF2B5EF4-FFF2-40B4-BE49-F238E27FC236}">
                    <a16:creationId xmlns:a16="http://schemas.microsoft.com/office/drawing/2014/main" id="{C1CE44EB-AC57-8486-326A-32A66A063FAA}"/>
                  </a:ext>
                </a:extLst>
              </p14:cNvPr>
              <p14:cNvContentPartPr/>
              <p14:nvPr/>
            </p14:nvContentPartPr>
            <p14:xfrm>
              <a:off x="6633103" y="3139793"/>
              <a:ext cx="441000" cy="289440"/>
            </p14:xfrm>
          </p:contentPart>
        </mc:Choice>
        <mc:Fallback xmlns="">
          <p:pic>
            <p:nvPicPr>
              <p:cNvPr id="1089" name="墨迹 1088">
                <a:extLst>
                  <a:ext uri="{FF2B5EF4-FFF2-40B4-BE49-F238E27FC236}">
                    <a16:creationId xmlns:a16="http://schemas.microsoft.com/office/drawing/2014/main" id="{C1CE44EB-AC57-8486-326A-32A66A063FAA}"/>
                  </a:ext>
                </a:extLst>
              </p:cNvPr>
              <p:cNvPicPr/>
              <p:nvPr/>
            </p:nvPicPr>
            <p:blipFill>
              <a:blip r:embed="rId41"/>
              <a:stretch>
                <a:fillRect/>
              </a:stretch>
            </p:blipFill>
            <p:spPr>
              <a:xfrm>
                <a:off x="6525191" y="3031927"/>
                <a:ext cx="656464" cy="504812"/>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090" name="墨迹 1089">
                <a:extLst>
                  <a:ext uri="{FF2B5EF4-FFF2-40B4-BE49-F238E27FC236}">
                    <a16:creationId xmlns:a16="http://schemas.microsoft.com/office/drawing/2014/main" id="{4EFE930F-7D91-F5F6-7524-E077B7E43894}"/>
                  </a:ext>
                </a:extLst>
              </p14:cNvPr>
              <p14:cNvContentPartPr/>
              <p14:nvPr/>
            </p14:nvContentPartPr>
            <p14:xfrm>
              <a:off x="7101823" y="2743793"/>
              <a:ext cx="283320" cy="879840"/>
            </p14:xfrm>
          </p:contentPart>
        </mc:Choice>
        <mc:Fallback xmlns="">
          <p:pic>
            <p:nvPicPr>
              <p:cNvPr id="1090" name="墨迹 1089">
                <a:extLst>
                  <a:ext uri="{FF2B5EF4-FFF2-40B4-BE49-F238E27FC236}">
                    <a16:creationId xmlns:a16="http://schemas.microsoft.com/office/drawing/2014/main" id="{4EFE930F-7D91-F5F6-7524-E077B7E43894}"/>
                  </a:ext>
                </a:extLst>
              </p:cNvPr>
              <p:cNvPicPr/>
              <p:nvPr/>
            </p:nvPicPr>
            <p:blipFill>
              <a:blip r:embed="rId43"/>
              <a:stretch>
                <a:fillRect/>
              </a:stretch>
            </p:blipFill>
            <p:spPr>
              <a:xfrm>
                <a:off x="7070863" y="2712833"/>
                <a:ext cx="344520" cy="9410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091" name="墨迹 1090">
                <a:extLst>
                  <a:ext uri="{FF2B5EF4-FFF2-40B4-BE49-F238E27FC236}">
                    <a16:creationId xmlns:a16="http://schemas.microsoft.com/office/drawing/2014/main" id="{0E48CD69-6927-010D-14FF-4D37C673779C}"/>
                  </a:ext>
                </a:extLst>
              </p14:cNvPr>
              <p14:cNvContentPartPr/>
              <p14:nvPr/>
            </p14:nvContentPartPr>
            <p14:xfrm>
              <a:off x="7139623" y="2737313"/>
              <a:ext cx="270720" cy="874440"/>
            </p14:xfrm>
          </p:contentPart>
        </mc:Choice>
        <mc:Fallback xmlns="">
          <p:pic>
            <p:nvPicPr>
              <p:cNvPr id="1091" name="墨迹 1090">
                <a:extLst>
                  <a:ext uri="{FF2B5EF4-FFF2-40B4-BE49-F238E27FC236}">
                    <a16:creationId xmlns:a16="http://schemas.microsoft.com/office/drawing/2014/main" id="{0E48CD69-6927-010D-14FF-4D37C673779C}"/>
                  </a:ext>
                </a:extLst>
              </p:cNvPr>
              <p:cNvPicPr/>
              <p:nvPr/>
            </p:nvPicPr>
            <p:blipFill>
              <a:blip r:embed="rId45"/>
              <a:stretch>
                <a:fillRect/>
              </a:stretch>
            </p:blipFill>
            <p:spPr>
              <a:xfrm>
                <a:off x="7108663" y="2706340"/>
                <a:ext cx="331920" cy="935665"/>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104" name="墨迹 1103">
                <a:extLst>
                  <a:ext uri="{FF2B5EF4-FFF2-40B4-BE49-F238E27FC236}">
                    <a16:creationId xmlns:a16="http://schemas.microsoft.com/office/drawing/2014/main" id="{FEAE0A8B-52DA-530A-1CB1-7062429A1E7B}"/>
                  </a:ext>
                </a:extLst>
              </p14:cNvPr>
              <p14:cNvContentPartPr/>
              <p14:nvPr/>
            </p14:nvContentPartPr>
            <p14:xfrm>
              <a:off x="6359863" y="2221793"/>
              <a:ext cx="1069200" cy="597600"/>
            </p14:xfrm>
          </p:contentPart>
        </mc:Choice>
        <mc:Fallback xmlns="">
          <p:pic>
            <p:nvPicPr>
              <p:cNvPr id="1104" name="墨迹 1103">
                <a:extLst>
                  <a:ext uri="{FF2B5EF4-FFF2-40B4-BE49-F238E27FC236}">
                    <a16:creationId xmlns:a16="http://schemas.microsoft.com/office/drawing/2014/main" id="{FEAE0A8B-52DA-530A-1CB1-7062429A1E7B}"/>
                  </a:ext>
                </a:extLst>
              </p:cNvPr>
              <p:cNvPicPr/>
              <p:nvPr/>
            </p:nvPicPr>
            <p:blipFill>
              <a:blip r:embed="rId47"/>
              <a:stretch>
                <a:fillRect/>
              </a:stretch>
            </p:blipFill>
            <p:spPr>
              <a:xfrm>
                <a:off x="6349059" y="2210993"/>
                <a:ext cx="1090447" cy="6188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107" name="墨迹 1106">
                <a:extLst>
                  <a:ext uri="{FF2B5EF4-FFF2-40B4-BE49-F238E27FC236}">
                    <a16:creationId xmlns:a16="http://schemas.microsoft.com/office/drawing/2014/main" id="{1FAA87C6-080D-F483-1BD2-160C92277CE6}"/>
                  </a:ext>
                </a:extLst>
              </p14:cNvPr>
              <p14:cNvContentPartPr/>
              <p14:nvPr/>
            </p14:nvContentPartPr>
            <p14:xfrm>
              <a:off x="317983" y="5843033"/>
              <a:ext cx="390240" cy="377640"/>
            </p14:xfrm>
          </p:contentPart>
        </mc:Choice>
        <mc:Fallback xmlns="">
          <p:pic>
            <p:nvPicPr>
              <p:cNvPr id="1107" name="墨迹 1106">
                <a:extLst>
                  <a:ext uri="{FF2B5EF4-FFF2-40B4-BE49-F238E27FC236}">
                    <a16:creationId xmlns:a16="http://schemas.microsoft.com/office/drawing/2014/main" id="{1FAA87C6-080D-F483-1BD2-160C92277CE6}"/>
                  </a:ext>
                </a:extLst>
              </p:cNvPr>
              <p:cNvPicPr/>
              <p:nvPr/>
            </p:nvPicPr>
            <p:blipFill>
              <a:blip r:embed="rId49"/>
              <a:stretch>
                <a:fillRect/>
              </a:stretch>
            </p:blipFill>
            <p:spPr>
              <a:xfrm>
                <a:off x="287023" y="5812073"/>
                <a:ext cx="451440" cy="43884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112" name="墨迹 1111">
                <a:extLst>
                  <a:ext uri="{FF2B5EF4-FFF2-40B4-BE49-F238E27FC236}">
                    <a16:creationId xmlns:a16="http://schemas.microsoft.com/office/drawing/2014/main" id="{669193F6-0E7A-A6DA-6239-BF31EA3DBED2}"/>
                  </a:ext>
                </a:extLst>
              </p14:cNvPr>
              <p14:cNvContentPartPr/>
              <p14:nvPr/>
            </p14:nvContentPartPr>
            <p14:xfrm>
              <a:off x="123223" y="4692833"/>
              <a:ext cx="194400" cy="232920"/>
            </p14:xfrm>
          </p:contentPart>
        </mc:Choice>
        <mc:Fallback xmlns="">
          <p:pic>
            <p:nvPicPr>
              <p:cNvPr id="1112" name="墨迹 1111">
                <a:extLst>
                  <a:ext uri="{FF2B5EF4-FFF2-40B4-BE49-F238E27FC236}">
                    <a16:creationId xmlns:a16="http://schemas.microsoft.com/office/drawing/2014/main" id="{669193F6-0E7A-A6DA-6239-BF31EA3DBED2}"/>
                  </a:ext>
                </a:extLst>
              </p:cNvPr>
              <p:cNvPicPr/>
              <p:nvPr/>
            </p:nvPicPr>
            <p:blipFill>
              <a:blip r:embed="rId51"/>
              <a:stretch>
                <a:fillRect/>
              </a:stretch>
            </p:blipFill>
            <p:spPr>
              <a:xfrm>
                <a:off x="92263" y="4661873"/>
                <a:ext cx="255600" cy="29412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113" name="墨迹 1112">
                <a:extLst>
                  <a:ext uri="{FF2B5EF4-FFF2-40B4-BE49-F238E27FC236}">
                    <a16:creationId xmlns:a16="http://schemas.microsoft.com/office/drawing/2014/main" id="{22C7965B-6741-EDE5-69E7-404A96FD5392}"/>
                  </a:ext>
                </a:extLst>
              </p14:cNvPr>
              <p14:cNvContentPartPr/>
              <p14:nvPr/>
            </p14:nvContentPartPr>
            <p14:xfrm>
              <a:off x="117463" y="5164073"/>
              <a:ext cx="182160" cy="232920"/>
            </p14:xfrm>
          </p:contentPart>
        </mc:Choice>
        <mc:Fallback xmlns="">
          <p:pic>
            <p:nvPicPr>
              <p:cNvPr id="1113" name="墨迹 1112">
                <a:extLst>
                  <a:ext uri="{FF2B5EF4-FFF2-40B4-BE49-F238E27FC236}">
                    <a16:creationId xmlns:a16="http://schemas.microsoft.com/office/drawing/2014/main" id="{22C7965B-6741-EDE5-69E7-404A96FD5392}"/>
                  </a:ext>
                </a:extLst>
              </p:cNvPr>
              <p:cNvPicPr/>
              <p:nvPr/>
            </p:nvPicPr>
            <p:blipFill>
              <a:blip r:embed="rId53"/>
              <a:stretch>
                <a:fillRect/>
              </a:stretch>
            </p:blipFill>
            <p:spPr>
              <a:xfrm>
                <a:off x="86503" y="5133113"/>
                <a:ext cx="243360" cy="29412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122" name="墨迹 1121">
                <a:extLst>
                  <a:ext uri="{FF2B5EF4-FFF2-40B4-BE49-F238E27FC236}">
                    <a16:creationId xmlns:a16="http://schemas.microsoft.com/office/drawing/2014/main" id="{E9A21E54-AF73-73EE-8B42-E952F2C631F6}"/>
                  </a:ext>
                </a:extLst>
              </p14:cNvPr>
              <p14:cNvContentPartPr/>
              <p14:nvPr/>
            </p14:nvContentPartPr>
            <p14:xfrm>
              <a:off x="355783" y="6239393"/>
              <a:ext cx="830160" cy="380160"/>
            </p14:xfrm>
          </p:contentPart>
        </mc:Choice>
        <mc:Fallback xmlns="">
          <p:pic>
            <p:nvPicPr>
              <p:cNvPr id="1122" name="墨迹 1121">
                <a:extLst>
                  <a:ext uri="{FF2B5EF4-FFF2-40B4-BE49-F238E27FC236}">
                    <a16:creationId xmlns:a16="http://schemas.microsoft.com/office/drawing/2014/main" id="{E9A21E54-AF73-73EE-8B42-E952F2C631F6}"/>
                  </a:ext>
                </a:extLst>
              </p:cNvPr>
              <p:cNvPicPr/>
              <p:nvPr/>
            </p:nvPicPr>
            <p:blipFill>
              <a:blip r:embed="rId55"/>
              <a:stretch>
                <a:fillRect/>
              </a:stretch>
            </p:blipFill>
            <p:spPr>
              <a:xfrm>
                <a:off x="324823" y="6208462"/>
                <a:ext cx="891360" cy="441302"/>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135" name="墨迹 1134">
                <a:extLst>
                  <a:ext uri="{FF2B5EF4-FFF2-40B4-BE49-F238E27FC236}">
                    <a16:creationId xmlns:a16="http://schemas.microsoft.com/office/drawing/2014/main" id="{0BDFE41F-05D1-5949-6C66-52C19C551FC5}"/>
                  </a:ext>
                </a:extLst>
              </p14:cNvPr>
              <p14:cNvContentPartPr/>
              <p14:nvPr/>
            </p14:nvContentPartPr>
            <p14:xfrm>
              <a:off x="909463" y="2216393"/>
              <a:ext cx="1282320" cy="1495080"/>
            </p14:xfrm>
          </p:contentPart>
        </mc:Choice>
        <mc:Fallback xmlns="">
          <p:pic>
            <p:nvPicPr>
              <p:cNvPr id="1135" name="墨迹 1134">
                <a:extLst>
                  <a:ext uri="{FF2B5EF4-FFF2-40B4-BE49-F238E27FC236}">
                    <a16:creationId xmlns:a16="http://schemas.microsoft.com/office/drawing/2014/main" id="{0BDFE41F-05D1-5949-6C66-52C19C551FC5}"/>
                  </a:ext>
                </a:extLst>
              </p:cNvPr>
              <p:cNvPicPr/>
              <p:nvPr/>
            </p:nvPicPr>
            <p:blipFill>
              <a:blip r:embed="rId57"/>
              <a:stretch>
                <a:fillRect/>
              </a:stretch>
            </p:blipFill>
            <p:spPr>
              <a:xfrm>
                <a:off x="878503" y="2185440"/>
                <a:ext cx="1343520" cy="1556265"/>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144" name="墨迹 1143">
                <a:extLst>
                  <a:ext uri="{FF2B5EF4-FFF2-40B4-BE49-F238E27FC236}">
                    <a16:creationId xmlns:a16="http://schemas.microsoft.com/office/drawing/2014/main" id="{1CB0DA12-7631-2FAA-06D5-474BEE63F029}"/>
                  </a:ext>
                </a:extLst>
              </p14:cNvPr>
              <p14:cNvContentPartPr/>
              <p14:nvPr/>
            </p14:nvContentPartPr>
            <p14:xfrm>
              <a:off x="3474823" y="1555433"/>
              <a:ext cx="1084320" cy="446760"/>
            </p14:xfrm>
          </p:contentPart>
        </mc:Choice>
        <mc:Fallback xmlns="">
          <p:pic>
            <p:nvPicPr>
              <p:cNvPr id="1144" name="墨迹 1143">
                <a:extLst>
                  <a:ext uri="{FF2B5EF4-FFF2-40B4-BE49-F238E27FC236}">
                    <a16:creationId xmlns:a16="http://schemas.microsoft.com/office/drawing/2014/main" id="{1CB0DA12-7631-2FAA-06D5-474BEE63F029}"/>
                  </a:ext>
                </a:extLst>
              </p:cNvPr>
              <p:cNvPicPr/>
              <p:nvPr/>
            </p:nvPicPr>
            <p:blipFill>
              <a:blip r:embed="rId59"/>
              <a:stretch>
                <a:fillRect/>
              </a:stretch>
            </p:blipFill>
            <p:spPr>
              <a:xfrm>
                <a:off x="3443873" y="1524473"/>
                <a:ext cx="1145500" cy="50796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145" name="墨迹 1144">
                <a:extLst>
                  <a:ext uri="{FF2B5EF4-FFF2-40B4-BE49-F238E27FC236}">
                    <a16:creationId xmlns:a16="http://schemas.microsoft.com/office/drawing/2014/main" id="{186A5A21-964C-B7C4-48D7-79E9A480444B}"/>
                  </a:ext>
                </a:extLst>
              </p14:cNvPr>
              <p14:cNvContentPartPr/>
              <p14:nvPr/>
            </p14:nvContentPartPr>
            <p14:xfrm>
              <a:off x="4410823" y="2334833"/>
              <a:ext cx="566280" cy="1056600"/>
            </p14:xfrm>
          </p:contentPart>
        </mc:Choice>
        <mc:Fallback xmlns="">
          <p:pic>
            <p:nvPicPr>
              <p:cNvPr id="1145" name="墨迹 1144">
                <a:extLst>
                  <a:ext uri="{FF2B5EF4-FFF2-40B4-BE49-F238E27FC236}">
                    <a16:creationId xmlns:a16="http://schemas.microsoft.com/office/drawing/2014/main" id="{186A5A21-964C-B7C4-48D7-79E9A480444B}"/>
                  </a:ext>
                </a:extLst>
              </p:cNvPr>
              <p:cNvPicPr/>
              <p:nvPr/>
            </p:nvPicPr>
            <p:blipFill>
              <a:blip r:embed="rId61"/>
              <a:stretch>
                <a:fillRect/>
              </a:stretch>
            </p:blipFill>
            <p:spPr>
              <a:xfrm>
                <a:off x="4379843" y="2303873"/>
                <a:ext cx="627519" cy="111780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150" name="墨迹 1149">
                <a:extLst>
                  <a:ext uri="{FF2B5EF4-FFF2-40B4-BE49-F238E27FC236}">
                    <a16:creationId xmlns:a16="http://schemas.microsoft.com/office/drawing/2014/main" id="{4E679A19-CCC4-F799-0066-E0C61CBB240C}"/>
                  </a:ext>
                </a:extLst>
              </p14:cNvPr>
              <p14:cNvContentPartPr/>
              <p14:nvPr/>
            </p14:nvContentPartPr>
            <p14:xfrm>
              <a:off x="3807463" y="1970873"/>
              <a:ext cx="717120" cy="357480"/>
            </p14:xfrm>
          </p:contentPart>
        </mc:Choice>
        <mc:Fallback xmlns="">
          <p:pic>
            <p:nvPicPr>
              <p:cNvPr id="1150" name="墨迹 1149">
                <a:extLst>
                  <a:ext uri="{FF2B5EF4-FFF2-40B4-BE49-F238E27FC236}">
                    <a16:creationId xmlns:a16="http://schemas.microsoft.com/office/drawing/2014/main" id="{4E679A19-CCC4-F799-0066-E0C61CBB240C}"/>
                  </a:ext>
                </a:extLst>
              </p:cNvPr>
              <p:cNvPicPr/>
              <p:nvPr/>
            </p:nvPicPr>
            <p:blipFill>
              <a:blip r:embed="rId63"/>
              <a:stretch>
                <a:fillRect/>
              </a:stretch>
            </p:blipFill>
            <p:spPr>
              <a:xfrm>
                <a:off x="3776503" y="1939913"/>
                <a:ext cx="778320" cy="41868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155" name="墨迹 1154">
                <a:extLst>
                  <a:ext uri="{FF2B5EF4-FFF2-40B4-BE49-F238E27FC236}">
                    <a16:creationId xmlns:a16="http://schemas.microsoft.com/office/drawing/2014/main" id="{1DA22F52-A798-DA9D-DFA6-272BCC55448D}"/>
                  </a:ext>
                </a:extLst>
              </p14:cNvPr>
              <p14:cNvContentPartPr/>
              <p14:nvPr/>
            </p14:nvContentPartPr>
            <p14:xfrm>
              <a:off x="5169844" y="3350375"/>
              <a:ext cx="189720" cy="101880"/>
            </p14:xfrm>
          </p:contentPart>
        </mc:Choice>
        <mc:Fallback xmlns="">
          <p:pic>
            <p:nvPicPr>
              <p:cNvPr id="1155" name="墨迹 1154">
                <a:extLst>
                  <a:ext uri="{FF2B5EF4-FFF2-40B4-BE49-F238E27FC236}">
                    <a16:creationId xmlns:a16="http://schemas.microsoft.com/office/drawing/2014/main" id="{1DA22F52-A798-DA9D-DFA6-272BCC55448D}"/>
                  </a:ext>
                </a:extLst>
              </p:cNvPr>
              <p:cNvPicPr/>
              <p:nvPr/>
            </p:nvPicPr>
            <p:blipFill>
              <a:blip r:embed="rId65"/>
              <a:stretch>
                <a:fillRect/>
              </a:stretch>
            </p:blipFill>
            <p:spPr>
              <a:xfrm>
                <a:off x="5159044" y="3339613"/>
                <a:ext cx="210960" cy="123045"/>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159" name="墨迹 1158">
                <a:extLst>
                  <a:ext uri="{FF2B5EF4-FFF2-40B4-BE49-F238E27FC236}">
                    <a16:creationId xmlns:a16="http://schemas.microsoft.com/office/drawing/2014/main" id="{63CB4CE6-054B-4309-D031-915090FAC79D}"/>
                  </a:ext>
                </a:extLst>
              </p14:cNvPr>
              <p14:cNvContentPartPr/>
              <p14:nvPr/>
            </p14:nvContentPartPr>
            <p14:xfrm>
              <a:off x="5299084" y="4423895"/>
              <a:ext cx="182880" cy="106560"/>
            </p14:xfrm>
          </p:contentPart>
        </mc:Choice>
        <mc:Fallback xmlns="">
          <p:pic>
            <p:nvPicPr>
              <p:cNvPr id="1159" name="墨迹 1158">
                <a:extLst>
                  <a:ext uri="{FF2B5EF4-FFF2-40B4-BE49-F238E27FC236}">
                    <a16:creationId xmlns:a16="http://schemas.microsoft.com/office/drawing/2014/main" id="{63CB4CE6-054B-4309-D031-915090FAC79D}"/>
                  </a:ext>
                </a:extLst>
              </p:cNvPr>
              <p:cNvPicPr/>
              <p:nvPr/>
            </p:nvPicPr>
            <p:blipFill>
              <a:blip r:embed="rId67"/>
              <a:stretch>
                <a:fillRect/>
              </a:stretch>
            </p:blipFill>
            <p:spPr>
              <a:xfrm>
                <a:off x="5288263" y="4413095"/>
                <a:ext cx="204162"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162" name="墨迹 1161">
                <a:extLst>
                  <a:ext uri="{FF2B5EF4-FFF2-40B4-BE49-F238E27FC236}">
                    <a16:creationId xmlns:a16="http://schemas.microsoft.com/office/drawing/2014/main" id="{08BD7ADE-21BD-58D9-17A8-7B10F4A39B83}"/>
                  </a:ext>
                </a:extLst>
              </p14:cNvPr>
              <p14:cNvContentPartPr/>
              <p14:nvPr/>
            </p14:nvContentPartPr>
            <p14:xfrm>
              <a:off x="5425280" y="4584261"/>
              <a:ext cx="30240" cy="540360"/>
            </p14:xfrm>
          </p:contentPart>
        </mc:Choice>
        <mc:Fallback xmlns="">
          <p:pic>
            <p:nvPicPr>
              <p:cNvPr id="1162" name="墨迹 1161">
                <a:extLst>
                  <a:ext uri="{FF2B5EF4-FFF2-40B4-BE49-F238E27FC236}">
                    <a16:creationId xmlns:a16="http://schemas.microsoft.com/office/drawing/2014/main" id="{08BD7ADE-21BD-58D9-17A8-7B10F4A39B83}"/>
                  </a:ext>
                </a:extLst>
              </p:cNvPr>
              <p:cNvPicPr/>
              <p:nvPr/>
            </p:nvPicPr>
            <p:blipFill>
              <a:blip r:embed="rId69"/>
              <a:stretch>
                <a:fillRect/>
              </a:stretch>
            </p:blipFill>
            <p:spPr>
              <a:xfrm>
                <a:off x="5414480" y="4573461"/>
                <a:ext cx="51480" cy="56160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1163" name="墨迹 1162">
                <a:extLst>
                  <a:ext uri="{FF2B5EF4-FFF2-40B4-BE49-F238E27FC236}">
                    <a16:creationId xmlns:a16="http://schemas.microsoft.com/office/drawing/2014/main" id="{D7A83322-8E68-F633-DB8F-C83EC57D2D10}"/>
                  </a:ext>
                </a:extLst>
              </p14:cNvPr>
              <p14:cNvContentPartPr/>
              <p14:nvPr/>
            </p14:nvContentPartPr>
            <p14:xfrm>
              <a:off x="5380640" y="5099421"/>
              <a:ext cx="67680" cy="419400"/>
            </p14:xfrm>
          </p:contentPart>
        </mc:Choice>
        <mc:Fallback xmlns="">
          <p:pic>
            <p:nvPicPr>
              <p:cNvPr id="1163" name="墨迹 1162">
                <a:extLst>
                  <a:ext uri="{FF2B5EF4-FFF2-40B4-BE49-F238E27FC236}">
                    <a16:creationId xmlns:a16="http://schemas.microsoft.com/office/drawing/2014/main" id="{D7A83322-8E68-F633-DB8F-C83EC57D2D10}"/>
                  </a:ext>
                </a:extLst>
              </p:cNvPr>
              <p:cNvPicPr/>
              <p:nvPr/>
            </p:nvPicPr>
            <p:blipFill>
              <a:blip r:embed="rId71"/>
              <a:stretch>
                <a:fillRect/>
              </a:stretch>
            </p:blipFill>
            <p:spPr>
              <a:xfrm>
                <a:off x="5369840" y="5088630"/>
                <a:ext cx="88920" cy="440622"/>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1164" name="墨迹 1163">
                <a:extLst>
                  <a:ext uri="{FF2B5EF4-FFF2-40B4-BE49-F238E27FC236}">
                    <a16:creationId xmlns:a16="http://schemas.microsoft.com/office/drawing/2014/main" id="{C0C0951E-0693-6DFD-2C6F-653A24E7BAC0}"/>
                  </a:ext>
                </a:extLst>
              </p14:cNvPr>
              <p14:cNvContentPartPr/>
              <p14:nvPr/>
            </p14:nvContentPartPr>
            <p14:xfrm>
              <a:off x="5315733" y="5385480"/>
              <a:ext cx="244440" cy="195120"/>
            </p14:xfrm>
          </p:contentPart>
        </mc:Choice>
        <mc:Fallback xmlns="">
          <p:pic>
            <p:nvPicPr>
              <p:cNvPr id="1164" name="墨迹 1163">
                <a:extLst>
                  <a:ext uri="{FF2B5EF4-FFF2-40B4-BE49-F238E27FC236}">
                    <a16:creationId xmlns:a16="http://schemas.microsoft.com/office/drawing/2014/main" id="{C0C0951E-0693-6DFD-2C6F-653A24E7BAC0}"/>
                  </a:ext>
                </a:extLst>
              </p:cNvPr>
              <p:cNvPicPr/>
              <p:nvPr/>
            </p:nvPicPr>
            <p:blipFill>
              <a:blip r:embed="rId73"/>
              <a:stretch>
                <a:fillRect/>
              </a:stretch>
            </p:blipFill>
            <p:spPr>
              <a:xfrm>
                <a:off x="5304933" y="5374680"/>
                <a:ext cx="265680"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1191" name="墨迹 1190">
                <a:extLst>
                  <a:ext uri="{FF2B5EF4-FFF2-40B4-BE49-F238E27FC236}">
                    <a16:creationId xmlns:a16="http://schemas.microsoft.com/office/drawing/2014/main" id="{C940CE19-41A5-6E0D-BE5F-7A4069FED8CC}"/>
                  </a:ext>
                </a:extLst>
              </p14:cNvPr>
              <p14:cNvContentPartPr/>
              <p14:nvPr/>
            </p14:nvContentPartPr>
            <p14:xfrm>
              <a:off x="4206592" y="5663368"/>
              <a:ext cx="1467360" cy="687240"/>
            </p14:xfrm>
          </p:contentPart>
        </mc:Choice>
        <mc:Fallback xmlns="">
          <p:pic>
            <p:nvPicPr>
              <p:cNvPr id="1191" name="墨迹 1190">
                <a:extLst>
                  <a:ext uri="{FF2B5EF4-FFF2-40B4-BE49-F238E27FC236}">
                    <a16:creationId xmlns:a16="http://schemas.microsoft.com/office/drawing/2014/main" id="{C940CE19-41A5-6E0D-BE5F-7A4069FED8CC}"/>
                  </a:ext>
                </a:extLst>
              </p:cNvPr>
              <p:cNvPicPr/>
              <p:nvPr/>
            </p:nvPicPr>
            <p:blipFill>
              <a:blip r:embed="rId75"/>
              <a:stretch>
                <a:fillRect/>
              </a:stretch>
            </p:blipFill>
            <p:spPr>
              <a:xfrm>
                <a:off x="4195789" y="5652568"/>
                <a:ext cx="1488605" cy="70848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1198" name="墨迹 1197">
                <a:extLst>
                  <a:ext uri="{FF2B5EF4-FFF2-40B4-BE49-F238E27FC236}">
                    <a16:creationId xmlns:a16="http://schemas.microsoft.com/office/drawing/2014/main" id="{A2582E73-1724-9AF5-3F14-D7C9C3C6C53F}"/>
                  </a:ext>
                </a:extLst>
              </p14:cNvPr>
              <p14:cNvContentPartPr/>
              <p14:nvPr/>
            </p14:nvContentPartPr>
            <p14:xfrm>
              <a:off x="4188274" y="3936601"/>
              <a:ext cx="465840" cy="380880"/>
            </p14:xfrm>
          </p:contentPart>
        </mc:Choice>
        <mc:Fallback xmlns="">
          <p:pic>
            <p:nvPicPr>
              <p:cNvPr id="1198" name="墨迹 1197">
                <a:extLst>
                  <a:ext uri="{FF2B5EF4-FFF2-40B4-BE49-F238E27FC236}">
                    <a16:creationId xmlns:a16="http://schemas.microsoft.com/office/drawing/2014/main" id="{A2582E73-1724-9AF5-3F14-D7C9C3C6C53F}"/>
                  </a:ext>
                </a:extLst>
              </p:cNvPr>
              <p:cNvPicPr/>
              <p:nvPr/>
            </p:nvPicPr>
            <p:blipFill>
              <a:blip r:embed="rId77"/>
              <a:stretch>
                <a:fillRect/>
              </a:stretch>
            </p:blipFill>
            <p:spPr>
              <a:xfrm>
                <a:off x="4177474" y="3925791"/>
                <a:ext cx="487080" cy="40214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1224" name="墨迹 1223">
                <a:extLst>
                  <a:ext uri="{FF2B5EF4-FFF2-40B4-BE49-F238E27FC236}">
                    <a16:creationId xmlns:a16="http://schemas.microsoft.com/office/drawing/2014/main" id="{4B71CB2D-17FB-A9DE-0820-9150BB31A5F1}"/>
                  </a:ext>
                </a:extLst>
              </p14:cNvPr>
              <p14:cNvContentPartPr/>
              <p14:nvPr/>
            </p14:nvContentPartPr>
            <p14:xfrm>
              <a:off x="3581674" y="3889441"/>
              <a:ext cx="569160" cy="789840"/>
            </p14:xfrm>
          </p:contentPart>
        </mc:Choice>
        <mc:Fallback xmlns="">
          <p:pic>
            <p:nvPicPr>
              <p:cNvPr id="1224" name="墨迹 1223">
                <a:extLst>
                  <a:ext uri="{FF2B5EF4-FFF2-40B4-BE49-F238E27FC236}">
                    <a16:creationId xmlns:a16="http://schemas.microsoft.com/office/drawing/2014/main" id="{4B71CB2D-17FB-A9DE-0820-9150BB31A5F1}"/>
                  </a:ext>
                </a:extLst>
              </p:cNvPr>
              <p:cNvPicPr/>
              <p:nvPr/>
            </p:nvPicPr>
            <p:blipFill>
              <a:blip r:embed="rId79"/>
              <a:stretch>
                <a:fillRect/>
              </a:stretch>
            </p:blipFill>
            <p:spPr>
              <a:xfrm>
                <a:off x="3570874" y="3878641"/>
                <a:ext cx="590400" cy="81108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1229" name="墨迹 1228">
                <a:extLst>
                  <a:ext uri="{FF2B5EF4-FFF2-40B4-BE49-F238E27FC236}">
                    <a16:creationId xmlns:a16="http://schemas.microsoft.com/office/drawing/2014/main" id="{35EB1207-8130-3930-59BB-ED42345EC444}"/>
                  </a:ext>
                </a:extLst>
              </p14:cNvPr>
              <p14:cNvContentPartPr/>
              <p14:nvPr/>
            </p14:nvContentPartPr>
            <p14:xfrm>
              <a:off x="3999391" y="4401824"/>
              <a:ext cx="252000" cy="131040"/>
            </p14:xfrm>
          </p:contentPart>
        </mc:Choice>
        <mc:Fallback xmlns="">
          <p:pic>
            <p:nvPicPr>
              <p:cNvPr id="1229" name="墨迹 1228">
                <a:extLst>
                  <a:ext uri="{FF2B5EF4-FFF2-40B4-BE49-F238E27FC236}">
                    <a16:creationId xmlns:a16="http://schemas.microsoft.com/office/drawing/2014/main" id="{35EB1207-8130-3930-59BB-ED42345EC444}"/>
                  </a:ext>
                </a:extLst>
              </p:cNvPr>
              <p:cNvPicPr/>
              <p:nvPr/>
            </p:nvPicPr>
            <p:blipFill>
              <a:blip r:embed="rId81"/>
              <a:stretch>
                <a:fillRect/>
              </a:stretch>
            </p:blipFill>
            <p:spPr>
              <a:xfrm>
                <a:off x="3988591" y="4391024"/>
                <a:ext cx="27324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230" name="墨迹 1229">
                <a:extLst>
                  <a:ext uri="{FF2B5EF4-FFF2-40B4-BE49-F238E27FC236}">
                    <a16:creationId xmlns:a16="http://schemas.microsoft.com/office/drawing/2014/main" id="{CEA530B1-9373-EDCF-32CB-D53F4D8B5D1D}"/>
                  </a:ext>
                </a:extLst>
              </p14:cNvPr>
              <p14:cNvContentPartPr/>
              <p14:nvPr/>
            </p14:nvContentPartPr>
            <p14:xfrm>
              <a:off x="5303229" y="2967088"/>
              <a:ext cx="326160" cy="856800"/>
            </p14:xfrm>
          </p:contentPart>
        </mc:Choice>
        <mc:Fallback xmlns="">
          <p:pic>
            <p:nvPicPr>
              <p:cNvPr id="1230" name="墨迹 1229">
                <a:extLst>
                  <a:ext uri="{FF2B5EF4-FFF2-40B4-BE49-F238E27FC236}">
                    <a16:creationId xmlns:a16="http://schemas.microsoft.com/office/drawing/2014/main" id="{CEA530B1-9373-EDCF-32CB-D53F4D8B5D1D}"/>
                  </a:ext>
                </a:extLst>
              </p:cNvPr>
              <p:cNvPicPr/>
              <p:nvPr/>
            </p:nvPicPr>
            <p:blipFill>
              <a:blip r:embed="rId83"/>
              <a:stretch>
                <a:fillRect/>
              </a:stretch>
            </p:blipFill>
            <p:spPr>
              <a:xfrm>
                <a:off x="5292429" y="2956288"/>
                <a:ext cx="347400" cy="87804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1234" name="墨迹 1233">
                <a:extLst>
                  <a:ext uri="{FF2B5EF4-FFF2-40B4-BE49-F238E27FC236}">
                    <a16:creationId xmlns:a16="http://schemas.microsoft.com/office/drawing/2014/main" id="{0C079243-F34D-BCF7-4683-EF17FC9E1721}"/>
                  </a:ext>
                </a:extLst>
              </p14:cNvPr>
              <p14:cNvContentPartPr/>
              <p14:nvPr/>
            </p14:nvContentPartPr>
            <p14:xfrm>
              <a:off x="5479663" y="2461553"/>
              <a:ext cx="232920" cy="520295"/>
            </p14:xfrm>
          </p:contentPart>
        </mc:Choice>
        <mc:Fallback xmlns="">
          <p:pic>
            <p:nvPicPr>
              <p:cNvPr id="1234" name="墨迹 1233">
                <a:extLst>
                  <a:ext uri="{FF2B5EF4-FFF2-40B4-BE49-F238E27FC236}">
                    <a16:creationId xmlns:a16="http://schemas.microsoft.com/office/drawing/2014/main" id="{0C079243-F34D-BCF7-4683-EF17FC9E1721}"/>
                  </a:ext>
                </a:extLst>
              </p:cNvPr>
              <p:cNvPicPr/>
              <p:nvPr/>
            </p:nvPicPr>
            <p:blipFill>
              <a:blip r:embed="rId85"/>
              <a:stretch>
                <a:fillRect/>
              </a:stretch>
            </p:blipFill>
            <p:spPr>
              <a:xfrm>
                <a:off x="5468863" y="2450758"/>
                <a:ext cx="254160" cy="541524"/>
              </a:xfrm>
              <a:prstGeom prst="rect">
                <a:avLst/>
              </a:prstGeom>
            </p:spPr>
          </p:pic>
        </mc:Fallback>
      </mc:AlternateContent>
    </p:spTree>
    <p:extLst>
      <p:ext uri="{BB962C8B-B14F-4D97-AF65-F5344CB8AC3E}">
        <p14:creationId xmlns:p14="http://schemas.microsoft.com/office/powerpoint/2010/main" val="38661395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7" name="文本框 26">
            <a:extLst>
              <a:ext uri="{FF2B5EF4-FFF2-40B4-BE49-F238E27FC236}">
                <a16:creationId xmlns:a16="http://schemas.microsoft.com/office/drawing/2014/main" id="{1184DF12-E2C3-1E51-8571-3292EA59A449}"/>
              </a:ext>
            </a:extLst>
          </p:cNvPr>
          <p:cNvSpPr txBox="1"/>
          <p:nvPr/>
        </p:nvSpPr>
        <p:spPr>
          <a:xfrm>
            <a:off x="502920" y="457200"/>
            <a:ext cx="3200400" cy="369332"/>
          </a:xfrm>
          <a:prstGeom prst="rect">
            <a:avLst/>
          </a:prstGeom>
          <a:noFill/>
        </p:spPr>
        <p:txBody>
          <a:bodyPr wrap="square" rtlCol="0">
            <a:spAutoFit/>
          </a:bodyPr>
          <a:lstStyle/>
          <a:p>
            <a:r>
              <a:rPr kumimoji="1" lang="en-US" altLang="zh-CN" b="1">
                <a:solidFill>
                  <a:schemeClr val="bg1"/>
                </a:solidFill>
              </a:rPr>
              <a:t>Key concepts of camera lens</a:t>
            </a:r>
            <a:endParaRPr kumimoji="1" lang="zh-CN" altLang="en-US" b="1">
              <a:solidFill>
                <a:schemeClr val="bg1"/>
              </a:solidFill>
            </a:endParaRPr>
          </a:p>
        </p:txBody>
      </p:sp>
      <mc:AlternateContent xmlns:mc="http://schemas.openxmlformats.org/markup-compatibility/2006" xmlns:p14="http://schemas.microsoft.com/office/powerpoint/2010/main">
        <mc:Choice Requires="p14">
          <p:contentPart p14:bwMode="auto" r:id="rId3">
            <p14:nvContentPartPr>
              <p14:cNvPr id="4" name="墨迹 3">
                <a:extLst>
                  <a:ext uri="{FF2B5EF4-FFF2-40B4-BE49-F238E27FC236}">
                    <a16:creationId xmlns:a16="http://schemas.microsoft.com/office/drawing/2014/main" id="{B8D5CAF4-8D0A-466E-21C3-A9C990EC18AF}"/>
                  </a:ext>
                </a:extLst>
              </p14:cNvPr>
              <p14:cNvContentPartPr/>
              <p14:nvPr/>
            </p14:nvContentPartPr>
            <p14:xfrm>
              <a:off x="355783" y="1442393"/>
              <a:ext cx="358560" cy="221040"/>
            </p14:xfrm>
          </p:contentPart>
        </mc:Choice>
        <mc:Fallback xmlns="">
          <p:pic>
            <p:nvPicPr>
              <p:cNvPr id="4" name="墨迹 3">
                <a:extLst>
                  <a:ext uri="{FF2B5EF4-FFF2-40B4-BE49-F238E27FC236}">
                    <a16:creationId xmlns:a16="http://schemas.microsoft.com/office/drawing/2014/main" id="{B8D5CAF4-8D0A-466E-21C3-A9C990EC18AF}"/>
                  </a:ext>
                </a:extLst>
              </p:cNvPr>
              <p:cNvPicPr/>
              <p:nvPr/>
            </p:nvPicPr>
            <p:blipFill>
              <a:blip r:embed="rId4"/>
              <a:stretch>
                <a:fillRect/>
              </a:stretch>
            </p:blipFill>
            <p:spPr>
              <a:xfrm>
                <a:off x="344994" y="1431593"/>
                <a:ext cx="379779"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墨迹 14">
                <a:extLst>
                  <a:ext uri="{FF2B5EF4-FFF2-40B4-BE49-F238E27FC236}">
                    <a16:creationId xmlns:a16="http://schemas.microsoft.com/office/drawing/2014/main" id="{7FF84931-D262-4BA7-5B1C-81313B3B0469}"/>
                  </a:ext>
                </a:extLst>
              </p14:cNvPr>
              <p14:cNvContentPartPr/>
              <p14:nvPr/>
            </p14:nvContentPartPr>
            <p14:xfrm>
              <a:off x="1525783" y="1385513"/>
              <a:ext cx="496440" cy="286920"/>
            </p14:xfrm>
          </p:contentPart>
        </mc:Choice>
        <mc:Fallback xmlns="">
          <p:pic>
            <p:nvPicPr>
              <p:cNvPr id="15" name="墨迹 14">
                <a:extLst>
                  <a:ext uri="{FF2B5EF4-FFF2-40B4-BE49-F238E27FC236}">
                    <a16:creationId xmlns:a16="http://schemas.microsoft.com/office/drawing/2014/main" id="{7FF84931-D262-4BA7-5B1C-81313B3B0469}"/>
                  </a:ext>
                </a:extLst>
              </p:cNvPr>
              <p:cNvPicPr/>
              <p:nvPr/>
            </p:nvPicPr>
            <p:blipFill>
              <a:blip r:embed="rId6"/>
              <a:stretch>
                <a:fillRect/>
              </a:stretch>
            </p:blipFill>
            <p:spPr>
              <a:xfrm>
                <a:off x="1514983" y="1374699"/>
                <a:ext cx="517680" cy="308187"/>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8" name="墨迹 17">
                <a:extLst>
                  <a:ext uri="{FF2B5EF4-FFF2-40B4-BE49-F238E27FC236}">
                    <a16:creationId xmlns:a16="http://schemas.microsoft.com/office/drawing/2014/main" id="{6586201C-2FAF-F3CA-D397-3C13D16EFEE1}"/>
                  </a:ext>
                </a:extLst>
              </p14:cNvPr>
              <p14:cNvContentPartPr/>
              <p14:nvPr/>
            </p14:nvContentPartPr>
            <p14:xfrm>
              <a:off x="2090983" y="1410713"/>
              <a:ext cx="213840" cy="239040"/>
            </p14:xfrm>
          </p:contentPart>
        </mc:Choice>
        <mc:Fallback xmlns="">
          <p:pic>
            <p:nvPicPr>
              <p:cNvPr id="18" name="墨迹 17">
                <a:extLst>
                  <a:ext uri="{FF2B5EF4-FFF2-40B4-BE49-F238E27FC236}">
                    <a16:creationId xmlns:a16="http://schemas.microsoft.com/office/drawing/2014/main" id="{6586201C-2FAF-F3CA-D397-3C13D16EFEE1}"/>
                  </a:ext>
                </a:extLst>
              </p:cNvPr>
              <p:cNvPicPr/>
              <p:nvPr/>
            </p:nvPicPr>
            <p:blipFill>
              <a:blip r:embed="rId8"/>
              <a:stretch>
                <a:fillRect/>
              </a:stretch>
            </p:blipFill>
            <p:spPr>
              <a:xfrm>
                <a:off x="2080201" y="1399913"/>
                <a:ext cx="235044" cy="260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5" name="墨迹 24">
                <a:extLst>
                  <a:ext uri="{FF2B5EF4-FFF2-40B4-BE49-F238E27FC236}">
                    <a16:creationId xmlns:a16="http://schemas.microsoft.com/office/drawing/2014/main" id="{7A76BE6D-0C61-C25F-AE67-EC9D0F61C767}"/>
                  </a:ext>
                </a:extLst>
              </p14:cNvPr>
              <p14:cNvContentPartPr/>
              <p14:nvPr/>
            </p14:nvContentPartPr>
            <p14:xfrm>
              <a:off x="2568703" y="1373633"/>
              <a:ext cx="786240" cy="427320"/>
            </p14:xfrm>
          </p:contentPart>
        </mc:Choice>
        <mc:Fallback xmlns="">
          <p:pic>
            <p:nvPicPr>
              <p:cNvPr id="25" name="墨迹 24">
                <a:extLst>
                  <a:ext uri="{FF2B5EF4-FFF2-40B4-BE49-F238E27FC236}">
                    <a16:creationId xmlns:a16="http://schemas.microsoft.com/office/drawing/2014/main" id="{7A76BE6D-0C61-C25F-AE67-EC9D0F61C767}"/>
                  </a:ext>
                </a:extLst>
              </p:cNvPr>
              <p:cNvPicPr/>
              <p:nvPr/>
            </p:nvPicPr>
            <p:blipFill>
              <a:blip r:embed="rId10"/>
              <a:stretch>
                <a:fillRect/>
              </a:stretch>
            </p:blipFill>
            <p:spPr>
              <a:xfrm>
                <a:off x="2557903" y="1362824"/>
                <a:ext cx="807480" cy="448578"/>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46" name="墨迹 45">
                <a:extLst>
                  <a:ext uri="{FF2B5EF4-FFF2-40B4-BE49-F238E27FC236}">
                    <a16:creationId xmlns:a16="http://schemas.microsoft.com/office/drawing/2014/main" id="{0233BEB7-A184-D5A2-169D-2D9C01593053}"/>
                  </a:ext>
                </a:extLst>
              </p14:cNvPr>
              <p14:cNvContentPartPr/>
              <p14:nvPr/>
            </p14:nvContentPartPr>
            <p14:xfrm>
              <a:off x="1273423" y="2033153"/>
              <a:ext cx="1999800" cy="427680"/>
            </p14:xfrm>
          </p:contentPart>
        </mc:Choice>
        <mc:Fallback xmlns="">
          <p:pic>
            <p:nvPicPr>
              <p:cNvPr id="46" name="墨迹 45">
                <a:extLst>
                  <a:ext uri="{FF2B5EF4-FFF2-40B4-BE49-F238E27FC236}">
                    <a16:creationId xmlns:a16="http://schemas.microsoft.com/office/drawing/2014/main" id="{0233BEB7-A184-D5A2-169D-2D9C01593053}"/>
                  </a:ext>
                </a:extLst>
              </p:cNvPr>
              <p:cNvPicPr/>
              <p:nvPr/>
            </p:nvPicPr>
            <p:blipFill>
              <a:blip r:embed="rId12"/>
              <a:stretch>
                <a:fillRect/>
              </a:stretch>
            </p:blipFill>
            <p:spPr>
              <a:xfrm>
                <a:off x="1262623" y="2022353"/>
                <a:ext cx="2021040" cy="4489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7" name="墨迹 46">
                <a:extLst>
                  <a:ext uri="{FF2B5EF4-FFF2-40B4-BE49-F238E27FC236}">
                    <a16:creationId xmlns:a16="http://schemas.microsoft.com/office/drawing/2014/main" id="{4E424AAF-FB40-EC5F-B726-DCBAC0C91568}"/>
                  </a:ext>
                </a:extLst>
              </p14:cNvPr>
              <p14:cNvContentPartPr/>
              <p14:nvPr/>
            </p14:nvContentPartPr>
            <p14:xfrm>
              <a:off x="589063" y="2134673"/>
              <a:ext cx="477360" cy="303480"/>
            </p14:xfrm>
          </p:contentPart>
        </mc:Choice>
        <mc:Fallback xmlns="">
          <p:pic>
            <p:nvPicPr>
              <p:cNvPr id="47" name="墨迹 46">
                <a:extLst>
                  <a:ext uri="{FF2B5EF4-FFF2-40B4-BE49-F238E27FC236}">
                    <a16:creationId xmlns:a16="http://schemas.microsoft.com/office/drawing/2014/main" id="{4E424AAF-FB40-EC5F-B726-DCBAC0C91568}"/>
                  </a:ext>
                </a:extLst>
              </p:cNvPr>
              <p:cNvPicPr/>
              <p:nvPr/>
            </p:nvPicPr>
            <p:blipFill>
              <a:blip r:embed="rId14"/>
              <a:stretch>
                <a:fillRect/>
              </a:stretch>
            </p:blipFill>
            <p:spPr>
              <a:xfrm>
                <a:off x="578271" y="2123873"/>
                <a:ext cx="498584" cy="3247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74" name="墨迹 73">
                <a:extLst>
                  <a:ext uri="{FF2B5EF4-FFF2-40B4-BE49-F238E27FC236}">
                    <a16:creationId xmlns:a16="http://schemas.microsoft.com/office/drawing/2014/main" id="{69E8A132-EA3C-522B-8B74-9866CE5D79BB}"/>
                  </a:ext>
                </a:extLst>
              </p14:cNvPr>
              <p14:cNvContentPartPr/>
              <p14:nvPr/>
            </p14:nvContentPartPr>
            <p14:xfrm>
              <a:off x="1261543" y="3139793"/>
              <a:ext cx="578160" cy="295200"/>
            </p14:xfrm>
          </p:contentPart>
        </mc:Choice>
        <mc:Fallback xmlns="">
          <p:pic>
            <p:nvPicPr>
              <p:cNvPr id="74" name="墨迹 73">
                <a:extLst>
                  <a:ext uri="{FF2B5EF4-FFF2-40B4-BE49-F238E27FC236}">
                    <a16:creationId xmlns:a16="http://schemas.microsoft.com/office/drawing/2014/main" id="{69E8A132-EA3C-522B-8B74-9866CE5D79BB}"/>
                  </a:ext>
                </a:extLst>
              </p:cNvPr>
              <p:cNvPicPr/>
              <p:nvPr/>
            </p:nvPicPr>
            <p:blipFill>
              <a:blip r:embed="rId16"/>
              <a:stretch>
                <a:fillRect/>
              </a:stretch>
            </p:blipFill>
            <p:spPr>
              <a:xfrm>
                <a:off x="1250743" y="3128993"/>
                <a:ext cx="599400" cy="3164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75" name="墨迹 74">
                <a:extLst>
                  <a:ext uri="{FF2B5EF4-FFF2-40B4-BE49-F238E27FC236}">
                    <a16:creationId xmlns:a16="http://schemas.microsoft.com/office/drawing/2014/main" id="{405EDE43-4440-FF40-B103-57020B8AA9C2}"/>
                  </a:ext>
                </a:extLst>
              </p14:cNvPr>
              <p14:cNvContentPartPr/>
              <p14:nvPr/>
            </p14:nvContentPartPr>
            <p14:xfrm>
              <a:off x="607063" y="3120713"/>
              <a:ext cx="384120" cy="230760"/>
            </p14:xfrm>
          </p:contentPart>
        </mc:Choice>
        <mc:Fallback xmlns="">
          <p:pic>
            <p:nvPicPr>
              <p:cNvPr id="75" name="墨迹 74">
                <a:extLst>
                  <a:ext uri="{FF2B5EF4-FFF2-40B4-BE49-F238E27FC236}">
                    <a16:creationId xmlns:a16="http://schemas.microsoft.com/office/drawing/2014/main" id="{405EDE43-4440-FF40-B103-57020B8AA9C2}"/>
                  </a:ext>
                </a:extLst>
              </p:cNvPr>
              <p:cNvPicPr/>
              <p:nvPr/>
            </p:nvPicPr>
            <p:blipFill>
              <a:blip r:embed="rId18"/>
              <a:stretch>
                <a:fillRect/>
              </a:stretch>
            </p:blipFill>
            <p:spPr>
              <a:xfrm>
                <a:off x="596253" y="3109913"/>
                <a:ext cx="405380"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76" name="墨迹 75">
                <a:extLst>
                  <a:ext uri="{FF2B5EF4-FFF2-40B4-BE49-F238E27FC236}">
                    <a16:creationId xmlns:a16="http://schemas.microsoft.com/office/drawing/2014/main" id="{B436C3A1-BABC-1CD6-B35D-EDFB07ABA513}"/>
                  </a:ext>
                </a:extLst>
              </p14:cNvPr>
              <p14:cNvContentPartPr/>
              <p14:nvPr/>
            </p14:nvContentPartPr>
            <p14:xfrm>
              <a:off x="2304823" y="2680793"/>
              <a:ext cx="962280" cy="318960"/>
            </p14:xfrm>
          </p:contentPart>
        </mc:Choice>
        <mc:Fallback xmlns="">
          <p:pic>
            <p:nvPicPr>
              <p:cNvPr id="76" name="墨迹 75">
                <a:extLst>
                  <a:ext uri="{FF2B5EF4-FFF2-40B4-BE49-F238E27FC236}">
                    <a16:creationId xmlns:a16="http://schemas.microsoft.com/office/drawing/2014/main" id="{B436C3A1-BABC-1CD6-B35D-EDFB07ABA513}"/>
                  </a:ext>
                </a:extLst>
              </p:cNvPr>
              <p:cNvPicPr/>
              <p:nvPr/>
            </p:nvPicPr>
            <p:blipFill>
              <a:blip r:embed="rId20"/>
              <a:stretch>
                <a:fillRect/>
              </a:stretch>
            </p:blipFill>
            <p:spPr>
              <a:xfrm>
                <a:off x="2294023" y="2669993"/>
                <a:ext cx="983520" cy="3402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77" name="墨迹 76">
                <a:extLst>
                  <a:ext uri="{FF2B5EF4-FFF2-40B4-BE49-F238E27FC236}">
                    <a16:creationId xmlns:a16="http://schemas.microsoft.com/office/drawing/2014/main" id="{960A71D6-E8C9-869E-82C7-2DE5E918B377}"/>
                  </a:ext>
                </a:extLst>
              </p14:cNvPr>
              <p14:cNvContentPartPr/>
              <p14:nvPr/>
            </p14:nvContentPartPr>
            <p14:xfrm>
              <a:off x="1147783" y="2642993"/>
              <a:ext cx="924480" cy="383760"/>
            </p14:xfrm>
          </p:contentPart>
        </mc:Choice>
        <mc:Fallback xmlns="">
          <p:pic>
            <p:nvPicPr>
              <p:cNvPr id="77" name="墨迹 76">
                <a:extLst>
                  <a:ext uri="{FF2B5EF4-FFF2-40B4-BE49-F238E27FC236}">
                    <a16:creationId xmlns:a16="http://schemas.microsoft.com/office/drawing/2014/main" id="{960A71D6-E8C9-869E-82C7-2DE5E918B377}"/>
                  </a:ext>
                </a:extLst>
              </p:cNvPr>
              <p:cNvPicPr/>
              <p:nvPr/>
            </p:nvPicPr>
            <p:blipFill>
              <a:blip r:embed="rId22"/>
              <a:stretch>
                <a:fillRect/>
              </a:stretch>
            </p:blipFill>
            <p:spPr>
              <a:xfrm>
                <a:off x="1136983" y="2632193"/>
                <a:ext cx="945720" cy="405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78" name="墨迹 77">
                <a:extLst>
                  <a:ext uri="{FF2B5EF4-FFF2-40B4-BE49-F238E27FC236}">
                    <a16:creationId xmlns:a16="http://schemas.microsoft.com/office/drawing/2014/main" id="{9BB86584-CF9D-6741-1898-4B9E1B14E299}"/>
                  </a:ext>
                </a:extLst>
              </p14:cNvPr>
              <p14:cNvContentPartPr/>
              <p14:nvPr/>
            </p14:nvContentPartPr>
            <p14:xfrm>
              <a:off x="443623" y="2611673"/>
              <a:ext cx="528480" cy="318240"/>
            </p14:xfrm>
          </p:contentPart>
        </mc:Choice>
        <mc:Fallback xmlns="">
          <p:pic>
            <p:nvPicPr>
              <p:cNvPr id="78" name="墨迹 77">
                <a:extLst>
                  <a:ext uri="{FF2B5EF4-FFF2-40B4-BE49-F238E27FC236}">
                    <a16:creationId xmlns:a16="http://schemas.microsoft.com/office/drawing/2014/main" id="{9BB86584-CF9D-6741-1898-4B9E1B14E299}"/>
                  </a:ext>
                </a:extLst>
              </p:cNvPr>
              <p:cNvPicPr/>
              <p:nvPr/>
            </p:nvPicPr>
            <p:blipFill>
              <a:blip r:embed="rId24"/>
              <a:stretch>
                <a:fillRect/>
              </a:stretch>
            </p:blipFill>
            <p:spPr>
              <a:xfrm>
                <a:off x="432823" y="2600873"/>
                <a:ext cx="549720" cy="3394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85" name="墨迹 84">
                <a:extLst>
                  <a:ext uri="{FF2B5EF4-FFF2-40B4-BE49-F238E27FC236}">
                    <a16:creationId xmlns:a16="http://schemas.microsoft.com/office/drawing/2014/main" id="{4E0DC424-AEE0-975E-31A5-3A47590442DE}"/>
                  </a:ext>
                </a:extLst>
              </p14:cNvPr>
              <p14:cNvContentPartPr/>
              <p14:nvPr/>
            </p14:nvContentPartPr>
            <p14:xfrm>
              <a:off x="2027983" y="3164993"/>
              <a:ext cx="981360" cy="245520"/>
            </p14:xfrm>
          </p:contentPart>
        </mc:Choice>
        <mc:Fallback xmlns="">
          <p:pic>
            <p:nvPicPr>
              <p:cNvPr id="85" name="墨迹 84">
                <a:extLst>
                  <a:ext uri="{FF2B5EF4-FFF2-40B4-BE49-F238E27FC236}">
                    <a16:creationId xmlns:a16="http://schemas.microsoft.com/office/drawing/2014/main" id="{4E0DC424-AEE0-975E-31A5-3A47590442DE}"/>
                  </a:ext>
                </a:extLst>
              </p:cNvPr>
              <p:cNvPicPr/>
              <p:nvPr/>
            </p:nvPicPr>
            <p:blipFill>
              <a:blip r:embed="rId26"/>
              <a:stretch>
                <a:fillRect/>
              </a:stretch>
            </p:blipFill>
            <p:spPr>
              <a:xfrm>
                <a:off x="2017179" y="3154193"/>
                <a:ext cx="1002608" cy="2667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86" name="墨迹 85">
                <a:extLst>
                  <a:ext uri="{FF2B5EF4-FFF2-40B4-BE49-F238E27FC236}">
                    <a16:creationId xmlns:a16="http://schemas.microsoft.com/office/drawing/2014/main" id="{B72E3AC4-C111-3B34-DE69-D0FC305383C1}"/>
                  </a:ext>
                </a:extLst>
              </p14:cNvPr>
              <p14:cNvContentPartPr/>
              <p14:nvPr/>
            </p14:nvContentPartPr>
            <p14:xfrm>
              <a:off x="659983" y="4062355"/>
              <a:ext cx="245520" cy="597600"/>
            </p14:xfrm>
          </p:contentPart>
        </mc:Choice>
        <mc:Fallback xmlns="">
          <p:pic>
            <p:nvPicPr>
              <p:cNvPr id="86" name="墨迹 85">
                <a:extLst>
                  <a:ext uri="{FF2B5EF4-FFF2-40B4-BE49-F238E27FC236}">
                    <a16:creationId xmlns:a16="http://schemas.microsoft.com/office/drawing/2014/main" id="{B72E3AC4-C111-3B34-DE69-D0FC305383C1}"/>
                  </a:ext>
                </a:extLst>
              </p:cNvPr>
              <p:cNvPicPr/>
              <p:nvPr/>
            </p:nvPicPr>
            <p:blipFill>
              <a:blip r:embed="rId28"/>
              <a:stretch>
                <a:fillRect/>
              </a:stretch>
            </p:blipFill>
            <p:spPr>
              <a:xfrm>
                <a:off x="649183" y="4051555"/>
                <a:ext cx="266760" cy="6188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92" name="墨迹 91">
                <a:extLst>
                  <a:ext uri="{FF2B5EF4-FFF2-40B4-BE49-F238E27FC236}">
                    <a16:creationId xmlns:a16="http://schemas.microsoft.com/office/drawing/2014/main" id="{D5A67D9A-9D73-DAB0-3DC0-7A537B362578}"/>
                  </a:ext>
                </a:extLst>
              </p14:cNvPr>
              <p14:cNvContentPartPr/>
              <p14:nvPr/>
            </p14:nvContentPartPr>
            <p14:xfrm>
              <a:off x="691663" y="4018435"/>
              <a:ext cx="1163520" cy="660600"/>
            </p14:xfrm>
          </p:contentPart>
        </mc:Choice>
        <mc:Fallback xmlns="">
          <p:pic>
            <p:nvPicPr>
              <p:cNvPr id="92" name="墨迹 91">
                <a:extLst>
                  <a:ext uri="{FF2B5EF4-FFF2-40B4-BE49-F238E27FC236}">
                    <a16:creationId xmlns:a16="http://schemas.microsoft.com/office/drawing/2014/main" id="{D5A67D9A-9D73-DAB0-3DC0-7A537B362578}"/>
                  </a:ext>
                </a:extLst>
              </p:cNvPr>
              <p:cNvPicPr/>
              <p:nvPr/>
            </p:nvPicPr>
            <p:blipFill>
              <a:blip r:embed="rId30"/>
              <a:stretch>
                <a:fillRect/>
              </a:stretch>
            </p:blipFill>
            <p:spPr>
              <a:xfrm>
                <a:off x="680863" y="4007629"/>
                <a:ext cx="1184760" cy="681852"/>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94" name="墨迹 93">
                <a:extLst>
                  <a:ext uri="{FF2B5EF4-FFF2-40B4-BE49-F238E27FC236}">
                    <a16:creationId xmlns:a16="http://schemas.microsoft.com/office/drawing/2014/main" id="{37A6DF78-9077-5948-2C66-C584F3CAF127}"/>
                  </a:ext>
                </a:extLst>
              </p14:cNvPr>
              <p14:cNvContentPartPr/>
              <p14:nvPr/>
            </p14:nvContentPartPr>
            <p14:xfrm>
              <a:off x="1855543" y="4559155"/>
              <a:ext cx="122040" cy="6480"/>
            </p14:xfrm>
          </p:contentPart>
        </mc:Choice>
        <mc:Fallback xmlns="">
          <p:pic>
            <p:nvPicPr>
              <p:cNvPr id="94" name="墨迹 93">
                <a:extLst>
                  <a:ext uri="{FF2B5EF4-FFF2-40B4-BE49-F238E27FC236}">
                    <a16:creationId xmlns:a16="http://schemas.microsoft.com/office/drawing/2014/main" id="{37A6DF78-9077-5948-2C66-C584F3CAF127}"/>
                  </a:ext>
                </a:extLst>
              </p:cNvPr>
              <p:cNvPicPr/>
              <p:nvPr/>
            </p:nvPicPr>
            <p:blipFill>
              <a:blip r:embed="rId32"/>
              <a:stretch>
                <a:fillRect/>
              </a:stretch>
            </p:blipFill>
            <p:spPr>
              <a:xfrm>
                <a:off x="1844743" y="4548355"/>
                <a:ext cx="14328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97" name="墨迹 96">
                <a:extLst>
                  <a:ext uri="{FF2B5EF4-FFF2-40B4-BE49-F238E27FC236}">
                    <a16:creationId xmlns:a16="http://schemas.microsoft.com/office/drawing/2014/main" id="{FE76F786-A959-0D2A-E8EF-AD43B4688421}"/>
                  </a:ext>
                </a:extLst>
              </p14:cNvPr>
              <p14:cNvContentPartPr/>
              <p14:nvPr/>
            </p14:nvContentPartPr>
            <p14:xfrm>
              <a:off x="1879663" y="3867595"/>
              <a:ext cx="302400" cy="239400"/>
            </p14:xfrm>
          </p:contentPart>
        </mc:Choice>
        <mc:Fallback xmlns="">
          <p:pic>
            <p:nvPicPr>
              <p:cNvPr id="97" name="墨迹 96">
                <a:extLst>
                  <a:ext uri="{FF2B5EF4-FFF2-40B4-BE49-F238E27FC236}">
                    <a16:creationId xmlns:a16="http://schemas.microsoft.com/office/drawing/2014/main" id="{FE76F786-A959-0D2A-E8EF-AD43B4688421}"/>
                  </a:ext>
                </a:extLst>
              </p:cNvPr>
              <p:cNvPicPr/>
              <p:nvPr/>
            </p:nvPicPr>
            <p:blipFill>
              <a:blip r:embed="rId34"/>
              <a:stretch>
                <a:fillRect/>
              </a:stretch>
            </p:blipFill>
            <p:spPr>
              <a:xfrm>
                <a:off x="1868850" y="3856779"/>
                <a:ext cx="323665" cy="260672"/>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03" name="墨迹 102">
                <a:extLst>
                  <a:ext uri="{FF2B5EF4-FFF2-40B4-BE49-F238E27FC236}">
                    <a16:creationId xmlns:a16="http://schemas.microsoft.com/office/drawing/2014/main" id="{FAE21A70-C9DE-037F-02ED-FD51702280E7}"/>
                  </a:ext>
                </a:extLst>
              </p14:cNvPr>
              <p14:cNvContentPartPr/>
              <p14:nvPr/>
            </p14:nvContentPartPr>
            <p14:xfrm>
              <a:off x="1999183" y="3710275"/>
              <a:ext cx="610200" cy="1013040"/>
            </p14:xfrm>
          </p:contentPart>
        </mc:Choice>
        <mc:Fallback xmlns="">
          <p:pic>
            <p:nvPicPr>
              <p:cNvPr id="103" name="墨迹 102">
                <a:extLst>
                  <a:ext uri="{FF2B5EF4-FFF2-40B4-BE49-F238E27FC236}">
                    <a16:creationId xmlns:a16="http://schemas.microsoft.com/office/drawing/2014/main" id="{FAE21A70-C9DE-037F-02ED-FD51702280E7}"/>
                  </a:ext>
                </a:extLst>
              </p:cNvPr>
              <p:cNvPicPr/>
              <p:nvPr/>
            </p:nvPicPr>
            <p:blipFill>
              <a:blip r:embed="rId36"/>
              <a:stretch>
                <a:fillRect/>
              </a:stretch>
            </p:blipFill>
            <p:spPr>
              <a:xfrm>
                <a:off x="1988383" y="3699471"/>
                <a:ext cx="631440" cy="1034288"/>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104" name="墨迹 103">
                <a:extLst>
                  <a:ext uri="{FF2B5EF4-FFF2-40B4-BE49-F238E27FC236}">
                    <a16:creationId xmlns:a16="http://schemas.microsoft.com/office/drawing/2014/main" id="{5B6FFAE5-5ECC-B5E9-B1F5-40427CBB19FF}"/>
                  </a:ext>
                </a:extLst>
              </p14:cNvPr>
              <p14:cNvContentPartPr/>
              <p14:nvPr/>
            </p14:nvContentPartPr>
            <p14:xfrm>
              <a:off x="2244343" y="3854995"/>
              <a:ext cx="358560" cy="12960"/>
            </p14:xfrm>
          </p:contentPart>
        </mc:Choice>
        <mc:Fallback xmlns="">
          <p:pic>
            <p:nvPicPr>
              <p:cNvPr id="104" name="墨迹 103">
                <a:extLst>
                  <a:ext uri="{FF2B5EF4-FFF2-40B4-BE49-F238E27FC236}">
                    <a16:creationId xmlns:a16="http://schemas.microsoft.com/office/drawing/2014/main" id="{5B6FFAE5-5ECC-B5E9-B1F5-40427CBB19FF}"/>
                  </a:ext>
                </a:extLst>
              </p:cNvPr>
              <p:cNvPicPr/>
              <p:nvPr/>
            </p:nvPicPr>
            <p:blipFill>
              <a:blip r:embed="rId38"/>
              <a:stretch>
                <a:fillRect/>
              </a:stretch>
            </p:blipFill>
            <p:spPr>
              <a:xfrm>
                <a:off x="2233543" y="3844195"/>
                <a:ext cx="37980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108" name="墨迹 107">
                <a:extLst>
                  <a:ext uri="{FF2B5EF4-FFF2-40B4-BE49-F238E27FC236}">
                    <a16:creationId xmlns:a16="http://schemas.microsoft.com/office/drawing/2014/main" id="{064A9756-1A82-C73F-117A-5D4AF9E211E2}"/>
                  </a:ext>
                </a:extLst>
              </p14:cNvPr>
              <p14:cNvContentPartPr/>
              <p14:nvPr/>
            </p14:nvContentPartPr>
            <p14:xfrm>
              <a:off x="2590303" y="4056235"/>
              <a:ext cx="381240" cy="465480"/>
            </p14:xfrm>
          </p:contentPart>
        </mc:Choice>
        <mc:Fallback xmlns="">
          <p:pic>
            <p:nvPicPr>
              <p:cNvPr id="108" name="墨迹 107">
                <a:extLst>
                  <a:ext uri="{FF2B5EF4-FFF2-40B4-BE49-F238E27FC236}">
                    <a16:creationId xmlns:a16="http://schemas.microsoft.com/office/drawing/2014/main" id="{064A9756-1A82-C73F-117A-5D4AF9E211E2}"/>
                  </a:ext>
                </a:extLst>
              </p:cNvPr>
              <p:cNvPicPr/>
              <p:nvPr/>
            </p:nvPicPr>
            <p:blipFill>
              <a:blip r:embed="rId40"/>
              <a:stretch>
                <a:fillRect/>
              </a:stretch>
            </p:blipFill>
            <p:spPr>
              <a:xfrm>
                <a:off x="2579503" y="4045443"/>
                <a:ext cx="402480" cy="486704"/>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109" name="墨迹 108">
                <a:extLst>
                  <a:ext uri="{FF2B5EF4-FFF2-40B4-BE49-F238E27FC236}">
                    <a16:creationId xmlns:a16="http://schemas.microsoft.com/office/drawing/2014/main" id="{FA44D562-7C47-66F9-B725-9CF1CEE21C54}"/>
                  </a:ext>
                </a:extLst>
              </p14:cNvPr>
              <p14:cNvContentPartPr/>
              <p14:nvPr/>
            </p14:nvContentPartPr>
            <p14:xfrm>
              <a:off x="1213303" y="4288795"/>
              <a:ext cx="94680" cy="100800"/>
            </p14:xfrm>
          </p:contentPart>
        </mc:Choice>
        <mc:Fallback xmlns="">
          <p:pic>
            <p:nvPicPr>
              <p:cNvPr id="109" name="墨迹 108">
                <a:extLst>
                  <a:ext uri="{FF2B5EF4-FFF2-40B4-BE49-F238E27FC236}">
                    <a16:creationId xmlns:a16="http://schemas.microsoft.com/office/drawing/2014/main" id="{FA44D562-7C47-66F9-B725-9CF1CEE21C54}"/>
                  </a:ext>
                </a:extLst>
              </p:cNvPr>
              <p:cNvPicPr/>
              <p:nvPr/>
            </p:nvPicPr>
            <p:blipFill>
              <a:blip r:embed="rId42"/>
              <a:stretch>
                <a:fillRect/>
              </a:stretch>
            </p:blipFill>
            <p:spPr>
              <a:xfrm>
                <a:off x="1202503" y="4277995"/>
                <a:ext cx="11592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110" name="墨迹 109">
                <a:extLst>
                  <a:ext uri="{FF2B5EF4-FFF2-40B4-BE49-F238E27FC236}">
                    <a16:creationId xmlns:a16="http://schemas.microsoft.com/office/drawing/2014/main" id="{7BEF0CF3-DE94-B308-BA6E-F428EC2F8A4E}"/>
                  </a:ext>
                </a:extLst>
              </p14:cNvPr>
              <p14:cNvContentPartPr/>
              <p14:nvPr/>
            </p14:nvContentPartPr>
            <p14:xfrm>
              <a:off x="2131303" y="4100155"/>
              <a:ext cx="12960" cy="396360"/>
            </p14:xfrm>
          </p:contentPart>
        </mc:Choice>
        <mc:Fallback xmlns="">
          <p:pic>
            <p:nvPicPr>
              <p:cNvPr id="110" name="墨迹 109">
                <a:extLst>
                  <a:ext uri="{FF2B5EF4-FFF2-40B4-BE49-F238E27FC236}">
                    <a16:creationId xmlns:a16="http://schemas.microsoft.com/office/drawing/2014/main" id="{7BEF0CF3-DE94-B308-BA6E-F428EC2F8A4E}"/>
                  </a:ext>
                </a:extLst>
              </p:cNvPr>
              <p:cNvPicPr/>
              <p:nvPr/>
            </p:nvPicPr>
            <p:blipFill>
              <a:blip r:embed="rId44"/>
              <a:stretch>
                <a:fillRect/>
              </a:stretch>
            </p:blipFill>
            <p:spPr>
              <a:xfrm>
                <a:off x="2120194" y="4089355"/>
                <a:ext cx="34807" cy="41760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122" name="墨迹 121">
                <a:extLst>
                  <a:ext uri="{FF2B5EF4-FFF2-40B4-BE49-F238E27FC236}">
                    <a16:creationId xmlns:a16="http://schemas.microsoft.com/office/drawing/2014/main" id="{3ACD418F-C272-805D-6EAA-599A1D13E160}"/>
                  </a:ext>
                </a:extLst>
              </p14:cNvPr>
              <p14:cNvContentPartPr/>
              <p14:nvPr/>
            </p14:nvContentPartPr>
            <p14:xfrm>
              <a:off x="1238503" y="4364395"/>
              <a:ext cx="25560" cy="528480"/>
            </p14:xfrm>
          </p:contentPart>
        </mc:Choice>
        <mc:Fallback xmlns="">
          <p:pic>
            <p:nvPicPr>
              <p:cNvPr id="122" name="墨迹 121">
                <a:extLst>
                  <a:ext uri="{FF2B5EF4-FFF2-40B4-BE49-F238E27FC236}">
                    <a16:creationId xmlns:a16="http://schemas.microsoft.com/office/drawing/2014/main" id="{3ACD418F-C272-805D-6EAA-599A1D13E160}"/>
                  </a:ext>
                </a:extLst>
              </p:cNvPr>
              <p:cNvPicPr/>
              <p:nvPr/>
            </p:nvPicPr>
            <p:blipFill>
              <a:blip r:embed="rId46"/>
              <a:stretch>
                <a:fillRect/>
              </a:stretch>
            </p:blipFill>
            <p:spPr>
              <a:xfrm>
                <a:off x="1227549" y="4353595"/>
                <a:ext cx="47103" cy="54972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132" name="墨迹 131">
                <a:extLst>
                  <a:ext uri="{FF2B5EF4-FFF2-40B4-BE49-F238E27FC236}">
                    <a16:creationId xmlns:a16="http://schemas.microsoft.com/office/drawing/2014/main" id="{74E899C5-043F-CDBC-CA6D-D431A7C22664}"/>
                  </a:ext>
                </a:extLst>
              </p14:cNvPr>
              <p14:cNvContentPartPr/>
              <p14:nvPr/>
            </p14:nvContentPartPr>
            <p14:xfrm>
              <a:off x="2118703" y="4295275"/>
              <a:ext cx="25560" cy="607320"/>
            </p14:xfrm>
          </p:contentPart>
        </mc:Choice>
        <mc:Fallback xmlns="">
          <p:pic>
            <p:nvPicPr>
              <p:cNvPr id="132" name="墨迹 131">
                <a:extLst>
                  <a:ext uri="{FF2B5EF4-FFF2-40B4-BE49-F238E27FC236}">
                    <a16:creationId xmlns:a16="http://schemas.microsoft.com/office/drawing/2014/main" id="{74E899C5-043F-CDBC-CA6D-D431A7C22664}"/>
                  </a:ext>
                </a:extLst>
              </p:cNvPr>
              <p:cNvPicPr/>
              <p:nvPr/>
            </p:nvPicPr>
            <p:blipFill>
              <a:blip r:embed="rId48"/>
              <a:stretch>
                <a:fillRect/>
              </a:stretch>
            </p:blipFill>
            <p:spPr>
              <a:xfrm>
                <a:off x="2107749" y="4284475"/>
                <a:ext cx="47103" cy="62856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136" name="墨迹 135">
                <a:extLst>
                  <a:ext uri="{FF2B5EF4-FFF2-40B4-BE49-F238E27FC236}">
                    <a16:creationId xmlns:a16="http://schemas.microsoft.com/office/drawing/2014/main" id="{50FCE0EC-54AA-0808-1873-F2CD6DDD80D0}"/>
                  </a:ext>
                </a:extLst>
              </p14:cNvPr>
              <p14:cNvContentPartPr/>
              <p14:nvPr/>
            </p14:nvContentPartPr>
            <p14:xfrm>
              <a:off x="1263703" y="4986835"/>
              <a:ext cx="849240" cy="679320"/>
            </p14:xfrm>
          </p:contentPart>
        </mc:Choice>
        <mc:Fallback xmlns="">
          <p:pic>
            <p:nvPicPr>
              <p:cNvPr id="136" name="墨迹 135">
                <a:extLst>
                  <a:ext uri="{FF2B5EF4-FFF2-40B4-BE49-F238E27FC236}">
                    <a16:creationId xmlns:a16="http://schemas.microsoft.com/office/drawing/2014/main" id="{50FCE0EC-54AA-0808-1873-F2CD6DDD80D0}"/>
                  </a:ext>
                </a:extLst>
              </p:cNvPr>
              <p:cNvPicPr/>
              <p:nvPr/>
            </p:nvPicPr>
            <p:blipFill>
              <a:blip r:embed="rId50"/>
              <a:stretch>
                <a:fillRect/>
              </a:stretch>
            </p:blipFill>
            <p:spPr>
              <a:xfrm>
                <a:off x="1252903" y="4976035"/>
                <a:ext cx="870480" cy="70056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139" name="墨迹 138">
                <a:extLst>
                  <a:ext uri="{FF2B5EF4-FFF2-40B4-BE49-F238E27FC236}">
                    <a16:creationId xmlns:a16="http://schemas.microsoft.com/office/drawing/2014/main" id="{E0D0C574-966A-3B3F-8457-FF46497722DB}"/>
                  </a:ext>
                </a:extLst>
              </p14:cNvPr>
              <p14:cNvContentPartPr/>
              <p14:nvPr/>
            </p14:nvContentPartPr>
            <p14:xfrm>
              <a:off x="767130" y="4418911"/>
              <a:ext cx="426600" cy="1197000"/>
            </p14:xfrm>
          </p:contentPart>
        </mc:Choice>
        <mc:Fallback xmlns="">
          <p:pic>
            <p:nvPicPr>
              <p:cNvPr id="139" name="墨迹 138">
                <a:extLst>
                  <a:ext uri="{FF2B5EF4-FFF2-40B4-BE49-F238E27FC236}">
                    <a16:creationId xmlns:a16="http://schemas.microsoft.com/office/drawing/2014/main" id="{E0D0C574-966A-3B3F-8457-FF46497722DB}"/>
                  </a:ext>
                </a:extLst>
              </p:cNvPr>
              <p:cNvPicPr/>
              <p:nvPr/>
            </p:nvPicPr>
            <p:blipFill>
              <a:blip r:embed="rId52"/>
              <a:stretch>
                <a:fillRect/>
              </a:stretch>
            </p:blipFill>
            <p:spPr>
              <a:xfrm>
                <a:off x="756330" y="4408114"/>
                <a:ext cx="447840" cy="1218234"/>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155" name="墨迹 154">
                <a:extLst>
                  <a:ext uri="{FF2B5EF4-FFF2-40B4-BE49-F238E27FC236}">
                    <a16:creationId xmlns:a16="http://schemas.microsoft.com/office/drawing/2014/main" id="{A401B034-C655-2298-29D4-A4B926F5D79E}"/>
                  </a:ext>
                </a:extLst>
              </p14:cNvPr>
              <p14:cNvContentPartPr/>
              <p14:nvPr/>
            </p14:nvContentPartPr>
            <p14:xfrm>
              <a:off x="234330" y="5722471"/>
              <a:ext cx="1065960" cy="779760"/>
            </p14:xfrm>
          </p:contentPart>
        </mc:Choice>
        <mc:Fallback xmlns="">
          <p:pic>
            <p:nvPicPr>
              <p:cNvPr id="155" name="墨迹 154">
                <a:extLst>
                  <a:ext uri="{FF2B5EF4-FFF2-40B4-BE49-F238E27FC236}">
                    <a16:creationId xmlns:a16="http://schemas.microsoft.com/office/drawing/2014/main" id="{A401B034-C655-2298-29D4-A4B926F5D79E}"/>
                  </a:ext>
                </a:extLst>
              </p:cNvPr>
              <p:cNvPicPr/>
              <p:nvPr/>
            </p:nvPicPr>
            <p:blipFill>
              <a:blip r:embed="rId54"/>
              <a:stretch>
                <a:fillRect/>
              </a:stretch>
            </p:blipFill>
            <p:spPr>
              <a:xfrm>
                <a:off x="223530" y="5711676"/>
                <a:ext cx="1087200" cy="80099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159" name="墨迹 158">
                <a:extLst>
                  <a:ext uri="{FF2B5EF4-FFF2-40B4-BE49-F238E27FC236}">
                    <a16:creationId xmlns:a16="http://schemas.microsoft.com/office/drawing/2014/main" id="{AC5F45B2-EF8A-B290-598D-56C1CE569099}"/>
                  </a:ext>
                </a:extLst>
              </p14:cNvPr>
              <p14:cNvContentPartPr/>
              <p14:nvPr/>
            </p14:nvContentPartPr>
            <p14:xfrm>
              <a:off x="2210010" y="4361671"/>
              <a:ext cx="369000" cy="1323720"/>
            </p14:xfrm>
          </p:contentPart>
        </mc:Choice>
        <mc:Fallback xmlns="">
          <p:pic>
            <p:nvPicPr>
              <p:cNvPr id="159" name="墨迹 158">
                <a:extLst>
                  <a:ext uri="{FF2B5EF4-FFF2-40B4-BE49-F238E27FC236}">
                    <a16:creationId xmlns:a16="http://schemas.microsoft.com/office/drawing/2014/main" id="{AC5F45B2-EF8A-B290-598D-56C1CE569099}"/>
                  </a:ext>
                </a:extLst>
              </p:cNvPr>
              <p:cNvPicPr/>
              <p:nvPr/>
            </p:nvPicPr>
            <p:blipFill>
              <a:blip r:embed="rId56"/>
              <a:stretch>
                <a:fillRect/>
              </a:stretch>
            </p:blipFill>
            <p:spPr>
              <a:xfrm>
                <a:off x="2199210" y="4350871"/>
                <a:ext cx="390240" cy="134496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165" name="墨迹 164">
                <a:extLst>
                  <a:ext uri="{FF2B5EF4-FFF2-40B4-BE49-F238E27FC236}">
                    <a16:creationId xmlns:a16="http://schemas.microsoft.com/office/drawing/2014/main" id="{70049EAF-3569-F0D8-00D9-15FAAC85EA55}"/>
                  </a:ext>
                </a:extLst>
              </p14:cNvPr>
              <p14:cNvContentPartPr/>
              <p14:nvPr/>
            </p14:nvContentPartPr>
            <p14:xfrm>
              <a:off x="2176530" y="5829031"/>
              <a:ext cx="763560" cy="239040"/>
            </p14:xfrm>
          </p:contentPart>
        </mc:Choice>
        <mc:Fallback xmlns="">
          <p:pic>
            <p:nvPicPr>
              <p:cNvPr id="165" name="墨迹 164">
                <a:extLst>
                  <a:ext uri="{FF2B5EF4-FFF2-40B4-BE49-F238E27FC236}">
                    <a16:creationId xmlns:a16="http://schemas.microsoft.com/office/drawing/2014/main" id="{70049EAF-3569-F0D8-00D9-15FAAC85EA55}"/>
                  </a:ext>
                </a:extLst>
              </p:cNvPr>
              <p:cNvPicPr/>
              <p:nvPr/>
            </p:nvPicPr>
            <p:blipFill>
              <a:blip r:embed="rId58"/>
              <a:stretch>
                <a:fillRect/>
              </a:stretch>
            </p:blipFill>
            <p:spPr>
              <a:xfrm>
                <a:off x="2165730" y="5818231"/>
                <a:ext cx="784800" cy="26028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171" name="墨迹 170">
                <a:extLst>
                  <a:ext uri="{FF2B5EF4-FFF2-40B4-BE49-F238E27FC236}">
                    <a16:creationId xmlns:a16="http://schemas.microsoft.com/office/drawing/2014/main" id="{7C88FEB5-56DA-264D-E664-1990C87D708B}"/>
                  </a:ext>
                </a:extLst>
              </p14:cNvPr>
              <p14:cNvContentPartPr/>
              <p14:nvPr/>
            </p14:nvContentPartPr>
            <p14:xfrm>
              <a:off x="3956010" y="1588951"/>
              <a:ext cx="360" cy="4761360"/>
            </p14:xfrm>
          </p:contentPart>
        </mc:Choice>
        <mc:Fallback xmlns="">
          <p:pic>
            <p:nvPicPr>
              <p:cNvPr id="171" name="墨迹 170">
                <a:extLst>
                  <a:ext uri="{FF2B5EF4-FFF2-40B4-BE49-F238E27FC236}">
                    <a16:creationId xmlns:a16="http://schemas.microsoft.com/office/drawing/2014/main" id="{7C88FEB5-56DA-264D-E664-1990C87D708B}"/>
                  </a:ext>
                </a:extLst>
              </p:cNvPr>
              <p:cNvPicPr/>
              <p:nvPr/>
            </p:nvPicPr>
            <p:blipFill>
              <a:blip r:embed="rId60"/>
              <a:stretch>
                <a:fillRect/>
              </a:stretch>
            </p:blipFill>
            <p:spPr>
              <a:xfrm>
                <a:off x="3949890" y="1582831"/>
                <a:ext cx="12600" cy="4773601"/>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174" name="墨迹 173">
                <a:extLst>
                  <a:ext uri="{FF2B5EF4-FFF2-40B4-BE49-F238E27FC236}">
                    <a16:creationId xmlns:a16="http://schemas.microsoft.com/office/drawing/2014/main" id="{E81173C1-857D-E2E1-C307-0F82D254A54E}"/>
                  </a:ext>
                </a:extLst>
              </p14:cNvPr>
              <p14:cNvContentPartPr/>
              <p14:nvPr/>
            </p14:nvContentPartPr>
            <p14:xfrm>
              <a:off x="833010" y="1074151"/>
              <a:ext cx="459360" cy="836640"/>
            </p14:xfrm>
          </p:contentPart>
        </mc:Choice>
        <mc:Fallback xmlns="">
          <p:pic>
            <p:nvPicPr>
              <p:cNvPr id="174" name="墨迹 173">
                <a:extLst>
                  <a:ext uri="{FF2B5EF4-FFF2-40B4-BE49-F238E27FC236}">
                    <a16:creationId xmlns:a16="http://schemas.microsoft.com/office/drawing/2014/main" id="{E81173C1-857D-E2E1-C307-0F82D254A54E}"/>
                  </a:ext>
                </a:extLst>
              </p:cNvPr>
              <p:cNvPicPr/>
              <p:nvPr/>
            </p:nvPicPr>
            <p:blipFill>
              <a:blip r:embed="rId62"/>
              <a:stretch>
                <a:fillRect/>
              </a:stretch>
            </p:blipFill>
            <p:spPr>
              <a:xfrm>
                <a:off x="824010" y="1065147"/>
                <a:ext cx="477000" cy="854288"/>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178" name="墨迹 177">
                <a:extLst>
                  <a:ext uri="{FF2B5EF4-FFF2-40B4-BE49-F238E27FC236}">
                    <a16:creationId xmlns:a16="http://schemas.microsoft.com/office/drawing/2014/main" id="{F59D8BB0-75BF-5311-05D2-AFBDA9F2DD5E}"/>
                  </a:ext>
                </a:extLst>
              </p14:cNvPr>
              <p14:cNvContentPartPr/>
              <p14:nvPr/>
            </p14:nvContentPartPr>
            <p14:xfrm>
              <a:off x="5088055" y="2181269"/>
              <a:ext cx="2224080" cy="608040"/>
            </p14:xfrm>
          </p:contentPart>
        </mc:Choice>
        <mc:Fallback xmlns="">
          <p:pic>
            <p:nvPicPr>
              <p:cNvPr id="178" name="墨迹 177">
                <a:extLst>
                  <a:ext uri="{FF2B5EF4-FFF2-40B4-BE49-F238E27FC236}">
                    <a16:creationId xmlns:a16="http://schemas.microsoft.com/office/drawing/2014/main" id="{F59D8BB0-75BF-5311-05D2-AFBDA9F2DD5E}"/>
                  </a:ext>
                </a:extLst>
              </p:cNvPr>
              <p:cNvPicPr/>
              <p:nvPr/>
            </p:nvPicPr>
            <p:blipFill>
              <a:blip r:embed="rId64"/>
              <a:stretch>
                <a:fillRect/>
              </a:stretch>
            </p:blipFill>
            <p:spPr>
              <a:xfrm>
                <a:off x="5077253" y="2170475"/>
                <a:ext cx="2245323" cy="629267"/>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184" name="墨迹 183">
                <a:extLst>
                  <a:ext uri="{FF2B5EF4-FFF2-40B4-BE49-F238E27FC236}">
                    <a16:creationId xmlns:a16="http://schemas.microsoft.com/office/drawing/2014/main" id="{A6E0CE2C-8D08-CFBC-4D1B-3C3358A30C7F}"/>
                  </a:ext>
                </a:extLst>
              </p14:cNvPr>
              <p14:cNvContentPartPr/>
              <p14:nvPr/>
            </p14:nvContentPartPr>
            <p14:xfrm>
              <a:off x="5095975" y="2253269"/>
              <a:ext cx="2239920" cy="1127880"/>
            </p14:xfrm>
          </p:contentPart>
        </mc:Choice>
        <mc:Fallback xmlns="">
          <p:pic>
            <p:nvPicPr>
              <p:cNvPr id="184" name="墨迹 183">
                <a:extLst>
                  <a:ext uri="{FF2B5EF4-FFF2-40B4-BE49-F238E27FC236}">
                    <a16:creationId xmlns:a16="http://schemas.microsoft.com/office/drawing/2014/main" id="{A6E0CE2C-8D08-CFBC-4D1B-3C3358A30C7F}"/>
                  </a:ext>
                </a:extLst>
              </p:cNvPr>
              <p:cNvPicPr/>
              <p:nvPr/>
            </p:nvPicPr>
            <p:blipFill>
              <a:blip r:embed="rId66"/>
              <a:stretch>
                <a:fillRect/>
              </a:stretch>
            </p:blipFill>
            <p:spPr>
              <a:xfrm>
                <a:off x="5085173" y="2242472"/>
                <a:ext cx="2261163" cy="1149113"/>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203" name="墨迹 202">
                <a:extLst>
                  <a:ext uri="{FF2B5EF4-FFF2-40B4-BE49-F238E27FC236}">
                    <a16:creationId xmlns:a16="http://schemas.microsoft.com/office/drawing/2014/main" id="{8021B025-2CB9-73AF-CE10-21CF515E4565}"/>
                  </a:ext>
                </a:extLst>
              </p14:cNvPr>
              <p14:cNvContentPartPr/>
              <p14:nvPr/>
            </p14:nvContentPartPr>
            <p14:xfrm>
              <a:off x="5175895" y="2724869"/>
              <a:ext cx="2184120" cy="644760"/>
            </p14:xfrm>
          </p:contentPart>
        </mc:Choice>
        <mc:Fallback xmlns="">
          <p:pic>
            <p:nvPicPr>
              <p:cNvPr id="203" name="墨迹 202">
                <a:extLst>
                  <a:ext uri="{FF2B5EF4-FFF2-40B4-BE49-F238E27FC236}">
                    <a16:creationId xmlns:a16="http://schemas.microsoft.com/office/drawing/2014/main" id="{8021B025-2CB9-73AF-CE10-21CF515E4565}"/>
                  </a:ext>
                </a:extLst>
              </p:cNvPr>
              <p:cNvPicPr/>
              <p:nvPr/>
            </p:nvPicPr>
            <p:blipFill>
              <a:blip r:embed="rId68"/>
              <a:stretch>
                <a:fillRect/>
              </a:stretch>
            </p:blipFill>
            <p:spPr>
              <a:xfrm>
                <a:off x="5165093" y="2714069"/>
                <a:ext cx="2205364" cy="66600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218" name="墨迹 217">
                <a:extLst>
                  <a:ext uri="{FF2B5EF4-FFF2-40B4-BE49-F238E27FC236}">
                    <a16:creationId xmlns:a16="http://schemas.microsoft.com/office/drawing/2014/main" id="{5B8A9639-1FF7-211C-0C80-1622E106232B}"/>
                  </a:ext>
                </a:extLst>
              </p14:cNvPr>
              <p14:cNvContentPartPr/>
              <p14:nvPr/>
            </p14:nvContentPartPr>
            <p14:xfrm>
              <a:off x="5097055" y="2119709"/>
              <a:ext cx="2162520" cy="414000"/>
            </p14:xfrm>
          </p:contentPart>
        </mc:Choice>
        <mc:Fallback xmlns="">
          <p:pic>
            <p:nvPicPr>
              <p:cNvPr id="218" name="墨迹 217">
                <a:extLst>
                  <a:ext uri="{FF2B5EF4-FFF2-40B4-BE49-F238E27FC236}">
                    <a16:creationId xmlns:a16="http://schemas.microsoft.com/office/drawing/2014/main" id="{5B8A9639-1FF7-211C-0C80-1622E106232B}"/>
                  </a:ext>
                </a:extLst>
              </p:cNvPr>
              <p:cNvPicPr/>
              <p:nvPr/>
            </p:nvPicPr>
            <p:blipFill>
              <a:blip r:embed="rId70"/>
              <a:stretch>
                <a:fillRect/>
              </a:stretch>
            </p:blipFill>
            <p:spPr>
              <a:xfrm>
                <a:off x="5086255" y="2108900"/>
                <a:ext cx="2183760" cy="435258"/>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224" name="墨迹 223">
                <a:extLst>
                  <a:ext uri="{FF2B5EF4-FFF2-40B4-BE49-F238E27FC236}">
                    <a16:creationId xmlns:a16="http://schemas.microsoft.com/office/drawing/2014/main" id="{9C7B68C0-9509-70EE-DAAA-FA780FF3A2C7}"/>
                  </a:ext>
                </a:extLst>
              </p14:cNvPr>
              <p14:cNvContentPartPr/>
              <p14:nvPr/>
            </p14:nvContentPartPr>
            <p14:xfrm>
              <a:off x="5080135" y="2829989"/>
              <a:ext cx="767880" cy="551160"/>
            </p14:xfrm>
          </p:contentPart>
        </mc:Choice>
        <mc:Fallback xmlns="">
          <p:pic>
            <p:nvPicPr>
              <p:cNvPr id="224" name="墨迹 223">
                <a:extLst>
                  <a:ext uri="{FF2B5EF4-FFF2-40B4-BE49-F238E27FC236}">
                    <a16:creationId xmlns:a16="http://schemas.microsoft.com/office/drawing/2014/main" id="{9C7B68C0-9509-70EE-DAAA-FA780FF3A2C7}"/>
                  </a:ext>
                </a:extLst>
              </p:cNvPr>
              <p:cNvPicPr/>
              <p:nvPr/>
            </p:nvPicPr>
            <p:blipFill>
              <a:blip r:embed="rId72"/>
              <a:stretch>
                <a:fillRect/>
              </a:stretch>
            </p:blipFill>
            <p:spPr>
              <a:xfrm>
                <a:off x="5069340" y="2819196"/>
                <a:ext cx="789110" cy="572386"/>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225" name="墨迹 224">
                <a:extLst>
                  <a:ext uri="{FF2B5EF4-FFF2-40B4-BE49-F238E27FC236}">
                    <a16:creationId xmlns:a16="http://schemas.microsoft.com/office/drawing/2014/main" id="{19FBEFCA-4803-846E-9D01-526B04089EAA}"/>
                  </a:ext>
                </a:extLst>
              </p14:cNvPr>
              <p14:cNvContentPartPr/>
              <p14:nvPr/>
            </p14:nvContentPartPr>
            <p14:xfrm>
              <a:off x="5095975" y="3333629"/>
              <a:ext cx="32400" cy="180000"/>
            </p14:xfrm>
          </p:contentPart>
        </mc:Choice>
        <mc:Fallback xmlns="">
          <p:pic>
            <p:nvPicPr>
              <p:cNvPr id="225" name="墨迹 224">
                <a:extLst>
                  <a:ext uri="{FF2B5EF4-FFF2-40B4-BE49-F238E27FC236}">
                    <a16:creationId xmlns:a16="http://schemas.microsoft.com/office/drawing/2014/main" id="{19FBEFCA-4803-846E-9D01-526B04089EAA}"/>
                  </a:ext>
                </a:extLst>
              </p:cNvPr>
              <p:cNvPicPr/>
              <p:nvPr/>
            </p:nvPicPr>
            <p:blipFill>
              <a:blip r:embed="rId74"/>
              <a:stretch>
                <a:fillRect/>
              </a:stretch>
            </p:blipFill>
            <p:spPr>
              <a:xfrm>
                <a:off x="5085175" y="3322807"/>
                <a:ext cx="53640" cy="201283"/>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226" name="墨迹 225">
                <a:extLst>
                  <a:ext uri="{FF2B5EF4-FFF2-40B4-BE49-F238E27FC236}">
                    <a16:creationId xmlns:a16="http://schemas.microsoft.com/office/drawing/2014/main" id="{DFD8D389-83D0-6840-5A91-C05C84057DB5}"/>
                  </a:ext>
                </a:extLst>
              </p14:cNvPr>
              <p14:cNvContentPartPr/>
              <p14:nvPr/>
            </p14:nvContentPartPr>
            <p14:xfrm>
              <a:off x="7295575" y="3285029"/>
              <a:ext cx="16200" cy="220680"/>
            </p14:xfrm>
          </p:contentPart>
        </mc:Choice>
        <mc:Fallback xmlns="">
          <p:pic>
            <p:nvPicPr>
              <p:cNvPr id="226" name="墨迹 225">
                <a:extLst>
                  <a:ext uri="{FF2B5EF4-FFF2-40B4-BE49-F238E27FC236}">
                    <a16:creationId xmlns:a16="http://schemas.microsoft.com/office/drawing/2014/main" id="{DFD8D389-83D0-6840-5A91-C05C84057DB5}"/>
                  </a:ext>
                </a:extLst>
              </p:cNvPr>
              <p:cNvPicPr/>
              <p:nvPr/>
            </p:nvPicPr>
            <p:blipFill>
              <a:blip r:embed="rId76"/>
              <a:stretch>
                <a:fillRect/>
              </a:stretch>
            </p:blipFill>
            <p:spPr>
              <a:xfrm>
                <a:off x="7285010" y="3274229"/>
                <a:ext cx="36978" cy="24192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229" name="墨迹 228">
                <a:extLst>
                  <a:ext uri="{FF2B5EF4-FFF2-40B4-BE49-F238E27FC236}">
                    <a16:creationId xmlns:a16="http://schemas.microsoft.com/office/drawing/2014/main" id="{28866E85-CC9B-F40D-0770-A80BB5CA5767}"/>
                  </a:ext>
                </a:extLst>
              </p14:cNvPr>
              <p14:cNvContentPartPr/>
              <p14:nvPr/>
            </p14:nvContentPartPr>
            <p14:xfrm>
              <a:off x="5112175" y="3412829"/>
              <a:ext cx="2223000" cy="208440"/>
            </p14:xfrm>
          </p:contentPart>
        </mc:Choice>
        <mc:Fallback xmlns="">
          <p:pic>
            <p:nvPicPr>
              <p:cNvPr id="229" name="墨迹 228">
                <a:extLst>
                  <a:ext uri="{FF2B5EF4-FFF2-40B4-BE49-F238E27FC236}">
                    <a16:creationId xmlns:a16="http://schemas.microsoft.com/office/drawing/2014/main" id="{28866E85-CC9B-F40D-0770-A80BB5CA5767}"/>
                  </a:ext>
                </a:extLst>
              </p:cNvPr>
              <p:cNvPicPr/>
              <p:nvPr/>
            </p:nvPicPr>
            <p:blipFill>
              <a:blip r:embed="rId78"/>
              <a:stretch>
                <a:fillRect/>
              </a:stretch>
            </p:blipFill>
            <p:spPr>
              <a:xfrm>
                <a:off x="5101375" y="3402029"/>
                <a:ext cx="2244240" cy="22968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232" name="墨迹 231">
                <a:extLst>
                  <a:ext uri="{FF2B5EF4-FFF2-40B4-BE49-F238E27FC236}">
                    <a16:creationId xmlns:a16="http://schemas.microsoft.com/office/drawing/2014/main" id="{85EEACCB-1840-B8E3-5D1D-8E0109B054BF}"/>
                  </a:ext>
                </a:extLst>
              </p14:cNvPr>
              <p14:cNvContentPartPr/>
              <p14:nvPr/>
            </p14:nvContentPartPr>
            <p14:xfrm>
              <a:off x="5112175" y="3508949"/>
              <a:ext cx="40320" cy="404640"/>
            </p14:xfrm>
          </p:contentPart>
        </mc:Choice>
        <mc:Fallback xmlns="">
          <p:pic>
            <p:nvPicPr>
              <p:cNvPr id="232" name="墨迹 231">
                <a:extLst>
                  <a:ext uri="{FF2B5EF4-FFF2-40B4-BE49-F238E27FC236}">
                    <a16:creationId xmlns:a16="http://schemas.microsoft.com/office/drawing/2014/main" id="{85EEACCB-1840-B8E3-5D1D-8E0109B054BF}"/>
                  </a:ext>
                </a:extLst>
              </p:cNvPr>
              <p:cNvPicPr/>
              <p:nvPr/>
            </p:nvPicPr>
            <p:blipFill>
              <a:blip r:embed="rId80"/>
              <a:stretch>
                <a:fillRect/>
              </a:stretch>
            </p:blipFill>
            <p:spPr>
              <a:xfrm>
                <a:off x="5101375" y="3498149"/>
                <a:ext cx="61560" cy="42588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235" name="墨迹 234">
                <a:extLst>
                  <a:ext uri="{FF2B5EF4-FFF2-40B4-BE49-F238E27FC236}">
                    <a16:creationId xmlns:a16="http://schemas.microsoft.com/office/drawing/2014/main" id="{F3461D7D-0F20-A0F2-CA18-2D0F0BCD3307}"/>
                  </a:ext>
                </a:extLst>
              </p14:cNvPr>
              <p14:cNvContentPartPr/>
              <p14:nvPr/>
            </p14:nvContentPartPr>
            <p14:xfrm>
              <a:off x="5176975" y="3524789"/>
              <a:ext cx="2175120" cy="432360"/>
            </p14:xfrm>
          </p:contentPart>
        </mc:Choice>
        <mc:Fallback xmlns="">
          <p:pic>
            <p:nvPicPr>
              <p:cNvPr id="235" name="墨迹 234">
                <a:extLst>
                  <a:ext uri="{FF2B5EF4-FFF2-40B4-BE49-F238E27FC236}">
                    <a16:creationId xmlns:a16="http://schemas.microsoft.com/office/drawing/2014/main" id="{F3461D7D-0F20-A0F2-CA18-2D0F0BCD3307}"/>
                  </a:ext>
                </a:extLst>
              </p:cNvPr>
              <p:cNvPicPr/>
              <p:nvPr/>
            </p:nvPicPr>
            <p:blipFill>
              <a:blip r:embed="rId82"/>
              <a:stretch>
                <a:fillRect/>
              </a:stretch>
            </p:blipFill>
            <p:spPr>
              <a:xfrm>
                <a:off x="5166175" y="3513980"/>
                <a:ext cx="2196360" cy="453618"/>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252" name="墨迹 251">
                <a:extLst>
                  <a:ext uri="{FF2B5EF4-FFF2-40B4-BE49-F238E27FC236}">
                    <a16:creationId xmlns:a16="http://schemas.microsoft.com/office/drawing/2014/main" id="{98BD595C-415E-8A41-DD18-51AC272D3EFB}"/>
                  </a:ext>
                </a:extLst>
              </p14:cNvPr>
              <p14:cNvContentPartPr/>
              <p14:nvPr/>
            </p14:nvContentPartPr>
            <p14:xfrm>
              <a:off x="5200015" y="3588869"/>
              <a:ext cx="2120040" cy="360000"/>
            </p14:xfrm>
          </p:contentPart>
        </mc:Choice>
        <mc:Fallback xmlns="">
          <p:pic>
            <p:nvPicPr>
              <p:cNvPr id="252" name="墨迹 251">
                <a:extLst>
                  <a:ext uri="{FF2B5EF4-FFF2-40B4-BE49-F238E27FC236}">
                    <a16:creationId xmlns:a16="http://schemas.microsoft.com/office/drawing/2014/main" id="{98BD595C-415E-8A41-DD18-51AC272D3EFB}"/>
                  </a:ext>
                </a:extLst>
              </p:cNvPr>
              <p:cNvPicPr/>
              <p:nvPr/>
            </p:nvPicPr>
            <p:blipFill>
              <a:blip r:embed="rId84"/>
              <a:stretch>
                <a:fillRect/>
              </a:stretch>
            </p:blipFill>
            <p:spPr>
              <a:xfrm>
                <a:off x="5189213" y="3578080"/>
                <a:ext cx="2141284" cy="381219"/>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253" name="墨迹 252">
                <a:extLst>
                  <a:ext uri="{FF2B5EF4-FFF2-40B4-BE49-F238E27FC236}">
                    <a16:creationId xmlns:a16="http://schemas.microsoft.com/office/drawing/2014/main" id="{B4A5E83F-8C6B-A725-1CFF-B40A2841F929}"/>
                  </a:ext>
                </a:extLst>
              </p14:cNvPr>
              <p14:cNvContentPartPr/>
              <p14:nvPr/>
            </p14:nvContentPartPr>
            <p14:xfrm>
              <a:off x="5112175" y="3869669"/>
              <a:ext cx="2199600" cy="239400"/>
            </p14:xfrm>
          </p:contentPart>
        </mc:Choice>
        <mc:Fallback xmlns="">
          <p:pic>
            <p:nvPicPr>
              <p:cNvPr id="253" name="墨迹 252">
                <a:extLst>
                  <a:ext uri="{FF2B5EF4-FFF2-40B4-BE49-F238E27FC236}">
                    <a16:creationId xmlns:a16="http://schemas.microsoft.com/office/drawing/2014/main" id="{B4A5E83F-8C6B-A725-1CFF-B40A2841F929}"/>
                  </a:ext>
                </a:extLst>
              </p:cNvPr>
              <p:cNvPicPr/>
              <p:nvPr/>
            </p:nvPicPr>
            <p:blipFill>
              <a:blip r:embed="rId86"/>
              <a:stretch>
                <a:fillRect/>
              </a:stretch>
            </p:blipFill>
            <p:spPr>
              <a:xfrm>
                <a:off x="5101377" y="3858869"/>
                <a:ext cx="2220837" cy="26064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256" name="墨迹 255">
                <a:extLst>
                  <a:ext uri="{FF2B5EF4-FFF2-40B4-BE49-F238E27FC236}">
                    <a16:creationId xmlns:a16="http://schemas.microsoft.com/office/drawing/2014/main" id="{DC7C805F-858F-13BF-B57B-80C15E3C57E1}"/>
                  </a:ext>
                </a:extLst>
              </p14:cNvPr>
              <p14:cNvContentPartPr/>
              <p14:nvPr/>
            </p14:nvContentPartPr>
            <p14:xfrm>
              <a:off x="5135935" y="4124549"/>
              <a:ext cx="136440" cy="632160"/>
            </p14:xfrm>
          </p:contentPart>
        </mc:Choice>
        <mc:Fallback xmlns="">
          <p:pic>
            <p:nvPicPr>
              <p:cNvPr id="256" name="墨迹 255">
                <a:extLst>
                  <a:ext uri="{FF2B5EF4-FFF2-40B4-BE49-F238E27FC236}">
                    <a16:creationId xmlns:a16="http://schemas.microsoft.com/office/drawing/2014/main" id="{DC7C805F-858F-13BF-B57B-80C15E3C57E1}"/>
                  </a:ext>
                </a:extLst>
              </p:cNvPr>
              <p:cNvPicPr/>
              <p:nvPr/>
            </p:nvPicPr>
            <p:blipFill>
              <a:blip r:embed="rId88"/>
              <a:stretch>
                <a:fillRect/>
              </a:stretch>
            </p:blipFill>
            <p:spPr>
              <a:xfrm>
                <a:off x="5125135" y="4113749"/>
                <a:ext cx="157680" cy="65340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259" name="墨迹 258">
                <a:extLst>
                  <a:ext uri="{FF2B5EF4-FFF2-40B4-BE49-F238E27FC236}">
                    <a16:creationId xmlns:a16="http://schemas.microsoft.com/office/drawing/2014/main" id="{2EA24D97-111A-4251-3168-43AA654F2DCE}"/>
                  </a:ext>
                </a:extLst>
              </p14:cNvPr>
              <p14:cNvContentPartPr/>
              <p14:nvPr/>
            </p14:nvContentPartPr>
            <p14:xfrm>
              <a:off x="7183615" y="4052549"/>
              <a:ext cx="128160" cy="616320"/>
            </p14:xfrm>
          </p:contentPart>
        </mc:Choice>
        <mc:Fallback xmlns="">
          <p:pic>
            <p:nvPicPr>
              <p:cNvPr id="259" name="墨迹 258">
                <a:extLst>
                  <a:ext uri="{FF2B5EF4-FFF2-40B4-BE49-F238E27FC236}">
                    <a16:creationId xmlns:a16="http://schemas.microsoft.com/office/drawing/2014/main" id="{2EA24D97-111A-4251-3168-43AA654F2DCE}"/>
                  </a:ext>
                </a:extLst>
              </p:cNvPr>
              <p:cNvPicPr/>
              <p:nvPr/>
            </p:nvPicPr>
            <p:blipFill>
              <a:blip r:embed="rId90"/>
              <a:stretch>
                <a:fillRect/>
              </a:stretch>
            </p:blipFill>
            <p:spPr>
              <a:xfrm>
                <a:off x="7172845" y="4041743"/>
                <a:ext cx="149341" cy="637572"/>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263" name="墨迹 262">
                <a:extLst>
                  <a:ext uri="{FF2B5EF4-FFF2-40B4-BE49-F238E27FC236}">
                    <a16:creationId xmlns:a16="http://schemas.microsoft.com/office/drawing/2014/main" id="{480E48E9-3664-FEA6-D20A-D15ED076945C}"/>
                  </a:ext>
                </a:extLst>
              </p14:cNvPr>
              <p14:cNvContentPartPr/>
              <p14:nvPr/>
            </p14:nvContentPartPr>
            <p14:xfrm>
              <a:off x="5279935" y="4556549"/>
              <a:ext cx="1911960" cy="200160"/>
            </p14:xfrm>
          </p:contentPart>
        </mc:Choice>
        <mc:Fallback xmlns="">
          <p:pic>
            <p:nvPicPr>
              <p:cNvPr id="263" name="墨迹 262">
                <a:extLst>
                  <a:ext uri="{FF2B5EF4-FFF2-40B4-BE49-F238E27FC236}">
                    <a16:creationId xmlns:a16="http://schemas.microsoft.com/office/drawing/2014/main" id="{480E48E9-3664-FEA6-D20A-D15ED076945C}"/>
                  </a:ext>
                </a:extLst>
              </p:cNvPr>
              <p:cNvPicPr/>
              <p:nvPr/>
            </p:nvPicPr>
            <p:blipFill>
              <a:blip r:embed="rId92"/>
              <a:stretch>
                <a:fillRect/>
              </a:stretch>
            </p:blipFill>
            <p:spPr>
              <a:xfrm>
                <a:off x="5269133" y="4545768"/>
                <a:ext cx="1933204" cy="221362"/>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264" name="墨迹 263">
                <a:extLst>
                  <a:ext uri="{FF2B5EF4-FFF2-40B4-BE49-F238E27FC236}">
                    <a16:creationId xmlns:a16="http://schemas.microsoft.com/office/drawing/2014/main" id="{D64F8F2A-6A23-A0CF-9298-D38979DAD664}"/>
                  </a:ext>
                </a:extLst>
              </p14:cNvPr>
              <p14:cNvContentPartPr/>
              <p14:nvPr/>
            </p14:nvContentPartPr>
            <p14:xfrm>
              <a:off x="5311975" y="4684349"/>
              <a:ext cx="24480" cy="272160"/>
            </p14:xfrm>
          </p:contentPart>
        </mc:Choice>
        <mc:Fallback xmlns="">
          <p:pic>
            <p:nvPicPr>
              <p:cNvPr id="264" name="墨迹 263">
                <a:extLst>
                  <a:ext uri="{FF2B5EF4-FFF2-40B4-BE49-F238E27FC236}">
                    <a16:creationId xmlns:a16="http://schemas.microsoft.com/office/drawing/2014/main" id="{D64F8F2A-6A23-A0CF-9298-D38979DAD664}"/>
                  </a:ext>
                </a:extLst>
              </p:cNvPr>
              <p:cNvPicPr/>
              <p:nvPr/>
            </p:nvPicPr>
            <p:blipFill>
              <a:blip r:embed="rId94"/>
              <a:stretch>
                <a:fillRect/>
              </a:stretch>
            </p:blipFill>
            <p:spPr>
              <a:xfrm>
                <a:off x="5301014" y="4673549"/>
                <a:ext cx="46037" cy="29340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265" name="墨迹 264">
                <a:extLst>
                  <a:ext uri="{FF2B5EF4-FFF2-40B4-BE49-F238E27FC236}">
                    <a16:creationId xmlns:a16="http://schemas.microsoft.com/office/drawing/2014/main" id="{55AA232D-7645-308E-E7DD-614311EAF772}"/>
                  </a:ext>
                </a:extLst>
              </p14:cNvPr>
              <p14:cNvContentPartPr/>
              <p14:nvPr/>
            </p14:nvContentPartPr>
            <p14:xfrm>
              <a:off x="7034837" y="4585009"/>
              <a:ext cx="13320" cy="302400"/>
            </p14:xfrm>
          </p:contentPart>
        </mc:Choice>
        <mc:Fallback xmlns="">
          <p:pic>
            <p:nvPicPr>
              <p:cNvPr id="265" name="墨迹 264">
                <a:extLst>
                  <a:ext uri="{FF2B5EF4-FFF2-40B4-BE49-F238E27FC236}">
                    <a16:creationId xmlns:a16="http://schemas.microsoft.com/office/drawing/2014/main" id="{55AA232D-7645-308E-E7DD-614311EAF772}"/>
                  </a:ext>
                </a:extLst>
              </p:cNvPr>
              <p:cNvPicPr/>
              <p:nvPr/>
            </p:nvPicPr>
            <p:blipFill>
              <a:blip r:embed="rId96"/>
              <a:stretch>
                <a:fillRect/>
              </a:stretch>
            </p:blipFill>
            <p:spPr>
              <a:xfrm>
                <a:off x="7024037" y="4574209"/>
                <a:ext cx="34560" cy="32364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266" name="墨迹 265">
                <a:extLst>
                  <a:ext uri="{FF2B5EF4-FFF2-40B4-BE49-F238E27FC236}">
                    <a16:creationId xmlns:a16="http://schemas.microsoft.com/office/drawing/2014/main" id="{F2DDE8F9-ADD1-A0C6-20D3-84FE8DC27E23}"/>
                  </a:ext>
                </a:extLst>
              </p14:cNvPr>
              <p14:cNvContentPartPr/>
              <p14:nvPr/>
            </p14:nvContentPartPr>
            <p14:xfrm>
              <a:off x="5303597" y="4978849"/>
              <a:ext cx="1744560" cy="33120"/>
            </p14:xfrm>
          </p:contentPart>
        </mc:Choice>
        <mc:Fallback xmlns="">
          <p:pic>
            <p:nvPicPr>
              <p:cNvPr id="266" name="墨迹 265">
                <a:extLst>
                  <a:ext uri="{FF2B5EF4-FFF2-40B4-BE49-F238E27FC236}">
                    <a16:creationId xmlns:a16="http://schemas.microsoft.com/office/drawing/2014/main" id="{F2DDE8F9-ADD1-A0C6-20D3-84FE8DC27E23}"/>
                  </a:ext>
                </a:extLst>
              </p:cNvPr>
              <p:cNvPicPr/>
              <p:nvPr/>
            </p:nvPicPr>
            <p:blipFill>
              <a:blip r:embed="rId98"/>
              <a:stretch>
                <a:fillRect/>
              </a:stretch>
            </p:blipFill>
            <p:spPr>
              <a:xfrm>
                <a:off x="5292797" y="4968049"/>
                <a:ext cx="176580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270" name="墨迹 269">
                <a:extLst>
                  <a:ext uri="{FF2B5EF4-FFF2-40B4-BE49-F238E27FC236}">
                    <a16:creationId xmlns:a16="http://schemas.microsoft.com/office/drawing/2014/main" id="{147E2A5D-E0FB-99EB-579D-9A3032EFC5DD}"/>
                  </a:ext>
                </a:extLst>
              </p14:cNvPr>
              <p14:cNvContentPartPr/>
              <p14:nvPr/>
            </p14:nvContentPartPr>
            <p14:xfrm>
              <a:off x="5412317" y="4981729"/>
              <a:ext cx="1537200" cy="201240"/>
            </p14:xfrm>
          </p:contentPart>
        </mc:Choice>
        <mc:Fallback xmlns="">
          <p:pic>
            <p:nvPicPr>
              <p:cNvPr id="270" name="墨迹 269">
                <a:extLst>
                  <a:ext uri="{FF2B5EF4-FFF2-40B4-BE49-F238E27FC236}">
                    <a16:creationId xmlns:a16="http://schemas.microsoft.com/office/drawing/2014/main" id="{147E2A5D-E0FB-99EB-579D-9A3032EFC5DD}"/>
                  </a:ext>
                </a:extLst>
              </p:cNvPr>
              <p:cNvPicPr/>
              <p:nvPr/>
            </p:nvPicPr>
            <p:blipFill>
              <a:blip r:embed="rId100"/>
              <a:stretch>
                <a:fillRect/>
              </a:stretch>
            </p:blipFill>
            <p:spPr>
              <a:xfrm>
                <a:off x="5401520" y="4970910"/>
                <a:ext cx="1558435" cy="222518"/>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276" name="墨迹 275">
                <a:extLst>
                  <a:ext uri="{FF2B5EF4-FFF2-40B4-BE49-F238E27FC236}">
                    <a16:creationId xmlns:a16="http://schemas.microsoft.com/office/drawing/2014/main" id="{E74BD7AE-5EC2-26D6-4281-F7B9ADFDF82E}"/>
                  </a:ext>
                </a:extLst>
              </p14:cNvPr>
              <p14:cNvContentPartPr/>
              <p14:nvPr/>
            </p14:nvContentPartPr>
            <p14:xfrm>
              <a:off x="5724077" y="4217809"/>
              <a:ext cx="831240" cy="338400"/>
            </p14:xfrm>
          </p:contentPart>
        </mc:Choice>
        <mc:Fallback xmlns="">
          <p:pic>
            <p:nvPicPr>
              <p:cNvPr id="276" name="墨迹 275">
                <a:extLst>
                  <a:ext uri="{FF2B5EF4-FFF2-40B4-BE49-F238E27FC236}">
                    <a16:creationId xmlns:a16="http://schemas.microsoft.com/office/drawing/2014/main" id="{E74BD7AE-5EC2-26D6-4281-F7B9ADFDF82E}"/>
                  </a:ext>
                </a:extLst>
              </p:cNvPr>
              <p:cNvPicPr/>
              <p:nvPr/>
            </p:nvPicPr>
            <p:blipFill>
              <a:blip r:embed="rId102"/>
              <a:stretch>
                <a:fillRect/>
              </a:stretch>
            </p:blipFill>
            <p:spPr>
              <a:xfrm>
                <a:off x="5713282" y="4207009"/>
                <a:ext cx="852471" cy="35964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279" name="墨迹 278">
                <a:extLst>
                  <a:ext uri="{FF2B5EF4-FFF2-40B4-BE49-F238E27FC236}">
                    <a16:creationId xmlns:a16="http://schemas.microsoft.com/office/drawing/2014/main" id="{5527BB87-A41A-6584-052A-BC36A5DB00E1}"/>
                  </a:ext>
                </a:extLst>
              </p14:cNvPr>
              <p14:cNvContentPartPr/>
              <p14:nvPr/>
            </p14:nvContentPartPr>
            <p14:xfrm>
              <a:off x="3428717" y="394249"/>
              <a:ext cx="1987560" cy="1937880"/>
            </p14:xfrm>
          </p:contentPart>
        </mc:Choice>
        <mc:Fallback xmlns="">
          <p:pic>
            <p:nvPicPr>
              <p:cNvPr id="279" name="墨迹 278">
                <a:extLst>
                  <a:ext uri="{FF2B5EF4-FFF2-40B4-BE49-F238E27FC236}">
                    <a16:creationId xmlns:a16="http://schemas.microsoft.com/office/drawing/2014/main" id="{5527BB87-A41A-6584-052A-BC36A5DB00E1}"/>
                  </a:ext>
                </a:extLst>
              </p:cNvPr>
              <p:cNvPicPr/>
              <p:nvPr/>
            </p:nvPicPr>
            <p:blipFill>
              <a:blip r:embed="rId104"/>
              <a:stretch>
                <a:fillRect/>
              </a:stretch>
            </p:blipFill>
            <p:spPr>
              <a:xfrm>
                <a:off x="3417919" y="383451"/>
                <a:ext cx="2008796" cy="1959116"/>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282" name="墨迹 281">
                <a:extLst>
                  <a:ext uri="{FF2B5EF4-FFF2-40B4-BE49-F238E27FC236}">
                    <a16:creationId xmlns:a16="http://schemas.microsoft.com/office/drawing/2014/main" id="{F1EC4BE8-7F14-8AAF-7C98-7E070CF0D038}"/>
                  </a:ext>
                </a:extLst>
              </p14:cNvPr>
              <p14:cNvContentPartPr/>
              <p14:nvPr/>
            </p14:nvContentPartPr>
            <p14:xfrm>
              <a:off x="6942677" y="230089"/>
              <a:ext cx="1632960" cy="2089080"/>
            </p14:xfrm>
          </p:contentPart>
        </mc:Choice>
        <mc:Fallback xmlns="">
          <p:pic>
            <p:nvPicPr>
              <p:cNvPr id="282" name="墨迹 281">
                <a:extLst>
                  <a:ext uri="{FF2B5EF4-FFF2-40B4-BE49-F238E27FC236}">
                    <a16:creationId xmlns:a16="http://schemas.microsoft.com/office/drawing/2014/main" id="{F1EC4BE8-7F14-8AAF-7C98-7E070CF0D038}"/>
                  </a:ext>
                </a:extLst>
              </p:cNvPr>
              <p:cNvPicPr/>
              <p:nvPr/>
            </p:nvPicPr>
            <p:blipFill>
              <a:blip r:embed="rId106"/>
              <a:stretch>
                <a:fillRect/>
              </a:stretch>
            </p:blipFill>
            <p:spPr>
              <a:xfrm>
                <a:off x="6931877" y="219289"/>
                <a:ext cx="1654200" cy="211032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295" name="墨迹 294">
                <a:extLst>
                  <a:ext uri="{FF2B5EF4-FFF2-40B4-BE49-F238E27FC236}">
                    <a16:creationId xmlns:a16="http://schemas.microsoft.com/office/drawing/2014/main" id="{D71170B5-0EB7-2F8A-2080-09AAAFC9EF2D}"/>
                  </a:ext>
                </a:extLst>
              </p14:cNvPr>
              <p14:cNvContentPartPr/>
              <p14:nvPr/>
            </p14:nvContentPartPr>
            <p14:xfrm>
              <a:off x="5556677" y="5005129"/>
              <a:ext cx="677160" cy="1337400"/>
            </p14:xfrm>
          </p:contentPart>
        </mc:Choice>
        <mc:Fallback xmlns="">
          <p:pic>
            <p:nvPicPr>
              <p:cNvPr id="295" name="墨迹 294">
                <a:extLst>
                  <a:ext uri="{FF2B5EF4-FFF2-40B4-BE49-F238E27FC236}">
                    <a16:creationId xmlns:a16="http://schemas.microsoft.com/office/drawing/2014/main" id="{D71170B5-0EB7-2F8A-2080-09AAAFC9EF2D}"/>
                  </a:ext>
                </a:extLst>
              </p:cNvPr>
              <p:cNvPicPr/>
              <p:nvPr/>
            </p:nvPicPr>
            <p:blipFill>
              <a:blip r:embed="rId108"/>
              <a:stretch>
                <a:fillRect/>
              </a:stretch>
            </p:blipFill>
            <p:spPr>
              <a:xfrm>
                <a:off x="5545871" y="4994329"/>
                <a:ext cx="698411" cy="135864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300" name="墨迹 299">
                <a:extLst>
                  <a:ext uri="{FF2B5EF4-FFF2-40B4-BE49-F238E27FC236}">
                    <a16:creationId xmlns:a16="http://schemas.microsoft.com/office/drawing/2014/main" id="{CFB953C5-D827-404D-96F6-7A18A20060CF}"/>
                  </a:ext>
                </a:extLst>
              </p14:cNvPr>
              <p14:cNvContentPartPr/>
              <p14:nvPr/>
            </p14:nvContentPartPr>
            <p14:xfrm>
              <a:off x="6213677" y="4992889"/>
              <a:ext cx="676800" cy="1348920"/>
            </p14:xfrm>
          </p:contentPart>
        </mc:Choice>
        <mc:Fallback xmlns="">
          <p:pic>
            <p:nvPicPr>
              <p:cNvPr id="300" name="墨迹 299">
                <a:extLst>
                  <a:ext uri="{FF2B5EF4-FFF2-40B4-BE49-F238E27FC236}">
                    <a16:creationId xmlns:a16="http://schemas.microsoft.com/office/drawing/2014/main" id="{CFB953C5-D827-404D-96F6-7A18A20060CF}"/>
                  </a:ext>
                </a:extLst>
              </p:cNvPr>
              <p:cNvPicPr/>
              <p:nvPr/>
            </p:nvPicPr>
            <p:blipFill>
              <a:blip r:embed="rId110"/>
              <a:stretch>
                <a:fillRect/>
              </a:stretch>
            </p:blipFill>
            <p:spPr>
              <a:xfrm>
                <a:off x="6202883" y="4982092"/>
                <a:ext cx="698029" cy="1370154"/>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302" name="墨迹 301">
                <a:extLst>
                  <a:ext uri="{FF2B5EF4-FFF2-40B4-BE49-F238E27FC236}">
                    <a16:creationId xmlns:a16="http://schemas.microsoft.com/office/drawing/2014/main" id="{49D211A8-0B33-CCB1-34F3-F1C9C6AFB75E}"/>
                  </a:ext>
                </a:extLst>
              </p14:cNvPr>
              <p14:cNvContentPartPr/>
              <p14:nvPr/>
            </p14:nvContentPartPr>
            <p14:xfrm>
              <a:off x="5372717" y="6378169"/>
              <a:ext cx="1694880" cy="79200"/>
            </p14:xfrm>
          </p:contentPart>
        </mc:Choice>
        <mc:Fallback xmlns="">
          <p:pic>
            <p:nvPicPr>
              <p:cNvPr id="302" name="墨迹 301">
                <a:extLst>
                  <a:ext uri="{FF2B5EF4-FFF2-40B4-BE49-F238E27FC236}">
                    <a16:creationId xmlns:a16="http://schemas.microsoft.com/office/drawing/2014/main" id="{49D211A8-0B33-CCB1-34F3-F1C9C6AFB75E}"/>
                  </a:ext>
                </a:extLst>
              </p:cNvPr>
              <p:cNvPicPr/>
              <p:nvPr/>
            </p:nvPicPr>
            <p:blipFill>
              <a:blip r:embed="rId112"/>
              <a:stretch>
                <a:fillRect/>
              </a:stretch>
            </p:blipFill>
            <p:spPr>
              <a:xfrm>
                <a:off x="5361917" y="6367369"/>
                <a:ext cx="171612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303" name="墨迹 302">
                <a:extLst>
                  <a:ext uri="{FF2B5EF4-FFF2-40B4-BE49-F238E27FC236}">
                    <a16:creationId xmlns:a16="http://schemas.microsoft.com/office/drawing/2014/main" id="{7410C82E-5488-6E84-A6FA-65FA6E0D96D7}"/>
                  </a:ext>
                </a:extLst>
              </p14:cNvPr>
              <p14:cNvContentPartPr/>
              <p14:nvPr/>
            </p14:nvContentPartPr>
            <p14:xfrm>
              <a:off x="5221877" y="2896609"/>
              <a:ext cx="59400" cy="909000"/>
            </p14:xfrm>
          </p:contentPart>
        </mc:Choice>
        <mc:Fallback xmlns="">
          <p:pic>
            <p:nvPicPr>
              <p:cNvPr id="303" name="墨迹 302">
                <a:extLst>
                  <a:ext uri="{FF2B5EF4-FFF2-40B4-BE49-F238E27FC236}">
                    <a16:creationId xmlns:a16="http://schemas.microsoft.com/office/drawing/2014/main" id="{7410C82E-5488-6E84-A6FA-65FA6E0D96D7}"/>
                  </a:ext>
                </a:extLst>
              </p:cNvPr>
              <p:cNvPicPr/>
              <p:nvPr/>
            </p:nvPicPr>
            <p:blipFill>
              <a:blip r:embed="rId114"/>
              <a:stretch>
                <a:fillRect/>
              </a:stretch>
            </p:blipFill>
            <p:spPr>
              <a:xfrm>
                <a:off x="5185877" y="2824609"/>
                <a:ext cx="131040" cy="105264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305" name="墨迹 304">
                <a:extLst>
                  <a:ext uri="{FF2B5EF4-FFF2-40B4-BE49-F238E27FC236}">
                    <a16:creationId xmlns:a16="http://schemas.microsoft.com/office/drawing/2014/main" id="{BECA42A4-0D10-48EB-A2D9-9CC1B01AF235}"/>
                  </a:ext>
                </a:extLst>
              </p14:cNvPr>
              <p14:cNvContentPartPr/>
              <p14:nvPr/>
            </p14:nvContentPartPr>
            <p14:xfrm>
              <a:off x="5254637" y="2357329"/>
              <a:ext cx="1950480" cy="2543040"/>
            </p14:xfrm>
          </p:contentPart>
        </mc:Choice>
        <mc:Fallback xmlns="">
          <p:pic>
            <p:nvPicPr>
              <p:cNvPr id="305" name="墨迹 304">
                <a:extLst>
                  <a:ext uri="{FF2B5EF4-FFF2-40B4-BE49-F238E27FC236}">
                    <a16:creationId xmlns:a16="http://schemas.microsoft.com/office/drawing/2014/main" id="{BECA42A4-0D10-48EB-A2D9-9CC1B01AF235}"/>
                  </a:ext>
                </a:extLst>
              </p:cNvPr>
              <p:cNvPicPr/>
              <p:nvPr/>
            </p:nvPicPr>
            <p:blipFill>
              <a:blip r:embed="rId116"/>
              <a:stretch>
                <a:fillRect/>
              </a:stretch>
            </p:blipFill>
            <p:spPr>
              <a:xfrm>
                <a:off x="5164637" y="2177329"/>
                <a:ext cx="2130120" cy="290268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311" name="墨迹 310">
                <a:extLst>
                  <a:ext uri="{FF2B5EF4-FFF2-40B4-BE49-F238E27FC236}">
                    <a16:creationId xmlns:a16="http://schemas.microsoft.com/office/drawing/2014/main" id="{32F26EEA-B00F-D827-2E28-0388A22AEE91}"/>
                  </a:ext>
                </a:extLst>
              </p14:cNvPr>
              <p14:cNvContentPartPr/>
              <p14:nvPr/>
            </p14:nvContentPartPr>
            <p14:xfrm>
              <a:off x="5438597" y="2371369"/>
              <a:ext cx="6840" cy="52920"/>
            </p14:xfrm>
          </p:contentPart>
        </mc:Choice>
        <mc:Fallback xmlns="">
          <p:pic>
            <p:nvPicPr>
              <p:cNvPr id="311" name="墨迹 310">
                <a:extLst>
                  <a:ext uri="{FF2B5EF4-FFF2-40B4-BE49-F238E27FC236}">
                    <a16:creationId xmlns:a16="http://schemas.microsoft.com/office/drawing/2014/main" id="{32F26EEA-B00F-D827-2E28-0388A22AEE91}"/>
                  </a:ext>
                </a:extLst>
              </p:cNvPr>
              <p:cNvPicPr/>
              <p:nvPr/>
            </p:nvPicPr>
            <p:blipFill>
              <a:blip r:embed="rId118"/>
              <a:stretch>
                <a:fillRect/>
              </a:stretch>
            </p:blipFill>
            <p:spPr>
              <a:xfrm>
                <a:off x="5353097" y="2191369"/>
                <a:ext cx="177498" cy="41256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312" name="墨迹 311">
                <a:extLst>
                  <a:ext uri="{FF2B5EF4-FFF2-40B4-BE49-F238E27FC236}">
                    <a16:creationId xmlns:a16="http://schemas.microsoft.com/office/drawing/2014/main" id="{539D41E3-5A25-CDAA-53A0-AD73B1CC8A5C}"/>
                  </a:ext>
                </a:extLst>
              </p14:cNvPr>
              <p14:cNvContentPartPr/>
              <p14:nvPr/>
            </p14:nvContentPartPr>
            <p14:xfrm>
              <a:off x="5569997" y="2325289"/>
              <a:ext cx="33120" cy="79200"/>
            </p14:xfrm>
          </p:contentPart>
        </mc:Choice>
        <mc:Fallback xmlns="">
          <p:pic>
            <p:nvPicPr>
              <p:cNvPr id="312" name="墨迹 311">
                <a:extLst>
                  <a:ext uri="{FF2B5EF4-FFF2-40B4-BE49-F238E27FC236}">
                    <a16:creationId xmlns:a16="http://schemas.microsoft.com/office/drawing/2014/main" id="{539D41E3-5A25-CDAA-53A0-AD73B1CC8A5C}"/>
                  </a:ext>
                </a:extLst>
              </p:cNvPr>
              <p:cNvPicPr/>
              <p:nvPr/>
            </p:nvPicPr>
            <p:blipFill>
              <a:blip r:embed="rId120"/>
              <a:stretch>
                <a:fillRect/>
              </a:stretch>
            </p:blipFill>
            <p:spPr>
              <a:xfrm>
                <a:off x="5480965" y="2145289"/>
                <a:ext cx="210828" cy="43884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313" name="墨迹 312">
                <a:extLst>
                  <a:ext uri="{FF2B5EF4-FFF2-40B4-BE49-F238E27FC236}">
                    <a16:creationId xmlns:a16="http://schemas.microsoft.com/office/drawing/2014/main" id="{2F71BC5C-D3ED-A151-AAD4-A3E12FF8430B}"/>
                  </a:ext>
                </a:extLst>
              </p14:cNvPr>
              <p14:cNvContentPartPr/>
              <p14:nvPr/>
            </p14:nvContentPartPr>
            <p14:xfrm>
              <a:off x="5655317" y="2331769"/>
              <a:ext cx="33120" cy="57960"/>
            </p14:xfrm>
          </p:contentPart>
        </mc:Choice>
        <mc:Fallback xmlns="">
          <p:pic>
            <p:nvPicPr>
              <p:cNvPr id="313" name="墨迹 312">
                <a:extLst>
                  <a:ext uri="{FF2B5EF4-FFF2-40B4-BE49-F238E27FC236}">
                    <a16:creationId xmlns:a16="http://schemas.microsoft.com/office/drawing/2014/main" id="{2F71BC5C-D3ED-A151-AAD4-A3E12FF8430B}"/>
                  </a:ext>
                </a:extLst>
              </p:cNvPr>
              <p:cNvPicPr/>
              <p:nvPr/>
            </p:nvPicPr>
            <p:blipFill>
              <a:blip r:embed="rId122"/>
              <a:stretch>
                <a:fillRect/>
              </a:stretch>
            </p:blipFill>
            <p:spPr>
              <a:xfrm>
                <a:off x="5566285" y="2151769"/>
                <a:ext cx="210828" cy="41760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314" name="墨迹 313">
                <a:extLst>
                  <a:ext uri="{FF2B5EF4-FFF2-40B4-BE49-F238E27FC236}">
                    <a16:creationId xmlns:a16="http://schemas.microsoft.com/office/drawing/2014/main" id="{1A5775B5-DEC7-6E2F-6EC4-397405A6880B}"/>
                  </a:ext>
                </a:extLst>
              </p14:cNvPr>
              <p14:cNvContentPartPr/>
              <p14:nvPr/>
            </p14:nvContentPartPr>
            <p14:xfrm>
              <a:off x="5717237" y="2314489"/>
              <a:ext cx="1422720" cy="117000"/>
            </p14:xfrm>
          </p:contentPart>
        </mc:Choice>
        <mc:Fallback xmlns="">
          <p:pic>
            <p:nvPicPr>
              <p:cNvPr id="314" name="墨迹 313">
                <a:extLst>
                  <a:ext uri="{FF2B5EF4-FFF2-40B4-BE49-F238E27FC236}">
                    <a16:creationId xmlns:a16="http://schemas.microsoft.com/office/drawing/2014/main" id="{1A5775B5-DEC7-6E2F-6EC4-397405A6880B}"/>
                  </a:ext>
                </a:extLst>
              </p:cNvPr>
              <p:cNvPicPr/>
              <p:nvPr/>
            </p:nvPicPr>
            <p:blipFill>
              <a:blip r:embed="rId124"/>
              <a:stretch>
                <a:fillRect/>
              </a:stretch>
            </p:blipFill>
            <p:spPr>
              <a:xfrm>
                <a:off x="5627237" y="2135041"/>
                <a:ext cx="1602360" cy="475537"/>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320" name="墨迹 319">
                <a:extLst>
                  <a:ext uri="{FF2B5EF4-FFF2-40B4-BE49-F238E27FC236}">
                    <a16:creationId xmlns:a16="http://schemas.microsoft.com/office/drawing/2014/main" id="{6C7BD471-9E14-3817-0EA6-767466E0E904}"/>
                  </a:ext>
                </a:extLst>
              </p14:cNvPr>
              <p14:cNvContentPartPr/>
              <p14:nvPr/>
            </p14:nvContentPartPr>
            <p14:xfrm>
              <a:off x="3551560" y="-401564"/>
              <a:ext cx="4964400" cy="2486880"/>
            </p14:xfrm>
          </p:contentPart>
        </mc:Choice>
        <mc:Fallback xmlns="">
          <p:pic>
            <p:nvPicPr>
              <p:cNvPr id="320" name="墨迹 319">
                <a:extLst>
                  <a:ext uri="{FF2B5EF4-FFF2-40B4-BE49-F238E27FC236}">
                    <a16:creationId xmlns:a16="http://schemas.microsoft.com/office/drawing/2014/main" id="{6C7BD471-9E14-3817-0EA6-767466E0E904}"/>
                  </a:ext>
                </a:extLst>
              </p:cNvPr>
              <p:cNvPicPr/>
              <p:nvPr/>
            </p:nvPicPr>
            <p:blipFill>
              <a:blip r:embed="rId126"/>
              <a:stretch>
                <a:fillRect/>
              </a:stretch>
            </p:blipFill>
            <p:spPr>
              <a:xfrm>
                <a:off x="3461560" y="-581564"/>
                <a:ext cx="5144040" cy="284652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321" name="墨迹 320">
                <a:extLst>
                  <a:ext uri="{FF2B5EF4-FFF2-40B4-BE49-F238E27FC236}">
                    <a16:creationId xmlns:a16="http://schemas.microsoft.com/office/drawing/2014/main" id="{8AD0F38E-FE27-B3DB-A74F-3AF89D518490}"/>
                  </a:ext>
                </a:extLst>
              </p14:cNvPr>
              <p14:cNvContentPartPr/>
              <p14:nvPr/>
            </p14:nvContentPartPr>
            <p14:xfrm>
              <a:off x="5599226" y="5071318"/>
              <a:ext cx="1126440" cy="1238400"/>
            </p14:xfrm>
          </p:contentPart>
        </mc:Choice>
        <mc:Fallback xmlns="">
          <p:pic>
            <p:nvPicPr>
              <p:cNvPr id="321" name="墨迹 320">
                <a:extLst>
                  <a:ext uri="{FF2B5EF4-FFF2-40B4-BE49-F238E27FC236}">
                    <a16:creationId xmlns:a16="http://schemas.microsoft.com/office/drawing/2014/main" id="{8AD0F38E-FE27-B3DB-A74F-3AF89D518490}"/>
                  </a:ext>
                </a:extLst>
              </p:cNvPr>
              <p:cNvPicPr/>
              <p:nvPr/>
            </p:nvPicPr>
            <p:blipFill>
              <a:blip r:embed="rId128"/>
              <a:stretch>
                <a:fillRect/>
              </a:stretch>
            </p:blipFill>
            <p:spPr>
              <a:xfrm>
                <a:off x="5563226" y="4999318"/>
                <a:ext cx="1198080" cy="138204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336" name="墨迹 335">
                <a:extLst>
                  <a:ext uri="{FF2B5EF4-FFF2-40B4-BE49-F238E27FC236}">
                    <a16:creationId xmlns:a16="http://schemas.microsoft.com/office/drawing/2014/main" id="{21FBA777-6354-1E66-9DC0-E416ECD21AA3}"/>
                  </a:ext>
                </a:extLst>
              </p14:cNvPr>
              <p14:cNvContentPartPr/>
              <p14:nvPr/>
            </p14:nvContentPartPr>
            <p14:xfrm>
              <a:off x="4798746" y="3686370"/>
              <a:ext cx="130680" cy="137520"/>
            </p14:xfrm>
          </p:contentPart>
        </mc:Choice>
        <mc:Fallback xmlns="">
          <p:pic>
            <p:nvPicPr>
              <p:cNvPr id="336" name="墨迹 335">
                <a:extLst>
                  <a:ext uri="{FF2B5EF4-FFF2-40B4-BE49-F238E27FC236}">
                    <a16:creationId xmlns:a16="http://schemas.microsoft.com/office/drawing/2014/main" id="{21FBA777-6354-1E66-9DC0-E416ECD21AA3}"/>
                  </a:ext>
                </a:extLst>
              </p:cNvPr>
              <p:cNvPicPr/>
              <p:nvPr/>
            </p:nvPicPr>
            <p:blipFill>
              <a:blip r:embed="rId130"/>
              <a:stretch>
                <a:fillRect/>
              </a:stretch>
            </p:blipFill>
            <p:spPr>
              <a:xfrm>
                <a:off x="4787946" y="3675570"/>
                <a:ext cx="15192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337" name="墨迹 336">
                <a:extLst>
                  <a:ext uri="{FF2B5EF4-FFF2-40B4-BE49-F238E27FC236}">
                    <a16:creationId xmlns:a16="http://schemas.microsoft.com/office/drawing/2014/main" id="{83460E64-1849-ABA5-D439-33C65E2C0D90}"/>
                  </a:ext>
                </a:extLst>
              </p14:cNvPr>
              <p14:cNvContentPartPr/>
              <p14:nvPr/>
            </p14:nvContentPartPr>
            <p14:xfrm>
              <a:off x="7502706" y="3672690"/>
              <a:ext cx="137520" cy="151200"/>
            </p14:xfrm>
          </p:contentPart>
        </mc:Choice>
        <mc:Fallback xmlns="">
          <p:pic>
            <p:nvPicPr>
              <p:cNvPr id="337" name="墨迹 336">
                <a:extLst>
                  <a:ext uri="{FF2B5EF4-FFF2-40B4-BE49-F238E27FC236}">
                    <a16:creationId xmlns:a16="http://schemas.microsoft.com/office/drawing/2014/main" id="{83460E64-1849-ABA5-D439-33C65E2C0D90}"/>
                  </a:ext>
                </a:extLst>
              </p:cNvPr>
              <p:cNvPicPr/>
              <p:nvPr/>
            </p:nvPicPr>
            <p:blipFill>
              <a:blip r:embed="rId132"/>
              <a:stretch>
                <a:fillRect/>
              </a:stretch>
            </p:blipFill>
            <p:spPr>
              <a:xfrm>
                <a:off x="7491906" y="3661890"/>
                <a:ext cx="15876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339" name="墨迹 338">
                <a:extLst>
                  <a:ext uri="{FF2B5EF4-FFF2-40B4-BE49-F238E27FC236}">
                    <a16:creationId xmlns:a16="http://schemas.microsoft.com/office/drawing/2014/main" id="{D2508764-08C3-2537-D009-E4FB1D7880FC}"/>
                  </a:ext>
                </a:extLst>
              </p14:cNvPr>
              <p14:cNvContentPartPr/>
              <p14:nvPr/>
            </p14:nvContentPartPr>
            <p14:xfrm>
              <a:off x="4836906" y="3741450"/>
              <a:ext cx="2727360" cy="62280"/>
            </p14:xfrm>
          </p:contentPart>
        </mc:Choice>
        <mc:Fallback xmlns="">
          <p:pic>
            <p:nvPicPr>
              <p:cNvPr id="339" name="墨迹 338">
                <a:extLst>
                  <a:ext uri="{FF2B5EF4-FFF2-40B4-BE49-F238E27FC236}">
                    <a16:creationId xmlns:a16="http://schemas.microsoft.com/office/drawing/2014/main" id="{D2508764-08C3-2537-D009-E4FB1D7880FC}"/>
                  </a:ext>
                </a:extLst>
              </p:cNvPr>
              <p:cNvPicPr/>
              <p:nvPr/>
            </p:nvPicPr>
            <p:blipFill>
              <a:blip r:embed="rId134"/>
              <a:stretch>
                <a:fillRect/>
              </a:stretch>
            </p:blipFill>
            <p:spPr>
              <a:xfrm>
                <a:off x="4821426" y="3725880"/>
                <a:ext cx="2757960" cy="93058"/>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350" name="墨迹 349">
                <a:extLst>
                  <a:ext uri="{FF2B5EF4-FFF2-40B4-BE49-F238E27FC236}">
                    <a16:creationId xmlns:a16="http://schemas.microsoft.com/office/drawing/2014/main" id="{2B2B7678-0AB9-06AD-DD63-BA567138382B}"/>
                  </a:ext>
                </a:extLst>
              </p14:cNvPr>
              <p14:cNvContentPartPr/>
              <p14:nvPr/>
            </p14:nvContentPartPr>
            <p14:xfrm>
              <a:off x="4058226" y="3940530"/>
              <a:ext cx="981000" cy="2475000"/>
            </p14:xfrm>
          </p:contentPart>
        </mc:Choice>
        <mc:Fallback xmlns="">
          <p:pic>
            <p:nvPicPr>
              <p:cNvPr id="350" name="墨迹 349">
                <a:extLst>
                  <a:ext uri="{FF2B5EF4-FFF2-40B4-BE49-F238E27FC236}">
                    <a16:creationId xmlns:a16="http://schemas.microsoft.com/office/drawing/2014/main" id="{2B2B7678-0AB9-06AD-DD63-BA567138382B}"/>
                  </a:ext>
                </a:extLst>
              </p:cNvPr>
              <p:cNvPicPr/>
              <p:nvPr/>
            </p:nvPicPr>
            <p:blipFill>
              <a:blip r:embed="rId136"/>
              <a:stretch>
                <a:fillRect/>
              </a:stretch>
            </p:blipFill>
            <p:spPr>
              <a:xfrm>
                <a:off x="4042746" y="3925050"/>
                <a:ext cx="1011600" cy="250560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368" name="墨迹 367">
                <a:extLst>
                  <a:ext uri="{FF2B5EF4-FFF2-40B4-BE49-F238E27FC236}">
                    <a16:creationId xmlns:a16="http://schemas.microsoft.com/office/drawing/2014/main" id="{BDE58C66-DD5C-65B4-BACD-AAB97AF607C0}"/>
                  </a:ext>
                </a:extLst>
              </p14:cNvPr>
              <p14:cNvContentPartPr/>
              <p14:nvPr/>
            </p14:nvContentPartPr>
            <p14:xfrm>
              <a:off x="7386066" y="4880850"/>
              <a:ext cx="804240" cy="596520"/>
            </p14:xfrm>
          </p:contentPart>
        </mc:Choice>
        <mc:Fallback xmlns="">
          <p:pic>
            <p:nvPicPr>
              <p:cNvPr id="368" name="墨迹 367">
                <a:extLst>
                  <a:ext uri="{FF2B5EF4-FFF2-40B4-BE49-F238E27FC236}">
                    <a16:creationId xmlns:a16="http://schemas.microsoft.com/office/drawing/2014/main" id="{BDE58C66-DD5C-65B4-BACD-AAB97AF607C0}"/>
                  </a:ext>
                </a:extLst>
              </p:cNvPr>
              <p:cNvPicPr/>
              <p:nvPr/>
            </p:nvPicPr>
            <p:blipFill>
              <a:blip r:embed="rId138"/>
              <a:stretch>
                <a:fillRect/>
              </a:stretch>
            </p:blipFill>
            <p:spPr>
              <a:xfrm>
                <a:off x="7370579" y="4865379"/>
                <a:ext cx="834854" cy="627102"/>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369" name="墨迹 368">
                <a:extLst>
                  <a:ext uri="{FF2B5EF4-FFF2-40B4-BE49-F238E27FC236}">
                    <a16:creationId xmlns:a16="http://schemas.microsoft.com/office/drawing/2014/main" id="{062FFC34-2CC0-DF6F-F576-5789EDEA7B31}"/>
                  </a:ext>
                </a:extLst>
              </p14:cNvPr>
              <p14:cNvContentPartPr/>
              <p14:nvPr/>
            </p14:nvContentPartPr>
            <p14:xfrm>
              <a:off x="7546986" y="4057170"/>
              <a:ext cx="201240" cy="676800"/>
            </p14:xfrm>
          </p:contentPart>
        </mc:Choice>
        <mc:Fallback xmlns="">
          <p:pic>
            <p:nvPicPr>
              <p:cNvPr id="369" name="墨迹 368">
                <a:extLst>
                  <a:ext uri="{FF2B5EF4-FFF2-40B4-BE49-F238E27FC236}">
                    <a16:creationId xmlns:a16="http://schemas.microsoft.com/office/drawing/2014/main" id="{062FFC34-2CC0-DF6F-F576-5789EDEA7B31}"/>
                  </a:ext>
                </a:extLst>
              </p:cNvPr>
              <p:cNvPicPr/>
              <p:nvPr/>
            </p:nvPicPr>
            <p:blipFill>
              <a:blip r:embed="rId140"/>
              <a:stretch>
                <a:fillRect/>
              </a:stretch>
            </p:blipFill>
            <p:spPr>
              <a:xfrm>
                <a:off x="7531478" y="4041690"/>
                <a:ext cx="231895" cy="707400"/>
              </a:xfrm>
              <a:prstGeom prst="rect">
                <a:avLst/>
              </a:prstGeom>
            </p:spPr>
          </p:pic>
        </mc:Fallback>
      </mc:AlternateContent>
      <p:pic>
        <p:nvPicPr>
          <p:cNvPr id="2054" name="Picture 6" descr="Landscape Photography Using a 50mm Lens">
            <a:extLst>
              <a:ext uri="{FF2B5EF4-FFF2-40B4-BE49-F238E27FC236}">
                <a16:creationId xmlns:a16="http://schemas.microsoft.com/office/drawing/2014/main" id="{A19B72C7-CA8B-29F1-B3CB-C6DD6C107C79}"/>
              </a:ext>
            </a:extLst>
          </p:cNvPr>
          <p:cNvPicPr>
            <a:picLocks noChangeAspect="1" noChangeArrowheads="1"/>
          </p:cNvPicPr>
          <p:nvPr/>
        </p:nvPicPr>
        <p:blipFill>
          <a:blip r:embed="rId141">
            <a:extLst>
              <a:ext uri="{28A0092B-C50C-407E-A947-70E740481C1C}">
                <a14:useLocalDpi xmlns:a14="http://schemas.microsoft.com/office/drawing/2010/main" val="0"/>
              </a:ext>
            </a:extLst>
          </a:blip>
          <a:srcRect/>
          <a:stretch>
            <a:fillRect/>
          </a:stretch>
        </p:blipFill>
        <p:spPr bwMode="auto">
          <a:xfrm>
            <a:off x="8490980" y="2485289"/>
            <a:ext cx="3212905" cy="211581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142">
            <p14:nvContentPartPr>
              <p14:cNvPr id="5" name="墨迹 4">
                <a:extLst>
                  <a:ext uri="{FF2B5EF4-FFF2-40B4-BE49-F238E27FC236}">
                    <a16:creationId xmlns:a16="http://schemas.microsoft.com/office/drawing/2014/main" id="{307450CF-BDA0-3A5A-A168-B7382AE33A02}"/>
                  </a:ext>
                </a:extLst>
              </p14:cNvPr>
              <p14:cNvContentPartPr/>
              <p14:nvPr/>
            </p14:nvContentPartPr>
            <p14:xfrm>
              <a:off x="9827622" y="1666230"/>
              <a:ext cx="190440" cy="776520"/>
            </p14:xfrm>
          </p:contentPart>
        </mc:Choice>
        <mc:Fallback xmlns="">
          <p:pic>
            <p:nvPicPr>
              <p:cNvPr id="5" name="墨迹 4">
                <a:extLst>
                  <a:ext uri="{FF2B5EF4-FFF2-40B4-BE49-F238E27FC236}">
                    <a16:creationId xmlns:a16="http://schemas.microsoft.com/office/drawing/2014/main" id="{307450CF-BDA0-3A5A-A168-B7382AE33A02}"/>
                  </a:ext>
                </a:extLst>
              </p:cNvPr>
              <p:cNvPicPr/>
              <p:nvPr/>
            </p:nvPicPr>
            <p:blipFill>
              <a:blip r:embed="rId143"/>
              <a:stretch>
                <a:fillRect/>
              </a:stretch>
            </p:blipFill>
            <p:spPr>
              <a:xfrm>
                <a:off x="9816822" y="1655430"/>
                <a:ext cx="211680" cy="79776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4" name="墨迹 13">
                <a:extLst>
                  <a:ext uri="{FF2B5EF4-FFF2-40B4-BE49-F238E27FC236}">
                    <a16:creationId xmlns:a16="http://schemas.microsoft.com/office/drawing/2014/main" id="{984EA48C-DA50-89FC-0D6E-601B2CEF146E}"/>
                  </a:ext>
                </a:extLst>
              </p14:cNvPr>
              <p14:cNvContentPartPr/>
              <p14:nvPr/>
            </p14:nvContentPartPr>
            <p14:xfrm>
              <a:off x="9155142" y="637710"/>
              <a:ext cx="1483560" cy="365760"/>
            </p14:xfrm>
          </p:contentPart>
        </mc:Choice>
        <mc:Fallback xmlns="">
          <p:pic>
            <p:nvPicPr>
              <p:cNvPr id="14" name="墨迹 13">
                <a:extLst>
                  <a:ext uri="{FF2B5EF4-FFF2-40B4-BE49-F238E27FC236}">
                    <a16:creationId xmlns:a16="http://schemas.microsoft.com/office/drawing/2014/main" id="{984EA48C-DA50-89FC-0D6E-601B2CEF146E}"/>
                  </a:ext>
                </a:extLst>
              </p:cNvPr>
              <p:cNvPicPr/>
              <p:nvPr/>
            </p:nvPicPr>
            <p:blipFill>
              <a:blip r:embed="rId145"/>
              <a:stretch>
                <a:fillRect/>
              </a:stretch>
            </p:blipFill>
            <p:spPr>
              <a:xfrm>
                <a:off x="9144339" y="626899"/>
                <a:ext cx="1504805" cy="387021"/>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26" name="墨迹 25">
                <a:extLst>
                  <a:ext uri="{FF2B5EF4-FFF2-40B4-BE49-F238E27FC236}">
                    <a16:creationId xmlns:a16="http://schemas.microsoft.com/office/drawing/2014/main" id="{67587119-64ED-C6C6-20E6-2F91FB5B773A}"/>
                  </a:ext>
                </a:extLst>
              </p14:cNvPr>
              <p14:cNvContentPartPr/>
              <p14:nvPr/>
            </p14:nvContentPartPr>
            <p14:xfrm>
              <a:off x="9100782" y="1147110"/>
              <a:ext cx="464760" cy="286920"/>
            </p14:xfrm>
          </p:contentPart>
        </mc:Choice>
        <mc:Fallback xmlns="">
          <p:pic>
            <p:nvPicPr>
              <p:cNvPr id="26" name="墨迹 25">
                <a:extLst>
                  <a:ext uri="{FF2B5EF4-FFF2-40B4-BE49-F238E27FC236}">
                    <a16:creationId xmlns:a16="http://schemas.microsoft.com/office/drawing/2014/main" id="{67587119-64ED-C6C6-20E6-2F91FB5B773A}"/>
                  </a:ext>
                </a:extLst>
              </p:cNvPr>
              <p:cNvPicPr/>
              <p:nvPr/>
            </p:nvPicPr>
            <p:blipFill>
              <a:blip r:embed="rId147"/>
              <a:stretch>
                <a:fillRect/>
              </a:stretch>
            </p:blipFill>
            <p:spPr>
              <a:xfrm>
                <a:off x="9089982" y="1136324"/>
                <a:ext cx="486000" cy="308133"/>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28" name="墨迹 27">
                <a:extLst>
                  <a:ext uri="{FF2B5EF4-FFF2-40B4-BE49-F238E27FC236}">
                    <a16:creationId xmlns:a16="http://schemas.microsoft.com/office/drawing/2014/main" id="{B453BDC5-B6E6-956F-F695-81EB3ECB48B6}"/>
                  </a:ext>
                </a:extLst>
              </p14:cNvPr>
              <p14:cNvContentPartPr/>
              <p14:nvPr/>
            </p14:nvContentPartPr>
            <p14:xfrm>
              <a:off x="10747062" y="687390"/>
              <a:ext cx="731880" cy="279000"/>
            </p14:xfrm>
          </p:contentPart>
        </mc:Choice>
        <mc:Fallback xmlns="">
          <p:pic>
            <p:nvPicPr>
              <p:cNvPr id="28" name="墨迹 27">
                <a:extLst>
                  <a:ext uri="{FF2B5EF4-FFF2-40B4-BE49-F238E27FC236}">
                    <a16:creationId xmlns:a16="http://schemas.microsoft.com/office/drawing/2014/main" id="{B453BDC5-B6E6-956F-F695-81EB3ECB48B6}"/>
                  </a:ext>
                </a:extLst>
              </p:cNvPr>
              <p:cNvPicPr/>
              <p:nvPr/>
            </p:nvPicPr>
            <p:blipFill>
              <a:blip r:embed="rId149"/>
              <a:stretch>
                <a:fillRect/>
              </a:stretch>
            </p:blipFill>
            <p:spPr>
              <a:xfrm>
                <a:off x="10736267" y="676604"/>
                <a:ext cx="753110" cy="300213"/>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41" name="墨迹 40">
                <a:extLst>
                  <a:ext uri="{FF2B5EF4-FFF2-40B4-BE49-F238E27FC236}">
                    <a16:creationId xmlns:a16="http://schemas.microsoft.com/office/drawing/2014/main" id="{F452FC83-8489-A9C7-3AFA-39C18ED12028}"/>
                  </a:ext>
                </a:extLst>
              </p14:cNvPr>
              <p14:cNvContentPartPr/>
              <p14:nvPr/>
            </p14:nvContentPartPr>
            <p14:xfrm>
              <a:off x="9299587" y="4735625"/>
              <a:ext cx="897840" cy="1028160"/>
            </p14:xfrm>
          </p:contentPart>
        </mc:Choice>
        <mc:Fallback xmlns="">
          <p:pic>
            <p:nvPicPr>
              <p:cNvPr id="41" name="墨迹 40">
                <a:extLst>
                  <a:ext uri="{FF2B5EF4-FFF2-40B4-BE49-F238E27FC236}">
                    <a16:creationId xmlns:a16="http://schemas.microsoft.com/office/drawing/2014/main" id="{F452FC83-8489-A9C7-3AFA-39C18ED12028}"/>
                  </a:ext>
                </a:extLst>
              </p:cNvPr>
              <p:cNvPicPr/>
              <p:nvPr/>
            </p:nvPicPr>
            <p:blipFill>
              <a:blip r:embed="rId151"/>
              <a:stretch>
                <a:fillRect/>
              </a:stretch>
            </p:blipFill>
            <p:spPr>
              <a:xfrm>
                <a:off x="9288787" y="4724825"/>
                <a:ext cx="919080" cy="104940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48" name="墨迹 47">
                <a:extLst>
                  <a:ext uri="{FF2B5EF4-FFF2-40B4-BE49-F238E27FC236}">
                    <a16:creationId xmlns:a16="http://schemas.microsoft.com/office/drawing/2014/main" id="{78F47573-2ED1-34A2-CC3C-2B2F6AA004B4}"/>
                  </a:ext>
                </a:extLst>
              </p14:cNvPr>
              <p14:cNvContentPartPr/>
              <p14:nvPr/>
            </p14:nvContentPartPr>
            <p14:xfrm>
              <a:off x="10355107" y="5309105"/>
              <a:ext cx="839520" cy="389880"/>
            </p14:xfrm>
          </p:contentPart>
        </mc:Choice>
        <mc:Fallback xmlns="">
          <p:pic>
            <p:nvPicPr>
              <p:cNvPr id="48" name="墨迹 47">
                <a:extLst>
                  <a:ext uri="{FF2B5EF4-FFF2-40B4-BE49-F238E27FC236}">
                    <a16:creationId xmlns:a16="http://schemas.microsoft.com/office/drawing/2014/main" id="{78F47573-2ED1-34A2-CC3C-2B2F6AA004B4}"/>
                  </a:ext>
                </a:extLst>
              </p:cNvPr>
              <p:cNvPicPr/>
              <p:nvPr/>
            </p:nvPicPr>
            <p:blipFill>
              <a:blip r:embed="rId153"/>
              <a:stretch>
                <a:fillRect/>
              </a:stretch>
            </p:blipFill>
            <p:spPr>
              <a:xfrm>
                <a:off x="10344312" y="5298305"/>
                <a:ext cx="860751" cy="411120"/>
              </a:xfrm>
              <a:prstGeom prst="rect">
                <a:avLst/>
              </a:prstGeom>
            </p:spPr>
          </p:pic>
        </mc:Fallback>
      </mc:AlternateContent>
      <p:cxnSp>
        <p:nvCxnSpPr>
          <p:cNvPr id="93" name="直线连接符 92">
            <a:extLst>
              <a:ext uri="{FF2B5EF4-FFF2-40B4-BE49-F238E27FC236}">
                <a16:creationId xmlns:a16="http://schemas.microsoft.com/office/drawing/2014/main" id="{6FD32C15-4B7F-AABA-D3BC-75BBE5EAD7E8}"/>
              </a:ext>
            </a:extLst>
          </p:cNvPr>
          <p:cNvCxnSpPr/>
          <p:nvPr/>
        </p:nvCxnSpPr>
        <p:spPr>
          <a:xfrm flipH="1" flipV="1">
            <a:off x="2609383" y="-401564"/>
            <a:ext cx="2763334" cy="2654833"/>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8" name="直线连接符 97">
            <a:extLst>
              <a:ext uri="{FF2B5EF4-FFF2-40B4-BE49-F238E27FC236}">
                <a16:creationId xmlns:a16="http://schemas.microsoft.com/office/drawing/2014/main" id="{B517C765-DADC-F77E-E431-530C2D82667E}"/>
              </a:ext>
            </a:extLst>
          </p:cNvPr>
          <p:cNvCxnSpPr>
            <a:cxnSpLocks/>
          </p:cNvCxnSpPr>
          <p:nvPr/>
        </p:nvCxnSpPr>
        <p:spPr>
          <a:xfrm flipV="1">
            <a:off x="6986237" y="-858744"/>
            <a:ext cx="2514190" cy="3206079"/>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6" name="直线连接符 115">
            <a:extLst>
              <a:ext uri="{FF2B5EF4-FFF2-40B4-BE49-F238E27FC236}">
                <a16:creationId xmlns:a16="http://schemas.microsoft.com/office/drawing/2014/main" id="{7DBEE159-669B-059A-E8C8-B4E846B15CA2}"/>
              </a:ext>
            </a:extLst>
          </p:cNvPr>
          <p:cNvCxnSpPr/>
          <p:nvPr/>
        </p:nvCxnSpPr>
        <p:spPr>
          <a:xfrm flipH="1" flipV="1">
            <a:off x="2761783" y="-249164"/>
            <a:ext cx="2763334" cy="2654833"/>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94389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7" name="文本框 26">
            <a:extLst>
              <a:ext uri="{FF2B5EF4-FFF2-40B4-BE49-F238E27FC236}">
                <a16:creationId xmlns:a16="http://schemas.microsoft.com/office/drawing/2014/main" id="{1184DF12-E2C3-1E51-8571-3292EA59A449}"/>
              </a:ext>
            </a:extLst>
          </p:cNvPr>
          <p:cNvSpPr txBox="1"/>
          <p:nvPr/>
        </p:nvSpPr>
        <p:spPr>
          <a:xfrm>
            <a:off x="502920" y="457200"/>
            <a:ext cx="3200400" cy="369332"/>
          </a:xfrm>
          <a:prstGeom prst="rect">
            <a:avLst/>
          </a:prstGeom>
          <a:noFill/>
        </p:spPr>
        <p:txBody>
          <a:bodyPr wrap="square" rtlCol="0">
            <a:spAutoFit/>
          </a:bodyPr>
          <a:lstStyle/>
          <a:p>
            <a:r>
              <a:rPr kumimoji="1" lang="en-US" altLang="zh-CN" b="1">
                <a:solidFill>
                  <a:schemeClr val="bg1"/>
                </a:solidFill>
              </a:rPr>
              <a:t>Key concepts of camera lens</a:t>
            </a:r>
            <a:endParaRPr kumimoji="1" lang="zh-CN" altLang="en-US" b="1">
              <a:solidFill>
                <a:schemeClr val="bg1"/>
              </a:solidFill>
            </a:endParaRPr>
          </a:p>
        </p:txBody>
      </p:sp>
      <mc:AlternateContent xmlns:mc="http://schemas.openxmlformats.org/markup-compatibility/2006" xmlns:p14="http://schemas.microsoft.com/office/powerpoint/2010/main">
        <mc:Choice Requires="p14">
          <p:contentPart p14:bwMode="auto" r:id="rId3">
            <p14:nvContentPartPr>
              <p14:cNvPr id="4" name="墨迹 3">
                <a:extLst>
                  <a:ext uri="{FF2B5EF4-FFF2-40B4-BE49-F238E27FC236}">
                    <a16:creationId xmlns:a16="http://schemas.microsoft.com/office/drawing/2014/main" id="{B8D5CAF4-8D0A-466E-21C3-A9C990EC18AF}"/>
                  </a:ext>
                </a:extLst>
              </p14:cNvPr>
              <p14:cNvContentPartPr/>
              <p14:nvPr/>
            </p14:nvContentPartPr>
            <p14:xfrm>
              <a:off x="355783" y="1442393"/>
              <a:ext cx="358560" cy="221040"/>
            </p14:xfrm>
          </p:contentPart>
        </mc:Choice>
        <mc:Fallback xmlns="">
          <p:pic>
            <p:nvPicPr>
              <p:cNvPr id="4" name="墨迹 3">
                <a:extLst>
                  <a:ext uri="{FF2B5EF4-FFF2-40B4-BE49-F238E27FC236}">
                    <a16:creationId xmlns:a16="http://schemas.microsoft.com/office/drawing/2014/main" id="{B8D5CAF4-8D0A-466E-21C3-A9C990EC18AF}"/>
                  </a:ext>
                </a:extLst>
              </p:cNvPr>
              <p:cNvPicPr/>
              <p:nvPr/>
            </p:nvPicPr>
            <p:blipFill>
              <a:blip r:embed="rId4"/>
              <a:stretch>
                <a:fillRect/>
              </a:stretch>
            </p:blipFill>
            <p:spPr>
              <a:xfrm>
                <a:off x="344994" y="1431593"/>
                <a:ext cx="379779"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墨迹 14">
                <a:extLst>
                  <a:ext uri="{FF2B5EF4-FFF2-40B4-BE49-F238E27FC236}">
                    <a16:creationId xmlns:a16="http://schemas.microsoft.com/office/drawing/2014/main" id="{7FF84931-D262-4BA7-5B1C-81313B3B0469}"/>
                  </a:ext>
                </a:extLst>
              </p14:cNvPr>
              <p14:cNvContentPartPr/>
              <p14:nvPr/>
            </p14:nvContentPartPr>
            <p14:xfrm>
              <a:off x="1525783" y="1385513"/>
              <a:ext cx="496440" cy="286920"/>
            </p14:xfrm>
          </p:contentPart>
        </mc:Choice>
        <mc:Fallback xmlns="">
          <p:pic>
            <p:nvPicPr>
              <p:cNvPr id="15" name="墨迹 14">
                <a:extLst>
                  <a:ext uri="{FF2B5EF4-FFF2-40B4-BE49-F238E27FC236}">
                    <a16:creationId xmlns:a16="http://schemas.microsoft.com/office/drawing/2014/main" id="{7FF84931-D262-4BA7-5B1C-81313B3B0469}"/>
                  </a:ext>
                </a:extLst>
              </p:cNvPr>
              <p:cNvPicPr/>
              <p:nvPr/>
            </p:nvPicPr>
            <p:blipFill>
              <a:blip r:embed="rId6"/>
              <a:stretch>
                <a:fillRect/>
              </a:stretch>
            </p:blipFill>
            <p:spPr>
              <a:xfrm>
                <a:off x="1514983" y="1374699"/>
                <a:ext cx="517680" cy="308187"/>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8" name="墨迹 17">
                <a:extLst>
                  <a:ext uri="{FF2B5EF4-FFF2-40B4-BE49-F238E27FC236}">
                    <a16:creationId xmlns:a16="http://schemas.microsoft.com/office/drawing/2014/main" id="{6586201C-2FAF-F3CA-D397-3C13D16EFEE1}"/>
                  </a:ext>
                </a:extLst>
              </p14:cNvPr>
              <p14:cNvContentPartPr/>
              <p14:nvPr/>
            </p14:nvContentPartPr>
            <p14:xfrm>
              <a:off x="2090983" y="1410713"/>
              <a:ext cx="213840" cy="239040"/>
            </p14:xfrm>
          </p:contentPart>
        </mc:Choice>
        <mc:Fallback xmlns="">
          <p:pic>
            <p:nvPicPr>
              <p:cNvPr id="18" name="墨迹 17">
                <a:extLst>
                  <a:ext uri="{FF2B5EF4-FFF2-40B4-BE49-F238E27FC236}">
                    <a16:creationId xmlns:a16="http://schemas.microsoft.com/office/drawing/2014/main" id="{6586201C-2FAF-F3CA-D397-3C13D16EFEE1}"/>
                  </a:ext>
                </a:extLst>
              </p:cNvPr>
              <p:cNvPicPr/>
              <p:nvPr/>
            </p:nvPicPr>
            <p:blipFill>
              <a:blip r:embed="rId8"/>
              <a:stretch>
                <a:fillRect/>
              </a:stretch>
            </p:blipFill>
            <p:spPr>
              <a:xfrm>
                <a:off x="2080201" y="1399913"/>
                <a:ext cx="235044" cy="260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5" name="墨迹 24">
                <a:extLst>
                  <a:ext uri="{FF2B5EF4-FFF2-40B4-BE49-F238E27FC236}">
                    <a16:creationId xmlns:a16="http://schemas.microsoft.com/office/drawing/2014/main" id="{7A76BE6D-0C61-C25F-AE67-EC9D0F61C767}"/>
                  </a:ext>
                </a:extLst>
              </p14:cNvPr>
              <p14:cNvContentPartPr/>
              <p14:nvPr/>
            </p14:nvContentPartPr>
            <p14:xfrm>
              <a:off x="2568703" y="1373633"/>
              <a:ext cx="786240" cy="427320"/>
            </p14:xfrm>
          </p:contentPart>
        </mc:Choice>
        <mc:Fallback xmlns="">
          <p:pic>
            <p:nvPicPr>
              <p:cNvPr id="25" name="墨迹 24">
                <a:extLst>
                  <a:ext uri="{FF2B5EF4-FFF2-40B4-BE49-F238E27FC236}">
                    <a16:creationId xmlns:a16="http://schemas.microsoft.com/office/drawing/2014/main" id="{7A76BE6D-0C61-C25F-AE67-EC9D0F61C767}"/>
                  </a:ext>
                </a:extLst>
              </p:cNvPr>
              <p:cNvPicPr/>
              <p:nvPr/>
            </p:nvPicPr>
            <p:blipFill>
              <a:blip r:embed="rId10"/>
              <a:stretch>
                <a:fillRect/>
              </a:stretch>
            </p:blipFill>
            <p:spPr>
              <a:xfrm>
                <a:off x="2557903" y="1362824"/>
                <a:ext cx="807480" cy="448578"/>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46" name="墨迹 45">
                <a:extLst>
                  <a:ext uri="{FF2B5EF4-FFF2-40B4-BE49-F238E27FC236}">
                    <a16:creationId xmlns:a16="http://schemas.microsoft.com/office/drawing/2014/main" id="{0233BEB7-A184-D5A2-169D-2D9C01593053}"/>
                  </a:ext>
                </a:extLst>
              </p14:cNvPr>
              <p14:cNvContentPartPr/>
              <p14:nvPr/>
            </p14:nvContentPartPr>
            <p14:xfrm>
              <a:off x="1273423" y="2033153"/>
              <a:ext cx="1999800" cy="427680"/>
            </p14:xfrm>
          </p:contentPart>
        </mc:Choice>
        <mc:Fallback xmlns="">
          <p:pic>
            <p:nvPicPr>
              <p:cNvPr id="46" name="墨迹 45">
                <a:extLst>
                  <a:ext uri="{FF2B5EF4-FFF2-40B4-BE49-F238E27FC236}">
                    <a16:creationId xmlns:a16="http://schemas.microsoft.com/office/drawing/2014/main" id="{0233BEB7-A184-D5A2-169D-2D9C01593053}"/>
                  </a:ext>
                </a:extLst>
              </p:cNvPr>
              <p:cNvPicPr/>
              <p:nvPr/>
            </p:nvPicPr>
            <p:blipFill>
              <a:blip r:embed="rId12"/>
              <a:stretch>
                <a:fillRect/>
              </a:stretch>
            </p:blipFill>
            <p:spPr>
              <a:xfrm>
                <a:off x="1262623" y="2022353"/>
                <a:ext cx="2021040" cy="4489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7" name="墨迹 46">
                <a:extLst>
                  <a:ext uri="{FF2B5EF4-FFF2-40B4-BE49-F238E27FC236}">
                    <a16:creationId xmlns:a16="http://schemas.microsoft.com/office/drawing/2014/main" id="{4E424AAF-FB40-EC5F-B726-DCBAC0C91568}"/>
                  </a:ext>
                </a:extLst>
              </p14:cNvPr>
              <p14:cNvContentPartPr/>
              <p14:nvPr/>
            </p14:nvContentPartPr>
            <p14:xfrm>
              <a:off x="589063" y="2134673"/>
              <a:ext cx="477360" cy="303480"/>
            </p14:xfrm>
          </p:contentPart>
        </mc:Choice>
        <mc:Fallback xmlns="">
          <p:pic>
            <p:nvPicPr>
              <p:cNvPr id="47" name="墨迹 46">
                <a:extLst>
                  <a:ext uri="{FF2B5EF4-FFF2-40B4-BE49-F238E27FC236}">
                    <a16:creationId xmlns:a16="http://schemas.microsoft.com/office/drawing/2014/main" id="{4E424AAF-FB40-EC5F-B726-DCBAC0C91568}"/>
                  </a:ext>
                </a:extLst>
              </p:cNvPr>
              <p:cNvPicPr/>
              <p:nvPr/>
            </p:nvPicPr>
            <p:blipFill>
              <a:blip r:embed="rId14"/>
              <a:stretch>
                <a:fillRect/>
              </a:stretch>
            </p:blipFill>
            <p:spPr>
              <a:xfrm>
                <a:off x="578271" y="2123873"/>
                <a:ext cx="498584" cy="3247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74" name="墨迹 73">
                <a:extLst>
                  <a:ext uri="{FF2B5EF4-FFF2-40B4-BE49-F238E27FC236}">
                    <a16:creationId xmlns:a16="http://schemas.microsoft.com/office/drawing/2014/main" id="{69E8A132-EA3C-522B-8B74-9866CE5D79BB}"/>
                  </a:ext>
                </a:extLst>
              </p14:cNvPr>
              <p14:cNvContentPartPr/>
              <p14:nvPr/>
            </p14:nvContentPartPr>
            <p14:xfrm>
              <a:off x="1261543" y="3139793"/>
              <a:ext cx="578160" cy="295200"/>
            </p14:xfrm>
          </p:contentPart>
        </mc:Choice>
        <mc:Fallback xmlns="">
          <p:pic>
            <p:nvPicPr>
              <p:cNvPr id="74" name="墨迹 73">
                <a:extLst>
                  <a:ext uri="{FF2B5EF4-FFF2-40B4-BE49-F238E27FC236}">
                    <a16:creationId xmlns:a16="http://schemas.microsoft.com/office/drawing/2014/main" id="{69E8A132-EA3C-522B-8B74-9866CE5D79BB}"/>
                  </a:ext>
                </a:extLst>
              </p:cNvPr>
              <p:cNvPicPr/>
              <p:nvPr/>
            </p:nvPicPr>
            <p:blipFill>
              <a:blip r:embed="rId16"/>
              <a:stretch>
                <a:fillRect/>
              </a:stretch>
            </p:blipFill>
            <p:spPr>
              <a:xfrm>
                <a:off x="1250743" y="3128993"/>
                <a:ext cx="599400" cy="3164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75" name="墨迹 74">
                <a:extLst>
                  <a:ext uri="{FF2B5EF4-FFF2-40B4-BE49-F238E27FC236}">
                    <a16:creationId xmlns:a16="http://schemas.microsoft.com/office/drawing/2014/main" id="{405EDE43-4440-FF40-B103-57020B8AA9C2}"/>
                  </a:ext>
                </a:extLst>
              </p14:cNvPr>
              <p14:cNvContentPartPr/>
              <p14:nvPr/>
            </p14:nvContentPartPr>
            <p14:xfrm>
              <a:off x="607063" y="3120713"/>
              <a:ext cx="384120" cy="230760"/>
            </p14:xfrm>
          </p:contentPart>
        </mc:Choice>
        <mc:Fallback xmlns="">
          <p:pic>
            <p:nvPicPr>
              <p:cNvPr id="75" name="墨迹 74">
                <a:extLst>
                  <a:ext uri="{FF2B5EF4-FFF2-40B4-BE49-F238E27FC236}">
                    <a16:creationId xmlns:a16="http://schemas.microsoft.com/office/drawing/2014/main" id="{405EDE43-4440-FF40-B103-57020B8AA9C2}"/>
                  </a:ext>
                </a:extLst>
              </p:cNvPr>
              <p:cNvPicPr/>
              <p:nvPr/>
            </p:nvPicPr>
            <p:blipFill>
              <a:blip r:embed="rId18"/>
              <a:stretch>
                <a:fillRect/>
              </a:stretch>
            </p:blipFill>
            <p:spPr>
              <a:xfrm>
                <a:off x="596253" y="3109913"/>
                <a:ext cx="405380"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76" name="墨迹 75">
                <a:extLst>
                  <a:ext uri="{FF2B5EF4-FFF2-40B4-BE49-F238E27FC236}">
                    <a16:creationId xmlns:a16="http://schemas.microsoft.com/office/drawing/2014/main" id="{B436C3A1-BABC-1CD6-B35D-EDFB07ABA513}"/>
                  </a:ext>
                </a:extLst>
              </p14:cNvPr>
              <p14:cNvContentPartPr/>
              <p14:nvPr/>
            </p14:nvContentPartPr>
            <p14:xfrm>
              <a:off x="2304823" y="2680793"/>
              <a:ext cx="962280" cy="318960"/>
            </p14:xfrm>
          </p:contentPart>
        </mc:Choice>
        <mc:Fallback xmlns="">
          <p:pic>
            <p:nvPicPr>
              <p:cNvPr id="76" name="墨迹 75">
                <a:extLst>
                  <a:ext uri="{FF2B5EF4-FFF2-40B4-BE49-F238E27FC236}">
                    <a16:creationId xmlns:a16="http://schemas.microsoft.com/office/drawing/2014/main" id="{B436C3A1-BABC-1CD6-B35D-EDFB07ABA513}"/>
                  </a:ext>
                </a:extLst>
              </p:cNvPr>
              <p:cNvPicPr/>
              <p:nvPr/>
            </p:nvPicPr>
            <p:blipFill>
              <a:blip r:embed="rId20"/>
              <a:stretch>
                <a:fillRect/>
              </a:stretch>
            </p:blipFill>
            <p:spPr>
              <a:xfrm>
                <a:off x="2294023" y="2669993"/>
                <a:ext cx="983520" cy="3402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77" name="墨迹 76">
                <a:extLst>
                  <a:ext uri="{FF2B5EF4-FFF2-40B4-BE49-F238E27FC236}">
                    <a16:creationId xmlns:a16="http://schemas.microsoft.com/office/drawing/2014/main" id="{960A71D6-E8C9-869E-82C7-2DE5E918B377}"/>
                  </a:ext>
                </a:extLst>
              </p14:cNvPr>
              <p14:cNvContentPartPr/>
              <p14:nvPr/>
            </p14:nvContentPartPr>
            <p14:xfrm>
              <a:off x="1147783" y="2642993"/>
              <a:ext cx="924480" cy="383760"/>
            </p14:xfrm>
          </p:contentPart>
        </mc:Choice>
        <mc:Fallback xmlns="">
          <p:pic>
            <p:nvPicPr>
              <p:cNvPr id="77" name="墨迹 76">
                <a:extLst>
                  <a:ext uri="{FF2B5EF4-FFF2-40B4-BE49-F238E27FC236}">
                    <a16:creationId xmlns:a16="http://schemas.microsoft.com/office/drawing/2014/main" id="{960A71D6-E8C9-869E-82C7-2DE5E918B377}"/>
                  </a:ext>
                </a:extLst>
              </p:cNvPr>
              <p:cNvPicPr/>
              <p:nvPr/>
            </p:nvPicPr>
            <p:blipFill>
              <a:blip r:embed="rId22"/>
              <a:stretch>
                <a:fillRect/>
              </a:stretch>
            </p:blipFill>
            <p:spPr>
              <a:xfrm>
                <a:off x="1136983" y="2632193"/>
                <a:ext cx="945720" cy="405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78" name="墨迹 77">
                <a:extLst>
                  <a:ext uri="{FF2B5EF4-FFF2-40B4-BE49-F238E27FC236}">
                    <a16:creationId xmlns:a16="http://schemas.microsoft.com/office/drawing/2014/main" id="{9BB86584-CF9D-6741-1898-4B9E1B14E299}"/>
                  </a:ext>
                </a:extLst>
              </p14:cNvPr>
              <p14:cNvContentPartPr/>
              <p14:nvPr/>
            </p14:nvContentPartPr>
            <p14:xfrm>
              <a:off x="443623" y="2611673"/>
              <a:ext cx="528480" cy="318240"/>
            </p14:xfrm>
          </p:contentPart>
        </mc:Choice>
        <mc:Fallback xmlns="">
          <p:pic>
            <p:nvPicPr>
              <p:cNvPr id="78" name="墨迹 77">
                <a:extLst>
                  <a:ext uri="{FF2B5EF4-FFF2-40B4-BE49-F238E27FC236}">
                    <a16:creationId xmlns:a16="http://schemas.microsoft.com/office/drawing/2014/main" id="{9BB86584-CF9D-6741-1898-4B9E1B14E299}"/>
                  </a:ext>
                </a:extLst>
              </p:cNvPr>
              <p:cNvPicPr/>
              <p:nvPr/>
            </p:nvPicPr>
            <p:blipFill>
              <a:blip r:embed="rId24"/>
              <a:stretch>
                <a:fillRect/>
              </a:stretch>
            </p:blipFill>
            <p:spPr>
              <a:xfrm>
                <a:off x="432823" y="2600873"/>
                <a:ext cx="549720" cy="3394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85" name="墨迹 84">
                <a:extLst>
                  <a:ext uri="{FF2B5EF4-FFF2-40B4-BE49-F238E27FC236}">
                    <a16:creationId xmlns:a16="http://schemas.microsoft.com/office/drawing/2014/main" id="{4E0DC424-AEE0-975E-31A5-3A47590442DE}"/>
                  </a:ext>
                </a:extLst>
              </p14:cNvPr>
              <p14:cNvContentPartPr/>
              <p14:nvPr/>
            </p14:nvContentPartPr>
            <p14:xfrm>
              <a:off x="2027983" y="3164993"/>
              <a:ext cx="981360" cy="245520"/>
            </p14:xfrm>
          </p:contentPart>
        </mc:Choice>
        <mc:Fallback xmlns="">
          <p:pic>
            <p:nvPicPr>
              <p:cNvPr id="85" name="墨迹 84">
                <a:extLst>
                  <a:ext uri="{FF2B5EF4-FFF2-40B4-BE49-F238E27FC236}">
                    <a16:creationId xmlns:a16="http://schemas.microsoft.com/office/drawing/2014/main" id="{4E0DC424-AEE0-975E-31A5-3A47590442DE}"/>
                  </a:ext>
                </a:extLst>
              </p:cNvPr>
              <p:cNvPicPr/>
              <p:nvPr/>
            </p:nvPicPr>
            <p:blipFill>
              <a:blip r:embed="rId26"/>
              <a:stretch>
                <a:fillRect/>
              </a:stretch>
            </p:blipFill>
            <p:spPr>
              <a:xfrm>
                <a:off x="2017179" y="3154193"/>
                <a:ext cx="1002608" cy="2667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86" name="墨迹 85">
                <a:extLst>
                  <a:ext uri="{FF2B5EF4-FFF2-40B4-BE49-F238E27FC236}">
                    <a16:creationId xmlns:a16="http://schemas.microsoft.com/office/drawing/2014/main" id="{B72E3AC4-C111-3B34-DE69-D0FC305383C1}"/>
                  </a:ext>
                </a:extLst>
              </p14:cNvPr>
              <p14:cNvContentPartPr/>
              <p14:nvPr/>
            </p14:nvContentPartPr>
            <p14:xfrm>
              <a:off x="659983" y="4062355"/>
              <a:ext cx="245520" cy="597600"/>
            </p14:xfrm>
          </p:contentPart>
        </mc:Choice>
        <mc:Fallback xmlns="">
          <p:pic>
            <p:nvPicPr>
              <p:cNvPr id="86" name="墨迹 85">
                <a:extLst>
                  <a:ext uri="{FF2B5EF4-FFF2-40B4-BE49-F238E27FC236}">
                    <a16:creationId xmlns:a16="http://schemas.microsoft.com/office/drawing/2014/main" id="{B72E3AC4-C111-3B34-DE69-D0FC305383C1}"/>
                  </a:ext>
                </a:extLst>
              </p:cNvPr>
              <p:cNvPicPr/>
              <p:nvPr/>
            </p:nvPicPr>
            <p:blipFill>
              <a:blip r:embed="rId28"/>
              <a:stretch>
                <a:fillRect/>
              </a:stretch>
            </p:blipFill>
            <p:spPr>
              <a:xfrm>
                <a:off x="649183" y="4051555"/>
                <a:ext cx="266760" cy="6188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92" name="墨迹 91">
                <a:extLst>
                  <a:ext uri="{FF2B5EF4-FFF2-40B4-BE49-F238E27FC236}">
                    <a16:creationId xmlns:a16="http://schemas.microsoft.com/office/drawing/2014/main" id="{D5A67D9A-9D73-DAB0-3DC0-7A537B362578}"/>
                  </a:ext>
                </a:extLst>
              </p14:cNvPr>
              <p14:cNvContentPartPr/>
              <p14:nvPr/>
            </p14:nvContentPartPr>
            <p14:xfrm>
              <a:off x="691663" y="4018435"/>
              <a:ext cx="1163520" cy="660600"/>
            </p14:xfrm>
          </p:contentPart>
        </mc:Choice>
        <mc:Fallback xmlns="">
          <p:pic>
            <p:nvPicPr>
              <p:cNvPr id="92" name="墨迹 91">
                <a:extLst>
                  <a:ext uri="{FF2B5EF4-FFF2-40B4-BE49-F238E27FC236}">
                    <a16:creationId xmlns:a16="http://schemas.microsoft.com/office/drawing/2014/main" id="{D5A67D9A-9D73-DAB0-3DC0-7A537B362578}"/>
                  </a:ext>
                </a:extLst>
              </p:cNvPr>
              <p:cNvPicPr/>
              <p:nvPr/>
            </p:nvPicPr>
            <p:blipFill>
              <a:blip r:embed="rId30"/>
              <a:stretch>
                <a:fillRect/>
              </a:stretch>
            </p:blipFill>
            <p:spPr>
              <a:xfrm>
                <a:off x="680863" y="4007629"/>
                <a:ext cx="1184760" cy="681852"/>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94" name="墨迹 93">
                <a:extLst>
                  <a:ext uri="{FF2B5EF4-FFF2-40B4-BE49-F238E27FC236}">
                    <a16:creationId xmlns:a16="http://schemas.microsoft.com/office/drawing/2014/main" id="{37A6DF78-9077-5948-2C66-C584F3CAF127}"/>
                  </a:ext>
                </a:extLst>
              </p14:cNvPr>
              <p14:cNvContentPartPr/>
              <p14:nvPr/>
            </p14:nvContentPartPr>
            <p14:xfrm>
              <a:off x="1855543" y="4559155"/>
              <a:ext cx="122040" cy="6480"/>
            </p14:xfrm>
          </p:contentPart>
        </mc:Choice>
        <mc:Fallback xmlns="">
          <p:pic>
            <p:nvPicPr>
              <p:cNvPr id="94" name="墨迹 93">
                <a:extLst>
                  <a:ext uri="{FF2B5EF4-FFF2-40B4-BE49-F238E27FC236}">
                    <a16:creationId xmlns:a16="http://schemas.microsoft.com/office/drawing/2014/main" id="{37A6DF78-9077-5948-2C66-C584F3CAF127}"/>
                  </a:ext>
                </a:extLst>
              </p:cNvPr>
              <p:cNvPicPr/>
              <p:nvPr/>
            </p:nvPicPr>
            <p:blipFill>
              <a:blip r:embed="rId32"/>
              <a:stretch>
                <a:fillRect/>
              </a:stretch>
            </p:blipFill>
            <p:spPr>
              <a:xfrm>
                <a:off x="1844743" y="4548355"/>
                <a:ext cx="14328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97" name="墨迹 96">
                <a:extLst>
                  <a:ext uri="{FF2B5EF4-FFF2-40B4-BE49-F238E27FC236}">
                    <a16:creationId xmlns:a16="http://schemas.microsoft.com/office/drawing/2014/main" id="{FE76F786-A959-0D2A-E8EF-AD43B4688421}"/>
                  </a:ext>
                </a:extLst>
              </p14:cNvPr>
              <p14:cNvContentPartPr/>
              <p14:nvPr/>
            </p14:nvContentPartPr>
            <p14:xfrm>
              <a:off x="1879663" y="3867595"/>
              <a:ext cx="302400" cy="239400"/>
            </p14:xfrm>
          </p:contentPart>
        </mc:Choice>
        <mc:Fallback xmlns="">
          <p:pic>
            <p:nvPicPr>
              <p:cNvPr id="97" name="墨迹 96">
                <a:extLst>
                  <a:ext uri="{FF2B5EF4-FFF2-40B4-BE49-F238E27FC236}">
                    <a16:creationId xmlns:a16="http://schemas.microsoft.com/office/drawing/2014/main" id="{FE76F786-A959-0D2A-E8EF-AD43B4688421}"/>
                  </a:ext>
                </a:extLst>
              </p:cNvPr>
              <p:cNvPicPr/>
              <p:nvPr/>
            </p:nvPicPr>
            <p:blipFill>
              <a:blip r:embed="rId34"/>
              <a:stretch>
                <a:fillRect/>
              </a:stretch>
            </p:blipFill>
            <p:spPr>
              <a:xfrm>
                <a:off x="1868850" y="3856779"/>
                <a:ext cx="323665" cy="260672"/>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03" name="墨迹 102">
                <a:extLst>
                  <a:ext uri="{FF2B5EF4-FFF2-40B4-BE49-F238E27FC236}">
                    <a16:creationId xmlns:a16="http://schemas.microsoft.com/office/drawing/2014/main" id="{FAE21A70-C9DE-037F-02ED-FD51702280E7}"/>
                  </a:ext>
                </a:extLst>
              </p14:cNvPr>
              <p14:cNvContentPartPr/>
              <p14:nvPr/>
            </p14:nvContentPartPr>
            <p14:xfrm>
              <a:off x="1999183" y="3710275"/>
              <a:ext cx="610200" cy="1013040"/>
            </p14:xfrm>
          </p:contentPart>
        </mc:Choice>
        <mc:Fallback xmlns="">
          <p:pic>
            <p:nvPicPr>
              <p:cNvPr id="103" name="墨迹 102">
                <a:extLst>
                  <a:ext uri="{FF2B5EF4-FFF2-40B4-BE49-F238E27FC236}">
                    <a16:creationId xmlns:a16="http://schemas.microsoft.com/office/drawing/2014/main" id="{FAE21A70-C9DE-037F-02ED-FD51702280E7}"/>
                  </a:ext>
                </a:extLst>
              </p:cNvPr>
              <p:cNvPicPr/>
              <p:nvPr/>
            </p:nvPicPr>
            <p:blipFill>
              <a:blip r:embed="rId36"/>
              <a:stretch>
                <a:fillRect/>
              </a:stretch>
            </p:blipFill>
            <p:spPr>
              <a:xfrm>
                <a:off x="1988383" y="3699471"/>
                <a:ext cx="631440" cy="1034288"/>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104" name="墨迹 103">
                <a:extLst>
                  <a:ext uri="{FF2B5EF4-FFF2-40B4-BE49-F238E27FC236}">
                    <a16:creationId xmlns:a16="http://schemas.microsoft.com/office/drawing/2014/main" id="{5B6FFAE5-5ECC-B5E9-B1F5-40427CBB19FF}"/>
                  </a:ext>
                </a:extLst>
              </p14:cNvPr>
              <p14:cNvContentPartPr/>
              <p14:nvPr/>
            </p14:nvContentPartPr>
            <p14:xfrm>
              <a:off x="2244343" y="3854995"/>
              <a:ext cx="358560" cy="12960"/>
            </p14:xfrm>
          </p:contentPart>
        </mc:Choice>
        <mc:Fallback xmlns="">
          <p:pic>
            <p:nvPicPr>
              <p:cNvPr id="104" name="墨迹 103">
                <a:extLst>
                  <a:ext uri="{FF2B5EF4-FFF2-40B4-BE49-F238E27FC236}">
                    <a16:creationId xmlns:a16="http://schemas.microsoft.com/office/drawing/2014/main" id="{5B6FFAE5-5ECC-B5E9-B1F5-40427CBB19FF}"/>
                  </a:ext>
                </a:extLst>
              </p:cNvPr>
              <p:cNvPicPr/>
              <p:nvPr/>
            </p:nvPicPr>
            <p:blipFill>
              <a:blip r:embed="rId38"/>
              <a:stretch>
                <a:fillRect/>
              </a:stretch>
            </p:blipFill>
            <p:spPr>
              <a:xfrm>
                <a:off x="2233543" y="3844195"/>
                <a:ext cx="37980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108" name="墨迹 107">
                <a:extLst>
                  <a:ext uri="{FF2B5EF4-FFF2-40B4-BE49-F238E27FC236}">
                    <a16:creationId xmlns:a16="http://schemas.microsoft.com/office/drawing/2014/main" id="{064A9756-1A82-C73F-117A-5D4AF9E211E2}"/>
                  </a:ext>
                </a:extLst>
              </p14:cNvPr>
              <p14:cNvContentPartPr/>
              <p14:nvPr/>
            </p14:nvContentPartPr>
            <p14:xfrm>
              <a:off x="2590303" y="4056235"/>
              <a:ext cx="381240" cy="465480"/>
            </p14:xfrm>
          </p:contentPart>
        </mc:Choice>
        <mc:Fallback xmlns="">
          <p:pic>
            <p:nvPicPr>
              <p:cNvPr id="108" name="墨迹 107">
                <a:extLst>
                  <a:ext uri="{FF2B5EF4-FFF2-40B4-BE49-F238E27FC236}">
                    <a16:creationId xmlns:a16="http://schemas.microsoft.com/office/drawing/2014/main" id="{064A9756-1A82-C73F-117A-5D4AF9E211E2}"/>
                  </a:ext>
                </a:extLst>
              </p:cNvPr>
              <p:cNvPicPr/>
              <p:nvPr/>
            </p:nvPicPr>
            <p:blipFill>
              <a:blip r:embed="rId40"/>
              <a:stretch>
                <a:fillRect/>
              </a:stretch>
            </p:blipFill>
            <p:spPr>
              <a:xfrm>
                <a:off x="2579503" y="4045443"/>
                <a:ext cx="402480" cy="486704"/>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109" name="墨迹 108">
                <a:extLst>
                  <a:ext uri="{FF2B5EF4-FFF2-40B4-BE49-F238E27FC236}">
                    <a16:creationId xmlns:a16="http://schemas.microsoft.com/office/drawing/2014/main" id="{FA44D562-7C47-66F9-B725-9CF1CEE21C54}"/>
                  </a:ext>
                </a:extLst>
              </p14:cNvPr>
              <p14:cNvContentPartPr/>
              <p14:nvPr/>
            </p14:nvContentPartPr>
            <p14:xfrm>
              <a:off x="1213303" y="4288795"/>
              <a:ext cx="94680" cy="100800"/>
            </p14:xfrm>
          </p:contentPart>
        </mc:Choice>
        <mc:Fallback xmlns="">
          <p:pic>
            <p:nvPicPr>
              <p:cNvPr id="109" name="墨迹 108">
                <a:extLst>
                  <a:ext uri="{FF2B5EF4-FFF2-40B4-BE49-F238E27FC236}">
                    <a16:creationId xmlns:a16="http://schemas.microsoft.com/office/drawing/2014/main" id="{FA44D562-7C47-66F9-B725-9CF1CEE21C54}"/>
                  </a:ext>
                </a:extLst>
              </p:cNvPr>
              <p:cNvPicPr/>
              <p:nvPr/>
            </p:nvPicPr>
            <p:blipFill>
              <a:blip r:embed="rId42"/>
              <a:stretch>
                <a:fillRect/>
              </a:stretch>
            </p:blipFill>
            <p:spPr>
              <a:xfrm>
                <a:off x="1202503" y="4277995"/>
                <a:ext cx="11592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110" name="墨迹 109">
                <a:extLst>
                  <a:ext uri="{FF2B5EF4-FFF2-40B4-BE49-F238E27FC236}">
                    <a16:creationId xmlns:a16="http://schemas.microsoft.com/office/drawing/2014/main" id="{7BEF0CF3-DE94-B308-BA6E-F428EC2F8A4E}"/>
                  </a:ext>
                </a:extLst>
              </p14:cNvPr>
              <p14:cNvContentPartPr/>
              <p14:nvPr/>
            </p14:nvContentPartPr>
            <p14:xfrm>
              <a:off x="2131303" y="4100155"/>
              <a:ext cx="12960" cy="396360"/>
            </p14:xfrm>
          </p:contentPart>
        </mc:Choice>
        <mc:Fallback xmlns="">
          <p:pic>
            <p:nvPicPr>
              <p:cNvPr id="110" name="墨迹 109">
                <a:extLst>
                  <a:ext uri="{FF2B5EF4-FFF2-40B4-BE49-F238E27FC236}">
                    <a16:creationId xmlns:a16="http://schemas.microsoft.com/office/drawing/2014/main" id="{7BEF0CF3-DE94-B308-BA6E-F428EC2F8A4E}"/>
                  </a:ext>
                </a:extLst>
              </p:cNvPr>
              <p:cNvPicPr/>
              <p:nvPr/>
            </p:nvPicPr>
            <p:blipFill>
              <a:blip r:embed="rId44"/>
              <a:stretch>
                <a:fillRect/>
              </a:stretch>
            </p:blipFill>
            <p:spPr>
              <a:xfrm>
                <a:off x="2120194" y="4089355"/>
                <a:ext cx="34807" cy="41760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122" name="墨迹 121">
                <a:extLst>
                  <a:ext uri="{FF2B5EF4-FFF2-40B4-BE49-F238E27FC236}">
                    <a16:creationId xmlns:a16="http://schemas.microsoft.com/office/drawing/2014/main" id="{3ACD418F-C272-805D-6EAA-599A1D13E160}"/>
                  </a:ext>
                </a:extLst>
              </p14:cNvPr>
              <p14:cNvContentPartPr/>
              <p14:nvPr/>
            </p14:nvContentPartPr>
            <p14:xfrm>
              <a:off x="1238503" y="4364395"/>
              <a:ext cx="25560" cy="528480"/>
            </p14:xfrm>
          </p:contentPart>
        </mc:Choice>
        <mc:Fallback xmlns="">
          <p:pic>
            <p:nvPicPr>
              <p:cNvPr id="122" name="墨迹 121">
                <a:extLst>
                  <a:ext uri="{FF2B5EF4-FFF2-40B4-BE49-F238E27FC236}">
                    <a16:creationId xmlns:a16="http://schemas.microsoft.com/office/drawing/2014/main" id="{3ACD418F-C272-805D-6EAA-599A1D13E160}"/>
                  </a:ext>
                </a:extLst>
              </p:cNvPr>
              <p:cNvPicPr/>
              <p:nvPr/>
            </p:nvPicPr>
            <p:blipFill>
              <a:blip r:embed="rId46"/>
              <a:stretch>
                <a:fillRect/>
              </a:stretch>
            </p:blipFill>
            <p:spPr>
              <a:xfrm>
                <a:off x="1227549" y="4353595"/>
                <a:ext cx="47103" cy="54972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132" name="墨迹 131">
                <a:extLst>
                  <a:ext uri="{FF2B5EF4-FFF2-40B4-BE49-F238E27FC236}">
                    <a16:creationId xmlns:a16="http://schemas.microsoft.com/office/drawing/2014/main" id="{74E899C5-043F-CDBC-CA6D-D431A7C22664}"/>
                  </a:ext>
                </a:extLst>
              </p14:cNvPr>
              <p14:cNvContentPartPr/>
              <p14:nvPr/>
            </p14:nvContentPartPr>
            <p14:xfrm>
              <a:off x="2118703" y="4295275"/>
              <a:ext cx="25560" cy="607320"/>
            </p14:xfrm>
          </p:contentPart>
        </mc:Choice>
        <mc:Fallback xmlns="">
          <p:pic>
            <p:nvPicPr>
              <p:cNvPr id="132" name="墨迹 131">
                <a:extLst>
                  <a:ext uri="{FF2B5EF4-FFF2-40B4-BE49-F238E27FC236}">
                    <a16:creationId xmlns:a16="http://schemas.microsoft.com/office/drawing/2014/main" id="{74E899C5-043F-CDBC-CA6D-D431A7C22664}"/>
                  </a:ext>
                </a:extLst>
              </p:cNvPr>
              <p:cNvPicPr/>
              <p:nvPr/>
            </p:nvPicPr>
            <p:blipFill>
              <a:blip r:embed="rId48"/>
              <a:stretch>
                <a:fillRect/>
              </a:stretch>
            </p:blipFill>
            <p:spPr>
              <a:xfrm>
                <a:off x="2107749" y="4284475"/>
                <a:ext cx="47103" cy="62856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136" name="墨迹 135">
                <a:extLst>
                  <a:ext uri="{FF2B5EF4-FFF2-40B4-BE49-F238E27FC236}">
                    <a16:creationId xmlns:a16="http://schemas.microsoft.com/office/drawing/2014/main" id="{50FCE0EC-54AA-0808-1873-F2CD6DDD80D0}"/>
                  </a:ext>
                </a:extLst>
              </p14:cNvPr>
              <p14:cNvContentPartPr/>
              <p14:nvPr/>
            </p14:nvContentPartPr>
            <p14:xfrm>
              <a:off x="1263703" y="4986835"/>
              <a:ext cx="849240" cy="679320"/>
            </p14:xfrm>
          </p:contentPart>
        </mc:Choice>
        <mc:Fallback xmlns="">
          <p:pic>
            <p:nvPicPr>
              <p:cNvPr id="136" name="墨迹 135">
                <a:extLst>
                  <a:ext uri="{FF2B5EF4-FFF2-40B4-BE49-F238E27FC236}">
                    <a16:creationId xmlns:a16="http://schemas.microsoft.com/office/drawing/2014/main" id="{50FCE0EC-54AA-0808-1873-F2CD6DDD80D0}"/>
                  </a:ext>
                </a:extLst>
              </p:cNvPr>
              <p:cNvPicPr/>
              <p:nvPr/>
            </p:nvPicPr>
            <p:blipFill>
              <a:blip r:embed="rId50"/>
              <a:stretch>
                <a:fillRect/>
              </a:stretch>
            </p:blipFill>
            <p:spPr>
              <a:xfrm>
                <a:off x="1252903" y="4976035"/>
                <a:ext cx="870480" cy="70056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139" name="墨迹 138">
                <a:extLst>
                  <a:ext uri="{FF2B5EF4-FFF2-40B4-BE49-F238E27FC236}">
                    <a16:creationId xmlns:a16="http://schemas.microsoft.com/office/drawing/2014/main" id="{E0D0C574-966A-3B3F-8457-FF46497722DB}"/>
                  </a:ext>
                </a:extLst>
              </p14:cNvPr>
              <p14:cNvContentPartPr/>
              <p14:nvPr/>
            </p14:nvContentPartPr>
            <p14:xfrm>
              <a:off x="767130" y="4418911"/>
              <a:ext cx="426600" cy="1197000"/>
            </p14:xfrm>
          </p:contentPart>
        </mc:Choice>
        <mc:Fallback xmlns="">
          <p:pic>
            <p:nvPicPr>
              <p:cNvPr id="139" name="墨迹 138">
                <a:extLst>
                  <a:ext uri="{FF2B5EF4-FFF2-40B4-BE49-F238E27FC236}">
                    <a16:creationId xmlns:a16="http://schemas.microsoft.com/office/drawing/2014/main" id="{E0D0C574-966A-3B3F-8457-FF46497722DB}"/>
                  </a:ext>
                </a:extLst>
              </p:cNvPr>
              <p:cNvPicPr/>
              <p:nvPr/>
            </p:nvPicPr>
            <p:blipFill>
              <a:blip r:embed="rId52"/>
              <a:stretch>
                <a:fillRect/>
              </a:stretch>
            </p:blipFill>
            <p:spPr>
              <a:xfrm>
                <a:off x="756330" y="4408114"/>
                <a:ext cx="447840" cy="1218234"/>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155" name="墨迹 154">
                <a:extLst>
                  <a:ext uri="{FF2B5EF4-FFF2-40B4-BE49-F238E27FC236}">
                    <a16:creationId xmlns:a16="http://schemas.microsoft.com/office/drawing/2014/main" id="{A401B034-C655-2298-29D4-A4B926F5D79E}"/>
                  </a:ext>
                </a:extLst>
              </p14:cNvPr>
              <p14:cNvContentPartPr/>
              <p14:nvPr/>
            </p14:nvContentPartPr>
            <p14:xfrm>
              <a:off x="234330" y="5722471"/>
              <a:ext cx="1065960" cy="779760"/>
            </p14:xfrm>
          </p:contentPart>
        </mc:Choice>
        <mc:Fallback xmlns="">
          <p:pic>
            <p:nvPicPr>
              <p:cNvPr id="155" name="墨迹 154">
                <a:extLst>
                  <a:ext uri="{FF2B5EF4-FFF2-40B4-BE49-F238E27FC236}">
                    <a16:creationId xmlns:a16="http://schemas.microsoft.com/office/drawing/2014/main" id="{A401B034-C655-2298-29D4-A4B926F5D79E}"/>
                  </a:ext>
                </a:extLst>
              </p:cNvPr>
              <p:cNvPicPr/>
              <p:nvPr/>
            </p:nvPicPr>
            <p:blipFill>
              <a:blip r:embed="rId54"/>
              <a:stretch>
                <a:fillRect/>
              </a:stretch>
            </p:blipFill>
            <p:spPr>
              <a:xfrm>
                <a:off x="223530" y="5711676"/>
                <a:ext cx="1087200" cy="80099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159" name="墨迹 158">
                <a:extLst>
                  <a:ext uri="{FF2B5EF4-FFF2-40B4-BE49-F238E27FC236}">
                    <a16:creationId xmlns:a16="http://schemas.microsoft.com/office/drawing/2014/main" id="{AC5F45B2-EF8A-B290-598D-56C1CE569099}"/>
                  </a:ext>
                </a:extLst>
              </p14:cNvPr>
              <p14:cNvContentPartPr/>
              <p14:nvPr/>
            </p14:nvContentPartPr>
            <p14:xfrm>
              <a:off x="2210010" y="4361671"/>
              <a:ext cx="369000" cy="1323720"/>
            </p14:xfrm>
          </p:contentPart>
        </mc:Choice>
        <mc:Fallback xmlns="">
          <p:pic>
            <p:nvPicPr>
              <p:cNvPr id="159" name="墨迹 158">
                <a:extLst>
                  <a:ext uri="{FF2B5EF4-FFF2-40B4-BE49-F238E27FC236}">
                    <a16:creationId xmlns:a16="http://schemas.microsoft.com/office/drawing/2014/main" id="{AC5F45B2-EF8A-B290-598D-56C1CE569099}"/>
                  </a:ext>
                </a:extLst>
              </p:cNvPr>
              <p:cNvPicPr/>
              <p:nvPr/>
            </p:nvPicPr>
            <p:blipFill>
              <a:blip r:embed="rId56"/>
              <a:stretch>
                <a:fillRect/>
              </a:stretch>
            </p:blipFill>
            <p:spPr>
              <a:xfrm>
                <a:off x="2199210" y="4350871"/>
                <a:ext cx="390240" cy="134496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165" name="墨迹 164">
                <a:extLst>
                  <a:ext uri="{FF2B5EF4-FFF2-40B4-BE49-F238E27FC236}">
                    <a16:creationId xmlns:a16="http://schemas.microsoft.com/office/drawing/2014/main" id="{70049EAF-3569-F0D8-00D9-15FAAC85EA55}"/>
                  </a:ext>
                </a:extLst>
              </p14:cNvPr>
              <p14:cNvContentPartPr/>
              <p14:nvPr/>
            </p14:nvContentPartPr>
            <p14:xfrm>
              <a:off x="2176530" y="5829031"/>
              <a:ext cx="763560" cy="239040"/>
            </p14:xfrm>
          </p:contentPart>
        </mc:Choice>
        <mc:Fallback xmlns="">
          <p:pic>
            <p:nvPicPr>
              <p:cNvPr id="165" name="墨迹 164">
                <a:extLst>
                  <a:ext uri="{FF2B5EF4-FFF2-40B4-BE49-F238E27FC236}">
                    <a16:creationId xmlns:a16="http://schemas.microsoft.com/office/drawing/2014/main" id="{70049EAF-3569-F0D8-00D9-15FAAC85EA55}"/>
                  </a:ext>
                </a:extLst>
              </p:cNvPr>
              <p:cNvPicPr/>
              <p:nvPr/>
            </p:nvPicPr>
            <p:blipFill>
              <a:blip r:embed="rId58"/>
              <a:stretch>
                <a:fillRect/>
              </a:stretch>
            </p:blipFill>
            <p:spPr>
              <a:xfrm>
                <a:off x="2165730" y="5818231"/>
                <a:ext cx="784800" cy="26028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171" name="墨迹 170">
                <a:extLst>
                  <a:ext uri="{FF2B5EF4-FFF2-40B4-BE49-F238E27FC236}">
                    <a16:creationId xmlns:a16="http://schemas.microsoft.com/office/drawing/2014/main" id="{7C88FEB5-56DA-264D-E664-1990C87D708B}"/>
                  </a:ext>
                </a:extLst>
              </p14:cNvPr>
              <p14:cNvContentPartPr/>
              <p14:nvPr/>
            </p14:nvContentPartPr>
            <p14:xfrm>
              <a:off x="3956010" y="1588951"/>
              <a:ext cx="360" cy="4761360"/>
            </p14:xfrm>
          </p:contentPart>
        </mc:Choice>
        <mc:Fallback xmlns="">
          <p:pic>
            <p:nvPicPr>
              <p:cNvPr id="171" name="墨迹 170">
                <a:extLst>
                  <a:ext uri="{FF2B5EF4-FFF2-40B4-BE49-F238E27FC236}">
                    <a16:creationId xmlns:a16="http://schemas.microsoft.com/office/drawing/2014/main" id="{7C88FEB5-56DA-264D-E664-1990C87D708B}"/>
                  </a:ext>
                </a:extLst>
              </p:cNvPr>
              <p:cNvPicPr/>
              <p:nvPr/>
            </p:nvPicPr>
            <p:blipFill>
              <a:blip r:embed="rId60"/>
              <a:stretch>
                <a:fillRect/>
              </a:stretch>
            </p:blipFill>
            <p:spPr>
              <a:xfrm>
                <a:off x="3949890" y="1582831"/>
                <a:ext cx="12600" cy="4773601"/>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174" name="墨迹 173">
                <a:extLst>
                  <a:ext uri="{FF2B5EF4-FFF2-40B4-BE49-F238E27FC236}">
                    <a16:creationId xmlns:a16="http://schemas.microsoft.com/office/drawing/2014/main" id="{E81173C1-857D-E2E1-C307-0F82D254A54E}"/>
                  </a:ext>
                </a:extLst>
              </p14:cNvPr>
              <p14:cNvContentPartPr/>
              <p14:nvPr/>
            </p14:nvContentPartPr>
            <p14:xfrm>
              <a:off x="833010" y="1074151"/>
              <a:ext cx="459360" cy="836640"/>
            </p14:xfrm>
          </p:contentPart>
        </mc:Choice>
        <mc:Fallback xmlns="">
          <p:pic>
            <p:nvPicPr>
              <p:cNvPr id="174" name="墨迹 173">
                <a:extLst>
                  <a:ext uri="{FF2B5EF4-FFF2-40B4-BE49-F238E27FC236}">
                    <a16:creationId xmlns:a16="http://schemas.microsoft.com/office/drawing/2014/main" id="{E81173C1-857D-E2E1-C307-0F82D254A54E}"/>
                  </a:ext>
                </a:extLst>
              </p:cNvPr>
              <p:cNvPicPr/>
              <p:nvPr/>
            </p:nvPicPr>
            <p:blipFill>
              <a:blip r:embed="rId62"/>
              <a:stretch>
                <a:fillRect/>
              </a:stretch>
            </p:blipFill>
            <p:spPr>
              <a:xfrm>
                <a:off x="824010" y="1065147"/>
                <a:ext cx="477000" cy="854288"/>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9" name="墨迹 8">
                <a:extLst>
                  <a:ext uri="{FF2B5EF4-FFF2-40B4-BE49-F238E27FC236}">
                    <a16:creationId xmlns:a16="http://schemas.microsoft.com/office/drawing/2014/main" id="{584B1F09-6E58-4CA6-254E-483BD687D97C}"/>
                  </a:ext>
                </a:extLst>
              </p14:cNvPr>
              <p14:cNvContentPartPr/>
              <p14:nvPr/>
            </p14:nvContentPartPr>
            <p14:xfrm>
              <a:off x="6922183" y="1876193"/>
              <a:ext cx="91800" cy="1050120"/>
            </p14:xfrm>
          </p:contentPart>
        </mc:Choice>
        <mc:Fallback xmlns="">
          <p:pic>
            <p:nvPicPr>
              <p:cNvPr id="9" name="墨迹 8">
                <a:extLst>
                  <a:ext uri="{FF2B5EF4-FFF2-40B4-BE49-F238E27FC236}">
                    <a16:creationId xmlns:a16="http://schemas.microsoft.com/office/drawing/2014/main" id="{584B1F09-6E58-4CA6-254E-483BD687D97C}"/>
                  </a:ext>
                </a:extLst>
              </p:cNvPr>
              <p:cNvPicPr/>
              <p:nvPr/>
            </p:nvPicPr>
            <p:blipFill>
              <a:blip r:embed="rId64"/>
              <a:stretch>
                <a:fillRect/>
              </a:stretch>
            </p:blipFill>
            <p:spPr>
              <a:xfrm>
                <a:off x="6911383" y="1865397"/>
                <a:ext cx="113040" cy="1071353"/>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19" name="墨迹 18">
                <a:extLst>
                  <a:ext uri="{FF2B5EF4-FFF2-40B4-BE49-F238E27FC236}">
                    <a16:creationId xmlns:a16="http://schemas.microsoft.com/office/drawing/2014/main" id="{D60075D1-0EFC-3C4F-D10C-FC1892840526}"/>
                  </a:ext>
                </a:extLst>
              </p14:cNvPr>
              <p14:cNvContentPartPr/>
              <p14:nvPr/>
            </p14:nvContentPartPr>
            <p14:xfrm>
              <a:off x="6768463" y="2919833"/>
              <a:ext cx="107280" cy="126000"/>
            </p14:xfrm>
          </p:contentPart>
        </mc:Choice>
        <mc:Fallback xmlns="">
          <p:pic>
            <p:nvPicPr>
              <p:cNvPr id="19" name="墨迹 18">
                <a:extLst>
                  <a:ext uri="{FF2B5EF4-FFF2-40B4-BE49-F238E27FC236}">
                    <a16:creationId xmlns:a16="http://schemas.microsoft.com/office/drawing/2014/main" id="{D60075D1-0EFC-3C4F-D10C-FC1892840526}"/>
                  </a:ext>
                </a:extLst>
              </p:cNvPr>
              <p:cNvPicPr/>
              <p:nvPr/>
            </p:nvPicPr>
            <p:blipFill>
              <a:blip r:embed="rId66"/>
              <a:stretch>
                <a:fillRect/>
              </a:stretch>
            </p:blipFill>
            <p:spPr>
              <a:xfrm>
                <a:off x="6757663" y="2909033"/>
                <a:ext cx="12852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23" name="墨迹 22">
                <a:extLst>
                  <a:ext uri="{FF2B5EF4-FFF2-40B4-BE49-F238E27FC236}">
                    <a16:creationId xmlns:a16="http://schemas.microsoft.com/office/drawing/2014/main" id="{47115EB3-40F7-7E76-8778-56ABD8EA55D4}"/>
                  </a:ext>
                </a:extLst>
              </p14:cNvPr>
              <p14:cNvContentPartPr/>
              <p14:nvPr/>
            </p14:nvContentPartPr>
            <p14:xfrm>
              <a:off x="5555263" y="3045473"/>
              <a:ext cx="1238760" cy="641520"/>
            </p14:xfrm>
          </p:contentPart>
        </mc:Choice>
        <mc:Fallback xmlns="">
          <p:pic>
            <p:nvPicPr>
              <p:cNvPr id="23" name="墨迹 22">
                <a:extLst>
                  <a:ext uri="{FF2B5EF4-FFF2-40B4-BE49-F238E27FC236}">
                    <a16:creationId xmlns:a16="http://schemas.microsoft.com/office/drawing/2014/main" id="{47115EB3-40F7-7E76-8778-56ABD8EA55D4}"/>
                  </a:ext>
                </a:extLst>
              </p:cNvPr>
              <p:cNvPicPr/>
              <p:nvPr/>
            </p:nvPicPr>
            <p:blipFill>
              <a:blip r:embed="rId68"/>
              <a:stretch>
                <a:fillRect/>
              </a:stretch>
            </p:blipFill>
            <p:spPr>
              <a:xfrm>
                <a:off x="5544466" y="3034679"/>
                <a:ext cx="1259994" cy="662748"/>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38" name="墨迹 37">
                <a:extLst>
                  <a:ext uri="{FF2B5EF4-FFF2-40B4-BE49-F238E27FC236}">
                    <a16:creationId xmlns:a16="http://schemas.microsoft.com/office/drawing/2014/main" id="{188F752A-F69E-D3C2-CD2D-9916B16B230B}"/>
                  </a:ext>
                </a:extLst>
              </p14:cNvPr>
              <p14:cNvContentPartPr/>
              <p14:nvPr/>
            </p14:nvContentPartPr>
            <p14:xfrm>
              <a:off x="5662183" y="3058793"/>
              <a:ext cx="1018440" cy="665280"/>
            </p14:xfrm>
          </p:contentPart>
        </mc:Choice>
        <mc:Fallback xmlns="">
          <p:pic>
            <p:nvPicPr>
              <p:cNvPr id="38" name="墨迹 37">
                <a:extLst>
                  <a:ext uri="{FF2B5EF4-FFF2-40B4-BE49-F238E27FC236}">
                    <a16:creationId xmlns:a16="http://schemas.microsoft.com/office/drawing/2014/main" id="{188F752A-F69E-D3C2-CD2D-9916B16B230B}"/>
                  </a:ext>
                </a:extLst>
              </p:cNvPr>
              <p:cNvPicPr/>
              <p:nvPr/>
            </p:nvPicPr>
            <p:blipFill>
              <a:blip r:embed="rId70"/>
              <a:stretch>
                <a:fillRect/>
              </a:stretch>
            </p:blipFill>
            <p:spPr>
              <a:xfrm>
                <a:off x="5651387" y="3047999"/>
                <a:ext cx="1039672" cy="686509"/>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2" name="墨迹 41">
                <a:extLst>
                  <a:ext uri="{FF2B5EF4-FFF2-40B4-BE49-F238E27FC236}">
                    <a16:creationId xmlns:a16="http://schemas.microsoft.com/office/drawing/2014/main" id="{28D63A6D-F226-72FD-FC90-8B5869EDA283}"/>
                  </a:ext>
                </a:extLst>
              </p14:cNvPr>
              <p14:cNvContentPartPr/>
              <p14:nvPr/>
            </p14:nvContentPartPr>
            <p14:xfrm>
              <a:off x="5567863" y="3667913"/>
              <a:ext cx="1226160" cy="239400"/>
            </p14:xfrm>
          </p:contentPart>
        </mc:Choice>
        <mc:Fallback xmlns="">
          <p:pic>
            <p:nvPicPr>
              <p:cNvPr id="42" name="墨迹 41">
                <a:extLst>
                  <a:ext uri="{FF2B5EF4-FFF2-40B4-BE49-F238E27FC236}">
                    <a16:creationId xmlns:a16="http://schemas.microsoft.com/office/drawing/2014/main" id="{28D63A6D-F226-72FD-FC90-8B5869EDA283}"/>
                  </a:ext>
                </a:extLst>
              </p:cNvPr>
              <p:cNvPicPr/>
              <p:nvPr/>
            </p:nvPicPr>
            <p:blipFill>
              <a:blip r:embed="rId72"/>
              <a:stretch>
                <a:fillRect/>
              </a:stretch>
            </p:blipFill>
            <p:spPr>
              <a:xfrm>
                <a:off x="5557066" y="3657113"/>
                <a:ext cx="1247394" cy="26064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9" name="墨迹 48">
                <a:extLst>
                  <a:ext uri="{FF2B5EF4-FFF2-40B4-BE49-F238E27FC236}">
                    <a16:creationId xmlns:a16="http://schemas.microsoft.com/office/drawing/2014/main" id="{BE6FD051-FF96-4D8B-6F3F-5CCD969E1FCA}"/>
                  </a:ext>
                </a:extLst>
              </p14:cNvPr>
              <p14:cNvContentPartPr/>
              <p14:nvPr/>
            </p14:nvContentPartPr>
            <p14:xfrm>
              <a:off x="5523583" y="2925953"/>
              <a:ext cx="98280" cy="191880"/>
            </p14:xfrm>
          </p:contentPart>
        </mc:Choice>
        <mc:Fallback xmlns="">
          <p:pic>
            <p:nvPicPr>
              <p:cNvPr id="49" name="墨迹 48">
                <a:extLst>
                  <a:ext uri="{FF2B5EF4-FFF2-40B4-BE49-F238E27FC236}">
                    <a16:creationId xmlns:a16="http://schemas.microsoft.com/office/drawing/2014/main" id="{BE6FD051-FF96-4D8B-6F3F-5CCD969E1FCA}"/>
                  </a:ext>
                </a:extLst>
              </p:cNvPr>
              <p:cNvPicPr/>
              <p:nvPr/>
            </p:nvPicPr>
            <p:blipFill>
              <a:blip r:embed="rId74"/>
              <a:stretch>
                <a:fillRect/>
              </a:stretch>
            </p:blipFill>
            <p:spPr>
              <a:xfrm>
                <a:off x="5512743" y="2915133"/>
                <a:ext cx="119598" cy="21316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51" name="墨迹 50">
                <a:extLst>
                  <a:ext uri="{FF2B5EF4-FFF2-40B4-BE49-F238E27FC236}">
                    <a16:creationId xmlns:a16="http://schemas.microsoft.com/office/drawing/2014/main" id="{2A1D9EEB-0D70-C085-11CD-F70923697B03}"/>
                  </a:ext>
                </a:extLst>
              </p14:cNvPr>
              <p14:cNvContentPartPr/>
              <p14:nvPr/>
            </p14:nvContentPartPr>
            <p14:xfrm>
              <a:off x="5435743" y="1731473"/>
              <a:ext cx="1515600" cy="239400"/>
            </p14:xfrm>
          </p:contentPart>
        </mc:Choice>
        <mc:Fallback xmlns="">
          <p:pic>
            <p:nvPicPr>
              <p:cNvPr id="51" name="墨迹 50">
                <a:extLst>
                  <a:ext uri="{FF2B5EF4-FFF2-40B4-BE49-F238E27FC236}">
                    <a16:creationId xmlns:a16="http://schemas.microsoft.com/office/drawing/2014/main" id="{2A1D9EEB-0D70-C085-11CD-F70923697B03}"/>
                  </a:ext>
                </a:extLst>
              </p:cNvPr>
              <p:cNvPicPr/>
              <p:nvPr/>
            </p:nvPicPr>
            <p:blipFill>
              <a:blip r:embed="rId76"/>
              <a:stretch>
                <a:fillRect/>
              </a:stretch>
            </p:blipFill>
            <p:spPr>
              <a:xfrm>
                <a:off x="5424943" y="1720673"/>
                <a:ext cx="1536840" cy="26064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52" name="墨迹 51">
                <a:extLst>
                  <a:ext uri="{FF2B5EF4-FFF2-40B4-BE49-F238E27FC236}">
                    <a16:creationId xmlns:a16="http://schemas.microsoft.com/office/drawing/2014/main" id="{F8C63D82-B785-235E-CAF5-BC25D70ADAF2}"/>
                  </a:ext>
                </a:extLst>
              </p14:cNvPr>
              <p14:cNvContentPartPr/>
              <p14:nvPr/>
            </p14:nvContentPartPr>
            <p14:xfrm>
              <a:off x="5429263" y="1882313"/>
              <a:ext cx="138600" cy="1144440"/>
            </p14:xfrm>
          </p:contentPart>
        </mc:Choice>
        <mc:Fallback xmlns="">
          <p:pic>
            <p:nvPicPr>
              <p:cNvPr id="52" name="墨迹 51">
                <a:extLst>
                  <a:ext uri="{FF2B5EF4-FFF2-40B4-BE49-F238E27FC236}">
                    <a16:creationId xmlns:a16="http://schemas.microsoft.com/office/drawing/2014/main" id="{F8C63D82-B785-235E-CAF5-BC25D70ADAF2}"/>
                  </a:ext>
                </a:extLst>
              </p:cNvPr>
              <p:cNvPicPr/>
              <p:nvPr/>
            </p:nvPicPr>
            <p:blipFill>
              <a:blip r:embed="rId78"/>
              <a:stretch>
                <a:fillRect/>
              </a:stretch>
            </p:blipFill>
            <p:spPr>
              <a:xfrm>
                <a:off x="5418463" y="1871516"/>
                <a:ext cx="159840" cy="1165673"/>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53" name="墨迹 52">
                <a:extLst>
                  <a:ext uri="{FF2B5EF4-FFF2-40B4-BE49-F238E27FC236}">
                    <a16:creationId xmlns:a16="http://schemas.microsoft.com/office/drawing/2014/main" id="{5CB3C25A-8A2E-6FE0-7A4D-628BCB5B863E}"/>
                  </a:ext>
                </a:extLst>
              </p14:cNvPr>
              <p14:cNvContentPartPr/>
              <p14:nvPr/>
            </p14:nvContentPartPr>
            <p14:xfrm>
              <a:off x="5611783" y="3058073"/>
              <a:ext cx="1194840" cy="56880"/>
            </p14:xfrm>
          </p:contentPart>
        </mc:Choice>
        <mc:Fallback xmlns="">
          <p:pic>
            <p:nvPicPr>
              <p:cNvPr id="53" name="墨迹 52">
                <a:extLst>
                  <a:ext uri="{FF2B5EF4-FFF2-40B4-BE49-F238E27FC236}">
                    <a16:creationId xmlns:a16="http://schemas.microsoft.com/office/drawing/2014/main" id="{5CB3C25A-8A2E-6FE0-7A4D-628BCB5B863E}"/>
                  </a:ext>
                </a:extLst>
              </p:cNvPr>
              <p:cNvPicPr/>
              <p:nvPr/>
            </p:nvPicPr>
            <p:blipFill>
              <a:blip r:embed="rId80"/>
              <a:stretch>
                <a:fillRect/>
              </a:stretch>
            </p:blipFill>
            <p:spPr>
              <a:xfrm>
                <a:off x="5600986" y="3047273"/>
                <a:ext cx="1216074"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65" name="墨迹 64">
                <a:extLst>
                  <a:ext uri="{FF2B5EF4-FFF2-40B4-BE49-F238E27FC236}">
                    <a16:creationId xmlns:a16="http://schemas.microsoft.com/office/drawing/2014/main" id="{3492D613-841D-7AF0-EEF3-5B69FA5B87E2}"/>
                  </a:ext>
                </a:extLst>
              </p14:cNvPr>
              <p14:cNvContentPartPr/>
              <p14:nvPr/>
            </p14:nvContentPartPr>
            <p14:xfrm>
              <a:off x="5718703" y="3674033"/>
              <a:ext cx="974520" cy="195480"/>
            </p14:xfrm>
          </p:contentPart>
        </mc:Choice>
        <mc:Fallback xmlns="">
          <p:pic>
            <p:nvPicPr>
              <p:cNvPr id="65" name="墨迹 64">
                <a:extLst>
                  <a:ext uri="{FF2B5EF4-FFF2-40B4-BE49-F238E27FC236}">
                    <a16:creationId xmlns:a16="http://schemas.microsoft.com/office/drawing/2014/main" id="{3492D613-841D-7AF0-EEF3-5B69FA5B87E2}"/>
                  </a:ext>
                </a:extLst>
              </p:cNvPr>
              <p:cNvPicPr/>
              <p:nvPr/>
            </p:nvPicPr>
            <p:blipFill>
              <a:blip r:embed="rId82"/>
              <a:stretch>
                <a:fillRect/>
              </a:stretch>
            </p:blipFill>
            <p:spPr>
              <a:xfrm>
                <a:off x="5707907" y="3663213"/>
                <a:ext cx="995752" cy="216759"/>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69" name="墨迹 68">
                <a:extLst>
                  <a:ext uri="{FF2B5EF4-FFF2-40B4-BE49-F238E27FC236}">
                    <a16:creationId xmlns:a16="http://schemas.microsoft.com/office/drawing/2014/main" id="{3AE5D9C1-DC1E-A01D-CB6D-295CFAA1D122}"/>
                  </a:ext>
                </a:extLst>
              </p14:cNvPr>
              <p14:cNvContentPartPr/>
              <p14:nvPr/>
            </p14:nvContentPartPr>
            <p14:xfrm>
              <a:off x="5687023" y="3850073"/>
              <a:ext cx="991080" cy="679320"/>
            </p14:xfrm>
          </p:contentPart>
        </mc:Choice>
        <mc:Fallback xmlns="">
          <p:pic>
            <p:nvPicPr>
              <p:cNvPr id="69" name="墨迹 68">
                <a:extLst>
                  <a:ext uri="{FF2B5EF4-FFF2-40B4-BE49-F238E27FC236}">
                    <a16:creationId xmlns:a16="http://schemas.microsoft.com/office/drawing/2014/main" id="{3AE5D9C1-DC1E-A01D-CB6D-295CFAA1D122}"/>
                  </a:ext>
                </a:extLst>
              </p:cNvPr>
              <p:cNvPicPr/>
              <p:nvPr/>
            </p:nvPicPr>
            <p:blipFill>
              <a:blip r:embed="rId84"/>
              <a:stretch>
                <a:fillRect/>
              </a:stretch>
            </p:blipFill>
            <p:spPr>
              <a:xfrm>
                <a:off x="5676219" y="3839273"/>
                <a:ext cx="1012328" cy="70056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90" name="墨迹 89">
                <a:extLst>
                  <a:ext uri="{FF2B5EF4-FFF2-40B4-BE49-F238E27FC236}">
                    <a16:creationId xmlns:a16="http://schemas.microsoft.com/office/drawing/2014/main" id="{DE239C9E-A54B-6D1F-6274-1C7FD40C02CA}"/>
                  </a:ext>
                </a:extLst>
              </p14:cNvPr>
              <p14:cNvContentPartPr/>
              <p14:nvPr/>
            </p14:nvContentPartPr>
            <p14:xfrm>
              <a:off x="5731303" y="3850073"/>
              <a:ext cx="848880" cy="670320"/>
            </p14:xfrm>
          </p:contentPart>
        </mc:Choice>
        <mc:Fallback xmlns="">
          <p:pic>
            <p:nvPicPr>
              <p:cNvPr id="90" name="墨迹 89">
                <a:extLst>
                  <a:ext uri="{FF2B5EF4-FFF2-40B4-BE49-F238E27FC236}">
                    <a16:creationId xmlns:a16="http://schemas.microsoft.com/office/drawing/2014/main" id="{DE239C9E-A54B-6D1F-6274-1C7FD40C02CA}"/>
                  </a:ext>
                </a:extLst>
              </p:cNvPr>
              <p:cNvPicPr/>
              <p:nvPr/>
            </p:nvPicPr>
            <p:blipFill>
              <a:blip r:embed="rId86"/>
              <a:stretch>
                <a:fillRect/>
              </a:stretch>
            </p:blipFill>
            <p:spPr>
              <a:xfrm>
                <a:off x="5720508" y="3839273"/>
                <a:ext cx="870111" cy="69156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98" name="墨迹 97">
                <a:extLst>
                  <a:ext uri="{FF2B5EF4-FFF2-40B4-BE49-F238E27FC236}">
                    <a16:creationId xmlns:a16="http://schemas.microsoft.com/office/drawing/2014/main" id="{6DFE1247-516B-83BF-9950-DFF0538DEAB2}"/>
                  </a:ext>
                </a:extLst>
              </p14:cNvPr>
              <p14:cNvContentPartPr/>
              <p14:nvPr/>
            </p14:nvContentPartPr>
            <p14:xfrm>
              <a:off x="6686743" y="4441193"/>
              <a:ext cx="56880" cy="965880"/>
            </p14:xfrm>
          </p:contentPart>
        </mc:Choice>
        <mc:Fallback xmlns="">
          <p:pic>
            <p:nvPicPr>
              <p:cNvPr id="98" name="墨迹 97">
                <a:extLst>
                  <a:ext uri="{FF2B5EF4-FFF2-40B4-BE49-F238E27FC236}">
                    <a16:creationId xmlns:a16="http://schemas.microsoft.com/office/drawing/2014/main" id="{6DFE1247-516B-83BF-9950-DFF0538DEAB2}"/>
                  </a:ext>
                </a:extLst>
              </p:cNvPr>
              <p:cNvPicPr/>
              <p:nvPr/>
            </p:nvPicPr>
            <p:blipFill>
              <a:blip r:embed="rId88"/>
              <a:stretch>
                <a:fillRect/>
              </a:stretch>
            </p:blipFill>
            <p:spPr>
              <a:xfrm>
                <a:off x="6675943" y="4430393"/>
                <a:ext cx="78120" cy="98712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99" name="墨迹 98">
                <a:extLst>
                  <a:ext uri="{FF2B5EF4-FFF2-40B4-BE49-F238E27FC236}">
                    <a16:creationId xmlns:a16="http://schemas.microsoft.com/office/drawing/2014/main" id="{52DA5E85-3968-7380-9A68-46BE5DDF5BDE}"/>
                  </a:ext>
                </a:extLst>
              </p14:cNvPr>
              <p14:cNvContentPartPr/>
              <p14:nvPr/>
            </p14:nvContentPartPr>
            <p14:xfrm>
              <a:off x="5599183" y="4441193"/>
              <a:ext cx="113400" cy="965880"/>
            </p14:xfrm>
          </p:contentPart>
        </mc:Choice>
        <mc:Fallback xmlns="">
          <p:pic>
            <p:nvPicPr>
              <p:cNvPr id="99" name="墨迹 98">
                <a:extLst>
                  <a:ext uri="{FF2B5EF4-FFF2-40B4-BE49-F238E27FC236}">
                    <a16:creationId xmlns:a16="http://schemas.microsoft.com/office/drawing/2014/main" id="{52DA5E85-3968-7380-9A68-46BE5DDF5BDE}"/>
                  </a:ext>
                </a:extLst>
              </p:cNvPr>
              <p:cNvPicPr/>
              <p:nvPr/>
            </p:nvPicPr>
            <p:blipFill>
              <a:blip r:embed="rId90"/>
              <a:stretch>
                <a:fillRect/>
              </a:stretch>
            </p:blipFill>
            <p:spPr>
              <a:xfrm>
                <a:off x="5588417" y="4430393"/>
                <a:ext cx="134573" cy="98712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102" name="墨迹 101">
                <a:extLst>
                  <a:ext uri="{FF2B5EF4-FFF2-40B4-BE49-F238E27FC236}">
                    <a16:creationId xmlns:a16="http://schemas.microsoft.com/office/drawing/2014/main" id="{6487FFDA-FE97-87E0-2B6F-C400DC4FAAAC}"/>
                  </a:ext>
                </a:extLst>
              </p14:cNvPr>
              <p14:cNvContentPartPr/>
              <p14:nvPr/>
            </p14:nvContentPartPr>
            <p14:xfrm>
              <a:off x="5582983" y="4519313"/>
              <a:ext cx="1135440" cy="192600"/>
            </p14:xfrm>
          </p:contentPart>
        </mc:Choice>
        <mc:Fallback xmlns="">
          <p:pic>
            <p:nvPicPr>
              <p:cNvPr id="102" name="墨迹 101">
                <a:extLst>
                  <a:ext uri="{FF2B5EF4-FFF2-40B4-BE49-F238E27FC236}">
                    <a16:creationId xmlns:a16="http://schemas.microsoft.com/office/drawing/2014/main" id="{6487FFDA-FE97-87E0-2B6F-C400DC4FAAAC}"/>
                  </a:ext>
                </a:extLst>
              </p:cNvPr>
              <p:cNvPicPr/>
              <p:nvPr/>
            </p:nvPicPr>
            <p:blipFill>
              <a:blip r:embed="rId92"/>
              <a:stretch>
                <a:fillRect/>
              </a:stretch>
            </p:blipFill>
            <p:spPr>
              <a:xfrm>
                <a:off x="5568583" y="4508493"/>
                <a:ext cx="1163880" cy="217487"/>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111" name="墨迹 110">
                <a:extLst>
                  <a:ext uri="{FF2B5EF4-FFF2-40B4-BE49-F238E27FC236}">
                    <a16:creationId xmlns:a16="http://schemas.microsoft.com/office/drawing/2014/main" id="{57A33A0E-25A9-1834-5730-B5F2576839E4}"/>
                  </a:ext>
                </a:extLst>
              </p14:cNvPr>
              <p14:cNvContentPartPr/>
              <p14:nvPr/>
            </p14:nvContentPartPr>
            <p14:xfrm>
              <a:off x="5605303" y="4831073"/>
              <a:ext cx="1104120" cy="264600"/>
            </p14:xfrm>
          </p:contentPart>
        </mc:Choice>
        <mc:Fallback xmlns="">
          <p:pic>
            <p:nvPicPr>
              <p:cNvPr id="111" name="墨迹 110">
                <a:extLst>
                  <a:ext uri="{FF2B5EF4-FFF2-40B4-BE49-F238E27FC236}">
                    <a16:creationId xmlns:a16="http://schemas.microsoft.com/office/drawing/2014/main" id="{57A33A0E-25A9-1834-5730-B5F2576839E4}"/>
                  </a:ext>
                </a:extLst>
              </p:cNvPr>
              <p:cNvPicPr/>
              <p:nvPr/>
            </p:nvPicPr>
            <p:blipFill>
              <a:blip r:embed="rId94"/>
              <a:stretch>
                <a:fillRect/>
              </a:stretch>
            </p:blipFill>
            <p:spPr>
              <a:xfrm>
                <a:off x="5594503" y="4820273"/>
                <a:ext cx="1125360" cy="28584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117" name="墨迹 116">
                <a:extLst>
                  <a:ext uri="{FF2B5EF4-FFF2-40B4-BE49-F238E27FC236}">
                    <a16:creationId xmlns:a16="http://schemas.microsoft.com/office/drawing/2014/main" id="{4977DD2D-819B-5995-E2CC-59A60DAB442C}"/>
                  </a:ext>
                </a:extLst>
              </p14:cNvPr>
              <p14:cNvContentPartPr/>
              <p14:nvPr/>
            </p14:nvContentPartPr>
            <p14:xfrm>
              <a:off x="5866663" y="4793273"/>
              <a:ext cx="512640" cy="213480"/>
            </p14:xfrm>
          </p:contentPart>
        </mc:Choice>
        <mc:Fallback xmlns="">
          <p:pic>
            <p:nvPicPr>
              <p:cNvPr id="117" name="墨迹 116">
                <a:extLst>
                  <a:ext uri="{FF2B5EF4-FFF2-40B4-BE49-F238E27FC236}">
                    <a16:creationId xmlns:a16="http://schemas.microsoft.com/office/drawing/2014/main" id="{4977DD2D-819B-5995-E2CC-59A60DAB442C}"/>
                  </a:ext>
                </a:extLst>
              </p:cNvPr>
              <p:cNvPicPr/>
              <p:nvPr/>
            </p:nvPicPr>
            <p:blipFill>
              <a:blip r:embed="rId96"/>
              <a:stretch>
                <a:fillRect/>
              </a:stretch>
            </p:blipFill>
            <p:spPr>
              <a:xfrm>
                <a:off x="5855855" y="4782473"/>
                <a:ext cx="533895" cy="23472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125" name="墨迹 124">
                <a:extLst>
                  <a:ext uri="{FF2B5EF4-FFF2-40B4-BE49-F238E27FC236}">
                    <a16:creationId xmlns:a16="http://schemas.microsoft.com/office/drawing/2014/main" id="{30E1158F-6C26-F606-EACA-11A24D09392A}"/>
                  </a:ext>
                </a:extLst>
              </p14:cNvPr>
              <p14:cNvContentPartPr/>
              <p14:nvPr/>
            </p14:nvContentPartPr>
            <p14:xfrm>
              <a:off x="5605303" y="5164073"/>
              <a:ext cx="1119600" cy="384120"/>
            </p14:xfrm>
          </p:contentPart>
        </mc:Choice>
        <mc:Fallback xmlns="">
          <p:pic>
            <p:nvPicPr>
              <p:cNvPr id="125" name="墨迹 124">
                <a:extLst>
                  <a:ext uri="{FF2B5EF4-FFF2-40B4-BE49-F238E27FC236}">
                    <a16:creationId xmlns:a16="http://schemas.microsoft.com/office/drawing/2014/main" id="{30E1158F-6C26-F606-EACA-11A24D09392A}"/>
                  </a:ext>
                </a:extLst>
              </p:cNvPr>
              <p:cNvPicPr/>
              <p:nvPr/>
            </p:nvPicPr>
            <p:blipFill>
              <a:blip r:embed="rId98"/>
              <a:stretch>
                <a:fillRect/>
              </a:stretch>
            </p:blipFill>
            <p:spPr>
              <a:xfrm>
                <a:off x="5594500" y="5153263"/>
                <a:ext cx="1140847" cy="40538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133" name="墨迹 132">
                <a:extLst>
                  <a:ext uri="{FF2B5EF4-FFF2-40B4-BE49-F238E27FC236}">
                    <a16:creationId xmlns:a16="http://schemas.microsoft.com/office/drawing/2014/main" id="{D3A56EB5-CA89-AEC7-EB0E-BAA22F237C8A}"/>
                  </a:ext>
                </a:extLst>
              </p14:cNvPr>
              <p14:cNvContentPartPr/>
              <p14:nvPr/>
            </p14:nvContentPartPr>
            <p14:xfrm>
              <a:off x="6661543" y="5409953"/>
              <a:ext cx="88560" cy="173160"/>
            </p14:xfrm>
          </p:contentPart>
        </mc:Choice>
        <mc:Fallback xmlns="">
          <p:pic>
            <p:nvPicPr>
              <p:cNvPr id="133" name="墨迹 132">
                <a:extLst>
                  <a:ext uri="{FF2B5EF4-FFF2-40B4-BE49-F238E27FC236}">
                    <a16:creationId xmlns:a16="http://schemas.microsoft.com/office/drawing/2014/main" id="{D3A56EB5-CA89-AEC7-EB0E-BAA22F237C8A}"/>
                  </a:ext>
                </a:extLst>
              </p:cNvPr>
              <p:cNvPicPr/>
              <p:nvPr/>
            </p:nvPicPr>
            <p:blipFill>
              <a:blip r:embed="rId100"/>
              <a:stretch>
                <a:fillRect/>
              </a:stretch>
            </p:blipFill>
            <p:spPr>
              <a:xfrm>
                <a:off x="6650699" y="5399130"/>
                <a:ext cx="109887" cy="194444"/>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134" name="墨迹 133">
                <a:extLst>
                  <a:ext uri="{FF2B5EF4-FFF2-40B4-BE49-F238E27FC236}">
                    <a16:creationId xmlns:a16="http://schemas.microsoft.com/office/drawing/2014/main" id="{E7C6374C-1423-2E68-910D-ECCEFBDE432F}"/>
                  </a:ext>
                </a:extLst>
              </p14:cNvPr>
              <p14:cNvContentPartPr/>
              <p14:nvPr/>
            </p14:nvContentPartPr>
            <p14:xfrm>
              <a:off x="5592703" y="5466113"/>
              <a:ext cx="126360" cy="217440"/>
            </p14:xfrm>
          </p:contentPart>
        </mc:Choice>
        <mc:Fallback xmlns="">
          <p:pic>
            <p:nvPicPr>
              <p:cNvPr id="134" name="墨迹 133">
                <a:extLst>
                  <a:ext uri="{FF2B5EF4-FFF2-40B4-BE49-F238E27FC236}">
                    <a16:creationId xmlns:a16="http://schemas.microsoft.com/office/drawing/2014/main" id="{E7C6374C-1423-2E68-910D-ECCEFBDE432F}"/>
                  </a:ext>
                </a:extLst>
              </p:cNvPr>
              <p:cNvPicPr/>
              <p:nvPr/>
            </p:nvPicPr>
            <p:blipFill>
              <a:blip r:embed="rId102"/>
              <a:stretch>
                <a:fillRect/>
              </a:stretch>
            </p:blipFill>
            <p:spPr>
              <a:xfrm>
                <a:off x="5581872" y="5455331"/>
                <a:ext cx="147661" cy="238645"/>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140" name="墨迹 139">
                <a:extLst>
                  <a:ext uri="{FF2B5EF4-FFF2-40B4-BE49-F238E27FC236}">
                    <a16:creationId xmlns:a16="http://schemas.microsoft.com/office/drawing/2014/main" id="{676A2B99-76D0-6DD9-9B10-50C4D507513A}"/>
                  </a:ext>
                </a:extLst>
              </p14:cNvPr>
              <p14:cNvContentPartPr/>
              <p14:nvPr/>
            </p14:nvContentPartPr>
            <p14:xfrm>
              <a:off x="5680903" y="5582033"/>
              <a:ext cx="962280" cy="506520"/>
            </p14:xfrm>
          </p:contentPart>
        </mc:Choice>
        <mc:Fallback xmlns="">
          <p:pic>
            <p:nvPicPr>
              <p:cNvPr id="140" name="墨迹 139">
                <a:extLst>
                  <a:ext uri="{FF2B5EF4-FFF2-40B4-BE49-F238E27FC236}">
                    <a16:creationId xmlns:a16="http://schemas.microsoft.com/office/drawing/2014/main" id="{676A2B99-76D0-6DD9-9B10-50C4D507513A}"/>
                  </a:ext>
                </a:extLst>
              </p:cNvPr>
              <p:cNvPicPr/>
              <p:nvPr/>
            </p:nvPicPr>
            <p:blipFill>
              <a:blip r:embed="rId104"/>
              <a:stretch>
                <a:fillRect/>
              </a:stretch>
            </p:blipFill>
            <p:spPr>
              <a:xfrm>
                <a:off x="5670103" y="5571241"/>
                <a:ext cx="983520" cy="527745"/>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153" name="墨迹 152">
                <a:extLst>
                  <a:ext uri="{FF2B5EF4-FFF2-40B4-BE49-F238E27FC236}">
                    <a16:creationId xmlns:a16="http://schemas.microsoft.com/office/drawing/2014/main" id="{B1A2D822-FCE4-C868-814B-870B1594FF8B}"/>
                  </a:ext>
                </a:extLst>
              </p14:cNvPr>
              <p14:cNvContentPartPr/>
              <p14:nvPr/>
            </p14:nvContentPartPr>
            <p14:xfrm>
              <a:off x="5774938" y="5591415"/>
              <a:ext cx="745200" cy="152640"/>
            </p14:xfrm>
          </p:contentPart>
        </mc:Choice>
        <mc:Fallback xmlns="">
          <p:pic>
            <p:nvPicPr>
              <p:cNvPr id="153" name="墨迹 152">
                <a:extLst>
                  <a:ext uri="{FF2B5EF4-FFF2-40B4-BE49-F238E27FC236}">
                    <a16:creationId xmlns:a16="http://schemas.microsoft.com/office/drawing/2014/main" id="{B1A2D822-FCE4-C868-814B-870B1594FF8B}"/>
                  </a:ext>
                </a:extLst>
              </p:cNvPr>
              <p:cNvPicPr/>
              <p:nvPr/>
            </p:nvPicPr>
            <p:blipFill>
              <a:blip r:embed="rId106"/>
              <a:stretch>
                <a:fillRect/>
              </a:stretch>
            </p:blipFill>
            <p:spPr>
              <a:xfrm>
                <a:off x="5764143" y="5580615"/>
                <a:ext cx="76643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157" name="墨迹 156">
                <a:extLst>
                  <a:ext uri="{FF2B5EF4-FFF2-40B4-BE49-F238E27FC236}">
                    <a16:creationId xmlns:a16="http://schemas.microsoft.com/office/drawing/2014/main" id="{78425A7E-B330-F724-73FD-A22B3F5177A5}"/>
                  </a:ext>
                </a:extLst>
              </p14:cNvPr>
              <p14:cNvContentPartPr/>
              <p14:nvPr/>
            </p14:nvContentPartPr>
            <p14:xfrm>
              <a:off x="6103258" y="5803455"/>
              <a:ext cx="74160" cy="142920"/>
            </p14:xfrm>
          </p:contentPart>
        </mc:Choice>
        <mc:Fallback xmlns="">
          <p:pic>
            <p:nvPicPr>
              <p:cNvPr id="157" name="墨迹 156">
                <a:extLst>
                  <a:ext uri="{FF2B5EF4-FFF2-40B4-BE49-F238E27FC236}">
                    <a16:creationId xmlns:a16="http://schemas.microsoft.com/office/drawing/2014/main" id="{78425A7E-B330-F724-73FD-A22B3F5177A5}"/>
                  </a:ext>
                </a:extLst>
              </p:cNvPr>
              <p:cNvPicPr/>
              <p:nvPr/>
            </p:nvPicPr>
            <p:blipFill>
              <a:blip r:embed="rId108"/>
              <a:stretch>
                <a:fillRect/>
              </a:stretch>
            </p:blipFill>
            <p:spPr>
              <a:xfrm>
                <a:off x="6092458" y="5792655"/>
                <a:ext cx="9540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158" name="墨迹 157">
                <a:extLst>
                  <a:ext uri="{FF2B5EF4-FFF2-40B4-BE49-F238E27FC236}">
                    <a16:creationId xmlns:a16="http://schemas.microsoft.com/office/drawing/2014/main" id="{EC8E204D-6BD4-C381-E294-EC0F1B1BEC27}"/>
                  </a:ext>
                </a:extLst>
              </p14:cNvPr>
              <p14:cNvContentPartPr/>
              <p14:nvPr/>
            </p14:nvContentPartPr>
            <p14:xfrm>
              <a:off x="5443906" y="1940484"/>
              <a:ext cx="1523520" cy="137520"/>
            </p14:xfrm>
          </p:contentPart>
        </mc:Choice>
        <mc:Fallback xmlns="">
          <p:pic>
            <p:nvPicPr>
              <p:cNvPr id="158" name="墨迹 157">
                <a:extLst>
                  <a:ext uri="{FF2B5EF4-FFF2-40B4-BE49-F238E27FC236}">
                    <a16:creationId xmlns:a16="http://schemas.microsoft.com/office/drawing/2014/main" id="{EC8E204D-6BD4-C381-E294-EC0F1B1BEC27}"/>
                  </a:ext>
                </a:extLst>
              </p:cNvPr>
              <p:cNvPicPr/>
              <p:nvPr/>
            </p:nvPicPr>
            <p:blipFill>
              <a:blip r:embed="rId110"/>
              <a:stretch>
                <a:fillRect/>
              </a:stretch>
            </p:blipFill>
            <p:spPr>
              <a:xfrm>
                <a:off x="5433106" y="1929684"/>
                <a:ext cx="154476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166" name="墨迹 165">
                <a:extLst>
                  <a:ext uri="{FF2B5EF4-FFF2-40B4-BE49-F238E27FC236}">
                    <a16:creationId xmlns:a16="http://schemas.microsoft.com/office/drawing/2014/main" id="{B2101ED3-A93D-3E44-DB77-0716BFA9AE24}"/>
                  </a:ext>
                </a:extLst>
              </p14:cNvPr>
              <p14:cNvContentPartPr/>
              <p14:nvPr/>
            </p14:nvContentPartPr>
            <p14:xfrm>
              <a:off x="5413306" y="1648524"/>
              <a:ext cx="1518480" cy="314280"/>
            </p14:xfrm>
          </p:contentPart>
        </mc:Choice>
        <mc:Fallback xmlns="">
          <p:pic>
            <p:nvPicPr>
              <p:cNvPr id="166" name="墨迹 165">
                <a:extLst>
                  <a:ext uri="{FF2B5EF4-FFF2-40B4-BE49-F238E27FC236}">
                    <a16:creationId xmlns:a16="http://schemas.microsoft.com/office/drawing/2014/main" id="{B2101ED3-A93D-3E44-DB77-0716BFA9AE24}"/>
                  </a:ext>
                </a:extLst>
              </p:cNvPr>
              <p:cNvPicPr/>
              <p:nvPr/>
            </p:nvPicPr>
            <p:blipFill>
              <a:blip r:embed="rId112"/>
              <a:stretch>
                <a:fillRect/>
              </a:stretch>
            </p:blipFill>
            <p:spPr>
              <a:xfrm>
                <a:off x="5402506" y="1637724"/>
                <a:ext cx="1539720" cy="33552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5" name="墨迹 4">
                <a:extLst>
                  <a:ext uri="{FF2B5EF4-FFF2-40B4-BE49-F238E27FC236}">
                    <a16:creationId xmlns:a16="http://schemas.microsoft.com/office/drawing/2014/main" id="{DC6C37A5-21E2-942F-AD91-38CB32384E76}"/>
                  </a:ext>
                </a:extLst>
              </p14:cNvPr>
              <p14:cNvContentPartPr/>
              <p14:nvPr/>
            </p14:nvContentPartPr>
            <p14:xfrm>
              <a:off x="6067949" y="2258175"/>
              <a:ext cx="333000" cy="372240"/>
            </p14:xfrm>
          </p:contentPart>
        </mc:Choice>
        <mc:Fallback xmlns="">
          <p:pic>
            <p:nvPicPr>
              <p:cNvPr id="5" name="墨迹 4">
                <a:extLst>
                  <a:ext uri="{FF2B5EF4-FFF2-40B4-BE49-F238E27FC236}">
                    <a16:creationId xmlns:a16="http://schemas.microsoft.com/office/drawing/2014/main" id="{DC6C37A5-21E2-942F-AD91-38CB32384E76}"/>
                  </a:ext>
                </a:extLst>
              </p:cNvPr>
              <p:cNvPicPr/>
              <p:nvPr/>
            </p:nvPicPr>
            <p:blipFill>
              <a:blip r:embed="rId114"/>
              <a:stretch>
                <a:fillRect/>
              </a:stretch>
            </p:blipFill>
            <p:spPr>
              <a:xfrm>
                <a:off x="6057149" y="2247375"/>
                <a:ext cx="354240" cy="39348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20" name="墨迹 19">
                <a:extLst>
                  <a:ext uri="{FF2B5EF4-FFF2-40B4-BE49-F238E27FC236}">
                    <a16:creationId xmlns:a16="http://schemas.microsoft.com/office/drawing/2014/main" id="{C021BC19-14BA-6514-A3BE-B5DDEC6B031A}"/>
                  </a:ext>
                </a:extLst>
              </p14:cNvPr>
              <p14:cNvContentPartPr/>
              <p14:nvPr/>
            </p14:nvContentPartPr>
            <p14:xfrm>
              <a:off x="5702040" y="6035070"/>
              <a:ext cx="852840" cy="435600"/>
            </p14:xfrm>
          </p:contentPart>
        </mc:Choice>
        <mc:Fallback xmlns="">
          <p:pic>
            <p:nvPicPr>
              <p:cNvPr id="20" name="墨迹 19">
                <a:extLst>
                  <a:ext uri="{FF2B5EF4-FFF2-40B4-BE49-F238E27FC236}">
                    <a16:creationId xmlns:a16="http://schemas.microsoft.com/office/drawing/2014/main" id="{C021BC19-14BA-6514-A3BE-B5DDEC6B031A}"/>
                  </a:ext>
                </a:extLst>
              </p:cNvPr>
              <p:cNvPicPr/>
              <p:nvPr/>
            </p:nvPicPr>
            <p:blipFill>
              <a:blip r:embed="rId116"/>
              <a:stretch>
                <a:fillRect/>
              </a:stretch>
            </p:blipFill>
            <p:spPr>
              <a:xfrm>
                <a:off x="5691240" y="6024270"/>
                <a:ext cx="874080" cy="45684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30" name="墨迹 29">
                <a:extLst>
                  <a:ext uri="{FF2B5EF4-FFF2-40B4-BE49-F238E27FC236}">
                    <a16:creationId xmlns:a16="http://schemas.microsoft.com/office/drawing/2014/main" id="{1887E52C-560B-D52F-0796-5527D264E3B2}"/>
                  </a:ext>
                </a:extLst>
              </p14:cNvPr>
              <p14:cNvContentPartPr/>
              <p14:nvPr/>
            </p14:nvContentPartPr>
            <p14:xfrm>
              <a:off x="5774760" y="6434310"/>
              <a:ext cx="750240" cy="181800"/>
            </p14:xfrm>
          </p:contentPart>
        </mc:Choice>
        <mc:Fallback xmlns="">
          <p:pic>
            <p:nvPicPr>
              <p:cNvPr id="30" name="墨迹 29">
                <a:extLst>
                  <a:ext uri="{FF2B5EF4-FFF2-40B4-BE49-F238E27FC236}">
                    <a16:creationId xmlns:a16="http://schemas.microsoft.com/office/drawing/2014/main" id="{1887E52C-560B-D52F-0796-5527D264E3B2}"/>
                  </a:ext>
                </a:extLst>
              </p:cNvPr>
              <p:cNvPicPr/>
              <p:nvPr/>
            </p:nvPicPr>
            <p:blipFill>
              <a:blip r:embed="rId118"/>
              <a:stretch>
                <a:fillRect/>
              </a:stretch>
            </p:blipFill>
            <p:spPr>
              <a:xfrm>
                <a:off x="5763960" y="6423510"/>
                <a:ext cx="77148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79" name="墨迹 78">
                <a:extLst>
                  <a:ext uri="{FF2B5EF4-FFF2-40B4-BE49-F238E27FC236}">
                    <a16:creationId xmlns:a16="http://schemas.microsoft.com/office/drawing/2014/main" id="{3CC3CEE4-566F-94CF-9179-585F63ECB61C}"/>
                  </a:ext>
                </a:extLst>
              </p14:cNvPr>
              <p14:cNvContentPartPr/>
              <p14:nvPr/>
            </p14:nvContentPartPr>
            <p14:xfrm>
              <a:off x="6667360" y="3731039"/>
              <a:ext cx="54360" cy="722880"/>
            </p14:xfrm>
          </p:contentPart>
        </mc:Choice>
        <mc:Fallback xmlns="">
          <p:pic>
            <p:nvPicPr>
              <p:cNvPr id="79" name="墨迹 78">
                <a:extLst>
                  <a:ext uri="{FF2B5EF4-FFF2-40B4-BE49-F238E27FC236}">
                    <a16:creationId xmlns:a16="http://schemas.microsoft.com/office/drawing/2014/main" id="{3CC3CEE4-566F-94CF-9179-585F63ECB61C}"/>
                  </a:ext>
                </a:extLst>
              </p:cNvPr>
              <p:cNvPicPr/>
              <p:nvPr/>
            </p:nvPicPr>
            <p:blipFill>
              <a:blip r:embed="rId120"/>
              <a:stretch>
                <a:fillRect/>
              </a:stretch>
            </p:blipFill>
            <p:spPr>
              <a:xfrm>
                <a:off x="6656631" y="3720234"/>
                <a:ext cx="75460" cy="744131"/>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80" name="墨迹 79">
                <a:extLst>
                  <a:ext uri="{FF2B5EF4-FFF2-40B4-BE49-F238E27FC236}">
                    <a16:creationId xmlns:a16="http://schemas.microsoft.com/office/drawing/2014/main" id="{B5A5FCE5-0C8A-2654-A158-5DAC5AEE0EAC}"/>
                  </a:ext>
                </a:extLst>
              </p14:cNvPr>
              <p14:cNvContentPartPr/>
              <p14:nvPr/>
            </p14:nvContentPartPr>
            <p14:xfrm>
              <a:off x="5605000" y="3754799"/>
              <a:ext cx="74880" cy="765000"/>
            </p14:xfrm>
          </p:contentPart>
        </mc:Choice>
        <mc:Fallback xmlns="">
          <p:pic>
            <p:nvPicPr>
              <p:cNvPr id="80" name="墨迹 79">
                <a:extLst>
                  <a:ext uri="{FF2B5EF4-FFF2-40B4-BE49-F238E27FC236}">
                    <a16:creationId xmlns:a16="http://schemas.microsoft.com/office/drawing/2014/main" id="{B5A5FCE5-0C8A-2654-A158-5DAC5AEE0EAC}"/>
                  </a:ext>
                </a:extLst>
              </p:cNvPr>
              <p:cNvPicPr/>
              <p:nvPr/>
            </p:nvPicPr>
            <p:blipFill>
              <a:blip r:embed="rId122"/>
              <a:stretch>
                <a:fillRect/>
              </a:stretch>
            </p:blipFill>
            <p:spPr>
              <a:xfrm>
                <a:off x="5594200" y="3743999"/>
                <a:ext cx="96120" cy="78624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82" name="墨迹 81">
                <a:extLst>
                  <a:ext uri="{FF2B5EF4-FFF2-40B4-BE49-F238E27FC236}">
                    <a16:creationId xmlns:a16="http://schemas.microsoft.com/office/drawing/2014/main" id="{30B56FF8-D849-6F35-0171-0DFBF8192EC1}"/>
                  </a:ext>
                </a:extLst>
              </p14:cNvPr>
              <p14:cNvContentPartPr/>
              <p14:nvPr/>
            </p14:nvContentPartPr>
            <p14:xfrm>
              <a:off x="5416194" y="24848"/>
              <a:ext cx="1523704" cy="2004086"/>
            </p14:xfrm>
          </p:contentPart>
        </mc:Choice>
        <mc:Fallback xmlns="">
          <p:pic>
            <p:nvPicPr>
              <p:cNvPr id="82" name="墨迹 81">
                <a:extLst>
                  <a:ext uri="{FF2B5EF4-FFF2-40B4-BE49-F238E27FC236}">
                    <a16:creationId xmlns:a16="http://schemas.microsoft.com/office/drawing/2014/main" id="{30B56FF8-D849-6F35-0171-0DFBF8192EC1}"/>
                  </a:ext>
                </a:extLst>
              </p:cNvPr>
              <p:cNvPicPr/>
              <p:nvPr/>
            </p:nvPicPr>
            <p:blipFill>
              <a:blip r:embed="rId124"/>
              <a:stretch>
                <a:fillRect/>
              </a:stretch>
            </p:blipFill>
            <p:spPr>
              <a:xfrm>
                <a:off x="5405393" y="14046"/>
                <a:ext cx="1544947" cy="2025329"/>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83" name="墨迹 82">
                <a:extLst>
                  <a:ext uri="{FF2B5EF4-FFF2-40B4-BE49-F238E27FC236}">
                    <a16:creationId xmlns:a16="http://schemas.microsoft.com/office/drawing/2014/main" id="{7C6C1390-7D7C-525C-2740-B7CCD02926B0}"/>
                  </a:ext>
                </a:extLst>
              </p14:cNvPr>
              <p14:cNvContentPartPr/>
              <p14:nvPr/>
            </p14:nvContentPartPr>
            <p14:xfrm>
              <a:off x="6675474" y="1088"/>
              <a:ext cx="275400" cy="1980000"/>
            </p14:xfrm>
          </p:contentPart>
        </mc:Choice>
        <mc:Fallback xmlns="">
          <p:pic>
            <p:nvPicPr>
              <p:cNvPr id="83" name="墨迹 82">
                <a:extLst>
                  <a:ext uri="{FF2B5EF4-FFF2-40B4-BE49-F238E27FC236}">
                    <a16:creationId xmlns:a16="http://schemas.microsoft.com/office/drawing/2014/main" id="{7C6C1390-7D7C-525C-2740-B7CCD02926B0}"/>
                  </a:ext>
                </a:extLst>
              </p:cNvPr>
              <p:cNvPicPr/>
              <p:nvPr/>
            </p:nvPicPr>
            <p:blipFill>
              <a:blip r:embed="rId126"/>
              <a:stretch>
                <a:fillRect/>
              </a:stretch>
            </p:blipFill>
            <p:spPr>
              <a:xfrm>
                <a:off x="6664660" y="-9712"/>
                <a:ext cx="296668" cy="200124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84" name="墨迹 83">
                <a:extLst>
                  <a:ext uri="{FF2B5EF4-FFF2-40B4-BE49-F238E27FC236}">
                    <a16:creationId xmlns:a16="http://schemas.microsoft.com/office/drawing/2014/main" id="{3F662186-E313-9007-38B9-376B2D72550E}"/>
                  </a:ext>
                </a:extLst>
              </p14:cNvPr>
              <p14:cNvContentPartPr/>
              <p14:nvPr/>
            </p14:nvContentPartPr>
            <p14:xfrm>
              <a:off x="5515194" y="-51112"/>
              <a:ext cx="1383480" cy="1985400"/>
            </p14:xfrm>
          </p:contentPart>
        </mc:Choice>
        <mc:Fallback xmlns="">
          <p:pic>
            <p:nvPicPr>
              <p:cNvPr id="84" name="墨迹 83">
                <a:extLst>
                  <a:ext uri="{FF2B5EF4-FFF2-40B4-BE49-F238E27FC236}">
                    <a16:creationId xmlns:a16="http://schemas.microsoft.com/office/drawing/2014/main" id="{3F662186-E313-9007-38B9-376B2D72550E}"/>
                  </a:ext>
                </a:extLst>
              </p:cNvPr>
              <p:cNvPicPr/>
              <p:nvPr/>
            </p:nvPicPr>
            <p:blipFill>
              <a:blip r:embed="rId128"/>
              <a:stretch>
                <a:fillRect/>
              </a:stretch>
            </p:blipFill>
            <p:spPr>
              <a:xfrm>
                <a:off x="5479194" y="-123099"/>
                <a:ext cx="1455120" cy="2129014"/>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87" name="墨迹 86">
                <a:extLst>
                  <a:ext uri="{FF2B5EF4-FFF2-40B4-BE49-F238E27FC236}">
                    <a16:creationId xmlns:a16="http://schemas.microsoft.com/office/drawing/2014/main" id="{4A9A3152-7527-AABC-01D5-E4B9A10B5CA8}"/>
                  </a:ext>
                </a:extLst>
              </p14:cNvPr>
              <p14:cNvContentPartPr/>
              <p14:nvPr/>
            </p14:nvContentPartPr>
            <p14:xfrm>
              <a:off x="5177983" y="3229793"/>
              <a:ext cx="75960" cy="88200"/>
            </p14:xfrm>
          </p:contentPart>
        </mc:Choice>
        <mc:Fallback xmlns="">
          <p:pic>
            <p:nvPicPr>
              <p:cNvPr id="87" name="墨迹 86">
                <a:extLst>
                  <a:ext uri="{FF2B5EF4-FFF2-40B4-BE49-F238E27FC236}">
                    <a16:creationId xmlns:a16="http://schemas.microsoft.com/office/drawing/2014/main" id="{4A9A3152-7527-AABC-01D5-E4B9A10B5CA8}"/>
                  </a:ext>
                </a:extLst>
              </p:cNvPr>
              <p:cNvPicPr/>
              <p:nvPr/>
            </p:nvPicPr>
            <p:blipFill>
              <a:blip r:embed="rId130"/>
              <a:stretch>
                <a:fillRect/>
              </a:stretch>
            </p:blipFill>
            <p:spPr>
              <a:xfrm>
                <a:off x="5167183" y="3218993"/>
                <a:ext cx="9720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88" name="墨迹 87">
                <a:extLst>
                  <a:ext uri="{FF2B5EF4-FFF2-40B4-BE49-F238E27FC236}">
                    <a16:creationId xmlns:a16="http://schemas.microsoft.com/office/drawing/2014/main" id="{BB42105F-6294-5F83-6720-68E17EFA3640}"/>
                  </a:ext>
                </a:extLst>
              </p14:cNvPr>
              <p14:cNvContentPartPr/>
              <p14:nvPr/>
            </p14:nvContentPartPr>
            <p14:xfrm>
              <a:off x="7070503" y="3211073"/>
              <a:ext cx="119880" cy="100800"/>
            </p14:xfrm>
          </p:contentPart>
        </mc:Choice>
        <mc:Fallback xmlns="">
          <p:pic>
            <p:nvPicPr>
              <p:cNvPr id="88" name="墨迹 87">
                <a:extLst>
                  <a:ext uri="{FF2B5EF4-FFF2-40B4-BE49-F238E27FC236}">
                    <a16:creationId xmlns:a16="http://schemas.microsoft.com/office/drawing/2014/main" id="{BB42105F-6294-5F83-6720-68E17EFA3640}"/>
                  </a:ext>
                </a:extLst>
              </p:cNvPr>
              <p:cNvPicPr/>
              <p:nvPr/>
            </p:nvPicPr>
            <p:blipFill>
              <a:blip r:embed="rId132"/>
              <a:stretch>
                <a:fillRect/>
              </a:stretch>
            </p:blipFill>
            <p:spPr>
              <a:xfrm>
                <a:off x="7059703" y="3200311"/>
                <a:ext cx="141120" cy="121964"/>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89" name="墨迹 88">
                <a:extLst>
                  <a:ext uri="{FF2B5EF4-FFF2-40B4-BE49-F238E27FC236}">
                    <a16:creationId xmlns:a16="http://schemas.microsoft.com/office/drawing/2014/main" id="{F0EA5186-6DAA-2A6B-C064-B903DF37E335}"/>
                  </a:ext>
                </a:extLst>
              </p14:cNvPr>
              <p14:cNvContentPartPr/>
              <p14:nvPr/>
            </p14:nvContentPartPr>
            <p14:xfrm>
              <a:off x="5215783" y="3242393"/>
              <a:ext cx="1930680" cy="54000"/>
            </p14:xfrm>
          </p:contentPart>
        </mc:Choice>
        <mc:Fallback xmlns="">
          <p:pic>
            <p:nvPicPr>
              <p:cNvPr id="89" name="墨迹 88">
                <a:extLst>
                  <a:ext uri="{FF2B5EF4-FFF2-40B4-BE49-F238E27FC236}">
                    <a16:creationId xmlns:a16="http://schemas.microsoft.com/office/drawing/2014/main" id="{F0EA5186-6DAA-2A6B-C064-B903DF37E335}"/>
                  </a:ext>
                </a:extLst>
              </p:cNvPr>
              <p:cNvPicPr/>
              <p:nvPr/>
            </p:nvPicPr>
            <p:blipFill>
              <a:blip r:embed="rId134"/>
              <a:stretch>
                <a:fillRect/>
              </a:stretch>
            </p:blipFill>
            <p:spPr>
              <a:xfrm>
                <a:off x="5200303" y="3226913"/>
                <a:ext cx="196128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118" name="墨迹 117">
                <a:extLst>
                  <a:ext uri="{FF2B5EF4-FFF2-40B4-BE49-F238E27FC236}">
                    <a16:creationId xmlns:a16="http://schemas.microsoft.com/office/drawing/2014/main" id="{56979034-E5B2-62DC-6FD4-1DAF29088BEB}"/>
                  </a:ext>
                </a:extLst>
              </p14:cNvPr>
              <p14:cNvContentPartPr/>
              <p14:nvPr/>
            </p14:nvContentPartPr>
            <p14:xfrm>
              <a:off x="5856943" y="6574553"/>
              <a:ext cx="616680" cy="298080"/>
            </p14:xfrm>
          </p:contentPart>
        </mc:Choice>
        <mc:Fallback xmlns="">
          <p:pic>
            <p:nvPicPr>
              <p:cNvPr id="118" name="墨迹 117">
                <a:extLst>
                  <a:ext uri="{FF2B5EF4-FFF2-40B4-BE49-F238E27FC236}">
                    <a16:creationId xmlns:a16="http://schemas.microsoft.com/office/drawing/2014/main" id="{56979034-E5B2-62DC-6FD4-1DAF29088BEB}"/>
                  </a:ext>
                </a:extLst>
              </p:cNvPr>
              <p:cNvPicPr/>
              <p:nvPr/>
            </p:nvPicPr>
            <p:blipFill>
              <a:blip r:embed="rId136"/>
              <a:stretch>
                <a:fillRect/>
              </a:stretch>
            </p:blipFill>
            <p:spPr>
              <a:xfrm>
                <a:off x="5846143" y="6563740"/>
                <a:ext cx="637920" cy="319346"/>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130" name="墨迹 129">
                <a:extLst>
                  <a:ext uri="{FF2B5EF4-FFF2-40B4-BE49-F238E27FC236}">
                    <a16:creationId xmlns:a16="http://schemas.microsoft.com/office/drawing/2014/main" id="{B48220A3-B013-4E4C-59FA-D7657750FEEA}"/>
                  </a:ext>
                </a:extLst>
              </p14:cNvPr>
              <p14:cNvContentPartPr/>
              <p14:nvPr/>
            </p14:nvContentPartPr>
            <p14:xfrm>
              <a:off x="4090063" y="3324113"/>
              <a:ext cx="937080" cy="3605760"/>
            </p14:xfrm>
          </p:contentPart>
        </mc:Choice>
        <mc:Fallback xmlns="">
          <p:pic>
            <p:nvPicPr>
              <p:cNvPr id="130" name="墨迹 129">
                <a:extLst>
                  <a:ext uri="{FF2B5EF4-FFF2-40B4-BE49-F238E27FC236}">
                    <a16:creationId xmlns:a16="http://schemas.microsoft.com/office/drawing/2014/main" id="{B48220A3-B013-4E4C-59FA-D7657750FEEA}"/>
                  </a:ext>
                </a:extLst>
              </p:cNvPr>
              <p:cNvPicPr/>
              <p:nvPr/>
            </p:nvPicPr>
            <p:blipFill>
              <a:blip r:embed="rId138"/>
              <a:stretch>
                <a:fillRect/>
              </a:stretch>
            </p:blipFill>
            <p:spPr>
              <a:xfrm>
                <a:off x="4074583" y="3308631"/>
                <a:ext cx="967680" cy="3636363"/>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156" name="墨迹 155">
                <a:extLst>
                  <a:ext uri="{FF2B5EF4-FFF2-40B4-BE49-F238E27FC236}">
                    <a16:creationId xmlns:a16="http://schemas.microsoft.com/office/drawing/2014/main" id="{3CAC105C-E209-4D76-6416-2A16EE8416C2}"/>
                  </a:ext>
                </a:extLst>
              </p14:cNvPr>
              <p14:cNvContentPartPr/>
              <p14:nvPr/>
            </p14:nvContentPartPr>
            <p14:xfrm>
              <a:off x="6822010" y="3377389"/>
              <a:ext cx="916200" cy="2083320"/>
            </p14:xfrm>
          </p:contentPart>
        </mc:Choice>
        <mc:Fallback xmlns="">
          <p:pic>
            <p:nvPicPr>
              <p:cNvPr id="156" name="墨迹 155">
                <a:extLst>
                  <a:ext uri="{FF2B5EF4-FFF2-40B4-BE49-F238E27FC236}">
                    <a16:creationId xmlns:a16="http://schemas.microsoft.com/office/drawing/2014/main" id="{3CAC105C-E209-4D76-6416-2A16EE8416C2}"/>
                  </a:ext>
                </a:extLst>
              </p:cNvPr>
              <p:cNvPicPr/>
              <p:nvPr/>
            </p:nvPicPr>
            <p:blipFill>
              <a:blip r:embed="rId140"/>
              <a:stretch>
                <a:fillRect/>
              </a:stretch>
            </p:blipFill>
            <p:spPr>
              <a:xfrm>
                <a:off x="6806530" y="3361909"/>
                <a:ext cx="946800" cy="2113920"/>
              </a:xfrm>
              <a:prstGeom prst="rect">
                <a:avLst/>
              </a:prstGeom>
            </p:spPr>
          </p:pic>
        </mc:Fallback>
      </mc:AlternateContent>
      <p:cxnSp>
        <p:nvCxnSpPr>
          <p:cNvPr id="13" name="直线连接符 12">
            <a:extLst>
              <a:ext uri="{FF2B5EF4-FFF2-40B4-BE49-F238E27FC236}">
                <a16:creationId xmlns:a16="http://schemas.microsoft.com/office/drawing/2014/main" id="{E9ACE7E4-675F-9AAE-239F-620809C6E02D}"/>
              </a:ext>
            </a:extLst>
          </p:cNvPr>
          <p:cNvCxnSpPr>
            <a:cxnSpLocks/>
          </p:cNvCxnSpPr>
          <p:nvPr/>
        </p:nvCxnSpPr>
        <p:spPr>
          <a:xfrm flipH="1" flipV="1">
            <a:off x="5116650" y="-1630637"/>
            <a:ext cx="486392" cy="3510569"/>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直线连接符 28">
            <a:extLst>
              <a:ext uri="{FF2B5EF4-FFF2-40B4-BE49-F238E27FC236}">
                <a16:creationId xmlns:a16="http://schemas.microsoft.com/office/drawing/2014/main" id="{000EA9A8-79A3-D984-F7B0-3694D48C35EB}"/>
              </a:ext>
            </a:extLst>
          </p:cNvPr>
          <p:cNvCxnSpPr>
            <a:cxnSpLocks/>
          </p:cNvCxnSpPr>
          <p:nvPr/>
        </p:nvCxnSpPr>
        <p:spPr>
          <a:xfrm flipV="1">
            <a:off x="6696893" y="-1630637"/>
            <a:ext cx="448490" cy="3606028"/>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pic>
        <p:nvPicPr>
          <p:cNvPr id="3074" name="Picture 2" descr="Sony 200–600mm Lens: User Guide for Wildlife Photographers">
            <a:extLst>
              <a:ext uri="{FF2B5EF4-FFF2-40B4-BE49-F238E27FC236}">
                <a16:creationId xmlns:a16="http://schemas.microsoft.com/office/drawing/2014/main" id="{8B1C2421-6006-A0B9-1FD4-22DB74622D0A}"/>
              </a:ext>
            </a:extLst>
          </p:cNvPr>
          <p:cNvPicPr>
            <a:picLocks noChangeAspect="1" noChangeArrowheads="1"/>
          </p:cNvPicPr>
          <p:nvPr/>
        </p:nvPicPr>
        <p:blipFill>
          <a:blip r:embed="rId141">
            <a:extLst>
              <a:ext uri="{28A0092B-C50C-407E-A947-70E740481C1C}">
                <a14:useLocalDpi xmlns:a14="http://schemas.microsoft.com/office/drawing/2010/main" val="0"/>
              </a:ext>
            </a:extLst>
          </a:blip>
          <a:srcRect/>
          <a:stretch>
            <a:fillRect/>
          </a:stretch>
        </p:blipFill>
        <p:spPr bwMode="auto">
          <a:xfrm>
            <a:off x="8176063" y="2383306"/>
            <a:ext cx="3490216" cy="232860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142">
            <p14:nvContentPartPr>
              <p14:cNvPr id="6" name="墨迹 5">
                <a:extLst>
                  <a:ext uri="{FF2B5EF4-FFF2-40B4-BE49-F238E27FC236}">
                    <a16:creationId xmlns:a16="http://schemas.microsoft.com/office/drawing/2014/main" id="{FBD5368F-A98D-DC9A-DCE0-4D8FA432855C}"/>
                  </a:ext>
                </a:extLst>
              </p14:cNvPr>
              <p14:cNvContentPartPr/>
              <p14:nvPr/>
            </p14:nvContentPartPr>
            <p14:xfrm>
              <a:off x="9509863" y="1590353"/>
              <a:ext cx="232920" cy="786600"/>
            </p14:xfrm>
          </p:contentPart>
        </mc:Choice>
        <mc:Fallback xmlns="">
          <p:pic>
            <p:nvPicPr>
              <p:cNvPr id="6" name="墨迹 5">
                <a:extLst>
                  <a:ext uri="{FF2B5EF4-FFF2-40B4-BE49-F238E27FC236}">
                    <a16:creationId xmlns:a16="http://schemas.microsoft.com/office/drawing/2014/main" id="{FBD5368F-A98D-DC9A-DCE0-4D8FA432855C}"/>
                  </a:ext>
                </a:extLst>
              </p:cNvPr>
              <p:cNvPicPr/>
              <p:nvPr/>
            </p:nvPicPr>
            <p:blipFill>
              <a:blip r:embed="rId143"/>
              <a:stretch>
                <a:fillRect/>
              </a:stretch>
            </p:blipFill>
            <p:spPr>
              <a:xfrm>
                <a:off x="9499063" y="1579548"/>
                <a:ext cx="254160" cy="80785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33" name="墨迹 32">
                <a:extLst>
                  <a:ext uri="{FF2B5EF4-FFF2-40B4-BE49-F238E27FC236}">
                    <a16:creationId xmlns:a16="http://schemas.microsoft.com/office/drawing/2014/main" id="{D6CBBB38-E707-4018-9827-153CB22E73C9}"/>
                  </a:ext>
                </a:extLst>
              </p14:cNvPr>
              <p14:cNvContentPartPr/>
              <p14:nvPr/>
            </p14:nvContentPartPr>
            <p14:xfrm>
              <a:off x="9063463" y="1188233"/>
              <a:ext cx="647640" cy="320400"/>
            </p14:xfrm>
          </p:contentPart>
        </mc:Choice>
        <mc:Fallback xmlns="">
          <p:pic>
            <p:nvPicPr>
              <p:cNvPr id="33" name="墨迹 32">
                <a:extLst>
                  <a:ext uri="{FF2B5EF4-FFF2-40B4-BE49-F238E27FC236}">
                    <a16:creationId xmlns:a16="http://schemas.microsoft.com/office/drawing/2014/main" id="{D6CBBB38-E707-4018-9827-153CB22E73C9}"/>
                  </a:ext>
                </a:extLst>
              </p:cNvPr>
              <p:cNvPicPr/>
              <p:nvPr/>
            </p:nvPicPr>
            <p:blipFill>
              <a:blip r:embed="rId145"/>
              <a:stretch>
                <a:fillRect/>
              </a:stretch>
            </p:blipFill>
            <p:spPr>
              <a:xfrm>
                <a:off x="9052669" y="1177433"/>
                <a:ext cx="668868" cy="34164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34" name="墨迹 33">
                <a:extLst>
                  <a:ext uri="{FF2B5EF4-FFF2-40B4-BE49-F238E27FC236}">
                    <a16:creationId xmlns:a16="http://schemas.microsoft.com/office/drawing/2014/main" id="{583B1E01-64A4-7FD2-1ACE-9FB281312CC3}"/>
                  </a:ext>
                </a:extLst>
              </p14:cNvPr>
              <p14:cNvContentPartPr/>
              <p14:nvPr/>
            </p14:nvContentPartPr>
            <p14:xfrm>
              <a:off x="8566663" y="603233"/>
              <a:ext cx="2640960" cy="412920"/>
            </p14:xfrm>
          </p:contentPart>
        </mc:Choice>
        <mc:Fallback xmlns="">
          <p:pic>
            <p:nvPicPr>
              <p:cNvPr id="34" name="墨迹 33">
                <a:extLst>
                  <a:ext uri="{FF2B5EF4-FFF2-40B4-BE49-F238E27FC236}">
                    <a16:creationId xmlns:a16="http://schemas.microsoft.com/office/drawing/2014/main" id="{583B1E01-64A4-7FD2-1ACE-9FB281312CC3}"/>
                  </a:ext>
                </a:extLst>
              </p:cNvPr>
              <p:cNvPicPr/>
              <p:nvPr/>
            </p:nvPicPr>
            <p:blipFill>
              <a:blip r:embed="rId147"/>
              <a:stretch>
                <a:fillRect/>
              </a:stretch>
            </p:blipFill>
            <p:spPr>
              <a:xfrm>
                <a:off x="8555863" y="592424"/>
                <a:ext cx="2662200" cy="434179"/>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35" name="墨迹 34">
                <a:extLst>
                  <a:ext uri="{FF2B5EF4-FFF2-40B4-BE49-F238E27FC236}">
                    <a16:creationId xmlns:a16="http://schemas.microsoft.com/office/drawing/2014/main" id="{724E2707-D3BB-19AF-1B53-890200297D57}"/>
                  </a:ext>
                </a:extLst>
              </p14:cNvPr>
              <p14:cNvContentPartPr/>
              <p14:nvPr/>
            </p14:nvContentPartPr>
            <p14:xfrm>
              <a:off x="9817663" y="4840793"/>
              <a:ext cx="31680" cy="399960"/>
            </p14:xfrm>
          </p:contentPart>
        </mc:Choice>
        <mc:Fallback xmlns="">
          <p:pic>
            <p:nvPicPr>
              <p:cNvPr id="35" name="墨迹 34">
                <a:extLst>
                  <a:ext uri="{FF2B5EF4-FFF2-40B4-BE49-F238E27FC236}">
                    <a16:creationId xmlns:a16="http://schemas.microsoft.com/office/drawing/2014/main" id="{724E2707-D3BB-19AF-1B53-890200297D57}"/>
                  </a:ext>
                </a:extLst>
              </p:cNvPr>
              <p:cNvPicPr/>
              <p:nvPr/>
            </p:nvPicPr>
            <p:blipFill>
              <a:blip r:embed="rId149"/>
              <a:stretch>
                <a:fillRect/>
              </a:stretch>
            </p:blipFill>
            <p:spPr>
              <a:xfrm>
                <a:off x="9806863" y="4829993"/>
                <a:ext cx="52920" cy="42120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36" name="墨迹 35">
                <a:extLst>
                  <a:ext uri="{FF2B5EF4-FFF2-40B4-BE49-F238E27FC236}">
                    <a16:creationId xmlns:a16="http://schemas.microsoft.com/office/drawing/2014/main" id="{9710FDAA-0FB9-B76C-673A-19681701A21D}"/>
                  </a:ext>
                </a:extLst>
              </p14:cNvPr>
              <p14:cNvContentPartPr/>
              <p14:nvPr/>
            </p14:nvContentPartPr>
            <p14:xfrm>
              <a:off x="9755023" y="4828193"/>
              <a:ext cx="63360" cy="167400"/>
            </p14:xfrm>
          </p:contentPart>
        </mc:Choice>
        <mc:Fallback xmlns="">
          <p:pic>
            <p:nvPicPr>
              <p:cNvPr id="36" name="墨迹 35">
                <a:extLst>
                  <a:ext uri="{FF2B5EF4-FFF2-40B4-BE49-F238E27FC236}">
                    <a16:creationId xmlns:a16="http://schemas.microsoft.com/office/drawing/2014/main" id="{9710FDAA-0FB9-B76C-673A-19681701A21D}"/>
                  </a:ext>
                </a:extLst>
              </p:cNvPr>
              <p:cNvPicPr/>
              <p:nvPr/>
            </p:nvPicPr>
            <p:blipFill>
              <a:blip r:embed="rId151"/>
              <a:stretch>
                <a:fillRect/>
              </a:stretch>
            </p:blipFill>
            <p:spPr>
              <a:xfrm>
                <a:off x="9744223" y="4817393"/>
                <a:ext cx="8460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37" name="墨迹 36">
                <a:extLst>
                  <a:ext uri="{FF2B5EF4-FFF2-40B4-BE49-F238E27FC236}">
                    <a16:creationId xmlns:a16="http://schemas.microsoft.com/office/drawing/2014/main" id="{8E53642C-780D-4A46-D769-55ECD23427A2}"/>
                  </a:ext>
                </a:extLst>
              </p14:cNvPr>
              <p14:cNvContentPartPr/>
              <p14:nvPr/>
            </p14:nvContentPartPr>
            <p14:xfrm>
              <a:off x="9849343" y="4796873"/>
              <a:ext cx="82080" cy="151200"/>
            </p14:xfrm>
          </p:contentPart>
        </mc:Choice>
        <mc:Fallback xmlns="">
          <p:pic>
            <p:nvPicPr>
              <p:cNvPr id="37" name="墨迹 36">
                <a:extLst>
                  <a:ext uri="{FF2B5EF4-FFF2-40B4-BE49-F238E27FC236}">
                    <a16:creationId xmlns:a16="http://schemas.microsoft.com/office/drawing/2014/main" id="{8E53642C-780D-4A46-D769-55ECD23427A2}"/>
                  </a:ext>
                </a:extLst>
              </p:cNvPr>
              <p:cNvPicPr/>
              <p:nvPr/>
            </p:nvPicPr>
            <p:blipFill>
              <a:blip r:embed="rId153"/>
              <a:stretch>
                <a:fillRect/>
              </a:stretch>
            </p:blipFill>
            <p:spPr>
              <a:xfrm>
                <a:off x="9838543" y="4786073"/>
                <a:ext cx="10332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39" name="墨迹 38">
                <a:extLst>
                  <a:ext uri="{FF2B5EF4-FFF2-40B4-BE49-F238E27FC236}">
                    <a16:creationId xmlns:a16="http://schemas.microsoft.com/office/drawing/2014/main" id="{B446D137-C792-E725-1EE6-30A476D38F99}"/>
                  </a:ext>
                </a:extLst>
              </p14:cNvPr>
              <p14:cNvContentPartPr/>
              <p14:nvPr/>
            </p14:nvContentPartPr>
            <p14:xfrm>
              <a:off x="8776903" y="5357753"/>
              <a:ext cx="180000" cy="369360"/>
            </p14:xfrm>
          </p:contentPart>
        </mc:Choice>
        <mc:Fallback xmlns="">
          <p:pic>
            <p:nvPicPr>
              <p:cNvPr id="39" name="墨迹 38">
                <a:extLst>
                  <a:ext uri="{FF2B5EF4-FFF2-40B4-BE49-F238E27FC236}">
                    <a16:creationId xmlns:a16="http://schemas.microsoft.com/office/drawing/2014/main" id="{B446D137-C792-E725-1EE6-30A476D38F99}"/>
                  </a:ext>
                </a:extLst>
              </p:cNvPr>
              <p:cNvPicPr/>
              <p:nvPr/>
            </p:nvPicPr>
            <p:blipFill>
              <a:blip r:embed="rId155"/>
              <a:stretch>
                <a:fillRect/>
              </a:stretch>
            </p:blipFill>
            <p:spPr>
              <a:xfrm>
                <a:off x="8762474" y="5343339"/>
                <a:ext cx="208497" cy="397828"/>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40" name="墨迹 39">
                <a:extLst>
                  <a:ext uri="{FF2B5EF4-FFF2-40B4-BE49-F238E27FC236}">
                    <a16:creationId xmlns:a16="http://schemas.microsoft.com/office/drawing/2014/main" id="{C68D1A01-33C3-040E-4566-42D5C4A7A7FB}"/>
                  </a:ext>
                </a:extLst>
              </p14:cNvPr>
              <p14:cNvContentPartPr/>
              <p14:nvPr/>
            </p14:nvContentPartPr>
            <p14:xfrm>
              <a:off x="9006583" y="5407433"/>
              <a:ext cx="163800" cy="257400"/>
            </p14:xfrm>
          </p:contentPart>
        </mc:Choice>
        <mc:Fallback xmlns="">
          <p:pic>
            <p:nvPicPr>
              <p:cNvPr id="40" name="墨迹 39">
                <a:extLst>
                  <a:ext uri="{FF2B5EF4-FFF2-40B4-BE49-F238E27FC236}">
                    <a16:creationId xmlns:a16="http://schemas.microsoft.com/office/drawing/2014/main" id="{C68D1A01-33C3-040E-4566-42D5C4A7A7FB}"/>
                  </a:ext>
                </a:extLst>
              </p:cNvPr>
              <p:cNvPicPr/>
              <p:nvPr/>
            </p:nvPicPr>
            <p:blipFill>
              <a:blip r:embed="rId157"/>
              <a:stretch>
                <a:fillRect/>
              </a:stretch>
            </p:blipFill>
            <p:spPr>
              <a:xfrm>
                <a:off x="8992183" y="5393033"/>
                <a:ext cx="192240" cy="28584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41" name="墨迹 40">
                <a:extLst>
                  <a:ext uri="{FF2B5EF4-FFF2-40B4-BE49-F238E27FC236}">
                    <a16:creationId xmlns:a16="http://schemas.microsoft.com/office/drawing/2014/main" id="{C93F1B2F-08F7-56DA-0A16-1B013465C611}"/>
                  </a:ext>
                </a:extLst>
              </p14:cNvPr>
              <p14:cNvContentPartPr/>
              <p14:nvPr/>
            </p14:nvContentPartPr>
            <p14:xfrm>
              <a:off x="9165343" y="5413193"/>
              <a:ext cx="74520" cy="233640"/>
            </p14:xfrm>
          </p:contentPart>
        </mc:Choice>
        <mc:Fallback xmlns="">
          <p:pic>
            <p:nvPicPr>
              <p:cNvPr id="41" name="墨迹 40">
                <a:extLst>
                  <a:ext uri="{FF2B5EF4-FFF2-40B4-BE49-F238E27FC236}">
                    <a16:creationId xmlns:a16="http://schemas.microsoft.com/office/drawing/2014/main" id="{C93F1B2F-08F7-56DA-0A16-1B013465C611}"/>
                  </a:ext>
                </a:extLst>
              </p:cNvPr>
              <p:cNvPicPr/>
              <p:nvPr/>
            </p:nvPicPr>
            <p:blipFill>
              <a:blip r:embed="rId159"/>
              <a:stretch>
                <a:fillRect/>
              </a:stretch>
            </p:blipFill>
            <p:spPr>
              <a:xfrm>
                <a:off x="9154543" y="5402393"/>
                <a:ext cx="95760" cy="25488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43" name="墨迹 42">
                <a:extLst>
                  <a:ext uri="{FF2B5EF4-FFF2-40B4-BE49-F238E27FC236}">
                    <a16:creationId xmlns:a16="http://schemas.microsoft.com/office/drawing/2014/main" id="{AFCD007E-48D9-2C40-DCA9-F55EDE844B75}"/>
                  </a:ext>
                </a:extLst>
              </p14:cNvPr>
              <p14:cNvContentPartPr/>
              <p14:nvPr/>
            </p14:nvContentPartPr>
            <p14:xfrm>
              <a:off x="9252103" y="5362793"/>
              <a:ext cx="113400" cy="273600"/>
            </p14:xfrm>
          </p:contentPart>
        </mc:Choice>
        <mc:Fallback xmlns="">
          <p:pic>
            <p:nvPicPr>
              <p:cNvPr id="43" name="墨迹 42">
                <a:extLst>
                  <a:ext uri="{FF2B5EF4-FFF2-40B4-BE49-F238E27FC236}">
                    <a16:creationId xmlns:a16="http://schemas.microsoft.com/office/drawing/2014/main" id="{AFCD007E-48D9-2C40-DCA9-F55EDE844B75}"/>
                  </a:ext>
                </a:extLst>
              </p:cNvPr>
              <p:cNvPicPr/>
              <p:nvPr/>
            </p:nvPicPr>
            <p:blipFill>
              <a:blip r:embed="rId161"/>
              <a:stretch>
                <a:fillRect/>
              </a:stretch>
            </p:blipFill>
            <p:spPr>
              <a:xfrm>
                <a:off x="9241303" y="5351993"/>
                <a:ext cx="134640" cy="29484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44" name="墨迹 43">
                <a:extLst>
                  <a:ext uri="{FF2B5EF4-FFF2-40B4-BE49-F238E27FC236}">
                    <a16:creationId xmlns:a16="http://schemas.microsoft.com/office/drawing/2014/main" id="{FCB69295-1307-A70A-16B5-A80A44263528}"/>
                  </a:ext>
                </a:extLst>
              </p14:cNvPr>
              <p14:cNvContentPartPr/>
              <p14:nvPr/>
            </p14:nvContentPartPr>
            <p14:xfrm>
              <a:off x="9359383" y="5388713"/>
              <a:ext cx="144360" cy="257400"/>
            </p14:xfrm>
          </p:contentPart>
        </mc:Choice>
        <mc:Fallback xmlns="">
          <p:pic>
            <p:nvPicPr>
              <p:cNvPr id="44" name="墨迹 43">
                <a:extLst>
                  <a:ext uri="{FF2B5EF4-FFF2-40B4-BE49-F238E27FC236}">
                    <a16:creationId xmlns:a16="http://schemas.microsoft.com/office/drawing/2014/main" id="{FCB69295-1307-A70A-16B5-A80A44263528}"/>
                  </a:ext>
                </a:extLst>
              </p:cNvPr>
              <p:cNvPicPr/>
              <p:nvPr/>
            </p:nvPicPr>
            <p:blipFill>
              <a:blip r:embed="rId163"/>
              <a:stretch>
                <a:fillRect/>
              </a:stretch>
            </p:blipFill>
            <p:spPr>
              <a:xfrm>
                <a:off x="9348583" y="5377913"/>
                <a:ext cx="165600" cy="27864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45" name="墨迹 44">
                <a:extLst>
                  <a:ext uri="{FF2B5EF4-FFF2-40B4-BE49-F238E27FC236}">
                    <a16:creationId xmlns:a16="http://schemas.microsoft.com/office/drawing/2014/main" id="{94C373AF-E5C2-9800-ACDA-54DC10F2E4E9}"/>
                  </a:ext>
                </a:extLst>
              </p14:cNvPr>
              <p14:cNvContentPartPr/>
              <p14:nvPr/>
            </p14:nvContentPartPr>
            <p14:xfrm>
              <a:off x="9515983" y="5337593"/>
              <a:ext cx="289440" cy="326520"/>
            </p14:xfrm>
          </p:contentPart>
        </mc:Choice>
        <mc:Fallback xmlns="">
          <p:pic>
            <p:nvPicPr>
              <p:cNvPr id="45" name="墨迹 44">
                <a:extLst>
                  <a:ext uri="{FF2B5EF4-FFF2-40B4-BE49-F238E27FC236}">
                    <a16:creationId xmlns:a16="http://schemas.microsoft.com/office/drawing/2014/main" id="{94C373AF-E5C2-9800-ACDA-54DC10F2E4E9}"/>
                  </a:ext>
                </a:extLst>
              </p:cNvPr>
              <p:cNvPicPr/>
              <p:nvPr/>
            </p:nvPicPr>
            <p:blipFill>
              <a:blip r:embed="rId165"/>
              <a:stretch>
                <a:fillRect/>
              </a:stretch>
            </p:blipFill>
            <p:spPr>
              <a:xfrm>
                <a:off x="9505183" y="5326805"/>
                <a:ext cx="310680" cy="347737"/>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48" name="墨迹 47">
                <a:extLst>
                  <a:ext uri="{FF2B5EF4-FFF2-40B4-BE49-F238E27FC236}">
                    <a16:creationId xmlns:a16="http://schemas.microsoft.com/office/drawing/2014/main" id="{96AA5F3C-CF2F-4DD1-9998-4B4EFEBB9F7D}"/>
                  </a:ext>
                </a:extLst>
              </p14:cNvPr>
              <p14:cNvContentPartPr/>
              <p14:nvPr/>
            </p14:nvContentPartPr>
            <p14:xfrm>
              <a:off x="10000183" y="5381513"/>
              <a:ext cx="176400" cy="264240"/>
            </p14:xfrm>
          </p:contentPart>
        </mc:Choice>
        <mc:Fallback xmlns="">
          <p:pic>
            <p:nvPicPr>
              <p:cNvPr id="48" name="墨迹 47">
                <a:extLst>
                  <a:ext uri="{FF2B5EF4-FFF2-40B4-BE49-F238E27FC236}">
                    <a16:creationId xmlns:a16="http://schemas.microsoft.com/office/drawing/2014/main" id="{96AA5F3C-CF2F-4DD1-9998-4B4EFEBB9F7D}"/>
                  </a:ext>
                </a:extLst>
              </p:cNvPr>
              <p:cNvPicPr/>
              <p:nvPr/>
            </p:nvPicPr>
            <p:blipFill>
              <a:blip r:embed="rId167"/>
              <a:stretch>
                <a:fillRect/>
              </a:stretch>
            </p:blipFill>
            <p:spPr>
              <a:xfrm>
                <a:off x="9989383" y="5370713"/>
                <a:ext cx="197640" cy="28548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50" name="墨迹 49">
                <a:extLst>
                  <a:ext uri="{FF2B5EF4-FFF2-40B4-BE49-F238E27FC236}">
                    <a16:creationId xmlns:a16="http://schemas.microsoft.com/office/drawing/2014/main" id="{338775FE-0C57-98FF-4CDF-2C2714E991A9}"/>
                  </a:ext>
                </a:extLst>
              </p14:cNvPr>
              <p14:cNvContentPartPr/>
              <p14:nvPr/>
            </p14:nvContentPartPr>
            <p14:xfrm>
              <a:off x="10207543" y="5382953"/>
              <a:ext cx="119880" cy="215640"/>
            </p14:xfrm>
          </p:contentPart>
        </mc:Choice>
        <mc:Fallback xmlns="">
          <p:pic>
            <p:nvPicPr>
              <p:cNvPr id="50" name="墨迹 49">
                <a:extLst>
                  <a:ext uri="{FF2B5EF4-FFF2-40B4-BE49-F238E27FC236}">
                    <a16:creationId xmlns:a16="http://schemas.microsoft.com/office/drawing/2014/main" id="{338775FE-0C57-98FF-4CDF-2C2714E991A9}"/>
                  </a:ext>
                </a:extLst>
              </p:cNvPr>
              <p:cNvPicPr/>
              <p:nvPr/>
            </p:nvPicPr>
            <p:blipFill>
              <a:blip r:embed="rId169"/>
              <a:stretch>
                <a:fillRect/>
              </a:stretch>
            </p:blipFill>
            <p:spPr>
              <a:xfrm>
                <a:off x="10196710" y="5372135"/>
                <a:ext cx="141184" cy="236916"/>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54" name="墨迹 53">
                <a:extLst>
                  <a:ext uri="{FF2B5EF4-FFF2-40B4-BE49-F238E27FC236}">
                    <a16:creationId xmlns:a16="http://schemas.microsoft.com/office/drawing/2014/main" id="{0FD2DB82-0254-8AC4-A372-7BFFEFB2E598}"/>
                  </a:ext>
                </a:extLst>
              </p14:cNvPr>
              <p14:cNvContentPartPr/>
              <p14:nvPr/>
            </p14:nvContentPartPr>
            <p14:xfrm>
              <a:off x="10358383" y="5165153"/>
              <a:ext cx="195120" cy="460800"/>
            </p14:xfrm>
          </p:contentPart>
        </mc:Choice>
        <mc:Fallback xmlns="">
          <p:pic>
            <p:nvPicPr>
              <p:cNvPr id="54" name="墨迹 53">
                <a:extLst>
                  <a:ext uri="{FF2B5EF4-FFF2-40B4-BE49-F238E27FC236}">
                    <a16:creationId xmlns:a16="http://schemas.microsoft.com/office/drawing/2014/main" id="{0FD2DB82-0254-8AC4-A372-7BFFEFB2E598}"/>
                  </a:ext>
                </a:extLst>
              </p:cNvPr>
              <p:cNvPicPr/>
              <p:nvPr/>
            </p:nvPicPr>
            <p:blipFill>
              <a:blip r:embed="rId171"/>
              <a:stretch>
                <a:fillRect/>
              </a:stretch>
            </p:blipFill>
            <p:spPr>
              <a:xfrm>
                <a:off x="10347583" y="5154353"/>
                <a:ext cx="216360" cy="48204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55" name="墨迹 54">
                <a:extLst>
                  <a:ext uri="{FF2B5EF4-FFF2-40B4-BE49-F238E27FC236}">
                    <a16:creationId xmlns:a16="http://schemas.microsoft.com/office/drawing/2014/main" id="{E6BAD78E-F97F-1709-1244-57C113772A11}"/>
                  </a:ext>
                </a:extLst>
              </p14:cNvPr>
              <p14:cNvContentPartPr/>
              <p14:nvPr/>
            </p14:nvContentPartPr>
            <p14:xfrm>
              <a:off x="10685263" y="5344433"/>
              <a:ext cx="214200" cy="219600"/>
            </p14:xfrm>
          </p:contentPart>
        </mc:Choice>
        <mc:Fallback xmlns="">
          <p:pic>
            <p:nvPicPr>
              <p:cNvPr id="55" name="墨迹 54">
                <a:extLst>
                  <a:ext uri="{FF2B5EF4-FFF2-40B4-BE49-F238E27FC236}">
                    <a16:creationId xmlns:a16="http://schemas.microsoft.com/office/drawing/2014/main" id="{E6BAD78E-F97F-1709-1244-57C113772A11}"/>
                  </a:ext>
                </a:extLst>
              </p:cNvPr>
              <p:cNvPicPr/>
              <p:nvPr/>
            </p:nvPicPr>
            <p:blipFill>
              <a:blip r:embed="rId173"/>
              <a:stretch>
                <a:fillRect/>
              </a:stretch>
            </p:blipFill>
            <p:spPr>
              <a:xfrm>
                <a:off x="10674463" y="5333633"/>
                <a:ext cx="235440" cy="24084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07" name="墨迹 106">
                <a:extLst>
                  <a:ext uri="{FF2B5EF4-FFF2-40B4-BE49-F238E27FC236}">
                    <a16:creationId xmlns:a16="http://schemas.microsoft.com/office/drawing/2014/main" id="{C90632E4-1707-DCE4-218E-78156C50A67A}"/>
                  </a:ext>
                </a:extLst>
              </p14:cNvPr>
              <p14:cNvContentPartPr/>
              <p14:nvPr/>
            </p14:nvContentPartPr>
            <p14:xfrm>
              <a:off x="9182623" y="5807033"/>
              <a:ext cx="1603080" cy="473760"/>
            </p14:xfrm>
          </p:contentPart>
        </mc:Choice>
        <mc:Fallback xmlns="">
          <p:pic>
            <p:nvPicPr>
              <p:cNvPr id="107" name="墨迹 106">
                <a:extLst>
                  <a:ext uri="{FF2B5EF4-FFF2-40B4-BE49-F238E27FC236}">
                    <a16:creationId xmlns:a16="http://schemas.microsoft.com/office/drawing/2014/main" id="{C90632E4-1707-DCE4-218E-78156C50A67A}"/>
                  </a:ext>
                </a:extLst>
              </p:cNvPr>
              <p:cNvPicPr/>
              <p:nvPr/>
            </p:nvPicPr>
            <p:blipFill>
              <a:blip r:embed="rId175"/>
              <a:stretch>
                <a:fillRect/>
              </a:stretch>
            </p:blipFill>
            <p:spPr>
              <a:xfrm>
                <a:off x="9171821" y="5796241"/>
                <a:ext cx="1624325" cy="494984"/>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12" name="墨迹 111">
                <a:extLst>
                  <a:ext uri="{FF2B5EF4-FFF2-40B4-BE49-F238E27FC236}">
                    <a16:creationId xmlns:a16="http://schemas.microsoft.com/office/drawing/2014/main" id="{3E73520B-9790-2745-8E97-4E481B3A2BFC}"/>
                  </a:ext>
                </a:extLst>
              </p14:cNvPr>
              <p14:cNvContentPartPr/>
              <p14:nvPr/>
            </p14:nvContentPartPr>
            <p14:xfrm>
              <a:off x="11025103" y="5224553"/>
              <a:ext cx="591120" cy="489960"/>
            </p14:xfrm>
          </p:contentPart>
        </mc:Choice>
        <mc:Fallback xmlns="">
          <p:pic>
            <p:nvPicPr>
              <p:cNvPr id="112" name="墨迹 111">
                <a:extLst>
                  <a:ext uri="{FF2B5EF4-FFF2-40B4-BE49-F238E27FC236}">
                    <a16:creationId xmlns:a16="http://schemas.microsoft.com/office/drawing/2014/main" id="{3E73520B-9790-2745-8E97-4E481B3A2BFC}"/>
                  </a:ext>
                </a:extLst>
              </p:cNvPr>
              <p:cNvPicPr/>
              <p:nvPr/>
            </p:nvPicPr>
            <p:blipFill>
              <a:blip r:embed="rId177"/>
              <a:stretch>
                <a:fillRect/>
              </a:stretch>
            </p:blipFill>
            <p:spPr>
              <a:xfrm>
                <a:off x="11014310" y="5213753"/>
                <a:ext cx="612347" cy="51120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13" name="墨迹 112">
                <a:extLst>
                  <a:ext uri="{FF2B5EF4-FFF2-40B4-BE49-F238E27FC236}">
                    <a16:creationId xmlns:a16="http://schemas.microsoft.com/office/drawing/2014/main" id="{C9067CA1-EF5B-10D4-458C-10B6D77224F0}"/>
                  </a:ext>
                </a:extLst>
              </p14:cNvPr>
              <p14:cNvContentPartPr/>
              <p14:nvPr/>
            </p14:nvContentPartPr>
            <p14:xfrm>
              <a:off x="5912327" y="6628859"/>
              <a:ext cx="474840" cy="328680"/>
            </p14:xfrm>
          </p:contentPart>
        </mc:Choice>
        <mc:Fallback xmlns="">
          <p:pic>
            <p:nvPicPr>
              <p:cNvPr id="113" name="墨迹 112">
                <a:extLst>
                  <a:ext uri="{FF2B5EF4-FFF2-40B4-BE49-F238E27FC236}">
                    <a16:creationId xmlns:a16="http://schemas.microsoft.com/office/drawing/2014/main" id="{C9067CA1-EF5B-10D4-458C-10B6D77224F0}"/>
                  </a:ext>
                </a:extLst>
              </p:cNvPr>
              <p:cNvPicPr/>
              <p:nvPr/>
            </p:nvPicPr>
            <p:blipFill>
              <a:blip r:embed="rId179"/>
              <a:stretch>
                <a:fillRect/>
              </a:stretch>
            </p:blipFill>
            <p:spPr>
              <a:xfrm>
                <a:off x="5876327" y="6556859"/>
                <a:ext cx="546480" cy="472320"/>
              </a:xfrm>
              <a:prstGeom prst="rect">
                <a:avLst/>
              </a:prstGeom>
            </p:spPr>
          </p:pic>
        </mc:Fallback>
      </mc:AlternateContent>
    </p:spTree>
    <p:extLst>
      <p:ext uri="{BB962C8B-B14F-4D97-AF65-F5344CB8AC3E}">
        <p14:creationId xmlns:p14="http://schemas.microsoft.com/office/powerpoint/2010/main" val="25383334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943C39F-050C-F057-4AC6-991EF73E8B18}"/>
              </a:ext>
            </a:extLst>
          </p:cNvPr>
          <p:cNvSpPr txBox="1"/>
          <p:nvPr/>
        </p:nvSpPr>
        <p:spPr>
          <a:xfrm>
            <a:off x="557213" y="428625"/>
            <a:ext cx="5414962" cy="584775"/>
          </a:xfrm>
          <a:prstGeom prst="rect">
            <a:avLst/>
          </a:prstGeom>
          <a:noFill/>
        </p:spPr>
        <p:txBody>
          <a:bodyPr wrap="square" rtlCol="0">
            <a:spAutoFit/>
          </a:bodyPr>
          <a:lstStyle/>
          <a:p>
            <a:r>
              <a:rPr kumimoji="1" lang="en-US" altLang="zh-CN" sz="3200">
                <a:solidFill>
                  <a:schemeClr val="bg1"/>
                </a:solidFill>
              </a:rPr>
              <a:t>The lens variables</a:t>
            </a:r>
            <a:endParaRPr kumimoji="1" lang="zh-CN" altLang="en-US" sz="3200">
              <a:solidFill>
                <a:schemeClr val="bg1"/>
              </a:solidFill>
            </a:endParaRPr>
          </a:p>
        </p:txBody>
      </p:sp>
      <mc:AlternateContent xmlns:mc="http://schemas.openxmlformats.org/markup-compatibility/2006" xmlns:p14="http://schemas.microsoft.com/office/powerpoint/2010/main">
        <mc:Choice Requires="p14">
          <p:contentPart p14:bwMode="auto" r:id="rId2">
            <p14:nvContentPartPr>
              <p14:cNvPr id="5" name="墨迹 4">
                <a:extLst>
                  <a:ext uri="{FF2B5EF4-FFF2-40B4-BE49-F238E27FC236}">
                    <a16:creationId xmlns:a16="http://schemas.microsoft.com/office/drawing/2014/main" id="{17B88957-ED5F-CEA4-FE2A-A5D356184760}"/>
                  </a:ext>
                </a:extLst>
              </p14:cNvPr>
              <p14:cNvContentPartPr/>
              <p14:nvPr/>
            </p14:nvContentPartPr>
            <p14:xfrm>
              <a:off x="2933279" y="1887386"/>
              <a:ext cx="493560" cy="2842560"/>
            </p14:xfrm>
          </p:contentPart>
        </mc:Choice>
        <mc:Fallback xmlns="">
          <p:pic>
            <p:nvPicPr>
              <p:cNvPr id="5" name="墨迹 4">
                <a:extLst>
                  <a:ext uri="{FF2B5EF4-FFF2-40B4-BE49-F238E27FC236}">
                    <a16:creationId xmlns:a16="http://schemas.microsoft.com/office/drawing/2014/main" id="{17B88957-ED5F-CEA4-FE2A-A5D356184760}"/>
                  </a:ext>
                </a:extLst>
              </p:cNvPr>
              <p:cNvPicPr/>
              <p:nvPr/>
            </p:nvPicPr>
            <p:blipFill>
              <a:blip r:embed="rId3"/>
              <a:stretch>
                <a:fillRect/>
              </a:stretch>
            </p:blipFill>
            <p:spPr>
              <a:xfrm>
                <a:off x="2922479" y="1876586"/>
                <a:ext cx="514800" cy="28638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9" name="墨迹 8">
                <a:extLst>
                  <a:ext uri="{FF2B5EF4-FFF2-40B4-BE49-F238E27FC236}">
                    <a16:creationId xmlns:a16="http://schemas.microsoft.com/office/drawing/2014/main" id="{4419D0B7-D326-FA1A-7F6E-091C0B5762C8}"/>
                  </a:ext>
                </a:extLst>
              </p14:cNvPr>
              <p14:cNvContentPartPr/>
              <p14:nvPr/>
            </p14:nvContentPartPr>
            <p14:xfrm>
              <a:off x="3136679" y="1881266"/>
              <a:ext cx="838800" cy="2860920"/>
            </p14:xfrm>
          </p:contentPart>
        </mc:Choice>
        <mc:Fallback xmlns="">
          <p:pic>
            <p:nvPicPr>
              <p:cNvPr id="9" name="墨迹 8">
                <a:extLst>
                  <a:ext uri="{FF2B5EF4-FFF2-40B4-BE49-F238E27FC236}">
                    <a16:creationId xmlns:a16="http://schemas.microsoft.com/office/drawing/2014/main" id="{4419D0B7-D326-FA1A-7F6E-091C0B5762C8}"/>
                  </a:ext>
                </a:extLst>
              </p:cNvPr>
              <p:cNvPicPr/>
              <p:nvPr/>
            </p:nvPicPr>
            <p:blipFill>
              <a:blip r:embed="rId5"/>
              <a:stretch>
                <a:fillRect/>
              </a:stretch>
            </p:blipFill>
            <p:spPr>
              <a:xfrm>
                <a:off x="3125879" y="1870466"/>
                <a:ext cx="860040" cy="28821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 name="墨迹 9">
                <a:extLst>
                  <a:ext uri="{FF2B5EF4-FFF2-40B4-BE49-F238E27FC236}">
                    <a16:creationId xmlns:a16="http://schemas.microsoft.com/office/drawing/2014/main" id="{F153AFD3-6C51-3FF1-CB6A-11EA159DD339}"/>
                  </a:ext>
                </a:extLst>
              </p14:cNvPr>
              <p14:cNvContentPartPr/>
              <p14:nvPr/>
            </p14:nvContentPartPr>
            <p14:xfrm>
              <a:off x="3851639" y="4674146"/>
              <a:ext cx="826560" cy="61920"/>
            </p14:xfrm>
          </p:contentPart>
        </mc:Choice>
        <mc:Fallback xmlns="">
          <p:pic>
            <p:nvPicPr>
              <p:cNvPr id="10" name="墨迹 9">
                <a:extLst>
                  <a:ext uri="{FF2B5EF4-FFF2-40B4-BE49-F238E27FC236}">
                    <a16:creationId xmlns:a16="http://schemas.microsoft.com/office/drawing/2014/main" id="{F153AFD3-6C51-3FF1-CB6A-11EA159DD339}"/>
                  </a:ext>
                </a:extLst>
              </p:cNvPr>
              <p:cNvPicPr/>
              <p:nvPr/>
            </p:nvPicPr>
            <p:blipFill>
              <a:blip r:embed="rId7"/>
              <a:stretch>
                <a:fillRect/>
              </a:stretch>
            </p:blipFill>
            <p:spPr>
              <a:xfrm>
                <a:off x="3840839" y="4663346"/>
                <a:ext cx="84780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1" name="墨迹 10">
                <a:extLst>
                  <a:ext uri="{FF2B5EF4-FFF2-40B4-BE49-F238E27FC236}">
                    <a16:creationId xmlns:a16="http://schemas.microsoft.com/office/drawing/2014/main" id="{847E027D-7FE3-4C95-4F81-CD05655AEC5D}"/>
                  </a:ext>
                </a:extLst>
              </p14:cNvPr>
              <p14:cNvContentPartPr/>
              <p14:nvPr/>
            </p14:nvContentPartPr>
            <p14:xfrm>
              <a:off x="3796199" y="1887386"/>
              <a:ext cx="811440" cy="80640"/>
            </p14:xfrm>
          </p:contentPart>
        </mc:Choice>
        <mc:Fallback xmlns="">
          <p:pic>
            <p:nvPicPr>
              <p:cNvPr id="11" name="墨迹 10">
                <a:extLst>
                  <a:ext uri="{FF2B5EF4-FFF2-40B4-BE49-F238E27FC236}">
                    <a16:creationId xmlns:a16="http://schemas.microsoft.com/office/drawing/2014/main" id="{847E027D-7FE3-4C95-4F81-CD05655AEC5D}"/>
                  </a:ext>
                </a:extLst>
              </p:cNvPr>
              <p:cNvPicPr/>
              <p:nvPr/>
            </p:nvPicPr>
            <p:blipFill>
              <a:blip r:embed="rId9"/>
              <a:stretch>
                <a:fillRect/>
              </a:stretch>
            </p:blipFill>
            <p:spPr>
              <a:xfrm>
                <a:off x="3785399" y="1876586"/>
                <a:ext cx="83268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9" name="墨迹 18">
                <a:extLst>
                  <a:ext uri="{FF2B5EF4-FFF2-40B4-BE49-F238E27FC236}">
                    <a16:creationId xmlns:a16="http://schemas.microsoft.com/office/drawing/2014/main" id="{B292E6C0-6779-E987-8764-ED000D03EC21}"/>
                  </a:ext>
                </a:extLst>
              </p14:cNvPr>
              <p14:cNvContentPartPr/>
              <p14:nvPr/>
            </p14:nvContentPartPr>
            <p14:xfrm>
              <a:off x="4295519" y="2343866"/>
              <a:ext cx="752400" cy="1929960"/>
            </p14:xfrm>
          </p:contentPart>
        </mc:Choice>
        <mc:Fallback xmlns="">
          <p:pic>
            <p:nvPicPr>
              <p:cNvPr id="19" name="墨迹 18">
                <a:extLst>
                  <a:ext uri="{FF2B5EF4-FFF2-40B4-BE49-F238E27FC236}">
                    <a16:creationId xmlns:a16="http://schemas.microsoft.com/office/drawing/2014/main" id="{B292E6C0-6779-E987-8764-ED000D03EC21}"/>
                  </a:ext>
                </a:extLst>
              </p:cNvPr>
              <p:cNvPicPr/>
              <p:nvPr/>
            </p:nvPicPr>
            <p:blipFill>
              <a:blip r:embed="rId11"/>
              <a:stretch>
                <a:fillRect/>
              </a:stretch>
            </p:blipFill>
            <p:spPr>
              <a:xfrm>
                <a:off x="4284719" y="2333066"/>
                <a:ext cx="773640" cy="19512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0" name="墨迹 19">
                <a:extLst>
                  <a:ext uri="{FF2B5EF4-FFF2-40B4-BE49-F238E27FC236}">
                    <a16:creationId xmlns:a16="http://schemas.microsoft.com/office/drawing/2014/main" id="{7E5D7E1C-6140-E84A-ED0B-654763FE334E}"/>
                  </a:ext>
                </a:extLst>
              </p14:cNvPr>
              <p14:cNvContentPartPr/>
              <p14:nvPr/>
            </p14:nvContentPartPr>
            <p14:xfrm>
              <a:off x="4511519" y="2380586"/>
              <a:ext cx="475200" cy="18720"/>
            </p14:xfrm>
          </p:contentPart>
        </mc:Choice>
        <mc:Fallback xmlns="">
          <p:pic>
            <p:nvPicPr>
              <p:cNvPr id="20" name="墨迹 19">
                <a:extLst>
                  <a:ext uri="{FF2B5EF4-FFF2-40B4-BE49-F238E27FC236}">
                    <a16:creationId xmlns:a16="http://schemas.microsoft.com/office/drawing/2014/main" id="{7E5D7E1C-6140-E84A-ED0B-654763FE334E}"/>
                  </a:ext>
                </a:extLst>
              </p:cNvPr>
              <p:cNvPicPr/>
              <p:nvPr/>
            </p:nvPicPr>
            <p:blipFill>
              <a:blip r:embed="rId13"/>
              <a:stretch>
                <a:fillRect/>
              </a:stretch>
            </p:blipFill>
            <p:spPr>
              <a:xfrm>
                <a:off x="4500719" y="2369786"/>
                <a:ext cx="49644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1" name="墨迹 20">
                <a:extLst>
                  <a:ext uri="{FF2B5EF4-FFF2-40B4-BE49-F238E27FC236}">
                    <a16:creationId xmlns:a16="http://schemas.microsoft.com/office/drawing/2014/main" id="{31675555-C0F8-CD91-4422-C5295F084027}"/>
                  </a:ext>
                </a:extLst>
              </p14:cNvPr>
              <p14:cNvContentPartPr/>
              <p14:nvPr/>
            </p14:nvContentPartPr>
            <p14:xfrm>
              <a:off x="4973759" y="2393186"/>
              <a:ext cx="92880" cy="1858680"/>
            </p14:xfrm>
          </p:contentPart>
        </mc:Choice>
        <mc:Fallback xmlns="">
          <p:pic>
            <p:nvPicPr>
              <p:cNvPr id="21" name="墨迹 20">
                <a:extLst>
                  <a:ext uri="{FF2B5EF4-FFF2-40B4-BE49-F238E27FC236}">
                    <a16:creationId xmlns:a16="http://schemas.microsoft.com/office/drawing/2014/main" id="{31675555-C0F8-CD91-4422-C5295F084027}"/>
                  </a:ext>
                </a:extLst>
              </p:cNvPr>
              <p:cNvPicPr/>
              <p:nvPr/>
            </p:nvPicPr>
            <p:blipFill>
              <a:blip r:embed="rId15"/>
              <a:stretch>
                <a:fillRect/>
              </a:stretch>
            </p:blipFill>
            <p:spPr>
              <a:xfrm>
                <a:off x="4962917" y="2382388"/>
                <a:ext cx="114203" cy="1879916"/>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8" name="墨迹 27">
                <a:extLst>
                  <a:ext uri="{FF2B5EF4-FFF2-40B4-BE49-F238E27FC236}">
                    <a16:creationId xmlns:a16="http://schemas.microsoft.com/office/drawing/2014/main" id="{403C0BCF-EF49-D422-708A-9A7BC05DF85A}"/>
                  </a:ext>
                </a:extLst>
              </p14:cNvPr>
              <p14:cNvContentPartPr/>
              <p14:nvPr/>
            </p14:nvContentPartPr>
            <p14:xfrm>
              <a:off x="5251319" y="2368346"/>
              <a:ext cx="296280" cy="1905480"/>
            </p14:xfrm>
          </p:contentPart>
        </mc:Choice>
        <mc:Fallback xmlns="">
          <p:pic>
            <p:nvPicPr>
              <p:cNvPr id="28" name="墨迹 27">
                <a:extLst>
                  <a:ext uri="{FF2B5EF4-FFF2-40B4-BE49-F238E27FC236}">
                    <a16:creationId xmlns:a16="http://schemas.microsoft.com/office/drawing/2014/main" id="{403C0BCF-EF49-D422-708A-9A7BC05DF85A}"/>
                  </a:ext>
                </a:extLst>
              </p:cNvPr>
              <p:cNvPicPr/>
              <p:nvPr/>
            </p:nvPicPr>
            <p:blipFill>
              <a:blip r:embed="rId17"/>
              <a:stretch>
                <a:fillRect/>
              </a:stretch>
            </p:blipFill>
            <p:spPr>
              <a:xfrm>
                <a:off x="5240519" y="2357544"/>
                <a:ext cx="317520" cy="1926724"/>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3" name="墨迹 32">
                <a:extLst>
                  <a:ext uri="{FF2B5EF4-FFF2-40B4-BE49-F238E27FC236}">
                    <a16:creationId xmlns:a16="http://schemas.microsoft.com/office/drawing/2014/main" id="{8E6B48DB-5807-3D60-753E-3981F43668C7}"/>
                  </a:ext>
                </a:extLst>
              </p14:cNvPr>
              <p14:cNvContentPartPr/>
              <p14:nvPr/>
            </p14:nvContentPartPr>
            <p14:xfrm>
              <a:off x="5719679" y="2466986"/>
              <a:ext cx="499680" cy="1726560"/>
            </p14:xfrm>
          </p:contentPart>
        </mc:Choice>
        <mc:Fallback xmlns="">
          <p:pic>
            <p:nvPicPr>
              <p:cNvPr id="33" name="墨迹 32">
                <a:extLst>
                  <a:ext uri="{FF2B5EF4-FFF2-40B4-BE49-F238E27FC236}">
                    <a16:creationId xmlns:a16="http://schemas.microsoft.com/office/drawing/2014/main" id="{8E6B48DB-5807-3D60-753E-3981F43668C7}"/>
                  </a:ext>
                </a:extLst>
              </p:cNvPr>
              <p:cNvPicPr/>
              <p:nvPr/>
            </p:nvPicPr>
            <p:blipFill>
              <a:blip r:embed="rId19"/>
              <a:stretch>
                <a:fillRect/>
              </a:stretch>
            </p:blipFill>
            <p:spPr>
              <a:xfrm>
                <a:off x="5708879" y="2456186"/>
                <a:ext cx="520920" cy="17478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7" name="墨迹 6">
                <a:extLst>
                  <a:ext uri="{FF2B5EF4-FFF2-40B4-BE49-F238E27FC236}">
                    <a16:creationId xmlns:a16="http://schemas.microsoft.com/office/drawing/2014/main" id="{9379A069-9705-32A2-5A26-EE63D4D7C7BC}"/>
                  </a:ext>
                </a:extLst>
              </p14:cNvPr>
              <p14:cNvContentPartPr/>
              <p14:nvPr/>
            </p14:nvContentPartPr>
            <p14:xfrm>
              <a:off x="6972363" y="4297830"/>
              <a:ext cx="186480" cy="127440"/>
            </p14:xfrm>
          </p:contentPart>
        </mc:Choice>
        <mc:Fallback xmlns="">
          <p:pic>
            <p:nvPicPr>
              <p:cNvPr id="7" name="墨迹 6">
                <a:extLst>
                  <a:ext uri="{FF2B5EF4-FFF2-40B4-BE49-F238E27FC236}">
                    <a16:creationId xmlns:a16="http://schemas.microsoft.com/office/drawing/2014/main" id="{9379A069-9705-32A2-5A26-EE63D4D7C7BC}"/>
                  </a:ext>
                </a:extLst>
              </p:cNvPr>
              <p:cNvPicPr/>
              <p:nvPr/>
            </p:nvPicPr>
            <p:blipFill>
              <a:blip r:embed="rId21"/>
              <a:stretch>
                <a:fillRect/>
              </a:stretch>
            </p:blipFill>
            <p:spPr>
              <a:xfrm>
                <a:off x="6961563" y="4287030"/>
                <a:ext cx="20772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2" name="墨迹 11">
                <a:extLst>
                  <a:ext uri="{FF2B5EF4-FFF2-40B4-BE49-F238E27FC236}">
                    <a16:creationId xmlns:a16="http://schemas.microsoft.com/office/drawing/2014/main" id="{9760547A-7C14-6348-D2F6-503428D01014}"/>
                  </a:ext>
                </a:extLst>
              </p14:cNvPr>
              <p14:cNvContentPartPr/>
              <p14:nvPr/>
            </p14:nvContentPartPr>
            <p14:xfrm>
              <a:off x="6966963" y="2195790"/>
              <a:ext cx="216360" cy="282600"/>
            </p14:xfrm>
          </p:contentPart>
        </mc:Choice>
        <mc:Fallback xmlns="">
          <p:pic>
            <p:nvPicPr>
              <p:cNvPr id="12" name="墨迹 11">
                <a:extLst>
                  <a:ext uri="{FF2B5EF4-FFF2-40B4-BE49-F238E27FC236}">
                    <a16:creationId xmlns:a16="http://schemas.microsoft.com/office/drawing/2014/main" id="{9760547A-7C14-6348-D2F6-503428D01014}"/>
                  </a:ext>
                </a:extLst>
              </p:cNvPr>
              <p:cNvPicPr/>
              <p:nvPr/>
            </p:nvPicPr>
            <p:blipFill>
              <a:blip r:embed="rId23"/>
              <a:stretch>
                <a:fillRect/>
              </a:stretch>
            </p:blipFill>
            <p:spPr>
              <a:xfrm>
                <a:off x="6956163" y="2184976"/>
                <a:ext cx="237600" cy="303867"/>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5" name="墨迹 14">
                <a:extLst>
                  <a:ext uri="{FF2B5EF4-FFF2-40B4-BE49-F238E27FC236}">
                    <a16:creationId xmlns:a16="http://schemas.microsoft.com/office/drawing/2014/main" id="{60A0A1EF-8AC7-9246-9E8C-95D7C3E9581B}"/>
                  </a:ext>
                </a:extLst>
              </p14:cNvPr>
              <p14:cNvContentPartPr/>
              <p14:nvPr/>
            </p14:nvContentPartPr>
            <p14:xfrm>
              <a:off x="6514803" y="2316030"/>
              <a:ext cx="722520" cy="162360"/>
            </p14:xfrm>
          </p:contentPart>
        </mc:Choice>
        <mc:Fallback xmlns="">
          <p:pic>
            <p:nvPicPr>
              <p:cNvPr id="15" name="墨迹 14">
                <a:extLst>
                  <a:ext uri="{FF2B5EF4-FFF2-40B4-BE49-F238E27FC236}">
                    <a16:creationId xmlns:a16="http://schemas.microsoft.com/office/drawing/2014/main" id="{60A0A1EF-8AC7-9246-9E8C-95D7C3E9581B}"/>
                  </a:ext>
                </a:extLst>
              </p:cNvPr>
              <p:cNvPicPr/>
              <p:nvPr/>
            </p:nvPicPr>
            <p:blipFill>
              <a:blip r:embed="rId25"/>
              <a:stretch>
                <a:fillRect/>
              </a:stretch>
            </p:blipFill>
            <p:spPr>
              <a:xfrm>
                <a:off x="6503998" y="2305230"/>
                <a:ext cx="743771"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2" name="墨迹 21">
                <a:extLst>
                  <a:ext uri="{FF2B5EF4-FFF2-40B4-BE49-F238E27FC236}">
                    <a16:creationId xmlns:a16="http://schemas.microsoft.com/office/drawing/2014/main" id="{25138934-6935-146F-BF60-955BDB877711}"/>
                  </a:ext>
                </a:extLst>
              </p14:cNvPr>
              <p14:cNvContentPartPr/>
              <p14:nvPr/>
            </p14:nvContentPartPr>
            <p14:xfrm>
              <a:off x="6554403" y="4113510"/>
              <a:ext cx="710280" cy="167400"/>
            </p14:xfrm>
          </p:contentPart>
        </mc:Choice>
        <mc:Fallback xmlns="">
          <p:pic>
            <p:nvPicPr>
              <p:cNvPr id="22" name="墨迹 21">
                <a:extLst>
                  <a:ext uri="{FF2B5EF4-FFF2-40B4-BE49-F238E27FC236}">
                    <a16:creationId xmlns:a16="http://schemas.microsoft.com/office/drawing/2014/main" id="{25138934-6935-146F-BF60-955BDB877711}"/>
                  </a:ext>
                </a:extLst>
              </p:cNvPr>
              <p:cNvPicPr/>
              <p:nvPr/>
            </p:nvPicPr>
            <p:blipFill>
              <a:blip r:embed="rId27"/>
              <a:stretch>
                <a:fillRect/>
              </a:stretch>
            </p:blipFill>
            <p:spPr>
              <a:xfrm>
                <a:off x="6543603" y="4102710"/>
                <a:ext cx="73152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6" name="墨迹 25">
                <a:extLst>
                  <a:ext uri="{FF2B5EF4-FFF2-40B4-BE49-F238E27FC236}">
                    <a16:creationId xmlns:a16="http://schemas.microsoft.com/office/drawing/2014/main" id="{88445149-672E-6779-1622-A92139C7C37D}"/>
                  </a:ext>
                </a:extLst>
              </p14:cNvPr>
              <p14:cNvContentPartPr/>
              <p14:nvPr/>
            </p14:nvContentPartPr>
            <p14:xfrm>
              <a:off x="6863643" y="2478030"/>
              <a:ext cx="152640" cy="1616400"/>
            </p14:xfrm>
          </p:contentPart>
        </mc:Choice>
        <mc:Fallback xmlns="">
          <p:pic>
            <p:nvPicPr>
              <p:cNvPr id="26" name="墨迹 25">
                <a:extLst>
                  <a:ext uri="{FF2B5EF4-FFF2-40B4-BE49-F238E27FC236}">
                    <a16:creationId xmlns:a16="http://schemas.microsoft.com/office/drawing/2014/main" id="{88445149-672E-6779-1622-A92139C7C37D}"/>
                  </a:ext>
                </a:extLst>
              </p:cNvPr>
              <p:cNvPicPr/>
              <p:nvPr/>
            </p:nvPicPr>
            <p:blipFill>
              <a:blip r:embed="rId29"/>
              <a:stretch>
                <a:fillRect/>
              </a:stretch>
            </p:blipFill>
            <p:spPr>
              <a:xfrm>
                <a:off x="6852817" y="2467230"/>
                <a:ext cx="173930" cy="16376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7" name="墨迹 26">
                <a:extLst>
                  <a:ext uri="{FF2B5EF4-FFF2-40B4-BE49-F238E27FC236}">
                    <a16:creationId xmlns:a16="http://schemas.microsoft.com/office/drawing/2014/main" id="{F8B1E72F-AF90-71C7-961B-512F2F6450C2}"/>
                  </a:ext>
                </a:extLst>
              </p14:cNvPr>
              <p14:cNvContentPartPr/>
              <p14:nvPr/>
            </p14:nvContentPartPr>
            <p14:xfrm>
              <a:off x="7006203" y="2561550"/>
              <a:ext cx="137880" cy="1523520"/>
            </p14:xfrm>
          </p:contentPart>
        </mc:Choice>
        <mc:Fallback xmlns="">
          <p:pic>
            <p:nvPicPr>
              <p:cNvPr id="27" name="墨迹 26">
                <a:extLst>
                  <a:ext uri="{FF2B5EF4-FFF2-40B4-BE49-F238E27FC236}">
                    <a16:creationId xmlns:a16="http://schemas.microsoft.com/office/drawing/2014/main" id="{F8B1E72F-AF90-71C7-961B-512F2F6450C2}"/>
                  </a:ext>
                </a:extLst>
              </p:cNvPr>
              <p:cNvPicPr/>
              <p:nvPr/>
            </p:nvPicPr>
            <p:blipFill>
              <a:blip r:embed="rId31"/>
              <a:stretch>
                <a:fillRect/>
              </a:stretch>
            </p:blipFill>
            <p:spPr>
              <a:xfrm>
                <a:off x="6995403" y="2550750"/>
                <a:ext cx="159120" cy="15447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9" name="墨迹 28">
                <a:extLst>
                  <a:ext uri="{FF2B5EF4-FFF2-40B4-BE49-F238E27FC236}">
                    <a16:creationId xmlns:a16="http://schemas.microsoft.com/office/drawing/2014/main" id="{59A794DE-F8E6-6617-B601-5C6BEF74D637}"/>
                  </a:ext>
                </a:extLst>
              </p14:cNvPr>
              <p14:cNvContentPartPr/>
              <p14:nvPr/>
            </p14:nvContentPartPr>
            <p14:xfrm>
              <a:off x="7040403" y="2566230"/>
              <a:ext cx="245880" cy="1493280"/>
            </p14:xfrm>
          </p:contentPart>
        </mc:Choice>
        <mc:Fallback xmlns="">
          <p:pic>
            <p:nvPicPr>
              <p:cNvPr id="29" name="墨迹 28">
                <a:extLst>
                  <a:ext uri="{FF2B5EF4-FFF2-40B4-BE49-F238E27FC236}">
                    <a16:creationId xmlns:a16="http://schemas.microsoft.com/office/drawing/2014/main" id="{59A794DE-F8E6-6617-B601-5C6BEF74D637}"/>
                  </a:ext>
                </a:extLst>
              </p:cNvPr>
              <p:cNvPicPr/>
              <p:nvPr/>
            </p:nvPicPr>
            <p:blipFill>
              <a:blip r:embed="rId33"/>
              <a:stretch>
                <a:fillRect/>
              </a:stretch>
            </p:blipFill>
            <p:spPr>
              <a:xfrm>
                <a:off x="7029603" y="2555430"/>
                <a:ext cx="267120" cy="15145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30" name="墨迹 29">
                <a:extLst>
                  <a:ext uri="{FF2B5EF4-FFF2-40B4-BE49-F238E27FC236}">
                    <a16:creationId xmlns:a16="http://schemas.microsoft.com/office/drawing/2014/main" id="{715A5394-BC35-0CAD-A71A-06265D28CB53}"/>
                  </a:ext>
                </a:extLst>
              </p14:cNvPr>
              <p14:cNvContentPartPr/>
              <p14:nvPr/>
            </p14:nvContentPartPr>
            <p14:xfrm>
              <a:off x="6779262" y="2599767"/>
              <a:ext cx="260280" cy="1436760"/>
            </p14:xfrm>
          </p:contentPart>
        </mc:Choice>
        <mc:Fallback xmlns="">
          <p:pic>
            <p:nvPicPr>
              <p:cNvPr id="30" name="墨迹 29">
                <a:extLst>
                  <a:ext uri="{FF2B5EF4-FFF2-40B4-BE49-F238E27FC236}">
                    <a16:creationId xmlns:a16="http://schemas.microsoft.com/office/drawing/2014/main" id="{715A5394-BC35-0CAD-A71A-06265D28CB53}"/>
                  </a:ext>
                </a:extLst>
              </p:cNvPr>
              <p:cNvPicPr/>
              <p:nvPr/>
            </p:nvPicPr>
            <p:blipFill>
              <a:blip r:embed="rId35"/>
              <a:stretch>
                <a:fillRect/>
              </a:stretch>
            </p:blipFill>
            <p:spPr>
              <a:xfrm>
                <a:off x="6768462" y="2588964"/>
                <a:ext cx="281520" cy="1458005"/>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4" name="墨迹 33">
                <a:extLst>
                  <a:ext uri="{FF2B5EF4-FFF2-40B4-BE49-F238E27FC236}">
                    <a16:creationId xmlns:a16="http://schemas.microsoft.com/office/drawing/2014/main" id="{BC24DD62-EBC7-8A35-134C-9524FCF92256}"/>
                  </a:ext>
                </a:extLst>
              </p14:cNvPr>
              <p14:cNvContentPartPr/>
              <p14:nvPr/>
            </p14:nvContentPartPr>
            <p14:xfrm>
              <a:off x="8171084" y="2665080"/>
              <a:ext cx="230400" cy="1312560"/>
            </p14:xfrm>
          </p:contentPart>
        </mc:Choice>
        <mc:Fallback xmlns="">
          <p:pic>
            <p:nvPicPr>
              <p:cNvPr id="34" name="墨迹 33">
                <a:extLst>
                  <a:ext uri="{FF2B5EF4-FFF2-40B4-BE49-F238E27FC236}">
                    <a16:creationId xmlns:a16="http://schemas.microsoft.com/office/drawing/2014/main" id="{BC24DD62-EBC7-8A35-134C-9524FCF92256}"/>
                  </a:ext>
                </a:extLst>
              </p:cNvPr>
              <p:cNvPicPr/>
              <p:nvPr/>
            </p:nvPicPr>
            <p:blipFill>
              <a:blip r:embed="rId37"/>
              <a:stretch>
                <a:fillRect/>
              </a:stretch>
            </p:blipFill>
            <p:spPr>
              <a:xfrm>
                <a:off x="8160284" y="2654280"/>
                <a:ext cx="251640" cy="13338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7" name="墨迹 36">
                <a:extLst>
                  <a:ext uri="{FF2B5EF4-FFF2-40B4-BE49-F238E27FC236}">
                    <a16:creationId xmlns:a16="http://schemas.microsoft.com/office/drawing/2014/main" id="{2EC37C9A-F8BD-3690-2411-551719F38FFA}"/>
                  </a:ext>
                </a:extLst>
              </p14:cNvPr>
              <p14:cNvContentPartPr/>
              <p14:nvPr/>
            </p14:nvContentPartPr>
            <p14:xfrm>
              <a:off x="7336372" y="4271760"/>
              <a:ext cx="1428840" cy="309600"/>
            </p14:xfrm>
          </p:contentPart>
        </mc:Choice>
        <mc:Fallback xmlns="">
          <p:pic>
            <p:nvPicPr>
              <p:cNvPr id="37" name="墨迹 36">
                <a:extLst>
                  <a:ext uri="{FF2B5EF4-FFF2-40B4-BE49-F238E27FC236}">
                    <a16:creationId xmlns:a16="http://schemas.microsoft.com/office/drawing/2014/main" id="{2EC37C9A-F8BD-3690-2411-551719F38FFA}"/>
                  </a:ext>
                </a:extLst>
              </p:cNvPr>
              <p:cNvPicPr/>
              <p:nvPr/>
            </p:nvPicPr>
            <p:blipFill>
              <a:blip r:embed="rId39"/>
              <a:stretch>
                <a:fillRect/>
              </a:stretch>
            </p:blipFill>
            <p:spPr>
              <a:xfrm>
                <a:off x="7325572" y="4260973"/>
                <a:ext cx="1450080" cy="330815"/>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40" name="墨迹 39">
                <a:extLst>
                  <a:ext uri="{FF2B5EF4-FFF2-40B4-BE49-F238E27FC236}">
                    <a16:creationId xmlns:a16="http://schemas.microsoft.com/office/drawing/2014/main" id="{378B94BC-71F6-3C4F-D135-9A8CBD3A096E}"/>
                  </a:ext>
                </a:extLst>
              </p14:cNvPr>
              <p14:cNvContentPartPr/>
              <p14:nvPr/>
            </p14:nvContentPartPr>
            <p14:xfrm>
              <a:off x="7243492" y="1967760"/>
              <a:ext cx="1569960" cy="239040"/>
            </p14:xfrm>
          </p:contentPart>
        </mc:Choice>
        <mc:Fallback xmlns="">
          <p:pic>
            <p:nvPicPr>
              <p:cNvPr id="40" name="墨迹 39">
                <a:extLst>
                  <a:ext uri="{FF2B5EF4-FFF2-40B4-BE49-F238E27FC236}">
                    <a16:creationId xmlns:a16="http://schemas.microsoft.com/office/drawing/2014/main" id="{378B94BC-71F6-3C4F-D135-9A8CBD3A096E}"/>
                  </a:ext>
                </a:extLst>
              </p:cNvPr>
              <p:cNvPicPr/>
              <p:nvPr/>
            </p:nvPicPr>
            <p:blipFill>
              <a:blip r:embed="rId41"/>
              <a:stretch>
                <a:fillRect/>
              </a:stretch>
            </p:blipFill>
            <p:spPr>
              <a:xfrm>
                <a:off x="7232694" y="1956976"/>
                <a:ext cx="1591195" cy="260248"/>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46" name="墨迹 45">
                <a:extLst>
                  <a:ext uri="{FF2B5EF4-FFF2-40B4-BE49-F238E27FC236}">
                    <a16:creationId xmlns:a16="http://schemas.microsoft.com/office/drawing/2014/main" id="{9BEE9A5B-DF58-9C1C-8B40-6FE3B880D5ED}"/>
                  </a:ext>
                </a:extLst>
              </p14:cNvPr>
              <p14:cNvContentPartPr/>
              <p14:nvPr/>
            </p14:nvContentPartPr>
            <p14:xfrm>
              <a:off x="8753726" y="2192977"/>
              <a:ext cx="354600" cy="2072520"/>
            </p14:xfrm>
          </p:contentPart>
        </mc:Choice>
        <mc:Fallback xmlns="">
          <p:pic>
            <p:nvPicPr>
              <p:cNvPr id="46" name="墨迹 45">
                <a:extLst>
                  <a:ext uri="{FF2B5EF4-FFF2-40B4-BE49-F238E27FC236}">
                    <a16:creationId xmlns:a16="http://schemas.microsoft.com/office/drawing/2014/main" id="{9BEE9A5B-DF58-9C1C-8B40-6FE3B880D5ED}"/>
                  </a:ext>
                </a:extLst>
              </p:cNvPr>
              <p:cNvPicPr/>
              <p:nvPr/>
            </p:nvPicPr>
            <p:blipFill>
              <a:blip r:embed="rId43"/>
              <a:stretch>
                <a:fillRect/>
              </a:stretch>
            </p:blipFill>
            <p:spPr>
              <a:xfrm>
                <a:off x="8742915" y="2182179"/>
                <a:ext cx="375862" cy="2093756"/>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49" name="墨迹 48">
                <a:extLst>
                  <a:ext uri="{FF2B5EF4-FFF2-40B4-BE49-F238E27FC236}">
                    <a16:creationId xmlns:a16="http://schemas.microsoft.com/office/drawing/2014/main" id="{6DC3B7B0-32B4-011C-0C3C-2BA75F4D93CB}"/>
                  </a:ext>
                </a:extLst>
              </p14:cNvPr>
              <p14:cNvContentPartPr/>
              <p14:nvPr/>
            </p14:nvContentPartPr>
            <p14:xfrm>
              <a:off x="8982589" y="3707564"/>
              <a:ext cx="101160" cy="108360"/>
            </p14:xfrm>
          </p:contentPart>
        </mc:Choice>
        <mc:Fallback xmlns="">
          <p:pic>
            <p:nvPicPr>
              <p:cNvPr id="49" name="墨迹 48">
                <a:extLst>
                  <a:ext uri="{FF2B5EF4-FFF2-40B4-BE49-F238E27FC236}">
                    <a16:creationId xmlns:a16="http://schemas.microsoft.com/office/drawing/2014/main" id="{6DC3B7B0-32B4-011C-0C3C-2BA75F4D93CB}"/>
                  </a:ext>
                </a:extLst>
              </p:cNvPr>
              <p:cNvPicPr/>
              <p:nvPr/>
            </p:nvPicPr>
            <p:blipFill>
              <a:blip r:embed="rId45"/>
              <a:stretch>
                <a:fillRect/>
              </a:stretch>
            </p:blipFill>
            <p:spPr>
              <a:xfrm>
                <a:off x="8971750" y="3696800"/>
                <a:ext cx="122476" cy="12953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52" name="墨迹 51">
                <a:extLst>
                  <a:ext uri="{FF2B5EF4-FFF2-40B4-BE49-F238E27FC236}">
                    <a16:creationId xmlns:a16="http://schemas.microsoft.com/office/drawing/2014/main" id="{D5283B2F-D067-78D7-22E5-85F4B5A49401}"/>
                  </a:ext>
                </a:extLst>
              </p14:cNvPr>
              <p14:cNvContentPartPr/>
              <p14:nvPr/>
            </p14:nvContentPartPr>
            <p14:xfrm>
              <a:off x="8944069" y="2585084"/>
              <a:ext cx="116280" cy="85320"/>
            </p14:xfrm>
          </p:contentPart>
        </mc:Choice>
        <mc:Fallback xmlns="">
          <p:pic>
            <p:nvPicPr>
              <p:cNvPr id="52" name="墨迹 51">
                <a:extLst>
                  <a:ext uri="{FF2B5EF4-FFF2-40B4-BE49-F238E27FC236}">
                    <a16:creationId xmlns:a16="http://schemas.microsoft.com/office/drawing/2014/main" id="{D5283B2F-D067-78D7-22E5-85F4B5A49401}"/>
                  </a:ext>
                </a:extLst>
              </p:cNvPr>
              <p:cNvPicPr/>
              <p:nvPr/>
            </p:nvPicPr>
            <p:blipFill>
              <a:blip r:embed="rId47"/>
              <a:stretch>
                <a:fillRect/>
              </a:stretch>
            </p:blipFill>
            <p:spPr>
              <a:xfrm>
                <a:off x="8933302" y="2574284"/>
                <a:ext cx="137454"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53" name="墨迹 52">
                <a:extLst>
                  <a:ext uri="{FF2B5EF4-FFF2-40B4-BE49-F238E27FC236}">
                    <a16:creationId xmlns:a16="http://schemas.microsoft.com/office/drawing/2014/main" id="{341DAE28-6086-14B1-A273-AB864C77FB08}"/>
                  </a:ext>
                </a:extLst>
              </p14:cNvPr>
              <p14:cNvContentPartPr/>
              <p14:nvPr/>
            </p14:nvContentPartPr>
            <p14:xfrm>
              <a:off x="6079322" y="2140693"/>
              <a:ext cx="1521720" cy="157320"/>
            </p14:xfrm>
          </p:contentPart>
        </mc:Choice>
        <mc:Fallback xmlns="">
          <p:pic>
            <p:nvPicPr>
              <p:cNvPr id="53" name="墨迹 52">
                <a:extLst>
                  <a:ext uri="{FF2B5EF4-FFF2-40B4-BE49-F238E27FC236}">
                    <a16:creationId xmlns:a16="http://schemas.microsoft.com/office/drawing/2014/main" id="{341DAE28-6086-14B1-A273-AB864C77FB08}"/>
                  </a:ext>
                </a:extLst>
              </p:cNvPr>
              <p:cNvPicPr/>
              <p:nvPr/>
            </p:nvPicPr>
            <p:blipFill>
              <a:blip r:embed="rId49"/>
              <a:stretch>
                <a:fillRect/>
              </a:stretch>
            </p:blipFill>
            <p:spPr>
              <a:xfrm>
                <a:off x="6068519" y="2129893"/>
                <a:ext cx="1542965"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54" name="墨迹 53">
                <a:extLst>
                  <a:ext uri="{FF2B5EF4-FFF2-40B4-BE49-F238E27FC236}">
                    <a16:creationId xmlns:a16="http://schemas.microsoft.com/office/drawing/2014/main" id="{B4610098-3B4F-5C9E-DF2E-787ACA68EC91}"/>
                  </a:ext>
                </a:extLst>
              </p14:cNvPr>
              <p14:cNvContentPartPr/>
              <p14:nvPr/>
            </p14:nvContentPartPr>
            <p14:xfrm>
              <a:off x="6017311" y="4284720"/>
              <a:ext cx="1672200" cy="210960"/>
            </p14:xfrm>
          </p:contentPart>
        </mc:Choice>
        <mc:Fallback xmlns="">
          <p:pic>
            <p:nvPicPr>
              <p:cNvPr id="54" name="墨迹 53">
                <a:extLst>
                  <a:ext uri="{FF2B5EF4-FFF2-40B4-BE49-F238E27FC236}">
                    <a16:creationId xmlns:a16="http://schemas.microsoft.com/office/drawing/2014/main" id="{B4610098-3B4F-5C9E-DF2E-787ACA68EC91}"/>
                  </a:ext>
                </a:extLst>
              </p:cNvPr>
              <p:cNvPicPr/>
              <p:nvPr/>
            </p:nvPicPr>
            <p:blipFill>
              <a:blip r:embed="rId51"/>
              <a:stretch>
                <a:fillRect/>
              </a:stretch>
            </p:blipFill>
            <p:spPr>
              <a:xfrm>
                <a:off x="6006511" y="4273920"/>
                <a:ext cx="1693440" cy="2322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57" name="墨迹 56">
                <a:extLst>
                  <a:ext uri="{FF2B5EF4-FFF2-40B4-BE49-F238E27FC236}">
                    <a16:creationId xmlns:a16="http://schemas.microsoft.com/office/drawing/2014/main" id="{EFA614F2-E782-5CDA-B470-34AD4BE75119}"/>
                  </a:ext>
                </a:extLst>
              </p14:cNvPr>
              <p14:cNvContentPartPr/>
              <p14:nvPr/>
            </p14:nvContentPartPr>
            <p14:xfrm>
              <a:off x="11758610" y="2401137"/>
              <a:ext cx="360" cy="1481760"/>
            </p14:xfrm>
          </p:contentPart>
        </mc:Choice>
        <mc:Fallback xmlns="">
          <p:pic>
            <p:nvPicPr>
              <p:cNvPr id="57" name="墨迹 56">
                <a:extLst>
                  <a:ext uri="{FF2B5EF4-FFF2-40B4-BE49-F238E27FC236}">
                    <a16:creationId xmlns:a16="http://schemas.microsoft.com/office/drawing/2014/main" id="{EFA614F2-E782-5CDA-B470-34AD4BE75119}"/>
                  </a:ext>
                </a:extLst>
              </p:cNvPr>
              <p:cNvPicPr/>
              <p:nvPr/>
            </p:nvPicPr>
            <p:blipFill>
              <a:blip r:embed="rId53"/>
              <a:stretch>
                <a:fillRect/>
              </a:stretch>
            </p:blipFill>
            <p:spPr>
              <a:xfrm>
                <a:off x="11752490" y="2395017"/>
                <a:ext cx="12600" cy="14940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58" name="墨迹 57">
                <a:extLst>
                  <a:ext uri="{FF2B5EF4-FFF2-40B4-BE49-F238E27FC236}">
                    <a16:creationId xmlns:a16="http://schemas.microsoft.com/office/drawing/2014/main" id="{BBA57D45-2BF6-9718-C9BC-C1615A3E5F4B}"/>
                  </a:ext>
                </a:extLst>
              </p14:cNvPr>
              <p14:cNvContentPartPr/>
              <p14:nvPr/>
            </p14:nvContentPartPr>
            <p14:xfrm>
              <a:off x="11699937" y="2359800"/>
              <a:ext cx="102960" cy="52560"/>
            </p14:xfrm>
          </p:contentPart>
        </mc:Choice>
        <mc:Fallback xmlns="">
          <p:pic>
            <p:nvPicPr>
              <p:cNvPr id="58" name="墨迹 57">
                <a:extLst>
                  <a:ext uri="{FF2B5EF4-FFF2-40B4-BE49-F238E27FC236}">
                    <a16:creationId xmlns:a16="http://schemas.microsoft.com/office/drawing/2014/main" id="{BBA57D45-2BF6-9718-C9BC-C1615A3E5F4B}"/>
                  </a:ext>
                </a:extLst>
              </p:cNvPr>
              <p:cNvPicPr/>
              <p:nvPr/>
            </p:nvPicPr>
            <p:blipFill>
              <a:blip r:embed="rId55"/>
              <a:stretch>
                <a:fillRect/>
              </a:stretch>
            </p:blipFill>
            <p:spPr>
              <a:xfrm>
                <a:off x="11689137" y="2349000"/>
                <a:ext cx="12420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59" name="墨迹 58">
                <a:extLst>
                  <a:ext uri="{FF2B5EF4-FFF2-40B4-BE49-F238E27FC236}">
                    <a16:creationId xmlns:a16="http://schemas.microsoft.com/office/drawing/2014/main" id="{3354B86E-C0F7-5915-0D80-7E799DE48E1B}"/>
                  </a:ext>
                </a:extLst>
              </p14:cNvPr>
              <p14:cNvContentPartPr/>
              <p14:nvPr/>
            </p14:nvContentPartPr>
            <p14:xfrm>
              <a:off x="11705697" y="3884040"/>
              <a:ext cx="122760" cy="16200"/>
            </p14:xfrm>
          </p:contentPart>
        </mc:Choice>
        <mc:Fallback xmlns="">
          <p:pic>
            <p:nvPicPr>
              <p:cNvPr id="59" name="墨迹 58">
                <a:extLst>
                  <a:ext uri="{FF2B5EF4-FFF2-40B4-BE49-F238E27FC236}">
                    <a16:creationId xmlns:a16="http://schemas.microsoft.com/office/drawing/2014/main" id="{3354B86E-C0F7-5915-0D80-7E799DE48E1B}"/>
                  </a:ext>
                </a:extLst>
              </p:cNvPr>
              <p:cNvPicPr/>
              <p:nvPr/>
            </p:nvPicPr>
            <p:blipFill>
              <a:blip r:embed="rId57"/>
              <a:stretch>
                <a:fillRect/>
              </a:stretch>
            </p:blipFill>
            <p:spPr>
              <a:xfrm>
                <a:off x="11691297" y="3869313"/>
                <a:ext cx="151200" cy="45286"/>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60" name="墨迹 59">
                <a:extLst>
                  <a:ext uri="{FF2B5EF4-FFF2-40B4-BE49-F238E27FC236}">
                    <a16:creationId xmlns:a16="http://schemas.microsoft.com/office/drawing/2014/main" id="{732B9749-2EC7-2C4A-D166-E0F41D0855F3}"/>
                  </a:ext>
                </a:extLst>
              </p14:cNvPr>
              <p14:cNvContentPartPr/>
              <p14:nvPr/>
            </p14:nvContentPartPr>
            <p14:xfrm>
              <a:off x="11770529" y="2913103"/>
              <a:ext cx="497520" cy="273240"/>
            </p14:xfrm>
          </p:contentPart>
        </mc:Choice>
        <mc:Fallback xmlns="">
          <p:pic>
            <p:nvPicPr>
              <p:cNvPr id="60" name="墨迹 59">
                <a:extLst>
                  <a:ext uri="{FF2B5EF4-FFF2-40B4-BE49-F238E27FC236}">
                    <a16:creationId xmlns:a16="http://schemas.microsoft.com/office/drawing/2014/main" id="{732B9749-2EC7-2C4A-D166-E0F41D0855F3}"/>
                  </a:ext>
                </a:extLst>
              </p:cNvPr>
              <p:cNvPicPr/>
              <p:nvPr/>
            </p:nvPicPr>
            <p:blipFill>
              <a:blip r:embed="rId59"/>
              <a:stretch>
                <a:fillRect/>
              </a:stretch>
            </p:blipFill>
            <p:spPr>
              <a:xfrm>
                <a:off x="11759729" y="2902289"/>
                <a:ext cx="518760" cy="294508"/>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84" name="墨迹 83">
                <a:extLst>
                  <a:ext uri="{FF2B5EF4-FFF2-40B4-BE49-F238E27FC236}">
                    <a16:creationId xmlns:a16="http://schemas.microsoft.com/office/drawing/2014/main" id="{AE1D8813-86F2-7AD8-0A33-C74341D5BF92}"/>
                  </a:ext>
                </a:extLst>
              </p14:cNvPr>
              <p14:cNvContentPartPr/>
              <p14:nvPr/>
            </p14:nvContentPartPr>
            <p14:xfrm>
              <a:off x="391026" y="2262256"/>
              <a:ext cx="544680" cy="1723320"/>
            </p14:xfrm>
          </p:contentPart>
        </mc:Choice>
        <mc:Fallback xmlns="">
          <p:pic>
            <p:nvPicPr>
              <p:cNvPr id="84" name="墨迹 83">
                <a:extLst>
                  <a:ext uri="{FF2B5EF4-FFF2-40B4-BE49-F238E27FC236}">
                    <a16:creationId xmlns:a16="http://schemas.microsoft.com/office/drawing/2014/main" id="{AE1D8813-86F2-7AD8-0A33-C74341D5BF92}"/>
                  </a:ext>
                </a:extLst>
              </p:cNvPr>
              <p:cNvPicPr/>
              <p:nvPr/>
            </p:nvPicPr>
            <p:blipFill>
              <a:blip r:embed="rId61"/>
              <a:stretch>
                <a:fillRect/>
              </a:stretch>
            </p:blipFill>
            <p:spPr>
              <a:xfrm>
                <a:off x="380226" y="2251458"/>
                <a:ext cx="565920" cy="1744556"/>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88" name="墨迹 87">
                <a:extLst>
                  <a:ext uri="{FF2B5EF4-FFF2-40B4-BE49-F238E27FC236}">
                    <a16:creationId xmlns:a16="http://schemas.microsoft.com/office/drawing/2014/main" id="{95189507-8319-F7E6-F479-DDEE5E6BC1AD}"/>
                  </a:ext>
                </a:extLst>
              </p14:cNvPr>
              <p14:cNvContentPartPr/>
              <p14:nvPr/>
            </p14:nvContentPartPr>
            <p14:xfrm>
              <a:off x="6801223" y="1215953"/>
              <a:ext cx="289440" cy="2081520"/>
            </p14:xfrm>
          </p:contentPart>
        </mc:Choice>
        <mc:Fallback xmlns="">
          <p:pic>
            <p:nvPicPr>
              <p:cNvPr id="88" name="墨迹 87">
                <a:extLst>
                  <a:ext uri="{FF2B5EF4-FFF2-40B4-BE49-F238E27FC236}">
                    <a16:creationId xmlns:a16="http://schemas.microsoft.com/office/drawing/2014/main" id="{95189507-8319-F7E6-F479-DDEE5E6BC1AD}"/>
                  </a:ext>
                </a:extLst>
              </p:cNvPr>
              <p:cNvPicPr/>
              <p:nvPr/>
            </p:nvPicPr>
            <p:blipFill>
              <a:blip r:embed="rId63"/>
              <a:stretch>
                <a:fillRect/>
              </a:stretch>
            </p:blipFill>
            <p:spPr>
              <a:xfrm>
                <a:off x="6790423" y="1205153"/>
                <a:ext cx="310680" cy="21027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02" name="墨迹 101">
                <a:extLst>
                  <a:ext uri="{FF2B5EF4-FFF2-40B4-BE49-F238E27FC236}">
                    <a16:creationId xmlns:a16="http://schemas.microsoft.com/office/drawing/2014/main" id="{D8CE666A-9EAB-BD69-ADCA-96AC883B3B54}"/>
                  </a:ext>
                </a:extLst>
              </p14:cNvPr>
              <p14:cNvContentPartPr/>
              <p14:nvPr/>
            </p14:nvContentPartPr>
            <p14:xfrm>
              <a:off x="6021463" y="794753"/>
              <a:ext cx="1735560" cy="515520"/>
            </p14:xfrm>
          </p:contentPart>
        </mc:Choice>
        <mc:Fallback xmlns="">
          <p:pic>
            <p:nvPicPr>
              <p:cNvPr id="102" name="墨迹 101">
                <a:extLst>
                  <a:ext uri="{FF2B5EF4-FFF2-40B4-BE49-F238E27FC236}">
                    <a16:creationId xmlns:a16="http://schemas.microsoft.com/office/drawing/2014/main" id="{D8CE666A-9EAB-BD69-ADCA-96AC883B3B54}"/>
                  </a:ext>
                </a:extLst>
              </p:cNvPr>
              <p:cNvPicPr/>
              <p:nvPr/>
            </p:nvPicPr>
            <p:blipFill>
              <a:blip r:embed="rId65"/>
              <a:stretch>
                <a:fillRect/>
              </a:stretch>
            </p:blipFill>
            <p:spPr>
              <a:xfrm>
                <a:off x="6010663" y="783961"/>
                <a:ext cx="1756800" cy="536745"/>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09" name="墨迹 108">
                <a:extLst>
                  <a:ext uri="{FF2B5EF4-FFF2-40B4-BE49-F238E27FC236}">
                    <a16:creationId xmlns:a16="http://schemas.microsoft.com/office/drawing/2014/main" id="{06A328CC-1908-FA27-E416-6DF874445698}"/>
                  </a:ext>
                </a:extLst>
              </p14:cNvPr>
              <p14:cNvContentPartPr/>
              <p14:nvPr/>
            </p14:nvContentPartPr>
            <p14:xfrm>
              <a:off x="3550783" y="3026393"/>
              <a:ext cx="305640" cy="811440"/>
            </p14:xfrm>
          </p:contentPart>
        </mc:Choice>
        <mc:Fallback xmlns="">
          <p:pic>
            <p:nvPicPr>
              <p:cNvPr id="109" name="墨迹 108">
                <a:extLst>
                  <a:ext uri="{FF2B5EF4-FFF2-40B4-BE49-F238E27FC236}">
                    <a16:creationId xmlns:a16="http://schemas.microsoft.com/office/drawing/2014/main" id="{06A328CC-1908-FA27-E416-6DF874445698}"/>
                  </a:ext>
                </a:extLst>
              </p:cNvPr>
              <p:cNvPicPr/>
              <p:nvPr/>
            </p:nvPicPr>
            <p:blipFill>
              <a:blip r:embed="rId67"/>
              <a:stretch>
                <a:fillRect/>
              </a:stretch>
            </p:blipFill>
            <p:spPr>
              <a:xfrm>
                <a:off x="3539983" y="3015593"/>
                <a:ext cx="326880" cy="83268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24" name="墨迹 23">
                <a:extLst>
                  <a:ext uri="{FF2B5EF4-FFF2-40B4-BE49-F238E27FC236}">
                    <a16:creationId xmlns:a16="http://schemas.microsoft.com/office/drawing/2014/main" id="{4A8B08F4-C6C5-C4CD-DA13-EBAC8CA291C3}"/>
                  </a:ext>
                </a:extLst>
              </p14:cNvPr>
              <p14:cNvContentPartPr/>
              <p14:nvPr/>
            </p14:nvContentPartPr>
            <p14:xfrm>
              <a:off x="188023" y="1278593"/>
              <a:ext cx="1009080" cy="836640"/>
            </p14:xfrm>
          </p:contentPart>
        </mc:Choice>
        <mc:Fallback xmlns="">
          <p:pic>
            <p:nvPicPr>
              <p:cNvPr id="24" name="墨迹 23">
                <a:extLst>
                  <a:ext uri="{FF2B5EF4-FFF2-40B4-BE49-F238E27FC236}">
                    <a16:creationId xmlns:a16="http://schemas.microsoft.com/office/drawing/2014/main" id="{4A8B08F4-C6C5-C4CD-DA13-EBAC8CA291C3}"/>
                  </a:ext>
                </a:extLst>
              </p:cNvPr>
              <p:cNvPicPr/>
              <p:nvPr/>
            </p:nvPicPr>
            <p:blipFill>
              <a:blip r:embed="rId69"/>
              <a:stretch>
                <a:fillRect/>
              </a:stretch>
            </p:blipFill>
            <p:spPr>
              <a:xfrm>
                <a:off x="177223" y="1267793"/>
                <a:ext cx="1030320" cy="85788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4" name="墨迹 43">
                <a:extLst>
                  <a:ext uri="{FF2B5EF4-FFF2-40B4-BE49-F238E27FC236}">
                    <a16:creationId xmlns:a16="http://schemas.microsoft.com/office/drawing/2014/main" id="{9419A10E-A83D-820C-F2E9-57992F99C36A}"/>
                  </a:ext>
                </a:extLst>
              </p14:cNvPr>
              <p14:cNvContentPartPr/>
              <p14:nvPr/>
            </p14:nvContentPartPr>
            <p14:xfrm>
              <a:off x="621103" y="4170833"/>
              <a:ext cx="25200" cy="1358280"/>
            </p14:xfrm>
          </p:contentPart>
        </mc:Choice>
        <mc:Fallback xmlns="">
          <p:pic>
            <p:nvPicPr>
              <p:cNvPr id="44" name="墨迹 43">
                <a:extLst>
                  <a:ext uri="{FF2B5EF4-FFF2-40B4-BE49-F238E27FC236}">
                    <a16:creationId xmlns:a16="http://schemas.microsoft.com/office/drawing/2014/main" id="{9419A10E-A83D-820C-F2E9-57992F99C36A}"/>
                  </a:ext>
                </a:extLst>
              </p:cNvPr>
              <p:cNvPicPr/>
              <p:nvPr/>
            </p:nvPicPr>
            <p:blipFill>
              <a:blip r:embed="rId71"/>
              <a:stretch>
                <a:fillRect/>
              </a:stretch>
            </p:blipFill>
            <p:spPr>
              <a:xfrm>
                <a:off x="610455" y="4160036"/>
                <a:ext cx="46141" cy="1379514"/>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69" name="墨迹 68">
                <a:extLst>
                  <a:ext uri="{FF2B5EF4-FFF2-40B4-BE49-F238E27FC236}">
                    <a16:creationId xmlns:a16="http://schemas.microsoft.com/office/drawing/2014/main" id="{7A4FB1C6-C210-81C0-383E-C38E9F9ACE3C}"/>
                  </a:ext>
                </a:extLst>
              </p14:cNvPr>
              <p14:cNvContentPartPr/>
              <p14:nvPr/>
            </p14:nvContentPartPr>
            <p14:xfrm>
              <a:off x="6983383" y="3290633"/>
              <a:ext cx="69840" cy="2210400"/>
            </p14:xfrm>
          </p:contentPart>
        </mc:Choice>
        <mc:Fallback xmlns="">
          <p:pic>
            <p:nvPicPr>
              <p:cNvPr id="69" name="墨迹 68">
                <a:extLst>
                  <a:ext uri="{FF2B5EF4-FFF2-40B4-BE49-F238E27FC236}">
                    <a16:creationId xmlns:a16="http://schemas.microsoft.com/office/drawing/2014/main" id="{7A4FB1C6-C210-81C0-383E-C38E9F9ACE3C}"/>
                  </a:ext>
                </a:extLst>
              </p:cNvPr>
              <p:cNvPicPr/>
              <p:nvPr/>
            </p:nvPicPr>
            <p:blipFill>
              <a:blip r:embed="rId73"/>
              <a:stretch>
                <a:fillRect/>
              </a:stretch>
            </p:blipFill>
            <p:spPr>
              <a:xfrm>
                <a:off x="6972527" y="3279835"/>
                <a:ext cx="91190" cy="2231637"/>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72" name="墨迹 71">
                <a:extLst>
                  <a:ext uri="{FF2B5EF4-FFF2-40B4-BE49-F238E27FC236}">
                    <a16:creationId xmlns:a16="http://schemas.microsoft.com/office/drawing/2014/main" id="{1826EF93-6291-B279-BBB8-6BB2EC2A1147}"/>
                  </a:ext>
                </a:extLst>
              </p14:cNvPr>
              <p14:cNvContentPartPr/>
              <p14:nvPr/>
            </p14:nvContentPartPr>
            <p14:xfrm>
              <a:off x="7021183" y="5566553"/>
              <a:ext cx="12960" cy="88560"/>
            </p14:xfrm>
          </p:contentPart>
        </mc:Choice>
        <mc:Fallback xmlns="">
          <p:pic>
            <p:nvPicPr>
              <p:cNvPr id="72" name="墨迹 71">
                <a:extLst>
                  <a:ext uri="{FF2B5EF4-FFF2-40B4-BE49-F238E27FC236}">
                    <a16:creationId xmlns:a16="http://schemas.microsoft.com/office/drawing/2014/main" id="{1826EF93-6291-B279-BBB8-6BB2EC2A1147}"/>
                  </a:ext>
                </a:extLst>
              </p:cNvPr>
              <p:cNvPicPr/>
              <p:nvPr/>
            </p:nvPicPr>
            <p:blipFill>
              <a:blip r:embed="rId75"/>
              <a:stretch>
                <a:fillRect/>
              </a:stretch>
            </p:blipFill>
            <p:spPr>
              <a:xfrm>
                <a:off x="7010383" y="5555709"/>
                <a:ext cx="34200" cy="109887"/>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113" name="墨迹 112">
                <a:extLst>
                  <a:ext uri="{FF2B5EF4-FFF2-40B4-BE49-F238E27FC236}">
                    <a16:creationId xmlns:a16="http://schemas.microsoft.com/office/drawing/2014/main" id="{ABE15349-D852-44D7-91A7-F24871A24A78}"/>
                  </a:ext>
                </a:extLst>
              </p14:cNvPr>
              <p14:cNvContentPartPr/>
              <p14:nvPr/>
            </p14:nvContentPartPr>
            <p14:xfrm>
              <a:off x="11692543" y="4013513"/>
              <a:ext cx="44640" cy="1739160"/>
            </p14:xfrm>
          </p:contentPart>
        </mc:Choice>
        <mc:Fallback xmlns="">
          <p:pic>
            <p:nvPicPr>
              <p:cNvPr id="113" name="墨迹 112">
                <a:extLst>
                  <a:ext uri="{FF2B5EF4-FFF2-40B4-BE49-F238E27FC236}">
                    <a16:creationId xmlns:a16="http://schemas.microsoft.com/office/drawing/2014/main" id="{ABE15349-D852-44D7-91A7-F24871A24A78}"/>
                  </a:ext>
                </a:extLst>
              </p:cNvPr>
              <p:cNvPicPr/>
              <p:nvPr/>
            </p:nvPicPr>
            <p:blipFill>
              <a:blip r:embed="rId77"/>
              <a:stretch>
                <a:fillRect/>
              </a:stretch>
            </p:blipFill>
            <p:spPr>
              <a:xfrm>
                <a:off x="11681655" y="4002713"/>
                <a:ext cx="66053" cy="176040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114" name="墨迹 113">
                <a:extLst>
                  <a:ext uri="{FF2B5EF4-FFF2-40B4-BE49-F238E27FC236}">
                    <a16:creationId xmlns:a16="http://schemas.microsoft.com/office/drawing/2014/main" id="{12D2B000-23F1-44B8-217C-D7593A838329}"/>
                  </a:ext>
                </a:extLst>
              </p14:cNvPr>
              <p14:cNvContentPartPr/>
              <p14:nvPr/>
            </p14:nvContentPartPr>
            <p14:xfrm>
              <a:off x="7040263" y="4988033"/>
              <a:ext cx="12960" cy="239400"/>
            </p14:xfrm>
          </p:contentPart>
        </mc:Choice>
        <mc:Fallback xmlns="">
          <p:pic>
            <p:nvPicPr>
              <p:cNvPr id="114" name="墨迹 113">
                <a:extLst>
                  <a:ext uri="{FF2B5EF4-FFF2-40B4-BE49-F238E27FC236}">
                    <a16:creationId xmlns:a16="http://schemas.microsoft.com/office/drawing/2014/main" id="{12D2B000-23F1-44B8-217C-D7593A838329}"/>
                  </a:ext>
                </a:extLst>
              </p:cNvPr>
              <p:cNvPicPr/>
              <p:nvPr/>
            </p:nvPicPr>
            <p:blipFill>
              <a:blip r:embed="rId79"/>
              <a:stretch>
                <a:fillRect/>
              </a:stretch>
            </p:blipFill>
            <p:spPr>
              <a:xfrm>
                <a:off x="7029463" y="4977217"/>
                <a:ext cx="34200" cy="260672"/>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117" name="墨迹 116">
                <a:extLst>
                  <a:ext uri="{FF2B5EF4-FFF2-40B4-BE49-F238E27FC236}">
                    <a16:creationId xmlns:a16="http://schemas.microsoft.com/office/drawing/2014/main" id="{B2104EF0-7622-1109-CC48-BDA35EB5125F}"/>
                  </a:ext>
                </a:extLst>
              </p14:cNvPr>
              <p14:cNvContentPartPr/>
              <p14:nvPr/>
            </p14:nvContentPartPr>
            <p14:xfrm>
              <a:off x="7033783" y="4994513"/>
              <a:ext cx="4671720" cy="245520"/>
            </p14:xfrm>
          </p:contentPart>
        </mc:Choice>
        <mc:Fallback xmlns="">
          <p:pic>
            <p:nvPicPr>
              <p:cNvPr id="117" name="墨迹 116">
                <a:extLst>
                  <a:ext uri="{FF2B5EF4-FFF2-40B4-BE49-F238E27FC236}">
                    <a16:creationId xmlns:a16="http://schemas.microsoft.com/office/drawing/2014/main" id="{B2104EF0-7622-1109-CC48-BDA35EB5125F}"/>
                  </a:ext>
                </a:extLst>
              </p:cNvPr>
              <p:cNvPicPr/>
              <p:nvPr/>
            </p:nvPicPr>
            <p:blipFill>
              <a:blip r:embed="rId81"/>
              <a:stretch>
                <a:fillRect/>
              </a:stretch>
            </p:blipFill>
            <p:spPr>
              <a:xfrm>
                <a:off x="7027663" y="4988393"/>
                <a:ext cx="4683960" cy="25776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18" name="墨迹 117">
                <a:extLst>
                  <a:ext uri="{FF2B5EF4-FFF2-40B4-BE49-F238E27FC236}">
                    <a16:creationId xmlns:a16="http://schemas.microsoft.com/office/drawing/2014/main" id="{C8C28E08-A3B3-44DE-38CC-78ED6AA3DBFF}"/>
                  </a:ext>
                </a:extLst>
              </p14:cNvPr>
              <p14:cNvContentPartPr/>
              <p14:nvPr/>
            </p14:nvContentPartPr>
            <p14:xfrm>
              <a:off x="9227983" y="4655033"/>
              <a:ext cx="295920" cy="314640"/>
            </p14:xfrm>
          </p:contentPart>
        </mc:Choice>
        <mc:Fallback xmlns="">
          <p:pic>
            <p:nvPicPr>
              <p:cNvPr id="118" name="墨迹 117">
                <a:extLst>
                  <a:ext uri="{FF2B5EF4-FFF2-40B4-BE49-F238E27FC236}">
                    <a16:creationId xmlns:a16="http://schemas.microsoft.com/office/drawing/2014/main" id="{C8C28E08-A3B3-44DE-38CC-78ED6AA3DBFF}"/>
                  </a:ext>
                </a:extLst>
              </p:cNvPr>
              <p:cNvPicPr/>
              <p:nvPr/>
            </p:nvPicPr>
            <p:blipFill>
              <a:blip r:embed="rId83"/>
              <a:stretch>
                <a:fillRect/>
              </a:stretch>
            </p:blipFill>
            <p:spPr>
              <a:xfrm>
                <a:off x="9217183" y="4644233"/>
                <a:ext cx="317160" cy="33588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135" name="墨迹 134">
                <a:extLst>
                  <a:ext uri="{FF2B5EF4-FFF2-40B4-BE49-F238E27FC236}">
                    <a16:creationId xmlns:a16="http://schemas.microsoft.com/office/drawing/2014/main" id="{CDE9A680-72FA-80E8-D00B-7B406CA29AF8}"/>
                  </a:ext>
                </a:extLst>
              </p14:cNvPr>
              <p14:cNvContentPartPr/>
              <p14:nvPr/>
            </p14:nvContentPartPr>
            <p14:xfrm>
              <a:off x="8681143" y="5224193"/>
              <a:ext cx="1496520" cy="393120"/>
            </p14:xfrm>
          </p:contentPart>
        </mc:Choice>
        <mc:Fallback xmlns="">
          <p:pic>
            <p:nvPicPr>
              <p:cNvPr id="135" name="墨迹 134">
                <a:extLst>
                  <a:ext uri="{FF2B5EF4-FFF2-40B4-BE49-F238E27FC236}">
                    <a16:creationId xmlns:a16="http://schemas.microsoft.com/office/drawing/2014/main" id="{CDE9A680-72FA-80E8-D00B-7B406CA29AF8}"/>
                  </a:ext>
                </a:extLst>
              </p:cNvPr>
              <p:cNvPicPr/>
              <p:nvPr/>
            </p:nvPicPr>
            <p:blipFill>
              <a:blip r:embed="rId85"/>
              <a:stretch>
                <a:fillRect/>
              </a:stretch>
            </p:blipFill>
            <p:spPr>
              <a:xfrm>
                <a:off x="8670346" y="5213383"/>
                <a:ext cx="1517755" cy="414379"/>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136" name="墨迹 135">
                <a:extLst>
                  <a:ext uri="{FF2B5EF4-FFF2-40B4-BE49-F238E27FC236}">
                    <a16:creationId xmlns:a16="http://schemas.microsoft.com/office/drawing/2014/main" id="{A1A920A3-5385-4DF3-1FC7-07A1DCC12885}"/>
                  </a:ext>
                </a:extLst>
              </p14:cNvPr>
              <p14:cNvContentPartPr/>
              <p14:nvPr/>
            </p14:nvContentPartPr>
            <p14:xfrm>
              <a:off x="5531143" y="3120713"/>
              <a:ext cx="6480" cy="6480"/>
            </p14:xfrm>
          </p:contentPart>
        </mc:Choice>
        <mc:Fallback xmlns="">
          <p:pic>
            <p:nvPicPr>
              <p:cNvPr id="136" name="墨迹 135">
                <a:extLst>
                  <a:ext uri="{FF2B5EF4-FFF2-40B4-BE49-F238E27FC236}">
                    <a16:creationId xmlns:a16="http://schemas.microsoft.com/office/drawing/2014/main" id="{A1A920A3-5385-4DF3-1FC7-07A1DCC12885}"/>
                  </a:ext>
                </a:extLst>
              </p:cNvPr>
              <p:cNvPicPr/>
              <p:nvPr/>
            </p:nvPicPr>
            <p:blipFill>
              <a:blip r:embed="rId87"/>
              <a:stretch>
                <a:fillRect/>
              </a:stretch>
            </p:blipFill>
            <p:spPr>
              <a:xfrm>
                <a:off x="5520343" y="3109913"/>
                <a:ext cx="2772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137" name="墨迹 136">
                <a:extLst>
                  <a:ext uri="{FF2B5EF4-FFF2-40B4-BE49-F238E27FC236}">
                    <a16:creationId xmlns:a16="http://schemas.microsoft.com/office/drawing/2014/main" id="{C0D7B848-5338-B4BF-8320-B4A237D7F157}"/>
                  </a:ext>
                </a:extLst>
              </p14:cNvPr>
              <p14:cNvContentPartPr/>
              <p14:nvPr/>
            </p14:nvContentPartPr>
            <p14:xfrm>
              <a:off x="5600263" y="3114593"/>
              <a:ext cx="31680" cy="346320"/>
            </p14:xfrm>
          </p:contentPart>
        </mc:Choice>
        <mc:Fallback xmlns="">
          <p:pic>
            <p:nvPicPr>
              <p:cNvPr id="137" name="墨迹 136">
                <a:extLst>
                  <a:ext uri="{FF2B5EF4-FFF2-40B4-BE49-F238E27FC236}">
                    <a16:creationId xmlns:a16="http://schemas.microsoft.com/office/drawing/2014/main" id="{C0D7B848-5338-B4BF-8320-B4A237D7F157}"/>
                  </a:ext>
                </a:extLst>
              </p:cNvPr>
              <p:cNvPicPr/>
              <p:nvPr/>
            </p:nvPicPr>
            <p:blipFill>
              <a:blip r:embed="rId89"/>
              <a:stretch>
                <a:fillRect/>
              </a:stretch>
            </p:blipFill>
            <p:spPr>
              <a:xfrm>
                <a:off x="5589463" y="3103793"/>
                <a:ext cx="52920" cy="36756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40" name="墨迹 139">
                <a:extLst>
                  <a:ext uri="{FF2B5EF4-FFF2-40B4-BE49-F238E27FC236}">
                    <a16:creationId xmlns:a16="http://schemas.microsoft.com/office/drawing/2014/main" id="{DC02737C-FF8E-FD10-0437-342830585F30}"/>
                  </a:ext>
                </a:extLst>
              </p14:cNvPr>
              <p14:cNvContentPartPr/>
              <p14:nvPr/>
            </p14:nvContentPartPr>
            <p14:xfrm>
              <a:off x="5625463" y="3171113"/>
              <a:ext cx="6130440" cy="342720"/>
            </p14:xfrm>
          </p:contentPart>
        </mc:Choice>
        <mc:Fallback xmlns="">
          <p:pic>
            <p:nvPicPr>
              <p:cNvPr id="140" name="墨迹 139">
                <a:extLst>
                  <a:ext uri="{FF2B5EF4-FFF2-40B4-BE49-F238E27FC236}">
                    <a16:creationId xmlns:a16="http://schemas.microsoft.com/office/drawing/2014/main" id="{DC02737C-FF8E-FD10-0437-342830585F30}"/>
                  </a:ext>
                </a:extLst>
              </p:cNvPr>
              <p:cNvPicPr/>
              <p:nvPr/>
            </p:nvPicPr>
            <p:blipFill>
              <a:blip r:embed="rId91"/>
              <a:stretch>
                <a:fillRect/>
              </a:stretch>
            </p:blipFill>
            <p:spPr>
              <a:xfrm>
                <a:off x="5619343" y="3164993"/>
                <a:ext cx="6142681" cy="35496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43" name="墨迹 142">
                <a:extLst>
                  <a:ext uri="{FF2B5EF4-FFF2-40B4-BE49-F238E27FC236}">
                    <a16:creationId xmlns:a16="http://schemas.microsoft.com/office/drawing/2014/main" id="{83BF3749-7BB7-3031-DFE5-542033AD5CF5}"/>
                  </a:ext>
                </a:extLst>
              </p14:cNvPr>
              <p14:cNvContentPartPr/>
              <p14:nvPr/>
            </p14:nvContentPartPr>
            <p14:xfrm>
              <a:off x="9435703" y="2686913"/>
              <a:ext cx="377640" cy="478080"/>
            </p14:xfrm>
          </p:contentPart>
        </mc:Choice>
        <mc:Fallback xmlns="">
          <p:pic>
            <p:nvPicPr>
              <p:cNvPr id="143" name="墨迹 142">
                <a:extLst>
                  <a:ext uri="{FF2B5EF4-FFF2-40B4-BE49-F238E27FC236}">
                    <a16:creationId xmlns:a16="http://schemas.microsoft.com/office/drawing/2014/main" id="{83BF3749-7BB7-3031-DFE5-542033AD5CF5}"/>
                  </a:ext>
                </a:extLst>
              </p:cNvPr>
              <p:cNvPicPr/>
              <p:nvPr/>
            </p:nvPicPr>
            <p:blipFill>
              <a:blip r:embed="rId93"/>
              <a:stretch>
                <a:fillRect/>
              </a:stretch>
            </p:blipFill>
            <p:spPr>
              <a:xfrm>
                <a:off x="9429583" y="2680793"/>
                <a:ext cx="389880" cy="49032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160" name="墨迹 159">
                <a:extLst>
                  <a:ext uri="{FF2B5EF4-FFF2-40B4-BE49-F238E27FC236}">
                    <a16:creationId xmlns:a16="http://schemas.microsoft.com/office/drawing/2014/main" id="{486B9802-7A19-9701-F828-C9E661D0CF8C}"/>
                  </a:ext>
                </a:extLst>
              </p14:cNvPr>
              <p14:cNvContentPartPr/>
              <p14:nvPr/>
            </p14:nvContentPartPr>
            <p14:xfrm>
              <a:off x="9906943" y="3437873"/>
              <a:ext cx="943560" cy="380520"/>
            </p14:xfrm>
          </p:contentPart>
        </mc:Choice>
        <mc:Fallback xmlns="">
          <p:pic>
            <p:nvPicPr>
              <p:cNvPr id="160" name="墨迹 159">
                <a:extLst>
                  <a:ext uri="{FF2B5EF4-FFF2-40B4-BE49-F238E27FC236}">
                    <a16:creationId xmlns:a16="http://schemas.microsoft.com/office/drawing/2014/main" id="{486B9802-7A19-9701-F828-C9E661D0CF8C}"/>
                  </a:ext>
                </a:extLst>
              </p:cNvPr>
              <p:cNvPicPr/>
              <p:nvPr/>
            </p:nvPicPr>
            <p:blipFill>
              <a:blip r:embed="rId95"/>
              <a:stretch>
                <a:fillRect/>
              </a:stretch>
            </p:blipFill>
            <p:spPr>
              <a:xfrm>
                <a:off x="9900823" y="3431753"/>
                <a:ext cx="955800" cy="39276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161" name="墨迹 160">
                <a:extLst>
                  <a:ext uri="{FF2B5EF4-FFF2-40B4-BE49-F238E27FC236}">
                    <a16:creationId xmlns:a16="http://schemas.microsoft.com/office/drawing/2014/main" id="{658C4B36-241A-7F80-8AEC-1A1351420FBA}"/>
                  </a:ext>
                </a:extLst>
              </p14:cNvPr>
              <p14:cNvContentPartPr/>
              <p14:nvPr/>
            </p14:nvContentPartPr>
            <p14:xfrm>
              <a:off x="9143383" y="3428873"/>
              <a:ext cx="619560" cy="283320"/>
            </p14:xfrm>
          </p:contentPart>
        </mc:Choice>
        <mc:Fallback xmlns="">
          <p:pic>
            <p:nvPicPr>
              <p:cNvPr id="161" name="墨迹 160">
                <a:extLst>
                  <a:ext uri="{FF2B5EF4-FFF2-40B4-BE49-F238E27FC236}">
                    <a16:creationId xmlns:a16="http://schemas.microsoft.com/office/drawing/2014/main" id="{658C4B36-241A-7F80-8AEC-1A1351420FBA}"/>
                  </a:ext>
                </a:extLst>
              </p:cNvPr>
              <p:cNvPicPr/>
              <p:nvPr/>
            </p:nvPicPr>
            <p:blipFill>
              <a:blip r:embed="rId97"/>
              <a:stretch>
                <a:fillRect/>
              </a:stretch>
            </p:blipFill>
            <p:spPr>
              <a:xfrm>
                <a:off x="9137259" y="3422753"/>
                <a:ext cx="631807" cy="29556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167" name="墨迹 166">
                <a:extLst>
                  <a:ext uri="{FF2B5EF4-FFF2-40B4-BE49-F238E27FC236}">
                    <a16:creationId xmlns:a16="http://schemas.microsoft.com/office/drawing/2014/main" id="{11827D70-0362-74E3-764E-63BFADDBEADB}"/>
                  </a:ext>
                </a:extLst>
              </p14:cNvPr>
              <p14:cNvContentPartPr/>
              <p14:nvPr/>
            </p14:nvContentPartPr>
            <p14:xfrm>
              <a:off x="602023" y="5459633"/>
              <a:ext cx="6463440" cy="321120"/>
            </p14:xfrm>
          </p:contentPart>
        </mc:Choice>
        <mc:Fallback xmlns="">
          <p:pic>
            <p:nvPicPr>
              <p:cNvPr id="167" name="墨迹 166">
                <a:extLst>
                  <a:ext uri="{FF2B5EF4-FFF2-40B4-BE49-F238E27FC236}">
                    <a16:creationId xmlns:a16="http://schemas.microsoft.com/office/drawing/2014/main" id="{11827D70-0362-74E3-764E-63BFADDBEADB}"/>
                  </a:ext>
                </a:extLst>
              </p:cNvPr>
              <p:cNvPicPr/>
              <p:nvPr/>
            </p:nvPicPr>
            <p:blipFill>
              <a:blip r:embed="rId99"/>
              <a:stretch>
                <a:fillRect/>
              </a:stretch>
            </p:blipFill>
            <p:spPr>
              <a:xfrm>
                <a:off x="586543" y="5444136"/>
                <a:ext cx="6494040" cy="351754"/>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168" name="墨迹 167">
                <a:extLst>
                  <a:ext uri="{FF2B5EF4-FFF2-40B4-BE49-F238E27FC236}">
                    <a16:creationId xmlns:a16="http://schemas.microsoft.com/office/drawing/2014/main" id="{A65F8EF3-0853-6866-744F-B10DFA629B61}"/>
                  </a:ext>
                </a:extLst>
              </p14:cNvPr>
              <p14:cNvContentPartPr/>
              <p14:nvPr/>
            </p14:nvContentPartPr>
            <p14:xfrm>
              <a:off x="7046383" y="5453513"/>
              <a:ext cx="6480" cy="82080"/>
            </p14:xfrm>
          </p:contentPart>
        </mc:Choice>
        <mc:Fallback xmlns="">
          <p:pic>
            <p:nvPicPr>
              <p:cNvPr id="168" name="墨迹 167">
                <a:extLst>
                  <a:ext uri="{FF2B5EF4-FFF2-40B4-BE49-F238E27FC236}">
                    <a16:creationId xmlns:a16="http://schemas.microsoft.com/office/drawing/2014/main" id="{A65F8EF3-0853-6866-744F-B10DFA629B61}"/>
                  </a:ext>
                </a:extLst>
              </p:cNvPr>
              <p:cNvPicPr/>
              <p:nvPr/>
            </p:nvPicPr>
            <p:blipFill>
              <a:blip r:embed="rId101"/>
              <a:stretch>
                <a:fillRect/>
              </a:stretch>
            </p:blipFill>
            <p:spPr>
              <a:xfrm>
                <a:off x="7037383" y="5444513"/>
                <a:ext cx="2412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169" name="墨迹 168">
                <a:extLst>
                  <a:ext uri="{FF2B5EF4-FFF2-40B4-BE49-F238E27FC236}">
                    <a16:creationId xmlns:a16="http://schemas.microsoft.com/office/drawing/2014/main" id="{3C38C212-9A70-B1BC-CE8B-9289000BD456}"/>
                  </a:ext>
                </a:extLst>
              </p14:cNvPr>
              <p14:cNvContentPartPr/>
              <p14:nvPr/>
            </p14:nvContentPartPr>
            <p14:xfrm>
              <a:off x="2984863" y="5095673"/>
              <a:ext cx="396360" cy="313920"/>
            </p14:xfrm>
          </p:contentPart>
        </mc:Choice>
        <mc:Fallback xmlns="">
          <p:pic>
            <p:nvPicPr>
              <p:cNvPr id="169" name="墨迹 168">
                <a:extLst>
                  <a:ext uri="{FF2B5EF4-FFF2-40B4-BE49-F238E27FC236}">
                    <a16:creationId xmlns:a16="http://schemas.microsoft.com/office/drawing/2014/main" id="{3C38C212-9A70-B1BC-CE8B-9289000BD456}"/>
                  </a:ext>
                </a:extLst>
              </p:cNvPr>
              <p:cNvPicPr/>
              <p:nvPr/>
            </p:nvPicPr>
            <p:blipFill>
              <a:blip r:embed="rId103"/>
              <a:stretch>
                <a:fillRect/>
              </a:stretch>
            </p:blipFill>
            <p:spPr>
              <a:xfrm>
                <a:off x="2969383" y="5080193"/>
                <a:ext cx="426960" cy="3445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188" name="墨迹 187">
                <a:extLst>
                  <a:ext uri="{FF2B5EF4-FFF2-40B4-BE49-F238E27FC236}">
                    <a16:creationId xmlns:a16="http://schemas.microsoft.com/office/drawing/2014/main" id="{946CC92B-3DC7-880E-C3D1-9DADCAADA95F}"/>
                  </a:ext>
                </a:extLst>
              </p14:cNvPr>
              <p14:cNvContentPartPr/>
              <p14:nvPr/>
            </p14:nvContentPartPr>
            <p14:xfrm>
              <a:off x="2909623" y="5677073"/>
              <a:ext cx="1509120" cy="424080"/>
            </p14:xfrm>
          </p:contentPart>
        </mc:Choice>
        <mc:Fallback xmlns="">
          <p:pic>
            <p:nvPicPr>
              <p:cNvPr id="188" name="墨迹 187">
                <a:extLst>
                  <a:ext uri="{FF2B5EF4-FFF2-40B4-BE49-F238E27FC236}">
                    <a16:creationId xmlns:a16="http://schemas.microsoft.com/office/drawing/2014/main" id="{946CC92B-3DC7-880E-C3D1-9DADCAADA95F}"/>
                  </a:ext>
                </a:extLst>
              </p:cNvPr>
              <p:cNvPicPr/>
              <p:nvPr/>
            </p:nvPicPr>
            <p:blipFill>
              <a:blip r:embed="rId105"/>
              <a:stretch>
                <a:fillRect/>
              </a:stretch>
            </p:blipFill>
            <p:spPr>
              <a:xfrm>
                <a:off x="2894147" y="5661606"/>
                <a:ext cx="1539713" cy="454654"/>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189" name="墨迹 188">
                <a:extLst>
                  <a:ext uri="{FF2B5EF4-FFF2-40B4-BE49-F238E27FC236}">
                    <a16:creationId xmlns:a16="http://schemas.microsoft.com/office/drawing/2014/main" id="{9A134AA4-C47E-068D-5B07-736A8C1E6BD1}"/>
                  </a:ext>
                </a:extLst>
              </p14:cNvPr>
              <p14:cNvContentPartPr/>
              <p14:nvPr/>
            </p14:nvContentPartPr>
            <p14:xfrm>
              <a:off x="1557823" y="5711273"/>
              <a:ext cx="993600" cy="465480"/>
            </p14:xfrm>
          </p:contentPart>
        </mc:Choice>
        <mc:Fallback xmlns="">
          <p:pic>
            <p:nvPicPr>
              <p:cNvPr id="189" name="墨迹 188">
                <a:extLst>
                  <a:ext uri="{FF2B5EF4-FFF2-40B4-BE49-F238E27FC236}">
                    <a16:creationId xmlns:a16="http://schemas.microsoft.com/office/drawing/2014/main" id="{9A134AA4-C47E-068D-5B07-736A8C1E6BD1}"/>
                  </a:ext>
                </a:extLst>
              </p:cNvPr>
              <p:cNvPicPr/>
              <p:nvPr/>
            </p:nvPicPr>
            <p:blipFill>
              <a:blip r:embed="rId107"/>
              <a:stretch>
                <a:fillRect/>
              </a:stretch>
            </p:blipFill>
            <p:spPr>
              <a:xfrm>
                <a:off x="1542349" y="5695805"/>
                <a:ext cx="1024189" cy="496056"/>
              </a:xfrm>
              <a:prstGeom prst="rect">
                <a:avLst/>
              </a:prstGeom>
            </p:spPr>
          </p:pic>
        </mc:Fallback>
      </mc:AlternateContent>
    </p:spTree>
    <p:extLst>
      <p:ext uri="{BB962C8B-B14F-4D97-AF65-F5344CB8AC3E}">
        <p14:creationId xmlns:p14="http://schemas.microsoft.com/office/powerpoint/2010/main" val="37474549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143"/>
                                        </p:tgtEl>
                                        <p:attrNameLst>
                                          <p:attrName>style.visibility</p:attrName>
                                        </p:attrNameLst>
                                      </p:cBhvr>
                                      <p:to>
                                        <p:strVal val="visible"/>
                                      </p:to>
                                    </p:set>
                                    <p:anim calcmode="lin" valueType="num">
                                      <p:cBhvr>
                                        <p:cTn id="7" dur="2000" fill="hold"/>
                                        <p:tgtEl>
                                          <p:spTgt spid="143"/>
                                        </p:tgtEl>
                                        <p:attrNameLst>
                                          <p:attrName>drawProgress</p:attrName>
                                        </p:attrNameLst>
                                      </p:cBhvr>
                                      <p:tavLst>
                                        <p:tav tm="0">
                                          <p:val>
                                            <p:fltVal val="0"/>
                                          </p:val>
                                        </p:tav>
                                        <p:tav tm="100000">
                                          <p:val>
                                            <p:fltVal val="1"/>
                                          </p:val>
                                        </p:tav>
                                      </p:tavLst>
                                    </p:anim>
                                  </p:childTnLst>
                                </p:cTn>
                              </p:par>
                              <p:par>
                                <p:cTn id="8" presetID="63" presetClass="entr" presetSubtype="0" fill="hold" nodeType="withEffect">
                                  <p:stCondLst>
                                    <p:cond delay="0"/>
                                  </p:stCondLst>
                                  <p:childTnLst>
                                    <p:set>
                                      <p:cBhvr>
                                        <p:cTn id="9" dur="1" fill="hold">
                                          <p:stCondLst>
                                            <p:cond delay="0"/>
                                          </p:stCondLst>
                                        </p:cTn>
                                        <p:tgtEl>
                                          <p:spTgt spid="140"/>
                                        </p:tgtEl>
                                        <p:attrNameLst>
                                          <p:attrName>style.visibility</p:attrName>
                                        </p:attrNameLst>
                                      </p:cBhvr>
                                      <p:to>
                                        <p:strVal val="visible"/>
                                      </p:to>
                                    </p:set>
                                    <p:anim calcmode="lin" valueType="num">
                                      <p:cBhvr>
                                        <p:cTn id="10" dur="2000" fill="hold"/>
                                        <p:tgtEl>
                                          <p:spTgt spid="140"/>
                                        </p:tgtEl>
                                        <p:attrNameLst>
                                          <p:attrName>drawProgress</p:attrName>
                                        </p:attrNameLst>
                                      </p:cBhvr>
                                      <p:tavLst>
                                        <p:tav tm="0">
                                          <p:val>
                                            <p:fltVal val="0"/>
                                          </p:val>
                                        </p:tav>
                                        <p:tav tm="100000">
                                          <p:val>
                                            <p:fltVal val="1"/>
                                          </p:val>
                                        </p:tav>
                                      </p:tavLst>
                                    </p:anim>
                                  </p:childTnLst>
                                </p:cTn>
                              </p:par>
                              <p:par>
                                <p:cTn id="11" presetID="63" presetClass="entr" presetSubtype="0" fill="hold" nodeType="withEffect">
                                  <p:stCondLst>
                                    <p:cond delay="0"/>
                                  </p:stCondLst>
                                  <p:childTnLst>
                                    <p:set>
                                      <p:cBhvr>
                                        <p:cTn id="12" dur="1" fill="hold">
                                          <p:stCondLst>
                                            <p:cond delay="0"/>
                                          </p:stCondLst>
                                        </p:cTn>
                                        <p:tgtEl>
                                          <p:spTgt spid="160"/>
                                        </p:tgtEl>
                                        <p:attrNameLst>
                                          <p:attrName>style.visibility</p:attrName>
                                        </p:attrNameLst>
                                      </p:cBhvr>
                                      <p:to>
                                        <p:strVal val="visible"/>
                                      </p:to>
                                    </p:set>
                                    <p:anim calcmode="lin" valueType="num">
                                      <p:cBhvr>
                                        <p:cTn id="13" dur="2000" fill="hold"/>
                                        <p:tgtEl>
                                          <p:spTgt spid="160"/>
                                        </p:tgtEl>
                                        <p:attrNameLst>
                                          <p:attrName>drawProgress</p:attrName>
                                        </p:attrNameLst>
                                      </p:cBhvr>
                                      <p:tavLst>
                                        <p:tav tm="0">
                                          <p:val>
                                            <p:fltVal val="0"/>
                                          </p:val>
                                        </p:tav>
                                        <p:tav tm="100000">
                                          <p:val>
                                            <p:fltVal val="1"/>
                                          </p:val>
                                        </p:tav>
                                      </p:tavLst>
                                    </p:anim>
                                  </p:childTnLst>
                                </p:cTn>
                              </p:par>
                              <p:par>
                                <p:cTn id="14" presetID="63" presetClass="entr" presetSubtype="0" fill="hold" nodeType="withEffect">
                                  <p:stCondLst>
                                    <p:cond delay="0"/>
                                  </p:stCondLst>
                                  <p:childTnLst>
                                    <p:set>
                                      <p:cBhvr>
                                        <p:cTn id="15" dur="1" fill="hold">
                                          <p:stCondLst>
                                            <p:cond delay="0"/>
                                          </p:stCondLst>
                                        </p:cTn>
                                        <p:tgtEl>
                                          <p:spTgt spid="161"/>
                                        </p:tgtEl>
                                        <p:attrNameLst>
                                          <p:attrName>style.visibility</p:attrName>
                                        </p:attrNameLst>
                                      </p:cBhvr>
                                      <p:to>
                                        <p:strVal val="visible"/>
                                      </p:to>
                                    </p:set>
                                    <p:anim calcmode="lin" valueType="num">
                                      <p:cBhvr>
                                        <p:cTn id="16" dur="2000" fill="hold"/>
                                        <p:tgtEl>
                                          <p:spTgt spid="161"/>
                                        </p:tgtEl>
                                        <p:attrNameLst>
                                          <p:attrName>drawProgress</p:attrName>
                                        </p:attrNameLst>
                                      </p:cBhvr>
                                      <p:tavLst>
                                        <p:tav tm="0">
                                          <p:val>
                                            <p:fltVal val="0"/>
                                          </p:val>
                                        </p:tav>
                                        <p:tav tm="100000">
                                          <p:val>
                                            <p:fltVal val="1"/>
                                          </p:val>
                                        </p:tav>
                                      </p:tavLst>
                                    </p:anim>
                                  </p:childTnLst>
                                </p:cTn>
                              </p:par>
                            </p:childTnLst>
                          </p:cTn>
                        </p:par>
                      </p:childTnLst>
                    </p:cTn>
                  </p:par>
                  <p:par>
                    <p:cTn id="17" fill="hold">
                      <p:stCondLst>
                        <p:cond delay="indefinite"/>
                      </p:stCondLst>
                      <p:childTnLst>
                        <p:par>
                          <p:cTn id="18" fill="hold">
                            <p:stCondLst>
                              <p:cond delay="0"/>
                            </p:stCondLst>
                            <p:childTnLst>
                              <p:par>
                                <p:cTn id="19" presetID="63" presetClass="entr" presetSubtype="0" fill="hold" nodeType="clickEffect">
                                  <p:stCondLst>
                                    <p:cond delay="0"/>
                                  </p:stCondLst>
                                  <p:childTnLst>
                                    <p:set>
                                      <p:cBhvr>
                                        <p:cTn id="20" dur="1" fill="hold">
                                          <p:stCondLst>
                                            <p:cond delay="0"/>
                                          </p:stCondLst>
                                        </p:cTn>
                                        <p:tgtEl>
                                          <p:spTgt spid="169"/>
                                        </p:tgtEl>
                                        <p:attrNameLst>
                                          <p:attrName>style.visibility</p:attrName>
                                        </p:attrNameLst>
                                      </p:cBhvr>
                                      <p:to>
                                        <p:strVal val="visible"/>
                                      </p:to>
                                    </p:set>
                                    <p:anim calcmode="lin" valueType="num">
                                      <p:cBhvr>
                                        <p:cTn id="21" dur="2000" fill="hold"/>
                                        <p:tgtEl>
                                          <p:spTgt spid="169"/>
                                        </p:tgtEl>
                                        <p:attrNameLst>
                                          <p:attrName>drawProgress</p:attrName>
                                        </p:attrNameLst>
                                      </p:cBhvr>
                                      <p:tavLst>
                                        <p:tav tm="0">
                                          <p:val>
                                            <p:fltVal val="0"/>
                                          </p:val>
                                        </p:tav>
                                        <p:tav tm="100000">
                                          <p:val>
                                            <p:fltVal val="1"/>
                                          </p:val>
                                        </p:tav>
                                      </p:tavLst>
                                    </p:anim>
                                  </p:childTnLst>
                                </p:cTn>
                              </p:par>
                              <p:par>
                                <p:cTn id="22" presetID="63" presetClass="entr" presetSubtype="0" fill="hold" nodeType="withEffect">
                                  <p:stCondLst>
                                    <p:cond delay="0"/>
                                  </p:stCondLst>
                                  <p:childTnLst>
                                    <p:set>
                                      <p:cBhvr>
                                        <p:cTn id="23" dur="1" fill="hold">
                                          <p:stCondLst>
                                            <p:cond delay="0"/>
                                          </p:stCondLst>
                                        </p:cTn>
                                        <p:tgtEl>
                                          <p:spTgt spid="167"/>
                                        </p:tgtEl>
                                        <p:attrNameLst>
                                          <p:attrName>style.visibility</p:attrName>
                                        </p:attrNameLst>
                                      </p:cBhvr>
                                      <p:to>
                                        <p:strVal val="visible"/>
                                      </p:to>
                                    </p:set>
                                    <p:anim calcmode="lin" valueType="num">
                                      <p:cBhvr>
                                        <p:cTn id="24" dur="2000" fill="hold"/>
                                        <p:tgtEl>
                                          <p:spTgt spid="167"/>
                                        </p:tgtEl>
                                        <p:attrNameLst>
                                          <p:attrName>drawProgress</p:attrName>
                                        </p:attrNameLst>
                                      </p:cBhvr>
                                      <p:tavLst>
                                        <p:tav tm="0">
                                          <p:val>
                                            <p:fltVal val="0"/>
                                          </p:val>
                                        </p:tav>
                                        <p:tav tm="100000">
                                          <p:val>
                                            <p:fltVal val="1"/>
                                          </p:val>
                                        </p:tav>
                                      </p:tavLst>
                                    </p:anim>
                                  </p:childTnLst>
                                </p:cTn>
                              </p:par>
                              <p:par>
                                <p:cTn id="25" presetID="63" presetClass="entr" presetSubtype="0" fill="hold" nodeType="withEffect">
                                  <p:stCondLst>
                                    <p:cond delay="0"/>
                                  </p:stCondLst>
                                  <p:childTnLst>
                                    <p:set>
                                      <p:cBhvr>
                                        <p:cTn id="26" dur="1" fill="hold">
                                          <p:stCondLst>
                                            <p:cond delay="0"/>
                                          </p:stCondLst>
                                        </p:cTn>
                                        <p:tgtEl>
                                          <p:spTgt spid="189"/>
                                        </p:tgtEl>
                                        <p:attrNameLst>
                                          <p:attrName>style.visibility</p:attrName>
                                        </p:attrNameLst>
                                      </p:cBhvr>
                                      <p:to>
                                        <p:strVal val="visible"/>
                                      </p:to>
                                    </p:set>
                                    <p:anim calcmode="lin" valueType="num">
                                      <p:cBhvr>
                                        <p:cTn id="27" dur="2000" fill="hold"/>
                                        <p:tgtEl>
                                          <p:spTgt spid="189"/>
                                        </p:tgtEl>
                                        <p:attrNameLst>
                                          <p:attrName>drawProgress</p:attrName>
                                        </p:attrNameLst>
                                      </p:cBhvr>
                                      <p:tavLst>
                                        <p:tav tm="0">
                                          <p:val>
                                            <p:fltVal val="0"/>
                                          </p:val>
                                        </p:tav>
                                        <p:tav tm="100000">
                                          <p:val>
                                            <p:fltVal val="1"/>
                                          </p:val>
                                        </p:tav>
                                      </p:tavLst>
                                    </p:anim>
                                  </p:childTnLst>
                                </p:cTn>
                              </p:par>
                              <p:par>
                                <p:cTn id="28" presetID="63" presetClass="entr" presetSubtype="0" fill="hold" nodeType="withEffect">
                                  <p:stCondLst>
                                    <p:cond delay="0"/>
                                  </p:stCondLst>
                                  <p:childTnLst>
                                    <p:set>
                                      <p:cBhvr>
                                        <p:cTn id="29" dur="1" fill="hold">
                                          <p:stCondLst>
                                            <p:cond delay="0"/>
                                          </p:stCondLst>
                                        </p:cTn>
                                        <p:tgtEl>
                                          <p:spTgt spid="188"/>
                                        </p:tgtEl>
                                        <p:attrNameLst>
                                          <p:attrName>style.visibility</p:attrName>
                                        </p:attrNameLst>
                                      </p:cBhvr>
                                      <p:to>
                                        <p:strVal val="visible"/>
                                      </p:to>
                                    </p:set>
                                    <p:anim calcmode="lin" valueType="num">
                                      <p:cBhvr>
                                        <p:cTn id="30" dur="2000" fill="hold"/>
                                        <p:tgtEl>
                                          <p:spTgt spid="188"/>
                                        </p:tgtEl>
                                        <p:attrNameLst>
                                          <p:attrName>drawProgress</p:attrName>
                                        </p:attrNameLst>
                                      </p:cBhvr>
                                      <p:tavLst>
                                        <p:tav tm="0">
                                          <p:val>
                                            <p:fltVal val="0"/>
                                          </p:val>
                                        </p:tav>
                                        <p:tav tm="100000">
                                          <p:val>
                                            <p:fltVal val="1"/>
                                          </p:val>
                                        </p:tav>
                                      </p:tavLst>
                                    </p:anim>
                                  </p:childTnLst>
                                </p:cTn>
                              </p:par>
                            </p:childTnLst>
                          </p:cTn>
                        </p:par>
                      </p:childTnLst>
                    </p:cTn>
                  </p:par>
                  <p:par>
                    <p:cTn id="31" fill="hold">
                      <p:stCondLst>
                        <p:cond delay="indefinite"/>
                      </p:stCondLst>
                      <p:childTnLst>
                        <p:par>
                          <p:cTn id="32" fill="hold">
                            <p:stCondLst>
                              <p:cond delay="0"/>
                            </p:stCondLst>
                            <p:childTnLst>
                              <p:par>
                                <p:cTn id="33" presetID="63" presetClass="entr" presetSubtype="0" fill="hold" nodeType="clickEffect">
                                  <p:stCondLst>
                                    <p:cond delay="0"/>
                                  </p:stCondLst>
                                  <p:childTnLst>
                                    <p:set>
                                      <p:cBhvr>
                                        <p:cTn id="34" dur="1" fill="hold">
                                          <p:stCondLst>
                                            <p:cond delay="0"/>
                                          </p:stCondLst>
                                        </p:cTn>
                                        <p:tgtEl>
                                          <p:spTgt spid="118"/>
                                        </p:tgtEl>
                                        <p:attrNameLst>
                                          <p:attrName>style.visibility</p:attrName>
                                        </p:attrNameLst>
                                      </p:cBhvr>
                                      <p:to>
                                        <p:strVal val="visible"/>
                                      </p:to>
                                    </p:set>
                                    <p:anim calcmode="lin" valueType="num">
                                      <p:cBhvr>
                                        <p:cTn id="35" dur="2000" fill="hold"/>
                                        <p:tgtEl>
                                          <p:spTgt spid="118"/>
                                        </p:tgtEl>
                                        <p:attrNameLst>
                                          <p:attrName>drawProgress</p:attrName>
                                        </p:attrNameLst>
                                      </p:cBhvr>
                                      <p:tavLst>
                                        <p:tav tm="0">
                                          <p:val>
                                            <p:fltVal val="0"/>
                                          </p:val>
                                        </p:tav>
                                        <p:tav tm="100000">
                                          <p:val>
                                            <p:fltVal val="1"/>
                                          </p:val>
                                        </p:tav>
                                      </p:tavLst>
                                    </p:anim>
                                  </p:childTnLst>
                                </p:cTn>
                              </p:par>
                              <p:par>
                                <p:cTn id="36" presetID="63" presetClass="entr" presetSubtype="0" fill="hold" nodeType="withEffect">
                                  <p:stCondLst>
                                    <p:cond delay="0"/>
                                  </p:stCondLst>
                                  <p:childTnLst>
                                    <p:set>
                                      <p:cBhvr>
                                        <p:cTn id="37" dur="1" fill="hold">
                                          <p:stCondLst>
                                            <p:cond delay="0"/>
                                          </p:stCondLst>
                                        </p:cTn>
                                        <p:tgtEl>
                                          <p:spTgt spid="117"/>
                                        </p:tgtEl>
                                        <p:attrNameLst>
                                          <p:attrName>style.visibility</p:attrName>
                                        </p:attrNameLst>
                                      </p:cBhvr>
                                      <p:to>
                                        <p:strVal val="visible"/>
                                      </p:to>
                                    </p:set>
                                    <p:anim calcmode="lin" valueType="num">
                                      <p:cBhvr>
                                        <p:cTn id="38" dur="2000" fill="hold"/>
                                        <p:tgtEl>
                                          <p:spTgt spid="117"/>
                                        </p:tgtEl>
                                        <p:attrNameLst>
                                          <p:attrName>drawProgress</p:attrName>
                                        </p:attrNameLst>
                                      </p:cBhvr>
                                      <p:tavLst>
                                        <p:tav tm="0">
                                          <p:val>
                                            <p:fltVal val="0"/>
                                          </p:val>
                                        </p:tav>
                                        <p:tav tm="100000">
                                          <p:val>
                                            <p:fltVal val="1"/>
                                          </p:val>
                                        </p:tav>
                                      </p:tavLst>
                                    </p:anim>
                                  </p:childTnLst>
                                </p:cTn>
                              </p:par>
                              <p:par>
                                <p:cTn id="39" presetID="63" presetClass="entr" presetSubtype="0" fill="hold" nodeType="withEffect">
                                  <p:stCondLst>
                                    <p:cond delay="0"/>
                                  </p:stCondLst>
                                  <p:childTnLst>
                                    <p:set>
                                      <p:cBhvr>
                                        <p:cTn id="40" dur="1" fill="hold">
                                          <p:stCondLst>
                                            <p:cond delay="0"/>
                                          </p:stCondLst>
                                        </p:cTn>
                                        <p:tgtEl>
                                          <p:spTgt spid="135"/>
                                        </p:tgtEl>
                                        <p:attrNameLst>
                                          <p:attrName>style.visibility</p:attrName>
                                        </p:attrNameLst>
                                      </p:cBhvr>
                                      <p:to>
                                        <p:strVal val="visible"/>
                                      </p:to>
                                    </p:set>
                                    <p:anim calcmode="lin" valueType="num">
                                      <p:cBhvr>
                                        <p:cTn id="41" dur="2000" fill="hold"/>
                                        <p:tgtEl>
                                          <p:spTgt spid="135"/>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71F2FD-AD58-63E4-FF09-584C3C836D27}"/>
              </a:ext>
            </a:extLst>
          </p:cNvPr>
          <p:cNvSpPr>
            <a:spLocks noGrp="1"/>
          </p:cNvSpPr>
          <p:nvPr>
            <p:ph type="title"/>
          </p:nvPr>
        </p:nvSpPr>
        <p:spPr>
          <a:xfrm>
            <a:off x="495300" y="222250"/>
            <a:ext cx="10515600" cy="1325563"/>
          </a:xfrm>
        </p:spPr>
        <p:txBody>
          <a:bodyPr>
            <a:normAutofit/>
          </a:bodyPr>
          <a:lstStyle/>
          <a:p>
            <a:r>
              <a:rPr kumimoji="1" lang="en-US" altLang="zh-CN" sz="4000">
                <a:solidFill>
                  <a:schemeClr val="bg1"/>
                </a:solidFill>
              </a:rPr>
              <a:t>The lens formula</a:t>
            </a:r>
            <a:endParaRPr kumimoji="1" lang="zh-CN" altLang="en-US" sz="4000">
              <a:solidFill>
                <a:schemeClr val="bg1"/>
              </a:solidFill>
            </a:endParaRPr>
          </a:p>
        </p:txBody>
      </p:sp>
      <p:sp>
        <p:nvSpPr>
          <p:cNvPr id="4" name="文本框 3">
            <a:extLst>
              <a:ext uri="{FF2B5EF4-FFF2-40B4-BE49-F238E27FC236}">
                <a16:creationId xmlns:a16="http://schemas.microsoft.com/office/drawing/2014/main" id="{C87BD9AB-E16A-DCA9-9279-E4E0B9CEB6FE}"/>
              </a:ext>
            </a:extLst>
          </p:cNvPr>
          <p:cNvSpPr txBox="1"/>
          <p:nvPr/>
        </p:nvSpPr>
        <p:spPr>
          <a:xfrm>
            <a:off x="742950" y="1433513"/>
            <a:ext cx="11201399" cy="830997"/>
          </a:xfrm>
          <a:prstGeom prst="rect">
            <a:avLst/>
          </a:prstGeom>
          <a:noFill/>
        </p:spPr>
        <p:txBody>
          <a:bodyPr wrap="square" rtlCol="0">
            <a:spAutoFit/>
          </a:bodyPr>
          <a:lstStyle/>
          <a:p>
            <a:r>
              <a:rPr kumimoji="1" lang="en-US" altLang="zh-CN" sz="2400">
                <a:solidFill>
                  <a:schemeClr val="bg1"/>
                </a:solidFill>
              </a:rPr>
              <a:t>The lens formula can calculate the distance of how the focusing lens is going to move to achieve a focused image</a:t>
            </a:r>
            <a:endParaRPr kumimoji="1" lang="zh-CN" altLang="en-US" sz="2400">
              <a:solidFill>
                <a:schemeClr val="bg1"/>
              </a:solidFill>
            </a:endParaRPr>
          </a:p>
        </p:txBody>
      </p:sp>
      <p:sp>
        <p:nvSpPr>
          <p:cNvPr id="5" name="文本框 4">
            <a:extLst>
              <a:ext uri="{FF2B5EF4-FFF2-40B4-BE49-F238E27FC236}">
                <a16:creationId xmlns:a16="http://schemas.microsoft.com/office/drawing/2014/main" id="{140AE556-5A80-BA7B-9986-190036B03D9F}"/>
              </a:ext>
            </a:extLst>
          </p:cNvPr>
          <p:cNvSpPr txBox="1"/>
          <p:nvPr/>
        </p:nvSpPr>
        <p:spPr>
          <a:xfrm>
            <a:off x="957263" y="2528888"/>
            <a:ext cx="2371725" cy="461665"/>
          </a:xfrm>
          <a:prstGeom prst="rect">
            <a:avLst/>
          </a:prstGeom>
          <a:noFill/>
        </p:spPr>
        <p:txBody>
          <a:bodyPr wrap="square" rtlCol="0">
            <a:spAutoFit/>
          </a:bodyPr>
          <a:lstStyle/>
          <a:p>
            <a:r>
              <a:rPr kumimoji="1" lang="en-US" altLang="zh-CN" sz="2400">
                <a:solidFill>
                  <a:schemeClr val="bg1"/>
                </a:solidFill>
              </a:rPr>
              <a:t>The formula is:</a:t>
            </a:r>
            <a:endParaRPr kumimoji="1" lang="zh-CN" altLang="en-US" sz="2400">
              <a:solidFill>
                <a:schemeClr val="bg1"/>
              </a:solidFill>
            </a:endParaRP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CD242BFC-C552-95FB-874E-1CD14564B356}"/>
                  </a:ext>
                </a:extLst>
              </p:cNvPr>
              <p:cNvSpPr txBox="1"/>
              <p:nvPr/>
            </p:nvSpPr>
            <p:spPr>
              <a:xfrm>
                <a:off x="-353171" y="3254931"/>
                <a:ext cx="4550503" cy="101149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3200" b="0" i="1" smtClean="0">
                              <a:solidFill>
                                <a:schemeClr val="bg1"/>
                              </a:solidFill>
                              <a:latin typeface="Cambria Math" panose="02040503050406030204" pitchFamily="18" charset="0"/>
                            </a:rPr>
                          </m:ctrlPr>
                        </m:fPr>
                        <m:num>
                          <m:r>
                            <a:rPr kumimoji="1" lang="en-US" altLang="zh-CN" sz="3200" b="0" i="1" smtClean="0">
                              <a:solidFill>
                                <a:schemeClr val="bg1"/>
                              </a:solidFill>
                              <a:latin typeface="Cambria Math" panose="02040503050406030204" pitchFamily="18" charset="0"/>
                            </a:rPr>
                            <m:t>1</m:t>
                          </m:r>
                        </m:num>
                        <m:den>
                          <m:r>
                            <a:rPr kumimoji="1" lang="en-US" altLang="zh-CN" sz="3200" b="0" i="1" smtClean="0">
                              <a:solidFill>
                                <a:schemeClr val="bg1"/>
                              </a:solidFill>
                              <a:latin typeface="Cambria Math" panose="02040503050406030204" pitchFamily="18" charset="0"/>
                            </a:rPr>
                            <m:t>𝑓</m:t>
                          </m:r>
                        </m:den>
                      </m:f>
                      <m:r>
                        <a:rPr kumimoji="1" lang="en-US" altLang="zh-CN" sz="3200" b="0" i="0" smtClean="0">
                          <a:solidFill>
                            <a:schemeClr val="bg1"/>
                          </a:solidFill>
                          <a:latin typeface="Cambria Math" panose="02040503050406030204" pitchFamily="18" charset="0"/>
                        </a:rPr>
                        <m:t>=</m:t>
                      </m:r>
                      <m:f>
                        <m:fPr>
                          <m:ctrlPr>
                            <a:rPr kumimoji="1" lang="en-US" altLang="zh-CN" sz="3200" b="0" i="1" smtClean="0">
                              <a:solidFill>
                                <a:schemeClr val="bg1"/>
                              </a:solidFill>
                              <a:latin typeface="Cambria Math" panose="02040503050406030204" pitchFamily="18" charset="0"/>
                            </a:rPr>
                          </m:ctrlPr>
                        </m:fPr>
                        <m:num>
                          <m:r>
                            <a:rPr kumimoji="1" lang="en-US" altLang="zh-CN" sz="3200" b="0" i="1" smtClean="0">
                              <a:solidFill>
                                <a:schemeClr val="bg1"/>
                              </a:solidFill>
                              <a:latin typeface="Cambria Math" panose="02040503050406030204" pitchFamily="18" charset="0"/>
                            </a:rPr>
                            <m:t>1</m:t>
                          </m:r>
                        </m:num>
                        <m:den>
                          <m:r>
                            <a:rPr kumimoji="1" lang="en-US" altLang="zh-CN" sz="3200" b="0" i="1" smtClean="0">
                              <a:solidFill>
                                <a:schemeClr val="bg1"/>
                              </a:solidFill>
                              <a:latin typeface="Cambria Math" panose="02040503050406030204" pitchFamily="18" charset="0"/>
                            </a:rPr>
                            <m:t>𝑢</m:t>
                          </m:r>
                        </m:den>
                      </m:f>
                      <m:r>
                        <a:rPr kumimoji="1" lang="en-US" altLang="zh-CN" sz="3200" b="0" i="0" smtClean="0">
                          <a:solidFill>
                            <a:schemeClr val="bg1"/>
                          </a:solidFill>
                          <a:latin typeface="Cambria Math" panose="02040503050406030204" pitchFamily="18" charset="0"/>
                        </a:rPr>
                        <m:t>+</m:t>
                      </m:r>
                      <m:f>
                        <m:fPr>
                          <m:ctrlPr>
                            <a:rPr kumimoji="1" lang="en-US" altLang="zh-CN" sz="3200" b="0" i="1" smtClean="0">
                              <a:solidFill>
                                <a:schemeClr val="bg1"/>
                              </a:solidFill>
                              <a:latin typeface="Cambria Math" panose="02040503050406030204" pitchFamily="18" charset="0"/>
                            </a:rPr>
                          </m:ctrlPr>
                        </m:fPr>
                        <m:num>
                          <m:r>
                            <a:rPr kumimoji="1" lang="en-US" altLang="zh-CN" sz="3200" b="0" i="1" smtClean="0">
                              <a:solidFill>
                                <a:schemeClr val="bg1"/>
                              </a:solidFill>
                              <a:latin typeface="Cambria Math" panose="02040503050406030204" pitchFamily="18" charset="0"/>
                            </a:rPr>
                            <m:t>1</m:t>
                          </m:r>
                        </m:num>
                        <m:den>
                          <m:r>
                            <a:rPr kumimoji="1" lang="en-US" altLang="zh-CN" sz="3200" b="0" i="1" smtClean="0">
                              <a:solidFill>
                                <a:schemeClr val="bg1"/>
                              </a:solidFill>
                              <a:latin typeface="Cambria Math" panose="02040503050406030204" pitchFamily="18" charset="0"/>
                            </a:rPr>
                            <m:t>𝑣</m:t>
                          </m:r>
                        </m:den>
                      </m:f>
                    </m:oMath>
                  </m:oMathPara>
                </a14:m>
                <a:endParaRPr kumimoji="1" lang="zh-CN" altLang="en-US">
                  <a:solidFill>
                    <a:schemeClr val="bg1"/>
                  </a:solidFill>
                </a:endParaRPr>
              </a:p>
            </p:txBody>
          </p:sp>
        </mc:Choice>
        <mc:Fallback xmlns="">
          <p:sp>
            <p:nvSpPr>
              <p:cNvPr id="6" name="文本框 5">
                <a:extLst>
                  <a:ext uri="{FF2B5EF4-FFF2-40B4-BE49-F238E27FC236}">
                    <a16:creationId xmlns:a16="http://schemas.microsoft.com/office/drawing/2014/main" id="{CD242BFC-C552-95FB-874E-1CD14564B356}"/>
                  </a:ext>
                </a:extLst>
              </p:cNvPr>
              <p:cNvSpPr txBox="1">
                <a:spLocks noRot="1" noChangeAspect="1" noMove="1" noResize="1" noEditPoints="1" noAdjustHandles="1" noChangeArrowheads="1" noChangeShapeType="1" noTextEdit="1"/>
              </p:cNvSpPr>
              <p:nvPr/>
            </p:nvSpPr>
            <p:spPr>
              <a:xfrm>
                <a:off x="-353171" y="3254931"/>
                <a:ext cx="4550503" cy="1011495"/>
              </a:xfrm>
              <a:prstGeom prst="rect">
                <a:avLst/>
              </a:prstGeom>
              <a:blipFill>
                <a:blip r:embed="rId2"/>
                <a:stretch>
                  <a:fillRect/>
                </a:stretch>
              </a:blipFill>
            </p:spPr>
            <p:txBody>
              <a:bodyPr/>
              <a:lstStyle/>
              <a:p>
                <a:r>
                  <a:rPr lang="en-US">
                    <a:noFill/>
                  </a:rPr>
                  <a:t> </a:t>
                </a:r>
              </a:p>
            </p:txBody>
          </p:sp>
        </mc:Fallback>
      </mc:AlternateContent>
      <p:sp>
        <p:nvSpPr>
          <p:cNvPr id="7" name="文本框 6">
            <a:extLst>
              <a:ext uri="{FF2B5EF4-FFF2-40B4-BE49-F238E27FC236}">
                <a16:creationId xmlns:a16="http://schemas.microsoft.com/office/drawing/2014/main" id="{0F5A1544-FFC3-0196-223D-7D98A350B316}"/>
              </a:ext>
            </a:extLst>
          </p:cNvPr>
          <p:cNvSpPr txBox="1"/>
          <p:nvPr/>
        </p:nvSpPr>
        <p:spPr>
          <a:xfrm>
            <a:off x="742950" y="4697671"/>
            <a:ext cx="4434168" cy="1569660"/>
          </a:xfrm>
          <a:prstGeom prst="rect">
            <a:avLst/>
          </a:prstGeom>
          <a:noFill/>
        </p:spPr>
        <p:txBody>
          <a:bodyPr wrap="square" rtlCol="0">
            <a:spAutoFit/>
          </a:bodyPr>
          <a:lstStyle/>
          <a:p>
            <a:r>
              <a:rPr lang="en-US" altLang="zh-CN" sz="1600">
                <a:solidFill>
                  <a:schemeClr val="bg1"/>
                </a:solidFill>
              </a:rPr>
              <a:t>f: Focal length of the lens </a:t>
            </a:r>
          </a:p>
          <a:p>
            <a:endParaRPr lang="en-US" altLang="zh-CN" sz="1600">
              <a:solidFill>
                <a:schemeClr val="bg1"/>
              </a:solidFill>
            </a:endParaRPr>
          </a:p>
          <a:p>
            <a:r>
              <a:rPr lang="en-US" altLang="zh-CN" sz="1600">
                <a:solidFill>
                  <a:schemeClr val="bg1"/>
                </a:solidFill>
              </a:rPr>
              <a:t>u: Distance between the object and the lens.</a:t>
            </a:r>
          </a:p>
          <a:p>
            <a:endParaRPr lang="en-US" altLang="zh-CN" sz="1600">
              <a:solidFill>
                <a:schemeClr val="bg1"/>
              </a:solidFill>
            </a:endParaRPr>
          </a:p>
          <a:p>
            <a:r>
              <a:rPr lang="en-US" altLang="zh-CN" sz="1600">
                <a:solidFill>
                  <a:schemeClr val="bg1"/>
                </a:solidFill>
              </a:rPr>
              <a:t>V: Distance between the lens and the image sensor (or film).</a:t>
            </a:r>
            <a:endParaRPr kumimoji="1" lang="zh-CN" altLang="en-US" sz="1600">
              <a:solidFill>
                <a:schemeClr val="bg1"/>
              </a:solidFill>
            </a:endParaRPr>
          </a:p>
        </p:txBody>
      </p:sp>
      <p:cxnSp>
        <p:nvCxnSpPr>
          <p:cNvPr id="9" name="直线连接符 8">
            <a:extLst>
              <a:ext uri="{FF2B5EF4-FFF2-40B4-BE49-F238E27FC236}">
                <a16:creationId xmlns:a16="http://schemas.microsoft.com/office/drawing/2014/main" id="{A866B763-4067-F82D-BF63-D7C4CC0BBCAE}"/>
              </a:ext>
            </a:extLst>
          </p:cNvPr>
          <p:cNvCxnSpPr/>
          <p:nvPr/>
        </p:nvCxnSpPr>
        <p:spPr>
          <a:xfrm>
            <a:off x="5567082" y="2891118"/>
            <a:ext cx="0" cy="3376213"/>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
            <p14:nvContentPartPr>
              <p14:cNvPr id="39" name="墨迹 38">
                <a:extLst>
                  <a:ext uri="{FF2B5EF4-FFF2-40B4-BE49-F238E27FC236}">
                    <a16:creationId xmlns:a16="http://schemas.microsoft.com/office/drawing/2014/main" id="{3916268D-0B45-2F51-2A34-E6D649FFEC10}"/>
                  </a:ext>
                </a:extLst>
              </p14:cNvPr>
              <p14:cNvContentPartPr/>
              <p14:nvPr/>
            </p14:nvContentPartPr>
            <p14:xfrm>
              <a:off x="5869517" y="3547467"/>
              <a:ext cx="732960" cy="344520"/>
            </p14:xfrm>
          </p:contentPart>
        </mc:Choice>
        <mc:Fallback xmlns="">
          <p:pic>
            <p:nvPicPr>
              <p:cNvPr id="39" name="墨迹 38">
                <a:extLst>
                  <a:ext uri="{FF2B5EF4-FFF2-40B4-BE49-F238E27FC236}">
                    <a16:creationId xmlns:a16="http://schemas.microsoft.com/office/drawing/2014/main" id="{3916268D-0B45-2F51-2A34-E6D649FFEC10}"/>
                  </a:ext>
                </a:extLst>
              </p:cNvPr>
              <p:cNvPicPr/>
              <p:nvPr/>
            </p:nvPicPr>
            <p:blipFill>
              <a:blip r:embed="rId4"/>
              <a:stretch>
                <a:fillRect/>
              </a:stretch>
            </p:blipFill>
            <p:spPr>
              <a:xfrm>
                <a:off x="5858712" y="3536678"/>
                <a:ext cx="754210" cy="365738"/>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6" name="墨迹 45">
                <a:extLst>
                  <a:ext uri="{FF2B5EF4-FFF2-40B4-BE49-F238E27FC236}">
                    <a16:creationId xmlns:a16="http://schemas.microsoft.com/office/drawing/2014/main" id="{B5514BB7-2914-2A55-58B1-F82E085BE1C9}"/>
                  </a:ext>
                </a:extLst>
              </p14:cNvPr>
              <p14:cNvContentPartPr/>
              <p14:nvPr/>
            </p14:nvContentPartPr>
            <p14:xfrm>
              <a:off x="6837593" y="3542373"/>
              <a:ext cx="712440" cy="328320"/>
            </p14:xfrm>
          </p:contentPart>
        </mc:Choice>
        <mc:Fallback xmlns="">
          <p:pic>
            <p:nvPicPr>
              <p:cNvPr id="46" name="墨迹 45">
                <a:extLst>
                  <a:ext uri="{FF2B5EF4-FFF2-40B4-BE49-F238E27FC236}">
                    <a16:creationId xmlns:a16="http://schemas.microsoft.com/office/drawing/2014/main" id="{B5514BB7-2914-2A55-58B1-F82E085BE1C9}"/>
                  </a:ext>
                </a:extLst>
              </p:cNvPr>
              <p:cNvPicPr/>
              <p:nvPr/>
            </p:nvPicPr>
            <p:blipFill>
              <a:blip r:embed="rId6"/>
              <a:stretch>
                <a:fillRect/>
              </a:stretch>
            </p:blipFill>
            <p:spPr>
              <a:xfrm>
                <a:off x="6826793" y="3531573"/>
                <a:ext cx="733680" cy="3495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7" name="墨迹 56">
                <a:extLst>
                  <a:ext uri="{FF2B5EF4-FFF2-40B4-BE49-F238E27FC236}">
                    <a16:creationId xmlns:a16="http://schemas.microsoft.com/office/drawing/2014/main" id="{35164C95-96F4-B5FE-8656-C52C217E6B8F}"/>
                  </a:ext>
                </a:extLst>
              </p14:cNvPr>
              <p14:cNvContentPartPr/>
              <p14:nvPr/>
            </p14:nvContentPartPr>
            <p14:xfrm>
              <a:off x="8671073" y="3475773"/>
              <a:ext cx="516960" cy="702000"/>
            </p14:xfrm>
          </p:contentPart>
        </mc:Choice>
        <mc:Fallback xmlns="">
          <p:pic>
            <p:nvPicPr>
              <p:cNvPr id="57" name="墨迹 56">
                <a:extLst>
                  <a:ext uri="{FF2B5EF4-FFF2-40B4-BE49-F238E27FC236}">
                    <a16:creationId xmlns:a16="http://schemas.microsoft.com/office/drawing/2014/main" id="{35164C95-96F4-B5FE-8656-C52C217E6B8F}"/>
                  </a:ext>
                </a:extLst>
              </p:cNvPr>
              <p:cNvPicPr/>
              <p:nvPr/>
            </p:nvPicPr>
            <p:blipFill>
              <a:blip r:embed="rId8"/>
              <a:stretch>
                <a:fillRect/>
              </a:stretch>
            </p:blipFill>
            <p:spPr>
              <a:xfrm>
                <a:off x="8660273" y="3464973"/>
                <a:ext cx="538200" cy="7232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8" name="墨迹 57">
                <a:extLst>
                  <a:ext uri="{FF2B5EF4-FFF2-40B4-BE49-F238E27FC236}">
                    <a16:creationId xmlns:a16="http://schemas.microsoft.com/office/drawing/2014/main" id="{E56A9F3A-476A-34CE-8CB9-90333892B9E1}"/>
                  </a:ext>
                </a:extLst>
              </p14:cNvPr>
              <p14:cNvContentPartPr/>
              <p14:nvPr/>
            </p14:nvContentPartPr>
            <p14:xfrm>
              <a:off x="7718513" y="3568293"/>
              <a:ext cx="748080" cy="462960"/>
            </p14:xfrm>
          </p:contentPart>
        </mc:Choice>
        <mc:Fallback xmlns="">
          <p:pic>
            <p:nvPicPr>
              <p:cNvPr id="58" name="墨迹 57">
                <a:extLst>
                  <a:ext uri="{FF2B5EF4-FFF2-40B4-BE49-F238E27FC236}">
                    <a16:creationId xmlns:a16="http://schemas.microsoft.com/office/drawing/2014/main" id="{E56A9F3A-476A-34CE-8CB9-90333892B9E1}"/>
                  </a:ext>
                </a:extLst>
              </p:cNvPr>
              <p:cNvPicPr/>
              <p:nvPr/>
            </p:nvPicPr>
            <p:blipFill>
              <a:blip r:embed="rId10"/>
              <a:stretch>
                <a:fillRect/>
              </a:stretch>
            </p:blipFill>
            <p:spPr>
              <a:xfrm>
                <a:off x="7707713" y="3557493"/>
                <a:ext cx="769320" cy="4842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66" name="墨迹 65">
                <a:extLst>
                  <a:ext uri="{FF2B5EF4-FFF2-40B4-BE49-F238E27FC236}">
                    <a16:creationId xmlns:a16="http://schemas.microsoft.com/office/drawing/2014/main" id="{6E8BF41A-906A-A165-ADC8-B9FE987BCB17}"/>
                  </a:ext>
                </a:extLst>
              </p14:cNvPr>
              <p14:cNvContentPartPr/>
              <p14:nvPr/>
            </p14:nvContentPartPr>
            <p14:xfrm>
              <a:off x="9367673" y="3557493"/>
              <a:ext cx="1115280" cy="292320"/>
            </p14:xfrm>
          </p:contentPart>
        </mc:Choice>
        <mc:Fallback xmlns="">
          <p:pic>
            <p:nvPicPr>
              <p:cNvPr id="66" name="墨迹 65">
                <a:extLst>
                  <a:ext uri="{FF2B5EF4-FFF2-40B4-BE49-F238E27FC236}">
                    <a16:creationId xmlns:a16="http://schemas.microsoft.com/office/drawing/2014/main" id="{6E8BF41A-906A-A165-ADC8-B9FE987BCB17}"/>
                  </a:ext>
                </a:extLst>
              </p:cNvPr>
              <p:cNvPicPr/>
              <p:nvPr/>
            </p:nvPicPr>
            <p:blipFill>
              <a:blip r:embed="rId12"/>
              <a:stretch>
                <a:fillRect/>
              </a:stretch>
            </p:blipFill>
            <p:spPr>
              <a:xfrm>
                <a:off x="9356873" y="3546693"/>
                <a:ext cx="1136520" cy="313560"/>
              </a:xfrm>
              <a:prstGeom prst="rect">
                <a:avLst/>
              </a:prstGeom>
            </p:spPr>
          </p:pic>
        </mc:Fallback>
      </mc:AlternateContent>
      <p:sp>
        <p:nvSpPr>
          <p:cNvPr id="34" name="文本框 33">
            <a:extLst>
              <a:ext uri="{FF2B5EF4-FFF2-40B4-BE49-F238E27FC236}">
                <a16:creationId xmlns:a16="http://schemas.microsoft.com/office/drawing/2014/main" id="{EA5639C4-8C33-1D1C-67F4-F85647E57144}"/>
              </a:ext>
            </a:extLst>
          </p:cNvPr>
          <p:cNvSpPr txBox="1"/>
          <p:nvPr/>
        </p:nvSpPr>
        <p:spPr>
          <a:xfrm>
            <a:off x="5869517" y="2680169"/>
            <a:ext cx="4290483" cy="461665"/>
          </a:xfrm>
          <a:prstGeom prst="rect">
            <a:avLst/>
          </a:prstGeom>
          <a:noFill/>
        </p:spPr>
        <p:txBody>
          <a:bodyPr wrap="square" rtlCol="0">
            <a:spAutoFit/>
          </a:bodyPr>
          <a:lstStyle/>
          <a:p>
            <a:r>
              <a:rPr kumimoji="1" lang="en-US" altLang="zh-CN" sz="2400">
                <a:solidFill>
                  <a:schemeClr val="bg1"/>
                </a:solidFill>
              </a:rPr>
              <a:t>Here is the example:</a:t>
            </a:r>
            <a:endParaRPr kumimoji="1" lang="zh-CN" altLang="en-US" sz="2400">
              <a:solidFill>
                <a:schemeClr val="bg1"/>
              </a:solidFill>
            </a:endParaRPr>
          </a:p>
        </p:txBody>
      </p:sp>
      <mc:AlternateContent xmlns:mc="http://schemas.openxmlformats.org/markup-compatibility/2006" xmlns:p14="http://schemas.microsoft.com/office/powerpoint/2010/main">
        <mc:Choice Requires="p14">
          <p:contentPart p14:bwMode="auto" r:id="rId13">
            <p14:nvContentPartPr>
              <p14:cNvPr id="81" name="墨迹 80">
                <a:extLst>
                  <a:ext uri="{FF2B5EF4-FFF2-40B4-BE49-F238E27FC236}">
                    <a16:creationId xmlns:a16="http://schemas.microsoft.com/office/drawing/2014/main" id="{3109C324-D1F7-83C9-6362-6E26B1AC3869}"/>
                  </a:ext>
                </a:extLst>
              </p14:cNvPr>
              <p14:cNvContentPartPr/>
              <p14:nvPr/>
            </p14:nvContentPartPr>
            <p14:xfrm>
              <a:off x="6840103" y="4152113"/>
              <a:ext cx="1616400" cy="572400"/>
            </p14:xfrm>
          </p:contentPart>
        </mc:Choice>
        <mc:Fallback xmlns="">
          <p:pic>
            <p:nvPicPr>
              <p:cNvPr id="81" name="墨迹 80">
                <a:extLst>
                  <a:ext uri="{FF2B5EF4-FFF2-40B4-BE49-F238E27FC236}">
                    <a16:creationId xmlns:a16="http://schemas.microsoft.com/office/drawing/2014/main" id="{3109C324-D1F7-83C9-6362-6E26B1AC3869}"/>
                  </a:ext>
                </a:extLst>
              </p:cNvPr>
              <p:cNvPicPr/>
              <p:nvPr/>
            </p:nvPicPr>
            <p:blipFill>
              <a:blip r:embed="rId14"/>
              <a:stretch>
                <a:fillRect/>
              </a:stretch>
            </p:blipFill>
            <p:spPr>
              <a:xfrm>
                <a:off x="6829301" y="4141313"/>
                <a:ext cx="1637645" cy="5936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85" name="墨迹 84">
                <a:extLst>
                  <a:ext uri="{FF2B5EF4-FFF2-40B4-BE49-F238E27FC236}">
                    <a16:creationId xmlns:a16="http://schemas.microsoft.com/office/drawing/2014/main" id="{BA427A44-1174-A04B-E44A-399BB83A9A53}"/>
                  </a:ext>
                </a:extLst>
              </p14:cNvPr>
              <p14:cNvContentPartPr/>
              <p14:nvPr/>
            </p14:nvContentPartPr>
            <p14:xfrm>
              <a:off x="8669623" y="4285313"/>
              <a:ext cx="577440" cy="420120"/>
            </p14:xfrm>
          </p:contentPart>
        </mc:Choice>
        <mc:Fallback xmlns="">
          <p:pic>
            <p:nvPicPr>
              <p:cNvPr id="85" name="墨迹 84">
                <a:extLst>
                  <a:ext uri="{FF2B5EF4-FFF2-40B4-BE49-F238E27FC236}">
                    <a16:creationId xmlns:a16="http://schemas.microsoft.com/office/drawing/2014/main" id="{BA427A44-1174-A04B-E44A-399BB83A9A53}"/>
                  </a:ext>
                </a:extLst>
              </p:cNvPr>
              <p:cNvPicPr/>
              <p:nvPr/>
            </p:nvPicPr>
            <p:blipFill>
              <a:blip r:embed="rId16"/>
              <a:stretch>
                <a:fillRect/>
              </a:stretch>
            </p:blipFill>
            <p:spPr>
              <a:xfrm>
                <a:off x="8658823" y="4274513"/>
                <a:ext cx="598680" cy="4413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94" name="墨迹 93">
                <a:extLst>
                  <a:ext uri="{FF2B5EF4-FFF2-40B4-BE49-F238E27FC236}">
                    <a16:creationId xmlns:a16="http://schemas.microsoft.com/office/drawing/2014/main" id="{E9E25154-85C6-EFA7-150F-122159E68DAD}"/>
                  </a:ext>
                </a:extLst>
              </p14:cNvPr>
              <p14:cNvContentPartPr/>
              <p14:nvPr/>
            </p14:nvContentPartPr>
            <p14:xfrm>
              <a:off x="9373783" y="4316273"/>
              <a:ext cx="1371240" cy="370440"/>
            </p14:xfrm>
          </p:contentPart>
        </mc:Choice>
        <mc:Fallback xmlns="">
          <p:pic>
            <p:nvPicPr>
              <p:cNvPr id="94" name="墨迹 93">
                <a:extLst>
                  <a:ext uri="{FF2B5EF4-FFF2-40B4-BE49-F238E27FC236}">
                    <a16:creationId xmlns:a16="http://schemas.microsoft.com/office/drawing/2014/main" id="{E9E25154-85C6-EFA7-150F-122159E68DAD}"/>
                  </a:ext>
                </a:extLst>
              </p:cNvPr>
              <p:cNvPicPr/>
              <p:nvPr/>
            </p:nvPicPr>
            <p:blipFill>
              <a:blip r:embed="rId18"/>
              <a:stretch>
                <a:fillRect/>
              </a:stretch>
            </p:blipFill>
            <p:spPr>
              <a:xfrm>
                <a:off x="9362980" y="4305483"/>
                <a:ext cx="1392486" cy="391659"/>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99" name="墨迹 98">
                <a:extLst>
                  <a:ext uri="{FF2B5EF4-FFF2-40B4-BE49-F238E27FC236}">
                    <a16:creationId xmlns:a16="http://schemas.microsoft.com/office/drawing/2014/main" id="{A30D1233-B42D-DFFD-6E31-6D70C7F7EA10}"/>
                  </a:ext>
                </a:extLst>
              </p14:cNvPr>
              <p14:cNvContentPartPr/>
              <p14:nvPr/>
            </p14:nvContentPartPr>
            <p14:xfrm>
              <a:off x="10933303" y="4352993"/>
              <a:ext cx="654120" cy="415440"/>
            </p14:xfrm>
          </p:contentPart>
        </mc:Choice>
        <mc:Fallback xmlns="">
          <p:pic>
            <p:nvPicPr>
              <p:cNvPr id="99" name="墨迹 98">
                <a:extLst>
                  <a:ext uri="{FF2B5EF4-FFF2-40B4-BE49-F238E27FC236}">
                    <a16:creationId xmlns:a16="http://schemas.microsoft.com/office/drawing/2014/main" id="{A30D1233-B42D-DFFD-6E31-6D70C7F7EA10}"/>
                  </a:ext>
                </a:extLst>
              </p:cNvPr>
              <p:cNvPicPr/>
              <p:nvPr/>
            </p:nvPicPr>
            <p:blipFill>
              <a:blip r:embed="rId20"/>
              <a:stretch>
                <a:fillRect/>
              </a:stretch>
            </p:blipFill>
            <p:spPr>
              <a:xfrm>
                <a:off x="10922503" y="4342193"/>
                <a:ext cx="675360" cy="4366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08" name="墨迹 107">
                <a:extLst>
                  <a:ext uri="{FF2B5EF4-FFF2-40B4-BE49-F238E27FC236}">
                    <a16:creationId xmlns:a16="http://schemas.microsoft.com/office/drawing/2014/main" id="{EDF01D04-BE16-5E41-4976-A7061DE6631E}"/>
                  </a:ext>
                </a:extLst>
              </p14:cNvPr>
              <p14:cNvContentPartPr/>
              <p14:nvPr/>
            </p14:nvContentPartPr>
            <p14:xfrm>
              <a:off x="5757541" y="4897791"/>
              <a:ext cx="705960" cy="320760"/>
            </p14:xfrm>
          </p:contentPart>
        </mc:Choice>
        <mc:Fallback xmlns="">
          <p:pic>
            <p:nvPicPr>
              <p:cNvPr id="108" name="墨迹 107">
                <a:extLst>
                  <a:ext uri="{FF2B5EF4-FFF2-40B4-BE49-F238E27FC236}">
                    <a16:creationId xmlns:a16="http://schemas.microsoft.com/office/drawing/2014/main" id="{EDF01D04-BE16-5E41-4976-A7061DE6631E}"/>
                  </a:ext>
                </a:extLst>
              </p:cNvPr>
              <p:cNvPicPr/>
              <p:nvPr/>
            </p:nvPicPr>
            <p:blipFill>
              <a:blip r:embed="rId22"/>
              <a:stretch>
                <a:fillRect/>
              </a:stretch>
            </p:blipFill>
            <p:spPr>
              <a:xfrm>
                <a:off x="5746741" y="4886991"/>
                <a:ext cx="727200" cy="342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17" name="墨迹 116">
                <a:extLst>
                  <a:ext uri="{FF2B5EF4-FFF2-40B4-BE49-F238E27FC236}">
                    <a16:creationId xmlns:a16="http://schemas.microsoft.com/office/drawing/2014/main" id="{5BD96516-198E-30F2-00BD-469FEB9AA2F9}"/>
                  </a:ext>
                </a:extLst>
              </p14:cNvPr>
              <p14:cNvContentPartPr/>
              <p14:nvPr/>
            </p14:nvContentPartPr>
            <p14:xfrm>
              <a:off x="6468181" y="4944231"/>
              <a:ext cx="573840" cy="255960"/>
            </p14:xfrm>
          </p:contentPart>
        </mc:Choice>
        <mc:Fallback xmlns="">
          <p:pic>
            <p:nvPicPr>
              <p:cNvPr id="117" name="墨迹 116">
                <a:extLst>
                  <a:ext uri="{FF2B5EF4-FFF2-40B4-BE49-F238E27FC236}">
                    <a16:creationId xmlns:a16="http://schemas.microsoft.com/office/drawing/2014/main" id="{5BD96516-198E-30F2-00BD-469FEB9AA2F9}"/>
                  </a:ext>
                </a:extLst>
              </p:cNvPr>
              <p:cNvPicPr/>
              <p:nvPr/>
            </p:nvPicPr>
            <p:blipFill>
              <a:blip r:embed="rId24"/>
              <a:stretch>
                <a:fillRect/>
              </a:stretch>
            </p:blipFill>
            <p:spPr>
              <a:xfrm>
                <a:off x="6457381" y="4933431"/>
                <a:ext cx="595080" cy="2772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25" name="墨迹 124">
                <a:extLst>
                  <a:ext uri="{FF2B5EF4-FFF2-40B4-BE49-F238E27FC236}">
                    <a16:creationId xmlns:a16="http://schemas.microsoft.com/office/drawing/2014/main" id="{17167C0A-E8BB-7242-27D7-B374C3EB1D5E}"/>
                  </a:ext>
                </a:extLst>
              </p14:cNvPr>
              <p14:cNvContentPartPr/>
              <p14:nvPr/>
            </p14:nvContentPartPr>
            <p14:xfrm>
              <a:off x="7309160" y="4899799"/>
              <a:ext cx="640800" cy="483840"/>
            </p14:xfrm>
          </p:contentPart>
        </mc:Choice>
        <mc:Fallback xmlns="">
          <p:pic>
            <p:nvPicPr>
              <p:cNvPr id="125" name="墨迹 124">
                <a:extLst>
                  <a:ext uri="{FF2B5EF4-FFF2-40B4-BE49-F238E27FC236}">
                    <a16:creationId xmlns:a16="http://schemas.microsoft.com/office/drawing/2014/main" id="{17167C0A-E8BB-7242-27D7-B374C3EB1D5E}"/>
                  </a:ext>
                </a:extLst>
              </p:cNvPr>
              <p:cNvPicPr/>
              <p:nvPr/>
            </p:nvPicPr>
            <p:blipFill>
              <a:blip r:embed="rId26"/>
              <a:stretch>
                <a:fillRect/>
              </a:stretch>
            </p:blipFill>
            <p:spPr>
              <a:xfrm>
                <a:off x="7298360" y="4888999"/>
                <a:ext cx="662040" cy="5050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37" name="墨迹 136">
                <a:extLst>
                  <a:ext uri="{FF2B5EF4-FFF2-40B4-BE49-F238E27FC236}">
                    <a16:creationId xmlns:a16="http://schemas.microsoft.com/office/drawing/2014/main" id="{0A8814F6-C15E-FF71-C0A7-58466BDC5A72}"/>
                  </a:ext>
                </a:extLst>
              </p14:cNvPr>
              <p14:cNvContentPartPr/>
              <p14:nvPr/>
            </p14:nvContentPartPr>
            <p14:xfrm>
              <a:off x="8139320" y="4910959"/>
              <a:ext cx="1187640" cy="450000"/>
            </p14:xfrm>
          </p:contentPart>
        </mc:Choice>
        <mc:Fallback xmlns="">
          <p:pic>
            <p:nvPicPr>
              <p:cNvPr id="137" name="墨迹 136">
                <a:extLst>
                  <a:ext uri="{FF2B5EF4-FFF2-40B4-BE49-F238E27FC236}">
                    <a16:creationId xmlns:a16="http://schemas.microsoft.com/office/drawing/2014/main" id="{0A8814F6-C15E-FF71-C0A7-58466BDC5A72}"/>
                  </a:ext>
                </a:extLst>
              </p:cNvPr>
              <p:cNvPicPr/>
              <p:nvPr/>
            </p:nvPicPr>
            <p:blipFill>
              <a:blip r:embed="rId28"/>
              <a:stretch>
                <a:fillRect/>
              </a:stretch>
            </p:blipFill>
            <p:spPr>
              <a:xfrm>
                <a:off x="8128517" y="4900159"/>
                <a:ext cx="1208886" cy="4712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43" name="墨迹 142">
                <a:extLst>
                  <a:ext uri="{FF2B5EF4-FFF2-40B4-BE49-F238E27FC236}">
                    <a16:creationId xmlns:a16="http://schemas.microsoft.com/office/drawing/2014/main" id="{ACFC9CA2-F743-1F0D-89C2-4F4485B24EAB}"/>
                  </a:ext>
                </a:extLst>
              </p14:cNvPr>
              <p14:cNvContentPartPr/>
              <p14:nvPr/>
            </p14:nvContentPartPr>
            <p14:xfrm>
              <a:off x="7342280" y="5516119"/>
              <a:ext cx="545040" cy="379800"/>
            </p14:xfrm>
          </p:contentPart>
        </mc:Choice>
        <mc:Fallback xmlns="">
          <p:pic>
            <p:nvPicPr>
              <p:cNvPr id="143" name="墨迹 142">
                <a:extLst>
                  <a:ext uri="{FF2B5EF4-FFF2-40B4-BE49-F238E27FC236}">
                    <a16:creationId xmlns:a16="http://schemas.microsoft.com/office/drawing/2014/main" id="{ACFC9CA2-F743-1F0D-89C2-4F4485B24EAB}"/>
                  </a:ext>
                </a:extLst>
              </p:cNvPr>
              <p:cNvPicPr/>
              <p:nvPr/>
            </p:nvPicPr>
            <p:blipFill>
              <a:blip r:embed="rId30"/>
              <a:stretch>
                <a:fillRect/>
              </a:stretch>
            </p:blipFill>
            <p:spPr>
              <a:xfrm>
                <a:off x="7331473" y="5505329"/>
                <a:ext cx="566294" cy="4010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56" name="墨迹 155">
                <a:extLst>
                  <a:ext uri="{FF2B5EF4-FFF2-40B4-BE49-F238E27FC236}">
                    <a16:creationId xmlns:a16="http://schemas.microsoft.com/office/drawing/2014/main" id="{BF43ABEA-A99B-4A6D-9308-4E9A180DDB6E}"/>
                  </a:ext>
                </a:extLst>
              </p14:cNvPr>
              <p14:cNvContentPartPr/>
              <p14:nvPr/>
            </p14:nvContentPartPr>
            <p14:xfrm>
              <a:off x="8785160" y="5481199"/>
              <a:ext cx="513000" cy="367200"/>
            </p14:xfrm>
          </p:contentPart>
        </mc:Choice>
        <mc:Fallback xmlns="">
          <p:pic>
            <p:nvPicPr>
              <p:cNvPr id="156" name="墨迹 155">
                <a:extLst>
                  <a:ext uri="{FF2B5EF4-FFF2-40B4-BE49-F238E27FC236}">
                    <a16:creationId xmlns:a16="http://schemas.microsoft.com/office/drawing/2014/main" id="{BF43ABEA-A99B-4A6D-9308-4E9A180DDB6E}"/>
                  </a:ext>
                </a:extLst>
              </p:cNvPr>
              <p:cNvPicPr/>
              <p:nvPr/>
            </p:nvPicPr>
            <p:blipFill>
              <a:blip r:embed="rId32"/>
              <a:stretch>
                <a:fillRect/>
              </a:stretch>
            </p:blipFill>
            <p:spPr>
              <a:xfrm>
                <a:off x="8774368" y="5470399"/>
                <a:ext cx="534225" cy="3884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57" name="墨迹 156">
                <a:extLst>
                  <a:ext uri="{FF2B5EF4-FFF2-40B4-BE49-F238E27FC236}">
                    <a16:creationId xmlns:a16="http://schemas.microsoft.com/office/drawing/2014/main" id="{D423E751-C7ED-903F-592B-1CAA5B3A8890}"/>
                  </a:ext>
                </a:extLst>
              </p14:cNvPr>
              <p14:cNvContentPartPr/>
              <p14:nvPr/>
            </p14:nvContentPartPr>
            <p14:xfrm>
              <a:off x="8076680" y="5490199"/>
              <a:ext cx="524160" cy="376560"/>
            </p14:xfrm>
          </p:contentPart>
        </mc:Choice>
        <mc:Fallback xmlns="">
          <p:pic>
            <p:nvPicPr>
              <p:cNvPr id="157" name="墨迹 156">
                <a:extLst>
                  <a:ext uri="{FF2B5EF4-FFF2-40B4-BE49-F238E27FC236}">
                    <a16:creationId xmlns:a16="http://schemas.microsoft.com/office/drawing/2014/main" id="{D423E751-C7ED-903F-592B-1CAA5B3A8890}"/>
                  </a:ext>
                </a:extLst>
              </p:cNvPr>
              <p:cNvPicPr/>
              <p:nvPr/>
            </p:nvPicPr>
            <p:blipFill>
              <a:blip r:embed="rId34"/>
              <a:stretch>
                <a:fillRect/>
              </a:stretch>
            </p:blipFill>
            <p:spPr>
              <a:xfrm>
                <a:off x="8065887" y="5479409"/>
                <a:ext cx="545385" cy="39778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63" name="墨迹 162">
                <a:extLst>
                  <a:ext uri="{FF2B5EF4-FFF2-40B4-BE49-F238E27FC236}">
                    <a16:creationId xmlns:a16="http://schemas.microsoft.com/office/drawing/2014/main" id="{15EEB55F-FAF6-C63A-6D24-7912779FC1F5}"/>
                  </a:ext>
                </a:extLst>
              </p14:cNvPr>
              <p14:cNvContentPartPr/>
              <p14:nvPr/>
            </p14:nvContentPartPr>
            <p14:xfrm>
              <a:off x="7346588" y="5999239"/>
              <a:ext cx="492480" cy="428400"/>
            </p14:xfrm>
          </p:contentPart>
        </mc:Choice>
        <mc:Fallback xmlns="">
          <p:pic>
            <p:nvPicPr>
              <p:cNvPr id="163" name="墨迹 162">
                <a:extLst>
                  <a:ext uri="{FF2B5EF4-FFF2-40B4-BE49-F238E27FC236}">
                    <a16:creationId xmlns:a16="http://schemas.microsoft.com/office/drawing/2014/main" id="{15EEB55F-FAF6-C63A-6D24-7912779FC1F5}"/>
                  </a:ext>
                </a:extLst>
              </p:cNvPr>
              <p:cNvPicPr/>
              <p:nvPr/>
            </p:nvPicPr>
            <p:blipFill>
              <a:blip r:embed="rId36"/>
              <a:stretch>
                <a:fillRect/>
              </a:stretch>
            </p:blipFill>
            <p:spPr>
              <a:xfrm>
                <a:off x="7335796" y="5988439"/>
                <a:ext cx="513704" cy="4496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172" name="墨迹 171">
                <a:extLst>
                  <a:ext uri="{FF2B5EF4-FFF2-40B4-BE49-F238E27FC236}">
                    <a16:creationId xmlns:a16="http://schemas.microsoft.com/office/drawing/2014/main" id="{408E8BA1-E8F7-4CC3-D0D3-DB337B3E0F78}"/>
                  </a:ext>
                </a:extLst>
              </p14:cNvPr>
              <p14:cNvContentPartPr/>
              <p14:nvPr/>
            </p14:nvContentPartPr>
            <p14:xfrm>
              <a:off x="7984508" y="6048199"/>
              <a:ext cx="638280" cy="326160"/>
            </p14:xfrm>
          </p:contentPart>
        </mc:Choice>
        <mc:Fallback xmlns="">
          <p:pic>
            <p:nvPicPr>
              <p:cNvPr id="172" name="墨迹 171">
                <a:extLst>
                  <a:ext uri="{FF2B5EF4-FFF2-40B4-BE49-F238E27FC236}">
                    <a16:creationId xmlns:a16="http://schemas.microsoft.com/office/drawing/2014/main" id="{408E8BA1-E8F7-4CC3-D0D3-DB337B3E0F78}"/>
                  </a:ext>
                </a:extLst>
              </p:cNvPr>
              <p:cNvPicPr/>
              <p:nvPr/>
            </p:nvPicPr>
            <p:blipFill>
              <a:blip r:embed="rId38"/>
              <a:stretch>
                <a:fillRect/>
              </a:stretch>
            </p:blipFill>
            <p:spPr>
              <a:xfrm>
                <a:off x="7973714" y="6037411"/>
                <a:ext cx="659508" cy="347377"/>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176" name="墨迹 175">
                <a:extLst>
                  <a:ext uri="{FF2B5EF4-FFF2-40B4-BE49-F238E27FC236}">
                    <a16:creationId xmlns:a16="http://schemas.microsoft.com/office/drawing/2014/main" id="{308ECD45-5D78-0B37-6067-3F259FEF5124}"/>
                  </a:ext>
                </a:extLst>
              </p14:cNvPr>
              <p14:cNvContentPartPr/>
              <p14:nvPr/>
            </p14:nvContentPartPr>
            <p14:xfrm>
              <a:off x="8940299" y="6079492"/>
              <a:ext cx="767880" cy="278640"/>
            </p14:xfrm>
          </p:contentPart>
        </mc:Choice>
        <mc:Fallback xmlns="">
          <p:pic>
            <p:nvPicPr>
              <p:cNvPr id="176" name="墨迹 175">
                <a:extLst>
                  <a:ext uri="{FF2B5EF4-FFF2-40B4-BE49-F238E27FC236}">
                    <a16:creationId xmlns:a16="http://schemas.microsoft.com/office/drawing/2014/main" id="{308ECD45-5D78-0B37-6067-3F259FEF5124}"/>
                  </a:ext>
                </a:extLst>
              </p:cNvPr>
              <p:cNvPicPr/>
              <p:nvPr/>
            </p:nvPicPr>
            <p:blipFill>
              <a:blip r:embed="rId40"/>
              <a:stretch>
                <a:fillRect/>
              </a:stretch>
            </p:blipFill>
            <p:spPr>
              <a:xfrm>
                <a:off x="8929499" y="6068706"/>
                <a:ext cx="789120" cy="299853"/>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180" name="墨迹 179">
                <a:extLst>
                  <a:ext uri="{FF2B5EF4-FFF2-40B4-BE49-F238E27FC236}">
                    <a16:creationId xmlns:a16="http://schemas.microsoft.com/office/drawing/2014/main" id="{6143E7AB-70EB-90CB-8F85-F9D18192020D}"/>
                  </a:ext>
                </a:extLst>
              </p14:cNvPr>
              <p14:cNvContentPartPr/>
              <p14:nvPr/>
            </p14:nvContentPartPr>
            <p14:xfrm>
              <a:off x="9832739" y="5982292"/>
              <a:ext cx="300240" cy="256320"/>
            </p14:xfrm>
          </p:contentPart>
        </mc:Choice>
        <mc:Fallback xmlns="">
          <p:pic>
            <p:nvPicPr>
              <p:cNvPr id="180" name="墨迹 179">
                <a:extLst>
                  <a:ext uri="{FF2B5EF4-FFF2-40B4-BE49-F238E27FC236}">
                    <a16:creationId xmlns:a16="http://schemas.microsoft.com/office/drawing/2014/main" id="{6143E7AB-70EB-90CB-8F85-F9D18192020D}"/>
                  </a:ext>
                </a:extLst>
              </p:cNvPr>
              <p:cNvPicPr/>
              <p:nvPr/>
            </p:nvPicPr>
            <p:blipFill>
              <a:blip r:embed="rId42"/>
              <a:stretch>
                <a:fillRect/>
              </a:stretch>
            </p:blipFill>
            <p:spPr>
              <a:xfrm>
                <a:off x="9821939" y="5971492"/>
                <a:ext cx="321480" cy="27756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181" name="墨迹 180">
                <a:extLst>
                  <a:ext uri="{FF2B5EF4-FFF2-40B4-BE49-F238E27FC236}">
                    <a16:creationId xmlns:a16="http://schemas.microsoft.com/office/drawing/2014/main" id="{C64AE33F-3A4B-4255-B2D8-94FC4798CD0C}"/>
                  </a:ext>
                </a:extLst>
              </p14:cNvPr>
              <p14:cNvContentPartPr/>
              <p14:nvPr/>
            </p14:nvContentPartPr>
            <p14:xfrm>
              <a:off x="10325579" y="5830732"/>
              <a:ext cx="11880" cy="109440"/>
            </p14:xfrm>
          </p:contentPart>
        </mc:Choice>
        <mc:Fallback xmlns="">
          <p:pic>
            <p:nvPicPr>
              <p:cNvPr id="181" name="墨迹 180">
                <a:extLst>
                  <a:ext uri="{FF2B5EF4-FFF2-40B4-BE49-F238E27FC236}">
                    <a16:creationId xmlns:a16="http://schemas.microsoft.com/office/drawing/2014/main" id="{C64AE33F-3A4B-4255-B2D8-94FC4798CD0C}"/>
                  </a:ext>
                </a:extLst>
              </p:cNvPr>
              <p:cNvPicPr/>
              <p:nvPr/>
            </p:nvPicPr>
            <p:blipFill>
              <a:blip r:embed="rId44"/>
              <a:stretch>
                <a:fillRect/>
              </a:stretch>
            </p:blipFill>
            <p:spPr>
              <a:xfrm>
                <a:off x="10315097" y="5819932"/>
                <a:ext cx="32495"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182" name="墨迹 181">
                <a:extLst>
                  <a:ext uri="{FF2B5EF4-FFF2-40B4-BE49-F238E27FC236}">
                    <a16:creationId xmlns:a16="http://schemas.microsoft.com/office/drawing/2014/main" id="{82EB2CDB-6464-0DE3-04A9-81563346BFB0}"/>
                  </a:ext>
                </a:extLst>
              </p14:cNvPr>
              <p14:cNvContentPartPr/>
              <p14:nvPr/>
            </p14:nvContentPartPr>
            <p14:xfrm>
              <a:off x="10205339" y="5943412"/>
              <a:ext cx="372960" cy="39240"/>
            </p14:xfrm>
          </p:contentPart>
        </mc:Choice>
        <mc:Fallback xmlns="">
          <p:pic>
            <p:nvPicPr>
              <p:cNvPr id="182" name="墨迹 181">
                <a:extLst>
                  <a:ext uri="{FF2B5EF4-FFF2-40B4-BE49-F238E27FC236}">
                    <a16:creationId xmlns:a16="http://schemas.microsoft.com/office/drawing/2014/main" id="{82EB2CDB-6464-0DE3-04A9-81563346BFB0}"/>
                  </a:ext>
                </a:extLst>
              </p:cNvPr>
              <p:cNvPicPr/>
              <p:nvPr/>
            </p:nvPicPr>
            <p:blipFill>
              <a:blip r:embed="rId46"/>
              <a:stretch>
                <a:fillRect/>
              </a:stretch>
            </p:blipFill>
            <p:spPr>
              <a:xfrm>
                <a:off x="10194539" y="5932612"/>
                <a:ext cx="39420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183" name="墨迹 182">
                <a:extLst>
                  <a:ext uri="{FF2B5EF4-FFF2-40B4-BE49-F238E27FC236}">
                    <a16:creationId xmlns:a16="http://schemas.microsoft.com/office/drawing/2014/main" id="{48509CC4-C452-595C-1B9C-15FCFFA9575A}"/>
                  </a:ext>
                </a:extLst>
              </p14:cNvPr>
              <p14:cNvContentPartPr/>
              <p14:nvPr/>
            </p14:nvContentPartPr>
            <p14:xfrm>
              <a:off x="10216859" y="6067612"/>
              <a:ext cx="93600" cy="117000"/>
            </p14:xfrm>
          </p:contentPart>
        </mc:Choice>
        <mc:Fallback xmlns="">
          <p:pic>
            <p:nvPicPr>
              <p:cNvPr id="183" name="墨迹 182">
                <a:extLst>
                  <a:ext uri="{FF2B5EF4-FFF2-40B4-BE49-F238E27FC236}">
                    <a16:creationId xmlns:a16="http://schemas.microsoft.com/office/drawing/2014/main" id="{48509CC4-C452-595C-1B9C-15FCFFA9575A}"/>
                  </a:ext>
                </a:extLst>
              </p:cNvPr>
              <p:cNvPicPr/>
              <p:nvPr/>
            </p:nvPicPr>
            <p:blipFill>
              <a:blip r:embed="rId48"/>
              <a:stretch>
                <a:fillRect/>
              </a:stretch>
            </p:blipFill>
            <p:spPr>
              <a:xfrm>
                <a:off x="10206059" y="6056812"/>
                <a:ext cx="11484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184" name="墨迹 183">
                <a:extLst>
                  <a:ext uri="{FF2B5EF4-FFF2-40B4-BE49-F238E27FC236}">
                    <a16:creationId xmlns:a16="http://schemas.microsoft.com/office/drawing/2014/main" id="{16EC49EF-46A5-2B70-D7E7-3BEAE3E8E568}"/>
                  </a:ext>
                </a:extLst>
              </p14:cNvPr>
              <p14:cNvContentPartPr/>
              <p14:nvPr/>
            </p14:nvContentPartPr>
            <p14:xfrm>
              <a:off x="10325579" y="6160852"/>
              <a:ext cx="11880" cy="6480"/>
            </p14:xfrm>
          </p:contentPart>
        </mc:Choice>
        <mc:Fallback xmlns="">
          <p:pic>
            <p:nvPicPr>
              <p:cNvPr id="184" name="墨迹 183">
                <a:extLst>
                  <a:ext uri="{FF2B5EF4-FFF2-40B4-BE49-F238E27FC236}">
                    <a16:creationId xmlns:a16="http://schemas.microsoft.com/office/drawing/2014/main" id="{16EC49EF-46A5-2B70-D7E7-3BEAE3E8E568}"/>
                  </a:ext>
                </a:extLst>
              </p:cNvPr>
              <p:cNvPicPr/>
              <p:nvPr/>
            </p:nvPicPr>
            <p:blipFill>
              <a:blip r:embed="rId50"/>
              <a:stretch>
                <a:fillRect/>
              </a:stretch>
            </p:blipFill>
            <p:spPr>
              <a:xfrm>
                <a:off x="10315097" y="6150052"/>
                <a:ext cx="32495"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185" name="墨迹 184">
                <a:extLst>
                  <a:ext uri="{FF2B5EF4-FFF2-40B4-BE49-F238E27FC236}">
                    <a16:creationId xmlns:a16="http://schemas.microsoft.com/office/drawing/2014/main" id="{8E72D510-4C3A-1E69-6B09-39A27F145DC7}"/>
                  </a:ext>
                </a:extLst>
              </p14:cNvPr>
              <p14:cNvContentPartPr/>
              <p14:nvPr/>
            </p14:nvContentPartPr>
            <p14:xfrm>
              <a:off x="10379939" y="6067612"/>
              <a:ext cx="74160" cy="93600"/>
            </p14:xfrm>
          </p:contentPart>
        </mc:Choice>
        <mc:Fallback xmlns="">
          <p:pic>
            <p:nvPicPr>
              <p:cNvPr id="185" name="墨迹 184">
                <a:extLst>
                  <a:ext uri="{FF2B5EF4-FFF2-40B4-BE49-F238E27FC236}">
                    <a16:creationId xmlns:a16="http://schemas.microsoft.com/office/drawing/2014/main" id="{8E72D510-4C3A-1E69-6B09-39A27F145DC7}"/>
                  </a:ext>
                </a:extLst>
              </p:cNvPr>
              <p:cNvPicPr/>
              <p:nvPr/>
            </p:nvPicPr>
            <p:blipFill>
              <a:blip r:embed="rId52"/>
              <a:stretch>
                <a:fillRect/>
              </a:stretch>
            </p:blipFill>
            <p:spPr>
              <a:xfrm>
                <a:off x="10369139" y="6056812"/>
                <a:ext cx="9540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186" name="墨迹 185">
                <a:extLst>
                  <a:ext uri="{FF2B5EF4-FFF2-40B4-BE49-F238E27FC236}">
                    <a16:creationId xmlns:a16="http://schemas.microsoft.com/office/drawing/2014/main" id="{8B4B0788-B40C-31AF-BAFA-368C6DA4B67E}"/>
                  </a:ext>
                </a:extLst>
              </p14:cNvPr>
              <p14:cNvContentPartPr/>
              <p14:nvPr/>
            </p14:nvContentPartPr>
            <p14:xfrm>
              <a:off x="10469219" y="6060052"/>
              <a:ext cx="8280" cy="105120"/>
            </p14:xfrm>
          </p:contentPart>
        </mc:Choice>
        <mc:Fallback xmlns="">
          <p:pic>
            <p:nvPicPr>
              <p:cNvPr id="186" name="墨迹 185">
                <a:extLst>
                  <a:ext uri="{FF2B5EF4-FFF2-40B4-BE49-F238E27FC236}">
                    <a16:creationId xmlns:a16="http://schemas.microsoft.com/office/drawing/2014/main" id="{8B4B0788-B40C-31AF-BAFA-368C6DA4B67E}"/>
                  </a:ext>
                </a:extLst>
              </p:cNvPr>
              <p:cNvPicPr/>
              <p:nvPr/>
            </p:nvPicPr>
            <p:blipFill>
              <a:blip r:embed="rId54"/>
              <a:stretch>
                <a:fillRect/>
              </a:stretch>
            </p:blipFill>
            <p:spPr>
              <a:xfrm>
                <a:off x="10457928" y="6049289"/>
                <a:ext cx="30485" cy="126288"/>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187" name="墨迹 186">
                <a:extLst>
                  <a:ext uri="{FF2B5EF4-FFF2-40B4-BE49-F238E27FC236}">
                    <a16:creationId xmlns:a16="http://schemas.microsoft.com/office/drawing/2014/main" id="{C7D57E6E-E3DB-3906-D67E-DFCCAF84CB67}"/>
                  </a:ext>
                </a:extLst>
              </p14:cNvPr>
              <p14:cNvContentPartPr/>
              <p14:nvPr/>
            </p14:nvContentPartPr>
            <p14:xfrm>
              <a:off x="10519619" y="6029452"/>
              <a:ext cx="81000" cy="201960"/>
            </p14:xfrm>
          </p:contentPart>
        </mc:Choice>
        <mc:Fallback xmlns="">
          <p:pic>
            <p:nvPicPr>
              <p:cNvPr id="187" name="墨迹 186">
                <a:extLst>
                  <a:ext uri="{FF2B5EF4-FFF2-40B4-BE49-F238E27FC236}">
                    <a16:creationId xmlns:a16="http://schemas.microsoft.com/office/drawing/2014/main" id="{C7D57E6E-E3DB-3906-D67E-DFCCAF84CB67}"/>
                  </a:ext>
                </a:extLst>
              </p:cNvPr>
              <p:cNvPicPr/>
              <p:nvPr/>
            </p:nvPicPr>
            <p:blipFill>
              <a:blip r:embed="rId56"/>
              <a:stretch>
                <a:fillRect/>
              </a:stretch>
            </p:blipFill>
            <p:spPr>
              <a:xfrm>
                <a:off x="10508819" y="6018652"/>
                <a:ext cx="102240" cy="2232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201" name="墨迹 200">
                <a:extLst>
                  <a:ext uri="{FF2B5EF4-FFF2-40B4-BE49-F238E27FC236}">
                    <a16:creationId xmlns:a16="http://schemas.microsoft.com/office/drawing/2014/main" id="{596E1E24-4BF0-58C7-AA34-076AB54E0FB1}"/>
                  </a:ext>
                </a:extLst>
              </p14:cNvPr>
              <p14:cNvContentPartPr/>
              <p14:nvPr/>
            </p14:nvContentPartPr>
            <p14:xfrm>
              <a:off x="10698539" y="5916412"/>
              <a:ext cx="1146240" cy="221400"/>
            </p14:xfrm>
          </p:contentPart>
        </mc:Choice>
        <mc:Fallback xmlns="">
          <p:pic>
            <p:nvPicPr>
              <p:cNvPr id="201" name="墨迹 200">
                <a:extLst>
                  <a:ext uri="{FF2B5EF4-FFF2-40B4-BE49-F238E27FC236}">
                    <a16:creationId xmlns:a16="http://schemas.microsoft.com/office/drawing/2014/main" id="{596E1E24-4BF0-58C7-AA34-076AB54E0FB1}"/>
                  </a:ext>
                </a:extLst>
              </p:cNvPr>
              <p:cNvPicPr/>
              <p:nvPr/>
            </p:nvPicPr>
            <p:blipFill>
              <a:blip r:embed="rId58"/>
              <a:stretch>
                <a:fillRect/>
              </a:stretch>
            </p:blipFill>
            <p:spPr>
              <a:xfrm>
                <a:off x="10687742" y="5905612"/>
                <a:ext cx="1167473"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202" name="墨迹 201">
                <a:extLst>
                  <a:ext uri="{FF2B5EF4-FFF2-40B4-BE49-F238E27FC236}">
                    <a16:creationId xmlns:a16="http://schemas.microsoft.com/office/drawing/2014/main" id="{409CB3B8-71EE-331E-367F-4439BD053348}"/>
                  </a:ext>
                </a:extLst>
              </p14:cNvPr>
              <p14:cNvContentPartPr/>
              <p14:nvPr/>
            </p14:nvContentPartPr>
            <p14:xfrm>
              <a:off x="11332891" y="6084149"/>
              <a:ext cx="9720" cy="14040"/>
            </p14:xfrm>
          </p:contentPart>
        </mc:Choice>
        <mc:Fallback xmlns="">
          <p:pic>
            <p:nvPicPr>
              <p:cNvPr id="202" name="墨迹 201">
                <a:extLst>
                  <a:ext uri="{FF2B5EF4-FFF2-40B4-BE49-F238E27FC236}">
                    <a16:creationId xmlns:a16="http://schemas.microsoft.com/office/drawing/2014/main" id="{409CB3B8-71EE-331E-367F-4439BD053348}"/>
                  </a:ext>
                </a:extLst>
              </p:cNvPr>
              <p:cNvPicPr/>
              <p:nvPr/>
            </p:nvPicPr>
            <p:blipFill>
              <a:blip r:embed="rId60"/>
              <a:stretch>
                <a:fillRect/>
              </a:stretch>
            </p:blipFill>
            <p:spPr>
              <a:xfrm>
                <a:off x="11322091" y="6073349"/>
                <a:ext cx="30960" cy="35280"/>
              </a:xfrm>
              <a:prstGeom prst="rect">
                <a:avLst/>
              </a:prstGeom>
            </p:spPr>
          </p:pic>
        </mc:Fallback>
      </mc:AlternateContent>
    </p:spTree>
    <p:extLst>
      <p:ext uri="{BB962C8B-B14F-4D97-AF65-F5344CB8AC3E}">
        <p14:creationId xmlns:p14="http://schemas.microsoft.com/office/powerpoint/2010/main" val="8631271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B598DCE-7E0F-1980-A2A4-2DF85AC38406}"/>
              </a:ext>
            </a:extLst>
          </p:cNvPr>
          <p:cNvSpPr>
            <a:spLocks noGrp="1"/>
          </p:cNvSpPr>
          <p:nvPr>
            <p:ph type="title"/>
          </p:nvPr>
        </p:nvSpPr>
        <p:spPr>
          <a:xfrm>
            <a:off x="497237" y="590319"/>
            <a:ext cx="10515600" cy="1325563"/>
          </a:xfrm>
        </p:spPr>
        <p:txBody>
          <a:bodyPr>
            <a:normAutofit/>
          </a:bodyPr>
          <a:lstStyle/>
          <a:p>
            <a:r>
              <a:rPr kumimoji="1" lang="en-US" altLang="zh-CN" sz="4000">
                <a:solidFill>
                  <a:schemeClr val="bg1"/>
                </a:solidFill>
                <a:latin typeface="Microsoft YaHei" panose="020B0503020204020204" pitchFamily="34" charset="-122"/>
                <a:ea typeface="Microsoft YaHei" panose="020B0503020204020204" pitchFamily="34" charset="-122"/>
              </a:rPr>
              <a:t>Refraction of light </a:t>
            </a:r>
            <a:endParaRPr kumimoji="1" lang="zh-CN" altLang="en-US" sz="4000">
              <a:solidFill>
                <a:schemeClr val="bg1"/>
              </a:solidFill>
              <a:latin typeface="Microsoft YaHei" panose="020B0503020204020204" pitchFamily="34" charset="-122"/>
              <a:ea typeface="Microsoft YaHei" panose="020B0503020204020204" pitchFamily="34" charset="-122"/>
            </a:endParaRPr>
          </a:p>
        </p:txBody>
      </p:sp>
      <p:sp>
        <p:nvSpPr>
          <p:cNvPr id="3" name="内容占位符 2">
            <a:extLst>
              <a:ext uri="{FF2B5EF4-FFF2-40B4-BE49-F238E27FC236}">
                <a16:creationId xmlns:a16="http://schemas.microsoft.com/office/drawing/2014/main" id="{7DAC1D12-96A7-B75E-9BF3-B0624C4A84F1}"/>
              </a:ext>
            </a:extLst>
          </p:cNvPr>
          <p:cNvSpPr>
            <a:spLocks noGrp="1"/>
          </p:cNvSpPr>
          <p:nvPr>
            <p:ph idx="1"/>
          </p:nvPr>
        </p:nvSpPr>
        <p:spPr>
          <a:xfrm>
            <a:off x="497237" y="2632908"/>
            <a:ext cx="3904283" cy="2466034"/>
          </a:xfrm>
        </p:spPr>
        <p:txBody>
          <a:bodyPr>
            <a:normAutofit/>
          </a:bodyPr>
          <a:lstStyle/>
          <a:p>
            <a:r>
              <a:rPr lang="en-US" altLang="zh-CN" sz="2400">
                <a:solidFill>
                  <a:schemeClr val="bg1"/>
                </a:solidFill>
                <a:latin typeface="Times New Roman" panose="02020603050405020304" pitchFamily="18" charset="0"/>
                <a:ea typeface="Microsoft YaHei" panose="020B0503020204020204" pitchFamily="34" charset="-122"/>
                <a:cs typeface="Times New Roman" panose="02020603050405020304" pitchFamily="18" charset="0"/>
              </a:rPr>
              <a:t>Refraction of light is the </a:t>
            </a:r>
            <a:r>
              <a:rPr lang="en-US" altLang="zh-CN" sz="2400" b="1">
                <a:solidFill>
                  <a:schemeClr val="bg1"/>
                </a:solidFill>
                <a:latin typeface="Times New Roman" panose="02020603050405020304" pitchFamily="18" charset="0"/>
                <a:ea typeface="Microsoft YaHei" panose="020B0503020204020204" pitchFamily="34" charset="-122"/>
                <a:cs typeface="Times New Roman" panose="02020603050405020304" pitchFamily="18" charset="0"/>
              </a:rPr>
              <a:t>bending of a light wave </a:t>
            </a:r>
            <a:r>
              <a:rPr lang="en-US" altLang="zh-CN" sz="2400">
                <a:solidFill>
                  <a:schemeClr val="bg1"/>
                </a:solidFill>
                <a:latin typeface="Times New Roman" panose="02020603050405020304" pitchFamily="18" charset="0"/>
                <a:ea typeface="Microsoft YaHei" panose="020B0503020204020204" pitchFamily="34" charset="-122"/>
                <a:cs typeface="Times New Roman" panose="02020603050405020304" pitchFamily="18" charset="0"/>
              </a:rPr>
              <a:t>as it passes from one medium into another with a different optical density, resulting in a change in its speed and direction.</a:t>
            </a:r>
          </a:p>
          <a:p>
            <a:endParaRPr kumimoji="1" lang="en-US" altLang="zh-CN" sz="2400">
              <a:solidFill>
                <a:schemeClr val="bg1"/>
              </a:solidFill>
              <a:latin typeface="Times New Roman" panose="02020603050405020304" pitchFamily="18" charset="0"/>
              <a:ea typeface="Microsoft YaHei" panose="020B0503020204020204" pitchFamily="34" charset="-122"/>
              <a:cs typeface="Times New Roman" panose="02020603050405020304" pitchFamily="18" charset="0"/>
            </a:endParaRPr>
          </a:p>
        </p:txBody>
      </p:sp>
      <p:pic>
        <p:nvPicPr>
          <p:cNvPr id="4098" name="Picture 2" descr="Explained! Refraction of light, How does refraction work with examples">
            <a:extLst>
              <a:ext uri="{FF2B5EF4-FFF2-40B4-BE49-F238E27FC236}">
                <a16:creationId xmlns:a16="http://schemas.microsoft.com/office/drawing/2014/main" id="{1EAA75EF-33B2-DBE4-3428-543580929B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868" t="-2176" r="2244" b="2176"/>
          <a:stretch/>
        </p:blipFill>
        <p:spPr bwMode="auto">
          <a:xfrm>
            <a:off x="5208504" y="699264"/>
            <a:ext cx="6486259" cy="5831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39177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0D3559B-A477-7F50-82E3-DA2E34ACF07F}"/>
              </a:ext>
            </a:extLst>
          </p:cNvPr>
          <p:cNvSpPr>
            <a:spLocks noGrp="1"/>
          </p:cNvSpPr>
          <p:nvPr>
            <p:ph type="title"/>
          </p:nvPr>
        </p:nvSpPr>
        <p:spPr>
          <a:xfrm>
            <a:off x="402943" y="329406"/>
            <a:ext cx="10515600" cy="1325563"/>
          </a:xfrm>
        </p:spPr>
        <p:txBody>
          <a:bodyPr/>
          <a:lstStyle/>
          <a:p>
            <a:r>
              <a:rPr kumimoji="1" lang="en-US" altLang="zh-CN">
                <a:solidFill>
                  <a:schemeClr val="bg1"/>
                </a:solidFill>
                <a:latin typeface="Times New Roman" panose="02020603050405020304" pitchFamily="18" charset="0"/>
                <a:cs typeface="Times New Roman" panose="02020603050405020304" pitchFamily="18" charset="0"/>
              </a:rPr>
              <a:t>More about refraction</a:t>
            </a:r>
            <a:endParaRPr kumimoji="1" lang="zh-CN" altLang="en-US">
              <a:solidFill>
                <a:schemeClr val="bg1"/>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2">
            <p14:nvContentPartPr>
              <p14:cNvPr id="32" name="墨迹 31">
                <a:extLst>
                  <a:ext uri="{FF2B5EF4-FFF2-40B4-BE49-F238E27FC236}">
                    <a16:creationId xmlns:a16="http://schemas.microsoft.com/office/drawing/2014/main" id="{36E771AB-D9BF-A29F-B625-1A470CAB9872}"/>
                  </a:ext>
                </a:extLst>
              </p14:cNvPr>
              <p14:cNvContentPartPr/>
              <p14:nvPr/>
            </p14:nvContentPartPr>
            <p14:xfrm>
              <a:off x="393223" y="1806713"/>
              <a:ext cx="764640" cy="541080"/>
            </p14:xfrm>
          </p:contentPart>
        </mc:Choice>
        <mc:Fallback xmlns="">
          <p:pic>
            <p:nvPicPr>
              <p:cNvPr id="32" name="墨迹 31">
                <a:extLst>
                  <a:ext uri="{FF2B5EF4-FFF2-40B4-BE49-F238E27FC236}">
                    <a16:creationId xmlns:a16="http://schemas.microsoft.com/office/drawing/2014/main" id="{36E771AB-D9BF-A29F-B625-1A470CAB9872}"/>
                  </a:ext>
                </a:extLst>
              </p:cNvPr>
              <p:cNvPicPr/>
              <p:nvPr/>
            </p:nvPicPr>
            <p:blipFill>
              <a:blip r:embed="rId3"/>
              <a:stretch>
                <a:fillRect/>
              </a:stretch>
            </p:blipFill>
            <p:spPr>
              <a:xfrm>
                <a:off x="382423" y="1795913"/>
                <a:ext cx="785880" cy="5623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0" name="墨迹 59">
                <a:extLst>
                  <a:ext uri="{FF2B5EF4-FFF2-40B4-BE49-F238E27FC236}">
                    <a16:creationId xmlns:a16="http://schemas.microsoft.com/office/drawing/2014/main" id="{8E1410C2-D2DA-BA59-172B-2E8919D76188}"/>
                  </a:ext>
                </a:extLst>
              </p14:cNvPr>
              <p14:cNvContentPartPr/>
              <p14:nvPr/>
            </p14:nvContentPartPr>
            <p14:xfrm>
              <a:off x="4178263" y="1926233"/>
              <a:ext cx="1100880" cy="330840"/>
            </p14:xfrm>
          </p:contentPart>
        </mc:Choice>
        <mc:Fallback xmlns="">
          <p:pic>
            <p:nvPicPr>
              <p:cNvPr id="60" name="墨迹 59">
                <a:extLst>
                  <a:ext uri="{FF2B5EF4-FFF2-40B4-BE49-F238E27FC236}">
                    <a16:creationId xmlns:a16="http://schemas.microsoft.com/office/drawing/2014/main" id="{8E1410C2-D2DA-BA59-172B-2E8919D76188}"/>
                  </a:ext>
                </a:extLst>
              </p:cNvPr>
              <p:cNvPicPr/>
              <p:nvPr/>
            </p:nvPicPr>
            <p:blipFill>
              <a:blip r:embed="rId5"/>
              <a:stretch>
                <a:fillRect/>
              </a:stretch>
            </p:blipFill>
            <p:spPr>
              <a:xfrm>
                <a:off x="4167463" y="1915433"/>
                <a:ext cx="1122120" cy="3520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1" name="墨迹 60">
                <a:extLst>
                  <a:ext uri="{FF2B5EF4-FFF2-40B4-BE49-F238E27FC236}">
                    <a16:creationId xmlns:a16="http://schemas.microsoft.com/office/drawing/2014/main" id="{DD91AC08-09C2-FE2A-A46B-094EB780E9DD}"/>
                  </a:ext>
                </a:extLst>
              </p14:cNvPr>
              <p14:cNvContentPartPr/>
              <p14:nvPr/>
            </p14:nvContentPartPr>
            <p14:xfrm>
              <a:off x="3757063" y="1838393"/>
              <a:ext cx="239400" cy="368280"/>
            </p14:xfrm>
          </p:contentPart>
        </mc:Choice>
        <mc:Fallback xmlns="">
          <p:pic>
            <p:nvPicPr>
              <p:cNvPr id="61" name="墨迹 60">
                <a:extLst>
                  <a:ext uri="{FF2B5EF4-FFF2-40B4-BE49-F238E27FC236}">
                    <a16:creationId xmlns:a16="http://schemas.microsoft.com/office/drawing/2014/main" id="{DD91AC08-09C2-FE2A-A46B-094EB780E9DD}"/>
                  </a:ext>
                </a:extLst>
              </p:cNvPr>
              <p:cNvPicPr/>
              <p:nvPr/>
            </p:nvPicPr>
            <p:blipFill>
              <a:blip r:embed="rId7"/>
              <a:stretch>
                <a:fillRect/>
              </a:stretch>
            </p:blipFill>
            <p:spPr>
              <a:xfrm>
                <a:off x="3746263" y="1827604"/>
                <a:ext cx="260640" cy="389499"/>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2" name="墨迹 61">
                <a:extLst>
                  <a:ext uri="{FF2B5EF4-FFF2-40B4-BE49-F238E27FC236}">
                    <a16:creationId xmlns:a16="http://schemas.microsoft.com/office/drawing/2014/main" id="{BE89902E-0569-7F9B-239F-98A983F8DACB}"/>
                  </a:ext>
                </a:extLst>
              </p14:cNvPr>
              <p14:cNvContentPartPr/>
              <p14:nvPr/>
            </p14:nvContentPartPr>
            <p14:xfrm>
              <a:off x="2461783" y="1807433"/>
              <a:ext cx="1028880" cy="483120"/>
            </p14:xfrm>
          </p:contentPart>
        </mc:Choice>
        <mc:Fallback xmlns="">
          <p:pic>
            <p:nvPicPr>
              <p:cNvPr id="62" name="墨迹 61">
                <a:extLst>
                  <a:ext uri="{FF2B5EF4-FFF2-40B4-BE49-F238E27FC236}">
                    <a16:creationId xmlns:a16="http://schemas.microsoft.com/office/drawing/2014/main" id="{BE89902E-0569-7F9B-239F-98A983F8DACB}"/>
                  </a:ext>
                </a:extLst>
              </p:cNvPr>
              <p:cNvPicPr/>
              <p:nvPr/>
            </p:nvPicPr>
            <p:blipFill>
              <a:blip r:embed="rId9"/>
              <a:stretch>
                <a:fillRect/>
              </a:stretch>
            </p:blipFill>
            <p:spPr>
              <a:xfrm>
                <a:off x="2450979" y="1796633"/>
                <a:ext cx="1050127" cy="5043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3" name="墨迹 62">
                <a:extLst>
                  <a:ext uri="{FF2B5EF4-FFF2-40B4-BE49-F238E27FC236}">
                    <a16:creationId xmlns:a16="http://schemas.microsoft.com/office/drawing/2014/main" id="{9E6CCD6C-DCE2-5B0E-FC50-72534558AEEE}"/>
                  </a:ext>
                </a:extLst>
              </p14:cNvPr>
              <p14:cNvContentPartPr/>
              <p14:nvPr/>
            </p14:nvContentPartPr>
            <p14:xfrm>
              <a:off x="1298623" y="1838393"/>
              <a:ext cx="968760" cy="367560"/>
            </p14:xfrm>
          </p:contentPart>
        </mc:Choice>
        <mc:Fallback xmlns="">
          <p:pic>
            <p:nvPicPr>
              <p:cNvPr id="63" name="墨迹 62">
                <a:extLst>
                  <a:ext uri="{FF2B5EF4-FFF2-40B4-BE49-F238E27FC236}">
                    <a16:creationId xmlns:a16="http://schemas.microsoft.com/office/drawing/2014/main" id="{9E6CCD6C-DCE2-5B0E-FC50-72534558AEEE}"/>
                  </a:ext>
                </a:extLst>
              </p:cNvPr>
              <p:cNvPicPr/>
              <p:nvPr/>
            </p:nvPicPr>
            <p:blipFill>
              <a:blip r:embed="rId11"/>
              <a:stretch>
                <a:fillRect/>
              </a:stretch>
            </p:blipFill>
            <p:spPr>
              <a:xfrm>
                <a:off x="1287819" y="1827604"/>
                <a:ext cx="990008" cy="388779"/>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79" name="墨迹 78">
                <a:extLst>
                  <a:ext uri="{FF2B5EF4-FFF2-40B4-BE49-F238E27FC236}">
                    <a16:creationId xmlns:a16="http://schemas.microsoft.com/office/drawing/2014/main" id="{F8BF71AF-CFC1-AA76-417B-8C4E0C000B35}"/>
                  </a:ext>
                </a:extLst>
              </p14:cNvPr>
              <p14:cNvContentPartPr/>
              <p14:nvPr/>
            </p14:nvContentPartPr>
            <p14:xfrm>
              <a:off x="2062057" y="2662136"/>
              <a:ext cx="855000" cy="258840"/>
            </p14:xfrm>
          </p:contentPart>
        </mc:Choice>
        <mc:Fallback xmlns="">
          <p:pic>
            <p:nvPicPr>
              <p:cNvPr id="79" name="墨迹 78">
                <a:extLst>
                  <a:ext uri="{FF2B5EF4-FFF2-40B4-BE49-F238E27FC236}">
                    <a16:creationId xmlns:a16="http://schemas.microsoft.com/office/drawing/2014/main" id="{F8BF71AF-CFC1-AA76-417B-8C4E0C000B35}"/>
                  </a:ext>
                </a:extLst>
              </p:cNvPr>
              <p:cNvPicPr/>
              <p:nvPr/>
            </p:nvPicPr>
            <p:blipFill>
              <a:blip r:embed="rId13"/>
              <a:stretch>
                <a:fillRect/>
              </a:stretch>
            </p:blipFill>
            <p:spPr>
              <a:xfrm>
                <a:off x="2051252" y="2651336"/>
                <a:ext cx="876249" cy="2800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85" name="墨迹 84">
                <a:extLst>
                  <a:ext uri="{FF2B5EF4-FFF2-40B4-BE49-F238E27FC236}">
                    <a16:creationId xmlns:a16="http://schemas.microsoft.com/office/drawing/2014/main" id="{4B96D3DE-FB9A-156A-1DA3-3B5C32465D8F}"/>
                  </a:ext>
                </a:extLst>
              </p14:cNvPr>
              <p14:cNvContentPartPr/>
              <p14:nvPr/>
            </p14:nvContentPartPr>
            <p14:xfrm>
              <a:off x="2552737" y="3058136"/>
              <a:ext cx="824040" cy="264600"/>
            </p14:xfrm>
          </p:contentPart>
        </mc:Choice>
        <mc:Fallback xmlns="">
          <p:pic>
            <p:nvPicPr>
              <p:cNvPr id="85" name="墨迹 84">
                <a:extLst>
                  <a:ext uri="{FF2B5EF4-FFF2-40B4-BE49-F238E27FC236}">
                    <a16:creationId xmlns:a16="http://schemas.microsoft.com/office/drawing/2014/main" id="{4B96D3DE-FB9A-156A-1DA3-3B5C32465D8F}"/>
                  </a:ext>
                </a:extLst>
              </p:cNvPr>
              <p:cNvPicPr/>
              <p:nvPr/>
            </p:nvPicPr>
            <p:blipFill>
              <a:blip r:embed="rId15"/>
              <a:stretch>
                <a:fillRect/>
              </a:stretch>
            </p:blipFill>
            <p:spPr>
              <a:xfrm>
                <a:off x="2537257" y="3042635"/>
                <a:ext cx="854640" cy="295242"/>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90" name="墨迹 89">
                <a:extLst>
                  <a:ext uri="{FF2B5EF4-FFF2-40B4-BE49-F238E27FC236}">
                    <a16:creationId xmlns:a16="http://schemas.microsoft.com/office/drawing/2014/main" id="{49EB5783-6AE6-D1E5-EB3D-E02330BDBEEC}"/>
                  </a:ext>
                </a:extLst>
              </p14:cNvPr>
              <p14:cNvContentPartPr/>
              <p14:nvPr/>
            </p14:nvContentPartPr>
            <p14:xfrm>
              <a:off x="1584337" y="3240656"/>
              <a:ext cx="836640" cy="232920"/>
            </p14:xfrm>
          </p:contentPart>
        </mc:Choice>
        <mc:Fallback xmlns="">
          <p:pic>
            <p:nvPicPr>
              <p:cNvPr id="90" name="墨迹 89">
                <a:extLst>
                  <a:ext uri="{FF2B5EF4-FFF2-40B4-BE49-F238E27FC236}">
                    <a16:creationId xmlns:a16="http://schemas.microsoft.com/office/drawing/2014/main" id="{49EB5783-6AE6-D1E5-EB3D-E02330BDBEEC}"/>
                  </a:ext>
                </a:extLst>
              </p:cNvPr>
              <p:cNvPicPr/>
              <p:nvPr/>
            </p:nvPicPr>
            <p:blipFill>
              <a:blip r:embed="rId17"/>
              <a:stretch>
                <a:fillRect/>
              </a:stretch>
            </p:blipFill>
            <p:spPr>
              <a:xfrm>
                <a:off x="1573532" y="3229856"/>
                <a:ext cx="857889" cy="2541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18" name="墨迹 117">
                <a:extLst>
                  <a:ext uri="{FF2B5EF4-FFF2-40B4-BE49-F238E27FC236}">
                    <a16:creationId xmlns:a16="http://schemas.microsoft.com/office/drawing/2014/main" id="{B1E9A9E6-6F99-224A-FBF0-5BBF8074A2C4}"/>
                  </a:ext>
                </a:extLst>
              </p14:cNvPr>
              <p14:cNvContentPartPr/>
              <p14:nvPr/>
            </p14:nvContentPartPr>
            <p14:xfrm>
              <a:off x="3600798" y="2591165"/>
              <a:ext cx="2178360" cy="822960"/>
            </p14:xfrm>
          </p:contentPart>
        </mc:Choice>
        <mc:Fallback xmlns="">
          <p:pic>
            <p:nvPicPr>
              <p:cNvPr id="118" name="墨迹 117">
                <a:extLst>
                  <a:ext uri="{FF2B5EF4-FFF2-40B4-BE49-F238E27FC236}">
                    <a16:creationId xmlns:a16="http://schemas.microsoft.com/office/drawing/2014/main" id="{B1E9A9E6-6F99-224A-FBF0-5BBF8074A2C4}"/>
                  </a:ext>
                </a:extLst>
              </p:cNvPr>
              <p:cNvPicPr/>
              <p:nvPr/>
            </p:nvPicPr>
            <p:blipFill>
              <a:blip r:embed="rId19"/>
              <a:stretch>
                <a:fillRect/>
              </a:stretch>
            </p:blipFill>
            <p:spPr>
              <a:xfrm>
                <a:off x="3589998" y="2580360"/>
                <a:ext cx="2199600" cy="844209"/>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31" name="墨迹 130">
                <a:extLst>
                  <a:ext uri="{FF2B5EF4-FFF2-40B4-BE49-F238E27FC236}">
                    <a16:creationId xmlns:a16="http://schemas.microsoft.com/office/drawing/2014/main" id="{AFD38EBA-8BFC-7409-C6EE-B296F8BEB71F}"/>
                  </a:ext>
                </a:extLst>
              </p14:cNvPr>
              <p14:cNvContentPartPr/>
              <p14:nvPr/>
            </p14:nvContentPartPr>
            <p14:xfrm>
              <a:off x="395876" y="4129676"/>
              <a:ext cx="1542524" cy="479743"/>
            </p14:xfrm>
          </p:contentPart>
        </mc:Choice>
        <mc:Fallback xmlns="">
          <p:pic>
            <p:nvPicPr>
              <p:cNvPr id="131" name="墨迹 130">
                <a:extLst>
                  <a:ext uri="{FF2B5EF4-FFF2-40B4-BE49-F238E27FC236}">
                    <a16:creationId xmlns:a16="http://schemas.microsoft.com/office/drawing/2014/main" id="{AFD38EBA-8BFC-7409-C6EE-B296F8BEB71F}"/>
                  </a:ext>
                </a:extLst>
              </p:cNvPr>
              <p:cNvPicPr/>
              <p:nvPr/>
            </p:nvPicPr>
            <p:blipFill>
              <a:blip r:embed="rId21"/>
              <a:stretch>
                <a:fillRect/>
              </a:stretch>
            </p:blipFill>
            <p:spPr>
              <a:xfrm>
                <a:off x="385077" y="4118879"/>
                <a:ext cx="1563763" cy="500977"/>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38" name="墨迹 137">
                <a:extLst>
                  <a:ext uri="{FF2B5EF4-FFF2-40B4-BE49-F238E27FC236}">
                    <a16:creationId xmlns:a16="http://schemas.microsoft.com/office/drawing/2014/main" id="{44E55A15-932C-E4B1-46C1-094791CC42A8}"/>
                  </a:ext>
                </a:extLst>
              </p14:cNvPr>
              <p14:cNvContentPartPr/>
              <p14:nvPr/>
            </p14:nvContentPartPr>
            <p14:xfrm>
              <a:off x="2184237" y="4121513"/>
              <a:ext cx="1140331" cy="486964"/>
            </p14:xfrm>
          </p:contentPart>
        </mc:Choice>
        <mc:Fallback xmlns="">
          <p:pic>
            <p:nvPicPr>
              <p:cNvPr id="138" name="墨迹 137">
                <a:extLst>
                  <a:ext uri="{FF2B5EF4-FFF2-40B4-BE49-F238E27FC236}">
                    <a16:creationId xmlns:a16="http://schemas.microsoft.com/office/drawing/2014/main" id="{44E55A15-932C-E4B1-46C1-094791CC42A8}"/>
                  </a:ext>
                </a:extLst>
              </p:cNvPr>
              <p:cNvPicPr/>
              <p:nvPr/>
            </p:nvPicPr>
            <p:blipFill>
              <a:blip r:embed="rId23"/>
              <a:stretch>
                <a:fillRect/>
              </a:stretch>
            </p:blipFill>
            <p:spPr>
              <a:xfrm>
                <a:off x="2173438" y="4110716"/>
                <a:ext cx="1161568" cy="508199"/>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39" name="墨迹 138">
                <a:extLst>
                  <a:ext uri="{FF2B5EF4-FFF2-40B4-BE49-F238E27FC236}">
                    <a16:creationId xmlns:a16="http://schemas.microsoft.com/office/drawing/2014/main" id="{EF0085FF-16F2-B703-3C9D-5DBEBFBEBD8C}"/>
                  </a:ext>
                </a:extLst>
              </p14:cNvPr>
              <p14:cNvContentPartPr/>
              <p14:nvPr/>
            </p14:nvContentPartPr>
            <p14:xfrm>
              <a:off x="3463656" y="4576139"/>
              <a:ext cx="90423" cy="164519"/>
            </p14:xfrm>
          </p:contentPart>
        </mc:Choice>
        <mc:Fallback xmlns="">
          <p:pic>
            <p:nvPicPr>
              <p:cNvPr id="139" name="墨迹 138">
                <a:extLst>
                  <a:ext uri="{FF2B5EF4-FFF2-40B4-BE49-F238E27FC236}">
                    <a16:creationId xmlns:a16="http://schemas.microsoft.com/office/drawing/2014/main" id="{EF0085FF-16F2-B703-3C9D-5DBEBFBEBD8C}"/>
                  </a:ext>
                </a:extLst>
              </p:cNvPr>
              <p:cNvPicPr/>
              <p:nvPr/>
            </p:nvPicPr>
            <p:blipFill>
              <a:blip r:embed="rId25"/>
              <a:stretch>
                <a:fillRect/>
              </a:stretch>
            </p:blipFill>
            <p:spPr>
              <a:xfrm>
                <a:off x="3452848" y="4565339"/>
                <a:ext cx="111678" cy="185759"/>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40" name="墨迹 139">
                <a:extLst>
                  <a:ext uri="{FF2B5EF4-FFF2-40B4-BE49-F238E27FC236}">
                    <a16:creationId xmlns:a16="http://schemas.microsoft.com/office/drawing/2014/main" id="{13C8217B-BFCE-A62D-AFD6-A4874A7CAA63}"/>
                  </a:ext>
                </a:extLst>
              </p14:cNvPr>
              <p14:cNvContentPartPr/>
              <p14:nvPr/>
            </p14:nvContentPartPr>
            <p14:xfrm>
              <a:off x="3783589" y="4231716"/>
              <a:ext cx="24803" cy="377703"/>
            </p14:xfrm>
          </p:contentPart>
        </mc:Choice>
        <mc:Fallback xmlns="">
          <p:pic>
            <p:nvPicPr>
              <p:cNvPr id="140" name="墨迹 139">
                <a:extLst>
                  <a:ext uri="{FF2B5EF4-FFF2-40B4-BE49-F238E27FC236}">
                    <a16:creationId xmlns:a16="http://schemas.microsoft.com/office/drawing/2014/main" id="{13C8217B-BFCE-A62D-AFD6-A4874A7CAA63}"/>
                  </a:ext>
                </a:extLst>
              </p:cNvPr>
              <p:cNvPicPr/>
              <p:nvPr/>
            </p:nvPicPr>
            <p:blipFill>
              <a:blip r:embed="rId27"/>
              <a:stretch>
                <a:fillRect/>
              </a:stretch>
            </p:blipFill>
            <p:spPr>
              <a:xfrm>
                <a:off x="3772805" y="4220914"/>
                <a:ext cx="46011" cy="398947"/>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41" name="墨迹 140">
                <a:extLst>
                  <a:ext uri="{FF2B5EF4-FFF2-40B4-BE49-F238E27FC236}">
                    <a16:creationId xmlns:a16="http://schemas.microsoft.com/office/drawing/2014/main" id="{BDDEAA61-26DB-6912-8E72-97383B0957E4}"/>
                  </a:ext>
                </a:extLst>
              </p14:cNvPr>
              <p14:cNvContentPartPr/>
              <p14:nvPr/>
            </p14:nvContentPartPr>
            <p14:xfrm>
              <a:off x="3914828" y="4412247"/>
              <a:ext cx="41444" cy="226371"/>
            </p14:xfrm>
          </p:contentPart>
        </mc:Choice>
        <mc:Fallback xmlns="">
          <p:pic>
            <p:nvPicPr>
              <p:cNvPr id="141" name="墨迹 140">
                <a:extLst>
                  <a:ext uri="{FF2B5EF4-FFF2-40B4-BE49-F238E27FC236}">
                    <a16:creationId xmlns:a16="http://schemas.microsoft.com/office/drawing/2014/main" id="{BDDEAA61-26DB-6912-8E72-97383B0957E4}"/>
                  </a:ext>
                </a:extLst>
              </p:cNvPr>
              <p:cNvPicPr/>
              <p:nvPr/>
            </p:nvPicPr>
            <p:blipFill>
              <a:blip r:embed="rId29"/>
              <a:stretch>
                <a:fillRect/>
              </a:stretch>
            </p:blipFill>
            <p:spPr>
              <a:xfrm>
                <a:off x="3904017" y="4401450"/>
                <a:ext cx="62707" cy="247605"/>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42" name="墨迹 141">
                <a:extLst>
                  <a:ext uri="{FF2B5EF4-FFF2-40B4-BE49-F238E27FC236}">
                    <a16:creationId xmlns:a16="http://schemas.microsoft.com/office/drawing/2014/main" id="{ED4A67D7-3A8B-B199-3B57-AD0381D9DA19}"/>
                  </a:ext>
                </a:extLst>
              </p14:cNvPr>
              <p14:cNvContentPartPr/>
              <p14:nvPr/>
            </p14:nvContentPartPr>
            <p14:xfrm>
              <a:off x="3903211" y="4277241"/>
              <a:ext cx="77864" cy="36734"/>
            </p14:xfrm>
          </p:contentPart>
        </mc:Choice>
        <mc:Fallback xmlns="">
          <p:pic>
            <p:nvPicPr>
              <p:cNvPr id="142" name="墨迹 141">
                <a:extLst>
                  <a:ext uri="{FF2B5EF4-FFF2-40B4-BE49-F238E27FC236}">
                    <a16:creationId xmlns:a16="http://schemas.microsoft.com/office/drawing/2014/main" id="{ED4A67D7-3A8B-B199-3B57-AD0381D9DA19}"/>
                  </a:ext>
                </a:extLst>
              </p:cNvPr>
              <p:cNvPicPr/>
              <p:nvPr/>
            </p:nvPicPr>
            <p:blipFill>
              <a:blip r:embed="rId31"/>
              <a:stretch>
                <a:fillRect/>
              </a:stretch>
            </p:blipFill>
            <p:spPr>
              <a:xfrm>
                <a:off x="3892397" y="4266437"/>
                <a:ext cx="99132" cy="57982"/>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43" name="墨迹 142">
                <a:extLst>
                  <a:ext uri="{FF2B5EF4-FFF2-40B4-BE49-F238E27FC236}">
                    <a16:creationId xmlns:a16="http://schemas.microsoft.com/office/drawing/2014/main" id="{38E43CA8-B99E-33B9-CB7B-1E05383C56E0}"/>
                  </a:ext>
                </a:extLst>
              </p14:cNvPr>
              <p14:cNvContentPartPr/>
              <p14:nvPr/>
            </p14:nvContentPartPr>
            <p14:xfrm>
              <a:off x="4021577" y="4342860"/>
              <a:ext cx="139716" cy="455254"/>
            </p14:xfrm>
          </p:contentPart>
        </mc:Choice>
        <mc:Fallback xmlns="">
          <p:pic>
            <p:nvPicPr>
              <p:cNvPr id="143" name="墨迹 142">
                <a:extLst>
                  <a:ext uri="{FF2B5EF4-FFF2-40B4-BE49-F238E27FC236}">
                    <a16:creationId xmlns:a16="http://schemas.microsoft.com/office/drawing/2014/main" id="{38E43CA8-B99E-33B9-CB7B-1E05383C56E0}"/>
                  </a:ext>
                </a:extLst>
              </p:cNvPr>
              <p:cNvPicPr/>
              <p:nvPr/>
            </p:nvPicPr>
            <p:blipFill>
              <a:blip r:embed="rId33"/>
              <a:stretch>
                <a:fillRect/>
              </a:stretch>
            </p:blipFill>
            <p:spPr>
              <a:xfrm>
                <a:off x="4010802" y="4332055"/>
                <a:ext cx="160907" cy="476504"/>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44" name="墨迹 143">
                <a:extLst>
                  <a:ext uri="{FF2B5EF4-FFF2-40B4-BE49-F238E27FC236}">
                    <a16:creationId xmlns:a16="http://schemas.microsoft.com/office/drawing/2014/main" id="{085E8EBE-D269-06D6-AE3B-352EEFD90F37}"/>
                  </a:ext>
                </a:extLst>
              </p14:cNvPr>
              <p14:cNvContentPartPr/>
              <p14:nvPr/>
            </p14:nvContentPartPr>
            <p14:xfrm>
              <a:off x="4202109" y="4272846"/>
              <a:ext cx="156042" cy="372994"/>
            </p14:xfrm>
          </p:contentPart>
        </mc:Choice>
        <mc:Fallback xmlns="">
          <p:pic>
            <p:nvPicPr>
              <p:cNvPr id="144" name="墨迹 143">
                <a:extLst>
                  <a:ext uri="{FF2B5EF4-FFF2-40B4-BE49-F238E27FC236}">
                    <a16:creationId xmlns:a16="http://schemas.microsoft.com/office/drawing/2014/main" id="{085E8EBE-D269-06D6-AE3B-352EEFD90F37}"/>
                  </a:ext>
                </a:extLst>
              </p:cNvPr>
              <p:cNvPicPr/>
              <p:nvPr/>
            </p:nvPicPr>
            <p:blipFill>
              <a:blip r:embed="rId35"/>
              <a:stretch>
                <a:fillRect/>
              </a:stretch>
            </p:blipFill>
            <p:spPr>
              <a:xfrm>
                <a:off x="4191323" y="4262055"/>
                <a:ext cx="177255" cy="394215"/>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45" name="墨迹 144">
                <a:extLst>
                  <a:ext uri="{FF2B5EF4-FFF2-40B4-BE49-F238E27FC236}">
                    <a16:creationId xmlns:a16="http://schemas.microsoft.com/office/drawing/2014/main" id="{A28FCE9C-E5E0-7475-A8DA-37A3B1E59CF9}"/>
                  </a:ext>
                </a:extLst>
              </p14:cNvPr>
              <p14:cNvContentPartPr/>
              <p14:nvPr/>
            </p14:nvContentPartPr>
            <p14:xfrm>
              <a:off x="4399908" y="4380223"/>
              <a:ext cx="157926" cy="40502"/>
            </p14:xfrm>
          </p:contentPart>
        </mc:Choice>
        <mc:Fallback xmlns="">
          <p:pic>
            <p:nvPicPr>
              <p:cNvPr id="145" name="墨迹 144">
                <a:extLst>
                  <a:ext uri="{FF2B5EF4-FFF2-40B4-BE49-F238E27FC236}">
                    <a16:creationId xmlns:a16="http://schemas.microsoft.com/office/drawing/2014/main" id="{A28FCE9C-E5E0-7475-A8DA-37A3B1E59CF9}"/>
                  </a:ext>
                </a:extLst>
              </p:cNvPr>
              <p:cNvPicPr/>
              <p:nvPr/>
            </p:nvPicPr>
            <p:blipFill>
              <a:blip r:embed="rId37"/>
              <a:stretch>
                <a:fillRect/>
              </a:stretch>
            </p:blipFill>
            <p:spPr>
              <a:xfrm>
                <a:off x="4389116" y="4369374"/>
                <a:ext cx="179151" cy="61838"/>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46" name="墨迹 145">
                <a:extLst>
                  <a:ext uri="{FF2B5EF4-FFF2-40B4-BE49-F238E27FC236}">
                    <a16:creationId xmlns:a16="http://schemas.microsoft.com/office/drawing/2014/main" id="{BF52189A-378C-2581-A2AF-A1B4DA772999}"/>
                  </a:ext>
                </a:extLst>
              </p14:cNvPr>
              <p14:cNvContentPartPr/>
              <p14:nvPr/>
            </p14:nvContentPartPr>
            <p14:xfrm>
              <a:off x="4440096" y="4231716"/>
              <a:ext cx="33281" cy="418519"/>
            </p14:xfrm>
          </p:contentPart>
        </mc:Choice>
        <mc:Fallback xmlns="">
          <p:pic>
            <p:nvPicPr>
              <p:cNvPr id="146" name="墨迹 145">
                <a:extLst>
                  <a:ext uri="{FF2B5EF4-FFF2-40B4-BE49-F238E27FC236}">
                    <a16:creationId xmlns:a16="http://schemas.microsoft.com/office/drawing/2014/main" id="{BF52189A-378C-2581-A2AF-A1B4DA772999}"/>
                  </a:ext>
                </a:extLst>
              </p:cNvPr>
              <p:cNvPicPr/>
              <p:nvPr/>
            </p:nvPicPr>
            <p:blipFill>
              <a:blip r:embed="rId39"/>
              <a:stretch>
                <a:fillRect/>
              </a:stretch>
            </p:blipFill>
            <p:spPr>
              <a:xfrm>
                <a:off x="4429243" y="4220920"/>
                <a:ext cx="54624" cy="439751"/>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47" name="墨迹 146">
                <a:extLst>
                  <a:ext uri="{FF2B5EF4-FFF2-40B4-BE49-F238E27FC236}">
                    <a16:creationId xmlns:a16="http://schemas.microsoft.com/office/drawing/2014/main" id="{24016F3F-5191-93A7-6E59-5F68BEA76B50}"/>
                  </a:ext>
                </a:extLst>
              </p14:cNvPr>
              <p14:cNvContentPartPr/>
              <p14:nvPr/>
            </p14:nvContentPartPr>
            <p14:xfrm>
              <a:off x="420365" y="4879746"/>
              <a:ext cx="131553" cy="320247"/>
            </p14:xfrm>
          </p:contentPart>
        </mc:Choice>
        <mc:Fallback xmlns="">
          <p:pic>
            <p:nvPicPr>
              <p:cNvPr id="147" name="墨迹 146">
                <a:extLst>
                  <a:ext uri="{FF2B5EF4-FFF2-40B4-BE49-F238E27FC236}">
                    <a16:creationId xmlns:a16="http://schemas.microsoft.com/office/drawing/2014/main" id="{24016F3F-5191-93A7-6E59-5F68BEA76B50}"/>
                  </a:ext>
                </a:extLst>
              </p:cNvPr>
              <p:cNvPicPr/>
              <p:nvPr/>
            </p:nvPicPr>
            <p:blipFill>
              <a:blip r:embed="rId41"/>
              <a:stretch>
                <a:fillRect/>
              </a:stretch>
            </p:blipFill>
            <p:spPr>
              <a:xfrm>
                <a:off x="409552" y="4868939"/>
                <a:ext cx="152818" cy="341501"/>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48" name="墨迹 147">
                <a:extLst>
                  <a:ext uri="{FF2B5EF4-FFF2-40B4-BE49-F238E27FC236}">
                    <a16:creationId xmlns:a16="http://schemas.microsoft.com/office/drawing/2014/main" id="{7AC15FB8-8343-A6FB-AC19-C3D530D33F1A}"/>
                  </a:ext>
                </a:extLst>
              </p14:cNvPr>
              <p14:cNvContentPartPr/>
              <p14:nvPr/>
            </p14:nvContentPartPr>
            <p14:xfrm>
              <a:off x="642026" y="4830453"/>
              <a:ext cx="33281" cy="313026"/>
            </p14:xfrm>
          </p:contentPart>
        </mc:Choice>
        <mc:Fallback xmlns="">
          <p:pic>
            <p:nvPicPr>
              <p:cNvPr id="148" name="墨迹 147">
                <a:extLst>
                  <a:ext uri="{FF2B5EF4-FFF2-40B4-BE49-F238E27FC236}">
                    <a16:creationId xmlns:a16="http://schemas.microsoft.com/office/drawing/2014/main" id="{7AC15FB8-8343-A6FB-AC19-C3D530D33F1A}"/>
                  </a:ext>
                </a:extLst>
              </p:cNvPr>
              <p:cNvPicPr/>
              <p:nvPr/>
            </p:nvPicPr>
            <p:blipFill>
              <a:blip r:embed="rId43"/>
              <a:stretch>
                <a:fillRect/>
              </a:stretch>
            </p:blipFill>
            <p:spPr>
              <a:xfrm>
                <a:off x="631173" y="4819647"/>
                <a:ext cx="54624" cy="334279"/>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49" name="墨迹 148">
                <a:extLst>
                  <a:ext uri="{FF2B5EF4-FFF2-40B4-BE49-F238E27FC236}">
                    <a16:creationId xmlns:a16="http://schemas.microsoft.com/office/drawing/2014/main" id="{02F81A95-3B65-49FE-B0BA-9CE725D703AA}"/>
                  </a:ext>
                </a:extLst>
              </p14:cNvPr>
              <p14:cNvContentPartPr/>
              <p14:nvPr/>
            </p14:nvContentPartPr>
            <p14:xfrm>
              <a:off x="748462" y="4929039"/>
              <a:ext cx="123389" cy="205335"/>
            </p14:xfrm>
          </p:contentPart>
        </mc:Choice>
        <mc:Fallback xmlns="">
          <p:pic>
            <p:nvPicPr>
              <p:cNvPr id="149" name="墨迹 148">
                <a:extLst>
                  <a:ext uri="{FF2B5EF4-FFF2-40B4-BE49-F238E27FC236}">
                    <a16:creationId xmlns:a16="http://schemas.microsoft.com/office/drawing/2014/main" id="{02F81A95-3B65-49FE-B0BA-9CE725D703AA}"/>
                  </a:ext>
                </a:extLst>
              </p:cNvPr>
              <p:cNvPicPr/>
              <p:nvPr/>
            </p:nvPicPr>
            <p:blipFill>
              <a:blip r:embed="rId45"/>
              <a:stretch>
                <a:fillRect/>
              </a:stretch>
            </p:blipFill>
            <p:spPr>
              <a:xfrm>
                <a:off x="737638" y="4918251"/>
                <a:ext cx="144675" cy="226552"/>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50" name="墨迹 149">
                <a:extLst>
                  <a:ext uri="{FF2B5EF4-FFF2-40B4-BE49-F238E27FC236}">
                    <a16:creationId xmlns:a16="http://schemas.microsoft.com/office/drawing/2014/main" id="{12616F57-D087-0587-5526-09EE0F3A83FC}"/>
                  </a:ext>
                </a:extLst>
              </p14:cNvPr>
              <p14:cNvContentPartPr/>
              <p14:nvPr/>
            </p14:nvContentPartPr>
            <p14:xfrm>
              <a:off x="904504" y="4889793"/>
              <a:ext cx="287281" cy="285711"/>
            </p14:xfrm>
          </p:contentPart>
        </mc:Choice>
        <mc:Fallback xmlns="">
          <p:pic>
            <p:nvPicPr>
              <p:cNvPr id="150" name="墨迹 149">
                <a:extLst>
                  <a:ext uri="{FF2B5EF4-FFF2-40B4-BE49-F238E27FC236}">
                    <a16:creationId xmlns:a16="http://schemas.microsoft.com/office/drawing/2014/main" id="{12616F57-D087-0587-5526-09EE0F3A83FC}"/>
                  </a:ext>
                </a:extLst>
              </p:cNvPr>
              <p:cNvPicPr/>
              <p:nvPr/>
            </p:nvPicPr>
            <p:blipFill>
              <a:blip r:embed="rId47"/>
              <a:stretch>
                <a:fillRect/>
              </a:stretch>
            </p:blipFill>
            <p:spPr>
              <a:xfrm>
                <a:off x="893717" y="4878984"/>
                <a:ext cx="308494" cy="306968"/>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51" name="墨迹 150">
                <a:extLst>
                  <a:ext uri="{FF2B5EF4-FFF2-40B4-BE49-F238E27FC236}">
                    <a16:creationId xmlns:a16="http://schemas.microsoft.com/office/drawing/2014/main" id="{2AEFD252-57AD-A47C-6119-5305F1399749}"/>
                  </a:ext>
                </a:extLst>
              </p14:cNvPr>
              <p14:cNvContentPartPr/>
              <p14:nvPr/>
            </p14:nvContentPartPr>
            <p14:xfrm>
              <a:off x="1199633" y="4929039"/>
              <a:ext cx="205335" cy="320247"/>
            </p14:xfrm>
          </p:contentPart>
        </mc:Choice>
        <mc:Fallback xmlns="">
          <p:pic>
            <p:nvPicPr>
              <p:cNvPr id="151" name="墨迹 150">
                <a:extLst>
                  <a:ext uri="{FF2B5EF4-FFF2-40B4-BE49-F238E27FC236}">
                    <a16:creationId xmlns:a16="http://schemas.microsoft.com/office/drawing/2014/main" id="{2AEFD252-57AD-A47C-6119-5305F1399749}"/>
                  </a:ext>
                </a:extLst>
              </p:cNvPr>
              <p:cNvPicPr/>
              <p:nvPr/>
            </p:nvPicPr>
            <p:blipFill>
              <a:blip r:embed="rId49"/>
              <a:stretch>
                <a:fillRect/>
              </a:stretch>
            </p:blipFill>
            <p:spPr>
              <a:xfrm>
                <a:off x="1188826" y="4918244"/>
                <a:ext cx="226589" cy="341477"/>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52" name="墨迹 151">
                <a:extLst>
                  <a:ext uri="{FF2B5EF4-FFF2-40B4-BE49-F238E27FC236}">
                    <a16:creationId xmlns:a16="http://schemas.microsoft.com/office/drawing/2014/main" id="{6B7D7532-20B1-D55D-C03D-1851570ABE1A}"/>
                  </a:ext>
                </a:extLst>
              </p14:cNvPr>
              <p14:cNvContentPartPr/>
              <p14:nvPr/>
            </p14:nvContentPartPr>
            <p14:xfrm>
              <a:off x="1577023" y="4835162"/>
              <a:ext cx="221661" cy="429508"/>
            </p14:xfrm>
          </p:contentPart>
        </mc:Choice>
        <mc:Fallback xmlns="">
          <p:pic>
            <p:nvPicPr>
              <p:cNvPr id="152" name="墨迹 151">
                <a:extLst>
                  <a:ext uri="{FF2B5EF4-FFF2-40B4-BE49-F238E27FC236}">
                    <a16:creationId xmlns:a16="http://schemas.microsoft.com/office/drawing/2014/main" id="{6B7D7532-20B1-D55D-C03D-1851570ABE1A}"/>
                  </a:ext>
                </a:extLst>
              </p:cNvPr>
              <p:cNvPicPr/>
              <p:nvPr/>
            </p:nvPicPr>
            <p:blipFill>
              <a:blip r:embed="rId51"/>
              <a:stretch>
                <a:fillRect/>
              </a:stretch>
            </p:blipFill>
            <p:spPr>
              <a:xfrm>
                <a:off x="1566228" y="4824370"/>
                <a:ext cx="242892" cy="450732"/>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53" name="墨迹 152">
                <a:extLst>
                  <a:ext uri="{FF2B5EF4-FFF2-40B4-BE49-F238E27FC236}">
                    <a16:creationId xmlns:a16="http://schemas.microsoft.com/office/drawing/2014/main" id="{6843DDDD-680F-47C8-90E3-AE74B7FEF59E}"/>
                  </a:ext>
                </a:extLst>
              </p14:cNvPr>
              <p14:cNvContentPartPr/>
              <p14:nvPr/>
            </p14:nvContentPartPr>
            <p14:xfrm>
              <a:off x="1823174" y="5002821"/>
              <a:ext cx="147879" cy="197172"/>
            </p14:xfrm>
          </p:contentPart>
        </mc:Choice>
        <mc:Fallback xmlns="">
          <p:pic>
            <p:nvPicPr>
              <p:cNvPr id="153" name="墨迹 152">
                <a:extLst>
                  <a:ext uri="{FF2B5EF4-FFF2-40B4-BE49-F238E27FC236}">
                    <a16:creationId xmlns:a16="http://schemas.microsoft.com/office/drawing/2014/main" id="{6843DDDD-680F-47C8-90E3-AE74B7FEF59E}"/>
                  </a:ext>
                </a:extLst>
              </p:cNvPr>
              <p:cNvPicPr/>
              <p:nvPr/>
            </p:nvPicPr>
            <p:blipFill>
              <a:blip r:embed="rId53"/>
              <a:stretch>
                <a:fillRect/>
              </a:stretch>
            </p:blipFill>
            <p:spPr>
              <a:xfrm>
                <a:off x="1812406" y="4992027"/>
                <a:ext cx="169056" cy="2184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54" name="墨迹 153">
                <a:extLst>
                  <a:ext uri="{FF2B5EF4-FFF2-40B4-BE49-F238E27FC236}">
                    <a16:creationId xmlns:a16="http://schemas.microsoft.com/office/drawing/2014/main" id="{028A7F3C-069C-44D2-21DD-54B3158EADBB}"/>
                  </a:ext>
                </a:extLst>
              </p14:cNvPr>
              <p14:cNvContentPartPr/>
              <p14:nvPr/>
            </p14:nvContentPartPr>
            <p14:xfrm>
              <a:off x="2003705" y="4947249"/>
              <a:ext cx="435160" cy="326527"/>
            </p14:xfrm>
          </p:contentPart>
        </mc:Choice>
        <mc:Fallback xmlns="">
          <p:pic>
            <p:nvPicPr>
              <p:cNvPr id="154" name="墨迹 153">
                <a:extLst>
                  <a:ext uri="{FF2B5EF4-FFF2-40B4-BE49-F238E27FC236}">
                    <a16:creationId xmlns:a16="http://schemas.microsoft.com/office/drawing/2014/main" id="{028A7F3C-069C-44D2-21DD-54B3158EADBB}"/>
                  </a:ext>
                </a:extLst>
              </p:cNvPr>
              <p:cNvPicPr/>
              <p:nvPr/>
            </p:nvPicPr>
            <p:blipFill>
              <a:blip r:embed="rId55"/>
              <a:stretch>
                <a:fillRect/>
              </a:stretch>
            </p:blipFill>
            <p:spPr>
              <a:xfrm>
                <a:off x="1992907" y="4936461"/>
                <a:ext cx="456396" cy="347744"/>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55" name="墨迹 154">
                <a:extLst>
                  <a:ext uri="{FF2B5EF4-FFF2-40B4-BE49-F238E27FC236}">
                    <a16:creationId xmlns:a16="http://schemas.microsoft.com/office/drawing/2014/main" id="{CD1B89AC-E2D5-8F96-5722-54C503990040}"/>
                  </a:ext>
                </a:extLst>
              </p14:cNvPr>
              <p14:cNvContentPartPr/>
              <p14:nvPr/>
            </p14:nvContentPartPr>
            <p14:xfrm>
              <a:off x="2791137" y="4761380"/>
              <a:ext cx="246465" cy="560747"/>
            </p14:xfrm>
          </p:contentPart>
        </mc:Choice>
        <mc:Fallback xmlns="">
          <p:pic>
            <p:nvPicPr>
              <p:cNvPr id="155" name="墨迹 154">
                <a:extLst>
                  <a:ext uri="{FF2B5EF4-FFF2-40B4-BE49-F238E27FC236}">
                    <a16:creationId xmlns:a16="http://schemas.microsoft.com/office/drawing/2014/main" id="{CD1B89AC-E2D5-8F96-5722-54C503990040}"/>
                  </a:ext>
                </a:extLst>
              </p:cNvPr>
              <p:cNvPicPr/>
              <p:nvPr/>
            </p:nvPicPr>
            <p:blipFill>
              <a:blip r:embed="rId57"/>
              <a:stretch>
                <a:fillRect/>
              </a:stretch>
            </p:blipFill>
            <p:spPr>
              <a:xfrm>
                <a:off x="2780343" y="4750583"/>
                <a:ext cx="267693" cy="581982"/>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56" name="墨迹 155">
                <a:extLst>
                  <a:ext uri="{FF2B5EF4-FFF2-40B4-BE49-F238E27FC236}">
                    <a16:creationId xmlns:a16="http://schemas.microsoft.com/office/drawing/2014/main" id="{6BF9AE78-4626-6DF7-BDE4-7F90D5F26DC0}"/>
                  </a:ext>
                </a:extLst>
              </p14:cNvPr>
              <p14:cNvContentPartPr/>
              <p14:nvPr/>
            </p14:nvContentPartPr>
            <p14:xfrm>
              <a:off x="3078103" y="4974564"/>
              <a:ext cx="189009" cy="299211"/>
            </p14:xfrm>
          </p:contentPart>
        </mc:Choice>
        <mc:Fallback xmlns="">
          <p:pic>
            <p:nvPicPr>
              <p:cNvPr id="156" name="墨迹 155">
                <a:extLst>
                  <a:ext uri="{FF2B5EF4-FFF2-40B4-BE49-F238E27FC236}">
                    <a16:creationId xmlns:a16="http://schemas.microsoft.com/office/drawing/2014/main" id="{6BF9AE78-4626-6DF7-BDE4-7F90D5F26DC0}"/>
                  </a:ext>
                </a:extLst>
              </p:cNvPr>
              <p:cNvPicPr/>
              <p:nvPr/>
            </p:nvPicPr>
            <p:blipFill>
              <a:blip r:embed="rId59"/>
              <a:stretch>
                <a:fillRect/>
              </a:stretch>
            </p:blipFill>
            <p:spPr>
              <a:xfrm>
                <a:off x="3067302" y="4963775"/>
                <a:ext cx="210250" cy="320429"/>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57" name="墨迹 156">
                <a:extLst>
                  <a:ext uri="{FF2B5EF4-FFF2-40B4-BE49-F238E27FC236}">
                    <a16:creationId xmlns:a16="http://schemas.microsoft.com/office/drawing/2014/main" id="{A35FA8F8-C015-39CD-9281-C2BEC59E1764}"/>
                  </a:ext>
                </a:extLst>
              </p14:cNvPr>
              <p14:cNvContentPartPr/>
              <p14:nvPr/>
            </p14:nvContentPartPr>
            <p14:xfrm>
              <a:off x="3299765" y="4986495"/>
              <a:ext cx="221661" cy="270012"/>
            </p14:xfrm>
          </p:contentPart>
        </mc:Choice>
        <mc:Fallback xmlns="">
          <p:pic>
            <p:nvPicPr>
              <p:cNvPr id="157" name="墨迹 156">
                <a:extLst>
                  <a:ext uri="{FF2B5EF4-FFF2-40B4-BE49-F238E27FC236}">
                    <a16:creationId xmlns:a16="http://schemas.microsoft.com/office/drawing/2014/main" id="{A35FA8F8-C015-39CD-9281-C2BEC59E1764}"/>
                  </a:ext>
                </a:extLst>
              </p:cNvPr>
              <p:cNvPicPr/>
              <p:nvPr/>
            </p:nvPicPr>
            <p:blipFill>
              <a:blip r:embed="rId61"/>
              <a:stretch>
                <a:fillRect/>
              </a:stretch>
            </p:blipFill>
            <p:spPr>
              <a:xfrm>
                <a:off x="3288987" y="4975709"/>
                <a:ext cx="242857" cy="291225"/>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58" name="墨迹 157">
                <a:extLst>
                  <a:ext uri="{FF2B5EF4-FFF2-40B4-BE49-F238E27FC236}">
                    <a16:creationId xmlns:a16="http://schemas.microsoft.com/office/drawing/2014/main" id="{F6D2A588-41F9-A387-D386-7C7DB1D05E17}"/>
                  </a:ext>
                </a:extLst>
              </p14:cNvPr>
              <p14:cNvContentPartPr/>
              <p14:nvPr/>
            </p14:nvContentPartPr>
            <p14:xfrm>
              <a:off x="3742773" y="5052114"/>
              <a:ext cx="250860" cy="24803"/>
            </p14:xfrm>
          </p:contentPart>
        </mc:Choice>
        <mc:Fallback xmlns="">
          <p:pic>
            <p:nvPicPr>
              <p:cNvPr id="158" name="墨迹 157">
                <a:extLst>
                  <a:ext uri="{FF2B5EF4-FFF2-40B4-BE49-F238E27FC236}">
                    <a16:creationId xmlns:a16="http://schemas.microsoft.com/office/drawing/2014/main" id="{F6D2A588-41F9-A387-D386-7C7DB1D05E17}"/>
                  </a:ext>
                </a:extLst>
              </p:cNvPr>
              <p:cNvPicPr/>
              <p:nvPr/>
            </p:nvPicPr>
            <p:blipFill>
              <a:blip r:embed="rId63"/>
              <a:stretch>
                <a:fillRect/>
              </a:stretch>
            </p:blipFill>
            <p:spPr>
              <a:xfrm>
                <a:off x="3731976" y="5041484"/>
                <a:ext cx="272095" cy="45708"/>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59" name="墨迹 158">
                <a:extLst>
                  <a:ext uri="{FF2B5EF4-FFF2-40B4-BE49-F238E27FC236}">
                    <a16:creationId xmlns:a16="http://schemas.microsoft.com/office/drawing/2014/main" id="{9B74203F-3FB1-31BB-D18A-E1CF7DEC6CE2}"/>
                  </a:ext>
                </a:extLst>
              </p14:cNvPr>
              <p14:cNvContentPartPr/>
              <p14:nvPr/>
            </p14:nvContentPartPr>
            <p14:xfrm>
              <a:off x="3849209" y="4929039"/>
              <a:ext cx="65933" cy="348504"/>
            </p14:xfrm>
          </p:contentPart>
        </mc:Choice>
        <mc:Fallback xmlns="">
          <p:pic>
            <p:nvPicPr>
              <p:cNvPr id="159" name="墨迹 158">
                <a:extLst>
                  <a:ext uri="{FF2B5EF4-FFF2-40B4-BE49-F238E27FC236}">
                    <a16:creationId xmlns:a16="http://schemas.microsoft.com/office/drawing/2014/main" id="{9B74203F-3FB1-31BB-D18A-E1CF7DEC6CE2}"/>
                  </a:ext>
                </a:extLst>
              </p:cNvPr>
              <p:cNvPicPr/>
              <p:nvPr/>
            </p:nvPicPr>
            <p:blipFill>
              <a:blip r:embed="rId65"/>
              <a:stretch>
                <a:fillRect/>
              </a:stretch>
            </p:blipFill>
            <p:spPr>
              <a:xfrm>
                <a:off x="3838400" y="4918249"/>
                <a:ext cx="87190" cy="369724"/>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60" name="墨迹 159">
                <a:extLst>
                  <a:ext uri="{FF2B5EF4-FFF2-40B4-BE49-F238E27FC236}">
                    <a16:creationId xmlns:a16="http://schemas.microsoft.com/office/drawing/2014/main" id="{9CBE77B0-3608-0AFE-39D9-80F19E221871}"/>
                  </a:ext>
                </a:extLst>
              </p14:cNvPr>
              <p14:cNvContentPartPr/>
              <p14:nvPr/>
            </p14:nvContentPartPr>
            <p14:xfrm>
              <a:off x="4005251" y="4962633"/>
              <a:ext cx="238302" cy="285711"/>
            </p14:xfrm>
          </p:contentPart>
        </mc:Choice>
        <mc:Fallback xmlns="">
          <p:pic>
            <p:nvPicPr>
              <p:cNvPr id="160" name="墨迹 159">
                <a:extLst>
                  <a:ext uri="{FF2B5EF4-FFF2-40B4-BE49-F238E27FC236}">
                    <a16:creationId xmlns:a16="http://schemas.microsoft.com/office/drawing/2014/main" id="{9CBE77B0-3608-0AFE-39D9-80F19E221871}"/>
                  </a:ext>
                </a:extLst>
              </p:cNvPr>
              <p:cNvPicPr/>
              <p:nvPr/>
            </p:nvPicPr>
            <p:blipFill>
              <a:blip r:embed="rId67"/>
              <a:stretch>
                <a:fillRect/>
              </a:stretch>
            </p:blipFill>
            <p:spPr>
              <a:xfrm>
                <a:off x="3994452" y="4951824"/>
                <a:ext cx="259540" cy="306968"/>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98" name="墨迹 197">
                <a:extLst>
                  <a:ext uri="{FF2B5EF4-FFF2-40B4-BE49-F238E27FC236}">
                    <a16:creationId xmlns:a16="http://schemas.microsoft.com/office/drawing/2014/main" id="{DD926294-3C96-7290-CC86-AFB4CEABB6EA}"/>
                  </a:ext>
                </a:extLst>
              </p14:cNvPr>
              <p14:cNvContentPartPr/>
              <p14:nvPr/>
            </p14:nvContentPartPr>
            <p14:xfrm>
              <a:off x="3447330" y="5511449"/>
              <a:ext cx="1542524" cy="439555"/>
            </p14:xfrm>
          </p:contentPart>
        </mc:Choice>
        <mc:Fallback xmlns="">
          <p:pic>
            <p:nvPicPr>
              <p:cNvPr id="198" name="墨迹 197">
                <a:extLst>
                  <a:ext uri="{FF2B5EF4-FFF2-40B4-BE49-F238E27FC236}">
                    <a16:creationId xmlns:a16="http://schemas.microsoft.com/office/drawing/2014/main" id="{DD926294-3C96-7290-CC86-AFB4CEABB6EA}"/>
                  </a:ext>
                </a:extLst>
              </p:cNvPr>
              <p:cNvPicPr/>
              <p:nvPr/>
            </p:nvPicPr>
            <p:blipFill>
              <a:blip r:embed="rId69"/>
              <a:stretch>
                <a:fillRect/>
              </a:stretch>
            </p:blipFill>
            <p:spPr>
              <a:xfrm>
                <a:off x="3436528" y="5500658"/>
                <a:ext cx="1563768" cy="460777"/>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199" name="墨迹 198">
                <a:extLst>
                  <a:ext uri="{FF2B5EF4-FFF2-40B4-BE49-F238E27FC236}">
                    <a16:creationId xmlns:a16="http://schemas.microsoft.com/office/drawing/2014/main" id="{AE0E3A67-C96D-0296-C270-DADF826784EA}"/>
                  </a:ext>
                </a:extLst>
              </p14:cNvPr>
              <p14:cNvContentPartPr/>
              <p14:nvPr/>
            </p14:nvContentPartPr>
            <p14:xfrm>
              <a:off x="2413747" y="5495123"/>
              <a:ext cx="763256" cy="422287"/>
            </p14:xfrm>
          </p:contentPart>
        </mc:Choice>
        <mc:Fallback xmlns="">
          <p:pic>
            <p:nvPicPr>
              <p:cNvPr id="199" name="墨迹 198">
                <a:extLst>
                  <a:ext uri="{FF2B5EF4-FFF2-40B4-BE49-F238E27FC236}">
                    <a16:creationId xmlns:a16="http://schemas.microsoft.com/office/drawing/2014/main" id="{AE0E3A67-C96D-0296-C270-DADF826784EA}"/>
                  </a:ext>
                </a:extLst>
              </p:cNvPr>
              <p:cNvPicPr/>
              <p:nvPr/>
            </p:nvPicPr>
            <p:blipFill>
              <a:blip r:embed="rId71"/>
              <a:stretch>
                <a:fillRect/>
              </a:stretch>
            </p:blipFill>
            <p:spPr>
              <a:xfrm>
                <a:off x="2402946" y="5484323"/>
                <a:ext cx="784498" cy="443527"/>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200" name="墨迹 199">
                <a:extLst>
                  <a:ext uri="{FF2B5EF4-FFF2-40B4-BE49-F238E27FC236}">
                    <a16:creationId xmlns:a16="http://schemas.microsoft.com/office/drawing/2014/main" id="{CC94A335-3AC4-44A9-463A-3C03D2E8E374}"/>
                  </a:ext>
                </a:extLst>
              </p14:cNvPr>
              <p14:cNvContentPartPr/>
              <p14:nvPr/>
            </p14:nvContentPartPr>
            <p14:xfrm>
              <a:off x="346583" y="5470319"/>
              <a:ext cx="1854294" cy="492616"/>
            </p14:xfrm>
          </p:contentPart>
        </mc:Choice>
        <mc:Fallback xmlns="">
          <p:pic>
            <p:nvPicPr>
              <p:cNvPr id="200" name="墨迹 199">
                <a:extLst>
                  <a:ext uri="{FF2B5EF4-FFF2-40B4-BE49-F238E27FC236}">
                    <a16:creationId xmlns:a16="http://schemas.microsoft.com/office/drawing/2014/main" id="{CC94A335-3AC4-44A9-463A-3C03D2E8E374}"/>
                  </a:ext>
                </a:extLst>
              </p:cNvPr>
              <p:cNvPicPr/>
              <p:nvPr/>
            </p:nvPicPr>
            <p:blipFill>
              <a:blip r:embed="rId73"/>
              <a:stretch>
                <a:fillRect/>
              </a:stretch>
            </p:blipFill>
            <p:spPr>
              <a:xfrm>
                <a:off x="335783" y="5459516"/>
                <a:ext cx="1875533" cy="513862"/>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204" name="墨迹 203">
                <a:extLst>
                  <a:ext uri="{FF2B5EF4-FFF2-40B4-BE49-F238E27FC236}">
                    <a16:creationId xmlns:a16="http://schemas.microsoft.com/office/drawing/2014/main" id="{AFB4C151-B12E-04D1-09FC-7A6ADBFF6192}"/>
                  </a:ext>
                </a:extLst>
              </p14:cNvPr>
              <p14:cNvContentPartPr/>
              <p14:nvPr/>
            </p14:nvContentPartPr>
            <p14:xfrm>
              <a:off x="863374" y="4313661"/>
              <a:ext cx="2494161" cy="131553"/>
            </p14:xfrm>
          </p:contentPart>
        </mc:Choice>
        <mc:Fallback xmlns="">
          <p:pic>
            <p:nvPicPr>
              <p:cNvPr id="204" name="墨迹 203">
                <a:extLst>
                  <a:ext uri="{FF2B5EF4-FFF2-40B4-BE49-F238E27FC236}">
                    <a16:creationId xmlns:a16="http://schemas.microsoft.com/office/drawing/2014/main" id="{AFB4C151-B12E-04D1-09FC-7A6ADBFF6192}"/>
                  </a:ext>
                </a:extLst>
              </p:cNvPr>
              <p:cNvPicPr/>
              <p:nvPr/>
            </p:nvPicPr>
            <p:blipFill>
              <a:blip r:embed="rId75"/>
              <a:stretch>
                <a:fillRect/>
              </a:stretch>
            </p:blipFill>
            <p:spPr>
              <a:xfrm>
                <a:off x="773384" y="4133451"/>
                <a:ext cx="2673781" cy="491612"/>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205" name="墨迹 204">
                <a:extLst>
                  <a:ext uri="{FF2B5EF4-FFF2-40B4-BE49-F238E27FC236}">
                    <a16:creationId xmlns:a16="http://schemas.microsoft.com/office/drawing/2014/main" id="{FB53B6F7-C4B8-14BF-7B08-99DA537F576A}"/>
                  </a:ext>
                </a:extLst>
              </p14:cNvPr>
              <p14:cNvContentPartPr/>
              <p14:nvPr/>
            </p14:nvContentPartPr>
            <p14:xfrm>
              <a:off x="322715" y="5675518"/>
              <a:ext cx="4616584" cy="108633"/>
            </p14:xfrm>
          </p:contentPart>
        </mc:Choice>
        <mc:Fallback xmlns="">
          <p:pic>
            <p:nvPicPr>
              <p:cNvPr id="205" name="墨迹 204">
                <a:extLst>
                  <a:ext uri="{FF2B5EF4-FFF2-40B4-BE49-F238E27FC236}">
                    <a16:creationId xmlns:a16="http://schemas.microsoft.com/office/drawing/2014/main" id="{FB53B6F7-C4B8-14BF-7B08-99DA537F576A}"/>
                  </a:ext>
                </a:extLst>
              </p:cNvPr>
              <p:cNvPicPr/>
              <p:nvPr/>
            </p:nvPicPr>
            <p:blipFill>
              <a:blip r:embed="rId77"/>
              <a:stretch>
                <a:fillRect/>
              </a:stretch>
            </p:blipFill>
            <p:spPr>
              <a:xfrm>
                <a:off x="232716" y="5495662"/>
                <a:ext cx="4796222" cy="467985"/>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207" name="墨迹 206">
                <a:extLst>
                  <a:ext uri="{FF2B5EF4-FFF2-40B4-BE49-F238E27FC236}">
                    <a16:creationId xmlns:a16="http://schemas.microsoft.com/office/drawing/2014/main" id="{A75366EC-6640-662A-8CDF-73136DCFB568}"/>
                  </a:ext>
                </a:extLst>
              </p14:cNvPr>
              <p14:cNvContentPartPr/>
              <p14:nvPr/>
            </p14:nvContentPartPr>
            <p14:xfrm>
              <a:off x="5963520" y="449836"/>
              <a:ext cx="132480" cy="6165360"/>
            </p14:xfrm>
          </p:contentPart>
        </mc:Choice>
        <mc:Fallback xmlns="">
          <p:pic>
            <p:nvPicPr>
              <p:cNvPr id="207" name="墨迹 206">
                <a:extLst>
                  <a:ext uri="{FF2B5EF4-FFF2-40B4-BE49-F238E27FC236}">
                    <a16:creationId xmlns:a16="http://schemas.microsoft.com/office/drawing/2014/main" id="{A75366EC-6640-662A-8CDF-73136DCFB568}"/>
                  </a:ext>
                </a:extLst>
              </p:cNvPr>
              <p:cNvPicPr/>
              <p:nvPr/>
            </p:nvPicPr>
            <p:blipFill>
              <a:blip r:embed="rId79"/>
              <a:stretch>
                <a:fillRect/>
              </a:stretch>
            </p:blipFill>
            <p:spPr>
              <a:xfrm>
                <a:off x="5949120" y="435435"/>
                <a:ext cx="160920" cy="6193802"/>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215" name="墨迹 214">
                <a:extLst>
                  <a:ext uri="{FF2B5EF4-FFF2-40B4-BE49-F238E27FC236}">
                    <a16:creationId xmlns:a16="http://schemas.microsoft.com/office/drawing/2014/main" id="{4CBEE08A-5E40-AE4E-50C7-7A55C5AC744C}"/>
                  </a:ext>
                </a:extLst>
              </p14:cNvPr>
              <p14:cNvContentPartPr/>
              <p14:nvPr/>
            </p14:nvContentPartPr>
            <p14:xfrm>
              <a:off x="242383" y="2643713"/>
              <a:ext cx="1354320" cy="650880"/>
            </p14:xfrm>
          </p:contentPart>
        </mc:Choice>
        <mc:Fallback xmlns="">
          <p:pic>
            <p:nvPicPr>
              <p:cNvPr id="215" name="墨迹 214">
                <a:extLst>
                  <a:ext uri="{FF2B5EF4-FFF2-40B4-BE49-F238E27FC236}">
                    <a16:creationId xmlns:a16="http://schemas.microsoft.com/office/drawing/2014/main" id="{4CBEE08A-5E40-AE4E-50C7-7A55C5AC744C}"/>
                  </a:ext>
                </a:extLst>
              </p:cNvPr>
              <p:cNvPicPr/>
              <p:nvPr/>
            </p:nvPicPr>
            <p:blipFill>
              <a:blip r:embed="rId81"/>
              <a:stretch>
                <a:fillRect/>
              </a:stretch>
            </p:blipFill>
            <p:spPr>
              <a:xfrm>
                <a:off x="231580" y="2632907"/>
                <a:ext cx="1375566" cy="672132"/>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216" name="墨迹 215">
                <a:extLst>
                  <a:ext uri="{FF2B5EF4-FFF2-40B4-BE49-F238E27FC236}">
                    <a16:creationId xmlns:a16="http://schemas.microsoft.com/office/drawing/2014/main" id="{AC1CBBD0-F8FA-88FE-754C-F68B275D10FC}"/>
                  </a:ext>
                </a:extLst>
              </p14:cNvPr>
              <p14:cNvContentPartPr/>
              <p14:nvPr/>
            </p14:nvContentPartPr>
            <p14:xfrm>
              <a:off x="2166943" y="1588193"/>
              <a:ext cx="1582560" cy="979920"/>
            </p14:xfrm>
          </p:contentPart>
        </mc:Choice>
        <mc:Fallback xmlns="">
          <p:pic>
            <p:nvPicPr>
              <p:cNvPr id="216" name="墨迹 215">
                <a:extLst>
                  <a:ext uri="{FF2B5EF4-FFF2-40B4-BE49-F238E27FC236}">
                    <a16:creationId xmlns:a16="http://schemas.microsoft.com/office/drawing/2014/main" id="{AC1CBBD0-F8FA-88FE-754C-F68B275D10FC}"/>
                  </a:ext>
                </a:extLst>
              </p:cNvPr>
              <p:cNvPicPr/>
              <p:nvPr/>
            </p:nvPicPr>
            <p:blipFill>
              <a:blip r:embed="rId83"/>
              <a:stretch>
                <a:fillRect/>
              </a:stretch>
            </p:blipFill>
            <p:spPr>
              <a:xfrm>
                <a:off x="2156143" y="1577393"/>
                <a:ext cx="1603800" cy="100116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233" name="墨迹 232">
                <a:extLst>
                  <a:ext uri="{FF2B5EF4-FFF2-40B4-BE49-F238E27FC236}">
                    <a16:creationId xmlns:a16="http://schemas.microsoft.com/office/drawing/2014/main" id="{FEF75AB8-6389-E0DB-C699-589426C8B7C8}"/>
                  </a:ext>
                </a:extLst>
              </p14:cNvPr>
              <p14:cNvContentPartPr/>
              <p14:nvPr/>
            </p14:nvContentPartPr>
            <p14:xfrm>
              <a:off x="8463868" y="437774"/>
              <a:ext cx="780858" cy="446457"/>
            </p14:xfrm>
          </p:contentPart>
        </mc:Choice>
        <mc:Fallback xmlns="">
          <p:pic>
            <p:nvPicPr>
              <p:cNvPr id="233" name="墨迹 232">
                <a:extLst>
                  <a:ext uri="{FF2B5EF4-FFF2-40B4-BE49-F238E27FC236}">
                    <a16:creationId xmlns:a16="http://schemas.microsoft.com/office/drawing/2014/main" id="{FEF75AB8-6389-E0DB-C699-589426C8B7C8}"/>
                  </a:ext>
                </a:extLst>
              </p:cNvPr>
              <p:cNvPicPr/>
              <p:nvPr/>
            </p:nvPicPr>
            <p:blipFill>
              <a:blip r:embed="rId85"/>
              <a:stretch>
                <a:fillRect/>
              </a:stretch>
            </p:blipFill>
            <p:spPr>
              <a:xfrm>
                <a:off x="8453063" y="426964"/>
                <a:ext cx="802108" cy="467717"/>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234" name="墨迹 233">
                <a:extLst>
                  <a:ext uri="{FF2B5EF4-FFF2-40B4-BE49-F238E27FC236}">
                    <a16:creationId xmlns:a16="http://schemas.microsoft.com/office/drawing/2014/main" id="{F57AFAAB-6FBA-8801-8863-EEB85CEBB50D}"/>
                  </a:ext>
                </a:extLst>
              </p14:cNvPr>
              <p14:cNvContentPartPr/>
              <p14:nvPr/>
            </p14:nvContentPartPr>
            <p14:xfrm>
              <a:off x="6559058" y="396541"/>
              <a:ext cx="1554902" cy="537371"/>
            </p14:xfrm>
          </p:contentPart>
        </mc:Choice>
        <mc:Fallback xmlns="">
          <p:pic>
            <p:nvPicPr>
              <p:cNvPr id="234" name="墨迹 233">
                <a:extLst>
                  <a:ext uri="{FF2B5EF4-FFF2-40B4-BE49-F238E27FC236}">
                    <a16:creationId xmlns:a16="http://schemas.microsoft.com/office/drawing/2014/main" id="{F57AFAAB-6FBA-8801-8863-EEB85CEBB50D}"/>
                  </a:ext>
                </a:extLst>
              </p:cNvPr>
              <p:cNvPicPr/>
              <p:nvPr/>
            </p:nvPicPr>
            <p:blipFill>
              <a:blip r:embed="rId87"/>
              <a:stretch>
                <a:fillRect/>
              </a:stretch>
            </p:blipFill>
            <p:spPr>
              <a:xfrm>
                <a:off x="6548255" y="385743"/>
                <a:ext cx="1576148" cy="558607"/>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238" name="墨迹 237">
                <a:extLst>
                  <a:ext uri="{FF2B5EF4-FFF2-40B4-BE49-F238E27FC236}">
                    <a16:creationId xmlns:a16="http://schemas.microsoft.com/office/drawing/2014/main" id="{B9BF6335-06B5-DB4C-C45A-E42870C983D0}"/>
                  </a:ext>
                </a:extLst>
              </p14:cNvPr>
              <p14:cNvContentPartPr/>
              <p14:nvPr/>
            </p14:nvContentPartPr>
            <p14:xfrm>
              <a:off x="9469291" y="410736"/>
              <a:ext cx="528652" cy="416716"/>
            </p14:xfrm>
          </p:contentPart>
        </mc:Choice>
        <mc:Fallback xmlns="">
          <p:pic>
            <p:nvPicPr>
              <p:cNvPr id="238" name="墨迹 237">
                <a:extLst>
                  <a:ext uri="{FF2B5EF4-FFF2-40B4-BE49-F238E27FC236}">
                    <a16:creationId xmlns:a16="http://schemas.microsoft.com/office/drawing/2014/main" id="{B9BF6335-06B5-DB4C-C45A-E42870C983D0}"/>
                  </a:ext>
                </a:extLst>
              </p:cNvPr>
              <p:cNvPicPr/>
              <p:nvPr/>
            </p:nvPicPr>
            <p:blipFill>
              <a:blip r:embed="rId89"/>
              <a:stretch>
                <a:fillRect/>
              </a:stretch>
            </p:blipFill>
            <p:spPr>
              <a:xfrm>
                <a:off x="9458495" y="399940"/>
                <a:ext cx="549884" cy="437948"/>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239" name="墨迹 238">
                <a:extLst>
                  <a:ext uri="{FF2B5EF4-FFF2-40B4-BE49-F238E27FC236}">
                    <a16:creationId xmlns:a16="http://schemas.microsoft.com/office/drawing/2014/main" id="{C9497DBC-4B1C-E072-C591-0C4F9DFD7A66}"/>
                  </a:ext>
                </a:extLst>
              </p14:cNvPr>
              <p14:cNvContentPartPr/>
              <p14:nvPr/>
            </p14:nvContentPartPr>
            <p14:xfrm>
              <a:off x="6447344" y="1181643"/>
              <a:ext cx="263568" cy="23996"/>
            </p14:xfrm>
          </p:contentPart>
        </mc:Choice>
        <mc:Fallback xmlns="">
          <p:pic>
            <p:nvPicPr>
              <p:cNvPr id="239" name="墨迹 238">
                <a:extLst>
                  <a:ext uri="{FF2B5EF4-FFF2-40B4-BE49-F238E27FC236}">
                    <a16:creationId xmlns:a16="http://schemas.microsoft.com/office/drawing/2014/main" id="{C9497DBC-4B1C-E072-C591-0C4F9DFD7A66}"/>
                  </a:ext>
                </a:extLst>
              </p:cNvPr>
              <p:cNvPicPr/>
              <p:nvPr/>
            </p:nvPicPr>
            <p:blipFill>
              <a:blip r:embed="rId91"/>
              <a:stretch>
                <a:fillRect/>
              </a:stretch>
            </p:blipFill>
            <p:spPr>
              <a:xfrm>
                <a:off x="6436542" y="1170899"/>
                <a:ext cx="284812" cy="45127"/>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240" name="墨迹 239">
                <a:extLst>
                  <a:ext uri="{FF2B5EF4-FFF2-40B4-BE49-F238E27FC236}">
                    <a16:creationId xmlns:a16="http://schemas.microsoft.com/office/drawing/2014/main" id="{49D2F02A-D872-F1DF-8A03-DAFE8231E431}"/>
                  </a:ext>
                </a:extLst>
              </p14:cNvPr>
              <p14:cNvContentPartPr/>
              <p14:nvPr/>
            </p14:nvContentPartPr>
            <p14:xfrm>
              <a:off x="6552620" y="1199218"/>
              <a:ext cx="33325" cy="271726"/>
            </p14:xfrm>
          </p:contentPart>
        </mc:Choice>
        <mc:Fallback xmlns="">
          <p:pic>
            <p:nvPicPr>
              <p:cNvPr id="240" name="墨迹 239">
                <a:extLst>
                  <a:ext uri="{FF2B5EF4-FFF2-40B4-BE49-F238E27FC236}">
                    <a16:creationId xmlns:a16="http://schemas.microsoft.com/office/drawing/2014/main" id="{49D2F02A-D872-F1DF-8A03-DAFE8231E431}"/>
                  </a:ext>
                </a:extLst>
              </p:cNvPr>
              <p:cNvPicPr/>
              <p:nvPr/>
            </p:nvPicPr>
            <p:blipFill>
              <a:blip r:embed="rId93"/>
              <a:stretch>
                <a:fillRect/>
              </a:stretch>
            </p:blipFill>
            <p:spPr>
              <a:xfrm>
                <a:off x="6541984" y="1188435"/>
                <a:ext cx="54242" cy="292932"/>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241" name="墨迹 240">
                <a:extLst>
                  <a:ext uri="{FF2B5EF4-FFF2-40B4-BE49-F238E27FC236}">
                    <a16:creationId xmlns:a16="http://schemas.microsoft.com/office/drawing/2014/main" id="{2EBF0CA4-7936-E7EA-844E-2970AB50BED7}"/>
                  </a:ext>
                </a:extLst>
              </p14:cNvPr>
              <p14:cNvContentPartPr/>
              <p14:nvPr/>
            </p14:nvContentPartPr>
            <p14:xfrm>
              <a:off x="6678345" y="1116415"/>
              <a:ext cx="119287" cy="321747"/>
            </p14:xfrm>
          </p:contentPart>
        </mc:Choice>
        <mc:Fallback xmlns="">
          <p:pic>
            <p:nvPicPr>
              <p:cNvPr id="241" name="墨迹 240">
                <a:extLst>
                  <a:ext uri="{FF2B5EF4-FFF2-40B4-BE49-F238E27FC236}">
                    <a16:creationId xmlns:a16="http://schemas.microsoft.com/office/drawing/2014/main" id="{2EBF0CA4-7936-E7EA-844E-2970AB50BED7}"/>
                  </a:ext>
                </a:extLst>
              </p:cNvPr>
              <p:cNvPicPr/>
              <p:nvPr/>
            </p:nvPicPr>
            <p:blipFill>
              <a:blip r:embed="rId95"/>
              <a:stretch>
                <a:fillRect/>
              </a:stretch>
            </p:blipFill>
            <p:spPr>
              <a:xfrm>
                <a:off x="6667566" y="1105618"/>
                <a:ext cx="140486" cy="342981"/>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242" name="墨迹 241">
                <a:extLst>
                  <a:ext uri="{FF2B5EF4-FFF2-40B4-BE49-F238E27FC236}">
                    <a16:creationId xmlns:a16="http://schemas.microsoft.com/office/drawing/2014/main" id="{702B8BF3-FC17-D363-E093-49F2FDE1E952}"/>
                  </a:ext>
                </a:extLst>
              </p14:cNvPr>
              <p14:cNvContentPartPr/>
              <p14:nvPr/>
            </p14:nvContentPartPr>
            <p14:xfrm>
              <a:off x="6837016" y="1211046"/>
              <a:ext cx="245012" cy="240971"/>
            </p14:xfrm>
          </p:contentPart>
        </mc:Choice>
        <mc:Fallback xmlns="">
          <p:pic>
            <p:nvPicPr>
              <p:cNvPr id="242" name="墨迹 241">
                <a:extLst>
                  <a:ext uri="{FF2B5EF4-FFF2-40B4-BE49-F238E27FC236}">
                    <a16:creationId xmlns:a16="http://schemas.microsoft.com/office/drawing/2014/main" id="{702B8BF3-FC17-D363-E093-49F2FDE1E952}"/>
                  </a:ext>
                </a:extLst>
              </p:cNvPr>
              <p:cNvPicPr/>
              <p:nvPr/>
            </p:nvPicPr>
            <p:blipFill>
              <a:blip r:embed="rId97"/>
              <a:stretch>
                <a:fillRect/>
              </a:stretch>
            </p:blipFill>
            <p:spPr>
              <a:xfrm>
                <a:off x="6826238" y="1200256"/>
                <a:ext cx="266208" cy="262191"/>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243" name="墨迹 242">
                <a:extLst>
                  <a:ext uri="{FF2B5EF4-FFF2-40B4-BE49-F238E27FC236}">
                    <a16:creationId xmlns:a16="http://schemas.microsoft.com/office/drawing/2014/main" id="{14649467-C99F-81C3-815E-246038B15977}"/>
                  </a:ext>
                </a:extLst>
              </p14:cNvPr>
              <p14:cNvContentPartPr/>
              <p14:nvPr/>
            </p14:nvContentPartPr>
            <p14:xfrm>
              <a:off x="7167612" y="1157985"/>
              <a:ext cx="26888" cy="23996"/>
            </p14:xfrm>
          </p:contentPart>
        </mc:Choice>
        <mc:Fallback xmlns="">
          <p:pic>
            <p:nvPicPr>
              <p:cNvPr id="243" name="墨迹 242">
                <a:extLst>
                  <a:ext uri="{FF2B5EF4-FFF2-40B4-BE49-F238E27FC236}">
                    <a16:creationId xmlns:a16="http://schemas.microsoft.com/office/drawing/2014/main" id="{14649467-C99F-81C3-815E-246038B15977}"/>
                  </a:ext>
                </a:extLst>
              </p:cNvPr>
              <p:cNvPicPr/>
              <p:nvPr/>
            </p:nvPicPr>
            <p:blipFill>
              <a:blip r:embed="rId99"/>
              <a:stretch>
                <a:fillRect/>
              </a:stretch>
            </p:blipFill>
            <p:spPr>
              <a:xfrm>
                <a:off x="7156857" y="1147241"/>
                <a:ext cx="48040" cy="45127"/>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244" name="墨迹 243">
                <a:extLst>
                  <a:ext uri="{FF2B5EF4-FFF2-40B4-BE49-F238E27FC236}">
                    <a16:creationId xmlns:a16="http://schemas.microsoft.com/office/drawing/2014/main" id="{B0A72F84-5A38-8E33-8F5C-CC1C8A509911}"/>
                  </a:ext>
                </a:extLst>
              </p14:cNvPr>
              <p14:cNvContentPartPr/>
              <p14:nvPr/>
            </p14:nvContentPartPr>
            <p14:xfrm>
              <a:off x="7174429" y="1270190"/>
              <a:ext cx="26888" cy="174730"/>
            </p14:xfrm>
          </p:contentPart>
        </mc:Choice>
        <mc:Fallback xmlns="">
          <p:pic>
            <p:nvPicPr>
              <p:cNvPr id="244" name="墨迹 243">
                <a:extLst>
                  <a:ext uri="{FF2B5EF4-FFF2-40B4-BE49-F238E27FC236}">
                    <a16:creationId xmlns:a16="http://schemas.microsoft.com/office/drawing/2014/main" id="{B0A72F84-5A38-8E33-8F5C-CC1C8A509911}"/>
                  </a:ext>
                </a:extLst>
              </p:cNvPr>
              <p:cNvPicPr/>
              <p:nvPr/>
            </p:nvPicPr>
            <p:blipFill>
              <a:blip r:embed="rId101"/>
              <a:stretch>
                <a:fillRect/>
              </a:stretch>
            </p:blipFill>
            <p:spPr>
              <a:xfrm>
                <a:off x="7163674" y="1259382"/>
                <a:ext cx="48040" cy="195986"/>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245" name="墨迹 244">
                <a:extLst>
                  <a:ext uri="{FF2B5EF4-FFF2-40B4-BE49-F238E27FC236}">
                    <a16:creationId xmlns:a16="http://schemas.microsoft.com/office/drawing/2014/main" id="{1F3F33FD-3BF9-92EA-D8FD-2454A603496C}"/>
                  </a:ext>
                </a:extLst>
              </p14:cNvPr>
              <p14:cNvContentPartPr/>
              <p14:nvPr/>
            </p14:nvContentPartPr>
            <p14:xfrm>
              <a:off x="7253576" y="1215102"/>
              <a:ext cx="145797" cy="223397"/>
            </p14:xfrm>
          </p:contentPart>
        </mc:Choice>
        <mc:Fallback xmlns="">
          <p:pic>
            <p:nvPicPr>
              <p:cNvPr id="245" name="墨迹 244">
                <a:extLst>
                  <a:ext uri="{FF2B5EF4-FFF2-40B4-BE49-F238E27FC236}">
                    <a16:creationId xmlns:a16="http://schemas.microsoft.com/office/drawing/2014/main" id="{1F3F33FD-3BF9-92EA-D8FD-2454A603496C}"/>
                  </a:ext>
                </a:extLst>
              </p:cNvPr>
              <p:cNvPicPr/>
              <p:nvPr/>
            </p:nvPicPr>
            <p:blipFill>
              <a:blip r:embed="rId103"/>
              <a:stretch>
                <a:fillRect/>
              </a:stretch>
            </p:blipFill>
            <p:spPr>
              <a:xfrm>
                <a:off x="7242776" y="1204310"/>
                <a:ext cx="167037" cy="244622"/>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246" name="墨迹 245">
                <a:extLst>
                  <a:ext uri="{FF2B5EF4-FFF2-40B4-BE49-F238E27FC236}">
                    <a16:creationId xmlns:a16="http://schemas.microsoft.com/office/drawing/2014/main" id="{A8791600-7321-7D34-CC11-ED66A81003D0}"/>
                  </a:ext>
                </a:extLst>
              </p14:cNvPr>
              <p14:cNvContentPartPr/>
              <p14:nvPr/>
            </p14:nvContentPartPr>
            <p14:xfrm>
              <a:off x="7412247" y="1222875"/>
              <a:ext cx="145797" cy="224749"/>
            </p14:xfrm>
          </p:contentPart>
        </mc:Choice>
        <mc:Fallback xmlns="">
          <p:pic>
            <p:nvPicPr>
              <p:cNvPr id="246" name="墨迹 245">
                <a:extLst>
                  <a:ext uri="{FF2B5EF4-FFF2-40B4-BE49-F238E27FC236}">
                    <a16:creationId xmlns:a16="http://schemas.microsoft.com/office/drawing/2014/main" id="{A8791600-7321-7D34-CC11-ED66A81003D0}"/>
                  </a:ext>
                </a:extLst>
              </p:cNvPr>
              <p:cNvPicPr/>
              <p:nvPr/>
            </p:nvPicPr>
            <p:blipFill>
              <a:blip r:embed="rId105"/>
              <a:stretch>
                <a:fillRect/>
              </a:stretch>
            </p:blipFill>
            <p:spPr>
              <a:xfrm>
                <a:off x="7401447" y="1212070"/>
                <a:ext cx="167037" cy="245999"/>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247" name="墨迹 246">
                <a:extLst>
                  <a:ext uri="{FF2B5EF4-FFF2-40B4-BE49-F238E27FC236}">
                    <a16:creationId xmlns:a16="http://schemas.microsoft.com/office/drawing/2014/main" id="{986B9747-F832-A846-F60D-080AAD29EA73}"/>
                  </a:ext>
                </a:extLst>
              </p14:cNvPr>
              <p14:cNvContentPartPr/>
              <p14:nvPr/>
            </p14:nvContentPartPr>
            <p14:xfrm>
              <a:off x="7604241" y="1258362"/>
              <a:ext cx="20071" cy="194332"/>
            </p14:xfrm>
          </p:contentPart>
        </mc:Choice>
        <mc:Fallback xmlns="">
          <p:pic>
            <p:nvPicPr>
              <p:cNvPr id="247" name="墨迹 246">
                <a:extLst>
                  <a:ext uri="{FF2B5EF4-FFF2-40B4-BE49-F238E27FC236}">
                    <a16:creationId xmlns:a16="http://schemas.microsoft.com/office/drawing/2014/main" id="{986B9747-F832-A846-F60D-080AAD29EA73}"/>
                  </a:ext>
                </a:extLst>
              </p:cNvPr>
              <p:cNvPicPr/>
              <p:nvPr/>
            </p:nvPicPr>
            <p:blipFill>
              <a:blip r:embed="rId107"/>
              <a:stretch>
                <a:fillRect/>
              </a:stretch>
            </p:blipFill>
            <p:spPr>
              <a:xfrm>
                <a:off x="7593677" y="1247566"/>
                <a:ext cx="40846" cy="215565"/>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248" name="墨迹 247">
                <a:extLst>
                  <a:ext uri="{FF2B5EF4-FFF2-40B4-BE49-F238E27FC236}">
                    <a16:creationId xmlns:a16="http://schemas.microsoft.com/office/drawing/2014/main" id="{53676A75-374E-A03F-0E3C-B648FC0E9B2B}"/>
                  </a:ext>
                </a:extLst>
              </p14:cNvPr>
              <p14:cNvContentPartPr/>
              <p14:nvPr/>
            </p14:nvContentPartPr>
            <p14:xfrm>
              <a:off x="7591745" y="1175559"/>
              <a:ext cx="52638" cy="53399"/>
            </p14:xfrm>
          </p:contentPart>
        </mc:Choice>
        <mc:Fallback xmlns="">
          <p:pic>
            <p:nvPicPr>
              <p:cNvPr id="248" name="墨迹 247">
                <a:extLst>
                  <a:ext uri="{FF2B5EF4-FFF2-40B4-BE49-F238E27FC236}">
                    <a16:creationId xmlns:a16="http://schemas.microsoft.com/office/drawing/2014/main" id="{53676A75-374E-A03F-0E3C-B648FC0E9B2B}"/>
                  </a:ext>
                </a:extLst>
              </p:cNvPr>
              <p:cNvPicPr/>
              <p:nvPr/>
            </p:nvPicPr>
            <p:blipFill>
              <a:blip r:embed="rId109"/>
              <a:stretch>
                <a:fillRect/>
              </a:stretch>
            </p:blipFill>
            <p:spPr>
              <a:xfrm>
                <a:off x="7580929" y="1164735"/>
                <a:ext cx="73910" cy="74686"/>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249" name="墨迹 248">
                <a:extLst>
                  <a:ext uri="{FF2B5EF4-FFF2-40B4-BE49-F238E27FC236}">
                    <a16:creationId xmlns:a16="http://schemas.microsoft.com/office/drawing/2014/main" id="{EC57293F-C7B2-2ED7-0EF4-C55794C190BF}"/>
                  </a:ext>
                </a:extLst>
              </p14:cNvPr>
              <p14:cNvContentPartPr/>
              <p14:nvPr/>
            </p14:nvContentPartPr>
            <p14:xfrm>
              <a:off x="7670133" y="1107966"/>
              <a:ext cx="191996" cy="351149"/>
            </p14:xfrm>
          </p:contentPart>
        </mc:Choice>
        <mc:Fallback xmlns="">
          <p:pic>
            <p:nvPicPr>
              <p:cNvPr id="249" name="墨迹 248">
                <a:extLst>
                  <a:ext uri="{FF2B5EF4-FFF2-40B4-BE49-F238E27FC236}">
                    <a16:creationId xmlns:a16="http://schemas.microsoft.com/office/drawing/2014/main" id="{EC57293F-C7B2-2ED7-0EF4-C55794C190BF}"/>
                  </a:ext>
                </a:extLst>
              </p:cNvPr>
              <p:cNvPicPr/>
              <p:nvPr/>
            </p:nvPicPr>
            <p:blipFill>
              <a:blip r:embed="rId111"/>
              <a:stretch>
                <a:fillRect/>
              </a:stretch>
            </p:blipFill>
            <p:spPr>
              <a:xfrm>
                <a:off x="7659326" y="1097161"/>
                <a:ext cx="213249" cy="372398"/>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250" name="墨迹 249">
                <a:extLst>
                  <a:ext uri="{FF2B5EF4-FFF2-40B4-BE49-F238E27FC236}">
                    <a16:creationId xmlns:a16="http://schemas.microsoft.com/office/drawing/2014/main" id="{F70D48B1-080A-D37F-C768-835EE7022FD2}"/>
                  </a:ext>
                </a:extLst>
              </p14:cNvPr>
              <p14:cNvContentPartPr/>
              <p14:nvPr/>
            </p14:nvContentPartPr>
            <p14:xfrm>
              <a:off x="7895076" y="1199218"/>
              <a:ext cx="324537" cy="282204"/>
            </p14:xfrm>
          </p:contentPart>
        </mc:Choice>
        <mc:Fallback xmlns="">
          <p:pic>
            <p:nvPicPr>
              <p:cNvPr id="250" name="墨迹 249">
                <a:extLst>
                  <a:ext uri="{FF2B5EF4-FFF2-40B4-BE49-F238E27FC236}">
                    <a16:creationId xmlns:a16="http://schemas.microsoft.com/office/drawing/2014/main" id="{F70D48B1-080A-D37F-C768-835EE7022FD2}"/>
                  </a:ext>
                </a:extLst>
              </p:cNvPr>
              <p:cNvPicPr/>
              <p:nvPr/>
            </p:nvPicPr>
            <p:blipFill>
              <a:blip r:embed="rId113"/>
              <a:stretch>
                <a:fillRect/>
              </a:stretch>
            </p:blipFill>
            <p:spPr>
              <a:xfrm>
                <a:off x="7884258" y="1188433"/>
                <a:ext cx="345812" cy="303414"/>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251" name="墨迹 250">
                <a:extLst>
                  <a:ext uri="{FF2B5EF4-FFF2-40B4-BE49-F238E27FC236}">
                    <a16:creationId xmlns:a16="http://schemas.microsoft.com/office/drawing/2014/main" id="{2AB141AB-E609-AB4F-DB37-CDB9A6C3CD55}"/>
                  </a:ext>
                </a:extLst>
              </p14:cNvPr>
              <p14:cNvContentPartPr/>
              <p14:nvPr/>
            </p14:nvContentPartPr>
            <p14:xfrm>
              <a:off x="8252180" y="1246533"/>
              <a:ext cx="179120" cy="59483"/>
            </p14:xfrm>
          </p:contentPart>
        </mc:Choice>
        <mc:Fallback xmlns="">
          <p:pic>
            <p:nvPicPr>
              <p:cNvPr id="251" name="墨迹 250">
                <a:extLst>
                  <a:ext uri="{FF2B5EF4-FFF2-40B4-BE49-F238E27FC236}">
                    <a16:creationId xmlns:a16="http://schemas.microsoft.com/office/drawing/2014/main" id="{2AB141AB-E609-AB4F-DB37-CDB9A6C3CD55}"/>
                  </a:ext>
                </a:extLst>
              </p:cNvPr>
              <p:cNvPicPr/>
              <p:nvPr/>
            </p:nvPicPr>
            <p:blipFill>
              <a:blip r:embed="rId115"/>
              <a:stretch>
                <a:fillRect/>
              </a:stretch>
            </p:blipFill>
            <p:spPr>
              <a:xfrm>
                <a:off x="8241346" y="1235718"/>
                <a:ext cx="200427" cy="80753"/>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252" name="墨迹 251">
                <a:extLst>
                  <a:ext uri="{FF2B5EF4-FFF2-40B4-BE49-F238E27FC236}">
                    <a16:creationId xmlns:a16="http://schemas.microsoft.com/office/drawing/2014/main" id="{CAC6711C-2B78-5D16-BF7B-E8BB50A7ECA3}"/>
                  </a:ext>
                </a:extLst>
              </p14:cNvPr>
              <p14:cNvContentPartPr/>
              <p14:nvPr/>
            </p14:nvContentPartPr>
            <p14:xfrm>
              <a:off x="8311634" y="1116415"/>
              <a:ext cx="26888" cy="372104"/>
            </p14:xfrm>
          </p:contentPart>
        </mc:Choice>
        <mc:Fallback xmlns="">
          <p:pic>
            <p:nvPicPr>
              <p:cNvPr id="252" name="墨迹 251">
                <a:extLst>
                  <a:ext uri="{FF2B5EF4-FFF2-40B4-BE49-F238E27FC236}">
                    <a16:creationId xmlns:a16="http://schemas.microsoft.com/office/drawing/2014/main" id="{CAC6711C-2B78-5D16-BF7B-E8BB50A7ECA3}"/>
                  </a:ext>
                </a:extLst>
              </p:cNvPr>
              <p:cNvPicPr/>
              <p:nvPr/>
            </p:nvPicPr>
            <p:blipFill>
              <a:blip r:embed="rId117"/>
              <a:stretch>
                <a:fillRect/>
              </a:stretch>
            </p:blipFill>
            <p:spPr>
              <a:xfrm>
                <a:off x="8300879" y="1105619"/>
                <a:ext cx="48040" cy="393336"/>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253" name="墨迹 252">
                <a:extLst>
                  <a:ext uri="{FF2B5EF4-FFF2-40B4-BE49-F238E27FC236}">
                    <a16:creationId xmlns:a16="http://schemas.microsoft.com/office/drawing/2014/main" id="{D324F34B-4D02-DEEE-78AF-9617035A6D8F}"/>
                  </a:ext>
                </a:extLst>
              </p14:cNvPr>
              <p14:cNvContentPartPr/>
              <p14:nvPr/>
            </p14:nvContentPartPr>
            <p14:xfrm>
              <a:off x="8635793" y="1187388"/>
              <a:ext cx="145797" cy="250773"/>
            </p14:xfrm>
          </p:contentPart>
        </mc:Choice>
        <mc:Fallback xmlns="">
          <p:pic>
            <p:nvPicPr>
              <p:cNvPr id="253" name="墨迹 252">
                <a:extLst>
                  <a:ext uri="{FF2B5EF4-FFF2-40B4-BE49-F238E27FC236}">
                    <a16:creationId xmlns:a16="http://schemas.microsoft.com/office/drawing/2014/main" id="{D324F34B-4D02-DEEE-78AF-9617035A6D8F}"/>
                  </a:ext>
                </a:extLst>
              </p:cNvPr>
              <p:cNvPicPr/>
              <p:nvPr/>
            </p:nvPicPr>
            <p:blipFill>
              <a:blip r:embed="rId119"/>
              <a:stretch>
                <a:fillRect/>
              </a:stretch>
            </p:blipFill>
            <p:spPr>
              <a:xfrm>
                <a:off x="8624993" y="1176594"/>
                <a:ext cx="167037" cy="272001"/>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254" name="墨迹 253">
                <a:extLst>
                  <a:ext uri="{FF2B5EF4-FFF2-40B4-BE49-F238E27FC236}">
                    <a16:creationId xmlns:a16="http://schemas.microsoft.com/office/drawing/2014/main" id="{D39AE578-EBF9-FBBE-5310-F6D35DF8F8B8}"/>
                  </a:ext>
                </a:extLst>
              </p14:cNvPr>
              <p14:cNvContentPartPr/>
              <p14:nvPr/>
            </p14:nvContentPartPr>
            <p14:xfrm>
              <a:off x="8781210" y="1240449"/>
              <a:ext cx="159050" cy="235903"/>
            </p14:xfrm>
          </p:contentPart>
        </mc:Choice>
        <mc:Fallback xmlns="">
          <p:pic>
            <p:nvPicPr>
              <p:cNvPr id="254" name="墨迹 253">
                <a:extLst>
                  <a:ext uri="{FF2B5EF4-FFF2-40B4-BE49-F238E27FC236}">
                    <a16:creationId xmlns:a16="http://schemas.microsoft.com/office/drawing/2014/main" id="{D39AE578-EBF9-FBBE-5310-F6D35DF8F8B8}"/>
                  </a:ext>
                </a:extLst>
              </p:cNvPr>
              <p:cNvPicPr/>
              <p:nvPr/>
            </p:nvPicPr>
            <p:blipFill>
              <a:blip r:embed="rId121"/>
              <a:stretch>
                <a:fillRect/>
              </a:stretch>
            </p:blipFill>
            <p:spPr>
              <a:xfrm>
                <a:off x="8770415" y="1229628"/>
                <a:ext cx="180281" cy="257185"/>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255" name="墨迹 254">
                <a:extLst>
                  <a:ext uri="{FF2B5EF4-FFF2-40B4-BE49-F238E27FC236}">
                    <a16:creationId xmlns:a16="http://schemas.microsoft.com/office/drawing/2014/main" id="{5D6F1597-46C7-B138-B774-58D0C19639C0}"/>
                  </a:ext>
                </a:extLst>
              </p14:cNvPr>
              <p14:cNvContentPartPr/>
              <p14:nvPr/>
            </p14:nvContentPartPr>
            <p14:xfrm>
              <a:off x="8946698" y="1287764"/>
              <a:ext cx="66649" cy="133497"/>
            </p14:xfrm>
          </p:contentPart>
        </mc:Choice>
        <mc:Fallback xmlns="">
          <p:pic>
            <p:nvPicPr>
              <p:cNvPr id="255" name="墨迹 254">
                <a:extLst>
                  <a:ext uri="{FF2B5EF4-FFF2-40B4-BE49-F238E27FC236}">
                    <a16:creationId xmlns:a16="http://schemas.microsoft.com/office/drawing/2014/main" id="{5D6F1597-46C7-B138-B774-58D0C19639C0}"/>
                  </a:ext>
                </a:extLst>
              </p:cNvPr>
              <p:cNvPicPr/>
              <p:nvPr/>
            </p:nvPicPr>
            <p:blipFill>
              <a:blip r:embed="rId123"/>
              <a:stretch>
                <a:fillRect/>
              </a:stretch>
            </p:blipFill>
            <p:spPr>
              <a:xfrm>
                <a:off x="8935831" y="1276969"/>
                <a:ext cx="88020" cy="154727"/>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256" name="墨迹 255">
                <a:extLst>
                  <a:ext uri="{FF2B5EF4-FFF2-40B4-BE49-F238E27FC236}">
                    <a16:creationId xmlns:a16="http://schemas.microsoft.com/office/drawing/2014/main" id="{8F4F1AD8-5EE9-01E6-E3F3-7A0F67040108}"/>
                  </a:ext>
                </a:extLst>
              </p14:cNvPr>
              <p14:cNvContentPartPr/>
              <p14:nvPr/>
            </p14:nvContentPartPr>
            <p14:xfrm>
              <a:off x="8967147" y="1240449"/>
              <a:ext cx="171547" cy="357909"/>
            </p14:xfrm>
          </p:contentPart>
        </mc:Choice>
        <mc:Fallback xmlns="">
          <p:pic>
            <p:nvPicPr>
              <p:cNvPr id="256" name="墨迹 255">
                <a:extLst>
                  <a:ext uri="{FF2B5EF4-FFF2-40B4-BE49-F238E27FC236}">
                    <a16:creationId xmlns:a16="http://schemas.microsoft.com/office/drawing/2014/main" id="{8F4F1AD8-5EE9-01E6-E3F3-7A0F67040108}"/>
                  </a:ext>
                </a:extLst>
              </p:cNvPr>
              <p:cNvPicPr/>
              <p:nvPr/>
            </p:nvPicPr>
            <p:blipFill>
              <a:blip r:embed="rId125"/>
              <a:stretch>
                <a:fillRect/>
              </a:stretch>
            </p:blipFill>
            <p:spPr>
              <a:xfrm>
                <a:off x="8956335" y="1229636"/>
                <a:ext cx="192810" cy="379174"/>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275" name="墨迹 274">
                <a:extLst>
                  <a:ext uri="{FF2B5EF4-FFF2-40B4-BE49-F238E27FC236}">
                    <a16:creationId xmlns:a16="http://schemas.microsoft.com/office/drawing/2014/main" id="{5C18A8D8-398D-08DE-4238-012E7E8A1853}"/>
                  </a:ext>
                </a:extLst>
              </p14:cNvPr>
              <p14:cNvContentPartPr/>
              <p14:nvPr/>
            </p14:nvContentPartPr>
            <p14:xfrm>
              <a:off x="10388370" y="1151901"/>
              <a:ext cx="1072071" cy="342025"/>
            </p14:xfrm>
          </p:contentPart>
        </mc:Choice>
        <mc:Fallback xmlns="">
          <p:pic>
            <p:nvPicPr>
              <p:cNvPr id="275" name="墨迹 274">
                <a:extLst>
                  <a:ext uri="{FF2B5EF4-FFF2-40B4-BE49-F238E27FC236}">
                    <a16:creationId xmlns:a16="http://schemas.microsoft.com/office/drawing/2014/main" id="{5C18A8D8-398D-08DE-4238-012E7E8A1853}"/>
                  </a:ext>
                </a:extLst>
              </p:cNvPr>
              <p:cNvPicPr/>
              <p:nvPr/>
            </p:nvPicPr>
            <p:blipFill>
              <a:blip r:embed="rId127"/>
              <a:stretch>
                <a:fillRect/>
              </a:stretch>
            </p:blipFill>
            <p:spPr>
              <a:xfrm>
                <a:off x="10377566" y="1141100"/>
                <a:ext cx="1093318" cy="363267"/>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276" name="墨迹 275">
                <a:extLst>
                  <a:ext uri="{FF2B5EF4-FFF2-40B4-BE49-F238E27FC236}">
                    <a16:creationId xmlns:a16="http://schemas.microsoft.com/office/drawing/2014/main" id="{775E0CCD-0DB2-761D-0D8F-D5B437F8EBA3}"/>
                  </a:ext>
                </a:extLst>
              </p14:cNvPr>
              <p14:cNvContentPartPr/>
              <p14:nvPr/>
            </p14:nvContentPartPr>
            <p14:xfrm>
              <a:off x="9303803" y="1157985"/>
              <a:ext cx="913021" cy="436318"/>
            </p14:xfrm>
          </p:contentPart>
        </mc:Choice>
        <mc:Fallback xmlns="">
          <p:pic>
            <p:nvPicPr>
              <p:cNvPr id="276" name="墨迹 275">
                <a:extLst>
                  <a:ext uri="{FF2B5EF4-FFF2-40B4-BE49-F238E27FC236}">
                    <a16:creationId xmlns:a16="http://schemas.microsoft.com/office/drawing/2014/main" id="{775E0CCD-0DB2-761D-0D8F-D5B437F8EBA3}"/>
                  </a:ext>
                </a:extLst>
              </p:cNvPr>
              <p:cNvPicPr/>
              <p:nvPr/>
            </p:nvPicPr>
            <p:blipFill>
              <a:blip r:embed="rId129"/>
              <a:stretch>
                <a:fillRect/>
              </a:stretch>
            </p:blipFill>
            <p:spPr>
              <a:xfrm>
                <a:off x="9293002" y="1147194"/>
                <a:ext cx="934262" cy="45754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289" name="墨迹 288">
                <a:extLst>
                  <a:ext uri="{FF2B5EF4-FFF2-40B4-BE49-F238E27FC236}">
                    <a16:creationId xmlns:a16="http://schemas.microsoft.com/office/drawing/2014/main" id="{752D04D4-52C3-0E25-B6C4-7458368C6AB3}"/>
                  </a:ext>
                </a:extLst>
              </p14:cNvPr>
              <p14:cNvContentPartPr/>
              <p14:nvPr/>
            </p14:nvContentPartPr>
            <p14:xfrm>
              <a:off x="6467415" y="1627423"/>
              <a:ext cx="1494311" cy="422123"/>
            </p14:xfrm>
          </p:contentPart>
        </mc:Choice>
        <mc:Fallback xmlns="">
          <p:pic>
            <p:nvPicPr>
              <p:cNvPr id="289" name="墨迹 288">
                <a:extLst>
                  <a:ext uri="{FF2B5EF4-FFF2-40B4-BE49-F238E27FC236}">
                    <a16:creationId xmlns:a16="http://schemas.microsoft.com/office/drawing/2014/main" id="{752D04D4-52C3-0E25-B6C4-7458368C6AB3}"/>
                  </a:ext>
                </a:extLst>
              </p:cNvPr>
              <p:cNvPicPr/>
              <p:nvPr/>
            </p:nvPicPr>
            <p:blipFill>
              <a:blip r:embed="rId131"/>
              <a:stretch>
                <a:fillRect/>
              </a:stretch>
            </p:blipFill>
            <p:spPr>
              <a:xfrm>
                <a:off x="6456615" y="1616618"/>
                <a:ext cx="1515550" cy="443373"/>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290" name="墨迹 289">
                <a:extLst>
                  <a:ext uri="{FF2B5EF4-FFF2-40B4-BE49-F238E27FC236}">
                    <a16:creationId xmlns:a16="http://schemas.microsoft.com/office/drawing/2014/main" id="{ED6D364B-6F1F-C5B2-82E2-A44612100B8F}"/>
                  </a:ext>
                </a:extLst>
              </p14:cNvPr>
              <p14:cNvContentPartPr/>
              <p14:nvPr/>
            </p14:nvContentPartPr>
            <p14:xfrm>
              <a:off x="8053747" y="1907600"/>
              <a:ext cx="53395" cy="118289"/>
            </p14:xfrm>
          </p:contentPart>
        </mc:Choice>
        <mc:Fallback xmlns="">
          <p:pic>
            <p:nvPicPr>
              <p:cNvPr id="290" name="墨迹 289">
                <a:extLst>
                  <a:ext uri="{FF2B5EF4-FFF2-40B4-BE49-F238E27FC236}">
                    <a16:creationId xmlns:a16="http://schemas.microsoft.com/office/drawing/2014/main" id="{ED6D364B-6F1F-C5B2-82E2-A44612100B8F}"/>
                  </a:ext>
                </a:extLst>
              </p:cNvPr>
              <p:cNvPicPr/>
              <p:nvPr/>
            </p:nvPicPr>
            <p:blipFill>
              <a:blip r:embed="rId133"/>
              <a:stretch>
                <a:fillRect/>
              </a:stretch>
            </p:blipFill>
            <p:spPr>
              <a:xfrm>
                <a:off x="8042924" y="1896814"/>
                <a:ext cx="74681" cy="139502"/>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309" name="墨迹 308">
                <a:extLst>
                  <a:ext uri="{FF2B5EF4-FFF2-40B4-BE49-F238E27FC236}">
                    <a16:creationId xmlns:a16="http://schemas.microsoft.com/office/drawing/2014/main" id="{C63D5BF9-FBCA-20E0-E1DE-4531C47D81D6}"/>
                  </a:ext>
                </a:extLst>
              </p14:cNvPr>
              <p14:cNvContentPartPr/>
              <p14:nvPr/>
            </p14:nvContentPartPr>
            <p14:xfrm>
              <a:off x="10454641" y="1706847"/>
              <a:ext cx="602497" cy="342701"/>
            </p14:xfrm>
          </p:contentPart>
        </mc:Choice>
        <mc:Fallback xmlns="">
          <p:pic>
            <p:nvPicPr>
              <p:cNvPr id="309" name="墨迹 308">
                <a:extLst>
                  <a:ext uri="{FF2B5EF4-FFF2-40B4-BE49-F238E27FC236}">
                    <a16:creationId xmlns:a16="http://schemas.microsoft.com/office/drawing/2014/main" id="{C63D5BF9-FBCA-20E0-E1DE-4531C47D81D6}"/>
                  </a:ext>
                </a:extLst>
              </p:cNvPr>
              <p:cNvPicPr/>
              <p:nvPr/>
            </p:nvPicPr>
            <p:blipFill>
              <a:blip r:embed="rId135"/>
              <a:stretch>
                <a:fillRect/>
              </a:stretch>
            </p:blipFill>
            <p:spPr>
              <a:xfrm>
                <a:off x="10443837" y="1696048"/>
                <a:ext cx="623745" cy="36394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310" name="墨迹 309">
                <a:extLst>
                  <a:ext uri="{FF2B5EF4-FFF2-40B4-BE49-F238E27FC236}">
                    <a16:creationId xmlns:a16="http://schemas.microsoft.com/office/drawing/2014/main" id="{214717B0-C103-AB20-75F6-57470DEE4E73}"/>
                  </a:ext>
                </a:extLst>
              </p14:cNvPr>
              <p14:cNvContentPartPr/>
              <p14:nvPr/>
            </p14:nvContentPartPr>
            <p14:xfrm>
              <a:off x="8286263" y="1612215"/>
              <a:ext cx="1864290" cy="383256"/>
            </p14:xfrm>
          </p:contentPart>
        </mc:Choice>
        <mc:Fallback xmlns="">
          <p:pic>
            <p:nvPicPr>
              <p:cNvPr id="310" name="墨迹 309">
                <a:extLst>
                  <a:ext uri="{FF2B5EF4-FFF2-40B4-BE49-F238E27FC236}">
                    <a16:creationId xmlns:a16="http://schemas.microsoft.com/office/drawing/2014/main" id="{214717B0-C103-AB20-75F6-57470DEE4E73}"/>
                  </a:ext>
                </a:extLst>
              </p:cNvPr>
              <p:cNvPicPr/>
              <p:nvPr/>
            </p:nvPicPr>
            <p:blipFill>
              <a:blip r:embed="rId137"/>
              <a:stretch>
                <a:fillRect/>
              </a:stretch>
            </p:blipFill>
            <p:spPr>
              <a:xfrm>
                <a:off x="8275466" y="1601419"/>
                <a:ext cx="1885524" cy="404488"/>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342" name="墨迹 341">
                <a:extLst>
                  <a:ext uri="{FF2B5EF4-FFF2-40B4-BE49-F238E27FC236}">
                    <a16:creationId xmlns:a16="http://schemas.microsoft.com/office/drawing/2014/main" id="{6CC09755-03B7-6E55-216C-FD2DB7E3F865}"/>
                  </a:ext>
                </a:extLst>
              </p14:cNvPr>
              <p14:cNvContentPartPr/>
              <p14:nvPr/>
            </p14:nvContentPartPr>
            <p14:xfrm>
              <a:off x="10732221" y="2253004"/>
              <a:ext cx="1055788" cy="342025"/>
            </p14:xfrm>
          </p:contentPart>
        </mc:Choice>
        <mc:Fallback xmlns="">
          <p:pic>
            <p:nvPicPr>
              <p:cNvPr id="342" name="墨迹 341">
                <a:extLst>
                  <a:ext uri="{FF2B5EF4-FFF2-40B4-BE49-F238E27FC236}">
                    <a16:creationId xmlns:a16="http://schemas.microsoft.com/office/drawing/2014/main" id="{6CC09755-03B7-6E55-216C-FD2DB7E3F865}"/>
                  </a:ext>
                </a:extLst>
              </p:cNvPr>
              <p:cNvPicPr/>
              <p:nvPr/>
            </p:nvPicPr>
            <p:blipFill>
              <a:blip r:embed="rId139"/>
              <a:stretch>
                <a:fillRect/>
              </a:stretch>
            </p:blipFill>
            <p:spPr>
              <a:xfrm>
                <a:off x="10721418" y="2242203"/>
                <a:ext cx="1077033" cy="363267"/>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343" name="墨迹 342">
                <a:extLst>
                  <a:ext uri="{FF2B5EF4-FFF2-40B4-BE49-F238E27FC236}">
                    <a16:creationId xmlns:a16="http://schemas.microsoft.com/office/drawing/2014/main" id="{7A5B8EE1-F220-6639-EC1E-EE6F3C9B5F43}"/>
                  </a:ext>
                </a:extLst>
              </p14:cNvPr>
              <p14:cNvContentPartPr/>
              <p14:nvPr/>
            </p14:nvContentPartPr>
            <p14:xfrm>
              <a:off x="9614707" y="2255708"/>
              <a:ext cx="945967" cy="233874"/>
            </p14:xfrm>
          </p:contentPart>
        </mc:Choice>
        <mc:Fallback xmlns="">
          <p:pic>
            <p:nvPicPr>
              <p:cNvPr id="343" name="墨迹 342">
                <a:extLst>
                  <a:ext uri="{FF2B5EF4-FFF2-40B4-BE49-F238E27FC236}">
                    <a16:creationId xmlns:a16="http://schemas.microsoft.com/office/drawing/2014/main" id="{7A5B8EE1-F220-6639-EC1E-EE6F3C9B5F43}"/>
                  </a:ext>
                </a:extLst>
              </p:cNvPr>
              <p:cNvPicPr/>
              <p:nvPr/>
            </p:nvPicPr>
            <p:blipFill>
              <a:blip r:embed="rId141"/>
              <a:stretch>
                <a:fillRect/>
              </a:stretch>
            </p:blipFill>
            <p:spPr>
              <a:xfrm>
                <a:off x="9603908" y="2244914"/>
                <a:ext cx="967204" cy="255103"/>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344" name="墨迹 343">
                <a:extLst>
                  <a:ext uri="{FF2B5EF4-FFF2-40B4-BE49-F238E27FC236}">
                    <a16:creationId xmlns:a16="http://schemas.microsoft.com/office/drawing/2014/main" id="{DB04D5AF-67D0-CAF1-7C39-7D6B79D4BB4E}"/>
                  </a:ext>
                </a:extLst>
              </p14:cNvPr>
              <p14:cNvContentPartPr/>
              <p14:nvPr/>
            </p14:nvContentPartPr>
            <p14:xfrm>
              <a:off x="8880427" y="2226305"/>
              <a:ext cx="450262" cy="307214"/>
            </p14:xfrm>
          </p:contentPart>
        </mc:Choice>
        <mc:Fallback xmlns="">
          <p:pic>
            <p:nvPicPr>
              <p:cNvPr id="344" name="墨迹 343">
                <a:extLst>
                  <a:ext uri="{FF2B5EF4-FFF2-40B4-BE49-F238E27FC236}">
                    <a16:creationId xmlns:a16="http://schemas.microsoft.com/office/drawing/2014/main" id="{DB04D5AF-67D0-CAF1-7C39-7D6B79D4BB4E}"/>
                  </a:ext>
                </a:extLst>
              </p:cNvPr>
              <p:cNvPicPr/>
              <p:nvPr/>
            </p:nvPicPr>
            <p:blipFill>
              <a:blip r:embed="rId143"/>
              <a:stretch>
                <a:fillRect/>
              </a:stretch>
            </p:blipFill>
            <p:spPr>
              <a:xfrm>
                <a:off x="8869621" y="2215513"/>
                <a:ext cx="471514" cy="328438"/>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345" name="墨迹 344">
                <a:extLst>
                  <a:ext uri="{FF2B5EF4-FFF2-40B4-BE49-F238E27FC236}">
                    <a16:creationId xmlns:a16="http://schemas.microsoft.com/office/drawing/2014/main" id="{757C6983-EC4D-D455-DCD2-A68AD950A978}"/>
                  </a:ext>
                </a:extLst>
              </p14:cNvPr>
              <p14:cNvContentPartPr/>
              <p14:nvPr/>
            </p14:nvContentPartPr>
            <p14:xfrm>
              <a:off x="7989369" y="2252328"/>
              <a:ext cx="679749" cy="325465"/>
            </p14:xfrm>
          </p:contentPart>
        </mc:Choice>
        <mc:Fallback xmlns="">
          <p:pic>
            <p:nvPicPr>
              <p:cNvPr id="345" name="墨迹 344">
                <a:extLst>
                  <a:ext uri="{FF2B5EF4-FFF2-40B4-BE49-F238E27FC236}">
                    <a16:creationId xmlns:a16="http://schemas.microsoft.com/office/drawing/2014/main" id="{757C6983-EC4D-D455-DCD2-A68AD950A978}"/>
                  </a:ext>
                </a:extLst>
              </p:cNvPr>
              <p:cNvPicPr/>
              <p:nvPr/>
            </p:nvPicPr>
            <p:blipFill>
              <a:blip r:embed="rId145"/>
              <a:stretch>
                <a:fillRect/>
              </a:stretch>
            </p:blipFill>
            <p:spPr>
              <a:xfrm>
                <a:off x="7978574" y="2241527"/>
                <a:ext cx="700980" cy="346707"/>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346" name="墨迹 345">
                <a:extLst>
                  <a:ext uri="{FF2B5EF4-FFF2-40B4-BE49-F238E27FC236}">
                    <a16:creationId xmlns:a16="http://schemas.microsoft.com/office/drawing/2014/main" id="{CAC37504-3CA1-2FED-A423-A2D1D97A5693}"/>
                  </a:ext>
                </a:extLst>
              </p14:cNvPr>
              <p14:cNvContentPartPr/>
              <p14:nvPr/>
            </p14:nvContentPartPr>
            <p14:xfrm>
              <a:off x="6453404" y="2196563"/>
              <a:ext cx="1111456" cy="434627"/>
            </p14:xfrm>
          </p:contentPart>
        </mc:Choice>
        <mc:Fallback xmlns="">
          <p:pic>
            <p:nvPicPr>
              <p:cNvPr id="346" name="墨迹 345">
                <a:extLst>
                  <a:ext uri="{FF2B5EF4-FFF2-40B4-BE49-F238E27FC236}">
                    <a16:creationId xmlns:a16="http://schemas.microsoft.com/office/drawing/2014/main" id="{CAC37504-3CA1-2FED-A423-A2D1D97A5693}"/>
                  </a:ext>
                </a:extLst>
              </p:cNvPr>
              <p:cNvPicPr/>
              <p:nvPr/>
            </p:nvPicPr>
            <p:blipFill>
              <a:blip r:embed="rId147"/>
              <a:stretch>
                <a:fillRect/>
              </a:stretch>
            </p:blipFill>
            <p:spPr>
              <a:xfrm>
                <a:off x="6442603" y="2185760"/>
                <a:ext cx="1132699" cy="455872"/>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347" name="墨迹 346">
                <a:extLst>
                  <a:ext uri="{FF2B5EF4-FFF2-40B4-BE49-F238E27FC236}">
                    <a16:creationId xmlns:a16="http://schemas.microsoft.com/office/drawing/2014/main" id="{01E4F03E-E150-390E-5CB0-5327B174C3E1}"/>
                  </a:ext>
                </a:extLst>
              </p14:cNvPr>
              <p14:cNvContentPartPr/>
              <p14:nvPr/>
            </p14:nvContentPartPr>
            <p14:xfrm>
              <a:off x="11241559" y="1665614"/>
              <a:ext cx="522971" cy="295385"/>
            </p14:xfrm>
          </p:contentPart>
        </mc:Choice>
        <mc:Fallback xmlns="">
          <p:pic>
            <p:nvPicPr>
              <p:cNvPr id="347" name="墨迹 346">
                <a:extLst>
                  <a:ext uri="{FF2B5EF4-FFF2-40B4-BE49-F238E27FC236}">
                    <a16:creationId xmlns:a16="http://schemas.microsoft.com/office/drawing/2014/main" id="{01E4F03E-E150-390E-5CB0-5327B174C3E1}"/>
                  </a:ext>
                </a:extLst>
              </p:cNvPr>
              <p:cNvPicPr/>
              <p:nvPr/>
            </p:nvPicPr>
            <p:blipFill>
              <a:blip r:embed="rId149"/>
              <a:stretch>
                <a:fillRect/>
              </a:stretch>
            </p:blipFill>
            <p:spPr>
              <a:xfrm>
                <a:off x="11230754" y="1654820"/>
                <a:ext cx="544221" cy="316612"/>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348" name="墨迹 347">
                <a:extLst>
                  <a:ext uri="{FF2B5EF4-FFF2-40B4-BE49-F238E27FC236}">
                    <a16:creationId xmlns:a16="http://schemas.microsoft.com/office/drawing/2014/main" id="{A530A9B2-2A14-0677-2DAE-F8755EE52062}"/>
                  </a:ext>
                </a:extLst>
              </p14:cNvPr>
              <p14:cNvContentPartPr/>
              <p14:nvPr/>
            </p14:nvContentPartPr>
            <p14:xfrm>
              <a:off x="9416274" y="2662960"/>
              <a:ext cx="2357725" cy="53399"/>
            </p14:xfrm>
          </p:contentPart>
        </mc:Choice>
        <mc:Fallback xmlns="">
          <p:pic>
            <p:nvPicPr>
              <p:cNvPr id="348" name="墨迹 347">
                <a:extLst>
                  <a:ext uri="{FF2B5EF4-FFF2-40B4-BE49-F238E27FC236}">
                    <a16:creationId xmlns:a16="http://schemas.microsoft.com/office/drawing/2014/main" id="{A530A9B2-2A14-0677-2DAE-F8755EE52062}"/>
                  </a:ext>
                </a:extLst>
              </p:cNvPr>
              <p:cNvPicPr/>
              <p:nvPr/>
            </p:nvPicPr>
            <p:blipFill>
              <a:blip r:embed="rId151"/>
              <a:stretch>
                <a:fillRect/>
              </a:stretch>
            </p:blipFill>
            <p:spPr>
              <a:xfrm>
                <a:off x="9405474" y="2652136"/>
                <a:ext cx="2378966" cy="74686"/>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349" name="墨迹 348">
                <a:extLst>
                  <a:ext uri="{FF2B5EF4-FFF2-40B4-BE49-F238E27FC236}">
                    <a16:creationId xmlns:a16="http://schemas.microsoft.com/office/drawing/2014/main" id="{F4F4B855-F4F5-ABDB-069E-95AC3655527D}"/>
                  </a:ext>
                </a:extLst>
              </p14:cNvPr>
              <p14:cNvContentPartPr/>
              <p14:nvPr/>
            </p14:nvContentPartPr>
            <p14:xfrm>
              <a:off x="6459842" y="2780912"/>
              <a:ext cx="1514760" cy="1222096"/>
            </p14:xfrm>
          </p:contentPart>
        </mc:Choice>
        <mc:Fallback xmlns="">
          <p:pic>
            <p:nvPicPr>
              <p:cNvPr id="349" name="墨迹 348">
                <a:extLst>
                  <a:ext uri="{FF2B5EF4-FFF2-40B4-BE49-F238E27FC236}">
                    <a16:creationId xmlns:a16="http://schemas.microsoft.com/office/drawing/2014/main" id="{F4F4B855-F4F5-ABDB-069E-95AC3655527D}"/>
                  </a:ext>
                </a:extLst>
              </p:cNvPr>
              <p:cNvPicPr/>
              <p:nvPr/>
            </p:nvPicPr>
            <p:blipFill>
              <a:blip r:embed="rId153"/>
              <a:stretch>
                <a:fillRect/>
              </a:stretch>
            </p:blipFill>
            <p:spPr>
              <a:xfrm>
                <a:off x="6449043" y="2770113"/>
                <a:ext cx="1535998" cy="1243334"/>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350" name="墨迹 349">
                <a:extLst>
                  <a:ext uri="{FF2B5EF4-FFF2-40B4-BE49-F238E27FC236}">
                    <a16:creationId xmlns:a16="http://schemas.microsoft.com/office/drawing/2014/main" id="{A2DA74EA-2894-DD9B-E8B8-3545C38DC5BE}"/>
                  </a:ext>
                </a:extLst>
              </p14:cNvPr>
              <p14:cNvContentPartPr/>
              <p14:nvPr/>
            </p14:nvContentPartPr>
            <p14:xfrm>
              <a:off x="7127851" y="2857630"/>
              <a:ext cx="13633" cy="1095694"/>
            </p14:xfrm>
          </p:contentPart>
        </mc:Choice>
        <mc:Fallback xmlns="">
          <p:pic>
            <p:nvPicPr>
              <p:cNvPr id="350" name="墨迹 349">
                <a:extLst>
                  <a:ext uri="{FF2B5EF4-FFF2-40B4-BE49-F238E27FC236}">
                    <a16:creationId xmlns:a16="http://schemas.microsoft.com/office/drawing/2014/main" id="{A2DA74EA-2894-DD9B-E8B8-3545C38DC5BE}"/>
                  </a:ext>
                </a:extLst>
              </p:cNvPr>
              <p:cNvPicPr/>
              <p:nvPr/>
            </p:nvPicPr>
            <p:blipFill>
              <a:blip r:embed="rId155"/>
              <a:stretch>
                <a:fillRect/>
              </a:stretch>
            </p:blipFill>
            <p:spPr>
              <a:xfrm>
                <a:off x="7117088" y="2846828"/>
                <a:ext cx="34800" cy="1116938"/>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360" name="墨迹 359">
                <a:extLst>
                  <a:ext uri="{FF2B5EF4-FFF2-40B4-BE49-F238E27FC236}">
                    <a16:creationId xmlns:a16="http://schemas.microsoft.com/office/drawing/2014/main" id="{D40225A9-1D14-1F90-D0D9-3D3CADFDA8E8}"/>
                  </a:ext>
                </a:extLst>
              </p14:cNvPr>
              <p14:cNvContentPartPr/>
              <p14:nvPr/>
            </p14:nvContentPartPr>
            <p14:xfrm>
              <a:off x="7683388" y="3011068"/>
              <a:ext cx="1514760" cy="449499"/>
            </p14:xfrm>
          </p:contentPart>
        </mc:Choice>
        <mc:Fallback xmlns="">
          <p:pic>
            <p:nvPicPr>
              <p:cNvPr id="360" name="墨迹 359">
                <a:extLst>
                  <a:ext uri="{FF2B5EF4-FFF2-40B4-BE49-F238E27FC236}">
                    <a16:creationId xmlns:a16="http://schemas.microsoft.com/office/drawing/2014/main" id="{D40225A9-1D14-1F90-D0D9-3D3CADFDA8E8}"/>
                  </a:ext>
                </a:extLst>
              </p:cNvPr>
              <p:cNvPicPr/>
              <p:nvPr/>
            </p:nvPicPr>
            <p:blipFill>
              <a:blip r:embed="rId157"/>
              <a:stretch>
                <a:fillRect/>
              </a:stretch>
            </p:blipFill>
            <p:spPr>
              <a:xfrm>
                <a:off x="7672589" y="3000271"/>
                <a:ext cx="1535998" cy="470732"/>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361" name="墨迹 360">
                <a:extLst>
                  <a:ext uri="{FF2B5EF4-FFF2-40B4-BE49-F238E27FC236}">
                    <a16:creationId xmlns:a16="http://schemas.microsoft.com/office/drawing/2014/main" id="{EF501741-AAF1-6728-3248-7D3BD4371536}"/>
                  </a:ext>
                </a:extLst>
              </p14:cNvPr>
              <p14:cNvContentPartPr/>
              <p14:nvPr/>
            </p14:nvContentPartPr>
            <p14:xfrm>
              <a:off x="7538728" y="3725534"/>
              <a:ext cx="995197" cy="643831"/>
            </p14:xfrm>
          </p:contentPart>
        </mc:Choice>
        <mc:Fallback xmlns="">
          <p:pic>
            <p:nvPicPr>
              <p:cNvPr id="361" name="墨迹 360">
                <a:extLst>
                  <a:ext uri="{FF2B5EF4-FFF2-40B4-BE49-F238E27FC236}">
                    <a16:creationId xmlns:a16="http://schemas.microsoft.com/office/drawing/2014/main" id="{EF501741-AAF1-6728-3248-7D3BD4371536}"/>
                  </a:ext>
                </a:extLst>
              </p:cNvPr>
              <p:cNvPicPr/>
              <p:nvPr/>
            </p:nvPicPr>
            <p:blipFill>
              <a:blip r:embed="rId159"/>
              <a:stretch>
                <a:fillRect/>
              </a:stretch>
            </p:blipFill>
            <p:spPr>
              <a:xfrm>
                <a:off x="7523246" y="3710050"/>
                <a:ext cx="1025802" cy="674438"/>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371" name="墨迹 370">
                <a:extLst>
                  <a:ext uri="{FF2B5EF4-FFF2-40B4-BE49-F238E27FC236}">
                    <a16:creationId xmlns:a16="http://schemas.microsoft.com/office/drawing/2014/main" id="{7D1855E1-9D26-58B1-EBA8-8FDF1E22D484}"/>
                  </a:ext>
                </a:extLst>
              </p14:cNvPr>
              <p14:cNvContentPartPr/>
              <p14:nvPr/>
            </p14:nvContentPartPr>
            <p14:xfrm>
              <a:off x="6475987" y="2932103"/>
              <a:ext cx="1072828" cy="1034185"/>
            </p14:xfrm>
          </p:contentPart>
        </mc:Choice>
        <mc:Fallback xmlns="">
          <p:pic>
            <p:nvPicPr>
              <p:cNvPr id="371" name="墨迹 370">
                <a:extLst>
                  <a:ext uri="{FF2B5EF4-FFF2-40B4-BE49-F238E27FC236}">
                    <a16:creationId xmlns:a16="http://schemas.microsoft.com/office/drawing/2014/main" id="{7D1855E1-9D26-58B1-EBA8-8FDF1E22D484}"/>
                  </a:ext>
                </a:extLst>
              </p:cNvPr>
              <p:cNvPicPr/>
              <p:nvPr/>
            </p:nvPicPr>
            <p:blipFill>
              <a:blip r:embed="rId161"/>
              <a:stretch>
                <a:fillRect/>
              </a:stretch>
            </p:blipFill>
            <p:spPr>
              <a:xfrm>
                <a:off x="6460507" y="2916630"/>
                <a:ext cx="1103429" cy="1064772"/>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373" name="墨迹 372">
                <a:extLst>
                  <a:ext uri="{FF2B5EF4-FFF2-40B4-BE49-F238E27FC236}">
                    <a16:creationId xmlns:a16="http://schemas.microsoft.com/office/drawing/2014/main" id="{6A224F49-967B-90EF-962F-0DB3BF7BC0AE}"/>
                  </a:ext>
                </a:extLst>
              </p14:cNvPr>
              <p14:cNvContentPartPr/>
              <p14:nvPr/>
            </p14:nvContentPartPr>
            <p14:xfrm>
              <a:off x="6460083" y="2828347"/>
              <a:ext cx="16285" cy="191966"/>
            </p14:xfrm>
          </p:contentPart>
        </mc:Choice>
        <mc:Fallback xmlns="">
          <p:pic>
            <p:nvPicPr>
              <p:cNvPr id="373" name="墨迹 372">
                <a:extLst>
                  <a:ext uri="{FF2B5EF4-FFF2-40B4-BE49-F238E27FC236}">
                    <a16:creationId xmlns:a16="http://schemas.microsoft.com/office/drawing/2014/main" id="{6A224F49-967B-90EF-962F-0DB3BF7BC0AE}"/>
                  </a:ext>
                </a:extLst>
              </p:cNvPr>
              <p:cNvPicPr/>
              <p:nvPr/>
            </p:nvPicPr>
            <p:blipFill>
              <a:blip r:embed="rId163"/>
              <a:stretch>
                <a:fillRect/>
              </a:stretch>
            </p:blipFill>
            <p:spPr>
              <a:xfrm>
                <a:off x="6449462" y="2817562"/>
                <a:ext cx="37172" cy="213176"/>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378" name="墨迹 377">
                <a:extLst>
                  <a:ext uri="{FF2B5EF4-FFF2-40B4-BE49-F238E27FC236}">
                    <a16:creationId xmlns:a16="http://schemas.microsoft.com/office/drawing/2014/main" id="{3EF27EAD-3337-C8A3-56CE-3DDB6D2A514A}"/>
                  </a:ext>
                </a:extLst>
              </p14:cNvPr>
              <p14:cNvContentPartPr/>
              <p14:nvPr/>
            </p14:nvContentPartPr>
            <p14:xfrm>
              <a:off x="9833261" y="2928486"/>
              <a:ext cx="747534" cy="1156529"/>
            </p14:xfrm>
          </p:contentPart>
        </mc:Choice>
        <mc:Fallback xmlns="">
          <p:pic>
            <p:nvPicPr>
              <p:cNvPr id="378" name="墨迹 377">
                <a:extLst>
                  <a:ext uri="{FF2B5EF4-FFF2-40B4-BE49-F238E27FC236}">
                    <a16:creationId xmlns:a16="http://schemas.microsoft.com/office/drawing/2014/main" id="{3EF27EAD-3337-C8A3-56CE-3DDB6D2A514A}"/>
                  </a:ext>
                </a:extLst>
              </p:cNvPr>
              <p:cNvPicPr/>
              <p:nvPr/>
            </p:nvPicPr>
            <p:blipFill>
              <a:blip r:embed="rId165"/>
              <a:stretch>
                <a:fillRect/>
              </a:stretch>
            </p:blipFill>
            <p:spPr>
              <a:xfrm>
                <a:off x="9822458" y="2917684"/>
                <a:ext cx="768779" cy="1177773"/>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380" name="墨迹 379">
                <a:extLst>
                  <a:ext uri="{FF2B5EF4-FFF2-40B4-BE49-F238E27FC236}">
                    <a16:creationId xmlns:a16="http://schemas.microsoft.com/office/drawing/2014/main" id="{C605A620-51B7-A424-0F32-74FC2B5E900C}"/>
                  </a:ext>
                </a:extLst>
              </p14:cNvPr>
              <p14:cNvContentPartPr/>
              <p14:nvPr/>
            </p14:nvContentPartPr>
            <p14:xfrm>
              <a:off x="9834018" y="3230292"/>
              <a:ext cx="466547" cy="354529"/>
            </p14:xfrm>
          </p:contentPart>
        </mc:Choice>
        <mc:Fallback xmlns="">
          <p:pic>
            <p:nvPicPr>
              <p:cNvPr id="380" name="墨迹 379">
                <a:extLst>
                  <a:ext uri="{FF2B5EF4-FFF2-40B4-BE49-F238E27FC236}">
                    <a16:creationId xmlns:a16="http://schemas.microsoft.com/office/drawing/2014/main" id="{C605A620-51B7-A424-0F32-74FC2B5E900C}"/>
                  </a:ext>
                </a:extLst>
              </p:cNvPr>
              <p:cNvPicPr/>
              <p:nvPr/>
            </p:nvPicPr>
            <p:blipFill>
              <a:blip r:embed="rId167"/>
              <a:stretch>
                <a:fillRect/>
              </a:stretch>
            </p:blipFill>
            <p:spPr>
              <a:xfrm>
                <a:off x="9818526" y="3214799"/>
                <a:ext cx="497170" cy="385154"/>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381" name="墨迹 380">
                <a:extLst>
                  <a:ext uri="{FF2B5EF4-FFF2-40B4-BE49-F238E27FC236}">
                    <a16:creationId xmlns:a16="http://schemas.microsoft.com/office/drawing/2014/main" id="{7D80C666-33EC-338D-C63E-81561664DF30}"/>
                  </a:ext>
                </a:extLst>
              </p14:cNvPr>
              <p14:cNvContentPartPr/>
              <p14:nvPr/>
            </p14:nvContentPartPr>
            <p14:xfrm>
              <a:off x="10253607" y="3473293"/>
              <a:ext cx="1354196" cy="104432"/>
            </p14:xfrm>
          </p:contentPart>
        </mc:Choice>
        <mc:Fallback xmlns="">
          <p:pic>
            <p:nvPicPr>
              <p:cNvPr id="381" name="墨迹 380">
                <a:extLst>
                  <a:ext uri="{FF2B5EF4-FFF2-40B4-BE49-F238E27FC236}">
                    <a16:creationId xmlns:a16="http://schemas.microsoft.com/office/drawing/2014/main" id="{7D80C666-33EC-338D-C63E-81561664DF30}"/>
                  </a:ext>
                </a:extLst>
              </p:cNvPr>
              <p:cNvPicPr/>
              <p:nvPr/>
            </p:nvPicPr>
            <p:blipFill>
              <a:blip r:embed="rId169"/>
              <a:stretch>
                <a:fillRect/>
              </a:stretch>
            </p:blipFill>
            <p:spPr>
              <a:xfrm>
                <a:off x="10238128" y="3457808"/>
                <a:ext cx="1384793" cy="135041"/>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387" name="墨迹 386">
                <a:extLst>
                  <a:ext uri="{FF2B5EF4-FFF2-40B4-BE49-F238E27FC236}">
                    <a16:creationId xmlns:a16="http://schemas.microsoft.com/office/drawing/2014/main" id="{BA0064BE-52CF-F159-D8CF-E60D16C6D3BA}"/>
                  </a:ext>
                </a:extLst>
              </p14:cNvPr>
              <p14:cNvContentPartPr/>
              <p14:nvPr/>
            </p14:nvContentPartPr>
            <p14:xfrm>
              <a:off x="9568556" y="2834531"/>
              <a:ext cx="1023977" cy="1284957"/>
            </p14:xfrm>
          </p:contentPart>
        </mc:Choice>
        <mc:Fallback xmlns="">
          <p:pic>
            <p:nvPicPr>
              <p:cNvPr id="387" name="墨迹 386">
                <a:extLst>
                  <a:ext uri="{FF2B5EF4-FFF2-40B4-BE49-F238E27FC236}">
                    <a16:creationId xmlns:a16="http://schemas.microsoft.com/office/drawing/2014/main" id="{BA0064BE-52CF-F159-D8CF-E60D16C6D3BA}"/>
                  </a:ext>
                </a:extLst>
              </p:cNvPr>
              <p:cNvPicPr/>
              <p:nvPr/>
            </p:nvPicPr>
            <p:blipFill>
              <a:blip r:embed="rId171"/>
              <a:stretch>
                <a:fillRect/>
              </a:stretch>
            </p:blipFill>
            <p:spPr>
              <a:xfrm>
                <a:off x="9557758" y="2823733"/>
                <a:ext cx="1045212" cy="1306193"/>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390" name="墨迹 389">
                <a:extLst>
                  <a:ext uri="{FF2B5EF4-FFF2-40B4-BE49-F238E27FC236}">
                    <a16:creationId xmlns:a16="http://schemas.microsoft.com/office/drawing/2014/main" id="{8238C0B1-7AC8-A17B-DA7B-AAC09B251F09}"/>
                  </a:ext>
                </a:extLst>
              </p14:cNvPr>
              <p14:cNvContentPartPr/>
              <p14:nvPr/>
            </p14:nvContentPartPr>
            <p14:xfrm>
              <a:off x="10883747" y="3653768"/>
              <a:ext cx="775178" cy="660053"/>
            </p14:xfrm>
          </p:contentPart>
        </mc:Choice>
        <mc:Fallback xmlns="">
          <p:pic>
            <p:nvPicPr>
              <p:cNvPr id="390" name="墨迹 389">
                <a:extLst>
                  <a:ext uri="{FF2B5EF4-FFF2-40B4-BE49-F238E27FC236}">
                    <a16:creationId xmlns:a16="http://schemas.microsoft.com/office/drawing/2014/main" id="{8238C0B1-7AC8-A17B-DA7B-AAC09B251F09}"/>
                  </a:ext>
                </a:extLst>
              </p:cNvPr>
              <p:cNvPicPr/>
              <p:nvPr/>
            </p:nvPicPr>
            <p:blipFill>
              <a:blip r:embed="rId173"/>
              <a:stretch>
                <a:fillRect/>
              </a:stretch>
            </p:blipFill>
            <p:spPr>
              <a:xfrm>
                <a:off x="10872941" y="3642971"/>
                <a:ext cx="796431" cy="681287"/>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405" name="墨迹 404">
                <a:extLst>
                  <a:ext uri="{FF2B5EF4-FFF2-40B4-BE49-F238E27FC236}">
                    <a16:creationId xmlns:a16="http://schemas.microsoft.com/office/drawing/2014/main" id="{82C9D2B8-AAD0-C7FF-9358-4B96F1928151}"/>
                  </a:ext>
                </a:extLst>
              </p14:cNvPr>
              <p14:cNvContentPartPr/>
              <p14:nvPr/>
            </p14:nvContentPartPr>
            <p14:xfrm>
              <a:off x="6272143" y="4439895"/>
              <a:ext cx="1396440" cy="426600"/>
            </p14:xfrm>
          </p:contentPart>
        </mc:Choice>
        <mc:Fallback xmlns="">
          <p:pic>
            <p:nvPicPr>
              <p:cNvPr id="405" name="墨迹 404">
                <a:extLst>
                  <a:ext uri="{FF2B5EF4-FFF2-40B4-BE49-F238E27FC236}">
                    <a16:creationId xmlns:a16="http://schemas.microsoft.com/office/drawing/2014/main" id="{82C9D2B8-AAD0-C7FF-9358-4B96F1928151}"/>
                  </a:ext>
                </a:extLst>
              </p:cNvPr>
              <p:cNvPicPr/>
              <p:nvPr/>
            </p:nvPicPr>
            <p:blipFill>
              <a:blip r:embed="rId175"/>
              <a:stretch>
                <a:fillRect/>
              </a:stretch>
            </p:blipFill>
            <p:spPr>
              <a:xfrm>
                <a:off x="6261340" y="4429086"/>
                <a:ext cx="1417685" cy="447858"/>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415" name="墨迹 414">
                <a:extLst>
                  <a:ext uri="{FF2B5EF4-FFF2-40B4-BE49-F238E27FC236}">
                    <a16:creationId xmlns:a16="http://schemas.microsoft.com/office/drawing/2014/main" id="{CFB2DDD0-B5C8-4AAC-9ED1-E5C53455AF3E}"/>
                  </a:ext>
                </a:extLst>
              </p14:cNvPr>
              <p14:cNvContentPartPr/>
              <p14:nvPr/>
            </p14:nvContentPartPr>
            <p14:xfrm>
              <a:off x="7843903" y="4439175"/>
              <a:ext cx="1236240" cy="516600"/>
            </p14:xfrm>
          </p:contentPart>
        </mc:Choice>
        <mc:Fallback xmlns="">
          <p:pic>
            <p:nvPicPr>
              <p:cNvPr id="415" name="墨迹 414">
                <a:extLst>
                  <a:ext uri="{FF2B5EF4-FFF2-40B4-BE49-F238E27FC236}">
                    <a16:creationId xmlns:a16="http://schemas.microsoft.com/office/drawing/2014/main" id="{CFB2DDD0-B5C8-4AAC-9ED1-E5C53455AF3E}"/>
                  </a:ext>
                </a:extLst>
              </p:cNvPr>
              <p:cNvPicPr/>
              <p:nvPr/>
            </p:nvPicPr>
            <p:blipFill>
              <a:blip r:embed="rId177"/>
              <a:stretch>
                <a:fillRect/>
              </a:stretch>
            </p:blipFill>
            <p:spPr>
              <a:xfrm>
                <a:off x="7833103" y="4428375"/>
                <a:ext cx="1257480" cy="53784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423" name="墨迹 422">
                <a:extLst>
                  <a:ext uri="{FF2B5EF4-FFF2-40B4-BE49-F238E27FC236}">
                    <a16:creationId xmlns:a16="http://schemas.microsoft.com/office/drawing/2014/main" id="{68ECF7A8-6BAB-79E8-02FA-69D9DA20FEEF}"/>
                  </a:ext>
                </a:extLst>
              </p14:cNvPr>
              <p14:cNvContentPartPr/>
              <p14:nvPr/>
            </p14:nvContentPartPr>
            <p14:xfrm>
              <a:off x="6278623" y="4981335"/>
              <a:ext cx="1119600" cy="270000"/>
            </p14:xfrm>
          </p:contentPart>
        </mc:Choice>
        <mc:Fallback xmlns="">
          <p:pic>
            <p:nvPicPr>
              <p:cNvPr id="423" name="墨迹 422">
                <a:extLst>
                  <a:ext uri="{FF2B5EF4-FFF2-40B4-BE49-F238E27FC236}">
                    <a16:creationId xmlns:a16="http://schemas.microsoft.com/office/drawing/2014/main" id="{68ECF7A8-6BAB-79E8-02FA-69D9DA20FEEF}"/>
                  </a:ext>
                </a:extLst>
              </p:cNvPr>
              <p:cNvPicPr/>
              <p:nvPr/>
            </p:nvPicPr>
            <p:blipFill>
              <a:blip r:embed="rId179"/>
              <a:stretch>
                <a:fillRect/>
              </a:stretch>
            </p:blipFill>
            <p:spPr>
              <a:xfrm>
                <a:off x="6267823" y="4970535"/>
                <a:ext cx="1140840" cy="29124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447" name="墨迹 446">
                <a:extLst>
                  <a:ext uri="{FF2B5EF4-FFF2-40B4-BE49-F238E27FC236}">
                    <a16:creationId xmlns:a16="http://schemas.microsoft.com/office/drawing/2014/main" id="{023A09FC-53E8-5904-EF09-C6FE03463EFF}"/>
                  </a:ext>
                </a:extLst>
              </p14:cNvPr>
              <p14:cNvContentPartPr/>
              <p14:nvPr/>
            </p14:nvContentPartPr>
            <p14:xfrm>
              <a:off x="7586143" y="4958295"/>
              <a:ext cx="3367800" cy="487800"/>
            </p14:xfrm>
          </p:contentPart>
        </mc:Choice>
        <mc:Fallback xmlns="">
          <p:pic>
            <p:nvPicPr>
              <p:cNvPr id="447" name="墨迹 446">
                <a:extLst>
                  <a:ext uri="{FF2B5EF4-FFF2-40B4-BE49-F238E27FC236}">
                    <a16:creationId xmlns:a16="http://schemas.microsoft.com/office/drawing/2014/main" id="{023A09FC-53E8-5904-EF09-C6FE03463EFF}"/>
                  </a:ext>
                </a:extLst>
              </p:cNvPr>
              <p:cNvPicPr/>
              <p:nvPr/>
            </p:nvPicPr>
            <p:blipFill>
              <a:blip r:embed="rId181"/>
              <a:stretch>
                <a:fillRect/>
              </a:stretch>
            </p:blipFill>
            <p:spPr>
              <a:xfrm>
                <a:off x="7575342" y="4947503"/>
                <a:ext cx="3389042" cy="509024"/>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451" name="墨迹 450">
                <a:extLst>
                  <a:ext uri="{FF2B5EF4-FFF2-40B4-BE49-F238E27FC236}">
                    <a16:creationId xmlns:a16="http://schemas.microsoft.com/office/drawing/2014/main" id="{BD115635-B11D-6B50-99B3-7DBED1AE2CAC}"/>
                  </a:ext>
                </a:extLst>
              </p14:cNvPr>
              <p14:cNvContentPartPr/>
              <p14:nvPr/>
            </p14:nvContentPartPr>
            <p14:xfrm>
              <a:off x="6403783" y="5749073"/>
              <a:ext cx="625320" cy="427320"/>
            </p14:xfrm>
          </p:contentPart>
        </mc:Choice>
        <mc:Fallback xmlns="">
          <p:pic>
            <p:nvPicPr>
              <p:cNvPr id="451" name="墨迹 450">
                <a:extLst>
                  <a:ext uri="{FF2B5EF4-FFF2-40B4-BE49-F238E27FC236}">
                    <a16:creationId xmlns:a16="http://schemas.microsoft.com/office/drawing/2014/main" id="{BD115635-B11D-6B50-99B3-7DBED1AE2CAC}"/>
                  </a:ext>
                </a:extLst>
              </p:cNvPr>
              <p:cNvPicPr/>
              <p:nvPr/>
            </p:nvPicPr>
            <p:blipFill>
              <a:blip r:embed="rId183"/>
              <a:stretch>
                <a:fillRect/>
              </a:stretch>
            </p:blipFill>
            <p:spPr>
              <a:xfrm>
                <a:off x="6392977" y="5738273"/>
                <a:ext cx="646572" cy="44856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455" name="墨迹 454">
                <a:extLst>
                  <a:ext uri="{FF2B5EF4-FFF2-40B4-BE49-F238E27FC236}">
                    <a16:creationId xmlns:a16="http://schemas.microsoft.com/office/drawing/2014/main" id="{46791CFC-F5C0-BA09-0F7E-2ECC73CB84AD}"/>
                  </a:ext>
                </a:extLst>
              </p14:cNvPr>
              <p14:cNvContentPartPr/>
              <p14:nvPr/>
            </p14:nvContentPartPr>
            <p14:xfrm>
              <a:off x="7187143" y="5478713"/>
              <a:ext cx="518760" cy="377280"/>
            </p14:xfrm>
          </p:contentPart>
        </mc:Choice>
        <mc:Fallback xmlns="">
          <p:pic>
            <p:nvPicPr>
              <p:cNvPr id="455" name="墨迹 454">
                <a:extLst>
                  <a:ext uri="{FF2B5EF4-FFF2-40B4-BE49-F238E27FC236}">
                    <a16:creationId xmlns:a16="http://schemas.microsoft.com/office/drawing/2014/main" id="{46791CFC-F5C0-BA09-0F7E-2ECC73CB84AD}"/>
                  </a:ext>
                </a:extLst>
              </p:cNvPr>
              <p:cNvPicPr/>
              <p:nvPr/>
            </p:nvPicPr>
            <p:blipFill>
              <a:blip r:embed="rId185"/>
              <a:stretch>
                <a:fillRect/>
              </a:stretch>
            </p:blipFill>
            <p:spPr>
              <a:xfrm>
                <a:off x="7176343" y="5467923"/>
                <a:ext cx="540000" cy="39850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456" name="墨迹 455">
                <a:extLst>
                  <a:ext uri="{FF2B5EF4-FFF2-40B4-BE49-F238E27FC236}">
                    <a16:creationId xmlns:a16="http://schemas.microsoft.com/office/drawing/2014/main" id="{13331A7C-FE76-CE05-4D28-0ED3082F8135}"/>
                  </a:ext>
                </a:extLst>
              </p14:cNvPr>
              <p14:cNvContentPartPr/>
              <p14:nvPr/>
            </p14:nvContentPartPr>
            <p14:xfrm>
              <a:off x="7221343" y="5969033"/>
              <a:ext cx="339840" cy="534240"/>
            </p14:xfrm>
          </p:contentPart>
        </mc:Choice>
        <mc:Fallback xmlns="">
          <p:pic>
            <p:nvPicPr>
              <p:cNvPr id="456" name="墨迹 455">
                <a:extLst>
                  <a:ext uri="{FF2B5EF4-FFF2-40B4-BE49-F238E27FC236}">
                    <a16:creationId xmlns:a16="http://schemas.microsoft.com/office/drawing/2014/main" id="{13331A7C-FE76-CE05-4D28-0ED3082F8135}"/>
                  </a:ext>
                </a:extLst>
              </p:cNvPr>
              <p:cNvPicPr/>
              <p:nvPr/>
            </p:nvPicPr>
            <p:blipFill>
              <a:blip r:embed="rId187"/>
              <a:stretch>
                <a:fillRect/>
              </a:stretch>
            </p:blipFill>
            <p:spPr>
              <a:xfrm>
                <a:off x="7210543" y="5958233"/>
                <a:ext cx="361080" cy="55548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507" name="墨迹 506">
                <a:extLst>
                  <a:ext uri="{FF2B5EF4-FFF2-40B4-BE49-F238E27FC236}">
                    <a16:creationId xmlns:a16="http://schemas.microsoft.com/office/drawing/2014/main" id="{E95AD28D-3666-28FB-BCC3-78763E78B37F}"/>
                  </a:ext>
                </a:extLst>
              </p14:cNvPr>
              <p14:cNvContentPartPr/>
              <p14:nvPr/>
            </p14:nvContentPartPr>
            <p14:xfrm>
              <a:off x="8044663" y="5529473"/>
              <a:ext cx="3628440" cy="414720"/>
            </p14:xfrm>
          </p:contentPart>
        </mc:Choice>
        <mc:Fallback xmlns="">
          <p:pic>
            <p:nvPicPr>
              <p:cNvPr id="507" name="墨迹 506">
                <a:extLst>
                  <a:ext uri="{FF2B5EF4-FFF2-40B4-BE49-F238E27FC236}">
                    <a16:creationId xmlns:a16="http://schemas.microsoft.com/office/drawing/2014/main" id="{E95AD28D-3666-28FB-BCC3-78763E78B37F}"/>
                  </a:ext>
                </a:extLst>
              </p:cNvPr>
              <p:cNvPicPr/>
              <p:nvPr/>
            </p:nvPicPr>
            <p:blipFill>
              <a:blip r:embed="rId189"/>
              <a:stretch>
                <a:fillRect/>
              </a:stretch>
            </p:blipFill>
            <p:spPr>
              <a:xfrm>
                <a:off x="8033862" y="5518664"/>
                <a:ext cx="3649682" cy="435978"/>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511" name="墨迹 510">
                <a:extLst>
                  <a:ext uri="{FF2B5EF4-FFF2-40B4-BE49-F238E27FC236}">
                    <a16:creationId xmlns:a16="http://schemas.microsoft.com/office/drawing/2014/main" id="{BE745BAB-E1DE-1C21-426A-B1C30614C4D7}"/>
                  </a:ext>
                </a:extLst>
              </p14:cNvPr>
              <p14:cNvContentPartPr/>
              <p14:nvPr/>
            </p14:nvContentPartPr>
            <p14:xfrm>
              <a:off x="8009743" y="6082793"/>
              <a:ext cx="374760" cy="489960"/>
            </p14:xfrm>
          </p:contentPart>
        </mc:Choice>
        <mc:Fallback xmlns="">
          <p:pic>
            <p:nvPicPr>
              <p:cNvPr id="511" name="墨迹 510">
                <a:extLst>
                  <a:ext uri="{FF2B5EF4-FFF2-40B4-BE49-F238E27FC236}">
                    <a16:creationId xmlns:a16="http://schemas.microsoft.com/office/drawing/2014/main" id="{BE745BAB-E1DE-1C21-426A-B1C30614C4D7}"/>
                  </a:ext>
                </a:extLst>
              </p:cNvPr>
              <p:cNvPicPr/>
              <p:nvPr/>
            </p:nvPicPr>
            <p:blipFill>
              <a:blip r:embed="rId191"/>
              <a:stretch>
                <a:fillRect/>
              </a:stretch>
            </p:blipFill>
            <p:spPr>
              <a:xfrm>
                <a:off x="7998943" y="6071993"/>
                <a:ext cx="396000" cy="51120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512" name="墨迹 511">
                <a:extLst>
                  <a:ext uri="{FF2B5EF4-FFF2-40B4-BE49-F238E27FC236}">
                    <a16:creationId xmlns:a16="http://schemas.microsoft.com/office/drawing/2014/main" id="{FE2F8B22-8B94-0E80-5292-6135C83438D9}"/>
                  </a:ext>
                </a:extLst>
              </p14:cNvPr>
              <p14:cNvContentPartPr/>
              <p14:nvPr/>
            </p14:nvContentPartPr>
            <p14:xfrm>
              <a:off x="8481343" y="6176393"/>
              <a:ext cx="98280" cy="226800"/>
            </p14:xfrm>
          </p:contentPart>
        </mc:Choice>
        <mc:Fallback xmlns="">
          <p:pic>
            <p:nvPicPr>
              <p:cNvPr id="512" name="墨迹 511">
                <a:extLst>
                  <a:ext uri="{FF2B5EF4-FFF2-40B4-BE49-F238E27FC236}">
                    <a16:creationId xmlns:a16="http://schemas.microsoft.com/office/drawing/2014/main" id="{FE2F8B22-8B94-0E80-5292-6135C83438D9}"/>
                  </a:ext>
                </a:extLst>
              </p:cNvPr>
              <p:cNvPicPr/>
              <p:nvPr/>
            </p:nvPicPr>
            <p:blipFill>
              <a:blip r:embed="rId193"/>
              <a:stretch>
                <a:fillRect/>
              </a:stretch>
            </p:blipFill>
            <p:spPr>
              <a:xfrm>
                <a:off x="8470503" y="6165576"/>
                <a:ext cx="119598" cy="248074"/>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513" name="墨迹 512">
                <a:extLst>
                  <a:ext uri="{FF2B5EF4-FFF2-40B4-BE49-F238E27FC236}">
                    <a16:creationId xmlns:a16="http://schemas.microsoft.com/office/drawing/2014/main" id="{602A4FE7-2986-85B7-3649-77B27311FC87}"/>
                  </a:ext>
                </a:extLst>
              </p14:cNvPr>
              <p14:cNvContentPartPr/>
              <p14:nvPr/>
            </p14:nvContentPartPr>
            <p14:xfrm>
              <a:off x="8629663" y="6220313"/>
              <a:ext cx="82080" cy="264960"/>
            </p14:xfrm>
          </p:contentPart>
        </mc:Choice>
        <mc:Fallback xmlns="">
          <p:pic>
            <p:nvPicPr>
              <p:cNvPr id="513" name="墨迹 512">
                <a:extLst>
                  <a:ext uri="{FF2B5EF4-FFF2-40B4-BE49-F238E27FC236}">
                    <a16:creationId xmlns:a16="http://schemas.microsoft.com/office/drawing/2014/main" id="{602A4FE7-2986-85B7-3649-77B27311FC87}"/>
                  </a:ext>
                </a:extLst>
              </p:cNvPr>
              <p:cNvPicPr/>
              <p:nvPr/>
            </p:nvPicPr>
            <p:blipFill>
              <a:blip r:embed="rId195"/>
              <a:stretch>
                <a:fillRect/>
              </a:stretch>
            </p:blipFill>
            <p:spPr>
              <a:xfrm>
                <a:off x="8618863" y="6209513"/>
                <a:ext cx="103320" cy="28620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514" name="墨迹 513">
                <a:extLst>
                  <a:ext uri="{FF2B5EF4-FFF2-40B4-BE49-F238E27FC236}">
                    <a16:creationId xmlns:a16="http://schemas.microsoft.com/office/drawing/2014/main" id="{6FDD0AB2-3F18-3067-CF5B-ABD1D98287CE}"/>
                  </a:ext>
                </a:extLst>
              </p14:cNvPr>
              <p14:cNvContentPartPr/>
              <p14:nvPr/>
            </p14:nvContentPartPr>
            <p14:xfrm>
              <a:off x="8717503" y="6245513"/>
              <a:ext cx="100800" cy="151200"/>
            </p14:xfrm>
          </p:contentPart>
        </mc:Choice>
        <mc:Fallback xmlns="">
          <p:pic>
            <p:nvPicPr>
              <p:cNvPr id="514" name="墨迹 513">
                <a:extLst>
                  <a:ext uri="{FF2B5EF4-FFF2-40B4-BE49-F238E27FC236}">
                    <a16:creationId xmlns:a16="http://schemas.microsoft.com/office/drawing/2014/main" id="{6FDD0AB2-3F18-3067-CF5B-ABD1D98287CE}"/>
                  </a:ext>
                </a:extLst>
              </p:cNvPr>
              <p:cNvPicPr/>
              <p:nvPr/>
            </p:nvPicPr>
            <p:blipFill>
              <a:blip r:embed="rId197"/>
              <a:stretch>
                <a:fillRect/>
              </a:stretch>
            </p:blipFill>
            <p:spPr>
              <a:xfrm>
                <a:off x="8706703" y="6234713"/>
                <a:ext cx="12204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515" name="墨迹 514">
                <a:extLst>
                  <a:ext uri="{FF2B5EF4-FFF2-40B4-BE49-F238E27FC236}">
                    <a16:creationId xmlns:a16="http://schemas.microsoft.com/office/drawing/2014/main" id="{21180A20-E469-CA90-9AFC-F415EDE2617B}"/>
                  </a:ext>
                </a:extLst>
              </p14:cNvPr>
              <p14:cNvContentPartPr/>
              <p14:nvPr/>
            </p14:nvContentPartPr>
            <p14:xfrm>
              <a:off x="8799223" y="6252713"/>
              <a:ext cx="69480" cy="148320"/>
            </p14:xfrm>
          </p:contentPart>
        </mc:Choice>
        <mc:Fallback xmlns="">
          <p:pic>
            <p:nvPicPr>
              <p:cNvPr id="515" name="墨迹 514">
                <a:extLst>
                  <a:ext uri="{FF2B5EF4-FFF2-40B4-BE49-F238E27FC236}">
                    <a16:creationId xmlns:a16="http://schemas.microsoft.com/office/drawing/2014/main" id="{21180A20-E469-CA90-9AFC-F415EDE2617B}"/>
                  </a:ext>
                </a:extLst>
              </p:cNvPr>
              <p:cNvPicPr/>
              <p:nvPr/>
            </p:nvPicPr>
            <p:blipFill>
              <a:blip r:embed="rId199"/>
              <a:stretch>
                <a:fillRect/>
              </a:stretch>
            </p:blipFill>
            <p:spPr>
              <a:xfrm>
                <a:off x="8788423" y="6241913"/>
                <a:ext cx="9072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516" name="墨迹 515">
                <a:extLst>
                  <a:ext uri="{FF2B5EF4-FFF2-40B4-BE49-F238E27FC236}">
                    <a16:creationId xmlns:a16="http://schemas.microsoft.com/office/drawing/2014/main" id="{94C42D8D-3E91-C803-7A95-F31773202B2B}"/>
                  </a:ext>
                </a:extLst>
              </p14:cNvPr>
              <p14:cNvContentPartPr/>
              <p14:nvPr/>
            </p14:nvContentPartPr>
            <p14:xfrm>
              <a:off x="8906143" y="6073073"/>
              <a:ext cx="145080" cy="304920"/>
            </p14:xfrm>
          </p:contentPart>
        </mc:Choice>
        <mc:Fallback xmlns="">
          <p:pic>
            <p:nvPicPr>
              <p:cNvPr id="516" name="墨迹 515">
                <a:extLst>
                  <a:ext uri="{FF2B5EF4-FFF2-40B4-BE49-F238E27FC236}">
                    <a16:creationId xmlns:a16="http://schemas.microsoft.com/office/drawing/2014/main" id="{94C42D8D-3E91-C803-7A95-F31773202B2B}"/>
                  </a:ext>
                </a:extLst>
              </p:cNvPr>
              <p:cNvPicPr/>
              <p:nvPr/>
            </p:nvPicPr>
            <p:blipFill>
              <a:blip r:embed="rId201"/>
              <a:stretch>
                <a:fillRect/>
              </a:stretch>
            </p:blipFill>
            <p:spPr>
              <a:xfrm>
                <a:off x="8895316" y="6062273"/>
                <a:ext cx="166373" cy="32616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517" name="墨迹 516">
                <a:extLst>
                  <a:ext uri="{FF2B5EF4-FFF2-40B4-BE49-F238E27FC236}">
                    <a16:creationId xmlns:a16="http://schemas.microsoft.com/office/drawing/2014/main" id="{A0E98DA2-1F63-57E9-1155-DDD6A94EE948}"/>
                  </a:ext>
                </a:extLst>
              </p14:cNvPr>
              <p14:cNvContentPartPr/>
              <p14:nvPr/>
            </p14:nvContentPartPr>
            <p14:xfrm>
              <a:off x="9157783" y="6201593"/>
              <a:ext cx="69480" cy="157680"/>
            </p14:xfrm>
          </p:contentPart>
        </mc:Choice>
        <mc:Fallback xmlns="">
          <p:pic>
            <p:nvPicPr>
              <p:cNvPr id="517" name="墨迹 516">
                <a:extLst>
                  <a:ext uri="{FF2B5EF4-FFF2-40B4-BE49-F238E27FC236}">
                    <a16:creationId xmlns:a16="http://schemas.microsoft.com/office/drawing/2014/main" id="{A0E98DA2-1F63-57E9-1155-DDD6A94EE948}"/>
                  </a:ext>
                </a:extLst>
              </p:cNvPr>
              <p:cNvPicPr/>
              <p:nvPr/>
            </p:nvPicPr>
            <p:blipFill>
              <a:blip r:embed="rId203"/>
              <a:stretch>
                <a:fillRect/>
              </a:stretch>
            </p:blipFill>
            <p:spPr>
              <a:xfrm>
                <a:off x="9146983" y="6190793"/>
                <a:ext cx="9072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518" name="墨迹 517">
                <a:extLst>
                  <a:ext uri="{FF2B5EF4-FFF2-40B4-BE49-F238E27FC236}">
                    <a16:creationId xmlns:a16="http://schemas.microsoft.com/office/drawing/2014/main" id="{FF90C321-12C5-3DCE-D01E-8282A15E9694}"/>
                  </a:ext>
                </a:extLst>
              </p14:cNvPr>
              <p14:cNvContentPartPr/>
              <p14:nvPr/>
            </p14:nvContentPartPr>
            <p14:xfrm>
              <a:off x="9264703" y="6160913"/>
              <a:ext cx="50760" cy="210600"/>
            </p14:xfrm>
          </p:contentPart>
        </mc:Choice>
        <mc:Fallback xmlns="">
          <p:pic>
            <p:nvPicPr>
              <p:cNvPr id="518" name="墨迹 517">
                <a:extLst>
                  <a:ext uri="{FF2B5EF4-FFF2-40B4-BE49-F238E27FC236}">
                    <a16:creationId xmlns:a16="http://schemas.microsoft.com/office/drawing/2014/main" id="{FF90C321-12C5-3DCE-D01E-8282A15E9694}"/>
                  </a:ext>
                </a:extLst>
              </p:cNvPr>
              <p:cNvPicPr/>
              <p:nvPr/>
            </p:nvPicPr>
            <p:blipFill>
              <a:blip r:embed="rId205"/>
              <a:stretch>
                <a:fillRect/>
              </a:stretch>
            </p:blipFill>
            <p:spPr>
              <a:xfrm>
                <a:off x="9253903" y="6150113"/>
                <a:ext cx="72000" cy="23184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519" name="墨迹 518">
                <a:extLst>
                  <a:ext uri="{FF2B5EF4-FFF2-40B4-BE49-F238E27FC236}">
                    <a16:creationId xmlns:a16="http://schemas.microsoft.com/office/drawing/2014/main" id="{F42F0C86-14A9-B652-E08B-DED808688C51}"/>
                  </a:ext>
                </a:extLst>
              </p14:cNvPr>
              <p14:cNvContentPartPr/>
              <p14:nvPr/>
            </p14:nvContentPartPr>
            <p14:xfrm>
              <a:off x="9258223" y="6277193"/>
              <a:ext cx="63360" cy="6480"/>
            </p14:xfrm>
          </p:contentPart>
        </mc:Choice>
        <mc:Fallback xmlns="">
          <p:pic>
            <p:nvPicPr>
              <p:cNvPr id="519" name="墨迹 518">
                <a:extLst>
                  <a:ext uri="{FF2B5EF4-FFF2-40B4-BE49-F238E27FC236}">
                    <a16:creationId xmlns:a16="http://schemas.microsoft.com/office/drawing/2014/main" id="{F42F0C86-14A9-B652-E08B-DED808688C51}"/>
                  </a:ext>
                </a:extLst>
              </p:cNvPr>
              <p:cNvPicPr/>
              <p:nvPr/>
            </p:nvPicPr>
            <p:blipFill>
              <a:blip r:embed="rId207"/>
              <a:stretch>
                <a:fillRect/>
              </a:stretch>
            </p:blipFill>
            <p:spPr>
              <a:xfrm>
                <a:off x="9247361" y="6266393"/>
                <a:ext cx="84721"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520" name="墨迹 519">
                <a:extLst>
                  <a:ext uri="{FF2B5EF4-FFF2-40B4-BE49-F238E27FC236}">
                    <a16:creationId xmlns:a16="http://schemas.microsoft.com/office/drawing/2014/main" id="{DC49A87D-AD58-AD8C-EFA7-A5834AB8B79A}"/>
                  </a:ext>
                </a:extLst>
              </p14:cNvPr>
              <p14:cNvContentPartPr/>
              <p14:nvPr/>
            </p14:nvContentPartPr>
            <p14:xfrm>
              <a:off x="9465583" y="6151193"/>
              <a:ext cx="19080" cy="205920"/>
            </p14:xfrm>
          </p:contentPart>
        </mc:Choice>
        <mc:Fallback xmlns="">
          <p:pic>
            <p:nvPicPr>
              <p:cNvPr id="520" name="墨迹 519">
                <a:extLst>
                  <a:ext uri="{FF2B5EF4-FFF2-40B4-BE49-F238E27FC236}">
                    <a16:creationId xmlns:a16="http://schemas.microsoft.com/office/drawing/2014/main" id="{DC49A87D-AD58-AD8C-EFA7-A5834AB8B79A}"/>
                  </a:ext>
                </a:extLst>
              </p:cNvPr>
              <p:cNvPicPr/>
              <p:nvPr/>
            </p:nvPicPr>
            <p:blipFill>
              <a:blip r:embed="rId209"/>
              <a:stretch>
                <a:fillRect/>
              </a:stretch>
            </p:blipFill>
            <p:spPr>
              <a:xfrm>
                <a:off x="9454783" y="6140374"/>
                <a:ext cx="40320" cy="227197"/>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521" name="墨迹 520">
                <a:extLst>
                  <a:ext uri="{FF2B5EF4-FFF2-40B4-BE49-F238E27FC236}">
                    <a16:creationId xmlns:a16="http://schemas.microsoft.com/office/drawing/2014/main" id="{2F55EA11-42CB-F7CD-CE09-89AE671D2876}"/>
                  </a:ext>
                </a:extLst>
              </p14:cNvPr>
              <p14:cNvContentPartPr/>
              <p14:nvPr/>
            </p14:nvContentPartPr>
            <p14:xfrm>
              <a:off x="9547303" y="6232913"/>
              <a:ext cx="6480" cy="117000"/>
            </p14:xfrm>
          </p:contentPart>
        </mc:Choice>
        <mc:Fallback xmlns="">
          <p:pic>
            <p:nvPicPr>
              <p:cNvPr id="521" name="墨迹 520">
                <a:extLst>
                  <a:ext uri="{FF2B5EF4-FFF2-40B4-BE49-F238E27FC236}">
                    <a16:creationId xmlns:a16="http://schemas.microsoft.com/office/drawing/2014/main" id="{2F55EA11-42CB-F7CD-CE09-89AE671D2876}"/>
                  </a:ext>
                </a:extLst>
              </p:cNvPr>
              <p:cNvPicPr/>
              <p:nvPr/>
            </p:nvPicPr>
            <p:blipFill>
              <a:blip r:embed="rId211"/>
              <a:stretch>
                <a:fillRect/>
              </a:stretch>
            </p:blipFill>
            <p:spPr>
              <a:xfrm>
                <a:off x="9536503" y="6222113"/>
                <a:ext cx="2772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522" name="墨迹 521">
                <a:extLst>
                  <a:ext uri="{FF2B5EF4-FFF2-40B4-BE49-F238E27FC236}">
                    <a16:creationId xmlns:a16="http://schemas.microsoft.com/office/drawing/2014/main" id="{5F6EE5E6-43A4-BA7D-AE4D-E34D2C120418}"/>
                  </a:ext>
                </a:extLst>
              </p14:cNvPr>
              <p14:cNvContentPartPr/>
              <p14:nvPr/>
            </p14:nvContentPartPr>
            <p14:xfrm>
              <a:off x="9547303" y="6145073"/>
              <a:ext cx="25560" cy="31680"/>
            </p14:xfrm>
          </p:contentPart>
        </mc:Choice>
        <mc:Fallback xmlns="">
          <p:pic>
            <p:nvPicPr>
              <p:cNvPr id="522" name="墨迹 521">
                <a:extLst>
                  <a:ext uri="{FF2B5EF4-FFF2-40B4-BE49-F238E27FC236}">
                    <a16:creationId xmlns:a16="http://schemas.microsoft.com/office/drawing/2014/main" id="{5F6EE5E6-43A4-BA7D-AE4D-E34D2C120418}"/>
                  </a:ext>
                </a:extLst>
              </p:cNvPr>
              <p:cNvPicPr/>
              <p:nvPr/>
            </p:nvPicPr>
            <p:blipFill>
              <a:blip r:embed="rId213"/>
              <a:stretch>
                <a:fillRect/>
              </a:stretch>
            </p:blipFill>
            <p:spPr>
              <a:xfrm>
                <a:off x="9536503" y="6134394"/>
                <a:ext cx="46800" cy="52681"/>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523" name="墨迹 522">
                <a:extLst>
                  <a:ext uri="{FF2B5EF4-FFF2-40B4-BE49-F238E27FC236}">
                    <a16:creationId xmlns:a16="http://schemas.microsoft.com/office/drawing/2014/main" id="{C10226BD-13B7-78C8-8317-DFC884FC47B6}"/>
                  </a:ext>
                </a:extLst>
              </p14:cNvPr>
              <p14:cNvContentPartPr/>
              <p14:nvPr/>
            </p14:nvContentPartPr>
            <p14:xfrm>
              <a:off x="9591583" y="6189713"/>
              <a:ext cx="82080" cy="288000"/>
            </p14:xfrm>
          </p:contentPart>
        </mc:Choice>
        <mc:Fallback xmlns="">
          <p:pic>
            <p:nvPicPr>
              <p:cNvPr id="523" name="墨迹 522">
                <a:extLst>
                  <a:ext uri="{FF2B5EF4-FFF2-40B4-BE49-F238E27FC236}">
                    <a16:creationId xmlns:a16="http://schemas.microsoft.com/office/drawing/2014/main" id="{C10226BD-13B7-78C8-8317-DFC884FC47B6}"/>
                  </a:ext>
                </a:extLst>
              </p:cNvPr>
              <p:cNvPicPr/>
              <p:nvPr/>
            </p:nvPicPr>
            <p:blipFill>
              <a:blip r:embed="rId215"/>
              <a:stretch>
                <a:fillRect/>
              </a:stretch>
            </p:blipFill>
            <p:spPr>
              <a:xfrm>
                <a:off x="9580783" y="6178926"/>
                <a:ext cx="103320" cy="309213"/>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524" name="墨迹 523">
                <a:extLst>
                  <a:ext uri="{FF2B5EF4-FFF2-40B4-BE49-F238E27FC236}">
                    <a16:creationId xmlns:a16="http://schemas.microsoft.com/office/drawing/2014/main" id="{7136A7E6-BE6E-8DF7-67A5-B0750AEA51C0}"/>
                  </a:ext>
                </a:extLst>
              </p14:cNvPr>
              <p14:cNvContentPartPr/>
              <p14:nvPr/>
            </p14:nvContentPartPr>
            <p14:xfrm>
              <a:off x="9704623" y="6182873"/>
              <a:ext cx="75960" cy="198720"/>
            </p14:xfrm>
          </p:contentPart>
        </mc:Choice>
        <mc:Fallback xmlns="">
          <p:pic>
            <p:nvPicPr>
              <p:cNvPr id="524" name="墨迹 523">
                <a:extLst>
                  <a:ext uri="{FF2B5EF4-FFF2-40B4-BE49-F238E27FC236}">
                    <a16:creationId xmlns:a16="http://schemas.microsoft.com/office/drawing/2014/main" id="{7136A7E6-BE6E-8DF7-67A5-B0750AEA51C0}"/>
                  </a:ext>
                </a:extLst>
              </p:cNvPr>
              <p:cNvPicPr/>
              <p:nvPr/>
            </p:nvPicPr>
            <p:blipFill>
              <a:blip r:embed="rId217"/>
              <a:stretch>
                <a:fillRect/>
              </a:stretch>
            </p:blipFill>
            <p:spPr>
              <a:xfrm>
                <a:off x="9693772" y="6172073"/>
                <a:ext cx="97301" cy="21996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525" name="墨迹 524">
                <a:extLst>
                  <a:ext uri="{FF2B5EF4-FFF2-40B4-BE49-F238E27FC236}">
                    <a16:creationId xmlns:a16="http://schemas.microsoft.com/office/drawing/2014/main" id="{971249DC-6870-DAAD-1CC7-79D262BE27F2}"/>
                  </a:ext>
                </a:extLst>
              </p14:cNvPr>
              <p14:cNvContentPartPr/>
              <p14:nvPr/>
            </p14:nvContentPartPr>
            <p14:xfrm>
              <a:off x="9824143" y="6241913"/>
              <a:ext cx="113400" cy="29160"/>
            </p14:xfrm>
          </p:contentPart>
        </mc:Choice>
        <mc:Fallback xmlns="">
          <p:pic>
            <p:nvPicPr>
              <p:cNvPr id="525" name="墨迹 524">
                <a:extLst>
                  <a:ext uri="{FF2B5EF4-FFF2-40B4-BE49-F238E27FC236}">
                    <a16:creationId xmlns:a16="http://schemas.microsoft.com/office/drawing/2014/main" id="{971249DC-6870-DAAD-1CC7-79D262BE27F2}"/>
                  </a:ext>
                </a:extLst>
              </p:cNvPr>
              <p:cNvPicPr/>
              <p:nvPr/>
            </p:nvPicPr>
            <p:blipFill>
              <a:blip r:embed="rId219"/>
              <a:stretch>
                <a:fillRect/>
              </a:stretch>
            </p:blipFill>
            <p:spPr>
              <a:xfrm>
                <a:off x="9813377" y="6231113"/>
                <a:ext cx="134573"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526" name="墨迹 525">
                <a:extLst>
                  <a:ext uri="{FF2B5EF4-FFF2-40B4-BE49-F238E27FC236}">
                    <a16:creationId xmlns:a16="http://schemas.microsoft.com/office/drawing/2014/main" id="{3B76746C-E99C-8BC9-B260-E345ACC04982}"/>
                  </a:ext>
                </a:extLst>
              </p14:cNvPr>
              <p14:cNvContentPartPr/>
              <p14:nvPr/>
            </p14:nvContentPartPr>
            <p14:xfrm>
              <a:off x="9868063" y="6138593"/>
              <a:ext cx="25560" cy="252000"/>
            </p14:xfrm>
          </p:contentPart>
        </mc:Choice>
        <mc:Fallback xmlns="">
          <p:pic>
            <p:nvPicPr>
              <p:cNvPr id="526" name="墨迹 525">
                <a:extLst>
                  <a:ext uri="{FF2B5EF4-FFF2-40B4-BE49-F238E27FC236}">
                    <a16:creationId xmlns:a16="http://schemas.microsoft.com/office/drawing/2014/main" id="{3B76746C-E99C-8BC9-B260-E345ACC04982}"/>
                  </a:ext>
                </a:extLst>
              </p:cNvPr>
              <p:cNvPicPr/>
              <p:nvPr/>
            </p:nvPicPr>
            <p:blipFill>
              <a:blip r:embed="rId221"/>
              <a:stretch>
                <a:fillRect/>
              </a:stretch>
            </p:blipFill>
            <p:spPr>
              <a:xfrm>
                <a:off x="9857109" y="6127778"/>
                <a:ext cx="47103" cy="27327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527" name="墨迹 526">
                <a:extLst>
                  <a:ext uri="{FF2B5EF4-FFF2-40B4-BE49-F238E27FC236}">
                    <a16:creationId xmlns:a16="http://schemas.microsoft.com/office/drawing/2014/main" id="{9B1C0BD7-8308-2710-0FC8-5CC3913CE02E}"/>
                  </a:ext>
                </a:extLst>
              </p14:cNvPr>
              <p14:cNvContentPartPr/>
              <p14:nvPr/>
            </p14:nvContentPartPr>
            <p14:xfrm>
              <a:off x="10113223" y="6101153"/>
              <a:ext cx="25560" cy="63360"/>
            </p14:xfrm>
          </p:contentPart>
        </mc:Choice>
        <mc:Fallback xmlns="">
          <p:pic>
            <p:nvPicPr>
              <p:cNvPr id="527" name="墨迹 526">
                <a:extLst>
                  <a:ext uri="{FF2B5EF4-FFF2-40B4-BE49-F238E27FC236}">
                    <a16:creationId xmlns:a16="http://schemas.microsoft.com/office/drawing/2014/main" id="{9B1C0BD7-8308-2710-0FC8-5CC3913CE02E}"/>
                  </a:ext>
                </a:extLst>
              </p:cNvPr>
              <p:cNvPicPr/>
              <p:nvPr/>
            </p:nvPicPr>
            <p:blipFill>
              <a:blip r:embed="rId223"/>
              <a:stretch>
                <a:fillRect/>
              </a:stretch>
            </p:blipFill>
            <p:spPr>
              <a:xfrm>
                <a:off x="10102423" y="6090353"/>
                <a:ext cx="4680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528" name="墨迹 527">
                <a:extLst>
                  <a:ext uri="{FF2B5EF4-FFF2-40B4-BE49-F238E27FC236}">
                    <a16:creationId xmlns:a16="http://schemas.microsoft.com/office/drawing/2014/main" id="{8A13AB45-03B8-9651-247A-6768310BCBFF}"/>
                  </a:ext>
                </a:extLst>
              </p14:cNvPr>
              <p14:cNvContentPartPr/>
              <p14:nvPr/>
            </p14:nvContentPartPr>
            <p14:xfrm>
              <a:off x="10119703" y="6214193"/>
              <a:ext cx="19080" cy="108000"/>
            </p14:xfrm>
          </p:contentPart>
        </mc:Choice>
        <mc:Fallback xmlns="">
          <p:pic>
            <p:nvPicPr>
              <p:cNvPr id="528" name="墨迹 527">
                <a:extLst>
                  <a:ext uri="{FF2B5EF4-FFF2-40B4-BE49-F238E27FC236}">
                    <a16:creationId xmlns:a16="http://schemas.microsoft.com/office/drawing/2014/main" id="{8A13AB45-03B8-9651-247A-6768310BCBFF}"/>
                  </a:ext>
                </a:extLst>
              </p:cNvPr>
              <p:cNvPicPr/>
              <p:nvPr/>
            </p:nvPicPr>
            <p:blipFill>
              <a:blip r:embed="rId225"/>
              <a:stretch>
                <a:fillRect/>
              </a:stretch>
            </p:blipFill>
            <p:spPr>
              <a:xfrm>
                <a:off x="10109103" y="6203393"/>
                <a:ext cx="39927"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529" name="墨迹 528">
                <a:extLst>
                  <a:ext uri="{FF2B5EF4-FFF2-40B4-BE49-F238E27FC236}">
                    <a16:creationId xmlns:a16="http://schemas.microsoft.com/office/drawing/2014/main" id="{9B4247D9-5A5D-306B-7CC6-54989B1A8F2B}"/>
                  </a:ext>
                </a:extLst>
              </p14:cNvPr>
              <p14:cNvContentPartPr/>
              <p14:nvPr/>
            </p14:nvContentPartPr>
            <p14:xfrm>
              <a:off x="10207543" y="6150473"/>
              <a:ext cx="126000" cy="205200"/>
            </p14:xfrm>
          </p:contentPart>
        </mc:Choice>
        <mc:Fallback xmlns="">
          <p:pic>
            <p:nvPicPr>
              <p:cNvPr id="529" name="墨迹 528">
                <a:extLst>
                  <a:ext uri="{FF2B5EF4-FFF2-40B4-BE49-F238E27FC236}">
                    <a16:creationId xmlns:a16="http://schemas.microsoft.com/office/drawing/2014/main" id="{9B4247D9-5A5D-306B-7CC6-54989B1A8F2B}"/>
                  </a:ext>
                </a:extLst>
              </p:cNvPr>
              <p:cNvPicPr/>
              <p:nvPr/>
            </p:nvPicPr>
            <p:blipFill>
              <a:blip r:embed="rId227"/>
              <a:stretch>
                <a:fillRect/>
              </a:stretch>
            </p:blipFill>
            <p:spPr>
              <a:xfrm>
                <a:off x="10196743" y="6139654"/>
                <a:ext cx="147240" cy="226477"/>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530" name="墨迹 529">
                <a:extLst>
                  <a:ext uri="{FF2B5EF4-FFF2-40B4-BE49-F238E27FC236}">
                    <a16:creationId xmlns:a16="http://schemas.microsoft.com/office/drawing/2014/main" id="{B2E564BE-ADB1-77A8-1C9B-874A376B517F}"/>
                  </a:ext>
                </a:extLst>
              </p14:cNvPr>
              <p14:cNvContentPartPr/>
              <p14:nvPr/>
            </p14:nvContentPartPr>
            <p14:xfrm>
              <a:off x="10553503" y="6154073"/>
              <a:ext cx="157680" cy="220320"/>
            </p14:xfrm>
          </p:contentPart>
        </mc:Choice>
        <mc:Fallback xmlns="">
          <p:pic>
            <p:nvPicPr>
              <p:cNvPr id="530" name="墨迹 529">
                <a:extLst>
                  <a:ext uri="{FF2B5EF4-FFF2-40B4-BE49-F238E27FC236}">
                    <a16:creationId xmlns:a16="http://schemas.microsoft.com/office/drawing/2014/main" id="{B2E564BE-ADB1-77A8-1C9B-874A376B517F}"/>
                  </a:ext>
                </a:extLst>
              </p:cNvPr>
              <p:cNvPicPr/>
              <p:nvPr/>
            </p:nvPicPr>
            <p:blipFill>
              <a:blip r:embed="rId229"/>
              <a:stretch>
                <a:fillRect/>
              </a:stretch>
            </p:blipFill>
            <p:spPr>
              <a:xfrm>
                <a:off x="10542703" y="6143291"/>
                <a:ext cx="178920" cy="241525"/>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531" name="墨迹 530">
                <a:extLst>
                  <a:ext uri="{FF2B5EF4-FFF2-40B4-BE49-F238E27FC236}">
                    <a16:creationId xmlns:a16="http://schemas.microsoft.com/office/drawing/2014/main" id="{82ECAF9D-D55A-FBC8-B768-E46E81B1E40C}"/>
                  </a:ext>
                </a:extLst>
              </p14:cNvPr>
              <p14:cNvContentPartPr/>
              <p14:nvPr/>
            </p14:nvContentPartPr>
            <p14:xfrm>
              <a:off x="10742143" y="6207713"/>
              <a:ext cx="176400" cy="195120"/>
            </p14:xfrm>
          </p:contentPart>
        </mc:Choice>
        <mc:Fallback xmlns="">
          <p:pic>
            <p:nvPicPr>
              <p:cNvPr id="531" name="墨迹 530">
                <a:extLst>
                  <a:ext uri="{FF2B5EF4-FFF2-40B4-BE49-F238E27FC236}">
                    <a16:creationId xmlns:a16="http://schemas.microsoft.com/office/drawing/2014/main" id="{82ECAF9D-D55A-FBC8-B768-E46E81B1E40C}"/>
                  </a:ext>
                </a:extLst>
              </p:cNvPr>
              <p:cNvPicPr/>
              <p:nvPr/>
            </p:nvPicPr>
            <p:blipFill>
              <a:blip r:embed="rId231"/>
              <a:stretch>
                <a:fillRect/>
              </a:stretch>
            </p:blipFill>
            <p:spPr>
              <a:xfrm>
                <a:off x="10731343" y="6196913"/>
                <a:ext cx="197640"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532" name="墨迹 531">
                <a:extLst>
                  <a:ext uri="{FF2B5EF4-FFF2-40B4-BE49-F238E27FC236}">
                    <a16:creationId xmlns:a16="http://schemas.microsoft.com/office/drawing/2014/main" id="{B67E7F79-93AB-69F8-2C16-A167D28134F6}"/>
                  </a:ext>
                </a:extLst>
              </p14:cNvPr>
              <p14:cNvContentPartPr/>
              <p14:nvPr/>
            </p14:nvContentPartPr>
            <p14:xfrm>
              <a:off x="10911703" y="6095393"/>
              <a:ext cx="145080" cy="345600"/>
            </p14:xfrm>
          </p:contentPart>
        </mc:Choice>
        <mc:Fallback xmlns="">
          <p:pic>
            <p:nvPicPr>
              <p:cNvPr id="532" name="墨迹 531">
                <a:extLst>
                  <a:ext uri="{FF2B5EF4-FFF2-40B4-BE49-F238E27FC236}">
                    <a16:creationId xmlns:a16="http://schemas.microsoft.com/office/drawing/2014/main" id="{B67E7F79-93AB-69F8-2C16-A167D28134F6}"/>
                  </a:ext>
                </a:extLst>
              </p:cNvPr>
              <p:cNvPicPr/>
              <p:nvPr/>
            </p:nvPicPr>
            <p:blipFill>
              <a:blip r:embed="rId233"/>
              <a:stretch>
                <a:fillRect/>
              </a:stretch>
            </p:blipFill>
            <p:spPr>
              <a:xfrm>
                <a:off x="10900876" y="6084593"/>
                <a:ext cx="166373" cy="36684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533" name="墨迹 532">
                <a:extLst>
                  <a:ext uri="{FF2B5EF4-FFF2-40B4-BE49-F238E27FC236}">
                    <a16:creationId xmlns:a16="http://schemas.microsoft.com/office/drawing/2014/main" id="{F46D4CD7-804F-5DAB-37E3-D29A34A44DBC}"/>
                  </a:ext>
                </a:extLst>
              </p14:cNvPr>
              <p14:cNvContentPartPr/>
              <p14:nvPr/>
            </p14:nvContentPartPr>
            <p14:xfrm>
              <a:off x="11087743" y="6326513"/>
              <a:ext cx="19080" cy="78480"/>
            </p14:xfrm>
          </p:contentPart>
        </mc:Choice>
        <mc:Fallback xmlns="">
          <p:pic>
            <p:nvPicPr>
              <p:cNvPr id="533" name="墨迹 532">
                <a:extLst>
                  <a:ext uri="{FF2B5EF4-FFF2-40B4-BE49-F238E27FC236}">
                    <a16:creationId xmlns:a16="http://schemas.microsoft.com/office/drawing/2014/main" id="{F46D4CD7-804F-5DAB-37E3-D29A34A44DBC}"/>
                  </a:ext>
                </a:extLst>
              </p:cNvPr>
              <p:cNvPicPr/>
              <p:nvPr/>
            </p:nvPicPr>
            <p:blipFill>
              <a:blip r:embed="rId235"/>
              <a:stretch>
                <a:fillRect/>
              </a:stretch>
            </p:blipFill>
            <p:spPr>
              <a:xfrm>
                <a:off x="11076943" y="6315713"/>
                <a:ext cx="4032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534" name="墨迹 533">
                <a:extLst>
                  <a:ext uri="{FF2B5EF4-FFF2-40B4-BE49-F238E27FC236}">
                    <a16:creationId xmlns:a16="http://schemas.microsoft.com/office/drawing/2014/main" id="{B34F1849-D68C-E406-6EDF-8413624F3932}"/>
                  </a:ext>
                </a:extLst>
              </p14:cNvPr>
              <p14:cNvContentPartPr/>
              <p14:nvPr/>
            </p14:nvContentPartPr>
            <p14:xfrm>
              <a:off x="11088463" y="6151193"/>
              <a:ext cx="24840" cy="44280"/>
            </p14:xfrm>
          </p:contentPart>
        </mc:Choice>
        <mc:Fallback xmlns="">
          <p:pic>
            <p:nvPicPr>
              <p:cNvPr id="534" name="墨迹 533">
                <a:extLst>
                  <a:ext uri="{FF2B5EF4-FFF2-40B4-BE49-F238E27FC236}">
                    <a16:creationId xmlns:a16="http://schemas.microsoft.com/office/drawing/2014/main" id="{B34F1849-D68C-E406-6EDF-8413624F3932}"/>
                  </a:ext>
                </a:extLst>
              </p:cNvPr>
              <p:cNvPicPr/>
              <p:nvPr/>
            </p:nvPicPr>
            <p:blipFill>
              <a:blip r:embed="rId237"/>
              <a:stretch>
                <a:fillRect/>
              </a:stretch>
            </p:blipFill>
            <p:spPr>
              <a:xfrm>
                <a:off x="11077663" y="6140393"/>
                <a:ext cx="4608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535" name="墨迹 534">
                <a:extLst>
                  <a:ext uri="{FF2B5EF4-FFF2-40B4-BE49-F238E27FC236}">
                    <a16:creationId xmlns:a16="http://schemas.microsoft.com/office/drawing/2014/main" id="{89652E76-E3D6-5A1A-8D37-B0F4D1CA61E7}"/>
                  </a:ext>
                </a:extLst>
              </p14:cNvPr>
              <p14:cNvContentPartPr/>
              <p14:nvPr/>
            </p14:nvContentPartPr>
            <p14:xfrm>
              <a:off x="11131663" y="6233633"/>
              <a:ext cx="157680" cy="174960"/>
            </p14:xfrm>
          </p:contentPart>
        </mc:Choice>
        <mc:Fallback xmlns="">
          <p:pic>
            <p:nvPicPr>
              <p:cNvPr id="535" name="墨迹 534">
                <a:extLst>
                  <a:ext uri="{FF2B5EF4-FFF2-40B4-BE49-F238E27FC236}">
                    <a16:creationId xmlns:a16="http://schemas.microsoft.com/office/drawing/2014/main" id="{89652E76-E3D6-5A1A-8D37-B0F4D1CA61E7}"/>
                  </a:ext>
                </a:extLst>
              </p:cNvPr>
              <p:cNvPicPr/>
              <p:nvPr/>
            </p:nvPicPr>
            <p:blipFill>
              <a:blip r:embed="rId239"/>
              <a:stretch>
                <a:fillRect/>
              </a:stretch>
            </p:blipFill>
            <p:spPr>
              <a:xfrm>
                <a:off x="11120863" y="6222833"/>
                <a:ext cx="17892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536" name="墨迹 535">
                <a:extLst>
                  <a:ext uri="{FF2B5EF4-FFF2-40B4-BE49-F238E27FC236}">
                    <a16:creationId xmlns:a16="http://schemas.microsoft.com/office/drawing/2014/main" id="{B360F349-AC41-78A5-4AF0-1311E5A3A50D}"/>
                  </a:ext>
                </a:extLst>
              </p14:cNvPr>
              <p14:cNvContentPartPr/>
              <p14:nvPr/>
            </p14:nvContentPartPr>
            <p14:xfrm>
              <a:off x="11307703" y="6205193"/>
              <a:ext cx="207720" cy="242640"/>
            </p14:xfrm>
          </p:contentPart>
        </mc:Choice>
        <mc:Fallback xmlns="">
          <p:pic>
            <p:nvPicPr>
              <p:cNvPr id="536" name="墨迹 535">
                <a:extLst>
                  <a:ext uri="{FF2B5EF4-FFF2-40B4-BE49-F238E27FC236}">
                    <a16:creationId xmlns:a16="http://schemas.microsoft.com/office/drawing/2014/main" id="{B360F349-AC41-78A5-4AF0-1311E5A3A50D}"/>
                  </a:ext>
                </a:extLst>
              </p:cNvPr>
              <p:cNvPicPr/>
              <p:nvPr/>
            </p:nvPicPr>
            <p:blipFill>
              <a:blip r:embed="rId241"/>
              <a:stretch>
                <a:fillRect/>
              </a:stretch>
            </p:blipFill>
            <p:spPr>
              <a:xfrm>
                <a:off x="11296903" y="6194393"/>
                <a:ext cx="228960" cy="263880"/>
              </a:xfrm>
              <a:prstGeom prst="rect">
                <a:avLst/>
              </a:prstGeom>
            </p:spPr>
          </p:pic>
        </mc:Fallback>
      </mc:AlternateContent>
    </p:spTree>
    <p:extLst>
      <p:ext uri="{BB962C8B-B14F-4D97-AF65-F5344CB8AC3E}">
        <p14:creationId xmlns:p14="http://schemas.microsoft.com/office/powerpoint/2010/main" val="26602961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AB8C52E-F45A-D430-BE8F-62641A605092}"/>
              </a:ext>
            </a:extLst>
          </p:cNvPr>
          <p:cNvSpPr>
            <a:spLocks noGrp="1"/>
          </p:cNvSpPr>
          <p:nvPr>
            <p:ph type="title"/>
          </p:nvPr>
        </p:nvSpPr>
        <p:spPr>
          <a:xfrm>
            <a:off x="515470" y="473168"/>
            <a:ext cx="10515600" cy="1325563"/>
          </a:xfrm>
        </p:spPr>
        <p:txBody>
          <a:bodyPr>
            <a:normAutofit/>
          </a:bodyPr>
          <a:lstStyle/>
          <a:p>
            <a:r>
              <a:rPr kumimoji="1" lang="en-US" altLang="zh-CN" sz="3600">
                <a:solidFill>
                  <a:schemeClr val="bg1"/>
                </a:solidFill>
                <a:latin typeface="Times New Roman" panose="02020603050405020304" pitchFamily="18" charset="0"/>
                <a:cs typeface="Times New Roman" panose="02020603050405020304" pitchFamily="18" charset="0"/>
              </a:rPr>
              <a:t>Let's look at Snell’s law</a:t>
            </a:r>
            <a:endParaRPr kumimoji="1" lang="zh-CN" altLang="en-US" sz="3600">
              <a:solidFill>
                <a:schemeClr val="bg1"/>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B9627C87-B738-B7AD-171D-E79228A5073F}"/>
                  </a:ext>
                </a:extLst>
              </p:cNvPr>
              <p:cNvSpPr>
                <a:spLocks noGrp="1"/>
              </p:cNvSpPr>
              <p:nvPr>
                <p:ph idx="1"/>
              </p:nvPr>
            </p:nvSpPr>
            <p:spPr>
              <a:xfrm>
                <a:off x="690283" y="1798731"/>
                <a:ext cx="10515600" cy="4351338"/>
              </a:xfrm>
            </p:spPr>
            <p:txBody>
              <a:bodyPr/>
              <a:lstStyle/>
              <a:p>
                <a14:m>
                  <m:oMath xmlns:m="http://schemas.openxmlformats.org/officeDocument/2006/math">
                    <a:fld id="{825F15A7-03F4-43D7-82C5-3E23DA2F108C}" type="mathplaceholder">
                      <a:rPr kumimoji="1" lang="zh-CN" altLang="en-US" i="1" smtClean="0">
                        <a:latin typeface="Cambria Math" panose="02040503050406030204" pitchFamily="18" charset="0"/>
                      </a:rPr>
                      <a:t>在此处键入公式。</a:t>
                    </a:fld>
                  </m:oMath>
                </a14:m>
                <a:endParaRPr kumimoji="1" lang="zh-CN" altLang="en-US"/>
              </a:p>
            </p:txBody>
          </p:sp>
        </mc:Choice>
        <mc:Fallback xmlns="">
          <p:sp>
            <p:nvSpPr>
              <p:cNvPr id="3" name="内容占位符 2">
                <a:extLst>
                  <a:ext uri="{FF2B5EF4-FFF2-40B4-BE49-F238E27FC236}">
                    <a16:creationId xmlns:a16="http://schemas.microsoft.com/office/drawing/2014/main" id="{B9627C87-B738-B7AD-171D-E79228A5073F}"/>
                  </a:ext>
                </a:extLst>
              </p:cNvPr>
              <p:cNvSpPr>
                <a:spLocks noGrp="1" noRot="1" noChangeAspect="1" noMove="1" noResize="1" noEditPoints="1" noAdjustHandles="1" noChangeArrowheads="1" noChangeShapeType="1" noTextEdit="1"/>
              </p:cNvSpPr>
              <p:nvPr>
                <p:ph idx="1"/>
              </p:nvPr>
            </p:nvSpPr>
            <p:spPr>
              <a:xfrm>
                <a:off x="690283" y="1798731"/>
                <a:ext cx="10515600" cy="4351338"/>
              </a:xfrm>
              <a:blipFill>
                <a:blip r:embed="rId3"/>
                <a:stretch>
                  <a:fillRect/>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4">
            <p14:nvContentPartPr>
              <p14:cNvPr id="7" name="墨迹 6">
                <a:extLst>
                  <a:ext uri="{FF2B5EF4-FFF2-40B4-BE49-F238E27FC236}">
                    <a16:creationId xmlns:a16="http://schemas.microsoft.com/office/drawing/2014/main" id="{29C20801-2D43-7968-0A6C-540F6C746166}"/>
                  </a:ext>
                </a:extLst>
              </p14:cNvPr>
              <p14:cNvContentPartPr/>
              <p14:nvPr/>
            </p14:nvContentPartPr>
            <p14:xfrm>
              <a:off x="922063" y="3655313"/>
              <a:ext cx="5460480" cy="360"/>
            </p14:xfrm>
          </p:contentPart>
        </mc:Choice>
        <mc:Fallback xmlns="">
          <p:pic>
            <p:nvPicPr>
              <p:cNvPr id="7" name="墨迹 6">
                <a:extLst>
                  <a:ext uri="{FF2B5EF4-FFF2-40B4-BE49-F238E27FC236}">
                    <a16:creationId xmlns:a16="http://schemas.microsoft.com/office/drawing/2014/main" id="{29C20801-2D43-7968-0A6C-540F6C746166}"/>
                  </a:ext>
                </a:extLst>
              </p:cNvPr>
              <p:cNvPicPr/>
              <p:nvPr/>
            </p:nvPicPr>
            <p:blipFill>
              <a:blip r:embed="rId5"/>
              <a:stretch>
                <a:fillRect/>
              </a:stretch>
            </p:blipFill>
            <p:spPr>
              <a:xfrm>
                <a:off x="915943" y="3649193"/>
                <a:ext cx="547272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墨迹 8">
                <a:extLst>
                  <a:ext uri="{FF2B5EF4-FFF2-40B4-BE49-F238E27FC236}">
                    <a16:creationId xmlns:a16="http://schemas.microsoft.com/office/drawing/2014/main" id="{0517EA35-BBAE-484E-CC6A-ACC3F7CEC009}"/>
                  </a:ext>
                </a:extLst>
              </p14:cNvPr>
              <p14:cNvContentPartPr/>
              <p14:nvPr/>
            </p14:nvContentPartPr>
            <p14:xfrm>
              <a:off x="3601183" y="1593233"/>
              <a:ext cx="360" cy="4835160"/>
            </p14:xfrm>
          </p:contentPart>
        </mc:Choice>
        <mc:Fallback xmlns="">
          <p:pic>
            <p:nvPicPr>
              <p:cNvPr id="9" name="墨迹 8">
                <a:extLst>
                  <a:ext uri="{FF2B5EF4-FFF2-40B4-BE49-F238E27FC236}">
                    <a16:creationId xmlns:a16="http://schemas.microsoft.com/office/drawing/2014/main" id="{0517EA35-BBAE-484E-CC6A-ACC3F7CEC009}"/>
                  </a:ext>
                </a:extLst>
              </p:cNvPr>
              <p:cNvPicPr/>
              <p:nvPr/>
            </p:nvPicPr>
            <p:blipFill>
              <a:blip r:embed="rId7"/>
              <a:stretch>
                <a:fillRect/>
              </a:stretch>
            </p:blipFill>
            <p:spPr>
              <a:xfrm>
                <a:off x="3595063" y="1587113"/>
                <a:ext cx="12600" cy="48474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6" name="墨迹 15">
                <a:extLst>
                  <a:ext uri="{FF2B5EF4-FFF2-40B4-BE49-F238E27FC236}">
                    <a16:creationId xmlns:a16="http://schemas.microsoft.com/office/drawing/2014/main" id="{414D2B7C-E28A-3741-78F1-085ACBB4998A}"/>
                  </a:ext>
                </a:extLst>
              </p14:cNvPr>
              <p14:cNvContentPartPr/>
              <p14:nvPr/>
            </p14:nvContentPartPr>
            <p14:xfrm>
              <a:off x="880012" y="3269141"/>
              <a:ext cx="908640" cy="312120"/>
            </p14:xfrm>
          </p:contentPart>
        </mc:Choice>
        <mc:Fallback xmlns="">
          <p:pic>
            <p:nvPicPr>
              <p:cNvPr id="16" name="墨迹 15">
                <a:extLst>
                  <a:ext uri="{FF2B5EF4-FFF2-40B4-BE49-F238E27FC236}">
                    <a16:creationId xmlns:a16="http://schemas.microsoft.com/office/drawing/2014/main" id="{414D2B7C-E28A-3741-78F1-085ACBB4998A}"/>
                  </a:ext>
                </a:extLst>
              </p:cNvPr>
              <p:cNvPicPr/>
              <p:nvPr/>
            </p:nvPicPr>
            <p:blipFill>
              <a:blip r:embed="rId9"/>
              <a:stretch>
                <a:fillRect/>
              </a:stretch>
            </p:blipFill>
            <p:spPr>
              <a:xfrm>
                <a:off x="869212" y="3258353"/>
                <a:ext cx="929880" cy="333336"/>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3" name="墨迹 22">
                <a:extLst>
                  <a:ext uri="{FF2B5EF4-FFF2-40B4-BE49-F238E27FC236}">
                    <a16:creationId xmlns:a16="http://schemas.microsoft.com/office/drawing/2014/main" id="{32D027FA-D60D-5C04-D21A-EF8E227A5DE0}"/>
                  </a:ext>
                </a:extLst>
              </p14:cNvPr>
              <p14:cNvContentPartPr/>
              <p14:nvPr/>
            </p14:nvContentPartPr>
            <p14:xfrm>
              <a:off x="984772" y="3757867"/>
              <a:ext cx="699120" cy="271722"/>
            </p14:xfrm>
          </p:contentPart>
        </mc:Choice>
        <mc:Fallback xmlns="">
          <p:pic>
            <p:nvPicPr>
              <p:cNvPr id="23" name="墨迹 22">
                <a:extLst>
                  <a:ext uri="{FF2B5EF4-FFF2-40B4-BE49-F238E27FC236}">
                    <a16:creationId xmlns:a16="http://schemas.microsoft.com/office/drawing/2014/main" id="{32D027FA-D60D-5C04-D21A-EF8E227A5DE0}"/>
                  </a:ext>
                </a:extLst>
              </p:cNvPr>
              <p:cNvPicPr/>
              <p:nvPr/>
            </p:nvPicPr>
            <p:blipFill>
              <a:blip r:embed="rId11"/>
              <a:stretch>
                <a:fillRect/>
              </a:stretch>
            </p:blipFill>
            <p:spPr>
              <a:xfrm>
                <a:off x="973972" y="3747056"/>
                <a:ext cx="720360" cy="292984"/>
              </a:xfrm>
              <a:prstGeom prst="rect">
                <a:avLst/>
              </a:prstGeom>
            </p:spPr>
          </p:pic>
        </mc:Fallback>
      </mc:AlternateContent>
      <p:sp>
        <p:nvSpPr>
          <p:cNvPr id="24" name="矩形 23">
            <a:extLst>
              <a:ext uri="{FF2B5EF4-FFF2-40B4-BE49-F238E27FC236}">
                <a16:creationId xmlns:a16="http://schemas.microsoft.com/office/drawing/2014/main" id="{17D11127-41D4-96CD-3DC9-CAA3E5BA6219}"/>
              </a:ext>
            </a:extLst>
          </p:cNvPr>
          <p:cNvSpPr/>
          <p:nvPr/>
        </p:nvSpPr>
        <p:spPr>
          <a:xfrm>
            <a:off x="922062" y="3683455"/>
            <a:ext cx="5460480" cy="2741338"/>
          </a:xfrm>
          <a:prstGeom prst="rect">
            <a:avLst/>
          </a:prstGeom>
          <a:solidFill>
            <a:schemeClr val="bg1">
              <a:lumMod val="75000"/>
              <a:alpha val="113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p14="http://schemas.microsoft.com/office/powerpoint/2010/main">
        <mc:Choice Requires="p14">
          <p:contentPart p14:bwMode="auto" r:id="rId12">
            <p14:nvContentPartPr>
              <p14:cNvPr id="28" name="墨迹 27">
                <a:extLst>
                  <a:ext uri="{FF2B5EF4-FFF2-40B4-BE49-F238E27FC236}">
                    <a16:creationId xmlns:a16="http://schemas.microsoft.com/office/drawing/2014/main" id="{74476EB8-6C11-6A7E-C4CE-34BC94B90066}"/>
                  </a:ext>
                </a:extLst>
              </p14:cNvPr>
              <p14:cNvContentPartPr/>
              <p14:nvPr/>
            </p14:nvContentPartPr>
            <p14:xfrm>
              <a:off x="1027183" y="1500713"/>
              <a:ext cx="2543040" cy="2134080"/>
            </p14:xfrm>
          </p:contentPart>
        </mc:Choice>
        <mc:Fallback xmlns="">
          <p:pic>
            <p:nvPicPr>
              <p:cNvPr id="28" name="墨迹 27">
                <a:extLst>
                  <a:ext uri="{FF2B5EF4-FFF2-40B4-BE49-F238E27FC236}">
                    <a16:creationId xmlns:a16="http://schemas.microsoft.com/office/drawing/2014/main" id="{74476EB8-6C11-6A7E-C4CE-34BC94B90066}"/>
                  </a:ext>
                </a:extLst>
              </p:cNvPr>
              <p:cNvPicPr/>
              <p:nvPr/>
            </p:nvPicPr>
            <p:blipFill>
              <a:blip r:embed="rId13"/>
              <a:stretch>
                <a:fillRect/>
              </a:stretch>
            </p:blipFill>
            <p:spPr>
              <a:xfrm>
                <a:off x="1018183" y="1491711"/>
                <a:ext cx="2560680" cy="2151723"/>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9" name="墨迹 28">
                <a:extLst>
                  <a:ext uri="{FF2B5EF4-FFF2-40B4-BE49-F238E27FC236}">
                    <a16:creationId xmlns:a16="http://schemas.microsoft.com/office/drawing/2014/main" id="{9FC9B9D7-75C3-BA4D-2BAA-9BE1B1FC432E}"/>
                  </a:ext>
                </a:extLst>
              </p14:cNvPr>
              <p14:cNvContentPartPr/>
              <p14:nvPr/>
            </p14:nvContentPartPr>
            <p14:xfrm>
              <a:off x="909103" y="1492433"/>
              <a:ext cx="2577960" cy="2112840"/>
            </p14:xfrm>
          </p:contentPart>
        </mc:Choice>
        <mc:Fallback xmlns="">
          <p:pic>
            <p:nvPicPr>
              <p:cNvPr id="29" name="墨迹 28">
                <a:extLst>
                  <a:ext uri="{FF2B5EF4-FFF2-40B4-BE49-F238E27FC236}">
                    <a16:creationId xmlns:a16="http://schemas.microsoft.com/office/drawing/2014/main" id="{9FC9B9D7-75C3-BA4D-2BAA-9BE1B1FC432E}"/>
                  </a:ext>
                </a:extLst>
              </p:cNvPr>
              <p:cNvPicPr/>
              <p:nvPr/>
            </p:nvPicPr>
            <p:blipFill>
              <a:blip r:embed="rId15"/>
              <a:stretch>
                <a:fillRect/>
              </a:stretch>
            </p:blipFill>
            <p:spPr>
              <a:xfrm>
                <a:off x="900103" y="1483433"/>
                <a:ext cx="2595600" cy="21304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7" name="墨迹 36">
                <a:extLst>
                  <a:ext uri="{FF2B5EF4-FFF2-40B4-BE49-F238E27FC236}">
                    <a16:creationId xmlns:a16="http://schemas.microsoft.com/office/drawing/2014/main" id="{1B183C04-5A4E-B795-9B6B-F6F9443799C5}"/>
                  </a:ext>
                </a:extLst>
              </p14:cNvPr>
              <p14:cNvContentPartPr/>
              <p14:nvPr/>
            </p14:nvContentPartPr>
            <p14:xfrm>
              <a:off x="930240" y="1539924"/>
              <a:ext cx="594000" cy="270360"/>
            </p14:xfrm>
          </p:contentPart>
        </mc:Choice>
        <mc:Fallback xmlns="">
          <p:pic>
            <p:nvPicPr>
              <p:cNvPr id="37" name="墨迹 36">
                <a:extLst>
                  <a:ext uri="{FF2B5EF4-FFF2-40B4-BE49-F238E27FC236}">
                    <a16:creationId xmlns:a16="http://schemas.microsoft.com/office/drawing/2014/main" id="{1B183C04-5A4E-B795-9B6B-F6F9443799C5}"/>
                  </a:ext>
                </a:extLst>
              </p:cNvPr>
              <p:cNvPicPr/>
              <p:nvPr/>
            </p:nvPicPr>
            <p:blipFill>
              <a:blip r:embed="rId17"/>
              <a:stretch>
                <a:fillRect/>
              </a:stretch>
            </p:blipFill>
            <p:spPr>
              <a:xfrm>
                <a:off x="921235" y="1530924"/>
                <a:ext cx="611651"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64" name="墨迹 63">
                <a:extLst>
                  <a:ext uri="{FF2B5EF4-FFF2-40B4-BE49-F238E27FC236}">
                    <a16:creationId xmlns:a16="http://schemas.microsoft.com/office/drawing/2014/main" id="{D9D5EE5E-DEA3-158E-F6E3-F604D9AD5555}"/>
                  </a:ext>
                </a:extLst>
              </p14:cNvPr>
              <p14:cNvContentPartPr/>
              <p14:nvPr/>
            </p14:nvContentPartPr>
            <p14:xfrm>
              <a:off x="1380960" y="1909284"/>
              <a:ext cx="1579680" cy="1062720"/>
            </p14:xfrm>
          </p:contentPart>
        </mc:Choice>
        <mc:Fallback xmlns="">
          <p:pic>
            <p:nvPicPr>
              <p:cNvPr id="64" name="墨迹 63">
                <a:extLst>
                  <a:ext uri="{FF2B5EF4-FFF2-40B4-BE49-F238E27FC236}">
                    <a16:creationId xmlns:a16="http://schemas.microsoft.com/office/drawing/2014/main" id="{D9D5EE5E-DEA3-158E-F6E3-F604D9AD5555}"/>
                  </a:ext>
                </a:extLst>
              </p:cNvPr>
              <p:cNvPicPr/>
              <p:nvPr/>
            </p:nvPicPr>
            <p:blipFill>
              <a:blip r:embed="rId19"/>
              <a:stretch>
                <a:fillRect/>
              </a:stretch>
            </p:blipFill>
            <p:spPr>
              <a:xfrm>
                <a:off x="1371960" y="1900281"/>
                <a:ext cx="1597320" cy="1080366"/>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77" name="墨迹 76">
                <a:extLst>
                  <a:ext uri="{FF2B5EF4-FFF2-40B4-BE49-F238E27FC236}">
                    <a16:creationId xmlns:a16="http://schemas.microsoft.com/office/drawing/2014/main" id="{F0DF591E-B716-6B8B-2352-41FB95BF2694}"/>
                  </a:ext>
                </a:extLst>
              </p14:cNvPr>
              <p14:cNvContentPartPr/>
              <p14:nvPr/>
            </p14:nvContentPartPr>
            <p14:xfrm>
              <a:off x="2796480" y="3080004"/>
              <a:ext cx="628200" cy="515520"/>
            </p14:xfrm>
          </p:contentPart>
        </mc:Choice>
        <mc:Fallback xmlns="">
          <p:pic>
            <p:nvPicPr>
              <p:cNvPr id="77" name="墨迹 76">
                <a:extLst>
                  <a:ext uri="{FF2B5EF4-FFF2-40B4-BE49-F238E27FC236}">
                    <a16:creationId xmlns:a16="http://schemas.microsoft.com/office/drawing/2014/main" id="{F0DF591E-B716-6B8B-2352-41FB95BF2694}"/>
                  </a:ext>
                </a:extLst>
              </p:cNvPr>
              <p:cNvPicPr/>
              <p:nvPr/>
            </p:nvPicPr>
            <p:blipFill>
              <a:blip r:embed="rId21"/>
              <a:stretch>
                <a:fillRect/>
              </a:stretch>
            </p:blipFill>
            <p:spPr>
              <a:xfrm>
                <a:off x="2787480" y="3070998"/>
                <a:ext cx="645840" cy="533172"/>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97" name="墨迹 96">
                <a:extLst>
                  <a:ext uri="{FF2B5EF4-FFF2-40B4-BE49-F238E27FC236}">
                    <a16:creationId xmlns:a16="http://schemas.microsoft.com/office/drawing/2014/main" id="{E15B62F2-7CD4-6A54-A7E9-42EDFD3F68AA}"/>
                  </a:ext>
                </a:extLst>
              </p14:cNvPr>
              <p14:cNvContentPartPr/>
              <p14:nvPr/>
            </p14:nvContentPartPr>
            <p14:xfrm>
              <a:off x="2952672" y="2400522"/>
              <a:ext cx="633600" cy="685080"/>
            </p14:xfrm>
          </p:contentPart>
        </mc:Choice>
        <mc:Fallback xmlns="">
          <p:pic>
            <p:nvPicPr>
              <p:cNvPr id="97" name="墨迹 96">
                <a:extLst>
                  <a:ext uri="{FF2B5EF4-FFF2-40B4-BE49-F238E27FC236}">
                    <a16:creationId xmlns:a16="http://schemas.microsoft.com/office/drawing/2014/main" id="{E15B62F2-7CD4-6A54-A7E9-42EDFD3F68AA}"/>
                  </a:ext>
                </a:extLst>
              </p:cNvPr>
              <p:cNvPicPr/>
              <p:nvPr/>
            </p:nvPicPr>
            <p:blipFill>
              <a:blip r:embed="rId23"/>
              <a:stretch>
                <a:fillRect/>
              </a:stretch>
            </p:blipFill>
            <p:spPr>
              <a:xfrm>
                <a:off x="2946552" y="2394399"/>
                <a:ext cx="645840" cy="697326"/>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17" name="墨迹 116">
                <a:extLst>
                  <a:ext uri="{FF2B5EF4-FFF2-40B4-BE49-F238E27FC236}">
                    <a16:creationId xmlns:a16="http://schemas.microsoft.com/office/drawing/2014/main" id="{D66D6586-DB59-F131-E3E3-4228F3B97AFE}"/>
                  </a:ext>
                </a:extLst>
              </p14:cNvPr>
              <p14:cNvContentPartPr/>
              <p14:nvPr/>
            </p14:nvContentPartPr>
            <p14:xfrm>
              <a:off x="2484527" y="1611844"/>
              <a:ext cx="990720" cy="565560"/>
            </p14:xfrm>
          </p:contentPart>
        </mc:Choice>
        <mc:Fallback xmlns="">
          <p:pic>
            <p:nvPicPr>
              <p:cNvPr id="117" name="墨迹 116">
                <a:extLst>
                  <a:ext uri="{FF2B5EF4-FFF2-40B4-BE49-F238E27FC236}">
                    <a16:creationId xmlns:a16="http://schemas.microsoft.com/office/drawing/2014/main" id="{D66D6586-DB59-F131-E3E3-4228F3B97AFE}"/>
                  </a:ext>
                </a:extLst>
              </p:cNvPr>
              <p:cNvPicPr/>
              <p:nvPr/>
            </p:nvPicPr>
            <p:blipFill>
              <a:blip r:embed="rId25"/>
              <a:stretch>
                <a:fillRect/>
              </a:stretch>
            </p:blipFill>
            <p:spPr>
              <a:xfrm>
                <a:off x="2478409" y="1605724"/>
                <a:ext cx="1002956" cy="5778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18" name="墨迹 117">
                <a:extLst>
                  <a:ext uri="{FF2B5EF4-FFF2-40B4-BE49-F238E27FC236}">
                    <a16:creationId xmlns:a16="http://schemas.microsoft.com/office/drawing/2014/main" id="{BEDE8055-EF2A-D142-D598-CF05090CA191}"/>
                  </a:ext>
                </a:extLst>
              </p14:cNvPr>
              <p14:cNvContentPartPr/>
              <p14:nvPr/>
            </p14:nvContentPartPr>
            <p14:xfrm>
              <a:off x="3595497" y="3659514"/>
              <a:ext cx="2257920" cy="2597400"/>
            </p14:xfrm>
          </p:contentPart>
        </mc:Choice>
        <mc:Fallback xmlns="">
          <p:pic>
            <p:nvPicPr>
              <p:cNvPr id="118" name="墨迹 117">
                <a:extLst>
                  <a:ext uri="{FF2B5EF4-FFF2-40B4-BE49-F238E27FC236}">
                    <a16:creationId xmlns:a16="http://schemas.microsoft.com/office/drawing/2014/main" id="{BEDE8055-EF2A-D142-D598-CF05090CA191}"/>
                  </a:ext>
                </a:extLst>
              </p:cNvPr>
              <p:cNvPicPr/>
              <p:nvPr/>
            </p:nvPicPr>
            <p:blipFill>
              <a:blip r:embed="rId27"/>
              <a:stretch>
                <a:fillRect/>
              </a:stretch>
            </p:blipFill>
            <p:spPr>
              <a:xfrm>
                <a:off x="3586496" y="3650514"/>
                <a:ext cx="2275563" cy="26150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19" name="墨迹 118">
                <a:extLst>
                  <a:ext uri="{FF2B5EF4-FFF2-40B4-BE49-F238E27FC236}">
                    <a16:creationId xmlns:a16="http://schemas.microsoft.com/office/drawing/2014/main" id="{59DF922F-8E6A-B5E9-67BD-F5208D858DBE}"/>
                  </a:ext>
                </a:extLst>
              </p14:cNvPr>
              <p14:cNvContentPartPr/>
              <p14:nvPr/>
            </p14:nvContentPartPr>
            <p14:xfrm>
              <a:off x="3707352" y="3844487"/>
              <a:ext cx="2464200" cy="2383920"/>
            </p14:xfrm>
          </p:contentPart>
        </mc:Choice>
        <mc:Fallback xmlns="">
          <p:pic>
            <p:nvPicPr>
              <p:cNvPr id="119" name="墨迹 118">
                <a:extLst>
                  <a:ext uri="{FF2B5EF4-FFF2-40B4-BE49-F238E27FC236}">
                    <a16:creationId xmlns:a16="http://schemas.microsoft.com/office/drawing/2014/main" id="{59DF922F-8E6A-B5E9-67BD-F5208D858DBE}"/>
                  </a:ext>
                </a:extLst>
              </p:cNvPr>
              <p:cNvPicPr/>
              <p:nvPr/>
            </p:nvPicPr>
            <p:blipFill>
              <a:blip r:embed="rId29"/>
              <a:stretch>
                <a:fillRect/>
              </a:stretch>
            </p:blipFill>
            <p:spPr>
              <a:xfrm>
                <a:off x="3686832" y="3823967"/>
                <a:ext cx="2504880" cy="24246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23" name="墨迹 122">
                <a:extLst>
                  <a:ext uri="{FF2B5EF4-FFF2-40B4-BE49-F238E27FC236}">
                    <a16:creationId xmlns:a16="http://schemas.microsoft.com/office/drawing/2014/main" id="{3A1512C5-430B-9645-992E-4AAD527A0698}"/>
                  </a:ext>
                </a:extLst>
              </p14:cNvPr>
              <p14:cNvContentPartPr/>
              <p14:nvPr/>
            </p14:nvContentPartPr>
            <p14:xfrm>
              <a:off x="3902298" y="3922956"/>
              <a:ext cx="259200" cy="205920"/>
            </p14:xfrm>
          </p:contentPart>
        </mc:Choice>
        <mc:Fallback xmlns="">
          <p:pic>
            <p:nvPicPr>
              <p:cNvPr id="123" name="墨迹 122">
                <a:extLst>
                  <a:ext uri="{FF2B5EF4-FFF2-40B4-BE49-F238E27FC236}">
                    <a16:creationId xmlns:a16="http://schemas.microsoft.com/office/drawing/2014/main" id="{3A1512C5-430B-9645-992E-4AAD527A0698}"/>
                  </a:ext>
                </a:extLst>
              </p:cNvPr>
              <p:cNvPicPr/>
              <p:nvPr/>
            </p:nvPicPr>
            <p:blipFill>
              <a:blip r:embed="rId31"/>
              <a:stretch>
                <a:fillRect/>
              </a:stretch>
            </p:blipFill>
            <p:spPr>
              <a:xfrm>
                <a:off x="3886818" y="3907449"/>
                <a:ext cx="289800" cy="236574"/>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46" name="墨迹 145">
                <a:extLst>
                  <a:ext uri="{FF2B5EF4-FFF2-40B4-BE49-F238E27FC236}">
                    <a16:creationId xmlns:a16="http://schemas.microsoft.com/office/drawing/2014/main" id="{274442A3-206F-ACB9-3690-0D4BAC21CD5C}"/>
                  </a:ext>
                </a:extLst>
              </p14:cNvPr>
              <p14:cNvContentPartPr/>
              <p14:nvPr/>
            </p14:nvContentPartPr>
            <p14:xfrm>
              <a:off x="3973938" y="4197636"/>
              <a:ext cx="1355400" cy="1116000"/>
            </p14:xfrm>
          </p:contentPart>
        </mc:Choice>
        <mc:Fallback xmlns="">
          <p:pic>
            <p:nvPicPr>
              <p:cNvPr id="146" name="墨迹 145">
                <a:extLst>
                  <a:ext uri="{FF2B5EF4-FFF2-40B4-BE49-F238E27FC236}">
                    <a16:creationId xmlns:a16="http://schemas.microsoft.com/office/drawing/2014/main" id="{274442A3-206F-ACB9-3690-0D4BAC21CD5C}"/>
                  </a:ext>
                </a:extLst>
              </p:cNvPr>
              <p:cNvPicPr/>
              <p:nvPr/>
            </p:nvPicPr>
            <p:blipFill>
              <a:blip r:embed="rId33"/>
              <a:stretch>
                <a:fillRect/>
              </a:stretch>
            </p:blipFill>
            <p:spPr>
              <a:xfrm>
                <a:off x="3958462" y="4182151"/>
                <a:ext cx="1391031" cy="1151652"/>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62" name="墨迹 161">
                <a:extLst>
                  <a:ext uri="{FF2B5EF4-FFF2-40B4-BE49-F238E27FC236}">
                    <a16:creationId xmlns:a16="http://schemas.microsoft.com/office/drawing/2014/main" id="{3BC5DC23-A0ED-0644-1AEE-E5B66AE9C5AD}"/>
                  </a:ext>
                </a:extLst>
              </p14:cNvPr>
              <p14:cNvContentPartPr/>
              <p14:nvPr/>
            </p14:nvContentPartPr>
            <p14:xfrm>
              <a:off x="5021920" y="5451589"/>
              <a:ext cx="1090440" cy="773640"/>
            </p14:xfrm>
          </p:contentPart>
        </mc:Choice>
        <mc:Fallback xmlns="">
          <p:pic>
            <p:nvPicPr>
              <p:cNvPr id="162" name="墨迹 161">
                <a:extLst>
                  <a:ext uri="{FF2B5EF4-FFF2-40B4-BE49-F238E27FC236}">
                    <a16:creationId xmlns:a16="http://schemas.microsoft.com/office/drawing/2014/main" id="{3BC5DC23-A0ED-0644-1AEE-E5B66AE9C5AD}"/>
                  </a:ext>
                </a:extLst>
              </p:cNvPr>
              <p:cNvPicPr/>
              <p:nvPr/>
            </p:nvPicPr>
            <p:blipFill>
              <a:blip r:embed="rId35"/>
              <a:stretch>
                <a:fillRect/>
              </a:stretch>
            </p:blipFill>
            <p:spPr>
              <a:xfrm>
                <a:off x="5006440" y="5436116"/>
                <a:ext cx="1121040" cy="804226"/>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65" name="墨迹 164">
                <a:extLst>
                  <a:ext uri="{FF2B5EF4-FFF2-40B4-BE49-F238E27FC236}">
                    <a16:creationId xmlns:a16="http://schemas.microsoft.com/office/drawing/2014/main" id="{FFBCF1E1-3BEB-3BED-6BA3-CD3B797917B2}"/>
                  </a:ext>
                </a:extLst>
              </p14:cNvPr>
              <p14:cNvContentPartPr/>
              <p14:nvPr/>
            </p14:nvContentPartPr>
            <p14:xfrm>
              <a:off x="3743105" y="3906953"/>
              <a:ext cx="83160" cy="69480"/>
            </p14:xfrm>
          </p:contentPart>
        </mc:Choice>
        <mc:Fallback xmlns="">
          <p:pic>
            <p:nvPicPr>
              <p:cNvPr id="165" name="墨迹 164">
                <a:extLst>
                  <a:ext uri="{FF2B5EF4-FFF2-40B4-BE49-F238E27FC236}">
                    <a16:creationId xmlns:a16="http://schemas.microsoft.com/office/drawing/2014/main" id="{FFBCF1E1-3BEB-3BED-6BA3-CD3B797917B2}"/>
                  </a:ext>
                </a:extLst>
              </p:cNvPr>
              <p:cNvPicPr/>
              <p:nvPr/>
            </p:nvPicPr>
            <p:blipFill>
              <a:blip r:embed="rId37"/>
              <a:stretch>
                <a:fillRect/>
              </a:stretch>
            </p:blipFill>
            <p:spPr>
              <a:xfrm>
                <a:off x="3722585" y="3886539"/>
                <a:ext cx="123840" cy="10995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75" name="墨迹 174">
                <a:extLst>
                  <a:ext uri="{FF2B5EF4-FFF2-40B4-BE49-F238E27FC236}">
                    <a16:creationId xmlns:a16="http://schemas.microsoft.com/office/drawing/2014/main" id="{C1B27537-E592-8918-8572-72545D7B0950}"/>
                  </a:ext>
                </a:extLst>
              </p14:cNvPr>
              <p14:cNvContentPartPr/>
              <p14:nvPr/>
            </p14:nvContentPartPr>
            <p14:xfrm>
              <a:off x="3618703" y="4384178"/>
              <a:ext cx="606600" cy="466200"/>
            </p14:xfrm>
          </p:contentPart>
        </mc:Choice>
        <mc:Fallback xmlns="">
          <p:pic>
            <p:nvPicPr>
              <p:cNvPr id="175" name="墨迹 174">
                <a:extLst>
                  <a:ext uri="{FF2B5EF4-FFF2-40B4-BE49-F238E27FC236}">
                    <a16:creationId xmlns:a16="http://schemas.microsoft.com/office/drawing/2014/main" id="{C1B27537-E592-8918-8572-72545D7B0950}"/>
                  </a:ext>
                </a:extLst>
              </p:cNvPr>
              <p:cNvPicPr/>
              <p:nvPr/>
            </p:nvPicPr>
            <p:blipFill>
              <a:blip r:embed="rId39"/>
              <a:stretch>
                <a:fillRect/>
              </a:stretch>
            </p:blipFill>
            <p:spPr>
              <a:xfrm>
                <a:off x="3607903" y="4373370"/>
                <a:ext cx="627840" cy="487456"/>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93" name="墨迹 192">
                <a:extLst>
                  <a:ext uri="{FF2B5EF4-FFF2-40B4-BE49-F238E27FC236}">
                    <a16:creationId xmlns:a16="http://schemas.microsoft.com/office/drawing/2014/main" id="{8F99DBF1-D9EB-4802-FD95-731B654B17E1}"/>
                  </a:ext>
                </a:extLst>
              </p14:cNvPr>
              <p14:cNvContentPartPr/>
              <p14:nvPr/>
            </p14:nvContentPartPr>
            <p14:xfrm>
              <a:off x="3690703" y="4915538"/>
              <a:ext cx="701640" cy="560160"/>
            </p14:xfrm>
          </p:contentPart>
        </mc:Choice>
        <mc:Fallback xmlns="">
          <p:pic>
            <p:nvPicPr>
              <p:cNvPr id="193" name="墨迹 192">
                <a:extLst>
                  <a:ext uri="{FF2B5EF4-FFF2-40B4-BE49-F238E27FC236}">
                    <a16:creationId xmlns:a16="http://schemas.microsoft.com/office/drawing/2014/main" id="{8F99DBF1-D9EB-4802-FD95-731B654B17E1}"/>
                  </a:ext>
                </a:extLst>
              </p:cNvPr>
              <p:cNvPicPr/>
              <p:nvPr/>
            </p:nvPicPr>
            <p:blipFill>
              <a:blip r:embed="rId41"/>
              <a:stretch>
                <a:fillRect/>
              </a:stretch>
            </p:blipFill>
            <p:spPr>
              <a:xfrm>
                <a:off x="3679897" y="4904738"/>
                <a:ext cx="722891" cy="5814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11" name="墨迹 210">
                <a:extLst>
                  <a:ext uri="{FF2B5EF4-FFF2-40B4-BE49-F238E27FC236}">
                    <a16:creationId xmlns:a16="http://schemas.microsoft.com/office/drawing/2014/main" id="{5268FD66-391E-4242-3212-9194B37D2051}"/>
                  </a:ext>
                </a:extLst>
              </p14:cNvPr>
              <p14:cNvContentPartPr/>
              <p14:nvPr/>
            </p14:nvContentPartPr>
            <p14:xfrm>
              <a:off x="5201653" y="3294732"/>
              <a:ext cx="1158840" cy="693360"/>
            </p14:xfrm>
          </p:contentPart>
        </mc:Choice>
        <mc:Fallback xmlns="">
          <p:pic>
            <p:nvPicPr>
              <p:cNvPr id="211" name="墨迹 210">
                <a:extLst>
                  <a:ext uri="{FF2B5EF4-FFF2-40B4-BE49-F238E27FC236}">
                    <a16:creationId xmlns:a16="http://schemas.microsoft.com/office/drawing/2014/main" id="{5268FD66-391E-4242-3212-9194B37D2051}"/>
                  </a:ext>
                </a:extLst>
              </p:cNvPr>
              <p:cNvPicPr/>
              <p:nvPr/>
            </p:nvPicPr>
            <p:blipFill>
              <a:blip r:embed="rId43"/>
              <a:stretch>
                <a:fillRect/>
              </a:stretch>
            </p:blipFill>
            <p:spPr>
              <a:xfrm>
                <a:off x="5190850" y="3283938"/>
                <a:ext cx="1180087" cy="714589"/>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12" name="墨迹 211">
                <a:extLst>
                  <a:ext uri="{FF2B5EF4-FFF2-40B4-BE49-F238E27FC236}">
                    <a16:creationId xmlns:a16="http://schemas.microsoft.com/office/drawing/2014/main" id="{5B3C9808-2347-1EF2-FE0E-BC4AC82BD1AB}"/>
                  </a:ext>
                </a:extLst>
              </p14:cNvPr>
              <p14:cNvContentPartPr/>
              <p14:nvPr/>
            </p14:nvContentPartPr>
            <p14:xfrm>
              <a:off x="6285613" y="3521532"/>
              <a:ext cx="13680" cy="61920"/>
            </p14:xfrm>
          </p:contentPart>
        </mc:Choice>
        <mc:Fallback xmlns="">
          <p:pic>
            <p:nvPicPr>
              <p:cNvPr id="212" name="墨迹 211">
                <a:extLst>
                  <a:ext uri="{FF2B5EF4-FFF2-40B4-BE49-F238E27FC236}">
                    <a16:creationId xmlns:a16="http://schemas.microsoft.com/office/drawing/2014/main" id="{5B3C9808-2347-1EF2-FE0E-BC4AC82BD1AB}"/>
                  </a:ext>
                </a:extLst>
              </p:cNvPr>
              <p:cNvPicPr/>
              <p:nvPr/>
            </p:nvPicPr>
            <p:blipFill>
              <a:blip r:embed="rId45"/>
              <a:stretch>
                <a:fillRect/>
              </a:stretch>
            </p:blipFill>
            <p:spPr>
              <a:xfrm>
                <a:off x="6274521" y="3510732"/>
                <a:ext cx="35494" cy="83160"/>
              </a:xfrm>
              <a:prstGeom prst="rect">
                <a:avLst/>
              </a:prstGeom>
            </p:spPr>
          </p:pic>
        </mc:Fallback>
      </mc:AlternateContent>
      <p:sp>
        <p:nvSpPr>
          <p:cNvPr id="4" name="文本框 3">
            <a:extLst>
              <a:ext uri="{FF2B5EF4-FFF2-40B4-BE49-F238E27FC236}">
                <a16:creationId xmlns:a16="http://schemas.microsoft.com/office/drawing/2014/main" id="{E683BCBB-83C3-D166-6BEB-C21302D855F9}"/>
              </a:ext>
            </a:extLst>
          </p:cNvPr>
          <p:cNvSpPr txBox="1"/>
          <p:nvPr/>
        </p:nvSpPr>
        <p:spPr>
          <a:xfrm>
            <a:off x="8573042" y="843562"/>
            <a:ext cx="2632841" cy="584775"/>
          </a:xfrm>
          <a:prstGeom prst="rect">
            <a:avLst/>
          </a:prstGeom>
          <a:noFill/>
        </p:spPr>
        <p:txBody>
          <a:bodyPr wrap="square" rtlCol="0">
            <a:spAutoFit/>
          </a:bodyPr>
          <a:lstStyle/>
          <a:p>
            <a:r>
              <a:rPr kumimoji="1" lang="en-US" altLang="zh-CN" sz="3200">
                <a:solidFill>
                  <a:schemeClr val="bg1"/>
                </a:solidFill>
                <a:latin typeface="Times New Roman" panose="02020603050405020304" pitchFamily="18" charset="0"/>
                <a:cs typeface="Times New Roman" panose="02020603050405020304" pitchFamily="18" charset="0"/>
              </a:rPr>
              <a:t>Formula:</a:t>
            </a:r>
            <a:endParaRPr kumimoji="1" lang="zh-CN" altLang="en-US" sz="3200">
              <a:solidFill>
                <a:schemeClr val="bg1"/>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46">
            <p14:nvContentPartPr>
              <p14:cNvPr id="25" name="墨迹 24">
                <a:extLst>
                  <a:ext uri="{FF2B5EF4-FFF2-40B4-BE49-F238E27FC236}">
                    <a16:creationId xmlns:a16="http://schemas.microsoft.com/office/drawing/2014/main" id="{CECE939F-ED0C-645A-C925-704F0FA76849}"/>
                  </a:ext>
                </a:extLst>
              </p14:cNvPr>
              <p14:cNvContentPartPr/>
              <p14:nvPr/>
            </p14:nvContentPartPr>
            <p14:xfrm>
              <a:off x="7547432" y="1456716"/>
              <a:ext cx="401299" cy="525260"/>
            </p14:xfrm>
          </p:contentPart>
        </mc:Choice>
        <mc:Fallback xmlns="">
          <p:pic>
            <p:nvPicPr>
              <p:cNvPr id="25" name="墨迹 24">
                <a:extLst>
                  <a:ext uri="{FF2B5EF4-FFF2-40B4-BE49-F238E27FC236}">
                    <a16:creationId xmlns:a16="http://schemas.microsoft.com/office/drawing/2014/main" id="{CECE939F-ED0C-645A-C925-704F0FA76849}"/>
                  </a:ext>
                </a:extLst>
              </p:cNvPr>
              <p:cNvPicPr/>
              <p:nvPr/>
            </p:nvPicPr>
            <p:blipFill>
              <a:blip r:embed="rId47"/>
              <a:stretch>
                <a:fillRect/>
              </a:stretch>
            </p:blipFill>
            <p:spPr>
              <a:xfrm>
                <a:off x="7536635" y="1445916"/>
                <a:ext cx="422534" cy="546501"/>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3" name="墨迹 32">
                <a:extLst>
                  <a:ext uri="{FF2B5EF4-FFF2-40B4-BE49-F238E27FC236}">
                    <a16:creationId xmlns:a16="http://schemas.microsoft.com/office/drawing/2014/main" id="{CFA9439B-6497-64E9-C9D3-6716B655ACC9}"/>
                  </a:ext>
                </a:extLst>
              </p14:cNvPr>
              <p14:cNvContentPartPr/>
              <p14:nvPr/>
            </p14:nvContentPartPr>
            <p14:xfrm>
              <a:off x="8129071" y="1537606"/>
              <a:ext cx="868781" cy="477286"/>
            </p14:xfrm>
          </p:contentPart>
        </mc:Choice>
        <mc:Fallback xmlns="">
          <p:pic>
            <p:nvPicPr>
              <p:cNvPr id="33" name="墨迹 32">
                <a:extLst>
                  <a:ext uri="{FF2B5EF4-FFF2-40B4-BE49-F238E27FC236}">
                    <a16:creationId xmlns:a16="http://schemas.microsoft.com/office/drawing/2014/main" id="{CFA9439B-6497-64E9-C9D3-6716B655ACC9}"/>
                  </a:ext>
                </a:extLst>
              </p:cNvPr>
              <p:cNvPicPr/>
              <p:nvPr/>
            </p:nvPicPr>
            <p:blipFill>
              <a:blip r:embed="rId49"/>
              <a:stretch>
                <a:fillRect/>
              </a:stretch>
            </p:blipFill>
            <p:spPr>
              <a:xfrm>
                <a:off x="8118279" y="1526808"/>
                <a:ext cx="890006" cy="498523"/>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40" name="墨迹 39">
                <a:extLst>
                  <a:ext uri="{FF2B5EF4-FFF2-40B4-BE49-F238E27FC236}">
                    <a16:creationId xmlns:a16="http://schemas.microsoft.com/office/drawing/2014/main" id="{1F9E6005-7D2F-F894-884F-3F75CC33E8CA}"/>
                  </a:ext>
                </a:extLst>
              </p14:cNvPr>
              <p14:cNvContentPartPr/>
              <p14:nvPr/>
            </p14:nvContentPartPr>
            <p14:xfrm>
              <a:off x="8749928" y="1731252"/>
              <a:ext cx="732563" cy="288543"/>
            </p14:xfrm>
          </p:contentPart>
        </mc:Choice>
        <mc:Fallback xmlns="">
          <p:pic>
            <p:nvPicPr>
              <p:cNvPr id="40" name="墨迹 39">
                <a:extLst>
                  <a:ext uri="{FF2B5EF4-FFF2-40B4-BE49-F238E27FC236}">
                    <a16:creationId xmlns:a16="http://schemas.microsoft.com/office/drawing/2014/main" id="{1F9E6005-7D2F-F894-884F-3F75CC33E8CA}"/>
                  </a:ext>
                </a:extLst>
              </p:cNvPr>
              <p:cNvPicPr/>
              <p:nvPr/>
            </p:nvPicPr>
            <p:blipFill>
              <a:blip r:embed="rId51"/>
              <a:stretch>
                <a:fillRect/>
              </a:stretch>
            </p:blipFill>
            <p:spPr>
              <a:xfrm>
                <a:off x="8739129" y="1720459"/>
                <a:ext cx="753802" cy="30977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41" name="墨迹 40">
                <a:extLst>
                  <a:ext uri="{FF2B5EF4-FFF2-40B4-BE49-F238E27FC236}">
                    <a16:creationId xmlns:a16="http://schemas.microsoft.com/office/drawing/2014/main" id="{DD544894-2F6E-5F58-10C4-4D6A90E9D3C2}"/>
                  </a:ext>
                </a:extLst>
              </p14:cNvPr>
              <p14:cNvContentPartPr/>
              <p14:nvPr/>
            </p14:nvContentPartPr>
            <p14:xfrm>
              <a:off x="7894104" y="1817045"/>
              <a:ext cx="54277" cy="49725"/>
            </p14:xfrm>
          </p:contentPart>
        </mc:Choice>
        <mc:Fallback xmlns="">
          <p:pic>
            <p:nvPicPr>
              <p:cNvPr id="41" name="墨迹 40">
                <a:extLst>
                  <a:ext uri="{FF2B5EF4-FFF2-40B4-BE49-F238E27FC236}">
                    <a16:creationId xmlns:a16="http://schemas.microsoft.com/office/drawing/2014/main" id="{DD544894-2F6E-5F58-10C4-4D6A90E9D3C2}"/>
                  </a:ext>
                </a:extLst>
              </p:cNvPr>
              <p:cNvPicPr/>
              <p:nvPr/>
            </p:nvPicPr>
            <p:blipFill>
              <a:blip r:embed="rId53"/>
              <a:stretch>
                <a:fillRect/>
              </a:stretch>
            </p:blipFill>
            <p:spPr>
              <a:xfrm>
                <a:off x="7883391" y="1806313"/>
                <a:ext cx="75345" cy="70831"/>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42" name="墨迹 41">
                <a:extLst>
                  <a:ext uri="{FF2B5EF4-FFF2-40B4-BE49-F238E27FC236}">
                    <a16:creationId xmlns:a16="http://schemas.microsoft.com/office/drawing/2014/main" id="{C0CE239F-37C1-1E6A-7C89-CB3F65D75B59}"/>
                  </a:ext>
                </a:extLst>
              </p14:cNvPr>
              <p14:cNvContentPartPr/>
              <p14:nvPr/>
            </p14:nvContentPartPr>
            <p14:xfrm>
              <a:off x="7903209" y="1951861"/>
              <a:ext cx="104002" cy="18209"/>
            </p14:xfrm>
          </p:contentPart>
        </mc:Choice>
        <mc:Fallback xmlns="">
          <p:pic>
            <p:nvPicPr>
              <p:cNvPr id="42" name="墨迹 41">
                <a:extLst>
                  <a:ext uri="{FF2B5EF4-FFF2-40B4-BE49-F238E27FC236}">
                    <a16:creationId xmlns:a16="http://schemas.microsoft.com/office/drawing/2014/main" id="{C0CE239F-37C1-1E6A-7C89-CB3F65D75B59}"/>
                  </a:ext>
                </a:extLst>
              </p:cNvPr>
              <p:cNvPicPr/>
              <p:nvPr/>
            </p:nvPicPr>
            <p:blipFill>
              <a:blip r:embed="rId55"/>
              <a:stretch>
                <a:fillRect/>
              </a:stretch>
            </p:blipFill>
            <p:spPr>
              <a:xfrm>
                <a:off x="7892413" y="1941356"/>
                <a:ext cx="125234" cy="38869"/>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45" name="墨迹 44">
                <a:extLst>
                  <a:ext uri="{FF2B5EF4-FFF2-40B4-BE49-F238E27FC236}">
                    <a16:creationId xmlns:a16="http://schemas.microsoft.com/office/drawing/2014/main" id="{A1EA23C1-07B4-D057-8090-8338157469DB}"/>
                  </a:ext>
                </a:extLst>
              </p14:cNvPr>
              <p14:cNvContentPartPr/>
              <p14:nvPr/>
            </p14:nvContentPartPr>
            <p14:xfrm>
              <a:off x="9677889" y="1533158"/>
              <a:ext cx="599847" cy="486741"/>
            </p14:xfrm>
          </p:contentPart>
        </mc:Choice>
        <mc:Fallback xmlns="">
          <p:pic>
            <p:nvPicPr>
              <p:cNvPr id="45" name="墨迹 44">
                <a:extLst>
                  <a:ext uri="{FF2B5EF4-FFF2-40B4-BE49-F238E27FC236}">
                    <a16:creationId xmlns:a16="http://schemas.microsoft.com/office/drawing/2014/main" id="{A1EA23C1-07B4-D057-8090-8338157469DB}"/>
                  </a:ext>
                </a:extLst>
              </p:cNvPr>
              <p:cNvPicPr/>
              <p:nvPr/>
            </p:nvPicPr>
            <p:blipFill>
              <a:blip r:embed="rId57"/>
              <a:stretch>
                <a:fillRect/>
              </a:stretch>
            </p:blipFill>
            <p:spPr>
              <a:xfrm>
                <a:off x="9667087" y="1522366"/>
                <a:ext cx="621090" cy="507966"/>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52" name="墨迹 51">
                <a:extLst>
                  <a:ext uri="{FF2B5EF4-FFF2-40B4-BE49-F238E27FC236}">
                    <a16:creationId xmlns:a16="http://schemas.microsoft.com/office/drawing/2014/main" id="{BAD2ADB2-0236-EC91-4BA4-E4B6B81AA101}"/>
                  </a:ext>
                </a:extLst>
              </p14:cNvPr>
              <p14:cNvContentPartPr/>
              <p14:nvPr/>
            </p14:nvContentPartPr>
            <p14:xfrm>
              <a:off x="10346020" y="1614048"/>
              <a:ext cx="868081" cy="473435"/>
            </p14:xfrm>
          </p:contentPart>
        </mc:Choice>
        <mc:Fallback xmlns="">
          <p:pic>
            <p:nvPicPr>
              <p:cNvPr id="52" name="墨迹 51">
                <a:extLst>
                  <a:ext uri="{FF2B5EF4-FFF2-40B4-BE49-F238E27FC236}">
                    <a16:creationId xmlns:a16="http://schemas.microsoft.com/office/drawing/2014/main" id="{BAD2ADB2-0236-EC91-4BA4-E4B6B81AA101}"/>
                  </a:ext>
                </a:extLst>
              </p:cNvPr>
              <p:cNvPicPr/>
              <p:nvPr/>
            </p:nvPicPr>
            <p:blipFill>
              <a:blip r:embed="rId59"/>
              <a:stretch>
                <a:fillRect/>
              </a:stretch>
            </p:blipFill>
            <p:spPr>
              <a:xfrm>
                <a:off x="10335223" y="1603247"/>
                <a:ext cx="889315" cy="494677"/>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53" name="墨迹 52">
                <a:extLst>
                  <a:ext uri="{FF2B5EF4-FFF2-40B4-BE49-F238E27FC236}">
                    <a16:creationId xmlns:a16="http://schemas.microsoft.com/office/drawing/2014/main" id="{226FDECC-F78F-71EB-E26A-DE0EBC062D00}"/>
                  </a:ext>
                </a:extLst>
              </p14:cNvPr>
              <p14:cNvContentPartPr/>
              <p14:nvPr/>
            </p14:nvContentPartPr>
            <p14:xfrm>
              <a:off x="11276432" y="1942861"/>
              <a:ext cx="131315" cy="113106"/>
            </p14:xfrm>
          </p:contentPart>
        </mc:Choice>
        <mc:Fallback xmlns="">
          <p:pic>
            <p:nvPicPr>
              <p:cNvPr id="53" name="墨迹 52">
                <a:extLst>
                  <a:ext uri="{FF2B5EF4-FFF2-40B4-BE49-F238E27FC236}">
                    <a16:creationId xmlns:a16="http://schemas.microsoft.com/office/drawing/2014/main" id="{226FDECC-F78F-71EB-E26A-DE0EBC062D00}"/>
                  </a:ext>
                </a:extLst>
              </p:cNvPr>
              <p:cNvPicPr/>
              <p:nvPr/>
            </p:nvPicPr>
            <p:blipFill>
              <a:blip r:embed="rId61"/>
              <a:stretch>
                <a:fillRect/>
              </a:stretch>
            </p:blipFill>
            <p:spPr>
              <a:xfrm>
                <a:off x="11265668" y="1932055"/>
                <a:ext cx="152483" cy="134358"/>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63" name="墨迹 62">
                <a:extLst>
                  <a:ext uri="{FF2B5EF4-FFF2-40B4-BE49-F238E27FC236}">
                    <a16:creationId xmlns:a16="http://schemas.microsoft.com/office/drawing/2014/main" id="{ACDD867C-C87E-A235-2E89-4F9BDF60979D}"/>
                  </a:ext>
                </a:extLst>
              </p14:cNvPr>
              <p14:cNvContentPartPr/>
              <p14:nvPr/>
            </p14:nvContentPartPr>
            <p14:xfrm>
              <a:off x="2581549" y="2036593"/>
              <a:ext cx="222120" cy="185040"/>
            </p14:xfrm>
          </p:contentPart>
        </mc:Choice>
        <mc:Fallback xmlns="">
          <p:pic>
            <p:nvPicPr>
              <p:cNvPr id="63" name="墨迹 62">
                <a:extLst>
                  <a:ext uri="{FF2B5EF4-FFF2-40B4-BE49-F238E27FC236}">
                    <a16:creationId xmlns:a16="http://schemas.microsoft.com/office/drawing/2014/main" id="{ACDD867C-C87E-A235-2E89-4F9BDF60979D}"/>
                  </a:ext>
                </a:extLst>
              </p:cNvPr>
              <p:cNvPicPr/>
              <p:nvPr/>
            </p:nvPicPr>
            <p:blipFill>
              <a:blip r:embed="rId63"/>
              <a:stretch>
                <a:fillRect/>
              </a:stretch>
            </p:blipFill>
            <p:spPr>
              <a:xfrm>
                <a:off x="2570749" y="2025793"/>
                <a:ext cx="243360" cy="20628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68" name="墨迹 67">
                <a:extLst>
                  <a:ext uri="{FF2B5EF4-FFF2-40B4-BE49-F238E27FC236}">
                    <a16:creationId xmlns:a16="http://schemas.microsoft.com/office/drawing/2014/main" id="{2AF7DA5C-801A-736C-D2C0-62125C688823}"/>
                  </a:ext>
                </a:extLst>
              </p14:cNvPr>
              <p14:cNvContentPartPr/>
              <p14:nvPr/>
            </p14:nvContentPartPr>
            <p14:xfrm>
              <a:off x="7271402" y="2419096"/>
              <a:ext cx="414840" cy="355205"/>
            </p14:xfrm>
          </p:contentPart>
        </mc:Choice>
        <mc:Fallback xmlns="">
          <p:pic>
            <p:nvPicPr>
              <p:cNvPr id="68" name="墨迹 67">
                <a:extLst>
                  <a:ext uri="{FF2B5EF4-FFF2-40B4-BE49-F238E27FC236}">
                    <a16:creationId xmlns:a16="http://schemas.microsoft.com/office/drawing/2014/main" id="{2AF7DA5C-801A-736C-D2C0-62125C688823}"/>
                  </a:ext>
                </a:extLst>
              </p:cNvPr>
              <p:cNvPicPr/>
              <p:nvPr/>
            </p:nvPicPr>
            <p:blipFill>
              <a:blip r:embed="rId65"/>
              <a:stretch>
                <a:fillRect/>
              </a:stretch>
            </p:blipFill>
            <p:spPr>
              <a:xfrm>
                <a:off x="7260599" y="2408310"/>
                <a:ext cx="436086" cy="376417"/>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69" name="墨迹 68">
                <a:extLst>
                  <a:ext uri="{FF2B5EF4-FFF2-40B4-BE49-F238E27FC236}">
                    <a16:creationId xmlns:a16="http://schemas.microsoft.com/office/drawing/2014/main" id="{9ECD3126-EFF8-2B6B-2832-4FD179D9F3C2}"/>
                  </a:ext>
                </a:extLst>
              </p14:cNvPr>
              <p14:cNvContentPartPr/>
              <p14:nvPr/>
            </p14:nvContentPartPr>
            <p14:xfrm>
              <a:off x="7832886" y="2553357"/>
              <a:ext cx="326" cy="24441"/>
            </p14:xfrm>
          </p:contentPart>
        </mc:Choice>
        <mc:Fallback xmlns="">
          <p:pic>
            <p:nvPicPr>
              <p:cNvPr id="69" name="墨迹 68">
                <a:extLst>
                  <a:ext uri="{FF2B5EF4-FFF2-40B4-BE49-F238E27FC236}">
                    <a16:creationId xmlns:a16="http://schemas.microsoft.com/office/drawing/2014/main" id="{9ECD3126-EFF8-2B6B-2832-4FD179D9F3C2}"/>
                  </a:ext>
                </a:extLst>
              </p:cNvPr>
              <p:cNvPicPr/>
              <p:nvPr/>
            </p:nvPicPr>
            <p:blipFill>
              <a:blip r:embed="rId67"/>
              <a:stretch>
                <a:fillRect/>
              </a:stretch>
            </p:blipFill>
            <p:spPr>
              <a:xfrm>
                <a:off x="7823106" y="2542413"/>
                <a:ext cx="19560" cy="45964"/>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70" name="墨迹 69">
                <a:extLst>
                  <a:ext uri="{FF2B5EF4-FFF2-40B4-BE49-F238E27FC236}">
                    <a16:creationId xmlns:a16="http://schemas.microsoft.com/office/drawing/2014/main" id="{14F9BCD1-599C-825E-3ADF-2A96E88D9BD4}"/>
                  </a:ext>
                </a:extLst>
              </p14:cNvPr>
              <p14:cNvContentPartPr/>
              <p14:nvPr/>
            </p14:nvContentPartPr>
            <p14:xfrm>
              <a:off x="7828324" y="2678167"/>
              <a:ext cx="19553" cy="24441"/>
            </p14:xfrm>
          </p:contentPart>
        </mc:Choice>
        <mc:Fallback xmlns="">
          <p:pic>
            <p:nvPicPr>
              <p:cNvPr id="70" name="墨迹 69">
                <a:extLst>
                  <a:ext uri="{FF2B5EF4-FFF2-40B4-BE49-F238E27FC236}">
                    <a16:creationId xmlns:a16="http://schemas.microsoft.com/office/drawing/2014/main" id="{14F9BCD1-599C-825E-3ADF-2A96E88D9BD4}"/>
                  </a:ext>
                </a:extLst>
              </p:cNvPr>
              <p:cNvPicPr/>
              <p:nvPr/>
            </p:nvPicPr>
            <p:blipFill>
              <a:blip r:embed="rId69"/>
              <a:stretch>
                <a:fillRect/>
              </a:stretch>
            </p:blipFill>
            <p:spPr>
              <a:xfrm>
                <a:off x="7817659" y="2667223"/>
                <a:ext cx="40528" cy="45964"/>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86" name="墨迹 85">
                <a:extLst>
                  <a:ext uri="{FF2B5EF4-FFF2-40B4-BE49-F238E27FC236}">
                    <a16:creationId xmlns:a16="http://schemas.microsoft.com/office/drawing/2014/main" id="{8B2B62E5-D852-07AD-F0F5-E39D0814475B}"/>
                  </a:ext>
                </a:extLst>
              </p14:cNvPr>
              <p14:cNvContentPartPr/>
              <p14:nvPr/>
            </p14:nvContentPartPr>
            <p14:xfrm>
              <a:off x="8048942" y="2433434"/>
              <a:ext cx="1296336" cy="324899"/>
            </p14:xfrm>
          </p:contentPart>
        </mc:Choice>
        <mc:Fallback xmlns="">
          <p:pic>
            <p:nvPicPr>
              <p:cNvPr id="86" name="墨迹 85">
                <a:extLst>
                  <a:ext uri="{FF2B5EF4-FFF2-40B4-BE49-F238E27FC236}">
                    <a16:creationId xmlns:a16="http://schemas.microsoft.com/office/drawing/2014/main" id="{8B2B62E5-D852-07AD-F0F5-E39D0814475B}"/>
                  </a:ext>
                </a:extLst>
              </p:cNvPr>
              <p:cNvPicPr/>
              <p:nvPr/>
            </p:nvPicPr>
            <p:blipFill>
              <a:blip r:embed="rId71"/>
              <a:stretch>
                <a:fillRect/>
              </a:stretch>
            </p:blipFill>
            <p:spPr>
              <a:xfrm>
                <a:off x="8038139" y="2422616"/>
                <a:ext cx="1317582" cy="346174"/>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104" name="墨迹 103">
                <a:extLst>
                  <a:ext uri="{FF2B5EF4-FFF2-40B4-BE49-F238E27FC236}">
                    <a16:creationId xmlns:a16="http://schemas.microsoft.com/office/drawing/2014/main" id="{C7996DCC-C0CB-FA2C-4F90-197475C665FD}"/>
                  </a:ext>
                </a:extLst>
              </p14:cNvPr>
              <p14:cNvContentPartPr/>
              <p14:nvPr/>
            </p14:nvContentPartPr>
            <p14:xfrm>
              <a:off x="10525602" y="2466999"/>
              <a:ext cx="1099506" cy="274062"/>
            </p14:xfrm>
          </p:contentPart>
        </mc:Choice>
        <mc:Fallback xmlns="">
          <p:pic>
            <p:nvPicPr>
              <p:cNvPr id="104" name="墨迹 103">
                <a:extLst>
                  <a:ext uri="{FF2B5EF4-FFF2-40B4-BE49-F238E27FC236}">
                    <a16:creationId xmlns:a16="http://schemas.microsoft.com/office/drawing/2014/main" id="{C7996DCC-C0CB-FA2C-4F90-197475C665FD}"/>
                  </a:ext>
                </a:extLst>
              </p:cNvPr>
              <p:cNvPicPr/>
              <p:nvPr/>
            </p:nvPicPr>
            <p:blipFill>
              <a:blip r:embed="rId73"/>
              <a:stretch>
                <a:fillRect/>
              </a:stretch>
            </p:blipFill>
            <p:spPr>
              <a:xfrm>
                <a:off x="10514801" y="2456195"/>
                <a:ext cx="1120747" cy="29531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105" name="墨迹 104">
                <a:extLst>
                  <a:ext uri="{FF2B5EF4-FFF2-40B4-BE49-F238E27FC236}">
                    <a16:creationId xmlns:a16="http://schemas.microsoft.com/office/drawing/2014/main" id="{01D644CD-D12F-10AD-1479-9ABD5D2306F5}"/>
                  </a:ext>
                </a:extLst>
              </p14:cNvPr>
              <p14:cNvContentPartPr/>
              <p14:nvPr/>
            </p14:nvContentPartPr>
            <p14:xfrm>
              <a:off x="9484101" y="2354572"/>
              <a:ext cx="864224" cy="364981"/>
            </p14:xfrm>
          </p:contentPart>
        </mc:Choice>
        <mc:Fallback xmlns="">
          <p:pic>
            <p:nvPicPr>
              <p:cNvPr id="105" name="墨迹 104">
                <a:extLst>
                  <a:ext uri="{FF2B5EF4-FFF2-40B4-BE49-F238E27FC236}">
                    <a16:creationId xmlns:a16="http://schemas.microsoft.com/office/drawing/2014/main" id="{01D644CD-D12F-10AD-1479-9ABD5D2306F5}"/>
                  </a:ext>
                </a:extLst>
              </p:cNvPr>
              <p:cNvPicPr/>
              <p:nvPr/>
            </p:nvPicPr>
            <p:blipFill>
              <a:blip r:embed="rId75"/>
              <a:stretch>
                <a:fillRect/>
              </a:stretch>
            </p:blipFill>
            <p:spPr>
              <a:xfrm>
                <a:off x="9473298" y="2343784"/>
                <a:ext cx="885470" cy="386197"/>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106" name="墨迹 105">
                <a:extLst>
                  <a:ext uri="{FF2B5EF4-FFF2-40B4-BE49-F238E27FC236}">
                    <a16:creationId xmlns:a16="http://schemas.microsoft.com/office/drawing/2014/main" id="{C492853A-8901-B180-993F-25603DFDA7B6}"/>
                  </a:ext>
                </a:extLst>
              </p14:cNvPr>
              <p14:cNvContentPartPr/>
              <p14:nvPr/>
            </p14:nvContentPartPr>
            <p14:xfrm>
              <a:off x="11712468" y="2591823"/>
              <a:ext cx="48230" cy="36172"/>
            </p14:xfrm>
          </p:contentPart>
        </mc:Choice>
        <mc:Fallback xmlns="">
          <p:pic>
            <p:nvPicPr>
              <p:cNvPr id="106" name="墨迹 105">
                <a:extLst>
                  <a:ext uri="{FF2B5EF4-FFF2-40B4-BE49-F238E27FC236}">
                    <a16:creationId xmlns:a16="http://schemas.microsoft.com/office/drawing/2014/main" id="{C492853A-8901-B180-993F-25603DFDA7B6}"/>
                  </a:ext>
                </a:extLst>
              </p:cNvPr>
              <p:cNvPicPr/>
              <p:nvPr/>
            </p:nvPicPr>
            <p:blipFill>
              <a:blip r:embed="rId77"/>
              <a:stretch>
                <a:fillRect/>
              </a:stretch>
            </p:blipFill>
            <p:spPr>
              <a:xfrm>
                <a:off x="11701670" y="2581079"/>
                <a:ext cx="69466" cy="57302"/>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107" name="墨迹 106">
                <a:extLst>
                  <a:ext uri="{FF2B5EF4-FFF2-40B4-BE49-F238E27FC236}">
                    <a16:creationId xmlns:a16="http://schemas.microsoft.com/office/drawing/2014/main" id="{45979AD6-F64E-EE6D-299D-E5EA510EEF2D}"/>
                  </a:ext>
                </a:extLst>
              </p14:cNvPr>
              <p14:cNvContentPartPr/>
              <p14:nvPr/>
            </p14:nvContentPartPr>
            <p14:xfrm>
              <a:off x="11727133" y="2705228"/>
              <a:ext cx="15642" cy="27048"/>
            </p14:xfrm>
          </p:contentPart>
        </mc:Choice>
        <mc:Fallback xmlns="">
          <p:pic>
            <p:nvPicPr>
              <p:cNvPr id="107" name="墨迹 106">
                <a:extLst>
                  <a:ext uri="{FF2B5EF4-FFF2-40B4-BE49-F238E27FC236}">
                    <a16:creationId xmlns:a16="http://schemas.microsoft.com/office/drawing/2014/main" id="{45979AD6-F64E-EE6D-299D-E5EA510EEF2D}"/>
                  </a:ext>
                </a:extLst>
              </p:cNvPr>
              <p:cNvPicPr/>
              <p:nvPr/>
            </p:nvPicPr>
            <p:blipFill>
              <a:blip r:embed="rId79"/>
              <a:stretch>
                <a:fillRect/>
              </a:stretch>
            </p:blipFill>
            <p:spPr>
              <a:xfrm>
                <a:off x="11716468" y="2694409"/>
                <a:ext cx="36617" cy="48326"/>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113" name="墨迹 112">
                <a:extLst>
                  <a:ext uri="{FF2B5EF4-FFF2-40B4-BE49-F238E27FC236}">
                    <a16:creationId xmlns:a16="http://schemas.microsoft.com/office/drawing/2014/main" id="{9E7B99B8-8AF8-726A-2B4D-DEAC8128FF4C}"/>
                  </a:ext>
                </a:extLst>
              </p14:cNvPr>
              <p14:cNvContentPartPr/>
              <p14:nvPr/>
            </p14:nvContentPartPr>
            <p14:xfrm>
              <a:off x="8350008" y="2872773"/>
              <a:ext cx="706174" cy="274388"/>
            </p14:xfrm>
          </p:contentPart>
        </mc:Choice>
        <mc:Fallback xmlns="">
          <p:pic>
            <p:nvPicPr>
              <p:cNvPr id="113" name="墨迹 112">
                <a:extLst>
                  <a:ext uri="{FF2B5EF4-FFF2-40B4-BE49-F238E27FC236}">
                    <a16:creationId xmlns:a16="http://schemas.microsoft.com/office/drawing/2014/main" id="{9E7B99B8-8AF8-726A-2B4D-DEAC8128FF4C}"/>
                  </a:ext>
                </a:extLst>
              </p:cNvPr>
              <p:cNvPicPr/>
              <p:nvPr/>
            </p:nvPicPr>
            <p:blipFill>
              <a:blip r:embed="rId81"/>
              <a:stretch>
                <a:fillRect/>
              </a:stretch>
            </p:blipFill>
            <p:spPr>
              <a:xfrm>
                <a:off x="8339205" y="2861970"/>
                <a:ext cx="727420" cy="295633"/>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24" name="墨迹 123">
                <a:extLst>
                  <a:ext uri="{FF2B5EF4-FFF2-40B4-BE49-F238E27FC236}">
                    <a16:creationId xmlns:a16="http://schemas.microsoft.com/office/drawing/2014/main" id="{98FAAA3A-63A1-DC11-86A4-9D99072061E2}"/>
                  </a:ext>
                </a:extLst>
              </p14:cNvPr>
              <p14:cNvContentPartPr/>
              <p14:nvPr/>
            </p14:nvContentPartPr>
            <p14:xfrm>
              <a:off x="9109933" y="2984435"/>
              <a:ext cx="100044" cy="149903"/>
            </p14:xfrm>
          </p:contentPart>
        </mc:Choice>
        <mc:Fallback xmlns="">
          <p:pic>
            <p:nvPicPr>
              <p:cNvPr id="124" name="墨迹 123">
                <a:extLst>
                  <a:ext uri="{FF2B5EF4-FFF2-40B4-BE49-F238E27FC236}">
                    <a16:creationId xmlns:a16="http://schemas.microsoft.com/office/drawing/2014/main" id="{98FAAA3A-63A1-DC11-86A4-9D99072061E2}"/>
                  </a:ext>
                </a:extLst>
              </p:cNvPr>
              <p:cNvPicPr/>
              <p:nvPr/>
            </p:nvPicPr>
            <p:blipFill>
              <a:blip r:embed="rId83"/>
              <a:stretch>
                <a:fillRect/>
              </a:stretch>
            </p:blipFill>
            <p:spPr>
              <a:xfrm>
                <a:off x="9099137" y="2973651"/>
                <a:ext cx="121276" cy="171112"/>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133" name="墨迹 132">
                <a:extLst>
                  <a:ext uri="{FF2B5EF4-FFF2-40B4-BE49-F238E27FC236}">
                    <a16:creationId xmlns:a16="http://schemas.microsoft.com/office/drawing/2014/main" id="{DE253E70-1964-7930-EB0B-DEE6F86C043D}"/>
                  </a:ext>
                </a:extLst>
              </p14:cNvPr>
              <p14:cNvContentPartPr/>
              <p14:nvPr/>
            </p14:nvContentPartPr>
            <p14:xfrm>
              <a:off x="9253644" y="2884717"/>
              <a:ext cx="694442" cy="243755"/>
            </p14:xfrm>
          </p:contentPart>
        </mc:Choice>
        <mc:Fallback xmlns="">
          <p:pic>
            <p:nvPicPr>
              <p:cNvPr id="133" name="墨迹 132">
                <a:extLst>
                  <a:ext uri="{FF2B5EF4-FFF2-40B4-BE49-F238E27FC236}">
                    <a16:creationId xmlns:a16="http://schemas.microsoft.com/office/drawing/2014/main" id="{DE253E70-1964-7930-EB0B-DEE6F86C043D}"/>
                  </a:ext>
                </a:extLst>
              </p:cNvPr>
              <p:cNvPicPr/>
              <p:nvPr/>
            </p:nvPicPr>
            <p:blipFill>
              <a:blip r:embed="rId85"/>
              <a:stretch>
                <a:fillRect/>
              </a:stretch>
            </p:blipFill>
            <p:spPr>
              <a:xfrm>
                <a:off x="9242844" y="2873915"/>
                <a:ext cx="715682" cy="264998"/>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142" name="墨迹 141">
                <a:extLst>
                  <a:ext uri="{FF2B5EF4-FFF2-40B4-BE49-F238E27FC236}">
                    <a16:creationId xmlns:a16="http://schemas.microsoft.com/office/drawing/2014/main" id="{60CC97EB-B44B-3469-7935-FBF8120434DA}"/>
                  </a:ext>
                </a:extLst>
              </p14:cNvPr>
              <p14:cNvContentPartPr/>
              <p14:nvPr/>
            </p14:nvContentPartPr>
            <p14:xfrm>
              <a:off x="7704122" y="3501189"/>
              <a:ext cx="12709" cy="100370"/>
            </p14:xfrm>
          </p:contentPart>
        </mc:Choice>
        <mc:Fallback xmlns="">
          <p:pic>
            <p:nvPicPr>
              <p:cNvPr id="142" name="墨迹 141">
                <a:extLst>
                  <a:ext uri="{FF2B5EF4-FFF2-40B4-BE49-F238E27FC236}">
                    <a16:creationId xmlns:a16="http://schemas.microsoft.com/office/drawing/2014/main" id="{60CC97EB-B44B-3469-7935-FBF8120434DA}"/>
                  </a:ext>
                </a:extLst>
              </p:cNvPr>
              <p:cNvPicPr/>
              <p:nvPr/>
            </p:nvPicPr>
            <p:blipFill>
              <a:blip r:embed="rId87"/>
              <a:stretch>
                <a:fillRect/>
              </a:stretch>
            </p:blipFill>
            <p:spPr>
              <a:xfrm>
                <a:off x="7693531" y="3490397"/>
                <a:ext cx="33538" cy="121595"/>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143" name="墨迹 142">
                <a:extLst>
                  <a:ext uri="{FF2B5EF4-FFF2-40B4-BE49-F238E27FC236}">
                    <a16:creationId xmlns:a16="http://schemas.microsoft.com/office/drawing/2014/main" id="{EEA83D72-2B35-127B-EFE7-ACF5600C992D}"/>
                  </a:ext>
                </a:extLst>
              </p14:cNvPr>
              <p14:cNvContentPartPr/>
              <p14:nvPr/>
            </p14:nvContentPartPr>
            <p14:xfrm>
              <a:off x="7147851" y="3323912"/>
              <a:ext cx="381927" cy="313819"/>
            </p14:xfrm>
          </p:contentPart>
        </mc:Choice>
        <mc:Fallback xmlns="">
          <p:pic>
            <p:nvPicPr>
              <p:cNvPr id="143" name="墨迹 142">
                <a:extLst>
                  <a:ext uri="{FF2B5EF4-FFF2-40B4-BE49-F238E27FC236}">
                    <a16:creationId xmlns:a16="http://schemas.microsoft.com/office/drawing/2014/main" id="{EEA83D72-2B35-127B-EFE7-ACF5600C992D}"/>
                  </a:ext>
                </a:extLst>
              </p:cNvPr>
              <p:cNvPicPr/>
              <p:nvPr/>
            </p:nvPicPr>
            <p:blipFill>
              <a:blip r:embed="rId89"/>
              <a:stretch>
                <a:fillRect/>
              </a:stretch>
            </p:blipFill>
            <p:spPr>
              <a:xfrm>
                <a:off x="7137052" y="3313103"/>
                <a:ext cx="403165" cy="335077"/>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60" name="墨迹 159">
                <a:extLst>
                  <a:ext uri="{FF2B5EF4-FFF2-40B4-BE49-F238E27FC236}">
                    <a16:creationId xmlns:a16="http://schemas.microsoft.com/office/drawing/2014/main" id="{C0E676BF-36AF-1117-10AF-C4FD48D035E7}"/>
                  </a:ext>
                </a:extLst>
              </p14:cNvPr>
              <p14:cNvContentPartPr/>
              <p14:nvPr/>
            </p14:nvContentPartPr>
            <p14:xfrm>
              <a:off x="9059767" y="3422978"/>
              <a:ext cx="804263" cy="346081"/>
            </p14:xfrm>
          </p:contentPart>
        </mc:Choice>
        <mc:Fallback xmlns="">
          <p:pic>
            <p:nvPicPr>
              <p:cNvPr id="160" name="墨迹 159">
                <a:extLst>
                  <a:ext uri="{FF2B5EF4-FFF2-40B4-BE49-F238E27FC236}">
                    <a16:creationId xmlns:a16="http://schemas.microsoft.com/office/drawing/2014/main" id="{C0E676BF-36AF-1117-10AF-C4FD48D035E7}"/>
                  </a:ext>
                </a:extLst>
              </p:cNvPr>
              <p:cNvPicPr/>
              <p:nvPr/>
            </p:nvPicPr>
            <p:blipFill>
              <a:blip r:embed="rId91"/>
              <a:stretch>
                <a:fillRect/>
              </a:stretch>
            </p:blipFill>
            <p:spPr>
              <a:xfrm>
                <a:off x="9048967" y="3412174"/>
                <a:ext cx="825504" cy="367328"/>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61" name="墨迹 160">
                <a:extLst>
                  <a:ext uri="{FF2B5EF4-FFF2-40B4-BE49-F238E27FC236}">
                    <a16:creationId xmlns:a16="http://schemas.microsoft.com/office/drawing/2014/main" id="{72238500-E79D-52F5-33C7-8F3C5D5822C6}"/>
                  </a:ext>
                </a:extLst>
              </p14:cNvPr>
              <p14:cNvContentPartPr/>
              <p14:nvPr/>
            </p14:nvContentPartPr>
            <p14:xfrm>
              <a:off x="7947225" y="3347375"/>
              <a:ext cx="960357" cy="316752"/>
            </p14:xfrm>
          </p:contentPart>
        </mc:Choice>
        <mc:Fallback xmlns="">
          <p:pic>
            <p:nvPicPr>
              <p:cNvPr id="161" name="墨迹 160">
                <a:extLst>
                  <a:ext uri="{FF2B5EF4-FFF2-40B4-BE49-F238E27FC236}">
                    <a16:creationId xmlns:a16="http://schemas.microsoft.com/office/drawing/2014/main" id="{72238500-E79D-52F5-33C7-8F3C5D5822C6}"/>
                  </a:ext>
                </a:extLst>
              </p:cNvPr>
              <p:cNvPicPr/>
              <p:nvPr/>
            </p:nvPicPr>
            <p:blipFill>
              <a:blip r:embed="rId93"/>
              <a:stretch>
                <a:fillRect/>
              </a:stretch>
            </p:blipFill>
            <p:spPr>
              <a:xfrm>
                <a:off x="7936426" y="3336577"/>
                <a:ext cx="981594" cy="337989"/>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167" name="墨迹 166">
                <a:extLst>
                  <a:ext uri="{FF2B5EF4-FFF2-40B4-BE49-F238E27FC236}">
                    <a16:creationId xmlns:a16="http://schemas.microsoft.com/office/drawing/2014/main" id="{E89C147E-5DCB-4D99-D5A6-8022C5125350}"/>
                  </a:ext>
                </a:extLst>
              </p14:cNvPr>
              <p14:cNvContentPartPr/>
              <p14:nvPr/>
            </p14:nvContentPartPr>
            <p14:xfrm>
              <a:off x="9995032" y="3365298"/>
              <a:ext cx="457856" cy="300784"/>
            </p14:xfrm>
          </p:contentPart>
        </mc:Choice>
        <mc:Fallback xmlns="">
          <p:pic>
            <p:nvPicPr>
              <p:cNvPr id="167" name="墨迹 166">
                <a:extLst>
                  <a:ext uri="{FF2B5EF4-FFF2-40B4-BE49-F238E27FC236}">
                    <a16:creationId xmlns:a16="http://schemas.microsoft.com/office/drawing/2014/main" id="{E89C147E-5DCB-4D99-D5A6-8022C5125350}"/>
                  </a:ext>
                </a:extLst>
              </p:cNvPr>
              <p:cNvPicPr/>
              <p:nvPr/>
            </p:nvPicPr>
            <p:blipFill>
              <a:blip r:embed="rId95"/>
              <a:stretch>
                <a:fillRect/>
              </a:stretch>
            </p:blipFill>
            <p:spPr>
              <a:xfrm>
                <a:off x="9984234" y="3354504"/>
                <a:ext cx="479093" cy="322012"/>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168" name="墨迹 167">
                <a:extLst>
                  <a:ext uri="{FF2B5EF4-FFF2-40B4-BE49-F238E27FC236}">
                    <a16:creationId xmlns:a16="http://schemas.microsoft.com/office/drawing/2014/main" id="{8D8FDAAB-34C4-CB42-428E-73B87DFF9897}"/>
                  </a:ext>
                </a:extLst>
              </p14:cNvPr>
              <p14:cNvContentPartPr/>
              <p14:nvPr/>
            </p14:nvContentPartPr>
            <p14:xfrm>
              <a:off x="7152087" y="3896802"/>
              <a:ext cx="119922" cy="278298"/>
            </p14:xfrm>
          </p:contentPart>
        </mc:Choice>
        <mc:Fallback xmlns="">
          <p:pic>
            <p:nvPicPr>
              <p:cNvPr id="168" name="墨迹 167">
                <a:extLst>
                  <a:ext uri="{FF2B5EF4-FFF2-40B4-BE49-F238E27FC236}">
                    <a16:creationId xmlns:a16="http://schemas.microsoft.com/office/drawing/2014/main" id="{8D8FDAAB-34C4-CB42-428E-73B87DFF9897}"/>
                  </a:ext>
                </a:extLst>
              </p:cNvPr>
              <p:cNvPicPr/>
              <p:nvPr/>
            </p:nvPicPr>
            <p:blipFill>
              <a:blip r:embed="rId97"/>
              <a:stretch>
                <a:fillRect/>
              </a:stretch>
            </p:blipFill>
            <p:spPr>
              <a:xfrm>
                <a:off x="7141283" y="3886001"/>
                <a:ext cx="141169" cy="299539"/>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169" name="墨迹 168">
                <a:extLst>
                  <a:ext uri="{FF2B5EF4-FFF2-40B4-BE49-F238E27FC236}">
                    <a16:creationId xmlns:a16="http://schemas.microsoft.com/office/drawing/2014/main" id="{4461E29A-3F0A-F359-56E8-E10225CFFE25}"/>
                  </a:ext>
                </a:extLst>
              </p14:cNvPr>
              <p14:cNvContentPartPr/>
              <p14:nvPr/>
            </p14:nvContentPartPr>
            <p14:xfrm>
              <a:off x="7390955" y="4040840"/>
              <a:ext cx="126766" cy="123833"/>
            </p14:xfrm>
          </p:contentPart>
        </mc:Choice>
        <mc:Fallback xmlns="">
          <p:pic>
            <p:nvPicPr>
              <p:cNvPr id="169" name="墨迹 168">
                <a:extLst>
                  <a:ext uri="{FF2B5EF4-FFF2-40B4-BE49-F238E27FC236}">
                    <a16:creationId xmlns:a16="http://schemas.microsoft.com/office/drawing/2014/main" id="{4461E29A-3F0A-F359-56E8-E10225CFFE25}"/>
                  </a:ext>
                </a:extLst>
              </p:cNvPr>
              <p:cNvPicPr/>
              <p:nvPr/>
            </p:nvPicPr>
            <p:blipFill>
              <a:blip r:embed="rId99"/>
              <a:stretch>
                <a:fillRect/>
              </a:stretch>
            </p:blipFill>
            <p:spPr>
              <a:xfrm>
                <a:off x="7380151" y="4030041"/>
                <a:ext cx="148014" cy="145072"/>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170" name="墨迹 169">
                <a:extLst>
                  <a:ext uri="{FF2B5EF4-FFF2-40B4-BE49-F238E27FC236}">
                    <a16:creationId xmlns:a16="http://schemas.microsoft.com/office/drawing/2014/main" id="{00C6FD37-E984-4479-3CCB-284D310ADEDE}"/>
                  </a:ext>
                </a:extLst>
              </p14:cNvPr>
              <p14:cNvContentPartPr/>
              <p14:nvPr/>
            </p14:nvContentPartPr>
            <p14:xfrm>
              <a:off x="7672186" y="3979249"/>
              <a:ext cx="7495" cy="41386"/>
            </p14:xfrm>
          </p:contentPart>
        </mc:Choice>
        <mc:Fallback xmlns="">
          <p:pic>
            <p:nvPicPr>
              <p:cNvPr id="170" name="墨迹 169">
                <a:extLst>
                  <a:ext uri="{FF2B5EF4-FFF2-40B4-BE49-F238E27FC236}">
                    <a16:creationId xmlns:a16="http://schemas.microsoft.com/office/drawing/2014/main" id="{00C6FD37-E984-4479-3CCB-284D310ADEDE}"/>
                  </a:ext>
                </a:extLst>
              </p:cNvPr>
              <p:cNvPicPr/>
              <p:nvPr/>
            </p:nvPicPr>
            <p:blipFill>
              <a:blip r:embed="rId101"/>
              <a:stretch>
                <a:fillRect/>
              </a:stretch>
            </p:blipFill>
            <p:spPr>
              <a:xfrm>
                <a:off x="7661479" y="3968546"/>
                <a:ext cx="28552" cy="62436"/>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171" name="墨迹 170">
                <a:extLst>
                  <a:ext uri="{FF2B5EF4-FFF2-40B4-BE49-F238E27FC236}">
                    <a16:creationId xmlns:a16="http://schemas.microsoft.com/office/drawing/2014/main" id="{0D32F50B-0BEA-61F5-576C-DA441C41592C}"/>
                  </a:ext>
                </a:extLst>
              </p14:cNvPr>
              <p14:cNvContentPartPr/>
              <p14:nvPr/>
            </p14:nvContentPartPr>
            <p14:xfrm>
              <a:off x="7667949" y="4110903"/>
              <a:ext cx="11732" cy="16946"/>
            </p14:xfrm>
          </p:contentPart>
        </mc:Choice>
        <mc:Fallback xmlns="">
          <p:pic>
            <p:nvPicPr>
              <p:cNvPr id="171" name="墨迹 170">
                <a:extLst>
                  <a:ext uri="{FF2B5EF4-FFF2-40B4-BE49-F238E27FC236}">
                    <a16:creationId xmlns:a16="http://schemas.microsoft.com/office/drawing/2014/main" id="{0D32F50B-0BEA-61F5-576C-DA441C41592C}"/>
                  </a:ext>
                </a:extLst>
              </p:cNvPr>
              <p:cNvPicPr/>
              <p:nvPr/>
            </p:nvPicPr>
            <p:blipFill>
              <a:blip r:embed="rId103"/>
              <a:stretch>
                <a:fillRect/>
              </a:stretch>
            </p:blipFill>
            <p:spPr>
              <a:xfrm>
                <a:off x="7657284" y="4100086"/>
                <a:ext cx="32707" cy="38219"/>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185" name="墨迹 184">
                <a:extLst>
                  <a:ext uri="{FF2B5EF4-FFF2-40B4-BE49-F238E27FC236}">
                    <a16:creationId xmlns:a16="http://schemas.microsoft.com/office/drawing/2014/main" id="{4164D9BA-1630-68F3-946D-E67379A0E216}"/>
                  </a:ext>
                </a:extLst>
              </p14:cNvPr>
              <p14:cNvContentPartPr/>
              <p14:nvPr/>
            </p14:nvContentPartPr>
            <p14:xfrm>
              <a:off x="7869015" y="3909186"/>
              <a:ext cx="1096248" cy="284490"/>
            </p14:xfrm>
          </p:contentPart>
        </mc:Choice>
        <mc:Fallback xmlns="">
          <p:pic>
            <p:nvPicPr>
              <p:cNvPr id="185" name="墨迹 184">
                <a:extLst>
                  <a:ext uri="{FF2B5EF4-FFF2-40B4-BE49-F238E27FC236}">
                    <a16:creationId xmlns:a16="http://schemas.microsoft.com/office/drawing/2014/main" id="{4164D9BA-1630-68F3-946D-E67379A0E216}"/>
                  </a:ext>
                </a:extLst>
              </p:cNvPr>
              <p:cNvPicPr/>
              <p:nvPr/>
            </p:nvPicPr>
            <p:blipFill>
              <a:blip r:embed="rId105"/>
              <a:stretch>
                <a:fillRect/>
              </a:stretch>
            </p:blipFill>
            <p:spPr>
              <a:xfrm>
                <a:off x="7858218" y="3898396"/>
                <a:ext cx="1117482" cy="30571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201" name="墨迹 200">
                <a:extLst>
                  <a:ext uri="{FF2B5EF4-FFF2-40B4-BE49-F238E27FC236}">
                    <a16:creationId xmlns:a16="http://schemas.microsoft.com/office/drawing/2014/main" id="{8ECD5013-AC1A-0364-94A6-A205C7EF1B2C}"/>
                  </a:ext>
                </a:extLst>
              </p14:cNvPr>
              <p14:cNvContentPartPr/>
              <p14:nvPr/>
            </p14:nvContentPartPr>
            <p14:xfrm>
              <a:off x="10213330" y="3919563"/>
              <a:ext cx="956447" cy="274062"/>
            </p14:xfrm>
          </p:contentPart>
        </mc:Choice>
        <mc:Fallback xmlns="">
          <p:pic>
            <p:nvPicPr>
              <p:cNvPr id="201" name="墨迹 200">
                <a:extLst>
                  <a:ext uri="{FF2B5EF4-FFF2-40B4-BE49-F238E27FC236}">
                    <a16:creationId xmlns:a16="http://schemas.microsoft.com/office/drawing/2014/main" id="{8ECD5013-AC1A-0364-94A6-A205C7EF1B2C}"/>
                  </a:ext>
                </a:extLst>
              </p:cNvPr>
              <p:cNvPicPr/>
              <p:nvPr/>
            </p:nvPicPr>
            <p:blipFill>
              <a:blip r:embed="rId107"/>
              <a:stretch>
                <a:fillRect/>
              </a:stretch>
            </p:blipFill>
            <p:spPr>
              <a:xfrm>
                <a:off x="10202527" y="3908759"/>
                <a:ext cx="977693" cy="29531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202" name="墨迹 201">
                <a:extLst>
                  <a:ext uri="{FF2B5EF4-FFF2-40B4-BE49-F238E27FC236}">
                    <a16:creationId xmlns:a16="http://schemas.microsoft.com/office/drawing/2014/main" id="{3B477E14-FDB2-1A85-5096-759756E793D2}"/>
                  </a:ext>
                </a:extLst>
              </p14:cNvPr>
              <p14:cNvContentPartPr/>
              <p14:nvPr/>
            </p14:nvContentPartPr>
            <p14:xfrm>
              <a:off x="9142175" y="3856343"/>
              <a:ext cx="931354" cy="318381"/>
            </p14:xfrm>
          </p:contentPart>
        </mc:Choice>
        <mc:Fallback xmlns="">
          <p:pic>
            <p:nvPicPr>
              <p:cNvPr id="202" name="墨迹 201">
                <a:extLst>
                  <a:ext uri="{FF2B5EF4-FFF2-40B4-BE49-F238E27FC236}">
                    <a16:creationId xmlns:a16="http://schemas.microsoft.com/office/drawing/2014/main" id="{3B477E14-FDB2-1A85-5096-759756E793D2}"/>
                  </a:ext>
                </a:extLst>
              </p:cNvPr>
              <p:cNvPicPr/>
              <p:nvPr/>
            </p:nvPicPr>
            <p:blipFill>
              <a:blip r:embed="rId109"/>
              <a:stretch>
                <a:fillRect/>
              </a:stretch>
            </p:blipFill>
            <p:spPr>
              <a:xfrm>
                <a:off x="9131379" y="3845526"/>
                <a:ext cx="952587" cy="339654"/>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208" name="墨迹 207">
                <a:extLst>
                  <a:ext uri="{FF2B5EF4-FFF2-40B4-BE49-F238E27FC236}">
                    <a16:creationId xmlns:a16="http://schemas.microsoft.com/office/drawing/2014/main" id="{4E231889-A26F-85C0-5302-D130A31BD05C}"/>
                  </a:ext>
                </a:extLst>
              </p14:cNvPr>
              <p14:cNvContentPartPr/>
              <p14:nvPr/>
            </p14:nvContentPartPr>
            <p14:xfrm>
              <a:off x="8301414" y="4263957"/>
              <a:ext cx="260049" cy="200088"/>
            </p14:xfrm>
          </p:contentPart>
        </mc:Choice>
        <mc:Fallback xmlns="">
          <p:pic>
            <p:nvPicPr>
              <p:cNvPr id="208" name="墨迹 207">
                <a:extLst>
                  <a:ext uri="{FF2B5EF4-FFF2-40B4-BE49-F238E27FC236}">
                    <a16:creationId xmlns:a16="http://schemas.microsoft.com/office/drawing/2014/main" id="{4E231889-A26F-85C0-5302-D130A31BD05C}"/>
                  </a:ext>
                </a:extLst>
              </p:cNvPr>
              <p:cNvPicPr/>
              <p:nvPr/>
            </p:nvPicPr>
            <p:blipFill>
              <a:blip r:embed="rId111"/>
              <a:stretch>
                <a:fillRect/>
              </a:stretch>
            </p:blipFill>
            <p:spPr>
              <a:xfrm>
                <a:off x="8290609" y="4253161"/>
                <a:ext cx="281300" cy="22132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220" name="墨迹 219">
                <a:extLst>
                  <a:ext uri="{FF2B5EF4-FFF2-40B4-BE49-F238E27FC236}">
                    <a16:creationId xmlns:a16="http://schemas.microsoft.com/office/drawing/2014/main" id="{94F43204-8BD4-3B0F-70E0-09C934B3DDB5}"/>
                  </a:ext>
                </a:extLst>
              </p14:cNvPr>
              <p14:cNvContentPartPr/>
              <p14:nvPr/>
            </p14:nvContentPartPr>
            <p14:xfrm>
              <a:off x="9438722" y="4255159"/>
              <a:ext cx="527268" cy="260049"/>
            </p14:xfrm>
          </p:contentPart>
        </mc:Choice>
        <mc:Fallback xmlns="">
          <p:pic>
            <p:nvPicPr>
              <p:cNvPr id="220" name="墨迹 219">
                <a:extLst>
                  <a:ext uri="{FF2B5EF4-FFF2-40B4-BE49-F238E27FC236}">
                    <a16:creationId xmlns:a16="http://schemas.microsoft.com/office/drawing/2014/main" id="{94F43204-8BD4-3B0F-70E0-09C934B3DDB5}"/>
                  </a:ext>
                </a:extLst>
              </p:cNvPr>
              <p:cNvPicPr/>
              <p:nvPr/>
            </p:nvPicPr>
            <p:blipFill>
              <a:blip r:embed="rId113"/>
              <a:stretch>
                <a:fillRect/>
              </a:stretch>
            </p:blipFill>
            <p:spPr>
              <a:xfrm>
                <a:off x="9427917" y="4244354"/>
                <a:ext cx="548517" cy="28130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221" name="墨迹 220">
                <a:extLst>
                  <a:ext uri="{FF2B5EF4-FFF2-40B4-BE49-F238E27FC236}">
                    <a16:creationId xmlns:a16="http://schemas.microsoft.com/office/drawing/2014/main" id="{4A3112E8-6B7E-74FE-7BA4-98E8B475B440}"/>
                  </a:ext>
                </a:extLst>
              </p14:cNvPr>
              <p14:cNvContentPartPr/>
              <p14:nvPr/>
            </p14:nvContentPartPr>
            <p14:xfrm>
              <a:off x="8639022" y="4263631"/>
              <a:ext cx="647516" cy="218011"/>
            </p14:xfrm>
          </p:contentPart>
        </mc:Choice>
        <mc:Fallback xmlns="">
          <p:pic>
            <p:nvPicPr>
              <p:cNvPr id="221" name="墨迹 220">
                <a:extLst>
                  <a:ext uri="{FF2B5EF4-FFF2-40B4-BE49-F238E27FC236}">
                    <a16:creationId xmlns:a16="http://schemas.microsoft.com/office/drawing/2014/main" id="{4A3112E8-6B7E-74FE-7BA4-98E8B475B440}"/>
                  </a:ext>
                </a:extLst>
              </p:cNvPr>
              <p:cNvPicPr/>
              <p:nvPr/>
            </p:nvPicPr>
            <p:blipFill>
              <a:blip r:embed="rId115"/>
              <a:stretch>
                <a:fillRect/>
              </a:stretch>
            </p:blipFill>
            <p:spPr>
              <a:xfrm>
                <a:off x="8628230" y="4252838"/>
                <a:ext cx="668740" cy="239236"/>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222" name="墨迹 221">
                <a:extLst>
                  <a:ext uri="{FF2B5EF4-FFF2-40B4-BE49-F238E27FC236}">
                    <a16:creationId xmlns:a16="http://schemas.microsoft.com/office/drawing/2014/main" id="{FA1A235A-4519-47AD-2128-EC1AA5784840}"/>
                  </a:ext>
                </a:extLst>
              </p14:cNvPr>
              <p14:cNvContentPartPr/>
              <p14:nvPr/>
            </p14:nvContentPartPr>
            <p14:xfrm>
              <a:off x="7432010" y="2148346"/>
              <a:ext cx="4008438" cy="121860"/>
            </p14:xfrm>
          </p:contentPart>
        </mc:Choice>
        <mc:Fallback xmlns="">
          <p:pic>
            <p:nvPicPr>
              <p:cNvPr id="222" name="墨迹 221">
                <a:extLst>
                  <a:ext uri="{FF2B5EF4-FFF2-40B4-BE49-F238E27FC236}">
                    <a16:creationId xmlns:a16="http://schemas.microsoft.com/office/drawing/2014/main" id="{FA1A235A-4519-47AD-2128-EC1AA5784840}"/>
                  </a:ext>
                </a:extLst>
              </p:cNvPr>
              <p:cNvPicPr/>
              <p:nvPr/>
            </p:nvPicPr>
            <p:blipFill>
              <a:blip r:embed="rId117"/>
              <a:stretch>
                <a:fillRect/>
              </a:stretch>
            </p:blipFill>
            <p:spPr>
              <a:xfrm>
                <a:off x="7421210" y="2137562"/>
                <a:ext cx="4029677" cy="143069"/>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241" name="墨迹 240">
                <a:extLst>
                  <a:ext uri="{FF2B5EF4-FFF2-40B4-BE49-F238E27FC236}">
                    <a16:creationId xmlns:a16="http://schemas.microsoft.com/office/drawing/2014/main" id="{AE101B0D-72B2-98D2-012F-79BBB7D9597B}"/>
                  </a:ext>
                </a:extLst>
              </p14:cNvPr>
              <p14:cNvContentPartPr/>
              <p14:nvPr/>
            </p14:nvContentPartPr>
            <p14:xfrm>
              <a:off x="6614840" y="4728459"/>
              <a:ext cx="1190160" cy="460440"/>
            </p14:xfrm>
          </p:contentPart>
        </mc:Choice>
        <mc:Fallback xmlns="">
          <p:pic>
            <p:nvPicPr>
              <p:cNvPr id="241" name="墨迹 240">
                <a:extLst>
                  <a:ext uri="{FF2B5EF4-FFF2-40B4-BE49-F238E27FC236}">
                    <a16:creationId xmlns:a16="http://schemas.microsoft.com/office/drawing/2014/main" id="{AE101B0D-72B2-98D2-012F-79BBB7D9597B}"/>
                  </a:ext>
                </a:extLst>
              </p:cNvPr>
              <p:cNvPicPr/>
              <p:nvPr/>
            </p:nvPicPr>
            <p:blipFill>
              <a:blip r:embed="rId119"/>
              <a:stretch>
                <a:fillRect/>
              </a:stretch>
            </p:blipFill>
            <p:spPr>
              <a:xfrm>
                <a:off x="6604040" y="4717651"/>
                <a:ext cx="1211400" cy="481697"/>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246" name="墨迹 245">
                <a:extLst>
                  <a:ext uri="{FF2B5EF4-FFF2-40B4-BE49-F238E27FC236}">
                    <a16:creationId xmlns:a16="http://schemas.microsoft.com/office/drawing/2014/main" id="{D0DE6971-18DB-7D4C-C53C-4DA1E341FF42}"/>
                  </a:ext>
                </a:extLst>
              </p14:cNvPr>
              <p14:cNvContentPartPr/>
              <p14:nvPr/>
            </p14:nvContentPartPr>
            <p14:xfrm>
              <a:off x="8091339" y="4846787"/>
              <a:ext cx="435240" cy="363600"/>
            </p14:xfrm>
          </p:contentPart>
        </mc:Choice>
        <mc:Fallback xmlns="">
          <p:pic>
            <p:nvPicPr>
              <p:cNvPr id="246" name="墨迹 245">
                <a:extLst>
                  <a:ext uri="{FF2B5EF4-FFF2-40B4-BE49-F238E27FC236}">
                    <a16:creationId xmlns:a16="http://schemas.microsoft.com/office/drawing/2014/main" id="{D0DE6971-18DB-7D4C-C53C-4DA1E341FF42}"/>
                  </a:ext>
                </a:extLst>
              </p:cNvPr>
              <p:cNvPicPr/>
              <p:nvPr/>
            </p:nvPicPr>
            <p:blipFill>
              <a:blip r:embed="rId121"/>
              <a:stretch>
                <a:fillRect/>
              </a:stretch>
            </p:blipFill>
            <p:spPr>
              <a:xfrm>
                <a:off x="8080548" y="4835998"/>
                <a:ext cx="456462" cy="384819"/>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253" name="墨迹 252">
                <a:extLst>
                  <a:ext uri="{FF2B5EF4-FFF2-40B4-BE49-F238E27FC236}">
                    <a16:creationId xmlns:a16="http://schemas.microsoft.com/office/drawing/2014/main" id="{4D3B3714-1A4E-CEF8-9039-7FD96545AD3B}"/>
                  </a:ext>
                </a:extLst>
              </p14:cNvPr>
              <p14:cNvContentPartPr/>
              <p14:nvPr/>
            </p14:nvContentPartPr>
            <p14:xfrm>
              <a:off x="8587059" y="4895387"/>
              <a:ext cx="805320" cy="315000"/>
            </p14:xfrm>
          </p:contentPart>
        </mc:Choice>
        <mc:Fallback xmlns="">
          <p:pic>
            <p:nvPicPr>
              <p:cNvPr id="253" name="墨迹 252">
                <a:extLst>
                  <a:ext uri="{FF2B5EF4-FFF2-40B4-BE49-F238E27FC236}">
                    <a16:creationId xmlns:a16="http://schemas.microsoft.com/office/drawing/2014/main" id="{4D3B3714-1A4E-CEF8-9039-7FD96545AD3B}"/>
                  </a:ext>
                </a:extLst>
              </p:cNvPr>
              <p:cNvPicPr/>
              <p:nvPr/>
            </p:nvPicPr>
            <p:blipFill>
              <a:blip r:embed="rId123"/>
              <a:stretch>
                <a:fillRect/>
              </a:stretch>
            </p:blipFill>
            <p:spPr>
              <a:xfrm>
                <a:off x="8576264" y="4884599"/>
                <a:ext cx="826551" cy="336216"/>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256" name="墨迹 255">
                <a:extLst>
                  <a:ext uri="{FF2B5EF4-FFF2-40B4-BE49-F238E27FC236}">
                    <a16:creationId xmlns:a16="http://schemas.microsoft.com/office/drawing/2014/main" id="{67D1CEC7-E351-47C1-4DB7-4B5C57DB5DA4}"/>
                  </a:ext>
                </a:extLst>
              </p14:cNvPr>
              <p14:cNvContentPartPr/>
              <p14:nvPr/>
            </p14:nvContentPartPr>
            <p14:xfrm>
              <a:off x="9471579" y="5037947"/>
              <a:ext cx="145080" cy="74160"/>
            </p14:xfrm>
          </p:contentPart>
        </mc:Choice>
        <mc:Fallback xmlns="">
          <p:pic>
            <p:nvPicPr>
              <p:cNvPr id="256" name="墨迹 255">
                <a:extLst>
                  <a:ext uri="{FF2B5EF4-FFF2-40B4-BE49-F238E27FC236}">
                    <a16:creationId xmlns:a16="http://schemas.microsoft.com/office/drawing/2014/main" id="{67D1CEC7-E351-47C1-4DB7-4B5C57DB5DA4}"/>
                  </a:ext>
                </a:extLst>
              </p:cNvPr>
              <p:cNvPicPr/>
              <p:nvPr/>
            </p:nvPicPr>
            <p:blipFill>
              <a:blip r:embed="rId125"/>
              <a:stretch>
                <a:fillRect/>
              </a:stretch>
            </p:blipFill>
            <p:spPr>
              <a:xfrm>
                <a:off x="9460806" y="5027147"/>
                <a:ext cx="166267" cy="9540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261" name="墨迹 260">
                <a:extLst>
                  <a:ext uri="{FF2B5EF4-FFF2-40B4-BE49-F238E27FC236}">
                    <a16:creationId xmlns:a16="http://schemas.microsoft.com/office/drawing/2014/main" id="{AE7A13BB-B786-160D-335B-8E2424252016}"/>
                  </a:ext>
                </a:extLst>
              </p14:cNvPr>
              <p14:cNvContentPartPr/>
              <p14:nvPr/>
            </p14:nvContentPartPr>
            <p14:xfrm>
              <a:off x="9746619" y="4919867"/>
              <a:ext cx="408600" cy="280800"/>
            </p14:xfrm>
          </p:contentPart>
        </mc:Choice>
        <mc:Fallback xmlns="">
          <p:pic>
            <p:nvPicPr>
              <p:cNvPr id="261" name="墨迹 260">
                <a:extLst>
                  <a:ext uri="{FF2B5EF4-FFF2-40B4-BE49-F238E27FC236}">
                    <a16:creationId xmlns:a16="http://schemas.microsoft.com/office/drawing/2014/main" id="{AE7A13BB-B786-160D-335B-8E2424252016}"/>
                  </a:ext>
                </a:extLst>
              </p:cNvPr>
              <p:cNvPicPr/>
              <p:nvPr/>
            </p:nvPicPr>
            <p:blipFill>
              <a:blip r:embed="rId127"/>
              <a:stretch>
                <a:fillRect/>
              </a:stretch>
            </p:blipFill>
            <p:spPr>
              <a:xfrm>
                <a:off x="9735829" y="4909067"/>
                <a:ext cx="429821" cy="30204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272" name="墨迹 271">
                <a:extLst>
                  <a:ext uri="{FF2B5EF4-FFF2-40B4-BE49-F238E27FC236}">
                    <a16:creationId xmlns:a16="http://schemas.microsoft.com/office/drawing/2014/main" id="{DA04196F-3998-F8FA-8BB7-95211AF5AADE}"/>
                  </a:ext>
                </a:extLst>
              </p14:cNvPr>
              <p14:cNvContentPartPr/>
              <p14:nvPr/>
            </p14:nvContentPartPr>
            <p14:xfrm>
              <a:off x="10173939" y="4900787"/>
              <a:ext cx="1221120" cy="329400"/>
            </p14:xfrm>
          </p:contentPart>
        </mc:Choice>
        <mc:Fallback xmlns="">
          <p:pic>
            <p:nvPicPr>
              <p:cNvPr id="272" name="墨迹 271">
                <a:extLst>
                  <a:ext uri="{FF2B5EF4-FFF2-40B4-BE49-F238E27FC236}">
                    <a16:creationId xmlns:a16="http://schemas.microsoft.com/office/drawing/2014/main" id="{DA04196F-3998-F8FA-8BB7-95211AF5AADE}"/>
                  </a:ext>
                </a:extLst>
              </p:cNvPr>
              <p:cNvPicPr/>
              <p:nvPr/>
            </p:nvPicPr>
            <p:blipFill>
              <a:blip r:embed="rId129"/>
              <a:stretch>
                <a:fillRect/>
              </a:stretch>
            </p:blipFill>
            <p:spPr>
              <a:xfrm>
                <a:off x="10163139" y="4889999"/>
                <a:ext cx="1242360" cy="350617"/>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286" name="墨迹 285">
                <a:extLst>
                  <a:ext uri="{FF2B5EF4-FFF2-40B4-BE49-F238E27FC236}">
                    <a16:creationId xmlns:a16="http://schemas.microsoft.com/office/drawing/2014/main" id="{05CBB083-F603-2CAE-3B10-658625A4C293}"/>
                  </a:ext>
                </a:extLst>
              </p14:cNvPr>
              <p14:cNvContentPartPr/>
              <p14:nvPr/>
            </p14:nvContentPartPr>
            <p14:xfrm>
              <a:off x="6632860" y="5384491"/>
              <a:ext cx="1623960" cy="261000"/>
            </p14:xfrm>
          </p:contentPart>
        </mc:Choice>
        <mc:Fallback xmlns="">
          <p:pic>
            <p:nvPicPr>
              <p:cNvPr id="286" name="墨迹 285">
                <a:extLst>
                  <a:ext uri="{FF2B5EF4-FFF2-40B4-BE49-F238E27FC236}">
                    <a16:creationId xmlns:a16="http://schemas.microsoft.com/office/drawing/2014/main" id="{05CBB083-F603-2CAE-3B10-658625A4C293}"/>
                  </a:ext>
                </a:extLst>
              </p:cNvPr>
              <p:cNvPicPr/>
              <p:nvPr/>
            </p:nvPicPr>
            <p:blipFill>
              <a:blip r:embed="rId131"/>
              <a:stretch>
                <a:fillRect/>
              </a:stretch>
            </p:blipFill>
            <p:spPr>
              <a:xfrm>
                <a:off x="6622062" y="5373691"/>
                <a:ext cx="1645195" cy="28224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310" name="墨迹 309">
                <a:extLst>
                  <a:ext uri="{FF2B5EF4-FFF2-40B4-BE49-F238E27FC236}">
                    <a16:creationId xmlns:a16="http://schemas.microsoft.com/office/drawing/2014/main" id="{C4B2E057-2835-B00A-B5E8-2DEE6C4ECCC1}"/>
                  </a:ext>
                </a:extLst>
              </p14:cNvPr>
              <p14:cNvContentPartPr/>
              <p14:nvPr/>
            </p14:nvContentPartPr>
            <p14:xfrm>
              <a:off x="8492620" y="5669971"/>
              <a:ext cx="600480" cy="492480"/>
            </p14:xfrm>
          </p:contentPart>
        </mc:Choice>
        <mc:Fallback xmlns="">
          <p:pic>
            <p:nvPicPr>
              <p:cNvPr id="310" name="墨迹 309">
                <a:extLst>
                  <a:ext uri="{FF2B5EF4-FFF2-40B4-BE49-F238E27FC236}">
                    <a16:creationId xmlns:a16="http://schemas.microsoft.com/office/drawing/2014/main" id="{C4B2E057-2835-B00A-B5E8-2DEE6C4ECCC1}"/>
                  </a:ext>
                </a:extLst>
              </p:cNvPr>
              <p:cNvPicPr/>
              <p:nvPr/>
            </p:nvPicPr>
            <p:blipFill>
              <a:blip r:embed="rId133"/>
              <a:stretch>
                <a:fillRect/>
              </a:stretch>
            </p:blipFill>
            <p:spPr>
              <a:xfrm>
                <a:off x="8481820" y="5659171"/>
                <a:ext cx="621720" cy="51732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311" name="墨迹 310">
                <a:extLst>
                  <a:ext uri="{FF2B5EF4-FFF2-40B4-BE49-F238E27FC236}">
                    <a16:creationId xmlns:a16="http://schemas.microsoft.com/office/drawing/2014/main" id="{0DA4D894-0DBE-8964-A452-F678C4B34DB3}"/>
                  </a:ext>
                </a:extLst>
              </p14:cNvPr>
              <p14:cNvContentPartPr/>
              <p14:nvPr/>
            </p14:nvContentPartPr>
            <p14:xfrm>
              <a:off x="7400380" y="5714251"/>
              <a:ext cx="846720" cy="231480"/>
            </p14:xfrm>
          </p:contentPart>
        </mc:Choice>
        <mc:Fallback xmlns="">
          <p:pic>
            <p:nvPicPr>
              <p:cNvPr id="311" name="墨迹 310">
                <a:extLst>
                  <a:ext uri="{FF2B5EF4-FFF2-40B4-BE49-F238E27FC236}">
                    <a16:creationId xmlns:a16="http://schemas.microsoft.com/office/drawing/2014/main" id="{0DA4D894-0DBE-8964-A452-F678C4B34DB3}"/>
                  </a:ext>
                </a:extLst>
              </p:cNvPr>
              <p:cNvPicPr/>
              <p:nvPr/>
            </p:nvPicPr>
            <p:blipFill>
              <a:blip r:embed="rId135"/>
              <a:stretch>
                <a:fillRect/>
              </a:stretch>
            </p:blipFill>
            <p:spPr>
              <a:xfrm>
                <a:off x="7389575" y="5703468"/>
                <a:ext cx="867969" cy="252687"/>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312" name="墨迹 311">
                <a:extLst>
                  <a:ext uri="{FF2B5EF4-FFF2-40B4-BE49-F238E27FC236}">
                    <a16:creationId xmlns:a16="http://schemas.microsoft.com/office/drawing/2014/main" id="{8BE41324-05E7-637F-F3BB-46AC55DB8AFB}"/>
                  </a:ext>
                </a:extLst>
              </p14:cNvPr>
              <p14:cNvContentPartPr/>
              <p14:nvPr/>
            </p14:nvContentPartPr>
            <p14:xfrm>
              <a:off x="8172940" y="5349931"/>
              <a:ext cx="984240" cy="245880"/>
            </p14:xfrm>
          </p:contentPart>
        </mc:Choice>
        <mc:Fallback xmlns="">
          <p:pic>
            <p:nvPicPr>
              <p:cNvPr id="312" name="墨迹 311">
                <a:extLst>
                  <a:ext uri="{FF2B5EF4-FFF2-40B4-BE49-F238E27FC236}">
                    <a16:creationId xmlns:a16="http://schemas.microsoft.com/office/drawing/2014/main" id="{8BE41324-05E7-637F-F3BB-46AC55DB8AFB}"/>
                  </a:ext>
                </a:extLst>
              </p:cNvPr>
              <p:cNvPicPr/>
              <p:nvPr/>
            </p:nvPicPr>
            <p:blipFill>
              <a:blip r:embed="rId137"/>
              <a:stretch>
                <a:fillRect/>
              </a:stretch>
            </p:blipFill>
            <p:spPr>
              <a:xfrm>
                <a:off x="8162144" y="5339131"/>
                <a:ext cx="1005472" cy="26712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315" name="墨迹 314">
                <a:extLst>
                  <a:ext uri="{FF2B5EF4-FFF2-40B4-BE49-F238E27FC236}">
                    <a16:creationId xmlns:a16="http://schemas.microsoft.com/office/drawing/2014/main" id="{52D0879B-5D22-804D-56AC-8BF1C454C0ED}"/>
                  </a:ext>
                </a:extLst>
              </p14:cNvPr>
              <p14:cNvContentPartPr/>
              <p14:nvPr/>
            </p14:nvContentPartPr>
            <p14:xfrm>
              <a:off x="8486157" y="5974189"/>
              <a:ext cx="97200" cy="124560"/>
            </p14:xfrm>
          </p:contentPart>
        </mc:Choice>
        <mc:Fallback xmlns="">
          <p:pic>
            <p:nvPicPr>
              <p:cNvPr id="315" name="墨迹 314">
                <a:extLst>
                  <a:ext uri="{FF2B5EF4-FFF2-40B4-BE49-F238E27FC236}">
                    <a16:creationId xmlns:a16="http://schemas.microsoft.com/office/drawing/2014/main" id="{52D0879B-5D22-804D-56AC-8BF1C454C0ED}"/>
                  </a:ext>
                </a:extLst>
              </p:cNvPr>
              <p:cNvPicPr/>
              <p:nvPr/>
            </p:nvPicPr>
            <p:blipFill>
              <a:blip r:embed="rId139"/>
              <a:stretch>
                <a:fillRect/>
              </a:stretch>
            </p:blipFill>
            <p:spPr>
              <a:xfrm>
                <a:off x="8475397" y="5963389"/>
                <a:ext cx="118362"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320" name="墨迹 319">
                <a:extLst>
                  <a:ext uri="{FF2B5EF4-FFF2-40B4-BE49-F238E27FC236}">
                    <a16:creationId xmlns:a16="http://schemas.microsoft.com/office/drawing/2014/main" id="{0C359EE4-A54C-5DC7-55CE-C32D6BCA8C3F}"/>
                  </a:ext>
                </a:extLst>
              </p14:cNvPr>
              <p14:cNvContentPartPr/>
              <p14:nvPr/>
            </p14:nvContentPartPr>
            <p14:xfrm>
              <a:off x="7020289" y="6260150"/>
              <a:ext cx="299520" cy="223200"/>
            </p14:xfrm>
          </p:contentPart>
        </mc:Choice>
        <mc:Fallback xmlns="">
          <p:pic>
            <p:nvPicPr>
              <p:cNvPr id="320" name="墨迹 319">
                <a:extLst>
                  <a:ext uri="{FF2B5EF4-FFF2-40B4-BE49-F238E27FC236}">
                    <a16:creationId xmlns:a16="http://schemas.microsoft.com/office/drawing/2014/main" id="{0C359EE4-A54C-5DC7-55CE-C32D6BCA8C3F}"/>
                  </a:ext>
                </a:extLst>
              </p:cNvPr>
              <p:cNvPicPr/>
              <p:nvPr/>
            </p:nvPicPr>
            <p:blipFill>
              <a:blip r:embed="rId141"/>
              <a:stretch>
                <a:fillRect/>
              </a:stretch>
            </p:blipFill>
            <p:spPr>
              <a:xfrm>
                <a:off x="7009502" y="6249333"/>
                <a:ext cx="320735" cy="244474"/>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321" name="墨迹 320">
                <a:extLst>
                  <a:ext uri="{FF2B5EF4-FFF2-40B4-BE49-F238E27FC236}">
                    <a16:creationId xmlns:a16="http://schemas.microsoft.com/office/drawing/2014/main" id="{DF27B172-50E5-E2C3-E8D7-A65A09524F07}"/>
                  </a:ext>
                </a:extLst>
              </p14:cNvPr>
              <p14:cNvContentPartPr/>
              <p14:nvPr/>
            </p14:nvContentPartPr>
            <p14:xfrm>
              <a:off x="7356529" y="6294350"/>
              <a:ext cx="42120" cy="10440"/>
            </p14:xfrm>
          </p:contentPart>
        </mc:Choice>
        <mc:Fallback xmlns="">
          <p:pic>
            <p:nvPicPr>
              <p:cNvPr id="321" name="墨迹 320">
                <a:extLst>
                  <a:ext uri="{FF2B5EF4-FFF2-40B4-BE49-F238E27FC236}">
                    <a16:creationId xmlns:a16="http://schemas.microsoft.com/office/drawing/2014/main" id="{DF27B172-50E5-E2C3-E8D7-A65A09524F07}"/>
                  </a:ext>
                </a:extLst>
              </p:cNvPr>
              <p:cNvPicPr/>
              <p:nvPr/>
            </p:nvPicPr>
            <p:blipFill>
              <a:blip r:embed="rId143"/>
              <a:stretch>
                <a:fillRect/>
              </a:stretch>
            </p:blipFill>
            <p:spPr>
              <a:xfrm>
                <a:off x="7345636" y="6283910"/>
                <a:ext cx="63543" cy="30972"/>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322" name="墨迹 321">
                <a:extLst>
                  <a:ext uri="{FF2B5EF4-FFF2-40B4-BE49-F238E27FC236}">
                    <a16:creationId xmlns:a16="http://schemas.microsoft.com/office/drawing/2014/main" id="{9D307227-1BFC-2C1E-457B-99D38ACBA23D}"/>
                  </a:ext>
                </a:extLst>
              </p14:cNvPr>
              <p14:cNvContentPartPr/>
              <p14:nvPr/>
            </p14:nvContentPartPr>
            <p14:xfrm>
              <a:off x="7428529" y="6230270"/>
              <a:ext cx="17280" cy="132480"/>
            </p14:xfrm>
          </p:contentPart>
        </mc:Choice>
        <mc:Fallback xmlns="">
          <p:pic>
            <p:nvPicPr>
              <p:cNvPr id="322" name="墨迹 321">
                <a:extLst>
                  <a:ext uri="{FF2B5EF4-FFF2-40B4-BE49-F238E27FC236}">
                    <a16:creationId xmlns:a16="http://schemas.microsoft.com/office/drawing/2014/main" id="{9D307227-1BFC-2C1E-457B-99D38ACBA23D}"/>
                  </a:ext>
                </a:extLst>
              </p:cNvPr>
              <p:cNvPicPr/>
              <p:nvPr/>
            </p:nvPicPr>
            <p:blipFill>
              <a:blip r:embed="rId145"/>
              <a:stretch>
                <a:fillRect/>
              </a:stretch>
            </p:blipFill>
            <p:spPr>
              <a:xfrm>
                <a:off x="7417729" y="6219470"/>
                <a:ext cx="3852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340" name="墨迹 339">
                <a:extLst>
                  <a:ext uri="{FF2B5EF4-FFF2-40B4-BE49-F238E27FC236}">
                    <a16:creationId xmlns:a16="http://schemas.microsoft.com/office/drawing/2014/main" id="{70AB51DA-7B9C-C9CC-D010-28CC620AF81C}"/>
                  </a:ext>
                </a:extLst>
              </p14:cNvPr>
              <p14:cNvContentPartPr/>
              <p14:nvPr/>
            </p14:nvContentPartPr>
            <p14:xfrm>
              <a:off x="8416369" y="6389750"/>
              <a:ext cx="133200" cy="92160"/>
            </p14:xfrm>
          </p:contentPart>
        </mc:Choice>
        <mc:Fallback xmlns="">
          <p:pic>
            <p:nvPicPr>
              <p:cNvPr id="340" name="墨迹 339">
                <a:extLst>
                  <a:ext uri="{FF2B5EF4-FFF2-40B4-BE49-F238E27FC236}">
                    <a16:creationId xmlns:a16="http://schemas.microsoft.com/office/drawing/2014/main" id="{70AB51DA-7B9C-C9CC-D010-28CC620AF81C}"/>
                  </a:ext>
                </a:extLst>
              </p:cNvPr>
              <p:cNvPicPr/>
              <p:nvPr/>
            </p:nvPicPr>
            <p:blipFill>
              <a:blip r:embed="rId147"/>
              <a:stretch>
                <a:fillRect/>
              </a:stretch>
            </p:blipFill>
            <p:spPr>
              <a:xfrm>
                <a:off x="8405569" y="6378992"/>
                <a:ext cx="154440" cy="113317"/>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341" name="墨迹 340">
                <a:extLst>
                  <a:ext uri="{FF2B5EF4-FFF2-40B4-BE49-F238E27FC236}">
                    <a16:creationId xmlns:a16="http://schemas.microsoft.com/office/drawing/2014/main" id="{1373C746-AB43-B344-FB58-6AC4A3C17726}"/>
                  </a:ext>
                </a:extLst>
              </p14:cNvPr>
              <p14:cNvContentPartPr/>
              <p14:nvPr/>
            </p14:nvContentPartPr>
            <p14:xfrm>
              <a:off x="7575049" y="6161870"/>
              <a:ext cx="640440" cy="465120"/>
            </p14:xfrm>
          </p:contentPart>
        </mc:Choice>
        <mc:Fallback xmlns="">
          <p:pic>
            <p:nvPicPr>
              <p:cNvPr id="341" name="墨迹 340">
                <a:extLst>
                  <a:ext uri="{FF2B5EF4-FFF2-40B4-BE49-F238E27FC236}">
                    <a16:creationId xmlns:a16="http://schemas.microsoft.com/office/drawing/2014/main" id="{1373C746-AB43-B344-FB58-6AC4A3C17726}"/>
                  </a:ext>
                </a:extLst>
              </p:cNvPr>
              <p:cNvPicPr/>
              <p:nvPr/>
            </p:nvPicPr>
            <p:blipFill>
              <a:blip r:embed="rId149"/>
              <a:stretch>
                <a:fillRect/>
              </a:stretch>
            </p:blipFill>
            <p:spPr>
              <a:xfrm>
                <a:off x="7564255" y="6151070"/>
                <a:ext cx="661668" cy="48636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354" name="墨迹 353">
                <a:extLst>
                  <a:ext uri="{FF2B5EF4-FFF2-40B4-BE49-F238E27FC236}">
                    <a16:creationId xmlns:a16="http://schemas.microsoft.com/office/drawing/2014/main" id="{A7511264-267F-38A5-DD07-4DF441F0DBD3}"/>
                  </a:ext>
                </a:extLst>
              </p14:cNvPr>
              <p14:cNvContentPartPr/>
              <p14:nvPr/>
            </p14:nvContentPartPr>
            <p14:xfrm>
              <a:off x="8638723" y="6288444"/>
              <a:ext cx="800280" cy="370440"/>
            </p14:xfrm>
          </p:contentPart>
        </mc:Choice>
        <mc:Fallback xmlns="">
          <p:pic>
            <p:nvPicPr>
              <p:cNvPr id="354" name="墨迹 353">
                <a:extLst>
                  <a:ext uri="{FF2B5EF4-FFF2-40B4-BE49-F238E27FC236}">
                    <a16:creationId xmlns:a16="http://schemas.microsoft.com/office/drawing/2014/main" id="{A7511264-267F-38A5-DD07-4DF441F0DBD3}"/>
                  </a:ext>
                </a:extLst>
              </p:cNvPr>
              <p:cNvPicPr/>
              <p:nvPr/>
            </p:nvPicPr>
            <p:blipFill>
              <a:blip r:embed="rId151"/>
              <a:stretch>
                <a:fillRect/>
              </a:stretch>
            </p:blipFill>
            <p:spPr>
              <a:xfrm>
                <a:off x="8623236" y="6272979"/>
                <a:ext cx="830894" cy="40101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355" name="墨迹 354">
                <a:extLst>
                  <a:ext uri="{FF2B5EF4-FFF2-40B4-BE49-F238E27FC236}">
                    <a16:creationId xmlns:a16="http://schemas.microsoft.com/office/drawing/2014/main" id="{330C96D5-325C-78F4-36A8-216BA2CE89E5}"/>
                  </a:ext>
                </a:extLst>
              </p14:cNvPr>
              <p14:cNvContentPartPr/>
              <p14:nvPr/>
            </p14:nvContentPartPr>
            <p14:xfrm>
              <a:off x="9758874" y="5610745"/>
              <a:ext cx="156240" cy="19440"/>
            </p14:xfrm>
          </p:contentPart>
        </mc:Choice>
        <mc:Fallback xmlns="">
          <p:pic>
            <p:nvPicPr>
              <p:cNvPr id="355" name="墨迹 354">
                <a:extLst>
                  <a:ext uri="{FF2B5EF4-FFF2-40B4-BE49-F238E27FC236}">
                    <a16:creationId xmlns:a16="http://schemas.microsoft.com/office/drawing/2014/main" id="{330C96D5-325C-78F4-36A8-216BA2CE89E5}"/>
                  </a:ext>
                </a:extLst>
              </p:cNvPr>
              <p:cNvPicPr/>
              <p:nvPr/>
            </p:nvPicPr>
            <p:blipFill>
              <a:blip r:embed="rId153"/>
              <a:stretch>
                <a:fillRect/>
              </a:stretch>
            </p:blipFill>
            <p:spPr>
              <a:xfrm>
                <a:off x="9748074" y="5600141"/>
                <a:ext cx="177480" cy="40294"/>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356" name="墨迹 355">
                <a:extLst>
                  <a:ext uri="{FF2B5EF4-FFF2-40B4-BE49-F238E27FC236}">
                    <a16:creationId xmlns:a16="http://schemas.microsoft.com/office/drawing/2014/main" id="{71243679-C13C-0C38-7F48-5134B8B7A508}"/>
                  </a:ext>
                </a:extLst>
              </p14:cNvPr>
              <p14:cNvContentPartPr/>
              <p14:nvPr/>
            </p14:nvContentPartPr>
            <p14:xfrm>
              <a:off x="9836634" y="5656465"/>
              <a:ext cx="19800" cy="198720"/>
            </p14:xfrm>
          </p:contentPart>
        </mc:Choice>
        <mc:Fallback xmlns="">
          <p:pic>
            <p:nvPicPr>
              <p:cNvPr id="356" name="墨迹 355">
                <a:extLst>
                  <a:ext uri="{FF2B5EF4-FFF2-40B4-BE49-F238E27FC236}">
                    <a16:creationId xmlns:a16="http://schemas.microsoft.com/office/drawing/2014/main" id="{71243679-C13C-0C38-7F48-5134B8B7A508}"/>
                  </a:ext>
                </a:extLst>
              </p:cNvPr>
              <p:cNvPicPr/>
              <p:nvPr/>
            </p:nvPicPr>
            <p:blipFill>
              <a:blip r:embed="rId155"/>
              <a:stretch>
                <a:fillRect/>
              </a:stretch>
            </p:blipFill>
            <p:spPr>
              <a:xfrm>
                <a:off x="9825834" y="5645665"/>
                <a:ext cx="41040" cy="21996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357" name="墨迹 356">
                <a:extLst>
                  <a:ext uri="{FF2B5EF4-FFF2-40B4-BE49-F238E27FC236}">
                    <a16:creationId xmlns:a16="http://schemas.microsoft.com/office/drawing/2014/main" id="{D06AE010-CC52-AA00-162E-8FFE8C6DCECC}"/>
                  </a:ext>
                </a:extLst>
              </p14:cNvPr>
              <p14:cNvContentPartPr/>
              <p14:nvPr/>
            </p14:nvContentPartPr>
            <p14:xfrm>
              <a:off x="9944274" y="5591305"/>
              <a:ext cx="96120" cy="254880"/>
            </p14:xfrm>
          </p:contentPart>
        </mc:Choice>
        <mc:Fallback xmlns="">
          <p:pic>
            <p:nvPicPr>
              <p:cNvPr id="357" name="墨迹 356">
                <a:extLst>
                  <a:ext uri="{FF2B5EF4-FFF2-40B4-BE49-F238E27FC236}">
                    <a16:creationId xmlns:a16="http://schemas.microsoft.com/office/drawing/2014/main" id="{D06AE010-CC52-AA00-162E-8FFE8C6DCECC}"/>
                  </a:ext>
                </a:extLst>
              </p:cNvPr>
              <p:cNvPicPr/>
              <p:nvPr/>
            </p:nvPicPr>
            <p:blipFill>
              <a:blip r:embed="rId157"/>
              <a:stretch>
                <a:fillRect/>
              </a:stretch>
            </p:blipFill>
            <p:spPr>
              <a:xfrm>
                <a:off x="9933474" y="5580505"/>
                <a:ext cx="117360" cy="27612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358" name="墨迹 357">
                <a:extLst>
                  <a:ext uri="{FF2B5EF4-FFF2-40B4-BE49-F238E27FC236}">
                    <a16:creationId xmlns:a16="http://schemas.microsoft.com/office/drawing/2014/main" id="{9ABD72D2-4B13-7124-B3CB-DD5F61B5F487}"/>
                  </a:ext>
                </a:extLst>
              </p14:cNvPr>
              <p14:cNvContentPartPr/>
              <p14:nvPr/>
            </p14:nvContentPartPr>
            <p14:xfrm>
              <a:off x="10066674" y="5645305"/>
              <a:ext cx="183960" cy="188280"/>
            </p14:xfrm>
          </p:contentPart>
        </mc:Choice>
        <mc:Fallback xmlns="">
          <p:pic>
            <p:nvPicPr>
              <p:cNvPr id="358" name="墨迹 357">
                <a:extLst>
                  <a:ext uri="{FF2B5EF4-FFF2-40B4-BE49-F238E27FC236}">
                    <a16:creationId xmlns:a16="http://schemas.microsoft.com/office/drawing/2014/main" id="{9ABD72D2-4B13-7124-B3CB-DD5F61B5F487}"/>
                  </a:ext>
                </a:extLst>
              </p:cNvPr>
              <p:cNvPicPr/>
              <p:nvPr/>
            </p:nvPicPr>
            <p:blipFill>
              <a:blip r:embed="rId159"/>
              <a:stretch>
                <a:fillRect/>
              </a:stretch>
            </p:blipFill>
            <p:spPr>
              <a:xfrm>
                <a:off x="10055874" y="5634505"/>
                <a:ext cx="205200" cy="20952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359" name="墨迹 358">
                <a:extLst>
                  <a:ext uri="{FF2B5EF4-FFF2-40B4-BE49-F238E27FC236}">
                    <a16:creationId xmlns:a16="http://schemas.microsoft.com/office/drawing/2014/main" id="{3266D2DC-5D8A-5EB8-AD4B-F8871893BBAB}"/>
                  </a:ext>
                </a:extLst>
              </p14:cNvPr>
              <p14:cNvContentPartPr/>
              <p14:nvPr/>
            </p14:nvContentPartPr>
            <p14:xfrm>
              <a:off x="10253874" y="5650345"/>
              <a:ext cx="141840" cy="171360"/>
            </p14:xfrm>
          </p:contentPart>
        </mc:Choice>
        <mc:Fallback xmlns="">
          <p:pic>
            <p:nvPicPr>
              <p:cNvPr id="359" name="墨迹 358">
                <a:extLst>
                  <a:ext uri="{FF2B5EF4-FFF2-40B4-BE49-F238E27FC236}">
                    <a16:creationId xmlns:a16="http://schemas.microsoft.com/office/drawing/2014/main" id="{3266D2DC-5D8A-5EB8-AD4B-F8871893BBAB}"/>
                  </a:ext>
                </a:extLst>
              </p:cNvPr>
              <p:cNvPicPr/>
              <p:nvPr/>
            </p:nvPicPr>
            <p:blipFill>
              <a:blip r:embed="rId161"/>
              <a:stretch>
                <a:fillRect/>
              </a:stretch>
            </p:blipFill>
            <p:spPr>
              <a:xfrm>
                <a:off x="10243074" y="5639545"/>
                <a:ext cx="16308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360" name="墨迹 359">
                <a:extLst>
                  <a:ext uri="{FF2B5EF4-FFF2-40B4-BE49-F238E27FC236}">
                    <a16:creationId xmlns:a16="http://schemas.microsoft.com/office/drawing/2014/main" id="{131CF3DB-4FFC-9C00-0737-292797B7424B}"/>
                  </a:ext>
                </a:extLst>
              </p14:cNvPr>
              <p14:cNvContentPartPr/>
              <p14:nvPr/>
            </p14:nvContentPartPr>
            <p14:xfrm>
              <a:off x="10411554" y="5592025"/>
              <a:ext cx="183240" cy="252720"/>
            </p14:xfrm>
          </p:contentPart>
        </mc:Choice>
        <mc:Fallback xmlns="">
          <p:pic>
            <p:nvPicPr>
              <p:cNvPr id="360" name="墨迹 359">
                <a:extLst>
                  <a:ext uri="{FF2B5EF4-FFF2-40B4-BE49-F238E27FC236}">
                    <a16:creationId xmlns:a16="http://schemas.microsoft.com/office/drawing/2014/main" id="{131CF3DB-4FFC-9C00-0737-292797B7424B}"/>
                  </a:ext>
                </a:extLst>
              </p:cNvPr>
              <p:cNvPicPr/>
              <p:nvPr/>
            </p:nvPicPr>
            <p:blipFill>
              <a:blip r:embed="rId163"/>
              <a:stretch>
                <a:fillRect/>
              </a:stretch>
            </p:blipFill>
            <p:spPr>
              <a:xfrm>
                <a:off x="10400733" y="5581225"/>
                <a:ext cx="204522" cy="27396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361" name="墨迹 360">
                <a:extLst>
                  <a:ext uri="{FF2B5EF4-FFF2-40B4-BE49-F238E27FC236}">
                    <a16:creationId xmlns:a16="http://schemas.microsoft.com/office/drawing/2014/main" id="{1862BBED-73C0-FB08-E225-AA09764FA650}"/>
                  </a:ext>
                </a:extLst>
              </p14:cNvPr>
              <p14:cNvContentPartPr/>
              <p14:nvPr/>
            </p14:nvContentPartPr>
            <p14:xfrm>
              <a:off x="10640154" y="5660425"/>
              <a:ext cx="207000" cy="191160"/>
            </p14:xfrm>
          </p:contentPart>
        </mc:Choice>
        <mc:Fallback xmlns="">
          <p:pic>
            <p:nvPicPr>
              <p:cNvPr id="361" name="墨迹 360">
                <a:extLst>
                  <a:ext uri="{FF2B5EF4-FFF2-40B4-BE49-F238E27FC236}">
                    <a16:creationId xmlns:a16="http://schemas.microsoft.com/office/drawing/2014/main" id="{1862BBED-73C0-FB08-E225-AA09764FA650}"/>
                  </a:ext>
                </a:extLst>
              </p:cNvPr>
              <p:cNvPicPr/>
              <p:nvPr/>
            </p:nvPicPr>
            <p:blipFill>
              <a:blip r:embed="rId165"/>
              <a:stretch>
                <a:fillRect/>
              </a:stretch>
            </p:blipFill>
            <p:spPr>
              <a:xfrm>
                <a:off x="10629354" y="5649625"/>
                <a:ext cx="22824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362" name="墨迹 361">
                <a:extLst>
                  <a:ext uri="{FF2B5EF4-FFF2-40B4-BE49-F238E27FC236}">
                    <a16:creationId xmlns:a16="http://schemas.microsoft.com/office/drawing/2014/main" id="{E11614D9-54A3-C34C-82D1-83E1DCD9B7C0}"/>
                  </a:ext>
                </a:extLst>
              </p14:cNvPr>
              <p14:cNvContentPartPr/>
              <p14:nvPr/>
            </p14:nvContentPartPr>
            <p14:xfrm>
              <a:off x="10911954" y="5817385"/>
              <a:ext cx="34920" cy="99720"/>
            </p14:xfrm>
          </p:contentPart>
        </mc:Choice>
        <mc:Fallback xmlns="">
          <p:pic>
            <p:nvPicPr>
              <p:cNvPr id="362" name="墨迹 361">
                <a:extLst>
                  <a:ext uri="{FF2B5EF4-FFF2-40B4-BE49-F238E27FC236}">
                    <a16:creationId xmlns:a16="http://schemas.microsoft.com/office/drawing/2014/main" id="{E11614D9-54A3-C34C-82D1-83E1DCD9B7C0}"/>
                  </a:ext>
                </a:extLst>
              </p:cNvPr>
              <p:cNvPicPr/>
              <p:nvPr/>
            </p:nvPicPr>
            <p:blipFill>
              <a:blip r:embed="rId167"/>
              <a:stretch>
                <a:fillRect/>
              </a:stretch>
            </p:blipFill>
            <p:spPr>
              <a:xfrm>
                <a:off x="10901154" y="5806585"/>
                <a:ext cx="5616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363" name="墨迹 362">
                <a:extLst>
                  <a:ext uri="{FF2B5EF4-FFF2-40B4-BE49-F238E27FC236}">
                    <a16:creationId xmlns:a16="http://schemas.microsoft.com/office/drawing/2014/main" id="{4537D051-AFE7-756D-4157-8DDCD0F3B04C}"/>
                  </a:ext>
                </a:extLst>
              </p14:cNvPr>
              <p14:cNvContentPartPr/>
              <p14:nvPr/>
            </p14:nvContentPartPr>
            <p14:xfrm>
              <a:off x="11049834" y="5702545"/>
              <a:ext cx="142560" cy="11880"/>
            </p14:xfrm>
          </p:contentPart>
        </mc:Choice>
        <mc:Fallback xmlns="">
          <p:pic>
            <p:nvPicPr>
              <p:cNvPr id="363" name="墨迹 362">
                <a:extLst>
                  <a:ext uri="{FF2B5EF4-FFF2-40B4-BE49-F238E27FC236}">
                    <a16:creationId xmlns:a16="http://schemas.microsoft.com/office/drawing/2014/main" id="{4537D051-AFE7-756D-4157-8DDCD0F3B04C}"/>
                  </a:ext>
                </a:extLst>
              </p:cNvPr>
              <p:cNvPicPr/>
              <p:nvPr/>
            </p:nvPicPr>
            <p:blipFill>
              <a:blip r:embed="rId169"/>
              <a:stretch>
                <a:fillRect/>
              </a:stretch>
            </p:blipFill>
            <p:spPr>
              <a:xfrm>
                <a:off x="11039034" y="5691745"/>
                <a:ext cx="16380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364" name="墨迹 363">
                <a:extLst>
                  <a:ext uri="{FF2B5EF4-FFF2-40B4-BE49-F238E27FC236}">
                    <a16:creationId xmlns:a16="http://schemas.microsoft.com/office/drawing/2014/main" id="{641536A5-E98E-47E2-C1F3-C309614997A5}"/>
                  </a:ext>
                </a:extLst>
              </p14:cNvPr>
              <p14:cNvContentPartPr/>
              <p14:nvPr/>
            </p14:nvContentPartPr>
            <p14:xfrm>
              <a:off x="11099154" y="5640985"/>
              <a:ext cx="15480" cy="213840"/>
            </p14:xfrm>
          </p:contentPart>
        </mc:Choice>
        <mc:Fallback xmlns="">
          <p:pic>
            <p:nvPicPr>
              <p:cNvPr id="364" name="墨迹 363">
                <a:extLst>
                  <a:ext uri="{FF2B5EF4-FFF2-40B4-BE49-F238E27FC236}">
                    <a16:creationId xmlns:a16="http://schemas.microsoft.com/office/drawing/2014/main" id="{641536A5-E98E-47E2-C1F3-C309614997A5}"/>
                  </a:ext>
                </a:extLst>
              </p:cNvPr>
              <p:cNvPicPr/>
              <p:nvPr/>
            </p:nvPicPr>
            <p:blipFill>
              <a:blip r:embed="rId171"/>
              <a:stretch>
                <a:fillRect/>
              </a:stretch>
            </p:blipFill>
            <p:spPr>
              <a:xfrm>
                <a:off x="11088354" y="5630185"/>
                <a:ext cx="36720" cy="23508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365" name="墨迹 364">
                <a:extLst>
                  <a:ext uri="{FF2B5EF4-FFF2-40B4-BE49-F238E27FC236}">
                    <a16:creationId xmlns:a16="http://schemas.microsoft.com/office/drawing/2014/main" id="{5EA30FF9-4B93-5F1A-C3CA-301B4F4F97A9}"/>
                  </a:ext>
                </a:extLst>
              </p14:cNvPr>
              <p14:cNvContentPartPr/>
              <p14:nvPr/>
            </p14:nvContentPartPr>
            <p14:xfrm>
              <a:off x="11179434" y="5621905"/>
              <a:ext cx="88200" cy="234360"/>
            </p14:xfrm>
          </p:contentPart>
        </mc:Choice>
        <mc:Fallback xmlns="">
          <p:pic>
            <p:nvPicPr>
              <p:cNvPr id="365" name="墨迹 364">
                <a:extLst>
                  <a:ext uri="{FF2B5EF4-FFF2-40B4-BE49-F238E27FC236}">
                    <a16:creationId xmlns:a16="http://schemas.microsoft.com/office/drawing/2014/main" id="{5EA30FF9-4B93-5F1A-C3CA-301B4F4F97A9}"/>
                  </a:ext>
                </a:extLst>
              </p:cNvPr>
              <p:cNvPicPr/>
              <p:nvPr/>
            </p:nvPicPr>
            <p:blipFill>
              <a:blip r:embed="rId173"/>
              <a:stretch>
                <a:fillRect/>
              </a:stretch>
            </p:blipFill>
            <p:spPr>
              <a:xfrm>
                <a:off x="11168634" y="5611122"/>
                <a:ext cx="109440" cy="255567"/>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366" name="墨迹 365">
                <a:extLst>
                  <a:ext uri="{FF2B5EF4-FFF2-40B4-BE49-F238E27FC236}">
                    <a16:creationId xmlns:a16="http://schemas.microsoft.com/office/drawing/2014/main" id="{97EFC591-5C55-7995-152F-1CA43B3D649C}"/>
                  </a:ext>
                </a:extLst>
              </p14:cNvPr>
              <p14:cNvContentPartPr/>
              <p14:nvPr/>
            </p14:nvContentPartPr>
            <p14:xfrm>
              <a:off x="11298594" y="5687785"/>
              <a:ext cx="210240" cy="190800"/>
            </p14:xfrm>
          </p:contentPart>
        </mc:Choice>
        <mc:Fallback xmlns="">
          <p:pic>
            <p:nvPicPr>
              <p:cNvPr id="366" name="墨迹 365">
                <a:extLst>
                  <a:ext uri="{FF2B5EF4-FFF2-40B4-BE49-F238E27FC236}">
                    <a16:creationId xmlns:a16="http://schemas.microsoft.com/office/drawing/2014/main" id="{97EFC591-5C55-7995-152F-1CA43B3D649C}"/>
                  </a:ext>
                </a:extLst>
              </p:cNvPr>
              <p:cNvPicPr/>
              <p:nvPr/>
            </p:nvPicPr>
            <p:blipFill>
              <a:blip r:embed="rId175"/>
              <a:stretch>
                <a:fillRect/>
              </a:stretch>
            </p:blipFill>
            <p:spPr>
              <a:xfrm>
                <a:off x="11287812" y="5676985"/>
                <a:ext cx="231444"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367" name="墨迹 366">
                <a:extLst>
                  <a:ext uri="{FF2B5EF4-FFF2-40B4-BE49-F238E27FC236}">
                    <a16:creationId xmlns:a16="http://schemas.microsoft.com/office/drawing/2014/main" id="{A2276405-89C3-AF25-E1EB-62F152BA33BD}"/>
                  </a:ext>
                </a:extLst>
              </p14:cNvPr>
              <p14:cNvContentPartPr/>
              <p14:nvPr/>
            </p14:nvContentPartPr>
            <p14:xfrm>
              <a:off x="9753114" y="6027985"/>
              <a:ext cx="76680" cy="192600"/>
            </p14:xfrm>
          </p:contentPart>
        </mc:Choice>
        <mc:Fallback xmlns="">
          <p:pic>
            <p:nvPicPr>
              <p:cNvPr id="367" name="墨迹 366">
                <a:extLst>
                  <a:ext uri="{FF2B5EF4-FFF2-40B4-BE49-F238E27FC236}">
                    <a16:creationId xmlns:a16="http://schemas.microsoft.com/office/drawing/2014/main" id="{A2276405-89C3-AF25-E1EB-62F152BA33BD}"/>
                  </a:ext>
                </a:extLst>
              </p:cNvPr>
              <p:cNvPicPr/>
              <p:nvPr/>
            </p:nvPicPr>
            <p:blipFill>
              <a:blip r:embed="rId177"/>
              <a:stretch>
                <a:fillRect/>
              </a:stretch>
            </p:blipFill>
            <p:spPr>
              <a:xfrm>
                <a:off x="9742364" y="6017165"/>
                <a:ext cx="97821" cy="21388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368" name="墨迹 367">
                <a:extLst>
                  <a:ext uri="{FF2B5EF4-FFF2-40B4-BE49-F238E27FC236}">
                    <a16:creationId xmlns:a16="http://schemas.microsoft.com/office/drawing/2014/main" id="{92523884-7DC6-DBEA-8CD2-BA2C5D1349CC}"/>
                  </a:ext>
                </a:extLst>
              </p14:cNvPr>
              <p14:cNvContentPartPr/>
              <p14:nvPr/>
            </p14:nvContentPartPr>
            <p14:xfrm>
              <a:off x="9833394" y="5993065"/>
              <a:ext cx="172440" cy="191880"/>
            </p14:xfrm>
          </p:contentPart>
        </mc:Choice>
        <mc:Fallback xmlns="">
          <p:pic>
            <p:nvPicPr>
              <p:cNvPr id="368" name="墨迹 367">
                <a:extLst>
                  <a:ext uri="{FF2B5EF4-FFF2-40B4-BE49-F238E27FC236}">
                    <a16:creationId xmlns:a16="http://schemas.microsoft.com/office/drawing/2014/main" id="{92523884-7DC6-DBEA-8CD2-BA2C5D1349CC}"/>
                  </a:ext>
                </a:extLst>
              </p:cNvPr>
              <p:cNvPicPr/>
              <p:nvPr/>
            </p:nvPicPr>
            <p:blipFill>
              <a:blip r:embed="rId179"/>
              <a:stretch>
                <a:fillRect/>
              </a:stretch>
            </p:blipFill>
            <p:spPr>
              <a:xfrm>
                <a:off x="9822594" y="5982265"/>
                <a:ext cx="193680" cy="21312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369" name="墨迹 368">
                <a:extLst>
                  <a:ext uri="{FF2B5EF4-FFF2-40B4-BE49-F238E27FC236}">
                    <a16:creationId xmlns:a16="http://schemas.microsoft.com/office/drawing/2014/main" id="{F0A12F17-8764-6844-547E-64987ED71274}"/>
                  </a:ext>
                </a:extLst>
              </p14:cNvPr>
              <p14:cNvContentPartPr/>
              <p14:nvPr/>
            </p14:nvContentPartPr>
            <p14:xfrm>
              <a:off x="9910434" y="6092785"/>
              <a:ext cx="114120" cy="15480"/>
            </p14:xfrm>
          </p:contentPart>
        </mc:Choice>
        <mc:Fallback xmlns="">
          <p:pic>
            <p:nvPicPr>
              <p:cNvPr id="369" name="墨迹 368">
                <a:extLst>
                  <a:ext uri="{FF2B5EF4-FFF2-40B4-BE49-F238E27FC236}">
                    <a16:creationId xmlns:a16="http://schemas.microsoft.com/office/drawing/2014/main" id="{F0A12F17-8764-6844-547E-64987ED71274}"/>
                  </a:ext>
                </a:extLst>
              </p:cNvPr>
              <p:cNvPicPr/>
              <p:nvPr/>
            </p:nvPicPr>
            <p:blipFill>
              <a:blip r:embed="rId181"/>
              <a:stretch>
                <a:fillRect/>
              </a:stretch>
            </p:blipFill>
            <p:spPr>
              <a:xfrm>
                <a:off x="9899634" y="6082230"/>
                <a:ext cx="135360" cy="36237"/>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370" name="墨迹 369">
                <a:extLst>
                  <a:ext uri="{FF2B5EF4-FFF2-40B4-BE49-F238E27FC236}">
                    <a16:creationId xmlns:a16="http://schemas.microsoft.com/office/drawing/2014/main" id="{83FC8F73-5052-1541-0772-8A6B3BB51F4D}"/>
                  </a:ext>
                </a:extLst>
              </p14:cNvPr>
              <p14:cNvContentPartPr/>
              <p14:nvPr/>
            </p14:nvContentPartPr>
            <p14:xfrm>
              <a:off x="10036074" y="6039145"/>
              <a:ext cx="50040" cy="120600"/>
            </p14:xfrm>
          </p:contentPart>
        </mc:Choice>
        <mc:Fallback xmlns="">
          <p:pic>
            <p:nvPicPr>
              <p:cNvPr id="370" name="墨迹 369">
                <a:extLst>
                  <a:ext uri="{FF2B5EF4-FFF2-40B4-BE49-F238E27FC236}">
                    <a16:creationId xmlns:a16="http://schemas.microsoft.com/office/drawing/2014/main" id="{83FC8F73-5052-1541-0772-8A6B3BB51F4D}"/>
                  </a:ext>
                </a:extLst>
              </p:cNvPr>
              <p:cNvPicPr/>
              <p:nvPr/>
            </p:nvPicPr>
            <p:blipFill>
              <a:blip r:embed="rId183"/>
              <a:stretch>
                <a:fillRect/>
              </a:stretch>
            </p:blipFill>
            <p:spPr>
              <a:xfrm>
                <a:off x="10025274" y="6028345"/>
                <a:ext cx="7128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371" name="墨迹 370">
                <a:extLst>
                  <a:ext uri="{FF2B5EF4-FFF2-40B4-BE49-F238E27FC236}">
                    <a16:creationId xmlns:a16="http://schemas.microsoft.com/office/drawing/2014/main" id="{FD4FFA1E-28B3-7398-8E0E-84A360C14767}"/>
                  </a:ext>
                </a:extLst>
              </p14:cNvPr>
              <p14:cNvContentPartPr/>
              <p14:nvPr/>
            </p14:nvContentPartPr>
            <p14:xfrm>
              <a:off x="10116354" y="6055345"/>
              <a:ext cx="99720" cy="122040"/>
            </p14:xfrm>
          </p:contentPart>
        </mc:Choice>
        <mc:Fallback xmlns="">
          <p:pic>
            <p:nvPicPr>
              <p:cNvPr id="371" name="墨迹 370">
                <a:extLst>
                  <a:ext uri="{FF2B5EF4-FFF2-40B4-BE49-F238E27FC236}">
                    <a16:creationId xmlns:a16="http://schemas.microsoft.com/office/drawing/2014/main" id="{FD4FFA1E-28B3-7398-8E0E-84A360C14767}"/>
                  </a:ext>
                </a:extLst>
              </p:cNvPr>
              <p:cNvPicPr/>
              <p:nvPr/>
            </p:nvPicPr>
            <p:blipFill>
              <a:blip r:embed="rId185"/>
              <a:stretch>
                <a:fillRect/>
              </a:stretch>
            </p:blipFill>
            <p:spPr>
              <a:xfrm>
                <a:off x="10105593" y="6044545"/>
                <a:ext cx="120884"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372" name="墨迹 371">
                <a:extLst>
                  <a:ext uri="{FF2B5EF4-FFF2-40B4-BE49-F238E27FC236}">
                    <a16:creationId xmlns:a16="http://schemas.microsoft.com/office/drawing/2014/main" id="{89D8BEF7-208D-AAC1-8A08-B892625B7BDD}"/>
                  </a:ext>
                </a:extLst>
              </p14:cNvPr>
              <p14:cNvContentPartPr/>
              <p14:nvPr/>
            </p14:nvContentPartPr>
            <p14:xfrm>
              <a:off x="10250634" y="6062185"/>
              <a:ext cx="95400" cy="122760"/>
            </p14:xfrm>
          </p:contentPart>
        </mc:Choice>
        <mc:Fallback xmlns="">
          <p:pic>
            <p:nvPicPr>
              <p:cNvPr id="372" name="墨迹 371">
                <a:extLst>
                  <a:ext uri="{FF2B5EF4-FFF2-40B4-BE49-F238E27FC236}">
                    <a16:creationId xmlns:a16="http://schemas.microsoft.com/office/drawing/2014/main" id="{89D8BEF7-208D-AAC1-8A08-B892625B7BDD}"/>
                  </a:ext>
                </a:extLst>
              </p:cNvPr>
              <p:cNvPicPr/>
              <p:nvPr/>
            </p:nvPicPr>
            <p:blipFill>
              <a:blip r:embed="rId187"/>
              <a:stretch>
                <a:fillRect/>
              </a:stretch>
            </p:blipFill>
            <p:spPr>
              <a:xfrm>
                <a:off x="10239875" y="6051385"/>
                <a:ext cx="11656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373" name="墨迹 372">
                <a:extLst>
                  <a:ext uri="{FF2B5EF4-FFF2-40B4-BE49-F238E27FC236}">
                    <a16:creationId xmlns:a16="http://schemas.microsoft.com/office/drawing/2014/main" id="{344E1BE3-7E72-CE6E-AEB6-66DE7EC5E536}"/>
                  </a:ext>
                </a:extLst>
              </p14:cNvPr>
              <p14:cNvContentPartPr/>
              <p14:nvPr/>
            </p14:nvContentPartPr>
            <p14:xfrm>
              <a:off x="10345674" y="6031945"/>
              <a:ext cx="82080" cy="126000"/>
            </p14:xfrm>
          </p:contentPart>
        </mc:Choice>
        <mc:Fallback xmlns="">
          <p:pic>
            <p:nvPicPr>
              <p:cNvPr id="373" name="墨迹 372">
                <a:extLst>
                  <a:ext uri="{FF2B5EF4-FFF2-40B4-BE49-F238E27FC236}">
                    <a16:creationId xmlns:a16="http://schemas.microsoft.com/office/drawing/2014/main" id="{344E1BE3-7E72-CE6E-AEB6-66DE7EC5E536}"/>
                  </a:ext>
                </a:extLst>
              </p:cNvPr>
              <p:cNvPicPr/>
              <p:nvPr/>
            </p:nvPicPr>
            <p:blipFill>
              <a:blip r:embed="rId189"/>
              <a:stretch>
                <a:fillRect/>
              </a:stretch>
            </p:blipFill>
            <p:spPr>
              <a:xfrm>
                <a:off x="10334826" y="6021176"/>
                <a:ext cx="103414" cy="147179"/>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374" name="墨迹 373">
                <a:extLst>
                  <a:ext uri="{FF2B5EF4-FFF2-40B4-BE49-F238E27FC236}">
                    <a16:creationId xmlns:a16="http://schemas.microsoft.com/office/drawing/2014/main" id="{25E56D32-72C1-93FA-F7A3-078F5745203F}"/>
                  </a:ext>
                </a:extLst>
              </p14:cNvPr>
              <p14:cNvContentPartPr/>
              <p14:nvPr/>
            </p14:nvContentPartPr>
            <p14:xfrm>
              <a:off x="10452954" y="6065785"/>
              <a:ext cx="19440" cy="106920"/>
            </p14:xfrm>
          </p:contentPart>
        </mc:Choice>
        <mc:Fallback xmlns="">
          <p:pic>
            <p:nvPicPr>
              <p:cNvPr id="374" name="墨迹 373">
                <a:extLst>
                  <a:ext uri="{FF2B5EF4-FFF2-40B4-BE49-F238E27FC236}">
                    <a16:creationId xmlns:a16="http://schemas.microsoft.com/office/drawing/2014/main" id="{25E56D32-72C1-93FA-F7A3-078F5745203F}"/>
                  </a:ext>
                </a:extLst>
              </p:cNvPr>
              <p:cNvPicPr/>
              <p:nvPr/>
            </p:nvPicPr>
            <p:blipFill>
              <a:blip r:embed="rId191"/>
              <a:stretch>
                <a:fillRect/>
              </a:stretch>
            </p:blipFill>
            <p:spPr>
              <a:xfrm>
                <a:off x="10442154" y="6054985"/>
                <a:ext cx="40680"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375" name="墨迹 374">
                <a:extLst>
                  <a:ext uri="{FF2B5EF4-FFF2-40B4-BE49-F238E27FC236}">
                    <a16:creationId xmlns:a16="http://schemas.microsoft.com/office/drawing/2014/main" id="{235EDE33-AE02-CB73-82AC-CAFCEC507BE1}"/>
                  </a:ext>
                </a:extLst>
              </p14:cNvPr>
              <p14:cNvContentPartPr/>
              <p14:nvPr/>
            </p14:nvContentPartPr>
            <p14:xfrm>
              <a:off x="10483554" y="5970745"/>
              <a:ext cx="11880" cy="38160"/>
            </p14:xfrm>
          </p:contentPart>
        </mc:Choice>
        <mc:Fallback xmlns="">
          <p:pic>
            <p:nvPicPr>
              <p:cNvPr id="375" name="墨迹 374">
                <a:extLst>
                  <a:ext uri="{FF2B5EF4-FFF2-40B4-BE49-F238E27FC236}">
                    <a16:creationId xmlns:a16="http://schemas.microsoft.com/office/drawing/2014/main" id="{235EDE33-AE02-CB73-82AC-CAFCEC507BE1}"/>
                  </a:ext>
                </a:extLst>
              </p:cNvPr>
              <p:cNvPicPr/>
              <p:nvPr/>
            </p:nvPicPr>
            <p:blipFill>
              <a:blip r:embed="rId193"/>
              <a:stretch>
                <a:fillRect/>
              </a:stretch>
            </p:blipFill>
            <p:spPr>
              <a:xfrm>
                <a:off x="10472754" y="5959945"/>
                <a:ext cx="3312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378" name="墨迹 377">
                <a:extLst>
                  <a:ext uri="{FF2B5EF4-FFF2-40B4-BE49-F238E27FC236}">
                    <a16:creationId xmlns:a16="http://schemas.microsoft.com/office/drawing/2014/main" id="{EE7A455D-2ABD-C338-58C8-FABF8D0CF3DC}"/>
                  </a:ext>
                </a:extLst>
              </p14:cNvPr>
              <p14:cNvContentPartPr/>
              <p14:nvPr/>
            </p14:nvContentPartPr>
            <p14:xfrm>
              <a:off x="10502634" y="6044185"/>
              <a:ext cx="130320" cy="142200"/>
            </p14:xfrm>
          </p:contentPart>
        </mc:Choice>
        <mc:Fallback xmlns="">
          <p:pic>
            <p:nvPicPr>
              <p:cNvPr id="378" name="墨迹 377">
                <a:extLst>
                  <a:ext uri="{FF2B5EF4-FFF2-40B4-BE49-F238E27FC236}">
                    <a16:creationId xmlns:a16="http://schemas.microsoft.com/office/drawing/2014/main" id="{EE7A455D-2ABD-C338-58C8-FABF8D0CF3DC}"/>
                  </a:ext>
                </a:extLst>
              </p:cNvPr>
              <p:cNvPicPr/>
              <p:nvPr/>
            </p:nvPicPr>
            <p:blipFill>
              <a:blip r:embed="rId195"/>
              <a:stretch>
                <a:fillRect/>
              </a:stretch>
            </p:blipFill>
            <p:spPr>
              <a:xfrm>
                <a:off x="10491864" y="6033385"/>
                <a:ext cx="151501"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379" name="墨迹 378">
                <a:extLst>
                  <a:ext uri="{FF2B5EF4-FFF2-40B4-BE49-F238E27FC236}">
                    <a16:creationId xmlns:a16="http://schemas.microsoft.com/office/drawing/2014/main" id="{3742B18B-5761-F107-619B-B7A9DA909479}"/>
                  </a:ext>
                </a:extLst>
              </p14:cNvPr>
              <p14:cNvContentPartPr/>
              <p14:nvPr/>
            </p14:nvContentPartPr>
            <p14:xfrm>
              <a:off x="10632594" y="6050665"/>
              <a:ext cx="99720" cy="141840"/>
            </p14:xfrm>
          </p:contentPart>
        </mc:Choice>
        <mc:Fallback xmlns="">
          <p:pic>
            <p:nvPicPr>
              <p:cNvPr id="379" name="墨迹 378">
                <a:extLst>
                  <a:ext uri="{FF2B5EF4-FFF2-40B4-BE49-F238E27FC236}">
                    <a16:creationId xmlns:a16="http://schemas.microsoft.com/office/drawing/2014/main" id="{3742B18B-5761-F107-619B-B7A9DA909479}"/>
                  </a:ext>
                </a:extLst>
              </p:cNvPr>
              <p:cNvPicPr/>
              <p:nvPr/>
            </p:nvPicPr>
            <p:blipFill>
              <a:blip r:embed="rId197"/>
              <a:stretch>
                <a:fillRect/>
              </a:stretch>
            </p:blipFill>
            <p:spPr>
              <a:xfrm>
                <a:off x="10621794" y="6039865"/>
                <a:ext cx="12096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380" name="墨迹 379">
                <a:extLst>
                  <a:ext uri="{FF2B5EF4-FFF2-40B4-BE49-F238E27FC236}">
                    <a16:creationId xmlns:a16="http://schemas.microsoft.com/office/drawing/2014/main" id="{012B3A7D-E178-0F84-CF95-DC18E3EEC18F}"/>
                  </a:ext>
                </a:extLst>
              </p14:cNvPr>
              <p14:cNvContentPartPr/>
              <p14:nvPr/>
            </p14:nvContentPartPr>
            <p14:xfrm>
              <a:off x="10884954" y="6039145"/>
              <a:ext cx="145800" cy="141840"/>
            </p14:xfrm>
          </p:contentPart>
        </mc:Choice>
        <mc:Fallback xmlns="">
          <p:pic>
            <p:nvPicPr>
              <p:cNvPr id="380" name="墨迹 379">
                <a:extLst>
                  <a:ext uri="{FF2B5EF4-FFF2-40B4-BE49-F238E27FC236}">
                    <a16:creationId xmlns:a16="http://schemas.microsoft.com/office/drawing/2014/main" id="{012B3A7D-E178-0F84-CF95-DC18E3EEC18F}"/>
                  </a:ext>
                </a:extLst>
              </p:cNvPr>
              <p:cNvPicPr/>
              <p:nvPr/>
            </p:nvPicPr>
            <p:blipFill>
              <a:blip r:embed="rId199"/>
              <a:stretch>
                <a:fillRect/>
              </a:stretch>
            </p:blipFill>
            <p:spPr>
              <a:xfrm>
                <a:off x="10870554" y="6024745"/>
                <a:ext cx="17424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381" name="墨迹 380">
                <a:extLst>
                  <a:ext uri="{FF2B5EF4-FFF2-40B4-BE49-F238E27FC236}">
                    <a16:creationId xmlns:a16="http://schemas.microsoft.com/office/drawing/2014/main" id="{95BCBC91-2CA4-4E13-EA3D-242B0CAEBEC4}"/>
                  </a:ext>
                </a:extLst>
              </p14:cNvPr>
              <p14:cNvContentPartPr/>
              <p14:nvPr/>
            </p14:nvContentPartPr>
            <p14:xfrm>
              <a:off x="11026434" y="6060385"/>
              <a:ext cx="115200" cy="123120"/>
            </p14:xfrm>
          </p:contentPart>
        </mc:Choice>
        <mc:Fallback xmlns="">
          <p:pic>
            <p:nvPicPr>
              <p:cNvPr id="381" name="墨迹 380">
                <a:extLst>
                  <a:ext uri="{FF2B5EF4-FFF2-40B4-BE49-F238E27FC236}">
                    <a16:creationId xmlns:a16="http://schemas.microsoft.com/office/drawing/2014/main" id="{95BCBC91-2CA4-4E13-EA3D-242B0CAEBEC4}"/>
                  </a:ext>
                </a:extLst>
              </p:cNvPr>
              <p:cNvPicPr/>
              <p:nvPr/>
            </p:nvPicPr>
            <p:blipFill>
              <a:blip r:embed="rId201"/>
              <a:stretch>
                <a:fillRect/>
              </a:stretch>
            </p:blipFill>
            <p:spPr>
              <a:xfrm>
                <a:off x="11012034" y="6046027"/>
                <a:ext cx="143640" cy="151477"/>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382" name="墨迹 381">
                <a:extLst>
                  <a:ext uri="{FF2B5EF4-FFF2-40B4-BE49-F238E27FC236}">
                    <a16:creationId xmlns:a16="http://schemas.microsoft.com/office/drawing/2014/main" id="{3653E8FC-75B3-3AF0-AE4B-3D220DFD2343}"/>
                  </a:ext>
                </a:extLst>
              </p14:cNvPr>
              <p14:cNvContentPartPr/>
              <p14:nvPr/>
            </p14:nvContentPartPr>
            <p14:xfrm>
              <a:off x="11133714" y="6065785"/>
              <a:ext cx="84240" cy="218520"/>
            </p14:xfrm>
          </p:contentPart>
        </mc:Choice>
        <mc:Fallback xmlns="">
          <p:pic>
            <p:nvPicPr>
              <p:cNvPr id="382" name="墨迹 381">
                <a:extLst>
                  <a:ext uri="{FF2B5EF4-FFF2-40B4-BE49-F238E27FC236}">
                    <a16:creationId xmlns:a16="http://schemas.microsoft.com/office/drawing/2014/main" id="{3653E8FC-75B3-3AF0-AE4B-3D220DFD2343}"/>
                  </a:ext>
                </a:extLst>
              </p:cNvPr>
              <p:cNvPicPr/>
              <p:nvPr/>
            </p:nvPicPr>
            <p:blipFill>
              <a:blip r:embed="rId203"/>
              <a:stretch>
                <a:fillRect/>
              </a:stretch>
            </p:blipFill>
            <p:spPr>
              <a:xfrm>
                <a:off x="11119314" y="6051361"/>
                <a:ext cx="112680" cy="247007"/>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383" name="墨迹 382">
                <a:extLst>
                  <a:ext uri="{FF2B5EF4-FFF2-40B4-BE49-F238E27FC236}">
                    <a16:creationId xmlns:a16="http://schemas.microsoft.com/office/drawing/2014/main" id="{4A402DDE-9116-6FA6-8B6A-02F96E4D7924}"/>
                  </a:ext>
                </a:extLst>
              </p14:cNvPr>
              <p14:cNvContentPartPr/>
              <p14:nvPr/>
            </p14:nvContentPartPr>
            <p14:xfrm>
              <a:off x="11267634" y="6031585"/>
              <a:ext cx="214560" cy="164880"/>
            </p14:xfrm>
          </p:contentPart>
        </mc:Choice>
        <mc:Fallback xmlns="">
          <p:pic>
            <p:nvPicPr>
              <p:cNvPr id="383" name="墨迹 382">
                <a:extLst>
                  <a:ext uri="{FF2B5EF4-FFF2-40B4-BE49-F238E27FC236}">
                    <a16:creationId xmlns:a16="http://schemas.microsoft.com/office/drawing/2014/main" id="{4A402DDE-9116-6FA6-8B6A-02F96E4D7924}"/>
                  </a:ext>
                </a:extLst>
              </p:cNvPr>
              <p:cNvPicPr/>
              <p:nvPr/>
            </p:nvPicPr>
            <p:blipFill>
              <a:blip r:embed="rId205"/>
              <a:stretch>
                <a:fillRect/>
              </a:stretch>
            </p:blipFill>
            <p:spPr>
              <a:xfrm>
                <a:off x="11253234" y="6017185"/>
                <a:ext cx="24300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384" name="墨迹 383">
                <a:extLst>
                  <a:ext uri="{FF2B5EF4-FFF2-40B4-BE49-F238E27FC236}">
                    <a16:creationId xmlns:a16="http://schemas.microsoft.com/office/drawing/2014/main" id="{DD6E73C0-A82C-C671-5DAF-A1190BF827BC}"/>
                  </a:ext>
                </a:extLst>
              </p14:cNvPr>
              <p14:cNvContentPartPr/>
              <p14:nvPr/>
            </p14:nvContentPartPr>
            <p14:xfrm>
              <a:off x="11562474" y="6041305"/>
              <a:ext cx="179280" cy="193320"/>
            </p14:xfrm>
          </p:contentPart>
        </mc:Choice>
        <mc:Fallback xmlns="">
          <p:pic>
            <p:nvPicPr>
              <p:cNvPr id="384" name="墨迹 383">
                <a:extLst>
                  <a:ext uri="{FF2B5EF4-FFF2-40B4-BE49-F238E27FC236}">
                    <a16:creationId xmlns:a16="http://schemas.microsoft.com/office/drawing/2014/main" id="{DD6E73C0-A82C-C671-5DAF-A1190BF827BC}"/>
                  </a:ext>
                </a:extLst>
              </p:cNvPr>
              <p:cNvPicPr/>
              <p:nvPr/>
            </p:nvPicPr>
            <p:blipFill>
              <a:blip r:embed="rId207"/>
              <a:stretch>
                <a:fillRect/>
              </a:stretch>
            </p:blipFill>
            <p:spPr>
              <a:xfrm>
                <a:off x="11548045" y="6026905"/>
                <a:ext cx="207777"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385" name="墨迹 384">
                <a:extLst>
                  <a:ext uri="{FF2B5EF4-FFF2-40B4-BE49-F238E27FC236}">
                    <a16:creationId xmlns:a16="http://schemas.microsoft.com/office/drawing/2014/main" id="{8CC76655-8B09-98C7-6F51-F6D9E5B6EFF5}"/>
                  </a:ext>
                </a:extLst>
              </p14:cNvPr>
              <p14:cNvContentPartPr/>
              <p14:nvPr/>
            </p14:nvContentPartPr>
            <p14:xfrm>
              <a:off x="10357194" y="6341185"/>
              <a:ext cx="154800" cy="149400"/>
            </p14:xfrm>
          </p:contentPart>
        </mc:Choice>
        <mc:Fallback xmlns="">
          <p:pic>
            <p:nvPicPr>
              <p:cNvPr id="385" name="墨迹 384">
                <a:extLst>
                  <a:ext uri="{FF2B5EF4-FFF2-40B4-BE49-F238E27FC236}">
                    <a16:creationId xmlns:a16="http://schemas.microsoft.com/office/drawing/2014/main" id="{8CC76655-8B09-98C7-6F51-F6D9E5B6EFF5}"/>
                  </a:ext>
                </a:extLst>
              </p:cNvPr>
              <p:cNvPicPr/>
              <p:nvPr/>
            </p:nvPicPr>
            <p:blipFill>
              <a:blip r:embed="rId209"/>
              <a:stretch>
                <a:fillRect/>
              </a:stretch>
            </p:blipFill>
            <p:spPr>
              <a:xfrm>
                <a:off x="10342760" y="6326785"/>
                <a:ext cx="183306"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386" name="墨迹 385">
                <a:extLst>
                  <a:ext uri="{FF2B5EF4-FFF2-40B4-BE49-F238E27FC236}">
                    <a16:creationId xmlns:a16="http://schemas.microsoft.com/office/drawing/2014/main" id="{F00BA738-658F-E3A5-AC6E-18C006BAC120}"/>
                  </a:ext>
                </a:extLst>
              </p14:cNvPr>
              <p14:cNvContentPartPr/>
              <p14:nvPr/>
            </p14:nvContentPartPr>
            <p14:xfrm>
              <a:off x="10437474" y="6352705"/>
              <a:ext cx="19440" cy="221760"/>
            </p14:xfrm>
          </p:contentPart>
        </mc:Choice>
        <mc:Fallback xmlns="">
          <p:pic>
            <p:nvPicPr>
              <p:cNvPr id="386" name="墨迹 385">
                <a:extLst>
                  <a:ext uri="{FF2B5EF4-FFF2-40B4-BE49-F238E27FC236}">
                    <a16:creationId xmlns:a16="http://schemas.microsoft.com/office/drawing/2014/main" id="{F00BA738-658F-E3A5-AC6E-18C006BAC120}"/>
                  </a:ext>
                </a:extLst>
              </p:cNvPr>
              <p:cNvPicPr/>
              <p:nvPr/>
            </p:nvPicPr>
            <p:blipFill>
              <a:blip r:embed="rId211"/>
              <a:stretch>
                <a:fillRect/>
              </a:stretch>
            </p:blipFill>
            <p:spPr>
              <a:xfrm>
                <a:off x="10426674" y="6341905"/>
                <a:ext cx="40680" cy="24300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387" name="墨迹 386">
                <a:extLst>
                  <a:ext uri="{FF2B5EF4-FFF2-40B4-BE49-F238E27FC236}">
                    <a16:creationId xmlns:a16="http://schemas.microsoft.com/office/drawing/2014/main" id="{2C5F13EB-44A6-7FAF-7986-C7B128580693}"/>
                  </a:ext>
                </a:extLst>
              </p14:cNvPr>
              <p14:cNvContentPartPr/>
              <p14:nvPr/>
            </p14:nvContentPartPr>
            <p14:xfrm>
              <a:off x="10517754" y="6383665"/>
              <a:ext cx="176400" cy="172080"/>
            </p14:xfrm>
          </p:contentPart>
        </mc:Choice>
        <mc:Fallback xmlns="">
          <p:pic>
            <p:nvPicPr>
              <p:cNvPr id="387" name="墨迹 386">
                <a:extLst>
                  <a:ext uri="{FF2B5EF4-FFF2-40B4-BE49-F238E27FC236}">
                    <a16:creationId xmlns:a16="http://schemas.microsoft.com/office/drawing/2014/main" id="{2C5F13EB-44A6-7FAF-7986-C7B128580693}"/>
                  </a:ext>
                </a:extLst>
              </p:cNvPr>
              <p:cNvPicPr/>
              <p:nvPr/>
            </p:nvPicPr>
            <p:blipFill>
              <a:blip r:embed="rId213"/>
              <a:stretch>
                <a:fillRect/>
              </a:stretch>
            </p:blipFill>
            <p:spPr>
              <a:xfrm>
                <a:off x="10506954" y="6372865"/>
                <a:ext cx="19764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388" name="墨迹 387">
                <a:extLst>
                  <a:ext uri="{FF2B5EF4-FFF2-40B4-BE49-F238E27FC236}">
                    <a16:creationId xmlns:a16="http://schemas.microsoft.com/office/drawing/2014/main" id="{F3B78B11-DBB9-D45A-B7AB-AA35E2416C02}"/>
                  </a:ext>
                </a:extLst>
              </p14:cNvPr>
              <p14:cNvContentPartPr/>
              <p14:nvPr/>
            </p14:nvContentPartPr>
            <p14:xfrm>
              <a:off x="10766154" y="6375745"/>
              <a:ext cx="125280" cy="15480"/>
            </p14:xfrm>
          </p:contentPart>
        </mc:Choice>
        <mc:Fallback xmlns="">
          <p:pic>
            <p:nvPicPr>
              <p:cNvPr id="388" name="墨迹 387">
                <a:extLst>
                  <a:ext uri="{FF2B5EF4-FFF2-40B4-BE49-F238E27FC236}">
                    <a16:creationId xmlns:a16="http://schemas.microsoft.com/office/drawing/2014/main" id="{F3B78B11-DBB9-D45A-B7AB-AA35E2416C02}"/>
                  </a:ext>
                </a:extLst>
              </p:cNvPr>
              <p:cNvPicPr/>
              <p:nvPr/>
            </p:nvPicPr>
            <p:blipFill>
              <a:blip r:embed="rId215"/>
              <a:stretch>
                <a:fillRect/>
              </a:stretch>
            </p:blipFill>
            <p:spPr>
              <a:xfrm>
                <a:off x="10755354" y="6365190"/>
                <a:ext cx="146520" cy="36237"/>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389" name="墨迹 388">
                <a:extLst>
                  <a:ext uri="{FF2B5EF4-FFF2-40B4-BE49-F238E27FC236}">
                    <a16:creationId xmlns:a16="http://schemas.microsoft.com/office/drawing/2014/main" id="{224AC23D-0E40-2535-8729-8F12C899CA90}"/>
                  </a:ext>
                </a:extLst>
              </p14:cNvPr>
              <p14:cNvContentPartPr/>
              <p14:nvPr/>
            </p14:nvContentPartPr>
            <p14:xfrm>
              <a:off x="10766514" y="6383305"/>
              <a:ext cx="96120" cy="187920"/>
            </p14:xfrm>
          </p:contentPart>
        </mc:Choice>
        <mc:Fallback xmlns="">
          <p:pic>
            <p:nvPicPr>
              <p:cNvPr id="389" name="墨迹 388">
                <a:extLst>
                  <a:ext uri="{FF2B5EF4-FFF2-40B4-BE49-F238E27FC236}">
                    <a16:creationId xmlns:a16="http://schemas.microsoft.com/office/drawing/2014/main" id="{224AC23D-0E40-2535-8729-8F12C899CA90}"/>
                  </a:ext>
                </a:extLst>
              </p:cNvPr>
              <p:cNvPicPr/>
              <p:nvPr/>
            </p:nvPicPr>
            <p:blipFill>
              <a:blip r:embed="rId217"/>
              <a:stretch>
                <a:fillRect/>
              </a:stretch>
            </p:blipFill>
            <p:spPr>
              <a:xfrm>
                <a:off x="10755714" y="6372484"/>
                <a:ext cx="117360" cy="209201"/>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390" name="墨迹 389">
                <a:extLst>
                  <a:ext uri="{FF2B5EF4-FFF2-40B4-BE49-F238E27FC236}">
                    <a16:creationId xmlns:a16="http://schemas.microsoft.com/office/drawing/2014/main" id="{A4D4F0A8-8B04-0D26-D046-F59AEAC6A7ED}"/>
                  </a:ext>
                </a:extLst>
              </p14:cNvPr>
              <p14:cNvContentPartPr/>
              <p14:nvPr/>
            </p14:nvContentPartPr>
            <p14:xfrm>
              <a:off x="10958034" y="6360985"/>
              <a:ext cx="34200" cy="209880"/>
            </p14:xfrm>
          </p:contentPart>
        </mc:Choice>
        <mc:Fallback xmlns="">
          <p:pic>
            <p:nvPicPr>
              <p:cNvPr id="390" name="墨迹 389">
                <a:extLst>
                  <a:ext uri="{FF2B5EF4-FFF2-40B4-BE49-F238E27FC236}">
                    <a16:creationId xmlns:a16="http://schemas.microsoft.com/office/drawing/2014/main" id="{A4D4F0A8-8B04-0D26-D046-F59AEAC6A7ED}"/>
                  </a:ext>
                </a:extLst>
              </p:cNvPr>
              <p:cNvPicPr/>
              <p:nvPr/>
            </p:nvPicPr>
            <p:blipFill>
              <a:blip r:embed="rId219"/>
              <a:stretch>
                <a:fillRect/>
              </a:stretch>
            </p:blipFill>
            <p:spPr>
              <a:xfrm>
                <a:off x="10947234" y="6350185"/>
                <a:ext cx="55440" cy="23112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391" name="墨迹 390">
                <a:extLst>
                  <a:ext uri="{FF2B5EF4-FFF2-40B4-BE49-F238E27FC236}">
                    <a16:creationId xmlns:a16="http://schemas.microsoft.com/office/drawing/2014/main" id="{91579B9E-F66E-F6ED-1DCE-696BDB94D57C}"/>
                  </a:ext>
                </a:extLst>
              </p14:cNvPr>
              <p14:cNvContentPartPr/>
              <p14:nvPr/>
            </p14:nvContentPartPr>
            <p14:xfrm>
              <a:off x="11064954" y="6341185"/>
              <a:ext cx="73080" cy="73080"/>
            </p14:xfrm>
          </p:contentPart>
        </mc:Choice>
        <mc:Fallback xmlns="">
          <p:pic>
            <p:nvPicPr>
              <p:cNvPr id="391" name="墨迹 390">
                <a:extLst>
                  <a:ext uri="{FF2B5EF4-FFF2-40B4-BE49-F238E27FC236}">
                    <a16:creationId xmlns:a16="http://schemas.microsoft.com/office/drawing/2014/main" id="{91579B9E-F66E-F6ED-1DCE-696BDB94D57C}"/>
                  </a:ext>
                </a:extLst>
              </p:cNvPr>
              <p:cNvPicPr/>
              <p:nvPr/>
            </p:nvPicPr>
            <p:blipFill>
              <a:blip r:embed="rId221"/>
              <a:stretch>
                <a:fillRect/>
              </a:stretch>
            </p:blipFill>
            <p:spPr>
              <a:xfrm>
                <a:off x="11054154" y="6330385"/>
                <a:ext cx="94320" cy="94320"/>
              </a:xfrm>
              <a:prstGeom prst="rect">
                <a:avLst/>
              </a:prstGeom>
            </p:spPr>
          </p:pic>
        </mc:Fallback>
      </mc:AlternateContent>
    </p:spTree>
    <p:extLst>
      <p:ext uri="{BB962C8B-B14F-4D97-AF65-F5344CB8AC3E}">
        <p14:creationId xmlns:p14="http://schemas.microsoft.com/office/powerpoint/2010/main" val="14695588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1000" fill="hold"/>
                                        <p:tgtEl>
                                          <p:spTgt spid="68"/>
                                        </p:tgtEl>
                                        <p:attrNameLst>
                                          <p:attrName>drawProgress</p:attrName>
                                        </p:attrNameLst>
                                      </p:cBhvr>
                                      <p:tavLst>
                                        <p:tav tm="0">
                                          <p:val>
                                            <p:fltVal val="0"/>
                                          </p:val>
                                        </p:tav>
                                        <p:tav tm="100000">
                                          <p:val>
                                            <p:fltVal val="1"/>
                                          </p:val>
                                        </p:tav>
                                      </p:tavLst>
                                    </p:anim>
                                  </p:childTnLst>
                                </p:cTn>
                              </p:par>
                              <p:par>
                                <p:cTn id="8" presetID="63" presetClass="entr" presetSubtype="0" fill="hold" nodeType="withEffect">
                                  <p:stCondLst>
                                    <p:cond delay="0"/>
                                  </p:stCondLst>
                                  <p:childTnLst>
                                    <p:set>
                                      <p:cBhvr>
                                        <p:cTn id="9" dur="1" fill="hold">
                                          <p:stCondLst>
                                            <p:cond delay="0"/>
                                          </p:stCondLst>
                                        </p:cTn>
                                        <p:tgtEl>
                                          <p:spTgt spid="86"/>
                                        </p:tgtEl>
                                        <p:attrNameLst>
                                          <p:attrName>style.visibility</p:attrName>
                                        </p:attrNameLst>
                                      </p:cBhvr>
                                      <p:to>
                                        <p:strVal val="visible"/>
                                      </p:to>
                                    </p:set>
                                    <p:anim calcmode="lin" valueType="num">
                                      <p:cBhvr>
                                        <p:cTn id="10" dur="1000" fill="hold"/>
                                        <p:tgtEl>
                                          <p:spTgt spid="86"/>
                                        </p:tgtEl>
                                        <p:attrNameLst>
                                          <p:attrName>drawProgress</p:attrName>
                                        </p:attrNameLst>
                                      </p:cBhvr>
                                      <p:tavLst>
                                        <p:tav tm="0">
                                          <p:val>
                                            <p:fltVal val="0"/>
                                          </p:val>
                                        </p:tav>
                                        <p:tav tm="100000">
                                          <p:val>
                                            <p:fltVal val="1"/>
                                          </p:val>
                                        </p:tav>
                                      </p:tavLst>
                                    </p:anim>
                                  </p:childTnLst>
                                </p:cTn>
                              </p:par>
                              <p:par>
                                <p:cTn id="11" presetID="63" presetClass="entr" presetSubtype="0" fill="hold" nodeType="withEffect">
                                  <p:stCondLst>
                                    <p:cond delay="0"/>
                                  </p:stCondLst>
                                  <p:childTnLst>
                                    <p:set>
                                      <p:cBhvr>
                                        <p:cTn id="12" dur="1" fill="hold">
                                          <p:stCondLst>
                                            <p:cond delay="0"/>
                                          </p:stCondLst>
                                        </p:cTn>
                                        <p:tgtEl>
                                          <p:spTgt spid="70"/>
                                        </p:tgtEl>
                                        <p:attrNameLst>
                                          <p:attrName>style.visibility</p:attrName>
                                        </p:attrNameLst>
                                      </p:cBhvr>
                                      <p:to>
                                        <p:strVal val="visible"/>
                                      </p:to>
                                    </p:set>
                                    <p:anim calcmode="lin" valueType="num">
                                      <p:cBhvr>
                                        <p:cTn id="13" dur="1000" fill="hold"/>
                                        <p:tgtEl>
                                          <p:spTgt spid="70"/>
                                        </p:tgtEl>
                                        <p:attrNameLst>
                                          <p:attrName>drawProgress</p:attrName>
                                        </p:attrNameLst>
                                      </p:cBhvr>
                                      <p:tavLst>
                                        <p:tav tm="0">
                                          <p:val>
                                            <p:fltVal val="0"/>
                                          </p:val>
                                        </p:tav>
                                        <p:tav tm="100000">
                                          <p:val>
                                            <p:fltVal val="1"/>
                                          </p:val>
                                        </p:tav>
                                      </p:tavLst>
                                    </p:anim>
                                  </p:childTnLst>
                                </p:cTn>
                              </p:par>
                              <p:par>
                                <p:cTn id="14" presetID="63" presetClass="entr" presetSubtype="0" fill="hold" nodeType="withEffect">
                                  <p:stCondLst>
                                    <p:cond delay="0"/>
                                  </p:stCondLst>
                                  <p:childTnLst>
                                    <p:set>
                                      <p:cBhvr>
                                        <p:cTn id="15" dur="1" fill="hold">
                                          <p:stCondLst>
                                            <p:cond delay="0"/>
                                          </p:stCondLst>
                                        </p:cTn>
                                        <p:tgtEl>
                                          <p:spTgt spid="69"/>
                                        </p:tgtEl>
                                        <p:attrNameLst>
                                          <p:attrName>style.visibility</p:attrName>
                                        </p:attrNameLst>
                                      </p:cBhvr>
                                      <p:to>
                                        <p:strVal val="visible"/>
                                      </p:to>
                                    </p:set>
                                    <p:anim calcmode="lin" valueType="num">
                                      <p:cBhvr>
                                        <p:cTn id="16" dur="1000" fill="hold"/>
                                        <p:tgtEl>
                                          <p:spTgt spid="69"/>
                                        </p:tgtEl>
                                        <p:attrNameLst>
                                          <p:attrName>drawProgress</p:attrName>
                                        </p:attrNameLst>
                                      </p:cBhvr>
                                      <p:tavLst>
                                        <p:tav tm="0">
                                          <p:val>
                                            <p:fltVal val="0"/>
                                          </p:val>
                                        </p:tav>
                                        <p:tav tm="100000">
                                          <p:val>
                                            <p:fltVal val="1"/>
                                          </p:val>
                                        </p:tav>
                                      </p:tavLst>
                                    </p:anim>
                                  </p:childTnLst>
                                </p:cTn>
                              </p:par>
                              <p:par>
                                <p:cTn id="17" presetID="63" presetClass="entr" presetSubtype="0" fill="hold" nodeType="withEffect">
                                  <p:stCondLst>
                                    <p:cond delay="0"/>
                                  </p:stCondLst>
                                  <p:childTnLst>
                                    <p:set>
                                      <p:cBhvr>
                                        <p:cTn id="18" dur="1" fill="hold">
                                          <p:stCondLst>
                                            <p:cond delay="0"/>
                                          </p:stCondLst>
                                        </p:cTn>
                                        <p:tgtEl>
                                          <p:spTgt spid="105"/>
                                        </p:tgtEl>
                                        <p:attrNameLst>
                                          <p:attrName>style.visibility</p:attrName>
                                        </p:attrNameLst>
                                      </p:cBhvr>
                                      <p:to>
                                        <p:strVal val="visible"/>
                                      </p:to>
                                    </p:set>
                                    <p:anim calcmode="lin" valueType="num">
                                      <p:cBhvr>
                                        <p:cTn id="19" dur="1000" fill="hold"/>
                                        <p:tgtEl>
                                          <p:spTgt spid="105"/>
                                        </p:tgtEl>
                                        <p:attrNameLst>
                                          <p:attrName>drawProgress</p:attrName>
                                        </p:attrNameLst>
                                      </p:cBhvr>
                                      <p:tavLst>
                                        <p:tav tm="0">
                                          <p:val>
                                            <p:fltVal val="0"/>
                                          </p:val>
                                        </p:tav>
                                        <p:tav tm="100000">
                                          <p:val>
                                            <p:fltVal val="1"/>
                                          </p:val>
                                        </p:tav>
                                      </p:tavLst>
                                    </p:anim>
                                  </p:childTnLst>
                                </p:cTn>
                              </p:par>
                              <p:par>
                                <p:cTn id="20" presetID="63" presetClass="entr" presetSubtype="0" fill="hold" nodeType="withEffect">
                                  <p:stCondLst>
                                    <p:cond delay="0"/>
                                  </p:stCondLst>
                                  <p:childTnLst>
                                    <p:set>
                                      <p:cBhvr>
                                        <p:cTn id="21" dur="1" fill="hold">
                                          <p:stCondLst>
                                            <p:cond delay="0"/>
                                          </p:stCondLst>
                                        </p:cTn>
                                        <p:tgtEl>
                                          <p:spTgt spid="104"/>
                                        </p:tgtEl>
                                        <p:attrNameLst>
                                          <p:attrName>style.visibility</p:attrName>
                                        </p:attrNameLst>
                                      </p:cBhvr>
                                      <p:to>
                                        <p:strVal val="visible"/>
                                      </p:to>
                                    </p:set>
                                    <p:anim calcmode="lin" valueType="num">
                                      <p:cBhvr>
                                        <p:cTn id="22" dur="1000" fill="hold"/>
                                        <p:tgtEl>
                                          <p:spTgt spid="104"/>
                                        </p:tgtEl>
                                        <p:attrNameLst>
                                          <p:attrName>drawProgress</p:attrName>
                                        </p:attrNameLst>
                                      </p:cBhvr>
                                      <p:tavLst>
                                        <p:tav tm="0">
                                          <p:val>
                                            <p:fltVal val="0"/>
                                          </p:val>
                                        </p:tav>
                                        <p:tav tm="100000">
                                          <p:val>
                                            <p:fltVal val="1"/>
                                          </p:val>
                                        </p:tav>
                                      </p:tavLst>
                                    </p:anim>
                                  </p:childTnLst>
                                </p:cTn>
                              </p:par>
                              <p:par>
                                <p:cTn id="23" presetID="63" presetClass="entr" presetSubtype="0" fill="hold" nodeType="withEffect">
                                  <p:stCondLst>
                                    <p:cond delay="0"/>
                                  </p:stCondLst>
                                  <p:childTnLst>
                                    <p:set>
                                      <p:cBhvr>
                                        <p:cTn id="24" dur="1" fill="hold">
                                          <p:stCondLst>
                                            <p:cond delay="0"/>
                                          </p:stCondLst>
                                        </p:cTn>
                                        <p:tgtEl>
                                          <p:spTgt spid="106"/>
                                        </p:tgtEl>
                                        <p:attrNameLst>
                                          <p:attrName>style.visibility</p:attrName>
                                        </p:attrNameLst>
                                      </p:cBhvr>
                                      <p:to>
                                        <p:strVal val="visible"/>
                                      </p:to>
                                    </p:set>
                                    <p:anim calcmode="lin" valueType="num">
                                      <p:cBhvr>
                                        <p:cTn id="25" dur="1000" fill="hold"/>
                                        <p:tgtEl>
                                          <p:spTgt spid="106"/>
                                        </p:tgtEl>
                                        <p:attrNameLst>
                                          <p:attrName>drawProgress</p:attrName>
                                        </p:attrNameLst>
                                      </p:cBhvr>
                                      <p:tavLst>
                                        <p:tav tm="0">
                                          <p:val>
                                            <p:fltVal val="0"/>
                                          </p:val>
                                        </p:tav>
                                        <p:tav tm="100000">
                                          <p:val>
                                            <p:fltVal val="1"/>
                                          </p:val>
                                        </p:tav>
                                      </p:tavLst>
                                    </p:anim>
                                  </p:childTnLst>
                                </p:cTn>
                              </p:par>
                              <p:par>
                                <p:cTn id="26" presetID="63" presetClass="entr" presetSubtype="0" fill="hold" nodeType="withEffect">
                                  <p:stCondLst>
                                    <p:cond delay="0"/>
                                  </p:stCondLst>
                                  <p:childTnLst>
                                    <p:set>
                                      <p:cBhvr>
                                        <p:cTn id="27" dur="1" fill="hold">
                                          <p:stCondLst>
                                            <p:cond delay="0"/>
                                          </p:stCondLst>
                                        </p:cTn>
                                        <p:tgtEl>
                                          <p:spTgt spid="107"/>
                                        </p:tgtEl>
                                        <p:attrNameLst>
                                          <p:attrName>style.visibility</p:attrName>
                                        </p:attrNameLst>
                                      </p:cBhvr>
                                      <p:to>
                                        <p:strVal val="visible"/>
                                      </p:to>
                                    </p:set>
                                    <p:anim calcmode="lin" valueType="num">
                                      <p:cBhvr>
                                        <p:cTn id="28" dur="1000" fill="hold"/>
                                        <p:tgtEl>
                                          <p:spTgt spid="107"/>
                                        </p:tgtEl>
                                        <p:attrNameLst>
                                          <p:attrName>drawProgress</p:attrName>
                                        </p:attrNameLst>
                                      </p:cBhvr>
                                      <p:tavLst>
                                        <p:tav tm="0">
                                          <p:val>
                                            <p:fltVal val="0"/>
                                          </p:val>
                                        </p:tav>
                                        <p:tav tm="100000">
                                          <p:val>
                                            <p:fltVal val="1"/>
                                          </p:val>
                                        </p:tav>
                                      </p:tavLst>
                                    </p:anim>
                                  </p:childTnLst>
                                </p:cTn>
                              </p:par>
                              <p:par>
                                <p:cTn id="29" presetID="63" presetClass="entr" presetSubtype="0" fill="hold" nodeType="withEffect">
                                  <p:stCondLst>
                                    <p:cond delay="0"/>
                                  </p:stCondLst>
                                  <p:childTnLst>
                                    <p:set>
                                      <p:cBhvr>
                                        <p:cTn id="30" dur="1" fill="hold">
                                          <p:stCondLst>
                                            <p:cond delay="0"/>
                                          </p:stCondLst>
                                        </p:cTn>
                                        <p:tgtEl>
                                          <p:spTgt spid="113"/>
                                        </p:tgtEl>
                                        <p:attrNameLst>
                                          <p:attrName>style.visibility</p:attrName>
                                        </p:attrNameLst>
                                      </p:cBhvr>
                                      <p:to>
                                        <p:strVal val="visible"/>
                                      </p:to>
                                    </p:set>
                                    <p:anim calcmode="lin" valueType="num">
                                      <p:cBhvr>
                                        <p:cTn id="31" dur="1000" fill="hold"/>
                                        <p:tgtEl>
                                          <p:spTgt spid="113"/>
                                        </p:tgtEl>
                                        <p:attrNameLst>
                                          <p:attrName>drawProgress</p:attrName>
                                        </p:attrNameLst>
                                      </p:cBhvr>
                                      <p:tavLst>
                                        <p:tav tm="0">
                                          <p:val>
                                            <p:fltVal val="0"/>
                                          </p:val>
                                        </p:tav>
                                        <p:tav tm="100000">
                                          <p:val>
                                            <p:fltVal val="1"/>
                                          </p:val>
                                        </p:tav>
                                      </p:tavLst>
                                    </p:anim>
                                  </p:childTnLst>
                                </p:cTn>
                              </p:par>
                              <p:par>
                                <p:cTn id="32" presetID="63" presetClass="entr" presetSubtype="0" fill="hold" nodeType="withEffect">
                                  <p:stCondLst>
                                    <p:cond delay="0"/>
                                  </p:stCondLst>
                                  <p:childTnLst>
                                    <p:set>
                                      <p:cBhvr>
                                        <p:cTn id="33" dur="1" fill="hold">
                                          <p:stCondLst>
                                            <p:cond delay="0"/>
                                          </p:stCondLst>
                                        </p:cTn>
                                        <p:tgtEl>
                                          <p:spTgt spid="124"/>
                                        </p:tgtEl>
                                        <p:attrNameLst>
                                          <p:attrName>style.visibility</p:attrName>
                                        </p:attrNameLst>
                                      </p:cBhvr>
                                      <p:to>
                                        <p:strVal val="visible"/>
                                      </p:to>
                                    </p:set>
                                    <p:anim calcmode="lin" valueType="num">
                                      <p:cBhvr>
                                        <p:cTn id="34" dur="1000" fill="hold"/>
                                        <p:tgtEl>
                                          <p:spTgt spid="124"/>
                                        </p:tgtEl>
                                        <p:attrNameLst>
                                          <p:attrName>drawProgress</p:attrName>
                                        </p:attrNameLst>
                                      </p:cBhvr>
                                      <p:tavLst>
                                        <p:tav tm="0">
                                          <p:val>
                                            <p:fltVal val="0"/>
                                          </p:val>
                                        </p:tav>
                                        <p:tav tm="100000">
                                          <p:val>
                                            <p:fltVal val="1"/>
                                          </p:val>
                                        </p:tav>
                                      </p:tavLst>
                                    </p:anim>
                                  </p:childTnLst>
                                </p:cTn>
                              </p:par>
                              <p:par>
                                <p:cTn id="35" presetID="63" presetClass="entr" presetSubtype="0" fill="hold" nodeType="withEffect">
                                  <p:stCondLst>
                                    <p:cond delay="0"/>
                                  </p:stCondLst>
                                  <p:childTnLst>
                                    <p:set>
                                      <p:cBhvr>
                                        <p:cTn id="36" dur="1" fill="hold">
                                          <p:stCondLst>
                                            <p:cond delay="0"/>
                                          </p:stCondLst>
                                        </p:cTn>
                                        <p:tgtEl>
                                          <p:spTgt spid="133"/>
                                        </p:tgtEl>
                                        <p:attrNameLst>
                                          <p:attrName>style.visibility</p:attrName>
                                        </p:attrNameLst>
                                      </p:cBhvr>
                                      <p:to>
                                        <p:strVal val="visible"/>
                                      </p:to>
                                    </p:set>
                                    <p:anim calcmode="lin" valueType="num">
                                      <p:cBhvr>
                                        <p:cTn id="37" dur="1000" fill="hold"/>
                                        <p:tgtEl>
                                          <p:spTgt spid="133"/>
                                        </p:tgtEl>
                                        <p:attrNameLst>
                                          <p:attrName>drawProgress</p:attrName>
                                        </p:attrNameLst>
                                      </p:cBhvr>
                                      <p:tavLst>
                                        <p:tav tm="0">
                                          <p:val>
                                            <p:fltVal val="0"/>
                                          </p:val>
                                        </p:tav>
                                        <p:tav tm="100000">
                                          <p:val>
                                            <p:fltVal val="1"/>
                                          </p:val>
                                        </p:tav>
                                      </p:tavLst>
                                    </p:anim>
                                  </p:childTnLst>
                                </p:cTn>
                              </p:par>
                            </p:childTnLst>
                          </p:cTn>
                        </p:par>
                      </p:childTnLst>
                    </p:cTn>
                  </p:par>
                  <p:par>
                    <p:cTn id="38" fill="hold">
                      <p:stCondLst>
                        <p:cond delay="indefinite"/>
                      </p:stCondLst>
                      <p:childTnLst>
                        <p:par>
                          <p:cTn id="39" fill="hold">
                            <p:stCondLst>
                              <p:cond delay="0"/>
                            </p:stCondLst>
                            <p:childTnLst>
                              <p:par>
                                <p:cTn id="40" presetID="63" presetClass="entr" presetSubtype="0" fill="hold" nodeType="clickEffect">
                                  <p:stCondLst>
                                    <p:cond delay="0"/>
                                  </p:stCondLst>
                                  <p:childTnLst>
                                    <p:set>
                                      <p:cBhvr>
                                        <p:cTn id="41" dur="1" fill="hold">
                                          <p:stCondLst>
                                            <p:cond delay="0"/>
                                          </p:stCondLst>
                                        </p:cTn>
                                        <p:tgtEl>
                                          <p:spTgt spid="143"/>
                                        </p:tgtEl>
                                        <p:attrNameLst>
                                          <p:attrName>style.visibility</p:attrName>
                                        </p:attrNameLst>
                                      </p:cBhvr>
                                      <p:to>
                                        <p:strVal val="visible"/>
                                      </p:to>
                                    </p:set>
                                    <p:anim calcmode="lin" valueType="num">
                                      <p:cBhvr>
                                        <p:cTn id="42" dur="1000" fill="hold"/>
                                        <p:tgtEl>
                                          <p:spTgt spid="143"/>
                                        </p:tgtEl>
                                        <p:attrNameLst>
                                          <p:attrName>drawProgress</p:attrName>
                                        </p:attrNameLst>
                                      </p:cBhvr>
                                      <p:tavLst>
                                        <p:tav tm="0">
                                          <p:val>
                                            <p:fltVal val="0"/>
                                          </p:val>
                                        </p:tav>
                                        <p:tav tm="100000">
                                          <p:val>
                                            <p:fltVal val="1"/>
                                          </p:val>
                                        </p:tav>
                                      </p:tavLst>
                                    </p:anim>
                                  </p:childTnLst>
                                </p:cTn>
                              </p:par>
                              <p:par>
                                <p:cTn id="43" presetID="63" presetClass="entr" presetSubtype="0" fill="hold" nodeType="withEffect">
                                  <p:stCondLst>
                                    <p:cond delay="0"/>
                                  </p:stCondLst>
                                  <p:childTnLst>
                                    <p:set>
                                      <p:cBhvr>
                                        <p:cTn id="44" dur="1" fill="hold">
                                          <p:stCondLst>
                                            <p:cond delay="0"/>
                                          </p:stCondLst>
                                        </p:cTn>
                                        <p:tgtEl>
                                          <p:spTgt spid="142"/>
                                        </p:tgtEl>
                                        <p:attrNameLst>
                                          <p:attrName>style.visibility</p:attrName>
                                        </p:attrNameLst>
                                      </p:cBhvr>
                                      <p:to>
                                        <p:strVal val="visible"/>
                                      </p:to>
                                    </p:set>
                                    <p:anim calcmode="lin" valueType="num">
                                      <p:cBhvr>
                                        <p:cTn id="45" dur="1000" fill="hold"/>
                                        <p:tgtEl>
                                          <p:spTgt spid="142"/>
                                        </p:tgtEl>
                                        <p:attrNameLst>
                                          <p:attrName>drawProgress</p:attrName>
                                        </p:attrNameLst>
                                      </p:cBhvr>
                                      <p:tavLst>
                                        <p:tav tm="0">
                                          <p:val>
                                            <p:fltVal val="0"/>
                                          </p:val>
                                        </p:tav>
                                        <p:tav tm="100000">
                                          <p:val>
                                            <p:fltVal val="1"/>
                                          </p:val>
                                        </p:tav>
                                      </p:tavLst>
                                    </p:anim>
                                  </p:childTnLst>
                                </p:cTn>
                              </p:par>
                              <p:par>
                                <p:cTn id="46" presetID="63" presetClass="entr" presetSubtype="0" fill="hold" nodeType="withEffect">
                                  <p:stCondLst>
                                    <p:cond delay="0"/>
                                  </p:stCondLst>
                                  <p:childTnLst>
                                    <p:set>
                                      <p:cBhvr>
                                        <p:cTn id="47" dur="1" fill="hold">
                                          <p:stCondLst>
                                            <p:cond delay="0"/>
                                          </p:stCondLst>
                                        </p:cTn>
                                        <p:tgtEl>
                                          <p:spTgt spid="161"/>
                                        </p:tgtEl>
                                        <p:attrNameLst>
                                          <p:attrName>style.visibility</p:attrName>
                                        </p:attrNameLst>
                                      </p:cBhvr>
                                      <p:to>
                                        <p:strVal val="visible"/>
                                      </p:to>
                                    </p:set>
                                    <p:anim calcmode="lin" valueType="num">
                                      <p:cBhvr>
                                        <p:cTn id="48" dur="1000" fill="hold"/>
                                        <p:tgtEl>
                                          <p:spTgt spid="161"/>
                                        </p:tgtEl>
                                        <p:attrNameLst>
                                          <p:attrName>drawProgress</p:attrName>
                                        </p:attrNameLst>
                                      </p:cBhvr>
                                      <p:tavLst>
                                        <p:tav tm="0">
                                          <p:val>
                                            <p:fltVal val="0"/>
                                          </p:val>
                                        </p:tav>
                                        <p:tav tm="100000">
                                          <p:val>
                                            <p:fltVal val="1"/>
                                          </p:val>
                                        </p:tav>
                                      </p:tavLst>
                                    </p:anim>
                                  </p:childTnLst>
                                </p:cTn>
                              </p:par>
                              <p:par>
                                <p:cTn id="49" presetID="63" presetClass="entr" presetSubtype="0" fill="hold" nodeType="withEffect">
                                  <p:stCondLst>
                                    <p:cond delay="0"/>
                                  </p:stCondLst>
                                  <p:childTnLst>
                                    <p:set>
                                      <p:cBhvr>
                                        <p:cTn id="50" dur="1" fill="hold">
                                          <p:stCondLst>
                                            <p:cond delay="0"/>
                                          </p:stCondLst>
                                        </p:cTn>
                                        <p:tgtEl>
                                          <p:spTgt spid="160"/>
                                        </p:tgtEl>
                                        <p:attrNameLst>
                                          <p:attrName>style.visibility</p:attrName>
                                        </p:attrNameLst>
                                      </p:cBhvr>
                                      <p:to>
                                        <p:strVal val="visible"/>
                                      </p:to>
                                    </p:set>
                                    <p:anim calcmode="lin" valueType="num">
                                      <p:cBhvr>
                                        <p:cTn id="51" dur="1000" fill="hold"/>
                                        <p:tgtEl>
                                          <p:spTgt spid="160"/>
                                        </p:tgtEl>
                                        <p:attrNameLst>
                                          <p:attrName>drawProgress</p:attrName>
                                        </p:attrNameLst>
                                      </p:cBhvr>
                                      <p:tavLst>
                                        <p:tav tm="0">
                                          <p:val>
                                            <p:fltVal val="0"/>
                                          </p:val>
                                        </p:tav>
                                        <p:tav tm="100000">
                                          <p:val>
                                            <p:fltVal val="1"/>
                                          </p:val>
                                        </p:tav>
                                      </p:tavLst>
                                    </p:anim>
                                  </p:childTnLst>
                                </p:cTn>
                              </p:par>
                              <p:par>
                                <p:cTn id="52" presetID="63" presetClass="entr" presetSubtype="0" fill="hold" nodeType="withEffect">
                                  <p:stCondLst>
                                    <p:cond delay="0"/>
                                  </p:stCondLst>
                                  <p:childTnLst>
                                    <p:set>
                                      <p:cBhvr>
                                        <p:cTn id="53" dur="1" fill="hold">
                                          <p:stCondLst>
                                            <p:cond delay="0"/>
                                          </p:stCondLst>
                                        </p:cTn>
                                        <p:tgtEl>
                                          <p:spTgt spid="167"/>
                                        </p:tgtEl>
                                        <p:attrNameLst>
                                          <p:attrName>style.visibility</p:attrName>
                                        </p:attrNameLst>
                                      </p:cBhvr>
                                      <p:to>
                                        <p:strVal val="visible"/>
                                      </p:to>
                                    </p:set>
                                    <p:anim calcmode="lin" valueType="num">
                                      <p:cBhvr>
                                        <p:cTn id="54" dur="1000" fill="hold"/>
                                        <p:tgtEl>
                                          <p:spTgt spid="167"/>
                                        </p:tgtEl>
                                        <p:attrNameLst>
                                          <p:attrName>drawProgress</p:attrName>
                                        </p:attrNameLst>
                                      </p:cBhvr>
                                      <p:tavLst>
                                        <p:tav tm="0">
                                          <p:val>
                                            <p:fltVal val="0"/>
                                          </p:val>
                                        </p:tav>
                                        <p:tav tm="100000">
                                          <p:val>
                                            <p:fltVal val="1"/>
                                          </p:val>
                                        </p:tav>
                                      </p:tavLst>
                                    </p:anim>
                                  </p:childTnLst>
                                </p:cTn>
                              </p:par>
                            </p:childTnLst>
                          </p:cTn>
                        </p:par>
                      </p:childTnLst>
                    </p:cTn>
                  </p:par>
                  <p:par>
                    <p:cTn id="55" fill="hold">
                      <p:stCondLst>
                        <p:cond delay="indefinite"/>
                      </p:stCondLst>
                      <p:childTnLst>
                        <p:par>
                          <p:cTn id="56" fill="hold">
                            <p:stCondLst>
                              <p:cond delay="0"/>
                            </p:stCondLst>
                            <p:childTnLst>
                              <p:par>
                                <p:cTn id="57" presetID="63" presetClass="entr" presetSubtype="0" fill="hold" nodeType="clickEffect">
                                  <p:stCondLst>
                                    <p:cond delay="0"/>
                                  </p:stCondLst>
                                  <p:childTnLst>
                                    <p:set>
                                      <p:cBhvr>
                                        <p:cTn id="58" dur="1" fill="hold">
                                          <p:stCondLst>
                                            <p:cond delay="0"/>
                                          </p:stCondLst>
                                        </p:cTn>
                                        <p:tgtEl>
                                          <p:spTgt spid="168"/>
                                        </p:tgtEl>
                                        <p:attrNameLst>
                                          <p:attrName>style.visibility</p:attrName>
                                        </p:attrNameLst>
                                      </p:cBhvr>
                                      <p:to>
                                        <p:strVal val="visible"/>
                                      </p:to>
                                    </p:set>
                                    <p:anim calcmode="lin" valueType="num">
                                      <p:cBhvr>
                                        <p:cTn id="59" dur="1000" fill="hold"/>
                                        <p:tgtEl>
                                          <p:spTgt spid="168"/>
                                        </p:tgtEl>
                                        <p:attrNameLst>
                                          <p:attrName>drawProgress</p:attrName>
                                        </p:attrNameLst>
                                      </p:cBhvr>
                                      <p:tavLst>
                                        <p:tav tm="0">
                                          <p:val>
                                            <p:fltVal val="0"/>
                                          </p:val>
                                        </p:tav>
                                        <p:tav tm="100000">
                                          <p:val>
                                            <p:fltVal val="1"/>
                                          </p:val>
                                        </p:tav>
                                      </p:tavLst>
                                    </p:anim>
                                  </p:childTnLst>
                                </p:cTn>
                              </p:par>
                              <p:par>
                                <p:cTn id="60" presetID="63" presetClass="entr" presetSubtype="0" fill="hold" nodeType="withEffect">
                                  <p:stCondLst>
                                    <p:cond delay="0"/>
                                  </p:stCondLst>
                                  <p:childTnLst>
                                    <p:set>
                                      <p:cBhvr>
                                        <p:cTn id="61" dur="1" fill="hold">
                                          <p:stCondLst>
                                            <p:cond delay="0"/>
                                          </p:stCondLst>
                                        </p:cTn>
                                        <p:tgtEl>
                                          <p:spTgt spid="169"/>
                                        </p:tgtEl>
                                        <p:attrNameLst>
                                          <p:attrName>style.visibility</p:attrName>
                                        </p:attrNameLst>
                                      </p:cBhvr>
                                      <p:to>
                                        <p:strVal val="visible"/>
                                      </p:to>
                                    </p:set>
                                    <p:anim calcmode="lin" valueType="num">
                                      <p:cBhvr>
                                        <p:cTn id="62" dur="1000" fill="hold"/>
                                        <p:tgtEl>
                                          <p:spTgt spid="169"/>
                                        </p:tgtEl>
                                        <p:attrNameLst>
                                          <p:attrName>drawProgress</p:attrName>
                                        </p:attrNameLst>
                                      </p:cBhvr>
                                      <p:tavLst>
                                        <p:tav tm="0">
                                          <p:val>
                                            <p:fltVal val="0"/>
                                          </p:val>
                                        </p:tav>
                                        <p:tav tm="100000">
                                          <p:val>
                                            <p:fltVal val="1"/>
                                          </p:val>
                                        </p:tav>
                                      </p:tavLst>
                                    </p:anim>
                                  </p:childTnLst>
                                </p:cTn>
                              </p:par>
                              <p:par>
                                <p:cTn id="63" presetID="63" presetClass="entr" presetSubtype="0" fill="hold" nodeType="withEffect">
                                  <p:stCondLst>
                                    <p:cond delay="0"/>
                                  </p:stCondLst>
                                  <p:childTnLst>
                                    <p:set>
                                      <p:cBhvr>
                                        <p:cTn id="64" dur="1" fill="hold">
                                          <p:stCondLst>
                                            <p:cond delay="0"/>
                                          </p:stCondLst>
                                        </p:cTn>
                                        <p:tgtEl>
                                          <p:spTgt spid="171"/>
                                        </p:tgtEl>
                                        <p:attrNameLst>
                                          <p:attrName>style.visibility</p:attrName>
                                        </p:attrNameLst>
                                      </p:cBhvr>
                                      <p:to>
                                        <p:strVal val="visible"/>
                                      </p:to>
                                    </p:set>
                                    <p:anim calcmode="lin" valueType="num">
                                      <p:cBhvr>
                                        <p:cTn id="65" dur="1000" fill="hold"/>
                                        <p:tgtEl>
                                          <p:spTgt spid="171"/>
                                        </p:tgtEl>
                                        <p:attrNameLst>
                                          <p:attrName>drawProgress</p:attrName>
                                        </p:attrNameLst>
                                      </p:cBhvr>
                                      <p:tavLst>
                                        <p:tav tm="0">
                                          <p:val>
                                            <p:fltVal val="0"/>
                                          </p:val>
                                        </p:tav>
                                        <p:tav tm="100000">
                                          <p:val>
                                            <p:fltVal val="1"/>
                                          </p:val>
                                        </p:tav>
                                      </p:tavLst>
                                    </p:anim>
                                  </p:childTnLst>
                                </p:cTn>
                              </p:par>
                              <p:par>
                                <p:cTn id="66" presetID="63" presetClass="entr" presetSubtype="0" fill="hold" nodeType="withEffect">
                                  <p:stCondLst>
                                    <p:cond delay="0"/>
                                  </p:stCondLst>
                                  <p:childTnLst>
                                    <p:set>
                                      <p:cBhvr>
                                        <p:cTn id="67" dur="1" fill="hold">
                                          <p:stCondLst>
                                            <p:cond delay="0"/>
                                          </p:stCondLst>
                                        </p:cTn>
                                        <p:tgtEl>
                                          <p:spTgt spid="170"/>
                                        </p:tgtEl>
                                        <p:attrNameLst>
                                          <p:attrName>style.visibility</p:attrName>
                                        </p:attrNameLst>
                                      </p:cBhvr>
                                      <p:to>
                                        <p:strVal val="visible"/>
                                      </p:to>
                                    </p:set>
                                    <p:anim calcmode="lin" valueType="num">
                                      <p:cBhvr>
                                        <p:cTn id="68" dur="1000" fill="hold"/>
                                        <p:tgtEl>
                                          <p:spTgt spid="170"/>
                                        </p:tgtEl>
                                        <p:attrNameLst>
                                          <p:attrName>drawProgress</p:attrName>
                                        </p:attrNameLst>
                                      </p:cBhvr>
                                      <p:tavLst>
                                        <p:tav tm="0">
                                          <p:val>
                                            <p:fltVal val="0"/>
                                          </p:val>
                                        </p:tav>
                                        <p:tav tm="100000">
                                          <p:val>
                                            <p:fltVal val="1"/>
                                          </p:val>
                                        </p:tav>
                                      </p:tavLst>
                                    </p:anim>
                                  </p:childTnLst>
                                </p:cTn>
                              </p:par>
                              <p:par>
                                <p:cTn id="69" presetID="63" presetClass="entr" presetSubtype="0" fill="hold" nodeType="withEffect">
                                  <p:stCondLst>
                                    <p:cond delay="0"/>
                                  </p:stCondLst>
                                  <p:childTnLst>
                                    <p:set>
                                      <p:cBhvr>
                                        <p:cTn id="70" dur="1" fill="hold">
                                          <p:stCondLst>
                                            <p:cond delay="0"/>
                                          </p:stCondLst>
                                        </p:cTn>
                                        <p:tgtEl>
                                          <p:spTgt spid="185"/>
                                        </p:tgtEl>
                                        <p:attrNameLst>
                                          <p:attrName>style.visibility</p:attrName>
                                        </p:attrNameLst>
                                      </p:cBhvr>
                                      <p:to>
                                        <p:strVal val="visible"/>
                                      </p:to>
                                    </p:set>
                                    <p:anim calcmode="lin" valueType="num">
                                      <p:cBhvr>
                                        <p:cTn id="71" dur="1000" fill="hold"/>
                                        <p:tgtEl>
                                          <p:spTgt spid="185"/>
                                        </p:tgtEl>
                                        <p:attrNameLst>
                                          <p:attrName>drawProgress</p:attrName>
                                        </p:attrNameLst>
                                      </p:cBhvr>
                                      <p:tavLst>
                                        <p:tav tm="0">
                                          <p:val>
                                            <p:fltVal val="0"/>
                                          </p:val>
                                        </p:tav>
                                        <p:tav tm="100000">
                                          <p:val>
                                            <p:fltVal val="1"/>
                                          </p:val>
                                        </p:tav>
                                      </p:tavLst>
                                    </p:anim>
                                  </p:childTnLst>
                                </p:cTn>
                              </p:par>
                              <p:par>
                                <p:cTn id="72" presetID="63" presetClass="entr" presetSubtype="0" fill="hold" nodeType="withEffect">
                                  <p:stCondLst>
                                    <p:cond delay="0"/>
                                  </p:stCondLst>
                                  <p:childTnLst>
                                    <p:set>
                                      <p:cBhvr>
                                        <p:cTn id="73" dur="1" fill="hold">
                                          <p:stCondLst>
                                            <p:cond delay="0"/>
                                          </p:stCondLst>
                                        </p:cTn>
                                        <p:tgtEl>
                                          <p:spTgt spid="202"/>
                                        </p:tgtEl>
                                        <p:attrNameLst>
                                          <p:attrName>style.visibility</p:attrName>
                                        </p:attrNameLst>
                                      </p:cBhvr>
                                      <p:to>
                                        <p:strVal val="visible"/>
                                      </p:to>
                                    </p:set>
                                    <p:anim calcmode="lin" valueType="num">
                                      <p:cBhvr>
                                        <p:cTn id="74" dur="1000" fill="hold"/>
                                        <p:tgtEl>
                                          <p:spTgt spid="202"/>
                                        </p:tgtEl>
                                        <p:attrNameLst>
                                          <p:attrName>drawProgress</p:attrName>
                                        </p:attrNameLst>
                                      </p:cBhvr>
                                      <p:tavLst>
                                        <p:tav tm="0">
                                          <p:val>
                                            <p:fltVal val="0"/>
                                          </p:val>
                                        </p:tav>
                                        <p:tav tm="100000">
                                          <p:val>
                                            <p:fltVal val="1"/>
                                          </p:val>
                                        </p:tav>
                                      </p:tavLst>
                                    </p:anim>
                                  </p:childTnLst>
                                </p:cTn>
                              </p:par>
                              <p:par>
                                <p:cTn id="75" presetID="63" presetClass="entr" presetSubtype="0" fill="hold" nodeType="withEffect">
                                  <p:stCondLst>
                                    <p:cond delay="0"/>
                                  </p:stCondLst>
                                  <p:childTnLst>
                                    <p:set>
                                      <p:cBhvr>
                                        <p:cTn id="76" dur="1" fill="hold">
                                          <p:stCondLst>
                                            <p:cond delay="0"/>
                                          </p:stCondLst>
                                        </p:cTn>
                                        <p:tgtEl>
                                          <p:spTgt spid="201"/>
                                        </p:tgtEl>
                                        <p:attrNameLst>
                                          <p:attrName>style.visibility</p:attrName>
                                        </p:attrNameLst>
                                      </p:cBhvr>
                                      <p:to>
                                        <p:strVal val="visible"/>
                                      </p:to>
                                    </p:set>
                                    <p:anim calcmode="lin" valueType="num">
                                      <p:cBhvr>
                                        <p:cTn id="77" dur="1000" fill="hold"/>
                                        <p:tgtEl>
                                          <p:spTgt spid="201"/>
                                        </p:tgtEl>
                                        <p:attrNameLst>
                                          <p:attrName>drawProgress</p:attrName>
                                        </p:attrNameLst>
                                      </p:cBhvr>
                                      <p:tavLst>
                                        <p:tav tm="0">
                                          <p:val>
                                            <p:fltVal val="0"/>
                                          </p:val>
                                        </p:tav>
                                        <p:tav tm="100000">
                                          <p:val>
                                            <p:fltVal val="1"/>
                                          </p:val>
                                        </p:tav>
                                      </p:tavLst>
                                    </p:anim>
                                  </p:childTnLst>
                                </p:cTn>
                              </p:par>
                              <p:par>
                                <p:cTn id="78" presetID="63" presetClass="entr" presetSubtype="0" fill="hold" nodeType="withEffect">
                                  <p:stCondLst>
                                    <p:cond delay="0"/>
                                  </p:stCondLst>
                                  <p:childTnLst>
                                    <p:set>
                                      <p:cBhvr>
                                        <p:cTn id="79" dur="1" fill="hold">
                                          <p:stCondLst>
                                            <p:cond delay="0"/>
                                          </p:stCondLst>
                                        </p:cTn>
                                        <p:tgtEl>
                                          <p:spTgt spid="220"/>
                                        </p:tgtEl>
                                        <p:attrNameLst>
                                          <p:attrName>style.visibility</p:attrName>
                                        </p:attrNameLst>
                                      </p:cBhvr>
                                      <p:to>
                                        <p:strVal val="visible"/>
                                      </p:to>
                                    </p:set>
                                    <p:anim calcmode="lin" valueType="num">
                                      <p:cBhvr>
                                        <p:cTn id="80" dur="1000" fill="hold"/>
                                        <p:tgtEl>
                                          <p:spTgt spid="220"/>
                                        </p:tgtEl>
                                        <p:attrNameLst>
                                          <p:attrName>drawProgress</p:attrName>
                                        </p:attrNameLst>
                                      </p:cBhvr>
                                      <p:tavLst>
                                        <p:tav tm="0">
                                          <p:val>
                                            <p:fltVal val="0"/>
                                          </p:val>
                                        </p:tav>
                                        <p:tav tm="100000">
                                          <p:val>
                                            <p:fltVal val="1"/>
                                          </p:val>
                                        </p:tav>
                                      </p:tavLst>
                                    </p:anim>
                                  </p:childTnLst>
                                </p:cTn>
                              </p:par>
                              <p:par>
                                <p:cTn id="81" presetID="63" presetClass="entr" presetSubtype="0" fill="hold" nodeType="withEffect">
                                  <p:stCondLst>
                                    <p:cond delay="0"/>
                                  </p:stCondLst>
                                  <p:childTnLst>
                                    <p:set>
                                      <p:cBhvr>
                                        <p:cTn id="82" dur="1" fill="hold">
                                          <p:stCondLst>
                                            <p:cond delay="0"/>
                                          </p:stCondLst>
                                        </p:cTn>
                                        <p:tgtEl>
                                          <p:spTgt spid="221"/>
                                        </p:tgtEl>
                                        <p:attrNameLst>
                                          <p:attrName>style.visibility</p:attrName>
                                        </p:attrNameLst>
                                      </p:cBhvr>
                                      <p:to>
                                        <p:strVal val="visible"/>
                                      </p:to>
                                    </p:set>
                                    <p:anim calcmode="lin" valueType="num">
                                      <p:cBhvr>
                                        <p:cTn id="83" dur="1000" fill="hold"/>
                                        <p:tgtEl>
                                          <p:spTgt spid="221"/>
                                        </p:tgtEl>
                                        <p:attrNameLst>
                                          <p:attrName>drawProgress</p:attrName>
                                        </p:attrNameLst>
                                      </p:cBhvr>
                                      <p:tavLst>
                                        <p:tav tm="0">
                                          <p:val>
                                            <p:fltVal val="0"/>
                                          </p:val>
                                        </p:tav>
                                        <p:tav tm="100000">
                                          <p:val>
                                            <p:fltVal val="1"/>
                                          </p:val>
                                        </p:tav>
                                      </p:tavLst>
                                    </p:anim>
                                  </p:childTnLst>
                                </p:cTn>
                              </p:par>
                              <p:par>
                                <p:cTn id="84" presetID="63" presetClass="entr" presetSubtype="0" fill="hold" nodeType="withEffect">
                                  <p:stCondLst>
                                    <p:cond delay="0"/>
                                  </p:stCondLst>
                                  <p:childTnLst>
                                    <p:set>
                                      <p:cBhvr>
                                        <p:cTn id="85" dur="1" fill="hold">
                                          <p:stCondLst>
                                            <p:cond delay="0"/>
                                          </p:stCondLst>
                                        </p:cTn>
                                        <p:tgtEl>
                                          <p:spTgt spid="208"/>
                                        </p:tgtEl>
                                        <p:attrNameLst>
                                          <p:attrName>style.visibility</p:attrName>
                                        </p:attrNameLst>
                                      </p:cBhvr>
                                      <p:to>
                                        <p:strVal val="visible"/>
                                      </p:to>
                                    </p:set>
                                    <p:anim calcmode="lin" valueType="num">
                                      <p:cBhvr>
                                        <p:cTn id="86" dur="1000" fill="hold"/>
                                        <p:tgtEl>
                                          <p:spTgt spid="208"/>
                                        </p:tgtEl>
                                        <p:attrNameLst>
                                          <p:attrName>drawProgress</p:attrName>
                                        </p:attrNameLst>
                                      </p:cBhvr>
                                      <p:tavLst>
                                        <p:tav tm="0">
                                          <p:val>
                                            <p:fltVal val="0"/>
                                          </p:val>
                                        </p:tav>
                                        <p:tav tm="100000">
                                          <p:val>
                                            <p:fltVal val="1"/>
                                          </p:val>
                                        </p:tav>
                                      </p:tavLst>
                                    </p:anim>
                                  </p:childTnLst>
                                </p:cTn>
                              </p:par>
                            </p:childTnLst>
                          </p:cTn>
                        </p:par>
                      </p:childTnLst>
                    </p:cTn>
                  </p:par>
                  <p:par>
                    <p:cTn id="87" fill="hold">
                      <p:stCondLst>
                        <p:cond delay="indefinite"/>
                      </p:stCondLst>
                      <p:childTnLst>
                        <p:par>
                          <p:cTn id="88" fill="hold">
                            <p:stCondLst>
                              <p:cond delay="0"/>
                            </p:stCondLst>
                            <p:childTnLst>
                              <p:par>
                                <p:cTn id="89" presetID="63" presetClass="entr" presetSubtype="0" fill="hold" nodeType="clickEffect">
                                  <p:stCondLst>
                                    <p:cond delay="0"/>
                                  </p:stCondLst>
                                  <p:childTnLst>
                                    <p:set>
                                      <p:cBhvr>
                                        <p:cTn id="90" dur="1" fill="hold">
                                          <p:stCondLst>
                                            <p:cond delay="0"/>
                                          </p:stCondLst>
                                        </p:cTn>
                                        <p:tgtEl>
                                          <p:spTgt spid="241"/>
                                        </p:tgtEl>
                                        <p:attrNameLst>
                                          <p:attrName>style.visibility</p:attrName>
                                        </p:attrNameLst>
                                      </p:cBhvr>
                                      <p:to>
                                        <p:strVal val="visible"/>
                                      </p:to>
                                    </p:set>
                                    <p:anim calcmode="lin" valueType="num">
                                      <p:cBhvr>
                                        <p:cTn id="91" dur="1000" fill="hold"/>
                                        <p:tgtEl>
                                          <p:spTgt spid="241"/>
                                        </p:tgtEl>
                                        <p:attrNameLst>
                                          <p:attrName>drawProgress</p:attrName>
                                        </p:attrNameLst>
                                      </p:cBhvr>
                                      <p:tavLst>
                                        <p:tav tm="0">
                                          <p:val>
                                            <p:fltVal val="0"/>
                                          </p:val>
                                        </p:tav>
                                        <p:tav tm="100000">
                                          <p:val>
                                            <p:fltVal val="1"/>
                                          </p:val>
                                        </p:tav>
                                      </p:tavLst>
                                    </p:anim>
                                  </p:childTnLst>
                                </p:cTn>
                              </p:par>
                              <p:par>
                                <p:cTn id="92" presetID="63" presetClass="entr" presetSubtype="0" fill="hold" nodeType="withEffect">
                                  <p:stCondLst>
                                    <p:cond delay="0"/>
                                  </p:stCondLst>
                                  <p:childTnLst>
                                    <p:set>
                                      <p:cBhvr>
                                        <p:cTn id="93" dur="1" fill="hold">
                                          <p:stCondLst>
                                            <p:cond delay="0"/>
                                          </p:stCondLst>
                                        </p:cTn>
                                        <p:tgtEl>
                                          <p:spTgt spid="246"/>
                                        </p:tgtEl>
                                        <p:attrNameLst>
                                          <p:attrName>style.visibility</p:attrName>
                                        </p:attrNameLst>
                                      </p:cBhvr>
                                      <p:to>
                                        <p:strVal val="visible"/>
                                      </p:to>
                                    </p:set>
                                    <p:anim calcmode="lin" valueType="num">
                                      <p:cBhvr>
                                        <p:cTn id="94" dur="1000" fill="hold"/>
                                        <p:tgtEl>
                                          <p:spTgt spid="246"/>
                                        </p:tgtEl>
                                        <p:attrNameLst>
                                          <p:attrName>drawProgress</p:attrName>
                                        </p:attrNameLst>
                                      </p:cBhvr>
                                      <p:tavLst>
                                        <p:tav tm="0">
                                          <p:val>
                                            <p:fltVal val="0"/>
                                          </p:val>
                                        </p:tav>
                                        <p:tav tm="100000">
                                          <p:val>
                                            <p:fltVal val="1"/>
                                          </p:val>
                                        </p:tav>
                                      </p:tavLst>
                                    </p:anim>
                                  </p:childTnLst>
                                </p:cTn>
                              </p:par>
                              <p:par>
                                <p:cTn id="95" presetID="63" presetClass="entr" presetSubtype="0" fill="hold" nodeType="withEffect">
                                  <p:stCondLst>
                                    <p:cond delay="0"/>
                                  </p:stCondLst>
                                  <p:childTnLst>
                                    <p:set>
                                      <p:cBhvr>
                                        <p:cTn id="96" dur="1" fill="hold">
                                          <p:stCondLst>
                                            <p:cond delay="0"/>
                                          </p:stCondLst>
                                        </p:cTn>
                                        <p:tgtEl>
                                          <p:spTgt spid="253"/>
                                        </p:tgtEl>
                                        <p:attrNameLst>
                                          <p:attrName>style.visibility</p:attrName>
                                        </p:attrNameLst>
                                      </p:cBhvr>
                                      <p:to>
                                        <p:strVal val="visible"/>
                                      </p:to>
                                    </p:set>
                                    <p:anim calcmode="lin" valueType="num">
                                      <p:cBhvr>
                                        <p:cTn id="97" dur="1000" fill="hold"/>
                                        <p:tgtEl>
                                          <p:spTgt spid="253"/>
                                        </p:tgtEl>
                                        <p:attrNameLst>
                                          <p:attrName>drawProgress</p:attrName>
                                        </p:attrNameLst>
                                      </p:cBhvr>
                                      <p:tavLst>
                                        <p:tav tm="0">
                                          <p:val>
                                            <p:fltVal val="0"/>
                                          </p:val>
                                        </p:tav>
                                        <p:tav tm="100000">
                                          <p:val>
                                            <p:fltVal val="1"/>
                                          </p:val>
                                        </p:tav>
                                      </p:tavLst>
                                    </p:anim>
                                  </p:childTnLst>
                                </p:cTn>
                              </p:par>
                              <p:par>
                                <p:cTn id="98" presetID="63" presetClass="entr" presetSubtype="0" fill="hold" nodeType="withEffect">
                                  <p:stCondLst>
                                    <p:cond delay="0"/>
                                  </p:stCondLst>
                                  <p:childTnLst>
                                    <p:set>
                                      <p:cBhvr>
                                        <p:cTn id="99" dur="1" fill="hold">
                                          <p:stCondLst>
                                            <p:cond delay="0"/>
                                          </p:stCondLst>
                                        </p:cTn>
                                        <p:tgtEl>
                                          <p:spTgt spid="256"/>
                                        </p:tgtEl>
                                        <p:attrNameLst>
                                          <p:attrName>style.visibility</p:attrName>
                                        </p:attrNameLst>
                                      </p:cBhvr>
                                      <p:to>
                                        <p:strVal val="visible"/>
                                      </p:to>
                                    </p:set>
                                    <p:anim calcmode="lin" valueType="num">
                                      <p:cBhvr>
                                        <p:cTn id="100" dur="1000" fill="hold"/>
                                        <p:tgtEl>
                                          <p:spTgt spid="256"/>
                                        </p:tgtEl>
                                        <p:attrNameLst>
                                          <p:attrName>drawProgress</p:attrName>
                                        </p:attrNameLst>
                                      </p:cBhvr>
                                      <p:tavLst>
                                        <p:tav tm="0">
                                          <p:val>
                                            <p:fltVal val="0"/>
                                          </p:val>
                                        </p:tav>
                                        <p:tav tm="100000">
                                          <p:val>
                                            <p:fltVal val="1"/>
                                          </p:val>
                                        </p:tav>
                                      </p:tavLst>
                                    </p:anim>
                                  </p:childTnLst>
                                </p:cTn>
                              </p:par>
                              <p:par>
                                <p:cTn id="101" presetID="63" presetClass="entr" presetSubtype="0" fill="hold" nodeType="withEffect">
                                  <p:stCondLst>
                                    <p:cond delay="0"/>
                                  </p:stCondLst>
                                  <p:childTnLst>
                                    <p:set>
                                      <p:cBhvr>
                                        <p:cTn id="102" dur="1" fill="hold">
                                          <p:stCondLst>
                                            <p:cond delay="0"/>
                                          </p:stCondLst>
                                        </p:cTn>
                                        <p:tgtEl>
                                          <p:spTgt spid="261"/>
                                        </p:tgtEl>
                                        <p:attrNameLst>
                                          <p:attrName>style.visibility</p:attrName>
                                        </p:attrNameLst>
                                      </p:cBhvr>
                                      <p:to>
                                        <p:strVal val="visible"/>
                                      </p:to>
                                    </p:set>
                                    <p:anim calcmode="lin" valueType="num">
                                      <p:cBhvr>
                                        <p:cTn id="103" dur="1000" fill="hold"/>
                                        <p:tgtEl>
                                          <p:spTgt spid="261"/>
                                        </p:tgtEl>
                                        <p:attrNameLst>
                                          <p:attrName>drawProgress</p:attrName>
                                        </p:attrNameLst>
                                      </p:cBhvr>
                                      <p:tavLst>
                                        <p:tav tm="0">
                                          <p:val>
                                            <p:fltVal val="0"/>
                                          </p:val>
                                        </p:tav>
                                        <p:tav tm="100000">
                                          <p:val>
                                            <p:fltVal val="1"/>
                                          </p:val>
                                        </p:tav>
                                      </p:tavLst>
                                    </p:anim>
                                  </p:childTnLst>
                                </p:cTn>
                              </p:par>
                              <p:par>
                                <p:cTn id="104" presetID="63" presetClass="entr" presetSubtype="0" fill="hold" nodeType="withEffect">
                                  <p:stCondLst>
                                    <p:cond delay="0"/>
                                  </p:stCondLst>
                                  <p:childTnLst>
                                    <p:set>
                                      <p:cBhvr>
                                        <p:cTn id="105" dur="1" fill="hold">
                                          <p:stCondLst>
                                            <p:cond delay="0"/>
                                          </p:stCondLst>
                                        </p:cTn>
                                        <p:tgtEl>
                                          <p:spTgt spid="272"/>
                                        </p:tgtEl>
                                        <p:attrNameLst>
                                          <p:attrName>style.visibility</p:attrName>
                                        </p:attrNameLst>
                                      </p:cBhvr>
                                      <p:to>
                                        <p:strVal val="visible"/>
                                      </p:to>
                                    </p:set>
                                    <p:anim calcmode="lin" valueType="num">
                                      <p:cBhvr>
                                        <p:cTn id="106" dur="1000" fill="hold"/>
                                        <p:tgtEl>
                                          <p:spTgt spid="272"/>
                                        </p:tgtEl>
                                        <p:attrNameLst>
                                          <p:attrName>drawProgress</p:attrName>
                                        </p:attrNameLst>
                                      </p:cBhvr>
                                      <p:tavLst>
                                        <p:tav tm="0">
                                          <p:val>
                                            <p:fltVal val="0"/>
                                          </p:val>
                                        </p:tav>
                                        <p:tav tm="100000">
                                          <p:val>
                                            <p:fltVal val="1"/>
                                          </p:val>
                                        </p:tav>
                                      </p:tavLst>
                                    </p:anim>
                                  </p:childTnLst>
                                </p:cTn>
                              </p:par>
                              <p:par>
                                <p:cTn id="107" presetID="63" presetClass="entr" presetSubtype="0" fill="hold" nodeType="withEffect">
                                  <p:stCondLst>
                                    <p:cond delay="0"/>
                                  </p:stCondLst>
                                  <p:childTnLst>
                                    <p:set>
                                      <p:cBhvr>
                                        <p:cTn id="108" dur="1" fill="hold">
                                          <p:stCondLst>
                                            <p:cond delay="0"/>
                                          </p:stCondLst>
                                        </p:cTn>
                                        <p:tgtEl>
                                          <p:spTgt spid="286"/>
                                        </p:tgtEl>
                                        <p:attrNameLst>
                                          <p:attrName>style.visibility</p:attrName>
                                        </p:attrNameLst>
                                      </p:cBhvr>
                                      <p:to>
                                        <p:strVal val="visible"/>
                                      </p:to>
                                    </p:set>
                                    <p:anim calcmode="lin" valueType="num">
                                      <p:cBhvr>
                                        <p:cTn id="109" dur="1000" fill="hold"/>
                                        <p:tgtEl>
                                          <p:spTgt spid="286"/>
                                        </p:tgtEl>
                                        <p:attrNameLst>
                                          <p:attrName>drawProgress</p:attrName>
                                        </p:attrNameLst>
                                      </p:cBhvr>
                                      <p:tavLst>
                                        <p:tav tm="0">
                                          <p:val>
                                            <p:fltVal val="0"/>
                                          </p:val>
                                        </p:tav>
                                        <p:tav tm="100000">
                                          <p:val>
                                            <p:fltVal val="1"/>
                                          </p:val>
                                        </p:tav>
                                      </p:tavLst>
                                    </p:anim>
                                  </p:childTnLst>
                                </p:cTn>
                              </p:par>
                              <p:par>
                                <p:cTn id="110" presetID="63" presetClass="entr" presetSubtype="0" fill="hold" nodeType="withEffect">
                                  <p:stCondLst>
                                    <p:cond delay="0"/>
                                  </p:stCondLst>
                                  <p:childTnLst>
                                    <p:set>
                                      <p:cBhvr>
                                        <p:cTn id="111" dur="1" fill="hold">
                                          <p:stCondLst>
                                            <p:cond delay="0"/>
                                          </p:stCondLst>
                                        </p:cTn>
                                        <p:tgtEl>
                                          <p:spTgt spid="312"/>
                                        </p:tgtEl>
                                        <p:attrNameLst>
                                          <p:attrName>style.visibility</p:attrName>
                                        </p:attrNameLst>
                                      </p:cBhvr>
                                      <p:to>
                                        <p:strVal val="visible"/>
                                      </p:to>
                                    </p:set>
                                    <p:anim calcmode="lin" valueType="num">
                                      <p:cBhvr>
                                        <p:cTn id="112" dur="1000" fill="hold"/>
                                        <p:tgtEl>
                                          <p:spTgt spid="312"/>
                                        </p:tgtEl>
                                        <p:attrNameLst>
                                          <p:attrName>drawProgress</p:attrName>
                                        </p:attrNameLst>
                                      </p:cBhvr>
                                      <p:tavLst>
                                        <p:tav tm="0">
                                          <p:val>
                                            <p:fltVal val="0"/>
                                          </p:val>
                                        </p:tav>
                                        <p:tav tm="100000">
                                          <p:val>
                                            <p:fltVal val="1"/>
                                          </p:val>
                                        </p:tav>
                                      </p:tavLst>
                                    </p:anim>
                                  </p:childTnLst>
                                </p:cTn>
                              </p:par>
                              <p:par>
                                <p:cTn id="113" presetID="63" presetClass="entr" presetSubtype="0" fill="hold" nodeType="withEffect">
                                  <p:stCondLst>
                                    <p:cond delay="0"/>
                                  </p:stCondLst>
                                  <p:childTnLst>
                                    <p:set>
                                      <p:cBhvr>
                                        <p:cTn id="114" dur="1" fill="hold">
                                          <p:stCondLst>
                                            <p:cond delay="0"/>
                                          </p:stCondLst>
                                        </p:cTn>
                                        <p:tgtEl>
                                          <p:spTgt spid="311"/>
                                        </p:tgtEl>
                                        <p:attrNameLst>
                                          <p:attrName>style.visibility</p:attrName>
                                        </p:attrNameLst>
                                      </p:cBhvr>
                                      <p:to>
                                        <p:strVal val="visible"/>
                                      </p:to>
                                    </p:set>
                                    <p:anim calcmode="lin" valueType="num">
                                      <p:cBhvr>
                                        <p:cTn id="115" dur="1000" fill="hold"/>
                                        <p:tgtEl>
                                          <p:spTgt spid="311"/>
                                        </p:tgtEl>
                                        <p:attrNameLst>
                                          <p:attrName>drawProgress</p:attrName>
                                        </p:attrNameLst>
                                      </p:cBhvr>
                                      <p:tavLst>
                                        <p:tav tm="0">
                                          <p:val>
                                            <p:fltVal val="0"/>
                                          </p:val>
                                        </p:tav>
                                        <p:tav tm="100000">
                                          <p:val>
                                            <p:fltVal val="1"/>
                                          </p:val>
                                        </p:tav>
                                      </p:tavLst>
                                    </p:anim>
                                  </p:childTnLst>
                                </p:cTn>
                              </p:par>
                              <p:par>
                                <p:cTn id="116" presetID="63" presetClass="entr" presetSubtype="0" fill="hold" nodeType="withEffect">
                                  <p:stCondLst>
                                    <p:cond delay="0"/>
                                  </p:stCondLst>
                                  <p:childTnLst>
                                    <p:set>
                                      <p:cBhvr>
                                        <p:cTn id="117" dur="1" fill="hold">
                                          <p:stCondLst>
                                            <p:cond delay="0"/>
                                          </p:stCondLst>
                                        </p:cTn>
                                        <p:tgtEl>
                                          <p:spTgt spid="310"/>
                                        </p:tgtEl>
                                        <p:attrNameLst>
                                          <p:attrName>style.visibility</p:attrName>
                                        </p:attrNameLst>
                                      </p:cBhvr>
                                      <p:to>
                                        <p:strVal val="visible"/>
                                      </p:to>
                                    </p:set>
                                    <p:anim calcmode="lin" valueType="num">
                                      <p:cBhvr>
                                        <p:cTn id="118" dur="1000" fill="hold"/>
                                        <p:tgtEl>
                                          <p:spTgt spid="310"/>
                                        </p:tgtEl>
                                        <p:attrNameLst>
                                          <p:attrName>drawProgress</p:attrName>
                                        </p:attrNameLst>
                                      </p:cBhvr>
                                      <p:tavLst>
                                        <p:tav tm="0">
                                          <p:val>
                                            <p:fltVal val="0"/>
                                          </p:val>
                                        </p:tav>
                                        <p:tav tm="100000">
                                          <p:val>
                                            <p:fltVal val="1"/>
                                          </p:val>
                                        </p:tav>
                                      </p:tavLst>
                                    </p:anim>
                                  </p:childTnLst>
                                </p:cTn>
                              </p:par>
                              <p:par>
                                <p:cTn id="119" presetID="63" presetClass="entr" presetSubtype="0" fill="hold" nodeType="withEffect">
                                  <p:stCondLst>
                                    <p:cond delay="0"/>
                                  </p:stCondLst>
                                  <p:childTnLst>
                                    <p:set>
                                      <p:cBhvr>
                                        <p:cTn id="120" dur="1" fill="hold">
                                          <p:stCondLst>
                                            <p:cond delay="0"/>
                                          </p:stCondLst>
                                        </p:cTn>
                                        <p:tgtEl>
                                          <p:spTgt spid="315"/>
                                        </p:tgtEl>
                                        <p:attrNameLst>
                                          <p:attrName>style.visibility</p:attrName>
                                        </p:attrNameLst>
                                      </p:cBhvr>
                                      <p:to>
                                        <p:strVal val="visible"/>
                                      </p:to>
                                    </p:set>
                                    <p:anim calcmode="lin" valueType="num">
                                      <p:cBhvr>
                                        <p:cTn id="121" dur="1000" fill="hold"/>
                                        <p:tgtEl>
                                          <p:spTgt spid="315"/>
                                        </p:tgtEl>
                                        <p:attrNameLst>
                                          <p:attrName>drawProgress</p:attrName>
                                        </p:attrNameLst>
                                      </p:cBhvr>
                                      <p:tavLst>
                                        <p:tav tm="0">
                                          <p:val>
                                            <p:fltVal val="0"/>
                                          </p:val>
                                        </p:tav>
                                        <p:tav tm="100000">
                                          <p:val>
                                            <p:fltVal val="1"/>
                                          </p:val>
                                        </p:tav>
                                      </p:tavLst>
                                    </p:anim>
                                  </p:childTnLst>
                                </p:cTn>
                              </p:par>
                              <p:par>
                                <p:cTn id="122" presetID="63" presetClass="entr" presetSubtype="0" fill="hold" nodeType="withEffect">
                                  <p:stCondLst>
                                    <p:cond delay="0"/>
                                  </p:stCondLst>
                                  <p:childTnLst>
                                    <p:set>
                                      <p:cBhvr>
                                        <p:cTn id="123" dur="1" fill="hold">
                                          <p:stCondLst>
                                            <p:cond delay="0"/>
                                          </p:stCondLst>
                                        </p:cTn>
                                        <p:tgtEl>
                                          <p:spTgt spid="320"/>
                                        </p:tgtEl>
                                        <p:attrNameLst>
                                          <p:attrName>style.visibility</p:attrName>
                                        </p:attrNameLst>
                                      </p:cBhvr>
                                      <p:to>
                                        <p:strVal val="visible"/>
                                      </p:to>
                                    </p:set>
                                    <p:anim calcmode="lin" valueType="num">
                                      <p:cBhvr>
                                        <p:cTn id="124" dur="1000" fill="hold"/>
                                        <p:tgtEl>
                                          <p:spTgt spid="320"/>
                                        </p:tgtEl>
                                        <p:attrNameLst>
                                          <p:attrName>drawProgress</p:attrName>
                                        </p:attrNameLst>
                                      </p:cBhvr>
                                      <p:tavLst>
                                        <p:tav tm="0">
                                          <p:val>
                                            <p:fltVal val="0"/>
                                          </p:val>
                                        </p:tav>
                                        <p:tav tm="100000">
                                          <p:val>
                                            <p:fltVal val="1"/>
                                          </p:val>
                                        </p:tav>
                                      </p:tavLst>
                                    </p:anim>
                                  </p:childTnLst>
                                </p:cTn>
                              </p:par>
                              <p:par>
                                <p:cTn id="125" presetID="63" presetClass="entr" presetSubtype="0" fill="hold" nodeType="withEffect">
                                  <p:stCondLst>
                                    <p:cond delay="0"/>
                                  </p:stCondLst>
                                  <p:childTnLst>
                                    <p:set>
                                      <p:cBhvr>
                                        <p:cTn id="126" dur="1" fill="hold">
                                          <p:stCondLst>
                                            <p:cond delay="0"/>
                                          </p:stCondLst>
                                        </p:cTn>
                                        <p:tgtEl>
                                          <p:spTgt spid="321"/>
                                        </p:tgtEl>
                                        <p:attrNameLst>
                                          <p:attrName>style.visibility</p:attrName>
                                        </p:attrNameLst>
                                      </p:cBhvr>
                                      <p:to>
                                        <p:strVal val="visible"/>
                                      </p:to>
                                    </p:set>
                                    <p:anim calcmode="lin" valueType="num">
                                      <p:cBhvr>
                                        <p:cTn id="127" dur="1000" fill="hold"/>
                                        <p:tgtEl>
                                          <p:spTgt spid="321"/>
                                        </p:tgtEl>
                                        <p:attrNameLst>
                                          <p:attrName>drawProgress</p:attrName>
                                        </p:attrNameLst>
                                      </p:cBhvr>
                                      <p:tavLst>
                                        <p:tav tm="0">
                                          <p:val>
                                            <p:fltVal val="0"/>
                                          </p:val>
                                        </p:tav>
                                        <p:tav tm="100000">
                                          <p:val>
                                            <p:fltVal val="1"/>
                                          </p:val>
                                        </p:tav>
                                      </p:tavLst>
                                    </p:anim>
                                  </p:childTnLst>
                                </p:cTn>
                              </p:par>
                              <p:par>
                                <p:cTn id="128" presetID="63" presetClass="entr" presetSubtype="0" fill="hold" nodeType="withEffect">
                                  <p:stCondLst>
                                    <p:cond delay="0"/>
                                  </p:stCondLst>
                                  <p:childTnLst>
                                    <p:set>
                                      <p:cBhvr>
                                        <p:cTn id="129" dur="1" fill="hold">
                                          <p:stCondLst>
                                            <p:cond delay="0"/>
                                          </p:stCondLst>
                                        </p:cTn>
                                        <p:tgtEl>
                                          <p:spTgt spid="322"/>
                                        </p:tgtEl>
                                        <p:attrNameLst>
                                          <p:attrName>style.visibility</p:attrName>
                                        </p:attrNameLst>
                                      </p:cBhvr>
                                      <p:to>
                                        <p:strVal val="visible"/>
                                      </p:to>
                                    </p:set>
                                    <p:anim calcmode="lin" valueType="num">
                                      <p:cBhvr>
                                        <p:cTn id="130" dur="1000" fill="hold"/>
                                        <p:tgtEl>
                                          <p:spTgt spid="322"/>
                                        </p:tgtEl>
                                        <p:attrNameLst>
                                          <p:attrName>drawProgress</p:attrName>
                                        </p:attrNameLst>
                                      </p:cBhvr>
                                      <p:tavLst>
                                        <p:tav tm="0">
                                          <p:val>
                                            <p:fltVal val="0"/>
                                          </p:val>
                                        </p:tav>
                                        <p:tav tm="100000">
                                          <p:val>
                                            <p:fltVal val="1"/>
                                          </p:val>
                                        </p:tav>
                                      </p:tavLst>
                                    </p:anim>
                                  </p:childTnLst>
                                </p:cTn>
                              </p:par>
                              <p:par>
                                <p:cTn id="131" presetID="63" presetClass="entr" presetSubtype="0" fill="hold" nodeType="withEffect">
                                  <p:stCondLst>
                                    <p:cond delay="0"/>
                                  </p:stCondLst>
                                  <p:childTnLst>
                                    <p:set>
                                      <p:cBhvr>
                                        <p:cTn id="132" dur="1" fill="hold">
                                          <p:stCondLst>
                                            <p:cond delay="0"/>
                                          </p:stCondLst>
                                        </p:cTn>
                                        <p:tgtEl>
                                          <p:spTgt spid="341"/>
                                        </p:tgtEl>
                                        <p:attrNameLst>
                                          <p:attrName>style.visibility</p:attrName>
                                        </p:attrNameLst>
                                      </p:cBhvr>
                                      <p:to>
                                        <p:strVal val="visible"/>
                                      </p:to>
                                    </p:set>
                                    <p:anim calcmode="lin" valueType="num">
                                      <p:cBhvr>
                                        <p:cTn id="133" dur="1000" fill="hold"/>
                                        <p:tgtEl>
                                          <p:spTgt spid="341"/>
                                        </p:tgtEl>
                                        <p:attrNameLst>
                                          <p:attrName>drawProgress</p:attrName>
                                        </p:attrNameLst>
                                      </p:cBhvr>
                                      <p:tavLst>
                                        <p:tav tm="0">
                                          <p:val>
                                            <p:fltVal val="0"/>
                                          </p:val>
                                        </p:tav>
                                        <p:tav tm="100000">
                                          <p:val>
                                            <p:fltVal val="1"/>
                                          </p:val>
                                        </p:tav>
                                      </p:tavLst>
                                    </p:anim>
                                  </p:childTnLst>
                                </p:cTn>
                              </p:par>
                              <p:par>
                                <p:cTn id="134" presetID="63" presetClass="entr" presetSubtype="0" fill="hold" nodeType="withEffect">
                                  <p:stCondLst>
                                    <p:cond delay="0"/>
                                  </p:stCondLst>
                                  <p:childTnLst>
                                    <p:set>
                                      <p:cBhvr>
                                        <p:cTn id="135" dur="1" fill="hold">
                                          <p:stCondLst>
                                            <p:cond delay="0"/>
                                          </p:stCondLst>
                                        </p:cTn>
                                        <p:tgtEl>
                                          <p:spTgt spid="340"/>
                                        </p:tgtEl>
                                        <p:attrNameLst>
                                          <p:attrName>style.visibility</p:attrName>
                                        </p:attrNameLst>
                                      </p:cBhvr>
                                      <p:to>
                                        <p:strVal val="visible"/>
                                      </p:to>
                                    </p:set>
                                    <p:anim calcmode="lin" valueType="num">
                                      <p:cBhvr>
                                        <p:cTn id="136" dur="1000" fill="hold"/>
                                        <p:tgtEl>
                                          <p:spTgt spid="340"/>
                                        </p:tgtEl>
                                        <p:attrNameLst>
                                          <p:attrName>drawProgress</p:attrName>
                                        </p:attrNameLst>
                                      </p:cBhvr>
                                      <p:tavLst>
                                        <p:tav tm="0">
                                          <p:val>
                                            <p:fltVal val="0"/>
                                          </p:val>
                                        </p:tav>
                                        <p:tav tm="100000">
                                          <p:val>
                                            <p:fltVal val="1"/>
                                          </p:val>
                                        </p:tav>
                                      </p:tavLst>
                                    </p:anim>
                                  </p:childTnLst>
                                </p:cTn>
                              </p:par>
                              <p:par>
                                <p:cTn id="137" presetID="63" presetClass="entr" presetSubtype="0" fill="hold" nodeType="withEffect">
                                  <p:stCondLst>
                                    <p:cond delay="0"/>
                                  </p:stCondLst>
                                  <p:childTnLst>
                                    <p:set>
                                      <p:cBhvr>
                                        <p:cTn id="138" dur="1" fill="hold">
                                          <p:stCondLst>
                                            <p:cond delay="0"/>
                                          </p:stCondLst>
                                        </p:cTn>
                                        <p:tgtEl>
                                          <p:spTgt spid="354"/>
                                        </p:tgtEl>
                                        <p:attrNameLst>
                                          <p:attrName>style.visibility</p:attrName>
                                        </p:attrNameLst>
                                      </p:cBhvr>
                                      <p:to>
                                        <p:strVal val="visible"/>
                                      </p:to>
                                    </p:set>
                                    <p:anim calcmode="lin" valueType="num">
                                      <p:cBhvr>
                                        <p:cTn id="139" dur="1000" fill="hold"/>
                                        <p:tgtEl>
                                          <p:spTgt spid="354"/>
                                        </p:tgtEl>
                                        <p:attrNameLst>
                                          <p:attrName>drawProgress</p:attrName>
                                        </p:attrNameLst>
                                      </p:cBhvr>
                                      <p:tavLst>
                                        <p:tav tm="0">
                                          <p:val>
                                            <p:fltVal val="0"/>
                                          </p:val>
                                        </p:tav>
                                        <p:tav tm="100000">
                                          <p:val>
                                            <p:fltVal val="1"/>
                                          </p:val>
                                        </p:tav>
                                      </p:tavLst>
                                    </p:anim>
                                  </p:childTnLst>
                                </p:cTn>
                              </p:par>
                            </p:childTnLst>
                          </p:cTn>
                        </p:par>
                      </p:childTnLst>
                    </p:cTn>
                  </p:par>
                  <p:par>
                    <p:cTn id="140" fill="hold">
                      <p:stCondLst>
                        <p:cond delay="indefinite"/>
                      </p:stCondLst>
                      <p:childTnLst>
                        <p:par>
                          <p:cTn id="141" fill="hold">
                            <p:stCondLst>
                              <p:cond delay="0"/>
                            </p:stCondLst>
                            <p:childTnLst>
                              <p:par>
                                <p:cTn id="142" presetID="63" presetClass="entr" presetSubtype="0" fill="hold" nodeType="clickEffect">
                                  <p:stCondLst>
                                    <p:cond delay="0"/>
                                  </p:stCondLst>
                                  <p:childTnLst>
                                    <p:set>
                                      <p:cBhvr>
                                        <p:cTn id="143" dur="1" fill="hold">
                                          <p:stCondLst>
                                            <p:cond delay="0"/>
                                          </p:stCondLst>
                                        </p:cTn>
                                        <p:tgtEl>
                                          <p:spTgt spid="355"/>
                                        </p:tgtEl>
                                        <p:attrNameLst>
                                          <p:attrName>style.visibility</p:attrName>
                                        </p:attrNameLst>
                                      </p:cBhvr>
                                      <p:to>
                                        <p:strVal val="visible"/>
                                      </p:to>
                                    </p:set>
                                    <p:anim calcmode="lin" valueType="num">
                                      <p:cBhvr>
                                        <p:cTn id="144" dur="1000" fill="hold"/>
                                        <p:tgtEl>
                                          <p:spTgt spid="355"/>
                                        </p:tgtEl>
                                        <p:attrNameLst>
                                          <p:attrName>drawProgress</p:attrName>
                                        </p:attrNameLst>
                                      </p:cBhvr>
                                      <p:tavLst>
                                        <p:tav tm="0">
                                          <p:val>
                                            <p:fltVal val="0"/>
                                          </p:val>
                                        </p:tav>
                                        <p:tav tm="100000">
                                          <p:val>
                                            <p:fltVal val="1"/>
                                          </p:val>
                                        </p:tav>
                                      </p:tavLst>
                                    </p:anim>
                                  </p:childTnLst>
                                </p:cTn>
                              </p:par>
                              <p:par>
                                <p:cTn id="145" presetID="63" presetClass="entr" presetSubtype="0" fill="hold" nodeType="withEffect">
                                  <p:stCondLst>
                                    <p:cond delay="0"/>
                                  </p:stCondLst>
                                  <p:childTnLst>
                                    <p:set>
                                      <p:cBhvr>
                                        <p:cTn id="146" dur="1" fill="hold">
                                          <p:stCondLst>
                                            <p:cond delay="0"/>
                                          </p:stCondLst>
                                        </p:cTn>
                                        <p:tgtEl>
                                          <p:spTgt spid="356"/>
                                        </p:tgtEl>
                                        <p:attrNameLst>
                                          <p:attrName>style.visibility</p:attrName>
                                        </p:attrNameLst>
                                      </p:cBhvr>
                                      <p:to>
                                        <p:strVal val="visible"/>
                                      </p:to>
                                    </p:set>
                                    <p:anim calcmode="lin" valueType="num">
                                      <p:cBhvr>
                                        <p:cTn id="147" dur="1000" fill="hold"/>
                                        <p:tgtEl>
                                          <p:spTgt spid="356"/>
                                        </p:tgtEl>
                                        <p:attrNameLst>
                                          <p:attrName>drawProgress</p:attrName>
                                        </p:attrNameLst>
                                      </p:cBhvr>
                                      <p:tavLst>
                                        <p:tav tm="0">
                                          <p:val>
                                            <p:fltVal val="0"/>
                                          </p:val>
                                        </p:tav>
                                        <p:tav tm="100000">
                                          <p:val>
                                            <p:fltVal val="1"/>
                                          </p:val>
                                        </p:tav>
                                      </p:tavLst>
                                    </p:anim>
                                  </p:childTnLst>
                                </p:cTn>
                              </p:par>
                              <p:par>
                                <p:cTn id="148" presetID="63" presetClass="entr" presetSubtype="0" fill="hold" nodeType="withEffect">
                                  <p:stCondLst>
                                    <p:cond delay="0"/>
                                  </p:stCondLst>
                                  <p:childTnLst>
                                    <p:set>
                                      <p:cBhvr>
                                        <p:cTn id="149" dur="1" fill="hold">
                                          <p:stCondLst>
                                            <p:cond delay="0"/>
                                          </p:stCondLst>
                                        </p:cTn>
                                        <p:tgtEl>
                                          <p:spTgt spid="357"/>
                                        </p:tgtEl>
                                        <p:attrNameLst>
                                          <p:attrName>style.visibility</p:attrName>
                                        </p:attrNameLst>
                                      </p:cBhvr>
                                      <p:to>
                                        <p:strVal val="visible"/>
                                      </p:to>
                                    </p:set>
                                    <p:anim calcmode="lin" valueType="num">
                                      <p:cBhvr>
                                        <p:cTn id="150" dur="1000" fill="hold"/>
                                        <p:tgtEl>
                                          <p:spTgt spid="357"/>
                                        </p:tgtEl>
                                        <p:attrNameLst>
                                          <p:attrName>drawProgress</p:attrName>
                                        </p:attrNameLst>
                                      </p:cBhvr>
                                      <p:tavLst>
                                        <p:tav tm="0">
                                          <p:val>
                                            <p:fltVal val="0"/>
                                          </p:val>
                                        </p:tav>
                                        <p:tav tm="100000">
                                          <p:val>
                                            <p:fltVal val="1"/>
                                          </p:val>
                                        </p:tav>
                                      </p:tavLst>
                                    </p:anim>
                                  </p:childTnLst>
                                </p:cTn>
                              </p:par>
                              <p:par>
                                <p:cTn id="151" presetID="63" presetClass="entr" presetSubtype="0" fill="hold" nodeType="withEffect">
                                  <p:stCondLst>
                                    <p:cond delay="0"/>
                                  </p:stCondLst>
                                  <p:childTnLst>
                                    <p:set>
                                      <p:cBhvr>
                                        <p:cTn id="152" dur="1" fill="hold">
                                          <p:stCondLst>
                                            <p:cond delay="0"/>
                                          </p:stCondLst>
                                        </p:cTn>
                                        <p:tgtEl>
                                          <p:spTgt spid="358"/>
                                        </p:tgtEl>
                                        <p:attrNameLst>
                                          <p:attrName>style.visibility</p:attrName>
                                        </p:attrNameLst>
                                      </p:cBhvr>
                                      <p:to>
                                        <p:strVal val="visible"/>
                                      </p:to>
                                    </p:set>
                                    <p:anim calcmode="lin" valueType="num">
                                      <p:cBhvr>
                                        <p:cTn id="153" dur="1000" fill="hold"/>
                                        <p:tgtEl>
                                          <p:spTgt spid="358"/>
                                        </p:tgtEl>
                                        <p:attrNameLst>
                                          <p:attrName>drawProgress</p:attrName>
                                        </p:attrNameLst>
                                      </p:cBhvr>
                                      <p:tavLst>
                                        <p:tav tm="0">
                                          <p:val>
                                            <p:fltVal val="0"/>
                                          </p:val>
                                        </p:tav>
                                        <p:tav tm="100000">
                                          <p:val>
                                            <p:fltVal val="1"/>
                                          </p:val>
                                        </p:tav>
                                      </p:tavLst>
                                    </p:anim>
                                  </p:childTnLst>
                                </p:cTn>
                              </p:par>
                              <p:par>
                                <p:cTn id="154" presetID="63" presetClass="entr" presetSubtype="0" fill="hold" nodeType="withEffect">
                                  <p:stCondLst>
                                    <p:cond delay="0"/>
                                  </p:stCondLst>
                                  <p:childTnLst>
                                    <p:set>
                                      <p:cBhvr>
                                        <p:cTn id="155" dur="1" fill="hold">
                                          <p:stCondLst>
                                            <p:cond delay="0"/>
                                          </p:stCondLst>
                                        </p:cTn>
                                        <p:tgtEl>
                                          <p:spTgt spid="359"/>
                                        </p:tgtEl>
                                        <p:attrNameLst>
                                          <p:attrName>style.visibility</p:attrName>
                                        </p:attrNameLst>
                                      </p:cBhvr>
                                      <p:to>
                                        <p:strVal val="visible"/>
                                      </p:to>
                                    </p:set>
                                    <p:anim calcmode="lin" valueType="num">
                                      <p:cBhvr>
                                        <p:cTn id="156" dur="1000" fill="hold"/>
                                        <p:tgtEl>
                                          <p:spTgt spid="359"/>
                                        </p:tgtEl>
                                        <p:attrNameLst>
                                          <p:attrName>drawProgress</p:attrName>
                                        </p:attrNameLst>
                                      </p:cBhvr>
                                      <p:tavLst>
                                        <p:tav tm="0">
                                          <p:val>
                                            <p:fltVal val="0"/>
                                          </p:val>
                                        </p:tav>
                                        <p:tav tm="100000">
                                          <p:val>
                                            <p:fltVal val="1"/>
                                          </p:val>
                                        </p:tav>
                                      </p:tavLst>
                                    </p:anim>
                                  </p:childTnLst>
                                </p:cTn>
                              </p:par>
                              <p:par>
                                <p:cTn id="157" presetID="63" presetClass="entr" presetSubtype="0" fill="hold" nodeType="withEffect">
                                  <p:stCondLst>
                                    <p:cond delay="0"/>
                                  </p:stCondLst>
                                  <p:childTnLst>
                                    <p:set>
                                      <p:cBhvr>
                                        <p:cTn id="158" dur="1" fill="hold">
                                          <p:stCondLst>
                                            <p:cond delay="0"/>
                                          </p:stCondLst>
                                        </p:cTn>
                                        <p:tgtEl>
                                          <p:spTgt spid="360"/>
                                        </p:tgtEl>
                                        <p:attrNameLst>
                                          <p:attrName>style.visibility</p:attrName>
                                        </p:attrNameLst>
                                      </p:cBhvr>
                                      <p:to>
                                        <p:strVal val="visible"/>
                                      </p:to>
                                    </p:set>
                                    <p:anim calcmode="lin" valueType="num">
                                      <p:cBhvr>
                                        <p:cTn id="159" dur="1000" fill="hold"/>
                                        <p:tgtEl>
                                          <p:spTgt spid="360"/>
                                        </p:tgtEl>
                                        <p:attrNameLst>
                                          <p:attrName>drawProgress</p:attrName>
                                        </p:attrNameLst>
                                      </p:cBhvr>
                                      <p:tavLst>
                                        <p:tav tm="0">
                                          <p:val>
                                            <p:fltVal val="0"/>
                                          </p:val>
                                        </p:tav>
                                        <p:tav tm="100000">
                                          <p:val>
                                            <p:fltVal val="1"/>
                                          </p:val>
                                        </p:tav>
                                      </p:tavLst>
                                    </p:anim>
                                  </p:childTnLst>
                                </p:cTn>
                              </p:par>
                              <p:par>
                                <p:cTn id="160" presetID="63" presetClass="entr" presetSubtype="0" fill="hold" nodeType="withEffect">
                                  <p:stCondLst>
                                    <p:cond delay="0"/>
                                  </p:stCondLst>
                                  <p:childTnLst>
                                    <p:set>
                                      <p:cBhvr>
                                        <p:cTn id="161" dur="1" fill="hold">
                                          <p:stCondLst>
                                            <p:cond delay="0"/>
                                          </p:stCondLst>
                                        </p:cTn>
                                        <p:tgtEl>
                                          <p:spTgt spid="361"/>
                                        </p:tgtEl>
                                        <p:attrNameLst>
                                          <p:attrName>style.visibility</p:attrName>
                                        </p:attrNameLst>
                                      </p:cBhvr>
                                      <p:to>
                                        <p:strVal val="visible"/>
                                      </p:to>
                                    </p:set>
                                    <p:anim calcmode="lin" valueType="num">
                                      <p:cBhvr>
                                        <p:cTn id="162" dur="1000" fill="hold"/>
                                        <p:tgtEl>
                                          <p:spTgt spid="361"/>
                                        </p:tgtEl>
                                        <p:attrNameLst>
                                          <p:attrName>drawProgress</p:attrName>
                                        </p:attrNameLst>
                                      </p:cBhvr>
                                      <p:tavLst>
                                        <p:tav tm="0">
                                          <p:val>
                                            <p:fltVal val="0"/>
                                          </p:val>
                                        </p:tav>
                                        <p:tav tm="100000">
                                          <p:val>
                                            <p:fltVal val="1"/>
                                          </p:val>
                                        </p:tav>
                                      </p:tavLst>
                                    </p:anim>
                                  </p:childTnLst>
                                </p:cTn>
                              </p:par>
                              <p:par>
                                <p:cTn id="163" presetID="63" presetClass="entr" presetSubtype="0" fill="hold" nodeType="withEffect">
                                  <p:stCondLst>
                                    <p:cond delay="0"/>
                                  </p:stCondLst>
                                  <p:childTnLst>
                                    <p:set>
                                      <p:cBhvr>
                                        <p:cTn id="164" dur="1" fill="hold">
                                          <p:stCondLst>
                                            <p:cond delay="0"/>
                                          </p:stCondLst>
                                        </p:cTn>
                                        <p:tgtEl>
                                          <p:spTgt spid="362"/>
                                        </p:tgtEl>
                                        <p:attrNameLst>
                                          <p:attrName>style.visibility</p:attrName>
                                        </p:attrNameLst>
                                      </p:cBhvr>
                                      <p:to>
                                        <p:strVal val="visible"/>
                                      </p:to>
                                    </p:set>
                                    <p:anim calcmode="lin" valueType="num">
                                      <p:cBhvr>
                                        <p:cTn id="165" dur="1000" fill="hold"/>
                                        <p:tgtEl>
                                          <p:spTgt spid="362"/>
                                        </p:tgtEl>
                                        <p:attrNameLst>
                                          <p:attrName>drawProgress</p:attrName>
                                        </p:attrNameLst>
                                      </p:cBhvr>
                                      <p:tavLst>
                                        <p:tav tm="0">
                                          <p:val>
                                            <p:fltVal val="0"/>
                                          </p:val>
                                        </p:tav>
                                        <p:tav tm="100000">
                                          <p:val>
                                            <p:fltVal val="1"/>
                                          </p:val>
                                        </p:tav>
                                      </p:tavLst>
                                    </p:anim>
                                  </p:childTnLst>
                                </p:cTn>
                              </p:par>
                              <p:par>
                                <p:cTn id="166" presetID="63" presetClass="entr" presetSubtype="0" fill="hold" nodeType="withEffect">
                                  <p:stCondLst>
                                    <p:cond delay="0"/>
                                  </p:stCondLst>
                                  <p:childTnLst>
                                    <p:set>
                                      <p:cBhvr>
                                        <p:cTn id="167" dur="1" fill="hold">
                                          <p:stCondLst>
                                            <p:cond delay="0"/>
                                          </p:stCondLst>
                                        </p:cTn>
                                        <p:tgtEl>
                                          <p:spTgt spid="363"/>
                                        </p:tgtEl>
                                        <p:attrNameLst>
                                          <p:attrName>style.visibility</p:attrName>
                                        </p:attrNameLst>
                                      </p:cBhvr>
                                      <p:to>
                                        <p:strVal val="visible"/>
                                      </p:to>
                                    </p:set>
                                    <p:anim calcmode="lin" valueType="num">
                                      <p:cBhvr>
                                        <p:cTn id="168" dur="1000" fill="hold"/>
                                        <p:tgtEl>
                                          <p:spTgt spid="363"/>
                                        </p:tgtEl>
                                        <p:attrNameLst>
                                          <p:attrName>drawProgress</p:attrName>
                                        </p:attrNameLst>
                                      </p:cBhvr>
                                      <p:tavLst>
                                        <p:tav tm="0">
                                          <p:val>
                                            <p:fltVal val="0"/>
                                          </p:val>
                                        </p:tav>
                                        <p:tav tm="100000">
                                          <p:val>
                                            <p:fltVal val="1"/>
                                          </p:val>
                                        </p:tav>
                                      </p:tavLst>
                                    </p:anim>
                                  </p:childTnLst>
                                </p:cTn>
                              </p:par>
                              <p:par>
                                <p:cTn id="169" presetID="63" presetClass="entr" presetSubtype="0" fill="hold" nodeType="withEffect">
                                  <p:stCondLst>
                                    <p:cond delay="0"/>
                                  </p:stCondLst>
                                  <p:childTnLst>
                                    <p:set>
                                      <p:cBhvr>
                                        <p:cTn id="170" dur="1" fill="hold">
                                          <p:stCondLst>
                                            <p:cond delay="0"/>
                                          </p:stCondLst>
                                        </p:cTn>
                                        <p:tgtEl>
                                          <p:spTgt spid="364"/>
                                        </p:tgtEl>
                                        <p:attrNameLst>
                                          <p:attrName>style.visibility</p:attrName>
                                        </p:attrNameLst>
                                      </p:cBhvr>
                                      <p:to>
                                        <p:strVal val="visible"/>
                                      </p:to>
                                    </p:set>
                                    <p:anim calcmode="lin" valueType="num">
                                      <p:cBhvr>
                                        <p:cTn id="171" dur="1000" fill="hold"/>
                                        <p:tgtEl>
                                          <p:spTgt spid="364"/>
                                        </p:tgtEl>
                                        <p:attrNameLst>
                                          <p:attrName>drawProgress</p:attrName>
                                        </p:attrNameLst>
                                      </p:cBhvr>
                                      <p:tavLst>
                                        <p:tav tm="0">
                                          <p:val>
                                            <p:fltVal val="0"/>
                                          </p:val>
                                        </p:tav>
                                        <p:tav tm="100000">
                                          <p:val>
                                            <p:fltVal val="1"/>
                                          </p:val>
                                        </p:tav>
                                      </p:tavLst>
                                    </p:anim>
                                  </p:childTnLst>
                                </p:cTn>
                              </p:par>
                              <p:par>
                                <p:cTn id="172" presetID="63" presetClass="entr" presetSubtype="0" fill="hold" nodeType="withEffect">
                                  <p:stCondLst>
                                    <p:cond delay="0"/>
                                  </p:stCondLst>
                                  <p:childTnLst>
                                    <p:set>
                                      <p:cBhvr>
                                        <p:cTn id="173" dur="1" fill="hold">
                                          <p:stCondLst>
                                            <p:cond delay="0"/>
                                          </p:stCondLst>
                                        </p:cTn>
                                        <p:tgtEl>
                                          <p:spTgt spid="365"/>
                                        </p:tgtEl>
                                        <p:attrNameLst>
                                          <p:attrName>style.visibility</p:attrName>
                                        </p:attrNameLst>
                                      </p:cBhvr>
                                      <p:to>
                                        <p:strVal val="visible"/>
                                      </p:to>
                                    </p:set>
                                    <p:anim calcmode="lin" valueType="num">
                                      <p:cBhvr>
                                        <p:cTn id="174" dur="1000" fill="hold"/>
                                        <p:tgtEl>
                                          <p:spTgt spid="365"/>
                                        </p:tgtEl>
                                        <p:attrNameLst>
                                          <p:attrName>drawProgress</p:attrName>
                                        </p:attrNameLst>
                                      </p:cBhvr>
                                      <p:tavLst>
                                        <p:tav tm="0">
                                          <p:val>
                                            <p:fltVal val="0"/>
                                          </p:val>
                                        </p:tav>
                                        <p:tav tm="100000">
                                          <p:val>
                                            <p:fltVal val="1"/>
                                          </p:val>
                                        </p:tav>
                                      </p:tavLst>
                                    </p:anim>
                                  </p:childTnLst>
                                </p:cTn>
                              </p:par>
                              <p:par>
                                <p:cTn id="175" presetID="63" presetClass="entr" presetSubtype="0" fill="hold" nodeType="withEffect">
                                  <p:stCondLst>
                                    <p:cond delay="0"/>
                                  </p:stCondLst>
                                  <p:childTnLst>
                                    <p:set>
                                      <p:cBhvr>
                                        <p:cTn id="176" dur="1" fill="hold">
                                          <p:stCondLst>
                                            <p:cond delay="0"/>
                                          </p:stCondLst>
                                        </p:cTn>
                                        <p:tgtEl>
                                          <p:spTgt spid="366"/>
                                        </p:tgtEl>
                                        <p:attrNameLst>
                                          <p:attrName>style.visibility</p:attrName>
                                        </p:attrNameLst>
                                      </p:cBhvr>
                                      <p:to>
                                        <p:strVal val="visible"/>
                                      </p:to>
                                    </p:set>
                                    <p:anim calcmode="lin" valueType="num">
                                      <p:cBhvr>
                                        <p:cTn id="177" dur="1000" fill="hold"/>
                                        <p:tgtEl>
                                          <p:spTgt spid="366"/>
                                        </p:tgtEl>
                                        <p:attrNameLst>
                                          <p:attrName>drawProgress</p:attrName>
                                        </p:attrNameLst>
                                      </p:cBhvr>
                                      <p:tavLst>
                                        <p:tav tm="0">
                                          <p:val>
                                            <p:fltVal val="0"/>
                                          </p:val>
                                        </p:tav>
                                        <p:tav tm="100000">
                                          <p:val>
                                            <p:fltVal val="1"/>
                                          </p:val>
                                        </p:tav>
                                      </p:tavLst>
                                    </p:anim>
                                  </p:childTnLst>
                                </p:cTn>
                              </p:par>
                              <p:par>
                                <p:cTn id="178" presetID="63" presetClass="entr" presetSubtype="0" fill="hold" nodeType="withEffect">
                                  <p:stCondLst>
                                    <p:cond delay="0"/>
                                  </p:stCondLst>
                                  <p:childTnLst>
                                    <p:set>
                                      <p:cBhvr>
                                        <p:cTn id="179" dur="1" fill="hold">
                                          <p:stCondLst>
                                            <p:cond delay="0"/>
                                          </p:stCondLst>
                                        </p:cTn>
                                        <p:tgtEl>
                                          <p:spTgt spid="367"/>
                                        </p:tgtEl>
                                        <p:attrNameLst>
                                          <p:attrName>style.visibility</p:attrName>
                                        </p:attrNameLst>
                                      </p:cBhvr>
                                      <p:to>
                                        <p:strVal val="visible"/>
                                      </p:to>
                                    </p:set>
                                    <p:anim calcmode="lin" valueType="num">
                                      <p:cBhvr>
                                        <p:cTn id="180" dur="1000" fill="hold"/>
                                        <p:tgtEl>
                                          <p:spTgt spid="367"/>
                                        </p:tgtEl>
                                        <p:attrNameLst>
                                          <p:attrName>drawProgress</p:attrName>
                                        </p:attrNameLst>
                                      </p:cBhvr>
                                      <p:tavLst>
                                        <p:tav tm="0">
                                          <p:val>
                                            <p:fltVal val="0"/>
                                          </p:val>
                                        </p:tav>
                                        <p:tav tm="100000">
                                          <p:val>
                                            <p:fltVal val="1"/>
                                          </p:val>
                                        </p:tav>
                                      </p:tavLst>
                                    </p:anim>
                                  </p:childTnLst>
                                </p:cTn>
                              </p:par>
                              <p:par>
                                <p:cTn id="181" presetID="63" presetClass="entr" presetSubtype="0" fill="hold" nodeType="withEffect">
                                  <p:stCondLst>
                                    <p:cond delay="0"/>
                                  </p:stCondLst>
                                  <p:childTnLst>
                                    <p:set>
                                      <p:cBhvr>
                                        <p:cTn id="182" dur="1" fill="hold">
                                          <p:stCondLst>
                                            <p:cond delay="0"/>
                                          </p:stCondLst>
                                        </p:cTn>
                                        <p:tgtEl>
                                          <p:spTgt spid="368"/>
                                        </p:tgtEl>
                                        <p:attrNameLst>
                                          <p:attrName>style.visibility</p:attrName>
                                        </p:attrNameLst>
                                      </p:cBhvr>
                                      <p:to>
                                        <p:strVal val="visible"/>
                                      </p:to>
                                    </p:set>
                                    <p:anim calcmode="lin" valueType="num">
                                      <p:cBhvr>
                                        <p:cTn id="183" dur="1000" fill="hold"/>
                                        <p:tgtEl>
                                          <p:spTgt spid="368"/>
                                        </p:tgtEl>
                                        <p:attrNameLst>
                                          <p:attrName>drawProgress</p:attrName>
                                        </p:attrNameLst>
                                      </p:cBhvr>
                                      <p:tavLst>
                                        <p:tav tm="0">
                                          <p:val>
                                            <p:fltVal val="0"/>
                                          </p:val>
                                        </p:tav>
                                        <p:tav tm="100000">
                                          <p:val>
                                            <p:fltVal val="1"/>
                                          </p:val>
                                        </p:tav>
                                      </p:tavLst>
                                    </p:anim>
                                  </p:childTnLst>
                                </p:cTn>
                              </p:par>
                              <p:par>
                                <p:cTn id="184" presetID="63" presetClass="entr" presetSubtype="0" fill="hold" nodeType="withEffect">
                                  <p:stCondLst>
                                    <p:cond delay="0"/>
                                  </p:stCondLst>
                                  <p:childTnLst>
                                    <p:set>
                                      <p:cBhvr>
                                        <p:cTn id="185" dur="1" fill="hold">
                                          <p:stCondLst>
                                            <p:cond delay="0"/>
                                          </p:stCondLst>
                                        </p:cTn>
                                        <p:tgtEl>
                                          <p:spTgt spid="369"/>
                                        </p:tgtEl>
                                        <p:attrNameLst>
                                          <p:attrName>style.visibility</p:attrName>
                                        </p:attrNameLst>
                                      </p:cBhvr>
                                      <p:to>
                                        <p:strVal val="visible"/>
                                      </p:to>
                                    </p:set>
                                    <p:anim calcmode="lin" valueType="num">
                                      <p:cBhvr>
                                        <p:cTn id="186" dur="1000" fill="hold"/>
                                        <p:tgtEl>
                                          <p:spTgt spid="369"/>
                                        </p:tgtEl>
                                        <p:attrNameLst>
                                          <p:attrName>drawProgress</p:attrName>
                                        </p:attrNameLst>
                                      </p:cBhvr>
                                      <p:tavLst>
                                        <p:tav tm="0">
                                          <p:val>
                                            <p:fltVal val="0"/>
                                          </p:val>
                                        </p:tav>
                                        <p:tav tm="100000">
                                          <p:val>
                                            <p:fltVal val="1"/>
                                          </p:val>
                                        </p:tav>
                                      </p:tavLst>
                                    </p:anim>
                                  </p:childTnLst>
                                </p:cTn>
                              </p:par>
                              <p:par>
                                <p:cTn id="187" presetID="63" presetClass="entr" presetSubtype="0" fill="hold" nodeType="withEffect">
                                  <p:stCondLst>
                                    <p:cond delay="0"/>
                                  </p:stCondLst>
                                  <p:childTnLst>
                                    <p:set>
                                      <p:cBhvr>
                                        <p:cTn id="188" dur="1" fill="hold">
                                          <p:stCondLst>
                                            <p:cond delay="0"/>
                                          </p:stCondLst>
                                        </p:cTn>
                                        <p:tgtEl>
                                          <p:spTgt spid="370"/>
                                        </p:tgtEl>
                                        <p:attrNameLst>
                                          <p:attrName>style.visibility</p:attrName>
                                        </p:attrNameLst>
                                      </p:cBhvr>
                                      <p:to>
                                        <p:strVal val="visible"/>
                                      </p:to>
                                    </p:set>
                                    <p:anim calcmode="lin" valueType="num">
                                      <p:cBhvr>
                                        <p:cTn id="189" dur="1000" fill="hold"/>
                                        <p:tgtEl>
                                          <p:spTgt spid="370"/>
                                        </p:tgtEl>
                                        <p:attrNameLst>
                                          <p:attrName>drawProgress</p:attrName>
                                        </p:attrNameLst>
                                      </p:cBhvr>
                                      <p:tavLst>
                                        <p:tav tm="0">
                                          <p:val>
                                            <p:fltVal val="0"/>
                                          </p:val>
                                        </p:tav>
                                        <p:tav tm="100000">
                                          <p:val>
                                            <p:fltVal val="1"/>
                                          </p:val>
                                        </p:tav>
                                      </p:tavLst>
                                    </p:anim>
                                  </p:childTnLst>
                                </p:cTn>
                              </p:par>
                              <p:par>
                                <p:cTn id="190" presetID="63" presetClass="entr" presetSubtype="0" fill="hold" nodeType="withEffect">
                                  <p:stCondLst>
                                    <p:cond delay="0"/>
                                  </p:stCondLst>
                                  <p:childTnLst>
                                    <p:set>
                                      <p:cBhvr>
                                        <p:cTn id="191" dur="1" fill="hold">
                                          <p:stCondLst>
                                            <p:cond delay="0"/>
                                          </p:stCondLst>
                                        </p:cTn>
                                        <p:tgtEl>
                                          <p:spTgt spid="371"/>
                                        </p:tgtEl>
                                        <p:attrNameLst>
                                          <p:attrName>style.visibility</p:attrName>
                                        </p:attrNameLst>
                                      </p:cBhvr>
                                      <p:to>
                                        <p:strVal val="visible"/>
                                      </p:to>
                                    </p:set>
                                    <p:anim calcmode="lin" valueType="num">
                                      <p:cBhvr>
                                        <p:cTn id="192" dur="1000" fill="hold"/>
                                        <p:tgtEl>
                                          <p:spTgt spid="371"/>
                                        </p:tgtEl>
                                        <p:attrNameLst>
                                          <p:attrName>drawProgress</p:attrName>
                                        </p:attrNameLst>
                                      </p:cBhvr>
                                      <p:tavLst>
                                        <p:tav tm="0">
                                          <p:val>
                                            <p:fltVal val="0"/>
                                          </p:val>
                                        </p:tav>
                                        <p:tav tm="100000">
                                          <p:val>
                                            <p:fltVal val="1"/>
                                          </p:val>
                                        </p:tav>
                                      </p:tavLst>
                                    </p:anim>
                                  </p:childTnLst>
                                </p:cTn>
                              </p:par>
                              <p:par>
                                <p:cTn id="193" presetID="63" presetClass="entr" presetSubtype="0" fill="hold" nodeType="withEffect">
                                  <p:stCondLst>
                                    <p:cond delay="0"/>
                                  </p:stCondLst>
                                  <p:childTnLst>
                                    <p:set>
                                      <p:cBhvr>
                                        <p:cTn id="194" dur="1" fill="hold">
                                          <p:stCondLst>
                                            <p:cond delay="0"/>
                                          </p:stCondLst>
                                        </p:cTn>
                                        <p:tgtEl>
                                          <p:spTgt spid="372"/>
                                        </p:tgtEl>
                                        <p:attrNameLst>
                                          <p:attrName>style.visibility</p:attrName>
                                        </p:attrNameLst>
                                      </p:cBhvr>
                                      <p:to>
                                        <p:strVal val="visible"/>
                                      </p:to>
                                    </p:set>
                                    <p:anim calcmode="lin" valueType="num">
                                      <p:cBhvr>
                                        <p:cTn id="195" dur="1000" fill="hold"/>
                                        <p:tgtEl>
                                          <p:spTgt spid="372"/>
                                        </p:tgtEl>
                                        <p:attrNameLst>
                                          <p:attrName>drawProgress</p:attrName>
                                        </p:attrNameLst>
                                      </p:cBhvr>
                                      <p:tavLst>
                                        <p:tav tm="0">
                                          <p:val>
                                            <p:fltVal val="0"/>
                                          </p:val>
                                        </p:tav>
                                        <p:tav tm="100000">
                                          <p:val>
                                            <p:fltVal val="1"/>
                                          </p:val>
                                        </p:tav>
                                      </p:tavLst>
                                    </p:anim>
                                  </p:childTnLst>
                                </p:cTn>
                              </p:par>
                              <p:par>
                                <p:cTn id="196" presetID="63" presetClass="entr" presetSubtype="0" fill="hold" nodeType="withEffect">
                                  <p:stCondLst>
                                    <p:cond delay="0"/>
                                  </p:stCondLst>
                                  <p:childTnLst>
                                    <p:set>
                                      <p:cBhvr>
                                        <p:cTn id="197" dur="1" fill="hold">
                                          <p:stCondLst>
                                            <p:cond delay="0"/>
                                          </p:stCondLst>
                                        </p:cTn>
                                        <p:tgtEl>
                                          <p:spTgt spid="373"/>
                                        </p:tgtEl>
                                        <p:attrNameLst>
                                          <p:attrName>style.visibility</p:attrName>
                                        </p:attrNameLst>
                                      </p:cBhvr>
                                      <p:to>
                                        <p:strVal val="visible"/>
                                      </p:to>
                                    </p:set>
                                    <p:anim calcmode="lin" valueType="num">
                                      <p:cBhvr>
                                        <p:cTn id="198" dur="1000" fill="hold"/>
                                        <p:tgtEl>
                                          <p:spTgt spid="373"/>
                                        </p:tgtEl>
                                        <p:attrNameLst>
                                          <p:attrName>drawProgress</p:attrName>
                                        </p:attrNameLst>
                                      </p:cBhvr>
                                      <p:tavLst>
                                        <p:tav tm="0">
                                          <p:val>
                                            <p:fltVal val="0"/>
                                          </p:val>
                                        </p:tav>
                                        <p:tav tm="100000">
                                          <p:val>
                                            <p:fltVal val="1"/>
                                          </p:val>
                                        </p:tav>
                                      </p:tavLst>
                                    </p:anim>
                                  </p:childTnLst>
                                </p:cTn>
                              </p:par>
                              <p:par>
                                <p:cTn id="199" presetID="63" presetClass="entr" presetSubtype="0" fill="hold" nodeType="withEffect">
                                  <p:stCondLst>
                                    <p:cond delay="0"/>
                                  </p:stCondLst>
                                  <p:childTnLst>
                                    <p:set>
                                      <p:cBhvr>
                                        <p:cTn id="200" dur="1" fill="hold">
                                          <p:stCondLst>
                                            <p:cond delay="0"/>
                                          </p:stCondLst>
                                        </p:cTn>
                                        <p:tgtEl>
                                          <p:spTgt spid="374"/>
                                        </p:tgtEl>
                                        <p:attrNameLst>
                                          <p:attrName>style.visibility</p:attrName>
                                        </p:attrNameLst>
                                      </p:cBhvr>
                                      <p:to>
                                        <p:strVal val="visible"/>
                                      </p:to>
                                    </p:set>
                                    <p:anim calcmode="lin" valueType="num">
                                      <p:cBhvr>
                                        <p:cTn id="201" dur="1000" fill="hold"/>
                                        <p:tgtEl>
                                          <p:spTgt spid="374"/>
                                        </p:tgtEl>
                                        <p:attrNameLst>
                                          <p:attrName>drawProgress</p:attrName>
                                        </p:attrNameLst>
                                      </p:cBhvr>
                                      <p:tavLst>
                                        <p:tav tm="0">
                                          <p:val>
                                            <p:fltVal val="0"/>
                                          </p:val>
                                        </p:tav>
                                        <p:tav tm="100000">
                                          <p:val>
                                            <p:fltVal val="1"/>
                                          </p:val>
                                        </p:tav>
                                      </p:tavLst>
                                    </p:anim>
                                  </p:childTnLst>
                                </p:cTn>
                              </p:par>
                              <p:par>
                                <p:cTn id="202" presetID="63" presetClass="entr" presetSubtype="0" fill="hold" nodeType="withEffect">
                                  <p:stCondLst>
                                    <p:cond delay="0"/>
                                  </p:stCondLst>
                                  <p:childTnLst>
                                    <p:set>
                                      <p:cBhvr>
                                        <p:cTn id="203" dur="1" fill="hold">
                                          <p:stCondLst>
                                            <p:cond delay="0"/>
                                          </p:stCondLst>
                                        </p:cTn>
                                        <p:tgtEl>
                                          <p:spTgt spid="375"/>
                                        </p:tgtEl>
                                        <p:attrNameLst>
                                          <p:attrName>style.visibility</p:attrName>
                                        </p:attrNameLst>
                                      </p:cBhvr>
                                      <p:to>
                                        <p:strVal val="visible"/>
                                      </p:to>
                                    </p:set>
                                    <p:anim calcmode="lin" valueType="num">
                                      <p:cBhvr>
                                        <p:cTn id="204" dur="1000" fill="hold"/>
                                        <p:tgtEl>
                                          <p:spTgt spid="375"/>
                                        </p:tgtEl>
                                        <p:attrNameLst>
                                          <p:attrName>drawProgress</p:attrName>
                                        </p:attrNameLst>
                                      </p:cBhvr>
                                      <p:tavLst>
                                        <p:tav tm="0">
                                          <p:val>
                                            <p:fltVal val="0"/>
                                          </p:val>
                                        </p:tav>
                                        <p:tav tm="100000">
                                          <p:val>
                                            <p:fltVal val="1"/>
                                          </p:val>
                                        </p:tav>
                                      </p:tavLst>
                                    </p:anim>
                                  </p:childTnLst>
                                </p:cTn>
                              </p:par>
                              <p:par>
                                <p:cTn id="205" presetID="63" presetClass="entr" presetSubtype="0" fill="hold" nodeType="withEffect">
                                  <p:stCondLst>
                                    <p:cond delay="0"/>
                                  </p:stCondLst>
                                  <p:childTnLst>
                                    <p:set>
                                      <p:cBhvr>
                                        <p:cTn id="206" dur="1" fill="hold">
                                          <p:stCondLst>
                                            <p:cond delay="0"/>
                                          </p:stCondLst>
                                        </p:cTn>
                                        <p:tgtEl>
                                          <p:spTgt spid="378"/>
                                        </p:tgtEl>
                                        <p:attrNameLst>
                                          <p:attrName>style.visibility</p:attrName>
                                        </p:attrNameLst>
                                      </p:cBhvr>
                                      <p:to>
                                        <p:strVal val="visible"/>
                                      </p:to>
                                    </p:set>
                                    <p:anim calcmode="lin" valueType="num">
                                      <p:cBhvr>
                                        <p:cTn id="207" dur="1000" fill="hold"/>
                                        <p:tgtEl>
                                          <p:spTgt spid="378"/>
                                        </p:tgtEl>
                                        <p:attrNameLst>
                                          <p:attrName>drawProgress</p:attrName>
                                        </p:attrNameLst>
                                      </p:cBhvr>
                                      <p:tavLst>
                                        <p:tav tm="0">
                                          <p:val>
                                            <p:fltVal val="0"/>
                                          </p:val>
                                        </p:tav>
                                        <p:tav tm="100000">
                                          <p:val>
                                            <p:fltVal val="1"/>
                                          </p:val>
                                        </p:tav>
                                      </p:tavLst>
                                    </p:anim>
                                  </p:childTnLst>
                                </p:cTn>
                              </p:par>
                              <p:par>
                                <p:cTn id="208" presetID="63" presetClass="entr" presetSubtype="0" fill="hold" nodeType="withEffect">
                                  <p:stCondLst>
                                    <p:cond delay="0"/>
                                  </p:stCondLst>
                                  <p:childTnLst>
                                    <p:set>
                                      <p:cBhvr>
                                        <p:cTn id="209" dur="1" fill="hold">
                                          <p:stCondLst>
                                            <p:cond delay="0"/>
                                          </p:stCondLst>
                                        </p:cTn>
                                        <p:tgtEl>
                                          <p:spTgt spid="379"/>
                                        </p:tgtEl>
                                        <p:attrNameLst>
                                          <p:attrName>style.visibility</p:attrName>
                                        </p:attrNameLst>
                                      </p:cBhvr>
                                      <p:to>
                                        <p:strVal val="visible"/>
                                      </p:to>
                                    </p:set>
                                    <p:anim calcmode="lin" valueType="num">
                                      <p:cBhvr>
                                        <p:cTn id="210" dur="1000" fill="hold"/>
                                        <p:tgtEl>
                                          <p:spTgt spid="379"/>
                                        </p:tgtEl>
                                        <p:attrNameLst>
                                          <p:attrName>drawProgress</p:attrName>
                                        </p:attrNameLst>
                                      </p:cBhvr>
                                      <p:tavLst>
                                        <p:tav tm="0">
                                          <p:val>
                                            <p:fltVal val="0"/>
                                          </p:val>
                                        </p:tav>
                                        <p:tav tm="100000">
                                          <p:val>
                                            <p:fltVal val="1"/>
                                          </p:val>
                                        </p:tav>
                                      </p:tavLst>
                                    </p:anim>
                                  </p:childTnLst>
                                </p:cTn>
                              </p:par>
                              <p:par>
                                <p:cTn id="211" presetID="63" presetClass="entr" presetSubtype="0" fill="hold" nodeType="withEffect">
                                  <p:stCondLst>
                                    <p:cond delay="0"/>
                                  </p:stCondLst>
                                  <p:childTnLst>
                                    <p:set>
                                      <p:cBhvr>
                                        <p:cTn id="212" dur="1" fill="hold">
                                          <p:stCondLst>
                                            <p:cond delay="0"/>
                                          </p:stCondLst>
                                        </p:cTn>
                                        <p:tgtEl>
                                          <p:spTgt spid="380"/>
                                        </p:tgtEl>
                                        <p:attrNameLst>
                                          <p:attrName>style.visibility</p:attrName>
                                        </p:attrNameLst>
                                      </p:cBhvr>
                                      <p:to>
                                        <p:strVal val="visible"/>
                                      </p:to>
                                    </p:set>
                                    <p:anim calcmode="lin" valueType="num">
                                      <p:cBhvr>
                                        <p:cTn id="213" dur="1000" fill="hold"/>
                                        <p:tgtEl>
                                          <p:spTgt spid="380"/>
                                        </p:tgtEl>
                                        <p:attrNameLst>
                                          <p:attrName>drawProgress</p:attrName>
                                        </p:attrNameLst>
                                      </p:cBhvr>
                                      <p:tavLst>
                                        <p:tav tm="0">
                                          <p:val>
                                            <p:fltVal val="0"/>
                                          </p:val>
                                        </p:tav>
                                        <p:tav tm="100000">
                                          <p:val>
                                            <p:fltVal val="1"/>
                                          </p:val>
                                        </p:tav>
                                      </p:tavLst>
                                    </p:anim>
                                  </p:childTnLst>
                                </p:cTn>
                              </p:par>
                              <p:par>
                                <p:cTn id="214" presetID="63" presetClass="entr" presetSubtype="0" fill="hold" nodeType="withEffect">
                                  <p:stCondLst>
                                    <p:cond delay="0"/>
                                  </p:stCondLst>
                                  <p:childTnLst>
                                    <p:set>
                                      <p:cBhvr>
                                        <p:cTn id="215" dur="1" fill="hold">
                                          <p:stCondLst>
                                            <p:cond delay="0"/>
                                          </p:stCondLst>
                                        </p:cTn>
                                        <p:tgtEl>
                                          <p:spTgt spid="381"/>
                                        </p:tgtEl>
                                        <p:attrNameLst>
                                          <p:attrName>style.visibility</p:attrName>
                                        </p:attrNameLst>
                                      </p:cBhvr>
                                      <p:to>
                                        <p:strVal val="visible"/>
                                      </p:to>
                                    </p:set>
                                    <p:anim calcmode="lin" valueType="num">
                                      <p:cBhvr>
                                        <p:cTn id="216" dur="1000" fill="hold"/>
                                        <p:tgtEl>
                                          <p:spTgt spid="381"/>
                                        </p:tgtEl>
                                        <p:attrNameLst>
                                          <p:attrName>drawProgress</p:attrName>
                                        </p:attrNameLst>
                                      </p:cBhvr>
                                      <p:tavLst>
                                        <p:tav tm="0">
                                          <p:val>
                                            <p:fltVal val="0"/>
                                          </p:val>
                                        </p:tav>
                                        <p:tav tm="100000">
                                          <p:val>
                                            <p:fltVal val="1"/>
                                          </p:val>
                                        </p:tav>
                                      </p:tavLst>
                                    </p:anim>
                                  </p:childTnLst>
                                </p:cTn>
                              </p:par>
                              <p:par>
                                <p:cTn id="217" presetID="63" presetClass="entr" presetSubtype="0" fill="hold" nodeType="withEffect">
                                  <p:stCondLst>
                                    <p:cond delay="0"/>
                                  </p:stCondLst>
                                  <p:childTnLst>
                                    <p:set>
                                      <p:cBhvr>
                                        <p:cTn id="218" dur="1" fill="hold">
                                          <p:stCondLst>
                                            <p:cond delay="0"/>
                                          </p:stCondLst>
                                        </p:cTn>
                                        <p:tgtEl>
                                          <p:spTgt spid="382"/>
                                        </p:tgtEl>
                                        <p:attrNameLst>
                                          <p:attrName>style.visibility</p:attrName>
                                        </p:attrNameLst>
                                      </p:cBhvr>
                                      <p:to>
                                        <p:strVal val="visible"/>
                                      </p:to>
                                    </p:set>
                                    <p:anim calcmode="lin" valueType="num">
                                      <p:cBhvr>
                                        <p:cTn id="219" dur="1000" fill="hold"/>
                                        <p:tgtEl>
                                          <p:spTgt spid="382"/>
                                        </p:tgtEl>
                                        <p:attrNameLst>
                                          <p:attrName>drawProgress</p:attrName>
                                        </p:attrNameLst>
                                      </p:cBhvr>
                                      <p:tavLst>
                                        <p:tav tm="0">
                                          <p:val>
                                            <p:fltVal val="0"/>
                                          </p:val>
                                        </p:tav>
                                        <p:tav tm="100000">
                                          <p:val>
                                            <p:fltVal val="1"/>
                                          </p:val>
                                        </p:tav>
                                      </p:tavLst>
                                    </p:anim>
                                  </p:childTnLst>
                                </p:cTn>
                              </p:par>
                              <p:par>
                                <p:cTn id="220" presetID="63" presetClass="entr" presetSubtype="0" fill="hold" nodeType="withEffect">
                                  <p:stCondLst>
                                    <p:cond delay="0"/>
                                  </p:stCondLst>
                                  <p:childTnLst>
                                    <p:set>
                                      <p:cBhvr>
                                        <p:cTn id="221" dur="1" fill="hold">
                                          <p:stCondLst>
                                            <p:cond delay="0"/>
                                          </p:stCondLst>
                                        </p:cTn>
                                        <p:tgtEl>
                                          <p:spTgt spid="383"/>
                                        </p:tgtEl>
                                        <p:attrNameLst>
                                          <p:attrName>style.visibility</p:attrName>
                                        </p:attrNameLst>
                                      </p:cBhvr>
                                      <p:to>
                                        <p:strVal val="visible"/>
                                      </p:to>
                                    </p:set>
                                    <p:anim calcmode="lin" valueType="num">
                                      <p:cBhvr>
                                        <p:cTn id="222" dur="1000" fill="hold"/>
                                        <p:tgtEl>
                                          <p:spTgt spid="383"/>
                                        </p:tgtEl>
                                        <p:attrNameLst>
                                          <p:attrName>drawProgress</p:attrName>
                                        </p:attrNameLst>
                                      </p:cBhvr>
                                      <p:tavLst>
                                        <p:tav tm="0">
                                          <p:val>
                                            <p:fltVal val="0"/>
                                          </p:val>
                                        </p:tav>
                                        <p:tav tm="100000">
                                          <p:val>
                                            <p:fltVal val="1"/>
                                          </p:val>
                                        </p:tav>
                                      </p:tavLst>
                                    </p:anim>
                                  </p:childTnLst>
                                </p:cTn>
                              </p:par>
                              <p:par>
                                <p:cTn id="223" presetID="63" presetClass="entr" presetSubtype="0" fill="hold" nodeType="withEffect">
                                  <p:stCondLst>
                                    <p:cond delay="0"/>
                                  </p:stCondLst>
                                  <p:childTnLst>
                                    <p:set>
                                      <p:cBhvr>
                                        <p:cTn id="224" dur="1" fill="hold">
                                          <p:stCondLst>
                                            <p:cond delay="0"/>
                                          </p:stCondLst>
                                        </p:cTn>
                                        <p:tgtEl>
                                          <p:spTgt spid="384"/>
                                        </p:tgtEl>
                                        <p:attrNameLst>
                                          <p:attrName>style.visibility</p:attrName>
                                        </p:attrNameLst>
                                      </p:cBhvr>
                                      <p:to>
                                        <p:strVal val="visible"/>
                                      </p:to>
                                    </p:set>
                                    <p:anim calcmode="lin" valueType="num">
                                      <p:cBhvr>
                                        <p:cTn id="225" dur="1000" fill="hold"/>
                                        <p:tgtEl>
                                          <p:spTgt spid="384"/>
                                        </p:tgtEl>
                                        <p:attrNameLst>
                                          <p:attrName>drawProgress</p:attrName>
                                        </p:attrNameLst>
                                      </p:cBhvr>
                                      <p:tavLst>
                                        <p:tav tm="0">
                                          <p:val>
                                            <p:fltVal val="0"/>
                                          </p:val>
                                        </p:tav>
                                        <p:tav tm="100000">
                                          <p:val>
                                            <p:fltVal val="1"/>
                                          </p:val>
                                        </p:tav>
                                      </p:tavLst>
                                    </p:anim>
                                  </p:childTnLst>
                                </p:cTn>
                              </p:par>
                              <p:par>
                                <p:cTn id="226" presetID="63" presetClass="entr" presetSubtype="0" fill="hold" nodeType="withEffect">
                                  <p:stCondLst>
                                    <p:cond delay="0"/>
                                  </p:stCondLst>
                                  <p:childTnLst>
                                    <p:set>
                                      <p:cBhvr>
                                        <p:cTn id="227" dur="1" fill="hold">
                                          <p:stCondLst>
                                            <p:cond delay="0"/>
                                          </p:stCondLst>
                                        </p:cTn>
                                        <p:tgtEl>
                                          <p:spTgt spid="385"/>
                                        </p:tgtEl>
                                        <p:attrNameLst>
                                          <p:attrName>style.visibility</p:attrName>
                                        </p:attrNameLst>
                                      </p:cBhvr>
                                      <p:to>
                                        <p:strVal val="visible"/>
                                      </p:to>
                                    </p:set>
                                    <p:anim calcmode="lin" valueType="num">
                                      <p:cBhvr>
                                        <p:cTn id="228" dur="1000" fill="hold"/>
                                        <p:tgtEl>
                                          <p:spTgt spid="385"/>
                                        </p:tgtEl>
                                        <p:attrNameLst>
                                          <p:attrName>drawProgress</p:attrName>
                                        </p:attrNameLst>
                                      </p:cBhvr>
                                      <p:tavLst>
                                        <p:tav tm="0">
                                          <p:val>
                                            <p:fltVal val="0"/>
                                          </p:val>
                                        </p:tav>
                                        <p:tav tm="100000">
                                          <p:val>
                                            <p:fltVal val="1"/>
                                          </p:val>
                                        </p:tav>
                                      </p:tavLst>
                                    </p:anim>
                                  </p:childTnLst>
                                </p:cTn>
                              </p:par>
                              <p:par>
                                <p:cTn id="229" presetID="63" presetClass="entr" presetSubtype="0" fill="hold" nodeType="withEffect">
                                  <p:stCondLst>
                                    <p:cond delay="0"/>
                                  </p:stCondLst>
                                  <p:childTnLst>
                                    <p:set>
                                      <p:cBhvr>
                                        <p:cTn id="230" dur="1" fill="hold">
                                          <p:stCondLst>
                                            <p:cond delay="0"/>
                                          </p:stCondLst>
                                        </p:cTn>
                                        <p:tgtEl>
                                          <p:spTgt spid="386"/>
                                        </p:tgtEl>
                                        <p:attrNameLst>
                                          <p:attrName>style.visibility</p:attrName>
                                        </p:attrNameLst>
                                      </p:cBhvr>
                                      <p:to>
                                        <p:strVal val="visible"/>
                                      </p:to>
                                    </p:set>
                                    <p:anim calcmode="lin" valueType="num">
                                      <p:cBhvr>
                                        <p:cTn id="231" dur="1000" fill="hold"/>
                                        <p:tgtEl>
                                          <p:spTgt spid="386"/>
                                        </p:tgtEl>
                                        <p:attrNameLst>
                                          <p:attrName>drawProgress</p:attrName>
                                        </p:attrNameLst>
                                      </p:cBhvr>
                                      <p:tavLst>
                                        <p:tav tm="0">
                                          <p:val>
                                            <p:fltVal val="0"/>
                                          </p:val>
                                        </p:tav>
                                        <p:tav tm="100000">
                                          <p:val>
                                            <p:fltVal val="1"/>
                                          </p:val>
                                        </p:tav>
                                      </p:tavLst>
                                    </p:anim>
                                  </p:childTnLst>
                                </p:cTn>
                              </p:par>
                              <p:par>
                                <p:cTn id="232" presetID="63" presetClass="entr" presetSubtype="0" fill="hold" nodeType="withEffect">
                                  <p:stCondLst>
                                    <p:cond delay="0"/>
                                  </p:stCondLst>
                                  <p:childTnLst>
                                    <p:set>
                                      <p:cBhvr>
                                        <p:cTn id="233" dur="1" fill="hold">
                                          <p:stCondLst>
                                            <p:cond delay="0"/>
                                          </p:stCondLst>
                                        </p:cTn>
                                        <p:tgtEl>
                                          <p:spTgt spid="387"/>
                                        </p:tgtEl>
                                        <p:attrNameLst>
                                          <p:attrName>style.visibility</p:attrName>
                                        </p:attrNameLst>
                                      </p:cBhvr>
                                      <p:to>
                                        <p:strVal val="visible"/>
                                      </p:to>
                                    </p:set>
                                    <p:anim calcmode="lin" valueType="num">
                                      <p:cBhvr>
                                        <p:cTn id="234" dur="1000" fill="hold"/>
                                        <p:tgtEl>
                                          <p:spTgt spid="387"/>
                                        </p:tgtEl>
                                        <p:attrNameLst>
                                          <p:attrName>drawProgress</p:attrName>
                                        </p:attrNameLst>
                                      </p:cBhvr>
                                      <p:tavLst>
                                        <p:tav tm="0">
                                          <p:val>
                                            <p:fltVal val="0"/>
                                          </p:val>
                                        </p:tav>
                                        <p:tav tm="100000">
                                          <p:val>
                                            <p:fltVal val="1"/>
                                          </p:val>
                                        </p:tav>
                                      </p:tavLst>
                                    </p:anim>
                                  </p:childTnLst>
                                </p:cTn>
                              </p:par>
                              <p:par>
                                <p:cTn id="235" presetID="63" presetClass="entr" presetSubtype="0" fill="hold" nodeType="withEffect">
                                  <p:stCondLst>
                                    <p:cond delay="0"/>
                                  </p:stCondLst>
                                  <p:childTnLst>
                                    <p:set>
                                      <p:cBhvr>
                                        <p:cTn id="236" dur="1" fill="hold">
                                          <p:stCondLst>
                                            <p:cond delay="0"/>
                                          </p:stCondLst>
                                        </p:cTn>
                                        <p:tgtEl>
                                          <p:spTgt spid="388"/>
                                        </p:tgtEl>
                                        <p:attrNameLst>
                                          <p:attrName>style.visibility</p:attrName>
                                        </p:attrNameLst>
                                      </p:cBhvr>
                                      <p:to>
                                        <p:strVal val="visible"/>
                                      </p:to>
                                    </p:set>
                                    <p:anim calcmode="lin" valueType="num">
                                      <p:cBhvr>
                                        <p:cTn id="237" dur="1000" fill="hold"/>
                                        <p:tgtEl>
                                          <p:spTgt spid="388"/>
                                        </p:tgtEl>
                                        <p:attrNameLst>
                                          <p:attrName>drawProgress</p:attrName>
                                        </p:attrNameLst>
                                      </p:cBhvr>
                                      <p:tavLst>
                                        <p:tav tm="0">
                                          <p:val>
                                            <p:fltVal val="0"/>
                                          </p:val>
                                        </p:tav>
                                        <p:tav tm="100000">
                                          <p:val>
                                            <p:fltVal val="1"/>
                                          </p:val>
                                        </p:tav>
                                      </p:tavLst>
                                    </p:anim>
                                  </p:childTnLst>
                                </p:cTn>
                              </p:par>
                              <p:par>
                                <p:cTn id="238" presetID="63" presetClass="entr" presetSubtype="0" fill="hold" nodeType="withEffect">
                                  <p:stCondLst>
                                    <p:cond delay="0"/>
                                  </p:stCondLst>
                                  <p:childTnLst>
                                    <p:set>
                                      <p:cBhvr>
                                        <p:cTn id="239" dur="1" fill="hold">
                                          <p:stCondLst>
                                            <p:cond delay="0"/>
                                          </p:stCondLst>
                                        </p:cTn>
                                        <p:tgtEl>
                                          <p:spTgt spid="389"/>
                                        </p:tgtEl>
                                        <p:attrNameLst>
                                          <p:attrName>style.visibility</p:attrName>
                                        </p:attrNameLst>
                                      </p:cBhvr>
                                      <p:to>
                                        <p:strVal val="visible"/>
                                      </p:to>
                                    </p:set>
                                    <p:anim calcmode="lin" valueType="num">
                                      <p:cBhvr>
                                        <p:cTn id="240" dur="1000" fill="hold"/>
                                        <p:tgtEl>
                                          <p:spTgt spid="389"/>
                                        </p:tgtEl>
                                        <p:attrNameLst>
                                          <p:attrName>drawProgress</p:attrName>
                                        </p:attrNameLst>
                                      </p:cBhvr>
                                      <p:tavLst>
                                        <p:tav tm="0">
                                          <p:val>
                                            <p:fltVal val="0"/>
                                          </p:val>
                                        </p:tav>
                                        <p:tav tm="100000">
                                          <p:val>
                                            <p:fltVal val="1"/>
                                          </p:val>
                                        </p:tav>
                                      </p:tavLst>
                                    </p:anim>
                                  </p:childTnLst>
                                </p:cTn>
                              </p:par>
                              <p:par>
                                <p:cTn id="241" presetID="63" presetClass="entr" presetSubtype="0" fill="hold" nodeType="withEffect">
                                  <p:stCondLst>
                                    <p:cond delay="0"/>
                                  </p:stCondLst>
                                  <p:childTnLst>
                                    <p:set>
                                      <p:cBhvr>
                                        <p:cTn id="242" dur="1" fill="hold">
                                          <p:stCondLst>
                                            <p:cond delay="0"/>
                                          </p:stCondLst>
                                        </p:cTn>
                                        <p:tgtEl>
                                          <p:spTgt spid="390"/>
                                        </p:tgtEl>
                                        <p:attrNameLst>
                                          <p:attrName>style.visibility</p:attrName>
                                        </p:attrNameLst>
                                      </p:cBhvr>
                                      <p:to>
                                        <p:strVal val="visible"/>
                                      </p:to>
                                    </p:set>
                                    <p:anim calcmode="lin" valueType="num">
                                      <p:cBhvr>
                                        <p:cTn id="243" dur="1000" fill="hold"/>
                                        <p:tgtEl>
                                          <p:spTgt spid="390"/>
                                        </p:tgtEl>
                                        <p:attrNameLst>
                                          <p:attrName>drawProgress</p:attrName>
                                        </p:attrNameLst>
                                      </p:cBhvr>
                                      <p:tavLst>
                                        <p:tav tm="0">
                                          <p:val>
                                            <p:fltVal val="0"/>
                                          </p:val>
                                        </p:tav>
                                        <p:tav tm="100000">
                                          <p:val>
                                            <p:fltVal val="1"/>
                                          </p:val>
                                        </p:tav>
                                      </p:tavLst>
                                    </p:anim>
                                  </p:childTnLst>
                                </p:cTn>
                              </p:par>
                              <p:par>
                                <p:cTn id="244" presetID="63" presetClass="entr" presetSubtype="0" fill="hold" nodeType="withEffect">
                                  <p:stCondLst>
                                    <p:cond delay="0"/>
                                  </p:stCondLst>
                                  <p:childTnLst>
                                    <p:set>
                                      <p:cBhvr>
                                        <p:cTn id="245" dur="1" fill="hold">
                                          <p:stCondLst>
                                            <p:cond delay="0"/>
                                          </p:stCondLst>
                                        </p:cTn>
                                        <p:tgtEl>
                                          <p:spTgt spid="391"/>
                                        </p:tgtEl>
                                        <p:attrNameLst>
                                          <p:attrName>style.visibility</p:attrName>
                                        </p:attrNameLst>
                                      </p:cBhvr>
                                      <p:to>
                                        <p:strVal val="visible"/>
                                      </p:to>
                                    </p:set>
                                    <p:anim calcmode="lin" valueType="num">
                                      <p:cBhvr>
                                        <p:cTn id="246" dur="1000" fill="hold"/>
                                        <p:tgtEl>
                                          <p:spTgt spid="391"/>
                                        </p:tgtEl>
                                        <p:attrNameLst>
                                          <p:attrName>drawProgress</p:attrName>
                                        </p:attrNameLst>
                                      </p:cBhvr>
                                      <p:tavLst>
                                        <p:tav tm="0">
                                          <p:val>
                                            <p:fltVal val="0"/>
                                          </p:val>
                                        </p:tav>
                                        <p:tav tm="100000">
                                          <p:val>
                                            <p:fltVal val="1"/>
                                          </p:val>
                                        </p:tav>
                                      </p:tavLst>
                                    </p:anim>
                                  </p:childTnLst>
                                </p:cTn>
                              </p:par>
                            </p:childTnLst>
                          </p:cTn>
                        </p:par>
                      </p:childTnLst>
                    </p:cTn>
                  </p:par>
                  <p:par>
                    <p:cTn id="247" fill="hold">
                      <p:stCondLst>
                        <p:cond delay="indefinite"/>
                      </p:stCondLst>
                      <p:childTnLst>
                        <p:par>
                          <p:cTn id="248" fill="hold">
                            <p:stCondLst>
                              <p:cond delay="0"/>
                            </p:stCondLst>
                            <p:childTnLst>
                              <p:par>
                                <p:cTn id="249" presetID="63" presetClass="entr" presetSubtype="0" fill="hold" nodeType="clickEffect">
                                  <p:stCondLst>
                                    <p:cond delay="0"/>
                                  </p:stCondLst>
                                  <p:childTnLst>
                                    <p:set>
                                      <p:cBhvr>
                                        <p:cTn id="250" dur="1" fill="hold">
                                          <p:stCondLst>
                                            <p:cond delay="0"/>
                                          </p:stCondLst>
                                        </p:cTn>
                                        <p:tgtEl>
                                          <p:spTgt spid="118"/>
                                        </p:tgtEl>
                                        <p:attrNameLst>
                                          <p:attrName>style.visibility</p:attrName>
                                        </p:attrNameLst>
                                      </p:cBhvr>
                                      <p:to>
                                        <p:strVal val="visible"/>
                                      </p:to>
                                    </p:set>
                                    <p:anim calcmode="lin" valueType="num">
                                      <p:cBhvr>
                                        <p:cTn id="251" dur="1000" fill="hold"/>
                                        <p:tgtEl>
                                          <p:spTgt spid="118"/>
                                        </p:tgtEl>
                                        <p:attrNameLst>
                                          <p:attrName>drawProgress</p:attrName>
                                        </p:attrNameLst>
                                      </p:cBhvr>
                                      <p:tavLst>
                                        <p:tav tm="0">
                                          <p:val>
                                            <p:fltVal val="0"/>
                                          </p:val>
                                        </p:tav>
                                        <p:tav tm="100000">
                                          <p:val>
                                            <p:fltVal val="1"/>
                                          </p:val>
                                        </p:tav>
                                      </p:tavLst>
                                    </p:anim>
                                  </p:childTnLst>
                                </p:cTn>
                              </p:par>
                              <p:par>
                                <p:cTn id="252" presetID="63" presetClass="entr" presetSubtype="0" fill="hold" nodeType="withEffect">
                                  <p:stCondLst>
                                    <p:cond delay="0"/>
                                  </p:stCondLst>
                                  <p:childTnLst>
                                    <p:set>
                                      <p:cBhvr>
                                        <p:cTn id="253" dur="1" fill="hold">
                                          <p:stCondLst>
                                            <p:cond delay="0"/>
                                          </p:stCondLst>
                                        </p:cTn>
                                        <p:tgtEl>
                                          <p:spTgt spid="162"/>
                                        </p:tgtEl>
                                        <p:attrNameLst>
                                          <p:attrName>style.visibility</p:attrName>
                                        </p:attrNameLst>
                                      </p:cBhvr>
                                      <p:to>
                                        <p:strVal val="visible"/>
                                      </p:to>
                                    </p:set>
                                    <p:anim calcmode="lin" valueType="num">
                                      <p:cBhvr>
                                        <p:cTn id="254" dur="1000" fill="hold"/>
                                        <p:tgtEl>
                                          <p:spTgt spid="162"/>
                                        </p:tgtEl>
                                        <p:attrNameLst>
                                          <p:attrName>drawProgress</p:attrName>
                                        </p:attrNameLst>
                                      </p:cBhvr>
                                      <p:tavLst>
                                        <p:tav tm="0">
                                          <p:val>
                                            <p:fltVal val="0"/>
                                          </p:val>
                                        </p:tav>
                                        <p:tav tm="100000">
                                          <p:val>
                                            <p:fltVal val="1"/>
                                          </p:val>
                                        </p:tav>
                                      </p:tavLst>
                                    </p:anim>
                                  </p:childTnLst>
                                </p:cTn>
                              </p:par>
                              <p:par>
                                <p:cTn id="255" presetID="63" presetClass="entr" presetSubtype="0" fill="hold" nodeType="withEffect">
                                  <p:stCondLst>
                                    <p:cond delay="0"/>
                                  </p:stCondLst>
                                  <p:childTnLst>
                                    <p:set>
                                      <p:cBhvr>
                                        <p:cTn id="256" dur="1" fill="hold">
                                          <p:stCondLst>
                                            <p:cond delay="0"/>
                                          </p:stCondLst>
                                        </p:cTn>
                                        <p:tgtEl>
                                          <p:spTgt spid="119"/>
                                        </p:tgtEl>
                                        <p:attrNameLst>
                                          <p:attrName>style.visibility</p:attrName>
                                        </p:attrNameLst>
                                      </p:cBhvr>
                                      <p:to>
                                        <p:strVal val="visible"/>
                                      </p:to>
                                    </p:set>
                                    <p:anim calcmode="lin" valueType="num">
                                      <p:cBhvr>
                                        <p:cTn id="257" dur="1000" fill="hold"/>
                                        <p:tgtEl>
                                          <p:spTgt spid="119"/>
                                        </p:tgtEl>
                                        <p:attrNameLst>
                                          <p:attrName>drawProgress</p:attrName>
                                        </p:attrNameLst>
                                      </p:cBhvr>
                                      <p:tavLst>
                                        <p:tav tm="0">
                                          <p:val>
                                            <p:fltVal val="0"/>
                                          </p:val>
                                        </p:tav>
                                        <p:tav tm="100000">
                                          <p:val>
                                            <p:fltVal val="1"/>
                                          </p:val>
                                        </p:tav>
                                      </p:tavLst>
                                    </p:anim>
                                  </p:childTnLst>
                                </p:cTn>
                              </p:par>
                              <p:par>
                                <p:cTn id="258" presetID="63" presetClass="entr" presetSubtype="0" fill="hold" nodeType="withEffect">
                                  <p:stCondLst>
                                    <p:cond delay="0"/>
                                  </p:stCondLst>
                                  <p:childTnLst>
                                    <p:set>
                                      <p:cBhvr>
                                        <p:cTn id="259" dur="1" fill="hold">
                                          <p:stCondLst>
                                            <p:cond delay="0"/>
                                          </p:stCondLst>
                                        </p:cTn>
                                        <p:tgtEl>
                                          <p:spTgt spid="123"/>
                                        </p:tgtEl>
                                        <p:attrNameLst>
                                          <p:attrName>style.visibility</p:attrName>
                                        </p:attrNameLst>
                                      </p:cBhvr>
                                      <p:to>
                                        <p:strVal val="visible"/>
                                      </p:to>
                                    </p:set>
                                    <p:anim calcmode="lin" valueType="num">
                                      <p:cBhvr>
                                        <p:cTn id="260" dur="1000" fill="hold"/>
                                        <p:tgtEl>
                                          <p:spTgt spid="123"/>
                                        </p:tgtEl>
                                        <p:attrNameLst>
                                          <p:attrName>drawProgress</p:attrName>
                                        </p:attrNameLst>
                                      </p:cBhvr>
                                      <p:tavLst>
                                        <p:tav tm="0">
                                          <p:val>
                                            <p:fltVal val="0"/>
                                          </p:val>
                                        </p:tav>
                                        <p:tav tm="100000">
                                          <p:val>
                                            <p:fltVal val="1"/>
                                          </p:val>
                                        </p:tav>
                                      </p:tavLst>
                                    </p:anim>
                                  </p:childTnLst>
                                </p:cTn>
                              </p:par>
                              <p:par>
                                <p:cTn id="261" presetID="63" presetClass="entr" presetSubtype="0" fill="hold" nodeType="withEffect">
                                  <p:stCondLst>
                                    <p:cond delay="0"/>
                                  </p:stCondLst>
                                  <p:childTnLst>
                                    <p:set>
                                      <p:cBhvr>
                                        <p:cTn id="262" dur="1" fill="hold">
                                          <p:stCondLst>
                                            <p:cond delay="0"/>
                                          </p:stCondLst>
                                        </p:cTn>
                                        <p:tgtEl>
                                          <p:spTgt spid="165"/>
                                        </p:tgtEl>
                                        <p:attrNameLst>
                                          <p:attrName>style.visibility</p:attrName>
                                        </p:attrNameLst>
                                      </p:cBhvr>
                                      <p:to>
                                        <p:strVal val="visible"/>
                                      </p:to>
                                    </p:set>
                                    <p:anim calcmode="lin" valueType="num">
                                      <p:cBhvr>
                                        <p:cTn id="263" dur="1000" fill="hold"/>
                                        <p:tgtEl>
                                          <p:spTgt spid="165"/>
                                        </p:tgtEl>
                                        <p:attrNameLst>
                                          <p:attrName>drawProgress</p:attrName>
                                        </p:attrNameLst>
                                      </p:cBhvr>
                                      <p:tavLst>
                                        <p:tav tm="0">
                                          <p:val>
                                            <p:fltVal val="0"/>
                                          </p:val>
                                        </p:tav>
                                        <p:tav tm="100000">
                                          <p:val>
                                            <p:fltVal val="1"/>
                                          </p:val>
                                        </p:tav>
                                      </p:tavLst>
                                    </p:anim>
                                  </p:childTnLst>
                                </p:cTn>
                              </p:par>
                              <p:par>
                                <p:cTn id="264" presetID="63" presetClass="entr" presetSubtype="0" fill="hold" nodeType="withEffect">
                                  <p:stCondLst>
                                    <p:cond delay="0"/>
                                  </p:stCondLst>
                                  <p:childTnLst>
                                    <p:set>
                                      <p:cBhvr>
                                        <p:cTn id="265" dur="1" fill="hold">
                                          <p:stCondLst>
                                            <p:cond delay="0"/>
                                          </p:stCondLst>
                                        </p:cTn>
                                        <p:tgtEl>
                                          <p:spTgt spid="146"/>
                                        </p:tgtEl>
                                        <p:attrNameLst>
                                          <p:attrName>style.visibility</p:attrName>
                                        </p:attrNameLst>
                                      </p:cBhvr>
                                      <p:to>
                                        <p:strVal val="visible"/>
                                      </p:to>
                                    </p:set>
                                    <p:anim calcmode="lin" valueType="num">
                                      <p:cBhvr>
                                        <p:cTn id="266" dur="1000" fill="hold"/>
                                        <p:tgtEl>
                                          <p:spTgt spid="146"/>
                                        </p:tgtEl>
                                        <p:attrNameLst>
                                          <p:attrName>drawProgress</p:attrName>
                                        </p:attrNameLst>
                                      </p:cBhvr>
                                      <p:tavLst>
                                        <p:tav tm="0">
                                          <p:val>
                                            <p:fltVal val="0"/>
                                          </p:val>
                                        </p:tav>
                                        <p:tav tm="100000">
                                          <p:val>
                                            <p:fltVal val="1"/>
                                          </p:val>
                                        </p:tav>
                                      </p:tavLst>
                                    </p:anim>
                                  </p:childTnLst>
                                </p:cTn>
                              </p:par>
                            </p:childTnLst>
                          </p:cTn>
                        </p:par>
                      </p:childTnLst>
                    </p:cTn>
                  </p:par>
                  <p:par>
                    <p:cTn id="267" fill="hold">
                      <p:stCondLst>
                        <p:cond delay="indefinite"/>
                      </p:stCondLst>
                      <p:childTnLst>
                        <p:par>
                          <p:cTn id="268" fill="hold">
                            <p:stCondLst>
                              <p:cond delay="0"/>
                            </p:stCondLst>
                            <p:childTnLst>
                              <p:par>
                                <p:cTn id="269" presetID="63" presetClass="entr" presetSubtype="0" fill="hold" nodeType="clickEffect">
                                  <p:stCondLst>
                                    <p:cond delay="0"/>
                                  </p:stCondLst>
                                  <p:childTnLst>
                                    <p:set>
                                      <p:cBhvr>
                                        <p:cTn id="270" dur="1" fill="hold">
                                          <p:stCondLst>
                                            <p:cond delay="0"/>
                                          </p:stCondLst>
                                        </p:cTn>
                                        <p:tgtEl>
                                          <p:spTgt spid="175"/>
                                        </p:tgtEl>
                                        <p:attrNameLst>
                                          <p:attrName>style.visibility</p:attrName>
                                        </p:attrNameLst>
                                      </p:cBhvr>
                                      <p:to>
                                        <p:strVal val="visible"/>
                                      </p:to>
                                    </p:set>
                                    <p:anim calcmode="lin" valueType="num">
                                      <p:cBhvr>
                                        <p:cTn id="271" dur="1000" fill="hold"/>
                                        <p:tgtEl>
                                          <p:spTgt spid="175"/>
                                        </p:tgtEl>
                                        <p:attrNameLst>
                                          <p:attrName>drawProgress</p:attrName>
                                        </p:attrNameLst>
                                      </p:cBhvr>
                                      <p:tavLst>
                                        <p:tav tm="0">
                                          <p:val>
                                            <p:fltVal val="0"/>
                                          </p:val>
                                        </p:tav>
                                        <p:tav tm="100000">
                                          <p:val>
                                            <p:fltVal val="1"/>
                                          </p:val>
                                        </p:tav>
                                      </p:tavLst>
                                    </p:anim>
                                  </p:childTnLst>
                                </p:cTn>
                              </p:par>
                              <p:par>
                                <p:cTn id="272" presetID="63" presetClass="entr" presetSubtype="0" fill="hold" nodeType="withEffect">
                                  <p:stCondLst>
                                    <p:cond delay="0"/>
                                  </p:stCondLst>
                                  <p:childTnLst>
                                    <p:set>
                                      <p:cBhvr>
                                        <p:cTn id="273" dur="1" fill="hold">
                                          <p:stCondLst>
                                            <p:cond delay="0"/>
                                          </p:stCondLst>
                                        </p:cTn>
                                        <p:tgtEl>
                                          <p:spTgt spid="193"/>
                                        </p:tgtEl>
                                        <p:attrNameLst>
                                          <p:attrName>style.visibility</p:attrName>
                                        </p:attrNameLst>
                                      </p:cBhvr>
                                      <p:to>
                                        <p:strVal val="visible"/>
                                      </p:to>
                                    </p:set>
                                    <p:anim calcmode="lin" valueType="num">
                                      <p:cBhvr>
                                        <p:cTn id="274" dur="1000" fill="hold"/>
                                        <p:tgtEl>
                                          <p:spTgt spid="193"/>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519BD081-6C57-3E8F-CAED-A868D87B30E8}"/>
              </a:ext>
            </a:extLst>
          </p:cNvPr>
          <p:cNvSpPr txBox="1"/>
          <p:nvPr/>
        </p:nvSpPr>
        <p:spPr>
          <a:xfrm>
            <a:off x="446566" y="702761"/>
            <a:ext cx="5124893" cy="461665"/>
          </a:xfrm>
          <a:prstGeom prst="rect">
            <a:avLst/>
          </a:prstGeom>
          <a:noFill/>
        </p:spPr>
        <p:txBody>
          <a:bodyPr wrap="square" rtlCol="0">
            <a:spAutoFit/>
          </a:bodyPr>
          <a:lstStyle/>
          <a:p>
            <a:r>
              <a:rPr kumimoji="1" lang="en-US" altLang="zh-CN" sz="2400" b="1">
                <a:solidFill>
                  <a:schemeClr val="bg1"/>
                </a:solidFill>
              </a:rPr>
              <a:t>Let's look at optical primary colors </a:t>
            </a:r>
            <a:endParaRPr kumimoji="1" lang="zh-CN" altLang="en-US" sz="2400" b="1">
              <a:solidFill>
                <a:schemeClr val="bg1"/>
              </a:solidFill>
            </a:endParaRPr>
          </a:p>
        </p:txBody>
      </p:sp>
      <p:pic>
        <p:nvPicPr>
          <p:cNvPr id="6" name="图片 5" descr="图示, 维恩图&#10;&#10;描述已自动生成">
            <a:extLst>
              <a:ext uri="{FF2B5EF4-FFF2-40B4-BE49-F238E27FC236}">
                <a16:creationId xmlns:a16="http://schemas.microsoft.com/office/drawing/2014/main" id="{36BA1F18-06E4-0CDB-AF33-D4786A6EC5B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750" b="90000" l="8556" r="89974">
                        <a14:foregroundMark x1="50604" y1="9750" x2="50604" y2="9750"/>
                        <a14:foregroundMark x1="8556" y1="57850" x2="8556" y2="57850"/>
                        <a14:foregroundMark x1="89869" y1="58750" x2="89869" y2="58750"/>
                        <a14:foregroundMark x1="51916" y1="50400" x2="54331" y2="51150"/>
                        <a14:foregroundMark x1="48976" y1="49000" x2="41785" y2="46900"/>
                        <a14:foregroundMark x1="41785" y1="46900" x2="42992" y2="53950"/>
                        <a14:foregroundMark x1="42992" y1="53950" x2="50079" y2="55950"/>
                        <a14:foregroundMark x1="50079" y1="55950" x2="51864" y2="48950"/>
                        <a14:foregroundMark x1="51864" y1="48950" x2="45722" y2="49000"/>
                        <a14:foregroundMark x1="49134" y1="46050" x2="41890" y2="47150"/>
                        <a14:foregroundMark x1="41890" y1="47150" x2="38688" y2="54400"/>
                        <a14:foregroundMark x1="35118" y1="58600" x2="44619" y2="39650"/>
                        <a14:foregroundMark x1="44619" y1="39650" x2="50026" y2="34900"/>
                        <a14:foregroundMark x1="50026" y1="34900" x2="50446" y2="34750"/>
                        <a14:foregroundMark x1="48136" y1="40150" x2="45984" y2="53950"/>
                        <a14:foregroundMark x1="45984" y1="53950" x2="50131" y2="57050"/>
                        <a14:foregroundMark x1="45722" y1="60150" x2="53018" y2="60800"/>
                        <a14:foregroundMark x1="53018" y1="60800" x2="53858" y2="58600"/>
                        <a14:foregroundMark x1="55171" y1="57500" x2="54173" y2="51000"/>
                        <a14:foregroundMark x1="50761" y1="51450" x2="50289" y2="52700"/>
                        <a14:foregroundMark x1="51759" y1="46050" x2="49134" y2="40000"/>
                        <a14:foregroundMark x1="54016" y1="43550" x2="58110" y2="51800"/>
                        <a14:foregroundMark x1="57900" y1="57200" x2="57900" y2="53800"/>
                        <a14:foregroundMark x1="53858" y1="44650" x2="50604" y2="48850"/>
                        <a14:foregroundMark x1="53386" y1="44350" x2="53228" y2="45750"/>
                        <a14:backgroundMark x1="16063" y1="24950" x2="16063" y2="24950"/>
                        <a14:backgroundMark x1="13963" y1="25250" x2="13963" y2="25250"/>
                        <a14:backgroundMark x1="13491" y1="25250" x2="12231" y2="32300"/>
                        <a14:backgroundMark x1="12231" y1="32300" x2="11864" y2="26050"/>
                        <a14:backgroundMark x1="11496" y1="26350" x2="9291" y2="33350"/>
                        <a14:backgroundMark x1="9291" y1="33350" x2="16430" y2="31450"/>
                        <a14:backgroundMark x1="16430" y1="31450" x2="15853" y2="23200"/>
                        <a14:backgroundMark x1="15853" y1="23200" x2="9869" y2="19000"/>
                        <a14:backgroundMark x1="9869" y1="19000" x2="2467" y2="20350"/>
                        <a14:backgroundMark x1="2467" y1="20350" x2="157" y2="28450"/>
                        <a14:backgroundMark x1="157" y1="28450" x2="5827" y2="33800"/>
                        <a14:backgroundMark x1="5827" y1="33800" x2="13648" y2="30800"/>
                        <a14:backgroundMark x1="13648" y1="30800" x2="15853" y2="23800"/>
                        <a14:backgroundMark x1="15853" y1="23800" x2="8189" y2="23000"/>
                        <a14:backgroundMark x1="8189" y1="23000" x2="6929" y2="26050"/>
                        <a14:backgroundMark x1="6929" y1="23100" x2="157" y2="27550"/>
                        <a14:backgroundMark x1="157" y1="27550" x2="4357" y2="34350"/>
                        <a14:backgroundMark x1="4357" y1="34350" x2="8241" y2="28300"/>
                        <a14:backgroundMark x1="8241" y1="28300" x2="7454" y2="35200"/>
                      </a14:backgroundRemoval>
                    </a14:imgEffect>
                  </a14:imgLayer>
                </a14:imgProps>
              </a:ext>
            </a:extLst>
          </a:blip>
          <a:stretch>
            <a:fillRect/>
          </a:stretch>
        </p:blipFill>
        <p:spPr>
          <a:xfrm>
            <a:off x="6096000" y="1372707"/>
            <a:ext cx="5242448" cy="5506773"/>
          </a:xfrm>
          <a:prstGeom prst="rect">
            <a:avLst/>
          </a:prstGeom>
        </p:spPr>
      </p:pic>
      <p:sp>
        <p:nvSpPr>
          <p:cNvPr id="7" name="文本框 6">
            <a:extLst>
              <a:ext uri="{FF2B5EF4-FFF2-40B4-BE49-F238E27FC236}">
                <a16:creationId xmlns:a16="http://schemas.microsoft.com/office/drawing/2014/main" id="{4A53A13E-EFCA-B779-46B0-B473303A6699}"/>
              </a:ext>
            </a:extLst>
          </p:cNvPr>
          <p:cNvSpPr txBox="1"/>
          <p:nvPr/>
        </p:nvSpPr>
        <p:spPr>
          <a:xfrm>
            <a:off x="738961" y="2031033"/>
            <a:ext cx="4540102" cy="3785652"/>
          </a:xfrm>
          <a:prstGeom prst="rect">
            <a:avLst/>
          </a:prstGeom>
          <a:noFill/>
        </p:spPr>
        <p:txBody>
          <a:bodyPr wrap="square" rtlCol="0">
            <a:spAutoFit/>
          </a:bodyPr>
          <a:lstStyle/>
          <a:p>
            <a:r>
              <a:rPr kumimoji="1" lang="en-US" altLang="zh-CN">
                <a:solidFill>
                  <a:schemeClr val="bg1"/>
                </a:solidFill>
              </a:rPr>
              <a:t>The color we see in daily life can all be built by the three optical primary colors, RED, GREEN and BLUE (RGB) in different brightness. </a:t>
            </a:r>
          </a:p>
          <a:p>
            <a:endParaRPr kumimoji="1" lang="en-US" altLang="zh-CN">
              <a:solidFill>
                <a:schemeClr val="bg1"/>
              </a:solidFill>
            </a:endParaRPr>
          </a:p>
          <a:p>
            <a:r>
              <a:rPr kumimoji="1" lang="en-US" altLang="zh-CN">
                <a:solidFill>
                  <a:schemeClr val="bg1"/>
                </a:solidFill>
              </a:rPr>
              <a:t>The primary colors create all the other color by color mixing principle.</a:t>
            </a:r>
          </a:p>
          <a:p>
            <a:endParaRPr kumimoji="1" lang="en-US" altLang="zh-CN">
              <a:solidFill>
                <a:schemeClr val="bg1"/>
              </a:solidFill>
            </a:endParaRPr>
          </a:p>
          <a:p>
            <a:r>
              <a:rPr kumimoji="1" lang="en-US" altLang="zh-CN" sz="1600">
                <a:solidFill>
                  <a:schemeClr val="bg1"/>
                </a:solidFill>
              </a:rPr>
              <a:t>Look at an 8-bit photo. It means that each (RGB) color has 0-255 brightness levels (256 in total).  </a:t>
            </a:r>
          </a:p>
          <a:p>
            <a:endParaRPr kumimoji="1" lang="en-US" altLang="zh-CN" sz="1600">
              <a:solidFill>
                <a:schemeClr val="bg1"/>
              </a:solidFill>
            </a:endParaRPr>
          </a:p>
          <a:p>
            <a:r>
              <a:rPr kumimoji="1" lang="en-US" altLang="zh-CN" sz="1600">
                <a:solidFill>
                  <a:schemeClr val="bg1"/>
                </a:solidFill>
              </a:rPr>
              <a:t>0 represents lowest brightness, meaning black. 255 represents the highest brightness, meaning the most vivid.</a:t>
            </a:r>
            <a:endParaRPr kumimoji="1" lang="zh-CN" altLang="en-US" sz="1600">
              <a:solidFill>
                <a:schemeClr val="bg1"/>
              </a:solidFill>
            </a:endParaRPr>
          </a:p>
        </p:txBody>
      </p:sp>
    </p:spTree>
    <p:extLst>
      <p:ext uri="{BB962C8B-B14F-4D97-AF65-F5344CB8AC3E}">
        <p14:creationId xmlns:p14="http://schemas.microsoft.com/office/powerpoint/2010/main" val="17106915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5420501-AFAA-D7C5-E6D9-6F84BB1E252E}"/>
              </a:ext>
            </a:extLst>
          </p:cNvPr>
          <p:cNvSpPr>
            <a:spLocks noGrp="1"/>
          </p:cNvSpPr>
          <p:nvPr>
            <p:ph type="title"/>
          </p:nvPr>
        </p:nvSpPr>
        <p:spPr>
          <a:xfrm>
            <a:off x="337457" y="63318"/>
            <a:ext cx="10515600" cy="1325563"/>
          </a:xfrm>
        </p:spPr>
        <p:txBody>
          <a:bodyPr>
            <a:normAutofit/>
          </a:bodyPr>
          <a:lstStyle/>
          <a:p>
            <a:r>
              <a:rPr kumimoji="1" lang="en-US" altLang="zh-CN" sz="3200" b="1">
                <a:solidFill>
                  <a:schemeClr val="bg1"/>
                </a:solidFill>
              </a:rPr>
              <a:t>Let’s look at some examples of primary colors</a:t>
            </a:r>
            <a:endParaRPr kumimoji="1" lang="zh-CN" altLang="en-US" sz="3200" b="1">
              <a:solidFill>
                <a:schemeClr val="bg1"/>
              </a:solidFill>
            </a:endParaRPr>
          </a:p>
        </p:txBody>
      </p:sp>
      <p:sp>
        <p:nvSpPr>
          <p:cNvPr id="6" name="文本框 5">
            <a:extLst>
              <a:ext uri="{FF2B5EF4-FFF2-40B4-BE49-F238E27FC236}">
                <a16:creationId xmlns:a16="http://schemas.microsoft.com/office/drawing/2014/main" id="{0AF1324C-3AE3-F9AD-9A65-A04EC6B10240}"/>
              </a:ext>
            </a:extLst>
          </p:cNvPr>
          <p:cNvSpPr txBox="1"/>
          <p:nvPr/>
        </p:nvSpPr>
        <p:spPr>
          <a:xfrm>
            <a:off x="2067340" y="1895299"/>
            <a:ext cx="4028660" cy="646331"/>
          </a:xfrm>
          <a:prstGeom prst="rect">
            <a:avLst/>
          </a:prstGeom>
          <a:noFill/>
        </p:spPr>
        <p:txBody>
          <a:bodyPr wrap="square" rtlCol="0">
            <a:spAutoFit/>
          </a:bodyPr>
          <a:lstStyle/>
          <a:p>
            <a:r>
              <a:rPr kumimoji="1" lang="en-US" altLang="zh-CN">
                <a:solidFill>
                  <a:schemeClr val="bg1"/>
                </a:solidFill>
              </a:rPr>
              <a:t>#41939c</a:t>
            </a:r>
          </a:p>
          <a:p>
            <a:r>
              <a:rPr kumimoji="1" lang="en-US" altLang="zh-CN">
                <a:solidFill>
                  <a:schemeClr val="bg1"/>
                </a:solidFill>
              </a:rPr>
              <a:t>RGB: 65, 147, 156</a:t>
            </a:r>
            <a:endParaRPr kumimoji="1" lang="zh-CN" altLang="en-US">
              <a:solidFill>
                <a:schemeClr val="bg1"/>
              </a:solidFill>
            </a:endParaRPr>
          </a:p>
        </p:txBody>
      </p:sp>
      <p:sp>
        <p:nvSpPr>
          <p:cNvPr id="9" name="文本框 8">
            <a:extLst>
              <a:ext uri="{FF2B5EF4-FFF2-40B4-BE49-F238E27FC236}">
                <a16:creationId xmlns:a16="http://schemas.microsoft.com/office/drawing/2014/main" id="{86FD0756-41B2-96C8-64BA-0412D843F89B}"/>
              </a:ext>
            </a:extLst>
          </p:cNvPr>
          <p:cNvSpPr txBox="1"/>
          <p:nvPr/>
        </p:nvSpPr>
        <p:spPr>
          <a:xfrm>
            <a:off x="2067340" y="3550409"/>
            <a:ext cx="4028660" cy="646331"/>
          </a:xfrm>
          <a:prstGeom prst="rect">
            <a:avLst/>
          </a:prstGeom>
          <a:noFill/>
        </p:spPr>
        <p:txBody>
          <a:bodyPr wrap="square" rtlCol="0">
            <a:spAutoFit/>
          </a:bodyPr>
          <a:lstStyle/>
          <a:p>
            <a:r>
              <a:rPr kumimoji="1" lang="en-US" altLang="zh-CN">
                <a:solidFill>
                  <a:schemeClr val="bg1"/>
                </a:solidFill>
              </a:rPr>
              <a:t>#b39334</a:t>
            </a:r>
          </a:p>
          <a:p>
            <a:r>
              <a:rPr kumimoji="1" lang="en-US" altLang="zh-CN">
                <a:solidFill>
                  <a:schemeClr val="bg1"/>
                </a:solidFill>
              </a:rPr>
              <a:t>RGB: 179, 147, 52</a:t>
            </a:r>
            <a:endParaRPr kumimoji="1" lang="zh-CN" altLang="en-US">
              <a:solidFill>
                <a:schemeClr val="bg1"/>
              </a:solidFill>
            </a:endParaRPr>
          </a:p>
        </p:txBody>
      </p:sp>
      <p:grpSp>
        <p:nvGrpSpPr>
          <p:cNvPr id="16" name="组合 15">
            <a:extLst>
              <a:ext uri="{FF2B5EF4-FFF2-40B4-BE49-F238E27FC236}">
                <a16:creationId xmlns:a16="http://schemas.microsoft.com/office/drawing/2014/main" id="{9036CF67-410D-628C-BA77-D20E4395F1CE}"/>
              </a:ext>
            </a:extLst>
          </p:cNvPr>
          <p:cNvGrpSpPr/>
          <p:nvPr/>
        </p:nvGrpSpPr>
        <p:grpSpPr>
          <a:xfrm>
            <a:off x="337457" y="1470691"/>
            <a:ext cx="3543427" cy="4805768"/>
            <a:chOff x="337457" y="1470691"/>
            <a:chExt cx="3543427" cy="4805768"/>
          </a:xfrm>
        </p:grpSpPr>
        <p:pic>
          <p:nvPicPr>
            <p:cNvPr id="5" name="图片 4">
              <a:extLst>
                <a:ext uri="{FF2B5EF4-FFF2-40B4-BE49-F238E27FC236}">
                  <a16:creationId xmlns:a16="http://schemas.microsoft.com/office/drawing/2014/main" id="{334DCE6A-9A8E-DB82-2DBE-F6C3D01CB27F}"/>
                </a:ext>
              </a:extLst>
            </p:cNvPr>
            <p:cNvPicPr>
              <a:picLocks noChangeAspect="1"/>
            </p:cNvPicPr>
            <p:nvPr/>
          </p:nvPicPr>
          <p:blipFill>
            <a:blip r:embed="rId3"/>
            <a:stretch>
              <a:fillRect/>
            </a:stretch>
          </p:blipFill>
          <p:spPr>
            <a:xfrm>
              <a:off x="337457" y="1470691"/>
              <a:ext cx="1557603" cy="1492844"/>
            </a:xfrm>
            <a:prstGeom prst="rect">
              <a:avLst/>
            </a:prstGeom>
          </p:spPr>
        </p:pic>
        <p:pic>
          <p:nvPicPr>
            <p:cNvPr id="8" name="图片 7" descr="形状, 正方形&#10;&#10;描述已自动生成">
              <a:extLst>
                <a:ext uri="{FF2B5EF4-FFF2-40B4-BE49-F238E27FC236}">
                  <a16:creationId xmlns:a16="http://schemas.microsoft.com/office/drawing/2014/main" id="{718DC758-F008-18C9-E285-0EF18FA7CF47}"/>
                </a:ext>
              </a:extLst>
            </p:cNvPr>
            <p:cNvPicPr>
              <a:picLocks noChangeAspect="1"/>
            </p:cNvPicPr>
            <p:nvPr/>
          </p:nvPicPr>
          <p:blipFill>
            <a:blip r:embed="rId4"/>
            <a:stretch>
              <a:fillRect/>
            </a:stretch>
          </p:blipFill>
          <p:spPr>
            <a:xfrm>
              <a:off x="337457" y="3127153"/>
              <a:ext cx="1557603" cy="1492844"/>
            </a:xfrm>
            <a:prstGeom prst="rect">
              <a:avLst/>
            </a:prstGeom>
          </p:spPr>
        </p:pic>
        <p:pic>
          <p:nvPicPr>
            <p:cNvPr id="12" name="图片 11" descr="形状, 正方形&#10;&#10;描述已自动生成">
              <a:extLst>
                <a:ext uri="{FF2B5EF4-FFF2-40B4-BE49-F238E27FC236}">
                  <a16:creationId xmlns:a16="http://schemas.microsoft.com/office/drawing/2014/main" id="{22C0311E-527A-2B0E-B434-73BF4B014B34}"/>
                </a:ext>
              </a:extLst>
            </p:cNvPr>
            <p:cNvPicPr>
              <a:picLocks noChangeAspect="1"/>
            </p:cNvPicPr>
            <p:nvPr/>
          </p:nvPicPr>
          <p:blipFill>
            <a:blip r:embed="rId5"/>
            <a:stretch>
              <a:fillRect/>
            </a:stretch>
          </p:blipFill>
          <p:spPr>
            <a:xfrm>
              <a:off x="337457" y="4783615"/>
              <a:ext cx="1557603" cy="1492844"/>
            </a:xfrm>
            <a:prstGeom prst="rect">
              <a:avLst/>
            </a:prstGeom>
          </p:spPr>
        </p:pic>
        <p:sp>
          <p:nvSpPr>
            <p:cNvPr id="13" name="文本框 12">
              <a:extLst>
                <a:ext uri="{FF2B5EF4-FFF2-40B4-BE49-F238E27FC236}">
                  <a16:creationId xmlns:a16="http://schemas.microsoft.com/office/drawing/2014/main" id="{F972DC21-DF9B-B1F0-DD1C-2ABFD3135D08}"/>
                </a:ext>
              </a:extLst>
            </p:cNvPr>
            <p:cNvSpPr txBox="1"/>
            <p:nvPr/>
          </p:nvSpPr>
          <p:spPr>
            <a:xfrm>
              <a:off x="2067340" y="5206871"/>
              <a:ext cx="1813544" cy="646331"/>
            </a:xfrm>
            <a:prstGeom prst="rect">
              <a:avLst/>
            </a:prstGeom>
            <a:noFill/>
          </p:spPr>
          <p:txBody>
            <a:bodyPr wrap="square" rtlCol="0">
              <a:spAutoFit/>
            </a:bodyPr>
            <a:lstStyle/>
            <a:p>
              <a:r>
                <a:rPr kumimoji="1" lang="en-US" altLang="zh-CN">
                  <a:solidFill>
                    <a:schemeClr val="bg1"/>
                  </a:solidFill>
                </a:rPr>
                <a:t>#46b058</a:t>
              </a:r>
            </a:p>
            <a:p>
              <a:r>
                <a:rPr kumimoji="1" lang="en-US" altLang="zh-CN">
                  <a:solidFill>
                    <a:schemeClr val="bg1"/>
                  </a:solidFill>
                </a:rPr>
                <a:t>RGB: 70, 176, 88</a:t>
              </a:r>
              <a:endParaRPr kumimoji="1" lang="zh-CN" altLang="en-US">
                <a:solidFill>
                  <a:schemeClr val="bg1"/>
                </a:solidFill>
              </a:endParaRPr>
            </a:p>
          </p:txBody>
        </p:sp>
      </p:grpSp>
      <p:pic>
        <p:nvPicPr>
          <p:cNvPr id="15" name="图片 14" descr="形状, 矩形&#10;&#10;描述已自动生成">
            <a:extLst>
              <a:ext uri="{FF2B5EF4-FFF2-40B4-BE49-F238E27FC236}">
                <a16:creationId xmlns:a16="http://schemas.microsoft.com/office/drawing/2014/main" id="{8045E461-E9E7-6BB7-CF85-7A5AB5547B43}"/>
              </a:ext>
            </a:extLst>
          </p:cNvPr>
          <p:cNvPicPr>
            <a:picLocks noChangeAspect="1"/>
          </p:cNvPicPr>
          <p:nvPr/>
        </p:nvPicPr>
        <p:blipFill>
          <a:blip r:embed="rId6"/>
          <a:stretch>
            <a:fillRect/>
          </a:stretch>
        </p:blipFill>
        <p:spPr>
          <a:xfrm>
            <a:off x="5595257" y="1470690"/>
            <a:ext cx="1557603" cy="1492844"/>
          </a:xfrm>
          <a:prstGeom prst="rect">
            <a:avLst/>
          </a:prstGeom>
        </p:spPr>
      </p:pic>
      <p:sp>
        <p:nvSpPr>
          <p:cNvPr id="17" name="文本框 16">
            <a:extLst>
              <a:ext uri="{FF2B5EF4-FFF2-40B4-BE49-F238E27FC236}">
                <a16:creationId xmlns:a16="http://schemas.microsoft.com/office/drawing/2014/main" id="{411F8427-8255-173E-FA3E-5448611253A0}"/>
              </a:ext>
            </a:extLst>
          </p:cNvPr>
          <p:cNvSpPr txBox="1"/>
          <p:nvPr/>
        </p:nvSpPr>
        <p:spPr>
          <a:xfrm>
            <a:off x="7609587" y="1895299"/>
            <a:ext cx="4028660" cy="646331"/>
          </a:xfrm>
          <a:prstGeom prst="rect">
            <a:avLst/>
          </a:prstGeom>
          <a:noFill/>
        </p:spPr>
        <p:txBody>
          <a:bodyPr wrap="square" rtlCol="0">
            <a:spAutoFit/>
          </a:bodyPr>
          <a:lstStyle/>
          <a:p>
            <a:r>
              <a:rPr kumimoji="1" lang="en-US" altLang="zh-CN">
                <a:solidFill>
                  <a:schemeClr val="bg1"/>
                </a:solidFill>
              </a:rPr>
              <a:t>#b5264a</a:t>
            </a:r>
          </a:p>
          <a:p>
            <a:r>
              <a:rPr kumimoji="1" lang="en-US" altLang="zh-CN">
                <a:solidFill>
                  <a:schemeClr val="bg1"/>
                </a:solidFill>
              </a:rPr>
              <a:t>RGB:181, 38, 79</a:t>
            </a:r>
            <a:endParaRPr kumimoji="1" lang="zh-CN" altLang="en-US">
              <a:solidFill>
                <a:schemeClr val="bg1"/>
              </a:solidFill>
            </a:endParaRPr>
          </a:p>
        </p:txBody>
      </p:sp>
      <p:pic>
        <p:nvPicPr>
          <p:cNvPr id="19" name="图片 18" descr="形状, 矩形&#10;&#10;描述已自动生成">
            <a:extLst>
              <a:ext uri="{FF2B5EF4-FFF2-40B4-BE49-F238E27FC236}">
                <a16:creationId xmlns:a16="http://schemas.microsoft.com/office/drawing/2014/main" id="{92EFDC18-4365-06B6-A86A-CBDE0F15009A}"/>
              </a:ext>
            </a:extLst>
          </p:cNvPr>
          <p:cNvPicPr>
            <a:picLocks noChangeAspect="1"/>
          </p:cNvPicPr>
          <p:nvPr/>
        </p:nvPicPr>
        <p:blipFill>
          <a:blip r:embed="rId7"/>
          <a:srcRect r="2409"/>
          <a:stretch/>
        </p:blipFill>
        <p:spPr>
          <a:xfrm>
            <a:off x="5595257" y="3127153"/>
            <a:ext cx="1557603" cy="1492844"/>
          </a:xfrm>
          <a:prstGeom prst="rect">
            <a:avLst/>
          </a:prstGeom>
        </p:spPr>
      </p:pic>
      <p:sp>
        <p:nvSpPr>
          <p:cNvPr id="20" name="文本框 19">
            <a:extLst>
              <a:ext uri="{FF2B5EF4-FFF2-40B4-BE49-F238E27FC236}">
                <a16:creationId xmlns:a16="http://schemas.microsoft.com/office/drawing/2014/main" id="{F56E5D3E-616B-DEBA-0B56-A8740039F6F8}"/>
              </a:ext>
            </a:extLst>
          </p:cNvPr>
          <p:cNvSpPr txBox="1"/>
          <p:nvPr/>
        </p:nvSpPr>
        <p:spPr>
          <a:xfrm>
            <a:off x="7609587" y="3550408"/>
            <a:ext cx="4028660" cy="646331"/>
          </a:xfrm>
          <a:prstGeom prst="rect">
            <a:avLst/>
          </a:prstGeom>
          <a:noFill/>
        </p:spPr>
        <p:txBody>
          <a:bodyPr wrap="square" rtlCol="0">
            <a:spAutoFit/>
          </a:bodyPr>
          <a:lstStyle/>
          <a:p>
            <a:r>
              <a:rPr kumimoji="1" lang="en-US" altLang="zh-CN">
                <a:solidFill>
                  <a:schemeClr val="bg1"/>
                </a:solidFill>
              </a:rPr>
              <a:t>#6f28c7</a:t>
            </a:r>
          </a:p>
          <a:p>
            <a:r>
              <a:rPr kumimoji="1" lang="en-US" altLang="zh-CN">
                <a:solidFill>
                  <a:schemeClr val="bg1"/>
                </a:solidFill>
              </a:rPr>
              <a:t>RGB: 111, 40, 199</a:t>
            </a:r>
            <a:endParaRPr kumimoji="1" lang="zh-CN" altLang="en-US">
              <a:solidFill>
                <a:schemeClr val="bg1"/>
              </a:solidFill>
            </a:endParaRPr>
          </a:p>
        </p:txBody>
      </p:sp>
      <p:pic>
        <p:nvPicPr>
          <p:cNvPr id="22" name="图片 21" descr="形状&#10;&#10;描述已自动生成">
            <a:extLst>
              <a:ext uri="{FF2B5EF4-FFF2-40B4-BE49-F238E27FC236}">
                <a16:creationId xmlns:a16="http://schemas.microsoft.com/office/drawing/2014/main" id="{A7E5E743-7DF3-C82A-BAA2-E9BE83A45489}"/>
              </a:ext>
            </a:extLst>
          </p:cNvPr>
          <p:cNvPicPr>
            <a:picLocks noChangeAspect="1"/>
          </p:cNvPicPr>
          <p:nvPr/>
        </p:nvPicPr>
        <p:blipFill>
          <a:blip r:embed="rId8"/>
          <a:stretch>
            <a:fillRect/>
          </a:stretch>
        </p:blipFill>
        <p:spPr>
          <a:xfrm>
            <a:off x="5595257" y="4783980"/>
            <a:ext cx="1557603" cy="1492479"/>
          </a:xfrm>
          <a:prstGeom prst="rect">
            <a:avLst/>
          </a:prstGeom>
        </p:spPr>
      </p:pic>
      <p:sp>
        <p:nvSpPr>
          <p:cNvPr id="23" name="文本框 22">
            <a:extLst>
              <a:ext uri="{FF2B5EF4-FFF2-40B4-BE49-F238E27FC236}">
                <a16:creationId xmlns:a16="http://schemas.microsoft.com/office/drawing/2014/main" id="{EEF5E9A7-E5CE-9440-F1E3-8434C5779734}"/>
              </a:ext>
            </a:extLst>
          </p:cNvPr>
          <p:cNvSpPr txBox="1"/>
          <p:nvPr/>
        </p:nvSpPr>
        <p:spPr>
          <a:xfrm>
            <a:off x="7581081" y="5207109"/>
            <a:ext cx="4028660" cy="646331"/>
          </a:xfrm>
          <a:prstGeom prst="rect">
            <a:avLst/>
          </a:prstGeom>
          <a:noFill/>
        </p:spPr>
        <p:txBody>
          <a:bodyPr wrap="square" rtlCol="0">
            <a:spAutoFit/>
          </a:bodyPr>
          <a:lstStyle/>
          <a:p>
            <a:r>
              <a:rPr kumimoji="1" lang="en-US" altLang="zh-CN">
                <a:solidFill>
                  <a:schemeClr val="bg1"/>
                </a:solidFill>
              </a:rPr>
              <a:t>#2e28c9</a:t>
            </a:r>
          </a:p>
          <a:p>
            <a:r>
              <a:rPr kumimoji="1" lang="en-US" altLang="zh-CN">
                <a:solidFill>
                  <a:schemeClr val="bg1"/>
                </a:solidFill>
              </a:rPr>
              <a:t>RGB:46, 40, 201</a:t>
            </a:r>
            <a:endParaRPr kumimoji="1" lang="zh-CN" altLang="en-US">
              <a:solidFill>
                <a:schemeClr val="bg1"/>
              </a:solidFill>
            </a:endParaRPr>
          </a:p>
        </p:txBody>
      </p:sp>
    </p:spTree>
    <p:extLst>
      <p:ext uri="{BB962C8B-B14F-4D97-AF65-F5344CB8AC3E}">
        <p14:creationId xmlns:p14="http://schemas.microsoft.com/office/powerpoint/2010/main" val="7075505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4085A106-1051-7A5C-545E-B965536DA9BD}"/>
              </a:ext>
            </a:extLst>
          </p:cNvPr>
          <p:cNvSpPr>
            <a:spLocks noGrp="1"/>
          </p:cNvSpPr>
          <p:nvPr>
            <p:ph type="title"/>
          </p:nvPr>
        </p:nvSpPr>
        <p:spPr>
          <a:xfrm>
            <a:off x="387221" y="379135"/>
            <a:ext cx="5251316" cy="1807305"/>
          </a:xfrm>
        </p:spPr>
        <p:txBody>
          <a:bodyPr>
            <a:normAutofit/>
          </a:bodyPr>
          <a:lstStyle/>
          <a:p>
            <a:r>
              <a:rPr kumimoji="1" lang="en-US" altLang="zh-CN" b="1">
                <a:solidFill>
                  <a:schemeClr val="bg1"/>
                </a:solidFill>
              </a:rPr>
              <a:t>How does the camera sensor work?</a:t>
            </a:r>
            <a:endParaRPr kumimoji="1" lang="zh-CN" altLang="en-US" b="1">
              <a:solidFill>
                <a:schemeClr val="bg1"/>
              </a:solidFill>
            </a:endParaRPr>
          </a:p>
        </p:txBody>
      </p:sp>
      <p:sp>
        <p:nvSpPr>
          <p:cNvPr id="3" name="内容占位符 2">
            <a:extLst>
              <a:ext uri="{FF2B5EF4-FFF2-40B4-BE49-F238E27FC236}">
                <a16:creationId xmlns:a16="http://schemas.microsoft.com/office/drawing/2014/main" id="{0E9D4A28-0148-C543-7525-BE57A6443967}"/>
              </a:ext>
            </a:extLst>
          </p:cNvPr>
          <p:cNvSpPr>
            <a:spLocks noGrp="1"/>
          </p:cNvSpPr>
          <p:nvPr>
            <p:ph idx="1"/>
          </p:nvPr>
        </p:nvSpPr>
        <p:spPr>
          <a:xfrm>
            <a:off x="387221" y="2565575"/>
            <a:ext cx="5536096" cy="3676200"/>
          </a:xfrm>
        </p:spPr>
        <p:txBody>
          <a:bodyPr>
            <a:normAutofit lnSpcReduction="10000"/>
          </a:bodyPr>
          <a:lstStyle/>
          <a:p>
            <a:r>
              <a:rPr kumimoji="1" lang="en-US" altLang="zh-CN" sz="2400">
                <a:solidFill>
                  <a:schemeClr val="bg1"/>
                </a:solidFill>
              </a:rPr>
              <a:t>The camera’s sensor is the most sophisticated part in the camera, it absorbs light energy and convert it into electric energy by </a:t>
            </a:r>
            <a:r>
              <a:rPr kumimoji="1" lang="en-US" altLang="zh-CN" sz="2400" b="1">
                <a:solidFill>
                  <a:schemeClr val="bg1"/>
                </a:solidFill>
              </a:rPr>
              <a:t>photodiode.</a:t>
            </a:r>
          </a:p>
          <a:p>
            <a:r>
              <a:rPr kumimoji="1" lang="en-US" altLang="zh-CN" sz="2400">
                <a:solidFill>
                  <a:schemeClr val="bg1"/>
                </a:solidFill>
              </a:rPr>
              <a:t>The camera’s sensor is equivalent to human’s retina.</a:t>
            </a:r>
          </a:p>
          <a:p>
            <a:r>
              <a:rPr kumimoji="1" lang="en-US" altLang="zh-CN" sz="2400">
                <a:solidFill>
                  <a:schemeClr val="bg1"/>
                </a:solidFill>
              </a:rPr>
              <a:t>Most camera nowadays uses the CMOS sensor, (complementary metal oxide semiconductor). Which has a faster readout speed than old CCD sensors</a:t>
            </a:r>
          </a:p>
          <a:p>
            <a:endParaRPr kumimoji="1" lang="zh-CN" altLang="en-US" sz="2000" b="1">
              <a:solidFill>
                <a:schemeClr val="bg1"/>
              </a:solidFill>
            </a:endParaRPr>
          </a:p>
        </p:txBody>
      </p:sp>
      <p:pic>
        <p:nvPicPr>
          <p:cNvPr id="1026" name="Picture 2" descr="ILCE1M2B">
            <a:extLst>
              <a:ext uri="{FF2B5EF4-FFF2-40B4-BE49-F238E27FC236}">
                <a16:creationId xmlns:a16="http://schemas.microsoft.com/office/drawing/2014/main" id="{BD4E5081-6451-9E77-508D-A9BCB3B234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0163" r="3758" b="-1"/>
          <a:stretch/>
        </p:blipFill>
        <p:spPr bwMode="auto">
          <a:xfrm>
            <a:off x="5841994" y="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10602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8" name="Picture 4" descr="ILCE1M2B">
            <a:extLst>
              <a:ext uri="{FF2B5EF4-FFF2-40B4-BE49-F238E27FC236}">
                <a16:creationId xmlns:a16="http://schemas.microsoft.com/office/drawing/2014/main" id="{D2585D63-D031-8FCF-9680-841E3EAB6CEE}"/>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0" y="-1606732"/>
            <a:ext cx="10873331" cy="9514441"/>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descr="屏幕上有字&#10;&#10;描述已自动生成">
            <a:extLst>
              <a:ext uri="{FF2B5EF4-FFF2-40B4-BE49-F238E27FC236}">
                <a16:creationId xmlns:a16="http://schemas.microsoft.com/office/drawing/2014/main" id="{C0783458-2340-12E3-7A10-6F3403911AF7}"/>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5062989" y="2717114"/>
            <a:ext cx="2817205" cy="1966398"/>
          </a:xfrm>
          <a:prstGeom prst="rect">
            <a:avLst/>
          </a:prstGeom>
        </p:spPr>
      </p:pic>
      <p:sp>
        <p:nvSpPr>
          <p:cNvPr id="2" name="文本框 1">
            <a:extLst>
              <a:ext uri="{FF2B5EF4-FFF2-40B4-BE49-F238E27FC236}">
                <a16:creationId xmlns:a16="http://schemas.microsoft.com/office/drawing/2014/main" id="{874CD813-7D29-AAEE-2A03-8A2148735C90}"/>
              </a:ext>
            </a:extLst>
          </p:cNvPr>
          <p:cNvSpPr txBox="1"/>
          <p:nvPr/>
        </p:nvSpPr>
        <p:spPr>
          <a:xfrm>
            <a:off x="393405" y="616688"/>
            <a:ext cx="2573079" cy="707886"/>
          </a:xfrm>
          <a:prstGeom prst="rect">
            <a:avLst/>
          </a:prstGeom>
          <a:noFill/>
        </p:spPr>
        <p:txBody>
          <a:bodyPr wrap="square" rtlCol="0">
            <a:spAutoFit/>
          </a:bodyPr>
          <a:lstStyle/>
          <a:p>
            <a:r>
              <a:rPr kumimoji="1" lang="en-US" altLang="zh-CN" sz="2000" b="1">
                <a:solidFill>
                  <a:schemeClr val="bg1"/>
                </a:solidFill>
              </a:rPr>
              <a:t>This is Sony alpha 1 mark 2</a:t>
            </a:r>
            <a:endParaRPr kumimoji="1" lang="zh-CN" altLang="en-US" sz="2000" b="1">
              <a:solidFill>
                <a:schemeClr val="bg1"/>
              </a:solidFill>
            </a:endParaRPr>
          </a:p>
        </p:txBody>
      </p:sp>
      <p:sp>
        <p:nvSpPr>
          <p:cNvPr id="3" name="文本框 2">
            <a:extLst>
              <a:ext uri="{FF2B5EF4-FFF2-40B4-BE49-F238E27FC236}">
                <a16:creationId xmlns:a16="http://schemas.microsoft.com/office/drawing/2014/main" id="{DAE238CD-A19E-AB1A-5D58-4D3A0EA7555A}"/>
              </a:ext>
            </a:extLst>
          </p:cNvPr>
          <p:cNvSpPr txBox="1"/>
          <p:nvPr/>
        </p:nvSpPr>
        <p:spPr>
          <a:xfrm>
            <a:off x="393404" y="1513367"/>
            <a:ext cx="2573079" cy="1015663"/>
          </a:xfrm>
          <a:prstGeom prst="rect">
            <a:avLst/>
          </a:prstGeom>
          <a:noFill/>
        </p:spPr>
        <p:txBody>
          <a:bodyPr wrap="square" rtlCol="0">
            <a:spAutoFit/>
          </a:bodyPr>
          <a:lstStyle/>
          <a:p>
            <a:r>
              <a:rPr kumimoji="1" lang="en-US" altLang="zh-CN" sz="2000">
                <a:solidFill>
                  <a:schemeClr val="bg1"/>
                </a:solidFill>
              </a:rPr>
              <a:t>The camera just released in November 2024 </a:t>
            </a:r>
            <a:endParaRPr kumimoji="1" lang="zh-CN" altLang="en-US" sz="2000">
              <a:solidFill>
                <a:schemeClr val="bg1"/>
              </a:solidFill>
            </a:endParaRPr>
          </a:p>
        </p:txBody>
      </p:sp>
      <mc:AlternateContent xmlns:mc="http://schemas.openxmlformats.org/markup-compatibility/2006" xmlns:p14="http://schemas.microsoft.com/office/powerpoint/2010/main">
        <mc:Choice Requires="p14">
          <p:contentPart p14:bwMode="auto" r:id="rId6">
            <p14:nvContentPartPr>
              <p14:cNvPr id="6" name="墨迹 5">
                <a:extLst>
                  <a:ext uri="{FF2B5EF4-FFF2-40B4-BE49-F238E27FC236}">
                    <a16:creationId xmlns:a16="http://schemas.microsoft.com/office/drawing/2014/main" id="{2B1BD1D0-2860-022E-379B-208225A604F8}"/>
                  </a:ext>
                </a:extLst>
              </p14:cNvPr>
              <p14:cNvContentPartPr/>
              <p14:nvPr/>
            </p14:nvContentPartPr>
            <p14:xfrm>
              <a:off x="3782263" y="4004873"/>
              <a:ext cx="1559520" cy="616320"/>
            </p14:xfrm>
          </p:contentPart>
        </mc:Choice>
        <mc:Fallback xmlns="">
          <p:pic>
            <p:nvPicPr>
              <p:cNvPr id="6" name="墨迹 5">
                <a:extLst>
                  <a:ext uri="{FF2B5EF4-FFF2-40B4-BE49-F238E27FC236}">
                    <a16:creationId xmlns:a16="http://schemas.microsoft.com/office/drawing/2014/main" id="{2B1BD1D0-2860-022E-379B-208225A604F8}"/>
                  </a:ext>
                </a:extLst>
              </p:cNvPr>
              <p:cNvPicPr/>
              <p:nvPr/>
            </p:nvPicPr>
            <p:blipFill>
              <a:blip r:embed="rId7"/>
              <a:stretch>
                <a:fillRect/>
              </a:stretch>
            </p:blipFill>
            <p:spPr>
              <a:xfrm>
                <a:off x="3767863" y="3990481"/>
                <a:ext cx="1587960" cy="644743"/>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墨迹 9">
                <a:extLst>
                  <a:ext uri="{FF2B5EF4-FFF2-40B4-BE49-F238E27FC236}">
                    <a16:creationId xmlns:a16="http://schemas.microsoft.com/office/drawing/2014/main" id="{650FC6AB-AB9E-D41B-1DC9-57274B06927E}"/>
                  </a:ext>
                </a:extLst>
              </p14:cNvPr>
              <p14:cNvContentPartPr/>
              <p14:nvPr/>
            </p14:nvContentPartPr>
            <p14:xfrm>
              <a:off x="5234503" y="3860153"/>
              <a:ext cx="201600" cy="308520"/>
            </p14:xfrm>
          </p:contentPart>
        </mc:Choice>
        <mc:Fallback xmlns="">
          <p:pic>
            <p:nvPicPr>
              <p:cNvPr id="10" name="墨迹 9">
                <a:extLst>
                  <a:ext uri="{FF2B5EF4-FFF2-40B4-BE49-F238E27FC236}">
                    <a16:creationId xmlns:a16="http://schemas.microsoft.com/office/drawing/2014/main" id="{650FC6AB-AB9E-D41B-1DC9-57274B06927E}"/>
                  </a:ext>
                </a:extLst>
              </p:cNvPr>
              <p:cNvPicPr/>
              <p:nvPr/>
            </p:nvPicPr>
            <p:blipFill>
              <a:blip r:embed="rId9"/>
              <a:stretch>
                <a:fillRect/>
              </a:stretch>
            </p:blipFill>
            <p:spPr>
              <a:xfrm>
                <a:off x="5223703" y="3849353"/>
                <a:ext cx="222840" cy="3297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24" name="墨迹 1023">
                <a:extLst>
                  <a:ext uri="{FF2B5EF4-FFF2-40B4-BE49-F238E27FC236}">
                    <a16:creationId xmlns:a16="http://schemas.microsoft.com/office/drawing/2014/main" id="{282B7F8E-545F-BF83-83FF-FD2E1D28AA64}"/>
                  </a:ext>
                </a:extLst>
              </p14:cNvPr>
              <p14:cNvContentPartPr/>
              <p14:nvPr/>
            </p14:nvContentPartPr>
            <p14:xfrm>
              <a:off x="3348463" y="4539860"/>
              <a:ext cx="252000" cy="272880"/>
            </p14:xfrm>
          </p:contentPart>
        </mc:Choice>
        <mc:Fallback xmlns="">
          <p:pic>
            <p:nvPicPr>
              <p:cNvPr id="1024" name="墨迹 1023">
                <a:extLst>
                  <a:ext uri="{FF2B5EF4-FFF2-40B4-BE49-F238E27FC236}">
                    <a16:creationId xmlns:a16="http://schemas.microsoft.com/office/drawing/2014/main" id="{282B7F8E-545F-BF83-83FF-FD2E1D28AA64}"/>
                  </a:ext>
                </a:extLst>
              </p:cNvPr>
              <p:cNvPicPr/>
              <p:nvPr/>
            </p:nvPicPr>
            <p:blipFill>
              <a:blip r:embed="rId11"/>
              <a:stretch>
                <a:fillRect/>
              </a:stretch>
            </p:blipFill>
            <p:spPr>
              <a:xfrm>
                <a:off x="3337663" y="4529060"/>
                <a:ext cx="273240" cy="2941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31" name="墨迹 1030">
                <a:extLst>
                  <a:ext uri="{FF2B5EF4-FFF2-40B4-BE49-F238E27FC236}">
                    <a16:creationId xmlns:a16="http://schemas.microsoft.com/office/drawing/2014/main" id="{3D5A771D-7082-368F-15FC-E65432892E91}"/>
                  </a:ext>
                </a:extLst>
              </p14:cNvPr>
              <p14:cNvContentPartPr/>
              <p14:nvPr/>
            </p14:nvContentPartPr>
            <p14:xfrm>
              <a:off x="1958863" y="4949180"/>
              <a:ext cx="522360" cy="570960"/>
            </p14:xfrm>
          </p:contentPart>
        </mc:Choice>
        <mc:Fallback xmlns="">
          <p:pic>
            <p:nvPicPr>
              <p:cNvPr id="1031" name="墨迹 1030">
                <a:extLst>
                  <a:ext uri="{FF2B5EF4-FFF2-40B4-BE49-F238E27FC236}">
                    <a16:creationId xmlns:a16="http://schemas.microsoft.com/office/drawing/2014/main" id="{3D5A771D-7082-368F-15FC-E65432892E91}"/>
                  </a:ext>
                </a:extLst>
              </p:cNvPr>
              <p:cNvPicPr/>
              <p:nvPr/>
            </p:nvPicPr>
            <p:blipFill>
              <a:blip r:embed="rId13"/>
              <a:stretch>
                <a:fillRect/>
              </a:stretch>
            </p:blipFill>
            <p:spPr>
              <a:xfrm>
                <a:off x="1948056" y="4938380"/>
                <a:ext cx="543615" cy="5922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032" name="墨迹 1031">
                <a:extLst>
                  <a:ext uri="{FF2B5EF4-FFF2-40B4-BE49-F238E27FC236}">
                    <a16:creationId xmlns:a16="http://schemas.microsoft.com/office/drawing/2014/main" id="{DCC143DE-197A-0534-7183-3B892856EF69}"/>
                  </a:ext>
                </a:extLst>
              </p14:cNvPr>
              <p14:cNvContentPartPr/>
              <p14:nvPr/>
            </p14:nvContentPartPr>
            <p14:xfrm>
              <a:off x="2795143" y="4470020"/>
              <a:ext cx="295560" cy="318960"/>
            </p14:xfrm>
          </p:contentPart>
        </mc:Choice>
        <mc:Fallback xmlns="">
          <p:pic>
            <p:nvPicPr>
              <p:cNvPr id="1032" name="墨迹 1031">
                <a:extLst>
                  <a:ext uri="{FF2B5EF4-FFF2-40B4-BE49-F238E27FC236}">
                    <a16:creationId xmlns:a16="http://schemas.microsoft.com/office/drawing/2014/main" id="{DCC143DE-197A-0534-7183-3B892856EF69}"/>
                  </a:ext>
                </a:extLst>
              </p:cNvPr>
              <p:cNvPicPr/>
              <p:nvPr/>
            </p:nvPicPr>
            <p:blipFill>
              <a:blip r:embed="rId15"/>
              <a:stretch>
                <a:fillRect/>
              </a:stretch>
            </p:blipFill>
            <p:spPr>
              <a:xfrm>
                <a:off x="2784356" y="4459220"/>
                <a:ext cx="316774" cy="3402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033" name="墨迹 1032">
                <a:extLst>
                  <a:ext uri="{FF2B5EF4-FFF2-40B4-BE49-F238E27FC236}">
                    <a16:creationId xmlns:a16="http://schemas.microsoft.com/office/drawing/2014/main" id="{39811982-4464-9163-CD5E-F5201896E7AF}"/>
                  </a:ext>
                </a:extLst>
              </p14:cNvPr>
              <p14:cNvContentPartPr/>
              <p14:nvPr/>
            </p14:nvContentPartPr>
            <p14:xfrm>
              <a:off x="1833223" y="4301540"/>
              <a:ext cx="697680" cy="472680"/>
            </p14:xfrm>
          </p:contentPart>
        </mc:Choice>
        <mc:Fallback xmlns="">
          <p:pic>
            <p:nvPicPr>
              <p:cNvPr id="1033" name="墨迹 1032">
                <a:extLst>
                  <a:ext uri="{FF2B5EF4-FFF2-40B4-BE49-F238E27FC236}">
                    <a16:creationId xmlns:a16="http://schemas.microsoft.com/office/drawing/2014/main" id="{39811982-4464-9163-CD5E-F5201896E7AF}"/>
                  </a:ext>
                </a:extLst>
              </p:cNvPr>
              <p:cNvPicPr/>
              <p:nvPr/>
            </p:nvPicPr>
            <p:blipFill>
              <a:blip r:embed="rId17"/>
              <a:stretch>
                <a:fillRect/>
              </a:stretch>
            </p:blipFill>
            <p:spPr>
              <a:xfrm>
                <a:off x="1822423" y="4290732"/>
                <a:ext cx="718920" cy="493936"/>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046" name="墨迹 1045">
                <a:extLst>
                  <a:ext uri="{FF2B5EF4-FFF2-40B4-BE49-F238E27FC236}">
                    <a16:creationId xmlns:a16="http://schemas.microsoft.com/office/drawing/2014/main" id="{AFD37B97-A7AB-9E95-7ACB-978CBA06C0EC}"/>
                  </a:ext>
                </a:extLst>
              </p14:cNvPr>
              <p14:cNvContentPartPr/>
              <p14:nvPr/>
            </p14:nvContentPartPr>
            <p14:xfrm>
              <a:off x="965623" y="5620580"/>
              <a:ext cx="1043640" cy="468360"/>
            </p14:xfrm>
          </p:contentPart>
        </mc:Choice>
        <mc:Fallback xmlns="">
          <p:pic>
            <p:nvPicPr>
              <p:cNvPr id="1046" name="墨迹 1045">
                <a:extLst>
                  <a:ext uri="{FF2B5EF4-FFF2-40B4-BE49-F238E27FC236}">
                    <a16:creationId xmlns:a16="http://schemas.microsoft.com/office/drawing/2014/main" id="{AFD37B97-A7AB-9E95-7ACB-978CBA06C0EC}"/>
                  </a:ext>
                </a:extLst>
              </p:cNvPr>
              <p:cNvPicPr/>
              <p:nvPr/>
            </p:nvPicPr>
            <p:blipFill>
              <a:blip r:embed="rId19"/>
              <a:stretch>
                <a:fillRect/>
              </a:stretch>
            </p:blipFill>
            <p:spPr>
              <a:xfrm>
                <a:off x="954827" y="5609780"/>
                <a:ext cx="1064873" cy="4896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047" name="墨迹 1046">
                <a:extLst>
                  <a:ext uri="{FF2B5EF4-FFF2-40B4-BE49-F238E27FC236}">
                    <a16:creationId xmlns:a16="http://schemas.microsoft.com/office/drawing/2014/main" id="{98319792-E44C-B42F-ADBB-F8EB685D8E74}"/>
                  </a:ext>
                </a:extLst>
              </p14:cNvPr>
              <p14:cNvContentPartPr/>
              <p14:nvPr/>
            </p14:nvContentPartPr>
            <p14:xfrm>
              <a:off x="2677063" y="4985540"/>
              <a:ext cx="888840" cy="387360"/>
            </p14:xfrm>
          </p:contentPart>
        </mc:Choice>
        <mc:Fallback xmlns="">
          <p:pic>
            <p:nvPicPr>
              <p:cNvPr id="1047" name="墨迹 1046">
                <a:extLst>
                  <a:ext uri="{FF2B5EF4-FFF2-40B4-BE49-F238E27FC236}">
                    <a16:creationId xmlns:a16="http://schemas.microsoft.com/office/drawing/2014/main" id="{98319792-E44C-B42F-ADBB-F8EB685D8E74}"/>
                  </a:ext>
                </a:extLst>
              </p:cNvPr>
              <p:cNvPicPr/>
              <p:nvPr/>
            </p:nvPicPr>
            <p:blipFill>
              <a:blip r:embed="rId21"/>
              <a:stretch>
                <a:fillRect/>
              </a:stretch>
            </p:blipFill>
            <p:spPr>
              <a:xfrm>
                <a:off x="2666267" y="4974740"/>
                <a:ext cx="910071" cy="4086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057" name="墨迹 1056">
                <a:extLst>
                  <a:ext uri="{FF2B5EF4-FFF2-40B4-BE49-F238E27FC236}">
                    <a16:creationId xmlns:a16="http://schemas.microsoft.com/office/drawing/2014/main" id="{A2C56189-9AFC-D758-18DD-A832357152C6}"/>
                  </a:ext>
                </a:extLst>
              </p14:cNvPr>
              <p14:cNvContentPartPr/>
              <p14:nvPr/>
            </p14:nvContentPartPr>
            <p14:xfrm>
              <a:off x="3499303" y="5607980"/>
              <a:ext cx="1069200" cy="412560"/>
            </p14:xfrm>
          </p:contentPart>
        </mc:Choice>
        <mc:Fallback xmlns="">
          <p:pic>
            <p:nvPicPr>
              <p:cNvPr id="1057" name="墨迹 1056">
                <a:extLst>
                  <a:ext uri="{FF2B5EF4-FFF2-40B4-BE49-F238E27FC236}">
                    <a16:creationId xmlns:a16="http://schemas.microsoft.com/office/drawing/2014/main" id="{A2C56189-9AFC-D758-18DD-A832357152C6}"/>
                  </a:ext>
                </a:extLst>
              </p:cNvPr>
              <p:cNvPicPr/>
              <p:nvPr/>
            </p:nvPicPr>
            <p:blipFill>
              <a:blip r:embed="rId23"/>
              <a:stretch>
                <a:fillRect/>
              </a:stretch>
            </p:blipFill>
            <p:spPr>
              <a:xfrm>
                <a:off x="3488503" y="5597180"/>
                <a:ext cx="1090440" cy="4338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058" name="墨迹 1057">
                <a:extLst>
                  <a:ext uri="{FF2B5EF4-FFF2-40B4-BE49-F238E27FC236}">
                    <a16:creationId xmlns:a16="http://schemas.microsoft.com/office/drawing/2014/main" id="{A3560BD8-27BF-F433-DC04-BF4A58D6C940}"/>
                  </a:ext>
                </a:extLst>
              </p14:cNvPr>
              <p14:cNvContentPartPr/>
              <p14:nvPr/>
            </p14:nvContentPartPr>
            <p14:xfrm>
              <a:off x="2329663" y="5630300"/>
              <a:ext cx="892440" cy="348120"/>
            </p14:xfrm>
          </p:contentPart>
        </mc:Choice>
        <mc:Fallback xmlns="">
          <p:pic>
            <p:nvPicPr>
              <p:cNvPr id="1058" name="墨迹 1057">
                <a:extLst>
                  <a:ext uri="{FF2B5EF4-FFF2-40B4-BE49-F238E27FC236}">
                    <a16:creationId xmlns:a16="http://schemas.microsoft.com/office/drawing/2014/main" id="{A3560BD8-27BF-F433-DC04-BF4A58D6C940}"/>
                  </a:ext>
                </a:extLst>
              </p:cNvPr>
              <p:cNvPicPr/>
              <p:nvPr/>
            </p:nvPicPr>
            <p:blipFill>
              <a:blip r:embed="rId25"/>
              <a:stretch>
                <a:fillRect/>
              </a:stretch>
            </p:blipFill>
            <p:spPr>
              <a:xfrm>
                <a:off x="2318863" y="5619511"/>
                <a:ext cx="913680" cy="369338"/>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064" name="墨迹 1063">
                <a:extLst>
                  <a:ext uri="{FF2B5EF4-FFF2-40B4-BE49-F238E27FC236}">
                    <a16:creationId xmlns:a16="http://schemas.microsoft.com/office/drawing/2014/main" id="{727B5BC7-F25F-6194-495B-CF789658DF25}"/>
                  </a:ext>
                </a:extLst>
              </p14:cNvPr>
              <p14:cNvContentPartPr/>
              <p14:nvPr/>
            </p14:nvContentPartPr>
            <p14:xfrm>
              <a:off x="1129063" y="5079860"/>
              <a:ext cx="641880" cy="318960"/>
            </p14:xfrm>
          </p:contentPart>
        </mc:Choice>
        <mc:Fallback xmlns="">
          <p:pic>
            <p:nvPicPr>
              <p:cNvPr id="1064" name="墨迹 1063">
                <a:extLst>
                  <a:ext uri="{FF2B5EF4-FFF2-40B4-BE49-F238E27FC236}">
                    <a16:creationId xmlns:a16="http://schemas.microsoft.com/office/drawing/2014/main" id="{727B5BC7-F25F-6194-495B-CF789658DF25}"/>
                  </a:ext>
                </a:extLst>
              </p:cNvPr>
              <p:cNvPicPr/>
              <p:nvPr/>
            </p:nvPicPr>
            <p:blipFill>
              <a:blip r:embed="rId27"/>
              <a:stretch>
                <a:fillRect/>
              </a:stretch>
            </p:blipFill>
            <p:spPr>
              <a:xfrm>
                <a:off x="1118263" y="5069060"/>
                <a:ext cx="663120" cy="3402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075" name="墨迹 1074">
                <a:extLst>
                  <a:ext uri="{FF2B5EF4-FFF2-40B4-BE49-F238E27FC236}">
                    <a16:creationId xmlns:a16="http://schemas.microsoft.com/office/drawing/2014/main" id="{FD7344DB-FD87-D065-56EA-DD6E5C632E65}"/>
                  </a:ext>
                </a:extLst>
              </p14:cNvPr>
              <p14:cNvContentPartPr/>
              <p14:nvPr/>
            </p14:nvContentPartPr>
            <p14:xfrm>
              <a:off x="9452983" y="439820"/>
              <a:ext cx="1742040" cy="550800"/>
            </p14:xfrm>
          </p:contentPart>
        </mc:Choice>
        <mc:Fallback xmlns="">
          <p:pic>
            <p:nvPicPr>
              <p:cNvPr id="1075" name="墨迹 1074">
                <a:extLst>
                  <a:ext uri="{FF2B5EF4-FFF2-40B4-BE49-F238E27FC236}">
                    <a16:creationId xmlns:a16="http://schemas.microsoft.com/office/drawing/2014/main" id="{FD7344DB-FD87-D065-56EA-DD6E5C632E65}"/>
                  </a:ext>
                </a:extLst>
              </p:cNvPr>
              <p:cNvPicPr/>
              <p:nvPr/>
            </p:nvPicPr>
            <p:blipFill>
              <a:blip r:embed="rId29"/>
              <a:stretch>
                <a:fillRect/>
              </a:stretch>
            </p:blipFill>
            <p:spPr>
              <a:xfrm>
                <a:off x="9442183" y="429020"/>
                <a:ext cx="1763280" cy="5720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078" name="墨迹 1077">
                <a:extLst>
                  <a:ext uri="{FF2B5EF4-FFF2-40B4-BE49-F238E27FC236}">
                    <a16:creationId xmlns:a16="http://schemas.microsoft.com/office/drawing/2014/main" id="{0DADD1C3-3313-E9C1-C80E-2FFEDCEEE94B}"/>
                  </a:ext>
                </a:extLst>
              </p14:cNvPr>
              <p14:cNvContentPartPr/>
              <p14:nvPr/>
            </p14:nvContentPartPr>
            <p14:xfrm>
              <a:off x="9258223" y="1143980"/>
              <a:ext cx="226080" cy="315000"/>
            </p14:xfrm>
          </p:contentPart>
        </mc:Choice>
        <mc:Fallback xmlns="">
          <p:pic>
            <p:nvPicPr>
              <p:cNvPr id="1078" name="墨迹 1077">
                <a:extLst>
                  <a:ext uri="{FF2B5EF4-FFF2-40B4-BE49-F238E27FC236}">
                    <a16:creationId xmlns:a16="http://schemas.microsoft.com/office/drawing/2014/main" id="{0DADD1C3-3313-E9C1-C80E-2FFEDCEEE94B}"/>
                  </a:ext>
                </a:extLst>
              </p:cNvPr>
              <p:cNvPicPr/>
              <p:nvPr/>
            </p:nvPicPr>
            <p:blipFill>
              <a:blip r:embed="rId31"/>
              <a:stretch>
                <a:fillRect/>
              </a:stretch>
            </p:blipFill>
            <p:spPr>
              <a:xfrm>
                <a:off x="9247406" y="1133168"/>
                <a:ext cx="247354" cy="336264"/>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082" name="墨迹 1081">
                <a:extLst>
                  <a:ext uri="{FF2B5EF4-FFF2-40B4-BE49-F238E27FC236}">
                    <a16:creationId xmlns:a16="http://schemas.microsoft.com/office/drawing/2014/main" id="{303EFA41-90C6-4206-5B5D-67F271296F68}"/>
                  </a:ext>
                </a:extLst>
              </p14:cNvPr>
              <p14:cNvContentPartPr/>
              <p14:nvPr/>
            </p14:nvContentPartPr>
            <p14:xfrm>
              <a:off x="9522463" y="1200500"/>
              <a:ext cx="478080" cy="307800"/>
            </p14:xfrm>
          </p:contentPart>
        </mc:Choice>
        <mc:Fallback xmlns="">
          <p:pic>
            <p:nvPicPr>
              <p:cNvPr id="1082" name="墨迹 1081">
                <a:extLst>
                  <a:ext uri="{FF2B5EF4-FFF2-40B4-BE49-F238E27FC236}">
                    <a16:creationId xmlns:a16="http://schemas.microsoft.com/office/drawing/2014/main" id="{303EFA41-90C6-4206-5B5D-67F271296F68}"/>
                  </a:ext>
                </a:extLst>
              </p:cNvPr>
              <p:cNvPicPr/>
              <p:nvPr/>
            </p:nvPicPr>
            <p:blipFill>
              <a:blip r:embed="rId33"/>
              <a:stretch>
                <a:fillRect/>
              </a:stretch>
            </p:blipFill>
            <p:spPr>
              <a:xfrm>
                <a:off x="9511663" y="1186100"/>
                <a:ext cx="499320" cy="3326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087" name="墨迹 1086">
                <a:extLst>
                  <a:ext uri="{FF2B5EF4-FFF2-40B4-BE49-F238E27FC236}">
                    <a16:creationId xmlns:a16="http://schemas.microsoft.com/office/drawing/2014/main" id="{9541AB51-1F65-E393-CC12-E2698300EDA3}"/>
                  </a:ext>
                </a:extLst>
              </p14:cNvPr>
              <p14:cNvContentPartPr/>
              <p14:nvPr/>
            </p14:nvContentPartPr>
            <p14:xfrm>
              <a:off x="10081903" y="1245500"/>
              <a:ext cx="946800" cy="294840"/>
            </p14:xfrm>
          </p:contentPart>
        </mc:Choice>
        <mc:Fallback xmlns="">
          <p:pic>
            <p:nvPicPr>
              <p:cNvPr id="1087" name="墨迹 1086">
                <a:extLst>
                  <a:ext uri="{FF2B5EF4-FFF2-40B4-BE49-F238E27FC236}">
                    <a16:creationId xmlns:a16="http://schemas.microsoft.com/office/drawing/2014/main" id="{9541AB51-1F65-E393-CC12-E2698300EDA3}"/>
                  </a:ext>
                </a:extLst>
              </p:cNvPr>
              <p:cNvPicPr/>
              <p:nvPr/>
            </p:nvPicPr>
            <p:blipFill>
              <a:blip r:embed="rId35"/>
              <a:stretch>
                <a:fillRect/>
              </a:stretch>
            </p:blipFill>
            <p:spPr>
              <a:xfrm>
                <a:off x="10071107" y="1234713"/>
                <a:ext cx="968032" cy="316054"/>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097" name="墨迹 1096">
                <a:extLst>
                  <a:ext uri="{FF2B5EF4-FFF2-40B4-BE49-F238E27FC236}">
                    <a16:creationId xmlns:a16="http://schemas.microsoft.com/office/drawing/2014/main" id="{26D4B7E6-C907-54FF-27B8-FF1E3884117C}"/>
                  </a:ext>
                </a:extLst>
              </p14:cNvPr>
              <p14:cNvContentPartPr/>
              <p14:nvPr/>
            </p14:nvContentPartPr>
            <p14:xfrm>
              <a:off x="9686623" y="1688761"/>
              <a:ext cx="855360" cy="281880"/>
            </p14:xfrm>
          </p:contentPart>
        </mc:Choice>
        <mc:Fallback xmlns="">
          <p:pic>
            <p:nvPicPr>
              <p:cNvPr id="1097" name="墨迹 1096">
                <a:extLst>
                  <a:ext uri="{FF2B5EF4-FFF2-40B4-BE49-F238E27FC236}">
                    <a16:creationId xmlns:a16="http://schemas.microsoft.com/office/drawing/2014/main" id="{26D4B7E6-C907-54FF-27B8-FF1E3884117C}"/>
                  </a:ext>
                </a:extLst>
              </p:cNvPr>
              <p:cNvPicPr/>
              <p:nvPr/>
            </p:nvPicPr>
            <p:blipFill>
              <a:blip r:embed="rId37"/>
              <a:stretch>
                <a:fillRect/>
              </a:stretch>
            </p:blipFill>
            <p:spPr>
              <a:xfrm>
                <a:off x="9675823" y="1677961"/>
                <a:ext cx="876600" cy="3031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110" name="墨迹 1109">
                <a:extLst>
                  <a:ext uri="{FF2B5EF4-FFF2-40B4-BE49-F238E27FC236}">
                    <a16:creationId xmlns:a16="http://schemas.microsoft.com/office/drawing/2014/main" id="{8BAE7CF7-5309-9050-AA4E-4837EE55A9A5}"/>
                  </a:ext>
                </a:extLst>
              </p14:cNvPr>
              <p14:cNvContentPartPr/>
              <p14:nvPr/>
            </p14:nvContentPartPr>
            <p14:xfrm>
              <a:off x="9015436" y="2529030"/>
              <a:ext cx="1699200" cy="395640"/>
            </p14:xfrm>
          </p:contentPart>
        </mc:Choice>
        <mc:Fallback xmlns="">
          <p:pic>
            <p:nvPicPr>
              <p:cNvPr id="1110" name="墨迹 1109">
                <a:extLst>
                  <a:ext uri="{FF2B5EF4-FFF2-40B4-BE49-F238E27FC236}">
                    <a16:creationId xmlns:a16="http://schemas.microsoft.com/office/drawing/2014/main" id="{8BAE7CF7-5309-9050-AA4E-4837EE55A9A5}"/>
                  </a:ext>
                </a:extLst>
              </p:cNvPr>
              <p:cNvPicPr/>
              <p:nvPr/>
            </p:nvPicPr>
            <p:blipFill>
              <a:blip r:embed="rId39"/>
              <a:stretch>
                <a:fillRect/>
              </a:stretch>
            </p:blipFill>
            <p:spPr>
              <a:xfrm>
                <a:off x="9004636" y="2518220"/>
                <a:ext cx="1720440" cy="416899"/>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111" name="墨迹 1110">
                <a:extLst>
                  <a:ext uri="{FF2B5EF4-FFF2-40B4-BE49-F238E27FC236}">
                    <a16:creationId xmlns:a16="http://schemas.microsoft.com/office/drawing/2014/main" id="{7BEB6F5B-EF63-6ED6-1E50-B8B2E96CC6B8}"/>
                  </a:ext>
                </a:extLst>
              </p14:cNvPr>
              <p14:cNvContentPartPr/>
              <p14:nvPr/>
            </p14:nvContentPartPr>
            <p14:xfrm>
              <a:off x="10860796" y="2738190"/>
              <a:ext cx="5400" cy="40680"/>
            </p14:xfrm>
          </p:contentPart>
        </mc:Choice>
        <mc:Fallback xmlns="">
          <p:pic>
            <p:nvPicPr>
              <p:cNvPr id="1111" name="墨迹 1110">
                <a:extLst>
                  <a:ext uri="{FF2B5EF4-FFF2-40B4-BE49-F238E27FC236}">
                    <a16:creationId xmlns:a16="http://schemas.microsoft.com/office/drawing/2014/main" id="{7BEB6F5B-EF63-6ED6-1E50-B8B2E96CC6B8}"/>
                  </a:ext>
                </a:extLst>
              </p:cNvPr>
              <p:cNvPicPr/>
              <p:nvPr/>
            </p:nvPicPr>
            <p:blipFill>
              <a:blip r:embed="rId41"/>
              <a:stretch>
                <a:fillRect/>
              </a:stretch>
            </p:blipFill>
            <p:spPr>
              <a:xfrm>
                <a:off x="10849996" y="2727390"/>
                <a:ext cx="26640" cy="619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112" name="墨迹 1111">
                <a:extLst>
                  <a:ext uri="{FF2B5EF4-FFF2-40B4-BE49-F238E27FC236}">
                    <a16:creationId xmlns:a16="http://schemas.microsoft.com/office/drawing/2014/main" id="{BEB654B0-1212-4975-FE20-5FEE3D75945A}"/>
                  </a:ext>
                </a:extLst>
              </p14:cNvPr>
              <p14:cNvContentPartPr/>
              <p14:nvPr/>
            </p14:nvContentPartPr>
            <p14:xfrm>
              <a:off x="10845316" y="2889390"/>
              <a:ext cx="360" cy="5400"/>
            </p14:xfrm>
          </p:contentPart>
        </mc:Choice>
        <mc:Fallback xmlns="">
          <p:pic>
            <p:nvPicPr>
              <p:cNvPr id="1112" name="墨迹 1111">
                <a:extLst>
                  <a:ext uri="{FF2B5EF4-FFF2-40B4-BE49-F238E27FC236}">
                    <a16:creationId xmlns:a16="http://schemas.microsoft.com/office/drawing/2014/main" id="{BEB654B0-1212-4975-FE20-5FEE3D75945A}"/>
                  </a:ext>
                </a:extLst>
              </p:cNvPr>
              <p:cNvPicPr/>
              <p:nvPr/>
            </p:nvPicPr>
            <p:blipFill>
              <a:blip r:embed="rId43"/>
              <a:stretch>
                <a:fillRect/>
              </a:stretch>
            </p:blipFill>
            <p:spPr>
              <a:xfrm>
                <a:off x="10834516" y="2878590"/>
                <a:ext cx="2160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129" name="墨迹 1128">
                <a:extLst>
                  <a:ext uri="{FF2B5EF4-FFF2-40B4-BE49-F238E27FC236}">
                    <a16:creationId xmlns:a16="http://schemas.microsoft.com/office/drawing/2014/main" id="{034AFF43-6781-A973-EBDF-64BD6046E912}"/>
                  </a:ext>
                </a:extLst>
              </p14:cNvPr>
              <p14:cNvContentPartPr/>
              <p14:nvPr/>
            </p14:nvContentPartPr>
            <p14:xfrm>
              <a:off x="11233756" y="3297630"/>
              <a:ext cx="564840" cy="257400"/>
            </p14:xfrm>
          </p:contentPart>
        </mc:Choice>
        <mc:Fallback xmlns="">
          <p:pic>
            <p:nvPicPr>
              <p:cNvPr id="1129" name="墨迹 1128">
                <a:extLst>
                  <a:ext uri="{FF2B5EF4-FFF2-40B4-BE49-F238E27FC236}">
                    <a16:creationId xmlns:a16="http://schemas.microsoft.com/office/drawing/2014/main" id="{034AFF43-6781-A973-EBDF-64BD6046E912}"/>
                  </a:ext>
                </a:extLst>
              </p:cNvPr>
              <p:cNvPicPr/>
              <p:nvPr/>
            </p:nvPicPr>
            <p:blipFill>
              <a:blip r:embed="rId45"/>
              <a:stretch>
                <a:fillRect/>
              </a:stretch>
            </p:blipFill>
            <p:spPr>
              <a:xfrm>
                <a:off x="11222963" y="3286830"/>
                <a:ext cx="586066" cy="27864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130" name="墨迹 1129">
                <a:extLst>
                  <a:ext uri="{FF2B5EF4-FFF2-40B4-BE49-F238E27FC236}">
                    <a16:creationId xmlns:a16="http://schemas.microsoft.com/office/drawing/2014/main" id="{8DE887AA-EAE0-34AA-84A1-EBF420BB87BE}"/>
                  </a:ext>
                </a:extLst>
              </p14:cNvPr>
              <p14:cNvContentPartPr/>
              <p14:nvPr/>
            </p14:nvContentPartPr>
            <p14:xfrm>
              <a:off x="10336996" y="3237150"/>
              <a:ext cx="705600" cy="245880"/>
            </p14:xfrm>
          </p:contentPart>
        </mc:Choice>
        <mc:Fallback xmlns="">
          <p:pic>
            <p:nvPicPr>
              <p:cNvPr id="1130" name="墨迹 1129">
                <a:extLst>
                  <a:ext uri="{FF2B5EF4-FFF2-40B4-BE49-F238E27FC236}">
                    <a16:creationId xmlns:a16="http://schemas.microsoft.com/office/drawing/2014/main" id="{8DE887AA-EAE0-34AA-84A1-EBF420BB87BE}"/>
                  </a:ext>
                </a:extLst>
              </p:cNvPr>
              <p:cNvPicPr/>
              <p:nvPr/>
            </p:nvPicPr>
            <p:blipFill>
              <a:blip r:embed="rId47"/>
              <a:stretch>
                <a:fillRect/>
              </a:stretch>
            </p:blipFill>
            <p:spPr>
              <a:xfrm>
                <a:off x="10326196" y="3226334"/>
                <a:ext cx="726840" cy="267151"/>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131" name="墨迹 1130">
                <a:extLst>
                  <a:ext uri="{FF2B5EF4-FFF2-40B4-BE49-F238E27FC236}">
                    <a16:creationId xmlns:a16="http://schemas.microsoft.com/office/drawing/2014/main" id="{8105A012-49DD-CEBE-CDB7-0B08DFAF3AA4}"/>
                  </a:ext>
                </a:extLst>
              </p14:cNvPr>
              <p14:cNvContentPartPr/>
              <p14:nvPr/>
            </p14:nvContentPartPr>
            <p14:xfrm>
              <a:off x="9998596" y="3312750"/>
              <a:ext cx="136440" cy="171720"/>
            </p14:xfrm>
          </p:contentPart>
        </mc:Choice>
        <mc:Fallback xmlns="">
          <p:pic>
            <p:nvPicPr>
              <p:cNvPr id="1131" name="墨迹 1130">
                <a:extLst>
                  <a:ext uri="{FF2B5EF4-FFF2-40B4-BE49-F238E27FC236}">
                    <a16:creationId xmlns:a16="http://schemas.microsoft.com/office/drawing/2014/main" id="{8105A012-49DD-CEBE-CDB7-0B08DFAF3AA4}"/>
                  </a:ext>
                </a:extLst>
              </p:cNvPr>
              <p:cNvPicPr/>
              <p:nvPr/>
            </p:nvPicPr>
            <p:blipFill>
              <a:blip r:embed="rId49"/>
              <a:stretch>
                <a:fillRect/>
              </a:stretch>
            </p:blipFill>
            <p:spPr>
              <a:xfrm>
                <a:off x="9987796" y="3301950"/>
                <a:ext cx="15768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132" name="墨迹 1131">
                <a:extLst>
                  <a:ext uri="{FF2B5EF4-FFF2-40B4-BE49-F238E27FC236}">
                    <a16:creationId xmlns:a16="http://schemas.microsoft.com/office/drawing/2014/main" id="{5FB917FC-7906-48BC-3B6B-2C6F077551F3}"/>
                  </a:ext>
                </a:extLst>
              </p14:cNvPr>
              <p14:cNvContentPartPr/>
              <p14:nvPr/>
            </p14:nvContentPartPr>
            <p14:xfrm>
              <a:off x="9126316" y="3137430"/>
              <a:ext cx="726480" cy="294480"/>
            </p14:xfrm>
          </p:contentPart>
        </mc:Choice>
        <mc:Fallback xmlns="">
          <p:pic>
            <p:nvPicPr>
              <p:cNvPr id="1132" name="墨迹 1131">
                <a:extLst>
                  <a:ext uri="{FF2B5EF4-FFF2-40B4-BE49-F238E27FC236}">
                    <a16:creationId xmlns:a16="http://schemas.microsoft.com/office/drawing/2014/main" id="{5FB917FC-7906-48BC-3B6B-2C6F077551F3}"/>
                  </a:ext>
                </a:extLst>
              </p:cNvPr>
              <p:cNvPicPr/>
              <p:nvPr/>
            </p:nvPicPr>
            <p:blipFill>
              <a:blip r:embed="rId51"/>
              <a:stretch>
                <a:fillRect/>
              </a:stretch>
            </p:blipFill>
            <p:spPr>
              <a:xfrm>
                <a:off x="9115511" y="3126630"/>
                <a:ext cx="747731" cy="31572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133" name="墨迹 1132">
                <a:extLst>
                  <a:ext uri="{FF2B5EF4-FFF2-40B4-BE49-F238E27FC236}">
                    <a16:creationId xmlns:a16="http://schemas.microsoft.com/office/drawing/2014/main" id="{948B0928-EDB6-5520-65AC-EB8BCBE0768D}"/>
                  </a:ext>
                </a:extLst>
              </p14:cNvPr>
              <p14:cNvContentPartPr/>
              <p14:nvPr/>
            </p14:nvContentPartPr>
            <p14:xfrm>
              <a:off x="8871122" y="2303664"/>
              <a:ext cx="2720160" cy="94320"/>
            </p14:xfrm>
          </p:contentPart>
        </mc:Choice>
        <mc:Fallback xmlns="">
          <p:pic>
            <p:nvPicPr>
              <p:cNvPr id="1133" name="墨迹 1132">
                <a:extLst>
                  <a:ext uri="{FF2B5EF4-FFF2-40B4-BE49-F238E27FC236}">
                    <a16:creationId xmlns:a16="http://schemas.microsoft.com/office/drawing/2014/main" id="{948B0928-EDB6-5520-65AC-EB8BCBE0768D}"/>
                  </a:ext>
                </a:extLst>
              </p:cNvPr>
              <p:cNvPicPr/>
              <p:nvPr/>
            </p:nvPicPr>
            <p:blipFill>
              <a:blip r:embed="rId53"/>
              <a:stretch>
                <a:fillRect/>
              </a:stretch>
            </p:blipFill>
            <p:spPr>
              <a:xfrm>
                <a:off x="8860322" y="2292864"/>
                <a:ext cx="274140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134" name="墨迹 1133">
                <a:extLst>
                  <a:ext uri="{FF2B5EF4-FFF2-40B4-BE49-F238E27FC236}">
                    <a16:creationId xmlns:a16="http://schemas.microsoft.com/office/drawing/2014/main" id="{EBFC1996-8C83-35D2-4512-A61924EB1511}"/>
                  </a:ext>
                </a:extLst>
              </p14:cNvPr>
              <p14:cNvContentPartPr/>
              <p14:nvPr/>
            </p14:nvContentPartPr>
            <p14:xfrm>
              <a:off x="5119943" y="2480134"/>
              <a:ext cx="2644200" cy="276840"/>
            </p14:xfrm>
          </p:contentPart>
        </mc:Choice>
        <mc:Fallback xmlns="">
          <p:pic>
            <p:nvPicPr>
              <p:cNvPr id="1134" name="墨迹 1133">
                <a:extLst>
                  <a:ext uri="{FF2B5EF4-FFF2-40B4-BE49-F238E27FC236}">
                    <a16:creationId xmlns:a16="http://schemas.microsoft.com/office/drawing/2014/main" id="{EBFC1996-8C83-35D2-4512-A61924EB1511}"/>
                  </a:ext>
                </a:extLst>
              </p:cNvPr>
              <p:cNvPicPr/>
              <p:nvPr/>
            </p:nvPicPr>
            <p:blipFill>
              <a:blip r:embed="rId55"/>
              <a:stretch>
                <a:fillRect/>
              </a:stretch>
            </p:blipFill>
            <p:spPr>
              <a:xfrm>
                <a:off x="5109143" y="2469334"/>
                <a:ext cx="2665440" cy="2980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135" name="墨迹 1134">
                <a:extLst>
                  <a:ext uri="{FF2B5EF4-FFF2-40B4-BE49-F238E27FC236}">
                    <a16:creationId xmlns:a16="http://schemas.microsoft.com/office/drawing/2014/main" id="{98FD3CD2-5591-42BF-999C-EF331EEFD3D0}"/>
                  </a:ext>
                </a:extLst>
              </p14:cNvPr>
              <p14:cNvContentPartPr/>
              <p14:nvPr/>
            </p14:nvContentPartPr>
            <p14:xfrm>
              <a:off x="5954423" y="2154334"/>
              <a:ext cx="154440" cy="271440"/>
            </p14:xfrm>
          </p:contentPart>
        </mc:Choice>
        <mc:Fallback xmlns="">
          <p:pic>
            <p:nvPicPr>
              <p:cNvPr id="1135" name="墨迹 1134">
                <a:extLst>
                  <a:ext uri="{FF2B5EF4-FFF2-40B4-BE49-F238E27FC236}">
                    <a16:creationId xmlns:a16="http://schemas.microsoft.com/office/drawing/2014/main" id="{98FD3CD2-5591-42BF-999C-EF331EEFD3D0}"/>
                  </a:ext>
                </a:extLst>
              </p:cNvPr>
              <p:cNvPicPr/>
              <p:nvPr/>
            </p:nvPicPr>
            <p:blipFill>
              <a:blip r:embed="rId57"/>
              <a:stretch>
                <a:fillRect/>
              </a:stretch>
            </p:blipFill>
            <p:spPr>
              <a:xfrm>
                <a:off x="5943623" y="2143534"/>
                <a:ext cx="175680" cy="2926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136" name="墨迹 1135">
                <a:extLst>
                  <a:ext uri="{FF2B5EF4-FFF2-40B4-BE49-F238E27FC236}">
                    <a16:creationId xmlns:a16="http://schemas.microsoft.com/office/drawing/2014/main" id="{5DAE2F5C-5E9B-0155-DEED-A3067EAB57AF}"/>
                  </a:ext>
                </a:extLst>
              </p14:cNvPr>
              <p14:cNvContentPartPr/>
              <p14:nvPr/>
            </p14:nvContentPartPr>
            <p14:xfrm>
              <a:off x="6162863" y="2135614"/>
              <a:ext cx="95760" cy="263520"/>
            </p14:xfrm>
          </p:contentPart>
        </mc:Choice>
        <mc:Fallback xmlns="">
          <p:pic>
            <p:nvPicPr>
              <p:cNvPr id="1136" name="墨迹 1135">
                <a:extLst>
                  <a:ext uri="{FF2B5EF4-FFF2-40B4-BE49-F238E27FC236}">
                    <a16:creationId xmlns:a16="http://schemas.microsoft.com/office/drawing/2014/main" id="{5DAE2F5C-5E9B-0155-DEED-A3067EAB57AF}"/>
                  </a:ext>
                </a:extLst>
              </p:cNvPr>
              <p:cNvPicPr/>
              <p:nvPr/>
            </p:nvPicPr>
            <p:blipFill>
              <a:blip r:embed="rId59"/>
              <a:stretch>
                <a:fillRect/>
              </a:stretch>
            </p:blipFill>
            <p:spPr>
              <a:xfrm>
                <a:off x="6152022" y="2124814"/>
                <a:ext cx="117080" cy="28476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137" name="墨迹 1136">
                <a:extLst>
                  <a:ext uri="{FF2B5EF4-FFF2-40B4-BE49-F238E27FC236}">
                    <a16:creationId xmlns:a16="http://schemas.microsoft.com/office/drawing/2014/main" id="{4E4F72E2-5748-1772-97D1-729A3C93404B}"/>
                  </a:ext>
                </a:extLst>
              </p14:cNvPr>
              <p14:cNvContentPartPr/>
              <p14:nvPr/>
            </p14:nvContentPartPr>
            <p14:xfrm>
              <a:off x="6348983" y="2237854"/>
              <a:ext cx="122760" cy="150120"/>
            </p14:xfrm>
          </p:contentPart>
        </mc:Choice>
        <mc:Fallback xmlns="">
          <p:pic>
            <p:nvPicPr>
              <p:cNvPr id="1137" name="墨迹 1136">
                <a:extLst>
                  <a:ext uri="{FF2B5EF4-FFF2-40B4-BE49-F238E27FC236}">
                    <a16:creationId xmlns:a16="http://schemas.microsoft.com/office/drawing/2014/main" id="{4E4F72E2-5748-1772-97D1-729A3C93404B}"/>
                  </a:ext>
                </a:extLst>
              </p:cNvPr>
              <p:cNvPicPr/>
              <p:nvPr/>
            </p:nvPicPr>
            <p:blipFill>
              <a:blip r:embed="rId61"/>
              <a:stretch>
                <a:fillRect/>
              </a:stretch>
            </p:blipFill>
            <p:spPr>
              <a:xfrm>
                <a:off x="6338183" y="2227054"/>
                <a:ext cx="14400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138" name="墨迹 1137">
                <a:extLst>
                  <a:ext uri="{FF2B5EF4-FFF2-40B4-BE49-F238E27FC236}">
                    <a16:creationId xmlns:a16="http://schemas.microsoft.com/office/drawing/2014/main" id="{77DFB55A-3A06-871A-9351-3FA7C4C7E9F5}"/>
                  </a:ext>
                </a:extLst>
              </p14:cNvPr>
              <p14:cNvContentPartPr/>
              <p14:nvPr/>
            </p14:nvContentPartPr>
            <p14:xfrm>
              <a:off x="6525743" y="2235334"/>
              <a:ext cx="150120" cy="230040"/>
            </p14:xfrm>
          </p:contentPart>
        </mc:Choice>
        <mc:Fallback xmlns="">
          <p:pic>
            <p:nvPicPr>
              <p:cNvPr id="1138" name="墨迹 1137">
                <a:extLst>
                  <a:ext uri="{FF2B5EF4-FFF2-40B4-BE49-F238E27FC236}">
                    <a16:creationId xmlns:a16="http://schemas.microsoft.com/office/drawing/2014/main" id="{77DFB55A-3A06-871A-9351-3FA7C4C7E9F5}"/>
                  </a:ext>
                </a:extLst>
              </p:cNvPr>
              <p:cNvPicPr/>
              <p:nvPr/>
            </p:nvPicPr>
            <p:blipFill>
              <a:blip r:embed="rId63"/>
              <a:stretch>
                <a:fillRect/>
              </a:stretch>
            </p:blipFill>
            <p:spPr>
              <a:xfrm>
                <a:off x="6514943" y="2224551"/>
                <a:ext cx="171360" cy="251247"/>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139" name="墨迹 1138">
                <a:extLst>
                  <a:ext uri="{FF2B5EF4-FFF2-40B4-BE49-F238E27FC236}">
                    <a16:creationId xmlns:a16="http://schemas.microsoft.com/office/drawing/2014/main" id="{38E358DB-2F70-26FF-755F-C146247037AC}"/>
                  </a:ext>
                </a:extLst>
              </p14:cNvPr>
              <p14:cNvContentPartPr/>
              <p14:nvPr/>
            </p14:nvContentPartPr>
            <p14:xfrm>
              <a:off x="7813103" y="2820334"/>
              <a:ext cx="249840" cy="1773000"/>
            </p14:xfrm>
          </p:contentPart>
        </mc:Choice>
        <mc:Fallback xmlns="">
          <p:pic>
            <p:nvPicPr>
              <p:cNvPr id="1139" name="墨迹 1138">
                <a:extLst>
                  <a:ext uri="{FF2B5EF4-FFF2-40B4-BE49-F238E27FC236}">
                    <a16:creationId xmlns:a16="http://schemas.microsoft.com/office/drawing/2014/main" id="{38E358DB-2F70-26FF-755F-C146247037AC}"/>
                  </a:ext>
                </a:extLst>
              </p:cNvPr>
              <p:cNvPicPr/>
              <p:nvPr/>
            </p:nvPicPr>
            <p:blipFill>
              <a:blip r:embed="rId65"/>
              <a:stretch>
                <a:fillRect/>
              </a:stretch>
            </p:blipFill>
            <p:spPr>
              <a:xfrm>
                <a:off x="7802287" y="2809536"/>
                <a:ext cx="271111" cy="1794236"/>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140" name="墨迹 1139">
                <a:extLst>
                  <a:ext uri="{FF2B5EF4-FFF2-40B4-BE49-F238E27FC236}">
                    <a16:creationId xmlns:a16="http://schemas.microsoft.com/office/drawing/2014/main" id="{B1068E3A-F851-2216-BFB1-4565BA3E1EBA}"/>
                  </a:ext>
                </a:extLst>
              </p14:cNvPr>
              <p14:cNvContentPartPr/>
              <p14:nvPr/>
            </p14:nvContentPartPr>
            <p14:xfrm>
              <a:off x="8144663" y="3405334"/>
              <a:ext cx="95760" cy="181800"/>
            </p14:xfrm>
          </p:contentPart>
        </mc:Choice>
        <mc:Fallback xmlns="">
          <p:pic>
            <p:nvPicPr>
              <p:cNvPr id="1140" name="墨迹 1139">
                <a:extLst>
                  <a:ext uri="{FF2B5EF4-FFF2-40B4-BE49-F238E27FC236}">
                    <a16:creationId xmlns:a16="http://schemas.microsoft.com/office/drawing/2014/main" id="{B1068E3A-F851-2216-BFB1-4565BA3E1EBA}"/>
                  </a:ext>
                </a:extLst>
              </p:cNvPr>
              <p:cNvPicPr/>
              <p:nvPr/>
            </p:nvPicPr>
            <p:blipFill>
              <a:blip r:embed="rId67"/>
              <a:stretch>
                <a:fillRect/>
              </a:stretch>
            </p:blipFill>
            <p:spPr>
              <a:xfrm>
                <a:off x="8133822" y="3394513"/>
                <a:ext cx="117080" cy="203082"/>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141" name="墨迹 1140">
                <a:extLst>
                  <a:ext uri="{FF2B5EF4-FFF2-40B4-BE49-F238E27FC236}">
                    <a16:creationId xmlns:a16="http://schemas.microsoft.com/office/drawing/2014/main" id="{47E59EB5-77C8-4A18-8CEC-A5607248F3EE}"/>
                  </a:ext>
                </a:extLst>
              </p14:cNvPr>
              <p14:cNvContentPartPr/>
              <p14:nvPr/>
            </p14:nvContentPartPr>
            <p14:xfrm>
              <a:off x="8271743" y="3410374"/>
              <a:ext cx="120960" cy="149400"/>
            </p14:xfrm>
          </p:contentPart>
        </mc:Choice>
        <mc:Fallback xmlns="">
          <p:pic>
            <p:nvPicPr>
              <p:cNvPr id="1141" name="墨迹 1140">
                <a:extLst>
                  <a:ext uri="{FF2B5EF4-FFF2-40B4-BE49-F238E27FC236}">
                    <a16:creationId xmlns:a16="http://schemas.microsoft.com/office/drawing/2014/main" id="{47E59EB5-77C8-4A18-8CEC-A5607248F3EE}"/>
                  </a:ext>
                </a:extLst>
              </p:cNvPr>
              <p:cNvPicPr/>
              <p:nvPr/>
            </p:nvPicPr>
            <p:blipFill>
              <a:blip r:embed="rId69"/>
              <a:stretch>
                <a:fillRect/>
              </a:stretch>
            </p:blipFill>
            <p:spPr>
              <a:xfrm>
                <a:off x="8260943" y="3399574"/>
                <a:ext cx="14220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1142" name="墨迹 1141">
                <a:extLst>
                  <a:ext uri="{FF2B5EF4-FFF2-40B4-BE49-F238E27FC236}">
                    <a16:creationId xmlns:a16="http://schemas.microsoft.com/office/drawing/2014/main" id="{78F90B2E-E924-96A8-2B63-C0F8FAA52AC7}"/>
                  </a:ext>
                </a:extLst>
              </p14:cNvPr>
              <p14:cNvContentPartPr/>
              <p14:nvPr/>
            </p14:nvContentPartPr>
            <p14:xfrm>
              <a:off x="8317103" y="3441694"/>
              <a:ext cx="23040" cy="208800"/>
            </p14:xfrm>
          </p:contentPart>
        </mc:Choice>
        <mc:Fallback xmlns="">
          <p:pic>
            <p:nvPicPr>
              <p:cNvPr id="1142" name="墨迹 1141">
                <a:extLst>
                  <a:ext uri="{FF2B5EF4-FFF2-40B4-BE49-F238E27FC236}">
                    <a16:creationId xmlns:a16="http://schemas.microsoft.com/office/drawing/2014/main" id="{78F90B2E-E924-96A8-2B63-C0F8FAA52AC7}"/>
                  </a:ext>
                </a:extLst>
              </p:cNvPr>
              <p:cNvPicPr/>
              <p:nvPr/>
            </p:nvPicPr>
            <p:blipFill>
              <a:blip r:embed="rId71"/>
              <a:stretch>
                <a:fillRect/>
              </a:stretch>
            </p:blipFill>
            <p:spPr>
              <a:xfrm>
                <a:off x="8306303" y="3430913"/>
                <a:ext cx="44280" cy="230003"/>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1143" name="墨迹 1142">
                <a:extLst>
                  <a:ext uri="{FF2B5EF4-FFF2-40B4-BE49-F238E27FC236}">
                    <a16:creationId xmlns:a16="http://schemas.microsoft.com/office/drawing/2014/main" id="{7AE66BB0-9B91-447E-3DBF-608BC0BE2E54}"/>
                  </a:ext>
                </a:extLst>
              </p14:cNvPr>
              <p14:cNvContentPartPr/>
              <p14:nvPr/>
            </p14:nvContentPartPr>
            <p14:xfrm>
              <a:off x="8407823" y="3500734"/>
              <a:ext cx="141120" cy="133920"/>
            </p14:xfrm>
          </p:contentPart>
        </mc:Choice>
        <mc:Fallback xmlns="">
          <p:pic>
            <p:nvPicPr>
              <p:cNvPr id="1143" name="墨迹 1142">
                <a:extLst>
                  <a:ext uri="{FF2B5EF4-FFF2-40B4-BE49-F238E27FC236}">
                    <a16:creationId xmlns:a16="http://schemas.microsoft.com/office/drawing/2014/main" id="{7AE66BB0-9B91-447E-3DBF-608BC0BE2E54}"/>
                  </a:ext>
                </a:extLst>
              </p:cNvPr>
              <p:cNvPicPr/>
              <p:nvPr/>
            </p:nvPicPr>
            <p:blipFill>
              <a:blip r:embed="rId73"/>
              <a:stretch>
                <a:fillRect/>
              </a:stretch>
            </p:blipFill>
            <p:spPr>
              <a:xfrm>
                <a:off x="8397023" y="3489934"/>
                <a:ext cx="16236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1144" name="墨迹 1143">
                <a:extLst>
                  <a:ext uri="{FF2B5EF4-FFF2-40B4-BE49-F238E27FC236}">
                    <a16:creationId xmlns:a16="http://schemas.microsoft.com/office/drawing/2014/main" id="{9047E239-CADA-9F94-D6DF-01712E52378A}"/>
                  </a:ext>
                </a:extLst>
              </p14:cNvPr>
              <p14:cNvContentPartPr/>
              <p14:nvPr/>
            </p14:nvContentPartPr>
            <p14:xfrm>
              <a:off x="8570903" y="3489934"/>
              <a:ext cx="122760" cy="173160"/>
            </p14:xfrm>
          </p:contentPart>
        </mc:Choice>
        <mc:Fallback xmlns="">
          <p:pic>
            <p:nvPicPr>
              <p:cNvPr id="1144" name="墨迹 1143">
                <a:extLst>
                  <a:ext uri="{FF2B5EF4-FFF2-40B4-BE49-F238E27FC236}">
                    <a16:creationId xmlns:a16="http://schemas.microsoft.com/office/drawing/2014/main" id="{9047E239-CADA-9F94-D6DF-01712E52378A}"/>
                  </a:ext>
                </a:extLst>
              </p:cNvPr>
              <p:cNvPicPr/>
              <p:nvPr/>
            </p:nvPicPr>
            <p:blipFill>
              <a:blip r:embed="rId75"/>
              <a:stretch>
                <a:fillRect/>
              </a:stretch>
            </p:blipFill>
            <p:spPr>
              <a:xfrm>
                <a:off x="8560103" y="3479134"/>
                <a:ext cx="144000" cy="19440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1157" name="墨迹 1156">
                <a:extLst>
                  <a:ext uri="{FF2B5EF4-FFF2-40B4-BE49-F238E27FC236}">
                    <a16:creationId xmlns:a16="http://schemas.microsoft.com/office/drawing/2014/main" id="{441524FE-901A-BD57-54FA-2E80BD5D6711}"/>
                  </a:ext>
                </a:extLst>
              </p14:cNvPr>
              <p14:cNvContentPartPr/>
              <p14:nvPr/>
            </p14:nvContentPartPr>
            <p14:xfrm>
              <a:off x="9203181" y="4292698"/>
              <a:ext cx="1441080" cy="624600"/>
            </p14:xfrm>
          </p:contentPart>
        </mc:Choice>
        <mc:Fallback xmlns="">
          <p:pic>
            <p:nvPicPr>
              <p:cNvPr id="1157" name="墨迹 1156">
                <a:extLst>
                  <a:ext uri="{FF2B5EF4-FFF2-40B4-BE49-F238E27FC236}">
                    <a16:creationId xmlns:a16="http://schemas.microsoft.com/office/drawing/2014/main" id="{441524FE-901A-BD57-54FA-2E80BD5D6711}"/>
                  </a:ext>
                </a:extLst>
              </p:cNvPr>
              <p:cNvPicPr/>
              <p:nvPr/>
            </p:nvPicPr>
            <p:blipFill>
              <a:blip r:embed="rId77"/>
              <a:stretch>
                <a:fillRect/>
              </a:stretch>
            </p:blipFill>
            <p:spPr>
              <a:xfrm>
                <a:off x="9192381" y="4281898"/>
                <a:ext cx="1462320" cy="64584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1158" name="墨迹 1157">
                <a:extLst>
                  <a:ext uri="{FF2B5EF4-FFF2-40B4-BE49-F238E27FC236}">
                    <a16:creationId xmlns:a16="http://schemas.microsoft.com/office/drawing/2014/main" id="{EDD628E2-F09E-9732-968C-CA6B75DF9F43}"/>
                  </a:ext>
                </a:extLst>
              </p14:cNvPr>
              <p14:cNvContentPartPr/>
              <p14:nvPr/>
            </p14:nvContentPartPr>
            <p14:xfrm>
              <a:off x="8966661" y="4969138"/>
              <a:ext cx="108720" cy="312120"/>
            </p14:xfrm>
          </p:contentPart>
        </mc:Choice>
        <mc:Fallback xmlns="">
          <p:pic>
            <p:nvPicPr>
              <p:cNvPr id="1158" name="墨迹 1157">
                <a:extLst>
                  <a:ext uri="{FF2B5EF4-FFF2-40B4-BE49-F238E27FC236}">
                    <a16:creationId xmlns:a16="http://schemas.microsoft.com/office/drawing/2014/main" id="{EDD628E2-F09E-9732-968C-CA6B75DF9F43}"/>
                  </a:ext>
                </a:extLst>
              </p:cNvPr>
              <p:cNvPicPr/>
              <p:nvPr/>
            </p:nvPicPr>
            <p:blipFill>
              <a:blip r:embed="rId79"/>
              <a:stretch>
                <a:fillRect/>
              </a:stretch>
            </p:blipFill>
            <p:spPr>
              <a:xfrm>
                <a:off x="8955861" y="4958338"/>
                <a:ext cx="129960" cy="33336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1159" name="墨迹 1158">
                <a:extLst>
                  <a:ext uri="{FF2B5EF4-FFF2-40B4-BE49-F238E27FC236}">
                    <a16:creationId xmlns:a16="http://schemas.microsoft.com/office/drawing/2014/main" id="{3FB1DA0A-42A2-4CDE-7E3F-B29E4A0FAD96}"/>
                  </a:ext>
                </a:extLst>
              </p14:cNvPr>
              <p14:cNvContentPartPr/>
              <p14:nvPr/>
            </p14:nvContentPartPr>
            <p14:xfrm>
              <a:off x="8969901" y="5284138"/>
              <a:ext cx="248400" cy="18000"/>
            </p14:xfrm>
          </p:contentPart>
        </mc:Choice>
        <mc:Fallback xmlns="">
          <p:pic>
            <p:nvPicPr>
              <p:cNvPr id="1159" name="墨迹 1158">
                <a:extLst>
                  <a:ext uri="{FF2B5EF4-FFF2-40B4-BE49-F238E27FC236}">
                    <a16:creationId xmlns:a16="http://schemas.microsoft.com/office/drawing/2014/main" id="{3FB1DA0A-42A2-4CDE-7E3F-B29E4A0FAD96}"/>
                  </a:ext>
                </a:extLst>
              </p:cNvPr>
              <p:cNvPicPr/>
              <p:nvPr/>
            </p:nvPicPr>
            <p:blipFill>
              <a:blip r:embed="rId81"/>
              <a:stretch>
                <a:fillRect/>
              </a:stretch>
            </p:blipFill>
            <p:spPr>
              <a:xfrm>
                <a:off x="8959117" y="5273118"/>
                <a:ext cx="269609" cy="39673"/>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160" name="墨迹 1159">
                <a:extLst>
                  <a:ext uri="{FF2B5EF4-FFF2-40B4-BE49-F238E27FC236}">
                    <a16:creationId xmlns:a16="http://schemas.microsoft.com/office/drawing/2014/main" id="{CB21C4EF-544F-52FE-CD3E-1192142CB65D}"/>
                  </a:ext>
                </a:extLst>
              </p14:cNvPr>
              <p14:cNvContentPartPr/>
              <p14:nvPr/>
            </p14:nvContentPartPr>
            <p14:xfrm>
              <a:off x="9355461" y="5085778"/>
              <a:ext cx="128160" cy="151920"/>
            </p14:xfrm>
          </p:contentPart>
        </mc:Choice>
        <mc:Fallback xmlns="">
          <p:pic>
            <p:nvPicPr>
              <p:cNvPr id="1160" name="墨迹 1159">
                <a:extLst>
                  <a:ext uri="{FF2B5EF4-FFF2-40B4-BE49-F238E27FC236}">
                    <a16:creationId xmlns:a16="http://schemas.microsoft.com/office/drawing/2014/main" id="{CB21C4EF-544F-52FE-CD3E-1192142CB65D}"/>
                  </a:ext>
                </a:extLst>
              </p:cNvPr>
              <p:cNvPicPr/>
              <p:nvPr/>
            </p:nvPicPr>
            <p:blipFill>
              <a:blip r:embed="rId83"/>
              <a:stretch>
                <a:fillRect/>
              </a:stretch>
            </p:blipFill>
            <p:spPr>
              <a:xfrm>
                <a:off x="9344661" y="5074978"/>
                <a:ext cx="14940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1161" name="墨迹 1160">
                <a:extLst>
                  <a:ext uri="{FF2B5EF4-FFF2-40B4-BE49-F238E27FC236}">
                    <a16:creationId xmlns:a16="http://schemas.microsoft.com/office/drawing/2014/main" id="{F454232F-F527-2F8E-C483-25489E04B191}"/>
                  </a:ext>
                </a:extLst>
              </p14:cNvPr>
              <p14:cNvContentPartPr/>
              <p14:nvPr/>
            </p14:nvContentPartPr>
            <p14:xfrm>
              <a:off x="9343221" y="5114938"/>
              <a:ext cx="58680" cy="266040"/>
            </p14:xfrm>
          </p:contentPart>
        </mc:Choice>
        <mc:Fallback xmlns="">
          <p:pic>
            <p:nvPicPr>
              <p:cNvPr id="1161" name="墨迹 1160">
                <a:extLst>
                  <a:ext uri="{FF2B5EF4-FFF2-40B4-BE49-F238E27FC236}">
                    <a16:creationId xmlns:a16="http://schemas.microsoft.com/office/drawing/2014/main" id="{F454232F-F527-2F8E-C483-25489E04B191}"/>
                  </a:ext>
                </a:extLst>
              </p:cNvPr>
              <p:cNvPicPr/>
              <p:nvPr/>
            </p:nvPicPr>
            <p:blipFill>
              <a:blip r:embed="rId85"/>
              <a:stretch>
                <a:fillRect/>
              </a:stretch>
            </p:blipFill>
            <p:spPr>
              <a:xfrm>
                <a:off x="9332421" y="5104138"/>
                <a:ext cx="79920" cy="28728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1162" name="墨迹 1161">
                <a:extLst>
                  <a:ext uri="{FF2B5EF4-FFF2-40B4-BE49-F238E27FC236}">
                    <a16:creationId xmlns:a16="http://schemas.microsoft.com/office/drawing/2014/main" id="{1EA289E8-88AD-8F50-E907-1F7A788FD90F}"/>
                  </a:ext>
                </a:extLst>
              </p14:cNvPr>
              <p14:cNvContentPartPr/>
              <p14:nvPr/>
            </p14:nvContentPartPr>
            <p14:xfrm>
              <a:off x="9576501" y="5173258"/>
              <a:ext cx="23760" cy="119520"/>
            </p14:xfrm>
          </p:contentPart>
        </mc:Choice>
        <mc:Fallback xmlns="">
          <p:pic>
            <p:nvPicPr>
              <p:cNvPr id="1162" name="墨迹 1161">
                <a:extLst>
                  <a:ext uri="{FF2B5EF4-FFF2-40B4-BE49-F238E27FC236}">
                    <a16:creationId xmlns:a16="http://schemas.microsoft.com/office/drawing/2014/main" id="{1EA289E8-88AD-8F50-E907-1F7A788FD90F}"/>
                  </a:ext>
                </a:extLst>
              </p:cNvPr>
              <p:cNvPicPr/>
              <p:nvPr/>
            </p:nvPicPr>
            <p:blipFill>
              <a:blip r:embed="rId87"/>
              <a:stretch>
                <a:fillRect/>
              </a:stretch>
            </p:blipFill>
            <p:spPr>
              <a:xfrm>
                <a:off x="9565701" y="5162458"/>
                <a:ext cx="4500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1163" name="墨迹 1162">
                <a:extLst>
                  <a:ext uri="{FF2B5EF4-FFF2-40B4-BE49-F238E27FC236}">
                    <a16:creationId xmlns:a16="http://schemas.microsoft.com/office/drawing/2014/main" id="{FA337804-53C1-5B18-AE12-9574737A9075}"/>
                  </a:ext>
                </a:extLst>
              </p14:cNvPr>
              <p14:cNvContentPartPr/>
              <p14:nvPr/>
            </p14:nvContentPartPr>
            <p14:xfrm>
              <a:off x="9547701" y="5039338"/>
              <a:ext cx="57960" cy="35280"/>
            </p14:xfrm>
          </p:contentPart>
        </mc:Choice>
        <mc:Fallback xmlns="">
          <p:pic>
            <p:nvPicPr>
              <p:cNvPr id="1163" name="墨迹 1162">
                <a:extLst>
                  <a:ext uri="{FF2B5EF4-FFF2-40B4-BE49-F238E27FC236}">
                    <a16:creationId xmlns:a16="http://schemas.microsoft.com/office/drawing/2014/main" id="{FA337804-53C1-5B18-AE12-9574737A9075}"/>
                  </a:ext>
                </a:extLst>
              </p:cNvPr>
              <p:cNvPicPr/>
              <p:nvPr/>
            </p:nvPicPr>
            <p:blipFill>
              <a:blip r:embed="rId89"/>
              <a:stretch>
                <a:fillRect/>
              </a:stretch>
            </p:blipFill>
            <p:spPr>
              <a:xfrm>
                <a:off x="9536901" y="5028538"/>
                <a:ext cx="79200" cy="5652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164" name="墨迹 1163">
                <a:extLst>
                  <a:ext uri="{FF2B5EF4-FFF2-40B4-BE49-F238E27FC236}">
                    <a16:creationId xmlns:a16="http://schemas.microsoft.com/office/drawing/2014/main" id="{3830EB14-BA1D-07A7-F4F2-AF87FE9C53BD}"/>
                  </a:ext>
                </a:extLst>
              </p14:cNvPr>
              <p14:cNvContentPartPr/>
              <p14:nvPr/>
            </p14:nvContentPartPr>
            <p14:xfrm>
              <a:off x="9660741" y="5126818"/>
              <a:ext cx="76680" cy="190800"/>
            </p14:xfrm>
          </p:contentPart>
        </mc:Choice>
        <mc:Fallback xmlns="">
          <p:pic>
            <p:nvPicPr>
              <p:cNvPr id="1164" name="墨迹 1163">
                <a:extLst>
                  <a:ext uri="{FF2B5EF4-FFF2-40B4-BE49-F238E27FC236}">
                    <a16:creationId xmlns:a16="http://schemas.microsoft.com/office/drawing/2014/main" id="{3830EB14-BA1D-07A7-F4F2-AF87FE9C53BD}"/>
                  </a:ext>
                </a:extLst>
              </p:cNvPr>
              <p:cNvPicPr/>
              <p:nvPr/>
            </p:nvPicPr>
            <p:blipFill>
              <a:blip r:embed="rId91"/>
              <a:stretch>
                <a:fillRect/>
              </a:stretch>
            </p:blipFill>
            <p:spPr>
              <a:xfrm>
                <a:off x="9649991" y="5116018"/>
                <a:ext cx="97821"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165" name="墨迹 1164">
                <a:extLst>
                  <a:ext uri="{FF2B5EF4-FFF2-40B4-BE49-F238E27FC236}">
                    <a16:creationId xmlns:a16="http://schemas.microsoft.com/office/drawing/2014/main" id="{A03C32E9-A6BD-6D2E-5B28-5D9BBCF78CAE}"/>
                  </a:ext>
                </a:extLst>
              </p14:cNvPr>
              <p14:cNvContentPartPr/>
              <p14:nvPr/>
            </p14:nvContentPartPr>
            <p14:xfrm>
              <a:off x="9628701" y="5126818"/>
              <a:ext cx="169560" cy="177840"/>
            </p14:xfrm>
          </p:contentPart>
        </mc:Choice>
        <mc:Fallback xmlns="">
          <p:pic>
            <p:nvPicPr>
              <p:cNvPr id="1165" name="墨迹 1164">
                <a:extLst>
                  <a:ext uri="{FF2B5EF4-FFF2-40B4-BE49-F238E27FC236}">
                    <a16:creationId xmlns:a16="http://schemas.microsoft.com/office/drawing/2014/main" id="{A03C32E9-A6BD-6D2E-5B28-5D9BBCF78CAE}"/>
                  </a:ext>
                </a:extLst>
              </p:cNvPr>
              <p:cNvPicPr/>
              <p:nvPr/>
            </p:nvPicPr>
            <p:blipFill>
              <a:blip r:embed="rId93"/>
              <a:stretch>
                <a:fillRect/>
              </a:stretch>
            </p:blipFill>
            <p:spPr>
              <a:xfrm>
                <a:off x="9617901" y="5116018"/>
                <a:ext cx="19080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1166" name="墨迹 1165">
                <a:extLst>
                  <a:ext uri="{FF2B5EF4-FFF2-40B4-BE49-F238E27FC236}">
                    <a16:creationId xmlns:a16="http://schemas.microsoft.com/office/drawing/2014/main" id="{0C2D5733-A8EF-B334-75B8-A0AA122FC0FC}"/>
                  </a:ext>
                </a:extLst>
              </p14:cNvPr>
              <p14:cNvContentPartPr/>
              <p14:nvPr/>
            </p14:nvContentPartPr>
            <p14:xfrm>
              <a:off x="9813021" y="5120698"/>
              <a:ext cx="119520" cy="192960"/>
            </p14:xfrm>
          </p:contentPart>
        </mc:Choice>
        <mc:Fallback xmlns="">
          <p:pic>
            <p:nvPicPr>
              <p:cNvPr id="1166" name="墨迹 1165">
                <a:extLst>
                  <a:ext uri="{FF2B5EF4-FFF2-40B4-BE49-F238E27FC236}">
                    <a16:creationId xmlns:a16="http://schemas.microsoft.com/office/drawing/2014/main" id="{0C2D5733-A8EF-B334-75B8-A0AA122FC0FC}"/>
                  </a:ext>
                </a:extLst>
              </p:cNvPr>
              <p:cNvPicPr/>
              <p:nvPr/>
            </p:nvPicPr>
            <p:blipFill>
              <a:blip r:embed="rId95"/>
              <a:stretch>
                <a:fillRect/>
              </a:stretch>
            </p:blipFill>
            <p:spPr>
              <a:xfrm>
                <a:off x="9802221" y="5109898"/>
                <a:ext cx="14076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1167" name="墨迹 1166">
                <a:extLst>
                  <a:ext uri="{FF2B5EF4-FFF2-40B4-BE49-F238E27FC236}">
                    <a16:creationId xmlns:a16="http://schemas.microsoft.com/office/drawing/2014/main" id="{09D4BC96-DF83-2EDB-5E2E-A8A591774656}"/>
                  </a:ext>
                </a:extLst>
              </p14:cNvPr>
              <p14:cNvContentPartPr/>
              <p14:nvPr/>
            </p14:nvContentPartPr>
            <p14:xfrm>
              <a:off x="9978981" y="5085778"/>
              <a:ext cx="18000" cy="264600"/>
            </p14:xfrm>
          </p:contentPart>
        </mc:Choice>
        <mc:Fallback xmlns="">
          <p:pic>
            <p:nvPicPr>
              <p:cNvPr id="1167" name="墨迹 1166">
                <a:extLst>
                  <a:ext uri="{FF2B5EF4-FFF2-40B4-BE49-F238E27FC236}">
                    <a16:creationId xmlns:a16="http://schemas.microsoft.com/office/drawing/2014/main" id="{09D4BC96-DF83-2EDB-5E2E-A8A591774656}"/>
                  </a:ext>
                </a:extLst>
              </p:cNvPr>
              <p:cNvPicPr/>
              <p:nvPr/>
            </p:nvPicPr>
            <p:blipFill>
              <a:blip r:embed="rId97"/>
              <a:stretch>
                <a:fillRect/>
              </a:stretch>
            </p:blipFill>
            <p:spPr>
              <a:xfrm>
                <a:off x="9968181" y="5074978"/>
                <a:ext cx="39240" cy="28584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1186" name="墨迹 1185">
                <a:extLst>
                  <a:ext uri="{FF2B5EF4-FFF2-40B4-BE49-F238E27FC236}">
                    <a16:creationId xmlns:a16="http://schemas.microsoft.com/office/drawing/2014/main" id="{98654D6C-851E-5A66-2074-449C2AE8A2F8}"/>
                  </a:ext>
                </a:extLst>
              </p14:cNvPr>
              <p14:cNvContentPartPr/>
              <p14:nvPr/>
            </p14:nvContentPartPr>
            <p14:xfrm>
              <a:off x="8753901" y="5576458"/>
              <a:ext cx="449280" cy="370440"/>
            </p14:xfrm>
          </p:contentPart>
        </mc:Choice>
        <mc:Fallback xmlns="">
          <p:pic>
            <p:nvPicPr>
              <p:cNvPr id="1186" name="墨迹 1185">
                <a:extLst>
                  <a:ext uri="{FF2B5EF4-FFF2-40B4-BE49-F238E27FC236}">
                    <a16:creationId xmlns:a16="http://schemas.microsoft.com/office/drawing/2014/main" id="{98654D6C-851E-5A66-2074-449C2AE8A2F8}"/>
                  </a:ext>
                </a:extLst>
              </p:cNvPr>
              <p:cNvPicPr/>
              <p:nvPr/>
            </p:nvPicPr>
            <p:blipFill>
              <a:blip r:embed="rId99"/>
              <a:stretch>
                <a:fillRect/>
              </a:stretch>
            </p:blipFill>
            <p:spPr>
              <a:xfrm>
                <a:off x="8743101" y="5565658"/>
                <a:ext cx="470520" cy="39168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1196" name="墨迹 1195">
                <a:extLst>
                  <a:ext uri="{FF2B5EF4-FFF2-40B4-BE49-F238E27FC236}">
                    <a16:creationId xmlns:a16="http://schemas.microsoft.com/office/drawing/2014/main" id="{2B89153A-F684-C7AE-3563-271B0D71379F}"/>
                  </a:ext>
                </a:extLst>
              </p14:cNvPr>
              <p14:cNvContentPartPr/>
              <p14:nvPr/>
            </p14:nvContentPartPr>
            <p14:xfrm>
              <a:off x="9319821" y="5692378"/>
              <a:ext cx="735120" cy="274320"/>
            </p14:xfrm>
          </p:contentPart>
        </mc:Choice>
        <mc:Fallback xmlns="">
          <p:pic>
            <p:nvPicPr>
              <p:cNvPr id="1196" name="墨迹 1195">
                <a:extLst>
                  <a:ext uri="{FF2B5EF4-FFF2-40B4-BE49-F238E27FC236}">
                    <a16:creationId xmlns:a16="http://schemas.microsoft.com/office/drawing/2014/main" id="{2B89153A-F684-C7AE-3563-271B0D71379F}"/>
                  </a:ext>
                </a:extLst>
              </p:cNvPr>
              <p:cNvPicPr/>
              <p:nvPr/>
            </p:nvPicPr>
            <p:blipFill>
              <a:blip r:embed="rId101"/>
              <a:stretch>
                <a:fillRect/>
              </a:stretch>
            </p:blipFill>
            <p:spPr>
              <a:xfrm>
                <a:off x="9309026" y="5681578"/>
                <a:ext cx="756350" cy="29556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1201" name="墨迹 1200">
                <a:extLst>
                  <a:ext uri="{FF2B5EF4-FFF2-40B4-BE49-F238E27FC236}">
                    <a16:creationId xmlns:a16="http://schemas.microsoft.com/office/drawing/2014/main" id="{F8102869-8045-C424-A8E0-F25E50617587}"/>
                  </a:ext>
                </a:extLst>
              </p14:cNvPr>
              <p14:cNvContentPartPr/>
              <p14:nvPr/>
            </p14:nvContentPartPr>
            <p14:xfrm>
              <a:off x="10167981" y="5698138"/>
              <a:ext cx="516960" cy="312840"/>
            </p14:xfrm>
          </p:contentPart>
        </mc:Choice>
        <mc:Fallback xmlns="">
          <p:pic>
            <p:nvPicPr>
              <p:cNvPr id="1201" name="墨迹 1200">
                <a:extLst>
                  <a:ext uri="{FF2B5EF4-FFF2-40B4-BE49-F238E27FC236}">
                    <a16:creationId xmlns:a16="http://schemas.microsoft.com/office/drawing/2014/main" id="{F8102869-8045-C424-A8E0-F25E50617587}"/>
                  </a:ext>
                </a:extLst>
              </p:cNvPr>
              <p:cNvPicPr/>
              <p:nvPr/>
            </p:nvPicPr>
            <p:blipFill>
              <a:blip r:embed="rId103"/>
              <a:stretch>
                <a:fillRect/>
              </a:stretch>
            </p:blipFill>
            <p:spPr>
              <a:xfrm>
                <a:off x="10157173" y="5687338"/>
                <a:ext cx="538215" cy="33408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1204" name="墨迹 1203">
                <a:extLst>
                  <a:ext uri="{FF2B5EF4-FFF2-40B4-BE49-F238E27FC236}">
                    <a16:creationId xmlns:a16="http://schemas.microsoft.com/office/drawing/2014/main" id="{65878C20-23E3-30C8-B77D-3518486DCE51}"/>
                  </a:ext>
                </a:extLst>
              </p14:cNvPr>
              <p14:cNvContentPartPr/>
              <p14:nvPr/>
            </p14:nvContentPartPr>
            <p14:xfrm>
              <a:off x="10801221" y="5779858"/>
              <a:ext cx="426240" cy="344520"/>
            </p14:xfrm>
          </p:contentPart>
        </mc:Choice>
        <mc:Fallback xmlns="">
          <p:pic>
            <p:nvPicPr>
              <p:cNvPr id="1204" name="墨迹 1203">
                <a:extLst>
                  <a:ext uri="{FF2B5EF4-FFF2-40B4-BE49-F238E27FC236}">
                    <a16:creationId xmlns:a16="http://schemas.microsoft.com/office/drawing/2014/main" id="{65878C20-23E3-30C8-B77D-3518486DCE51}"/>
                  </a:ext>
                </a:extLst>
              </p:cNvPr>
              <p:cNvPicPr/>
              <p:nvPr/>
            </p:nvPicPr>
            <p:blipFill>
              <a:blip r:embed="rId105"/>
              <a:stretch>
                <a:fillRect/>
              </a:stretch>
            </p:blipFill>
            <p:spPr>
              <a:xfrm>
                <a:off x="10790421" y="5769058"/>
                <a:ext cx="447480" cy="36576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1205" name="墨迹 1204">
                <a:extLst>
                  <a:ext uri="{FF2B5EF4-FFF2-40B4-BE49-F238E27FC236}">
                    <a16:creationId xmlns:a16="http://schemas.microsoft.com/office/drawing/2014/main" id="{E881EDA4-FBCB-9F7B-9C4F-6B6F75E51190}"/>
                  </a:ext>
                </a:extLst>
              </p14:cNvPr>
              <p14:cNvContentPartPr/>
              <p14:nvPr/>
            </p14:nvContentPartPr>
            <p14:xfrm>
              <a:off x="11321061" y="5750698"/>
              <a:ext cx="125280" cy="117000"/>
            </p14:xfrm>
          </p:contentPart>
        </mc:Choice>
        <mc:Fallback xmlns="">
          <p:pic>
            <p:nvPicPr>
              <p:cNvPr id="1205" name="墨迹 1204">
                <a:extLst>
                  <a:ext uri="{FF2B5EF4-FFF2-40B4-BE49-F238E27FC236}">
                    <a16:creationId xmlns:a16="http://schemas.microsoft.com/office/drawing/2014/main" id="{E881EDA4-FBCB-9F7B-9C4F-6B6F75E51190}"/>
                  </a:ext>
                </a:extLst>
              </p:cNvPr>
              <p:cNvPicPr/>
              <p:nvPr/>
            </p:nvPicPr>
            <p:blipFill>
              <a:blip r:embed="rId107"/>
              <a:stretch>
                <a:fillRect/>
              </a:stretch>
            </p:blipFill>
            <p:spPr>
              <a:xfrm>
                <a:off x="11310261" y="5739898"/>
                <a:ext cx="14652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1214" name="墨迹 1213">
                <a:extLst>
                  <a:ext uri="{FF2B5EF4-FFF2-40B4-BE49-F238E27FC236}">
                    <a16:creationId xmlns:a16="http://schemas.microsoft.com/office/drawing/2014/main" id="{AAD8B3A2-1D97-4E43-5B99-DFF3679CB98D}"/>
                  </a:ext>
                </a:extLst>
              </p14:cNvPr>
              <p14:cNvContentPartPr/>
              <p14:nvPr/>
            </p14:nvContentPartPr>
            <p14:xfrm>
              <a:off x="10136301" y="5083258"/>
              <a:ext cx="1534320" cy="356040"/>
            </p14:xfrm>
          </p:contentPart>
        </mc:Choice>
        <mc:Fallback xmlns="">
          <p:pic>
            <p:nvPicPr>
              <p:cNvPr id="1214" name="墨迹 1213">
                <a:extLst>
                  <a:ext uri="{FF2B5EF4-FFF2-40B4-BE49-F238E27FC236}">
                    <a16:creationId xmlns:a16="http://schemas.microsoft.com/office/drawing/2014/main" id="{AAD8B3A2-1D97-4E43-5B99-DFF3679CB98D}"/>
                  </a:ext>
                </a:extLst>
              </p:cNvPr>
              <p:cNvPicPr/>
              <p:nvPr/>
            </p:nvPicPr>
            <p:blipFill>
              <a:blip r:embed="rId109"/>
              <a:stretch>
                <a:fillRect/>
              </a:stretch>
            </p:blipFill>
            <p:spPr>
              <a:xfrm>
                <a:off x="10125501" y="5072458"/>
                <a:ext cx="1555560" cy="37728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1215" name="墨迹 1214">
                <a:extLst>
                  <a:ext uri="{FF2B5EF4-FFF2-40B4-BE49-F238E27FC236}">
                    <a16:creationId xmlns:a16="http://schemas.microsoft.com/office/drawing/2014/main" id="{23D231DD-0E42-0C76-A503-4E73C5031AE0}"/>
                  </a:ext>
                </a:extLst>
              </p14:cNvPr>
              <p14:cNvContentPartPr/>
              <p14:nvPr/>
            </p14:nvContentPartPr>
            <p14:xfrm>
              <a:off x="10841901" y="5217538"/>
              <a:ext cx="70200" cy="212760"/>
            </p14:xfrm>
          </p:contentPart>
        </mc:Choice>
        <mc:Fallback xmlns="">
          <p:pic>
            <p:nvPicPr>
              <p:cNvPr id="1215" name="墨迹 1214">
                <a:extLst>
                  <a:ext uri="{FF2B5EF4-FFF2-40B4-BE49-F238E27FC236}">
                    <a16:creationId xmlns:a16="http://schemas.microsoft.com/office/drawing/2014/main" id="{23D231DD-0E42-0C76-A503-4E73C5031AE0}"/>
                  </a:ext>
                </a:extLst>
              </p:cNvPr>
              <p:cNvPicPr/>
              <p:nvPr/>
            </p:nvPicPr>
            <p:blipFill>
              <a:blip r:embed="rId111"/>
              <a:stretch>
                <a:fillRect/>
              </a:stretch>
            </p:blipFill>
            <p:spPr>
              <a:xfrm>
                <a:off x="10831101" y="5206756"/>
                <a:ext cx="91440" cy="233964"/>
              </a:xfrm>
              <a:prstGeom prst="rect">
                <a:avLst/>
              </a:prstGeom>
            </p:spPr>
          </p:pic>
        </mc:Fallback>
      </mc:AlternateContent>
    </p:spTree>
    <p:extLst>
      <p:ext uri="{BB962C8B-B14F-4D97-AF65-F5344CB8AC3E}">
        <p14:creationId xmlns:p14="http://schemas.microsoft.com/office/powerpoint/2010/main" val="32204105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4" name="组合 23">
            <a:extLst>
              <a:ext uri="{FF2B5EF4-FFF2-40B4-BE49-F238E27FC236}">
                <a16:creationId xmlns:a16="http://schemas.microsoft.com/office/drawing/2014/main" id="{25C7E64B-47EF-D796-C08A-262BC1CA7475}"/>
              </a:ext>
            </a:extLst>
          </p:cNvPr>
          <p:cNvGrpSpPr/>
          <p:nvPr/>
        </p:nvGrpSpPr>
        <p:grpSpPr>
          <a:xfrm>
            <a:off x="313147" y="2693801"/>
            <a:ext cx="2472607" cy="2514220"/>
            <a:chOff x="583094" y="2146851"/>
            <a:chExt cx="2557670" cy="2559558"/>
          </a:xfrm>
        </p:grpSpPr>
        <p:pic>
          <p:nvPicPr>
            <p:cNvPr id="5" name="图片 4" descr="手机屏幕的截图&#10;&#10;中度可信度描述已自动生成">
              <a:extLst>
                <a:ext uri="{FF2B5EF4-FFF2-40B4-BE49-F238E27FC236}">
                  <a16:creationId xmlns:a16="http://schemas.microsoft.com/office/drawing/2014/main" id="{4814041D-43B6-25B7-78B6-277C0CBA763C}"/>
                </a:ext>
              </a:extLst>
            </p:cNvPr>
            <p:cNvPicPr>
              <a:picLocks noChangeAspect="1"/>
            </p:cNvPicPr>
            <p:nvPr/>
          </p:nvPicPr>
          <p:blipFill>
            <a:blip r:embed="rId3">
              <a:alphaModFix amt="70000"/>
            </a:blip>
            <a:srcRect l="514" t="2099" r="2412" b="2841"/>
            <a:stretch/>
          </p:blipFill>
          <p:spPr>
            <a:xfrm>
              <a:off x="583095" y="2146852"/>
              <a:ext cx="2557669" cy="2544418"/>
            </a:xfrm>
            <a:prstGeom prst="rect">
              <a:avLst/>
            </a:prstGeom>
          </p:spPr>
        </p:pic>
        <p:sp>
          <p:nvSpPr>
            <p:cNvPr id="7" name="矩形 6">
              <a:extLst>
                <a:ext uri="{FF2B5EF4-FFF2-40B4-BE49-F238E27FC236}">
                  <a16:creationId xmlns:a16="http://schemas.microsoft.com/office/drawing/2014/main" id="{FED6099E-F7B0-36A2-3AEE-90DE1F1DA95F}"/>
                </a:ext>
              </a:extLst>
            </p:cNvPr>
            <p:cNvSpPr/>
            <p:nvPr/>
          </p:nvSpPr>
          <p:spPr>
            <a:xfrm>
              <a:off x="583095" y="2146852"/>
              <a:ext cx="682531" cy="675071"/>
            </a:xfrm>
            <a:prstGeom prst="rect">
              <a:avLst/>
            </a:prstGeom>
            <a:solidFill>
              <a:srgbClr val="02FB09">
                <a:alpha val="606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D76B133C-ED39-1020-525A-C06480CC76C2}"/>
                </a:ext>
              </a:extLst>
            </p:cNvPr>
            <p:cNvSpPr/>
            <p:nvPr/>
          </p:nvSpPr>
          <p:spPr>
            <a:xfrm>
              <a:off x="583095" y="3419061"/>
              <a:ext cx="682531" cy="617017"/>
            </a:xfrm>
            <a:prstGeom prst="rect">
              <a:avLst/>
            </a:prstGeom>
            <a:solidFill>
              <a:srgbClr val="02FB09">
                <a:alpha val="606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8">
              <a:extLst>
                <a:ext uri="{FF2B5EF4-FFF2-40B4-BE49-F238E27FC236}">
                  <a16:creationId xmlns:a16="http://schemas.microsoft.com/office/drawing/2014/main" id="{9FABADB3-A752-3269-85E2-5D66AD46FD29}"/>
                </a:ext>
              </a:extLst>
            </p:cNvPr>
            <p:cNvSpPr/>
            <p:nvPr/>
          </p:nvSpPr>
          <p:spPr>
            <a:xfrm>
              <a:off x="1877246" y="3429000"/>
              <a:ext cx="587396" cy="622216"/>
            </a:xfrm>
            <a:prstGeom prst="rect">
              <a:avLst/>
            </a:prstGeom>
            <a:solidFill>
              <a:srgbClr val="02FB09">
                <a:alpha val="606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a:extLst>
                <a:ext uri="{FF2B5EF4-FFF2-40B4-BE49-F238E27FC236}">
                  <a16:creationId xmlns:a16="http://schemas.microsoft.com/office/drawing/2014/main" id="{F847AED5-76D9-DDF4-BFFE-E3B72BED0241}"/>
                </a:ext>
              </a:extLst>
            </p:cNvPr>
            <p:cNvSpPr/>
            <p:nvPr/>
          </p:nvSpPr>
          <p:spPr>
            <a:xfrm>
              <a:off x="1877246" y="2146852"/>
              <a:ext cx="587396" cy="675070"/>
            </a:xfrm>
            <a:prstGeom prst="rect">
              <a:avLst/>
            </a:prstGeom>
            <a:solidFill>
              <a:srgbClr val="02FB09">
                <a:alpha val="606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a:extLst>
                <a:ext uri="{FF2B5EF4-FFF2-40B4-BE49-F238E27FC236}">
                  <a16:creationId xmlns:a16="http://schemas.microsoft.com/office/drawing/2014/main" id="{F5438010-EA68-75E9-A3BD-45EB711BA427}"/>
                </a:ext>
              </a:extLst>
            </p:cNvPr>
            <p:cNvSpPr/>
            <p:nvPr/>
          </p:nvSpPr>
          <p:spPr>
            <a:xfrm>
              <a:off x="1265626" y="2821922"/>
              <a:ext cx="611620" cy="607078"/>
            </a:xfrm>
            <a:prstGeom prst="rect">
              <a:avLst/>
            </a:prstGeom>
            <a:solidFill>
              <a:srgbClr val="02FB09">
                <a:alpha val="606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矩形 12">
              <a:extLst>
                <a:ext uri="{FF2B5EF4-FFF2-40B4-BE49-F238E27FC236}">
                  <a16:creationId xmlns:a16="http://schemas.microsoft.com/office/drawing/2014/main" id="{5D2DB29F-8487-DD74-50FA-338BA0A1C5E9}"/>
                </a:ext>
              </a:extLst>
            </p:cNvPr>
            <p:cNvSpPr/>
            <p:nvPr/>
          </p:nvSpPr>
          <p:spPr>
            <a:xfrm>
              <a:off x="2464642" y="2821922"/>
              <a:ext cx="676122" cy="607078"/>
            </a:xfrm>
            <a:prstGeom prst="rect">
              <a:avLst/>
            </a:prstGeom>
            <a:solidFill>
              <a:srgbClr val="02FB09">
                <a:alpha val="606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矩形 13">
              <a:extLst>
                <a:ext uri="{FF2B5EF4-FFF2-40B4-BE49-F238E27FC236}">
                  <a16:creationId xmlns:a16="http://schemas.microsoft.com/office/drawing/2014/main" id="{DB585078-D05E-BFD1-6F2B-E4DED2C2140A}"/>
                </a:ext>
              </a:extLst>
            </p:cNvPr>
            <p:cNvSpPr/>
            <p:nvPr/>
          </p:nvSpPr>
          <p:spPr>
            <a:xfrm>
              <a:off x="2464642" y="4036078"/>
              <a:ext cx="676122" cy="655192"/>
            </a:xfrm>
            <a:prstGeom prst="rect">
              <a:avLst/>
            </a:prstGeom>
            <a:solidFill>
              <a:srgbClr val="02FB09">
                <a:alpha val="606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14">
              <a:extLst>
                <a:ext uri="{FF2B5EF4-FFF2-40B4-BE49-F238E27FC236}">
                  <a16:creationId xmlns:a16="http://schemas.microsoft.com/office/drawing/2014/main" id="{338EA988-873C-C1C9-FC7A-BFB0A30A783C}"/>
                </a:ext>
              </a:extLst>
            </p:cNvPr>
            <p:cNvSpPr/>
            <p:nvPr/>
          </p:nvSpPr>
          <p:spPr>
            <a:xfrm>
              <a:off x="1265626" y="4043647"/>
              <a:ext cx="611620" cy="647623"/>
            </a:xfrm>
            <a:prstGeom prst="rect">
              <a:avLst/>
            </a:prstGeom>
            <a:solidFill>
              <a:srgbClr val="02FB09">
                <a:alpha val="606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AE440A8A-46AC-EE00-22C4-FAD172DD53A2}"/>
                </a:ext>
              </a:extLst>
            </p:cNvPr>
            <p:cNvSpPr/>
            <p:nvPr/>
          </p:nvSpPr>
          <p:spPr>
            <a:xfrm>
              <a:off x="583095" y="2819553"/>
              <a:ext cx="682531" cy="591939"/>
            </a:xfrm>
            <a:prstGeom prst="rect">
              <a:avLst/>
            </a:prstGeom>
            <a:solidFill>
              <a:srgbClr val="0103F6">
                <a:alpha val="6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a:extLst>
                <a:ext uri="{FF2B5EF4-FFF2-40B4-BE49-F238E27FC236}">
                  <a16:creationId xmlns:a16="http://schemas.microsoft.com/office/drawing/2014/main" id="{E6B63AF4-9806-3E47-EDA8-85E4FCCFF633}"/>
                </a:ext>
              </a:extLst>
            </p:cNvPr>
            <p:cNvSpPr/>
            <p:nvPr/>
          </p:nvSpPr>
          <p:spPr>
            <a:xfrm>
              <a:off x="583094" y="4036078"/>
              <a:ext cx="682531" cy="647623"/>
            </a:xfrm>
            <a:prstGeom prst="rect">
              <a:avLst/>
            </a:prstGeom>
            <a:solidFill>
              <a:srgbClr val="0103F6">
                <a:alpha val="6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矩形 17">
              <a:extLst>
                <a:ext uri="{FF2B5EF4-FFF2-40B4-BE49-F238E27FC236}">
                  <a16:creationId xmlns:a16="http://schemas.microsoft.com/office/drawing/2014/main" id="{CF3B14F3-DC1E-710B-37E9-31C1710BB97D}"/>
                </a:ext>
              </a:extLst>
            </p:cNvPr>
            <p:cNvSpPr/>
            <p:nvPr/>
          </p:nvSpPr>
          <p:spPr>
            <a:xfrm>
              <a:off x="1877247" y="4051217"/>
              <a:ext cx="587396" cy="655192"/>
            </a:xfrm>
            <a:prstGeom prst="rect">
              <a:avLst/>
            </a:prstGeom>
            <a:solidFill>
              <a:srgbClr val="0103F6">
                <a:alpha val="6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a:extLst>
                <a:ext uri="{FF2B5EF4-FFF2-40B4-BE49-F238E27FC236}">
                  <a16:creationId xmlns:a16="http://schemas.microsoft.com/office/drawing/2014/main" id="{FC97FD05-8A0B-E5E3-14CD-A57CF8412231}"/>
                </a:ext>
              </a:extLst>
            </p:cNvPr>
            <p:cNvSpPr/>
            <p:nvPr/>
          </p:nvSpPr>
          <p:spPr>
            <a:xfrm>
              <a:off x="1877246" y="2821922"/>
              <a:ext cx="587396" cy="607077"/>
            </a:xfrm>
            <a:prstGeom prst="rect">
              <a:avLst/>
            </a:prstGeom>
            <a:solidFill>
              <a:srgbClr val="0103F6">
                <a:alpha val="6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a:extLst>
                <a:ext uri="{FF2B5EF4-FFF2-40B4-BE49-F238E27FC236}">
                  <a16:creationId xmlns:a16="http://schemas.microsoft.com/office/drawing/2014/main" id="{528BCF72-3F1E-F36A-5DA1-6C8152441529}"/>
                </a:ext>
              </a:extLst>
            </p:cNvPr>
            <p:cNvSpPr/>
            <p:nvPr/>
          </p:nvSpPr>
          <p:spPr>
            <a:xfrm>
              <a:off x="1262423" y="2146851"/>
              <a:ext cx="611620" cy="672701"/>
            </a:xfrm>
            <a:prstGeom prst="rect">
              <a:avLst/>
            </a:prstGeom>
            <a:solidFill>
              <a:srgbClr val="F40002">
                <a:alpha val="6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矩形 20">
              <a:extLst>
                <a:ext uri="{FF2B5EF4-FFF2-40B4-BE49-F238E27FC236}">
                  <a16:creationId xmlns:a16="http://schemas.microsoft.com/office/drawing/2014/main" id="{91D70D53-5DD2-A8F4-2EDB-421F7DC6E3CC}"/>
                </a:ext>
              </a:extLst>
            </p:cNvPr>
            <p:cNvSpPr/>
            <p:nvPr/>
          </p:nvSpPr>
          <p:spPr>
            <a:xfrm>
              <a:off x="1268829" y="3431368"/>
              <a:ext cx="611620" cy="612279"/>
            </a:xfrm>
            <a:prstGeom prst="rect">
              <a:avLst/>
            </a:prstGeom>
            <a:solidFill>
              <a:srgbClr val="F40002">
                <a:alpha val="6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矩形 21">
              <a:extLst>
                <a:ext uri="{FF2B5EF4-FFF2-40B4-BE49-F238E27FC236}">
                  <a16:creationId xmlns:a16="http://schemas.microsoft.com/office/drawing/2014/main" id="{52B27FBB-6381-4CA1-3FF7-8E54CAED2350}"/>
                </a:ext>
              </a:extLst>
            </p:cNvPr>
            <p:cNvSpPr/>
            <p:nvPr/>
          </p:nvSpPr>
          <p:spPr>
            <a:xfrm>
              <a:off x="2467844" y="3423798"/>
              <a:ext cx="672919" cy="612279"/>
            </a:xfrm>
            <a:prstGeom prst="rect">
              <a:avLst/>
            </a:prstGeom>
            <a:solidFill>
              <a:srgbClr val="F40002">
                <a:alpha val="6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 name="矩形 22">
              <a:extLst>
                <a:ext uri="{FF2B5EF4-FFF2-40B4-BE49-F238E27FC236}">
                  <a16:creationId xmlns:a16="http://schemas.microsoft.com/office/drawing/2014/main" id="{52F443FC-8201-C181-8C64-A8C559E2C214}"/>
                </a:ext>
              </a:extLst>
            </p:cNvPr>
            <p:cNvSpPr/>
            <p:nvPr/>
          </p:nvSpPr>
          <p:spPr>
            <a:xfrm>
              <a:off x="2467844" y="2146851"/>
              <a:ext cx="672919" cy="672701"/>
            </a:xfrm>
            <a:prstGeom prst="rect">
              <a:avLst/>
            </a:prstGeom>
            <a:solidFill>
              <a:srgbClr val="F40002">
                <a:alpha val="6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5" name="文本框 24">
            <a:extLst>
              <a:ext uri="{FF2B5EF4-FFF2-40B4-BE49-F238E27FC236}">
                <a16:creationId xmlns:a16="http://schemas.microsoft.com/office/drawing/2014/main" id="{8606139C-0AA3-3E32-576E-D33D571DD15F}"/>
              </a:ext>
            </a:extLst>
          </p:cNvPr>
          <p:cNvSpPr txBox="1"/>
          <p:nvPr/>
        </p:nvSpPr>
        <p:spPr>
          <a:xfrm>
            <a:off x="262034" y="655284"/>
            <a:ext cx="7083948" cy="584775"/>
          </a:xfrm>
          <a:prstGeom prst="rect">
            <a:avLst/>
          </a:prstGeom>
          <a:noFill/>
        </p:spPr>
        <p:txBody>
          <a:bodyPr wrap="square" rtlCol="0">
            <a:spAutoFit/>
          </a:bodyPr>
          <a:lstStyle/>
          <a:p>
            <a:r>
              <a:rPr kumimoji="1" lang="en-US" altLang="zh-CN" sz="3200" b="1">
                <a:solidFill>
                  <a:schemeClr val="bg1"/>
                </a:solidFill>
              </a:rPr>
              <a:t>How does a pixel look on the sensor?</a:t>
            </a:r>
            <a:endParaRPr kumimoji="1" lang="zh-CN" altLang="en-US" sz="3200" b="1">
              <a:solidFill>
                <a:schemeClr val="bg1"/>
              </a:solidFill>
            </a:endParaRPr>
          </a:p>
        </p:txBody>
      </p:sp>
      <p:sp>
        <p:nvSpPr>
          <p:cNvPr id="26" name="文本框 25">
            <a:extLst>
              <a:ext uri="{FF2B5EF4-FFF2-40B4-BE49-F238E27FC236}">
                <a16:creationId xmlns:a16="http://schemas.microsoft.com/office/drawing/2014/main" id="{1704006D-499C-BCBC-EB11-56E98E674667}"/>
              </a:ext>
            </a:extLst>
          </p:cNvPr>
          <p:cNvSpPr txBox="1"/>
          <p:nvPr/>
        </p:nvSpPr>
        <p:spPr>
          <a:xfrm>
            <a:off x="262034" y="1720709"/>
            <a:ext cx="4583266" cy="369332"/>
          </a:xfrm>
          <a:prstGeom prst="rect">
            <a:avLst/>
          </a:prstGeom>
          <a:noFill/>
        </p:spPr>
        <p:txBody>
          <a:bodyPr wrap="square" rtlCol="0">
            <a:spAutoFit/>
          </a:bodyPr>
          <a:lstStyle/>
          <a:p>
            <a:r>
              <a:rPr kumimoji="1" lang="en-US" altLang="zh-CN">
                <a:solidFill>
                  <a:schemeClr val="bg1"/>
                </a:solidFill>
              </a:rPr>
              <a:t>Here is a sketch map of a pixel on a sensor:</a:t>
            </a:r>
            <a:endParaRPr kumimoji="1" lang="zh-CN" altLang="en-US">
              <a:solidFill>
                <a:schemeClr val="bg1"/>
              </a:solidFill>
            </a:endParaRPr>
          </a:p>
        </p:txBody>
      </p:sp>
      <p:sp>
        <p:nvSpPr>
          <p:cNvPr id="27" name="文本框 26">
            <a:extLst>
              <a:ext uri="{FF2B5EF4-FFF2-40B4-BE49-F238E27FC236}">
                <a16:creationId xmlns:a16="http://schemas.microsoft.com/office/drawing/2014/main" id="{191A769B-4D87-4B10-29F9-438C5785D052}"/>
              </a:ext>
            </a:extLst>
          </p:cNvPr>
          <p:cNvSpPr txBox="1"/>
          <p:nvPr/>
        </p:nvSpPr>
        <p:spPr>
          <a:xfrm>
            <a:off x="7990556" y="551287"/>
            <a:ext cx="3769109" cy="5755422"/>
          </a:xfrm>
          <a:prstGeom prst="rect">
            <a:avLst/>
          </a:prstGeom>
          <a:noFill/>
        </p:spPr>
        <p:txBody>
          <a:bodyPr wrap="square" rtlCol="0">
            <a:spAutoFit/>
          </a:bodyPr>
          <a:lstStyle/>
          <a:p>
            <a:pPr algn="r"/>
            <a:r>
              <a:rPr kumimoji="1" lang="en-US" altLang="zh-CN" sz="2300">
                <a:solidFill>
                  <a:schemeClr val="bg1"/>
                </a:solidFill>
              </a:rPr>
              <a:t>	Infront of the photodiode which captures light, there is a colored piece of glass called the optical filter. Which “filters” the specific wavelength of RED, GREEN or BLUE.</a:t>
            </a:r>
          </a:p>
          <a:p>
            <a:endParaRPr kumimoji="1" lang="en-US" altLang="zh-CN" sz="2300">
              <a:solidFill>
                <a:schemeClr val="bg1"/>
              </a:solidFill>
            </a:endParaRPr>
          </a:p>
          <a:p>
            <a:pPr algn="r"/>
            <a:r>
              <a:rPr kumimoji="1" lang="en-US" altLang="zh-CN" sz="2300">
                <a:solidFill>
                  <a:schemeClr val="bg1"/>
                </a:solidFill>
              </a:rPr>
              <a:t>	This is because the sensor cannot deal with every-single color in the world but capture down the relative brightness of RGB and then stitching the color signals together in the chip to revert the original color.</a:t>
            </a:r>
            <a:endParaRPr kumimoji="1" lang="zh-CN" altLang="en-US" sz="2300">
              <a:solidFill>
                <a:schemeClr val="bg1"/>
              </a:solidFill>
            </a:endParaRPr>
          </a:p>
        </p:txBody>
      </p:sp>
      <p:cxnSp>
        <p:nvCxnSpPr>
          <p:cNvPr id="29" name="直线连接符 28">
            <a:extLst>
              <a:ext uri="{FF2B5EF4-FFF2-40B4-BE49-F238E27FC236}">
                <a16:creationId xmlns:a16="http://schemas.microsoft.com/office/drawing/2014/main" id="{EBC8C44C-B1F4-7E21-DA72-504B77162DDD}"/>
              </a:ext>
            </a:extLst>
          </p:cNvPr>
          <p:cNvCxnSpPr/>
          <p:nvPr/>
        </p:nvCxnSpPr>
        <p:spPr>
          <a:xfrm>
            <a:off x="7696200" y="397861"/>
            <a:ext cx="0" cy="6062275"/>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37" name="墨迹 36">
                <a:extLst>
                  <a:ext uri="{FF2B5EF4-FFF2-40B4-BE49-F238E27FC236}">
                    <a16:creationId xmlns:a16="http://schemas.microsoft.com/office/drawing/2014/main" id="{1C5CD4CC-5681-4883-439C-FF650C2BA101}"/>
                  </a:ext>
                </a:extLst>
              </p14:cNvPr>
              <p14:cNvContentPartPr/>
              <p14:nvPr/>
            </p14:nvContentPartPr>
            <p14:xfrm>
              <a:off x="1556231" y="2701525"/>
              <a:ext cx="17280" cy="1259280"/>
            </p14:xfrm>
          </p:contentPart>
        </mc:Choice>
        <mc:Fallback xmlns="">
          <p:pic>
            <p:nvPicPr>
              <p:cNvPr id="37" name="墨迹 36">
                <a:extLst>
                  <a:ext uri="{FF2B5EF4-FFF2-40B4-BE49-F238E27FC236}">
                    <a16:creationId xmlns:a16="http://schemas.microsoft.com/office/drawing/2014/main" id="{1C5CD4CC-5681-4883-439C-FF650C2BA101}"/>
                  </a:ext>
                </a:extLst>
              </p:cNvPr>
              <p:cNvPicPr/>
              <p:nvPr/>
            </p:nvPicPr>
            <p:blipFill>
              <a:blip r:embed="rId5"/>
              <a:stretch>
                <a:fillRect/>
              </a:stretch>
            </p:blipFill>
            <p:spPr>
              <a:xfrm>
                <a:off x="1525271" y="2670556"/>
                <a:ext cx="78480" cy="1320498"/>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1" name="墨迹 40">
                <a:extLst>
                  <a:ext uri="{FF2B5EF4-FFF2-40B4-BE49-F238E27FC236}">
                    <a16:creationId xmlns:a16="http://schemas.microsoft.com/office/drawing/2014/main" id="{E16491D1-AD80-8ACD-02F0-0592B0D6DC48}"/>
                  </a:ext>
                </a:extLst>
              </p14:cNvPr>
              <p14:cNvContentPartPr/>
              <p14:nvPr/>
            </p14:nvContentPartPr>
            <p14:xfrm>
              <a:off x="1564871" y="2690365"/>
              <a:ext cx="1227960" cy="1279080"/>
            </p14:xfrm>
          </p:contentPart>
        </mc:Choice>
        <mc:Fallback xmlns="">
          <p:pic>
            <p:nvPicPr>
              <p:cNvPr id="41" name="墨迹 40">
                <a:extLst>
                  <a:ext uri="{FF2B5EF4-FFF2-40B4-BE49-F238E27FC236}">
                    <a16:creationId xmlns:a16="http://schemas.microsoft.com/office/drawing/2014/main" id="{E16491D1-AD80-8ACD-02F0-0592B0D6DC48}"/>
                  </a:ext>
                </a:extLst>
              </p:cNvPr>
              <p:cNvPicPr/>
              <p:nvPr/>
            </p:nvPicPr>
            <p:blipFill>
              <a:blip r:embed="rId7"/>
              <a:stretch>
                <a:fillRect/>
              </a:stretch>
            </p:blipFill>
            <p:spPr>
              <a:xfrm>
                <a:off x="1533911" y="2659405"/>
                <a:ext cx="1289160" cy="13402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4" name="墨迹 43">
                <a:extLst>
                  <a:ext uri="{FF2B5EF4-FFF2-40B4-BE49-F238E27FC236}">
                    <a16:creationId xmlns:a16="http://schemas.microsoft.com/office/drawing/2014/main" id="{0346B6B1-9AA0-8153-6E68-18521081CF2D}"/>
                  </a:ext>
                </a:extLst>
              </p14:cNvPr>
              <p14:cNvContentPartPr/>
              <p14:nvPr/>
            </p14:nvContentPartPr>
            <p14:xfrm>
              <a:off x="3424931" y="2815349"/>
              <a:ext cx="212400" cy="50040"/>
            </p14:xfrm>
          </p:contentPart>
        </mc:Choice>
        <mc:Fallback xmlns="">
          <p:pic>
            <p:nvPicPr>
              <p:cNvPr id="44" name="墨迹 43">
                <a:extLst>
                  <a:ext uri="{FF2B5EF4-FFF2-40B4-BE49-F238E27FC236}">
                    <a16:creationId xmlns:a16="http://schemas.microsoft.com/office/drawing/2014/main" id="{0346B6B1-9AA0-8153-6E68-18521081CF2D}"/>
                  </a:ext>
                </a:extLst>
              </p:cNvPr>
              <p:cNvPicPr/>
              <p:nvPr/>
            </p:nvPicPr>
            <p:blipFill>
              <a:blip r:embed="rId9"/>
              <a:stretch>
                <a:fillRect/>
              </a:stretch>
            </p:blipFill>
            <p:spPr>
              <a:xfrm>
                <a:off x="3414131" y="2804471"/>
                <a:ext cx="233640" cy="71434"/>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5" name="墨迹 44">
                <a:extLst>
                  <a:ext uri="{FF2B5EF4-FFF2-40B4-BE49-F238E27FC236}">
                    <a16:creationId xmlns:a16="http://schemas.microsoft.com/office/drawing/2014/main" id="{AA8DAE81-AA26-2147-6B95-455718A6A89F}"/>
                  </a:ext>
                </a:extLst>
              </p14:cNvPr>
              <p14:cNvContentPartPr/>
              <p14:nvPr/>
            </p14:nvContentPartPr>
            <p14:xfrm>
              <a:off x="3524291" y="2870069"/>
              <a:ext cx="15120" cy="233280"/>
            </p14:xfrm>
          </p:contentPart>
        </mc:Choice>
        <mc:Fallback xmlns="">
          <p:pic>
            <p:nvPicPr>
              <p:cNvPr id="45" name="墨迹 44">
                <a:extLst>
                  <a:ext uri="{FF2B5EF4-FFF2-40B4-BE49-F238E27FC236}">
                    <a16:creationId xmlns:a16="http://schemas.microsoft.com/office/drawing/2014/main" id="{AA8DAE81-AA26-2147-6B95-455718A6A89F}"/>
                  </a:ext>
                </a:extLst>
              </p:cNvPr>
              <p:cNvPicPr/>
              <p:nvPr/>
            </p:nvPicPr>
            <p:blipFill>
              <a:blip r:embed="rId11"/>
              <a:stretch>
                <a:fillRect/>
              </a:stretch>
            </p:blipFill>
            <p:spPr>
              <a:xfrm>
                <a:off x="3513742" y="2859269"/>
                <a:ext cx="35866" cy="2545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6" name="墨迹 45">
                <a:extLst>
                  <a:ext uri="{FF2B5EF4-FFF2-40B4-BE49-F238E27FC236}">
                    <a16:creationId xmlns:a16="http://schemas.microsoft.com/office/drawing/2014/main" id="{650A8925-4C7C-F83E-60B2-98ADBF8F63A8}"/>
                  </a:ext>
                </a:extLst>
              </p14:cNvPr>
              <p14:cNvContentPartPr/>
              <p14:nvPr/>
            </p14:nvContentPartPr>
            <p14:xfrm>
              <a:off x="3648131" y="2745869"/>
              <a:ext cx="124200" cy="351720"/>
            </p14:xfrm>
          </p:contentPart>
        </mc:Choice>
        <mc:Fallback xmlns="">
          <p:pic>
            <p:nvPicPr>
              <p:cNvPr id="46" name="墨迹 45">
                <a:extLst>
                  <a:ext uri="{FF2B5EF4-FFF2-40B4-BE49-F238E27FC236}">
                    <a16:creationId xmlns:a16="http://schemas.microsoft.com/office/drawing/2014/main" id="{650A8925-4C7C-F83E-60B2-98ADBF8F63A8}"/>
                  </a:ext>
                </a:extLst>
              </p:cNvPr>
              <p:cNvPicPr/>
              <p:nvPr/>
            </p:nvPicPr>
            <p:blipFill>
              <a:blip r:embed="rId13"/>
              <a:stretch>
                <a:fillRect/>
              </a:stretch>
            </p:blipFill>
            <p:spPr>
              <a:xfrm>
                <a:off x="3637331" y="2735069"/>
                <a:ext cx="145440" cy="3729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7" name="墨迹 46">
                <a:extLst>
                  <a:ext uri="{FF2B5EF4-FFF2-40B4-BE49-F238E27FC236}">
                    <a16:creationId xmlns:a16="http://schemas.microsoft.com/office/drawing/2014/main" id="{29BF6B9F-2943-83BB-F201-D12D271C22BF}"/>
                  </a:ext>
                </a:extLst>
              </p14:cNvPr>
              <p14:cNvContentPartPr/>
              <p14:nvPr/>
            </p14:nvContentPartPr>
            <p14:xfrm>
              <a:off x="3836411" y="2894549"/>
              <a:ext cx="10440" cy="190800"/>
            </p14:xfrm>
          </p:contentPart>
        </mc:Choice>
        <mc:Fallback xmlns="">
          <p:pic>
            <p:nvPicPr>
              <p:cNvPr id="47" name="墨迹 46">
                <a:extLst>
                  <a:ext uri="{FF2B5EF4-FFF2-40B4-BE49-F238E27FC236}">
                    <a16:creationId xmlns:a16="http://schemas.microsoft.com/office/drawing/2014/main" id="{29BF6B9F-2943-83BB-F201-D12D271C22BF}"/>
                  </a:ext>
                </a:extLst>
              </p:cNvPr>
              <p:cNvPicPr/>
              <p:nvPr/>
            </p:nvPicPr>
            <p:blipFill>
              <a:blip r:embed="rId15"/>
              <a:stretch>
                <a:fillRect/>
              </a:stretch>
            </p:blipFill>
            <p:spPr>
              <a:xfrm>
                <a:off x="3825225" y="2883749"/>
                <a:ext cx="32439"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48" name="墨迹 47">
                <a:extLst>
                  <a:ext uri="{FF2B5EF4-FFF2-40B4-BE49-F238E27FC236}">
                    <a16:creationId xmlns:a16="http://schemas.microsoft.com/office/drawing/2014/main" id="{09DAA1C9-4E11-4B79-3B00-7C1F7E2AB48B}"/>
                  </a:ext>
                </a:extLst>
              </p14:cNvPr>
              <p14:cNvContentPartPr/>
              <p14:nvPr/>
            </p14:nvContentPartPr>
            <p14:xfrm>
              <a:off x="3826691" y="2770709"/>
              <a:ext cx="15120" cy="50040"/>
            </p14:xfrm>
          </p:contentPart>
        </mc:Choice>
        <mc:Fallback xmlns="">
          <p:pic>
            <p:nvPicPr>
              <p:cNvPr id="48" name="墨迹 47">
                <a:extLst>
                  <a:ext uri="{FF2B5EF4-FFF2-40B4-BE49-F238E27FC236}">
                    <a16:creationId xmlns:a16="http://schemas.microsoft.com/office/drawing/2014/main" id="{09DAA1C9-4E11-4B79-3B00-7C1F7E2AB48B}"/>
                  </a:ext>
                </a:extLst>
              </p:cNvPr>
              <p:cNvPicPr/>
              <p:nvPr/>
            </p:nvPicPr>
            <p:blipFill>
              <a:blip r:embed="rId17"/>
              <a:stretch>
                <a:fillRect/>
              </a:stretch>
            </p:blipFill>
            <p:spPr>
              <a:xfrm>
                <a:off x="3816142" y="2759831"/>
                <a:ext cx="35866" cy="71434"/>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9" name="墨迹 48">
                <a:extLst>
                  <a:ext uri="{FF2B5EF4-FFF2-40B4-BE49-F238E27FC236}">
                    <a16:creationId xmlns:a16="http://schemas.microsoft.com/office/drawing/2014/main" id="{78F019F3-0A66-4B7D-C6BC-12E62329B85B}"/>
                  </a:ext>
                </a:extLst>
              </p14:cNvPr>
              <p14:cNvContentPartPr/>
              <p14:nvPr/>
            </p14:nvContentPartPr>
            <p14:xfrm>
              <a:off x="3896531" y="2865029"/>
              <a:ext cx="158400" cy="238320"/>
            </p14:xfrm>
          </p:contentPart>
        </mc:Choice>
        <mc:Fallback xmlns="">
          <p:pic>
            <p:nvPicPr>
              <p:cNvPr id="49" name="墨迹 48">
                <a:extLst>
                  <a:ext uri="{FF2B5EF4-FFF2-40B4-BE49-F238E27FC236}">
                    <a16:creationId xmlns:a16="http://schemas.microsoft.com/office/drawing/2014/main" id="{78F019F3-0A66-4B7D-C6BC-12E62329B85B}"/>
                  </a:ext>
                </a:extLst>
              </p:cNvPr>
              <p:cNvPicPr/>
              <p:nvPr/>
            </p:nvPicPr>
            <p:blipFill>
              <a:blip r:embed="rId19"/>
              <a:stretch>
                <a:fillRect/>
              </a:stretch>
            </p:blipFill>
            <p:spPr>
              <a:xfrm>
                <a:off x="3885731" y="2854229"/>
                <a:ext cx="179640" cy="2595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50" name="墨迹 49">
                <a:extLst>
                  <a:ext uri="{FF2B5EF4-FFF2-40B4-BE49-F238E27FC236}">
                    <a16:creationId xmlns:a16="http://schemas.microsoft.com/office/drawing/2014/main" id="{20604387-D5D0-8037-3D20-2E629EB9A31D}"/>
                  </a:ext>
                </a:extLst>
              </p14:cNvPr>
              <p14:cNvContentPartPr/>
              <p14:nvPr/>
            </p14:nvContentPartPr>
            <p14:xfrm>
              <a:off x="4213331" y="2845229"/>
              <a:ext cx="30240" cy="50040"/>
            </p14:xfrm>
          </p:contentPart>
        </mc:Choice>
        <mc:Fallback xmlns="">
          <p:pic>
            <p:nvPicPr>
              <p:cNvPr id="50" name="墨迹 49">
                <a:extLst>
                  <a:ext uri="{FF2B5EF4-FFF2-40B4-BE49-F238E27FC236}">
                    <a16:creationId xmlns:a16="http://schemas.microsoft.com/office/drawing/2014/main" id="{20604387-D5D0-8037-3D20-2E629EB9A31D}"/>
                  </a:ext>
                </a:extLst>
              </p:cNvPr>
              <p:cNvPicPr/>
              <p:nvPr/>
            </p:nvPicPr>
            <p:blipFill>
              <a:blip r:embed="rId21"/>
              <a:stretch>
                <a:fillRect/>
              </a:stretch>
            </p:blipFill>
            <p:spPr>
              <a:xfrm>
                <a:off x="4202531" y="2834429"/>
                <a:ext cx="51480" cy="712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51" name="墨迹 50">
                <a:extLst>
                  <a:ext uri="{FF2B5EF4-FFF2-40B4-BE49-F238E27FC236}">
                    <a16:creationId xmlns:a16="http://schemas.microsoft.com/office/drawing/2014/main" id="{F76CFAE2-19E2-AC24-A69F-8876A32E989C}"/>
                  </a:ext>
                </a:extLst>
              </p14:cNvPr>
              <p14:cNvContentPartPr/>
              <p14:nvPr/>
            </p14:nvContentPartPr>
            <p14:xfrm>
              <a:off x="4218731" y="2969069"/>
              <a:ext cx="19800" cy="154080"/>
            </p14:xfrm>
          </p:contentPart>
        </mc:Choice>
        <mc:Fallback xmlns="">
          <p:pic>
            <p:nvPicPr>
              <p:cNvPr id="51" name="墨迹 50">
                <a:extLst>
                  <a:ext uri="{FF2B5EF4-FFF2-40B4-BE49-F238E27FC236}">
                    <a16:creationId xmlns:a16="http://schemas.microsoft.com/office/drawing/2014/main" id="{F76CFAE2-19E2-AC24-A69F-8876A32E989C}"/>
                  </a:ext>
                </a:extLst>
              </p:cNvPr>
              <p:cNvPicPr/>
              <p:nvPr/>
            </p:nvPicPr>
            <p:blipFill>
              <a:blip r:embed="rId23"/>
              <a:stretch>
                <a:fillRect/>
              </a:stretch>
            </p:blipFill>
            <p:spPr>
              <a:xfrm>
                <a:off x="4207731" y="2958269"/>
                <a:ext cx="41433"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2" name="墨迹 51">
                <a:extLst>
                  <a:ext uri="{FF2B5EF4-FFF2-40B4-BE49-F238E27FC236}">
                    <a16:creationId xmlns:a16="http://schemas.microsoft.com/office/drawing/2014/main" id="{22E49C69-D589-97FD-4E74-4E6F05DEC345}"/>
                  </a:ext>
                </a:extLst>
              </p14:cNvPr>
              <p14:cNvContentPartPr/>
              <p14:nvPr/>
            </p14:nvContentPartPr>
            <p14:xfrm>
              <a:off x="4252931" y="2865029"/>
              <a:ext cx="158400" cy="263160"/>
            </p14:xfrm>
          </p:contentPart>
        </mc:Choice>
        <mc:Fallback xmlns="">
          <p:pic>
            <p:nvPicPr>
              <p:cNvPr id="52" name="墨迹 51">
                <a:extLst>
                  <a:ext uri="{FF2B5EF4-FFF2-40B4-BE49-F238E27FC236}">
                    <a16:creationId xmlns:a16="http://schemas.microsoft.com/office/drawing/2014/main" id="{22E49C69-D589-97FD-4E74-4E6F05DEC345}"/>
                  </a:ext>
                </a:extLst>
              </p:cNvPr>
              <p:cNvPicPr/>
              <p:nvPr/>
            </p:nvPicPr>
            <p:blipFill>
              <a:blip r:embed="rId25"/>
              <a:stretch>
                <a:fillRect/>
              </a:stretch>
            </p:blipFill>
            <p:spPr>
              <a:xfrm>
                <a:off x="4242155" y="2854229"/>
                <a:ext cx="179592" cy="2844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53" name="墨迹 52">
                <a:extLst>
                  <a:ext uri="{FF2B5EF4-FFF2-40B4-BE49-F238E27FC236}">
                    <a16:creationId xmlns:a16="http://schemas.microsoft.com/office/drawing/2014/main" id="{8F771EE7-D217-E297-B026-9D55F1CF7930}"/>
                  </a:ext>
                </a:extLst>
              </p14:cNvPr>
              <p14:cNvContentPartPr/>
              <p14:nvPr/>
            </p14:nvContentPartPr>
            <p14:xfrm>
              <a:off x="4605011" y="2894549"/>
              <a:ext cx="198720" cy="243360"/>
            </p14:xfrm>
          </p:contentPart>
        </mc:Choice>
        <mc:Fallback xmlns="">
          <p:pic>
            <p:nvPicPr>
              <p:cNvPr id="53" name="墨迹 52">
                <a:extLst>
                  <a:ext uri="{FF2B5EF4-FFF2-40B4-BE49-F238E27FC236}">
                    <a16:creationId xmlns:a16="http://schemas.microsoft.com/office/drawing/2014/main" id="{8F771EE7-D217-E297-B026-9D55F1CF7930}"/>
                  </a:ext>
                </a:extLst>
              </p:cNvPr>
              <p:cNvPicPr/>
              <p:nvPr/>
            </p:nvPicPr>
            <p:blipFill>
              <a:blip r:embed="rId27"/>
              <a:stretch>
                <a:fillRect/>
              </a:stretch>
            </p:blipFill>
            <p:spPr>
              <a:xfrm>
                <a:off x="4594211" y="2883749"/>
                <a:ext cx="219960" cy="2646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54" name="墨迹 53">
                <a:extLst>
                  <a:ext uri="{FF2B5EF4-FFF2-40B4-BE49-F238E27FC236}">
                    <a16:creationId xmlns:a16="http://schemas.microsoft.com/office/drawing/2014/main" id="{C78D5962-D30E-908D-4372-74AABEC850D4}"/>
                  </a:ext>
                </a:extLst>
              </p14:cNvPr>
              <p14:cNvContentPartPr/>
              <p14:nvPr/>
            </p14:nvContentPartPr>
            <p14:xfrm>
              <a:off x="4917131" y="2901749"/>
              <a:ext cx="163800" cy="210600"/>
            </p14:xfrm>
          </p:contentPart>
        </mc:Choice>
        <mc:Fallback xmlns="">
          <p:pic>
            <p:nvPicPr>
              <p:cNvPr id="54" name="墨迹 53">
                <a:extLst>
                  <a:ext uri="{FF2B5EF4-FFF2-40B4-BE49-F238E27FC236}">
                    <a16:creationId xmlns:a16="http://schemas.microsoft.com/office/drawing/2014/main" id="{C78D5962-D30E-908D-4372-74AABEC850D4}"/>
                  </a:ext>
                </a:extLst>
              </p:cNvPr>
              <p:cNvPicPr/>
              <p:nvPr/>
            </p:nvPicPr>
            <p:blipFill>
              <a:blip r:embed="rId29"/>
              <a:stretch>
                <a:fillRect/>
              </a:stretch>
            </p:blipFill>
            <p:spPr>
              <a:xfrm>
                <a:off x="4906331" y="2890949"/>
                <a:ext cx="185040" cy="2318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55" name="墨迹 54">
                <a:extLst>
                  <a:ext uri="{FF2B5EF4-FFF2-40B4-BE49-F238E27FC236}">
                    <a16:creationId xmlns:a16="http://schemas.microsoft.com/office/drawing/2014/main" id="{CAB540A2-0C9E-47AF-E045-BF9157BF8BEA}"/>
                  </a:ext>
                </a:extLst>
              </p14:cNvPr>
              <p14:cNvContentPartPr/>
              <p14:nvPr/>
            </p14:nvContentPartPr>
            <p14:xfrm>
              <a:off x="5115491" y="2900309"/>
              <a:ext cx="129240" cy="195480"/>
            </p14:xfrm>
          </p:contentPart>
        </mc:Choice>
        <mc:Fallback xmlns="">
          <p:pic>
            <p:nvPicPr>
              <p:cNvPr id="55" name="墨迹 54">
                <a:extLst>
                  <a:ext uri="{FF2B5EF4-FFF2-40B4-BE49-F238E27FC236}">
                    <a16:creationId xmlns:a16="http://schemas.microsoft.com/office/drawing/2014/main" id="{CAB540A2-0C9E-47AF-E045-BF9157BF8BEA}"/>
                  </a:ext>
                </a:extLst>
              </p:cNvPr>
              <p:cNvPicPr/>
              <p:nvPr/>
            </p:nvPicPr>
            <p:blipFill>
              <a:blip r:embed="rId31"/>
              <a:stretch>
                <a:fillRect/>
              </a:stretch>
            </p:blipFill>
            <p:spPr>
              <a:xfrm>
                <a:off x="5104691" y="2889509"/>
                <a:ext cx="150480" cy="21672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56" name="墨迹 55">
                <a:extLst>
                  <a:ext uri="{FF2B5EF4-FFF2-40B4-BE49-F238E27FC236}">
                    <a16:creationId xmlns:a16="http://schemas.microsoft.com/office/drawing/2014/main" id="{D0085674-51A2-1C2C-6F3D-78422A8B509F}"/>
                  </a:ext>
                </a:extLst>
              </p14:cNvPr>
              <p14:cNvContentPartPr/>
              <p14:nvPr/>
            </p14:nvContentPartPr>
            <p14:xfrm>
              <a:off x="5259131" y="2934869"/>
              <a:ext cx="20160" cy="171000"/>
            </p14:xfrm>
          </p:contentPart>
        </mc:Choice>
        <mc:Fallback xmlns="">
          <p:pic>
            <p:nvPicPr>
              <p:cNvPr id="56" name="墨迹 55">
                <a:extLst>
                  <a:ext uri="{FF2B5EF4-FFF2-40B4-BE49-F238E27FC236}">
                    <a16:creationId xmlns:a16="http://schemas.microsoft.com/office/drawing/2014/main" id="{D0085674-51A2-1C2C-6F3D-78422A8B509F}"/>
                  </a:ext>
                </a:extLst>
              </p:cNvPr>
              <p:cNvPicPr/>
              <p:nvPr/>
            </p:nvPicPr>
            <p:blipFill>
              <a:blip r:embed="rId33"/>
              <a:stretch>
                <a:fillRect/>
              </a:stretch>
            </p:blipFill>
            <p:spPr>
              <a:xfrm>
                <a:off x="5248331" y="2924069"/>
                <a:ext cx="4140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57" name="墨迹 56">
                <a:extLst>
                  <a:ext uri="{FF2B5EF4-FFF2-40B4-BE49-F238E27FC236}">
                    <a16:creationId xmlns:a16="http://schemas.microsoft.com/office/drawing/2014/main" id="{70C0B068-D519-5275-5257-DFF1EAAF8708}"/>
                  </a:ext>
                </a:extLst>
              </p14:cNvPr>
              <p14:cNvContentPartPr/>
              <p14:nvPr/>
            </p14:nvContentPartPr>
            <p14:xfrm>
              <a:off x="5273891" y="2840189"/>
              <a:ext cx="54720" cy="25200"/>
            </p14:xfrm>
          </p:contentPart>
        </mc:Choice>
        <mc:Fallback xmlns="">
          <p:pic>
            <p:nvPicPr>
              <p:cNvPr id="57" name="墨迹 56">
                <a:extLst>
                  <a:ext uri="{FF2B5EF4-FFF2-40B4-BE49-F238E27FC236}">
                    <a16:creationId xmlns:a16="http://schemas.microsoft.com/office/drawing/2014/main" id="{70C0B068-D519-5275-5257-DFF1EAAF8708}"/>
                  </a:ext>
                </a:extLst>
              </p:cNvPr>
              <p:cNvPicPr/>
              <p:nvPr/>
            </p:nvPicPr>
            <p:blipFill>
              <a:blip r:embed="rId35"/>
              <a:stretch>
                <a:fillRect/>
              </a:stretch>
            </p:blipFill>
            <p:spPr>
              <a:xfrm>
                <a:off x="5263091" y="2829389"/>
                <a:ext cx="75960" cy="464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58" name="墨迹 57">
                <a:extLst>
                  <a:ext uri="{FF2B5EF4-FFF2-40B4-BE49-F238E27FC236}">
                    <a16:creationId xmlns:a16="http://schemas.microsoft.com/office/drawing/2014/main" id="{69FB6E2F-98AB-8029-4C3C-59804271C979}"/>
                  </a:ext>
                </a:extLst>
              </p14:cNvPr>
              <p14:cNvContentPartPr/>
              <p14:nvPr/>
            </p14:nvContentPartPr>
            <p14:xfrm>
              <a:off x="5343371" y="2917229"/>
              <a:ext cx="117000" cy="17280"/>
            </p14:xfrm>
          </p:contentPart>
        </mc:Choice>
        <mc:Fallback xmlns="">
          <p:pic>
            <p:nvPicPr>
              <p:cNvPr id="58" name="墨迹 57">
                <a:extLst>
                  <a:ext uri="{FF2B5EF4-FFF2-40B4-BE49-F238E27FC236}">
                    <a16:creationId xmlns:a16="http://schemas.microsoft.com/office/drawing/2014/main" id="{69FB6E2F-98AB-8029-4C3C-59804271C979}"/>
                  </a:ext>
                </a:extLst>
              </p:cNvPr>
              <p:cNvPicPr/>
              <p:nvPr/>
            </p:nvPicPr>
            <p:blipFill>
              <a:blip r:embed="rId37"/>
              <a:stretch>
                <a:fillRect/>
              </a:stretch>
            </p:blipFill>
            <p:spPr>
              <a:xfrm>
                <a:off x="5332571" y="2906429"/>
                <a:ext cx="13824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59" name="墨迹 58">
                <a:extLst>
                  <a:ext uri="{FF2B5EF4-FFF2-40B4-BE49-F238E27FC236}">
                    <a16:creationId xmlns:a16="http://schemas.microsoft.com/office/drawing/2014/main" id="{C49B38AB-22BE-7524-DEF2-8A3CAC22EEC2}"/>
                  </a:ext>
                </a:extLst>
              </p14:cNvPr>
              <p14:cNvContentPartPr/>
              <p14:nvPr/>
            </p14:nvContentPartPr>
            <p14:xfrm>
              <a:off x="5373251" y="2859989"/>
              <a:ext cx="25200" cy="285840"/>
            </p14:xfrm>
          </p:contentPart>
        </mc:Choice>
        <mc:Fallback xmlns="">
          <p:pic>
            <p:nvPicPr>
              <p:cNvPr id="59" name="墨迹 58">
                <a:extLst>
                  <a:ext uri="{FF2B5EF4-FFF2-40B4-BE49-F238E27FC236}">
                    <a16:creationId xmlns:a16="http://schemas.microsoft.com/office/drawing/2014/main" id="{C49B38AB-22BE-7524-DEF2-8A3CAC22EEC2}"/>
                  </a:ext>
                </a:extLst>
              </p:cNvPr>
              <p:cNvPicPr/>
              <p:nvPr/>
            </p:nvPicPr>
            <p:blipFill>
              <a:blip r:embed="rId39"/>
              <a:stretch>
                <a:fillRect/>
              </a:stretch>
            </p:blipFill>
            <p:spPr>
              <a:xfrm>
                <a:off x="5362451" y="2849175"/>
                <a:ext cx="46440" cy="307107"/>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60" name="墨迹 59">
                <a:extLst>
                  <a:ext uri="{FF2B5EF4-FFF2-40B4-BE49-F238E27FC236}">
                    <a16:creationId xmlns:a16="http://schemas.microsoft.com/office/drawing/2014/main" id="{A86A0480-63D7-631B-34EF-442541003D51}"/>
                  </a:ext>
                </a:extLst>
              </p14:cNvPr>
              <p14:cNvContentPartPr/>
              <p14:nvPr/>
            </p14:nvContentPartPr>
            <p14:xfrm>
              <a:off x="5645771" y="2874749"/>
              <a:ext cx="15120" cy="45000"/>
            </p14:xfrm>
          </p:contentPart>
        </mc:Choice>
        <mc:Fallback xmlns="">
          <p:pic>
            <p:nvPicPr>
              <p:cNvPr id="60" name="墨迹 59">
                <a:extLst>
                  <a:ext uri="{FF2B5EF4-FFF2-40B4-BE49-F238E27FC236}">
                    <a16:creationId xmlns:a16="http://schemas.microsoft.com/office/drawing/2014/main" id="{A86A0480-63D7-631B-34EF-442541003D51}"/>
                  </a:ext>
                </a:extLst>
              </p:cNvPr>
              <p:cNvPicPr/>
              <p:nvPr/>
            </p:nvPicPr>
            <p:blipFill>
              <a:blip r:embed="rId41"/>
              <a:stretch>
                <a:fillRect/>
              </a:stretch>
            </p:blipFill>
            <p:spPr>
              <a:xfrm>
                <a:off x="5634971" y="2863949"/>
                <a:ext cx="3636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61" name="墨迹 60">
                <a:extLst>
                  <a:ext uri="{FF2B5EF4-FFF2-40B4-BE49-F238E27FC236}">
                    <a16:creationId xmlns:a16="http://schemas.microsoft.com/office/drawing/2014/main" id="{37E3A612-CBA3-05F1-027C-56BACF89B499}"/>
                  </a:ext>
                </a:extLst>
              </p14:cNvPr>
              <p14:cNvContentPartPr/>
              <p14:nvPr/>
            </p14:nvContentPartPr>
            <p14:xfrm>
              <a:off x="5645771" y="2988869"/>
              <a:ext cx="30240" cy="161640"/>
            </p14:xfrm>
          </p:contentPart>
        </mc:Choice>
        <mc:Fallback xmlns="">
          <p:pic>
            <p:nvPicPr>
              <p:cNvPr id="61" name="墨迹 60">
                <a:extLst>
                  <a:ext uri="{FF2B5EF4-FFF2-40B4-BE49-F238E27FC236}">
                    <a16:creationId xmlns:a16="http://schemas.microsoft.com/office/drawing/2014/main" id="{37E3A612-CBA3-05F1-027C-56BACF89B499}"/>
                  </a:ext>
                </a:extLst>
              </p:cNvPr>
              <p:cNvPicPr/>
              <p:nvPr/>
            </p:nvPicPr>
            <p:blipFill>
              <a:blip r:embed="rId43"/>
              <a:stretch>
                <a:fillRect/>
              </a:stretch>
            </p:blipFill>
            <p:spPr>
              <a:xfrm>
                <a:off x="5634841" y="2978069"/>
                <a:ext cx="51736"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62" name="墨迹 61">
                <a:extLst>
                  <a:ext uri="{FF2B5EF4-FFF2-40B4-BE49-F238E27FC236}">
                    <a16:creationId xmlns:a16="http://schemas.microsoft.com/office/drawing/2014/main" id="{7DE7FCFC-E616-63A5-0829-EBFBB3E8239B}"/>
                  </a:ext>
                </a:extLst>
              </p14:cNvPr>
              <p14:cNvContentPartPr/>
              <p14:nvPr/>
            </p14:nvContentPartPr>
            <p14:xfrm>
              <a:off x="5720291" y="2920469"/>
              <a:ext cx="134280" cy="234360"/>
            </p14:xfrm>
          </p:contentPart>
        </mc:Choice>
        <mc:Fallback xmlns="">
          <p:pic>
            <p:nvPicPr>
              <p:cNvPr id="62" name="墨迹 61">
                <a:extLst>
                  <a:ext uri="{FF2B5EF4-FFF2-40B4-BE49-F238E27FC236}">
                    <a16:creationId xmlns:a16="http://schemas.microsoft.com/office/drawing/2014/main" id="{7DE7FCFC-E616-63A5-0829-EBFBB3E8239B}"/>
                  </a:ext>
                </a:extLst>
              </p:cNvPr>
              <p:cNvPicPr/>
              <p:nvPr/>
            </p:nvPicPr>
            <p:blipFill>
              <a:blip r:embed="rId45"/>
              <a:stretch>
                <a:fillRect/>
              </a:stretch>
            </p:blipFill>
            <p:spPr>
              <a:xfrm>
                <a:off x="5709491" y="2909669"/>
                <a:ext cx="155520" cy="2556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63" name="墨迹 62">
                <a:extLst>
                  <a:ext uri="{FF2B5EF4-FFF2-40B4-BE49-F238E27FC236}">
                    <a16:creationId xmlns:a16="http://schemas.microsoft.com/office/drawing/2014/main" id="{323F45D3-C535-5F57-13A4-F5B5BDAFB7F5}"/>
                  </a:ext>
                </a:extLst>
              </p14:cNvPr>
              <p14:cNvContentPartPr/>
              <p14:nvPr/>
            </p14:nvContentPartPr>
            <p14:xfrm>
              <a:off x="5992811" y="3003629"/>
              <a:ext cx="114480" cy="15120"/>
            </p14:xfrm>
          </p:contentPart>
        </mc:Choice>
        <mc:Fallback xmlns="">
          <p:pic>
            <p:nvPicPr>
              <p:cNvPr id="63" name="墨迹 62">
                <a:extLst>
                  <a:ext uri="{FF2B5EF4-FFF2-40B4-BE49-F238E27FC236}">
                    <a16:creationId xmlns:a16="http://schemas.microsoft.com/office/drawing/2014/main" id="{323F45D3-C535-5F57-13A4-F5B5BDAFB7F5}"/>
                  </a:ext>
                </a:extLst>
              </p:cNvPr>
              <p:cNvPicPr/>
              <p:nvPr/>
            </p:nvPicPr>
            <p:blipFill>
              <a:blip r:embed="rId47"/>
              <a:stretch>
                <a:fillRect/>
              </a:stretch>
            </p:blipFill>
            <p:spPr>
              <a:xfrm>
                <a:off x="5981977" y="2992829"/>
                <a:ext cx="135787"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64" name="墨迹 63">
                <a:extLst>
                  <a:ext uri="{FF2B5EF4-FFF2-40B4-BE49-F238E27FC236}">
                    <a16:creationId xmlns:a16="http://schemas.microsoft.com/office/drawing/2014/main" id="{745843E6-3241-E38C-C7CB-301452AE8507}"/>
                  </a:ext>
                </a:extLst>
              </p14:cNvPr>
              <p14:cNvContentPartPr/>
              <p14:nvPr/>
            </p14:nvContentPartPr>
            <p14:xfrm>
              <a:off x="6032411" y="2899589"/>
              <a:ext cx="25200" cy="258120"/>
            </p14:xfrm>
          </p:contentPart>
        </mc:Choice>
        <mc:Fallback xmlns="">
          <p:pic>
            <p:nvPicPr>
              <p:cNvPr id="64" name="墨迹 63">
                <a:extLst>
                  <a:ext uri="{FF2B5EF4-FFF2-40B4-BE49-F238E27FC236}">
                    <a16:creationId xmlns:a16="http://schemas.microsoft.com/office/drawing/2014/main" id="{745843E6-3241-E38C-C7CB-301452AE8507}"/>
                  </a:ext>
                </a:extLst>
              </p:cNvPr>
              <p:cNvPicPr/>
              <p:nvPr/>
            </p:nvPicPr>
            <p:blipFill>
              <a:blip r:embed="rId49"/>
              <a:stretch>
                <a:fillRect/>
              </a:stretch>
            </p:blipFill>
            <p:spPr>
              <a:xfrm>
                <a:off x="6021611" y="2888789"/>
                <a:ext cx="46440" cy="2793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65" name="墨迹 64">
                <a:extLst>
                  <a:ext uri="{FF2B5EF4-FFF2-40B4-BE49-F238E27FC236}">
                    <a16:creationId xmlns:a16="http://schemas.microsoft.com/office/drawing/2014/main" id="{9637F325-AF30-1D5B-405C-30B99C96E33B}"/>
                  </a:ext>
                </a:extLst>
              </p14:cNvPr>
              <p14:cNvContentPartPr/>
              <p14:nvPr/>
            </p14:nvContentPartPr>
            <p14:xfrm>
              <a:off x="6121691" y="2870069"/>
              <a:ext cx="84600" cy="280800"/>
            </p14:xfrm>
          </p:contentPart>
        </mc:Choice>
        <mc:Fallback xmlns="">
          <p:pic>
            <p:nvPicPr>
              <p:cNvPr id="65" name="墨迹 64">
                <a:extLst>
                  <a:ext uri="{FF2B5EF4-FFF2-40B4-BE49-F238E27FC236}">
                    <a16:creationId xmlns:a16="http://schemas.microsoft.com/office/drawing/2014/main" id="{9637F325-AF30-1D5B-405C-30B99C96E33B}"/>
                  </a:ext>
                </a:extLst>
              </p:cNvPr>
              <p:cNvPicPr/>
              <p:nvPr/>
            </p:nvPicPr>
            <p:blipFill>
              <a:blip r:embed="rId51"/>
              <a:stretch>
                <a:fillRect/>
              </a:stretch>
            </p:blipFill>
            <p:spPr>
              <a:xfrm>
                <a:off x="6110891" y="2859269"/>
                <a:ext cx="105840" cy="30204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66" name="墨迹 65">
                <a:extLst>
                  <a:ext uri="{FF2B5EF4-FFF2-40B4-BE49-F238E27FC236}">
                    <a16:creationId xmlns:a16="http://schemas.microsoft.com/office/drawing/2014/main" id="{4766B5EA-3EC8-9BF1-792D-DD7DEBF27E99}"/>
                  </a:ext>
                </a:extLst>
              </p14:cNvPr>
              <p14:cNvContentPartPr/>
              <p14:nvPr/>
            </p14:nvContentPartPr>
            <p14:xfrm>
              <a:off x="6260651" y="2949269"/>
              <a:ext cx="193680" cy="217800"/>
            </p14:xfrm>
          </p:contentPart>
        </mc:Choice>
        <mc:Fallback xmlns="">
          <p:pic>
            <p:nvPicPr>
              <p:cNvPr id="66" name="墨迹 65">
                <a:extLst>
                  <a:ext uri="{FF2B5EF4-FFF2-40B4-BE49-F238E27FC236}">
                    <a16:creationId xmlns:a16="http://schemas.microsoft.com/office/drawing/2014/main" id="{4766B5EA-3EC8-9BF1-792D-DD7DEBF27E99}"/>
                  </a:ext>
                </a:extLst>
              </p:cNvPr>
              <p:cNvPicPr/>
              <p:nvPr/>
            </p:nvPicPr>
            <p:blipFill>
              <a:blip r:embed="rId53"/>
              <a:stretch>
                <a:fillRect/>
              </a:stretch>
            </p:blipFill>
            <p:spPr>
              <a:xfrm>
                <a:off x="6249851" y="2938487"/>
                <a:ext cx="214920" cy="239005"/>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67" name="墨迹 66">
                <a:extLst>
                  <a:ext uri="{FF2B5EF4-FFF2-40B4-BE49-F238E27FC236}">
                    <a16:creationId xmlns:a16="http://schemas.microsoft.com/office/drawing/2014/main" id="{FCD4348A-58EC-C23E-08B2-702D3F9ED5D5}"/>
                  </a:ext>
                </a:extLst>
              </p14:cNvPr>
              <p14:cNvContentPartPr/>
              <p14:nvPr/>
            </p14:nvContentPartPr>
            <p14:xfrm>
              <a:off x="6587531" y="2988869"/>
              <a:ext cx="144000" cy="299880"/>
            </p14:xfrm>
          </p:contentPart>
        </mc:Choice>
        <mc:Fallback xmlns="">
          <p:pic>
            <p:nvPicPr>
              <p:cNvPr id="67" name="墨迹 66">
                <a:extLst>
                  <a:ext uri="{FF2B5EF4-FFF2-40B4-BE49-F238E27FC236}">
                    <a16:creationId xmlns:a16="http://schemas.microsoft.com/office/drawing/2014/main" id="{FCD4348A-58EC-C23E-08B2-702D3F9ED5D5}"/>
                  </a:ext>
                </a:extLst>
              </p:cNvPr>
              <p:cNvPicPr/>
              <p:nvPr/>
            </p:nvPicPr>
            <p:blipFill>
              <a:blip r:embed="rId55"/>
              <a:stretch>
                <a:fillRect/>
              </a:stretch>
            </p:blipFill>
            <p:spPr>
              <a:xfrm>
                <a:off x="6576731" y="2978069"/>
                <a:ext cx="165240" cy="32112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68" name="墨迹 67">
                <a:extLst>
                  <a:ext uri="{FF2B5EF4-FFF2-40B4-BE49-F238E27FC236}">
                    <a16:creationId xmlns:a16="http://schemas.microsoft.com/office/drawing/2014/main" id="{5F9ED6DE-B147-3A1D-44B3-9C2E1B540D72}"/>
                  </a:ext>
                </a:extLst>
              </p14:cNvPr>
              <p14:cNvContentPartPr/>
              <p14:nvPr/>
            </p14:nvContentPartPr>
            <p14:xfrm>
              <a:off x="6815771" y="3043589"/>
              <a:ext cx="25200" cy="141840"/>
            </p14:xfrm>
          </p:contentPart>
        </mc:Choice>
        <mc:Fallback xmlns="">
          <p:pic>
            <p:nvPicPr>
              <p:cNvPr id="68" name="墨迹 67">
                <a:extLst>
                  <a:ext uri="{FF2B5EF4-FFF2-40B4-BE49-F238E27FC236}">
                    <a16:creationId xmlns:a16="http://schemas.microsoft.com/office/drawing/2014/main" id="{5F9ED6DE-B147-3A1D-44B3-9C2E1B540D72}"/>
                  </a:ext>
                </a:extLst>
              </p:cNvPr>
              <p:cNvPicPr/>
              <p:nvPr/>
            </p:nvPicPr>
            <p:blipFill>
              <a:blip r:embed="rId57"/>
              <a:stretch>
                <a:fillRect/>
              </a:stretch>
            </p:blipFill>
            <p:spPr>
              <a:xfrm>
                <a:off x="6804971" y="3032789"/>
                <a:ext cx="4644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69" name="墨迹 68">
                <a:extLst>
                  <a:ext uri="{FF2B5EF4-FFF2-40B4-BE49-F238E27FC236}">
                    <a16:creationId xmlns:a16="http://schemas.microsoft.com/office/drawing/2014/main" id="{6C6563BC-F98A-90DF-4DD3-551D0E1ABA51}"/>
                  </a:ext>
                </a:extLst>
              </p14:cNvPr>
              <p14:cNvContentPartPr/>
              <p14:nvPr/>
            </p14:nvContentPartPr>
            <p14:xfrm>
              <a:off x="6820811" y="2958989"/>
              <a:ext cx="39960" cy="45000"/>
            </p14:xfrm>
          </p:contentPart>
        </mc:Choice>
        <mc:Fallback xmlns="">
          <p:pic>
            <p:nvPicPr>
              <p:cNvPr id="69" name="墨迹 68">
                <a:extLst>
                  <a:ext uri="{FF2B5EF4-FFF2-40B4-BE49-F238E27FC236}">
                    <a16:creationId xmlns:a16="http://schemas.microsoft.com/office/drawing/2014/main" id="{6C6563BC-F98A-90DF-4DD3-551D0E1ABA51}"/>
                  </a:ext>
                </a:extLst>
              </p:cNvPr>
              <p:cNvPicPr/>
              <p:nvPr/>
            </p:nvPicPr>
            <p:blipFill>
              <a:blip r:embed="rId59"/>
              <a:stretch>
                <a:fillRect/>
              </a:stretch>
            </p:blipFill>
            <p:spPr>
              <a:xfrm>
                <a:off x="6810011" y="2948189"/>
                <a:ext cx="6120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70" name="墨迹 69">
                <a:extLst>
                  <a:ext uri="{FF2B5EF4-FFF2-40B4-BE49-F238E27FC236}">
                    <a16:creationId xmlns:a16="http://schemas.microsoft.com/office/drawing/2014/main" id="{1CCF0024-4F28-545C-846E-A7B5AE7A1B66}"/>
                  </a:ext>
                </a:extLst>
              </p14:cNvPr>
              <p14:cNvContentPartPr/>
              <p14:nvPr/>
            </p14:nvContentPartPr>
            <p14:xfrm>
              <a:off x="6919811" y="3033509"/>
              <a:ext cx="54720" cy="132120"/>
            </p14:xfrm>
          </p:contentPart>
        </mc:Choice>
        <mc:Fallback xmlns="">
          <p:pic>
            <p:nvPicPr>
              <p:cNvPr id="70" name="墨迹 69">
                <a:extLst>
                  <a:ext uri="{FF2B5EF4-FFF2-40B4-BE49-F238E27FC236}">
                    <a16:creationId xmlns:a16="http://schemas.microsoft.com/office/drawing/2014/main" id="{1CCF0024-4F28-545C-846E-A7B5AE7A1B66}"/>
                  </a:ext>
                </a:extLst>
              </p:cNvPr>
              <p:cNvPicPr/>
              <p:nvPr/>
            </p:nvPicPr>
            <p:blipFill>
              <a:blip r:embed="rId61"/>
              <a:stretch>
                <a:fillRect/>
              </a:stretch>
            </p:blipFill>
            <p:spPr>
              <a:xfrm>
                <a:off x="6909082" y="3022709"/>
                <a:ext cx="75821"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71" name="墨迹 70">
                <a:extLst>
                  <a:ext uri="{FF2B5EF4-FFF2-40B4-BE49-F238E27FC236}">
                    <a16:creationId xmlns:a16="http://schemas.microsoft.com/office/drawing/2014/main" id="{4AE95C25-6899-FB26-0893-BB84721416D7}"/>
                  </a:ext>
                </a:extLst>
              </p14:cNvPr>
              <p14:cNvContentPartPr/>
              <p14:nvPr/>
            </p14:nvContentPartPr>
            <p14:xfrm>
              <a:off x="6870131" y="3038549"/>
              <a:ext cx="154080" cy="124200"/>
            </p14:xfrm>
          </p:contentPart>
        </mc:Choice>
        <mc:Fallback xmlns="">
          <p:pic>
            <p:nvPicPr>
              <p:cNvPr id="71" name="墨迹 70">
                <a:extLst>
                  <a:ext uri="{FF2B5EF4-FFF2-40B4-BE49-F238E27FC236}">
                    <a16:creationId xmlns:a16="http://schemas.microsoft.com/office/drawing/2014/main" id="{4AE95C25-6899-FB26-0893-BB84721416D7}"/>
                  </a:ext>
                </a:extLst>
              </p:cNvPr>
              <p:cNvPicPr/>
              <p:nvPr/>
            </p:nvPicPr>
            <p:blipFill>
              <a:blip r:embed="rId63"/>
              <a:stretch>
                <a:fillRect/>
              </a:stretch>
            </p:blipFill>
            <p:spPr>
              <a:xfrm>
                <a:off x="6859331" y="3027749"/>
                <a:ext cx="17532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72" name="墨迹 71">
                <a:extLst>
                  <a:ext uri="{FF2B5EF4-FFF2-40B4-BE49-F238E27FC236}">
                    <a16:creationId xmlns:a16="http://schemas.microsoft.com/office/drawing/2014/main" id="{0C85C81B-2829-EF8F-0BD6-64AFB7F0F913}"/>
                  </a:ext>
                </a:extLst>
              </p14:cNvPr>
              <p14:cNvContentPartPr/>
              <p14:nvPr/>
            </p14:nvContentPartPr>
            <p14:xfrm>
              <a:off x="7053731" y="3023429"/>
              <a:ext cx="129240" cy="168840"/>
            </p14:xfrm>
          </p:contentPart>
        </mc:Choice>
        <mc:Fallback xmlns="">
          <p:pic>
            <p:nvPicPr>
              <p:cNvPr id="72" name="墨迹 71">
                <a:extLst>
                  <a:ext uri="{FF2B5EF4-FFF2-40B4-BE49-F238E27FC236}">
                    <a16:creationId xmlns:a16="http://schemas.microsoft.com/office/drawing/2014/main" id="{0C85C81B-2829-EF8F-0BD6-64AFB7F0F913}"/>
                  </a:ext>
                </a:extLst>
              </p:cNvPr>
              <p:cNvPicPr/>
              <p:nvPr/>
            </p:nvPicPr>
            <p:blipFill>
              <a:blip r:embed="rId65"/>
              <a:stretch>
                <a:fillRect/>
              </a:stretch>
            </p:blipFill>
            <p:spPr>
              <a:xfrm>
                <a:off x="7042931" y="3012629"/>
                <a:ext cx="15048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73" name="墨迹 72">
                <a:extLst>
                  <a:ext uri="{FF2B5EF4-FFF2-40B4-BE49-F238E27FC236}">
                    <a16:creationId xmlns:a16="http://schemas.microsoft.com/office/drawing/2014/main" id="{5D51052B-14C3-7577-B811-C64A7BF662C3}"/>
                  </a:ext>
                </a:extLst>
              </p14:cNvPr>
              <p14:cNvContentPartPr/>
              <p14:nvPr/>
            </p14:nvContentPartPr>
            <p14:xfrm>
              <a:off x="7236971" y="2958989"/>
              <a:ext cx="360" cy="290520"/>
            </p14:xfrm>
          </p:contentPart>
        </mc:Choice>
        <mc:Fallback xmlns="">
          <p:pic>
            <p:nvPicPr>
              <p:cNvPr id="73" name="墨迹 72">
                <a:extLst>
                  <a:ext uri="{FF2B5EF4-FFF2-40B4-BE49-F238E27FC236}">
                    <a16:creationId xmlns:a16="http://schemas.microsoft.com/office/drawing/2014/main" id="{5D51052B-14C3-7577-B811-C64A7BF662C3}"/>
                  </a:ext>
                </a:extLst>
              </p:cNvPr>
              <p:cNvPicPr/>
              <p:nvPr/>
            </p:nvPicPr>
            <p:blipFill>
              <a:blip r:embed="rId67"/>
              <a:stretch>
                <a:fillRect/>
              </a:stretch>
            </p:blipFill>
            <p:spPr>
              <a:xfrm>
                <a:off x="7226171" y="2948189"/>
                <a:ext cx="21600" cy="311760"/>
              </a:xfrm>
              <a:prstGeom prst="rect">
                <a:avLst/>
              </a:prstGeom>
            </p:spPr>
          </p:pic>
        </mc:Fallback>
      </mc:AlternateContent>
      <p:sp>
        <p:nvSpPr>
          <p:cNvPr id="30" name="文本框 29">
            <a:extLst>
              <a:ext uri="{FF2B5EF4-FFF2-40B4-BE49-F238E27FC236}">
                <a16:creationId xmlns:a16="http://schemas.microsoft.com/office/drawing/2014/main" id="{C1BE58D7-E251-CF3B-3062-11B1400EF232}"/>
              </a:ext>
            </a:extLst>
          </p:cNvPr>
          <p:cNvSpPr txBox="1"/>
          <p:nvPr/>
        </p:nvSpPr>
        <p:spPr>
          <a:xfrm>
            <a:off x="3161837" y="3849904"/>
            <a:ext cx="4278828" cy="1754326"/>
          </a:xfrm>
          <a:prstGeom prst="rect">
            <a:avLst/>
          </a:prstGeom>
          <a:noFill/>
        </p:spPr>
        <p:txBody>
          <a:bodyPr wrap="square" rtlCol="0">
            <a:spAutoFit/>
          </a:bodyPr>
          <a:lstStyle/>
          <a:p>
            <a:r>
              <a:rPr kumimoji="1" lang="en-US" altLang="zh-CN" b="1">
                <a:solidFill>
                  <a:schemeClr val="bg1"/>
                </a:solidFill>
              </a:rPr>
              <a:t>Bayer filter:</a:t>
            </a:r>
          </a:p>
          <a:p>
            <a:r>
              <a:rPr kumimoji="1" lang="en-US" altLang="zh-CN">
                <a:solidFill>
                  <a:schemeClr val="bg1"/>
                </a:solidFill>
              </a:rPr>
              <a:t>We can find out that the ratio between the Green, Red and Blue color filter is 2:1:1</a:t>
            </a:r>
          </a:p>
          <a:p>
            <a:endParaRPr kumimoji="1" lang="en-US" altLang="zh-CN">
              <a:solidFill>
                <a:schemeClr val="bg1"/>
              </a:solidFill>
            </a:endParaRPr>
          </a:p>
          <a:p>
            <a:endParaRPr kumimoji="1" lang="zh-CN" altLang="en-US">
              <a:solidFill>
                <a:schemeClr val="bg1"/>
              </a:solidFill>
            </a:endParaRPr>
          </a:p>
        </p:txBody>
      </p:sp>
      <p:sp>
        <p:nvSpPr>
          <p:cNvPr id="32" name="文本框 31">
            <a:extLst>
              <a:ext uri="{FF2B5EF4-FFF2-40B4-BE49-F238E27FC236}">
                <a16:creationId xmlns:a16="http://schemas.microsoft.com/office/drawing/2014/main" id="{F02F4B89-CD68-469A-86AD-08949374CE9A}"/>
              </a:ext>
            </a:extLst>
          </p:cNvPr>
          <p:cNvSpPr txBox="1"/>
          <p:nvPr/>
        </p:nvSpPr>
        <p:spPr>
          <a:xfrm>
            <a:off x="308418" y="5547079"/>
            <a:ext cx="7036546" cy="923330"/>
          </a:xfrm>
          <a:prstGeom prst="rect">
            <a:avLst/>
          </a:prstGeom>
          <a:noFill/>
        </p:spPr>
        <p:txBody>
          <a:bodyPr wrap="square" rtlCol="0">
            <a:spAutoFit/>
          </a:bodyPr>
          <a:lstStyle/>
          <a:p>
            <a:r>
              <a:rPr kumimoji="1" lang="en-US" altLang="zh-CN">
                <a:solidFill>
                  <a:schemeClr val="bg1"/>
                </a:solidFill>
              </a:rPr>
              <a:t>This is because human’s eyes are more sensitive to green than to blue and red. Therefore, the camera needs to ”simulate“ the color scene for human.</a:t>
            </a:r>
            <a:endParaRPr kumimoji="1" lang="zh-CN" altLang="en-US">
              <a:solidFill>
                <a:schemeClr val="bg1"/>
              </a:solidFill>
            </a:endParaRPr>
          </a:p>
        </p:txBody>
      </p:sp>
      <mc:AlternateContent xmlns:mc="http://schemas.openxmlformats.org/markup-compatibility/2006" xmlns:p14="http://schemas.microsoft.com/office/powerpoint/2010/main">
        <mc:Choice Requires="p14">
          <p:contentPart p14:bwMode="auto" r:id="rId68">
            <p14:nvContentPartPr>
              <p14:cNvPr id="3" name="墨迹 2">
                <a:extLst>
                  <a:ext uri="{FF2B5EF4-FFF2-40B4-BE49-F238E27FC236}">
                    <a16:creationId xmlns:a16="http://schemas.microsoft.com/office/drawing/2014/main" id="{DD5A1B6B-14D3-2CC8-066E-2456B5E9A501}"/>
                  </a:ext>
                </a:extLst>
              </p14:cNvPr>
              <p14:cNvContentPartPr/>
              <p14:nvPr/>
            </p14:nvContentPartPr>
            <p14:xfrm>
              <a:off x="304663" y="2321873"/>
              <a:ext cx="402840" cy="402840"/>
            </p14:xfrm>
          </p:contentPart>
        </mc:Choice>
        <mc:Fallback xmlns="">
          <p:pic>
            <p:nvPicPr>
              <p:cNvPr id="3" name="墨迹 2">
                <a:extLst>
                  <a:ext uri="{FF2B5EF4-FFF2-40B4-BE49-F238E27FC236}">
                    <a16:creationId xmlns:a16="http://schemas.microsoft.com/office/drawing/2014/main" id="{DD5A1B6B-14D3-2CC8-066E-2456B5E9A501}"/>
                  </a:ext>
                </a:extLst>
              </p:cNvPr>
              <p:cNvPicPr/>
              <p:nvPr/>
            </p:nvPicPr>
            <p:blipFill>
              <a:blip r:embed="rId69"/>
              <a:stretch>
                <a:fillRect/>
              </a:stretch>
            </p:blipFill>
            <p:spPr>
              <a:xfrm>
                <a:off x="295655" y="2312873"/>
                <a:ext cx="420496" cy="42048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 name="墨迹 3">
                <a:extLst>
                  <a:ext uri="{FF2B5EF4-FFF2-40B4-BE49-F238E27FC236}">
                    <a16:creationId xmlns:a16="http://schemas.microsoft.com/office/drawing/2014/main" id="{04E061D7-A336-6019-8316-ABADFEDF1D0C}"/>
                  </a:ext>
                </a:extLst>
              </p14:cNvPr>
              <p14:cNvContentPartPr/>
              <p14:nvPr/>
            </p14:nvContentPartPr>
            <p14:xfrm>
              <a:off x="701383" y="2317193"/>
              <a:ext cx="2439720" cy="360"/>
            </p14:xfrm>
          </p:contentPart>
        </mc:Choice>
        <mc:Fallback xmlns="">
          <p:pic>
            <p:nvPicPr>
              <p:cNvPr id="4" name="墨迹 3">
                <a:extLst>
                  <a:ext uri="{FF2B5EF4-FFF2-40B4-BE49-F238E27FC236}">
                    <a16:creationId xmlns:a16="http://schemas.microsoft.com/office/drawing/2014/main" id="{04E061D7-A336-6019-8316-ABADFEDF1D0C}"/>
                  </a:ext>
                </a:extLst>
              </p:cNvPr>
              <p:cNvPicPr/>
              <p:nvPr/>
            </p:nvPicPr>
            <p:blipFill>
              <a:blip r:embed="rId71"/>
              <a:stretch>
                <a:fillRect/>
              </a:stretch>
            </p:blipFill>
            <p:spPr>
              <a:xfrm>
                <a:off x="692383" y="2308193"/>
                <a:ext cx="245736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6" name="墨迹 5">
                <a:extLst>
                  <a:ext uri="{FF2B5EF4-FFF2-40B4-BE49-F238E27FC236}">
                    <a16:creationId xmlns:a16="http://schemas.microsoft.com/office/drawing/2014/main" id="{0123DC61-675C-20E7-9301-012A67518BA2}"/>
                  </a:ext>
                </a:extLst>
              </p14:cNvPr>
              <p14:cNvContentPartPr/>
              <p14:nvPr/>
            </p14:nvContentPartPr>
            <p14:xfrm>
              <a:off x="2758063" y="2326193"/>
              <a:ext cx="368280" cy="368280"/>
            </p14:xfrm>
          </p:contentPart>
        </mc:Choice>
        <mc:Fallback xmlns="">
          <p:pic>
            <p:nvPicPr>
              <p:cNvPr id="6" name="墨迹 5">
                <a:extLst>
                  <a:ext uri="{FF2B5EF4-FFF2-40B4-BE49-F238E27FC236}">
                    <a16:creationId xmlns:a16="http://schemas.microsoft.com/office/drawing/2014/main" id="{0123DC61-675C-20E7-9301-012A67518BA2}"/>
                  </a:ext>
                </a:extLst>
              </p:cNvPr>
              <p:cNvPicPr/>
              <p:nvPr/>
            </p:nvPicPr>
            <p:blipFill>
              <a:blip r:embed="rId73"/>
              <a:stretch>
                <a:fillRect/>
              </a:stretch>
            </p:blipFill>
            <p:spPr>
              <a:xfrm>
                <a:off x="2749054" y="2317184"/>
                <a:ext cx="385937" cy="385937"/>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10" name="墨迹 9">
                <a:extLst>
                  <a:ext uri="{FF2B5EF4-FFF2-40B4-BE49-F238E27FC236}">
                    <a16:creationId xmlns:a16="http://schemas.microsoft.com/office/drawing/2014/main" id="{74D4D7FF-7EA6-31AD-81CB-3BB3A10D3542}"/>
                  </a:ext>
                </a:extLst>
              </p14:cNvPr>
              <p14:cNvContentPartPr/>
              <p14:nvPr/>
            </p14:nvContentPartPr>
            <p14:xfrm>
              <a:off x="2767423" y="4768793"/>
              <a:ext cx="424800" cy="424800"/>
            </p14:xfrm>
          </p:contentPart>
        </mc:Choice>
        <mc:Fallback xmlns="">
          <p:pic>
            <p:nvPicPr>
              <p:cNvPr id="10" name="墨迹 9">
                <a:extLst>
                  <a:ext uri="{FF2B5EF4-FFF2-40B4-BE49-F238E27FC236}">
                    <a16:creationId xmlns:a16="http://schemas.microsoft.com/office/drawing/2014/main" id="{74D4D7FF-7EA6-31AD-81CB-3BB3A10D3542}"/>
                  </a:ext>
                </a:extLst>
              </p:cNvPr>
              <p:cNvPicPr/>
              <p:nvPr/>
            </p:nvPicPr>
            <p:blipFill>
              <a:blip r:embed="rId75"/>
              <a:stretch>
                <a:fillRect/>
              </a:stretch>
            </p:blipFill>
            <p:spPr>
              <a:xfrm>
                <a:off x="2758423" y="4759793"/>
                <a:ext cx="442440" cy="44244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28" name="墨迹 27">
                <a:extLst>
                  <a:ext uri="{FF2B5EF4-FFF2-40B4-BE49-F238E27FC236}">
                    <a16:creationId xmlns:a16="http://schemas.microsoft.com/office/drawing/2014/main" id="{6B57A69F-D773-D94F-87EC-F1466D1EC5AD}"/>
                  </a:ext>
                </a:extLst>
              </p14:cNvPr>
              <p14:cNvContentPartPr/>
              <p14:nvPr/>
            </p14:nvContentPartPr>
            <p14:xfrm>
              <a:off x="3143983" y="2285513"/>
              <a:ext cx="360" cy="2508120"/>
            </p14:xfrm>
          </p:contentPart>
        </mc:Choice>
        <mc:Fallback xmlns="">
          <p:pic>
            <p:nvPicPr>
              <p:cNvPr id="28" name="墨迹 27">
                <a:extLst>
                  <a:ext uri="{FF2B5EF4-FFF2-40B4-BE49-F238E27FC236}">
                    <a16:creationId xmlns:a16="http://schemas.microsoft.com/office/drawing/2014/main" id="{6B57A69F-D773-D94F-87EC-F1466D1EC5AD}"/>
                  </a:ext>
                </a:extLst>
              </p:cNvPr>
              <p:cNvPicPr/>
              <p:nvPr/>
            </p:nvPicPr>
            <p:blipFill>
              <a:blip r:embed="rId77"/>
              <a:stretch>
                <a:fillRect/>
              </a:stretch>
            </p:blipFill>
            <p:spPr>
              <a:xfrm>
                <a:off x="3134983" y="2276513"/>
                <a:ext cx="18000" cy="252576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34" name="墨迹 33">
                <a:extLst>
                  <a:ext uri="{FF2B5EF4-FFF2-40B4-BE49-F238E27FC236}">
                    <a16:creationId xmlns:a16="http://schemas.microsoft.com/office/drawing/2014/main" id="{9FC88317-5950-A8B8-0EBA-7D5F9AAB932E}"/>
                  </a:ext>
                </a:extLst>
              </p14:cNvPr>
              <p14:cNvContentPartPr/>
              <p14:nvPr/>
            </p14:nvContentPartPr>
            <p14:xfrm>
              <a:off x="1552320" y="2337665"/>
              <a:ext cx="972360" cy="404280"/>
            </p14:xfrm>
          </p:contentPart>
        </mc:Choice>
        <mc:Fallback xmlns="">
          <p:pic>
            <p:nvPicPr>
              <p:cNvPr id="34" name="墨迹 33">
                <a:extLst>
                  <a:ext uri="{FF2B5EF4-FFF2-40B4-BE49-F238E27FC236}">
                    <a16:creationId xmlns:a16="http://schemas.microsoft.com/office/drawing/2014/main" id="{9FC88317-5950-A8B8-0EBA-7D5F9AAB932E}"/>
                  </a:ext>
                </a:extLst>
              </p:cNvPr>
              <p:cNvPicPr/>
              <p:nvPr/>
            </p:nvPicPr>
            <p:blipFill>
              <a:blip r:embed="rId79"/>
              <a:stretch>
                <a:fillRect/>
              </a:stretch>
            </p:blipFill>
            <p:spPr>
              <a:xfrm>
                <a:off x="1543317" y="2328673"/>
                <a:ext cx="990007" cy="421904"/>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35" name="墨迹 34">
                <a:extLst>
                  <a:ext uri="{FF2B5EF4-FFF2-40B4-BE49-F238E27FC236}">
                    <a16:creationId xmlns:a16="http://schemas.microsoft.com/office/drawing/2014/main" id="{1D07DC98-AD1D-2FC7-95AA-A43CFA938347}"/>
                  </a:ext>
                </a:extLst>
              </p14:cNvPr>
              <p14:cNvContentPartPr/>
              <p14:nvPr/>
            </p14:nvContentPartPr>
            <p14:xfrm>
              <a:off x="967320" y="2319305"/>
              <a:ext cx="387720" cy="387720"/>
            </p14:xfrm>
          </p:contentPart>
        </mc:Choice>
        <mc:Fallback xmlns="">
          <p:pic>
            <p:nvPicPr>
              <p:cNvPr id="35" name="墨迹 34">
                <a:extLst>
                  <a:ext uri="{FF2B5EF4-FFF2-40B4-BE49-F238E27FC236}">
                    <a16:creationId xmlns:a16="http://schemas.microsoft.com/office/drawing/2014/main" id="{1D07DC98-AD1D-2FC7-95AA-A43CFA938347}"/>
                  </a:ext>
                </a:extLst>
              </p:cNvPr>
              <p:cNvPicPr/>
              <p:nvPr/>
            </p:nvPicPr>
            <p:blipFill>
              <a:blip r:embed="rId81"/>
              <a:stretch>
                <a:fillRect/>
              </a:stretch>
            </p:blipFill>
            <p:spPr>
              <a:xfrm>
                <a:off x="958328" y="2310313"/>
                <a:ext cx="405344" cy="405344"/>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39" name="墨迹 38">
                <a:extLst>
                  <a:ext uri="{FF2B5EF4-FFF2-40B4-BE49-F238E27FC236}">
                    <a16:creationId xmlns:a16="http://schemas.microsoft.com/office/drawing/2014/main" id="{5621ACC7-628B-B001-6211-0274529A48D0}"/>
                  </a:ext>
                </a:extLst>
              </p14:cNvPr>
              <p14:cNvContentPartPr/>
              <p14:nvPr/>
            </p14:nvContentPartPr>
            <p14:xfrm>
              <a:off x="2808244" y="3627794"/>
              <a:ext cx="320760" cy="320760"/>
            </p14:xfrm>
          </p:contentPart>
        </mc:Choice>
        <mc:Fallback xmlns="">
          <p:pic>
            <p:nvPicPr>
              <p:cNvPr id="39" name="墨迹 38">
                <a:extLst>
                  <a:ext uri="{FF2B5EF4-FFF2-40B4-BE49-F238E27FC236}">
                    <a16:creationId xmlns:a16="http://schemas.microsoft.com/office/drawing/2014/main" id="{5621ACC7-628B-B001-6211-0274529A48D0}"/>
                  </a:ext>
                </a:extLst>
              </p:cNvPr>
              <p:cNvPicPr/>
              <p:nvPr/>
            </p:nvPicPr>
            <p:blipFill>
              <a:blip r:embed="rId83"/>
              <a:stretch>
                <a:fillRect/>
              </a:stretch>
            </p:blipFill>
            <p:spPr>
              <a:xfrm>
                <a:off x="2799244" y="3618794"/>
                <a:ext cx="338400" cy="3384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40" name="墨迹 39">
                <a:extLst>
                  <a:ext uri="{FF2B5EF4-FFF2-40B4-BE49-F238E27FC236}">
                    <a16:creationId xmlns:a16="http://schemas.microsoft.com/office/drawing/2014/main" id="{CC3332B2-F5D9-6C50-696E-F09BD0126FCF}"/>
                  </a:ext>
                </a:extLst>
              </p14:cNvPr>
              <p14:cNvContentPartPr/>
              <p14:nvPr/>
            </p14:nvContentPartPr>
            <p14:xfrm>
              <a:off x="2788440" y="4180325"/>
              <a:ext cx="376920" cy="370440"/>
            </p14:xfrm>
          </p:contentPart>
        </mc:Choice>
        <mc:Fallback xmlns="">
          <p:pic>
            <p:nvPicPr>
              <p:cNvPr id="40" name="墨迹 39">
                <a:extLst>
                  <a:ext uri="{FF2B5EF4-FFF2-40B4-BE49-F238E27FC236}">
                    <a16:creationId xmlns:a16="http://schemas.microsoft.com/office/drawing/2014/main" id="{CC3332B2-F5D9-6C50-696E-F09BD0126FCF}"/>
                  </a:ext>
                </a:extLst>
              </p:cNvPr>
              <p:cNvPicPr/>
              <p:nvPr/>
            </p:nvPicPr>
            <p:blipFill>
              <a:blip r:embed="rId85"/>
              <a:stretch>
                <a:fillRect/>
              </a:stretch>
            </p:blipFill>
            <p:spPr>
              <a:xfrm>
                <a:off x="2779440" y="4171325"/>
                <a:ext cx="394560" cy="38808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74" name="墨迹 73">
                <a:extLst>
                  <a:ext uri="{FF2B5EF4-FFF2-40B4-BE49-F238E27FC236}">
                    <a16:creationId xmlns:a16="http://schemas.microsoft.com/office/drawing/2014/main" id="{7BB9FADE-63DB-745A-39FF-A9CFD707BC82}"/>
                  </a:ext>
                </a:extLst>
              </p14:cNvPr>
              <p14:cNvContentPartPr/>
              <p14:nvPr/>
            </p14:nvContentPartPr>
            <p14:xfrm>
              <a:off x="2770753" y="2982131"/>
              <a:ext cx="363960" cy="363960"/>
            </p14:xfrm>
          </p:contentPart>
        </mc:Choice>
        <mc:Fallback xmlns="">
          <p:pic>
            <p:nvPicPr>
              <p:cNvPr id="74" name="墨迹 73">
                <a:extLst>
                  <a:ext uri="{FF2B5EF4-FFF2-40B4-BE49-F238E27FC236}">
                    <a16:creationId xmlns:a16="http://schemas.microsoft.com/office/drawing/2014/main" id="{7BB9FADE-63DB-745A-39FF-A9CFD707BC82}"/>
                  </a:ext>
                </a:extLst>
              </p:cNvPr>
              <p:cNvPicPr/>
              <p:nvPr/>
            </p:nvPicPr>
            <p:blipFill>
              <a:blip r:embed="rId87"/>
              <a:stretch>
                <a:fillRect/>
              </a:stretch>
            </p:blipFill>
            <p:spPr>
              <a:xfrm>
                <a:off x="2761753" y="2973131"/>
                <a:ext cx="381600" cy="38160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81" name="墨迹 80">
                <a:extLst>
                  <a:ext uri="{FF2B5EF4-FFF2-40B4-BE49-F238E27FC236}">
                    <a16:creationId xmlns:a16="http://schemas.microsoft.com/office/drawing/2014/main" id="{CB43CE4C-0931-1B6A-BC73-43EF659849AC}"/>
                  </a:ext>
                </a:extLst>
              </p14:cNvPr>
              <p14:cNvContentPartPr/>
              <p14:nvPr/>
            </p14:nvContentPartPr>
            <p14:xfrm>
              <a:off x="2770209" y="3184961"/>
              <a:ext cx="635760" cy="404640"/>
            </p14:xfrm>
          </p:contentPart>
        </mc:Choice>
        <mc:Fallback xmlns="">
          <p:pic>
            <p:nvPicPr>
              <p:cNvPr id="81" name="墨迹 80">
                <a:extLst>
                  <a:ext uri="{FF2B5EF4-FFF2-40B4-BE49-F238E27FC236}">
                    <a16:creationId xmlns:a16="http://schemas.microsoft.com/office/drawing/2014/main" id="{CB43CE4C-0931-1B6A-BC73-43EF659849AC}"/>
                  </a:ext>
                </a:extLst>
              </p:cNvPr>
              <p:cNvPicPr/>
              <p:nvPr/>
            </p:nvPicPr>
            <p:blipFill>
              <a:blip r:embed="rId89"/>
              <a:stretch>
                <a:fillRect/>
              </a:stretch>
            </p:blipFill>
            <p:spPr>
              <a:xfrm>
                <a:off x="2761209" y="3175953"/>
                <a:ext cx="653400" cy="422296"/>
              </a:xfrm>
              <a:prstGeom prst="rect">
                <a:avLst/>
              </a:prstGeom>
            </p:spPr>
          </p:pic>
        </mc:Fallback>
      </mc:AlternateContent>
    </p:spTree>
    <p:extLst>
      <p:ext uri="{BB962C8B-B14F-4D97-AF65-F5344CB8AC3E}">
        <p14:creationId xmlns:p14="http://schemas.microsoft.com/office/powerpoint/2010/main" val="6111914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0EB1237-28DC-A5C7-B3E8-72A538CDAD4C}"/>
              </a:ext>
            </a:extLst>
          </p:cNvPr>
          <p:cNvSpPr>
            <a:spLocks noGrp="1"/>
          </p:cNvSpPr>
          <p:nvPr>
            <p:ph type="title"/>
          </p:nvPr>
        </p:nvSpPr>
        <p:spPr>
          <a:xfrm>
            <a:off x="381000" y="460818"/>
            <a:ext cx="10515600" cy="932047"/>
          </a:xfrm>
        </p:spPr>
        <p:txBody>
          <a:bodyPr>
            <a:normAutofit/>
          </a:bodyPr>
          <a:lstStyle/>
          <a:p>
            <a:r>
              <a:rPr kumimoji="1" lang="en-US" altLang="zh-CN" sz="3200" b="1">
                <a:solidFill>
                  <a:schemeClr val="bg1"/>
                </a:solidFill>
              </a:rPr>
              <a:t>What does a unit of a pixel look like?</a:t>
            </a:r>
            <a:endParaRPr kumimoji="1" lang="zh-CN" altLang="en-US" sz="3200" b="1">
              <a:solidFill>
                <a:schemeClr val="bg1"/>
              </a:solidFill>
            </a:endParaRPr>
          </a:p>
        </p:txBody>
      </p:sp>
      <p:grpSp>
        <p:nvGrpSpPr>
          <p:cNvPr id="4" name="组合 3">
            <a:extLst>
              <a:ext uri="{FF2B5EF4-FFF2-40B4-BE49-F238E27FC236}">
                <a16:creationId xmlns:a16="http://schemas.microsoft.com/office/drawing/2014/main" id="{DC181A32-723F-9F17-43D2-9EC091A75FE8}"/>
              </a:ext>
            </a:extLst>
          </p:cNvPr>
          <p:cNvGrpSpPr/>
          <p:nvPr/>
        </p:nvGrpSpPr>
        <p:grpSpPr>
          <a:xfrm>
            <a:off x="662295" y="1686147"/>
            <a:ext cx="1399166" cy="1378318"/>
            <a:chOff x="662295" y="1686147"/>
            <a:chExt cx="1399166" cy="1378318"/>
          </a:xfrm>
        </p:grpSpPr>
        <p:grpSp>
          <p:nvGrpSpPr>
            <p:cNvPr id="3" name="组合 2">
              <a:extLst>
                <a:ext uri="{FF2B5EF4-FFF2-40B4-BE49-F238E27FC236}">
                  <a16:creationId xmlns:a16="http://schemas.microsoft.com/office/drawing/2014/main" id="{ED14B131-E078-5DA9-F5A9-A4A0C4A91357}"/>
                </a:ext>
              </a:extLst>
            </p:cNvPr>
            <p:cNvGrpSpPr/>
            <p:nvPr/>
          </p:nvGrpSpPr>
          <p:grpSpPr>
            <a:xfrm>
              <a:off x="662295" y="1861880"/>
              <a:ext cx="1182681" cy="1202585"/>
              <a:chOff x="583094" y="2146851"/>
              <a:chExt cx="2557670" cy="2559558"/>
            </a:xfrm>
          </p:grpSpPr>
          <p:pic>
            <p:nvPicPr>
              <p:cNvPr id="5" name="图片 4" descr="手机屏幕的截图&#10;&#10;中度可信度描述已自动生成">
                <a:extLst>
                  <a:ext uri="{FF2B5EF4-FFF2-40B4-BE49-F238E27FC236}">
                    <a16:creationId xmlns:a16="http://schemas.microsoft.com/office/drawing/2014/main" id="{CF622657-7E1D-1307-297F-2A450CC53EEA}"/>
                  </a:ext>
                </a:extLst>
              </p:cNvPr>
              <p:cNvPicPr>
                <a:picLocks noChangeAspect="1"/>
              </p:cNvPicPr>
              <p:nvPr/>
            </p:nvPicPr>
            <p:blipFill>
              <a:blip r:embed="rId2">
                <a:alphaModFix amt="70000"/>
              </a:blip>
              <a:srcRect l="514" t="2099" r="2412" b="2841"/>
              <a:stretch/>
            </p:blipFill>
            <p:spPr>
              <a:xfrm>
                <a:off x="583095" y="2146852"/>
                <a:ext cx="2557669" cy="2544418"/>
              </a:xfrm>
              <a:prstGeom prst="rect">
                <a:avLst/>
              </a:prstGeom>
            </p:spPr>
          </p:pic>
          <p:sp>
            <p:nvSpPr>
              <p:cNvPr id="13" name="矩形 12">
                <a:extLst>
                  <a:ext uri="{FF2B5EF4-FFF2-40B4-BE49-F238E27FC236}">
                    <a16:creationId xmlns:a16="http://schemas.microsoft.com/office/drawing/2014/main" id="{9419647B-4FA6-D362-7D61-E2077F8AE17D}"/>
                  </a:ext>
                </a:extLst>
              </p:cNvPr>
              <p:cNvSpPr/>
              <p:nvPr/>
            </p:nvSpPr>
            <p:spPr>
              <a:xfrm>
                <a:off x="583095" y="2146852"/>
                <a:ext cx="682531" cy="675071"/>
              </a:xfrm>
              <a:prstGeom prst="rect">
                <a:avLst/>
              </a:prstGeom>
              <a:solidFill>
                <a:srgbClr val="02FB09">
                  <a:alpha val="606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矩形 13">
                <a:extLst>
                  <a:ext uri="{FF2B5EF4-FFF2-40B4-BE49-F238E27FC236}">
                    <a16:creationId xmlns:a16="http://schemas.microsoft.com/office/drawing/2014/main" id="{A7DF79D8-2D90-4F76-2CEC-7F650BC2C76D}"/>
                  </a:ext>
                </a:extLst>
              </p:cNvPr>
              <p:cNvSpPr/>
              <p:nvPr/>
            </p:nvSpPr>
            <p:spPr>
              <a:xfrm>
                <a:off x="583095" y="3419061"/>
                <a:ext cx="682531" cy="617017"/>
              </a:xfrm>
              <a:prstGeom prst="rect">
                <a:avLst/>
              </a:prstGeom>
              <a:solidFill>
                <a:srgbClr val="02FB09">
                  <a:alpha val="606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14">
                <a:extLst>
                  <a:ext uri="{FF2B5EF4-FFF2-40B4-BE49-F238E27FC236}">
                    <a16:creationId xmlns:a16="http://schemas.microsoft.com/office/drawing/2014/main" id="{D360C699-E218-2D19-8109-6A2899E532DF}"/>
                  </a:ext>
                </a:extLst>
              </p:cNvPr>
              <p:cNvSpPr/>
              <p:nvPr/>
            </p:nvSpPr>
            <p:spPr>
              <a:xfrm>
                <a:off x="1877246" y="3429000"/>
                <a:ext cx="587396" cy="622216"/>
              </a:xfrm>
              <a:prstGeom prst="rect">
                <a:avLst/>
              </a:prstGeom>
              <a:solidFill>
                <a:srgbClr val="02FB09">
                  <a:alpha val="606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矩形 17">
                <a:extLst>
                  <a:ext uri="{FF2B5EF4-FFF2-40B4-BE49-F238E27FC236}">
                    <a16:creationId xmlns:a16="http://schemas.microsoft.com/office/drawing/2014/main" id="{C998563F-D85D-3B66-776C-A22DFCFF852A}"/>
                  </a:ext>
                </a:extLst>
              </p:cNvPr>
              <p:cNvSpPr/>
              <p:nvPr/>
            </p:nvSpPr>
            <p:spPr>
              <a:xfrm>
                <a:off x="1877246" y="2146852"/>
                <a:ext cx="587396" cy="675070"/>
              </a:xfrm>
              <a:prstGeom prst="rect">
                <a:avLst/>
              </a:prstGeom>
              <a:solidFill>
                <a:srgbClr val="02FB09">
                  <a:alpha val="606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a:extLst>
                  <a:ext uri="{FF2B5EF4-FFF2-40B4-BE49-F238E27FC236}">
                    <a16:creationId xmlns:a16="http://schemas.microsoft.com/office/drawing/2014/main" id="{245EBA33-DAA8-BCEC-29EF-DA4E7B3D1985}"/>
                  </a:ext>
                </a:extLst>
              </p:cNvPr>
              <p:cNvSpPr/>
              <p:nvPr/>
            </p:nvSpPr>
            <p:spPr>
              <a:xfrm>
                <a:off x="1265626" y="2821922"/>
                <a:ext cx="611620" cy="607078"/>
              </a:xfrm>
              <a:prstGeom prst="rect">
                <a:avLst/>
              </a:prstGeom>
              <a:solidFill>
                <a:srgbClr val="02FB09">
                  <a:alpha val="606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 name="矩形 22">
                <a:extLst>
                  <a:ext uri="{FF2B5EF4-FFF2-40B4-BE49-F238E27FC236}">
                    <a16:creationId xmlns:a16="http://schemas.microsoft.com/office/drawing/2014/main" id="{20958FF2-2A11-6691-8CC2-27C22C96E152}"/>
                  </a:ext>
                </a:extLst>
              </p:cNvPr>
              <p:cNvSpPr/>
              <p:nvPr/>
            </p:nvSpPr>
            <p:spPr>
              <a:xfrm>
                <a:off x="2464642" y="2821922"/>
                <a:ext cx="676122" cy="607078"/>
              </a:xfrm>
              <a:prstGeom prst="rect">
                <a:avLst/>
              </a:prstGeom>
              <a:solidFill>
                <a:srgbClr val="02FB09">
                  <a:alpha val="606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矩形 23">
                <a:extLst>
                  <a:ext uri="{FF2B5EF4-FFF2-40B4-BE49-F238E27FC236}">
                    <a16:creationId xmlns:a16="http://schemas.microsoft.com/office/drawing/2014/main" id="{89334A4C-ABE6-D6B0-114C-F3C457C5B59D}"/>
                  </a:ext>
                </a:extLst>
              </p:cNvPr>
              <p:cNvSpPr/>
              <p:nvPr/>
            </p:nvSpPr>
            <p:spPr>
              <a:xfrm>
                <a:off x="2464642" y="4036078"/>
                <a:ext cx="676122" cy="655192"/>
              </a:xfrm>
              <a:prstGeom prst="rect">
                <a:avLst/>
              </a:prstGeom>
              <a:solidFill>
                <a:srgbClr val="02FB09">
                  <a:alpha val="606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矩形 25">
                <a:extLst>
                  <a:ext uri="{FF2B5EF4-FFF2-40B4-BE49-F238E27FC236}">
                    <a16:creationId xmlns:a16="http://schemas.microsoft.com/office/drawing/2014/main" id="{E1088819-1CEF-73B0-204D-9DD738E98850}"/>
                  </a:ext>
                </a:extLst>
              </p:cNvPr>
              <p:cNvSpPr/>
              <p:nvPr/>
            </p:nvSpPr>
            <p:spPr>
              <a:xfrm>
                <a:off x="1265626" y="4043647"/>
                <a:ext cx="611620" cy="647623"/>
              </a:xfrm>
              <a:prstGeom prst="rect">
                <a:avLst/>
              </a:prstGeom>
              <a:solidFill>
                <a:srgbClr val="02FB09">
                  <a:alpha val="606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矩形 26">
                <a:extLst>
                  <a:ext uri="{FF2B5EF4-FFF2-40B4-BE49-F238E27FC236}">
                    <a16:creationId xmlns:a16="http://schemas.microsoft.com/office/drawing/2014/main" id="{ECFE2FF7-1B49-0B0D-AA2C-067EBD0AC990}"/>
                  </a:ext>
                </a:extLst>
              </p:cNvPr>
              <p:cNvSpPr/>
              <p:nvPr/>
            </p:nvSpPr>
            <p:spPr>
              <a:xfrm>
                <a:off x="583095" y="2819553"/>
                <a:ext cx="682531" cy="591939"/>
              </a:xfrm>
              <a:prstGeom prst="rect">
                <a:avLst/>
              </a:prstGeom>
              <a:solidFill>
                <a:srgbClr val="0103F6">
                  <a:alpha val="6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矩形 28">
                <a:extLst>
                  <a:ext uri="{FF2B5EF4-FFF2-40B4-BE49-F238E27FC236}">
                    <a16:creationId xmlns:a16="http://schemas.microsoft.com/office/drawing/2014/main" id="{DACF12DC-6C6C-F81C-7C01-20B3DF01D6C0}"/>
                  </a:ext>
                </a:extLst>
              </p:cNvPr>
              <p:cNvSpPr/>
              <p:nvPr/>
            </p:nvSpPr>
            <p:spPr>
              <a:xfrm>
                <a:off x="583094" y="4036078"/>
                <a:ext cx="682531" cy="647623"/>
              </a:xfrm>
              <a:prstGeom prst="rect">
                <a:avLst/>
              </a:prstGeom>
              <a:solidFill>
                <a:srgbClr val="0103F6">
                  <a:alpha val="6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矩形 31">
                <a:extLst>
                  <a:ext uri="{FF2B5EF4-FFF2-40B4-BE49-F238E27FC236}">
                    <a16:creationId xmlns:a16="http://schemas.microsoft.com/office/drawing/2014/main" id="{4364E0E5-3DDA-1EB1-451D-798E2BFF9290}"/>
                  </a:ext>
                </a:extLst>
              </p:cNvPr>
              <p:cNvSpPr/>
              <p:nvPr/>
            </p:nvSpPr>
            <p:spPr>
              <a:xfrm>
                <a:off x="1877247" y="4051217"/>
                <a:ext cx="587396" cy="655192"/>
              </a:xfrm>
              <a:prstGeom prst="rect">
                <a:avLst/>
              </a:prstGeom>
              <a:solidFill>
                <a:srgbClr val="0103F6">
                  <a:alpha val="6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矩形 32">
                <a:extLst>
                  <a:ext uri="{FF2B5EF4-FFF2-40B4-BE49-F238E27FC236}">
                    <a16:creationId xmlns:a16="http://schemas.microsoft.com/office/drawing/2014/main" id="{6546A193-663E-C561-890D-7A8884996ACF}"/>
                  </a:ext>
                </a:extLst>
              </p:cNvPr>
              <p:cNvSpPr/>
              <p:nvPr/>
            </p:nvSpPr>
            <p:spPr>
              <a:xfrm>
                <a:off x="1877246" y="2821922"/>
                <a:ext cx="587396" cy="607077"/>
              </a:xfrm>
              <a:prstGeom prst="rect">
                <a:avLst/>
              </a:prstGeom>
              <a:solidFill>
                <a:srgbClr val="0103F6">
                  <a:alpha val="6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矩形 33">
                <a:extLst>
                  <a:ext uri="{FF2B5EF4-FFF2-40B4-BE49-F238E27FC236}">
                    <a16:creationId xmlns:a16="http://schemas.microsoft.com/office/drawing/2014/main" id="{FB6AE5BA-3A14-4C6F-89DA-4393BC9F74B9}"/>
                  </a:ext>
                </a:extLst>
              </p:cNvPr>
              <p:cNvSpPr/>
              <p:nvPr/>
            </p:nvSpPr>
            <p:spPr>
              <a:xfrm>
                <a:off x="1262423" y="2146851"/>
                <a:ext cx="611620" cy="672701"/>
              </a:xfrm>
              <a:prstGeom prst="rect">
                <a:avLst/>
              </a:prstGeom>
              <a:solidFill>
                <a:srgbClr val="F40002">
                  <a:alpha val="6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6" name="矩形 35">
                <a:extLst>
                  <a:ext uri="{FF2B5EF4-FFF2-40B4-BE49-F238E27FC236}">
                    <a16:creationId xmlns:a16="http://schemas.microsoft.com/office/drawing/2014/main" id="{D73A0E96-4377-720D-7A97-D1D7DFBAEFBA}"/>
                  </a:ext>
                </a:extLst>
              </p:cNvPr>
              <p:cNvSpPr/>
              <p:nvPr/>
            </p:nvSpPr>
            <p:spPr>
              <a:xfrm>
                <a:off x="1268829" y="3431368"/>
                <a:ext cx="611620" cy="612279"/>
              </a:xfrm>
              <a:prstGeom prst="rect">
                <a:avLst/>
              </a:prstGeom>
              <a:solidFill>
                <a:srgbClr val="F40002">
                  <a:alpha val="6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7" name="矩形 36">
                <a:extLst>
                  <a:ext uri="{FF2B5EF4-FFF2-40B4-BE49-F238E27FC236}">
                    <a16:creationId xmlns:a16="http://schemas.microsoft.com/office/drawing/2014/main" id="{C0CCB1A7-15B6-96D5-3E07-3C3B4BBD0F5C}"/>
                  </a:ext>
                </a:extLst>
              </p:cNvPr>
              <p:cNvSpPr/>
              <p:nvPr/>
            </p:nvSpPr>
            <p:spPr>
              <a:xfrm>
                <a:off x="2467844" y="3423798"/>
                <a:ext cx="672919" cy="612279"/>
              </a:xfrm>
              <a:prstGeom prst="rect">
                <a:avLst/>
              </a:prstGeom>
              <a:solidFill>
                <a:srgbClr val="F40002">
                  <a:alpha val="6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8" name="矩形 37">
                <a:extLst>
                  <a:ext uri="{FF2B5EF4-FFF2-40B4-BE49-F238E27FC236}">
                    <a16:creationId xmlns:a16="http://schemas.microsoft.com/office/drawing/2014/main" id="{96491CF8-8B6C-B6E6-4161-5553B2CDF0CB}"/>
                  </a:ext>
                </a:extLst>
              </p:cNvPr>
              <p:cNvSpPr/>
              <p:nvPr/>
            </p:nvSpPr>
            <p:spPr>
              <a:xfrm>
                <a:off x="2467844" y="2146851"/>
                <a:ext cx="672919" cy="672701"/>
              </a:xfrm>
              <a:prstGeom prst="rect">
                <a:avLst/>
              </a:prstGeom>
              <a:solidFill>
                <a:srgbClr val="F40002">
                  <a:alpha val="6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57" name="组合 56">
              <a:extLst>
                <a:ext uri="{FF2B5EF4-FFF2-40B4-BE49-F238E27FC236}">
                  <a16:creationId xmlns:a16="http://schemas.microsoft.com/office/drawing/2014/main" id="{FB9184AB-AE1F-0C54-E1F7-5F6C25E01A3C}"/>
                </a:ext>
              </a:extLst>
            </p:cNvPr>
            <p:cNvGrpSpPr/>
            <p:nvPr/>
          </p:nvGrpSpPr>
          <p:grpSpPr>
            <a:xfrm>
              <a:off x="830658" y="1686147"/>
              <a:ext cx="1230803" cy="1365346"/>
              <a:chOff x="701383" y="2285513"/>
              <a:chExt cx="2490840" cy="2908080"/>
            </a:xfrm>
          </p:grpSpPr>
          <mc:AlternateContent xmlns:mc="http://schemas.openxmlformats.org/markup-compatibility/2006" xmlns:p14="http://schemas.microsoft.com/office/powerpoint/2010/main">
            <mc:Choice Requires="p14">
              <p:contentPart p14:bwMode="auto" r:id="rId3">
                <p14:nvContentPartPr>
                  <p14:cNvPr id="41" name="墨迹 40">
                    <a:extLst>
                      <a:ext uri="{FF2B5EF4-FFF2-40B4-BE49-F238E27FC236}">
                        <a16:creationId xmlns:a16="http://schemas.microsoft.com/office/drawing/2014/main" id="{B6A87BE7-80A3-107D-8832-F4A60324C2C2}"/>
                      </a:ext>
                    </a:extLst>
                  </p14:cNvPr>
                  <p14:cNvContentPartPr/>
                  <p14:nvPr/>
                </p14:nvContentPartPr>
                <p14:xfrm>
                  <a:off x="701383" y="2317193"/>
                  <a:ext cx="2439720" cy="360"/>
                </p14:xfrm>
              </p:contentPart>
            </mc:Choice>
            <mc:Fallback xmlns="">
              <p:pic>
                <p:nvPicPr>
                  <p:cNvPr id="41" name="墨迹 40">
                    <a:extLst>
                      <a:ext uri="{FF2B5EF4-FFF2-40B4-BE49-F238E27FC236}">
                        <a16:creationId xmlns:a16="http://schemas.microsoft.com/office/drawing/2014/main" id="{B6A87BE7-80A3-107D-8832-F4A60324C2C2}"/>
                      </a:ext>
                    </a:extLst>
                  </p:cNvPr>
                  <p:cNvPicPr/>
                  <p:nvPr/>
                </p:nvPicPr>
                <p:blipFill>
                  <a:blip r:embed="rId4"/>
                  <a:stretch>
                    <a:fillRect/>
                  </a:stretch>
                </p:blipFill>
                <p:spPr>
                  <a:xfrm>
                    <a:off x="683171" y="2308193"/>
                    <a:ext cx="2475416"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3" name="墨迹 42">
                    <a:extLst>
                      <a:ext uri="{FF2B5EF4-FFF2-40B4-BE49-F238E27FC236}">
                        <a16:creationId xmlns:a16="http://schemas.microsoft.com/office/drawing/2014/main" id="{EA0AB8E1-4970-24D3-3FA3-76A61A63D0C5}"/>
                      </a:ext>
                    </a:extLst>
                  </p14:cNvPr>
                  <p14:cNvContentPartPr/>
                  <p14:nvPr/>
                </p14:nvContentPartPr>
                <p14:xfrm>
                  <a:off x="2758063" y="2326193"/>
                  <a:ext cx="368280" cy="368280"/>
                </p14:xfrm>
              </p:contentPart>
            </mc:Choice>
            <mc:Fallback xmlns="">
              <p:pic>
                <p:nvPicPr>
                  <p:cNvPr id="43" name="墨迹 42">
                    <a:extLst>
                      <a:ext uri="{FF2B5EF4-FFF2-40B4-BE49-F238E27FC236}">
                        <a16:creationId xmlns:a16="http://schemas.microsoft.com/office/drawing/2014/main" id="{EA0AB8E1-4970-24D3-3FA3-76A61A63D0C5}"/>
                      </a:ext>
                    </a:extLst>
                  </p:cNvPr>
                  <p:cNvPicPr/>
                  <p:nvPr/>
                </p:nvPicPr>
                <p:blipFill>
                  <a:blip r:embed="rId6"/>
                  <a:stretch>
                    <a:fillRect/>
                  </a:stretch>
                </p:blipFill>
                <p:spPr>
                  <a:xfrm>
                    <a:off x="2739867" y="2307012"/>
                    <a:ext cx="403943" cy="405875"/>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4" name="墨迹 43">
                    <a:extLst>
                      <a:ext uri="{FF2B5EF4-FFF2-40B4-BE49-F238E27FC236}">
                        <a16:creationId xmlns:a16="http://schemas.microsoft.com/office/drawing/2014/main" id="{F9D48366-A7E6-8709-8A8D-F32B0796994B}"/>
                      </a:ext>
                    </a:extLst>
                  </p14:cNvPr>
                  <p14:cNvContentPartPr/>
                  <p14:nvPr/>
                </p14:nvContentPartPr>
                <p14:xfrm>
                  <a:off x="2767423" y="4768793"/>
                  <a:ext cx="424800" cy="424800"/>
                </p14:xfrm>
              </p:contentPart>
            </mc:Choice>
            <mc:Fallback xmlns="">
              <p:pic>
                <p:nvPicPr>
                  <p:cNvPr id="44" name="墨迹 43">
                    <a:extLst>
                      <a:ext uri="{FF2B5EF4-FFF2-40B4-BE49-F238E27FC236}">
                        <a16:creationId xmlns:a16="http://schemas.microsoft.com/office/drawing/2014/main" id="{F9D48366-A7E6-8709-8A8D-F32B0796994B}"/>
                      </a:ext>
                    </a:extLst>
                  </p:cNvPr>
                  <p:cNvPicPr/>
                  <p:nvPr/>
                </p:nvPicPr>
                <p:blipFill>
                  <a:blip r:embed="rId8"/>
                  <a:stretch>
                    <a:fillRect/>
                  </a:stretch>
                </p:blipFill>
                <p:spPr>
                  <a:xfrm>
                    <a:off x="2749238" y="4749658"/>
                    <a:ext cx="460442" cy="462305"/>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7" name="墨迹 46">
                    <a:extLst>
                      <a:ext uri="{FF2B5EF4-FFF2-40B4-BE49-F238E27FC236}">
                        <a16:creationId xmlns:a16="http://schemas.microsoft.com/office/drawing/2014/main" id="{ACA88BA5-A5BD-F3A4-2917-E6ADFBCE73AB}"/>
                      </a:ext>
                    </a:extLst>
                  </p14:cNvPr>
                  <p14:cNvContentPartPr/>
                  <p14:nvPr/>
                </p14:nvContentPartPr>
                <p14:xfrm>
                  <a:off x="3143983" y="2285513"/>
                  <a:ext cx="360" cy="2508120"/>
                </p14:xfrm>
              </p:contentPart>
            </mc:Choice>
            <mc:Fallback xmlns="">
              <p:pic>
                <p:nvPicPr>
                  <p:cNvPr id="47" name="墨迹 46">
                    <a:extLst>
                      <a:ext uri="{FF2B5EF4-FFF2-40B4-BE49-F238E27FC236}">
                        <a16:creationId xmlns:a16="http://schemas.microsoft.com/office/drawing/2014/main" id="{ACA88BA5-A5BD-F3A4-2917-E6ADFBCE73AB}"/>
                      </a:ext>
                    </a:extLst>
                  </p:cNvPr>
                  <p:cNvPicPr/>
                  <p:nvPr/>
                </p:nvPicPr>
                <p:blipFill>
                  <a:blip r:embed="rId10"/>
                  <a:stretch>
                    <a:fillRect/>
                  </a:stretch>
                </p:blipFill>
                <p:spPr>
                  <a:xfrm>
                    <a:off x="3134983" y="2266349"/>
                    <a:ext cx="18000" cy="25456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1" name="墨迹 50">
                    <a:extLst>
                      <a:ext uri="{FF2B5EF4-FFF2-40B4-BE49-F238E27FC236}">
                        <a16:creationId xmlns:a16="http://schemas.microsoft.com/office/drawing/2014/main" id="{0647D2B5-CB2E-78E0-6BDA-5D087BDC2A94}"/>
                      </a:ext>
                    </a:extLst>
                  </p14:cNvPr>
                  <p14:cNvContentPartPr/>
                  <p14:nvPr/>
                </p14:nvContentPartPr>
                <p14:xfrm>
                  <a:off x="2808244" y="3627794"/>
                  <a:ext cx="320760" cy="320760"/>
                </p14:xfrm>
              </p:contentPart>
            </mc:Choice>
            <mc:Fallback xmlns="">
              <p:pic>
                <p:nvPicPr>
                  <p:cNvPr id="51" name="墨迹 50">
                    <a:extLst>
                      <a:ext uri="{FF2B5EF4-FFF2-40B4-BE49-F238E27FC236}">
                        <a16:creationId xmlns:a16="http://schemas.microsoft.com/office/drawing/2014/main" id="{0647D2B5-CB2E-78E0-6BDA-5D087BDC2A94}"/>
                      </a:ext>
                    </a:extLst>
                  </p:cNvPr>
                  <p:cNvPicPr/>
                  <p:nvPr/>
                </p:nvPicPr>
                <p:blipFill>
                  <a:blip r:embed="rId12"/>
                  <a:stretch>
                    <a:fillRect/>
                  </a:stretch>
                </p:blipFill>
                <p:spPr>
                  <a:xfrm>
                    <a:off x="2790060" y="3608656"/>
                    <a:ext cx="356400" cy="358271"/>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54" name="墨迹 53">
                    <a:extLst>
                      <a:ext uri="{FF2B5EF4-FFF2-40B4-BE49-F238E27FC236}">
                        <a16:creationId xmlns:a16="http://schemas.microsoft.com/office/drawing/2014/main" id="{87A5157E-1743-861F-A125-027EBF0BA91E}"/>
                      </a:ext>
                    </a:extLst>
                  </p14:cNvPr>
                  <p14:cNvContentPartPr/>
                  <p14:nvPr/>
                </p14:nvContentPartPr>
                <p14:xfrm>
                  <a:off x="2788440" y="4180325"/>
                  <a:ext cx="376920" cy="370440"/>
                </p14:xfrm>
              </p:contentPart>
            </mc:Choice>
            <mc:Fallback xmlns="">
              <p:pic>
                <p:nvPicPr>
                  <p:cNvPr id="54" name="墨迹 53">
                    <a:extLst>
                      <a:ext uri="{FF2B5EF4-FFF2-40B4-BE49-F238E27FC236}">
                        <a16:creationId xmlns:a16="http://schemas.microsoft.com/office/drawing/2014/main" id="{87A5157E-1743-861F-A125-027EBF0BA91E}"/>
                      </a:ext>
                    </a:extLst>
                  </p:cNvPr>
                  <p:cNvPicPr/>
                  <p:nvPr/>
                </p:nvPicPr>
                <p:blipFill>
                  <a:blip r:embed="rId14"/>
                  <a:stretch>
                    <a:fillRect/>
                  </a:stretch>
                </p:blipFill>
                <p:spPr>
                  <a:xfrm>
                    <a:off x="2770249" y="4161191"/>
                    <a:ext cx="412575" cy="407943"/>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56" name="墨迹 55">
                    <a:extLst>
                      <a:ext uri="{FF2B5EF4-FFF2-40B4-BE49-F238E27FC236}">
                        <a16:creationId xmlns:a16="http://schemas.microsoft.com/office/drawing/2014/main" id="{673D2F7C-205A-07C7-1AC8-6DFD8ADBFDA1}"/>
                      </a:ext>
                    </a:extLst>
                  </p14:cNvPr>
                  <p14:cNvContentPartPr/>
                  <p14:nvPr/>
                </p14:nvContentPartPr>
                <p14:xfrm>
                  <a:off x="2770753" y="2982131"/>
                  <a:ext cx="363960" cy="363960"/>
                </p14:xfrm>
              </p:contentPart>
            </mc:Choice>
            <mc:Fallback xmlns="">
              <p:pic>
                <p:nvPicPr>
                  <p:cNvPr id="56" name="墨迹 55">
                    <a:extLst>
                      <a:ext uri="{FF2B5EF4-FFF2-40B4-BE49-F238E27FC236}">
                        <a16:creationId xmlns:a16="http://schemas.microsoft.com/office/drawing/2014/main" id="{673D2F7C-205A-07C7-1AC8-6DFD8ADBFDA1}"/>
                      </a:ext>
                    </a:extLst>
                  </p:cNvPr>
                  <p:cNvPicPr/>
                  <p:nvPr/>
                </p:nvPicPr>
                <p:blipFill>
                  <a:blip r:embed="rId16"/>
                  <a:stretch>
                    <a:fillRect/>
                  </a:stretch>
                </p:blipFill>
                <p:spPr>
                  <a:xfrm>
                    <a:off x="2752555" y="2962975"/>
                    <a:ext cx="399628" cy="401505"/>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7">
            <p14:nvContentPartPr>
              <p14:cNvPr id="22" name="墨迹 21">
                <a:extLst>
                  <a:ext uri="{FF2B5EF4-FFF2-40B4-BE49-F238E27FC236}">
                    <a16:creationId xmlns:a16="http://schemas.microsoft.com/office/drawing/2014/main" id="{6DABC6E2-5B13-9662-ADE2-EEC278DDEAF0}"/>
                  </a:ext>
                </a:extLst>
              </p14:cNvPr>
              <p14:cNvContentPartPr/>
              <p14:nvPr/>
            </p14:nvContentPartPr>
            <p14:xfrm>
              <a:off x="662393" y="1706335"/>
              <a:ext cx="166680" cy="150480"/>
            </p14:xfrm>
          </p:contentPart>
        </mc:Choice>
        <mc:Fallback xmlns="">
          <p:pic>
            <p:nvPicPr>
              <p:cNvPr id="22" name="墨迹 21">
                <a:extLst>
                  <a:ext uri="{FF2B5EF4-FFF2-40B4-BE49-F238E27FC236}">
                    <a16:creationId xmlns:a16="http://schemas.microsoft.com/office/drawing/2014/main" id="{6DABC6E2-5B13-9662-ADE2-EEC278DDEAF0}"/>
                  </a:ext>
                </a:extLst>
              </p:cNvPr>
              <p:cNvPicPr/>
              <p:nvPr/>
            </p:nvPicPr>
            <p:blipFill>
              <a:blip r:embed="rId18"/>
              <a:stretch>
                <a:fillRect/>
              </a:stretch>
            </p:blipFill>
            <p:spPr>
              <a:xfrm>
                <a:off x="646913" y="1690855"/>
                <a:ext cx="19728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5" name="墨迹 24">
                <a:extLst>
                  <a:ext uri="{FF2B5EF4-FFF2-40B4-BE49-F238E27FC236}">
                    <a16:creationId xmlns:a16="http://schemas.microsoft.com/office/drawing/2014/main" id="{DED700D7-D845-A8A6-CD3D-13874884C1DB}"/>
                  </a:ext>
                </a:extLst>
              </p14:cNvPr>
              <p14:cNvContentPartPr/>
              <p14:nvPr/>
            </p14:nvContentPartPr>
            <p14:xfrm>
              <a:off x="971993" y="1699135"/>
              <a:ext cx="127440" cy="164160"/>
            </p14:xfrm>
          </p:contentPart>
        </mc:Choice>
        <mc:Fallback xmlns="">
          <p:pic>
            <p:nvPicPr>
              <p:cNvPr id="25" name="墨迹 24">
                <a:extLst>
                  <a:ext uri="{FF2B5EF4-FFF2-40B4-BE49-F238E27FC236}">
                    <a16:creationId xmlns:a16="http://schemas.microsoft.com/office/drawing/2014/main" id="{DED700D7-D845-A8A6-CD3D-13874884C1DB}"/>
                  </a:ext>
                </a:extLst>
              </p:cNvPr>
              <p:cNvPicPr/>
              <p:nvPr/>
            </p:nvPicPr>
            <p:blipFill>
              <a:blip r:embed="rId20"/>
              <a:stretch>
                <a:fillRect/>
              </a:stretch>
            </p:blipFill>
            <p:spPr>
              <a:xfrm>
                <a:off x="956513" y="1683655"/>
                <a:ext cx="15804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1" name="墨迹 30">
                <a:extLst>
                  <a:ext uri="{FF2B5EF4-FFF2-40B4-BE49-F238E27FC236}">
                    <a16:creationId xmlns:a16="http://schemas.microsoft.com/office/drawing/2014/main" id="{6669C96A-1FC7-82F2-9879-7DD974C2BFF7}"/>
                  </a:ext>
                </a:extLst>
              </p14:cNvPr>
              <p14:cNvContentPartPr/>
              <p14:nvPr/>
            </p14:nvContentPartPr>
            <p14:xfrm>
              <a:off x="1262873" y="1703815"/>
              <a:ext cx="441360" cy="162000"/>
            </p14:xfrm>
          </p:contentPart>
        </mc:Choice>
        <mc:Fallback xmlns="">
          <p:pic>
            <p:nvPicPr>
              <p:cNvPr id="31" name="墨迹 30">
                <a:extLst>
                  <a:ext uri="{FF2B5EF4-FFF2-40B4-BE49-F238E27FC236}">
                    <a16:creationId xmlns:a16="http://schemas.microsoft.com/office/drawing/2014/main" id="{6669C96A-1FC7-82F2-9879-7DD974C2BFF7}"/>
                  </a:ext>
                </a:extLst>
              </p:cNvPr>
              <p:cNvPicPr/>
              <p:nvPr/>
            </p:nvPicPr>
            <p:blipFill>
              <a:blip r:embed="rId22"/>
              <a:stretch>
                <a:fillRect/>
              </a:stretch>
            </p:blipFill>
            <p:spPr>
              <a:xfrm>
                <a:off x="1247393" y="1688335"/>
                <a:ext cx="47196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64" name="墨迹 63">
                <a:extLst>
                  <a:ext uri="{FF2B5EF4-FFF2-40B4-BE49-F238E27FC236}">
                    <a16:creationId xmlns:a16="http://schemas.microsoft.com/office/drawing/2014/main" id="{69FAC9C0-0059-9A77-447A-8D64A4D68435}"/>
                  </a:ext>
                </a:extLst>
              </p14:cNvPr>
              <p14:cNvContentPartPr/>
              <p14:nvPr/>
            </p14:nvContentPartPr>
            <p14:xfrm>
              <a:off x="1564267" y="1713137"/>
              <a:ext cx="439200" cy="400320"/>
            </p14:xfrm>
          </p:contentPart>
        </mc:Choice>
        <mc:Fallback xmlns="">
          <p:pic>
            <p:nvPicPr>
              <p:cNvPr id="64" name="墨迹 63">
                <a:extLst>
                  <a:ext uri="{FF2B5EF4-FFF2-40B4-BE49-F238E27FC236}">
                    <a16:creationId xmlns:a16="http://schemas.microsoft.com/office/drawing/2014/main" id="{69FAC9C0-0059-9A77-447A-8D64A4D68435}"/>
                  </a:ext>
                </a:extLst>
              </p:cNvPr>
              <p:cNvPicPr/>
              <p:nvPr/>
            </p:nvPicPr>
            <p:blipFill>
              <a:blip r:embed="rId24"/>
              <a:stretch>
                <a:fillRect/>
              </a:stretch>
            </p:blipFill>
            <p:spPr>
              <a:xfrm>
                <a:off x="1548787" y="1697657"/>
                <a:ext cx="469800" cy="4309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65" name="墨迹 64">
                <a:extLst>
                  <a:ext uri="{FF2B5EF4-FFF2-40B4-BE49-F238E27FC236}">
                    <a16:creationId xmlns:a16="http://schemas.microsoft.com/office/drawing/2014/main" id="{1F078A59-DA24-6F90-CE8B-C78379315044}"/>
                  </a:ext>
                </a:extLst>
              </p14:cNvPr>
              <p14:cNvContentPartPr/>
              <p14:nvPr/>
            </p14:nvContentPartPr>
            <p14:xfrm>
              <a:off x="1562040" y="1842965"/>
              <a:ext cx="285480" cy="20880"/>
            </p14:xfrm>
          </p:contentPart>
        </mc:Choice>
        <mc:Fallback xmlns="">
          <p:pic>
            <p:nvPicPr>
              <p:cNvPr id="65" name="墨迹 64">
                <a:extLst>
                  <a:ext uri="{FF2B5EF4-FFF2-40B4-BE49-F238E27FC236}">
                    <a16:creationId xmlns:a16="http://schemas.microsoft.com/office/drawing/2014/main" id="{1F078A59-DA24-6F90-CE8B-C78379315044}"/>
                  </a:ext>
                </a:extLst>
              </p:cNvPr>
              <p:cNvPicPr/>
              <p:nvPr/>
            </p:nvPicPr>
            <p:blipFill>
              <a:blip r:embed="rId26"/>
              <a:stretch>
                <a:fillRect/>
              </a:stretch>
            </p:blipFill>
            <p:spPr>
              <a:xfrm>
                <a:off x="1546560" y="1827485"/>
                <a:ext cx="31608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77" name="墨迹 76">
                <a:extLst>
                  <a:ext uri="{FF2B5EF4-FFF2-40B4-BE49-F238E27FC236}">
                    <a16:creationId xmlns:a16="http://schemas.microsoft.com/office/drawing/2014/main" id="{573B1FB7-DA9E-28E0-96DD-D421161217BA}"/>
                  </a:ext>
                </a:extLst>
              </p14:cNvPr>
              <p14:cNvContentPartPr/>
              <p14:nvPr/>
            </p14:nvContentPartPr>
            <p14:xfrm>
              <a:off x="1530738" y="1870258"/>
              <a:ext cx="316800" cy="306360"/>
            </p14:xfrm>
          </p:contentPart>
        </mc:Choice>
        <mc:Fallback xmlns="">
          <p:pic>
            <p:nvPicPr>
              <p:cNvPr id="77" name="墨迹 76">
                <a:extLst>
                  <a:ext uri="{FF2B5EF4-FFF2-40B4-BE49-F238E27FC236}">
                    <a16:creationId xmlns:a16="http://schemas.microsoft.com/office/drawing/2014/main" id="{573B1FB7-DA9E-28E0-96DD-D421161217BA}"/>
                  </a:ext>
                </a:extLst>
              </p:cNvPr>
              <p:cNvPicPr/>
              <p:nvPr/>
            </p:nvPicPr>
            <p:blipFill>
              <a:blip r:embed="rId28"/>
              <a:stretch>
                <a:fillRect/>
              </a:stretch>
            </p:blipFill>
            <p:spPr>
              <a:xfrm>
                <a:off x="1515240" y="1854796"/>
                <a:ext cx="347435" cy="336924"/>
              </a:xfrm>
              <a:prstGeom prst="rect">
                <a:avLst/>
              </a:prstGeom>
            </p:spPr>
          </p:pic>
        </mc:Fallback>
      </mc:AlternateContent>
      <p:grpSp>
        <p:nvGrpSpPr>
          <p:cNvPr id="9" name="组合 8">
            <a:extLst>
              <a:ext uri="{FF2B5EF4-FFF2-40B4-BE49-F238E27FC236}">
                <a16:creationId xmlns:a16="http://schemas.microsoft.com/office/drawing/2014/main" id="{55B369F7-DC67-4727-692A-E39F7915A97E}"/>
              </a:ext>
            </a:extLst>
          </p:cNvPr>
          <p:cNvGrpSpPr/>
          <p:nvPr/>
        </p:nvGrpSpPr>
        <p:grpSpPr>
          <a:xfrm>
            <a:off x="2453673" y="3429077"/>
            <a:ext cx="2873387" cy="3054488"/>
            <a:chOff x="381000" y="3342694"/>
            <a:chExt cx="2873387" cy="3054488"/>
          </a:xfrm>
        </p:grpSpPr>
        <mc:AlternateContent xmlns:mc="http://schemas.openxmlformats.org/markup-compatibility/2006" xmlns:p14="http://schemas.microsoft.com/office/powerpoint/2010/main">
          <mc:Choice Requires="p14">
            <p:contentPart p14:bwMode="auto" r:id="rId29">
              <p14:nvContentPartPr>
                <p14:cNvPr id="6" name="墨迹 5">
                  <a:extLst>
                    <a:ext uri="{FF2B5EF4-FFF2-40B4-BE49-F238E27FC236}">
                      <a16:creationId xmlns:a16="http://schemas.microsoft.com/office/drawing/2014/main" id="{933C4864-6031-0F13-977E-3F619F47354C}"/>
                    </a:ext>
                  </a:extLst>
                </p14:cNvPr>
                <p14:cNvContentPartPr/>
                <p14:nvPr/>
              </p14:nvContentPartPr>
              <p14:xfrm>
                <a:off x="960415" y="3710850"/>
                <a:ext cx="1769122" cy="37242"/>
              </p14:xfrm>
            </p:contentPart>
          </mc:Choice>
          <mc:Fallback xmlns="">
            <p:pic>
              <p:nvPicPr>
                <p:cNvPr id="6" name="墨迹 5">
                  <a:extLst>
                    <a:ext uri="{FF2B5EF4-FFF2-40B4-BE49-F238E27FC236}">
                      <a16:creationId xmlns:a16="http://schemas.microsoft.com/office/drawing/2014/main" id="{933C4864-6031-0F13-977E-3F619F47354C}"/>
                    </a:ext>
                  </a:extLst>
                </p:cNvPr>
                <p:cNvPicPr/>
                <p:nvPr/>
              </p:nvPicPr>
              <p:blipFill>
                <a:blip r:embed="rId30"/>
                <a:stretch>
                  <a:fillRect/>
                </a:stretch>
              </p:blipFill>
              <p:spPr>
                <a:xfrm>
                  <a:off x="949614" y="3700003"/>
                  <a:ext cx="1790363" cy="58575"/>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7" name="墨迹 6">
                  <a:extLst>
                    <a:ext uri="{FF2B5EF4-FFF2-40B4-BE49-F238E27FC236}">
                      <a16:creationId xmlns:a16="http://schemas.microsoft.com/office/drawing/2014/main" id="{73E92806-8D77-C9D8-F5BC-E26F7DC56D82}"/>
                    </a:ext>
                  </a:extLst>
                </p14:cNvPr>
                <p14:cNvContentPartPr/>
                <p14:nvPr/>
              </p14:nvContentPartPr>
              <p14:xfrm>
                <a:off x="921797" y="3406598"/>
                <a:ext cx="1812958" cy="309905"/>
              </p14:xfrm>
            </p:contentPart>
          </mc:Choice>
          <mc:Fallback xmlns="">
            <p:pic>
              <p:nvPicPr>
                <p:cNvPr id="7" name="墨迹 6">
                  <a:extLst>
                    <a:ext uri="{FF2B5EF4-FFF2-40B4-BE49-F238E27FC236}">
                      <a16:creationId xmlns:a16="http://schemas.microsoft.com/office/drawing/2014/main" id="{73E92806-8D77-C9D8-F5BC-E26F7DC56D82}"/>
                    </a:ext>
                  </a:extLst>
                </p:cNvPr>
                <p:cNvPicPr/>
                <p:nvPr/>
              </p:nvPicPr>
              <p:blipFill>
                <a:blip r:embed="rId32"/>
                <a:stretch>
                  <a:fillRect/>
                </a:stretch>
              </p:blipFill>
              <p:spPr>
                <a:xfrm>
                  <a:off x="910997" y="3395812"/>
                  <a:ext cx="1834198" cy="331117"/>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52" name="墨迹 51">
                  <a:extLst>
                    <a:ext uri="{FF2B5EF4-FFF2-40B4-BE49-F238E27FC236}">
                      <a16:creationId xmlns:a16="http://schemas.microsoft.com/office/drawing/2014/main" id="{9E0C95EF-DE12-8BAB-3210-8C228957C840}"/>
                    </a:ext>
                  </a:extLst>
                </p14:cNvPr>
                <p14:cNvContentPartPr/>
                <p14:nvPr/>
              </p14:nvContentPartPr>
              <p14:xfrm>
                <a:off x="2385666" y="3628568"/>
                <a:ext cx="88021" cy="36577"/>
              </p14:xfrm>
            </p:contentPart>
          </mc:Choice>
          <mc:Fallback xmlns="">
            <p:pic>
              <p:nvPicPr>
                <p:cNvPr id="52" name="墨迹 51">
                  <a:extLst>
                    <a:ext uri="{FF2B5EF4-FFF2-40B4-BE49-F238E27FC236}">
                      <a16:creationId xmlns:a16="http://schemas.microsoft.com/office/drawing/2014/main" id="{9E0C95EF-DE12-8BAB-3210-8C228957C840}"/>
                    </a:ext>
                  </a:extLst>
                </p:cNvPr>
                <p:cNvPicPr/>
                <p:nvPr/>
              </p:nvPicPr>
              <p:blipFill>
                <a:blip r:embed="rId34"/>
                <a:stretch>
                  <a:fillRect/>
                </a:stretch>
              </p:blipFill>
              <p:spPr>
                <a:xfrm>
                  <a:off x="2371236" y="3614082"/>
                  <a:ext cx="116520" cy="65187"/>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53" name="墨迹 52">
                  <a:extLst>
                    <a:ext uri="{FF2B5EF4-FFF2-40B4-BE49-F238E27FC236}">
                      <a16:creationId xmlns:a16="http://schemas.microsoft.com/office/drawing/2014/main" id="{EDAA96DF-D570-8411-AC40-0543FD273BDA}"/>
                    </a:ext>
                  </a:extLst>
                </p14:cNvPr>
                <p14:cNvContentPartPr/>
                <p14:nvPr/>
              </p14:nvContentPartPr>
              <p14:xfrm>
                <a:off x="1221560" y="3535131"/>
                <a:ext cx="93935" cy="76811"/>
              </p14:xfrm>
            </p:contentPart>
          </mc:Choice>
          <mc:Fallback xmlns="">
            <p:pic>
              <p:nvPicPr>
                <p:cNvPr id="53" name="墨迹 52">
                  <a:extLst>
                    <a:ext uri="{FF2B5EF4-FFF2-40B4-BE49-F238E27FC236}">
                      <a16:creationId xmlns:a16="http://schemas.microsoft.com/office/drawing/2014/main" id="{EDAA96DF-D570-8411-AC40-0543FD273BDA}"/>
                    </a:ext>
                  </a:extLst>
                </p:cNvPr>
                <p:cNvPicPr/>
                <p:nvPr/>
              </p:nvPicPr>
              <p:blipFill>
                <a:blip r:embed="rId36"/>
                <a:stretch>
                  <a:fillRect/>
                </a:stretch>
              </p:blipFill>
              <p:spPr>
                <a:xfrm>
                  <a:off x="1207219" y="3520774"/>
                  <a:ext cx="122259" cy="105166"/>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58" name="墨迹 57">
                  <a:extLst>
                    <a:ext uri="{FF2B5EF4-FFF2-40B4-BE49-F238E27FC236}">
                      <a16:creationId xmlns:a16="http://schemas.microsoft.com/office/drawing/2014/main" id="{DC921A88-5993-4793-EB96-6B8C2D37C1DD}"/>
                    </a:ext>
                  </a:extLst>
                </p14:cNvPr>
                <p14:cNvContentPartPr/>
                <p14:nvPr/>
              </p14:nvContentPartPr>
              <p14:xfrm>
                <a:off x="883470" y="4689396"/>
                <a:ext cx="1841138" cy="776756"/>
              </p14:xfrm>
            </p:contentPart>
          </mc:Choice>
          <mc:Fallback xmlns="">
            <p:pic>
              <p:nvPicPr>
                <p:cNvPr id="58" name="墨迹 57">
                  <a:extLst>
                    <a:ext uri="{FF2B5EF4-FFF2-40B4-BE49-F238E27FC236}">
                      <a16:creationId xmlns:a16="http://schemas.microsoft.com/office/drawing/2014/main" id="{DC921A88-5993-4793-EB96-6B8C2D37C1DD}"/>
                    </a:ext>
                  </a:extLst>
                </p:cNvPr>
                <p:cNvPicPr/>
                <p:nvPr/>
              </p:nvPicPr>
              <p:blipFill>
                <a:blip r:embed="rId38"/>
                <a:stretch>
                  <a:fillRect/>
                </a:stretch>
              </p:blipFill>
              <p:spPr>
                <a:xfrm>
                  <a:off x="872672" y="4678593"/>
                  <a:ext cx="1862375" cy="798002"/>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62" name="墨迹 61">
                  <a:extLst>
                    <a:ext uri="{FF2B5EF4-FFF2-40B4-BE49-F238E27FC236}">
                      <a16:creationId xmlns:a16="http://schemas.microsoft.com/office/drawing/2014/main" id="{5FE3C67F-8037-305D-67EA-78F426EC569E}"/>
                    </a:ext>
                  </a:extLst>
                </p14:cNvPr>
                <p14:cNvContentPartPr/>
                <p14:nvPr/>
              </p14:nvContentPartPr>
              <p14:xfrm>
                <a:off x="899126" y="5433444"/>
                <a:ext cx="1812240" cy="53640"/>
              </p14:xfrm>
            </p:contentPart>
          </mc:Choice>
          <mc:Fallback xmlns="">
            <p:pic>
              <p:nvPicPr>
                <p:cNvPr id="62" name="墨迹 61">
                  <a:extLst>
                    <a:ext uri="{FF2B5EF4-FFF2-40B4-BE49-F238E27FC236}">
                      <a16:creationId xmlns:a16="http://schemas.microsoft.com/office/drawing/2014/main" id="{5FE3C67F-8037-305D-67EA-78F426EC569E}"/>
                    </a:ext>
                  </a:extLst>
                </p:cNvPr>
                <p:cNvPicPr/>
                <p:nvPr/>
              </p:nvPicPr>
              <p:blipFill>
                <a:blip r:embed="rId40"/>
                <a:stretch>
                  <a:fillRect/>
                </a:stretch>
              </p:blipFill>
              <p:spPr>
                <a:xfrm>
                  <a:off x="888326" y="5422644"/>
                  <a:ext cx="183348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68" name="墨迹 67">
                  <a:extLst>
                    <a:ext uri="{FF2B5EF4-FFF2-40B4-BE49-F238E27FC236}">
                      <a16:creationId xmlns:a16="http://schemas.microsoft.com/office/drawing/2014/main" id="{099F9A0E-C3D2-1FA7-7AA3-058391B651BA}"/>
                    </a:ext>
                  </a:extLst>
                </p14:cNvPr>
                <p14:cNvContentPartPr/>
                <p14:nvPr/>
              </p14:nvContentPartPr>
              <p14:xfrm>
                <a:off x="2318250" y="4853659"/>
                <a:ext cx="125944" cy="200839"/>
              </p14:xfrm>
            </p:contentPart>
          </mc:Choice>
          <mc:Fallback xmlns="">
            <p:pic>
              <p:nvPicPr>
                <p:cNvPr id="68" name="墨迹 67">
                  <a:extLst>
                    <a:ext uri="{FF2B5EF4-FFF2-40B4-BE49-F238E27FC236}">
                      <a16:creationId xmlns:a16="http://schemas.microsoft.com/office/drawing/2014/main" id="{099F9A0E-C3D2-1FA7-7AA3-058391B651BA}"/>
                    </a:ext>
                  </a:extLst>
                </p:cNvPr>
                <p:cNvPicPr/>
                <p:nvPr/>
              </p:nvPicPr>
              <p:blipFill>
                <a:blip r:embed="rId42"/>
                <a:stretch>
                  <a:fillRect/>
                </a:stretch>
              </p:blipFill>
              <p:spPr>
                <a:xfrm>
                  <a:off x="2307486" y="4842861"/>
                  <a:ext cx="147114" cy="222075"/>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69" name="墨迹 68">
                  <a:extLst>
                    <a:ext uri="{FF2B5EF4-FFF2-40B4-BE49-F238E27FC236}">
                      <a16:creationId xmlns:a16="http://schemas.microsoft.com/office/drawing/2014/main" id="{BAA63CA2-D150-72D1-EFFC-1076349A5802}"/>
                    </a:ext>
                  </a:extLst>
                </p14:cNvPr>
                <p14:cNvContentPartPr/>
                <p14:nvPr/>
              </p14:nvContentPartPr>
              <p14:xfrm>
                <a:off x="1200415" y="4885913"/>
                <a:ext cx="129423" cy="177896"/>
              </p14:xfrm>
            </p:contentPart>
          </mc:Choice>
          <mc:Fallback xmlns="">
            <p:pic>
              <p:nvPicPr>
                <p:cNvPr id="69" name="墨迹 68">
                  <a:extLst>
                    <a:ext uri="{FF2B5EF4-FFF2-40B4-BE49-F238E27FC236}">
                      <a16:creationId xmlns:a16="http://schemas.microsoft.com/office/drawing/2014/main" id="{BAA63CA2-D150-72D1-EFFC-1076349A5802}"/>
                    </a:ext>
                  </a:extLst>
                </p:cNvPr>
                <p:cNvPicPr/>
                <p:nvPr/>
              </p:nvPicPr>
              <p:blipFill>
                <a:blip r:embed="rId44"/>
                <a:stretch>
                  <a:fillRect/>
                </a:stretch>
              </p:blipFill>
              <p:spPr>
                <a:xfrm>
                  <a:off x="1189660" y="4875110"/>
                  <a:ext cx="150575" cy="199143"/>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80" name="墨迹 79">
                  <a:extLst>
                    <a:ext uri="{FF2B5EF4-FFF2-40B4-BE49-F238E27FC236}">
                      <a16:creationId xmlns:a16="http://schemas.microsoft.com/office/drawing/2014/main" id="{4354FE2F-5F28-BBC9-09EA-E56BCEF52535}"/>
                    </a:ext>
                  </a:extLst>
                </p14:cNvPr>
                <p14:cNvContentPartPr/>
                <p14:nvPr/>
              </p14:nvContentPartPr>
              <p14:xfrm>
                <a:off x="1588683" y="5037207"/>
                <a:ext cx="397313" cy="116713"/>
              </p14:xfrm>
            </p:contentPart>
          </mc:Choice>
          <mc:Fallback xmlns="">
            <p:pic>
              <p:nvPicPr>
                <p:cNvPr id="80" name="墨迹 79">
                  <a:extLst>
                    <a:ext uri="{FF2B5EF4-FFF2-40B4-BE49-F238E27FC236}">
                      <a16:creationId xmlns:a16="http://schemas.microsoft.com/office/drawing/2014/main" id="{4354FE2F-5F28-BBC9-09EA-E56BCEF52535}"/>
                    </a:ext>
                  </a:extLst>
                </p:cNvPr>
                <p:cNvPicPr/>
                <p:nvPr/>
              </p:nvPicPr>
              <p:blipFill>
                <a:blip r:embed="rId46"/>
                <a:stretch>
                  <a:fillRect/>
                </a:stretch>
              </p:blipFill>
              <p:spPr>
                <a:xfrm>
                  <a:off x="1577886" y="5026400"/>
                  <a:ext cx="418546" cy="137966"/>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87" name="墨迹 86">
                  <a:extLst>
                    <a:ext uri="{FF2B5EF4-FFF2-40B4-BE49-F238E27FC236}">
                      <a16:creationId xmlns:a16="http://schemas.microsoft.com/office/drawing/2014/main" id="{9DE23740-FCDB-65C7-85AB-B96B81A3DCE8}"/>
                    </a:ext>
                  </a:extLst>
                </p14:cNvPr>
                <p14:cNvContentPartPr/>
                <p14:nvPr/>
              </p14:nvContentPartPr>
              <p14:xfrm>
                <a:off x="974809" y="4956496"/>
                <a:ext cx="408794" cy="394363"/>
              </p14:xfrm>
            </p:contentPart>
          </mc:Choice>
          <mc:Fallback xmlns="">
            <p:pic>
              <p:nvPicPr>
                <p:cNvPr id="87" name="墨迹 86">
                  <a:extLst>
                    <a:ext uri="{FF2B5EF4-FFF2-40B4-BE49-F238E27FC236}">
                      <a16:creationId xmlns:a16="http://schemas.microsoft.com/office/drawing/2014/main" id="{9DE23740-FCDB-65C7-85AB-B96B81A3DCE8}"/>
                    </a:ext>
                  </a:extLst>
                </p:cNvPr>
                <p:cNvPicPr/>
                <p:nvPr/>
              </p:nvPicPr>
              <p:blipFill>
                <a:blip r:embed="rId48"/>
                <a:stretch>
                  <a:fillRect/>
                </a:stretch>
              </p:blipFill>
              <p:spPr>
                <a:xfrm>
                  <a:off x="960402" y="4942103"/>
                  <a:ext cx="433646" cy="419191"/>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94" name="墨迹 93">
                  <a:extLst>
                    <a:ext uri="{FF2B5EF4-FFF2-40B4-BE49-F238E27FC236}">
                      <a16:creationId xmlns:a16="http://schemas.microsoft.com/office/drawing/2014/main" id="{68EEEB05-6903-1EA2-7101-FC81E3831ADE}"/>
                    </a:ext>
                  </a:extLst>
                </p14:cNvPr>
                <p14:cNvContentPartPr/>
                <p14:nvPr/>
              </p14:nvContentPartPr>
              <p14:xfrm>
                <a:off x="2472213" y="5235477"/>
                <a:ext cx="118289" cy="81466"/>
              </p14:xfrm>
            </p:contentPart>
          </mc:Choice>
          <mc:Fallback xmlns="">
            <p:pic>
              <p:nvPicPr>
                <p:cNvPr id="94" name="墨迹 93">
                  <a:extLst>
                    <a:ext uri="{FF2B5EF4-FFF2-40B4-BE49-F238E27FC236}">
                      <a16:creationId xmlns:a16="http://schemas.microsoft.com/office/drawing/2014/main" id="{68EEEB05-6903-1EA2-7101-FC81E3831ADE}"/>
                    </a:ext>
                  </a:extLst>
                </p:cNvPr>
                <p:cNvPicPr/>
                <p:nvPr/>
              </p:nvPicPr>
              <p:blipFill>
                <a:blip r:embed="rId50"/>
                <a:stretch>
                  <a:fillRect/>
                </a:stretch>
              </p:blipFill>
              <p:spPr>
                <a:xfrm>
                  <a:off x="2457831" y="5221058"/>
                  <a:ext cx="146693" cy="109943"/>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95" name="墨迹 94">
                  <a:extLst>
                    <a:ext uri="{FF2B5EF4-FFF2-40B4-BE49-F238E27FC236}">
                      <a16:creationId xmlns:a16="http://schemas.microsoft.com/office/drawing/2014/main" id="{92D70F60-AF3B-E363-2708-AA200DC05B9A}"/>
                    </a:ext>
                  </a:extLst>
                </p14:cNvPr>
                <p14:cNvContentPartPr/>
                <p14:nvPr/>
              </p14:nvContentPartPr>
              <p14:xfrm>
                <a:off x="2512570" y="5054256"/>
                <a:ext cx="109591" cy="57858"/>
              </p14:xfrm>
            </p:contentPart>
          </mc:Choice>
          <mc:Fallback xmlns="">
            <p:pic>
              <p:nvPicPr>
                <p:cNvPr id="95" name="墨迹 94">
                  <a:extLst>
                    <a:ext uri="{FF2B5EF4-FFF2-40B4-BE49-F238E27FC236}">
                      <a16:creationId xmlns:a16="http://schemas.microsoft.com/office/drawing/2014/main" id="{92D70F60-AF3B-E363-2708-AA200DC05B9A}"/>
                    </a:ext>
                  </a:extLst>
                </p:cNvPr>
                <p:cNvPicPr/>
                <p:nvPr/>
              </p:nvPicPr>
              <p:blipFill>
                <a:blip r:embed="rId52"/>
                <a:stretch>
                  <a:fillRect/>
                </a:stretch>
              </p:blipFill>
              <p:spPr>
                <a:xfrm>
                  <a:off x="2498197" y="5039881"/>
                  <a:ext cx="137977" cy="86248"/>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96" name="墨迹 95">
                  <a:extLst>
                    <a:ext uri="{FF2B5EF4-FFF2-40B4-BE49-F238E27FC236}">
                      <a16:creationId xmlns:a16="http://schemas.microsoft.com/office/drawing/2014/main" id="{647425A5-412D-C080-BCAE-D2ED539B7A91}"/>
                    </a:ext>
                  </a:extLst>
                </p14:cNvPr>
                <p14:cNvContentPartPr/>
                <p14:nvPr/>
              </p14:nvContentPartPr>
              <p14:xfrm>
                <a:off x="2545969" y="4883343"/>
                <a:ext cx="96023" cy="60185"/>
              </p14:xfrm>
            </p:contentPart>
          </mc:Choice>
          <mc:Fallback xmlns="">
            <p:pic>
              <p:nvPicPr>
                <p:cNvPr id="96" name="墨迹 95">
                  <a:extLst>
                    <a:ext uri="{FF2B5EF4-FFF2-40B4-BE49-F238E27FC236}">
                      <a16:creationId xmlns:a16="http://schemas.microsoft.com/office/drawing/2014/main" id="{647425A5-412D-C080-BCAE-D2ED539B7A91}"/>
                    </a:ext>
                  </a:extLst>
                </p:cNvPr>
                <p:cNvPicPr/>
                <p:nvPr/>
              </p:nvPicPr>
              <p:blipFill>
                <a:blip r:embed="rId54"/>
                <a:stretch>
                  <a:fillRect/>
                </a:stretch>
              </p:blipFill>
              <p:spPr>
                <a:xfrm>
                  <a:off x="2531637" y="4872531"/>
                  <a:ext cx="120745" cy="85052"/>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106" name="墨迹 105">
                  <a:extLst>
                    <a:ext uri="{FF2B5EF4-FFF2-40B4-BE49-F238E27FC236}">
                      <a16:creationId xmlns:a16="http://schemas.microsoft.com/office/drawing/2014/main" id="{13E1B8D5-F8D3-0B07-8CB7-433DAA025781}"/>
                    </a:ext>
                  </a:extLst>
                </p14:cNvPr>
                <p14:cNvContentPartPr/>
                <p14:nvPr/>
              </p14:nvContentPartPr>
              <p14:xfrm>
                <a:off x="2220326" y="4821495"/>
                <a:ext cx="129074" cy="72488"/>
              </p14:xfrm>
            </p:contentPart>
          </mc:Choice>
          <mc:Fallback xmlns="">
            <p:pic>
              <p:nvPicPr>
                <p:cNvPr id="106" name="墨迹 105">
                  <a:extLst>
                    <a:ext uri="{FF2B5EF4-FFF2-40B4-BE49-F238E27FC236}">
                      <a16:creationId xmlns:a16="http://schemas.microsoft.com/office/drawing/2014/main" id="{13E1B8D5-F8D3-0B07-8CB7-433DAA025781}"/>
                    </a:ext>
                  </a:extLst>
                </p:cNvPr>
                <p:cNvPicPr/>
                <p:nvPr/>
              </p:nvPicPr>
              <p:blipFill>
                <a:blip r:embed="rId56"/>
                <a:stretch>
                  <a:fillRect/>
                </a:stretch>
              </p:blipFill>
              <p:spPr>
                <a:xfrm>
                  <a:off x="2209540" y="4810729"/>
                  <a:ext cx="150287" cy="9366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108" name="墨迹 107">
                  <a:extLst>
                    <a:ext uri="{FF2B5EF4-FFF2-40B4-BE49-F238E27FC236}">
                      <a16:creationId xmlns:a16="http://schemas.microsoft.com/office/drawing/2014/main" id="{BE8CE9B3-88AF-79F4-EB2F-E4D96ABFEA8C}"/>
                    </a:ext>
                  </a:extLst>
                </p14:cNvPr>
                <p14:cNvContentPartPr/>
                <p14:nvPr/>
              </p14:nvContentPartPr>
              <p14:xfrm>
                <a:off x="2208845" y="5131067"/>
                <a:ext cx="147862" cy="258365"/>
              </p14:xfrm>
            </p:contentPart>
          </mc:Choice>
          <mc:Fallback xmlns="">
            <p:pic>
              <p:nvPicPr>
                <p:cNvPr id="108" name="墨迹 107">
                  <a:extLst>
                    <a:ext uri="{FF2B5EF4-FFF2-40B4-BE49-F238E27FC236}">
                      <a16:creationId xmlns:a16="http://schemas.microsoft.com/office/drawing/2014/main" id="{BE8CE9B3-88AF-79F4-EB2F-E4D96ABFEA8C}"/>
                    </a:ext>
                  </a:extLst>
                </p:cNvPr>
                <p:cNvPicPr/>
                <p:nvPr/>
              </p:nvPicPr>
              <p:blipFill>
                <a:blip r:embed="rId58"/>
                <a:stretch>
                  <a:fillRect/>
                </a:stretch>
              </p:blipFill>
              <p:spPr>
                <a:xfrm>
                  <a:off x="2198026" y="5116673"/>
                  <a:ext cx="169140" cy="283194"/>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114" name="墨迹 113">
                  <a:extLst>
                    <a:ext uri="{FF2B5EF4-FFF2-40B4-BE49-F238E27FC236}">
                      <a16:creationId xmlns:a16="http://schemas.microsoft.com/office/drawing/2014/main" id="{6377DC5D-F52F-55E1-4641-E94B5440BBF9}"/>
                    </a:ext>
                  </a:extLst>
                </p14:cNvPr>
                <p14:cNvContentPartPr/>
                <p14:nvPr/>
              </p14:nvContentPartPr>
              <p14:xfrm>
                <a:off x="1688097" y="3555191"/>
                <a:ext cx="211181" cy="51872"/>
              </p14:xfrm>
            </p:contentPart>
          </mc:Choice>
          <mc:Fallback xmlns="">
            <p:pic>
              <p:nvPicPr>
                <p:cNvPr id="114" name="墨迹 113">
                  <a:extLst>
                    <a:ext uri="{FF2B5EF4-FFF2-40B4-BE49-F238E27FC236}">
                      <a16:creationId xmlns:a16="http://schemas.microsoft.com/office/drawing/2014/main" id="{6377DC5D-F52F-55E1-4641-E94B5440BBF9}"/>
                    </a:ext>
                  </a:extLst>
                </p:cNvPr>
                <p:cNvPicPr/>
                <p:nvPr/>
              </p:nvPicPr>
              <p:blipFill>
                <a:blip r:embed="rId60"/>
                <a:stretch>
                  <a:fillRect/>
                </a:stretch>
              </p:blipFill>
              <p:spPr>
                <a:xfrm>
                  <a:off x="1673682" y="3540782"/>
                  <a:ext cx="239651" cy="8033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119" name="墨迹 118">
                  <a:extLst>
                    <a:ext uri="{FF2B5EF4-FFF2-40B4-BE49-F238E27FC236}">
                      <a16:creationId xmlns:a16="http://schemas.microsoft.com/office/drawing/2014/main" id="{30F770A3-4617-E79E-17F2-6A9A147B5F7D}"/>
                    </a:ext>
                  </a:extLst>
                </p14:cNvPr>
                <p14:cNvContentPartPr/>
                <p14:nvPr/>
              </p14:nvContentPartPr>
              <p14:xfrm>
                <a:off x="634626" y="5085112"/>
                <a:ext cx="600144" cy="1025478"/>
              </p14:xfrm>
            </p:contentPart>
          </mc:Choice>
          <mc:Fallback xmlns="">
            <p:pic>
              <p:nvPicPr>
                <p:cNvPr id="119" name="墨迹 118">
                  <a:extLst>
                    <a:ext uri="{FF2B5EF4-FFF2-40B4-BE49-F238E27FC236}">
                      <a16:creationId xmlns:a16="http://schemas.microsoft.com/office/drawing/2014/main" id="{30F770A3-4617-E79E-17F2-6A9A147B5F7D}"/>
                    </a:ext>
                  </a:extLst>
                </p:cNvPr>
                <p:cNvPicPr/>
                <p:nvPr/>
              </p:nvPicPr>
              <p:blipFill>
                <a:blip r:embed="rId62"/>
                <a:stretch>
                  <a:fillRect/>
                </a:stretch>
              </p:blipFill>
              <p:spPr>
                <a:xfrm>
                  <a:off x="623826" y="5074310"/>
                  <a:ext cx="621385" cy="1046722"/>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125" name="墨迹 124">
                  <a:extLst>
                    <a:ext uri="{FF2B5EF4-FFF2-40B4-BE49-F238E27FC236}">
                      <a16:creationId xmlns:a16="http://schemas.microsoft.com/office/drawing/2014/main" id="{F983A4E1-2D6F-E901-2DCF-9FDCCEBF32EA}"/>
                    </a:ext>
                  </a:extLst>
                </p14:cNvPr>
                <p14:cNvContentPartPr/>
                <p14:nvPr/>
              </p14:nvContentPartPr>
              <p14:xfrm>
                <a:off x="1269562" y="5101737"/>
                <a:ext cx="1642134" cy="891807"/>
              </p14:xfrm>
            </p:contentPart>
          </mc:Choice>
          <mc:Fallback xmlns="">
            <p:pic>
              <p:nvPicPr>
                <p:cNvPr id="125" name="墨迹 124">
                  <a:extLst>
                    <a:ext uri="{FF2B5EF4-FFF2-40B4-BE49-F238E27FC236}">
                      <a16:creationId xmlns:a16="http://schemas.microsoft.com/office/drawing/2014/main" id="{F983A4E1-2D6F-E901-2DCF-9FDCCEBF32EA}"/>
                    </a:ext>
                  </a:extLst>
                </p:cNvPr>
                <p:cNvPicPr/>
                <p:nvPr/>
              </p:nvPicPr>
              <p:blipFill>
                <a:blip r:embed="rId64"/>
                <a:stretch>
                  <a:fillRect/>
                </a:stretch>
              </p:blipFill>
              <p:spPr>
                <a:xfrm>
                  <a:off x="1258763" y="5090936"/>
                  <a:ext cx="1663372" cy="913049"/>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126" name="墨迹 125">
                  <a:extLst>
                    <a:ext uri="{FF2B5EF4-FFF2-40B4-BE49-F238E27FC236}">
                      <a16:creationId xmlns:a16="http://schemas.microsoft.com/office/drawing/2014/main" id="{6676FC7D-5191-6D98-E39F-D120BDD7CA74}"/>
                    </a:ext>
                  </a:extLst>
                </p14:cNvPr>
                <p14:cNvContentPartPr/>
                <p14:nvPr/>
              </p14:nvContentPartPr>
              <p14:xfrm>
                <a:off x="381000" y="3404209"/>
                <a:ext cx="50099" cy="2926470"/>
              </p14:xfrm>
            </p:contentPart>
          </mc:Choice>
          <mc:Fallback xmlns="">
            <p:pic>
              <p:nvPicPr>
                <p:cNvPr id="126" name="墨迹 125">
                  <a:extLst>
                    <a:ext uri="{FF2B5EF4-FFF2-40B4-BE49-F238E27FC236}">
                      <a16:creationId xmlns:a16="http://schemas.microsoft.com/office/drawing/2014/main" id="{6676FC7D-5191-6D98-E39F-D120BDD7CA74}"/>
                    </a:ext>
                  </a:extLst>
                </p:cNvPr>
                <p:cNvPicPr/>
                <p:nvPr/>
              </p:nvPicPr>
              <p:blipFill>
                <a:blip r:embed="rId66"/>
                <a:stretch>
                  <a:fillRect/>
                </a:stretch>
              </p:blipFill>
              <p:spPr>
                <a:xfrm>
                  <a:off x="366479" y="3389807"/>
                  <a:ext cx="78779" cy="2954914"/>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134" name="墨迹 133">
                  <a:extLst>
                    <a:ext uri="{FF2B5EF4-FFF2-40B4-BE49-F238E27FC236}">
                      <a16:creationId xmlns:a16="http://schemas.microsoft.com/office/drawing/2014/main" id="{A35CF219-B148-7333-59F3-0E6ADA539F06}"/>
                    </a:ext>
                  </a:extLst>
                </p14:cNvPr>
                <p14:cNvContentPartPr/>
                <p14:nvPr/>
              </p14:nvContentPartPr>
              <p14:xfrm>
                <a:off x="396656" y="3342694"/>
                <a:ext cx="2857731" cy="3054488"/>
              </p14:xfrm>
            </p:contentPart>
          </mc:Choice>
          <mc:Fallback xmlns="">
            <p:pic>
              <p:nvPicPr>
                <p:cNvPr id="134" name="墨迹 133">
                  <a:extLst>
                    <a:ext uri="{FF2B5EF4-FFF2-40B4-BE49-F238E27FC236}">
                      <a16:creationId xmlns:a16="http://schemas.microsoft.com/office/drawing/2014/main" id="{A35CF219-B148-7333-59F3-0E6ADA539F06}"/>
                    </a:ext>
                  </a:extLst>
                </p:cNvPr>
                <p:cNvPicPr/>
                <p:nvPr/>
              </p:nvPicPr>
              <p:blipFill>
                <a:blip r:embed="rId68"/>
                <a:stretch>
                  <a:fillRect/>
                </a:stretch>
              </p:blipFill>
              <p:spPr>
                <a:xfrm>
                  <a:off x="382258" y="3328295"/>
                  <a:ext cx="2886168" cy="3082927"/>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139" name="墨迹 138">
                  <a:extLst>
                    <a:ext uri="{FF2B5EF4-FFF2-40B4-BE49-F238E27FC236}">
                      <a16:creationId xmlns:a16="http://schemas.microsoft.com/office/drawing/2014/main" id="{29CCEA88-3F4B-C5E1-5C23-06F06D601C12}"/>
                    </a:ext>
                  </a:extLst>
                </p14:cNvPr>
                <p14:cNvContentPartPr/>
                <p14:nvPr/>
              </p14:nvContentPartPr>
              <p14:xfrm>
                <a:off x="871188" y="3906107"/>
                <a:ext cx="1840791" cy="269005"/>
              </p14:xfrm>
            </p:contentPart>
          </mc:Choice>
          <mc:Fallback xmlns="">
            <p:pic>
              <p:nvPicPr>
                <p:cNvPr id="139" name="墨迹 138">
                  <a:extLst>
                    <a:ext uri="{FF2B5EF4-FFF2-40B4-BE49-F238E27FC236}">
                      <a16:creationId xmlns:a16="http://schemas.microsoft.com/office/drawing/2014/main" id="{29CCEA88-3F4B-C5E1-5C23-06F06D601C12}"/>
                    </a:ext>
                  </a:extLst>
                </p:cNvPr>
                <p:cNvPicPr/>
                <p:nvPr/>
              </p:nvPicPr>
              <p:blipFill>
                <a:blip r:embed="rId70"/>
                <a:stretch>
                  <a:fillRect/>
                </a:stretch>
              </p:blipFill>
              <p:spPr>
                <a:xfrm>
                  <a:off x="865069" y="3899993"/>
                  <a:ext cx="1853029" cy="281233"/>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144" name="墨迹 143">
                  <a:extLst>
                    <a:ext uri="{FF2B5EF4-FFF2-40B4-BE49-F238E27FC236}">
                      <a16:creationId xmlns:a16="http://schemas.microsoft.com/office/drawing/2014/main" id="{4F55DC40-C831-60F7-18D6-A22AE7ED99AA}"/>
                    </a:ext>
                  </a:extLst>
                </p14:cNvPr>
                <p14:cNvContentPartPr/>
                <p14:nvPr/>
              </p14:nvContentPartPr>
              <p14:xfrm>
                <a:off x="909110" y="4346026"/>
                <a:ext cx="1785960" cy="277560"/>
              </p14:xfrm>
            </p:contentPart>
          </mc:Choice>
          <mc:Fallback xmlns="">
            <p:pic>
              <p:nvPicPr>
                <p:cNvPr id="144" name="墨迹 143">
                  <a:extLst>
                    <a:ext uri="{FF2B5EF4-FFF2-40B4-BE49-F238E27FC236}">
                      <a16:creationId xmlns:a16="http://schemas.microsoft.com/office/drawing/2014/main" id="{4F55DC40-C831-60F7-18D6-A22AE7ED99AA}"/>
                    </a:ext>
                  </a:extLst>
                </p:cNvPr>
                <p:cNvPicPr/>
                <p:nvPr/>
              </p:nvPicPr>
              <p:blipFill>
                <a:blip r:embed="rId72"/>
                <a:stretch>
                  <a:fillRect/>
                </a:stretch>
              </p:blipFill>
              <p:spPr>
                <a:xfrm>
                  <a:off x="900110" y="4337026"/>
                  <a:ext cx="1803600" cy="2952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145" name="墨迹 144">
                  <a:extLst>
                    <a:ext uri="{FF2B5EF4-FFF2-40B4-BE49-F238E27FC236}">
                      <a16:creationId xmlns:a16="http://schemas.microsoft.com/office/drawing/2014/main" id="{9E085A7B-D485-9E58-1EA6-2CF024EA615D}"/>
                    </a:ext>
                  </a:extLst>
                </p14:cNvPr>
                <p14:cNvContentPartPr/>
                <p14:nvPr/>
              </p14:nvContentPartPr>
              <p14:xfrm>
                <a:off x="923493" y="3976963"/>
                <a:ext cx="1746507" cy="141984"/>
              </p14:xfrm>
            </p:contentPart>
          </mc:Choice>
          <mc:Fallback xmlns="">
            <p:pic>
              <p:nvPicPr>
                <p:cNvPr id="145" name="墨迹 144">
                  <a:extLst>
                    <a:ext uri="{FF2B5EF4-FFF2-40B4-BE49-F238E27FC236}">
                      <a16:creationId xmlns:a16="http://schemas.microsoft.com/office/drawing/2014/main" id="{9E085A7B-D485-9E58-1EA6-2CF024EA615D}"/>
                    </a:ext>
                  </a:extLst>
                </p:cNvPr>
                <p:cNvPicPr/>
                <p:nvPr/>
              </p:nvPicPr>
              <p:blipFill>
                <a:blip r:embed="rId74"/>
                <a:stretch>
                  <a:fillRect/>
                </a:stretch>
              </p:blipFill>
              <p:spPr>
                <a:xfrm>
                  <a:off x="887490" y="3904890"/>
                  <a:ext cx="1818153" cy="28577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5">
              <p14:nvContentPartPr>
                <p14:cNvPr id="107" name="墨迹 106">
                  <a:extLst>
                    <a:ext uri="{FF2B5EF4-FFF2-40B4-BE49-F238E27FC236}">
                      <a16:creationId xmlns:a16="http://schemas.microsoft.com/office/drawing/2014/main" id="{7B10E9C6-0CAD-E9AE-87BA-379579F8860A}"/>
                    </a:ext>
                  </a:extLst>
                </p14:cNvPr>
                <p14:cNvContentPartPr/>
                <p14:nvPr/>
              </p14:nvContentPartPr>
              <p14:xfrm>
                <a:off x="2595450" y="4877525"/>
                <a:ext cx="93960" cy="205920"/>
              </p14:xfrm>
            </p:contentPart>
          </mc:Choice>
          <mc:Fallback xmlns="">
            <p:pic>
              <p:nvPicPr>
                <p:cNvPr id="107" name="墨迹 106">
                  <a:extLst>
                    <a:ext uri="{FF2B5EF4-FFF2-40B4-BE49-F238E27FC236}">
                      <a16:creationId xmlns:a16="http://schemas.microsoft.com/office/drawing/2014/main" id="{7B10E9C6-0CAD-E9AE-87BA-379579F8860A}"/>
                    </a:ext>
                  </a:extLst>
                </p:cNvPr>
                <p:cNvPicPr/>
                <p:nvPr/>
              </p:nvPicPr>
              <p:blipFill>
                <a:blip r:embed="rId76"/>
                <a:stretch>
                  <a:fillRect/>
                </a:stretch>
              </p:blipFill>
              <p:spPr>
                <a:xfrm>
                  <a:off x="2546130" y="4839005"/>
                  <a:ext cx="192240" cy="2829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7">
              <p14:nvContentPartPr>
                <p14:cNvPr id="109" name="墨迹 108">
                  <a:extLst>
                    <a:ext uri="{FF2B5EF4-FFF2-40B4-BE49-F238E27FC236}">
                      <a16:creationId xmlns:a16="http://schemas.microsoft.com/office/drawing/2014/main" id="{D797C611-035D-A6A2-5996-71EE5AF4BBCC}"/>
                    </a:ext>
                  </a:extLst>
                </p14:cNvPr>
                <p14:cNvContentPartPr/>
                <p14:nvPr/>
              </p14:nvContentPartPr>
              <p14:xfrm>
                <a:off x="931170" y="4419245"/>
                <a:ext cx="527400" cy="196560"/>
              </p14:xfrm>
            </p:contentPart>
          </mc:Choice>
          <mc:Fallback xmlns="">
            <p:pic>
              <p:nvPicPr>
                <p:cNvPr id="109" name="墨迹 108">
                  <a:extLst>
                    <a:ext uri="{FF2B5EF4-FFF2-40B4-BE49-F238E27FC236}">
                      <a16:creationId xmlns:a16="http://schemas.microsoft.com/office/drawing/2014/main" id="{D797C611-035D-A6A2-5996-71EE5AF4BBCC}"/>
                    </a:ext>
                  </a:extLst>
                </p:cNvPr>
                <p:cNvPicPr/>
                <p:nvPr/>
              </p:nvPicPr>
              <p:blipFill>
                <a:blip r:embed="rId78"/>
                <a:stretch>
                  <a:fillRect/>
                </a:stretch>
              </p:blipFill>
              <p:spPr>
                <a:xfrm>
                  <a:off x="926853" y="4414925"/>
                  <a:ext cx="536034" cy="2052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9">
              <p14:nvContentPartPr>
                <p14:cNvPr id="110" name="墨迹 109">
                  <a:extLst>
                    <a:ext uri="{FF2B5EF4-FFF2-40B4-BE49-F238E27FC236}">
                      <a16:creationId xmlns:a16="http://schemas.microsoft.com/office/drawing/2014/main" id="{781BB585-3B3B-C35F-DD33-B719C1B30141}"/>
                    </a:ext>
                  </a:extLst>
                </p14:cNvPr>
                <p14:cNvContentPartPr/>
                <p14:nvPr/>
              </p14:nvContentPartPr>
              <p14:xfrm>
                <a:off x="2143650" y="4391165"/>
                <a:ext cx="569880" cy="246600"/>
              </p14:xfrm>
            </p:contentPart>
          </mc:Choice>
          <mc:Fallback xmlns="">
            <p:pic>
              <p:nvPicPr>
                <p:cNvPr id="110" name="墨迹 109">
                  <a:extLst>
                    <a:ext uri="{FF2B5EF4-FFF2-40B4-BE49-F238E27FC236}">
                      <a16:creationId xmlns:a16="http://schemas.microsoft.com/office/drawing/2014/main" id="{781BB585-3B3B-C35F-DD33-B719C1B30141}"/>
                    </a:ext>
                  </a:extLst>
                </p:cNvPr>
                <p:cNvPicPr/>
                <p:nvPr/>
              </p:nvPicPr>
              <p:blipFill>
                <a:blip r:embed="rId80"/>
                <a:stretch>
                  <a:fillRect/>
                </a:stretch>
              </p:blipFill>
              <p:spPr>
                <a:xfrm>
                  <a:off x="2139327" y="4386845"/>
                  <a:ext cx="578525" cy="2552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1">
              <p14:nvContentPartPr>
                <p14:cNvPr id="116" name="墨迹 115">
                  <a:extLst>
                    <a:ext uri="{FF2B5EF4-FFF2-40B4-BE49-F238E27FC236}">
                      <a16:creationId xmlns:a16="http://schemas.microsoft.com/office/drawing/2014/main" id="{69EBEEA3-EF0E-8A90-FAC7-FE0541586558}"/>
                    </a:ext>
                  </a:extLst>
                </p14:cNvPr>
                <p14:cNvContentPartPr/>
                <p14:nvPr/>
              </p14:nvContentPartPr>
              <p14:xfrm>
                <a:off x="971280" y="3425238"/>
                <a:ext cx="1762200" cy="342000"/>
              </p14:xfrm>
            </p:contentPart>
          </mc:Choice>
          <mc:Fallback xmlns="">
            <p:pic>
              <p:nvPicPr>
                <p:cNvPr id="116" name="墨迹 115">
                  <a:extLst>
                    <a:ext uri="{FF2B5EF4-FFF2-40B4-BE49-F238E27FC236}">
                      <a16:creationId xmlns:a16="http://schemas.microsoft.com/office/drawing/2014/main" id="{69EBEEA3-EF0E-8A90-FAC7-FE0541586558}"/>
                    </a:ext>
                  </a:extLst>
                </p:cNvPr>
                <p:cNvPicPr/>
                <p:nvPr/>
              </p:nvPicPr>
              <p:blipFill>
                <a:blip r:embed="rId82"/>
                <a:stretch>
                  <a:fillRect/>
                </a:stretch>
              </p:blipFill>
              <p:spPr>
                <a:xfrm>
                  <a:off x="966959" y="3420918"/>
                  <a:ext cx="1770842" cy="3506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3">
            <p14:nvContentPartPr>
              <p14:cNvPr id="20" name="墨迹 19">
                <a:extLst>
                  <a:ext uri="{FF2B5EF4-FFF2-40B4-BE49-F238E27FC236}">
                    <a16:creationId xmlns:a16="http://schemas.microsoft.com/office/drawing/2014/main" id="{02C63FC5-A466-8737-3657-DE4BB5ECFA71}"/>
                  </a:ext>
                </a:extLst>
              </p14:cNvPr>
              <p14:cNvContentPartPr/>
              <p14:nvPr/>
            </p14:nvContentPartPr>
            <p14:xfrm>
              <a:off x="1880280" y="1905084"/>
              <a:ext cx="438480" cy="3145680"/>
            </p14:xfrm>
          </p:contentPart>
        </mc:Choice>
        <mc:Fallback xmlns="">
          <p:pic>
            <p:nvPicPr>
              <p:cNvPr id="20" name="墨迹 19">
                <a:extLst>
                  <a:ext uri="{FF2B5EF4-FFF2-40B4-BE49-F238E27FC236}">
                    <a16:creationId xmlns:a16="http://schemas.microsoft.com/office/drawing/2014/main" id="{02C63FC5-A466-8737-3657-DE4BB5ECFA71}"/>
                  </a:ext>
                </a:extLst>
              </p:cNvPr>
              <p:cNvPicPr/>
              <p:nvPr/>
            </p:nvPicPr>
            <p:blipFill>
              <a:blip r:embed="rId84"/>
              <a:stretch>
                <a:fillRect/>
              </a:stretch>
            </p:blipFill>
            <p:spPr>
              <a:xfrm>
                <a:off x="1864800" y="1889606"/>
                <a:ext cx="469080" cy="3176276"/>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66" name="墨迹 65">
                <a:extLst>
                  <a:ext uri="{FF2B5EF4-FFF2-40B4-BE49-F238E27FC236}">
                    <a16:creationId xmlns:a16="http://schemas.microsoft.com/office/drawing/2014/main" id="{F3BA5AEB-CEAD-A2D1-AFC3-1BB8F2AACE59}"/>
                  </a:ext>
                </a:extLst>
              </p14:cNvPr>
              <p14:cNvContentPartPr/>
              <p14:nvPr/>
            </p14:nvContentPartPr>
            <p14:xfrm>
              <a:off x="973853" y="3582024"/>
              <a:ext cx="933840" cy="281520"/>
            </p14:xfrm>
          </p:contentPart>
        </mc:Choice>
        <mc:Fallback xmlns="">
          <p:pic>
            <p:nvPicPr>
              <p:cNvPr id="66" name="墨迹 65">
                <a:extLst>
                  <a:ext uri="{FF2B5EF4-FFF2-40B4-BE49-F238E27FC236}">
                    <a16:creationId xmlns:a16="http://schemas.microsoft.com/office/drawing/2014/main" id="{F3BA5AEB-CEAD-A2D1-AFC3-1BB8F2AACE59}"/>
                  </a:ext>
                </a:extLst>
              </p:cNvPr>
              <p:cNvPicPr/>
              <p:nvPr/>
            </p:nvPicPr>
            <p:blipFill>
              <a:blip r:embed="rId86"/>
              <a:stretch>
                <a:fillRect/>
              </a:stretch>
            </p:blipFill>
            <p:spPr>
              <a:xfrm>
                <a:off x="958373" y="3566524"/>
                <a:ext cx="964440" cy="312159"/>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71" name="墨迹 70">
                <a:extLst>
                  <a:ext uri="{FF2B5EF4-FFF2-40B4-BE49-F238E27FC236}">
                    <a16:creationId xmlns:a16="http://schemas.microsoft.com/office/drawing/2014/main" id="{FA55E3FA-F369-1EEB-453F-5D307DA63C44}"/>
                  </a:ext>
                </a:extLst>
              </p14:cNvPr>
              <p14:cNvContentPartPr/>
              <p14:nvPr/>
            </p14:nvContentPartPr>
            <p14:xfrm>
              <a:off x="1232280" y="5215506"/>
              <a:ext cx="1031040" cy="278280"/>
            </p14:xfrm>
          </p:contentPart>
        </mc:Choice>
        <mc:Fallback xmlns="">
          <p:pic>
            <p:nvPicPr>
              <p:cNvPr id="71" name="墨迹 70">
                <a:extLst>
                  <a:ext uri="{FF2B5EF4-FFF2-40B4-BE49-F238E27FC236}">
                    <a16:creationId xmlns:a16="http://schemas.microsoft.com/office/drawing/2014/main" id="{FA55E3FA-F369-1EEB-453F-5D307DA63C44}"/>
                  </a:ext>
                </a:extLst>
              </p:cNvPr>
              <p:cNvPicPr/>
              <p:nvPr/>
            </p:nvPicPr>
            <p:blipFill>
              <a:blip r:embed="rId88"/>
              <a:stretch>
                <a:fillRect/>
              </a:stretch>
            </p:blipFill>
            <p:spPr>
              <a:xfrm>
                <a:off x="1216800" y="5200026"/>
                <a:ext cx="1061640" cy="30888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85" name="墨迹 84">
                <a:extLst>
                  <a:ext uri="{FF2B5EF4-FFF2-40B4-BE49-F238E27FC236}">
                    <a16:creationId xmlns:a16="http://schemas.microsoft.com/office/drawing/2014/main" id="{86D0904C-23D0-ABA6-96FE-7F6F9E2D8BE0}"/>
                  </a:ext>
                </a:extLst>
              </p14:cNvPr>
              <p14:cNvContentPartPr/>
              <p14:nvPr/>
            </p14:nvContentPartPr>
            <p14:xfrm>
              <a:off x="133920" y="5110746"/>
              <a:ext cx="844920" cy="310320"/>
            </p14:xfrm>
          </p:contentPart>
        </mc:Choice>
        <mc:Fallback xmlns="">
          <p:pic>
            <p:nvPicPr>
              <p:cNvPr id="85" name="墨迹 84">
                <a:extLst>
                  <a:ext uri="{FF2B5EF4-FFF2-40B4-BE49-F238E27FC236}">
                    <a16:creationId xmlns:a16="http://schemas.microsoft.com/office/drawing/2014/main" id="{86D0904C-23D0-ABA6-96FE-7F6F9E2D8BE0}"/>
                  </a:ext>
                </a:extLst>
              </p:cNvPr>
              <p:cNvPicPr/>
              <p:nvPr/>
            </p:nvPicPr>
            <p:blipFill>
              <a:blip r:embed="rId90"/>
              <a:stretch>
                <a:fillRect/>
              </a:stretch>
            </p:blipFill>
            <p:spPr>
              <a:xfrm>
                <a:off x="118440" y="5095284"/>
                <a:ext cx="875520" cy="340885"/>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93" name="墨迹 92">
                <a:extLst>
                  <a:ext uri="{FF2B5EF4-FFF2-40B4-BE49-F238E27FC236}">
                    <a16:creationId xmlns:a16="http://schemas.microsoft.com/office/drawing/2014/main" id="{62A6C7A3-47FF-C0AF-C530-D1A57AD02E7B}"/>
                  </a:ext>
                </a:extLst>
              </p14:cNvPr>
              <p14:cNvContentPartPr/>
              <p14:nvPr/>
            </p14:nvContentPartPr>
            <p14:xfrm>
              <a:off x="124560" y="5577666"/>
              <a:ext cx="459720" cy="213840"/>
            </p14:xfrm>
          </p:contentPart>
        </mc:Choice>
        <mc:Fallback xmlns="">
          <p:pic>
            <p:nvPicPr>
              <p:cNvPr id="93" name="墨迹 92">
                <a:extLst>
                  <a:ext uri="{FF2B5EF4-FFF2-40B4-BE49-F238E27FC236}">
                    <a16:creationId xmlns:a16="http://schemas.microsoft.com/office/drawing/2014/main" id="{62A6C7A3-47FF-C0AF-C530-D1A57AD02E7B}"/>
                  </a:ext>
                </a:extLst>
              </p:cNvPr>
              <p:cNvPicPr/>
              <p:nvPr/>
            </p:nvPicPr>
            <p:blipFill>
              <a:blip r:embed="rId92"/>
              <a:stretch>
                <a:fillRect/>
              </a:stretch>
            </p:blipFill>
            <p:spPr>
              <a:xfrm>
                <a:off x="109068" y="5562186"/>
                <a:ext cx="490344" cy="24444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113" name="墨迹 112">
                <a:extLst>
                  <a:ext uri="{FF2B5EF4-FFF2-40B4-BE49-F238E27FC236}">
                    <a16:creationId xmlns:a16="http://schemas.microsoft.com/office/drawing/2014/main" id="{128326D5-CFC0-DAF5-28DA-0E81E9C7956D}"/>
                  </a:ext>
                </a:extLst>
              </p14:cNvPr>
              <p14:cNvContentPartPr/>
              <p14:nvPr/>
            </p14:nvContentPartPr>
            <p14:xfrm>
              <a:off x="1083240" y="5581986"/>
              <a:ext cx="447480" cy="302040"/>
            </p14:xfrm>
          </p:contentPart>
        </mc:Choice>
        <mc:Fallback xmlns="">
          <p:pic>
            <p:nvPicPr>
              <p:cNvPr id="113" name="墨迹 112">
                <a:extLst>
                  <a:ext uri="{FF2B5EF4-FFF2-40B4-BE49-F238E27FC236}">
                    <a16:creationId xmlns:a16="http://schemas.microsoft.com/office/drawing/2014/main" id="{128326D5-CFC0-DAF5-28DA-0E81E9C7956D}"/>
                  </a:ext>
                </a:extLst>
              </p:cNvPr>
              <p:cNvPicPr/>
              <p:nvPr/>
            </p:nvPicPr>
            <p:blipFill>
              <a:blip r:embed="rId94"/>
              <a:stretch>
                <a:fillRect/>
              </a:stretch>
            </p:blipFill>
            <p:spPr>
              <a:xfrm>
                <a:off x="1067760" y="5566524"/>
                <a:ext cx="478080" cy="332604"/>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115" name="墨迹 114">
                <a:extLst>
                  <a:ext uri="{FF2B5EF4-FFF2-40B4-BE49-F238E27FC236}">
                    <a16:creationId xmlns:a16="http://schemas.microsoft.com/office/drawing/2014/main" id="{08561D96-8AB3-74A5-BD2F-83B37EA7A82B}"/>
                  </a:ext>
                </a:extLst>
              </p14:cNvPr>
              <p14:cNvContentPartPr/>
              <p14:nvPr/>
            </p14:nvContentPartPr>
            <p14:xfrm>
              <a:off x="724680" y="5573706"/>
              <a:ext cx="250200" cy="268560"/>
            </p14:xfrm>
          </p:contentPart>
        </mc:Choice>
        <mc:Fallback xmlns="">
          <p:pic>
            <p:nvPicPr>
              <p:cNvPr id="115" name="墨迹 114">
                <a:extLst>
                  <a:ext uri="{FF2B5EF4-FFF2-40B4-BE49-F238E27FC236}">
                    <a16:creationId xmlns:a16="http://schemas.microsoft.com/office/drawing/2014/main" id="{08561D96-8AB3-74A5-BD2F-83B37EA7A82B}"/>
                  </a:ext>
                </a:extLst>
              </p:cNvPr>
              <p:cNvPicPr/>
              <p:nvPr/>
            </p:nvPicPr>
            <p:blipFill>
              <a:blip r:embed="rId96"/>
              <a:stretch>
                <a:fillRect/>
              </a:stretch>
            </p:blipFill>
            <p:spPr>
              <a:xfrm>
                <a:off x="709178" y="5558205"/>
                <a:ext cx="280844" cy="299201"/>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146" name="墨迹 145">
                <a:extLst>
                  <a:ext uri="{FF2B5EF4-FFF2-40B4-BE49-F238E27FC236}">
                    <a16:creationId xmlns:a16="http://schemas.microsoft.com/office/drawing/2014/main" id="{EEC281BF-3C1E-80EA-9E5D-A30A146D9554}"/>
                  </a:ext>
                </a:extLst>
              </p14:cNvPr>
              <p14:cNvContentPartPr/>
              <p14:nvPr/>
            </p14:nvContentPartPr>
            <p14:xfrm>
              <a:off x="350280" y="5960346"/>
              <a:ext cx="1301040" cy="250200"/>
            </p14:xfrm>
          </p:contentPart>
        </mc:Choice>
        <mc:Fallback xmlns="">
          <p:pic>
            <p:nvPicPr>
              <p:cNvPr id="146" name="墨迹 145">
                <a:extLst>
                  <a:ext uri="{FF2B5EF4-FFF2-40B4-BE49-F238E27FC236}">
                    <a16:creationId xmlns:a16="http://schemas.microsoft.com/office/drawing/2014/main" id="{EEC281BF-3C1E-80EA-9E5D-A30A146D9554}"/>
                  </a:ext>
                </a:extLst>
              </p:cNvPr>
              <p:cNvPicPr/>
              <p:nvPr/>
            </p:nvPicPr>
            <p:blipFill>
              <a:blip r:embed="rId98"/>
              <a:stretch>
                <a:fillRect/>
              </a:stretch>
            </p:blipFill>
            <p:spPr>
              <a:xfrm>
                <a:off x="334804" y="5944844"/>
                <a:ext cx="1331632" cy="280844"/>
              </a:xfrm>
              <a:prstGeom prst="rect">
                <a:avLst/>
              </a:prstGeom>
            </p:spPr>
          </p:pic>
        </mc:Fallback>
      </mc:AlternateContent>
      <p:grpSp>
        <p:nvGrpSpPr>
          <p:cNvPr id="28" name="组合 27">
            <a:extLst>
              <a:ext uri="{FF2B5EF4-FFF2-40B4-BE49-F238E27FC236}">
                <a16:creationId xmlns:a16="http://schemas.microsoft.com/office/drawing/2014/main" id="{8566D871-A338-B6F9-09DB-E6283E121B78}"/>
              </a:ext>
            </a:extLst>
          </p:cNvPr>
          <p:cNvGrpSpPr/>
          <p:nvPr/>
        </p:nvGrpSpPr>
        <p:grpSpPr>
          <a:xfrm>
            <a:off x="2740993" y="1698296"/>
            <a:ext cx="2494440" cy="3135008"/>
            <a:chOff x="2740993" y="1698296"/>
            <a:chExt cx="2494440" cy="3135008"/>
          </a:xfrm>
        </p:grpSpPr>
        <p:grpSp>
          <p:nvGrpSpPr>
            <p:cNvPr id="8" name="组合 7">
              <a:extLst>
                <a:ext uri="{FF2B5EF4-FFF2-40B4-BE49-F238E27FC236}">
                  <a16:creationId xmlns:a16="http://schemas.microsoft.com/office/drawing/2014/main" id="{5AE5787A-D690-0401-5DBB-175E392C6314}"/>
                </a:ext>
              </a:extLst>
            </p:cNvPr>
            <p:cNvGrpSpPr/>
            <p:nvPr/>
          </p:nvGrpSpPr>
          <p:grpSpPr>
            <a:xfrm>
              <a:off x="2740993" y="1698296"/>
              <a:ext cx="2494440" cy="1995120"/>
              <a:chOff x="2719440" y="1686960"/>
              <a:chExt cx="2494440" cy="1995120"/>
            </a:xfrm>
          </p:grpSpPr>
          <mc:AlternateContent xmlns:mc="http://schemas.openxmlformats.org/markup-compatibility/2006" xmlns:p14="http://schemas.microsoft.com/office/powerpoint/2010/main" xmlns:aink="http://schemas.microsoft.com/office/drawing/2016/ink">
            <mc:Choice Requires="p14 aink">
              <p:contentPart p14:bwMode="auto" r:id="rId99">
                <p14:nvContentPartPr>
                  <p14:cNvPr id="151" name="墨迹 150">
                    <a:extLst>
                      <a:ext uri="{FF2B5EF4-FFF2-40B4-BE49-F238E27FC236}">
                        <a16:creationId xmlns:a16="http://schemas.microsoft.com/office/drawing/2014/main" id="{2A9614E3-A0DB-938C-C138-819F5B167783}"/>
                      </a:ext>
                    </a:extLst>
                  </p14:cNvPr>
                  <p14:cNvContentPartPr/>
                  <p14:nvPr/>
                </p14:nvContentPartPr>
                <p14:xfrm>
                  <a:off x="3443006" y="1834494"/>
                  <a:ext cx="837720" cy="1617120"/>
                </p14:xfrm>
              </p:contentPart>
            </mc:Choice>
            <mc:Fallback xmlns="">
              <p:pic>
                <p:nvPicPr>
                  <p:cNvPr id="151" name="墨迹 150">
                    <a:extLst>
                      <a:ext uri="{FF2B5EF4-FFF2-40B4-BE49-F238E27FC236}">
                        <a16:creationId xmlns:a16="http://schemas.microsoft.com/office/drawing/2014/main" id="{2A9614E3-A0DB-938C-C138-819F5B167783}"/>
                      </a:ext>
                    </a:extLst>
                  </p:cNvPr>
                  <p:cNvPicPr/>
                  <p:nvPr/>
                </p:nvPicPr>
                <p:blipFill>
                  <a:blip r:embed="rId100"/>
                  <a:stretch>
                    <a:fillRect/>
                  </a:stretch>
                </p:blipFill>
                <p:spPr>
                  <a:xfrm>
                    <a:off x="3427526" y="1819014"/>
                    <a:ext cx="868320" cy="16477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1">
                <p14:nvContentPartPr>
                  <p14:cNvPr id="152" name="墨迹 151">
                    <a:extLst>
                      <a:ext uri="{FF2B5EF4-FFF2-40B4-BE49-F238E27FC236}">
                        <a16:creationId xmlns:a16="http://schemas.microsoft.com/office/drawing/2014/main" id="{3E53B80B-894D-627B-3AF3-23631B609958}"/>
                      </a:ext>
                    </a:extLst>
                  </p14:cNvPr>
                  <p14:cNvContentPartPr/>
                  <p14:nvPr/>
                </p14:nvContentPartPr>
                <p14:xfrm>
                  <a:off x="3468926" y="1902894"/>
                  <a:ext cx="869760" cy="1616400"/>
                </p14:xfrm>
              </p:contentPart>
            </mc:Choice>
            <mc:Fallback xmlns="">
              <p:pic>
                <p:nvPicPr>
                  <p:cNvPr id="152" name="墨迹 151">
                    <a:extLst>
                      <a:ext uri="{FF2B5EF4-FFF2-40B4-BE49-F238E27FC236}">
                        <a16:creationId xmlns:a16="http://schemas.microsoft.com/office/drawing/2014/main" id="{3E53B80B-894D-627B-3AF3-23631B609958}"/>
                      </a:ext>
                    </a:extLst>
                  </p:cNvPr>
                  <p:cNvPicPr/>
                  <p:nvPr/>
                </p:nvPicPr>
                <p:blipFill>
                  <a:blip r:embed="rId102"/>
                  <a:stretch>
                    <a:fillRect/>
                  </a:stretch>
                </p:blipFill>
                <p:spPr>
                  <a:xfrm>
                    <a:off x="3453446" y="1887414"/>
                    <a:ext cx="900360" cy="1647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3">
                <p14:nvContentPartPr>
                  <p14:cNvPr id="163" name="墨迹 162">
                    <a:extLst>
                      <a:ext uri="{FF2B5EF4-FFF2-40B4-BE49-F238E27FC236}">
                        <a16:creationId xmlns:a16="http://schemas.microsoft.com/office/drawing/2014/main" id="{4E762EAF-CD3B-CFF4-A7CC-EE1B94B72508}"/>
                      </a:ext>
                    </a:extLst>
                  </p14:cNvPr>
                  <p14:cNvContentPartPr/>
                  <p14:nvPr/>
                </p14:nvContentPartPr>
                <p14:xfrm>
                  <a:off x="2896200" y="2308320"/>
                  <a:ext cx="808560" cy="1238400"/>
                </p14:xfrm>
              </p:contentPart>
            </mc:Choice>
            <mc:Fallback xmlns="">
              <p:pic>
                <p:nvPicPr>
                  <p:cNvPr id="163" name="墨迹 162">
                    <a:extLst>
                      <a:ext uri="{FF2B5EF4-FFF2-40B4-BE49-F238E27FC236}">
                        <a16:creationId xmlns:a16="http://schemas.microsoft.com/office/drawing/2014/main" id="{4E762EAF-CD3B-CFF4-A7CC-EE1B94B72508}"/>
                      </a:ext>
                    </a:extLst>
                  </p:cNvPr>
                  <p:cNvPicPr/>
                  <p:nvPr/>
                </p:nvPicPr>
                <p:blipFill>
                  <a:blip r:embed="rId104"/>
                  <a:stretch>
                    <a:fillRect/>
                  </a:stretch>
                </p:blipFill>
                <p:spPr>
                  <a:xfrm>
                    <a:off x="2880720" y="2292835"/>
                    <a:ext cx="839160" cy="1269009"/>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5">
                <p14:nvContentPartPr>
                  <p14:cNvPr id="176" name="墨迹 175">
                    <a:extLst>
                      <a:ext uri="{FF2B5EF4-FFF2-40B4-BE49-F238E27FC236}">
                        <a16:creationId xmlns:a16="http://schemas.microsoft.com/office/drawing/2014/main" id="{59C4958A-714A-07DC-F159-AED0A05DFA5C}"/>
                      </a:ext>
                    </a:extLst>
                  </p14:cNvPr>
                  <p14:cNvContentPartPr/>
                  <p14:nvPr/>
                </p14:nvContentPartPr>
                <p14:xfrm>
                  <a:off x="2719440" y="1686960"/>
                  <a:ext cx="2494440" cy="1995120"/>
                </p14:xfrm>
              </p:contentPart>
            </mc:Choice>
            <mc:Fallback xmlns="">
              <p:pic>
                <p:nvPicPr>
                  <p:cNvPr id="176" name="墨迹 175">
                    <a:extLst>
                      <a:ext uri="{FF2B5EF4-FFF2-40B4-BE49-F238E27FC236}">
                        <a16:creationId xmlns:a16="http://schemas.microsoft.com/office/drawing/2014/main" id="{59C4958A-714A-07DC-F159-AED0A05DFA5C}"/>
                      </a:ext>
                    </a:extLst>
                  </p:cNvPr>
                  <p:cNvPicPr/>
                  <p:nvPr/>
                </p:nvPicPr>
                <p:blipFill>
                  <a:blip r:embed="rId106"/>
                  <a:stretch>
                    <a:fillRect/>
                  </a:stretch>
                </p:blipFill>
                <p:spPr>
                  <a:xfrm>
                    <a:off x="2703958" y="1671480"/>
                    <a:ext cx="2525044" cy="2025720"/>
                  </a:xfrm>
                  <a:prstGeom prst="rect">
                    <a:avLst/>
                  </a:prstGeom>
                </p:spPr>
              </p:pic>
            </mc:Fallback>
          </mc:AlternateContent>
        </p:grpSp>
        <p:grpSp>
          <p:nvGrpSpPr>
            <p:cNvPr id="11" name="组合 10">
              <a:extLst>
                <a:ext uri="{FF2B5EF4-FFF2-40B4-BE49-F238E27FC236}">
                  <a16:creationId xmlns:a16="http://schemas.microsoft.com/office/drawing/2014/main" id="{BCE551CE-4D6B-EDC4-A16A-C4FF3AAF131E}"/>
                </a:ext>
              </a:extLst>
            </p:cNvPr>
            <p:cNvGrpSpPr/>
            <p:nvPr/>
          </p:nvGrpSpPr>
          <p:grpSpPr>
            <a:xfrm>
              <a:off x="3231360" y="3539684"/>
              <a:ext cx="1369440" cy="507067"/>
              <a:chOff x="3231360" y="3539684"/>
              <a:chExt cx="1369440" cy="507067"/>
            </a:xfrm>
          </p:grpSpPr>
          <mc:AlternateContent xmlns:mc="http://schemas.openxmlformats.org/markup-compatibility/2006" xmlns:p14="http://schemas.microsoft.com/office/powerpoint/2010/main" xmlns:aink="http://schemas.microsoft.com/office/drawing/2016/ink">
            <mc:Choice Requires="p14 aink">
              <p:contentPart p14:bwMode="auto" r:id="rId107">
                <p14:nvContentPartPr>
                  <p14:cNvPr id="201" name="墨迹 200">
                    <a:extLst>
                      <a:ext uri="{FF2B5EF4-FFF2-40B4-BE49-F238E27FC236}">
                        <a16:creationId xmlns:a16="http://schemas.microsoft.com/office/drawing/2014/main" id="{BF8991BA-D8FC-382C-96C8-77AB1BD97A61}"/>
                      </a:ext>
                    </a:extLst>
                  </p14:cNvPr>
                  <p14:cNvContentPartPr/>
                  <p14:nvPr/>
                </p14:nvContentPartPr>
                <p14:xfrm>
                  <a:off x="3245699" y="3539684"/>
                  <a:ext cx="1256040" cy="290160"/>
                </p14:xfrm>
              </p:contentPart>
            </mc:Choice>
            <mc:Fallback xmlns="">
              <p:pic>
                <p:nvPicPr>
                  <p:cNvPr id="201" name="墨迹 200">
                    <a:extLst>
                      <a:ext uri="{FF2B5EF4-FFF2-40B4-BE49-F238E27FC236}">
                        <a16:creationId xmlns:a16="http://schemas.microsoft.com/office/drawing/2014/main" id="{BF8991BA-D8FC-382C-96C8-77AB1BD97A61}"/>
                      </a:ext>
                    </a:extLst>
                  </p:cNvPr>
                  <p:cNvPicPr/>
                  <p:nvPr/>
                </p:nvPicPr>
                <p:blipFill>
                  <a:blip r:embed="rId108"/>
                  <a:stretch>
                    <a:fillRect/>
                  </a:stretch>
                </p:blipFill>
                <p:spPr>
                  <a:xfrm>
                    <a:off x="3230215" y="3524204"/>
                    <a:ext cx="1286649" cy="320760"/>
                  </a:xfrm>
                  <a:prstGeom prst="rect">
                    <a:avLst/>
                  </a:prstGeom>
                </p:spPr>
              </p:pic>
            </mc:Fallback>
          </mc:AlternateContent>
          <p:grpSp>
            <p:nvGrpSpPr>
              <p:cNvPr id="10" name="组合 9">
                <a:extLst>
                  <a:ext uri="{FF2B5EF4-FFF2-40B4-BE49-F238E27FC236}">
                    <a16:creationId xmlns:a16="http://schemas.microsoft.com/office/drawing/2014/main" id="{7134D574-1476-462C-2C89-82BFDAB4A8D8}"/>
                  </a:ext>
                </a:extLst>
              </p:cNvPr>
              <p:cNvGrpSpPr/>
              <p:nvPr/>
            </p:nvGrpSpPr>
            <p:grpSpPr>
              <a:xfrm>
                <a:off x="3231360" y="3819231"/>
                <a:ext cx="1369440" cy="227520"/>
                <a:chOff x="3223484" y="3811029"/>
                <a:chExt cx="1369440" cy="227520"/>
              </a:xfrm>
            </p:grpSpPr>
            <mc:AlternateContent xmlns:mc="http://schemas.openxmlformats.org/markup-compatibility/2006" xmlns:p14="http://schemas.microsoft.com/office/powerpoint/2010/main" xmlns:aink="http://schemas.microsoft.com/office/drawing/2016/ink">
              <mc:Choice Requires="p14 aink">
                <p:contentPart p14:bwMode="auto" r:id="rId109">
                  <p14:nvContentPartPr>
                    <p14:cNvPr id="179" name="墨迹 178">
                      <a:extLst>
                        <a:ext uri="{FF2B5EF4-FFF2-40B4-BE49-F238E27FC236}">
                          <a16:creationId xmlns:a16="http://schemas.microsoft.com/office/drawing/2014/main" id="{01751583-3AB3-AA64-2105-A6812CA9F98B}"/>
                        </a:ext>
                      </a:extLst>
                    </p14:cNvPr>
                    <p14:cNvContentPartPr/>
                    <p14:nvPr/>
                  </p14:nvContentPartPr>
                  <p14:xfrm>
                    <a:off x="3326699" y="3838749"/>
                    <a:ext cx="459000" cy="182160"/>
                  </p14:xfrm>
                </p:contentPart>
              </mc:Choice>
              <mc:Fallback xmlns="">
                <p:pic>
                  <p:nvPicPr>
                    <p:cNvPr id="179" name="墨迹 178">
                      <a:extLst>
                        <a:ext uri="{FF2B5EF4-FFF2-40B4-BE49-F238E27FC236}">
                          <a16:creationId xmlns:a16="http://schemas.microsoft.com/office/drawing/2014/main" id="{01751583-3AB3-AA64-2105-A6812CA9F98B}"/>
                        </a:ext>
                      </a:extLst>
                    </p:cNvPr>
                    <p:cNvPicPr/>
                    <p:nvPr/>
                  </p:nvPicPr>
                  <p:blipFill>
                    <a:blip r:embed="rId110"/>
                    <a:stretch>
                      <a:fillRect/>
                    </a:stretch>
                  </p:blipFill>
                  <p:spPr>
                    <a:xfrm>
                      <a:off x="3311219" y="3823269"/>
                      <a:ext cx="489600" cy="2127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1">
                  <p14:nvContentPartPr>
                    <p14:cNvPr id="180" name="墨迹 179">
                      <a:extLst>
                        <a:ext uri="{FF2B5EF4-FFF2-40B4-BE49-F238E27FC236}">
                          <a16:creationId xmlns:a16="http://schemas.microsoft.com/office/drawing/2014/main" id="{7D21A4CF-3A8E-E89D-7765-FA5F8FBCDA50}"/>
                        </a:ext>
                      </a:extLst>
                    </p14:cNvPr>
                    <p14:cNvContentPartPr/>
                    <p14:nvPr/>
                  </p14:nvContentPartPr>
                  <p14:xfrm>
                    <a:off x="3628379" y="3811029"/>
                    <a:ext cx="823320" cy="227520"/>
                  </p14:xfrm>
                </p:contentPart>
              </mc:Choice>
              <mc:Fallback xmlns="">
                <p:pic>
                  <p:nvPicPr>
                    <p:cNvPr id="180" name="墨迹 179">
                      <a:extLst>
                        <a:ext uri="{FF2B5EF4-FFF2-40B4-BE49-F238E27FC236}">
                          <a16:creationId xmlns:a16="http://schemas.microsoft.com/office/drawing/2014/main" id="{7D21A4CF-3A8E-E89D-7765-FA5F8FBCDA50}"/>
                        </a:ext>
                      </a:extLst>
                    </p:cNvPr>
                    <p:cNvPicPr/>
                    <p:nvPr/>
                  </p:nvPicPr>
                  <p:blipFill>
                    <a:blip r:embed="rId112"/>
                    <a:stretch>
                      <a:fillRect/>
                    </a:stretch>
                  </p:blipFill>
                  <p:spPr>
                    <a:xfrm>
                      <a:off x="3612892" y="3795549"/>
                      <a:ext cx="853933" cy="2581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3">
                  <p14:nvContentPartPr>
                    <p14:cNvPr id="205" name="墨迹 204">
                      <a:extLst>
                        <a:ext uri="{FF2B5EF4-FFF2-40B4-BE49-F238E27FC236}">
                          <a16:creationId xmlns:a16="http://schemas.microsoft.com/office/drawing/2014/main" id="{D6304DF8-0656-C8BC-95CF-70ED335D0783}"/>
                        </a:ext>
                      </a:extLst>
                    </p14:cNvPr>
                    <p14:cNvContentPartPr/>
                    <p14:nvPr/>
                  </p14:nvContentPartPr>
                  <p14:xfrm>
                    <a:off x="3223484" y="3828204"/>
                    <a:ext cx="162000" cy="148320"/>
                  </p14:xfrm>
                </p:contentPart>
              </mc:Choice>
              <mc:Fallback xmlns="">
                <p:pic>
                  <p:nvPicPr>
                    <p:cNvPr id="205" name="墨迹 204">
                      <a:extLst>
                        <a:ext uri="{FF2B5EF4-FFF2-40B4-BE49-F238E27FC236}">
                          <a16:creationId xmlns:a16="http://schemas.microsoft.com/office/drawing/2014/main" id="{D6304DF8-0656-C8BC-95CF-70ED335D0783}"/>
                        </a:ext>
                      </a:extLst>
                    </p:cNvPr>
                    <p:cNvPicPr/>
                    <p:nvPr/>
                  </p:nvPicPr>
                  <p:blipFill>
                    <a:blip r:embed="rId114"/>
                    <a:stretch>
                      <a:fillRect/>
                    </a:stretch>
                  </p:blipFill>
                  <p:spPr>
                    <a:xfrm>
                      <a:off x="3208004" y="3812686"/>
                      <a:ext cx="192600" cy="178994"/>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5">
                  <p14:nvContentPartPr>
                    <p14:cNvPr id="208" name="墨迹 207">
                      <a:extLst>
                        <a:ext uri="{FF2B5EF4-FFF2-40B4-BE49-F238E27FC236}">
                          <a16:creationId xmlns:a16="http://schemas.microsoft.com/office/drawing/2014/main" id="{251E9532-63EE-7DFA-C438-6FD8DFF09113}"/>
                        </a:ext>
                      </a:extLst>
                    </p14:cNvPr>
                    <p14:cNvContentPartPr/>
                    <p14:nvPr/>
                  </p14:nvContentPartPr>
                  <p14:xfrm>
                    <a:off x="4421564" y="3819204"/>
                    <a:ext cx="171360" cy="212400"/>
                  </p14:xfrm>
                </p:contentPart>
              </mc:Choice>
              <mc:Fallback xmlns="">
                <p:pic>
                  <p:nvPicPr>
                    <p:cNvPr id="208" name="墨迹 207">
                      <a:extLst>
                        <a:ext uri="{FF2B5EF4-FFF2-40B4-BE49-F238E27FC236}">
                          <a16:creationId xmlns:a16="http://schemas.microsoft.com/office/drawing/2014/main" id="{251E9532-63EE-7DFA-C438-6FD8DFF09113}"/>
                        </a:ext>
                      </a:extLst>
                    </p:cNvPr>
                    <p:cNvPicPr/>
                    <p:nvPr/>
                  </p:nvPicPr>
                  <p:blipFill>
                    <a:blip r:embed="rId116"/>
                    <a:stretch>
                      <a:fillRect/>
                    </a:stretch>
                  </p:blipFill>
                  <p:spPr>
                    <a:xfrm>
                      <a:off x="4406084" y="3803724"/>
                      <a:ext cx="201960" cy="243000"/>
                    </a:xfrm>
                    <a:prstGeom prst="rect">
                      <a:avLst/>
                    </a:prstGeom>
                  </p:spPr>
                </p:pic>
              </mc:Fallback>
            </mc:AlternateContent>
          </p:grpSp>
        </p:grpSp>
        <p:grpSp>
          <p:nvGrpSpPr>
            <p:cNvPr id="12" name="组合 11">
              <a:extLst>
                <a:ext uri="{FF2B5EF4-FFF2-40B4-BE49-F238E27FC236}">
                  <a16:creationId xmlns:a16="http://schemas.microsoft.com/office/drawing/2014/main" id="{33338F59-7C41-300D-9F67-36589E3D9DC9}"/>
                </a:ext>
              </a:extLst>
            </p:cNvPr>
            <p:cNvGrpSpPr/>
            <p:nvPr/>
          </p:nvGrpSpPr>
          <p:grpSpPr>
            <a:xfrm>
              <a:off x="3479295" y="4244350"/>
              <a:ext cx="896730" cy="588954"/>
              <a:chOff x="3469754" y="4240410"/>
              <a:chExt cx="896730" cy="588954"/>
            </a:xfrm>
          </p:grpSpPr>
          <mc:AlternateContent xmlns:mc="http://schemas.openxmlformats.org/markup-compatibility/2006" xmlns:p14="http://schemas.microsoft.com/office/powerpoint/2010/main">
            <mc:Choice Requires="p14">
              <p:contentPart p14:bwMode="auto" r:id="rId117">
                <p14:nvContentPartPr>
                  <p14:cNvPr id="204" name="墨迹 203">
                    <a:extLst>
                      <a:ext uri="{FF2B5EF4-FFF2-40B4-BE49-F238E27FC236}">
                        <a16:creationId xmlns:a16="http://schemas.microsoft.com/office/drawing/2014/main" id="{D3FF1923-7511-27E1-8CCA-F37E59C7C9C2}"/>
                      </a:ext>
                    </a:extLst>
                  </p14:cNvPr>
                  <p14:cNvContentPartPr/>
                  <p14:nvPr/>
                </p14:nvContentPartPr>
                <p14:xfrm>
                  <a:off x="3469754" y="4277158"/>
                  <a:ext cx="185040" cy="531000"/>
                </p14:xfrm>
              </p:contentPart>
            </mc:Choice>
            <mc:Fallback xmlns="">
              <p:pic>
                <p:nvPicPr>
                  <p:cNvPr id="204" name="墨迹 203">
                    <a:extLst>
                      <a:ext uri="{FF2B5EF4-FFF2-40B4-BE49-F238E27FC236}">
                        <a16:creationId xmlns:a16="http://schemas.microsoft.com/office/drawing/2014/main" id="{D3FF1923-7511-27E1-8CCA-F37E59C7C9C2}"/>
                      </a:ext>
                    </a:extLst>
                  </p:cNvPr>
                  <p:cNvPicPr/>
                  <p:nvPr/>
                </p:nvPicPr>
                <p:blipFill>
                  <a:blip r:embed="rId118"/>
                  <a:stretch>
                    <a:fillRect/>
                  </a:stretch>
                </p:blipFill>
                <p:spPr>
                  <a:xfrm>
                    <a:off x="3458933" y="4266351"/>
                    <a:ext cx="206321" cy="552254"/>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209" name="墨迹 208">
                    <a:extLst>
                      <a:ext uri="{FF2B5EF4-FFF2-40B4-BE49-F238E27FC236}">
                        <a16:creationId xmlns:a16="http://schemas.microsoft.com/office/drawing/2014/main" id="{09638686-D63D-0E8C-7096-BDD1D5B497A8}"/>
                      </a:ext>
                    </a:extLst>
                  </p14:cNvPr>
                  <p14:cNvContentPartPr/>
                  <p14:nvPr/>
                </p14:nvContentPartPr>
                <p14:xfrm>
                  <a:off x="4069484" y="4269204"/>
                  <a:ext cx="297000" cy="560160"/>
                </p14:xfrm>
              </p:contentPart>
            </mc:Choice>
            <mc:Fallback xmlns="">
              <p:pic>
                <p:nvPicPr>
                  <p:cNvPr id="209" name="墨迹 208">
                    <a:extLst>
                      <a:ext uri="{FF2B5EF4-FFF2-40B4-BE49-F238E27FC236}">
                        <a16:creationId xmlns:a16="http://schemas.microsoft.com/office/drawing/2014/main" id="{09638686-D63D-0E8C-7096-BDD1D5B497A8}"/>
                      </a:ext>
                    </a:extLst>
                  </p:cNvPr>
                  <p:cNvPicPr/>
                  <p:nvPr/>
                </p:nvPicPr>
                <p:blipFill>
                  <a:blip r:embed="rId120"/>
                  <a:stretch>
                    <a:fillRect/>
                  </a:stretch>
                </p:blipFill>
                <p:spPr>
                  <a:xfrm>
                    <a:off x="4058684" y="4258404"/>
                    <a:ext cx="318240" cy="58140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234" name="墨迹 233">
                    <a:extLst>
                      <a:ext uri="{FF2B5EF4-FFF2-40B4-BE49-F238E27FC236}">
                        <a16:creationId xmlns:a16="http://schemas.microsoft.com/office/drawing/2014/main" id="{5436D091-6653-9CF4-A138-9D9AC55E7CA4}"/>
                      </a:ext>
                    </a:extLst>
                  </p14:cNvPr>
                  <p14:cNvContentPartPr/>
                  <p14:nvPr/>
                </p14:nvContentPartPr>
                <p14:xfrm>
                  <a:off x="3513264" y="4240410"/>
                  <a:ext cx="831600" cy="578160"/>
                </p14:xfrm>
              </p:contentPart>
            </mc:Choice>
            <mc:Fallback xmlns="">
              <p:pic>
                <p:nvPicPr>
                  <p:cNvPr id="234" name="墨迹 233">
                    <a:extLst>
                      <a:ext uri="{FF2B5EF4-FFF2-40B4-BE49-F238E27FC236}">
                        <a16:creationId xmlns:a16="http://schemas.microsoft.com/office/drawing/2014/main" id="{5436D091-6653-9CF4-A138-9D9AC55E7CA4}"/>
                      </a:ext>
                    </a:extLst>
                  </p:cNvPr>
                  <p:cNvPicPr/>
                  <p:nvPr/>
                </p:nvPicPr>
                <p:blipFill>
                  <a:blip r:embed="rId122"/>
                  <a:stretch>
                    <a:fillRect/>
                  </a:stretch>
                </p:blipFill>
                <p:spPr>
                  <a:xfrm>
                    <a:off x="3502464" y="4229617"/>
                    <a:ext cx="852840" cy="599387"/>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23">
            <p14:nvContentPartPr>
              <p14:cNvPr id="50" name="墨迹 49">
                <a:extLst>
                  <a:ext uri="{FF2B5EF4-FFF2-40B4-BE49-F238E27FC236}">
                    <a16:creationId xmlns:a16="http://schemas.microsoft.com/office/drawing/2014/main" id="{4FC689C7-2185-EF2C-6E30-946DF0CCA281}"/>
                  </a:ext>
                </a:extLst>
              </p14:cNvPr>
              <p14:cNvContentPartPr/>
              <p14:nvPr/>
            </p14:nvContentPartPr>
            <p14:xfrm>
              <a:off x="4712192" y="2620493"/>
              <a:ext cx="2679120" cy="1094760"/>
            </p14:xfrm>
          </p:contentPart>
        </mc:Choice>
        <mc:Fallback xmlns="">
          <p:pic>
            <p:nvPicPr>
              <p:cNvPr id="50" name="墨迹 49">
                <a:extLst>
                  <a:ext uri="{FF2B5EF4-FFF2-40B4-BE49-F238E27FC236}">
                    <a16:creationId xmlns:a16="http://schemas.microsoft.com/office/drawing/2014/main" id="{4FC689C7-2185-EF2C-6E30-946DF0CCA281}"/>
                  </a:ext>
                </a:extLst>
              </p:cNvPr>
              <p:cNvPicPr/>
              <p:nvPr/>
            </p:nvPicPr>
            <p:blipFill>
              <a:blip r:embed="rId124"/>
              <a:stretch>
                <a:fillRect/>
              </a:stretch>
            </p:blipFill>
            <p:spPr>
              <a:xfrm>
                <a:off x="4696710" y="2605008"/>
                <a:ext cx="2709724" cy="112537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55" name="墨迹 54">
                <a:extLst>
                  <a:ext uri="{FF2B5EF4-FFF2-40B4-BE49-F238E27FC236}">
                    <a16:creationId xmlns:a16="http://schemas.microsoft.com/office/drawing/2014/main" id="{0DD2A406-03C5-ED6B-C948-F2E20EFAD8A8}"/>
                  </a:ext>
                </a:extLst>
              </p14:cNvPr>
              <p14:cNvContentPartPr/>
              <p14:nvPr/>
            </p14:nvContentPartPr>
            <p14:xfrm>
              <a:off x="7548306" y="2764146"/>
              <a:ext cx="360" cy="27720"/>
            </p14:xfrm>
          </p:contentPart>
        </mc:Choice>
        <mc:Fallback xmlns="">
          <p:pic>
            <p:nvPicPr>
              <p:cNvPr id="55" name="墨迹 54">
                <a:extLst>
                  <a:ext uri="{FF2B5EF4-FFF2-40B4-BE49-F238E27FC236}">
                    <a16:creationId xmlns:a16="http://schemas.microsoft.com/office/drawing/2014/main" id="{0DD2A406-03C5-ED6B-C948-F2E20EFAD8A8}"/>
                  </a:ext>
                </a:extLst>
              </p:cNvPr>
              <p:cNvPicPr/>
              <p:nvPr/>
            </p:nvPicPr>
            <p:blipFill>
              <a:blip r:embed="rId126"/>
              <a:stretch>
                <a:fillRect/>
              </a:stretch>
            </p:blipFill>
            <p:spPr>
              <a:xfrm>
                <a:off x="7532826" y="2748666"/>
                <a:ext cx="3096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59" name="墨迹 58">
                <a:extLst>
                  <a:ext uri="{FF2B5EF4-FFF2-40B4-BE49-F238E27FC236}">
                    <a16:creationId xmlns:a16="http://schemas.microsoft.com/office/drawing/2014/main" id="{F26ECC6E-BB68-9211-F334-C492DF0EB1F3}"/>
                  </a:ext>
                </a:extLst>
              </p14:cNvPr>
              <p14:cNvContentPartPr/>
              <p14:nvPr/>
            </p14:nvContentPartPr>
            <p14:xfrm>
              <a:off x="7544706" y="2885466"/>
              <a:ext cx="19800" cy="19800"/>
            </p14:xfrm>
          </p:contentPart>
        </mc:Choice>
        <mc:Fallback xmlns="">
          <p:pic>
            <p:nvPicPr>
              <p:cNvPr id="59" name="墨迹 58">
                <a:extLst>
                  <a:ext uri="{FF2B5EF4-FFF2-40B4-BE49-F238E27FC236}">
                    <a16:creationId xmlns:a16="http://schemas.microsoft.com/office/drawing/2014/main" id="{F26ECC6E-BB68-9211-F334-C492DF0EB1F3}"/>
                  </a:ext>
                </a:extLst>
              </p:cNvPr>
              <p:cNvPicPr/>
              <p:nvPr/>
            </p:nvPicPr>
            <p:blipFill>
              <a:blip r:embed="rId128"/>
              <a:stretch>
                <a:fillRect/>
              </a:stretch>
            </p:blipFill>
            <p:spPr>
              <a:xfrm>
                <a:off x="7529502" y="2870262"/>
                <a:ext cx="49854" cy="49854"/>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104" name="墨迹 103">
                <a:extLst>
                  <a:ext uri="{FF2B5EF4-FFF2-40B4-BE49-F238E27FC236}">
                    <a16:creationId xmlns:a16="http://schemas.microsoft.com/office/drawing/2014/main" id="{8B8CEC59-6152-E109-5392-DD7442DFD8BF}"/>
                  </a:ext>
                </a:extLst>
              </p14:cNvPr>
              <p14:cNvContentPartPr/>
              <p14:nvPr/>
            </p14:nvContentPartPr>
            <p14:xfrm>
              <a:off x="7039626" y="3159426"/>
              <a:ext cx="612360" cy="391320"/>
            </p14:xfrm>
          </p:contentPart>
        </mc:Choice>
        <mc:Fallback xmlns="">
          <p:pic>
            <p:nvPicPr>
              <p:cNvPr id="104" name="墨迹 103">
                <a:extLst>
                  <a:ext uri="{FF2B5EF4-FFF2-40B4-BE49-F238E27FC236}">
                    <a16:creationId xmlns:a16="http://schemas.microsoft.com/office/drawing/2014/main" id="{8B8CEC59-6152-E109-5392-DD7442DFD8BF}"/>
                  </a:ext>
                </a:extLst>
              </p:cNvPr>
              <p:cNvPicPr/>
              <p:nvPr/>
            </p:nvPicPr>
            <p:blipFill>
              <a:blip r:embed="rId130"/>
              <a:stretch>
                <a:fillRect/>
              </a:stretch>
            </p:blipFill>
            <p:spPr>
              <a:xfrm>
                <a:off x="7024146" y="3143946"/>
                <a:ext cx="642960" cy="42192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105" name="墨迹 104">
                <a:extLst>
                  <a:ext uri="{FF2B5EF4-FFF2-40B4-BE49-F238E27FC236}">
                    <a16:creationId xmlns:a16="http://schemas.microsoft.com/office/drawing/2014/main" id="{4C442331-20E9-3180-B1A8-A6649F37B61F}"/>
                  </a:ext>
                </a:extLst>
              </p14:cNvPr>
              <p14:cNvContentPartPr/>
              <p14:nvPr/>
            </p14:nvContentPartPr>
            <p14:xfrm>
              <a:off x="6017946" y="3084906"/>
              <a:ext cx="865080" cy="306000"/>
            </p14:xfrm>
          </p:contentPart>
        </mc:Choice>
        <mc:Fallback xmlns="">
          <p:pic>
            <p:nvPicPr>
              <p:cNvPr id="105" name="墨迹 104">
                <a:extLst>
                  <a:ext uri="{FF2B5EF4-FFF2-40B4-BE49-F238E27FC236}">
                    <a16:creationId xmlns:a16="http://schemas.microsoft.com/office/drawing/2014/main" id="{4C442331-20E9-3180-B1A8-A6649F37B61F}"/>
                  </a:ext>
                </a:extLst>
              </p:cNvPr>
              <p:cNvPicPr/>
              <p:nvPr/>
            </p:nvPicPr>
            <p:blipFill>
              <a:blip r:embed="rId132"/>
              <a:stretch>
                <a:fillRect/>
              </a:stretch>
            </p:blipFill>
            <p:spPr>
              <a:xfrm>
                <a:off x="6002466" y="3069408"/>
                <a:ext cx="895680" cy="336636"/>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111" name="墨迹 110">
                <a:extLst>
                  <a:ext uri="{FF2B5EF4-FFF2-40B4-BE49-F238E27FC236}">
                    <a16:creationId xmlns:a16="http://schemas.microsoft.com/office/drawing/2014/main" id="{624EC264-7251-D1DC-DE73-C3CD4F714177}"/>
                  </a:ext>
                </a:extLst>
              </p14:cNvPr>
              <p14:cNvContentPartPr/>
              <p14:nvPr/>
            </p14:nvContentPartPr>
            <p14:xfrm>
              <a:off x="7787706" y="2658306"/>
              <a:ext cx="1534680" cy="345240"/>
            </p14:xfrm>
          </p:contentPart>
        </mc:Choice>
        <mc:Fallback xmlns="">
          <p:pic>
            <p:nvPicPr>
              <p:cNvPr id="111" name="墨迹 110">
                <a:extLst>
                  <a:ext uri="{FF2B5EF4-FFF2-40B4-BE49-F238E27FC236}">
                    <a16:creationId xmlns:a16="http://schemas.microsoft.com/office/drawing/2014/main" id="{624EC264-7251-D1DC-DE73-C3CD4F714177}"/>
                  </a:ext>
                </a:extLst>
              </p:cNvPr>
              <p:cNvPicPr/>
              <p:nvPr/>
            </p:nvPicPr>
            <p:blipFill>
              <a:blip r:embed="rId134"/>
              <a:stretch>
                <a:fillRect/>
              </a:stretch>
            </p:blipFill>
            <p:spPr>
              <a:xfrm>
                <a:off x="7772226" y="2642842"/>
                <a:ext cx="1565280" cy="375808"/>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120" name="墨迹 119">
                <a:extLst>
                  <a:ext uri="{FF2B5EF4-FFF2-40B4-BE49-F238E27FC236}">
                    <a16:creationId xmlns:a16="http://schemas.microsoft.com/office/drawing/2014/main" id="{647572F5-2411-C0D3-48B3-9A092D93E1F0}"/>
                  </a:ext>
                </a:extLst>
              </p14:cNvPr>
              <p14:cNvContentPartPr/>
              <p14:nvPr/>
            </p14:nvContentPartPr>
            <p14:xfrm>
              <a:off x="7811106" y="3182826"/>
              <a:ext cx="278280" cy="277920"/>
            </p14:xfrm>
          </p:contentPart>
        </mc:Choice>
        <mc:Fallback xmlns="">
          <p:pic>
            <p:nvPicPr>
              <p:cNvPr id="120" name="墨迹 119">
                <a:extLst>
                  <a:ext uri="{FF2B5EF4-FFF2-40B4-BE49-F238E27FC236}">
                    <a16:creationId xmlns:a16="http://schemas.microsoft.com/office/drawing/2014/main" id="{647572F5-2411-C0D3-48B3-9A092D93E1F0}"/>
                  </a:ext>
                </a:extLst>
              </p:cNvPr>
              <p:cNvPicPr/>
              <p:nvPr/>
            </p:nvPicPr>
            <p:blipFill>
              <a:blip r:embed="rId136"/>
              <a:stretch>
                <a:fillRect/>
              </a:stretch>
            </p:blipFill>
            <p:spPr>
              <a:xfrm>
                <a:off x="7795606" y="3167346"/>
                <a:ext cx="308920" cy="30852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154" name="墨迹 153">
                <a:extLst>
                  <a:ext uri="{FF2B5EF4-FFF2-40B4-BE49-F238E27FC236}">
                    <a16:creationId xmlns:a16="http://schemas.microsoft.com/office/drawing/2014/main" id="{8FCDC7ED-122E-548A-7C5A-AC29C30A9A4C}"/>
                  </a:ext>
                </a:extLst>
              </p14:cNvPr>
              <p14:cNvContentPartPr/>
              <p14:nvPr/>
            </p14:nvContentPartPr>
            <p14:xfrm>
              <a:off x="9838986" y="3222066"/>
              <a:ext cx="1570320" cy="306000"/>
            </p14:xfrm>
          </p:contentPart>
        </mc:Choice>
        <mc:Fallback xmlns="">
          <p:pic>
            <p:nvPicPr>
              <p:cNvPr id="154" name="墨迹 153">
                <a:extLst>
                  <a:ext uri="{FF2B5EF4-FFF2-40B4-BE49-F238E27FC236}">
                    <a16:creationId xmlns:a16="http://schemas.microsoft.com/office/drawing/2014/main" id="{8FCDC7ED-122E-548A-7C5A-AC29C30A9A4C}"/>
                  </a:ext>
                </a:extLst>
              </p:cNvPr>
              <p:cNvPicPr/>
              <p:nvPr/>
            </p:nvPicPr>
            <p:blipFill>
              <a:blip r:embed="rId138"/>
              <a:stretch>
                <a:fillRect/>
              </a:stretch>
            </p:blipFill>
            <p:spPr>
              <a:xfrm>
                <a:off x="9823510" y="3206568"/>
                <a:ext cx="1600913" cy="336636"/>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155" name="墨迹 154">
                <a:extLst>
                  <a:ext uri="{FF2B5EF4-FFF2-40B4-BE49-F238E27FC236}">
                    <a16:creationId xmlns:a16="http://schemas.microsoft.com/office/drawing/2014/main" id="{AA80627E-2E58-DA4B-8CC3-F5C625A9A3CC}"/>
                  </a:ext>
                </a:extLst>
              </p14:cNvPr>
              <p14:cNvContentPartPr/>
              <p14:nvPr/>
            </p14:nvContentPartPr>
            <p14:xfrm>
              <a:off x="8257146" y="3159786"/>
              <a:ext cx="1425600" cy="315720"/>
            </p14:xfrm>
          </p:contentPart>
        </mc:Choice>
        <mc:Fallback xmlns="">
          <p:pic>
            <p:nvPicPr>
              <p:cNvPr id="155" name="墨迹 154">
                <a:extLst>
                  <a:ext uri="{FF2B5EF4-FFF2-40B4-BE49-F238E27FC236}">
                    <a16:creationId xmlns:a16="http://schemas.microsoft.com/office/drawing/2014/main" id="{AA80627E-2E58-DA4B-8CC3-F5C625A9A3CC}"/>
                  </a:ext>
                </a:extLst>
              </p:cNvPr>
              <p:cNvPicPr/>
              <p:nvPr/>
            </p:nvPicPr>
            <p:blipFill>
              <a:blip r:embed="rId140"/>
              <a:stretch>
                <a:fillRect/>
              </a:stretch>
            </p:blipFill>
            <p:spPr>
              <a:xfrm>
                <a:off x="8241662" y="3144288"/>
                <a:ext cx="1456208" cy="346355"/>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158" name="墨迹 157">
                <a:extLst>
                  <a:ext uri="{FF2B5EF4-FFF2-40B4-BE49-F238E27FC236}">
                    <a16:creationId xmlns:a16="http://schemas.microsoft.com/office/drawing/2014/main" id="{69617025-1FCA-18A7-4D82-9131CE8109B5}"/>
                  </a:ext>
                </a:extLst>
              </p14:cNvPr>
              <p14:cNvContentPartPr/>
              <p14:nvPr/>
            </p14:nvContentPartPr>
            <p14:xfrm>
              <a:off x="4768175" y="3933864"/>
              <a:ext cx="1185480" cy="274680"/>
            </p14:xfrm>
          </p:contentPart>
        </mc:Choice>
        <mc:Fallback xmlns="">
          <p:pic>
            <p:nvPicPr>
              <p:cNvPr id="158" name="墨迹 157">
                <a:extLst>
                  <a:ext uri="{FF2B5EF4-FFF2-40B4-BE49-F238E27FC236}">
                    <a16:creationId xmlns:a16="http://schemas.microsoft.com/office/drawing/2014/main" id="{69617025-1FCA-18A7-4D82-9131CE8109B5}"/>
                  </a:ext>
                </a:extLst>
              </p:cNvPr>
              <p:cNvPicPr/>
              <p:nvPr/>
            </p:nvPicPr>
            <p:blipFill>
              <a:blip r:embed="rId142"/>
              <a:stretch>
                <a:fillRect/>
              </a:stretch>
            </p:blipFill>
            <p:spPr>
              <a:xfrm>
                <a:off x="4752695" y="3918364"/>
                <a:ext cx="1216080" cy="30532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178" name="墨迹 177">
                <a:extLst>
                  <a:ext uri="{FF2B5EF4-FFF2-40B4-BE49-F238E27FC236}">
                    <a16:creationId xmlns:a16="http://schemas.microsoft.com/office/drawing/2014/main" id="{A050A539-2817-AE90-3DFE-1304FFAC77F2}"/>
                  </a:ext>
                </a:extLst>
              </p14:cNvPr>
              <p14:cNvContentPartPr/>
              <p14:nvPr/>
            </p14:nvContentPartPr>
            <p14:xfrm>
              <a:off x="4772433" y="4495792"/>
              <a:ext cx="1117440" cy="218520"/>
            </p14:xfrm>
          </p:contentPart>
        </mc:Choice>
        <mc:Fallback xmlns="">
          <p:pic>
            <p:nvPicPr>
              <p:cNvPr id="178" name="墨迹 177">
                <a:extLst>
                  <a:ext uri="{FF2B5EF4-FFF2-40B4-BE49-F238E27FC236}">
                    <a16:creationId xmlns:a16="http://schemas.microsoft.com/office/drawing/2014/main" id="{A050A539-2817-AE90-3DFE-1304FFAC77F2}"/>
                  </a:ext>
                </a:extLst>
              </p:cNvPr>
              <p:cNvPicPr/>
              <p:nvPr/>
            </p:nvPicPr>
            <p:blipFill>
              <a:blip r:embed="rId144"/>
              <a:stretch>
                <a:fillRect/>
              </a:stretch>
            </p:blipFill>
            <p:spPr>
              <a:xfrm>
                <a:off x="4756958" y="4480286"/>
                <a:ext cx="1148030" cy="24917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187" name="墨迹 186">
                <a:extLst>
                  <a:ext uri="{FF2B5EF4-FFF2-40B4-BE49-F238E27FC236}">
                    <a16:creationId xmlns:a16="http://schemas.microsoft.com/office/drawing/2014/main" id="{41E20737-3EF6-7C41-94CD-07F2C894F4DC}"/>
                  </a:ext>
                </a:extLst>
              </p14:cNvPr>
              <p14:cNvContentPartPr/>
              <p14:nvPr/>
            </p14:nvContentPartPr>
            <p14:xfrm>
              <a:off x="6018033" y="4488232"/>
              <a:ext cx="667800" cy="329040"/>
            </p14:xfrm>
          </p:contentPart>
        </mc:Choice>
        <mc:Fallback xmlns="">
          <p:pic>
            <p:nvPicPr>
              <p:cNvPr id="187" name="墨迹 186">
                <a:extLst>
                  <a:ext uri="{FF2B5EF4-FFF2-40B4-BE49-F238E27FC236}">
                    <a16:creationId xmlns:a16="http://schemas.microsoft.com/office/drawing/2014/main" id="{41E20737-3EF6-7C41-94CD-07F2C894F4DC}"/>
                  </a:ext>
                </a:extLst>
              </p:cNvPr>
              <p:cNvPicPr/>
              <p:nvPr/>
            </p:nvPicPr>
            <p:blipFill>
              <a:blip r:embed="rId146"/>
              <a:stretch>
                <a:fillRect/>
              </a:stretch>
            </p:blipFill>
            <p:spPr>
              <a:xfrm>
                <a:off x="6002553" y="4472752"/>
                <a:ext cx="698400" cy="35964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203" name="墨迹 202">
                <a:extLst>
                  <a:ext uri="{FF2B5EF4-FFF2-40B4-BE49-F238E27FC236}">
                    <a16:creationId xmlns:a16="http://schemas.microsoft.com/office/drawing/2014/main" id="{41ACDB45-DE94-5685-2F9D-0A4A2A29D745}"/>
                  </a:ext>
                </a:extLst>
              </p14:cNvPr>
              <p14:cNvContentPartPr/>
              <p14:nvPr/>
            </p14:nvContentPartPr>
            <p14:xfrm>
              <a:off x="8355801" y="4507120"/>
              <a:ext cx="513360" cy="352800"/>
            </p14:xfrm>
          </p:contentPart>
        </mc:Choice>
        <mc:Fallback xmlns="">
          <p:pic>
            <p:nvPicPr>
              <p:cNvPr id="203" name="墨迹 202">
                <a:extLst>
                  <a:ext uri="{FF2B5EF4-FFF2-40B4-BE49-F238E27FC236}">
                    <a16:creationId xmlns:a16="http://schemas.microsoft.com/office/drawing/2014/main" id="{41ACDB45-DE94-5685-2F9D-0A4A2A29D745}"/>
                  </a:ext>
                </a:extLst>
              </p:cNvPr>
              <p:cNvPicPr/>
              <p:nvPr/>
            </p:nvPicPr>
            <p:blipFill>
              <a:blip r:embed="rId148"/>
              <a:stretch>
                <a:fillRect/>
              </a:stretch>
            </p:blipFill>
            <p:spPr>
              <a:xfrm>
                <a:off x="8340332" y="4491640"/>
                <a:ext cx="543939" cy="38340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206" name="墨迹 205">
                <a:extLst>
                  <a:ext uri="{FF2B5EF4-FFF2-40B4-BE49-F238E27FC236}">
                    <a16:creationId xmlns:a16="http://schemas.microsoft.com/office/drawing/2014/main" id="{BA753A03-853F-2559-3C8B-A3D7CE8E3EEA}"/>
                  </a:ext>
                </a:extLst>
              </p14:cNvPr>
              <p14:cNvContentPartPr/>
              <p14:nvPr/>
            </p14:nvContentPartPr>
            <p14:xfrm>
              <a:off x="7910841" y="4575160"/>
              <a:ext cx="321120" cy="192240"/>
            </p14:xfrm>
          </p:contentPart>
        </mc:Choice>
        <mc:Fallback xmlns="">
          <p:pic>
            <p:nvPicPr>
              <p:cNvPr id="206" name="墨迹 205">
                <a:extLst>
                  <a:ext uri="{FF2B5EF4-FFF2-40B4-BE49-F238E27FC236}">
                    <a16:creationId xmlns:a16="http://schemas.microsoft.com/office/drawing/2014/main" id="{BA753A03-853F-2559-3C8B-A3D7CE8E3EEA}"/>
                  </a:ext>
                </a:extLst>
              </p:cNvPr>
              <p:cNvPicPr/>
              <p:nvPr/>
            </p:nvPicPr>
            <p:blipFill>
              <a:blip r:embed="rId150"/>
              <a:stretch>
                <a:fillRect/>
              </a:stretch>
            </p:blipFill>
            <p:spPr>
              <a:xfrm>
                <a:off x="7895361" y="4559680"/>
                <a:ext cx="351720" cy="22284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207" name="墨迹 206">
                <a:extLst>
                  <a:ext uri="{FF2B5EF4-FFF2-40B4-BE49-F238E27FC236}">
                    <a16:creationId xmlns:a16="http://schemas.microsoft.com/office/drawing/2014/main" id="{5BBD6986-F877-8ECC-CE09-AE26D65A6D3D}"/>
                  </a:ext>
                </a:extLst>
              </p14:cNvPr>
              <p14:cNvContentPartPr/>
              <p14:nvPr/>
            </p14:nvContentPartPr>
            <p14:xfrm>
              <a:off x="6801681" y="4501360"/>
              <a:ext cx="600840" cy="231120"/>
            </p14:xfrm>
          </p:contentPart>
        </mc:Choice>
        <mc:Fallback xmlns="">
          <p:pic>
            <p:nvPicPr>
              <p:cNvPr id="207" name="墨迹 206">
                <a:extLst>
                  <a:ext uri="{FF2B5EF4-FFF2-40B4-BE49-F238E27FC236}">
                    <a16:creationId xmlns:a16="http://schemas.microsoft.com/office/drawing/2014/main" id="{5BBD6986-F877-8ECC-CE09-AE26D65A6D3D}"/>
                  </a:ext>
                </a:extLst>
              </p:cNvPr>
              <p:cNvPicPr/>
              <p:nvPr/>
            </p:nvPicPr>
            <p:blipFill>
              <a:blip r:embed="rId152"/>
              <a:stretch>
                <a:fillRect/>
              </a:stretch>
            </p:blipFill>
            <p:spPr>
              <a:xfrm>
                <a:off x="6786210" y="4485904"/>
                <a:ext cx="631422" cy="261672"/>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229" name="墨迹 228">
                <a:extLst>
                  <a:ext uri="{FF2B5EF4-FFF2-40B4-BE49-F238E27FC236}">
                    <a16:creationId xmlns:a16="http://schemas.microsoft.com/office/drawing/2014/main" id="{D50BF382-5034-CF66-DF4B-0E6ACFD54BBB}"/>
                  </a:ext>
                </a:extLst>
              </p14:cNvPr>
              <p14:cNvContentPartPr/>
              <p14:nvPr/>
            </p14:nvContentPartPr>
            <p14:xfrm>
              <a:off x="10673522" y="4539675"/>
              <a:ext cx="681480" cy="266400"/>
            </p14:xfrm>
          </p:contentPart>
        </mc:Choice>
        <mc:Fallback xmlns="">
          <p:pic>
            <p:nvPicPr>
              <p:cNvPr id="229" name="墨迹 228">
                <a:extLst>
                  <a:ext uri="{FF2B5EF4-FFF2-40B4-BE49-F238E27FC236}">
                    <a16:creationId xmlns:a16="http://schemas.microsoft.com/office/drawing/2014/main" id="{D50BF382-5034-CF66-DF4B-0E6ACFD54BBB}"/>
                  </a:ext>
                </a:extLst>
              </p:cNvPr>
              <p:cNvPicPr/>
              <p:nvPr/>
            </p:nvPicPr>
            <p:blipFill>
              <a:blip r:embed="rId154"/>
              <a:stretch>
                <a:fillRect/>
              </a:stretch>
            </p:blipFill>
            <p:spPr>
              <a:xfrm>
                <a:off x="10658042" y="4524195"/>
                <a:ext cx="712080" cy="29700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230" name="墨迹 229">
                <a:extLst>
                  <a:ext uri="{FF2B5EF4-FFF2-40B4-BE49-F238E27FC236}">
                    <a16:creationId xmlns:a16="http://schemas.microsoft.com/office/drawing/2014/main" id="{D8DFDAB5-5D2A-6CDD-1A0A-51D859E325CE}"/>
                  </a:ext>
                </a:extLst>
              </p14:cNvPr>
              <p14:cNvContentPartPr/>
              <p14:nvPr/>
            </p14:nvContentPartPr>
            <p14:xfrm>
              <a:off x="8993402" y="4463355"/>
              <a:ext cx="1490040" cy="426600"/>
            </p14:xfrm>
          </p:contentPart>
        </mc:Choice>
        <mc:Fallback xmlns="">
          <p:pic>
            <p:nvPicPr>
              <p:cNvPr id="230" name="墨迹 229">
                <a:extLst>
                  <a:ext uri="{FF2B5EF4-FFF2-40B4-BE49-F238E27FC236}">
                    <a16:creationId xmlns:a16="http://schemas.microsoft.com/office/drawing/2014/main" id="{D8DFDAB5-5D2A-6CDD-1A0A-51D859E325CE}"/>
                  </a:ext>
                </a:extLst>
              </p:cNvPr>
              <p:cNvPicPr/>
              <p:nvPr/>
            </p:nvPicPr>
            <p:blipFill>
              <a:blip r:embed="rId156"/>
              <a:stretch>
                <a:fillRect/>
              </a:stretch>
            </p:blipFill>
            <p:spPr>
              <a:xfrm>
                <a:off x="8977922" y="4447862"/>
                <a:ext cx="1520640" cy="457226"/>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235" name="墨迹 234">
                <a:extLst>
                  <a:ext uri="{FF2B5EF4-FFF2-40B4-BE49-F238E27FC236}">
                    <a16:creationId xmlns:a16="http://schemas.microsoft.com/office/drawing/2014/main" id="{FD12A556-A52B-43E1-6C82-384269EB694A}"/>
                  </a:ext>
                </a:extLst>
              </p14:cNvPr>
              <p14:cNvContentPartPr/>
              <p14:nvPr/>
            </p14:nvContentPartPr>
            <p14:xfrm>
              <a:off x="7563482" y="4524529"/>
              <a:ext cx="261000" cy="227160"/>
            </p14:xfrm>
          </p:contentPart>
        </mc:Choice>
        <mc:Fallback xmlns="">
          <p:pic>
            <p:nvPicPr>
              <p:cNvPr id="235" name="墨迹 234">
                <a:extLst>
                  <a:ext uri="{FF2B5EF4-FFF2-40B4-BE49-F238E27FC236}">
                    <a16:creationId xmlns:a16="http://schemas.microsoft.com/office/drawing/2014/main" id="{FD12A556-A52B-43E1-6C82-384269EB694A}"/>
                  </a:ext>
                </a:extLst>
              </p:cNvPr>
              <p:cNvPicPr/>
              <p:nvPr/>
            </p:nvPicPr>
            <p:blipFill>
              <a:blip r:embed="rId158"/>
              <a:stretch>
                <a:fillRect/>
              </a:stretch>
            </p:blipFill>
            <p:spPr>
              <a:xfrm>
                <a:off x="7548023" y="4509049"/>
                <a:ext cx="291558" cy="25776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262" name="墨迹 261">
                <a:extLst>
                  <a:ext uri="{FF2B5EF4-FFF2-40B4-BE49-F238E27FC236}">
                    <a16:creationId xmlns:a16="http://schemas.microsoft.com/office/drawing/2014/main" id="{01953509-B37D-B63C-D133-39EE10AF9BDD}"/>
                  </a:ext>
                </a:extLst>
              </p14:cNvPr>
              <p14:cNvContentPartPr/>
              <p14:nvPr/>
            </p14:nvContentPartPr>
            <p14:xfrm>
              <a:off x="8513162" y="4997929"/>
              <a:ext cx="302040" cy="270000"/>
            </p14:xfrm>
          </p:contentPart>
        </mc:Choice>
        <mc:Fallback xmlns="">
          <p:pic>
            <p:nvPicPr>
              <p:cNvPr id="262" name="墨迹 261">
                <a:extLst>
                  <a:ext uri="{FF2B5EF4-FFF2-40B4-BE49-F238E27FC236}">
                    <a16:creationId xmlns:a16="http://schemas.microsoft.com/office/drawing/2014/main" id="{01953509-B37D-B63C-D133-39EE10AF9BDD}"/>
                  </a:ext>
                </a:extLst>
              </p:cNvPr>
              <p:cNvPicPr/>
              <p:nvPr/>
            </p:nvPicPr>
            <p:blipFill>
              <a:blip r:embed="rId160"/>
              <a:stretch>
                <a:fillRect/>
              </a:stretch>
            </p:blipFill>
            <p:spPr>
              <a:xfrm>
                <a:off x="8497682" y="4982449"/>
                <a:ext cx="332640" cy="30060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263" name="墨迹 262">
                <a:extLst>
                  <a:ext uri="{FF2B5EF4-FFF2-40B4-BE49-F238E27FC236}">
                    <a16:creationId xmlns:a16="http://schemas.microsoft.com/office/drawing/2014/main" id="{8952D26C-54A9-9A06-5FA4-7BF4A28C2413}"/>
                  </a:ext>
                </a:extLst>
              </p14:cNvPr>
              <p14:cNvContentPartPr/>
              <p14:nvPr/>
            </p14:nvContentPartPr>
            <p14:xfrm>
              <a:off x="7686242" y="4964089"/>
              <a:ext cx="674280" cy="357120"/>
            </p14:xfrm>
          </p:contentPart>
        </mc:Choice>
        <mc:Fallback xmlns="">
          <p:pic>
            <p:nvPicPr>
              <p:cNvPr id="263" name="墨迹 262">
                <a:extLst>
                  <a:ext uri="{FF2B5EF4-FFF2-40B4-BE49-F238E27FC236}">
                    <a16:creationId xmlns:a16="http://schemas.microsoft.com/office/drawing/2014/main" id="{8952D26C-54A9-9A06-5FA4-7BF4A28C2413}"/>
                  </a:ext>
                </a:extLst>
              </p:cNvPr>
              <p:cNvPicPr/>
              <p:nvPr/>
            </p:nvPicPr>
            <p:blipFill>
              <a:blip r:embed="rId162"/>
              <a:stretch>
                <a:fillRect/>
              </a:stretch>
            </p:blipFill>
            <p:spPr>
              <a:xfrm>
                <a:off x="7670762" y="4948625"/>
                <a:ext cx="704880" cy="387689"/>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264" name="墨迹 263">
                <a:extLst>
                  <a:ext uri="{FF2B5EF4-FFF2-40B4-BE49-F238E27FC236}">
                    <a16:creationId xmlns:a16="http://schemas.microsoft.com/office/drawing/2014/main" id="{33743A60-9318-CE8A-29EC-D0B26C975BC2}"/>
                  </a:ext>
                </a:extLst>
              </p14:cNvPr>
              <p14:cNvContentPartPr/>
              <p14:nvPr/>
            </p14:nvContentPartPr>
            <p14:xfrm>
              <a:off x="6342002" y="4869049"/>
              <a:ext cx="1125000" cy="374760"/>
            </p14:xfrm>
          </p:contentPart>
        </mc:Choice>
        <mc:Fallback xmlns="">
          <p:pic>
            <p:nvPicPr>
              <p:cNvPr id="264" name="墨迹 263">
                <a:extLst>
                  <a:ext uri="{FF2B5EF4-FFF2-40B4-BE49-F238E27FC236}">
                    <a16:creationId xmlns:a16="http://schemas.microsoft.com/office/drawing/2014/main" id="{33743A60-9318-CE8A-29EC-D0B26C975BC2}"/>
                  </a:ext>
                </a:extLst>
              </p:cNvPr>
              <p:cNvPicPr/>
              <p:nvPr/>
            </p:nvPicPr>
            <p:blipFill>
              <a:blip r:embed="rId164"/>
              <a:stretch>
                <a:fillRect/>
              </a:stretch>
            </p:blipFill>
            <p:spPr>
              <a:xfrm>
                <a:off x="6326527" y="4853569"/>
                <a:ext cx="1155590" cy="40536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284" name="墨迹 283">
                <a:extLst>
                  <a:ext uri="{FF2B5EF4-FFF2-40B4-BE49-F238E27FC236}">
                    <a16:creationId xmlns:a16="http://schemas.microsoft.com/office/drawing/2014/main" id="{8E9445E9-B8A2-5947-4E82-91E5DAEE411B}"/>
                  </a:ext>
                </a:extLst>
              </p14:cNvPr>
              <p14:cNvContentPartPr/>
              <p14:nvPr/>
            </p14:nvContentPartPr>
            <p14:xfrm>
              <a:off x="9611882" y="5038609"/>
              <a:ext cx="1601280" cy="331560"/>
            </p14:xfrm>
          </p:contentPart>
        </mc:Choice>
        <mc:Fallback xmlns="">
          <p:pic>
            <p:nvPicPr>
              <p:cNvPr id="284" name="墨迹 283">
                <a:extLst>
                  <a:ext uri="{FF2B5EF4-FFF2-40B4-BE49-F238E27FC236}">
                    <a16:creationId xmlns:a16="http://schemas.microsoft.com/office/drawing/2014/main" id="{8E9445E9-B8A2-5947-4E82-91E5DAEE411B}"/>
                  </a:ext>
                </a:extLst>
              </p:cNvPr>
              <p:cNvPicPr/>
              <p:nvPr/>
            </p:nvPicPr>
            <p:blipFill>
              <a:blip r:embed="rId166"/>
              <a:stretch>
                <a:fillRect/>
              </a:stretch>
            </p:blipFill>
            <p:spPr>
              <a:xfrm>
                <a:off x="9596405" y="5023146"/>
                <a:ext cx="1631873" cy="362127"/>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285" name="墨迹 284">
                <a:extLst>
                  <a:ext uri="{FF2B5EF4-FFF2-40B4-BE49-F238E27FC236}">
                    <a16:creationId xmlns:a16="http://schemas.microsoft.com/office/drawing/2014/main" id="{2F89F2CA-5CCD-EE0A-44C6-5742E0CEE49B}"/>
                  </a:ext>
                </a:extLst>
              </p14:cNvPr>
              <p14:cNvContentPartPr/>
              <p14:nvPr/>
            </p14:nvContentPartPr>
            <p14:xfrm>
              <a:off x="8973242" y="4971649"/>
              <a:ext cx="471240" cy="263880"/>
            </p14:xfrm>
          </p:contentPart>
        </mc:Choice>
        <mc:Fallback xmlns="">
          <p:pic>
            <p:nvPicPr>
              <p:cNvPr id="285" name="墨迹 284">
                <a:extLst>
                  <a:ext uri="{FF2B5EF4-FFF2-40B4-BE49-F238E27FC236}">
                    <a16:creationId xmlns:a16="http://schemas.microsoft.com/office/drawing/2014/main" id="{2F89F2CA-5CCD-EE0A-44C6-5742E0CEE49B}"/>
                  </a:ext>
                </a:extLst>
              </p:cNvPr>
              <p:cNvPicPr/>
              <p:nvPr/>
            </p:nvPicPr>
            <p:blipFill>
              <a:blip r:embed="rId168"/>
              <a:stretch>
                <a:fillRect/>
              </a:stretch>
            </p:blipFill>
            <p:spPr>
              <a:xfrm>
                <a:off x="8957762" y="4956169"/>
                <a:ext cx="501840" cy="29448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300" name="墨迹 299">
                <a:extLst>
                  <a:ext uri="{FF2B5EF4-FFF2-40B4-BE49-F238E27FC236}">
                    <a16:creationId xmlns:a16="http://schemas.microsoft.com/office/drawing/2014/main" id="{742C09A3-93F4-DCC3-C29B-0DE7DA8257F9}"/>
                  </a:ext>
                </a:extLst>
              </p14:cNvPr>
              <p14:cNvContentPartPr/>
              <p14:nvPr/>
            </p14:nvContentPartPr>
            <p14:xfrm>
              <a:off x="4796991" y="5027498"/>
              <a:ext cx="3135240" cy="900000"/>
            </p14:xfrm>
          </p:contentPart>
        </mc:Choice>
        <mc:Fallback xmlns="">
          <p:pic>
            <p:nvPicPr>
              <p:cNvPr id="300" name="墨迹 299">
                <a:extLst>
                  <a:ext uri="{FF2B5EF4-FFF2-40B4-BE49-F238E27FC236}">
                    <a16:creationId xmlns:a16="http://schemas.microsoft.com/office/drawing/2014/main" id="{742C09A3-93F4-DCC3-C29B-0DE7DA8257F9}"/>
                  </a:ext>
                </a:extLst>
              </p:cNvPr>
              <p:cNvPicPr/>
              <p:nvPr/>
            </p:nvPicPr>
            <p:blipFill>
              <a:blip r:embed="rId170"/>
              <a:stretch>
                <a:fillRect/>
              </a:stretch>
            </p:blipFill>
            <p:spPr>
              <a:xfrm>
                <a:off x="4781513" y="5012024"/>
                <a:ext cx="3165836" cy="930588"/>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316" name="墨迹 315">
                <a:extLst>
                  <a:ext uri="{FF2B5EF4-FFF2-40B4-BE49-F238E27FC236}">
                    <a16:creationId xmlns:a16="http://schemas.microsoft.com/office/drawing/2014/main" id="{16BFF161-AC8B-503C-46C3-E5B3F895942A}"/>
                  </a:ext>
                </a:extLst>
              </p14:cNvPr>
              <p14:cNvContentPartPr/>
              <p14:nvPr/>
            </p14:nvContentPartPr>
            <p14:xfrm>
              <a:off x="6120529" y="3837267"/>
              <a:ext cx="2019600" cy="439560"/>
            </p14:xfrm>
          </p:contentPart>
        </mc:Choice>
        <mc:Fallback xmlns="">
          <p:pic>
            <p:nvPicPr>
              <p:cNvPr id="316" name="墨迹 315">
                <a:extLst>
                  <a:ext uri="{FF2B5EF4-FFF2-40B4-BE49-F238E27FC236}">
                    <a16:creationId xmlns:a16="http://schemas.microsoft.com/office/drawing/2014/main" id="{16BFF161-AC8B-503C-46C3-E5B3F895942A}"/>
                  </a:ext>
                </a:extLst>
              </p:cNvPr>
              <p:cNvPicPr/>
              <p:nvPr/>
            </p:nvPicPr>
            <p:blipFill>
              <a:blip r:embed="rId172"/>
              <a:stretch>
                <a:fillRect/>
              </a:stretch>
            </p:blipFill>
            <p:spPr>
              <a:xfrm>
                <a:off x="6105046" y="3821800"/>
                <a:ext cx="2050205" cy="470135"/>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322" name="墨迹 321">
                <a:extLst>
                  <a:ext uri="{FF2B5EF4-FFF2-40B4-BE49-F238E27FC236}">
                    <a16:creationId xmlns:a16="http://schemas.microsoft.com/office/drawing/2014/main" id="{43F9E5B8-3B54-57C6-1068-08AE27538183}"/>
                  </a:ext>
                </a:extLst>
              </p14:cNvPr>
              <p14:cNvContentPartPr/>
              <p14:nvPr/>
            </p14:nvContentPartPr>
            <p14:xfrm>
              <a:off x="9396042" y="4555722"/>
              <a:ext cx="344520" cy="311040"/>
            </p14:xfrm>
          </p:contentPart>
        </mc:Choice>
        <mc:Fallback xmlns="">
          <p:pic>
            <p:nvPicPr>
              <p:cNvPr id="322" name="墨迹 321">
                <a:extLst>
                  <a:ext uri="{FF2B5EF4-FFF2-40B4-BE49-F238E27FC236}">
                    <a16:creationId xmlns:a16="http://schemas.microsoft.com/office/drawing/2014/main" id="{43F9E5B8-3B54-57C6-1068-08AE27538183}"/>
                  </a:ext>
                </a:extLst>
              </p:cNvPr>
              <p:cNvPicPr/>
              <p:nvPr/>
            </p:nvPicPr>
            <p:blipFill>
              <a:blip r:embed="rId174"/>
              <a:stretch>
                <a:fillRect/>
              </a:stretch>
            </p:blipFill>
            <p:spPr>
              <a:xfrm>
                <a:off x="9380578" y="4540242"/>
                <a:ext cx="375088" cy="3416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75">
            <p14:nvContentPartPr>
              <p14:cNvPr id="333" name="墨迹 332">
                <a:extLst>
                  <a:ext uri="{FF2B5EF4-FFF2-40B4-BE49-F238E27FC236}">
                    <a16:creationId xmlns:a16="http://schemas.microsoft.com/office/drawing/2014/main" id="{C7451FD9-5E21-514A-23F2-110E8AA4D1B7}"/>
                  </a:ext>
                </a:extLst>
              </p14:cNvPr>
              <p14:cNvContentPartPr/>
              <p14:nvPr/>
            </p14:nvContentPartPr>
            <p14:xfrm>
              <a:off x="2821680" y="1623659"/>
              <a:ext cx="154440" cy="407160"/>
            </p14:xfrm>
          </p:contentPart>
        </mc:Choice>
        <mc:Fallback xmlns="">
          <p:pic>
            <p:nvPicPr>
              <p:cNvPr id="333" name="墨迹 332">
                <a:extLst>
                  <a:ext uri="{FF2B5EF4-FFF2-40B4-BE49-F238E27FC236}">
                    <a16:creationId xmlns:a16="http://schemas.microsoft.com/office/drawing/2014/main" id="{C7451FD9-5E21-514A-23F2-110E8AA4D1B7}"/>
                  </a:ext>
                </a:extLst>
              </p:cNvPr>
              <p:cNvPicPr/>
              <p:nvPr/>
            </p:nvPicPr>
            <p:blipFill>
              <a:blip r:embed="rId176"/>
              <a:stretch>
                <a:fillRect/>
              </a:stretch>
            </p:blipFill>
            <p:spPr>
              <a:xfrm>
                <a:off x="2775600" y="1580099"/>
                <a:ext cx="246600" cy="4939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77">
            <p14:nvContentPartPr>
              <p14:cNvPr id="334" name="墨迹 333">
                <a:extLst>
                  <a:ext uri="{FF2B5EF4-FFF2-40B4-BE49-F238E27FC236}">
                    <a16:creationId xmlns:a16="http://schemas.microsoft.com/office/drawing/2014/main" id="{314D26BF-9B90-4338-7835-4C731CF7CD7F}"/>
                  </a:ext>
                </a:extLst>
              </p14:cNvPr>
              <p14:cNvContentPartPr/>
              <p14:nvPr/>
            </p14:nvContentPartPr>
            <p14:xfrm>
              <a:off x="2962502" y="4805462"/>
              <a:ext cx="1789560" cy="773280"/>
            </p14:xfrm>
          </p:contentPart>
        </mc:Choice>
        <mc:Fallback xmlns="">
          <p:pic>
            <p:nvPicPr>
              <p:cNvPr id="334" name="墨迹 333">
                <a:extLst>
                  <a:ext uri="{FF2B5EF4-FFF2-40B4-BE49-F238E27FC236}">
                    <a16:creationId xmlns:a16="http://schemas.microsoft.com/office/drawing/2014/main" id="{314D26BF-9B90-4338-7835-4C731CF7CD7F}"/>
                  </a:ext>
                </a:extLst>
              </p:cNvPr>
              <p:cNvPicPr/>
              <p:nvPr/>
            </p:nvPicPr>
            <p:blipFill>
              <a:blip r:embed="rId178"/>
              <a:stretch>
                <a:fillRect/>
              </a:stretch>
            </p:blipFill>
            <p:spPr>
              <a:xfrm>
                <a:off x="2910291" y="4759000"/>
                <a:ext cx="1893981" cy="864402"/>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335" name="墨迹 334">
                <a:extLst>
                  <a:ext uri="{FF2B5EF4-FFF2-40B4-BE49-F238E27FC236}">
                    <a16:creationId xmlns:a16="http://schemas.microsoft.com/office/drawing/2014/main" id="{21B74F98-F693-7AA6-34EA-BB9EBAF4427B}"/>
                  </a:ext>
                </a:extLst>
              </p14:cNvPr>
              <p14:cNvContentPartPr/>
              <p14:nvPr/>
            </p14:nvContentPartPr>
            <p14:xfrm>
              <a:off x="3544262" y="4837502"/>
              <a:ext cx="588960" cy="732240"/>
            </p14:xfrm>
          </p:contentPart>
        </mc:Choice>
        <mc:Fallback xmlns="">
          <p:pic>
            <p:nvPicPr>
              <p:cNvPr id="335" name="墨迹 334">
                <a:extLst>
                  <a:ext uri="{FF2B5EF4-FFF2-40B4-BE49-F238E27FC236}">
                    <a16:creationId xmlns:a16="http://schemas.microsoft.com/office/drawing/2014/main" id="{21B74F98-F693-7AA6-34EA-BB9EBAF4427B}"/>
                  </a:ext>
                </a:extLst>
              </p:cNvPr>
              <p:cNvPicPr/>
              <p:nvPr/>
            </p:nvPicPr>
            <p:blipFill>
              <a:blip r:embed="rId180"/>
              <a:stretch>
                <a:fillRect/>
              </a:stretch>
            </p:blipFill>
            <p:spPr>
              <a:xfrm>
                <a:off x="3528782" y="4822014"/>
                <a:ext cx="619560" cy="762855"/>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81">
            <p14:nvContentPartPr>
              <p14:cNvPr id="336" name="墨迹 335">
                <a:extLst>
                  <a:ext uri="{FF2B5EF4-FFF2-40B4-BE49-F238E27FC236}">
                    <a16:creationId xmlns:a16="http://schemas.microsoft.com/office/drawing/2014/main" id="{97AE7F29-CD03-A053-5410-7E9A50DB7423}"/>
                  </a:ext>
                </a:extLst>
              </p14:cNvPr>
              <p14:cNvContentPartPr/>
              <p14:nvPr/>
            </p14:nvContentPartPr>
            <p14:xfrm>
              <a:off x="3237840" y="4963379"/>
              <a:ext cx="721800" cy="520920"/>
            </p14:xfrm>
          </p:contentPart>
        </mc:Choice>
        <mc:Fallback xmlns="">
          <p:pic>
            <p:nvPicPr>
              <p:cNvPr id="336" name="墨迹 335">
                <a:extLst>
                  <a:ext uri="{FF2B5EF4-FFF2-40B4-BE49-F238E27FC236}">
                    <a16:creationId xmlns:a16="http://schemas.microsoft.com/office/drawing/2014/main" id="{97AE7F29-CD03-A053-5410-7E9A50DB7423}"/>
                  </a:ext>
                </a:extLst>
              </p:cNvPr>
              <p:cNvPicPr/>
              <p:nvPr/>
            </p:nvPicPr>
            <p:blipFill>
              <a:blip r:embed="rId182"/>
              <a:stretch>
                <a:fillRect/>
              </a:stretch>
            </p:blipFill>
            <p:spPr>
              <a:xfrm>
                <a:off x="3233520" y="4959059"/>
                <a:ext cx="730440" cy="529560"/>
              </a:xfrm>
              <a:prstGeom prst="rect">
                <a:avLst/>
              </a:prstGeom>
            </p:spPr>
          </p:pic>
        </mc:Fallback>
      </mc:AlternateContent>
    </p:spTree>
    <p:extLst>
      <p:ext uri="{BB962C8B-B14F-4D97-AF65-F5344CB8AC3E}">
        <p14:creationId xmlns:p14="http://schemas.microsoft.com/office/powerpoint/2010/main" val="36426012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2000" fill="hold"/>
                                        <p:tgtEl>
                                          <p:spTgt spid="28"/>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5A204D3-6086-649D-E9AB-76AD16F156AF}"/>
              </a:ext>
            </a:extLst>
          </p:cNvPr>
          <p:cNvSpPr>
            <a:spLocks noGrp="1"/>
          </p:cNvSpPr>
          <p:nvPr>
            <p:ph type="title"/>
          </p:nvPr>
        </p:nvSpPr>
        <p:spPr>
          <a:xfrm>
            <a:off x="478972" y="463097"/>
            <a:ext cx="6029404" cy="1316718"/>
          </a:xfrm>
        </p:spPr>
        <p:txBody>
          <a:bodyPr>
            <a:normAutofit/>
          </a:bodyPr>
          <a:lstStyle/>
          <a:p>
            <a:r>
              <a:rPr kumimoji="1" lang="en-US" altLang="zh-CN" sz="2800">
                <a:solidFill>
                  <a:schemeClr val="bg1"/>
                </a:solidFill>
              </a:rPr>
              <a:t>Dug deep to N type semiconductor</a:t>
            </a:r>
            <a:endParaRPr kumimoji="1" lang="zh-CN" altLang="en-US" sz="2800">
              <a:solidFill>
                <a:schemeClr val="bg1"/>
              </a:solidFill>
            </a:endParaRPr>
          </a:p>
        </p:txBody>
      </p:sp>
      <p:grpSp>
        <p:nvGrpSpPr>
          <p:cNvPr id="54" name="组合 53">
            <a:extLst>
              <a:ext uri="{FF2B5EF4-FFF2-40B4-BE49-F238E27FC236}">
                <a16:creationId xmlns:a16="http://schemas.microsoft.com/office/drawing/2014/main" id="{C828D076-F833-EF0E-212A-3338F0A2ACDE}"/>
              </a:ext>
            </a:extLst>
          </p:cNvPr>
          <p:cNvGrpSpPr/>
          <p:nvPr/>
        </p:nvGrpSpPr>
        <p:grpSpPr>
          <a:xfrm>
            <a:off x="468010" y="2110285"/>
            <a:ext cx="2729160" cy="542520"/>
            <a:chOff x="468010" y="2110285"/>
            <a:chExt cx="2729160" cy="542520"/>
          </a:xfrm>
        </p:grpSpPr>
        <mc:AlternateContent xmlns:mc="http://schemas.openxmlformats.org/markup-compatibility/2006" xmlns:p14="http://schemas.microsoft.com/office/powerpoint/2010/main">
          <mc:Choice Requires="p14">
            <p:contentPart p14:bwMode="auto" r:id="rId3">
              <p14:nvContentPartPr>
                <p14:cNvPr id="27" name="墨迹 26">
                  <a:extLst>
                    <a:ext uri="{FF2B5EF4-FFF2-40B4-BE49-F238E27FC236}">
                      <a16:creationId xmlns:a16="http://schemas.microsoft.com/office/drawing/2014/main" id="{11651B2E-061D-6677-B733-E35BE9E398EA}"/>
                    </a:ext>
                  </a:extLst>
                </p14:cNvPr>
                <p14:cNvContentPartPr/>
                <p14:nvPr/>
              </p14:nvContentPartPr>
              <p14:xfrm>
                <a:off x="1731970" y="2156725"/>
                <a:ext cx="1465200" cy="478080"/>
              </p14:xfrm>
            </p:contentPart>
          </mc:Choice>
          <mc:Fallback xmlns="">
            <p:pic>
              <p:nvPicPr>
                <p:cNvPr id="27" name="墨迹 26">
                  <a:extLst>
                    <a:ext uri="{FF2B5EF4-FFF2-40B4-BE49-F238E27FC236}">
                      <a16:creationId xmlns:a16="http://schemas.microsoft.com/office/drawing/2014/main" id="{11651B2E-061D-6677-B733-E35BE9E398EA}"/>
                    </a:ext>
                  </a:extLst>
                </p:cNvPr>
                <p:cNvPicPr/>
                <p:nvPr/>
              </p:nvPicPr>
              <p:blipFill>
                <a:blip r:embed="rId4"/>
                <a:stretch>
                  <a:fillRect/>
                </a:stretch>
              </p:blipFill>
              <p:spPr>
                <a:xfrm>
                  <a:off x="1716490" y="2141257"/>
                  <a:ext cx="1495800" cy="508657"/>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8" name="墨迹 27">
                  <a:extLst>
                    <a:ext uri="{FF2B5EF4-FFF2-40B4-BE49-F238E27FC236}">
                      <a16:creationId xmlns:a16="http://schemas.microsoft.com/office/drawing/2014/main" id="{B6635AD1-069F-8641-04A1-1FCCDA170298}"/>
                    </a:ext>
                  </a:extLst>
                </p14:cNvPr>
                <p14:cNvContentPartPr/>
                <p14:nvPr/>
              </p14:nvContentPartPr>
              <p14:xfrm>
                <a:off x="468010" y="2110285"/>
                <a:ext cx="1035360" cy="542520"/>
              </p14:xfrm>
            </p:contentPart>
          </mc:Choice>
          <mc:Fallback xmlns="">
            <p:pic>
              <p:nvPicPr>
                <p:cNvPr id="28" name="墨迹 27">
                  <a:extLst>
                    <a:ext uri="{FF2B5EF4-FFF2-40B4-BE49-F238E27FC236}">
                      <a16:creationId xmlns:a16="http://schemas.microsoft.com/office/drawing/2014/main" id="{B6635AD1-069F-8641-04A1-1FCCDA170298}"/>
                    </a:ext>
                  </a:extLst>
                </p:cNvPr>
                <p:cNvPicPr/>
                <p:nvPr/>
              </p:nvPicPr>
              <p:blipFill>
                <a:blip r:embed="rId6"/>
                <a:stretch>
                  <a:fillRect/>
                </a:stretch>
              </p:blipFill>
              <p:spPr>
                <a:xfrm>
                  <a:off x="452530" y="2094805"/>
                  <a:ext cx="1065960" cy="573120"/>
                </a:xfrm>
                <a:prstGeom prst="rect">
                  <a:avLst/>
                </a:prstGeom>
              </p:spPr>
            </p:pic>
          </mc:Fallback>
        </mc:AlternateContent>
      </p:grpSp>
      <p:sp>
        <p:nvSpPr>
          <p:cNvPr id="31" name="文本框 30">
            <a:extLst>
              <a:ext uri="{FF2B5EF4-FFF2-40B4-BE49-F238E27FC236}">
                <a16:creationId xmlns:a16="http://schemas.microsoft.com/office/drawing/2014/main" id="{8BA3B0F6-B249-3383-2FFF-20C6D752B18A}"/>
              </a:ext>
            </a:extLst>
          </p:cNvPr>
          <p:cNvSpPr txBox="1"/>
          <p:nvPr/>
        </p:nvSpPr>
        <p:spPr>
          <a:xfrm>
            <a:off x="3972456" y="3064825"/>
            <a:ext cx="1729592" cy="3416320"/>
          </a:xfrm>
          <a:prstGeom prst="rect">
            <a:avLst/>
          </a:prstGeom>
          <a:noFill/>
        </p:spPr>
        <p:txBody>
          <a:bodyPr wrap="square" rtlCol="0">
            <a:spAutoFit/>
          </a:bodyPr>
          <a:lstStyle/>
          <a:p>
            <a:r>
              <a:rPr kumimoji="1" lang="en-US" altLang="zh-CN">
                <a:solidFill>
                  <a:schemeClr val="bg1"/>
                </a:solidFill>
              </a:rPr>
              <a:t>This is the silicon crystal, the four valance electrons of each silicon atom combine with the four from the other atom. Forming a stable structure.</a:t>
            </a:r>
            <a:endParaRPr kumimoji="1" lang="zh-CN" altLang="en-US">
              <a:solidFill>
                <a:schemeClr val="bg1"/>
              </a:solidFill>
            </a:endParaRPr>
          </a:p>
        </p:txBody>
      </p:sp>
      <p:grpSp>
        <p:nvGrpSpPr>
          <p:cNvPr id="32" name="组合 31">
            <a:extLst>
              <a:ext uri="{FF2B5EF4-FFF2-40B4-BE49-F238E27FC236}">
                <a16:creationId xmlns:a16="http://schemas.microsoft.com/office/drawing/2014/main" id="{689A2068-1964-B590-2714-7C5E4B9AD6D4}"/>
              </a:ext>
            </a:extLst>
          </p:cNvPr>
          <p:cNvGrpSpPr/>
          <p:nvPr/>
        </p:nvGrpSpPr>
        <p:grpSpPr>
          <a:xfrm>
            <a:off x="289341" y="2902024"/>
            <a:ext cx="3609959" cy="3543183"/>
            <a:chOff x="289341" y="2902024"/>
            <a:chExt cx="3609959" cy="3543183"/>
          </a:xfrm>
        </p:grpSpPr>
        <p:grpSp>
          <p:nvGrpSpPr>
            <p:cNvPr id="29" name="组合 28">
              <a:extLst>
                <a:ext uri="{FF2B5EF4-FFF2-40B4-BE49-F238E27FC236}">
                  <a16:creationId xmlns:a16="http://schemas.microsoft.com/office/drawing/2014/main" id="{CE21B3C4-9B0E-C798-723B-2B1303B9FB25}"/>
                </a:ext>
              </a:extLst>
            </p:cNvPr>
            <p:cNvGrpSpPr/>
            <p:nvPr/>
          </p:nvGrpSpPr>
          <p:grpSpPr>
            <a:xfrm>
              <a:off x="289341" y="2902024"/>
              <a:ext cx="3609959" cy="3543183"/>
              <a:chOff x="478972" y="1646927"/>
              <a:chExt cx="4861816" cy="4771884"/>
            </a:xfrm>
          </p:grpSpPr>
          <mc:AlternateContent xmlns:mc="http://schemas.openxmlformats.org/markup-compatibility/2006" xmlns:p14="http://schemas.microsoft.com/office/powerpoint/2010/main">
            <mc:Choice Requires="p14">
              <p:contentPart p14:bwMode="auto" r:id="rId7">
                <p14:nvContentPartPr>
                  <p14:cNvPr id="8" name="墨迹 7">
                    <a:extLst>
                      <a:ext uri="{FF2B5EF4-FFF2-40B4-BE49-F238E27FC236}">
                        <a16:creationId xmlns:a16="http://schemas.microsoft.com/office/drawing/2014/main" id="{954B5079-CF16-0F2E-5150-7B66F4ABF5EC}"/>
                      </a:ext>
                    </a:extLst>
                  </p14:cNvPr>
                  <p14:cNvContentPartPr/>
                  <p14:nvPr/>
                </p14:nvContentPartPr>
                <p14:xfrm>
                  <a:off x="2638743" y="3595371"/>
                  <a:ext cx="634029" cy="680212"/>
                </p14:xfrm>
              </p:contentPart>
            </mc:Choice>
            <mc:Fallback xmlns="">
              <p:pic>
                <p:nvPicPr>
                  <p:cNvPr id="8" name="墨迹 7">
                    <a:extLst>
                      <a:ext uri="{FF2B5EF4-FFF2-40B4-BE49-F238E27FC236}">
                        <a16:creationId xmlns:a16="http://schemas.microsoft.com/office/drawing/2014/main" id="{954B5079-CF16-0F2E-5150-7B66F4ABF5EC}"/>
                      </a:ext>
                    </a:extLst>
                  </p:cNvPr>
                  <p:cNvPicPr/>
                  <p:nvPr/>
                </p:nvPicPr>
                <p:blipFill>
                  <a:blip r:embed="rId8"/>
                  <a:stretch>
                    <a:fillRect/>
                  </a:stretch>
                </p:blipFill>
                <p:spPr>
                  <a:xfrm>
                    <a:off x="2617900" y="3574523"/>
                    <a:ext cx="675231" cy="721422"/>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墨迹 8">
                    <a:extLst>
                      <a:ext uri="{FF2B5EF4-FFF2-40B4-BE49-F238E27FC236}">
                        <a16:creationId xmlns:a16="http://schemas.microsoft.com/office/drawing/2014/main" id="{D8112CDE-AC5D-C73C-0CD5-4A5F93FB6135}"/>
                      </a:ext>
                    </a:extLst>
                  </p14:cNvPr>
                  <p14:cNvContentPartPr/>
                  <p14:nvPr/>
                </p14:nvContentPartPr>
                <p14:xfrm>
                  <a:off x="2361974" y="3347631"/>
                  <a:ext cx="1221545" cy="1233090"/>
                </p14:xfrm>
              </p:contentPart>
            </mc:Choice>
            <mc:Fallback xmlns="">
              <p:pic>
                <p:nvPicPr>
                  <p:cNvPr id="9" name="墨迹 8">
                    <a:extLst>
                      <a:ext uri="{FF2B5EF4-FFF2-40B4-BE49-F238E27FC236}">
                        <a16:creationId xmlns:a16="http://schemas.microsoft.com/office/drawing/2014/main" id="{D8112CDE-AC5D-C73C-0CD5-4A5F93FB6135}"/>
                      </a:ext>
                    </a:extLst>
                  </p:cNvPr>
                  <p:cNvPicPr/>
                  <p:nvPr/>
                </p:nvPicPr>
                <p:blipFill>
                  <a:blip r:embed="rId10"/>
                  <a:stretch>
                    <a:fillRect/>
                  </a:stretch>
                </p:blipFill>
                <p:spPr>
                  <a:xfrm>
                    <a:off x="2341130" y="3326780"/>
                    <a:ext cx="1262748" cy="1274306"/>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3" name="墨迹 12">
                    <a:extLst>
                      <a:ext uri="{FF2B5EF4-FFF2-40B4-BE49-F238E27FC236}">
                        <a16:creationId xmlns:a16="http://schemas.microsoft.com/office/drawing/2014/main" id="{C76E468E-917F-259B-C4F7-D11F51FAFBAE}"/>
                      </a:ext>
                    </a:extLst>
                  </p14:cNvPr>
                  <p14:cNvContentPartPr/>
                  <p14:nvPr/>
                </p14:nvContentPartPr>
                <p14:xfrm>
                  <a:off x="2195055" y="3894901"/>
                  <a:ext cx="206505" cy="184733"/>
                </p14:xfrm>
              </p:contentPart>
            </mc:Choice>
            <mc:Fallback xmlns="">
              <p:pic>
                <p:nvPicPr>
                  <p:cNvPr id="13" name="墨迹 12">
                    <a:extLst>
                      <a:ext uri="{FF2B5EF4-FFF2-40B4-BE49-F238E27FC236}">
                        <a16:creationId xmlns:a16="http://schemas.microsoft.com/office/drawing/2014/main" id="{C76E468E-917F-259B-C4F7-D11F51FAFBAE}"/>
                      </a:ext>
                    </a:extLst>
                  </p:cNvPr>
                  <p:cNvPicPr/>
                  <p:nvPr/>
                </p:nvPicPr>
                <p:blipFill>
                  <a:blip r:embed="rId12"/>
                  <a:stretch>
                    <a:fillRect/>
                  </a:stretch>
                </p:blipFill>
                <p:spPr>
                  <a:xfrm>
                    <a:off x="2174211" y="3874052"/>
                    <a:ext cx="247709" cy="225946"/>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4" name="墨迹 13">
                    <a:extLst>
                      <a:ext uri="{FF2B5EF4-FFF2-40B4-BE49-F238E27FC236}">
                        <a16:creationId xmlns:a16="http://schemas.microsoft.com/office/drawing/2014/main" id="{024E215A-2322-0B15-2379-89C87590C1D8}"/>
                      </a:ext>
                    </a:extLst>
                  </p14:cNvPr>
                  <p14:cNvContentPartPr/>
                  <p14:nvPr/>
                </p14:nvContentPartPr>
                <p14:xfrm>
                  <a:off x="1924224" y="3912385"/>
                  <a:ext cx="150095" cy="161641"/>
                </p14:xfrm>
              </p:contentPart>
            </mc:Choice>
            <mc:Fallback xmlns="">
              <p:pic>
                <p:nvPicPr>
                  <p:cNvPr id="14" name="墨迹 13">
                    <a:extLst>
                      <a:ext uri="{FF2B5EF4-FFF2-40B4-BE49-F238E27FC236}">
                        <a16:creationId xmlns:a16="http://schemas.microsoft.com/office/drawing/2014/main" id="{024E215A-2322-0B15-2379-89C87590C1D8}"/>
                      </a:ext>
                    </a:extLst>
                  </p:cNvPr>
                  <p:cNvPicPr/>
                  <p:nvPr/>
                </p:nvPicPr>
                <p:blipFill>
                  <a:blip r:embed="rId14"/>
                  <a:stretch>
                    <a:fillRect/>
                  </a:stretch>
                </p:blipFill>
                <p:spPr>
                  <a:xfrm>
                    <a:off x="1903404" y="3891575"/>
                    <a:ext cx="191250" cy="202777"/>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5" name="墨迹 14">
                    <a:extLst>
                      <a:ext uri="{FF2B5EF4-FFF2-40B4-BE49-F238E27FC236}">
                        <a16:creationId xmlns:a16="http://schemas.microsoft.com/office/drawing/2014/main" id="{E360A1FD-C347-AE19-2256-D0A89BFF7FF0}"/>
                      </a:ext>
                    </a:extLst>
                  </p14:cNvPr>
                  <p14:cNvContentPartPr/>
                  <p14:nvPr/>
                </p14:nvContentPartPr>
                <p14:xfrm>
                  <a:off x="610643" y="3301448"/>
                  <a:ext cx="1405947" cy="1382856"/>
                </p14:xfrm>
              </p:contentPart>
            </mc:Choice>
            <mc:Fallback xmlns="">
              <p:pic>
                <p:nvPicPr>
                  <p:cNvPr id="15" name="墨迹 14">
                    <a:extLst>
                      <a:ext uri="{FF2B5EF4-FFF2-40B4-BE49-F238E27FC236}">
                        <a16:creationId xmlns:a16="http://schemas.microsoft.com/office/drawing/2014/main" id="{E360A1FD-C347-AE19-2256-D0A89BFF7FF0}"/>
                      </a:ext>
                    </a:extLst>
                  </p:cNvPr>
                  <p:cNvPicPr/>
                  <p:nvPr/>
                </p:nvPicPr>
                <p:blipFill>
                  <a:blip r:embed="rId16"/>
                  <a:stretch>
                    <a:fillRect/>
                  </a:stretch>
                </p:blipFill>
                <p:spPr>
                  <a:xfrm>
                    <a:off x="589796" y="3280606"/>
                    <a:ext cx="1447156" cy="1424056"/>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9" name="墨迹 18">
                    <a:extLst>
                      <a:ext uri="{FF2B5EF4-FFF2-40B4-BE49-F238E27FC236}">
                        <a16:creationId xmlns:a16="http://schemas.microsoft.com/office/drawing/2014/main" id="{A2D94C60-323C-1009-B4F2-0E662FF751DE}"/>
                      </a:ext>
                    </a:extLst>
                  </p14:cNvPr>
                  <p14:cNvContentPartPr/>
                  <p14:nvPr/>
                </p14:nvContentPartPr>
                <p14:xfrm>
                  <a:off x="1210034" y="3249657"/>
                  <a:ext cx="190341" cy="184733"/>
                </p14:xfrm>
              </p:contentPart>
            </mc:Choice>
            <mc:Fallback xmlns="">
              <p:pic>
                <p:nvPicPr>
                  <p:cNvPr id="19" name="墨迹 18">
                    <a:extLst>
                      <a:ext uri="{FF2B5EF4-FFF2-40B4-BE49-F238E27FC236}">
                        <a16:creationId xmlns:a16="http://schemas.microsoft.com/office/drawing/2014/main" id="{A2D94C60-323C-1009-B4F2-0E662FF751DE}"/>
                      </a:ext>
                    </a:extLst>
                  </p:cNvPr>
                  <p:cNvPicPr/>
                  <p:nvPr/>
                </p:nvPicPr>
                <p:blipFill>
                  <a:blip r:embed="rId18"/>
                  <a:stretch>
                    <a:fillRect/>
                  </a:stretch>
                </p:blipFill>
                <p:spPr>
                  <a:xfrm>
                    <a:off x="1189208" y="3228808"/>
                    <a:ext cx="231509" cy="225946"/>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0" name="墨迹 29">
                    <a:extLst>
                      <a:ext uri="{FF2B5EF4-FFF2-40B4-BE49-F238E27FC236}">
                        <a16:creationId xmlns:a16="http://schemas.microsoft.com/office/drawing/2014/main" id="{DC0C9939-4C9A-775A-6FAD-AA16A84E0664}"/>
                      </a:ext>
                    </a:extLst>
                  </p14:cNvPr>
                  <p14:cNvContentPartPr/>
                  <p14:nvPr/>
                </p14:nvContentPartPr>
                <p14:xfrm>
                  <a:off x="2269938" y="3953290"/>
                  <a:ext cx="46513" cy="34307"/>
                </p14:xfrm>
              </p:contentPart>
            </mc:Choice>
            <mc:Fallback xmlns="">
              <p:pic>
                <p:nvPicPr>
                  <p:cNvPr id="30" name="墨迹 29">
                    <a:extLst>
                      <a:ext uri="{FF2B5EF4-FFF2-40B4-BE49-F238E27FC236}">
                        <a16:creationId xmlns:a16="http://schemas.microsoft.com/office/drawing/2014/main" id="{DC0C9939-4C9A-775A-6FAD-AA16A84E0664}"/>
                      </a:ext>
                    </a:extLst>
                  </p:cNvPr>
                  <p:cNvPicPr/>
                  <p:nvPr/>
                </p:nvPicPr>
                <p:blipFill>
                  <a:blip r:embed="rId20"/>
                  <a:stretch>
                    <a:fillRect/>
                  </a:stretch>
                </p:blipFill>
                <p:spPr>
                  <a:xfrm>
                    <a:off x="2249104" y="3932801"/>
                    <a:ext cx="87696" cy="74808"/>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5" name="墨迹 34">
                    <a:extLst>
                      <a:ext uri="{FF2B5EF4-FFF2-40B4-BE49-F238E27FC236}">
                        <a16:creationId xmlns:a16="http://schemas.microsoft.com/office/drawing/2014/main" id="{A1FF332D-2E31-B387-B4B6-1AE2E0828BD1}"/>
                      </a:ext>
                    </a:extLst>
                  </p14:cNvPr>
                  <p14:cNvContentPartPr/>
                  <p14:nvPr/>
                </p14:nvContentPartPr>
                <p14:xfrm>
                  <a:off x="524214" y="3647162"/>
                  <a:ext cx="1970701" cy="1129838"/>
                </p14:xfrm>
              </p:contentPart>
            </mc:Choice>
            <mc:Fallback xmlns="">
              <p:pic>
                <p:nvPicPr>
                  <p:cNvPr id="35" name="墨迹 34">
                    <a:extLst>
                      <a:ext uri="{FF2B5EF4-FFF2-40B4-BE49-F238E27FC236}">
                        <a16:creationId xmlns:a16="http://schemas.microsoft.com/office/drawing/2014/main" id="{A1FF332D-2E31-B387-B4B6-1AE2E0828BD1}"/>
                      </a:ext>
                    </a:extLst>
                  </p:cNvPr>
                  <p:cNvPicPr/>
                  <p:nvPr/>
                </p:nvPicPr>
                <p:blipFill>
                  <a:blip r:embed="rId22"/>
                  <a:stretch>
                    <a:fillRect/>
                  </a:stretch>
                </p:blipFill>
                <p:spPr>
                  <a:xfrm>
                    <a:off x="503368" y="3626311"/>
                    <a:ext cx="2011909" cy="1171055"/>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6" name="墨迹 35">
                    <a:extLst>
                      <a:ext uri="{FF2B5EF4-FFF2-40B4-BE49-F238E27FC236}">
                        <a16:creationId xmlns:a16="http://schemas.microsoft.com/office/drawing/2014/main" id="{E4C0CF05-C53A-3FA9-D02E-3A6A34D0ABDD}"/>
                      </a:ext>
                    </a:extLst>
                  </p14:cNvPr>
                  <p14:cNvContentPartPr/>
                  <p14:nvPr/>
                </p14:nvContentPartPr>
                <p14:xfrm>
                  <a:off x="1215642" y="2938580"/>
                  <a:ext cx="173187" cy="167249"/>
                </p14:xfrm>
              </p:contentPart>
            </mc:Choice>
            <mc:Fallback xmlns="">
              <p:pic>
                <p:nvPicPr>
                  <p:cNvPr id="36" name="墨迹 35">
                    <a:extLst>
                      <a:ext uri="{FF2B5EF4-FFF2-40B4-BE49-F238E27FC236}">
                        <a16:creationId xmlns:a16="http://schemas.microsoft.com/office/drawing/2014/main" id="{E4C0CF05-C53A-3FA9-D02E-3A6A34D0ABDD}"/>
                      </a:ext>
                    </a:extLst>
                  </p:cNvPr>
                  <p:cNvPicPr/>
                  <p:nvPr/>
                </p:nvPicPr>
                <p:blipFill>
                  <a:blip r:embed="rId24"/>
                  <a:stretch>
                    <a:fillRect/>
                  </a:stretch>
                </p:blipFill>
                <p:spPr>
                  <a:xfrm>
                    <a:off x="1194782" y="2917795"/>
                    <a:ext cx="214422" cy="208336"/>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9" name="墨迹 38">
                    <a:extLst>
                      <a:ext uri="{FF2B5EF4-FFF2-40B4-BE49-F238E27FC236}">
                        <a16:creationId xmlns:a16="http://schemas.microsoft.com/office/drawing/2014/main" id="{3544F247-B824-7719-B31F-75E97C8598FC}"/>
                      </a:ext>
                    </a:extLst>
                  </p14:cNvPr>
                  <p14:cNvContentPartPr/>
                  <p14:nvPr/>
                </p14:nvContentPartPr>
                <p14:xfrm>
                  <a:off x="587551" y="1884285"/>
                  <a:ext cx="1371310" cy="1181299"/>
                </p14:xfrm>
              </p:contentPart>
            </mc:Choice>
            <mc:Fallback xmlns="">
              <p:pic>
                <p:nvPicPr>
                  <p:cNvPr id="39" name="墨迹 38">
                    <a:extLst>
                      <a:ext uri="{FF2B5EF4-FFF2-40B4-BE49-F238E27FC236}">
                        <a16:creationId xmlns:a16="http://schemas.microsoft.com/office/drawing/2014/main" id="{3544F247-B824-7719-B31F-75E97C8598FC}"/>
                      </a:ext>
                    </a:extLst>
                  </p:cNvPr>
                  <p:cNvPicPr/>
                  <p:nvPr/>
                </p:nvPicPr>
                <p:blipFill>
                  <a:blip r:embed="rId26"/>
                  <a:stretch>
                    <a:fillRect/>
                  </a:stretch>
                </p:blipFill>
                <p:spPr>
                  <a:xfrm>
                    <a:off x="566707" y="1863433"/>
                    <a:ext cx="1412512" cy="1222518"/>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4" name="墨迹 43">
                    <a:extLst>
                      <a:ext uri="{FF2B5EF4-FFF2-40B4-BE49-F238E27FC236}">
                        <a16:creationId xmlns:a16="http://schemas.microsoft.com/office/drawing/2014/main" id="{EFF632B6-D155-2DBA-E464-085E58FBB73E}"/>
                      </a:ext>
                    </a:extLst>
                  </p14:cNvPr>
                  <p14:cNvContentPartPr/>
                  <p14:nvPr/>
                </p14:nvContentPartPr>
                <p14:xfrm>
                  <a:off x="887412" y="2166662"/>
                  <a:ext cx="708912" cy="720457"/>
                </p14:xfrm>
              </p:contentPart>
            </mc:Choice>
            <mc:Fallback xmlns="">
              <p:pic>
                <p:nvPicPr>
                  <p:cNvPr id="44" name="墨迹 43">
                    <a:extLst>
                      <a:ext uri="{FF2B5EF4-FFF2-40B4-BE49-F238E27FC236}">
                        <a16:creationId xmlns:a16="http://schemas.microsoft.com/office/drawing/2014/main" id="{EFF632B6-D155-2DBA-E464-085E58FBB73E}"/>
                      </a:ext>
                    </a:extLst>
                  </p:cNvPr>
                  <p:cNvPicPr/>
                  <p:nvPr/>
                </p:nvPicPr>
                <p:blipFill>
                  <a:blip r:embed="rId28"/>
                  <a:stretch>
                    <a:fillRect/>
                  </a:stretch>
                </p:blipFill>
                <p:spPr>
                  <a:xfrm>
                    <a:off x="866562" y="2145828"/>
                    <a:ext cx="750128" cy="7616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5" name="墨迹 44">
                    <a:extLst>
                      <a:ext uri="{FF2B5EF4-FFF2-40B4-BE49-F238E27FC236}">
                        <a16:creationId xmlns:a16="http://schemas.microsoft.com/office/drawing/2014/main" id="{D9D2DE15-B7B2-428A-21DB-85BAE025D37E}"/>
                      </a:ext>
                    </a:extLst>
                  </p14:cNvPr>
                  <p14:cNvContentPartPr/>
                  <p14:nvPr/>
                </p14:nvContentPartPr>
                <p14:xfrm>
                  <a:off x="1123606" y="2875243"/>
                  <a:ext cx="420927" cy="587846"/>
                </p14:xfrm>
              </p:contentPart>
            </mc:Choice>
            <mc:Fallback xmlns="">
              <p:pic>
                <p:nvPicPr>
                  <p:cNvPr id="45" name="墨迹 44">
                    <a:extLst>
                      <a:ext uri="{FF2B5EF4-FFF2-40B4-BE49-F238E27FC236}">
                        <a16:creationId xmlns:a16="http://schemas.microsoft.com/office/drawing/2014/main" id="{D9D2DE15-B7B2-428A-21DB-85BAE025D37E}"/>
                      </a:ext>
                    </a:extLst>
                  </p:cNvPr>
                  <p:cNvPicPr/>
                  <p:nvPr/>
                </p:nvPicPr>
                <p:blipFill>
                  <a:blip r:embed="rId30"/>
                  <a:stretch>
                    <a:fillRect/>
                  </a:stretch>
                </p:blipFill>
                <p:spPr>
                  <a:xfrm>
                    <a:off x="1102754" y="2854404"/>
                    <a:ext cx="462147" cy="629039"/>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46" name="墨迹 45">
                    <a:extLst>
                      <a:ext uri="{FF2B5EF4-FFF2-40B4-BE49-F238E27FC236}">
                        <a16:creationId xmlns:a16="http://schemas.microsoft.com/office/drawing/2014/main" id="{87A1E28D-D44F-1ECA-CA55-A60F50BDC0B1}"/>
                      </a:ext>
                    </a:extLst>
                  </p14:cNvPr>
                  <p14:cNvContentPartPr/>
                  <p14:nvPr/>
                </p14:nvContentPartPr>
                <p14:xfrm>
                  <a:off x="501123" y="2477738"/>
                  <a:ext cx="143828" cy="165600"/>
                </p14:xfrm>
              </p:contentPart>
            </mc:Choice>
            <mc:Fallback xmlns="">
              <p:pic>
                <p:nvPicPr>
                  <p:cNvPr id="46" name="墨迹 45">
                    <a:extLst>
                      <a:ext uri="{FF2B5EF4-FFF2-40B4-BE49-F238E27FC236}">
                        <a16:creationId xmlns:a16="http://schemas.microsoft.com/office/drawing/2014/main" id="{87A1E28D-D44F-1ECA-CA55-A60F50BDC0B1}"/>
                      </a:ext>
                    </a:extLst>
                  </p:cNvPr>
                  <p:cNvPicPr/>
                  <p:nvPr/>
                </p:nvPicPr>
                <p:blipFill>
                  <a:blip r:embed="rId32"/>
                  <a:stretch>
                    <a:fillRect/>
                  </a:stretch>
                </p:blipFill>
                <p:spPr>
                  <a:xfrm>
                    <a:off x="480299" y="2456856"/>
                    <a:ext cx="184991" cy="206879"/>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55" name="墨迹 54">
                    <a:extLst>
                      <a:ext uri="{FF2B5EF4-FFF2-40B4-BE49-F238E27FC236}">
                        <a16:creationId xmlns:a16="http://schemas.microsoft.com/office/drawing/2014/main" id="{1E3A48DB-4F18-51AA-06C5-0BADA52F2E05}"/>
                      </a:ext>
                    </a:extLst>
                  </p14:cNvPr>
                  <p14:cNvContentPartPr/>
                  <p14:nvPr/>
                </p14:nvContentPartPr>
                <p14:xfrm>
                  <a:off x="1895854" y="2391310"/>
                  <a:ext cx="490201" cy="156033"/>
                </p14:xfrm>
              </p:contentPart>
            </mc:Choice>
            <mc:Fallback xmlns="">
              <p:pic>
                <p:nvPicPr>
                  <p:cNvPr id="55" name="墨迹 54">
                    <a:extLst>
                      <a:ext uri="{FF2B5EF4-FFF2-40B4-BE49-F238E27FC236}">
                        <a16:creationId xmlns:a16="http://schemas.microsoft.com/office/drawing/2014/main" id="{1E3A48DB-4F18-51AA-06C5-0BADA52F2E05}"/>
                      </a:ext>
                    </a:extLst>
                  </p:cNvPr>
                  <p:cNvPicPr/>
                  <p:nvPr/>
                </p:nvPicPr>
                <p:blipFill>
                  <a:blip r:embed="rId34"/>
                  <a:stretch>
                    <a:fillRect/>
                  </a:stretch>
                </p:blipFill>
                <p:spPr>
                  <a:xfrm>
                    <a:off x="1875025" y="2370473"/>
                    <a:ext cx="531374" cy="197222"/>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62" name="墨迹 61">
                    <a:extLst>
                      <a:ext uri="{FF2B5EF4-FFF2-40B4-BE49-F238E27FC236}">
                        <a16:creationId xmlns:a16="http://schemas.microsoft.com/office/drawing/2014/main" id="{4F72A5D9-B0AB-7156-5E15-E2B00080E0CD}"/>
                      </a:ext>
                    </a:extLst>
                  </p14:cNvPr>
                  <p14:cNvContentPartPr/>
                  <p14:nvPr/>
                </p14:nvContentPartPr>
                <p14:xfrm>
                  <a:off x="1774788" y="2264636"/>
                  <a:ext cx="760703" cy="449626"/>
                </p14:xfrm>
              </p:contentPart>
            </mc:Choice>
            <mc:Fallback xmlns="">
              <p:pic>
                <p:nvPicPr>
                  <p:cNvPr id="62" name="墨迹 61">
                    <a:extLst>
                      <a:ext uri="{FF2B5EF4-FFF2-40B4-BE49-F238E27FC236}">
                        <a16:creationId xmlns:a16="http://schemas.microsoft.com/office/drawing/2014/main" id="{4F72A5D9-B0AB-7156-5E15-E2B00080E0CD}"/>
                      </a:ext>
                    </a:extLst>
                  </p:cNvPr>
                  <p:cNvPicPr/>
                  <p:nvPr/>
                </p:nvPicPr>
                <p:blipFill>
                  <a:blip r:embed="rId36"/>
                  <a:stretch>
                    <a:fillRect/>
                  </a:stretch>
                </p:blipFill>
                <p:spPr>
                  <a:xfrm>
                    <a:off x="1753940" y="2243802"/>
                    <a:ext cx="801914" cy="490809"/>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69" name="墨迹 68">
                    <a:extLst>
                      <a:ext uri="{FF2B5EF4-FFF2-40B4-BE49-F238E27FC236}">
                        <a16:creationId xmlns:a16="http://schemas.microsoft.com/office/drawing/2014/main" id="{2384EA4A-9913-82DE-E1A3-14E08916BAFB}"/>
                      </a:ext>
                    </a:extLst>
                  </p14:cNvPr>
                  <p14:cNvContentPartPr/>
                  <p14:nvPr/>
                </p14:nvContentPartPr>
                <p14:xfrm>
                  <a:off x="2316451" y="1728911"/>
                  <a:ext cx="1365702" cy="1429039"/>
                </p14:xfrm>
              </p:contentPart>
            </mc:Choice>
            <mc:Fallback xmlns="">
              <p:pic>
                <p:nvPicPr>
                  <p:cNvPr id="69" name="墨迹 68">
                    <a:extLst>
                      <a:ext uri="{FF2B5EF4-FFF2-40B4-BE49-F238E27FC236}">
                        <a16:creationId xmlns:a16="http://schemas.microsoft.com/office/drawing/2014/main" id="{2384EA4A-9913-82DE-E1A3-14E08916BAFB}"/>
                      </a:ext>
                    </a:extLst>
                  </p:cNvPr>
                  <p:cNvPicPr/>
                  <p:nvPr/>
                </p:nvPicPr>
                <p:blipFill>
                  <a:blip r:embed="rId38"/>
                  <a:stretch>
                    <a:fillRect/>
                  </a:stretch>
                </p:blipFill>
                <p:spPr>
                  <a:xfrm>
                    <a:off x="2295604" y="1708067"/>
                    <a:ext cx="1406911" cy="1470243"/>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70" name="墨迹 69">
                    <a:extLst>
                      <a:ext uri="{FF2B5EF4-FFF2-40B4-BE49-F238E27FC236}">
                        <a16:creationId xmlns:a16="http://schemas.microsoft.com/office/drawing/2014/main" id="{0795A26E-E4A6-EE6F-0184-8D1483181312}"/>
                      </a:ext>
                    </a:extLst>
                  </p14:cNvPr>
                  <p14:cNvContentPartPr/>
                  <p14:nvPr/>
                </p14:nvContentPartPr>
                <p14:xfrm>
                  <a:off x="2805992" y="2903943"/>
                  <a:ext cx="409381" cy="668666"/>
                </p14:xfrm>
              </p:contentPart>
            </mc:Choice>
            <mc:Fallback xmlns="">
              <p:pic>
                <p:nvPicPr>
                  <p:cNvPr id="70" name="墨迹 69">
                    <a:extLst>
                      <a:ext uri="{FF2B5EF4-FFF2-40B4-BE49-F238E27FC236}">
                        <a16:creationId xmlns:a16="http://schemas.microsoft.com/office/drawing/2014/main" id="{0795A26E-E4A6-EE6F-0184-8D1483181312}"/>
                      </a:ext>
                    </a:extLst>
                  </p:cNvPr>
                  <p:cNvPicPr/>
                  <p:nvPr/>
                </p:nvPicPr>
                <p:blipFill>
                  <a:blip r:embed="rId40"/>
                  <a:stretch>
                    <a:fillRect/>
                  </a:stretch>
                </p:blipFill>
                <p:spPr>
                  <a:xfrm>
                    <a:off x="2785135" y="2883093"/>
                    <a:ext cx="450610" cy="709882"/>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71" name="墨迹 70">
                    <a:extLst>
                      <a:ext uri="{FF2B5EF4-FFF2-40B4-BE49-F238E27FC236}">
                        <a16:creationId xmlns:a16="http://schemas.microsoft.com/office/drawing/2014/main" id="{BCCE325B-E696-D9C5-4B04-7F4C2D22DE9E}"/>
                      </a:ext>
                    </a:extLst>
                  </p14:cNvPr>
                  <p14:cNvContentPartPr/>
                  <p14:nvPr/>
                </p14:nvContentPartPr>
                <p14:xfrm>
                  <a:off x="3630643" y="2350231"/>
                  <a:ext cx="115458" cy="169558"/>
                </p14:xfrm>
              </p:contentPart>
            </mc:Choice>
            <mc:Fallback xmlns="">
              <p:pic>
                <p:nvPicPr>
                  <p:cNvPr id="71" name="墨迹 70">
                    <a:extLst>
                      <a:ext uri="{FF2B5EF4-FFF2-40B4-BE49-F238E27FC236}">
                        <a16:creationId xmlns:a16="http://schemas.microsoft.com/office/drawing/2014/main" id="{BCCE325B-E696-D9C5-4B04-7F4C2D22DE9E}"/>
                      </a:ext>
                    </a:extLst>
                  </p:cNvPr>
                  <p:cNvPicPr/>
                  <p:nvPr/>
                </p:nvPicPr>
                <p:blipFill>
                  <a:blip r:embed="rId42"/>
                  <a:stretch>
                    <a:fillRect/>
                  </a:stretch>
                </p:blipFill>
                <p:spPr>
                  <a:xfrm>
                    <a:off x="3609783" y="2329400"/>
                    <a:ext cx="156693" cy="210736"/>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72" name="墨迹 71">
                    <a:extLst>
                      <a:ext uri="{FF2B5EF4-FFF2-40B4-BE49-F238E27FC236}">
                        <a16:creationId xmlns:a16="http://schemas.microsoft.com/office/drawing/2014/main" id="{228BEEBF-4E74-2DCB-7445-22D07BE6EAF1}"/>
                      </a:ext>
                    </a:extLst>
                  </p14:cNvPr>
                  <p14:cNvContentPartPr/>
                  <p14:nvPr/>
                </p14:nvContentPartPr>
                <p14:xfrm>
                  <a:off x="2988367" y="1646927"/>
                  <a:ext cx="169558" cy="223658"/>
                </p14:xfrm>
              </p:contentPart>
            </mc:Choice>
            <mc:Fallback xmlns="">
              <p:pic>
                <p:nvPicPr>
                  <p:cNvPr id="72" name="墨迹 71">
                    <a:extLst>
                      <a:ext uri="{FF2B5EF4-FFF2-40B4-BE49-F238E27FC236}">
                        <a16:creationId xmlns:a16="http://schemas.microsoft.com/office/drawing/2014/main" id="{228BEEBF-4E74-2DCB-7445-22D07BE6EAF1}"/>
                      </a:ext>
                    </a:extLst>
                  </p:cNvPr>
                  <p:cNvPicPr/>
                  <p:nvPr/>
                </p:nvPicPr>
                <p:blipFill>
                  <a:blip r:embed="rId44"/>
                  <a:stretch>
                    <a:fillRect/>
                  </a:stretch>
                </p:blipFill>
                <p:spPr>
                  <a:xfrm>
                    <a:off x="2967536" y="1626065"/>
                    <a:ext cx="210736" cy="264896"/>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73" name="墨迹 72">
                    <a:extLst>
                      <a:ext uri="{FF2B5EF4-FFF2-40B4-BE49-F238E27FC236}">
                        <a16:creationId xmlns:a16="http://schemas.microsoft.com/office/drawing/2014/main" id="{A75627B6-5EF2-4064-C285-A56828F8BEE5}"/>
                      </a:ext>
                    </a:extLst>
                  </p14:cNvPr>
                  <p14:cNvContentPartPr/>
                  <p14:nvPr/>
                </p14:nvContentPartPr>
                <p14:xfrm>
                  <a:off x="1202728" y="4934178"/>
                  <a:ext cx="162631" cy="135581"/>
                </p14:xfrm>
              </p:contentPart>
            </mc:Choice>
            <mc:Fallback xmlns="">
              <p:pic>
                <p:nvPicPr>
                  <p:cNvPr id="73" name="墨迹 72">
                    <a:extLst>
                      <a:ext uri="{FF2B5EF4-FFF2-40B4-BE49-F238E27FC236}">
                        <a16:creationId xmlns:a16="http://schemas.microsoft.com/office/drawing/2014/main" id="{A75627B6-5EF2-4064-C285-A56828F8BEE5}"/>
                      </a:ext>
                    </a:extLst>
                  </p:cNvPr>
                  <p:cNvPicPr/>
                  <p:nvPr/>
                </p:nvPicPr>
                <p:blipFill>
                  <a:blip r:embed="rId46"/>
                  <a:stretch>
                    <a:fillRect/>
                  </a:stretch>
                </p:blipFill>
                <p:spPr>
                  <a:xfrm>
                    <a:off x="1181915" y="4913357"/>
                    <a:ext cx="203773" cy="17674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77" name="墨迹 76">
                    <a:extLst>
                      <a:ext uri="{FF2B5EF4-FFF2-40B4-BE49-F238E27FC236}">
                        <a16:creationId xmlns:a16="http://schemas.microsoft.com/office/drawing/2014/main" id="{38D3D9E7-68E0-DE4F-2C29-CE4074227BD8}"/>
                      </a:ext>
                    </a:extLst>
                  </p14:cNvPr>
                  <p14:cNvContentPartPr/>
                  <p14:nvPr/>
                </p14:nvContentPartPr>
                <p14:xfrm>
                  <a:off x="1043396" y="5448131"/>
                  <a:ext cx="355610" cy="473047"/>
                </p14:xfrm>
              </p:contentPart>
            </mc:Choice>
            <mc:Fallback xmlns="">
              <p:pic>
                <p:nvPicPr>
                  <p:cNvPr id="77" name="墨迹 76">
                    <a:extLst>
                      <a:ext uri="{FF2B5EF4-FFF2-40B4-BE49-F238E27FC236}">
                        <a16:creationId xmlns:a16="http://schemas.microsoft.com/office/drawing/2014/main" id="{38D3D9E7-68E0-DE4F-2C29-CE4074227BD8}"/>
                      </a:ext>
                    </a:extLst>
                  </p:cNvPr>
                  <p:cNvPicPr/>
                  <p:nvPr/>
                </p:nvPicPr>
                <p:blipFill>
                  <a:blip r:embed="rId48"/>
                  <a:stretch>
                    <a:fillRect/>
                  </a:stretch>
                </p:blipFill>
                <p:spPr>
                  <a:xfrm>
                    <a:off x="1022592" y="5427290"/>
                    <a:ext cx="396735" cy="514245"/>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80" name="墨迹 79">
                    <a:extLst>
                      <a:ext uri="{FF2B5EF4-FFF2-40B4-BE49-F238E27FC236}">
                        <a16:creationId xmlns:a16="http://schemas.microsoft.com/office/drawing/2014/main" id="{3974D152-DBF5-A804-84B8-982FE5394BBE}"/>
                      </a:ext>
                    </a:extLst>
                  </p14:cNvPr>
                  <p14:cNvContentPartPr/>
                  <p14:nvPr/>
                </p14:nvContentPartPr>
                <p14:xfrm>
                  <a:off x="573647" y="4575599"/>
                  <a:ext cx="1238039" cy="1691293"/>
                </p14:xfrm>
              </p:contentPart>
            </mc:Choice>
            <mc:Fallback xmlns="">
              <p:pic>
                <p:nvPicPr>
                  <p:cNvPr id="80" name="墨迹 79">
                    <a:extLst>
                      <a:ext uri="{FF2B5EF4-FFF2-40B4-BE49-F238E27FC236}">
                        <a16:creationId xmlns:a16="http://schemas.microsoft.com/office/drawing/2014/main" id="{3974D152-DBF5-A804-84B8-982FE5394BBE}"/>
                      </a:ext>
                    </a:extLst>
                  </p:cNvPr>
                  <p:cNvPicPr/>
                  <p:nvPr/>
                </p:nvPicPr>
                <p:blipFill>
                  <a:blip r:embed="rId50"/>
                  <a:stretch>
                    <a:fillRect/>
                  </a:stretch>
                </p:blipFill>
                <p:spPr>
                  <a:xfrm>
                    <a:off x="552803" y="4554755"/>
                    <a:ext cx="1279242" cy="1732497"/>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85" name="墨迹 84">
                    <a:extLst>
                      <a:ext uri="{FF2B5EF4-FFF2-40B4-BE49-F238E27FC236}">
                        <a16:creationId xmlns:a16="http://schemas.microsoft.com/office/drawing/2014/main" id="{0B321804-DC22-580B-F87D-58F723751FCC}"/>
                      </a:ext>
                    </a:extLst>
                  </p14:cNvPr>
                  <p14:cNvContentPartPr/>
                  <p14:nvPr/>
                </p14:nvContentPartPr>
                <p14:xfrm>
                  <a:off x="911774" y="5387433"/>
                  <a:ext cx="1508540" cy="683511"/>
                </p14:xfrm>
              </p:contentPart>
            </mc:Choice>
            <mc:Fallback xmlns="">
              <p:pic>
                <p:nvPicPr>
                  <p:cNvPr id="85" name="墨迹 84">
                    <a:extLst>
                      <a:ext uri="{FF2B5EF4-FFF2-40B4-BE49-F238E27FC236}">
                        <a16:creationId xmlns:a16="http://schemas.microsoft.com/office/drawing/2014/main" id="{0B321804-DC22-580B-F87D-58F723751FCC}"/>
                      </a:ext>
                    </a:extLst>
                  </p:cNvPr>
                  <p:cNvPicPr/>
                  <p:nvPr/>
                </p:nvPicPr>
                <p:blipFill>
                  <a:blip r:embed="rId52"/>
                  <a:stretch>
                    <a:fillRect/>
                  </a:stretch>
                </p:blipFill>
                <p:spPr>
                  <a:xfrm>
                    <a:off x="890930" y="5366588"/>
                    <a:ext cx="1549744" cy="724716"/>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94" name="墨迹 93">
                    <a:extLst>
                      <a:ext uri="{FF2B5EF4-FFF2-40B4-BE49-F238E27FC236}">
                        <a16:creationId xmlns:a16="http://schemas.microsoft.com/office/drawing/2014/main" id="{8F54C66B-6C83-0328-BF76-8E867D536BE9}"/>
                      </a:ext>
                    </a:extLst>
                  </p14:cNvPr>
                  <p14:cNvContentPartPr/>
                  <p14:nvPr/>
                </p14:nvContentPartPr>
                <p14:xfrm>
                  <a:off x="2217108" y="4846100"/>
                  <a:ext cx="1515467" cy="1508870"/>
                </p14:xfrm>
              </p:contentPart>
            </mc:Choice>
            <mc:Fallback xmlns="">
              <p:pic>
                <p:nvPicPr>
                  <p:cNvPr id="94" name="墨迹 93">
                    <a:extLst>
                      <a:ext uri="{FF2B5EF4-FFF2-40B4-BE49-F238E27FC236}">
                        <a16:creationId xmlns:a16="http://schemas.microsoft.com/office/drawing/2014/main" id="{8F54C66B-6C83-0328-BF76-8E867D536BE9}"/>
                      </a:ext>
                    </a:extLst>
                  </p:cNvPr>
                  <p:cNvPicPr/>
                  <p:nvPr/>
                </p:nvPicPr>
                <p:blipFill>
                  <a:blip r:embed="rId54"/>
                  <a:stretch>
                    <a:fillRect/>
                  </a:stretch>
                </p:blipFill>
                <p:spPr>
                  <a:xfrm>
                    <a:off x="2196255" y="4825251"/>
                    <a:ext cx="1556688" cy="1550083"/>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95" name="墨迹 94">
                    <a:extLst>
                      <a:ext uri="{FF2B5EF4-FFF2-40B4-BE49-F238E27FC236}">
                        <a16:creationId xmlns:a16="http://schemas.microsoft.com/office/drawing/2014/main" id="{2AC52592-63E2-AA35-3E9D-390602DBB94B}"/>
                      </a:ext>
                    </a:extLst>
                  </p14:cNvPr>
                  <p14:cNvContentPartPr/>
                  <p14:nvPr/>
                </p14:nvContentPartPr>
                <p14:xfrm>
                  <a:off x="478972" y="5644409"/>
                  <a:ext cx="135581" cy="169558"/>
                </p14:xfrm>
              </p:contentPart>
            </mc:Choice>
            <mc:Fallback xmlns="">
              <p:pic>
                <p:nvPicPr>
                  <p:cNvPr id="95" name="墨迹 94">
                    <a:extLst>
                      <a:ext uri="{FF2B5EF4-FFF2-40B4-BE49-F238E27FC236}">
                        <a16:creationId xmlns:a16="http://schemas.microsoft.com/office/drawing/2014/main" id="{2AC52592-63E2-AA35-3E9D-390602DBB94B}"/>
                      </a:ext>
                    </a:extLst>
                  </p:cNvPr>
                  <p:cNvPicPr/>
                  <p:nvPr/>
                </p:nvPicPr>
                <p:blipFill>
                  <a:blip r:embed="rId56"/>
                  <a:stretch>
                    <a:fillRect/>
                  </a:stretch>
                </p:blipFill>
                <p:spPr>
                  <a:xfrm>
                    <a:off x="458151" y="5623578"/>
                    <a:ext cx="176740" cy="210736"/>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96" name="墨迹 95">
                    <a:extLst>
                      <a:ext uri="{FF2B5EF4-FFF2-40B4-BE49-F238E27FC236}">
                        <a16:creationId xmlns:a16="http://schemas.microsoft.com/office/drawing/2014/main" id="{E29B4626-C368-B46F-23C7-2313A83698C9}"/>
                      </a:ext>
                    </a:extLst>
                  </p14:cNvPr>
                  <p14:cNvContentPartPr/>
                  <p14:nvPr/>
                </p14:nvContentPartPr>
                <p14:xfrm>
                  <a:off x="1243963" y="6239512"/>
                  <a:ext cx="140859" cy="122055"/>
                </p14:xfrm>
              </p:contentPart>
            </mc:Choice>
            <mc:Fallback xmlns="">
              <p:pic>
                <p:nvPicPr>
                  <p:cNvPr id="96" name="墨迹 95">
                    <a:extLst>
                      <a:ext uri="{FF2B5EF4-FFF2-40B4-BE49-F238E27FC236}">
                        <a16:creationId xmlns:a16="http://schemas.microsoft.com/office/drawing/2014/main" id="{E29B4626-C368-B46F-23C7-2313A83698C9}"/>
                      </a:ext>
                    </a:extLst>
                  </p:cNvPr>
                  <p:cNvPicPr/>
                  <p:nvPr/>
                </p:nvPicPr>
                <p:blipFill>
                  <a:blip r:embed="rId58"/>
                  <a:stretch>
                    <a:fillRect/>
                  </a:stretch>
                </p:blipFill>
                <p:spPr>
                  <a:xfrm>
                    <a:off x="1223149" y="6218685"/>
                    <a:ext cx="182003" cy="163224"/>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97" name="墨迹 96">
                    <a:extLst>
                      <a:ext uri="{FF2B5EF4-FFF2-40B4-BE49-F238E27FC236}">
                        <a16:creationId xmlns:a16="http://schemas.microsoft.com/office/drawing/2014/main" id="{74362E0B-6DB2-072D-0275-0094ED1B5673}"/>
                      </a:ext>
                    </a:extLst>
                  </p14:cNvPr>
                  <p14:cNvContentPartPr/>
                  <p14:nvPr/>
                </p14:nvContentPartPr>
                <p14:xfrm>
                  <a:off x="2771636" y="4386248"/>
                  <a:ext cx="467110" cy="737611"/>
                </p14:xfrm>
              </p:contentPart>
            </mc:Choice>
            <mc:Fallback xmlns="">
              <p:pic>
                <p:nvPicPr>
                  <p:cNvPr id="97" name="墨迹 96">
                    <a:extLst>
                      <a:ext uri="{FF2B5EF4-FFF2-40B4-BE49-F238E27FC236}">
                        <a16:creationId xmlns:a16="http://schemas.microsoft.com/office/drawing/2014/main" id="{74362E0B-6DB2-072D-0275-0094ED1B5673}"/>
                      </a:ext>
                    </a:extLst>
                  </p:cNvPr>
                  <p:cNvPicPr/>
                  <p:nvPr/>
                </p:nvPicPr>
                <p:blipFill>
                  <a:blip r:embed="rId60"/>
                  <a:stretch>
                    <a:fillRect/>
                  </a:stretch>
                </p:blipFill>
                <p:spPr>
                  <a:xfrm>
                    <a:off x="2750779" y="4365395"/>
                    <a:ext cx="508340" cy="778832"/>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105" name="墨迹 104">
                    <a:extLst>
                      <a:ext uri="{FF2B5EF4-FFF2-40B4-BE49-F238E27FC236}">
                        <a16:creationId xmlns:a16="http://schemas.microsoft.com/office/drawing/2014/main" id="{A92F4944-137F-D081-D9E8-645941758754}"/>
                      </a:ext>
                    </a:extLst>
                  </p14:cNvPr>
                  <p14:cNvContentPartPr/>
                  <p14:nvPr/>
                </p14:nvContentPartPr>
                <p14:xfrm>
                  <a:off x="3533774" y="1779815"/>
                  <a:ext cx="1418483" cy="1362733"/>
                </p14:xfrm>
              </p:contentPart>
            </mc:Choice>
            <mc:Fallback xmlns="">
              <p:pic>
                <p:nvPicPr>
                  <p:cNvPr id="105" name="墨迹 104">
                    <a:extLst>
                      <a:ext uri="{FF2B5EF4-FFF2-40B4-BE49-F238E27FC236}">
                        <a16:creationId xmlns:a16="http://schemas.microsoft.com/office/drawing/2014/main" id="{A92F4944-137F-D081-D9E8-645941758754}"/>
                      </a:ext>
                    </a:extLst>
                  </p:cNvPr>
                  <p:cNvPicPr/>
                  <p:nvPr/>
                </p:nvPicPr>
                <p:blipFill>
                  <a:blip r:embed="rId62"/>
                  <a:stretch>
                    <a:fillRect/>
                  </a:stretch>
                </p:blipFill>
                <p:spPr>
                  <a:xfrm>
                    <a:off x="3512928" y="1758969"/>
                    <a:ext cx="1459690" cy="140394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116" name="墨迹 115">
                    <a:extLst>
                      <a:ext uri="{FF2B5EF4-FFF2-40B4-BE49-F238E27FC236}">
                        <a16:creationId xmlns:a16="http://schemas.microsoft.com/office/drawing/2014/main" id="{C015C7F7-F902-B0BC-E362-556B363A9E89}"/>
                      </a:ext>
                    </a:extLst>
                  </p14:cNvPr>
                  <p14:cNvContentPartPr/>
                  <p14:nvPr/>
                </p14:nvContentPartPr>
                <p14:xfrm>
                  <a:off x="2880545" y="2903386"/>
                  <a:ext cx="2350790" cy="1752548"/>
                </p14:xfrm>
              </p:contentPart>
            </mc:Choice>
            <mc:Fallback xmlns="">
              <p:pic>
                <p:nvPicPr>
                  <p:cNvPr id="116" name="墨迹 115">
                    <a:extLst>
                      <a:ext uri="{FF2B5EF4-FFF2-40B4-BE49-F238E27FC236}">
                        <a16:creationId xmlns:a16="http://schemas.microsoft.com/office/drawing/2014/main" id="{C015C7F7-F902-B0BC-E362-556B363A9E89}"/>
                      </a:ext>
                    </a:extLst>
                  </p:cNvPr>
                  <p:cNvPicPr/>
                  <p:nvPr/>
                </p:nvPicPr>
                <p:blipFill>
                  <a:blip r:embed="rId64"/>
                  <a:stretch>
                    <a:fillRect/>
                  </a:stretch>
                </p:blipFill>
                <p:spPr>
                  <a:xfrm>
                    <a:off x="2859694" y="2882545"/>
                    <a:ext cx="2392006" cy="1793745"/>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117" name="墨迹 116">
                    <a:extLst>
                      <a:ext uri="{FF2B5EF4-FFF2-40B4-BE49-F238E27FC236}">
                        <a16:creationId xmlns:a16="http://schemas.microsoft.com/office/drawing/2014/main" id="{68F9A1B0-587B-531E-B1DF-4A4DB55A0FD9}"/>
                      </a:ext>
                    </a:extLst>
                  </p14:cNvPr>
                  <p14:cNvContentPartPr/>
                  <p14:nvPr/>
                </p14:nvContentPartPr>
                <p14:xfrm>
                  <a:off x="5151174" y="4012771"/>
                  <a:ext cx="135910" cy="173847"/>
                </p14:xfrm>
              </p:contentPart>
            </mc:Choice>
            <mc:Fallback xmlns="">
              <p:pic>
                <p:nvPicPr>
                  <p:cNvPr id="117" name="墨迹 116">
                    <a:extLst>
                      <a:ext uri="{FF2B5EF4-FFF2-40B4-BE49-F238E27FC236}">
                        <a16:creationId xmlns:a16="http://schemas.microsoft.com/office/drawing/2014/main" id="{68F9A1B0-587B-531E-B1DF-4A4DB55A0FD9}"/>
                      </a:ext>
                    </a:extLst>
                  </p:cNvPr>
                  <p:cNvPicPr/>
                  <p:nvPr/>
                </p:nvPicPr>
                <p:blipFill>
                  <a:blip r:embed="rId66"/>
                  <a:stretch>
                    <a:fillRect/>
                  </a:stretch>
                </p:blipFill>
                <p:spPr>
                  <a:xfrm>
                    <a:off x="5130302" y="3991948"/>
                    <a:ext cx="177168" cy="215009"/>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124" name="墨迹 123">
                    <a:extLst>
                      <a:ext uri="{FF2B5EF4-FFF2-40B4-BE49-F238E27FC236}">
                        <a16:creationId xmlns:a16="http://schemas.microsoft.com/office/drawing/2014/main" id="{A3771C42-413B-49E5-3B3D-FD3D15C2714B}"/>
                      </a:ext>
                    </a:extLst>
                  </p14:cNvPr>
                  <p14:cNvContentPartPr/>
                  <p14:nvPr/>
                </p14:nvContentPartPr>
                <p14:xfrm>
                  <a:off x="3533774" y="4472953"/>
                  <a:ext cx="1792896" cy="1856893"/>
                </p14:xfrm>
              </p:contentPart>
            </mc:Choice>
            <mc:Fallback xmlns="">
              <p:pic>
                <p:nvPicPr>
                  <p:cNvPr id="124" name="墨迹 123">
                    <a:extLst>
                      <a:ext uri="{FF2B5EF4-FFF2-40B4-BE49-F238E27FC236}">
                        <a16:creationId xmlns:a16="http://schemas.microsoft.com/office/drawing/2014/main" id="{A3771C42-413B-49E5-3B3D-FD3D15C2714B}"/>
                      </a:ext>
                    </a:extLst>
                  </p:cNvPr>
                  <p:cNvPicPr/>
                  <p:nvPr/>
                </p:nvPicPr>
                <p:blipFill>
                  <a:blip r:embed="rId68"/>
                  <a:stretch>
                    <a:fillRect/>
                  </a:stretch>
                </p:blipFill>
                <p:spPr>
                  <a:xfrm>
                    <a:off x="3512932" y="4452105"/>
                    <a:ext cx="1834095" cy="1898103"/>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125" name="墨迹 124">
                    <a:extLst>
                      <a:ext uri="{FF2B5EF4-FFF2-40B4-BE49-F238E27FC236}">
                        <a16:creationId xmlns:a16="http://schemas.microsoft.com/office/drawing/2014/main" id="{D1C1A447-9B19-0C84-EFE5-40F775C3D731}"/>
                      </a:ext>
                    </a:extLst>
                  </p14:cNvPr>
                  <p14:cNvContentPartPr/>
                  <p14:nvPr/>
                </p14:nvContentPartPr>
                <p14:xfrm>
                  <a:off x="4466014" y="5438841"/>
                  <a:ext cx="534075" cy="579269"/>
                </p14:xfrm>
              </p:contentPart>
            </mc:Choice>
            <mc:Fallback xmlns="">
              <p:pic>
                <p:nvPicPr>
                  <p:cNvPr id="125" name="墨迹 124">
                    <a:extLst>
                      <a:ext uri="{FF2B5EF4-FFF2-40B4-BE49-F238E27FC236}">
                        <a16:creationId xmlns:a16="http://schemas.microsoft.com/office/drawing/2014/main" id="{D1C1A447-9B19-0C84-EFE5-40F775C3D731}"/>
                      </a:ext>
                    </a:extLst>
                  </p:cNvPr>
                  <p:cNvPicPr/>
                  <p:nvPr/>
                </p:nvPicPr>
                <p:blipFill>
                  <a:blip r:embed="rId70"/>
                  <a:stretch>
                    <a:fillRect/>
                  </a:stretch>
                </p:blipFill>
                <p:spPr>
                  <a:xfrm>
                    <a:off x="4445174" y="5417997"/>
                    <a:ext cx="575270" cy="620472"/>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126" name="墨迹 125">
                    <a:extLst>
                      <a:ext uri="{FF2B5EF4-FFF2-40B4-BE49-F238E27FC236}">
                        <a16:creationId xmlns:a16="http://schemas.microsoft.com/office/drawing/2014/main" id="{35A8185A-FF0F-ED86-8993-0639AF1B7B4D}"/>
                      </a:ext>
                    </a:extLst>
                  </p14:cNvPr>
                  <p14:cNvContentPartPr/>
                  <p14:nvPr/>
                </p14:nvContentPartPr>
                <p14:xfrm>
                  <a:off x="4617429" y="5580359"/>
                  <a:ext cx="135910" cy="263244"/>
                </p14:xfrm>
              </p:contentPart>
            </mc:Choice>
            <mc:Fallback xmlns="">
              <p:pic>
                <p:nvPicPr>
                  <p:cNvPr id="126" name="墨迹 125">
                    <a:extLst>
                      <a:ext uri="{FF2B5EF4-FFF2-40B4-BE49-F238E27FC236}">
                        <a16:creationId xmlns:a16="http://schemas.microsoft.com/office/drawing/2014/main" id="{35A8185A-FF0F-ED86-8993-0639AF1B7B4D}"/>
                      </a:ext>
                    </a:extLst>
                  </p:cNvPr>
                  <p:cNvPicPr/>
                  <p:nvPr/>
                </p:nvPicPr>
                <p:blipFill>
                  <a:blip r:embed="rId72"/>
                  <a:stretch>
                    <a:fillRect/>
                  </a:stretch>
                </p:blipFill>
                <p:spPr>
                  <a:xfrm>
                    <a:off x="4596557" y="5559513"/>
                    <a:ext cx="177168" cy="304452"/>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127" name="墨迹 126">
                    <a:extLst>
                      <a:ext uri="{FF2B5EF4-FFF2-40B4-BE49-F238E27FC236}">
                        <a16:creationId xmlns:a16="http://schemas.microsoft.com/office/drawing/2014/main" id="{97DF49B0-E9F3-43A4-F8C7-DFEB7FB57B5A}"/>
                      </a:ext>
                    </a:extLst>
                  </p14:cNvPr>
                  <p14:cNvContentPartPr/>
                  <p14:nvPr/>
                </p14:nvContentPartPr>
                <p14:xfrm>
                  <a:off x="4792925" y="5604441"/>
                  <a:ext cx="40245" cy="231246"/>
                </p14:xfrm>
              </p:contentPart>
            </mc:Choice>
            <mc:Fallback xmlns="">
              <p:pic>
                <p:nvPicPr>
                  <p:cNvPr id="127" name="墨迹 126">
                    <a:extLst>
                      <a:ext uri="{FF2B5EF4-FFF2-40B4-BE49-F238E27FC236}">
                        <a16:creationId xmlns:a16="http://schemas.microsoft.com/office/drawing/2014/main" id="{97DF49B0-E9F3-43A4-F8C7-DFEB7FB57B5A}"/>
                      </a:ext>
                    </a:extLst>
                  </p:cNvPr>
                  <p:cNvPicPr/>
                  <p:nvPr/>
                </p:nvPicPr>
                <p:blipFill>
                  <a:blip r:embed="rId74"/>
                  <a:stretch>
                    <a:fillRect/>
                  </a:stretch>
                </p:blipFill>
                <p:spPr>
                  <a:xfrm>
                    <a:off x="4772075" y="5583639"/>
                    <a:ext cx="81460" cy="272367"/>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131" name="墨迹 130">
                    <a:extLst>
                      <a:ext uri="{FF2B5EF4-FFF2-40B4-BE49-F238E27FC236}">
                        <a16:creationId xmlns:a16="http://schemas.microsoft.com/office/drawing/2014/main" id="{AF632150-7481-08BC-878A-C1F076427773}"/>
                      </a:ext>
                    </a:extLst>
                  </p14:cNvPr>
                  <p14:cNvContentPartPr/>
                  <p14:nvPr/>
                </p14:nvContentPartPr>
                <p14:xfrm>
                  <a:off x="4257463" y="1769157"/>
                  <a:ext cx="127004" cy="161641"/>
                </p14:xfrm>
              </p:contentPart>
            </mc:Choice>
            <mc:Fallback xmlns="">
              <p:pic>
                <p:nvPicPr>
                  <p:cNvPr id="131" name="墨迹 130">
                    <a:extLst>
                      <a:ext uri="{FF2B5EF4-FFF2-40B4-BE49-F238E27FC236}">
                        <a16:creationId xmlns:a16="http://schemas.microsoft.com/office/drawing/2014/main" id="{AF632150-7481-08BC-878A-C1F076427773}"/>
                      </a:ext>
                    </a:extLst>
                  </p:cNvPr>
                  <p:cNvPicPr/>
                  <p:nvPr/>
                </p:nvPicPr>
                <p:blipFill>
                  <a:blip r:embed="rId76"/>
                  <a:stretch>
                    <a:fillRect/>
                  </a:stretch>
                </p:blipFill>
                <p:spPr>
                  <a:xfrm>
                    <a:off x="4236619" y="1748347"/>
                    <a:ext cx="168208" cy="202777"/>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132" name="墨迹 131">
                    <a:extLst>
                      <a:ext uri="{FF2B5EF4-FFF2-40B4-BE49-F238E27FC236}">
                        <a16:creationId xmlns:a16="http://schemas.microsoft.com/office/drawing/2014/main" id="{EAD2556E-B6B2-0A58-F96F-8587B8F1970F}"/>
                      </a:ext>
                    </a:extLst>
                  </p14:cNvPr>
                  <p14:cNvContentPartPr/>
                  <p14:nvPr/>
                </p14:nvContentPartPr>
                <p14:xfrm>
                  <a:off x="4902708" y="2374156"/>
                  <a:ext cx="103912" cy="132942"/>
                </p14:xfrm>
              </p:contentPart>
            </mc:Choice>
            <mc:Fallback xmlns="">
              <p:pic>
                <p:nvPicPr>
                  <p:cNvPr id="132" name="墨迹 131">
                    <a:extLst>
                      <a:ext uri="{FF2B5EF4-FFF2-40B4-BE49-F238E27FC236}">
                        <a16:creationId xmlns:a16="http://schemas.microsoft.com/office/drawing/2014/main" id="{EAD2556E-B6B2-0A58-F96F-8587B8F1970F}"/>
                      </a:ext>
                    </a:extLst>
                  </p:cNvPr>
                  <p:cNvPicPr/>
                  <p:nvPr/>
                </p:nvPicPr>
                <p:blipFill>
                  <a:blip r:embed="rId78"/>
                  <a:stretch>
                    <a:fillRect/>
                  </a:stretch>
                </p:blipFill>
                <p:spPr>
                  <a:xfrm>
                    <a:off x="4881926" y="2353293"/>
                    <a:ext cx="144993" cy="174183"/>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133" name="墨迹 132">
                    <a:extLst>
                      <a:ext uri="{FF2B5EF4-FFF2-40B4-BE49-F238E27FC236}">
                        <a16:creationId xmlns:a16="http://schemas.microsoft.com/office/drawing/2014/main" id="{4A428EC3-19B5-AC42-B708-41CC203A643E}"/>
                      </a:ext>
                    </a:extLst>
                  </p14:cNvPr>
                  <p14:cNvContentPartPr/>
                  <p14:nvPr/>
                </p14:nvContentPartPr>
                <p14:xfrm>
                  <a:off x="5248422" y="5600379"/>
                  <a:ext cx="92366" cy="127004"/>
                </p14:xfrm>
              </p:contentPart>
            </mc:Choice>
            <mc:Fallback xmlns="">
              <p:pic>
                <p:nvPicPr>
                  <p:cNvPr id="133" name="墨迹 132">
                    <a:extLst>
                      <a:ext uri="{FF2B5EF4-FFF2-40B4-BE49-F238E27FC236}">
                        <a16:creationId xmlns:a16="http://schemas.microsoft.com/office/drawing/2014/main" id="{4A428EC3-19B5-AC42-B708-41CC203A643E}"/>
                      </a:ext>
                    </a:extLst>
                  </p:cNvPr>
                  <p:cNvPicPr/>
                  <p:nvPr/>
                </p:nvPicPr>
                <p:blipFill>
                  <a:blip r:embed="rId80"/>
                  <a:stretch>
                    <a:fillRect/>
                  </a:stretch>
                </p:blipFill>
                <p:spPr>
                  <a:xfrm>
                    <a:off x="5227628" y="5579535"/>
                    <a:ext cx="133471" cy="168208"/>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134" name="墨迹 133">
                    <a:extLst>
                      <a:ext uri="{FF2B5EF4-FFF2-40B4-BE49-F238E27FC236}">
                        <a16:creationId xmlns:a16="http://schemas.microsoft.com/office/drawing/2014/main" id="{1551EF78-9F31-C8D2-3918-65B04DE1B979}"/>
                      </a:ext>
                    </a:extLst>
                  </p14:cNvPr>
                  <p14:cNvContentPartPr/>
                  <p14:nvPr/>
                </p14:nvContentPartPr>
                <p14:xfrm>
                  <a:off x="4591631" y="6280262"/>
                  <a:ext cx="109850" cy="138549"/>
                </p14:xfrm>
              </p:contentPart>
            </mc:Choice>
            <mc:Fallback xmlns="">
              <p:pic>
                <p:nvPicPr>
                  <p:cNvPr id="134" name="墨迹 133">
                    <a:extLst>
                      <a:ext uri="{FF2B5EF4-FFF2-40B4-BE49-F238E27FC236}">
                        <a16:creationId xmlns:a16="http://schemas.microsoft.com/office/drawing/2014/main" id="{1551EF78-9F31-C8D2-3918-65B04DE1B979}"/>
                      </a:ext>
                    </a:extLst>
                  </p:cNvPr>
                  <p:cNvPicPr/>
                  <p:nvPr/>
                </p:nvPicPr>
                <p:blipFill>
                  <a:blip r:embed="rId82"/>
                  <a:stretch>
                    <a:fillRect/>
                  </a:stretch>
                </p:blipFill>
                <p:spPr>
                  <a:xfrm>
                    <a:off x="4570822" y="6259431"/>
                    <a:ext cx="150983" cy="179726"/>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3">
              <p14:nvContentPartPr>
                <p14:cNvPr id="3" name="墨迹 2">
                  <a:extLst>
                    <a:ext uri="{FF2B5EF4-FFF2-40B4-BE49-F238E27FC236}">
                      <a16:creationId xmlns:a16="http://schemas.microsoft.com/office/drawing/2014/main" id="{9CB7D3D9-F616-9794-802E-CC749FE9C770}"/>
                    </a:ext>
                  </a:extLst>
                </p14:cNvPr>
                <p14:cNvContentPartPr/>
                <p14:nvPr/>
              </p14:nvContentPartPr>
              <p14:xfrm>
                <a:off x="739183" y="3007673"/>
                <a:ext cx="157680" cy="201600"/>
              </p14:xfrm>
            </p:contentPart>
          </mc:Choice>
          <mc:Fallback xmlns="">
            <p:pic>
              <p:nvPicPr>
                <p:cNvPr id="3" name="墨迹 2">
                  <a:extLst>
                    <a:ext uri="{FF2B5EF4-FFF2-40B4-BE49-F238E27FC236}">
                      <a16:creationId xmlns:a16="http://schemas.microsoft.com/office/drawing/2014/main" id="{9CB7D3D9-F616-9794-802E-CC749FE9C770}"/>
                    </a:ext>
                  </a:extLst>
                </p:cNvPr>
                <p:cNvPicPr/>
                <p:nvPr/>
              </p:nvPicPr>
              <p:blipFill>
                <a:blip r:embed="rId84"/>
                <a:stretch>
                  <a:fillRect/>
                </a:stretch>
              </p:blipFill>
              <p:spPr>
                <a:xfrm>
                  <a:off x="723668" y="2992165"/>
                  <a:ext cx="188350" cy="232255"/>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5">
            <p14:nvContentPartPr>
              <p14:cNvPr id="16" name="墨迹 15">
                <a:extLst>
                  <a:ext uri="{FF2B5EF4-FFF2-40B4-BE49-F238E27FC236}">
                    <a16:creationId xmlns:a16="http://schemas.microsoft.com/office/drawing/2014/main" id="{5DBF6BDD-E3BE-24DA-8DBB-F8D5800638EC}"/>
                  </a:ext>
                </a:extLst>
              </p14:cNvPr>
              <p14:cNvContentPartPr/>
              <p14:nvPr/>
            </p14:nvContentPartPr>
            <p14:xfrm>
              <a:off x="5488389" y="3637549"/>
              <a:ext cx="910800" cy="1768680"/>
            </p14:xfrm>
          </p:contentPart>
        </mc:Choice>
        <mc:Fallback xmlns="">
          <p:pic>
            <p:nvPicPr>
              <p:cNvPr id="16" name="墨迹 15">
                <a:extLst>
                  <a:ext uri="{FF2B5EF4-FFF2-40B4-BE49-F238E27FC236}">
                    <a16:creationId xmlns:a16="http://schemas.microsoft.com/office/drawing/2014/main" id="{5DBF6BDD-E3BE-24DA-8DBB-F8D5800638EC}"/>
                  </a:ext>
                </a:extLst>
              </p:cNvPr>
              <p:cNvPicPr/>
              <p:nvPr/>
            </p:nvPicPr>
            <p:blipFill>
              <a:blip r:embed="rId86"/>
              <a:stretch>
                <a:fillRect/>
              </a:stretch>
            </p:blipFill>
            <p:spPr>
              <a:xfrm>
                <a:off x="5472909" y="3622072"/>
                <a:ext cx="941400" cy="1799274"/>
              </a:xfrm>
              <a:prstGeom prst="rect">
                <a:avLst/>
              </a:prstGeom>
            </p:spPr>
          </p:pic>
        </mc:Fallback>
      </mc:AlternateContent>
      <p:grpSp>
        <p:nvGrpSpPr>
          <p:cNvPr id="40" name="组合 39">
            <a:extLst>
              <a:ext uri="{FF2B5EF4-FFF2-40B4-BE49-F238E27FC236}">
                <a16:creationId xmlns:a16="http://schemas.microsoft.com/office/drawing/2014/main" id="{A13C7376-C6FF-756B-9AD3-B23848AA1D8E}"/>
              </a:ext>
            </a:extLst>
          </p:cNvPr>
          <p:cNvGrpSpPr/>
          <p:nvPr/>
        </p:nvGrpSpPr>
        <p:grpSpPr>
          <a:xfrm>
            <a:off x="6508376" y="429597"/>
            <a:ext cx="1627438" cy="1600237"/>
            <a:chOff x="4687663" y="1448513"/>
            <a:chExt cx="1873800" cy="1842480"/>
          </a:xfrm>
        </p:grpSpPr>
        <mc:AlternateContent xmlns:mc="http://schemas.openxmlformats.org/markup-compatibility/2006" xmlns:p14="http://schemas.microsoft.com/office/powerpoint/2010/main">
          <mc:Choice Requires="p14">
            <p:contentPart p14:bwMode="auto" r:id="rId87">
              <p14:nvContentPartPr>
                <p14:cNvPr id="43" name="墨迹 42">
                  <a:extLst>
                    <a:ext uri="{FF2B5EF4-FFF2-40B4-BE49-F238E27FC236}">
                      <a16:creationId xmlns:a16="http://schemas.microsoft.com/office/drawing/2014/main" id="{048A9571-9C3C-4B98-75FD-3FF1B39730AC}"/>
                    </a:ext>
                  </a:extLst>
                </p14:cNvPr>
                <p14:cNvContentPartPr/>
                <p14:nvPr/>
              </p14:nvContentPartPr>
              <p14:xfrm>
                <a:off x="4982863" y="1693673"/>
                <a:ext cx="1270440" cy="1364400"/>
              </p14:xfrm>
            </p:contentPart>
          </mc:Choice>
          <mc:Fallback xmlns="">
            <p:pic>
              <p:nvPicPr>
                <p:cNvPr id="43" name="墨迹 42">
                  <a:extLst>
                    <a:ext uri="{FF2B5EF4-FFF2-40B4-BE49-F238E27FC236}">
                      <a16:creationId xmlns:a16="http://schemas.microsoft.com/office/drawing/2014/main" id="{048A9571-9C3C-4B98-75FD-3FF1B39730AC}"/>
                    </a:ext>
                  </a:extLst>
                </p:cNvPr>
                <p:cNvPicPr/>
                <p:nvPr/>
              </p:nvPicPr>
              <p:blipFill>
                <a:blip r:embed="rId88"/>
                <a:stretch>
                  <a:fillRect/>
                </a:stretch>
              </p:blipFill>
              <p:spPr>
                <a:xfrm>
                  <a:off x="4965040" y="1675851"/>
                  <a:ext cx="1305672" cy="1399629"/>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52" name="墨迹 51">
                  <a:extLst>
                    <a:ext uri="{FF2B5EF4-FFF2-40B4-BE49-F238E27FC236}">
                      <a16:creationId xmlns:a16="http://schemas.microsoft.com/office/drawing/2014/main" id="{69B30F09-A0BD-2A3B-7CFE-43A81BD946FB}"/>
                    </a:ext>
                  </a:extLst>
                </p14:cNvPr>
                <p14:cNvContentPartPr/>
                <p14:nvPr/>
              </p14:nvContentPartPr>
              <p14:xfrm>
                <a:off x="4687663" y="1448513"/>
                <a:ext cx="1873800" cy="1842480"/>
              </p14:xfrm>
            </p:contentPart>
          </mc:Choice>
          <mc:Fallback xmlns="">
            <p:pic>
              <p:nvPicPr>
                <p:cNvPr id="52" name="墨迹 51">
                  <a:extLst>
                    <a:ext uri="{FF2B5EF4-FFF2-40B4-BE49-F238E27FC236}">
                      <a16:creationId xmlns:a16="http://schemas.microsoft.com/office/drawing/2014/main" id="{69B30F09-A0BD-2A3B-7CFE-43A81BD946FB}"/>
                    </a:ext>
                  </a:extLst>
                </p:cNvPr>
                <p:cNvPicPr/>
                <p:nvPr/>
              </p:nvPicPr>
              <p:blipFill>
                <a:blip r:embed="rId90"/>
                <a:stretch>
                  <a:fillRect/>
                </a:stretch>
              </p:blipFill>
              <p:spPr>
                <a:xfrm>
                  <a:off x="4669841" y="1430689"/>
                  <a:ext cx="1909030" cy="1877713"/>
                </a:xfrm>
                <a:prstGeom prst="rect">
                  <a:avLst/>
                </a:prstGeom>
              </p:spPr>
            </p:pic>
          </mc:Fallback>
        </mc:AlternateContent>
      </p:grpSp>
      <p:grpSp>
        <p:nvGrpSpPr>
          <p:cNvPr id="115" name="组合 114">
            <a:extLst>
              <a:ext uri="{FF2B5EF4-FFF2-40B4-BE49-F238E27FC236}">
                <a16:creationId xmlns:a16="http://schemas.microsoft.com/office/drawing/2014/main" id="{7C3FAB8D-C0AE-1934-8180-9A0D203EF452}"/>
              </a:ext>
            </a:extLst>
          </p:cNvPr>
          <p:cNvGrpSpPr/>
          <p:nvPr/>
        </p:nvGrpSpPr>
        <p:grpSpPr>
          <a:xfrm>
            <a:off x="9438876" y="502775"/>
            <a:ext cx="1445074" cy="1577485"/>
            <a:chOff x="9277847" y="559080"/>
            <a:chExt cx="1591200" cy="1737000"/>
          </a:xfrm>
        </p:grpSpPr>
        <mc:AlternateContent xmlns:mc="http://schemas.openxmlformats.org/markup-compatibility/2006" xmlns:p14="http://schemas.microsoft.com/office/powerpoint/2010/main">
          <mc:Choice Requires="p14">
            <p:contentPart p14:bwMode="auto" r:id="rId91">
              <p14:nvContentPartPr>
                <p14:cNvPr id="38" name="墨迹 37">
                  <a:extLst>
                    <a:ext uri="{FF2B5EF4-FFF2-40B4-BE49-F238E27FC236}">
                      <a16:creationId xmlns:a16="http://schemas.microsoft.com/office/drawing/2014/main" id="{FE291E78-F86D-EE78-7ECA-AECD03104D8E}"/>
                    </a:ext>
                  </a:extLst>
                </p14:cNvPr>
                <p14:cNvContentPartPr/>
                <p14:nvPr/>
              </p14:nvContentPartPr>
              <p14:xfrm>
                <a:off x="9496007" y="813600"/>
                <a:ext cx="1127520" cy="1236600"/>
              </p14:xfrm>
            </p:contentPart>
          </mc:Choice>
          <mc:Fallback xmlns="">
            <p:pic>
              <p:nvPicPr>
                <p:cNvPr id="38" name="墨迹 37">
                  <a:extLst>
                    <a:ext uri="{FF2B5EF4-FFF2-40B4-BE49-F238E27FC236}">
                      <a16:creationId xmlns:a16="http://schemas.microsoft.com/office/drawing/2014/main" id="{FE291E78-F86D-EE78-7ECA-AECD03104D8E}"/>
                    </a:ext>
                  </a:extLst>
                </p:cNvPr>
                <p:cNvPicPr/>
                <p:nvPr/>
              </p:nvPicPr>
              <p:blipFill>
                <a:blip r:embed="rId92"/>
                <a:stretch>
                  <a:fillRect/>
                </a:stretch>
              </p:blipFill>
              <p:spPr>
                <a:xfrm>
                  <a:off x="9478965" y="796563"/>
                  <a:ext cx="1161207" cy="1270279"/>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47" name="墨迹 46">
                  <a:extLst>
                    <a:ext uri="{FF2B5EF4-FFF2-40B4-BE49-F238E27FC236}">
                      <a16:creationId xmlns:a16="http://schemas.microsoft.com/office/drawing/2014/main" id="{93EE712C-41E1-91C1-3F06-53F715A3B80C}"/>
                    </a:ext>
                  </a:extLst>
                </p14:cNvPr>
                <p14:cNvContentPartPr/>
                <p14:nvPr/>
              </p14:nvContentPartPr>
              <p14:xfrm>
                <a:off x="9277847" y="631800"/>
                <a:ext cx="1518480" cy="1664280"/>
              </p14:xfrm>
            </p:contentPart>
          </mc:Choice>
          <mc:Fallback xmlns="">
            <p:pic>
              <p:nvPicPr>
                <p:cNvPr id="47" name="墨迹 46">
                  <a:extLst>
                    <a:ext uri="{FF2B5EF4-FFF2-40B4-BE49-F238E27FC236}">
                      <a16:creationId xmlns:a16="http://schemas.microsoft.com/office/drawing/2014/main" id="{93EE712C-41E1-91C1-3F06-53F715A3B80C}"/>
                    </a:ext>
                  </a:extLst>
                </p:cNvPr>
                <p:cNvPicPr/>
                <p:nvPr/>
              </p:nvPicPr>
              <p:blipFill>
                <a:blip r:embed="rId94"/>
                <a:stretch>
                  <a:fillRect/>
                </a:stretch>
              </p:blipFill>
              <p:spPr>
                <a:xfrm>
                  <a:off x="9260808" y="614757"/>
                  <a:ext cx="1552162" cy="169797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48" name="墨迹 47">
                  <a:extLst>
                    <a:ext uri="{FF2B5EF4-FFF2-40B4-BE49-F238E27FC236}">
                      <a16:creationId xmlns:a16="http://schemas.microsoft.com/office/drawing/2014/main" id="{9F6835EB-2320-885B-E35B-5F0073149C56}"/>
                    </a:ext>
                  </a:extLst>
                </p14:cNvPr>
                <p14:cNvContentPartPr/>
                <p14:nvPr/>
              </p14:nvContentPartPr>
              <p14:xfrm>
                <a:off x="9991367" y="559080"/>
                <a:ext cx="127800" cy="141120"/>
              </p14:xfrm>
            </p:contentPart>
          </mc:Choice>
          <mc:Fallback xmlns="">
            <p:pic>
              <p:nvPicPr>
                <p:cNvPr id="48" name="墨迹 47">
                  <a:extLst>
                    <a:ext uri="{FF2B5EF4-FFF2-40B4-BE49-F238E27FC236}">
                      <a16:creationId xmlns:a16="http://schemas.microsoft.com/office/drawing/2014/main" id="{9F6835EB-2320-885B-E35B-5F0073149C56}"/>
                    </a:ext>
                  </a:extLst>
                </p:cNvPr>
                <p:cNvPicPr/>
                <p:nvPr/>
              </p:nvPicPr>
              <p:blipFill>
                <a:blip r:embed="rId96"/>
                <a:stretch>
                  <a:fillRect/>
                </a:stretch>
              </p:blipFill>
              <p:spPr>
                <a:xfrm>
                  <a:off x="9974301" y="542082"/>
                  <a:ext cx="161536" cy="17472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49" name="墨迹 48">
                  <a:extLst>
                    <a:ext uri="{FF2B5EF4-FFF2-40B4-BE49-F238E27FC236}">
                      <a16:creationId xmlns:a16="http://schemas.microsoft.com/office/drawing/2014/main" id="{83C3A3BD-76EB-7251-A596-F1281F17CD83}"/>
                    </a:ext>
                  </a:extLst>
                </p14:cNvPr>
                <p14:cNvContentPartPr/>
                <p14:nvPr/>
              </p14:nvContentPartPr>
              <p14:xfrm>
                <a:off x="10764287" y="1254600"/>
                <a:ext cx="104760" cy="195840"/>
              </p14:xfrm>
            </p:contentPart>
          </mc:Choice>
          <mc:Fallback xmlns="">
            <p:pic>
              <p:nvPicPr>
                <p:cNvPr id="49" name="墨迹 48">
                  <a:extLst>
                    <a:ext uri="{FF2B5EF4-FFF2-40B4-BE49-F238E27FC236}">
                      <a16:creationId xmlns:a16="http://schemas.microsoft.com/office/drawing/2014/main" id="{83C3A3BD-76EB-7251-A596-F1281F17CD83}"/>
                    </a:ext>
                  </a:extLst>
                </p:cNvPr>
                <p:cNvPicPr/>
                <p:nvPr/>
              </p:nvPicPr>
              <p:blipFill>
                <a:blip r:embed="rId98"/>
                <a:stretch>
                  <a:fillRect/>
                </a:stretch>
              </p:blipFill>
              <p:spPr>
                <a:xfrm>
                  <a:off x="10747288" y="1237553"/>
                  <a:ext cx="138362" cy="229537"/>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50" name="墨迹 49">
                  <a:extLst>
                    <a:ext uri="{FF2B5EF4-FFF2-40B4-BE49-F238E27FC236}">
                      <a16:creationId xmlns:a16="http://schemas.microsoft.com/office/drawing/2014/main" id="{B844AB41-F332-636B-5201-29CF9D7EB3E1}"/>
                    </a:ext>
                  </a:extLst>
                </p14:cNvPr>
                <p14:cNvContentPartPr/>
                <p14:nvPr/>
              </p14:nvContentPartPr>
              <p14:xfrm>
                <a:off x="10304927" y="2177280"/>
                <a:ext cx="132120" cy="109440"/>
              </p14:xfrm>
            </p:contentPart>
          </mc:Choice>
          <mc:Fallback xmlns="">
            <p:pic>
              <p:nvPicPr>
                <p:cNvPr id="50" name="墨迹 49">
                  <a:extLst>
                    <a:ext uri="{FF2B5EF4-FFF2-40B4-BE49-F238E27FC236}">
                      <a16:creationId xmlns:a16="http://schemas.microsoft.com/office/drawing/2014/main" id="{B844AB41-F332-636B-5201-29CF9D7EB3E1}"/>
                    </a:ext>
                  </a:extLst>
                </p:cNvPr>
                <p:cNvPicPr/>
                <p:nvPr/>
              </p:nvPicPr>
              <p:blipFill>
                <a:blip r:embed="rId100"/>
                <a:stretch>
                  <a:fillRect/>
                </a:stretch>
              </p:blipFill>
              <p:spPr>
                <a:xfrm>
                  <a:off x="10287866" y="2160230"/>
                  <a:ext cx="165844" cy="143144"/>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51" name="墨迹 50">
                  <a:extLst>
                    <a:ext uri="{FF2B5EF4-FFF2-40B4-BE49-F238E27FC236}">
                      <a16:creationId xmlns:a16="http://schemas.microsoft.com/office/drawing/2014/main" id="{25C0343D-D0A4-4B3C-F007-9E97EB262DEB}"/>
                    </a:ext>
                  </a:extLst>
                </p14:cNvPr>
                <p14:cNvContentPartPr/>
                <p14:nvPr/>
              </p14:nvContentPartPr>
              <p14:xfrm>
                <a:off x="9391247" y="1977120"/>
                <a:ext cx="91440" cy="100440"/>
              </p14:xfrm>
            </p:contentPart>
          </mc:Choice>
          <mc:Fallback xmlns="">
            <p:pic>
              <p:nvPicPr>
                <p:cNvPr id="51" name="墨迹 50">
                  <a:extLst>
                    <a:ext uri="{FF2B5EF4-FFF2-40B4-BE49-F238E27FC236}">
                      <a16:creationId xmlns:a16="http://schemas.microsoft.com/office/drawing/2014/main" id="{25C0343D-D0A4-4B3C-F007-9E97EB262DEB}"/>
                    </a:ext>
                  </a:extLst>
                </p:cNvPr>
                <p:cNvPicPr/>
                <p:nvPr/>
              </p:nvPicPr>
              <p:blipFill>
                <a:blip r:embed="rId102"/>
                <a:stretch>
                  <a:fillRect/>
                </a:stretch>
              </p:blipFill>
              <p:spPr>
                <a:xfrm>
                  <a:off x="9374152" y="1960049"/>
                  <a:ext cx="125233" cy="134185"/>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108" name="墨迹 107">
                  <a:extLst>
                    <a:ext uri="{FF2B5EF4-FFF2-40B4-BE49-F238E27FC236}">
                      <a16:creationId xmlns:a16="http://schemas.microsoft.com/office/drawing/2014/main" id="{47BC97C4-3A22-1B09-136C-85E4351FDB2C}"/>
                    </a:ext>
                  </a:extLst>
                </p14:cNvPr>
                <p14:cNvContentPartPr/>
                <p14:nvPr/>
              </p14:nvContentPartPr>
              <p14:xfrm>
                <a:off x="9281490" y="1113888"/>
                <a:ext cx="91800" cy="114480"/>
              </p14:xfrm>
            </p:contentPart>
          </mc:Choice>
          <mc:Fallback xmlns="">
            <p:pic>
              <p:nvPicPr>
                <p:cNvPr id="108" name="墨迹 107">
                  <a:extLst>
                    <a:ext uri="{FF2B5EF4-FFF2-40B4-BE49-F238E27FC236}">
                      <a16:creationId xmlns:a16="http://schemas.microsoft.com/office/drawing/2014/main" id="{47BC97C4-3A22-1B09-136C-85E4351FDB2C}"/>
                    </a:ext>
                  </a:extLst>
                </p:cNvPr>
                <p:cNvPicPr/>
                <p:nvPr/>
              </p:nvPicPr>
              <p:blipFill>
                <a:blip r:embed="rId104"/>
                <a:stretch>
                  <a:fillRect/>
                </a:stretch>
              </p:blipFill>
              <p:spPr>
                <a:xfrm>
                  <a:off x="9264402" y="1096855"/>
                  <a:ext cx="125579" cy="148151"/>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5">
            <p14:nvContentPartPr>
              <p14:cNvPr id="137" name="墨迹 136">
                <a:extLst>
                  <a:ext uri="{FF2B5EF4-FFF2-40B4-BE49-F238E27FC236}">
                    <a16:creationId xmlns:a16="http://schemas.microsoft.com/office/drawing/2014/main" id="{6D71095E-4566-C79A-2F36-5AD98257AE98}"/>
                  </a:ext>
                </a:extLst>
              </p14:cNvPr>
              <p14:cNvContentPartPr/>
              <p14:nvPr/>
            </p14:nvContentPartPr>
            <p14:xfrm>
              <a:off x="7979162" y="353555"/>
              <a:ext cx="691560" cy="298440"/>
            </p14:xfrm>
          </p:contentPart>
        </mc:Choice>
        <mc:Fallback xmlns="">
          <p:pic>
            <p:nvPicPr>
              <p:cNvPr id="137" name="墨迹 136">
                <a:extLst>
                  <a:ext uri="{FF2B5EF4-FFF2-40B4-BE49-F238E27FC236}">
                    <a16:creationId xmlns:a16="http://schemas.microsoft.com/office/drawing/2014/main" id="{6D71095E-4566-C79A-2F36-5AD98257AE98}"/>
                  </a:ext>
                </a:extLst>
              </p:cNvPr>
              <p:cNvPicPr/>
              <p:nvPr/>
            </p:nvPicPr>
            <p:blipFill>
              <a:blip r:embed="rId106"/>
              <a:stretch>
                <a:fillRect/>
              </a:stretch>
            </p:blipFill>
            <p:spPr>
              <a:xfrm>
                <a:off x="7963682" y="338094"/>
                <a:ext cx="722160" cy="329003"/>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140" name="墨迹 139">
                <a:extLst>
                  <a:ext uri="{FF2B5EF4-FFF2-40B4-BE49-F238E27FC236}">
                    <a16:creationId xmlns:a16="http://schemas.microsoft.com/office/drawing/2014/main" id="{5B46BD6A-AFD7-A6D8-BE6B-6F076A4F2342}"/>
                  </a:ext>
                </a:extLst>
              </p14:cNvPr>
              <p14:cNvContentPartPr/>
              <p14:nvPr/>
            </p14:nvContentPartPr>
            <p14:xfrm>
              <a:off x="8288402" y="591875"/>
              <a:ext cx="63720" cy="126720"/>
            </p14:xfrm>
          </p:contentPart>
        </mc:Choice>
        <mc:Fallback xmlns="">
          <p:pic>
            <p:nvPicPr>
              <p:cNvPr id="140" name="墨迹 139">
                <a:extLst>
                  <a:ext uri="{FF2B5EF4-FFF2-40B4-BE49-F238E27FC236}">
                    <a16:creationId xmlns:a16="http://schemas.microsoft.com/office/drawing/2014/main" id="{5B46BD6A-AFD7-A6D8-BE6B-6F076A4F2342}"/>
                  </a:ext>
                </a:extLst>
              </p:cNvPr>
              <p:cNvPicPr/>
              <p:nvPr/>
            </p:nvPicPr>
            <p:blipFill>
              <a:blip r:embed="rId108"/>
              <a:stretch>
                <a:fillRect/>
              </a:stretch>
            </p:blipFill>
            <p:spPr>
              <a:xfrm>
                <a:off x="8272922" y="576395"/>
                <a:ext cx="9432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146" name="墨迹 145">
                <a:extLst>
                  <a:ext uri="{FF2B5EF4-FFF2-40B4-BE49-F238E27FC236}">
                    <a16:creationId xmlns:a16="http://schemas.microsoft.com/office/drawing/2014/main" id="{C99F4C68-3FD9-8A52-4D5E-2F0DFF240063}"/>
                  </a:ext>
                </a:extLst>
              </p14:cNvPr>
              <p14:cNvContentPartPr/>
              <p14:nvPr/>
            </p14:nvContentPartPr>
            <p14:xfrm>
              <a:off x="11008562" y="423035"/>
              <a:ext cx="843840" cy="324000"/>
            </p14:xfrm>
          </p:contentPart>
        </mc:Choice>
        <mc:Fallback xmlns="">
          <p:pic>
            <p:nvPicPr>
              <p:cNvPr id="146" name="墨迹 145">
                <a:extLst>
                  <a:ext uri="{FF2B5EF4-FFF2-40B4-BE49-F238E27FC236}">
                    <a16:creationId xmlns:a16="http://schemas.microsoft.com/office/drawing/2014/main" id="{C99F4C68-3FD9-8A52-4D5E-2F0DFF240063}"/>
                  </a:ext>
                </a:extLst>
              </p:cNvPr>
              <p:cNvPicPr/>
              <p:nvPr/>
            </p:nvPicPr>
            <p:blipFill>
              <a:blip r:embed="rId110"/>
              <a:stretch>
                <a:fillRect/>
              </a:stretch>
            </p:blipFill>
            <p:spPr>
              <a:xfrm>
                <a:off x="10993082" y="407555"/>
                <a:ext cx="874440" cy="35460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34" name="墨迹 33">
                <a:extLst>
                  <a:ext uri="{FF2B5EF4-FFF2-40B4-BE49-F238E27FC236}">
                    <a16:creationId xmlns:a16="http://schemas.microsoft.com/office/drawing/2014/main" id="{12F0B015-C640-6643-297E-7D380CBCB70A}"/>
                  </a:ext>
                </a:extLst>
              </p14:cNvPr>
              <p14:cNvContentPartPr/>
              <p14:nvPr/>
            </p14:nvContentPartPr>
            <p14:xfrm>
              <a:off x="8711482" y="4969940"/>
              <a:ext cx="109440" cy="106920"/>
            </p14:xfrm>
          </p:contentPart>
        </mc:Choice>
        <mc:Fallback xmlns="">
          <p:pic>
            <p:nvPicPr>
              <p:cNvPr id="34" name="墨迹 33">
                <a:extLst>
                  <a:ext uri="{FF2B5EF4-FFF2-40B4-BE49-F238E27FC236}">
                    <a16:creationId xmlns:a16="http://schemas.microsoft.com/office/drawing/2014/main" id="{12F0B015-C640-6643-297E-7D380CBCB70A}"/>
                  </a:ext>
                </a:extLst>
              </p:cNvPr>
              <p:cNvPicPr/>
              <p:nvPr/>
            </p:nvPicPr>
            <p:blipFill>
              <a:blip r:embed="rId112"/>
              <a:stretch>
                <a:fillRect/>
              </a:stretch>
            </p:blipFill>
            <p:spPr>
              <a:xfrm>
                <a:off x="8700717" y="4959104"/>
                <a:ext cx="130610" cy="128232"/>
              </a:xfrm>
              <a:prstGeom prst="rect">
                <a:avLst/>
              </a:prstGeom>
            </p:spPr>
          </p:pic>
        </mc:Fallback>
      </mc:AlternateContent>
      <p:grpSp>
        <p:nvGrpSpPr>
          <p:cNvPr id="6" name="组合 5">
            <a:extLst>
              <a:ext uri="{FF2B5EF4-FFF2-40B4-BE49-F238E27FC236}">
                <a16:creationId xmlns:a16="http://schemas.microsoft.com/office/drawing/2014/main" id="{CBB6769A-AA8E-1830-A1B0-EC49A9EA290C}"/>
              </a:ext>
            </a:extLst>
          </p:cNvPr>
          <p:cNvGrpSpPr/>
          <p:nvPr/>
        </p:nvGrpSpPr>
        <p:grpSpPr>
          <a:xfrm>
            <a:off x="6591328" y="2989393"/>
            <a:ext cx="3609946" cy="3543170"/>
            <a:chOff x="6591328" y="2989393"/>
            <a:chExt cx="3609946" cy="3543170"/>
          </a:xfrm>
        </p:grpSpPr>
        <mc:AlternateContent xmlns:mc="http://schemas.openxmlformats.org/markup-compatibility/2006" xmlns:p14="http://schemas.microsoft.com/office/powerpoint/2010/main">
          <mc:Choice Requires="p14">
            <p:contentPart p14:bwMode="auto" r:id="rId113">
              <p14:nvContentPartPr>
                <p14:cNvPr id="21" name="墨迹 20">
                  <a:extLst>
                    <a:ext uri="{FF2B5EF4-FFF2-40B4-BE49-F238E27FC236}">
                      <a16:creationId xmlns:a16="http://schemas.microsoft.com/office/drawing/2014/main" id="{29433335-BB41-0D37-25DF-869F7C282EC2}"/>
                    </a:ext>
                  </a:extLst>
                </p14:cNvPr>
                <p14:cNvContentPartPr/>
                <p14:nvPr/>
              </p14:nvContentPartPr>
              <p14:xfrm>
                <a:off x="7893823" y="4235273"/>
                <a:ext cx="1043280" cy="955440"/>
              </p14:xfrm>
            </p:contentPart>
          </mc:Choice>
          <mc:Fallback xmlns="">
            <p:pic>
              <p:nvPicPr>
                <p:cNvPr id="21" name="墨迹 20">
                  <a:extLst>
                    <a:ext uri="{FF2B5EF4-FFF2-40B4-BE49-F238E27FC236}">
                      <a16:creationId xmlns:a16="http://schemas.microsoft.com/office/drawing/2014/main" id="{29433335-BB41-0D37-25DF-869F7C282EC2}"/>
                    </a:ext>
                  </a:extLst>
                </p:cNvPr>
                <p:cNvPicPr/>
                <p:nvPr/>
              </p:nvPicPr>
              <p:blipFill>
                <a:blip r:embed="rId114"/>
                <a:stretch>
                  <a:fillRect/>
                </a:stretch>
              </p:blipFill>
              <p:spPr>
                <a:xfrm>
                  <a:off x="7878343" y="4219787"/>
                  <a:ext cx="1073880" cy="986052"/>
                </a:xfrm>
                <a:prstGeom prst="rect">
                  <a:avLst/>
                </a:prstGeom>
              </p:spPr>
            </p:pic>
          </mc:Fallback>
        </mc:AlternateContent>
        <p:grpSp>
          <p:nvGrpSpPr>
            <p:cNvPr id="5" name="组合 4">
              <a:extLst>
                <a:ext uri="{FF2B5EF4-FFF2-40B4-BE49-F238E27FC236}">
                  <a16:creationId xmlns:a16="http://schemas.microsoft.com/office/drawing/2014/main" id="{436FB454-4C11-36F6-67A5-14BD70FD22B6}"/>
                </a:ext>
              </a:extLst>
            </p:cNvPr>
            <p:cNvGrpSpPr/>
            <p:nvPr/>
          </p:nvGrpSpPr>
          <p:grpSpPr>
            <a:xfrm>
              <a:off x="6591328" y="2989393"/>
              <a:ext cx="3609946" cy="3543170"/>
              <a:chOff x="6591328" y="2989393"/>
              <a:chExt cx="3609946" cy="3543170"/>
            </a:xfrm>
          </p:grpSpPr>
          <p:grpSp>
            <p:nvGrpSpPr>
              <p:cNvPr id="4" name="组合 3">
                <a:extLst>
                  <a:ext uri="{FF2B5EF4-FFF2-40B4-BE49-F238E27FC236}">
                    <a16:creationId xmlns:a16="http://schemas.microsoft.com/office/drawing/2014/main" id="{CDEF6013-4AA0-A449-B580-B8283D8A2492}"/>
                  </a:ext>
                </a:extLst>
              </p:cNvPr>
              <p:cNvGrpSpPr/>
              <p:nvPr/>
            </p:nvGrpSpPr>
            <p:grpSpPr>
              <a:xfrm>
                <a:off x="6591328" y="2989393"/>
                <a:ext cx="3609946" cy="3543170"/>
                <a:chOff x="6591328" y="2989393"/>
                <a:chExt cx="3609946" cy="3543170"/>
              </a:xfrm>
            </p:grpSpPr>
            <p:grpSp>
              <p:nvGrpSpPr>
                <p:cNvPr id="41" name="组合 40">
                  <a:extLst>
                    <a:ext uri="{FF2B5EF4-FFF2-40B4-BE49-F238E27FC236}">
                      <a16:creationId xmlns:a16="http://schemas.microsoft.com/office/drawing/2014/main" id="{7966F2AC-87BE-5A91-352C-11FBC567069B}"/>
                    </a:ext>
                  </a:extLst>
                </p:cNvPr>
                <p:cNvGrpSpPr/>
                <p:nvPr/>
              </p:nvGrpSpPr>
              <p:grpSpPr>
                <a:xfrm>
                  <a:off x="6591328" y="2989393"/>
                  <a:ext cx="3609946" cy="3543170"/>
                  <a:chOff x="289339" y="2902018"/>
                  <a:chExt cx="3609946" cy="3543170"/>
                </a:xfrm>
              </p:grpSpPr>
              <p:grpSp>
                <p:nvGrpSpPr>
                  <p:cNvPr id="42" name="组合 41">
                    <a:extLst>
                      <a:ext uri="{FF2B5EF4-FFF2-40B4-BE49-F238E27FC236}">
                        <a16:creationId xmlns:a16="http://schemas.microsoft.com/office/drawing/2014/main" id="{B64E8AF1-1CD4-3BE2-B4F2-65A534504931}"/>
                      </a:ext>
                    </a:extLst>
                  </p:cNvPr>
                  <p:cNvGrpSpPr/>
                  <p:nvPr/>
                </p:nvGrpSpPr>
                <p:grpSpPr>
                  <a:xfrm>
                    <a:off x="289339" y="2902018"/>
                    <a:ext cx="3609946" cy="3543170"/>
                    <a:chOff x="478972" y="1646927"/>
                    <a:chExt cx="4861816" cy="4771884"/>
                  </a:xfrm>
                </p:grpSpPr>
                <mc:AlternateContent xmlns:mc="http://schemas.openxmlformats.org/markup-compatibility/2006" xmlns:p14="http://schemas.microsoft.com/office/powerpoint/2010/main">
                  <mc:Choice Requires="p14">
                    <p:contentPart p14:bwMode="auto" r:id="rId115">
                      <p14:nvContentPartPr>
                        <p14:cNvPr id="58" name="墨迹 57">
                          <a:extLst>
                            <a:ext uri="{FF2B5EF4-FFF2-40B4-BE49-F238E27FC236}">
                              <a16:creationId xmlns:a16="http://schemas.microsoft.com/office/drawing/2014/main" id="{C1E61C28-AD83-AB9C-ED7C-175F4AC80DA3}"/>
                            </a:ext>
                          </a:extLst>
                        </p14:cNvPr>
                        <p14:cNvContentPartPr/>
                        <p14:nvPr/>
                      </p14:nvContentPartPr>
                      <p14:xfrm>
                        <a:off x="1924224" y="3912385"/>
                        <a:ext cx="150095" cy="161641"/>
                      </p14:xfrm>
                    </p:contentPart>
                  </mc:Choice>
                  <mc:Fallback xmlns="">
                    <p:pic>
                      <p:nvPicPr>
                        <p:cNvPr id="58" name="墨迹 57">
                          <a:extLst>
                            <a:ext uri="{FF2B5EF4-FFF2-40B4-BE49-F238E27FC236}">
                              <a16:creationId xmlns:a16="http://schemas.microsoft.com/office/drawing/2014/main" id="{C1E61C28-AD83-AB9C-ED7C-175F4AC80DA3}"/>
                            </a:ext>
                          </a:extLst>
                        </p:cNvPr>
                        <p:cNvPicPr/>
                        <p:nvPr/>
                      </p:nvPicPr>
                      <p:blipFill>
                        <a:blip r:embed="rId14"/>
                        <a:stretch>
                          <a:fillRect/>
                        </a:stretch>
                      </p:blipFill>
                      <p:spPr>
                        <a:xfrm>
                          <a:off x="1903404" y="3891575"/>
                          <a:ext cx="191250" cy="202777"/>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59" name="墨迹 58">
                          <a:extLst>
                            <a:ext uri="{FF2B5EF4-FFF2-40B4-BE49-F238E27FC236}">
                              <a16:creationId xmlns:a16="http://schemas.microsoft.com/office/drawing/2014/main" id="{53F0C2A4-5475-35C1-EBCB-48EBA8B77618}"/>
                            </a:ext>
                          </a:extLst>
                        </p14:cNvPr>
                        <p14:cNvContentPartPr/>
                        <p14:nvPr/>
                      </p14:nvContentPartPr>
                      <p14:xfrm>
                        <a:off x="610643" y="3301448"/>
                        <a:ext cx="1405947" cy="1382856"/>
                      </p14:xfrm>
                    </p:contentPart>
                  </mc:Choice>
                  <mc:Fallback xmlns="">
                    <p:pic>
                      <p:nvPicPr>
                        <p:cNvPr id="59" name="墨迹 58">
                          <a:extLst>
                            <a:ext uri="{FF2B5EF4-FFF2-40B4-BE49-F238E27FC236}">
                              <a16:creationId xmlns:a16="http://schemas.microsoft.com/office/drawing/2014/main" id="{53F0C2A4-5475-35C1-EBCB-48EBA8B77618}"/>
                            </a:ext>
                          </a:extLst>
                        </p:cNvPr>
                        <p:cNvPicPr/>
                        <p:nvPr/>
                      </p:nvPicPr>
                      <p:blipFill>
                        <a:blip r:embed="rId16"/>
                        <a:stretch>
                          <a:fillRect/>
                        </a:stretch>
                      </p:blipFill>
                      <p:spPr>
                        <a:xfrm>
                          <a:off x="589796" y="3280606"/>
                          <a:ext cx="1447156" cy="1424056"/>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60" name="墨迹 59">
                          <a:extLst>
                            <a:ext uri="{FF2B5EF4-FFF2-40B4-BE49-F238E27FC236}">
                              <a16:creationId xmlns:a16="http://schemas.microsoft.com/office/drawing/2014/main" id="{E63EE9F7-5DF8-2E76-3FD5-469A0936F625}"/>
                            </a:ext>
                          </a:extLst>
                        </p14:cNvPr>
                        <p14:cNvContentPartPr/>
                        <p14:nvPr/>
                      </p14:nvContentPartPr>
                      <p14:xfrm>
                        <a:off x="1210034" y="3249657"/>
                        <a:ext cx="190341" cy="184733"/>
                      </p14:xfrm>
                    </p:contentPart>
                  </mc:Choice>
                  <mc:Fallback xmlns="">
                    <p:pic>
                      <p:nvPicPr>
                        <p:cNvPr id="60" name="墨迹 59">
                          <a:extLst>
                            <a:ext uri="{FF2B5EF4-FFF2-40B4-BE49-F238E27FC236}">
                              <a16:creationId xmlns:a16="http://schemas.microsoft.com/office/drawing/2014/main" id="{E63EE9F7-5DF8-2E76-3FD5-469A0936F625}"/>
                            </a:ext>
                          </a:extLst>
                        </p:cNvPr>
                        <p:cNvPicPr/>
                        <p:nvPr/>
                      </p:nvPicPr>
                      <p:blipFill>
                        <a:blip r:embed="rId18"/>
                        <a:stretch>
                          <a:fillRect/>
                        </a:stretch>
                      </p:blipFill>
                      <p:spPr>
                        <a:xfrm>
                          <a:off x="1189208" y="3228808"/>
                          <a:ext cx="231509" cy="225946"/>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63" name="墨迹 62">
                          <a:extLst>
                            <a:ext uri="{FF2B5EF4-FFF2-40B4-BE49-F238E27FC236}">
                              <a16:creationId xmlns:a16="http://schemas.microsoft.com/office/drawing/2014/main" id="{D8BEBC64-B978-CD54-E1B9-9AB09A2B7C6C}"/>
                            </a:ext>
                          </a:extLst>
                        </p14:cNvPr>
                        <p14:cNvContentPartPr/>
                        <p14:nvPr/>
                      </p14:nvContentPartPr>
                      <p14:xfrm>
                        <a:off x="524214" y="3647162"/>
                        <a:ext cx="1118042" cy="1129678"/>
                      </p14:xfrm>
                    </p:contentPart>
                  </mc:Choice>
                  <mc:Fallback xmlns="">
                    <p:pic>
                      <p:nvPicPr>
                        <p:cNvPr id="63" name="墨迹 62">
                          <a:extLst>
                            <a:ext uri="{FF2B5EF4-FFF2-40B4-BE49-F238E27FC236}">
                              <a16:creationId xmlns:a16="http://schemas.microsoft.com/office/drawing/2014/main" id="{D8BEBC64-B978-CD54-E1B9-9AB09A2B7C6C}"/>
                            </a:ext>
                          </a:extLst>
                        </p:cNvPr>
                        <p:cNvPicPr/>
                        <p:nvPr/>
                      </p:nvPicPr>
                      <p:blipFill>
                        <a:blip r:embed="rId119"/>
                        <a:stretch>
                          <a:fillRect/>
                        </a:stretch>
                      </p:blipFill>
                      <p:spPr>
                        <a:xfrm>
                          <a:off x="503366" y="3626314"/>
                          <a:ext cx="1159253" cy="1170889"/>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64" name="墨迹 63">
                          <a:extLst>
                            <a:ext uri="{FF2B5EF4-FFF2-40B4-BE49-F238E27FC236}">
                              <a16:creationId xmlns:a16="http://schemas.microsoft.com/office/drawing/2014/main" id="{DDC5FF02-67CF-80D8-2408-045B116D6927}"/>
                            </a:ext>
                          </a:extLst>
                        </p14:cNvPr>
                        <p14:cNvContentPartPr/>
                        <p14:nvPr/>
                      </p14:nvContentPartPr>
                      <p14:xfrm>
                        <a:off x="1215642" y="2938580"/>
                        <a:ext cx="173187" cy="167249"/>
                      </p14:xfrm>
                    </p:contentPart>
                  </mc:Choice>
                  <mc:Fallback xmlns="">
                    <p:pic>
                      <p:nvPicPr>
                        <p:cNvPr id="64" name="墨迹 63">
                          <a:extLst>
                            <a:ext uri="{FF2B5EF4-FFF2-40B4-BE49-F238E27FC236}">
                              <a16:creationId xmlns:a16="http://schemas.microsoft.com/office/drawing/2014/main" id="{DDC5FF02-67CF-80D8-2408-045B116D6927}"/>
                            </a:ext>
                          </a:extLst>
                        </p:cNvPr>
                        <p:cNvPicPr/>
                        <p:nvPr/>
                      </p:nvPicPr>
                      <p:blipFill>
                        <a:blip r:embed="rId24"/>
                        <a:stretch>
                          <a:fillRect/>
                        </a:stretch>
                      </p:blipFill>
                      <p:spPr>
                        <a:xfrm>
                          <a:off x="1194782" y="2917795"/>
                          <a:ext cx="214422" cy="208336"/>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65" name="墨迹 64">
                          <a:extLst>
                            <a:ext uri="{FF2B5EF4-FFF2-40B4-BE49-F238E27FC236}">
                              <a16:creationId xmlns:a16="http://schemas.microsoft.com/office/drawing/2014/main" id="{75C062B0-8A9E-2F53-76B7-5B0E95710AA2}"/>
                            </a:ext>
                          </a:extLst>
                        </p14:cNvPr>
                        <p14:cNvContentPartPr/>
                        <p14:nvPr/>
                      </p14:nvContentPartPr>
                      <p14:xfrm>
                        <a:off x="587551" y="1884285"/>
                        <a:ext cx="1371310" cy="1181299"/>
                      </p14:xfrm>
                    </p:contentPart>
                  </mc:Choice>
                  <mc:Fallback xmlns="">
                    <p:pic>
                      <p:nvPicPr>
                        <p:cNvPr id="65" name="墨迹 64">
                          <a:extLst>
                            <a:ext uri="{FF2B5EF4-FFF2-40B4-BE49-F238E27FC236}">
                              <a16:creationId xmlns:a16="http://schemas.microsoft.com/office/drawing/2014/main" id="{75C062B0-8A9E-2F53-76B7-5B0E95710AA2}"/>
                            </a:ext>
                          </a:extLst>
                        </p:cNvPr>
                        <p:cNvPicPr/>
                        <p:nvPr/>
                      </p:nvPicPr>
                      <p:blipFill>
                        <a:blip r:embed="rId26"/>
                        <a:stretch>
                          <a:fillRect/>
                        </a:stretch>
                      </p:blipFill>
                      <p:spPr>
                        <a:xfrm>
                          <a:off x="566707" y="1863433"/>
                          <a:ext cx="1412512" cy="1222518"/>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66" name="墨迹 65">
                          <a:extLst>
                            <a:ext uri="{FF2B5EF4-FFF2-40B4-BE49-F238E27FC236}">
                              <a16:creationId xmlns:a16="http://schemas.microsoft.com/office/drawing/2014/main" id="{ECD9D609-CDD2-6432-53B8-75D42F92E5F3}"/>
                            </a:ext>
                          </a:extLst>
                        </p14:cNvPr>
                        <p14:cNvContentPartPr/>
                        <p14:nvPr/>
                      </p14:nvContentPartPr>
                      <p14:xfrm>
                        <a:off x="887412" y="2166662"/>
                        <a:ext cx="708912" cy="720457"/>
                      </p14:xfrm>
                    </p:contentPart>
                  </mc:Choice>
                  <mc:Fallback xmlns="">
                    <p:pic>
                      <p:nvPicPr>
                        <p:cNvPr id="66" name="墨迹 65">
                          <a:extLst>
                            <a:ext uri="{FF2B5EF4-FFF2-40B4-BE49-F238E27FC236}">
                              <a16:creationId xmlns:a16="http://schemas.microsoft.com/office/drawing/2014/main" id="{ECD9D609-CDD2-6432-53B8-75D42F92E5F3}"/>
                            </a:ext>
                          </a:extLst>
                        </p:cNvPr>
                        <p:cNvPicPr/>
                        <p:nvPr/>
                      </p:nvPicPr>
                      <p:blipFill>
                        <a:blip r:embed="rId28"/>
                        <a:stretch>
                          <a:fillRect/>
                        </a:stretch>
                      </p:blipFill>
                      <p:spPr>
                        <a:xfrm>
                          <a:off x="866562" y="2145828"/>
                          <a:ext cx="750128" cy="76164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67" name="墨迹 66">
                          <a:extLst>
                            <a:ext uri="{FF2B5EF4-FFF2-40B4-BE49-F238E27FC236}">
                              <a16:creationId xmlns:a16="http://schemas.microsoft.com/office/drawing/2014/main" id="{75DE74C5-45DE-F968-3FFD-CB9D69AB40B7}"/>
                            </a:ext>
                          </a:extLst>
                        </p14:cNvPr>
                        <p14:cNvContentPartPr/>
                        <p14:nvPr/>
                      </p14:nvContentPartPr>
                      <p14:xfrm>
                        <a:off x="1123606" y="2875243"/>
                        <a:ext cx="420927" cy="587846"/>
                      </p14:xfrm>
                    </p:contentPart>
                  </mc:Choice>
                  <mc:Fallback xmlns="">
                    <p:pic>
                      <p:nvPicPr>
                        <p:cNvPr id="67" name="墨迹 66">
                          <a:extLst>
                            <a:ext uri="{FF2B5EF4-FFF2-40B4-BE49-F238E27FC236}">
                              <a16:creationId xmlns:a16="http://schemas.microsoft.com/office/drawing/2014/main" id="{75DE74C5-45DE-F968-3FFD-CB9D69AB40B7}"/>
                            </a:ext>
                          </a:extLst>
                        </p:cNvPr>
                        <p:cNvPicPr/>
                        <p:nvPr/>
                      </p:nvPicPr>
                      <p:blipFill>
                        <a:blip r:embed="rId30"/>
                        <a:stretch>
                          <a:fillRect/>
                        </a:stretch>
                      </p:blipFill>
                      <p:spPr>
                        <a:xfrm>
                          <a:off x="1102754" y="2854404"/>
                          <a:ext cx="462147" cy="629039"/>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68" name="墨迹 67">
                          <a:extLst>
                            <a:ext uri="{FF2B5EF4-FFF2-40B4-BE49-F238E27FC236}">
                              <a16:creationId xmlns:a16="http://schemas.microsoft.com/office/drawing/2014/main" id="{6BF35DC0-322F-48B8-8BE5-DA422920FB08}"/>
                            </a:ext>
                          </a:extLst>
                        </p14:cNvPr>
                        <p14:cNvContentPartPr/>
                        <p14:nvPr/>
                      </p14:nvContentPartPr>
                      <p14:xfrm>
                        <a:off x="501123" y="2477738"/>
                        <a:ext cx="143828" cy="165600"/>
                      </p14:xfrm>
                    </p:contentPart>
                  </mc:Choice>
                  <mc:Fallback xmlns="">
                    <p:pic>
                      <p:nvPicPr>
                        <p:cNvPr id="68" name="墨迹 67">
                          <a:extLst>
                            <a:ext uri="{FF2B5EF4-FFF2-40B4-BE49-F238E27FC236}">
                              <a16:creationId xmlns:a16="http://schemas.microsoft.com/office/drawing/2014/main" id="{6BF35DC0-322F-48B8-8BE5-DA422920FB08}"/>
                            </a:ext>
                          </a:extLst>
                        </p:cNvPr>
                        <p:cNvPicPr/>
                        <p:nvPr/>
                      </p:nvPicPr>
                      <p:blipFill>
                        <a:blip r:embed="rId32"/>
                        <a:stretch>
                          <a:fillRect/>
                        </a:stretch>
                      </p:blipFill>
                      <p:spPr>
                        <a:xfrm>
                          <a:off x="480299" y="2456856"/>
                          <a:ext cx="184991" cy="206879"/>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74" name="墨迹 73">
                          <a:extLst>
                            <a:ext uri="{FF2B5EF4-FFF2-40B4-BE49-F238E27FC236}">
                              <a16:creationId xmlns:a16="http://schemas.microsoft.com/office/drawing/2014/main" id="{60384E40-DA3C-BEA5-AAEC-513AE7486A77}"/>
                            </a:ext>
                          </a:extLst>
                        </p14:cNvPr>
                        <p14:cNvContentPartPr/>
                        <p14:nvPr/>
                      </p14:nvContentPartPr>
                      <p14:xfrm>
                        <a:off x="1895854" y="2391310"/>
                        <a:ext cx="490201" cy="156033"/>
                      </p14:xfrm>
                    </p:contentPart>
                  </mc:Choice>
                  <mc:Fallback xmlns="">
                    <p:pic>
                      <p:nvPicPr>
                        <p:cNvPr id="74" name="墨迹 73">
                          <a:extLst>
                            <a:ext uri="{FF2B5EF4-FFF2-40B4-BE49-F238E27FC236}">
                              <a16:creationId xmlns:a16="http://schemas.microsoft.com/office/drawing/2014/main" id="{60384E40-DA3C-BEA5-AAEC-513AE7486A77}"/>
                            </a:ext>
                          </a:extLst>
                        </p:cNvPr>
                        <p:cNvPicPr/>
                        <p:nvPr/>
                      </p:nvPicPr>
                      <p:blipFill>
                        <a:blip r:embed="rId34"/>
                        <a:stretch>
                          <a:fillRect/>
                        </a:stretch>
                      </p:blipFill>
                      <p:spPr>
                        <a:xfrm>
                          <a:off x="1875025" y="2370473"/>
                          <a:ext cx="531374" cy="197222"/>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75" name="墨迹 74">
                          <a:extLst>
                            <a:ext uri="{FF2B5EF4-FFF2-40B4-BE49-F238E27FC236}">
                              <a16:creationId xmlns:a16="http://schemas.microsoft.com/office/drawing/2014/main" id="{1F331D63-79E4-00D4-CC54-85B635F70E20}"/>
                            </a:ext>
                          </a:extLst>
                        </p14:cNvPr>
                        <p14:cNvContentPartPr/>
                        <p14:nvPr/>
                      </p14:nvContentPartPr>
                      <p14:xfrm>
                        <a:off x="1774788" y="2264636"/>
                        <a:ext cx="760703" cy="449626"/>
                      </p14:xfrm>
                    </p:contentPart>
                  </mc:Choice>
                  <mc:Fallback xmlns="">
                    <p:pic>
                      <p:nvPicPr>
                        <p:cNvPr id="75" name="墨迹 74">
                          <a:extLst>
                            <a:ext uri="{FF2B5EF4-FFF2-40B4-BE49-F238E27FC236}">
                              <a16:creationId xmlns:a16="http://schemas.microsoft.com/office/drawing/2014/main" id="{1F331D63-79E4-00D4-CC54-85B635F70E20}"/>
                            </a:ext>
                          </a:extLst>
                        </p:cNvPr>
                        <p:cNvPicPr/>
                        <p:nvPr/>
                      </p:nvPicPr>
                      <p:blipFill>
                        <a:blip r:embed="rId36"/>
                        <a:stretch>
                          <a:fillRect/>
                        </a:stretch>
                      </p:blipFill>
                      <p:spPr>
                        <a:xfrm>
                          <a:off x="1753940" y="2243802"/>
                          <a:ext cx="801914" cy="490809"/>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76" name="墨迹 75">
                          <a:extLst>
                            <a:ext uri="{FF2B5EF4-FFF2-40B4-BE49-F238E27FC236}">
                              <a16:creationId xmlns:a16="http://schemas.microsoft.com/office/drawing/2014/main" id="{4D9BEB61-0B2A-B034-05D5-10BED9A4F07C}"/>
                            </a:ext>
                          </a:extLst>
                        </p14:cNvPr>
                        <p14:cNvContentPartPr/>
                        <p14:nvPr/>
                      </p14:nvContentPartPr>
                      <p14:xfrm>
                        <a:off x="2316451" y="1728911"/>
                        <a:ext cx="1365702" cy="1429039"/>
                      </p14:xfrm>
                    </p:contentPart>
                  </mc:Choice>
                  <mc:Fallback xmlns="">
                    <p:pic>
                      <p:nvPicPr>
                        <p:cNvPr id="76" name="墨迹 75">
                          <a:extLst>
                            <a:ext uri="{FF2B5EF4-FFF2-40B4-BE49-F238E27FC236}">
                              <a16:creationId xmlns:a16="http://schemas.microsoft.com/office/drawing/2014/main" id="{4D9BEB61-0B2A-B034-05D5-10BED9A4F07C}"/>
                            </a:ext>
                          </a:extLst>
                        </p:cNvPr>
                        <p:cNvPicPr/>
                        <p:nvPr/>
                      </p:nvPicPr>
                      <p:blipFill>
                        <a:blip r:embed="rId38"/>
                        <a:stretch>
                          <a:fillRect/>
                        </a:stretch>
                      </p:blipFill>
                      <p:spPr>
                        <a:xfrm>
                          <a:off x="2295604" y="1708067"/>
                          <a:ext cx="1406911" cy="1470243"/>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79" name="墨迹 78">
                          <a:extLst>
                            <a:ext uri="{FF2B5EF4-FFF2-40B4-BE49-F238E27FC236}">
                              <a16:creationId xmlns:a16="http://schemas.microsoft.com/office/drawing/2014/main" id="{59C16D07-DB08-7F45-C20F-709EB7EA49EA}"/>
                            </a:ext>
                          </a:extLst>
                        </p14:cNvPr>
                        <p14:cNvContentPartPr/>
                        <p14:nvPr/>
                      </p14:nvContentPartPr>
                      <p14:xfrm>
                        <a:off x="3630643" y="2350231"/>
                        <a:ext cx="115458" cy="169558"/>
                      </p14:xfrm>
                    </p:contentPart>
                  </mc:Choice>
                  <mc:Fallback xmlns="">
                    <p:pic>
                      <p:nvPicPr>
                        <p:cNvPr id="79" name="墨迹 78">
                          <a:extLst>
                            <a:ext uri="{FF2B5EF4-FFF2-40B4-BE49-F238E27FC236}">
                              <a16:creationId xmlns:a16="http://schemas.microsoft.com/office/drawing/2014/main" id="{59C16D07-DB08-7F45-C20F-709EB7EA49EA}"/>
                            </a:ext>
                          </a:extLst>
                        </p:cNvPr>
                        <p:cNvPicPr/>
                        <p:nvPr/>
                      </p:nvPicPr>
                      <p:blipFill>
                        <a:blip r:embed="rId42"/>
                        <a:stretch>
                          <a:fillRect/>
                        </a:stretch>
                      </p:blipFill>
                      <p:spPr>
                        <a:xfrm>
                          <a:off x="3609783" y="2329400"/>
                          <a:ext cx="156693" cy="210736"/>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81" name="墨迹 80">
                          <a:extLst>
                            <a:ext uri="{FF2B5EF4-FFF2-40B4-BE49-F238E27FC236}">
                              <a16:creationId xmlns:a16="http://schemas.microsoft.com/office/drawing/2014/main" id="{F09032C2-2FFB-11A7-8FD0-F96A543078C3}"/>
                            </a:ext>
                          </a:extLst>
                        </p14:cNvPr>
                        <p14:cNvContentPartPr/>
                        <p14:nvPr/>
                      </p14:nvContentPartPr>
                      <p14:xfrm>
                        <a:off x="2988367" y="1646927"/>
                        <a:ext cx="169558" cy="223658"/>
                      </p14:xfrm>
                    </p:contentPart>
                  </mc:Choice>
                  <mc:Fallback xmlns="">
                    <p:pic>
                      <p:nvPicPr>
                        <p:cNvPr id="81" name="墨迹 80">
                          <a:extLst>
                            <a:ext uri="{FF2B5EF4-FFF2-40B4-BE49-F238E27FC236}">
                              <a16:creationId xmlns:a16="http://schemas.microsoft.com/office/drawing/2014/main" id="{F09032C2-2FFB-11A7-8FD0-F96A543078C3}"/>
                            </a:ext>
                          </a:extLst>
                        </p:cNvPr>
                        <p:cNvPicPr/>
                        <p:nvPr/>
                      </p:nvPicPr>
                      <p:blipFill>
                        <a:blip r:embed="rId44"/>
                        <a:stretch>
                          <a:fillRect/>
                        </a:stretch>
                      </p:blipFill>
                      <p:spPr>
                        <a:xfrm>
                          <a:off x="2967536" y="1626065"/>
                          <a:ext cx="210736" cy="264896"/>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82" name="墨迹 81">
                          <a:extLst>
                            <a:ext uri="{FF2B5EF4-FFF2-40B4-BE49-F238E27FC236}">
                              <a16:creationId xmlns:a16="http://schemas.microsoft.com/office/drawing/2014/main" id="{C211DD85-7AF5-42CF-CF0E-A7940184DEDA}"/>
                            </a:ext>
                          </a:extLst>
                        </p14:cNvPr>
                        <p14:cNvContentPartPr/>
                        <p14:nvPr/>
                      </p14:nvContentPartPr>
                      <p14:xfrm>
                        <a:off x="1202728" y="4934178"/>
                        <a:ext cx="162631" cy="135581"/>
                      </p14:xfrm>
                    </p:contentPart>
                  </mc:Choice>
                  <mc:Fallback xmlns="">
                    <p:pic>
                      <p:nvPicPr>
                        <p:cNvPr id="82" name="墨迹 81">
                          <a:extLst>
                            <a:ext uri="{FF2B5EF4-FFF2-40B4-BE49-F238E27FC236}">
                              <a16:creationId xmlns:a16="http://schemas.microsoft.com/office/drawing/2014/main" id="{C211DD85-7AF5-42CF-CF0E-A7940184DEDA}"/>
                            </a:ext>
                          </a:extLst>
                        </p:cNvPr>
                        <p:cNvPicPr/>
                        <p:nvPr/>
                      </p:nvPicPr>
                      <p:blipFill>
                        <a:blip r:embed="rId46"/>
                        <a:stretch>
                          <a:fillRect/>
                        </a:stretch>
                      </p:blipFill>
                      <p:spPr>
                        <a:xfrm>
                          <a:off x="1181915" y="4913357"/>
                          <a:ext cx="203773" cy="17674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83" name="墨迹 82">
                          <a:extLst>
                            <a:ext uri="{FF2B5EF4-FFF2-40B4-BE49-F238E27FC236}">
                              <a16:creationId xmlns:a16="http://schemas.microsoft.com/office/drawing/2014/main" id="{009DD471-7B9D-365C-E2D3-534A4F9EB088}"/>
                            </a:ext>
                          </a:extLst>
                        </p14:cNvPr>
                        <p14:cNvContentPartPr/>
                        <p14:nvPr/>
                      </p14:nvContentPartPr>
                      <p14:xfrm>
                        <a:off x="1043396" y="5448131"/>
                        <a:ext cx="355610" cy="473047"/>
                      </p14:xfrm>
                    </p:contentPart>
                  </mc:Choice>
                  <mc:Fallback xmlns="">
                    <p:pic>
                      <p:nvPicPr>
                        <p:cNvPr id="83" name="墨迹 82">
                          <a:extLst>
                            <a:ext uri="{FF2B5EF4-FFF2-40B4-BE49-F238E27FC236}">
                              <a16:creationId xmlns:a16="http://schemas.microsoft.com/office/drawing/2014/main" id="{009DD471-7B9D-365C-E2D3-534A4F9EB088}"/>
                            </a:ext>
                          </a:extLst>
                        </p:cNvPr>
                        <p:cNvPicPr/>
                        <p:nvPr/>
                      </p:nvPicPr>
                      <p:blipFill>
                        <a:blip r:embed="rId48"/>
                        <a:stretch>
                          <a:fillRect/>
                        </a:stretch>
                      </p:blipFill>
                      <p:spPr>
                        <a:xfrm>
                          <a:off x="1022592" y="5427290"/>
                          <a:ext cx="396735" cy="514245"/>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84" name="墨迹 83">
                          <a:extLst>
                            <a:ext uri="{FF2B5EF4-FFF2-40B4-BE49-F238E27FC236}">
                              <a16:creationId xmlns:a16="http://schemas.microsoft.com/office/drawing/2014/main" id="{165E6DD1-082E-9910-D294-64E935CEC887}"/>
                            </a:ext>
                          </a:extLst>
                        </p14:cNvPr>
                        <p14:cNvContentPartPr/>
                        <p14:nvPr/>
                      </p14:nvContentPartPr>
                      <p14:xfrm>
                        <a:off x="573647" y="4575599"/>
                        <a:ext cx="1238039" cy="1691293"/>
                      </p14:xfrm>
                    </p:contentPart>
                  </mc:Choice>
                  <mc:Fallback xmlns="">
                    <p:pic>
                      <p:nvPicPr>
                        <p:cNvPr id="84" name="墨迹 83">
                          <a:extLst>
                            <a:ext uri="{FF2B5EF4-FFF2-40B4-BE49-F238E27FC236}">
                              <a16:creationId xmlns:a16="http://schemas.microsoft.com/office/drawing/2014/main" id="{165E6DD1-082E-9910-D294-64E935CEC887}"/>
                            </a:ext>
                          </a:extLst>
                        </p:cNvPr>
                        <p:cNvPicPr/>
                        <p:nvPr/>
                      </p:nvPicPr>
                      <p:blipFill>
                        <a:blip r:embed="rId50"/>
                        <a:stretch>
                          <a:fillRect/>
                        </a:stretch>
                      </p:blipFill>
                      <p:spPr>
                        <a:xfrm>
                          <a:off x="552803" y="4554755"/>
                          <a:ext cx="1279242" cy="1732497"/>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86" name="墨迹 85">
                          <a:extLst>
                            <a:ext uri="{FF2B5EF4-FFF2-40B4-BE49-F238E27FC236}">
                              <a16:creationId xmlns:a16="http://schemas.microsoft.com/office/drawing/2014/main" id="{DCC684BB-045C-69BA-5ACF-BB01D84131E5}"/>
                            </a:ext>
                          </a:extLst>
                        </p14:cNvPr>
                        <p14:cNvContentPartPr/>
                        <p14:nvPr/>
                      </p14:nvContentPartPr>
                      <p14:xfrm>
                        <a:off x="911774" y="5387433"/>
                        <a:ext cx="1508540" cy="683511"/>
                      </p14:xfrm>
                    </p:contentPart>
                  </mc:Choice>
                  <mc:Fallback xmlns="">
                    <p:pic>
                      <p:nvPicPr>
                        <p:cNvPr id="86" name="墨迹 85">
                          <a:extLst>
                            <a:ext uri="{FF2B5EF4-FFF2-40B4-BE49-F238E27FC236}">
                              <a16:creationId xmlns:a16="http://schemas.microsoft.com/office/drawing/2014/main" id="{DCC684BB-045C-69BA-5ACF-BB01D84131E5}"/>
                            </a:ext>
                          </a:extLst>
                        </p:cNvPr>
                        <p:cNvPicPr/>
                        <p:nvPr/>
                      </p:nvPicPr>
                      <p:blipFill>
                        <a:blip r:embed="rId52"/>
                        <a:stretch>
                          <a:fillRect/>
                        </a:stretch>
                      </p:blipFill>
                      <p:spPr>
                        <a:xfrm>
                          <a:off x="890930" y="5366588"/>
                          <a:ext cx="1549744" cy="724716"/>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87" name="墨迹 86">
                          <a:extLst>
                            <a:ext uri="{FF2B5EF4-FFF2-40B4-BE49-F238E27FC236}">
                              <a16:creationId xmlns:a16="http://schemas.microsoft.com/office/drawing/2014/main" id="{92460891-39C5-EA7C-334C-75EF3BD558B1}"/>
                            </a:ext>
                          </a:extLst>
                        </p14:cNvPr>
                        <p14:cNvContentPartPr/>
                        <p14:nvPr/>
                      </p14:nvContentPartPr>
                      <p14:xfrm>
                        <a:off x="2217108" y="4846100"/>
                        <a:ext cx="1515467" cy="1508870"/>
                      </p14:xfrm>
                    </p:contentPart>
                  </mc:Choice>
                  <mc:Fallback xmlns="">
                    <p:pic>
                      <p:nvPicPr>
                        <p:cNvPr id="87" name="墨迹 86">
                          <a:extLst>
                            <a:ext uri="{FF2B5EF4-FFF2-40B4-BE49-F238E27FC236}">
                              <a16:creationId xmlns:a16="http://schemas.microsoft.com/office/drawing/2014/main" id="{92460891-39C5-EA7C-334C-75EF3BD558B1}"/>
                            </a:ext>
                          </a:extLst>
                        </p:cNvPr>
                        <p:cNvPicPr/>
                        <p:nvPr/>
                      </p:nvPicPr>
                      <p:blipFill>
                        <a:blip r:embed="rId54"/>
                        <a:stretch>
                          <a:fillRect/>
                        </a:stretch>
                      </p:blipFill>
                      <p:spPr>
                        <a:xfrm>
                          <a:off x="2196255" y="4825251"/>
                          <a:ext cx="1556688" cy="1550083"/>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88" name="墨迹 87">
                          <a:extLst>
                            <a:ext uri="{FF2B5EF4-FFF2-40B4-BE49-F238E27FC236}">
                              <a16:creationId xmlns:a16="http://schemas.microsoft.com/office/drawing/2014/main" id="{A0C2E1ED-AF6C-EB21-BF9C-72E71D605150}"/>
                            </a:ext>
                          </a:extLst>
                        </p14:cNvPr>
                        <p14:cNvContentPartPr/>
                        <p14:nvPr/>
                      </p14:nvContentPartPr>
                      <p14:xfrm>
                        <a:off x="478972" y="5644409"/>
                        <a:ext cx="135581" cy="169558"/>
                      </p14:xfrm>
                    </p:contentPart>
                  </mc:Choice>
                  <mc:Fallback xmlns="">
                    <p:pic>
                      <p:nvPicPr>
                        <p:cNvPr id="88" name="墨迹 87">
                          <a:extLst>
                            <a:ext uri="{FF2B5EF4-FFF2-40B4-BE49-F238E27FC236}">
                              <a16:creationId xmlns:a16="http://schemas.microsoft.com/office/drawing/2014/main" id="{A0C2E1ED-AF6C-EB21-BF9C-72E71D605150}"/>
                            </a:ext>
                          </a:extLst>
                        </p:cNvPr>
                        <p:cNvPicPr/>
                        <p:nvPr/>
                      </p:nvPicPr>
                      <p:blipFill>
                        <a:blip r:embed="rId56"/>
                        <a:stretch>
                          <a:fillRect/>
                        </a:stretch>
                      </p:blipFill>
                      <p:spPr>
                        <a:xfrm>
                          <a:off x="458151" y="5623578"/>
                          <a:ext cx="176740" cy="210736"/>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89" name="墨迹 88">
                          <a:extLst>
                            <a:ext uri="{FF2B5EF4-FFF2-40B4-BE49-F238E27FC236}">
                              <a16:creationId xmlns:a16="http://schemas.microsoft.com/office/drawing/2014/main" id="{C537B0FC-5976-1C29-0A42-CBA413DAE25F}"/>
                            </a:ext>
                          </a:extLst>
                        </p14:cNvPr>
                        <p14:cNvContentPartPr/>
                        <p14:nvPr/>
                      </p14:nvContentPartPr>
                      <p14:xfrm>
                        <a:off x="1243963" y="6239512"/>
                        <a:ext cx="140859" cy="122055"/>
                      </p14:xfrm>
                    </p:contentPart>
                  </mc:Choice>
                  <mc:Fallback xmlns="">
                    <p:pic>
                      <p:nvPicPr>
                        <p:cNvPr id="89" name="墨迹 88">
                          <a:extLst>
                            <a:ext uri="{FF2B5EF4-FFF2-40B4-BE49-F238E27FC236}">
                              <a16:creationId xmlns:a16="http://schemas.microsoft.com/office/drawing/2014/main" id="{C537B0FC-5976-1C29-0A42-CBA413DAE25F}"/>
                            </a:ext>
                          </a:extLst>
                        </p:cNvPr>
                        <p:cNvPicPr/>
                        <p:nvPr/>
                      </p:nvPicPr>
                      <p:blipFill>
                        <a:blip r:embed="rId58"/>
                        <a:stretch>
                          <a:fillRect/>
                        </a:stretch>
                      </p:blipFill>
                      <p:spPr>
                        <a:xfrm>
                          <a:off x="1223149" y="6218685"/>
                          <a:ext cx="182003" cy="163224"/>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91" name="墨迹 90">
                          <a:extLst>
                            <a:ext uri="{FF2B5EF4-FFF2-40B4-BE49-F238E27FC236}">
                              <a16:creationId xmlns:a16="http://schemas.microsoft.com/office/drawing/2014/main" id="{27B7E153-3201-AB50-3164-84D6053EC9F5}"/>
                            </a:ext>
                          </a:extLst>
                        </p14:cNvPr>
                        <p14:cNvContentPartPr/>
                        <p14:nvPr/>
                      </p14:nvContentPartPr>
                      <p14:xfrm>
                        <a:off x="3533774" y="1779815"/>
                        <a:ext cx="1418483" cy="1362733"/>
                      </p14:xfrm>
                    </p:contentPart>
                  </mc:Choice>
                  <mc:Fallback xmlns="">
                    <p:pic>
                      <p:nvPicPr>
                        <p:cNvPr id="91" name="墨迹 90">
                          <a:extLst>
                            <a:ext uri="{FF2B5EF4-FFF2-40B4-BE49-F238E27FC236}">
                              <a16:creationId xmlns:a16="http://schemas.microsoft.com/office/drawing/2014/main" id="{27B7E153-3201-AB50-3164-84D6053EC9F5}"/>
                            </a:ext>
                          </a:extLst>
                        </p:cNvPr>
                        <p:cNvPicPr/>
                        <p:nvPr/>
                      </p:nvPicPr>
                      <p:blipFill>
                        <a:blip r:embed="rId62"/>
                        <a:stretch>
                          <a:fillRect/>
                        </a:stretch>
                      </p:blipFill>
                      <p:spPr>
                        <a:xfrm>
                          <a:off x="3512928" y="1758969"/>
                          <a:ext cx="1459690" cy="140394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92" name="墨迹 91">
                          <a:extLst>
                            <a:ext uri="{FF2B5EF4-FFF2-40B4-BE49-F238E27FC236}">
                              <a16:creationId xmlns:a16="http://schemas.microsoft.com/office/drawing/2014/main" id="{5FFFDB0A-5746-2E04-9596-ED57C0B899CC}"/>
                            </a:ext>
                          </a:extLst>
                        </p14:cNvPr>
                        <p14:cNvContentPartPr/>
                        <p14:nvPr/>
                      </p14:nvContentPartPr>
                      <p14:xfrm>
                        <a:off x="3804651" y="2903385"/>
                        <a:ext cx="1426400" cy="1737668"/>
                      </p14:xfrm>
                    </p:contentPart>
                  </mc:Choice>
                  <mc:Fallback xmlns="">
                    <p:pic>
                      <p:nvPicPr>
                        <p:cNvPr id="92" name="墨迹 91">
                          <a:extLst>
                            <a:ext uri="{FF2B5EF4-FFF2-40B4-BE49-F238E27FC236}">
                              <a16:creationId xmlns:a16="http://schemas.microsoft.com/office/drawing/2014/main" id="{5FFFDB0A-5746-2E04-9596-ED57C0B899CC}"/>
                            </a:ext>
                          </a:extLst>
                        </p:cNvPr>
                        <p:cNvPicPr/>
                        <p:nvPr/>
                      </p:nvPicPr>
                      <p:blipFill>
                        <a:blip r:embed="rId139"/>
                        <a:stretch>
                          <a:fillRect/>
                        </a:stretch>
                      </p:blipFill>
                      <p:spPr>
                        <a:xfrm>
                          <a:off x="3783803" y="2882537"/>
                          <a:ext cx="1467611" cy="1778879"/>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93" name="墨迹 92">
                          <a:extLst>
                            <a:ext uri="{FF2B5EF4-FFF2-40B4-BE49-F238E27FC236}">
                              <a16:creationId xmlns:a16="http://schemas.microsoft.com/office/drawing/2014/main" id="{5DD96761-2279-24EC-AB82-8F214E2D71E3}"/>
                            </a:ext>
                          </a:extLst>
                        </p14:cNvPr>
                        <p14:cNvContentPartPr/>
                        <p14:nvPr/>
                      </p14:nvContentPartPr>
                      <p14:xfrm>
                        <a:off x="5151174" y="4012771"/>
                        <a:ext cx="135910" cy="173847"/>
                      </p14:xfrm>
                    </p:contentPart>
                  </mc:Choice>
                  <mc:Fallback xmlns="">
                    <p:pic>
                      <p:nvPicPr>
                        <p:cNvPr id="93" name="墨迹 92">
                          <a:extLst>
                            <a:ext uri="{FF2B5EF4-FFF2-40B4-BE49-F238E27FC236}">
                              <a16:creationId xmlns:a16="http://schemas.microsoft.com/office/drawing/2014/main" id="{5DD96761-2279-24EC-AB82-8F214E2D71E3}"/>
                            </a:ext>
                          </a:extLst>
                        </p:cNvPr>
                        <p:cNvPicPr/>
                        <p:nvPr/>
                      </p:nvPicPr>
                      <p:blipFill>
                        <a:blip r:embed="rId66"/>
                        <a:stretch>
                          <a:fillRect/>
                        </a:stretch>
                      </p:blipFill>
                      <p:spPr>
                        <a:xfrm>
                          <a:off x="5130302" y="3991948"/>
                          <a:ext cx="177168" cy="215009"/>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98" name="墨迹 97">
                          <a:extLst>
                            <a:ext uri="{FF2B5EF4-FFF2-40B4-BE49-F238E27FC236}">
                              <a16:creationId xmlns:a16="http://schemas.microsoft.com/office/drawing/2014/main" id="{678C1DC6-AEFE-11C0-7E1C-EE9F5A4FC559}"/>
                            </a:ext>
                          </a:extLst>
                        </p14:cNvPr>
                        <p14:cNvContentPartPr/>
                        <p14:nvPr/>
                      </p14:nvContentPartPr>
                      <p14:xfrm>
                        <a:off x="3533774" y="4472953"/>
                        <a:ext cx="1792896" cy="1856893"/>
                      </p14:xfrm>
                    </p:contentPart>
                  </mc:Choice>
                  <mc:Fallback xmlns="">
                    <p:pic>
                      <p:nvPicPr>
                        <p:cNvPr id="98" name="墨迹 97">
                          <a:extLst>
                            <a:ext uri="{FF2B5EF4-FFF2-40B4-BE49-F238E27FC236}">
                              <a16:creationId xmlns:a16="http://schemas.microsoft.com/office/drawing/2014/main" id="{678C1DC6-AEFE-11C0-7E1C-EE9F5A4FC559}"/>
                            </a:ext>
                          </a:extLst>
                        </p:cNvPr>
                        <p:cNvPicPr/>
                        <p:nvPr/>
                      </p:nvPicPr>
                      <p:blipFill>
                        <a:blip r:embed="rId68"/>
                        <a:stretch>
                          <a:fillRect/>
                        </a:stretch>
                      </p:blipFill>
                      <p:spPr>
                        <a:xfrm>
                          <a:off x="3512932" y="4452105"/>
                          <a:ext cx="1834095" cy="1898103"/>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99" name="墨迹 98">
                          <a:extLst>
                            <a:ext uri="{FF2B5EF4-FFF2-40B4-BE49-F238E27FC236}">
                              <a16:creationId xmlns:a16="http://schemas.microsoft.com/office/drawing/2014/main" id="{8D1429D5-4510-F741-CFD6-0728E05D977F}"/>
                            </a:ext>
                          </a:extLst>
                        </p14:cNvPr>
                        <p14:cNvContentPartPr/>
                        <p14:nvPr/>
                      </p14:nvContentPartPr>
                      <p14:xfrm>
                        <a:off x="4466014" y="5438841"/>
                        <a:ext cx="534075" cy="579269"/>
                      </p14:xfrm>
                    </p:contentPart>
                  </mc:Choice>
                  <mc:Fallback xmlns="">
                    <p:pic>
                      <p:nvPicPr>
                        <p:cNvPr id="99" name="墨迹 98">
                          <a:extLst>
                            <a:ext uri="{FF2B5EF4-FFF2-40B4-BE49-F238E27FC236}">
                              <a16:creationId xmlns:a16="http://schemas.microsoft.com/office/drawing/2014/main" id="{8D1429D5-4510-F741-CFD6-0728E05D977F}"/>
                            </a:ext>
                          </a:extLst>
                        </p:cNvPr>
                        <p:cNvPicPr/>
                        <p:nvPr/>
                      </p:nvPicPr>
                      <p:blipFill>
                        <a:blip r:embed="rId70"/>
                        <a:stretch>
                          <a:fillRect/>
                        </a:stretch>
                      </p:blipFill>
                      <p:spPr>
                        <a:xfrm>
                          <a:off x="4445174" y="5417997"/>
                          <a:ext cx="575270" cy="620472"/>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100" name="墨迹 99">
                          <a:extLst>
                            <a:ext uri="{FF2B5EF4-FFF2-40B4-BE49-F238E27FC236}">
                              <a16:creationId xmlns:a16="http://schemas.microsoft.com/office/drawing/2014/main" id="{F06AFE8D-8004-F856-30E3-1C12B5BFA769}"/>
                            </a:ext>
                          </a:extLst>
                        </p14:cNvPr>
                        <p14:cNvContentPartPr/>
                        <p14:nvPr/>
                      </p14:nvContentPartPr>
                      <p14:xfrm>
                        <a:off x="4617429" y="5580359"/>
                        <a:ext cx="135910" cy="263244"/>
                      </p14:xfrm>
                    </p:contentPart>
                  </mc:Choice>
                  <mc:Fallback xmlns="">
                    <p:pic>
                      <p:nvPicPr>
                        <p:cNvPr id="100" name="墨迹 99">
                          <a:extLst>
                            <a:ext uri="{FF2B5EF4-FFF2-40B4-BE49-F238E27FC236}">
                              <a16:creationId xmlns:a16="http://schemas.microsoft.com/office/drawing/2014/main" id="{F06AFE8D-8004-F856-30E3-1C12B5BFA769}"/>
                            </a:ext>
                          </a:extLst>
                        </p:cNvPr>
                        <p:cNvPicPr/>
                        <p:nvPr/>
                      </p:nvPicPr>
                      <p:blipFill>
                        <a:blip r:embed="rId72"/>
                        <a:stretch>
                          <a:fillRect/>
                        </a:stretch>
                      </p:blipFill>
                      <p:spPr>
                        <a:xfrm>
                          <a:off x="4596557" y="5559513"/>
                          <a:ext cx="177168" cy="304452"/>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01" name="墨迹 100">
                          <a:extLst>
                            <a:ext uri="{FF2B5EF4-FFF2-40B4-BE49-F238E27FC236}">
                              <a16:creationId xmlns:a16="http://schemas.microsoft.com/office/drawing/2014/main" id="{BEBD2D9F-3134-C04E-5CBC-FEAE6A518BE3}"/>
                            </a:ext>
                          </a:extLst>
                        </p14:cNvPr>
                        <p14:cNvContentPartPr/>
                        <p14:nvPr/>
                      </p14:nvContentPartPr>
                      <p14:xfrm>
                        <a:off x="4792925" y="5604441"/>
                        <a:ext cx="40245" cy="231246"/>
                      </p14:xfrm>
                    </p:contentPart>
                  </mc:Choice>
                  <mc:Fallback xmlns="">
                    <p:pic>
                      <p:nvPicPr>
                        <p:cNvPr id="101" name="墨迹 100">
                          <a:extLst>
                            <a:ext uri="{FF2B5EF4-FFF2-40B4-BE49-F238E27FC236}">
                              <a16:creationId xmlns:a16="http://schemas.microsoft.com/office/drawing/2014/main" id="{BEBD2D9F-3134-C04E-5CBC-FEAE6A518BE3}"/>
                            </a:ext>
                          </a:extLst>
                        </p:cNvPr>
                        <p:cNvPicPr/>
                        <p:nvPr/>
                      </p:nvPicPr>
                      <p:blipFill>
                        <a:blip r:embed="rId74"/>
                        <a:stretch>
                          <a:fillRect/>
                        </a:stretch>
                      </p:blipFill>
                      <p:spPr>
                        <a:xfrm>
                          <a:off x="4772075" y="5583639"/>
                          <a:ext cx="81460" cy="272367"/>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102" name="墨迹 101">
                          <a:extLst>
                            <a:ext uri="{FF2B5EF4-FFF2-40B4-BE49-F238E27FC236}">
                              <a16:creationId xmlns:a16="http://schemas.microsoft.com/office/drawing/2014/main" id="{0E69012E-76AE-FB40-DFEB-99C5C7B4277F}"/>
                            </a:ext>
                          </a:extLst>
                        </p14:cNvPr>
                        <p14:cNvContentPartPr/>
                        <p14:nvPr/>
                      </p14:nvContentPartPr>
                      <p14:xfrm>
                        <a:off x="4257463" y="1769157"/>
                        <a:ext cx="127004" cy="161641"/>
                      </p14:xfrm>
                    </p:contentPart>
                  </mc:Choice>
                  <mc:Fallback xmlns="">
                    <p:pic>
                      <p:nvPicPr>
                        <p:cNvPr id="102" name="墨迹 101">
                          <a:extLst>
                            <a:ext uri="{FF2B5EF4-FFF2-40B4-BE49-F238E27FC236}">
                              <a16:creationId xmlns:a16="http://schemas.microsoft.com/office/drawing/2014/main" id="{0E69012E-76AE-FB40-DFEB-99C5C7B4277F}"/>
                            </a:ext>
                          </a:extLst>
                        </p:cNvPr>
                        <p:cNvPicPr/>
                        <p:nvPr/>
                      </p:nvPicPr>
                      <p:blipFill>
                        <a:blip r:embed="rId76"/>
                        <a:stretch>
                          <a:fillRect/>
                        </a:stretch>
                      </p:blipFill>
                      <p:spPr>
                        <a:xfrm>
                          <a:off x="4236619" y="1748347"/>
                          <a:ext cx="168208" cy="202777"/>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03" name="墨迹 102">
                          <a:extLst>
                            <a:ext uri="{FF2B5EF4-FFF2-40B4-BE49-F238E27FC236}">
                              <a16:creationId xmlns:a16="http://schemas.microsoft.com/office/drawing/2014/main" id="{A38066E7-9A89-239D-BE3E-D91DF64A29CC}"/>
                            </a:ext>
                          </a:extLst>
                        </p14:cNvPr>
                        <p14:cNvContentPartPr/>
                        <p14:nvPr/>
                      </p14:nvContentPartPr>
                      <p14:xfrm>
                        <a:off x="4902708" y="2374156"/>
                        <a:ext cx="103912" cy="132942"/>
                      </p14:xfrm>
                    </p:contentPart>
                  </mc:Choice>
                  <mc:Fallback xmlns="">
                    <p:pic>
                      <p:nvPicPr>
                        <p:cNvPr id="103" name="墨迹 102">
                          <a:extLst>
                            <a:ext uri="{FF2B5EF4-FFF2-40B4-BE49-F238E27FC236}">
                              <a16:creationId xmlns:a16="http://schemas.microsoft.com/office/drawing/2014/main" id="{A38066E7-9A89-239D-BE3E-D91DF64A29CC}"/>
                            </a:ext>
                          </a:extLst>
                        </p:cNvPr>
                        <p:cNvPicPr/>
                        <p:nvPr/>
                      </p:nvPicPr>
                      <p:blipFill>
                        <a:blip r:embed="rId78"/>
                        <a:stretch>
                          <a:fillRect/>
                        </a:stretch>
                      </p:blipFill>
                      <p:spPr>
                        <a:xfrm>
                          <a:off x="4881926" y="2353293"/>
                          <a:ext cx="144993" cy="174183"/>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104" name="墨迹 103">
                          <a:extLst>
                            <a:ext uri="{FF2B5EF4-FFF2-40B4-BE49-F238E27FC236}">
                              <a16:creationId xmlns:a16="http://schemas.microsoft.com/office/drawing/2014/main" id="{F019DFEB-73A7-C09C-C5C0-D67651BA99E3}"/>
                            </a:ext>
                          </a:extLst>
                        </p14:cNvPr>
                        <p14:cNvContentPartPr/>
                        <p14:nvPr/>
                      </p14:nvContentPartPr>
                      <p14:xfrm>
                        <a:off x="5248422" y="5600379"/>
                        <a:ext cx="92366" cy="127004"/>
                      </p14:xfrm>
                    </p:contentPart>
                  </mc:Choice>
                  <mc:Fallback xmlns="">
                    <p:pic>
                      <p:nvPicPr>
                        <p:cNvPr id="104" name="墨迹 103">
                          <a:extLst>
                            <a:ext uri="{FF2B5EF4-FFF2-40B4-BE49-F238E27FC236}">
                              <a16:creationId xmlns:a16="http://schemas.microsoft.com/office/drawing/2014/main" id="{F019DFEB-73A7-C09C-C5C0-D67651BA99E3}"/>
                            </a:ext>
                          </a:extLst>
                        </p:cNvPr>
                        <p:cNvPicPr/>
                        <p:nvPr/>
                      </p:nvPicPr>
                      <p:blipFill>
                        <a:blip r:embed="rId80"/>
                        <a:stretch>
                          <a:fillRect/>
                        </a:stretch>
                      </p:blipFill>
                      <p:spPr>
                        <a:xfrm>
                          <a:off x="5227628" y="5579535"/>
                          <a:ext cx="133471" cy="168208"/>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06" name="墨迹 105">
                          <a:extLst>
                            <a:ext uri="{FF2B5EF4-FFF2-40B4-BE49-F238E27FC236}">
                              <a16:creationId xmlns:a16="http://schemas.microsoft.com/office/drawing/2014/main" id="{F9B5419A-DDE1-0FC8-E4DB-0FC04C57B800}"/>
                            </a:ext>
                          </a:extLst>
                        </p14:cNvPr>
                        <p14:cNvContentPartPr/>
                        <p14:nvPr/>
                      </p14:nvContentPartPr>
                      <p14:xfrm>
                        <a:off x="4591631" y="6280262"/>
                        <a:ext cx="109850" cy="138549"/>
                      </p14:xfrm>
                    </p:contentPart>
                  </mc:Choice>
                  <mc:Fallback xmlns="">
                    <p:pic>
                      <p:nvPicPr>
                        <p:cNvPr id="106" name="墨迹 105">
                          <a:extLst>
                            <a:ext uri="{FF2B5EF4-FFF2-40B4-BE49-F238E27FC236}">
                              <a16:creationId xmlns:a16="http://schemas.microsoft.com/office/drawing/2014/main" id="{F9B5419A-DDE1-0FC8-E4DB-0FC04C57B800}"/>
                            </a:ext>
                          </a:extLst>
                        </p:cNvPr>
                        <p:cNvPicPr/>
                        <p:nvPr/>
                      </p:nvPicPr>
                      <p:blipFill>
                        <a:blip r:embed="rId82"/>
                        <a:stretch>
                          <a:fillRect/>
                        </a:stretch>
                      </p:blipFill>
                      <p:spPr>
                        <a:xfrm>
                          <a:off x="4570822" y="6259431"/>
                          <a:ext cx="150983" cy="179726"/>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9">
                    <p14:nvContentPartPr>
                      <p14:cNvPr id="53" name="墨迹 52">
                        <a:extLst>
                          <a:ext uri="{FF2B5EF4-FFF2-40B4-BE49-F238E27FC236}">
                            <a16:creationId xmlns:a16="http://schemas.microsoft.com/office/drawing/2014/main" id="{10B5182D-79B9-63E8-B5F7-789280A73F4B}"/>
                          </a:ext>
                        </a:extLst>
                      </p14:cNvPr>
                      <p14:cNvContentPartPr/>
                      <p14:nvPr/>
                    </p14:nvContentPartPr>
                    <p14:xfrm>
                      <a:off x="739183" y="3007673"/>
                      <a:ext cx="157680" cy="201600"/>
                    </p14:xfrm>
                  </p:contentPart>
                </mc:Choice>
                <mc:Fallback xmlns="">
                  <p:pic>
                    <p:nvPicPr>
                      <p:cNvPr id="53" name="墨迹 52">
                        <a:extLst>
                          <a:ext uri="{FF2B5EF4-FFF2-40B4-BE49-F238E27FC236}">
                            <a16:creationId xmlns:a16="http://schemas.microsoft.com/office/drawing/2014/main" id="{10B5182D-79B9-63E8-B5F7-789280A73F4B}"/>
                          </a:ext>
                        </a:extLst>
                      </p:cNvPr>
                      <p:cNvPicPr/>
                      <p:nvPr/>
                    </p:nvPicPr>
                    <p:blipFill>
                      <a:blip r:embed="rId84"/>
                      <a:stretch>
                        <a:fillRect/>
                      </a:stretch>
                    </p:blipFill>
                    <p:spPr>
                      <a:xfrm>
                        <a:off x="723668" y="2992165"/>
                        <a:ext cx="188350" cy="232255"/>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50">
                  <p14:nvContentPartPr>
                    <p14:cNvPr id="33" name="墨迹 32">
                      <a:extLst>
                        <a:ext uri="{FF2B5EF4-FFF2-40B4-BE49-F238E27FC236}">
                          <a16:creationId xmlns:a16="http://schemas.microsoft.com/office/drawing/2014/main" id="{CDCF46D6-C846-E264-CCD3-3EEC511859D0}"/>
                        </a:ext>
                      </a:extLst>
                    </p14:cNvPr>
                    <p14:cNvContentPartPr/>
                    <p14:nvPr/>
                  </p14:nvContentPartPr>
                  <p14:xfrm>
                    <a:off x="7617407" y="3927498"/>
                    <a:ext cx="1667520" cy="1651320"/>
                  </p14:xfrm>
                </p:contentPart>
              </mc:Choice>
              <mc:Fallback xmlns="">
                <p:pic>
                  <p:nvPicPr>
                    <p:cNvPr id="33" name="墨迹 32">
                      <a:extLst>
                        <a:ext uri="{FF2B5EF4-FFF2-40B4-BE49-F238E27FC236}">
                          <a16:creationId xmlns:a16="http://schemas.microsoft.com/office/drawing/2014/main" id="{CDCF46D6-C846-E264-CCD3-3EEC511859D0}"/>
                        </a:ext>
                      </a:extLst>
                    </p:cNvPr>
                    <p:cNvPicPr/>
                    <p:nvPr/>
                  </p:nvPicPr>
                  <p:blipFill>
                    <a:blip r:embed="rId151"/>
                    <a:stretch>
                      <a:fillRect/>
                    </a:stretch>
                  </p:blipFill>
                  <p:spPr>
                    <a:xfrm>
                      <a:off x="7601927" y="3912018"/>
                      <a:ext cx="1698120" cy="168192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152">
                <p14:nvContentPartPr>
                  <p14:cNvPr id="37" name="墨迹 36">
                    <a:extLst>
                      <a:ext uri="{FF2B5EF4-FFF2-40B4-BE49-F238E27FC236}">
                        <a16:creationId xmlns:a16="http://schemas.microsoft.com/office/drawing/2014/main" id="{AFE47CE9-6E2C-D9CD-F27A-A7F6861A5417}"/>
                      </a:ext>
                    </a:extLst>
                  </p14:cNvPr>
                  <p14:cNvContentPartPr/>
                  <p14:nvPr/>
                </p14:nvContentPartPr>
                <p14:xfrm>
                  <a:off x="7907013" y="4321125"/>
                  <a:ext cx="948960" cy="698760"/>
                </p14:xfrm>
              </p:contentPart>
            </mc:Choice>
            <mc:Fallback xmlns="">
              <p:pic>
                <p:nvPicPr>
                  <p:cNvPr id="37" name="墨迹 36">
                    <a:extLst>
                      <a:ext uri="{FF2B5EF4-FFF2-40B4-BE49-F238E27FC236}">
                        <a16:creationId xmlns:a16="http://schemas.microsoft.com/office/drawing/2014/main" id="{AFE47CE9-6E2C-D9CD-F27A-A7F6861A5417}"/>
                      </a:ext>
                    </a:extLst>
                  </p:cNvPr>
                  <p:cNvPicPr/>
                  <p:nvPr/>
                </p:nvPicPr>
                <p:blipFill>
                  <a:blip r:embed="rId153"/>
                  <a:stretch>
                    <a:fillRect/>
                  </a:stretch>
                </p:blipFill>
                <p:spPr>
                  <a:xfrm>
                    <a:off x="7902693" y="4316807"/>
                    <a:ext cx="957600" cy="707396"/>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54">
                <p14:nvContentPartPr>
                  <p14:cNvPr id="114" name="墨迹 113">
                    <a:extLst>
                      <a:ext uri="{FF2B5EF4-FFF2-40B4-BE49-F238E27FC236}">
                        <a16:creationId xmlns:a16="http://schemas.microsoft.com/office/drawing/2014/main" id="{1071FA06-FC68-DB7A-AE8C-F9FDFF9CD5A3}"/>
                      </a:ext>
                    </a:extLst>
                  </p14:cNvPr>
                  <p14:cNvContentPartPr/>
                  <p14:nvPr/>
                </p14:nvContentPartPr>
                <p14:xfrm>
                  <a:off x="8077972" y="4420414"/>
                  <a:ext cx="667800" cy="750966"/>
                </p14:xfrm>
              </p:contentPart>
            </mc:Choice>
            <mc:Fallback xmlns="">
              <p:pic>
                <p:nvPicPr>
                  <p:cNvPr id="114" name="墨迹 113">
                    <a:extLst>
                      <a:ext uri="{FF2B5EF4-FFF2-40B4-BE49-F238E27FC236}">
                        <a16:creationId xmlns:a16="http://schemas.microsoft.com/office/drawing/2014/main" id="{1071FA06-FC68-DB7A-AE8C-F9FDFF9CD5A3}"/>
                      </a:ext>
                    </a:extLst>
                  </p:cNvPr>
                  <p:cNvPicPr/>
                  <p:nvPr/>
                </p:nvPicPr>
                <p:blipFill>
                  <a:blip r:embed="rId155"/>
                  <a:stretch>
                    <a:fillRect/>
                  </a:stretch>
                </p:blipFill>
                <p:spPr>
                  <a:xfrm>
                    <a:off x="8073652" y="4416092"/>
                    <a:ext cx="676440" cy="75961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56">
            <p14:nvContentPartPr>
              <p14:cNvPr id="119" name="墨迹 118">
                <a:extLst>
                  <a:ext uri="{FF2B5EF4-FFF2-40B4-BE49-F238E27FC236}">
                    <a16:creationId xmlns:a16="http://schemas.microsoft.com/office/drawing/2014/main" id="{7B0690FD-1B6B-D4CD-B1FA-505C30E83234}"/>
                  </a:ext>
                </a:extLst>
              </p14:cNvPr>
              <p14:cNvContentPartPr/>
              <p14:nvPr/>
            </p14:nvContentPartPr>
            <p14:xfrm>
              <a:off x="2677677" y="3167987"/>
              <a:ext cx="173160" cy="174600"/>
            </p14:xfrm>
          </p:contentPart>
        </mc:Choice>
        <mc:Fallback xmlns="">
          <p:pic>
            <p:nvPicPr>
              <p:cNvPr id="119" name="墨迹 118">
                <a:extLst>
                  <a:ext uri="{FF2B5EF4-FFF2-40B4-BE49-F238E27FC236}">
                    <a16:creationId xmlns:a16="http://schemas.microsoft.com/office/drawing/2014/main" id="{7B0690FD-1B6B-D4CD-B1FA-505C30E83234}"/>
                  </a:ext>
                </a:extLst>
              </p:cNvPr>
              <p:cNvPicPr/>
              <p:nvPr/>
            </p:nvPicPr>
            <p:blipFill>
              <a:blip r:embed="rId157"/>
              <a:stretch>
                <a:fillRect/>
              </a:stretch>
            </p:blipFill>
            <p:spPr>
              <a:xfrm>
                <a:off x="2662197" y="3152507"/>
                <a:ext cx="20376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53" name="墨迹 152">
                <a:extLst>
                  <a:ext uri="{FF2B5EF4-FFF2-40B4-BE49-F238E27FC236}">
                    <a16:creationId xmlns:a16="http://schemas.microsoft.com/office/drawing/2014/main" id="{89C8776F-BD0A-F454-4A1E-9D85E8AA4323}"/>
                  </a:ext>
                </a:extLst>
              </p14:cNvPr>
              <p14:cNvContentPartPr/>
              <p14:nvPr/>
            </p14:nvContentPartPr>
            <p14:xfrm>
              <a:off x="8818568" y="5049263"/>
              <a:ext cx="1767600" cy="328320"/>
            </p14:xfrm>
          </p:contentPart>
        </mc:Choice>
        <mc:Fallback xmlns="">
          <p:pic>
            <p:nvPicPr>
              <p:cNvPr id="153" name="墨迹 152">
                <a:extLst>
                  <a:ext uri="{FF2B5EF4-FFF2-40B4-BE49-F238E27FC236}">
                    <a16:creationId xmlns:a16="http://schemas.microsoft.com/office/drawing/2014/main" id="{89C8776F-BD0A-F454-4A1E-9D85E8AA4323}"/>
                  </a:ext>
                </a:extLst>
              </p:cNvPr>
              <p:cNvPicPr/>
              <p:nvPr/>
            </p:nvPicPr>
            <p:blipFill>
              <a:blip r:embed="rId159"/>
              <a:stretch>
                <a:fillRect/>
              </a:stretch>
            </p:blipFill>
            <p:spPr>
              <a:xfrm>
                <a:off x="8803085" y="5028720"/>
                <a:ext cx="1803247" cy="363999"/>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64" name="墨迹 163">
                <a:extLst>
                  <a:ext uri="{FF2B5EF4-FFF2-40B4-BE49-F238E27FC236}">
                    <a16:creationId xmlns:a16="http://schemas.microsoft.com/office/drawing/2014/main" id="{631902A5-BDFF-F85C-3861-BF0AECE0E59E}"/>
                  </a:ext>
                </a:extLst>
              </p14:cNvPr>
              <p14:cNvContentPartPr/>
              <p14:nvPr/>
            </p14:nvContentPartPr>
            <p14:xfrm>
              <a:off x="10563987" y="4988809"/>
              <a:ext cx="1283040" cy="853920"/>
            </p14:xfrm>
          </p:contentPart>
        </mc:Choice>
        <mc:Fallback xmlns="">
          <p:pic>
            <p:nvPicPr>
              <p:cNvPr id="164" name="墨迹 163">
                <a:extLst>
                  <a:ext uri="{FF2B5EF4-FFF2-40B4-BE49-F238E27FC236}">
                    <a16:creationId xmlns:a16="http://schemas.microsoft.com/office/drawing/2014/main" id="{631902A5-BDFF-F85C-3861-BF0AECE0E59E}"/>
                  </a:ext>
                </a:extLst>
              </p:cNvPr>
              <p:cNvPicPr/>
              <p:nvPr/>
            </p:nvPicPr>
            <p:blipFill>
              <a:blip r:embed="rId161"/>
              <a:stretch>
                <a:fillRect/>
              </a:stretch>
            </p:blipFill>
            <p:spPr>
              <a:xfrm>
                <a:off x="10548507" y="4973322"/>
                <a:ext cx="1313640" cy="884533"/>
              </a:xfrm>
              <a:prstGeom prst="rect">
                <a:avLst/>
              </a:prstGeom>
            </p:spPr>
          </p:pic>
        </mc:Fallback>
      </mc:AlternateContent>
      <p:sp>
        <p:nvSpPr>
          <p:cNvPr id="26" name="文本框 25">
            <a:extLst>
              <a:ext uri="{FF2B5EF4-FFF2-40B4-BE49-F238E27FC236}">
                <a16:creationId xmlns:a16="http://schemas.microsoft.com/office/drawing/2014/main" id="{8F37C0E5-2B23-CD97-ED41-726DECD6D613}"/>
              </a:ext>
            </a:extLst>
          </p:cNvPr>
          <p:cNvSpPr txBox="1"/>
          <p:nvPr/>
        </p:nvSpPr>
        <p:spPr>
          <a:xfrm>
            <a:off x="10282397" y="3090127"/>
            <a:ext cx="1729592" cy="1477328"/>
          </a:xfrm>
          <a:prstGeom prst="rect">
            <a:avLst/>
          </a:prstGeom>
          <a:noFill/>
        </p:spPr>
        <p:txBody>
          <a:bodyPr wrap="square" rtlCol="0">
            <a:spAutoFit/>
          </a:bodyPr>
          <a:lstStyle/>
          <a:p>
            <a:r>
              <a:rPr kumimoji="1" lang="en-US" altLang="zh-CN">
                <a:solidFill>
                  <a:schemeClr val="bg1"/>
                </a:solidFill>
              </a:rPr>
              <a:t>This is the N-type semiconductor doped with phosphorous</a:t>
            </a:r>
            <a:endParaRPr kumimoji="1" lang="zh-CN" altLang="en-US">
              <a:solidFill>
                <a:schemeClr val="bg1"/>
              </a:solidFill>
            </a:endParaRPr>
          </a:p>
        </p:txBody>
      </p:sp>
      <p:grpSp>
        <p:nvGrpSpPr>
          <p:cNvPr id="56" name="组合 55">
            <a:extLst>
              <a:ext uri="{FF2B5EF4-FFF2-40B4-BE49-F238E27FC236}">
                <a16:creationId xmlns:a16="http://schemas.microsoft.com/office/drawing/2014/main" id="{E560EF88-BED5-3C2B-02EE-C49E06D260D6}"/>
              </a:ext>
            </a:extLst>
          </p:cNvPr>
          <p:cNvGrpSpPr/>
          <p:nvPr/>
        </p:nvGrpSpPr>
        <p:grpSpPr>
          <a:xfrm>
            <a:off x="2777515" y="2041559"/>
            <a:ext cx="2257798" cy="1276450"/>
            <a:chOff x="2748597" y="2040577"/>
            <a:chExt cx="2257798" cy="1276450"/>
          </a:xfrm>
        </p:grpSpPr>
        <mc:AlternateContent xmlns:mc="http://schemas.openxmlformats.org/markup-compatibility/2006" xmlns:p14="http://schemas.microsoft.com/office/powerpoint/2010/main">
          <mc:Choice Requires="p14">
            <p:contentPart p14:bwMode="auto" r:id="rId162">
              <p14:nvContentPartPr>
                <p14:cNvPr id="118" name="墨迹 117">
                  <a:extLst>
                    <a:ext uri="{FF2B5EF4-FFF2-40B4-BE49-F238E27FC236}">
                      <a16:creationId xmlns:a16="http://schemas.microsoft.com/office/drawing/2014/main" id="{4E3E099B-1705-64A3-4E16-99455E9BC3D0}"/>
                    </a:ext>
                  </a:extLst>
                </p14:cNvPr>
                <p14:cNvContentPartPr/>
                <p14:nvPr/>
              </p14:nvContentPartPr>
              <p14:xfrm>
                <a:off x="2748597" y="2184107"/>
                <a:ext cx="1247400" cy="1132920"/>
              </p14:xfrm>
            </p:contentPart>
          </mc:Choice>
          <mc:Fallback xmlns="">
            <p:pic>
              <p:nvPicPr>
                <p:cNvPr id="118" name="墨迹 117">
                  <a:extLst>
                    <a:ext uri="{FF2B5EF4-FFF2-40B4-BE49-F238E27FC236}">
                      <a16:creationId xmlns:a16="http://schemas.microsoft.com/office/drawing/2014/main" id="{4E3E099B-1705-64A3-4E16-99455E9BC3D0}"/>
                    </a:ext>
                  </a:extLst>
                </p:cNvPr>
                <p:cNvPicPr/>
                <p:nvPr/>
              </p:nvPicPr>
              <p:blipFill>
                <a:blip r:embed="rId163"/>
                <a:stretch>
                  <a:fillRect/>
                </a:stretch>
              </p:blipFill>
              <p:spPr>
                <a:xfrm>
                  <a:off x="2733117" y="2168632"/>
                  <a:ext cx="1278000" cy="116351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49" name="墨迹 148">
                  <a:extLst>
                    <a:ext uri="{FF2B5EF4-FFF2-40B4-BE49-F238E27FC236}">
                      <a16:creationId xmlns:a16="http://schemas.microsoft.com/office/drawing/2014/main" id="{0C7090C9-AEE8-0C11-C30D-77B42CABA77A}"/>
                    </a:ext>
                  </a:extLst>
                </p14:cNvPr>
                <p14:cNvContentPartPr/>
                <p14:nvPr/>
              </p14:nvContentPartPr>
              <p14:xfrm>
                <a:off x="4101117" y="2051987"/>
                <a:ext cx="822240" cy="659160"/>
              </p14:xfrm>
            </p:contentPart>
          </mc:Choice>
          <mc:Fallback xmlns="">
            <p:pic>
              <p:nvPicPr>
                <p:cNvPr id="149" name="墨迹 148">
                  <a:extLst>
                    <a:ext uri="{FF2B5EF4-FFF2-40B4-BE49-F238E27FC236}">
                      <a16:creationId xmlns:a16="http://schemas.microsoft.com/office/drawing/2014/main" id="{0C7090C9-AEE8-0C11-C30D-77B42CABA77A}"/>
                    </a:ext>
                  </a:extLst>
                </p:cNvPr>
                <p:cNvPicPr/>
                <p:nvPr/>
              </p:nvPicPr>
              <p:blipFill>
                <a:blip r:embed="rId165"/>
                <a:stretch>
                  <a:fillRect/>
                </a:stretch>
              </p:blipFill>
              <p:spPr>
                <a:xfrm>
                  <a:off x="4085637" y="2036507"/>
                  <a:ext cx="852840" cy="68976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2" name="墨迹 11">
                  <a:extLst>
                    <a:ext uri="{FF2B5EF4-FFF2-40B4-BE49-F238E27FC236}">
                      <a16:creationId xmlns:a16="http://schemas.microsoft.com/office/drawing/2014/main" id="{6CE50047-9B4E-7E39-DCF8-829DB8AADC02}"/>
                    </a:ext>
                  </a:extLst>
                </p14:cNvPr>
                <p14:cNvContentPartPr/>
                <p14:nvPr/>
              </p14:nvContentPartPr>
              <p14:xfrm>
                <a:off x="4275595" y="2040577"/>
                <a:ext cx="730800" cy="282240"/>
              </p14:xfrm>
            </p:contentPart>
          </mc:Choice>
          <mc:Fallback xmlns="">
            <p:pic>
              <p:nvPicPr>
                <p:cNvPr id="12" name="墨迹 11">
                  <a:extLst>
                    <a:ext uri="{FF2B5EF4-FFF2-40B4-BE49-F238E27FC236}">
                      <a16:creationId xmlns:a16="http://schemas.microsoft.com/office/drawing/2014/main" id="{6CE50047-9B4E-7E39-DCF8-829DB8AADC02}"/>
                    </a:ext>
                  </a:extLst>
                </p:cNvPr>
                <p:cNvPicPr/>
                <p:nvPr/>
              </p:nvPicPr>
              <p:blipFill>
                <a:blip r:embed="rId167"/>
                <a:stretch>
                  <a:fillRect/>
                </a:stretch>
              </p:blipFill>
              <p:spPr>
                <a:xfrm>
                  <a:off x="4260115" y="2025097"/>
                  <a:ext cx="761400" cy="312840"/>
                </a:xfrm>
                <a:prstGeom prst="rect">
                  <a:avLst/>
                </a:prstGeom>
              </p:spPr>
            </p:pic>
          </mc:Fallback>
        </mc:AlternateContent>
      </p:grpSp>
    </p:spTree>
    <p:extLst>
      <p:ext uri="{BB962C8B-B14F-4D97-AF65-F5344CB8AC3E}">
        <p14:creationId xmlns:p14="http://schemas.microsoft.com/office/powerpoint/2010/main" val="29502935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3C6B3649-0B59-7BB3-902F-78DC5EBCA6C4}"/>
              </a:ext>
            </a:extLst>
          </p:cNvPr>
          <p:cNvSpPr txBox="1">
            <a:spLocks/>
          </p:cNvSpPr>
          <p:nvPr/>
        </p:nvSpPr>
        <p:spPr>
          <a:xfrm>
            <a:off x="419978" y="241871"/>
            <a:ext cx="6029404" cy="131671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kumimoji="1" lang="en-US" altLang="zh-CN" sz="2800">
                <a:solidFill>
                  <a:schemeClr val="bg1"/>
                </a:solidFill>
              </a:rPr>
              <a:t>Dug deep to P type semiconductor</a:t>
            </a:r>
            <a:endParaRPr kumimoji="1" lang="zh-CN" altLang="en-US" sz="2800">
              <a:solidFill>
                <a:schemeClr val="bg1"/>
              </a:solidFill>
            </a:endParaRPr>
          </a:p>
        </p:txBody>
      </p:sp>
      <p:grpSp>
        <p:nvGrpSpPr>
          <p:cNvPr id="5" name="组合 4">
            <a:extLst>
              <a:ext uri="{FF2B5EF4-FFF2-40B4-BE49-F238E27FC236}">
                <a16:creationId xmlns:a16="http://schemas.microsoft.com/office/drawing/2014/main" id="{EE28916C-4706-E7BA-95ED-407A1A4DD599}"/>
              </a:ext>
            </a:extLst>
          </p:cNvPr>
          <p:cNvGrpSpPr/>
          <p:nvPr/>
        </p:nvGrpSpPr>
        <p:grpSpPr>
          <a:xfrm>
            <a:off x="6508376" y="429597"/>
            <a:ext cx="1627438" cy="1600237"/>
            <a:chOff x="4687663" y="1448513"/>
            <a:chExt cx="1873800" cy="1842480"/>
          </a:xfrm>
        </p:grpSpPr>
        <mc:AlternateContent xmlns:mc="http://schemas.openxmlformats.org/markup-compatibility/2006" xmlns:p14="http://schemas.microsoft.com/office/powerpoint/2010/main">
          <mc:Choice Requires="p14">
            <p:contentPart p14:bwMode="auto" r:id="rId2">
              <p14:nvContentPartPr>
                <p14:cNvPr id="6" name="墨迹 5">
                  <a:extLst>
                    <a:ext uri="{FF2B5EF4-FFF2-40B4-BE49-F238E27FC236}">
                      <a16:creationId xmlns:a16="http://schemas.microsoft.com/office/drawing/2014/main" id="{4FBD77BB-40E3-4CD1-C0DC-FF6EDF905BA7}"/>
                    </a:ext>
                  </a:extLst>
                </p14:cNvPr>
                <p14:cNvContentPartPr/>
                <p14:nvPr/>
              </p14:nvContentPartPr>
              <p14:xfrm>
                <a:off x="4982863" y="1693673"/>
                <a:ext cx="1270440" cy="1364400"/>
              </p14:xfrm>
            </p:contentPart>
          </mc:Choice>
          <mc:Fallback xmlns="">
            <p:pic>
              <p:nvPicPr>
                <p:cNvPr id="6" name="墨迹 5">
                  <a:extLst>
                    <a:ext uri="{FF2B5EF4-FFF2-40B4-BE49-F238E27FC236}">
                      <a16:creationId xmlns:a16="http://schemas.microsoft.com/office/drawing/2014/main" id="{4FBD77BB-40E3-4CD1-C0DC-FF6EDF905BA7}"/>
                    </a:ext>
                  </a:extLst>
                </p:cNvPr>
                <p:cNvPicPr/>
                <p:nvPr/>
              </p:nvPicPr>
              <p:blipFill>
                <a:blip r:embed="rId3"/>
                <a:stretch>
                  <a:fillRect/>
                </a:stretch>
              </p:blipFill>
              <p:spPr>
                <a:xfrm>
                  <a:off x="4965040" y="1675851"/>
                  <a:ext cx="1305672" cy="1399629"/>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 name="墨迹 6">
                  <a:extLst>
                    <a:ext uri="{FF2B5EF4-FFF2-40B4-BE49-F238E27FC236}">
                      <a16:creationId xmlns:a16="http://schemas.microsoft.com/office/drawing/2014/main" id="{1F2B2230-73A0-F44D-FEB0-B5639B185062}"/>
                    </a:ext>
                  </a:extLst>
                </p14:cNvPr>
                <p14:cNvContentPartPr/>
                <p14:nvPr/>
              </p14:nvContentPartPr>
              <p14:xfrm>
                <a:off x="4687663" y="1448513"/>
                <a:ext cx="1873800" cy="1842480"/>
              </p14:xfrm>
            </p:contentPart>
          </mc:Choice>
          <mc:Fallback xmlns="">
            <p:pic>
              <p:nvPicPr>
                <p:cNvPr id="7" name="墨迹 6">
                  <a:extLst>
                    <a:ext uri="{FF2B5EF4-FFF2-40B4-BE49-F238E27FC236}">
                      <a16:creationId xmlns:a16="http://schemas.microsoft.com/office/drawing/2014/main" id="{1F2B2230-73A0-F44D-FEB0-B5639B185062}"/>
                    </a:ext>
                  </a:extLst>
                </p:cNvPr>
                <p:cNvPicPr/>
                <p:nvPr/>
              </p:nvPicPr>
              <p:blipFill>
                <a:blip r:embed="rId5"/>
                <a:stretch>
                  <a:fillRect/>
                </a:stretch>
              </p:blipFill>
              <p:spPr>
                <a:xfrm>
                  <a:off x="4669841" y="1430689"/>
                  <a:ext cx="1909030" cy="1877713"/>
                </a:xfrm>
                <a:prstGeom prst="rect">
                  <a:avLst/>
                </a:prstGeom>
              </p:spPr>
            </p:pic>
          </mc:Fallback>
        </mc:AlternateContent>
      </p:grpSp>
      <p:grpSp>
        <p:nvGrpSpPr>
          <p:cNvPr id="8" name="组合 7">
            <a:extLst>
              <a:ext uri="{FF2B5EF4-FFF2-40B4-BE49-F238E27FC236}">
                <a16:creationId xmlns:a16="http://schemas.microsoft.com/office/drawing/2014/main" id="{4A32118E-956E-A3C2-3907-4A23F23F3F7E}"/>
              </a:ext>
            </a:extLst>
          </p:cNvPr>
          <p:cNvGrpSpPr/>
          <p:nvPr/>
        </p:nvGrpSpPr>
        <p:grpSpPr>
          <a:xfrm>
            <a:off x="9438882" y="568817"/>
            <a:ext cx="1379033" cy="1511444"/>
            <a:chOff x="9277847" y="631800"/>
            <a:chExt cx="1518480" cy="1664280"/>
          </a:xfrm>
        </p:grpSpPr>
        <mc:AlternateContent xmlns:mc="http://schemas.openxmlformats.org/markup-compatibility/2006" xmlns:p14="http://schemas.microsoft.com/office/powerpoint/2010/main">
          <mc:Choice Requires="p14">
            <p:contentPart p14:bwMode="auto" r:id="rId6">
              <p14:nvContentPartPr>
                <p14:cNvPr id="9" name="墨迹 8">
                  <a:extLst>
                    <a:ext uri="{FF2B5EF4-FFF2-40B4-BE49-F238E27FC236}">
                      <a16:creationId xmlns:a16="http://schemas.microsoft.com/office/drawing/2014/main" id="{3A9C2DBE-5C51-49DF-817F-D967FE1A20E0}"/>
                    </a:ext>
                  </a:extLst>
                </p14:cNvPr>
                <p14:cNvContentPartPr/>
                <p14:nvPr/>
              </p14:nvContentPartPr>
              <p14:xfrm>
                <a:off x="9496007" y="813600"/>
                <a:ext cx="1127766" cy="1237173"/>
              </p14:xfrm>
            </p:contentPart>
          </mc:Choice>
          <mc:Fallback xmlns="">
            <p:pic>
              <p:nvPicPr>
                <p:cNvPr id="9" name="墨迹 8">
                  <a:extLst>
                    <a:ext uri="{FF2B5EF4-FFF2-40B4-BE49-F238E27FC236}">
                      <a16:creationId xmlns:a16="http://schemas.microsoft.com/office/drawing/2014/main" id="{3A9C2DBE-5C51-49DF-817F-D967FE1A20E0}"/>
                    </a:ext>
                  </a:extLst>
                </p:cNvPr>
                <p:cNvPicPr/>
                <p:nvPr/>
              </p:nvPicPr>
              <p:blipFill>
                <a:blip r:embed="rId7"/>
                <a:stretch>
                  <a:fillRect/>
                </a:stretch>
              </p:blipFill>
              <p:spPr>
                <a:xfrm>
                  <a:off x="9478962" y="796555"/>
                  <a:ext cx="1161460" cy="1270867"/>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墨迹 9">
                  <a:extLst>
                    <a:ext uri="{FF2B5EF4-FFF2-40B4-BE49-F238E27FC236}">
                      <a16:creationId xmlns:a16="http://schemas.microsoft.com/office/drawing/2014/main" id="{FF381D92-35FA-D886-3C0F-FC4A3CE5FECC}"/>
                    </a:ext>
                  </a:extLst>
                </p14:cNvPr>
                <p14:cNvContentPartPr/>
                <p14:nvPr/>
              </p14:nvContentPartPr>
              <p14:xfrm>
                <a:off x="9277847" y="631800"/>
                <a:ext cx="1518480" cy="1664280"/>
              </p14:xfrm>
            </p:contentPart>
          </mc:Choice>
          <mc:Fallback xmlns="">
            <p:pic>
              <p:nvPicPr>
                <p:cNvPr id="10" name="墨迹 9">
                  <a:extLst>
                    <a:ext uri="{FF2B5EF4-FFF2-40B4-BE49-F238E27FC236}">
                      <a16:creationId xmlns:a16="http://schemas.microsoft.com/office/drawing/2014/main" id="{FF381D92-35FA-D886-3C0F-FC4A3CE5FECC}"/>
                    </a:ext>
                  </a:extLst>
                </p:cNvPr>
                <p:cNvPicPr/>
                <p:nvPr/>
              </p:nvPicPr>
              <p:blipFill>
                <a:blip r:embed="rId9"/>
                <a:stretch>
                  <a:fillRect/>
                </a:stretch>
              </p:blipFill>
              <p:spPr>
                <a:xfrm>
                  <a:off x="9260808" y="614757"/>
                  <a:ext cx="1552162" cy="169797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
            <p14:nvContentPartPr>
              <p14:cNvPr id="18" name="墨迹 17">
                <a:extLst>
                  <a:ext uri="{FF2B5EF4-FFF2-40B4-BE49-F238E27FC236}">
                    <a16:creationId xmlns:a16="http://schemas.microsoft.com/office/drawing/2014/main" id="{88CE6BEC-087C-1CC4-4732-B64E751A0148}"/>
                  </a:ext>
                </a:extLst>
              </p14:cNvPr>
              <p14:cNvContentPartPr/>
              <p14:nvPr/>
            </p14:nvContentPartPr>
            <p14:xfrm>
              <a:off x="10072061" y="1224853"/>
              <a:ext cx="94680" cy="179640"/>
            </p14:xfrm>
          </p:contentPart>
        </mc:Choice>
        <mc:Fallback xmlns="">
          <p:pic>
            <p:nvPicPr>
              <p:cNvPr id="18" name="墨迹 17">
                <a:extLst>
                  <a:ext uri="{FF2B5EF4-FFF2-40B4-BE49-F238E27FC236}">
                    <a16:creationId xmlns:a16="http://schemas.microsoft.com/office/drawing/2014/main" id="{88CE6BEC-087C-1CC4-4732-B64E751A0148}"/>
                  </a:ext>
                </a:extLst>
              </p:cNvPr>
              <p:cNvPicPr/>
              <p:nvPr/>
            </p:nvPicPr>
            <p:blipFill>
              <a:blip r:embed="rId11"/>
              <a:stretch>
                <a:fillRect/>
              </a:stretch>
            </p:blipFill>
            <p:spPr>
              <a:xfrm>
                <a:off x="10056581" y="1209373"/>
                <a:ext cx="12528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0" name="墨迹 19">
                <a:extLst>
                  <a:ext uri="{FF2B5EF4-FFF2-40B4-BE49-F238E27FC236}">
                    <a16:creationId xmlns:a16="http://schemas.microsoft.com/office/drawing/2014/main" id="{42FC33C9-4FCC-B740-D24C-6E15CD6A9C4F}"/>
                  </a:ext>
                </a:extLst>
              </p14:cNvPr>
              <p14:cNvContentPartPr/>
              <p14:nvPr/>
            </p14:nvContentPartPr>
            <p14:xfrm>
              <a:off x="10144781" y="515653"/>
              <a:ext cx="101880" cy="114120"/>
            </p14:xfrm>
          </p:contentPart>
        </mc:Choice>
        <mc:Fallback xmlns="">
          <p:pic>
            <p:nvPicPr>
              <p:cNvPr id="20" name="墨迹 19">
                <a:extLst>
                  <a:ext uri="{FF2B5EF4-FFF2-40B4-BE49-F238E27FC236}">
                    <a16:creationId xmlns:a16="http://schemas.microsoft.com/office/drawing/2014/main" id="{42FC33C9-4FCC-B740-D24C-6E15CD6A9C4F}"/>
                  </a:ext>
                </a:extLst>
              </p:cNvPr>
              <p:cNvPicPr/>
              <p:nvPr/>
            </p:nvPicPr>
            <p:blipFill>
              <a:blip r:embed="rId13"/>
              <a:stretch>
                <a:fillRect/>
              </a:stretch>
            </p:blipFill>
            <p:spPr>
              <a:xfrm>
                <a:off x="10129301" y="500173"/>
                <a:ext cx="13248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1" name="墨迹 20">
                <a:extLst>
                  <a:ext uri="{FF2B5EF4-FFF2-40B4-BE49-F238E27FC236}">
                    <a16:creationId xmlns:a16="http://schemas.microsoft.com/office/drawing/2014/main" id="{C7675444-889B-01F7-97CC-1B14A670B907}"/>
                  </a:ext>
                </a:extLst>
              </p14:cNvPr>
              <p14:cNvContentPartPr/>
              <p14:nvPr/>
            </p14:nvContentPartPr>
            <p14:xfrm>
              <a:off x="10619261" y="1755133"/>
              <a:ext cx="99720" cy="119160"/>
            </p14:xfrm>
          </p:contentPart>
        </mc:Choice>
        <mc:Fallback xmlns="">
          <p:pic>
            <p:nvPicPr>
              <p:cNvPr id="21" name="墨迹 20">
                <a:extLst>
                  <a:ext uri="{FF2B5EF4-FFF2-40B4-BE49-F238E27FC236}">
                    <a16:creationId xmlns:a16="http://schemas.microsoft.com/office/drawing/2014/main" id="{C7675444-889B-01F7-97CC-1B14A670B907}"/>
                  </a:ext>
                </a:extLst>
              </p:cNvPr>
              <p:cNvPicPr/>
              <p:nvPr/>
            </p:nvPicPr>
            <p:blipFill>
              <a:blip r:embed="rId15"/>
              <a:stretch>
                <a:fillRect/>
              </a:stretch>
            </p:blipFill>
            <p:spPr>
              <a:xfrm>
                <a:off x="10603781" y="1739606"/>
                <a:ext cx="130320" cy="149853"/>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2" name="墨迹 21">
                <a:extLst>
                  <a:ext uri="{FF2B5EF4-FFF2-40B4-BE49-F238E27FC236}">
                    <a16:creationId xmlns:a16="http://schemas.microsoft.com/office/drawing/2014/main" id="{DEC9B8B2-6CB9-6E6B-E2F5-490D1FF672B8}"/>
                  </a:ext>
                </a:extLst>
              </p14:cNvPr>
              <p14:cNvContentPartPr/>
              <p14:nvPr/>
            </p14:nvContentPartPr>
            <p14:xfrm>
              <a:off x="9484181" y="1687453"/>
              <a:ext cx="125640" cy="126360"/>
            </p14:xfrm>
          </p:contentPart>
        </mc:Choice>
        <mc:Fallback xmlns="">
          <p:pic>
            <p:nvPicPr>
              <p:cNvPr id="22" name="墨迹 21">
                <a:extLst>
                  <a:ext uri="{FF2B5EF4-FFF2-40B4-BE49-F238E27FC236}">
                    <a16:creationId xmlns:a16="http://schemas.microsoft.com/office/drawing/2014/main" id="{DEC9B8B2-6CB9-6E6B-E2F5-490D1FF672B8}"/>
                  </a:ext>
                </a:extLst>
              </p:cNvPr>
              <p:cNvPicPr/>
              <p:nvPr/>
            </p:nvPicPr>
            <p:blipFill>
              <a:blip r:embed="rId17"/>
              <a:stretch>
                <a:fillRect/>
              </a:stretch>
            </p:blipFill>
            <p:spPr>
              <a:xfrm>
                <a:off x="9468745" y="1671973"/>
                <a:ext cx="156153" cy="156960"/>
              </a:xfrm>
              <a:prstGeom prst="rect">
                <a:avLst/>
              </a:prstGeom>
            </p:spPr>
          </p:pic>
        </mc:Fallback>
      </mc:AlternateContent>
      <p:grpSp>
        <p:nvGrpSpPr>
          <p:cNvPr id="2" name="组合 1">
            <a:extLst>
              <a:ext uri="{FF2B5EF4-FFF2-40B4-BE49-F238E27FC236}">
                <a16:creationId xmlns:a16="http://schemas.microsoft.com/office/drawing/2014/main" id="{EEABF0E4-5735-4581-89C2-1B7F2C11270B}"/>
              </a:ext>
            </a:extLst>
          </p:cNvPr>
          <p:cNvGrpSpPr/>
          <p:nvPr/>
        </p:nvGrpSpPr>
        <p:grpSpPr>
          <a:xfrm>
            <a:off x="289341" y="2902024"/>
            <a:ext cx="3609959" cy="3543183"/>
            <a:chOff x="289341" y="2902024"/>
            <a:chExt cx="3609959" cy="3543183"/>
          </a:xfrm>
        </p:grpSpPr>
        <p:grpSp>
          <p:nvGrpSpPr>
            <p:cNvPr id="3" name="组合 2">
              <a:extLst>
                <a:ext uri="{FF2B5EF4-FFF2-40B4-BE49-F238E27FC236}">
                  <a16:creationId xmlns:a16="http://schemas.microsoft.com/office/drawing/2014/main" id="{B08A9E30-F107-7E38-20BD-0D620ED82BE7}"/>
                </a:ext>
              </a:extLst>
            </p:cNvPr>
            <p:cNvGrpSpPr/>
            <p:nvPr/>
          </p:nvGrpSpPr>
          <p:grpSpPr>
            <a:xfrm>
              <a:off x="289341" y="2902024"/>
              <a:ext cx="3609959" cy="3543183"/>
              <a:chOff x="478972" y="1646927"/>
              <a:chExt cx="4861816" cy="4771884"/>
            </a:xfrm>
          </p:grpSpPr>
          <mc:AlternateContent xmlns:mc="http://schemas.openxmlformats.org/markup-compatibility/2006" xmlns:p14="http://schemas.microsoft.com/office/powerpoint/2010/main">
            <mc:Choice Requires="p14">
              <p:contentPart p14:bwMode="auto" r:id="rId18">
                <p14:nvContentPartPr>
                  <p14:cNvPr id="12" name="墨迹 11">
                    <a:extLst>
                      <a:ext uri="{FF2B5EF4-FFF2-40B4-BE49-F238E27FC236}">
                        <a16:creationId xmlns:a16="http://schemas.microsoft.com/office/drawing/2014/main" id="{AA597123-9393-1CA1-2713-863EA1B7774A}"/>
                      </a:ext>
                    </a:extLst>
                  </p14:cNvPr>
                  <p14:cNvContentPartPr/>
                  <p14:nvPr/>
                </p14:nvContentPartPr>
                <p14:xfrm>
                  <a:off x="2638743" y="3595371"/>
                  <a:ext cx="634029" cy="680212"/>
                </p14:xfrm>
              </p:contentPart>
            </mc:Choice>
            <mc:Fallback xmlns="">
              <p:pic>
                <p:nvPicPr>
                  <p:cNvPr id="12" name="墨迹 11">
                    <a:extLst>
                      <a:ext uri="{FF2B5EF4-FFF2-40B4-BE49-F238E27FC236}">
                        <a16:creationId xmlns:a16="http://schemas.microsoft.com/office/drawing/2014/main" id="{AA597123-9393-1CA1-2713-863EA1B7774A}"/>
                      </a:ext>
                    </a:extLst>
                  </p:cNvPr>
                  <p:cNvPicPr/>
                  <p:nvPr/>
                </p:nvPicPr>
                <p:blipFill>
                  <a:blip r:embed="rId19"/>
                  <a:stretch>
                    <a:fillRect/>
                  </a:stretch>
                </p:blipFill>
                <p:spPr>
                  <a:xfrm>
                    <a:off x="2617900" y="3574523"/>
                    <a:ext cx="675231" cy="721422"/>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3" name="墨迹 12">
                    <a:extLst>
                      <a:ext uri="{FF2B5EF4-FFF2-40B4-BE49-F238E27FC236}">
                        <a16:creationId xmlns:a16="http://schemas.microsoft.com/office/drawing/2014/main" id="{BD1434C7-3F8E-63A0-B93B-2D05D032F0B2}"/>
                      </a:ext>
                    </a:extLst>
                  </p14:cNvPr>
                  <p14:cNvContentPartPr/>
                  <p14:nvPr/>
                </p14:nvContentPartPr>
                <p14:xfrm>
                  <a:off x="2361974" y="3347631"/>
                  <a:ext cx="1221545" cy="1233090"/>
                </p14:xfrm>
              </p:contentPart>
            </mc:Choice>
            <mc:Fallback xmlns="">
              <p:pic>
                <p:nvPicPr>
                  <p:cNvPr id="13" name="墨迹 12">
                    <a:extLst>
                      <a:ext uri="{FF2B5EF4-FFF2-40B4-BE49-F238E27FC236}">
                        <a16:creationId xmlns:a16="http://schemas.microsoft.com/office/drawing/2014/main" id="{BD1434C7-3F8E-63A0-B93B-2D05D032F0B2}"/>
                      </a:ext>
                    </a:extLst>
                  </p:cNvPr>
                  <p:cNvPicPr/>
                  <p:nvPr/>
                </p:nvPicPr>
                <p:blipFill>
                  <a:blip r:embed="rId21"/>
                  <a:stretch>
                    <a:fillRect/>
                  </a:stretch>
                </p:blipFill>
                <p:spPr>
                  <a:xfrm>
                    <a:off x="2341130" y="3326780"/>
                    <a:ext cx="1262748" cy="1274306"/>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4" name="墨迹 13">
                    <a:extLst>
                      <a:ext uri="{FF2B5EF4-FFF2-40B4-BE49-F238E27FC236}">
                        <a16:creationId xmlns:a16="http://schemas.microsoft.com/office/drawing/2014/main" id="{96EA0C99-05E3-DE03-CBD4-37369676CE28}"/>
                      </a:ext>
                    </a:extLst>
                  </p14:cNvPr>
                  <p14:cNvContentPartPr/>
                  <p14:nvPr/>
                </p14:nvContentPartPr>
                <p14:xfrm>
                  <a:off x="2195055" y="3894901"/>
                  <a:ext cx="206505" cy="184733"/>
                </p14:xfrm>
              </p:contentPart>
            </mc:Choice>
            <mc:Fallback xmlns="">
              <p:pic>
                <p:nvPicPr>
                  <p:cNvPr id="14" name="墨迹 13">
                    <a:extLst>
                      <a:ext uri="{FF2B5EF4-FFF2-40B4-BE49-F238E27FC236}">
                        <a16:creationId xmlns:a16="http://schemas.microsoft.com/office/drawing/2014/main" id="{96EA0C99-05E3-DE03-CBD4-37369676CE28}"/>
                      </a:ext>
                    </a:extLst>
                  </p:cNvPr>
                  <p:cNvPicPr/>
                  <p:nvPr/>
                </p:nvPicPr>
                <p:blipFill>
                  <a:blip r:embed="rId23"/>
                  <a:stretch>
                    <a:fillRect/>
                  </a:stretch>
                </p:blipFill>
                <p:spPr>
                  <a:xfrm>
                    <a:off x="2174211" y="3874052"/>
                    <a:ext cx="247709" cy="225946"/>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5" name="墨迹 14">
                    <a:extLst>
                      <a:ext uri="{FF2B5EF4-FFF2-40B4-BE49-F238E27FC236}">
                        <a16:creationId xmlns:a16="http://schemas.microsoft.com/office/drawing/2014/main" id="{60BB1240-E34F-F8D6-B29F-9E9000EA2D4C}"/>
                      </a:ext>
                    </a:extLst>
                  </p14:cNvPr>
                  <p14:cNvContentPartPr/>
                  <p14:nvPr/>
                </p14:nvContentPartPr>
                <p14:xfrm>
                  <a:off x="1924224" y="3912385"/>
                  <a:ext cx="150095" cy="161641"/>
                </p14:xfrm>
              </p:contentPart>
            </mc:Choice>
            <mc:Fallback xmlns="">
              <p:pic>
                <p:nvPicPr>
                  <p:cNvPr id="15" name="墨迹 14">
                    <a:extLst>
                      <a:ext uri="{FF2B5EF4-FFF2-40B4-BE49-F238E27FC236}">
                        <a16:creationId xmlns:a16="http://schemas.microsoft.com/office/drawing/2014/main" id="{60BB1240-E34F-F8D6-B29F-9E9000EA2D4C}"/>
                      </a:ext>
                    </a:extLst>
                  </p:cNvPr>
                  <p:cNvPicPr/>
                  <p:nvPr/>
                </p:nvPicPr>
                <p:blipFill>
                  <a:blip r:embed="rId25"/>
                  <a:stretch>
                    <a:fillRect/>
                  </a:stretch>
                </p:blipFill>
                <p:spPr>
                  <a:xfrm>
                    <a:off x="1903404" y="3891575"/>
                    <a:ext cx="191250" cy="202777"/>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6" name="墨迹 15">
                    <a:extLst>
                      <a:ext uri="{FF2B5EF4-FFF2-40B4-BE49-F238E27FC236}">
                        <a16:creationId xmlns:a16="http://schemas.microsoft.com/office/drawing/2014/main" id="{357D5C71-D6D2-FF89-5066-46F1FCEC2690}"/>
                      </a:ext>
                    </a:extLst>
                  </p14:cNvPr>
                  <p14:cNvContentPartPr/>
                  <p14:nvPr/>
                </p14:nvContentPartPr>
                <p14:xfrm>
                  <a:off x="610643" y="3301448"/>
                  <a:ext cx="1405947" cy="1382856"/>
                </p14:xfrm>
              </p:contentPart>
            </mc:Choice>
            <mc:Fallback xmlns="">
              <p:pic>
                <p:nvPicPr>
                  <p:cNvPr id="16" name="墨迹 15">
                    <a:extLst>
                      <a:ext uri="{FF2B5EF4-FFF2-40B4-BE49-F238E27FC236}">
                        <a16:creationId xmlns:a16="http://schemas.microsoft.com/office/drawing/2014/main" id="{357D5C71-D6D2-FF89-5066-46F1FCEC2690}"/>
                      </a:ext>
                    </a:extLst>
                  </p:cNvPr>
                  <p:cNvPicPr/>
                  <p:nvPr/>
                </p:nvPicPr>
                <p:blipFill>
                  <a:blip r:embed="rId27"/>
                  <a:stretch>
                    <a:fillRect/>
                  </a:stretch>
                </p:blipFill>
                <p:spPr>
                  <a:xfrm>
                    <a:off x="589796" y="3280606"/>
                    <a:ext cx="1447156" cy="1424056"/>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7" name="墨迹 16">
                    <a:extLst>
                      <a:ext uri="{FF2B5EF4-FFF2-40B4-BE49-F238E27FC236}">
                        <a16:creationId xmlns:a16="http://schemas.microsoft.com/office/drawing/2014/main" id="{70EFD945-B7D5-3D42-94A1-146C672CD2FA}"/>
                      </a:ext>
                    </a:extLst>
                  </p14:cNvPr>
                  <p14:cNvContentPartPr/>
                  <p14:nvPr/>
                </p14:nvContentPartPr>
                <p14:xfrm>
                  <a:off x="1210034" y="3249657"/>
                  <a:ext cx="190341" cy="184733"/>
                </p14:xfrm>
              </p:contentPart>
            </mc:Choice>
            <mc:Fallback xmlns="">
              <p:pic>
                <p:nvPicPr>
                  <p:cNvPr id="17" name="墨迹 16">
                    <a:extLst>
                      <a:ext uri="{FF2B5EF4-FFF2-40B4-BE49-F238E27FC236}">
                        <a16:creationId xmlns:a16="http://schemas.microsoft.com/office/drawing/2014/main" id="{70EFD945-B7D5-3D42-94A1-146C672CD2FA}"/>
                      </a:ext>
                    </a:extLst>
                  </p:cNvPr>
                  <p:cNvPicPr/>
                  <p:nvPr/>
                </p:nvPicPr>
                <p:blipFill>
                  <a:blip r:embed="rId29"/>
                  <a:stretch>
                    <a:fillRect/>
                  </a:stretch>
                </p:blipFill>
                <p:spPr>
                  <a:xfrm>
                    <a:off x="1189208" y="3228808"/>
                    <a:ext cx="231509" cy="225946"/>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9" name="墨迹 18">
                    <a:extLst>
                      <a:ext uri="{FF2B5EF4-FFF2-40B4-BE49-F238E27FC236}">
                        <a16:creationId xmlns:a16="http://schemas.microsoft.com/office/drawing/2014/main" id="{2301E439-CF68-9204-9EC2-15ADC9E365A9}"/>
                      </a:ext>
                    </a:extLst>
                  </p14:cNvPr>
                  <p14:cNvContentPartPr/>
                  <p14:nvPr/>
                </p14:nvContentPartPr>
                <p14:xfrm>
                  <a:off x="2269938" y="3953290"/>
                  <a:ext cx="46513" cy="34307"/>
                </p14:xfrm>
              </p:contentPart>
            </mc:Choice>
            <mc:Fallback xmlns="">
              <p:pic>
                <p:nvPicPr>
                  <p:cNvPr id="19" name="墨迹 18">
                    <a:extLst>
                      <a:ext uri="{FF2B5EF4-FFF2-40B4-BE49-F238E27FC236}">
                        <a16:creationId xmlns:a16="http://schemas.microsoft.com/office/drawing/2014/main" id="{2301E439-CF68-9204-9EC2-15ADC9E365A9}"/>
                      </a:ext>
                    </a:extLst>
                  </p:cNvPr>
                  <p:cNvPicPr/>
                  <p:nvPr/>
                </p:nvPicPr>
                <p:blipFill>
                  <a:blip r:embed="rId31"/>
                  <a:stretch>
                    <a:fillRect/>
                  </a:stretch>
                </p:blipFill>
                <p:spPr>
                  <a:xfrm>
                    <a:off x="2249104" y="3932801"/>
                    <a:ext cx="87696" cy="74808"/>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3" name="墨迹 22">
                    <a:extLst>
                      <a:ext uri="{FF2B5EF4-FFF2-40B4-BE49-F238E27FC236}">
                        <a16:creationId xmlns:a16="http://schemas.microsoft.com/office/drawing/2014/main" id="{FE53B66A-6EAD-0E04-13DA-ABEC2BB3F354}"/>
                      </a:ext>
                    </a:extLst>
                  </p14:cNvPr>
                  <p14:cNvContentPartPr/>
                  <p14:nvPr/>
                </p14:nvContentPartPr>
                <p14:xfrm>
                  <a:off x="524214" y="3647162"/>
                  <a:ext cx="1970701" cy="1129838"/>
                </p14:xfrm>
              </p:contentPart>
            </mc:Choice>
            <mc:Fallback xmlns="">
              <p:pic>
                <p:nvPicPr>
                  <p:cNvPr id="23" name="墨迹 22">
                    <a:extLst>
                      <a:ext uri="{FF2B5EF4-FFF2-40B4-BE49-F238E27FC236}">
                        <a16:creationId xmlns:a16="http://schemas.microsoft.com/office/drawing/2014/main" id="{FE53B66A-6EAD-0E04-13DA-ABEC2BB3F354}"/>
                      </a:ext>
                    </a:extLst>
                  </p:cNvPr>
                  <p:cNvPicPr/>
                  <p:nvPr/>
                </p:nvPicPr>
                <p:blipFill>
                  <a:blip r:embed="rId33"/>
                  <a:stretch>
                    <a:fillRect/>
                  </a:stretch>
                </p:blipFill>
                <p:spPr>
                  <a:xfrm>
                    <a:off x="503368" y="3626311"/>
                    <a:ext cx="2011909" cy="1171055"/>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4" name="墨迹 23">
                    <a:extLst>
                      <a:ext uri="{FF2B5EF4-FFF2-40B4-BE49-F238E27FC236}">
                        <a16:creationId xmlns:a16="http://schemas.microsoft.com/office/drawing/2014/main" id="{15E3B8D3-B551-C35A-B787-429E28AEE047}"/>
                      </a:ext>
                    </a:extLst>
                  </p14:cNvPr>
                  <p14:cNvContentPartPr/>
                  <p14:nvPr/>
                </p14:nvContentPartPr>
                <p14:xfrm>
                  <a:off x="1215642" y="2938580"/>
                  <a:ext cx="173187" cy="167249"/>
                </p14:xfrm>
              </p:contentPart>
            </mc:Choice>
            <mc:Fallback xmlns="">
              <p:pic>
                <p:nvPicPr>
                  <p:cNvPr id="24" name="墨迹 23">
                    <a:extLst>
                      <a:ext uri="{FF2B5EF4-FFF2-40B4-BE49-F238E27FC236}">
                        <a16:creationId xmlns:a16="http://schemas.microsoft.com/office/drawing/2014/main" id="{15E3B8D3-B551-C35A-B787-429E28AEE047}"/>
                      </a:ext>
                    </a:extLst>
                  </p:cNvPr>
                  <p:cNvPicPr/>
                  <p:nvPr/>
                </p:nvPicPr>
                <p:blipFill>
                  <a:blip r:embed="rId35"/>
                  <a:stretch>
                    <a:fillRect/>
                  </a:stretch>
                </p:blipFill>
                <p:spPr>
                  <a:xfrm>
                    <a:off x="1194782" y="2917795"/>
                    <a:ext cx="214422" cy="208336"/>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6" name="墨迹 25">
                    <a:extLst>
                      <a:ext uri="{FF2B5EF4-FFF2-40B4-BE49-F238E27FC236}">
                        <a16:creationId xmlns:a16="http://schemas.microsoft.com/office/drawing/2014/main" id="{EA59BDE3-67C7-A1A5-2DC7-1266E3275DC0}"/>
                      </a:ext>
                    </a:extLst>
                  </p14:cNvPr>
                  <p14:cNvContentPartPr/>
                  <p14:nvPr/>
                </p14:nvContentPartPr>
                <p14:xfrm>
                  <a:off x="587551" y="1884285"/>
                  <a:ext cx="1371310" cy="1181299"/>
                </p14:xfrm>
              </p:contentPart>
            </mc:Choice>
            <mc:Fallback xmlns="">
              <p:pic>
                <p:nvPicPr>
                  <p:cNvPr id="26" name="墨迹 25">
                    <a:extLst>
                      <a:ext uri="{FF2B5EF4-FFF2-40B4-BE49-F238E27FC236}">
                        <a16:creationId xmlns:a16="http://schemas.microsoft.com/office/drawing/2014/main" id="{EA59BDE3-67C7-A1A5-2DC7-1266E3275DC0}"/>
                      </a:ext>
                    </a:extLst>
                  </p:cNvPr>
                  <p:cNvPicPr/>
                  <p:nvPr/>
                </p:nvPicPr>
                <p:blipFill>
                  <a:blip r:embed="rId37"/>
                  <a:stretch>
                    <a:fillRect/>
                  </a:stretch>
                </p:blipFill>
                <p:spPr>
                  <a:xfrm>
                    <a:off x="566707" y="1863433"/>
                    <a:ext cx="1412512" cy="1222518"/>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7" name="墨迹 26">
                    <a:extLst>
                      <a:ext uri="{FF2B5EF4-FFF2-40B4-BE49-F238E27FC236}">
                        <a16:creationId xmlns:a16="http://schemas.microsoft.com/office/drawing/2014/main" id="{CF7D7DA5-3C78-87EB-158E-000404EA07CC}"/>
                      </a:ext>
                    </a:extLst>
                  </p14:cNvPr>
                  <p14:cNvContentPartPr/>
                  <p14:nvPr/>
                </p14:nvContentPartPr>
                <p14:xfrm>
                  <a:off x="887412" y="2166662"/>
                  <a:ext cx="708912" cy="720457"/>
                </p14:xfrm>
              </p:contentPart>
            </mc:Choice>
            <mc:Fallback xmlns="">
              <p:pic>
                <p:nvPicPr>
                  <p:cNvPr id="27" name="墨迹 26">
                    <a:extLst>
                      <a:ext uri="{FF2B5EF4-FFF2-40B4-BE49-F238E27FC236}">
                        <a16:creationId xmlns:a16="http://schemas.microsoft.com/office/drawing/2014/main" id="{CF7D7DA5-3C78-87EB-158E-000404EA07CC}"/>
                      </a:ext>
                    </a:extLst>
                  </p:cNvPr>
                  <p:cNvPicPr/>
                  <p:nvPr/>
                </p:nvPicPr>
                <p:blipFill>
                  <a:blip r:embed="rId39"/>
                  <a:stretch>
                    <a:fillRect/>
                  </a:stretch>
                </p:blipFill>
                <p:spPr>
                  <a:xfrm>
                    <a:off x="866562" y="2145828"/>
                    <a:ext cx="750128" cy="7616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9" name="墨迹 28">
                    <a:extLst>
                      <a:ext uri="{FF2B5EF4-FFF2-40B4-BE49-F238E27FC236}">
                        <a16:creationId xmlns:a16="http://schemas.microsoft.com/office/drawing/2014/main" id="{579E81A3-9601-721D-B701-1A818F579361}"/>
                      </a:ext>
                    </a:extLst>
                  </p14:cNvPr>
                  <p14:cNvContentPartPr/>
                  <p14:nvPr/>
                </p14:nvContentPartPr>
                <p14:xfrm>
                  <a:off x="1123606" y="2875243"/>
                  <a:ext cx="420927" cy="587846"/>
                </p14:xfrm>
              </p:contentPart>
            </mc:Choice>
            <mc:Fallback xmlns="">
              <p:pic>
                <p:nvPicPr>
                  <p:cNvPr id="29" name="墨迹 28">
                    <a:extLst>
                      <a:ext uri="{FF2B5EF4-FFF2-40B4-BE49-F238E27FC236}">
                        <a16:creationId xmlns:a16="http://schemas.microsoft.com/office/drawing/2014/main" id="{579E81A3-9601-721D-B701-1A818F579361}"/>
                      </a:ext>
                    </a:extLst>
                  </p:cNvPr>
                  <p:cNvPicPr/>
                  <p:nvPr/>
                </p:nvPicPr>
                <p:blipFill>
                  <a:blip r:embed="rId41"/>
                  <a:stretch>
                    <a:fillRect/>
                  </a:stretch>
                </p:blipFill>
                <p:spPr>
                  <a:xfrm>
                    <a:off x="1102754" y="2854404"/>
                    <a:ext cx="462147" cy="629039"/>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30" name="墨迹 29">
                    <a:extLst>
                      <a:ext uri="{FF2B5EF4-FFF2-40B4-BE49-F238E27FC236}">
                        <a16:creationId xmlns:a16="http://schemas.microsoft.com/office/drawing/2014/main" id="{813AD255-BA4B-BAB1-5845-78D29FCDA8E2}"/>
                      </a:ext>
                    </a:extLst>
                  </p14:cNvPr>
                  <p14:cNvContentPartPr/>
                  <p14:nvPr/>
                </p14:nvContentPartPr>
                <p14:xfrm>
                  <a:off x="501123" y="2477738"/>
                  <a:ext cx="143828" cy="165600"/>
                </p14:xfrm>
              </p:contentPart>
            </mc:Choice>
            <mc:Fallback xmlns="">
              <p:pic>
                <p:nvPicPr>
                  <p:cNvPr id="30" name="墨迹 29">
                    <a:extLst>
                      <a:ext uri="{FF2B5EF4-FFF2-40B4-BE49-F238E27FC236}">
                        <a16:creationId xmlns:a16="http://schemas.microsoft.com/office/drawing/2014/main" id="{813AD255-BA4B-BAB1-5845-78D29FCDA8E2}"/>
                      </a:ext>
                    </a:extLst>
                  </p:cNvPr>
                  <p:cNvPicPr/>
                  <p:nvPr/>
                </p:nvPicPr>
                <p:blipFill>
                  <a:blip r:embed="rId43"/>
                  <a:stretch>
                    <a:fillRect/>
                  </a:stretch>
                </p:blipFill>
                <p:spPr>
                  <a:xfrm>
                    <a:off x="480299" y="2456856"/>
                    <a:ext cx="184991" cy="206879"/>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1" name="墨迹 30">
                    <a:extLst>
                      <a:ext uri="{FF2B5EF4-FFF2-40B4-BE49-F238E27FC236}">
                        <a16:creationId xmlns:a16="http://schemas.microsoft.com/office/drawing/2014/main" id="{85BB82FB-D66F-02AE-5610-F31455E35355}"/>
                      </a:ext>
                    </a:extLst>
                  </p14:cNvPr>
                  <p14:cNvContentPartPr/>
                  <p14:nvPr/>
                </p14:nvContentPartPr>
                <p14:xfrm>
                  <a:off x="1895854" y="2391310"/>
                  <a:ext cx="490201" cy="156033"/>
                </p14:xfrm>
              </p:contentPart>
            </mc:Choice>
            <mc:Fallback xmlns="">
              <p:pic>
                <p:nvPicPr>
                  <p:cNvPr id="31" name="墨迹 30">
                    <a:extLst>
                      <a:ext uri="{FF2B5EF4-FFF2-40B4-BE49-F238E27FC236}">
                        <a16:creationId xmlns:a16="http://schemas.microsoft.com/office/drawing/2014/main" id="{85BB82FB-D66F-02AE-5610-F31455E35355}"/>
                      </a:ext>
                    </a:extLst>
                  </p:cNvPr>
                  <p:cNvPicPr/>
                  <p:nvPr/>
                </p:nvPicPr>
                <p:blipFill>
                  <a:blip r:embed="rId45"/>
                  <a:stretch>
                    <a:fillRect/>
                  </a:stretch>
                </p:blipFill>
                <p:spPr>
                  <a:xfrm>
                    <a:off x="1875025" y="2370473"/>
                    <a:ext cx="531374" cy="197222"/>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4" name="墨迹 33">
                    <a:extLst>
                      <a:ext uri="{FF2B5EF4-FFF2-40B4-BE49-F238E27FC236}">
                        <a16:creationId xmlns:a16="http://schemas.microsoft.com/office/drawing/2014/main" id="{5834BC48-5565-369F-FEEB-3DD95BFEE857}"/>
                      </a:ext>
                    </a:extLst>
                  </p14:cNvPr>
                  <p14:cNvContentPartPr/>
                  <p14:nvPr/>
                </p14:nvContentPartPr>
                <p14:xfrm>
                  <a:off x="1774788" y="2264636"/>
                  <a:ext cx="760703" cy="449626"/>
                </p14:xfrm>
              </p:contentPart>
            </mc:Choice>
            <mc:Fallback xmlns="">
              <p:pic>
                <p:nvPicPr>
                  <p:cNvPr id="34" name="墨迹 33">
                    <a:extLst>
                      <a:ext uri="{FF2B5EF4-FFF2-40B4-BE49-F238E27FC236}">
                        <a16:creationId xmlns:a16="http://schemas.microsoft.com/office/drawing/2014/main" id="{5834BC48-5565-369F-FEEB-3DD95BFEE857}"/>
                      </a:ext>
                    </a:extLst>
                  </p:cNvPr>
                  <p:cNvPicPr/>
                  <p:nvPr/>
                </p:nvPicPr>
                <p:blipFill>
                  <a:blip r:embed="rId47"/>
                  <a:stretch>
                    <a:fillRect/>
                  </a:stretch>
                </p:blipFill>
                <p:spPr>
                  <a:xfrm>
                    <a:off x="1753940" y="2243802"/>
                    <a:ext cx="801914" cy="490809"/>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5" name="墨迹 34">
                    <a:extLst>
                      <a:ext uri="{FF2B5EF4-FFF2-40B4-BE49-F238E27FC236}">
                        <a16:creationId xmlns:a16="http://schemas.microsoft.com/office/drawing/2014/main" id="{239DE652-B49A-579B-2C54-8FE5959E3E1C}"/>
                      </a:ext>
                    </a:extLst>
                  </p14:cNvPr>
                  <p14:cNvContentPartPr/>
                  <p14:nvPr/>
                </p14:nvContentPartPr>
                <p14:xfrm>
                  <a:off x="2316451" y="1728911"/>
                  <a:ext cx="1365702" cy="1429039"/>
                </p14:xfrm>
              </p:contentPart>
            </mc:Choice>
            <mc:Fallback xmlns="">
              <p:pic>
                <p:nvPicPr>
                  <p:cNvPr id="35" name="墨迹 34">
                    <a:extLst>
                      <a:ext uri="{FF2B5EF4-FFF2-40B4-BE49-F238E27FC236}">
                        <a16:creationId xmlns:a16="http://schemas.microsoft.com/office/drawing/2014/main" id="{239DE652-B49A-579B-2C54-8FE5959E3E1C}"/>
                      </a:ext>
                    </a:extLst>
                  </p:cNvPr>
                  <p:cNvPicPr/>
                  <p:nvPr/>
                </p:nvPicPr>
                <p:blipFill>
                  <a:blip r:embed="rId49"/>
                  <a:stretch>
                    <a:fillRect/>
                  </a:stretch>
                </p:blipFill>
                <p:spPr>
                  <a:xfrm>
                    <a:off x="2295604" y="1708067"/>
                    <a:ext cx="1406911" cy="1470243"/>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6" name="墨迹 35">
                    <a:extLst>
                      <a:ext uri="{FF2B5EF4-FFF2-40B4-BE49-F238E27FC236}">
                        <a16:creationId xmlns:a16="http://schemas.microsoft.com/office/drawing/2014/main" id="{FA7C7CFA-BC54-45CD-9831-8A59AA767DD1}"/>
                      </a:ext>
                    </a:extLst>
                  </p14:cNvPr>
                  <p14:cNvContentPartPr/>
                  <p14:nvPr/>
                </p14:nvContentPartPr>
                <p14:xfrm>
                  <a:off x="2805992" y="2903943"/>
                  <a:ext cx="409381" cy="668666"/>
                </p14:xfrm>
              </p:contentPart>
            </mc:Choice>
            <mc:Fallback xmlns="">
              <p:pic>
                <p:nvPicPr>
                  <p:cNvPr id="36" name="墨迹 35">
                    <a:extLst>
                      <a:ext uri="{FF2B5EF4-FFF2-40B4-BE49-F238E27FC236}">
                        <a16:creationId xmlns:a16="http://schemas.microsoft.com/office/drawing/2014/main" id="{FA7C7CFA-BC54-45CD-9831-8A59AA767DD1}"/>
                      </a:ext>
                    </a:extLst>
                  </p:cNvPr>
                  <p:cNvPicPr/>
                  <p:nvPr/>
                </p:nvPicPr>
                <p:blipFill>
                  <a:blip r:embed="rId51"/>
                  <a:stretch>
                    <a:fillRect/>
                  </a:stretch>
                </p:blipFill>
                <p:spPr>
                  <a:xfrm>
                    <a:off x="2785135" y="2883093"/>
                    <a:ext cx="450610" cy="709882"/>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7" name="墨迹 36">
                    <a:extLst>
                      <a:ext uri="{FF2B5EF4-FFF2-40B4-BE49-F238E27FC236}">
                        <a16:creationId xmlns:a16="http://schemas.microsoft.com/office/drawing/2014/main" id="{134DA11B-D90D-F185-2D17-B4FE1980E97F}"/>
                      </a:ext>
                    </a:extLst>
                  </p14:cNvPr>
                  <p14:cNvContentPartPr/>
                  <p14:nvPr/>
                </p14:nvContentPartPr>
                <p14:xfrm>
                  <a:off x="3630643" y="2350231"/>
                  <a:ext cx="115458" cy="169558"/>
                </p14:xfrm>
              </p:contentPart>
            </mc:Choice>
            <mc:Fallback xmlns="">
              <p:pic>
                <p:nvPicPr>
                  <p:cNvPr id="37" name="墨迹 36">
                    <a:extLst>
                      <a:ext uri="{FF2B5EF4-FFF2-40B4-BE49-F238E27FC236}">
                        <a16:creationId xmlns:a16="http://schemas.microsoft.com/office/drawing/2014/main" id="{134DA11B-D90D-F185-2D17-B4FE1980E97F}"/>
                      </a:ext>
                    </a:extLst>
                  </p:cNvPr>
                  <p:cNvPicPr/>
                  <p:nvPr/>
                </p:nvPicPr>
                <p:blipFill>
                  <a:blip r:embed="rId53"/>
                  <a:stretch>
                    <a:fillRect/>
                  </a:stretch>
                </p:blipFill>
                <p:spPr>
                  <a:xfrm>
                    <a:off x="3609783" y="2329400"/>
                    <a:ext cx="156693" cy="210736"/>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8" name="墨迹 37">
                    <a:extLst>
                      <a:ext uri="{FF2B5EF4-FFF2-40B4-BE49-F238E27FC236}">
                        <a16:creationId xmlns:a16="http://schemas.microsoft.com/office/drawing/2014/main" id="{080669DE-0ADE-661B-669B-F4E56F6758F5}"/>
                      </a:ext>
                    </a:extLst>
                  </p14:cNvPr>
                  <p14:cNvContentPartPr/>
                  <p14:nvPr/>
                </p14:nvContentPartPr>
                <p14:xfrm>
                  <a:off x="2988367" y="1646927"/>
                  <a:ext cx="169558" cy="223658"/>
                </p14:xfrm>
              </p:contentPart>
            </mc:Choice>
            <mc:Fallback xmlns="">
              <p:pic>
                <p:nvPicPr>
                  <p:cNvPr id="38" name="墨迹 37">
                    <a:extLst>
                      <a:ext uri="{FF2B5EF4-FFF2-40B4-BE49-F238E27FC236}">
                        <a16:creationId xmlns:a16="http://schemas.microsoft.com/office/drawing/2014/main" id="{080669DE-0ADE-661B-669B-F4E56F6758F5}"/>
                      </a:ext>
                    </a:extLst>
                  </p:cNvPr>
                  <p:cNvPicPr/>
                  <p:nvPr/>
                </p:nvPicPr>
                <p:blipFill>
                  <a:blip r:embed="rId55"/>
                  <a:stretch>
                    <a:fillRect/>
                  </a:stretch>
                </p:blipFill>
                <p:spPr>
                  <a:xfrm>
                    <a:off x="2967536" y="1626065"/>
                    <a:ext cx="210736" cy="264896"/>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9" name="墨迹 38">
                    <a:extLst>
                      <a:ext uri="{FF2B5EF4-FFF2-40B4-BE49-F238E27FC236}">
                        <a16:creationId xmlns:a16="http://schemas.microsoft.com/office/drawing/2014/main" id="{08C1D372-6FF4-B834-7DA2-B893875571E5}"/>
                      </a:ext>
                    </a:extLst>
                  </p14:cNvPr>
                  <p14:cNvContentPartPr/>
                  <p14:nvPr/>
                </p14:nvContentPartPr>
                <p14:xfrm>
                  <a:off x="1202728" y="4934178"/>
                  <a:ext cx="162631" cy="135581"/>
                </p14:xfrm>
              </p:contentPart>
            </mc:Choice>
            <mc:Fallback xmlns="">
              <p:pic>
                <p:nvPicPr>
                  <p:cNvPr id="39" name="墨迹 38">
                    <a:extLst>
                      <a:ext uri="{FF2B5EF4-FFF2-40B4-BE49-F238E27FC236}">
                        <a16:creationId xmlns:a16="http://schemas.microsoft.com/office/drawing/2014/main" id="{08C1D372-6FF4-B834-7DA2-B893875571E5}"/>
                      </a:ext>
                    </a:extLst>
                  </p:cNvPr>
                  <p:cNvPicPr/>
                  <p:nvPr/>
                </p:nvPicPr>
                <p:blipFill>
                  <a:blip r:embed="rId57"/>
                  <a:stretch>
                    <a:fillRect/>
                  </a:stretch>
                </p:blipFill>
                <p:spPr>
                  <a:xfrm>
                    <a:off x="1181915" y="4913357"/>
                    <a:ext cx="203773" cy="1767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40" name="墨迹 39">
                    <a:extLst>
                      <a:ext uri="{FF2B5EF4-FFF2-40B4-BE49-F238E27FC236}">
                        <a16:creationId xmlns:a16="http://schemas.microsoft.com/office/drawing/2014/main" id="{79FF96BE-026F-C066-8B00-2E314EB94977}"/>
                      </a:ext>
                    </a:extLst>
                  </p14:cNvPr>
                  <p14:cNvContentPartPr/>
                  <p14:nvPr/>
                </p14:nvContentPartPr>
                <p14:xfrm>
                  <a:off x="1043396" y="5448131"/>
                  <a:ext cx="355610" cy="473047"/>
                </p14:xfrm>
              </p:contentPart>
            </mc:Choice>
            <mc:Fallback xmlns="">
              <p:pic>
                <p:nvPicPr>
                  <p:cNvPr id="40" name="墨迹 39">
                    <a:extLst>
                      <a:ext uri="{FF2B5EF4-FFF2-40B4-BE49-F238E27FC236}">
                        <a16:creationId xmlns:a16="http://schemas.microsoft.com/office/drawing/2014/main" id="{79FF96BE-026F-C066-8B00-2E314EB94977}"/>
                      </a:ext>
                    </a:extLst>
                  </p:cNvPr>
                  <p:cNvPicPr/>
                  <p:nvPr/>
                </p:nvPicPr>
                <p:blipFill>
                  <a:blip r:embed="rId59"/>
                  <a:stretch>
                    <a:fillRect/>
                  </a:stretch>
                </p:blipFill>
                <p:spPr>
                  <a:xfrm>
                    <a:off x="1022592" y="5427290"/>
                    <a:ext cx="396735" cy="514245"/>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1" name="墨迹 40">
                    <a:extLst>
                      <a:ext uri="{FF2B5EF4-FFF2-40B4-BE49-F238E27FC236}">
                        <a16:creationId xmlns:a16="http://schemas.microsoft.com/office/drawing/2014/main" id="{4618A2F0-CA0B-DE7A-1EA6-CAA0B64C95A8}"/>
                      </a:ext>
                    </a:extLst>
                  </p14:cNvPr>
                  <p14:cNvContentPartPr/>
                  <p14:nvPr/>
                </p14:nvContentPartPr>
                <p14:xfrm>
                  <a:off x="573647" y="4575599"/>
                  <a:ext cx="1238039" cy="1691293"/>
                </p14:xfrm>
              </p:contentPart>
            </mc:Choice>
            <mc:Fallback xmlns="">
              <p:pic>
                <p:nvPicPr>
                  <p:cNvPr id="41" name="墨迹 40">
                    <a:extLst>
                      <a:ext uri="{FF2B5EF4-FFF2-40B4-BE49-F238E27FC236}">
                        <a16:creationId xmlns:a16="http://schemas.microsoft.com/office/drawing/2014/main" id="{4618A2F0-CA0B-DE7A-1EA6-CAA0B64C95A8}"/>
                      </a:ext>
                    </a:extLst>
                  </p:cNvPr>
                  <p:cNvPicPr/>
                  <p:nvPr/>
                </p:nvPicPr>
                <p:blipFill>
                  <a:blip r:embed="rId61"/>
                  <a:stretch>
                    <a:fillRect/>
                  </a:stretch>
                </p:blipFill>
                <p:spPr>
                  <a:xfrm>
                    <a:off x="552803" y="4554755"/>
                    <a:ext cx="1279242" cy="1732497"/>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2" name="墨迹 41">
                    <a:extLst>
                      <a:ext uri="{FF2B5EF4-FFF2-40B4-BE49-F238E27FC236}">
                        <a16:creationId xmlns:a16="http://schemas.microsoft.com/office/drawing/2014/main" id="{ACD582DC-718C-1DC4-1980-61E419EADA42}"/>
                      </a:ext>
                    </a:extLst>
                  </p14:cNvPr>
                  <p14:cNvContentPartPr/>
                  <p14:nvPr/>
                </p14:nvContentPartPr>
                <p14:xfrm>
                  <a:off x="911774" y="5387433"/>
                  <a:ext cx="1508540" cy="683511"/>
                </p14:xfrm>
              </p:contentPart>
            </mc:Choice>
            <mc:Fallback xmlns="">
              <p:pic>
                <p:nvPicPr>
                  <p:cNvPr id="42" name="墨迹 41">
                    <a:extLst>
                      <a:ext uri="{FF2B5EF4-FFF2-40B4-BE49-F238E27FC236}">
                        <a16:creationId xmlns:a16="http://schemas.microsoft.com/office/drawing/2014/main" id="{ACD582DC-718C-1DC4-1980-61E419EADA42}"/>
                      </a:ext>
                    </a:extLst>
                  </p:cNvPr>
                  <p:cNvPicPr/>
                  <p:nvPr/>
                </p:nvPicPr>
                <p:blipFill>
                  <a:blip r:embed="rId63"/>
                  <a:stretch>
                    <a:fillRect/>
                  </a:stretch>
                </p:blipFill>
                <p:spPr>
                  <a:xfrm>
                    <a:off x="890930" y="5366588"/>
                    <a:ext cx="1549744" cy="724716"/>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43" name="墨迹 42">
                    <a:extLst>
                      <a:ext uri="{FF2B5EF4-FFF2-40B4-BE49-F238E27FC236}">
                        <a16:creationId xmlns:a16="http://schemas.microsoft.com/office/drawing/2014/main" id="{392562A4-072D-F55F-96A5-C452BA01C6B5}"/>
                      </a:ext>
                    </a:extLst>
                  </p14:cNvPr>
                  <p14:cNvContentPartPr/>
                  <p14:nvPr/>
                </p14:nvContentPartPr>
                <p14:xfrm>
                  <a:off x="2217108" y="4846100"/>
                  <a:ext cx="1515467" cy="1508870"/>
                </p14:xfrm>
              </p:contentPart>
            </mc:Choice>
            <mc:Fallback xmlns="">
              <p:pic>
                <p:nvPicPr>
                  <p:cNvPr id="43" name="墨迹 42">
                    <a:extLst>
                      <a:ext uri="{FF2B5EF4-FFF2-40B4-BE49-F238E27FC236}">
                        <a16:creationId xmlns:a16="http://schemas.microsoft.com/office/drawing/2014/main" id="{392562A4-072D-F55F-96A5-C452BA01C6B5}"/>
                      </a:ext>
                    </a:extLst>
                  </p:cNvPr>
                  <p:cNvPicPr/>
                  <p:nvPr/>
                </p:nvPicPr>
                <p:blipFill>
                  <a:blip r:embed="rId65"/>
                  <a:stretch>
                    <a:fillRect/>
                  </a:stretch>
                </p:blipFill>
                <p:spPr>
                  <a:xfrm>
                    <a:off x="2196255" y="4825251"/>
                    <a:ext cx="1556688" cy="1550083"/>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4" name="墨迹 43">
                    <a:extLst>
                      <a:ext uri="{FF2B5EF4-FFF2-40B4-BE49-F238E27FC236}">
                        <a16:creationId xmlns:a16="http://schemas.microsoft.com/office/drawing/2014/main" id="{2CC5596D-19BA-ACE0-BEF8-FA9CF689F35C}"/>
                      </a:ext>
                    </a:extLst>
                  </p14:cNvPr>
                  <p14:cNvContentPartPr/>
                  <p14:nvPr/>
                </p14:nvContentPartPr>
                <p14:xfrm>
                  <a:off x="478972" y="5644409"/>
                  <a:ext cx="135581" cy="169558"/>
                </p14:xfrm>
              </p:contentPart>
            </mc:Choice>
            <mc:Fallback xmlns="">
              <p:pic>
                <p:nvPicPr>
                  <p:cNvPr id="44" name="墨迹 43">
                    <a:extLst>
                      <a:ext uri="{FF2B5EF4-FFF2-40B4-BE49-F238E27FC236}">
                        <a16:creationId xmlns:a16="http://schemas.microsoft.com/office/drawing/2014/main" id="{2CC5596D-19BA-ACE0-BEF8-FA9CF689F35C}"/>
                      </a:ext>
                    </a:extLst>
                  </p:cNvPr>
                  <p:cNvPicPr/>
                  <p:nvPr/>
                </p:nvPicPr>
                <p:blipFill>
                  <a:blip r:embed="rId67"/>
                  <a:stretch>
                    <a:fillRect/>
                  </a:stretch>
                </p:blipFill>
                <p:spPr>
                  <a:xfrm>
                    <a:off x="458151" y="5623578"/>
                    <a:ext cx="176740" cy="210736"/>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5" name="墨迹 44">
                    <a:extLst>
                      <a:ext uri="{FF2B5EF4-FFF2-40B4-BE49-F238E27FC236}">
                        <a16:creationId xmlns:a16="http://schemas.microsoft.com/office/drawing/2014/main" id="{0A310F1D-3F6F-DA3D-D1AC-3FECBCD1665C}"/>
                      </a:ext>
                    </a:extLst>
                  </p14:cNvPr>
                  <p14:cNvContentPartPr/>
                  <p14:nvPr/>
                </p14:nvContentPartPr>
                <p14:xfrm>
                  <a:off x="1243963" y="6239512"/>
                  <a:ext cx="140859" cy="122055"/>
                </p14:xfrm>
              </p:contentPart>
            </mc:Choice>
            <mc:Fallback xmlns="">
              <p:pic>
                <p:nvPicPr>
                  <p:cNvPr id="45" name="墨迹 44">
                    <a:extLst>
                      <a:ext uri="{FF2B5EF4-FFF2-40B4-BE49-F238E27FC236}">
                        <a16:creationId xmlns:a16="http://schemas.microsoft.com/office/drawing/2014/main" id="{0A310F1D-3F6F-DA3D-D1AC-3FECBCD1665C}"/>
                      </a:ext>
                    </a:extLst>
                  </p:cNvPr>
                  <p:cNvPicPr/>
                  <p:nvPr/>
                </p:nvPicPr>
                <p:blipFill>
                  <a:blip r:embed="rId69"/>
                  <a:stretch>
                    <a:fillRect/>
                  </a:stretch>
                </p:blipFill>
                <p:spPr>
                  <a:xfrm>
                    <a:off x="1223149" y="6218685"/>
                    <a:ext cx="182003" cy="163224"/>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6" name="墨迹 45">
                    <a:extLst>
                      <a:ext uri="{FF2B5EF4-FFF2-40B4-BE49-F238E27FC236}">
                        <a16:creationId xmlns:a16="http://schemas.microsoft.com/office/drawing/2014/main" id="{75650B85-226F-80F0-5FBE-E8C1BCED8ED2}"/>
                      </a:ext>
                    </a:extLst>
                  </p14:cNvPr>
                  <p14:cNvContentPartPr/>
                  <p14:nvPr/>
                </p14:nvContentPartPr>
                <p14:xfrm>
                  <a:off x="2771636" y="4386248"/>
                  <a:ext cx="467110" cy="737611"/>
                </p14:xfrm>
              </p:contentPart>
            </mc:Choice>
            <mc:Fallback xmlns="">
              <p:pic>
                <p:nvPicPr>
                  <p:cNvPr id="46" name="墨迹 45">
                    <a:extLst>
                      <a:ext uri="{FF2B5EF4-FFF2-40B4-BE49-F238E27FC236}">
                        <a16:creationId xmlns:a16="http://schemas.microsoft.com/office/drawing/2014/main" id="{75650B85-226F-80F0-5FBE-E8C1BCED8ED2}"/>
                      </a:ext>
                    </a:extLst>
                  </p:cNvPr>
                  <p:cNvPicPr/>
                  <p:nvPr/>
                </p:nvPicPr>
                <p:blipFill>
                  <a:blip r:embed="rId71"/>
                  <a:stretch>
                    <a:fillRect/>
                  </a:stretch>
                </p:blipFill>
                <p:spPr>
                  <a:xfrm>
                    <a:off x="2750779" y="4365395"/>
                    <a:ext cx="508340" cy="778832"/>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7" name="墨迹 46">
                    <a:extLst>
                      <a:ext uri="{FF2B5EF4-FFF2-40B4-BE49-F238E27FC236}">
                        <a16:creationId xmlns:a16="http://schemas.microsoft.com/office/drawing/2014/main" id="{DC5FA54F-76FA-00DD-B9D9-4094D9CA1017}"/>
                      </a:ext>
                    </a:extLst>
                  </p14:cNvPr>
                  <p14:cNvContentPartPr/>
                  <p14:nvPr/>
                </p14:nvContentPartPr>
                <p14:xfrm>
                  <a:off x="3533774" y="1779815"/>
                  <a:ext cx="1418483" cy="1362733"/>
                </p14:xfrm>
              </p:contentPart>
            </mc:Choice>
            <mc:Fallback xmlns="">
              <p:pic>
                <p:nvPicPr>
                  <p:cNvPr id="47" name="墨迹 46">
                    <a:extLst>
                      <a:ext uri="{FF2B5EF4-FFF2-40B4-BE49-F238E27FC236}">
                        <a16:creationId xmlns:a16="http://schemas.microsoft.com/office/drawing/2014/main" id="{DC5FA54F-76FA-00DD-B9D9-4094D9CA1017}"/>
                      </a:ext>
                    </a:extLst>
                  </p:cNvPr>
                  <p:cNvPicPr/>
                  <p:nvPr/>
                </p:nvPicPr>
                <p:blipFill>
                  <a:blip r:embed="rId73"/>
                  <a:stretch>
                    <a:fillRect/>
                  </a:stretch>
                </p:blipFill>
                <p:spPr>
                  <a:xfrm>
                    <a:off x="3512928" y="1758969"/>
                    <a:ext cx="1459690" cy="140394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8" name="墨迹 47">
                    <a:extLst>
                      <a:ext uri="{FF2B5EF4-FFF2-40B4-BE49-F238E27FC236}">
                        <a16:creationId xmlns:a16="http://schemas.microsoft.com/office/drawing/2014/main" id="{4BE25173-F78D-77DF-CE87-E4613E4BC41B}"/>
                      </a:ext>
                    </a:extLst>
                  </p14:cNvPr>
                  <p14:cNvContentPartPr/>
                  <p14:nvPr/>
                </p14:nvContentPartPr>
                <p14:xfrm>
                  <a:off x="2880545" y="2903386"/>
                  <a:ext cx="2350790" cy="1752548"/>
                </p14:xfrm>
              </p:contentPart>
            </mc:Choice>
            <mc:Fallback xmlns="">
              <p:pic>
                <p:nvPicPr>
                  <p:cNvPr id="48" name="墨迹 47">
                    <a:extLst>
                      <a:ext uri="{FF2B5EF4-FFF2-40B4-BE49-F238E27FC236}">
                        <a16:creationId xmlns:a16="http://schemas.microsoft.com/office/drawing/2014/main" id="{4BE25173-F78D-77DF-CE87-E4613E4BC41B}"/>
                      </a:ext>
                    </a:extLst>
                  </p:cNvPr>
                  <p:cNvPicPr/>
                  <p:nvPr/>
                </p:nvPicPr>
                <p:blipFill>
                  <a:blip r:embed="rId75"/>
                  <a:stretch>
                    <a:fillRect/>
                  </a:stretch>
                </p:blipFill>
                <p:spPr>
                  <a:xfrm>
                    <a:off x="2859694" y="2882545"/>
                    <a:ext cx="2392006" cy="1793745"/>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9" name="墨迹 48">
                    <a:extLst>
                      <a:ext uri="{FF2B5EF4-FFF2-40B4-BE49-F238E27FC236}">
                        <a16:creationId xmlns:a16="http://schemas.microsoft.com/office/drawing/2014/main" id="{F52948D8-C990-02A7-6D1A-AA0E7617E527}"/>
                      </a:ext>
                    </a:extLst>
                  </p14:cNvPr>
                  <p14:cNvContentPartPr/>
                  <p14:nvPr/>
                </p14:nvContentPartPr>
                <p14:xfrm>
                  <a:off x="5151174" y="4012771"/>
                  <a:ext cx="135910" cy="173847"/>
                </p14:xfrm>
              </p:contentPart>
            </mc:Choice>
            <mc:Fallback xmlns="">
              <p:pic>
                <p:nvPicPr>
                  <p:cNvPr id="49" name="墨迹 48">
                    <a:extLst>
                      <a:ext uri="{FF2B5EF4-FFF2-40B4-BE49-F238E27FC236}">
                        <a16:creationId xmlns:a16="http://schemas.microsoft.com/office/drawing/2014/main" id="{F52948D8-C990-02A7-6D1A-AA0E7617E527}"/>
                      </a:ext>
                    </a:extLst>
                  </p:cNvPr>
                  <p:cNvPicPr/>
                  <p:nvPr/>
                </p:nvPicPr>
                <p:blipFill>
                  <a:blip r:embed="rId77"/>
                  <a:stretch>
                    <a:fillRect/>
                  </a:stretch>
                </p:blipFill>
                <p:spPr>
                  <a:xfrm>
                    <a:off x="5130302" y="3991948"/>
                    <a:ext cx="177168" cy="215009"/>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50" name="墨迹 49">
                    <a:extLst>
                      <a:ext uri="{FF2B5EF4-FFF2-40B4-BE49-F238E27FC236}">
                        <a16:creationId xmlns:a16="http://schemas.microsoft.com/office/drawing/2014/main" id="{3B4D2523-497B-B31B-E3D5-39F8F5438273}"/>
                      </a:ext>
                    </a:extLst>
                  </p14:cNvPr>
                  <p14:cNvContentPartPr/>
                  <p14:nvPr/>
                </p14:nvContentPartPr>
                <p14:xfrm>
                  <a:off x="3533774" y="4472953"/>
                  <a:ext cx="1792896" cy="1856893"/>
                </p14:xfrm>
              </p:contentPart>
            </mc:Choice>
            <mc:Fallback xmlns="">
              <p:pic>
                <p:nvPicPr>
                  <p:cNvPr id="50" name="墨迹 49">
                    <a:extLst>
                      <a:ext uri="{FF2B5EF4-FFF2-40B4-BE49-F238E27FC236}">
                        <a16:creationId xmlns:a16="http://schemas.microsoft.com/office/drawing/2014/main" id="{3B4D2523-497B-B31B-E3D5-39F8F5438273}"/>
                      </a:ext>
                    </a:extLst>
                  </p:cNvPr>
                  <p:cNvPicPr/>
                  <p:nvPr/>
                </p:nvPicPr>
                <p:blipFill>
                  <a:blip r:embed="rId79"/>
                  <a:stretch>
                    <a:fillRect/>
                  </a:stretch>
                </p:blipFill>
                <p:spPr>
                  <a:xfrm>
                    <a:off x="3512932" y="4452105"/>
                    <a:ext cx="1834095" cy="1898103"/>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1" name="墨迹 50">
                    <a:extLst>
                      <a:ext uri="{FF2B5EF4-FFF2-40B4-BE49-F238E27FC236}">
                        <a16:creationId xmlns:a16="http://schemas.microsoft.com/office/drawing/2014/main" id="{6B253280-54DA-CE8C-2BF6-B0AB0028D6E5}"/>
                      </a:ext>
                    </a:extLst>
                  </p14:cNvPr>
                  <p14:cNvContentPartPr/>
                  <p14:nvPr/>
                </p14:nvContentPartPr>
                <p14:xfrm>
                  <a:off x="4466014" y="5438841"/>
                  <a:ext cx="534075" cy="579269"/>
                </p14:xfrm>
              </p:contentPart>
            </mc:Choice>
            <mc:Fallback xmlns="">
              <p:pic>
                <p:nvPicPr>
                  <p:cNvPr id="51" name="墨迹 50">
                    <a:extLst>
                      <a:ext uri="{FF2B5EF4-FFF2-40B4-BE49-F238E27FC236}">
                        <a16:creationId xmlns:a16="http://schemas.microsoft.com/office/drawing/2014/main" id="{6B253280-54DA-CE8C-2BF6-B0AB0028D6E5}"/>
                      </a:ext>
                    </a:extLst>
                  </p:cNvPr>
                  <p:cNvPicPr/>
                  <p:nvPr/>
                </p:nvPicPr>
                <p:blipFill>
                  <a:blip r:embed="rId81"/>
                  <a:stretch>
                    <a:fillRect/>
                  </a:stretch>
                </p:blipFill>
                <p:spPr>
                  <a:xfrm>
                    <a:off x="4445174" y="5417997"/>
                    <a:ext cx="575270" cy="620472"/>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2" name="墨迹 51">
                    <a:extLst>
                      <a:ext uri="{FF2B5EF4-FFF2-40B4-BE49-F238E27FC236}">
                        <a16:creationId xmlns:a16="http://schemas.microsoft.com/office/drawing/2014/main" id="{E3AF0FCB-F088-4C0B-6BC2-B23E50ABFFDB}"/>
                      </a:ext>
                    </a:extLst>
                  </p14:cNvPr>
                  <p14:cNvContentPartPr/>
                  <p14:nvPr/>
                </p14:nvContentPartPr>
                <p14:xfrm>
                  <a:off x="4617429" y="5580359"/>
                  <a:ext cx="135910" cy="263244"/>
                </p14:xfrm>
              </p:contentPart>
            </mc:Choice>
            <mc:Fallback xmlns="">
              <p:pic>
                <p:nvPicPr>
                  <p:cNvPr id="52" name="墨迹 51">
                    <a:extLst>
                      <a:ext uri="{FF2B5EF4-FFF2-40B4-BE49-F238E27FC236}">
                        <a16:creationId xmlns:a16="http://schemas.microsoft.com/office/drawing/2014/main" id="{E3AF0FCB-F088-4C0B-6BC2-B23E50ABFFDB}"/>
                      </a:ext>
                    </a:extLst>
                  </p:cNvPr>
                  <p:cNvPicPr/>
                  <p:nvPr/>
                </p:nvPicPr>
                <p:blipFill>
                  <a:blip r:embed="rId83"/>
                  <a:stretch>
                    <a:fillRect/>
                  </a:stretch>
                </p:blipFill>
                <p:spPr>
                  <a:xfrm>
                    <a:off x="4596557" y="5559513"/>
                    <a:ext cx="177168" cy="304452"/>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3" name="墨迹 52">
                    <a:extLst>
                      <a:ext uri="{FF2B5EF4-FFF2-40B4-BE49-F238E27FC236}">
                        <a16:creationId xmlns:a16="http://schemas.microsoft.com/office/drawing/2014/main" id="{7591389B-C9F0-3565-B90D-42C8C90C05AE}"/>
                      </a:ext>
                    </a:extLst>
                  </p14:cNvPr>
                  <p14:cNvContentPartPr/>
                  <p14:nvPr/>
                </p14:nvContentPartPr>
                <p14:xfrm>
                  <a:off x="4792925" y="5604441"/>
                  <a:ext cx="40245" cy="231246"/>
                </p14:xfrm>
              </p:contentPart>
            </mc:Choice>
            <mc:Fallback xmlns="">
              <p:pic>
                <p:nvPicPr>
                  <p:cNvPr id="53" name="墨迹 52">
                    <a:extLst>
                      <a:ext uri="{FF2B5EF4-FFF2-40B4-BE49-F238E27FC236}">
                        <a16:creationId xmlns:a16="http://schemas.microsoft.com/office/drawing/2014/main" id="{7591389B-C9F0-3565-B90D-42C8C90C05AE}"/>
                      </a:ext>
                    </a:extLst>
                  </p:cNvPr>
                  <p:cNvPicPr/>
                  <p:nvPr/>
                </p:nvPicPr>
                <p:blipFill>
                  <a:blip r:embed="rId85"/>
                  <a:stretch>
                    <a:fillRect/>
                  </a:stretch>
                </p:blipFill>
                <p:spPr>
                  <a:xfrm>
                    <a:off x="4772075" y="5583639"/>
                    <a:ext cx="81460" cy="272367"/>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4" name="墨迹 53">
                    <a:extLst>
                      <a:ext uri="{FF2B5EF4-FFF2-40B4-BE49-F238E27FC236}">
                        <a16:creationId xmlns:a16="http://schemas.microsoft.com/office/drawing/2014/main" id="{5601A3EB-FDFD-6BD2-7BB7-A36230A02AB7}"/>
                      </a:ext>
                    </a:extLst>
                  </p14:cNvPr>
                  <p14:cNvContentPartPr/>
                  <p14:nvPr/>
                </p14:nvContentPartPr>
                <p14:xfrm>
                  <a:off x="4257463" y="1769157"/>
                  <a:ext cx="127004" cy="161641"/>
                </p14:xfrm>
              </p:contentPart>
            </mc:Choice>
            <mc:Fallback xmlns="">
              <p:pic>
                <p:nvPicPr>
                  <p:cNvPr id="54" name="墨迹 53">
                    <a:extLst>
                      <a:ext uri="{FF2B5EF4-FFF2-40B4-BE49-F238E27FC236}">
                        <a16:creationId xmlns:a16="http://schemas.microsoft.com/office/drawing/2014/main" id="{5601A3EB-FDFD-6BD2-7BB7-A36230A02AB7}"/>
                      </a:ext>
                    </a:extLst>
                  </p:cNvPr>
                  <p:cNvPicPr/>
                  <p:nvPr/>
                </p:nvPicPr>
                <p:blipFill>
                  <a:blip r:embed="rId87"/>
                  <a:stretch>
                    <a:fillRect/>
                  </a:stretch>
                </p:blipFill>
                <p:spPr>
                  <a:xfrm>
                    <a:off x="4236619" y="1748347"/>
                    <a:ext cx="168208" cy="202777"/>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55" name="墨迹 54">
                    <a:extLst>
                      <a:ext uri="{FF2B5EF4-FFF2-40B4-BE49-F238E27FC236}">
                        <a16:creationId xmlns:a16="http://schemas.microsoft.com/office/drawing/2014/main" id="{CEC6C2E2-C65B-BD50-D34C-164210FACBEC}"/>
                      </a:ext>
                    </a:extLst>
                  </p14:cNvPr>
                  <p14:cNvContentPartPr/>
                  <p14:nvPr/>
                </p14:nvContentPartPr>
                <p14:xfrm>
                  <a:off x="4902708" y="2374156"/>
                  <a:ext cx="103912" cy="132942"/>
                </p14:xfrm>
              </p:contentPart>
            </mc:Choice>
            <mc:Fallback xmlns="">
              <p:pic>
                <p:nvPicPr>
                  <p:cNvPr id="55" name="墨迹 54">
                    <a:extLst>
                      <a:ext uri="{FF2B5EF4-FFF2-40B4-BE49-F238E27FC236}">
                        <a16:creationId xmlns:a16="http://schemas.microsoft.com/office/drawing/2014/main" id="{CEC6C2E2-C65B-BD50-D34C-164210FACBEC}"/>
                      </a:ext>
                    </a:extLst>
                  </p:cNvPr>
                  <p:cNvPicPr/>
                  <p:nvPr/>
                </p:nvPicPr>
                <p:blipFill>
                  <a:blip r:embed="rId89"/>
                  <a:stretch>
                    <a:fillRect/>
                  </a:stretch>
                </p:blipFill>
                <p:spPr>
                  <a:xfrm>
                    <a:off x="4881926" y="2353293"/>
                    <a:ext cx="144993" cy="174183"/>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56" name="墨迹 55">
                    <a:extLst>
                      <a:ext uri="{FF2B5EF4-FFF2-40B4-BE49-F238E27FC236}">
                        <a16:creationId xmlns:a16="http://schemas.microsoft.com/office/drawing/2014/main" id="{044DDEE3-7227-805F-038B-0DD32733DF99}"/>
                      </a:ext>
                    </a:extLst>
                  </p14:cNvPr>
                  <p14:cNvContentPartPr/>
                  <p14:nvPr/>
                </p14:nvContentPartPr>
                <p14:xfrm>
                  <a:off x="5248422" y="5600379"/>
                  <a:ext cx="92366" cy="127004"/>
                </p14:xfrm>
              </p:contentPart>
            </mc:Choice>
            <mc:Fallback xmlns="">
              <p:pic>
                <p:nvPicPr>
                  <p:cNvPr id="56" name="墨迹 55">
                    <a:extLst>
                      <a:ext uri="{FF2B5EF4-FFF2-40B4-BE49-F238E27FC236}">
                        <a16:creationId xmlns:a16="http://schemas.microsoft.com/office/drawing/2014/main" id="{044DDEE3-7227-805F-038B-0DD32733DF99}"/>
                      </a:ext>
                    </a:extLst>
                  </p:cNvPr>
                  <p:cNvPicPr/>
                  <p:nvPr/>
                </p:nvPicPr>
                <p:blipFill>
                  <a:blip r:embed="rId91"/>
                  <a:stretch>
                    <a:fillRect/>
                  </a:stretch>
                </p:blipFill>
                <p:spPr>
                  <a:xfrm>
                    <a:off x="5227628" y="5579535"/>
                    <a:ext cx="133471" cy="168208"/>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57" name="墨迹 56">
                    <a:extLst>
                      <a:ext uri="{FF2B5EF4-FFF2-40B4-BE49-F238E27FC236}">
                        <a16:creationId xmlns:a16="http://schemas.microsoft.com/office/drawing/2014/main" id="{AF89B208-299D-5202-4EFE-6AC61C76AD37}"/>
                      </a:ext>
                    </a:extLst>
                  </p14:cNvPr>
                  <p14:cNvContentPartPr/>
                  <p14:nvPr/>
                </p14:nvContentPartPr>
                <p14:xfrm>
                  <a:off x="4591631" y="6280262"/>
                  <a:ext cx="109850" cy="138549"/>
                </p14:xfrm>
              </p:contentPart>
            </mc:Choice>
            <mc:Fallback xmlns="">
              <p:pic>
                <p:nvPicPr>
                  <p:cNvPr id="57" name="墨迹 56">
                    <a:extLst>
                      <a:ext uri="{FF2B5EF4-FFF2-40B4-BE49-F238E27FC236}">
                        <a16:creationId xmlns:a16="http://schemas.microsoft.com/office/drawing/2014/main" id="{AF89B208-299D-5202-4EFE-6AC61C76AD37}"/>
                      </a:ext>
                    </a:extLst>
                  </p:cNvPr>
                  <p:cNvPicPr/>
                  <p:nvPr/>
                </p:nvPicPr>
                <p:blipFill>
                  <a:blip r:embed="rId93"/>
                  <a:stretch>
                    <a:fillRect/>
                  </a:stretch>
                </p:blipFill>
                <p:spPr>
                  <a:xfrm>
                    <a:off x="4570822" y="6259431"/>
                    <a:ext cx="150983" cy="179726"/>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4">
              <p14:nvContentPartPr>
                <p14:cNvPr id="11" name="墨迹 10">
                  <a:extLst>
                    <a:ext uri="{FF2B5EF4-FFF2-40B4-BE49-F238E27FC236}">
                      <a16:creationId xmlns:a16="http://schemas.microsoft.com/office/drawing/2014/main" id="{7CF43D2D-AE72-6CBA-35D2-E19702DE56AD}"/>
                    </a:ext>
                  </a:extLst>
                </p14:cNvPr>
                <p14:cNvContentPartPr/>
                <p14:nvPr/>
              </p14:nvContentPartPr>
              <p14:xfrm>
                <a:off x="739183" y="3007673"/>
                <a:ext cx="157680" cy="201600"/>
              </p14:xfrm>
            </p:contentPart>
          </mc:Choice>
          <mc:Fallback xmlns="">
            <p:pic>
              <p:nvPicPr>
                <p:cNvPr id="11" name="墨迹 10">
                  <a:extLst>
                    <a:ext uri="{FF2B5EF4-FFF2-40B4-BE49-F238E27FC236}">
                      <a16:creationId xmlns:a16="http://schemas.microsoft.com/office/drawing/2014/main" id="{7CF43D2D-AE72-6CBA-35D2-E19702DE56AD}"/>
                    </a:ext>
                  </a:extLst>
                </p:cNvPr>
                <p:cNvPicPr/>
                <p:nvPr/>
              </p:nvPicPr>
              <p:blipFill>
                <a:blip r:embed="rId95"/>
                <a:stretch>
                  <a:fillRect/>
                </a:stretch>
              </p:blipFill>
              <p:spPr>
                <a:xfrm>
                  <a:off x="723668" y="2992165"/>
                  <a:ext cx="188350" cy="232255"/>
                </a:xfrm>
                <a:prstGeom prst="rect">
                  <a:avLst/>
                </a:prstGeom>
              </p:spPr>
            </p:pic>
          </mc:Fallback>
        </mc:AlternateContent>
      </p:grpSp>
      <p:grpSp>
        <p:nvGrpSpPr>
          <p:cNvPr id="58" name="组合 57">
            <a:extLst>
              <a:ext uri="{FF2B5EF4-FFF2-40B4-BE49-F238E27FC236}">
                <a16:creationId xmlns:a16="http://schemas.microsoft.com/office/drawing/2014/main" id="{9D449771-5AAF-9F87-D300-CEAF59382097}"/>
              </a:ext>
            </a:extLst>
          </p:cNvPr>
          <p:cNvGrpSpPr/>
          <p:nvPr/>
        </p:nvGrpSpPr>
        <p:grpSpPr>
          <a:xfrm>
            <a:off x="468010" y="2110285"/>
            <a:ext cx="2729160" cy="542520"/>
            <a:chOff x="468010" y="2110285"/>
            <a:chExt cx="2729160" cy="542520"/>
          </a:xfrm>
        </p:grpSpPr>
        <mc:AlternateContent xmlns:mc="http://schemas.openxmlformats.org/markup-compatibility/2006" xmlns:p14="http://schemas.microsoft.com/office/powerpoint/2010/main">
          <mc:Choice Requires="p14">
            <p:contentPart p14:bwMode="auto" r:id="rId96">
              <p14:nvContentPartPr>
                <p14:cNvPr id="59" name="墨迹 58">
                  <a:extLst>
                    <a:ext uri="{FF2B5EF4-FFF2-40B4-BE49-F238E27FC236}">
                      <a16:creationId xmlns:a16="http://schemas.microsoft.com/office/drawing/2014/main" id="{6FC8AC18-8812-674D-F2F2-B27F033A6E38}"/>
                    </a:ext>
                  </a:extLst>
                </p14:cNvPr>
                <p14:cNvContentPartPr/>
                <p14:nvPr/>
              </p14:nvContentPartPr>
              <p14:xfrm>
                <a:off x="1731970" y="2156725"/>
                <a:ext cx="1465200" cy="478080"/>
              </p14:xfrm>
            </p:contentPart>
          </mc:Choice>
          <mc:Fallback xmlns="">
            <p:pic>
              <p:nvPicPr>
                <p:cNvPr id="59" name="墨迹 58">
                  <a:extLst>
                    <a:ext uri="{FF2B5EF4-FFF2-40B4-BE49-F238E27FC236}">
                      <a16:creationId xmlns:a16="http://schemas.microsoft.com/office/drawing/2014/main" id="{6FC8AC18-8812-674D-F2F2-B27F033A6E38}"/>
                    </a:ext>
                  </a:extLst>
                </p:cNvPr>
                <p:cNvPicPr/>
                <p:nvPr/>
              </p:nvPicPr>
              <p:blipFill>
                <a:blip r:embed="rId97"/>
                <a:stretch>
                  <a:fillRect/>
                </a:stretch>
              </p:blipFill>
              <p:spPr>
                <a:xfrm>
                  <a:off x="1716490" y="2141257"/>
                  <a:ext cx="1495800" cy="508657"/>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0" name="墨迹 59">
                  <a:extLst>
                    <a:ext uri="{FF2B5EF4-FFF2-40B4-BE49-F238E27FC236}">
                      <a16:creationId xmlns:a16="http://schemas.microsoft.com/office/drawing/2014/main" id="{60729E37-0790-CD5E-1072-B652FAF67674}"/>
                    </a:ext>
                  </a:extLst>
                </p14:cNvPr>
                <p14:cNvContentPartPr/>
                <p14:nvPr/>
              </p14:nvContentPartPr>
              <p14:xfrm>
                <a:off x="468010" y="2110285"/>
                <a:ext cx="1035360" cy="542520"/>
              </p14:xfrm>
            </p:contentPart>
          </mc:Choice>
          <mc:Fallback xmlns="">
            <p:pic>
              <p:nvPicPr>
                <p:cNvPr id="60" name="墨迹 59">
                  <a:extLst>
                    <a:ext uri="{FF2B5EF4-FFF2-40B4-BE49-F238E27FC236}">
                      <a16:creationId xmlns:a16="http://schemas.microsoft.com/office/drawing/2014/main" id="{60729E37-0790-CD5E-1072-B652FAF67674}"/>
                    </a:ext>
                  </a:extLst>
                </p:cNvPr>
                <p:cNvPicPr/>
                <p:nvPr/>
              </p:nvPicPr>
              <p:blipFill>
                <a:blip r:embed="rId99"/>
                <a:stretch>
                  <a:fillRect/>
                </a:stretch>
              </p:blipFill>
              <p:spPr>
                <a:xfrm>
                  <a:off x="452530" y="2094805"/>
                  <a:ext cx="1065960" cy="573120"/>
                </a:xfrm>
                <a:prstGeom prst="rect">
                  <a:avLst/>
                </a:prstGeom>
              </p:spPr>
            </p:pic>
          </mc:Fallback>
        </mc:AlternateContent>
      </p:grpSp>
      <p:sp>
        <p:nvSpPr>
          <p:cNvPr id="63" name="文本框 62">
            <a:extLst>
              <a:ext uri="{FF2B5EF4-FFF2-40B4-BE49-F238E27FC236}">
                <a16:creationId xmlns:a16="http://schemas.microsoft.com/office/drawing/2014/main" id="{D003CA1F-B80D-32EB-2E8E-246336465944}"/>
              </a:ext>
            </a:extLst>
          </p:cNvPr>
          <p:cNvSpPr txBox="1"/>
          <p:nvPr/>
        </p:nvSpPr>
        <p:spPr>
          <a:xfrm>
            <a:off x="3972456" y="3064825"/>
            <a:ext cx="1729592" cy="3416320"/>
          </a:xfrm>
          <a:prstGeom prst="rect">
            <a:avLst/>
          </a:prstGeom>
          <a:noFill/>
        </p:spPr>
        <p:txBody>
          <a:bodyPr wrap="square" rtlCol="0">
            <a:spAutoFit/>
          </a:bodyPr>
          <a:lstStyle/>
          <a:p>
            <a:r>
              <a:rPr kumimoji="1" lang="en-US" altLang="zh-CN">
                <a:solidFill>
                  <a:schemeClr val="bg1"/>
                </a:solidFill>
              </a:rPr>
              <a:t>This is the silicon crystal, the four valance electrons of each silicon atom combine with the four from the other atom. Forming a stable structure.</a:t>
            </a:r>
            <a:endParaRPr kumimoji="1" lang="zh-CN" altLang="en-US">
              <a:solidFill>
                <a:schemeClr val="bg1"/>
              </a:solidFill>
            </a:endParaRPr>
          </a:p>
        </p:txBody>
      </p:sp>
      <mc:AlternateContent xmlns:mc="http://schemas.openxmlformats.org/markup-compatibility/2006" xmlns:p14="http://schemas.microsoft.com/office/powerpoint/2010/main">
        <mc:Choice Requires="p14">
          <p:contentPart p14:bwMode="auto" r:id="rId100">
            <p14:nvContentPartPr>
              <p14:cNvPr id="64" name="墨迹 63">
                <a:extLst>
                  <a:ext uri="{FF2B5EF4-FFF2-40B4-BE49-F238E27FC236}">
                    <a16:creationId xmlns:a16="http://schemas.microsoft.com/office/drawing/2014/main" id="{E202E681-84C9-1EA8-9D49-7DD7D1D8F03A}"/>
                  </a:ext>
                </a:extLst>
              </p14:cNvPr>
              <p14:cNvContentPartPr/>
              <p14:nvPr/>
            </p14:nvContentPartPr>
            <p14:xfrm>
              <a:off x="5488389" y="3637549"/>
              <a:ext cx="910800" cy="1768680"/>
            </p14:xfrm>
          </p:contentPart>
        </mc:Choice>
        <mc:Fallback xmlns="">
          <p:pic>
            <p:nvPicPr>
              <p:cNvPr id="64" name="墨迹 63">
                <a:extLst>
                  <a:ext uri="{FF2B5EF4-FFF2-40B4-BE49-F238E27FC236}">
                    <a16:creationId xmlns:a16="http://schemas.microsoft.com/office/drawing/2014/main" id="{E202E681-84C9-1EA8-9D49-7DD7D1D8F03A}"/>
                  </a:ext>
                </a:extLst>
              </p:cNvPr>
              <p:cNvPicPr/>
              <p:nvPr/>
            </p:nvPicPr>
            <p:blipFill>
              <a:blip r:embed="rId101"/>
              <a:stretch>
                <a:fillRect/>
              </a:stretch>
            </p:blipFill>
            <p:spPr>
              <a:xfrm>
                <a:off x="5472909" y="3622072"/>
                <a:ext cx="941400" cy="1799274"/>
              </a:xfrm>
              <a:prstGeom prst="rect">
                <a:avLst/>
              </a:prstGeom>
            </p:spPr>
          </p:pic>
        </mc:Fallback>
      </mc:AlternateContent>
      <p:grpSp>
        <p:nvGrpSpPr>
          <p:cNvPr id="65" name="组合 64">
            <a:extLst>
              <a:ext uri="{FF2B5EF4-FFF2-40B4-BE49-F238E27FC236}">
                <a16:creationId xmlns:a16="http://schemas.microsoft.com/office/drawing/2014/main" id="{5E291D8A-08CB-A539-BF70-63735CC8DB4C}"/>
              </a:ext>
            </a:extLst>
          </p:cNvPr>
          <p:cNvGrpSpPr/>
          <p:nvPr/>
        </p:nvGrpSpPr>
        <p:grpSpPr>
          <a:xfrm>
            <a:off x="6591328" y="2989393"/>
            <a:ext cx="3609946" cy="3543170"/>
            <a:chOff x="289339" y="2902018"/>
            <a:chExt cx="3609946" cy="3543170"/>
          </a:xfrm>
        </p:grpSpPr>
        <p:grpSp>
          <p:nvGrpSpPr>
            <p:cNvPr id="66" name="组合 65">
              <a:extLst>
                <a:ext uri="{FF2B5EF4-FFF2-40B4-BE49-F238E27FC236}">
                  <a16:creationId xmlns:a16="http://schemas.microsoft.com/office/drawing/2014/main" id="{7CBE6CBA-2DEE-1C88-C13B-6DACAFD6830D}"/>
                </a:ext>
              </a:extLst>
            </p:cNvPr>
            <p:cNvGrpSpPr/>
            <p:nvPr/>
          </p:nvGrpSpPr>
          <p:grpSpPr>
            <a:xfrm>
              <a:off x="289339" y="2902018"/>
              <a:ext cx="3609946" cy="3543170"/>
              <a:chOff x="478972" y="1646927"/>
              <a:chExt cx="4861816" cy="4771884"/>
            </a:xfrm>
          </p:grpSpPr>
          <mc:AlternateContent xmlns:mc="http://schemas.openxmlformats.org/markup-compatibility/2006" xmlns:p14="http://schemas.microsoft.com/office/powerpoint/2010/main">
            <mc:Choice Requires="p14">
              <p:contentPart p14:bwMode="auto" r:id="rId102">
                <p14:nvContentPartPr>
                  <p14:cNvPr id="68" name="墨迹 67">
                    <a:extLst>
                      <a:ext uri="{FF2B5EF4-FFF2-40B4-BE49-F238E27FC236}">
                        <a16:creationId xmlns:a16="http://schemas.microsoft.com/office/drawing/2014/main" id="{76479501-F691-A1AA-ECBB-F25553BC6595}"/>
                      </a:ext>
                    </a:extLst>
                  </p14:cNvPr>
                  <p14:cNvContentPartPr/>
                  <p14:nvPr/>
                </p14:nvContentPartPr>
                <p14:xfrm>
                  <a:off x="1924224" y="3912385"/>
                  <a:ext cx="150095" cy="161641"/>
                </p14:xfrm>
              </p:contentPart>
            </mc:Choice>
            <mc:Fallback xmlns="">
              <p:pic>
                <p:nvPicPr>
                  <p:cNvPr id="68" name="墨迹 67">
                    <a:extLst>
                      <a:ext uri="{FF2B5EF4-FFF2-40B4-BE49-F238E27FC236}">
                        <a16:creationId xmlns:a16="http://schemas.microsoft.com/office/drawing/2014/main" id="{76479501-F691-A1AA-ECBB-F25553BC6595}"/>
                      </a:ext>
                    </a:extLst>
                  </p:cNvPr>
                  <p:cNvPicPr/>
                  <p:nvPr/>
                </p:nvPicPr>
                <p:blipFill>
                  <a:blip r:embed="rId25"/>
                  <a:stretch>
                    <a:fillRect/>
                  </a:stretch>
                </p:blipFill>
                <p:spPr>
                  <a:xfrm>
                    <a:off x="1903404" y="3891575"/>
                    <a:ext cx="191250" cy="202777"/>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69" name="墨迹 68">
                    <a:extLst>
                      <a:ext uri="{FF2B5EF4-FFF2-40B4-BE49-F238E27FC236}">
                        <a16:creationId xmlns:a16="http://schemas.microsoft.com/office/drawing/2014/main" id="{468D2A6C-6EF4-8ADE-2920-FC2B27441B7F}"/>
                      </a:ext>
                    </a:extLst>
                  </p14:cNvPr>
                  <p14:cNvContentPartPr/>
                  <p14:nvPr/>
                </p14:nvContentPartPr>
                <p14:xfrm>
                  <a:off x="610643" y="3301448"/>
                  <a:ext cx="1405947" cy="1382856"/>
                </p14:xfrm>
              </p:contentPart>
            </mc:Choice>
            <mc:Fallback xmlns="">
              <p:pic>
                <p:nvPicPr>
                  <p:cNvPr id="69" name="墨迹 68">
                    <a:extLst>
                      <a:ext uri="{FF2B5EF4-FFF2-40B4-BE49-F238E27FC236}">
                        <a16:creationId xmlns:a16="http://schemas.microsoft.com/office/drawing/2014/main" id="{468D2A6C-6EF4-8ADE-2920-FC2B27441B7F}"/>
                      </a:ext>
                    </a:extLst>
                  </p:cNvPr>
                  <p:cNvPicPr/>
                  <p:nvPr/>
                </p:nvPicPr>
                <p:blipFill>
                  <a:blip r:embed="rId27"/>
                  <a:stretch>
                    <a:fillRect/>
                  </a:stretch>
                </p:blipFill>
                <p:spPr>
                  <a:xfrm>
                    <a:off x="589796" y="3280606"/>
                    <a:ext cx="1447156" cy="1424056"/>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70" name="墨迹 69">
                    <a:extLst>
                      <a:ext uri="{FF2B5EF4-FFF2-40B4-BE49-F238E27FC236}">
                        <a16:creationId xmlns:a16="http://schemas.microsoft.com/office/drawing/2014/main" id="{731C8B8E-F388-7BCC-B8B1-C047B2CAEB56}"/>
                      </a:ext>
                    </a:extLst>
                  </p14:cNvPr>
                  <p14:cNvContentPartPr/>
                  <p14:nvPr/>
                </p14:nvContentPartPr>
                <p14:xfrm>
                  <a:off x="1210034" y="3249657"/>
                  <a:ext cx="190341" cy="184733"/>
                </p14:xfrm>
              </p:contentPart>
            </mc:Choice>
            <mc:Fallback xmlns="">
              <p:pic>
                <p:nvPicPr>
                  <p:cNvPr id="70" name="墨迹 69">
                    <a:extLst>
                      <a:ext uri="{FF2B5EF4-FFF2-40B4-BE49-F238E27FC236}">
                        <a16:creationId xmlns:a16="http://schemas.microsoft.com/office/drawing/2014/main" id="{731C8B8E-F388-7BCC-B8B1-C047B2CAEB56}"/>
                      </a:ext>
                    </a:extLst>
                  </p:cNvPr>
                  <p:cNvPicPr/>
                  <p:nvPr/>
                </p:nvPicPr>
                <p:blipFill>
                  <a:blip r:embed="rId29"/>
                  <a:stretch>
                    <a:fillRect/>
                  </a:stretch>
                </p:blipFill>
                <p:spPr>
                  <a:xfrm>
                    <a:off x="1189208" y="3228808"/>
                    <a:ext cx="231509" cy="225946"/>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71" name="墨迹 70">
                    <a:extLst>
                      <a:ext uri="{FF2B5EF4-FFF2-40B4-BE49-F238E27FC236}">
                        <a16:creationId xmlns:a16="http://schemas.microsoft.com/office/drawing/2014/main" id="{5A7173C9-B46E-2D63-156F-3E9E9279564A}"/>
                      </a:ext>
                    </a:extLst>
                  </p14:cNvPr>
                  <p14:cNvContentPartPr/>
                  <p14:nvPr/>
                </p14:nvContentPartPr>
                <p14:xfrm>
                  <a:off x="524214" y="3647162"/>
                  <a:ext cx="1118042" cy="1129678"/>
                </p14:xfrm>
              </p:contentPart>
            </mc:Choice>
            <mc:Fallback xmlns="">
              <p:pic>
                <p:nvPicPr>
                  <p:cNvPr id="71" name="墨迹 70">
                    <a:extLst>
                      <a:ext uri="{FF2B5EF4-FFF2-40B4-BE49-F238E27FC236}">
                        <a16:creationId xmlns:a16="http://schemas.microsoft.com/office/drawing/2014/main" id="{5A7173C9-B46E-2D63-156F-3E9E9279564A}"/>
                      </a:ext>
                    </a:extLst>
                  </p:cNvPr>
                  <p:cNvPicPr/>
                  <p:nvPr/>
                </p:nvPicPr>
                <p:blipFill>
                  <a:blip r:embed="rId106"/>
                  <a:stretch>
                    <a:fillRect/>
                  </a:stretch>
                </p:blipFill>
                <p:spPr>
                  <a:xfrm>
                    <a:off x="503366" y="3626314"/>
                    <a:ext cx="1159253" cy="1170889"/>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72" name="墨迹 71">
                    <a:extLst>
                      <a:ext uri="{FF2B5EF4-FFF2-40B4-BE49-F238E27FC236}">
                        <a16:creationId xmlns:a16="http://schemas.microsoft.com/office/drawing/2014/main" id="{96ED5C53-BAAE-12A7-C406-FDC2C9A3EF67}"/>
                      </a:ext>
                    </a:extLst>
                  </p14:cNvPr>
                  <p14:cNvContentPartPr/>
                  <p14:nvPr/>
                </p14:nvContentPartPr>
                <p14:xfrm>
                  <a:off x="1215642" y="2938580"/>
                  <a:ext cx="173187" cy="167249"/>
                </p14:xfrm>
              </p:contentPart>
            </mc:Choice>
            <mc:Fallback xmlns="">
              <p:pic>
                <p:nvPicPr>
                  <p:cNvPr id="72" name="墨迹 71">
                    <a:extLst>
                      <a:ext uri="{FF2B5EF4-FFF2-40B4-BE49-F238E27FC236}">
                        <a16:creationId xmlns:a16="http://schemas.microsoft.com/office/drawing/2014/main" id="{96ED5C53-BAAE-12A7-C406-FDC2C9A3EF67}"/>
                      </a:ext>
                    </a:extLst>
                  </p:cNvPr>
                  <p:cNvPicPr/>
                  <p:nvPr/>
                </p:nvPicPr>
                <p:blipFill>
                  <a:blip r:embed="rId35"/>
                  <a:stretch>
                    <a:fillRect/>
                  </a:stretch>
                </p:blipFill>
                <p:spPr>
                  <a:xfrm>
                    <a:off x="1194782" y="2917795"/>
                    <a:ext cx="214422" cy="208336"/>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73" name="墨迹 72">
                    <a:extLst>
                      <a:ext uri="{FF2B5EF4-FFF2-40B4-BE49-F238E27FC236}">
                        <a16:creationId xmlns:a16="http://schemas.microsoft.com/office/drawing/2014/main" id="{8A6B165A-152E-3BE0-6DF4-C0D438BA04FE}"/>
                      </a:ext>
                    </a:extLst>
                  </p14:cNvPr>
                  <p14:cNvContentPartPr/>
                  <p14:nvPr/>
                </p14:nvContentPartPr>
                <p14:xfrm>
                  <a:off x="587551" y="1884285"/>
                  <a:ext cx="1371310" cy="1181299"/>
                </p14:xfrm>
              </p:contentPart>
            </mc:Choice>
            <mc:Fallback xmlns="">
              <p:pic>
                <p:nvPicPr>
                  <p:cNvPr id="73" name="墨迹 72">
                    <a:extLst>
                      <a:ext uri="{FF2B5EF4-FFF2-40B4-BE49-F238E27FC236}">
                        <a16:creationId xmlns:a16="http://schemas.microsoft.com/office/drawing/2014/main" id="{8A6B165A-152E-3BE0-6DF4-C0D438BA04FE}"/>
                      </a:ext>
                    </a:extLst>
                  </p:cNvPr>
                  <p:cNvPicPr/>
                  <p:nvPr/>
                </p:nvPicPr>
                <p:blipFill>
                  <a:blip r:embed="rId37"/>
                  <a:stretch>
                    <a:fillRect/>
                  </a:stretch>
                </p:blipFill>
                <p:spPr>
                  <a:xfrm>
                    <a:off x="566707" y="1863433"/>
                    <a:ext cx="1412512" cy="1222518"/>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74" name="墨迹 73">
                    <a:extLst>
                      <a:ext uri="{FF2B5EF4-FFF2-40B4-BE49-F238E27FC236}">
                        <a16:creationId xmlns:a16="http://schemas.microsoft.com/office/drawing/2014/main" id="{71352D2E-6B9A-9993-08D6-2082A36C2AF2}"/>
                      </a:ext>
                    </a:extLst>
                  </p14:cNvPr>
                  <p14:cNvContentPartPr/>
                  <p14:nvPr/>
                </p14:nvContentPartPr>
                <p14:xfrm>
                  <a:off x="887412" y="2166662"/>
                  <a:ext cx="708912" cy="720457"/>
                </p14:xfrm>
              </p:contentPart>
            </mc:Choice>
            <mc:Fallback xmlns="">
              <p:pic>
                <p:nvPicPr>
                  <p:cNvPr id="74" name="墨迹 73">
                    <a:extLst>
                      <a:ext uri="{FF2B5EF4-FFF2-40B4-BE49-F238E27FC236}">
                        <a16:creationId xmlns:a16="http://schemas.microsoft.com/office/drawing/2014/main" id="{71352D2E-6B9A-9993-08D6-2082A36C2AF2}"/>
                      </a:ext>
                    </a:extLst>
                  </p:cNvPr>
                  <p:cNvPicPr/>
                  <p:nvPr/>
                </p:nvPicPr>
                <p:blipFill>
                  <a:blip r:embed="rId39"/>
                  <a:stretch>
                    <a:fillRect/>
                  </a:stretch>
                </p:blipFill>
                <p:spPr>
                  <a:xfrm>
                    <a:off x="866562" y="2145828"/>
                    <a:ext cx="750128" cy="76164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75" name="墨迹 74">
                    <a:extLst>
                      <a:ext uri="{FF2B5EF4-FFF2-40B4-BE49-F238E27FC236}">
                        <a16:creationId xmlns:a16="http://schemas.microsoft.com/office/drawing/2014/main" id="{67F30D0B-E6AB-FE63-9863-8194DBC50384}"/>
                      </a:ext>
                    </a:extLst>
                  </p14:cNvPr>
                  <p14:cNvContentPartPr/>
                  <p14:nvPr/>
                </p14:nvContentPartPr>
                <p14:xfrm>
                  <a:off x="1123606" y="2875243"/>
                  <a:ext cx="420927" cy="587846"/>
                </p14:xfrm>
              </p:contentPart>
            </mc:Choice>
            <mc:Fallback xmlns="">
              <p:pic>
                <p:nvPicPr>
                  <p:cNvPr id="75" name="墨迹 74">
                    <a:extLst>
                      <a:ext uri="{FF2B5EF4-FFF2-40B4-BE49-F238E27FC236}">
                        <a16:creationId xmlns:a16="http://schemas.microsoft.com/office/drawing/2014/main" id="{67F30D0B-E6AB-FE63-9863-8194DBC50384}"/>
                      </a:ext>
                    </a:extLst>
                  </p:cNvPr>
                  <p:cNvPicPr/>
                  <p:nvPr/>
                </p:nvPicPr>
                <p:blipFill>
                  <a:blip r:embed="rId41"/>
                  <a:stretch>
                    <a:fillRect/>
                  </a:stretch>
                </p:blipFill>
                <p:spPr>
                  <a:xfrm>
                    <a:off x="1102754" y="2854404"/>
                    <a:ext cx="462147" cy="629039"/>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76" name="墨迹 75">
                    <a:extLst>
                      <a:ext uri="{FF2B5EF4-FFF2-40B4-BE49-F238E27FC236}">
                        <a16:creationId xmlns:a16="http://schemas.microsoft.com/office/drawing/2014/main" id="{358C9895-8FCD-DDB4-9D16-9FDD9A2BA1C3}"/>
                      </a:ext>
                    </a:extLst>
                  </p14:cNvPr>
                  <p14:cNvContentPartPr/>
                  <p14:nvPr/>
                </p14:nvContentPartPr>
                <p14:xfrm>
                  <a:off x="501123" y="2477738"/>
                  <a:ext cx="143828" cy="165600"/>
                </p14:xfrm>
              </p:contentPart>
            </mc:Choice>
            <mc:Fallback xmlns="">
              <p:pic>
                <p:nvPicPr>
                  <p:cNvPr id="76" name="墨迹 75">
                    <a:extLst>
                      <a:ext uri="{FF2B5EF4-FFF2-40B4-BE49-F238E27FC236}">
                        <a16:creationId xmlns:a16="http://schemas.microsoft.com/office/drawing/2014/main" id="{358C9895-8FCD-DDB4-9D16-9FDD9A2BA1C3}"/>
                      </a:ext>
                    </a:extLst>
                  </p:cNvPr>
                  <p:cNvPicPr/>
                  <p:nvPr/>
                </p:nvPicPr>
                <p:blipFill>
                  <a:blip r:embed="rId43"/>
                  <a:stretch>
                    <a:fillRect/>
                  </a:stretch>
                </p:blipFill>
                <p:spPr>
                  <a:xfrm>
                    <a:off x="480299" y="2456856"/>
                    <a:ext cx="184991" cy="206879"/>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77" name="墨迹 76">
                    <a:extLst>
                      <a:ext uri="{FF2B5EF4-FFF2-40B4-BE49-F238E27FC236}">
                        <a16:creationId xmlns:a16="http://schemas.microsoft.com/office/drawing/2014/main" id="{527001C3-6C46-2298-514F-2BEF7CBC0AA3}"/>
                      </a:ext>
                    </a:extLst>
                  </p14:cNvPr>
                  <p14:cNvContentPartPr/>
                  <p14:nvPr/>
                </p14:nvContentPartPr>
                <p14:xfrm>
                  <a:off x="1895854" y="2391310"/>
                  <a:ext cx="490201" cy="156033"/>
                </p14:xfrm>
              </p:contentPart>
            </mc:Choice>
            <mc:Fallback xmlns="">
              <p:pic>
                <p:nvPicPr>
                  <p:cNvPr id="77" name="墨迹 76">
                    <a:extLst>
                      <a:ext uri="{FF2B5EF4-FFF2-40B4-BE49-F238E27FC236}">
                        <a16:creationId xmlns:a16="http://schemas.microsoft.com/office/drawing/2014/main" id="{527001C3-6C46-2298-514F-2BEF7CBC0AA3}"/>
                      </a:ext>
                    </a:extLst>
                  </p:cNvPr>
                  <p:cNvPicPr/>
                  <p:nvPr/>
                </p:nvPicPr>
                <p:blipFill>
                  <a:blip r:embed="rId45"/>
                  <a:stretch>
                    <a:fillRect/>
                  </a:stretch>
                </p:blipFill>
                <p:spPr>
                  <a:xfrm>
                    <a:off x="1875025" y="2370473"/>
                    <a:ext cx="531374" cy="197222"/>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78" name="墨迹 77">
                    <a:extLst>
                      <a:ext uri="{FF2B5EF4-FFF2-40B4-BE49-F238E27FC236}">
                        <a16:creationId xmlns:a16="http://schemas.microsoft.com/office/drawing/2014/main" id="{A646A325-E714-D3D8-22D5-CF190D415B6C}"/>
                      </a:ext>
                    </a:extLst>
                  </p14:cNvPr>
                  <p14:cNvContentPartPr/>
                  <p14:nvPr/>
                </p14:nvContentPartPr>
                <p14:xfrm>
                  <a:off x="1774788" y="2264636"/>
                  <a:ext cx="760703" cy="449626"/>
                </p14:xfrm>
              </p:contentPart>
            </mc:Choice>
            <mc:Fallback xmlns="">
              <p:pic>
                <p:nvPicPr>
                  <p:cNvPr id="78" name="墨迹 77">
                    <a:extLst>
                      <a:ext uri="{FF2B5EF4-FFF2-40B4-BE49-F238E27FC236}">
                        <a16:creationId xmlns:a16="http://schemas.microsoft.com/office/drawing/2014/main" id="{A646A325-E714-D3D8-22D5-CF190D415B6C}"/>
                      </a:ext>
                    </a:extLst>
                  </p:cNvPr>
                  <p:cNvPicPr/>
                  <p:nvPr/>
                </p:nvPicPr>
                <p:blipFill>
                  <a:blip r:embed="rId47"/>
                  <a:stretch>
                    <a:fillRect/>
                  </a:stretch>
                </p:blipFill>
                <p:spPr>
                  <a:xfrm>
                    <a:off x="1753940" y="2243802"/>
                    <a:ext cx="801914" cy="490809"/>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79" name="墨迹 78">
                    <a:extLst>
                      <a:ext uri="{FF2B5EF4-FFF2-40B4-BE49-F238E27FC236}">
                        <a16:creationId xmlns:a16="http://schemas.microsoft.com/office/drawing/2014/main" id="{35AF0D2D-3BEA-9F71-E2B5-CECE94D323A1}"/>
                      </a:ext>
                    </a:extLst>
                  </p14:cNvPr>
                  <p14:cNvContentPartPr/>
                  <p14:nvPr/>
                </p14:nvContentPartPr>
                <p14:xfrm>
                  <a:off x="2316451" y="1728911"/>
                  <a:ext cx="1365702" cy="1429039"/>
                </p14:xfrm>
              </p:contentPart>
            </mc:Choice>
            <mc:Fallback xmlns="">
              <p:pic>
                <p:nvPicPr>
                  <p:cNvPr id="79" name="墨迹 78">
                    <a:extLst>
                      <a:ext uri="{FF2B5EF4-FFF2-40B4-BE49-F238E27FC236}">
                        <a16:creationId xmlns:a16="http://schemas.microsoft.com/office/drawing/2014/main" id="{35AF0D2D-3BEA-9F71-E2B5-CECE94D323A1}"/>
                      </a:ext>
                    </a:extLst>
                  </p:cNvPr>
                  <p:cNvPicPr/>
                  <p:nvPr/>
                </p:nvPicPr>
                <p:blipFill>
                  <a:blip r:embed="rId49"/>
                  <a:stretch>
                    <a:fillRect/>
                  </a:stretch>
                </p:blipFill>
                <p:spPr>
                  <a:xfrm>
                    <a:off x="2295604" y="1708067"/>
                    <a:ext cx="1406911" cy="1470243"/>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80" name="墨迹 79">
                    <a:extLst>
                      <a:ext uri="{FF2B5EF4-FFF2-40B4-BE49-F238E27FC236}">
                        <a16:creationId xmlns:a16="http://schemas.microsoft.com/office/drawing/2014/main" id="{5E9013D2-D262-4A40-9FCC-21B67EF630EF}"/>
                      </a:ext>
                    </a:extLst>
                  </p14:cNvPr>
                  <p14:cNvContentPartPr/>
                  <p14:nvPr/>
                </p14:nvContentPartPr>
                <p14:xfrm>
                  <a:off x="3630643" y="2350231"/>
                  <a:ext cx="115458" cy="169558"/>
                </p14:xfrm>
              </p:contentPart>
            </mc:Choice>
            <mc:Fallback xmlns="">
              <p:pic>
                <p:nvPicPr>
                  <p:cNvPr id="80" name="墨迹 79">
                    <a:extLst>
                      <a:ext uri="{FF2B5EF4-FFF2-40B4-BE49-F238E27FC236}">
                        <a16:creationId xmlns:a16="http://schemas.microsoft.com/office/drawing/2014/main" id="{5E9013D2-D262-4A40-9FCC-21B67EF630EF}"/>
                      </a:ext>
                    </a:extLst>
                  </p:cNvPr>
                  <p:cNvPicPr/>
                  <p:nvPr/>
                </p:nvPicPr>
                <p:blipFill>
                  <a:blip r:embed="rId53"/>
                  <a:stretch>
                    <a:fillRect/>
                  </a:stretch>
                </p:blipFill>
                <p:spPr>
                  <a:xfrm>
                    <a:off x="3609783" y="2329400"/>
                    <a:ext cx="156693" cy="210736"/>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81" name="墨迹 80">
                    <a:extLst>
                      <a:ext uri="{FF2B5EF4-FFF2-40B4-BE49-F238E27FC236}">
                        <a16:creationId xmlns:a16="http://schemas.microsoft.com/office/drawing/2014/main" id="{A3F49E5E-E587-E731-C673-8944A83A9C07}"/>
                      </a:ext>
                    </a:extLst>
                  </p14:cNvPr>
                  <p14:cNvContentPartPr/>
                  <p14:nvPr/>
                </p14:nvContentPartPr>
                <p14:xfrm>
                  <a:off x="2988367" y="1646927"/>
                  <a:ext cx="169558" cy="223658"/>
                </p14:xfrm>
              </p:contentPart>
            </mc:Choice>
            <mc:Fallback xmlns="">
              <p:pic>
                <p:nvPicPr>
                  <p:cNvPr id="81" name="墨迹 80">
                    <a:extLst>
                      <a:ext uri="{FF2B5EF4-FFF2-40B4-BE49-F238E27FC236}">
                        <a16:creationId xmlns:a16="http://schemas.microsoft.com/office/drawing/2014/main" id="{A3F49E5E-E587-E731-C673-8944A83A9C07}"/>
                      </a:ext>
                    </a:extLst>
                  </p:cNvPr>
                  <p:cNvPicPr/>
                  <p:nvPr/>
                </p:nvPicPr>
                <p:blipFill>
                  <a:blip r:embed="rId55"/>
                  <a:stretch>
                    <a:fillRect/>
                  </a:stretch>
                </p:blipFill>
                <p:spPr>
                  <a:xfrm>
                    <a:off x="2967536" y="1626065"/>
                    <a:ext cx="210736" cy="264896"/>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82" name="墨迹 81">
                    <a:extLst>
                      <a:ext uri="{FF2B5EF4-FFF2-40B4-BE49-F238E27FC236}">
                        <a16:creationId xmlns:a16="http://schemas.microsoft.com/office/drawing/2014/main" id="{4F956BEC-D1A7-7FA6-3C3B-0B36A53C7730}"/>
                      </a:ext>
                    </a:extLst>
                  </p14:cNvPr>
                  <p14:cNvContentPartPr/>
                  <p14:nvPr/>
                </p14:nvContentPartPr>
                <p14:xfrm>
                  <a:off x="1202728" y="4934178"/>
                  <a:ext cx="162631" cy="135581"/>
                </p14:xfrm>
              </p:contentPart>
            </mc:Choice>
            <mc:Fallback xmlns="">
              <p:pic>
                <p:nvPicPr>
                  <p:cNvPr id="82" name="墨迹 81">
                    <a:extLst>
                      <a:ext uri="{FF2B5EF4-FFF2-40B4-BE49-F238E27FC236}">
                        <a16:creationId xmlns:a16="http://schemas.microsoft.com/office/drawing/2014/main" id="{4F956BEC-D1A7-7FA6-3C3B-0B36A53C7730}"/>
                      </a:ext>
                    </a:extLst>
                  </p:cNvPr>
                  <p:cNvPicPr/>
                  <p:nvPr/>
                </p:nvPicPr>
                <p:blipFill>
                  <a:blip r:embed="rId57"/>
                  <a:stretch>
                    <a:fillRect/>
                  </a:stretch>
                </p:blipFill>
                <p:spPr>
                  <a:xfrm>
                    <a:off x="1181915" y="4913357"/>
                    <a:ext cx="203773" cy="17674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83" name="墨迹 82">
                    <a:extLst>
                      <a:ext uri="{FF2B5EF4-FFF2-40B4-BE49-F238E27FC236}">
                        <a16:creationId xmlns:a16="http://schemas.microsoft.com/office/drawing/2014/main" id="{7B618D28-8184-2593-EA3A-0C95109B70BA}"/>
                      </a:ext>
                    </a:extLst>
                  </p14:cNvPr>
                  <p14:cNvContentPartPr/>
                  <p14:nvPr/>
                </p14:nvContentPartPr>
                <p14:xfrm>
                  <a:off x="1043396" y="5448131"/>
                  <a:ext cx="355610" cy="473047"/>
                </p14:xfrm>
              </p:contentPart>
            </mc:Choice>
            <mc:Fallback xmlns="">
              <p:pic>
                <p:nvPicPr>
                  <p:cNvPr id="83" name="墨迹 82">
                    <a:extLst>
                      <a:ext uri="{FF2B5EF4-FFF2-40B4-BE49-F238E27FC236}">
                        <a16:creationId xmlns:a16="http://schemas.microsoft.com/office/drawing/2014/main" id="{7B618D28-8184-2593-EA3A-0C95109B70BA}"/>
                      </a:ext>
                    </a:extLst>
                  </p:cNvPr>
                  <p:cNvPicPr/>
                  <p:nvPr/>
                </p:nvPicPr>
                <p:blipFill>
                  <a:blip r:embed="rId59"/>
                  <a:stretch>
                    <a:fillRect/>
                  </a:stretch>
                </p:blipFill>
                <p:spPr>
                  <a:xfrm>
                    <a:off x="1022592" y="5427290"/>
                    <a:ext cx="396735" cy="514245"/>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84" name="墨迹 83">
                    <a:extLst>
                      <a:ext uri="{FF2B5EF4-FFF2-40B4-BE49-F238E27FC236}">
                        <a16:creationId xmlns:a16="http://schemas.microsoft.com/office/drawing/2014/main" id="{E001190F-18AE-E9EF-3F93-3E91F5D34A83}"/>
                      </a:ext>
                    </a:extLst>
                  </p14:cNvPr>
                  <p14:cNvContentPartPr/>
                  <p14:nvPr/>
                </p14:nvContentPartPr>
                <p14:xfrm>
                  <a:off x="573647" y="4575599"/>
                  <a:ext cx="1238039" cy="1691293"/>
                </p14:xfrm>
              </p:contentPart>
            </mc:Choice>
            <mc:Fallback xmlns="">
              <p:pic>
                <p:nvPicPr>
                  <p:cNvPr id="84" name="墨迹 83">
                    <a:extLst>
                      <a:ext uri="{FF2B5EF4-FFF2-40B4-BE49-F238E27FC236}">
                        <a16:creationId xmlns:a16="http://schemas.microsoft.com/office/drawing/2014/main" id="{E001190F-18AE-E9EF-3F93-3E91F5D34A83}"/>
                      </a:ext>
                    </a:extLst>
                  </p:cNvPr>
                  <p:cNvPicPr/>
                  <p:nvPr/>
                </p:nvPicPr>
                <p:blipFill>
                  <a:blip r:embed="rId61"/>
                  <a:stretch>
                    <a:fillRect/>
                  </a:stretch>
                </p:blipFill>
                <p:spPr>
                  <a:xfrm>
                    <a:off x="552803" y="4554755"/>
                    <a:ext cx="1279242" cy="1732497"/>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85" name="墨迹 84">
                    <a:extLst>
                      <a:ext uri="{FF2B5EF4-FFF2-40B4-BE49-F238E27FC236}">
                        <a16:creationId xmlns:a16="http://schemas.microsoft.com/office/drawing/2014/main" id="{CFBA3095-7BC4-0115-204C-F0BB649C600A}"/>
                      </a:ext>
                    </a:extLst>
                  </p14:cNvPr>
                  <p14:cNvContentPartPr/>
                  <p14:nvPr/>
                </p14:nvContentPartPr>
                <p14:xfrm>
                  <a:off x="911774" y="5387433"/>
                  <a:ext cx="1508540" cy="683511"/>
                </p14:xfrm>
              </p:contentPart>
            </mc:Choice>
            <mc:Fallback xmlns="">
              <p:pic>
                <p:nvPicPr>
                  <p:cNvPr id="85" name="墨迹 84">
                    <a:extLst>
                      <a:ext uri="{FF2B5EF4-FFF2-40B4-BE49-F238E27FC236}">
                        <a16:creationId xmlns:a16="http://schemas.microsoft.com/office/drawing/2014/main" id="{CFBA3095-7BC4-0115-204C-F0BB649C600A}"/>
                      </a:ext>
                    </a:extLst>
                  </p:cNvPr>
                  <p:cNvPicPr/>
                  <p:nvPr/>
                </p:nvPicPr>
                <p:blipFill>
                  <a:blip r:embed="rId63"/>
                  <a:stretch>
                    <a:fillRect/>
                  </a:stretch>
                </p:blipFill>
                <p:spPr>
                  <a:xfrm>
                    <a:off x="890930" y="5366588"/>
                    <a:ext cx="1549744" cy="724716"/>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86" name="墨迹 85">
                    <a:extLst>
                      <a:ext uri="{FF2B5EF4-FFF2-40B4-BE49-F238E27FC236}">
                        <a16:creationId xmlns:a16="http://schemas.microsoft.com/office/drawing/2014/main" id="{930C3406-A916-9996-2C1E-4E0339DE6925}"/>
                      </a:ext>
                    </a:extLst>
                  </p14:cNvPr>
                  <p14:cNvContentPartPr/>
                  <p14:nvPr/>
                </p14:nvContentPartPr>
                <p14:xfrm>
                  <a:off x="2217108" y="4846100"/>
                  <a:ext cx="1515467" cy="1508870"/>
                </p14:xfrm>
              </p:contentPart>
            </mc:Choice>
            <mc:Fallback xmlns="">
              <p:pic>
                <p:nvPicPr>
                  <p:cNvPr id="86" name="墨迹 85">
                    <a:extLst>
                      <a:ext uri="{FF2B5EF4-FFF2-40B4-BE49-F238E27FC236}">
                        <a16:creationId xmlns:a16="http://schemas.microsoft.com/office/drawing/2014/main" id="{930C3406-A916-9996-2C1E-4E0339DE6925}"/>
                      </a:ext>
                    </a:extLst>
                  </p:cNvPr>
                  <p:cNvPicPr/>
                  <p:nvPr/>
                </p:nvPicPr>
                <p:blipFill>
                  <a:blip r:embed="rId65"/>
                  <a:stretch>
                    <a:fillRect/>
                  </a:stretch>
                </p:blipFill>
                <p:spPr>
                  <a:xfrm>
                    <a:off x="2196255" y="4825251"/>
                    <a:ext cx="1556688" cy="1550083"/>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87" name="墨迹 86">
                    <a:extLst>
                      <a:ext uri="{FF2B5EF4-FFF2-40B4-BE49-F238E27FC236}">
                        <a16:creationId xmlns:a16="http://schemas.microsoft.com/office/drawing/2014/main" id="{9575752E-730D-E0B3-3DB2-6BC5E102F608}"/>
                      </a:ext>
                    </a:extLst>
                  </p14:cNvPr>
                  <p14:cNvContentPartPr/>
                  <p14:nvPr/>
                </p14:nvContentPartPr>
                <p14:xfrm>
                  <a:off x="478972" y="5644409"/>
                  <a:ext cx="135581" cy="169558"/>
                </p14:xfrm>
              </p:contentPart>
            </mc:Choice>
            <mc:Fallback xmlns="">
              <p:pic>
                <p:nvPicPr>
                  <p:cNvPr id="87" name="墨迹 86">
                    <a:extLst>
                      <a:ext uri="{FF2B5EF4-FFF2-40B4-BE49-F238E27FC236}">
                        <a16:creationId xmlns:a16="http://schemas.microsoft.com/office/drawing/2014/main" id="{9575752E-730D-E0B3-3DB2-6BC5E102F608}"/>
                      </a:ext>
                    </a:extLst>
                  </p:cNvPr>
                  <p:cNvPicPr/>
                  <p:nvPr/>
                </p:nvPicPr>
                <p:blipFill>
                  <a:blip r:embed="rId67"/>
                  <a:stretch>
                    <a:fillRect/>
                  </a:stretch>
                </p:blipFill>
                <p:spPr>
                  <a:xfrm>
                    <a:off x="458151" y="5623578"/>
                    <a:ext cx="176740" cy="210736"/>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88" name="墨迹 87">
                    <a:extLst>
                      <a:ext uri="{FF2B5EF4-FFF2-40B4-BE49-F238E27FC236}">
                        <a16:creationId xmlns:a16="http://schemas.microsoft.com/office/drawing/2014/main" id="{2D521206-1FA4-3373-B356-DD602B81F248}"/>
                      </a:ext>
                    </a:extLst>
                  </p14:cNvPr>
                  <p14:cNvContentPartPr/>
                  <p14:nvPr/>
                </p14:nvContentPartPr>
                <p14:xfrm>
                  <a:off x="1243963" y="6239512"/>
                  <a:ext cx="140859" cy="122055"/>
                </p14:xfrm>
              </p:contentPart>
            </mc:Choice>
            <mc:Fallback xmlns="">
              <p:pic>
                <p:nvPicPr>
                  <p:cNvPr id="88" name="墨迹 87">
                    <a:extLst>
                      <a:ext uri="{FF2B5EF4-FFF2-40B4-BE49-F238E27FC236}">
                        <a16:creationId xmlns:a16="http://schemas.microsoft.com/office/drawing/2014/main" id="{2D521206-1FA4-3373-B356-DD602B81F248}"/>
                      </a:ext>
                    </a:extLst>
                  </p:cNvPr>
                  <p:cNvPicPr/>
                  <p:nvPr/>
                </p:nvPicPr>
                <p:blipFill>
                  <a:blip r:embed="rId69"/>
                  <a:stretch>
                    <a:fillRect/>
                  </a:stretch>
                </p:blipFill>
                <p:spPr>
                  <a:xfrm>
                    <a:off x="1223149" y="6218685"/>
                    <a:ext cx="182003" cy="163224"/>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89" name="墨迹 88">
                    <a:extLst>
                      <a:ext uri="{FF2B5EF4-FFF2-40B4-BE49-F238E27FC236}">
                        <a16:creationId xmlns:a16="http://schemas.microsoft.com/office/drawing/2014/main" id="{FC7EF58B-8195-53C8-7317-B1A56806F151}"/>
                      </a:ext>
                    </a:extLst>
                  </p14:cNvPr>
                  <p14:cNvContentPartPr/>
                  <p14:nvPr/>
                </p14:nvContentPartPr>
                <p14:xfrm>
                  <a:off x="3533774" y="1779815"/>
                  <a:ext cx="1418483" cy="1362733"/>
                </p14:xfrm>
              </p:contentPart>
            </mc:Choice>
            <mc:Fallback xmlns="">
              <p:pic>
                <p:nvPicPr>
                  <p:cNvPr id="89" name="墨迹 88">
                    <a:extLst>
                      <a:ext uri="{FF2B5EF4-FFF2-40B4-BE49-F238E27FC236}">
                        <a16:creationId xmlns:a16="http://schemas.microsoft.com/office/drawing/2014/main" id="{FC7EF58B-8195-53C8-7317-B1A56806F151}"/>
                      </a:ext>
                    </a:extLst>
                  </p:cNvPr>
                  <p:cNvPicPr/>
                  <p:nvPr/>
                </p:nvPicPr>
                <p:blipFill>
                  <a:blip r:embed="rId73"/>
                  <a:stretch>
                    <a:fillRect/>
                  </a:stretch>
                </p:blipFill>
                <p:spPr>
                  <a:xfrm>
                    <a:off x="3512928" y="1758969"/>
                    <a:ext cx="1459690" cy="140394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90" name="墨迹 89">
                    <a:extLst>
                      <a:ext uri="{FF2B5EF4-FFF2-40B4-BE49-F238E27FC236}">
                        <a16:creationId xmlns:a16="http://schemas.microsoft.com/office/drawing/2014/main" id="{28D8195F-FD99-6C43-2EC7-2425505A954E}"/>
                      </a:ext>
                    </a:extLst>
                  </p14:cNvPr>
                  <p14:cNvContentPartPr/>
                  <p14:nvPr/>
                </p14:nvContentPartPr>
                <p14:xfrm>
                  <a:off x="3876407" y="2903385"/>
                  <a:ext cx="1354649" cy="1737674"/>
                </p14:xfrm>
              </p:contentPart>
            </mc:Choice>
            <mc:Fallback xmlns="">
              <p:pic>
                <p:nvPicPr>
                  <p:cNvPr id="90" name="墨迹 89">
                    <a:extLst>
                      <a:ext uri="{FF2B5EF4-FFF2-40B4-BE49-F238E27FC236}">
                        <a16:creationId xmlns:a16="http://schemas.microsoft.com/office/drawing/2014/main" id="{28D8195F-FD99-6C43-2EC7-2425505A954E}"/>
                      </a:ext>
                    </a:extLst>
                  </p:cNvPr>
                  <p:cNvPicPr/>
                  <p:nvPr/>
                </p:nvPicPr>
                <p:blipFill>
                  <a:blip r:embed="rId126"/>
                  <a:stretch>
                    <a:fillRect/>
                  </a:stretch>
                </p:blipFill>
                <p:spPr>
                  <a:xfrm>
                    <a:off x="3855559" y="2882537"/>
                    <a:ext cx="1395861" cy="1778886"/>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91" name="墨迹 90">
                    <a:extLst>
                      <a:ext uri="{FF2B5EF4-FFF2-40B4-BE49-F238E27FC236}">
                        <a16:creationId xmlns:a16="http://schemas.microsoft.com/office/drawing/2014/main" id="{E002E65B-338D-E0EF-E9F6-B282F06348EA}"/>
                      </a:ext>
                    </a:extLst>
                  </p14:cNvPr>
                  <p14:cNvContentPartPr/>
                  <p14:nvPr/>
                </p14:nvContentPartPr>
                <p14:xfrm>
                  <a:off x="5151174" y="4012771"/>
                  <a:ext cx="135910" cy="173847"/>
                </p14:xfrm>
              </p:contentPart>
            </mc:Choice>
            <mc:Fallback xmlns="">
              <p:pic>
                <p:nvPicPr>
                  <p:cNvPr id="91" name="墨迹 90">
                    <a:extLst>
                      <a:ext uri="{FF2B5EF4-FFF2-40B4-BE49-F238E27FC236}">
                        <a16:creationId xmlns:a16="http://schemas.microsoft.com/office/drawing/2014/main" id="{E002E65B-338D-E0EF-E9F6-B282F06348EA}"/>
                      </a:ext>
                    </a:extLst>
                  </p:cNvPr>
                  <p:cNvPicPr/>
                  <p:nvPr/>
                </p:nvPicPr>
                <p:blipFill>
                  <a:blip r:embed="rId77"/>
                  <a:stretch>
                    <a:fillRect/>
                  </a:stretch>
                </p:blipFill>
                <p:spPr>
                  <a:xfrm>
                    <a:off x="5130302" y="3991948"/>
                    <a:ext cx="177168" cy="215009"/>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92" name="墨迹 91">
                    <a:extLst>
                      <a:ext uri="{FF2B5EF4-FFF2-40B4-BE49-F238E27FC236}">
                        <a16:creationId xmlns:a16="http://schemas.microsoft.com/office/drawing/2014/main" id="{46227600-A6F3-8A0F-E2B9-10B1ECD1B733}"/>
                      </a:ext>
                    </a:extLst>
                  </p14:cNvPr>
                  <p14:cNvContentPartPr/>
                  <p14:nvPr/>
                </p14:nvContentPartPr>
                <p14:xfrm>
                  <a:off x="3533774" y="4472953"/>
                  <a:ext cx="1792896" cy="1856893"/>
                </p14:xfrm>
              </p:contentPart>
            </mc:Choice>
            <mc:Fallback xmlns="">
              <p:pic>
                <p:nvPicPr>
                  <p:cNvPr id="92" name="墨迹 91">
                    <a:extLst>
                      <a:ext uri="{FF2B5EF4-FFF2-40B4-BE49-F238E27FC236}">
                        <a16:creationId xmlns:a16="http://schemas.microsoft.com/office/drawing/2014/main" id="{46227600-A6F3-8A0F-E2B9-10B1ECD1B733}"/>
                      </a:ext>
                    </a:extLst>
                  </p:cNvPr>
                  <p:cNvPicPr/>
                  <p:nvPr/>
                </p:nvPicPr>
                <p:blipFill>
                  <a:blip r:embed="rId79"/>
                  <a:stretch>
                    <a:fillRect/>
                  </a:stretch>
                </p:blipFill>
                <p:spPr>
                  <a:xfrm>
                    <a:off x="3512932" y="4452105"/>
                    <a:ext cx="1834095" cy="1898103"/>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93" name="墨迹 92">
                    <a:extLst>
                      <a:ext uri="{FF2B5EF4-FFF2-40B4-BE49-F238E27FC236}">
                        <a16:creationId xmlns:a16="http://schemas.microsoft.com/office/drawing/2014/main" id="{158BCCB7-FD72-5814-5AC1-4B722624B6D6}"/>
                      </a:ext>
                    </a:extLst>
                  </p14:cNvPr>
                  <p14:cNvContentPartPr/>
                  <p14:nvPr/>
                </p14:nvContentPartPr>
                <p14:xfrm>
                  <a:off x="4466014" y="5438841"/>
                  <a:ext cx="534075" cy="579269"/>
                </p14:xfrm>
              </p:contentPart>
            </mc:Choice>
            <mc:Fallback xmlns="">
              <p:pic>
                <p:nvPicPr>
                  <p:cNvPr id="93" name="墨迹 92">
                    <a:extLst>
                      <a:ext uri="{FF2B5EF4-FFF2-40B4-BE49-F238E27FC236}">
                        <a16:creationId xmlns:a16="http://schemas.microsoft.com/office/drawing/2014/main" id="{158BCCB7-FD72-5814-5AC1-4B722624B6D6}"/>
                      </a:ext>
                    </a:extLst>
                  </p:cNvPr>
                  <p:cNvPicPr/>
                  <p:nvPr/>
                </p:nvPicPr>
                <p:blipFill>
                  <a:blip r:embed="rId81"/>
                  <a:stretch>
                    <a:fillRect/>
                  </a:stretch>
                </p:blipFill>
                <p:spPr>
                  <a:xfrm>
                    <a:off x="4445174" y="5417997"/>
                    <a:ext cx="575270" cy="620472"/>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94" name="墨迹 93">
                    <a:extLst>
                      <a:ext uri="{FF2B5EF4-FFF2-40B4-BE49-F238E27FC236}">
                        <a16:creationId xmlns:a16="http://schemas.microsoft.com/office/drawing/2014/main" id="{619B8271-8BEE-C538-E9DF-C5D3BE4A8BB0}"/>
                      </a:ext>
                    </a:extLst>
                  </p14:cNvPr>
                  <p14:cNvContentPartPr/>
                  <p14:nvPr/>
                </p14:nvContentPartPr>
                <p14:xfrm>
                  <a:off x="4617429" y="5580359"/>
                  <a:ext cx="135910" cy="263244"/>
                </p14:xfrm>
              </p:contentPart>
            </mc:Choice>
            <mc:Fallback xmlns="">
              <p:pic>
                <p:nvPicPr>
                  <p:cNvPr id="94" name="墨迹 93">
                    <a:extLst>
                      <a:ext uri="{FF2B5EF4-FFF2-40B4-BE49-F238E27FC236}">
                        <a16:creationId xmlns:a16="http://schemas.microsoft.com/office/drawing/2014/main" id="{619B8271-8BEE-C538-E9DF-C5D3BE4A8BB0}"/>
                      </a:ext>
                    </a:extLst>
                  </p:cNvPr>
                  <p:cNvPicPr/>
                  <p:nvPr/>
                </p:nvPicPr>
                <p:blipFill>
                  <a:blip r:embed="rId83"/>
                  <a:stretch>
                    <a:fillRect/>
                  </a:stretch>
                </p:blipFill>
                <p:spPr>
                  <a:xfrm>
                    <a:off x="4596557" y="5559513"/>
                    <a:ext cx="177168" cy="304452"/>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95" name="墨迹 94">
                    <a:extLst>
                      <a:ext uri="{FF2B5EF4-FFF2-40B4-BE49-F238E27FC236}">
                        <a16:creationId xmlns:a16="http://schemas.microsoft.com/office/drawing/2014/main" id="{DF85D4C4-D057-CF90-0640-93CF8AE0509D}"/>
                      </a:ext>
                    </a:extLst>
                  </p14:cNvPr>
                  <p14:cNvContentPartPr/>
                  <p14:nvPr/>
                </p14:nvContentPartPr>
                <p14:xfrm>
                  <a:off x="4792925" y="5604441"/>
                  <a:ext cx="40245" cy="231246"/>
                </p14:xfrm>
              </p:contentPart>
            </mc:Choice>
            <mc:Fallback xmlns="">
              <p:pic>
                <p:nvPicPr>
                  <p:cNvPr id="95" name="墨迹 94">
                    <a:extLst>
                      <a:ext uri="{FF2B5EF4-FFF2-40B4-BE49-F238E27FC236}">
                        <a16:creationId xmlns:a16="http://schemas.microsoft.com/office/drawing/2014/main" id="{DF85D4C4-D057-CF90-0640-93CF8AE0509D}"/>
                      </a:ext>
                    </a:extLst>
                  </p:cNvPr>
                  <p:cNvPicPr/>
                  <p:nvPr/>
                </p:nvPicPr>
                <p:blipFill>
                  <a:blip r:embed="rId85"/>
                  <a:stretch>
                    <a:fillRect/>
                  </a:stretch>
                </p:blipFill>
                <p:spPr>
                  <a:xfrm>
                    <a:off x="4772075" y="5583639"/>
                    <a:ext cx="81460" cy="272367"/>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96" name="墨迹 95">
                    <a:extLst>
                      <a:ext uri="{FF2B5EF4-FFF2-40B4-BE49-F238E27FC236}">
                        <a16:creationId xmlns:a16="http://schemas.microsoft.com/office/drawing/2014/main" id="{50083E81-D3E0-F86B-CAA6-453528A3CCB8}"/>
                      </a:ext>
                    </a:extLst>
                  </p14:cNvPr>
                  <p14:cNvContentPartPr/>
                  <p14:nvPr/>
                </p14:nvContentPartPr>
                <p14:xfrm>
                  <a:off x="4257463" y="1769157"/>
                  <a:ext cx="127004" cy="161641"/>
                </p14:xfrm>
              </p:contentPart>
            </mc:Choice>
            <mc:Fallback xmlns="">
              <p:pic>
                <p:nvPicPr>
                  <p:cNvPr id="96" name="墨迹 95">
                    <a:extLst>
                      <a:ext uri="{FF2B5EF4-FFF2-40B4-BE49-F238E27FC236}">
                        <a16:creationId xmlns:a16="http://schemas.microsoft.com/office/drawing/2014/main" id="{50083E81-D3E0-F86B-CAA6-453528A3CCB8}"/>
                      </a:ext>
                    </a:extLst>
                  </p:cNvPr>
                  <p:cNvPicPr/>
                  <p:nvPr/>
                </p:nvPicPr>
                <p:blipFill>
                  <a:blip r:embed="rId87"/>
                  <a:stretch>
                    <a:fillRect/>
                  </a:stretch>
                </p:blipFill>
                <p:spPr>
                  <a:xfrm>
                    <a:off x="4236619" y="1748347"/>
                    <a:ext cx="168208" cy="202777"/>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97" name="墨迹 96">
                    <a:extLst>
                      <a:ext uri="{FF2B5EF4-FFF2-40B4-BE49-F238E27FC236}">
                        <a16:creationId xmlns:a16="http://schemas.microsoft.com/office/drawing/2014/main" id="{5DC05AA9-5C4E-B561-5E1B-54C0C0AAD20A}"/>
                      </a:ext>
                    </a:extLst>
                  </p14:cNvPr>
                  <p14:cNvContentPartPr/>
                  <p14:nvPr/>
                </p14:nvContentPartPr>
                <p14:xfrm>
                  <a:off x="4902708" y="2374156"/>
                  <a:ext cx="103912" cy="132942"/>
                </p14:xfrm>
              </p:contentPart>
            </mc:Choice>
            <mc:Fallback xmlns="">
              <p:pic>
                <p:nvPicPr>
                  <p:cNvPr id="97" name="墨迹 96">
                    <a:extLst>
                      <a:ext uri="{FF2B5EF4-FFF2-40B4-BE49-F238E27FC236}">
                        <a16:creationId xmlns:a16="http://schemas.microsoft.com/office/drawing/2014/main" id="{5DC05AA9-5C4E-B561-5E1B-54C0C0AAD20A}"/>
                      </a:ext>
                    </a:extLst>
                  </p:cNvPr>
                  <p:cNvPicPr/>
                  <p:nvPr/>
                </p:nvPicPr>
                <p:blipFill>
                  <a:blip r:embed="rId89"/>
                  <a:stretch>
                    <a:fillRect/>
                  </a:stretch>
                </p:blipFill>
                <p:spPr>
                  <a:xfrm>
                    <a:off x="4881926" y="2353293"/>
                    <a:ext cx="144993" cy="174183"/>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98" name="墨迹 97">
                    <a:extLst>
                      <a:ext uri="{FF2B5EF4-FFF2-40B4-BE49-F238E27FC236}">
                        <a16:creationId xmlns:a16="http://schemas.microsoft.com/office/drawing/2014/main" id="{962C48FA-E7BB-73A1-FB1D-57A88AFD8AE0}"/>
                      </a:ext>
                    </a:extLst>
                  </p14:cNvPr>
                  <p14:cNvContentPartPr/>
                  <p14:nvPr/>
                </p14:nvContentPartPr>
                <p14:xfrm>
                  <a:off x="5248422" y="5600379"/>
                  <a:ext cx="92366" cy="127004"/>
                </p14:xfrm>
              </p:contentPart>
            </mc:Choice>
            <mc:Fallback xmlns="">
              <p:pic>
                <p:nvPicPr>
                  <p:cNvPr id="98" name="墨迹 97">
                    <a:extLst>
                      <a:ext uri="{FF2B5EF4-FFF2-40B4-BE49-F238E27FC236}">
                        <a16:creationId xmlns:a16="http://schemas.microsoft.com/office/drawing/2014/main" id="{962C48FA-E7BB-73A1-FB1D-57A88AFD8AE0}"/>
                      </a:ext>
                    </a:extLst>
                  </p:cNvPr>
                  <p:cNvPicPr/>
                  <p:nvPr/>
                </p:nvPicPr>
                <p:blipFill>
                  <a:blip r:embed="rId91"/>
                  <a:stretch>
                    <a:fillRect/>
                  </a:stretch>
                </p:blipFill>
                <p:spPr>
                  <a:xfrm>
                    <a:off x="5227628" y="5579535"/>
                    <a:ext cx="133471" cy="168208"/>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99" name="墨迹 98">
                    <a:extLst>
                      <a:ext uri="{FF2B5EF4-FFF2-40B4-BE49-F238E27FC236}">
                        <a16:creationId xmlns:a16="http://schemas.microsoft.com/office/drawing/2014/main" id="{72665266-CB2F-4072-64DF-BF406810062E}"/>
                      </a:ext>
                    </a:extLst>
                  </p14:cNvPr>
                  <p14:cNvContentPartPr/>
                  <p14:nvPr/>
                </p14:nvContentPartPr>
                <p14:xfrm>
                  <a:off x="4591631" y="6280262"/>
                  <a:ext cx="109850" cy="138549"/>
                </p14:xfrm>
              </p:contentPart>
            </mc:Choice>
            <mc:Fallback xmlns="">
              <p:pic>
                <p:nvPicPr>
                  <p:cNvPr id="99" name="墨迹 98">
                    <a:extLst>
                      <a:ext uri="{FF2B5EF4-FFF2-40B4-BE49-F238E27FC236}">
                        <a16:creationId xmlns:a16="http://schemas.microsoft.com/office/drawing/2014/main" id="{72665266-CB2F-4072-64DF-BF406810062E}"/>
                      </a:ext>
                    </a:extLst>
                  </p:cNvPr>
                  <p:cNvPicPr/>
                  <p:nvPr/>
                </p:nvPicPr>
                <p:blipFill>
                  <a:blip r:embed="rId93"/>
                  <a:stretch>
                    <a:fillRect/>
                  </a:stretch>
                </p:blipFill>
                <p:spPr>
                  <a:xfrm>
                    <a:off x="4570822" y="6259431"/>
                    <a:ext cx="150983" cy="179726"/>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6">
              <p14:nvContentPartPr>
                <p14:cNvPr id="67" name="墨迹 66">
                  <a:extLst>
                    <a:ext uri="{FF2B5EF4-FFF2-40B4-BE49-F238E27FC236}">
                      <a16:creationId xmlns:a16="http://schemas.microsoft.com/office/drawing/2014/main" id="{D22988CC-ACA0-C238-1707-D7DCA20F2E34}"/>
                    </a:ext>
                  </a:extLst>
                </p14:cNvPr>
                <p14:cNvContentPartPr/>
                <p14:nvPr/>
              </p14:nvContentPartPr>
              <p14:xfrm>
                <a:off x="739183" y="3007673"/>
                <a:ext cx="157680" cy="201600"/>
              </p14:xfrm>
            </p:contentPart>
          </mc:Choice>
          <mc:Fallback xmlns="">
            <p:pic>
              <p:nvPicPr>
                <p:cNvPr id="67" name="墨迹 66">
                  <a:extLst>
                    <a:ext uri="{FF2B5EF4-FFF2-40B4-BE49-F238E27FC236}">
                      <a16:creationId xmlns:a16="http://schemas.microsoft.com/office/drawing/2014/main" id="{D22988CC-ACA0-C238-1707-D7DCA20F2E34}"/>
                    </a:ext>
                  </a:extLst>
                </p:cNvPr>
                <p:cNvPicPr/>
                <p:nvPr/>
              </p:nvPicPr>
              <p:blipFill>
                <a:blip r:embed="rId95"/>
                <a:stretch>
                  <a:fillRect/>
                </a:stretch>
              </p:blipFill>
              <p:spPr>
                <a:xfrm>
                  <a:off x="723668" y="2992165"/>
                  <a:ext cx="188350" cy="232255"/>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7">
            <p14:nvContentPartPr>
              <p14:cNvPr id="100" name="墨迹 99">
                <a:extLst>
                  <a:ext uri="{FF2B5EF4-FFF2-40B4-BE49-F238E27FC236}">
                    <a16:creationId xmlns:a16="http://schemas.microsoft.com/office/drawing/2014/main" id="{D5837A93-D3BB-1AC2-F5A8-C3BABAB89C52}"/>
                  </a:ext>
                </a:extLst>
              </p14:cNvPr>
              <p14:cNvContentPartPr/>
              <p14:nvPr/>
            </p14:nvContentPartPr>
            <p14:xfrm>
              <a:off x="8188372" y="4497394"/>
              <a:ext cx="449280" cy="524160"/>
            </p14:xfrm>
          </p:contentPart>
        </mc:Choice>
        <mc:Fallback xmlns="">
          <p:pic>
            <p:nvPicPr>
              <p:cNvPr id="100" name="墨迹 99">
                <a:extLst>
                  <a:ext uri="{FF2B5EF4-FFF2-40B4-BE49-F238E27FC236}">
                    <a16:creationId xmlns:a16="http://schemas.microsoft.com/office/drawing/2014/main" id="{D5837A93-D3BB-1AC2-F5A8-C3BABAB89C52}"/>
                  </a:ext>
                </a:extLst>
              </p:cNvPr>
              <p:cNvPicPr/>
              <p:nvPr/>
            </p:nvPicPr>
            <p:blipFill>
              <a:blip r:embed="rId138"/>
              <a:stretch>
                <a:fillRect/>
              </a:stretch>
            </p:blipFill>
            <p:spPr>
              <a:xfrm>
                <a:off x="8172892" y="4481925"/>
                <a:ext cx="479880" cy="554739"/>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101" name="墨迹 100">
                <a:extLst>
                  <a:ext uri="{FF2B5EF4-FFF2-40B4-BE49-F238E27FC236}">
                    <a16:creationId xmlns:a16="http://schemas.microsoft.com/office/drawing/2014/main" id="{9EC4AD80-29D1-15CA-6873-BAE501D2954C}"/>
                  </a:ext>
                </a:extLst>
              </p14:cNvPr>
              <p14:cNvContentPartPr/>
              <p14:nvPr/>
            </p14:nvContentPartPr>
            <p14:xfrm>
              <a:off x="8358652" y="4667314"/>
              <a:ext cx="7200" cy="203040"/>
            </p14:xfrm>
          </p:contentPart>
        </mc:Choice>
        <mc:Fallback xmlns="">
          <p:pic>
            <p:nvPicPr>
              <p:cNvPr id="101" name="墨迹 100">
                <a:extLst>
                  <a:ext uri="{FF2B5EF4-FFF2-40B4-BE49-F238E27FC236}">
                    <a16:creationId xmlns:a16="http://schemas.microsoft.com/office/drawing/2014/main" id="{9EC4AD80-29D1-15CA-6873-BAE501D2954C}"/>
                  </a:ext>
                </a:extLst>
              </p:cNvPr>
              <p:cNvPicPr/>
              <p:nvPr/>
            </p:nvPicPr>
            <p:blipFill>
              <a:blip r:embed="rId140"/>
              <a:stretch>
                <a:fillRect/>
              </a:stretch>
            </p:blipFill>
            <p:spPr>
              <a:xfrm>
                <a:off x="8343172" y="4651834"/>
                <a:ext cx="37800" cy="23364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102" name="墨迹 101">
                <a:extLst>
                  <a:ext uri="{FF2B5EF4-FFF2-40B4-BE49-F238E27FC236}">
                    <a16:creationId xmlns:a16="http://schemas.microsoft.com/office/drawing/2014/main" id="{D0017A72-6B9C-3817-34F9-A1A4B4D493C6}"/>
                  </a:ext>
                </a:extLst>
              </p14:cNvPr>
              <p14:cNvContentPartPr/>
              <p14:nvPr/>
            </p14:nvContentPartPr>
            <p14:xfrm>
              <a:off x="8338132" y="4606114"/>
              <a:ext cx="136440" cy="323640"/>
            </p14:xfrm>
          </p:contentPart>
        </mc:Choice>
        <mc:Fallback xmlns="">
          <p:pic>
            <p:nvPicPr>
              <p:cNvPr id="102" name="墨迹 101">
                <a:extLst>
                  <a:ext uri="{FF2B5EF4-FFF2-40B4-BE49-F238E27FC236}">
                    <a16:creationId xmlns:a16="http://schemas.microsoft.com/office/drawing/2014/main" id="{D0017A72-6B9C-3817-34F9-A1A4B4D493C6}"/>
                  </a:ext>
                </a:extLst>
              </p:cNvPr>
              <p:cNvPicPr/>
              <p:nvPr/>
            </p:nvPicPr>
            <p:blipFill>
              <a:blip r:embed="rId142"/>
              <a:stretch>
                <a:fillRect/>
              </a:stretch>
            </p:blipFill>
            <p:spPr>
              <a:xfrm>
                <a:off x="8322652" y="4590617"/>
                <a:ext cx="167040" cy="354274"/>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119" name="墨迹 118">
                <a:extLst>
                  <a:ext uri="{FF2B5EF4-FFF2-40B4-BE49-F238E27FC236}">
                    <a16:creationId xmlns:a16="http://schemas.microsoft.com/office/drawing/2014/main" id="{1734FEDB-D5E3-FBF8-C244-AD1C7C2205F8}"/>
                  </a:ext>
                </a:extLst>
              </p14:cNvPr>
              <p14:cNvContentPartPr/>
              <p14:nvPr/>
            </p14:nvContentPartPr>
            <p14:xfrm>
              <a:off x="9059932" y="4725274"/>
              <a:ext cx="105480" cy="95760"/>
            </p14:xfrm>
          </p:contentPart>
        </mc:Choice>
        <mc:Fallback xmlns="">
          <p:pic>
            <p:nvPicPr>
              <p:cNvPr id="119" name="墨迹 118">
                <a:extLst>
                  <a:ext uri="{FF2B5EF4-FFF2-40B4-BE49-F238E27FC236}">
                    <a16:creationId xmlns:a16="http://schemas.microsoft.com/office/drawing/2014/main" id="{1734FEDB-D5E3-FBF8-C244-AD1C7C2205F8}"/>
                  </a:ext>
                </a:extLst>
              </p:cNvPr>
              <p:cNvPicPr/>
              <p:nvPr/>
            </p:nvPicPr>
            <p:blipFill>
              <a:blip r:embed="rId144"/>
              <a:stretch>
                <a:fillRect/>
              </a:stretch>
            </p:blipFill>
            <p:spPr>
              <a:xfrm>
                <a:off x="9044452" y="4709794"/>
                <a:ext cx="13608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124" name="墨迹 123">
                <a:extLst>
                  <a:ext uri="{FF2B5EF4-FFF2-40B4-BE49-F238E27FC236}">
                    <a16:creationId xmlns:a16="http://schemas.microsoft.com/office/drawing/2014/main" id="{B5440712-2A63-CA0D-7FAC-FAFA2F173163}"/>
                  </a:ext>
                </a:extLst>
              </p14:cNvPr>
              <p14:cNvContentPartPr/>
              <p14:nvPr/>
            </p14:nvContentPartPr>
            <p14:xfrm>
              <a:off x="7861533" y="4189890"/>
              <a:ext cx="1018440" cy="1066680"/>
            </p14:xfrm>
          </p:contentPart>
        </mc:Choice>
        <mc:Fallback xmlns="">
          <p:pic>
            <p:nvPicPr>
              <p:cNvPr id="124" name="墨迹 123">
                <a:extLst>
                  <a:ext uri="{FF2B5EF4-FFF2-40B4-BE49-F238E27FC236}">
                    <a16:creationId xmlns:a16="http://schemas.microsoft.com/office/drawing/2014/main" id="{B5440712-2A63-CA0D-7FAC-FAFA2F173163}"/>
                  </a:ext>
                </a:extLst>
              </p:cNvPr>
              <p:cNvPicPr/>
              <p:nvPr/>
            </p:nvPicPr>
            <p:blipFill>
              <a:blip r:embed="rId146"/>
              <a:stretch>
                <a:fillRect/>
              </a:stretch>
            </p:blipFill>
            <p:spPr>
              <a:xfrm>
                <a:off x="7846048" y="4174410"/>
                <a:ext cx="1049051" cy="109728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125" name="墨迹 124">
                <a:extLst>
                  <a:ext uri="{FF2B5EF4-FFF2-40B4-BE49-F238E27FC236}">
                    <a16:creationId xmlns:a16="http://schemas.microsoft.com/office/drawing/2014/main" id="{9BBE8A58-D903-F246-2421-22667E421D8F}"/>
                  </a:ext>
                </a:extLst>
              </p14:cNvPr>
              <p14:cNvContentPartPr/>
              <p14:nvPr/>
            </p14:nvContentPartPr>
            <p14:xfrm>
              <a:off x="8382813" y="5183490"/>
              <a:ext cx="85320" cy="97200"/>
            </p14:xfrm>
          </p:contentPart>
        </mc:Choice>
        <mc:Fallback xmlns="">
          <p:pic>
            <p:nvPicPr>
              <p:cNvPr id="125" name="墨迹 124">
                <a:extLst>
                  <a:ext uri="{FF2B5EF4-FFF2-40B4-BE49-F238E27FC236}">
                    <a16:creationId xmlns:a16="http://schemas.microsoft.com/office/drawing/2014/main" id="{9BBE8A58-D903-F246-2421-22667E421D8F}"/>
                  </a:ext>
                </a:extLst>
              </p:cNvPr>
              <p:cNvPicPr/>
              <p:nvPr/>
            </p:nvPicPr>
            <p:blipFill>
              <a:blip r:embed="rId148"/>
              <a:stretch>
                <a:fillRect/>
              </a:stretch>
            </p:blipFill>
            <p:spPr>
              <a:xfrm>
                <a:off x="8367333" y="5168067"/>
                <a:ext cx="115920" cy="127687"/>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126" name="墨迹 125">
                <a:extLst>
                  <a:ext uri="{FF2B5EF4-FFF2-40B4-BE49-F238E27FC236}">
                    <a16:creationId xmlns:a16="http://schemas.microsoft.com/office/drawing/2014/main" id="{DB6F244C-D01A-F9E9-73AE-F08AA2E90174}"/>
                  </a:ext>
                </a:extLst>
              </p14:cNvPr>
              <p14:cNvContentPartPr/>
              <p14:nvPr/>
            </p14:nvContentPartPr>
            <p14:xfrm>
              <a:off x="7607697" y="4575007"/>
              <a:ext cx="415800" cy="307800"/>
            </p14:xfrm>
          </p:contentPart>
        </mc:Choice>
        <mc:Fallback xmlns="">
          <p:pic>
            <p:nvPicPr>
              <p:cNvPr id="126" name="墨迹 125">
                <a:extLst>
                  <a:ext uri="{FF2B5EF4-FFF2-40B4-BE49-F238E27FC236}">
                    <a16:creationId xmlns:a16="http://schemas.microsoft.com/office/drawing/2014/main" id="{DB6F244C-D01A-F9E9-73AE-F08AA2E90174}"/>
                  </a:ext>
                </a:extLst>
              </p:cNvPr>
              <p:cNvPicPr/>
              <p:nvPr/>
            </p:nvPicPr>
            <p:blipFill>
              <a:blip r:embed="rId150"/>
              <a:stretch>
                <a:fillRect/>
              </a:stretch>
            </p:blipFill>
            <p:spPr>
              <a:xfrm>
                <a:off x="7592217" y="4559527"/>
                <a:ext cx="446400" cy="33840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127" name="墨迹 126">
                <a:extLst>
                  <a:ext uri="{FF2B5EF4-FFF2-40B4-BE49-F238E27FC236}">
                    <a16:creationId xmlns:a16="http://schemas.microsoft.com/office/drawing/2014/main" id="{4F1C4604-6273-EC3C-EA36-0687B0090714}"/>
                  </a:ext>
                </a:extLst>
              </p14:cNvPr>
              <p14:cNvContentPartPr/>
              <p14:nvPr/>
            </p14:nvContentPartPr>
            <p14:xfrm>
              <a:off x="8311137" y="3954727"/>
              <a:ext cx="255240" cy="399240"/>
            </p14:xfrm>
          </p:contentPart>
        </mc:Choice>
        <mc:Fallback xmlns="">
          <p:pic>
            <p:nvPicPr>
              <p:cNvPr id="127" name="墨迹 126">
                <a:extLst>
                  <a:ext uri="{FF2B5EF4-FFF2-40B4-BE49-F238E27FC236}">
                    <a16:creationId xmlns:a16="http://schemas.microsoft.com/office/drawing/2014/main" id="{4F1C4604-6273-EC3C-EA36-0687B0090714}"/>
                  </a:ext>
                </a:extLst>
              </p:cNvPr>
              <p:cNvPicPr/>
              <p:nvPr/>
            </p:nvPicPr>
            <p:blipFill>
              <a:blip r:embed="rId152"/>
              <a:stretch>
                <a:fillRect/>
              </a:stretch>
            </p:blipFill>
            <p:spPr>
              <a:xfrm>
                <a:off x="8295657" y="3939233"/>
                <a:ext cx="285840" cy="429868"/>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128" name="墨迹 127">
                <a:extLst>
                  <a:ext uri="{FF2B5EF4-FFF2-40B4-BE49-F238E27FC236}">
                    <a16:creationId xmlns:a16="http://schemas.microsoft.com/office/drawing/2014/main" id="{32C8E531-8460-276F-58CD-95E8F80E375A}"/>
                  </a:ext>
                </a:extLst>
              </p14:cNvPr>
              <p14:cNvContentPartPr/>
              <p14:nvPr/>
            </p14:nvContentPartPr>
            <p14:xfrm>
              <a:off x="8299977" y="5109607"/>
              <a:ext cx="282600" cy="448560"/>
            </p14:xfrm>
          </p:contentPart>
        </mc:Choice>
        <mc:Fallback xmlns="">
          <p:pic>
            <p:nvPicPr>
              <p:cNvPr id="128" name="墨迹 127">
                <a:extLst>
                  <a:ext uri="{FF2B5EF4-FFF2-40B4-BE49-F238E27FC236}">
                    <a16:creationId xmlns:a16="http://schemas.microsoft.com/office/drawing/2014/main" id="{32C8E531-8460-276F-58CD-95E8F80E375A}"/>
                  </a:ext>
                </a:extLst>
              </p:cNvPr>
              <p:cNvPicPr/>
              <p:nvPr/>
            </p:nvPicPr>
            <p:blipFill>
              <a:blip r:embed="rId154"/>
              <a:stretch>
                <a:fillRect/>
              </a:stretch>
            </p:blipFill>
            <p:spPr>
              <a:xfrm>
                <a:off x="8284497" y="5094127"/>
                <a:ext cx="313200" cy="47916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135" name="墨迹 134">
                <a:extLst>
                  <a:ext uri="{FF2B5EF4-FFF2-40B4-BE49-F238E27FC236}">
                    <a16:creationId xmlns:a16="http://schemas.microsoft.com/office/drawing/2014/main" id="{44FA7E11-4943-22E1-09D4-301BA26EE714}"/>
                  </a:ext>
                </a:extLst>
              </p14:cNvPr>
              <p14:cNvContentPartPr/>
              <p14:nvPr/>
            </p14:nvContentPartPr>
            <p14:xfrm>
              <a:off x="8765565" y="4525293"/>
              <a:ext cx="568080" cy="429480"/>
            </p14:xfrm>
          </p:contentPart>
        </mc:Choice>
        <mc:Fallback xmlns="">
          <p:pic>
            <p:nvPicPr>
              <p:cNvPr id="135" name="墨迹 134">
                <a:extLst>
                  <a:ext uri="{FF2B5EF4-FFF2-40B4-BE49-F238E27FC236}">
                    <a16:creationId xmlns:a16="http://schemas.microsoft.com/office/drawing/2014/main" id="{44FA7E11-4943-22E1-09D4-301BA26EE714}"/>
                  </a:ext>
                </a:extLst>
              </p:cNvPr>
              <p:cNvPicPr/>
              <p:nvPr/>
            </p:nvPicPr>
            <p:blipFill>
              <a:blip r:embed="rId156"/>
              <a:stretch>
                <a:fillRect/>
              </a:stretch>
            </p:blipFill>
            <p:spPr>
              <a:xfrm>
                <a:off x="8750085" y="4509826"/>
                <a:ext cx="598680" cy="460054"/>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136" name="墨迹 135">
                <a:extLst>
                  <a:ext uri="{FF2B5EF4-FFF2-40B4-BE49-F238E27FC236}">
                    <a16:creationId xmlns:a16="http://schemas.microsoft.com/office/drawing/2014/main" id="{F067B8F5-191C-EF30-2C5E-2B20699EE859}"/>
                  </a:ext>
                </a:extLst>
              </p14:cNvPr>
              <p14:cNvContentPartPr/>
              <p14:nvPr/>
            </p14:nvContentPartPr>
            <p14:xfrm>
              <a:off x="8806684" y="4666520"/>
              <a:ext cx="178200" cy="175680"/>
            </p14:xfrm>
          </p:contentPart>
        </mc:Choice>
        <mc:Fallback xmlns="">
          <p:pic>
            <p:nvPicPr>
              <p:cNvPr id="136" name="墨迹 135">
                <a:extLst>
                  <a:ext uri="{FF2B5EF4-FFF2-40B4-BE49-F238E27FC236}">
                    <a16:creationId xmlns:a16="http://schemas.microsoft.com/office/drawing/2014/main" id="{F067B8F5-191C-EF30-2C5E-2B20699EE859}"/>
                  </a:ext>
                </a:extLst>
              </p:cNvPr>
              <p:cNvPicPr/>
              <p:nvPr/>
            </p:nvPicPr>
            <p:blipFill>
              <a:blip r:embed="rId158"/>
              <a:stretch>
                <a:fillRect/>
              </a:stretch>
            </p:blipFill>
            <p:spPr>
              <a:xfrm>
                <a:off x="8795862" y="4655742"/>
                <a:ext cx="199483" cy="196877"/>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137" name="墨迹 136">
                <a:extLst>
                  <a:ext uri="{FF2B5EF4-FFF2-40B4-BE49-F238E27FC236}">
                    <a16:creationId xmlns:a16="http://schemas.microsoft.com/office/drawing/2014/main" id="{016CB4C3-59FD-F348-9F4A-BC3225CA1592}"/>
                  </a:ext>
                </a:extLst>
              </p14:cNvPr>
              <p14:cNvContentPartPr/>
              <p14:nvPr/>
            </p14:nvContentPartPr>
            <p14:xfrm>
              <a:off x="8914259" y="2796607"/>
              <a:ext cx="145080" cy="1878120"/>
            </p14:xfrm>
          </p:contentPart>
        </mc:Choice>
        <mc:Fallback xmlns="">
          <p:pic>
            <p:nvPicPr>
              <p:cNvPr id="137" name="墨迹 136">
                <a:extLst>
                  <a:ext uri="{FF2B5EF4-FFF2-40B4-BE49-F238E27FC236}">
                    <a16:creationId xmlns:a16="http://schemas.microsoft.com/office/drawing/2014/main" id="{016CB4C3-59FD-F348-9F4A-BC3225CA1592}"/>
                  </a:ext>
                </a:extLst>
              </p:cNvPr>
              <p:cNvPicPr/>
              <p:nvPr/>
            </p:nvPicPr>
            <p:blipFill>
              <a:blip r:embed="rId160"/>
              <a:stretch>
                <a:fillRect/>
              </a:stretch>
            </p:blipFill>
            <p:spPr>
              <a:xfrm>
                <a:off x="8898817" y="2781127"/>
                <a:ext cx="175604" cy="190872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138" name="墨迹 137">
                <a:extLst>
                  <a:ext uri="{FF2B5EF4-FFF2-40B4-BE49-F238E27FC236}">
                    <a16:creationId xmlns:a16="http://schemas.microsoft.com/office/drawing/2014/main" id="{CA1345D4-CA85-4A96-3FC1-294CD351B5DD}"/>
                  </a:ext>
                </a:extLst>
              </p14:cNvPr>
              <p14:cNvContentPartPr/>
              <p14:nvPr/>
            </p14:nvContentPartPr>
            <p14:xfrm>
              <a:off x="8869979" y="2821447"/>
              <a:ext cx="89640" cy="124560"/>
            </p14:xfrm>
          </p:contentPart>
        </mc:Choice>
        <mc:Fallback xmlns="">
          <p:pic>
            <p:nvPicPr>
              <p:cNvPr id="138" name="墨迹 137">
                <a:extLst>
                  <a:ext uri="{FF2B5EF4-FFF2-40B4-BE49-F238E27FC236}">
                    <a16:creationId xmlns:a16="http://schemas.microsoft.com/office/drawing/2014/main" id="{CA1345D4-CA85-4A96-3FC1-294CD351B5DD}"/>
                  </a:ext>
                </a:extLst>
              </p:cNvPr>
              <p:cNvPicPr/>
              <p:nvPr/>
            </p:nvPicPr>
            <p:blipFill>
              <a:blip r:embed="rId162"/>
              <a:stretch>
                <a:fillRect/>
              </a:stretch>
            </p:blipFill>
            <p:spPr>
              <a:xfrm>
                <a:off x="8854499" y="2805967"/>
                <a:ext cx="12024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139" name="墨迹 138">
                <a:extLst>
                  <a:ext uri="{FF2B5EF4-FFF2-40B4-BE49-F238E27FC236}">
                    <a16:creationId xmlns:a16="http://schemas.microsoft.com/office/drawing/2014/main" id="{B9F24593-6516-A059-0BB9-04EEECD7BF1C}"/>
                  </a:ext>
                </a:extLst>
              </p14:cNvPr>
              <p14:cNvContentPartPr/>
              <p14:nvPr/>
            </p14:nvContentPartPr>
            <p14:xfrm>
              <a:off x="8969339" y="2811367"/>
              <a:ext cx="152280" cy="125280"/>
            </p14:xfrm>
          </p:contentPart>
        </mc:Choice>
        <mc:Fallback xmlns="">
          <p:pic>
            <p:nvPicPr>
              <p:cNvPr id="139" name="墨迹 138">
                <a:extLst>
                  <a:ext uri="{FF2B5EF4-FFF2-40B4-BE49-F238E27FC236}">
                    <a16:creationId xmlns:a16="http://schemas.microsoft.com/office/drawing/2014/main" id="{B9F24593-6516-A059-0BB9-04EEECD7BF1C}"/>
                  </a:ext>
                </a:extLst>
              </p:cNvPr>
              <p:cNvPicPr/>
              <p:nvPr/>
            </p:nvPicPr>
            <p:blipFill>
              <a:blip r:embed="rId164"/>
              <a:stretch>
                <a:fillRect/>
              </a:stretch>
            </p:blipFill>
            <p:spPr>
              <a:xfrm>
                <a:off x="8953859" y="2795887"/>
                <a:ext cx="18288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140" name="墨迹 139">
                <a:extLst>
                  <a:ext uri="{FF2B5EF4-FFF2-40B4-BE49-F238E27FC236}">
                    <a16:creationId xmlns:a16="http://schemas.microsoft.com/office/drawing/2014/main" id="{79FF4E10-5BA3-D916-B300-27C35559363E}"/>
                  </a:ext>
                </a:extLst>
              </p14:cNvPr>
              <p14:cNvContentPartPr/>
              <p14:nvPr/>
            </p14:nvContentPartPr>
            <p14:xfrm>
              <a:off x="8150339" y="2531647"/>
              <a:ext cx="172800" cy="40320"/>
            </p14:xfrm>
          </p:contentPart>
        </mc:Choice>
        <mc:Fallback xmlns="">
          <p:pic>
            <p:nvPicPr>
              <p:cNvPr id="140" name="墨迹 139">
                <a:extLst>
                  <a:ext uri="{FF2B5EF4-FFF2-40B4-BE49-F238E27FC236}">
                    <a16:creationId xmlns:a16="http://schemas.microsoft.com/office/drawing/2014/main" id="{79FF4E10-5BA3-D916-B300-27C35559363E}"/>
                  </a:ext>
                </a:extLst>
              </p:cNvPr>
              <p:cNvPicPr/>
              <p:nvPr/>
            </p:nvPicPr>
            <p:blipFill>
              <a:blip r:embed="rId166"/>
              <a:stretch>
                <a:fillRect/>
              </a:stretch>
            </p:blipFill>
            <p:spPr>
              <a:xfrm>
                <a:off x="8134859" y="2516167"/>
                <a:ext cx="20340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41" name="墨迹 140">
                <a:extLst>
                  <a:ext uri="{FF2B5EF4-FFF2-40B4-BE49-F238E27FC236}">
                    <a16:creationId xmlns:a16="http://schemas.microsoft.com/office/drawing/2014/main" id="{BF07B4F9-5938-07E1-AB01-8157A2DDA463}"/>
                  </a:ext>
                </a:extLst>
              </p14:cNvPr>
              <p14:cNvContentPartPr/>
              <p14:nvPr/>
            </p14:nvContentPartPr>
            <p14:xfrm>
              <a:off x="8250059" y="2546767"/>
              <a:ext cx="10440" cy="190080"/>
            </p14:xfrm>
          </p:contentPart>
        </mc:Choice>
        <mc:Fallback xmlns="">
          <p:pic>
            <p:nvPicPr>
              <p:cNvPr id="141" name="墨迹 140">
                <a:extLst>
                  <a:ext uri="{FF2B5EF4-FFF2-40B4-BE49-F238E27FC236}">
                    <a16:creationId xmlns:a16="http://schemas.microsoft.com/office/drawing/2014/main" id="{BF07B4F9-5938-07E1-AB01-8157A2DDA463}"/>
                  </a:ext>
                </a:extLst>
              </p:cNvPr>
              <p:cNvPicPr/>
              <p:nvPr/>
            </p:nvPicPr>
            <p:blipFill>
              <a:blip r:embed="rId168"/>
              <a:stretch>
                <a:fillRect/>
              </a:stretch>
            </p:blipFill>
            <p:spPr>
              <a:xfrm>
                <a:off x="8234579" y="2531287"/>
                <a:ext cx="41040" cy="22068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42" name="墨迹 141">
                <a:extLst>
                  <a:ext uri="{FF2B5EF4-FFF2-40B4-BE49-F238E27FC236}">
                    <a16:creationId xmlns:a16="http://schemas.microsoft.com/office/drawing/2014/main" id="{60EA932F-0713-A243-377D-B87323B170C9}"/>
                  </a:ext>
                </a:extLst>
              </p14:cNvPr>
              <p14:cNvContentPartPr/>
              <p14:nvPr/>
            </p14:nvContentPartPr>
            <p14:xfrm>
              <a:off x="8340059" y="2461807"/>
              <a:ext cx="454680" cy="254880"/>
            </p14:xfrm>
          </p:contentPart>
        </mc:Choice>
        <mc:Fallback xmlns="">
          <p:pic>
            <p:nvPicPr>
              <p:cNvPr id="142" name="墨迹 141">
                <a:extLst>
                  <a:ext uri="{FF2B5EF4-FFF2-40B4-BE49-F238E27FC236}">
                    <a16:creationId xmlns:a16="http://schemas.microsoft.com/office/drawing/2014/main" id="{60EA932F-0713-A243-377D-B87323B170C9}"/>
                  </a:ext>
                </a:extLst>
              </p:cNvPr>
              <p:cNvPicPr/>
              <p:nvPr/>
            </p:nvPicPr>
            <p:blipFill>
              <a:blip r:embed="rId170"/>
              <a:stretch>
                <a:fillRect/>
              </a:stretch>
            </p:blipFill>
            <p:spPr>
              <a:xfrm>
                <a:off x="8324591" y="2446327"/>
                <a:ext cx="485256" cy="28548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43" name="墨迹 142">
                <a:extLst>
                  <a:ext uri="{FF2B5EF4-FFF2-40B4-BE49-F238E27FC236}">
                    <a16:creationId xmlns:a16="http://schemas.microsoft.com/office/drawing/2014/main" id="{E0F5E704-EAC4-E25C-E0AD-A2A28592AADA}"/>
                  </a:ext>
                </a:extLst>
              </p14:cNvPr>
              <p14:cNvContentPartPr/>
              <p14:nvPr/>
            </p14:nvContentPartPr>
            <p14:xfrm>
              <a:off x="8839379" y="2447047"/>
              <a:ext cx="294840" cy="250200"/>
            </p14:xfrm>
          </p:contentPart>
        </mc:Choice>
        <mc:Fallback xmlns="">
          <p:pic>
            <p:nvPicPr>
              <p:cNvPr id="143" name="墨迹 142">
                <a:extLst>
                  <a:ext uri="{FF2B5EF4-FFF2-40B4-BE49-F238E27FC236}">
                    <a16:creationId xmlns:a16="http://schemas.microsoft.com/office/drawing/2014/main" id="{E0F5E704-EAC4-E25C-E0AD-A2A28592AADA}"/>
                  </a:ext>
                </a:extLst>
              </p:cNvPr>
              <p:cNvPicPr/>
              <p:nvPr/>
            </p:nvPicPr>
            <p:blipFill>
              <a:blip r:embed="rId172"/>
              <a:stretch>
                <a:fillRect/>
              </a:stretch>
            </p:blipFill>
            <p:spPr>
              <a:xfrm>
                <a:off x="8823918" y="2431567"/>
                <a:ext cx="325403" cy="28080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51" name="墨迹 150">
                <a:extLst>
                  <a:ext uri="{FF2B5EF4-FFF2-40B4-BE49-F238E27FC236}">
                    <a16:creationId xmlns:a16="http://schemas.microsoft.com/office/drawing/2014/main" id="{0D1E9393-B903-2620-6EDB-F2EB37EC2522}"/>
                  </a:ext>
                </a:extLst>
              </p14:cNvPr>
              <p14:cNvContentPartPr/>
              <p14:nvPr/>
            </p14:nvContentPartPr>
            <p14:xfrm>
              <a:off x="9164670" y="2442114"/>
              <a:ext cx="237960" cy="226800"/>
            </p14:xfrm>
          </p:contentPart>
        </mc:Choice>
        <mc:Fallback xmlns="">
          <p:pic>
            <p:nvPicPr>
              <p:cNvPr id="151" name="墨迹 150">
                <a:extLst>
                  <a:ext uri="{FF2B5EF4-FFF2-40B4-BE49-F238E27FC236}">
                    <a16:creationId xmlns:a16="http://schemas.microsoft.com/office/drawing/2014/main" id="{0D1E9393-B903-2620-6EDB-F2EB37EC2522}"/>
                  </a:ext>
                </a:extLst>
              </p:cNvPr>
              <p:cNvPicPr/>
              <p:nvPr/>
            </p:nvPicPr>
            <p:blipFill>
              <a:blip r:embed="rId174"/>
              <a:stretch>
                <a:fillRect/>
              </a:stretch>
            </p:blipFill>
            <p:spPr>
              <a:xfrm>
                <a:off x="9149190" y="2426634"/>
                <a:ext cx="268560" cy="257400"/>
              </a:xfrm>
              <a:prstGeom prst="rect">
                <a:avLst/>
              </a:prstGeom>
            </p:spPr>
          </p:pic>
        </mc:Fallback>
      </mc:AlternateContent>
      <p:sp>
        <p:nvSpPr>
          <p:cNvPr id="106" name="文本框 105">
            <a:extLst>
              <a:ext uri="{FF2B5EF4-FFF2-40B4-BE49-F238E27FC236}">
                <a16:creationId xmlns:a16="http://schemas.microsoft.com/office/drawing/2014/main" id="{A8C46284-DD1B-86C2-4947-8AA184566A7A}"/>
              </a:ext>
            </a:extLst>
          </p:cNvPr>
          <p:cNvSpPr txBox="1"/>
          <p:nvPr/>
        </p:nvSpPr>
        <p:spPr>
          <a:xfrm>
            <a:off x="10293813" y="2668914"/>
            <a:ext cx="1707214" cy="3970318"/>
          </a:xfrm>
          <a:prstGeom prst="rect">
            <a:avLst/>
          </a:prstGeom>
          <a:noFill/>
        </p:spPr>
        <p:txBody>
          <a:bodyPr wrap="square" rtlCol="0">
            <a:spAutoFit/>
          </a:bodyPr>
          <a:lstStyle/>
          <a:p>
            <a:r>
              <a:rPr kumimoji="1" lang="en-US" altLang="zh-CN">
                <a:solidFill>
                  <a:schemeClr val="bg1"/>
                </a:solidFill>
              </a:rPr>
              <a:t>This is a silicon crystal doped with boron, appearing a “hole” to complete the covalent bond. Other electrons will keep filling this hole, leaving new holes. You can imagine the hole is moving </a:t>
            </a:r>
            <a:endParaRPr kumimoji="1" lang="zh-CN" altLang="en-US">
              <a:solidFill>
                <a:schemeClr val="bg1"/>
              </a:solidFill>
            </a:endParaRPr>
          </a:p>
        </p:txBody>
      </p:sp>
      <mc:AlternateContent xmlns:mc="http://schemas.openxmlformats.org/markup-compatibility/2006" xmlns:p14="http://schemas.microsoft.com/office/powerpoint/2010/main">
        <mc:Choice Requires="p14">
          <p:contentPart p14:bwMode="auto" r:id="rId175">
            <p14:nvContentPartPr>
              <p14:cNvPr id="110" name="墨迹 109">
                <a:extLst>
                  <a:ext uri="{FF2B5EF4-FFF2-40B4-BE49-F238E27FC236}">
                    <a16:creationId xmlns:a16="http://schemas.microsoft.com/office/drawing/2014/main" id="{BFB0E824-0109-E109-BE62-174B6C2AD5E5}"/>
                  </a:ext>
                </a:extLst>
              </p14:cNvPr>
              <p14:cNvContentPartPr/>
              <p14:nvPr/>
            </p14:nvContentPartPr>
            <p14:xfrm>
              <a:off x="7979162" y="353555"/>
              <a:ext cx="691560" cy="298440"/>
            </p14:xfrm>
          </p:contentPart>
        </mc:Choice>
        <mc:Fallback xmlns="">
          <p:pic>
            <p:nvPicPr>
              <p:cNvPr id="110" name="墨迹 109">
                <a:extLst>
                  <a:ext uri="{FF2B5EF4-FFF2-40B4-BE49-F238E27FC236}">
                    <a16:creationId xmlns:a16="http://schemas.microsoft.com/office/drawing/2014/main" id="{BFB0E824-0109-E109-BE62-174B6C2AD5E5}"/>
                  </a:ext>
                </a:extLst>
              </p:cNvPr>
              <p:cNvPicPr/>
              <p:nvPr/>
            </p:nvPicPr>
            <p:blipFill>
              <a:blip r:embed="rId176"/>
              <a:stretch>
                <a:fillRect/>
              </a:stretch>
            </p:blipFill>
            <p:spPr>
              <a:xfrm>
                <a:off x="7963682" y="338094"/>
                <a:ext cx="722160" cy="329003"/>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11" name="墨迹 110">
                <a:extLst>
                  <a:ext uri="{FF2B5EF4-FFF2-40B4-BE49-F238E27FC236}">
                    <a16:creationId xmlns:a16="http://schemas.microsoft.com/office/drawing/2014/main" id="{FDA4D6C8-8159-A014-9F31-FCFA182DB210}"/>
                  </a:ext>
                </a:extLst>
              </p14:cNvPr>
              <p14:cNvContentPartPr/>
              <p14:nvPr/>
            </p14:nvContentPartPr>
            <p14:xfrm>
              <a:off x="11254442" y="517715"/>
              <a:ext cx="597960" cy="229320"/>
            </p14:xfrm>
          </p:contentPart>
        </mc:Choice>
        <mc:Fallback xmlns="">
          <p:pic>
            <p:nvPicPr>
              <p:cNvPr id="111" name="墨迹 110">
                <a:extLst>
                  <a:ext uri="{FF2B5EF4-FFF2-40B4-BE49-F238E27FC236}">
                    <a16:creationId xmlns:a16="http://schemas.microsoft.com/office/drawing/2014/main" id="{FDA4D6C8-8159-A014-9F31-FCFA182DB210}"/>
                  </a:ext>
                </a:extLst>
              </p:cNvPr>
              <p:cNvPicPr/>
              <p:nvPr/>
            </p:nvPicPr>
            <p:blipFill>
              <a:blip r:embed="rId178"/>
              <a:stretch>
                <a:fillRect/>
              </a:stretch>
            </p:blipFill>
            <p:spPr>
              <a:xfrm>
                <a:off x="11238962" y="502235"/>
                <a:ext cx="628560" cy="259920"/>
              </a:xfrm>
              <a:prstGeom prst="rect">
                <a:avLst/>
              </a:prstGeom>
            </p:spPr>
          </p:pic>
        </mc:Fallback>
      </mc:AlternateContent>
      <p:grpSp>
        <p:nvGrpSpPr>
          <p:cNvPr id="112" name="组合 111">
            <a:extLst>
              <a:ext uri="{FF2B5EF4-FFF2-40B4-BE49-F238E27FC236}">
                <a16:creationId xmlns:a16="http://schemas.microsoft.com/office/drawing/2014/main" id="{014BCDBD-1DBE-F555-5B6D-5CD2E64514B7}"/>
              </a:ext>
            </a:extLst>
          </p:cNvPr>
          <p:cNvGrpSpPr/>
          <p:nvPr/>
        </p:nvGrpSpPr>
        <p:grpSpPr>
          <a:xfrm>
            <a:off x="2777515" y="2041559"/>
            <a:ext cx="2257798" cy="1276450"/>
            <a:chOff x="2748597" y="2040577"/>
            <a:chExt cx="2257798" cy="1276450"/>
          </a:xfrm>
        </p:grpSpPr>
        <mc:AlternateContent xmlns:mc="http://schemas.openxmlformats.org/markup-compatibility/2006" xmlns:p14="http://schemas.microsoft.com/office/powerpoint/2010/main">
          <mc:Choice Requires="p14">
            <p:contentPart p14:bwMode="auto" r:id="rId179">
              <p14:nvContentPartPr>
                <p14:cNvPr id="113" name="墨迹 112">
                  <a:extLst>
                    <a:ext uri="{FF2B5EF4-FFF2-40B4-BE49-F238E27FC236}">
                      <a16:creationId xmlns:a16="http://schemas.microsoft.com/office/drawing/2014/main" id="{4E7FCAB1-3E2A-3F07-D97D-61ECEEBA0BFB}"/>
                    </a:ext>
                  </a:extLst>
                </p14:cNvPr>
                <p14:cNvContentPartPr/>
                <p14:nvPr/>
              </p14:nvContentPartPr>
              <p14:xfrm>
                <a:off x="2748597" y="2184107"/>
                <a:ext cx="1247400" cy="1132920"/>
              </p14:xfrm>
            </p:contentPart>
          </mc:Choice>
          <mc:Fallback xmlns="">
            <p:pic>
              <p:nvPicPr>
                <p:cNvPr id="113" name="墨迹 112">
                  <a:extLst>
                    <a:ext uri="{FF2B5EF4-FFF2-40B4-BE49-F238E27FC236}">
                      <a16:creationId xmlns:a16="http://schemas.microsoft.com/office/drawing/2014/main" id="{4E7FCAB1-3E2A-3F07-D97D-61ECEEBA0BFB}"/>
                    </a:ext>
                  </a:extLst>
                </p:cNvPr>
                <p:cNvPicPr/>
                <p:nvPr/>
              </p:nvPicPr>
              <p:blipFill>
                <a:blip r:embed="rId180"/>
                <a:stretch>
                  <a:fillRect/>
                </a:stretch>
              </p:blipFill>
              <p:spPr>
                <a:xfrm>
                  <a:off x="2733117" y="2168632"/>
                  <a:ext cx="1278000" cy="116351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15" name="墨迹 114">
                  <a:extLst>
                    <a:ext uri="{FF2B5EF4-FFF2-40B4-BE49-F238E27FC236}">
                      <a16:creationId xmlns:a16="http://schemas.microsoft.com/office/drawing/2014/main" id="{6515E295-72F1-9881-33E5-A777E94E9418}"/>
                    </a:ext>
                  </a:extLst>
                </p14:cNvPr>
                <p14:cNvContentPartPr/>
                <p14:nvPr/>
              </p14:nvContentPartPr>
              <p14:xfrm>
                <a:off x="4101117" y="2051987"/>
                <a:ext cx="822240" cy="659160"/>
              </p14:xfrm>
            </p:contentPart>
          </mc:Choice>
          <mc:Fallback xmlns="">
            <p:pic>
              <p:nvPicPr>
                <p:cNvPr id="115" name="墨迹 114">
                  <a:extLst>
                    <a:ext uri="{FF2B5EF4-FFF2-40B4-BE49-F238E27FC236}">
                      <a16:creationId xmlns:a16="http://schemas.microsoft.com/office/drawing/2014/main" id="{6515E295-72F1-9881-33E5-A777E94E9418}"/>
                    </a:ext>
                  </a:extLst>
                </p:cNvPr>
                <p:cNvPicPr/>
                <p:nvPr/>
              </p:nvPicPr>
              <p:blipFill>
                <a:blip r:embed="rId182"/>
                <a:stretch>
                  <a:fillRect/>
                </a:stretch>
              </p:blipFill>
              <p:spPr>
                <a:xfrm>
                  <a:off x="4085637" y="2036507"/>
                  <a:ext cx="852840" cy="68976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16" name="墨迹 115">
                  <a:extLst>
                    <a:ext uri="{FF2B5EF4-FFF2-40B4-BE49-F238E27FC236}">
                      <a16:creationId xmlns:a16="http://schemas.microsoft.com/office/drawing/2014/main" id="{CE526A72-94A6-8D77-5F69-CD1F8F4DBA13}"/>
                    </a:ext>
                  </a:extLst>
                </p14:cNvPr>
                <p14:cNvContentPartPr/>
                <p14:nvPr/>
              </p14:nvContentPartPr>
              <p14:xfrm>
                <a:off x="4275595" y="2040577"/>
                <a:ext cx="730800" cy="282240"/>
              </p14:xfrm>
            </p:contentPart>
          </mc:Choice>
          <mc:Fallback xmlns="">
            <p:pic>
              <p:nvPicPr>
                <p:cNvPr id="116" name="墨迹 115">
                  <a:extLst>
                    <a:ext uri="{FF2B5EF4-FFF2-40B4-BE49-F238E27FC236}">
                      <a16:creationId xmlns:a16="http://schemas.microsoft.com/office/drawing/2014/main" id="{CE526A72-94A6-8D77-5F69-CD1F8F4DBA13}"/>
                    </a:ext>
                  </a:extLst>
                </p:cNvPr>
                <p:cNvPicPr/>
                <p:nvPr/>
              </p:nvPicPr>
              <p:blipFill>
                <a:blip r:embed="rId184"/>
                <a:stretch>
                  <a:fillRect/>
                </a:stretch>
              </p:blipFill>
              <p:spPr>
                <a:xfrm>
                  <a:off x="4260115" y="2025097"/>
                  <a:ext cx="761400" cy="3128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5">
            <p14:nvContentPartPr>
              <p14:cNvPr id="32" name="墨迹 31">
                <a:extLst>
                  <a:ext uri="{FF2B5EF4-FFF2-40B4-BE49-F238E27FC236}">
                    <a16:creationId xmlns:a16="http://schemas.microsoft.com/office/drawing/2014/main" id="{3034158B-D9FE-7CA7-E760-6A6A8B0CF7E4}"/>
                  </a:ext>
                </a:extLst>
              </p14:cNvPr>
              <p14:cNvContentPartPr/>
              <p14:nvPr/>
            </p14:nvContentPartPr>
            <p14:xfrm>
              <a:off x="10990543" y="442673"/>
              <a:ext cx="154080" cy="295920"/>
            </p14:xfrm>
          </p:contentPart>
        </mc:Choice>
        <mc:Fallback xmlns="">
          <p:pic>
            <p:nvPicPr>
              <p:cNvPr id="32" name="墨迹 31">
                <a:extLst>
                  <a:ext uri="{FF2B5EF4-FFF2-40B4-BE49-F238E27FC236}">
                    <a16:creationId xmlns:a16="http://schemas.microsoft.com/office/drawing/2014/main" id="{3034158B-D9FE-7CA7-E760-6A6A8B0CF7E4}"/>
                  </a:ext>
                </a:extLst>
              </p:cNvPr>
              <p:cNvPicPr/>
              <p:nvPr/>
            </p:nvPicPr>
            <p:blipFill>
              <a:blip r:embed="rId186"/>
              <a:stretch>
                <a:fillRect/>
              </a:stretch>
            </p:blipFill>
            <p:spPr>
              <a:xfrm>
                <a:off x="10975063" y="427193"/>
                <a:ext cx="184680" cy="3265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87">
            <p14:nvContentPartPr>
              <p14:cNvPr id="25" name="墨迹 24">
                <a:extLst>
                  <a:ext uri="{FF2B5EF4-FFF2-40B4-BE49-F238E27FC236}">
                    <a16:creationId xmlns:a16="http://schemas.microsoft.com/office/drawing/2014/main" id="{B0420E38-F19F-A7D9-9DDC-8CB89FEBE855}"/>
                  </a:ext>
                </a:extLst>
              </p14:cNvPr>
              <p14:cNvContentPartPr/>
              <p14:nvPr/>
            </p14:nvContentPartPr>
            <p14:xfrm>
              <a:off x="7956823" y="4557833"/>
              <a:ext cx="31680" cy="276120"/>
            </p14:xfrm>
          </p:contentPart>
        </mc:Choice>
        <mc:Fallback xmlns="">
          <p:pic>
            <p:nvPicPr>
              <p:cNvPr id="25" name="墨迹 24">
                <a:extLst>
                  <a:ext uri="{FF2B5EF4-FFF2-40B4-BE49-F238E27FC236}">
                    <a16:creationId xmlns:a16="http://schemas.microsoft.com/office/drawing/2014/main" id="{B0420E38-F19F-A7D9-9DDC-8CB89FEBE855}"/>
                  </a:ext>
                </a:extLst>
              </p:cNvPr>
              <p:cNvPicPr/>
              <p:nvPr/>
            </p:nvPicPr>
            <p:blipFill>
              <a:blip r:embed="rId188"/>
              <a:stretch>
                <a:fillRect/>
              </a:stretch>
            </p:blipFill>
            <p:spPr>
              <a:xfrm>
                <a:off x="7902718" y="4538393"/>
                <a:ext cx="139534" cy="3146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89">
            <p14:nvContentPartPr>
              <p14:cNvPr id="28" name="墨迹 27">
                <a:extLst>
                  <a:ext uri="{FF2B5EF4-FFF2-40B4-BE49-F238E27FC236}">
                    <a16:creationId xmlns:a16="http://schemas.microsoft.com/office/drawing/2014/main" id="{6AF01E8F-EA85-E40B-0CA7-D1ADAA2C4BE5}"/>
                  </a:ext>
                </a:extLst>
              </p14:cNvPr>
              <p14:cNvContentPartPr/>
              <p14:nvPr/>
            </p14:nvContentPartPr>
            <p14:xfrm>
              <a:off x="7956823" y="4226633"/>
              <a:ext cx="855360" cy="1022400"/>
            </p14:xfrm>
          </p:contentPart>
        </mc:Choice>
        <mc:Fallback xmlns="">
          <p:pic>
            <p:nvPicPr>
              <p:cNvPr id="28" name="墨迹 27">
                <a:extLst>
                  <a:ext uri="{FF2B5EF4-FFF2-40B4-BE49-F238E27FC236}">
                    <a16:creationId xmlns:a16="http://schemas.microsoft.com/office/drawing/2014/main" id="{6AF01E8F-EA85-E40B-0CA7-D1ADAA2C4BE5}"/>
                  </a:ext>
                </a:extLst>
              </p:cNvPr>
              <p:cNvPicPr/>
              <p:nvPr/>
            </p:nvPicPr>
            <p:blipFill>
              <a:blip r:embed="rId190"/>
              <a:stretch>
                <a:fillRect/>
              </a:stretch>
            </p:blipFill>
            <p:spPr>
              <a:xfrm>
                <a:off x="7902126" y="4199993"/>
                <a:ext cx="964394" cy="1075320"/>
              </a:xfrm>
              <a:prstGeom prst="rect">
                <a:avLst/>
              </a:prstGeom>
            </p:spPr>
          </p:pic>
        </mc:Fallback>
      </mc:AlternateContent>
    </p:spTree>
    <p:extLst>
      <p:ext uri="{BB962C8B-B14F-4D97-AF65-F5344CB8AC3E}">
        <p14:creationId xmlns:p14="http://schemas.microsoft.com/office/powerpoint/2010/main" val="18548527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CB37B8-48D9-30CD-33FC-36A9BF2BF89F}"/>
              </a:ext>
            </a:extLst>
          </p:cNvPr>
          <p:cNvSpPr>
            <a:spLocks noGrp="1"/>
          </p:cNvSpPr>
          <p:nvPr>
            <p:ph type="title"/>
          </p:nvPr>
        </p:nvSpPr>
        <p:spPr>
          <a:xfrm>
            <a:off x="274675" y="18255"/>
            <a:ext cx="11917325" cy="1325563"/>
          </a:xfrm>
        </p:spPr>
        <p:txBody>
          <a:bodyPr>
            <a:normAutofit/>
          </a:bodyPr>
          <a:lstStyle/>
          <a:p>
            <a:r>
              <a:rPr kumimoji="1" lang="en-US" altLang="zh-CN" sz="2400">
                <a:solidFill>
                  <a:schemeClr val="bg1"/>
                </a:solidFill>
              </a:rPr>
              <a:t>What happens when we put a N-type &amp; P-type semiconductor together </a:t>
            </a:r>
            <a:endParaRPr kumimoji="1" lang="zh-CN" altLang="en-US" sz="2400">
              <a:solidFill>
                <a:schemeClr val="bg1"/>
              </a:solidFill>
            </a:endParaRPr>
          </a:p>
        </p:txBody>
      </p:sp>
      <p:grpSp>
        <p:nvGrpSpPr>
          <p:cNvPr id="9" name="组合 8">
            <a:extLst>
              <a:ext uri="{FF2B5EF4-FFF2-40B4-BE49-F238E27FC236}">
                <a16:creationId xmlns:a16="http://schemas.microsoft.com/office/drawing/2014/main" id="{697DE47F-2986-2FE3-2286-BBCF413ADDBC}"/>
              </a:ext>
            </a:extLst>
          </p:cNvPr>
          <p:cNvGrpSpPr/>
          <p:nvPr/>
        </p:nvGrpSpPr>
        <p:grpSpPr>
          <a:xfrm>
            <a:off x="2009263" y="1410713"/>
            <a:ext cx="1823400" cy="1055880"/>
            <a:chOff x="2009263" y="1410713"/>
            <a:chExt cx="1823400" cy="1055880"/>
          </a:xfrm>
        </p:grpSpPr>
        <mc:AlternateContent xmlns:mc="http://schemas.openxmlformats.org/markup-compatibility/2006" xmlns:p14="http://schemas.microsoft.com/office/powerpoint/2010/main">
          <mc:Choice Requires="p14">
            <p:contentPart p14:bwMode="auto" r:id="rId2">
              <p14:nvContentPartPr>
                <p14:cNvPr id="74" name="墨迹 73">
                  <a:extLst>
                    <a:ext uri="{FF2B5EF4-FFF2-40B4-BE49-F238E27FC236}">
                      <a16:creationId xmlns:a16="http://schemas.microsoft.com/office/drawing/2014/main" id="{8C99C455-F1D4-5525-2927-C436380DCED4}"/>
                    </a:ext>
                  </a:extLst>
                </p14:cNvPr>
                <p14:cNvContentPartPr/>
                <p14:nvPr/>
              </p14:nvContentPartPr>
              <p14:xfrm>
                <a:off x="2009263" y="1410713"/>
                <a:ext cx="207720" cy="420840"/>
              </p14:xfrm>
            </p:contentPart>
          </mc:Choice>
          <mc:Fallback xmlns="">
            <p:pic>
              <p:nvPicPr>
                <p:cNvPr id="74" name="墨迹 73">
                  <a:extLst>
                    <a:ext uri="{FF2B5EF4-FFF2-40B4-BE49-F238E27FC236}">
                      <a16:creationId xmlns:a16="http://schemas.microsoft.com/office/drawing/2014/main" id="{8C99C455-F1D4-5525-2927-C436380DCED4}"/>
                    </a:ext>
                  </a:extLst>
                </p:cNvPr>
                <p:cNvPicPr/>
                <p:nvPr/>
              </p:nvPicPr>
              <p:blipFill>
                <a:blip r:embed="rId3"/>
                <a:stretch>
                  <a:fillRect/>
                </a:stretch>
              </p:blipFill>
              <p:spPr>
                <a:xfrm>
                  <a:off x="1993810" y="1395233"/>
                  <a:ext cx="238267" cy="4514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5" name="墨迹 74">
                  <a:extLst>
                    <a:ext uri="{FF2B5EF4-FFF2-40B4-BE49-F238E27FC236}">
                      <a16:creationId xmlns:a16="http://schemas.microsoft.com/office/drawing/2014/main" id="{B8731043-C0BE-709D-6D55-50C82AF6FE6B}"/>
                    </a:ext>
                  </a:extLst>
                </p14:cNvPr>
                <p14:cNvContentPartPr/>
                <p14:nvPr/>
              </p14:nvContentPartPr>
              <p14:xfrm>
                <a:off x="2317783" y="2014433"/>
                <a:ext cx="263880" cy="452160"/>
              </p14:xfrm>
            </p:contentPart>
          </mc:Choice>
          <mc:Fallback xmlns="">
            <p:pic>
              <p:nvPicPr>
                <p:cNvPr id="75" name="墨迹 74">
                  <a:extLst>
                    <a:ext uri="{FF2B5EF4-FFF2-40B4-BE49-F238E27FC236}">
                      <a16:creationId xmlns:a16="http://schemas.microsoft.com/office/drawing/2014/main" id="{B8731043-C0BE-709D-6D55-50C82AF6FE6B}"/>
                    </a:ext>
                  </a:extLst>
                </p:cNvPr>
                <p:cNvPicPr/>
                <p:nvPr/>
              </p:nvPicPr>
              <p:blipFill>
                <a:blip r:embed="rId5"/>
                <a:stretch>
                  <a:fillRect/>
                </a:stretch>
              </p:blipFill>
              <p:spPr>
                <a:xfrm>
                  <a:off x="2302303" y="1998965"/>
                  <a:ext cx="294480" cy="48273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0" name="墨迹 89">
                  <a:extLst>
                    <a:ext uri="{FF2B5EF4-FFF2-40B4-BE49-F238E27FC236}">
                      <a16:creationId xmlns:a16="http://schemas.microsoft.com/office/drawing/2014/main" id="{36BBC98D-0E50-24FE-744F-B092B23044FF}"/>
                    </a:ext>
                  </a:extLst>
                </p14:cNvPr>
                <p14:cNvContentPartPr/>
                <p14:nvPr/>
              </p14:nvContentPartPr>
              <p14:xfrm>
                <a:off x="2312383" y="1439513"/>
                <a:ext cx="1520280" cy="399240"/>
              </p14:xfrm>
            </p:contentPart>
          </mc:Choice>
          <mc:Fallback xmlns="">
            <p:pic>
              <p:nvPicPr>
                <p:cNvPr id="90" name="墨迹 89">
                  <a:extLst>
                    <a:ext uri="{FF2B5EF4-FFF2-40B4-BE49-F238E27FC236}">
                      <a16:creationId xmlns:a16="http://schemas.microsoft.com/office/drawing/2014/main" id="{36BBC98D-0E50-24FE-744F-B092B23044FF}"/>
                    </a:ext>
                  </a:extLst>
                </p:cNvPr>
                <p:cNvPicPr/>
                <p:nvPr/>
              </p:nvPicPr>
              <p:blipFill>
                <a:blip r:embed="rId7"/>
                <a:stretch>
                  <a:fillRect/>
                </a:stretch>
              </p:blipFill>
              <p:spPr>
                <a:xfrm>
                  <a:off x="2296907" y="1424033"/>
                  <a:ext cx="1550873" cy="4298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99" name="墨迹 98">
                <a:extLst>
                  <a:ext uri="{FF2B5EF4-FFF2-40B4-BE49-F238E27FC236}">
                    <a16:creationId xmlns:a16="http://schemas.microsoft.com/office/drawing/2014/main" id="{55A79FC7-0D65-8EB5-BA6B-7003D0EFC18E}"/>
                  </a:ext>
                </a:extLst>
              </p14:cNvPr>
              <p14:cNvContentPartPr/>
              <p14:nvPr/>
            </p14:nvContentPartPr>
            <p14:xfrm>
              <a:off x="1669783" y="4246433"/>
              <a:ext cx="810360" cy="1593720"/>
            </p14:xfrm>
          </p:contentPart>
        </mc:Choice>
        <mc:Fallback xmlns="">
          <p:pic>
            <p:nvPicPr>
              <p:cNvPr id="99" name="墨迹 98">
                <a:extLst>
                  <a:ext uri="{FF2B5EF4-FFF2-40B4-BE49-F238E27FC236}">
                    <a16:creationId xmlns:a16="http://schemas.microsoft.com/office/drawing/2014/main" id="{55A79FC7-0D65-8EB5-BA6B-7003D0EFC18E}"/>
                  </a:ext>
                </a:extLst>
              </p:cNvPr>
              <p:cNvPicPr/>
              <p:nvPr/>
            </p:nvPicPr>
            <p:blipFill>
              <a:blip r:embed="rId9"/>
              <a:stretch>
                <a:fillRect/>
              </a:stretch>
            </p:blipFill>
            <p:spPr>
              <a:xfrm>
                <a:off x="1654310" y="4230953"/>
                <a:ext cx="840946" cy="1624320"/>
              </a:xfrm>
              <a:prstGeom prst="rect">
                <a:avLst/>
              </a:prstGeom>
            </p:spPr>
          </p:pic>
        </mc:Fallback>
      </mc:AlternateContent>
      <p:grpSp>
        <p:nvGrpSpPr>
          <p:cNvPr id="5" name="组合 4">
            <a:extLst>
              <a:ext uri="{FF2B5EF4-FFF2-40B4-BE49-F238E27FC236}">
                <a16:creationId xmlns:a16="http://schemas.microsoft.com/office/drawing/2014/main" id="{E8534673-852B-1C41-B3C4-D8522D09BC06}"/>
              </a:ext>
            </a:extLst>
          </p:cNvPr>
          <p:cNvGrpSpPr/>
          <p:nvPr/>
        </p:nvGrpSpPr>
        <p:grpSpPr>
          <a:xfrm>
            <a:off x="274675" y="2611647"/>
            <a:ext cx="4718520" cy="2037240"/>
            <a:chOff x="274675" y="2611647"/>
            <a:chExt cx="4718520" cy="2037240"/>
          </a:xfrm>
        </p:grpSpPr>
        <mc:AlternateContent xmlns:mc="http://schemas.openxmlformats.org/markup-compatibility/2006" xmlns:p14="http://schemas.microsoft.com/office/powerpoint/2010/main">
          <mc:Choice Requires="p14">
            <p:contentPart p14:bwMode="auto" r:id="rId10">
              <p14:nvContentPartPr>
                <p14:cNvPr id="7" name="墨迹 6">
                  <a:extLst>
                    <a:ext uri="{FF2B5EF4-FFF2-40B4-BE49-F238E27FC236}">
                      <a16:creationId xmlns:a16="http://schemas.microsoft.com/office/drawing/2014/main" id="{A3AD8102-A5D5-C3E0-5890-90C362FDAF35}"/>
                    </a:ext>
                  </a:extLst>
                </p14:cNvPr>
                <p14:cNvContentPartPr/>
                <p14:nvPr/>
              </p14:nvContentPartPr>
              <p14:xfrm>
                <a:off x="274675" y="2636847"/>
                <a:ext cx="3209760" cy="1999440"/>
              </p14:xfrm>
            </p:contentPart>
          </mc:Choice>
          <mc:Fallback xmlns="">
            <p:pic>
              <p:nvPicPr>
                <p:cNvPr id="7" name="墨迹 6">
                  <a:extLst>
                    <a:ext uri="{FF2B5EF4-FFF2-40B4-BE49-F238E27FC236}">
                      <a16:creationId xmlns:a16="http://schemas.microsoft.com/office/drawing/2014/main" id="{A3AD8102-A5D5-C3E0-5890-90C362FDAF35}"/>
                    </a:ext>
                  </a:extLst>
                </p:cNvPr>
                <p:cNvPicPr/>
                <p:nvPr/>
              </p:nvPicPr>
              <p:blipFill>
                <a:blip r:embed="rId11"/>
                <a:stretch>
                  <a:fillRect/>
                </a:stretch>
              </p:blipFill>
              <p:spPr>
                <a:xfrm>
                  <a:off x="259193" y="2621370"/>
                  <a:ext cx="3240363" cy="2030034"/>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墨迹 10">
                  <a:extLst>
                    <a:ext uri="{FF2B5EF4-FFF2-40B4-BE49-F238E27FC236}">
                      <a16:creationId xmlns:a16="http://schemas.microsoft.com/office/drawing/2014/main" id="{97E3BCC7-5307-443C-26FB-23A5AED1F41F}"/>
                    </a:ext>
                  </a:extLst>
                </p14:cNvPr>
                <p14:cNvContentPartPr/>
                <p14:nvPr/>
              </p14:nvContentPartPr>
              <p14:xfrm>
                <a:off x="3440155" y="4548087"/>
                <a:ext cx="1478880" cy="100800"/>
              </p14:xfrm>
            </p:contentPart>
          </mc:Choice>
          <mc:Fallback xmlns="">
            <p:pic>
              <p:nvPicPr>
                <p:cNvPr id="11" name="墨迹 10">
                  <a:extLst>
                    <a:ext uri="{FF2B5EF4-FFF2-40B4-BE49-F238E27FC236}">
                      <a16:creationId xmlns:a16="http://schemas.microsoft.com/office/drawing/2014/main" id="{97E3BCC7-5307-443C-26FB-23A5AED1F41F}"/>
                    </a:ext>
                  </a:extLst>
                </p:cNvPr>
                <p:cNvPicPr/>
                <p:nvPr/>
              </p:nvPicPr>
              <p:blipFill>
                <a:blip r:embed="rId13"/>
                <a:stretch>
                  <a:fillRect/>
                </a:stretch>
              </p:blipFill>
              <p:spPr>
                <a:xfrm>
                  <a:off x="3424675" y="4532662"/>
                  <a:ext cx="1509480" cy="131291"/>
                </a:xfrm>
                <a:prstGeom prst="rect">
                  <a:avLst/>
                </a:prstGeom>
              </p:spPr>
            </p:pic>
          </mc:Fallback>
        </mc:AlternateContent>
        <p:grpSp>
          <p:nvGrpSpPr>
            <p:cNvPr id="4" name="组合 3">
              <a:extLst>
                <a:ext uri="{FF2B5EF4-FFF2-40B4-BE49-F238E27FC236}">
                  <a16:creationId xmlns:a16="http://schemas.microsoft.com/office/drawing/2014/main" id="{676721B6-C0ED-AA88-31C7-D69CC83BFF1A}"/>
                </a:ext>
              </a:extLst>
            </p:cNvPr>
            <p:cNvGrpSpPr/>
            <p:nvPr/>
          </p:nvGrpSpPr>
          <p:grpSpPr>
            <a:xfrm>
              <a:off x="334075" y="2611647"/>
              <a:ext cx="4659120" cy="2012040"/>
              <a:chOff x="334075" y="2611647"/>
              <a:chExt cx="4659120" cy="2012040"/>
            </a:xfrm>
          </p:grpSpPr>
          <mc:AlternateContent xmlns:mc="http://schemas.openxmlformats.org/markup-compatibility/2006" xmlns:p14="http://schemas.microsoft.com/office/powerpoint/2010/main">
            <mc:Choice Requires="p14">
              <p:contentPart p14:bwMode="auto" r:id="rId14">
                <p14:nvContentPartPr>
                  <p14:cNvPr id="10" name="墨迹 9">
                    <a:extLst>
                      <a:ext uri="{FF2B5EF4-FFF2-40B4-BE49-F238E27FC236}">
                        <a16:creationId xmlns:a16="http://schemas.microsoft.com/office/drawing/2014/main" id="{89F8C348-0B98-D608-1410-DFE114DB4601}"/>
                      </a:ext>
                    </a:extLst>
                  </p14:cNvPr>
                  <p14:cNvContentPartPr/>
                  <p14:nvPr/>
                </p14:nvContentPartPr>
                <p14:xfrm>
                  <a:off x="334075" y="2611647"/>
                  <a:ext cx="4659120" cy="2012040"/>
                </p14:xfrm>
              </p:contentPart>
            </mc:Choice>
            <mc:Fallback xmlns="">
              <p:pic>
                <p:nvPicPr>
                  <p:cNvPr id="10" name="墨迹 9">
                    <a:extLst>
                      <a:ext uri="{FF2B5EF4-FFF2-40B4-BE49-F238E27FC236}">
                        <a16:creationId xmlns:a16="http://schemas.microsoft.com/office/drawing/2014/main" id="{89F8C348-0B98-D608-1410-DFE114DB4601}"/>
                      </a:ext>
                    </a:extLst>
                  </p:cNvPr>
                  <p:cNvPicPr/>
                  <p:nvPr/>
                </p:nvPicPr>
                <p:blipFill>
                  <a:blip r:embed="rId15"/>
                  <a:stretch>
                    <a:fillRect/>
                  </a:stretch>
                </p:blipFill>
                <p:spPr>
                  <a:xfrm>
                    <a:off x="318595" y="2596170"/>
                    <a:ext cx="4689720" cy="2042635"/>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52" name="墨迹 51">
                    <a:extLst>
                      <a:ext uri="{FF2B5EF4-FFF2-40B4-BE49-F238E27FC236}">
                        <a16:creationId xmlns:a16="http://schemas.microsoft.com/office/drawing/2014/main" id="{564AABA0-A01A-0B8B-1D49-89354D40C4CB}"/>
                      </a:ext>
                    </a:extLst>
                  </p14:cNvPr>
                  <p14:cNvContentPartPr/>
                  <p14:nvPr/>
                </p14:nvContentPartPr>
                <p14:xfrm>
                  <a:off x="820903" y="3095873"/>
                  <a:ext cx="132480" cy="176400"/>
                </p14:xfrm>
              </p:contentPart>
            </mc:Choice>
            <mc:Fallback xmlns="">
              <p:pic>
                <p:nvPicPr>
                  <p:cNvPr id="52" name="墨迹 51">
                    <a:extLst>
                      <a:ext uri="{FF2B5EF4-FFF2-40B4-BE49-F238E27FC236}">
                        <a16:creationId xmlns:a16="http://schemas.microsoft.com/office/drawing/2014/main" id="{564AABA0-A01A-0B8B-1D49-89354D40C4CB}"/>
                      </a:ext>
                    </a:extLst>
                  </p:cNvPr>
                  <p:cNvPicPr/>
                  <p:nvPr/>
                </p:nvPicPr>
                <p:blipFill>
                  <a:blip r:embed="rId17"/>
                  <a:stretch>
                    <a:fillRect/>
                  </a:stretch>
                </p:blipFill>
                <p:spPr>
                  <a:xfrm>
                    <a:off x="810074" y="3085073"/>
                    <a:ext cx="153778" cy="1976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53" name="墨迹 52">
                    <a:extLst>
                      <a:ext uri="{FF2B5EF4-FFF2-40B4-BE49-F238E27FC236}">
                        <a16:creationId xmlns:a16="http://schemas.microsoft.com/office/drawing/2014/main" id="{0A375048-C099-EBEE-162D-6CC773D76931}"/>
                      </a:ext>
                    </a:extLst>
                  </p14:cNvPr>
                  <p14:cNvContentPartPr/>
                  <p14:nvPr/>
                </p14:nvContentPartPr>
                <p14:xfrm>
                  <a:off x="1669783" y="3925673"/>
                  <a:ext cx="100800" cy="107280"/>
                </p14:xfrm>
              </p:contentPart>
            </mc:Choice>
            <mc:Fallback xmlns="">
              <p:pic>
                <p:nvPicPr>
                  <p:cNvPr id="53" name="墨迹 52">
                    <a:extLst>
                      <a:ext uri="{FF2B5EF4-FFF2-40B4-BE49-F238E27FC236}">
                        <a16:creationId xmlns:a16="http://schemas.microsoft.com/office/drawing/2014/main" id="{0A375048-C099-EBEE-162D-6CC773D76931}"/>
                      </a:ext>
                    </a:extLst>
                  </p:cNvPr>
                  <p:cNvPicPr/>
                  <p:nvPr/>
                </p:nvPicPr>
                <p:blipFill>
                  <a:blip r:embed="rId19"/>
                  <a:stretch>
                    <a:fillRect/>
                  </a:stretch>
                </p:blipFill>
                <p:spPr>
                  <a:xfrm>
                    <a:off x="1659021" y="3914873"/>
                    <a:ext cx="121964"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56" name="墨迹 55">
                    <a:extLst>
                      <a:ext uri="{FF2B5EF4-FFF2-40B4-BE49-F238E27FC236}">
                        <a16:creationId xmlns:a16="http://schemas.microsoft.com/office/drawing/2014/main" id="{FAE58830-6ACA-6F55-BF71-2F32D8331722}"/>
                      </a:ext>
                    </a:extLst>
                  </p14:cNvPr>
                  <p14:cNvContentPartPr/>
                  <p14:nvPr/>
                </p14:nvContentPartPr>
                <p14:xfrm>
                  <a:off x="2958583" y="4176953"/>
                  <a:ext cx="132480" cy="126000"/>
                </p14:xfrm>
              </p:contentPart>
            </mc:Choice>
            <mc:Fallback xmlns="">
              <p:pic>
                <p:nvPicPr>
                  <p:cNvPr id="56" name="墨迹 55">
                    <a:extLst>
                      <a:ext uri="{FF2B5EF4-FFF2-40B4-BE49-F238E27FC236}">
                        <a16:creationId xmlns:a16="http://schemas.microsoft.com/office/drawing/2014/main" id="{FAE58830-6ACA-6F55-BF71-2F32D8331722}"/>
                      </a:ext>
                    </a:extLst>
                  </p:cNvPr>
                  <p:cNvPicPr/>
                  <p:nvPr/>
                </p:nvPicPr>
                <p:blipFill>
                  <a:blip r:embed="rId21"/>
                  <a:stretch>
                    <a:fillRect/>
                  </a:stretch>
                </p:blipFill>
                <p:spPr>
                  <a:xfrm>
                    <a:off x="2947783" y="4166153"/>
                    <a:ext cx="15372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57" name="墨迹 56">
                    <a:extLst>
                      <a:ext uri="{FF2B5EF4-FFF2-40B4-BE49-F238E27FC236}">
                        <a16:creationId xmlns:a16="http://schemas.microsoft.com/office/drawing/2014/main" id="{DD432F99-E2B1-4834-ACA9-9604FD9AA970}"/>
                      </a:ext>
                    </a:extLst>
                  </p14:cNvPr>
                  <p14:cNvContentPartPr/>
                  <p14:nvPr/>
                </p14:nvContentPartPr>
                <p14:xfrm>
                  <a:off x="2084503" y="4114313"/>
                  <a:ext cx="132480" cy="145080"/>
                </p14:xfrm>
              </p:contentPart>
            </mc:Choice>
            <mc:Fallback xmlns="">
              <p:pic>
                <p:nvPicPr>
                  <p:cNvPr id="57" name="墨迹 56">
                    <a:extLst>
                      <a:ext uri="{FF2B5EF4-FFF2-40B4-BE49-F238E27FC236}">
                        <a16:creationId xmlns:a16="http://schemas.microsoft.com/office/drawing/2014/main" id="{DD432F99-E2B1-4834-ACA9-9604FD9AA970}"/>
                      </a:ext>
                    </a:extLst>
                  </p:cNvPr>
                  <p:cNvPicPr/>
                  <p:nvPr/>
                </p:nvPicPr>
                <p:blipFill>
                  <a:blip r:embed="rId23"/>
                  <a:stretch>
                    <a:fillRect/>
                  </a:stretch>
                </p:blipFill>
                <p:spPr>
                  <a:xfrm>
                    <a:off x="2073703" y="4103513"/>
                    <a:ext cx="15372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8" name="墨迹 57">
                    <a:extLst>
                      <a:ext uri="{FF2B5EF4-FFF2-40B4-BE49-F238E27FC236}">
                        <a16:creationId xmlns:a16="http://schemas.microsoft.com/office/drawing/2014/main" id="{A44EC5B0-F610-6BE4-86BF-5307DE68BF4A}"/>
                      </a:ext>
                    </a:extLst>
                  </p14:cNvPr>
                  <p14:cNvContentPartPr/>
                  <p14:nvPr/>
                </p14:nvContentPartPr>
                <p14:xfrm>
                  <a:off x="897223" y="3869153"/>
                  <a:ext cx="131760" cy="157680"/>
                </p14:xfrm>
              </p:contentPart>
            </mc:Choice>
            <mc:Fallback xmlns="">
              <p:pic>
                <p:nvPicPr>
                  <p:cNvPr id="58" name="墨迹 57">
                    <a:extLst>
                      <a:ext uri="{FF2B5EF4-FFF2-40B4-BE49-F238E27FC236}">
                        <a16:creationId xmlns:a16="http://schemas.microsoft.com/office/drawing/2014/main" id="{A44EC5B0-F610-6BE4-86BF-5307DE68BF4A}"/>
                      </a:ext>
                    </a:extLst>
                  </p:cNvPr>
                  <p:cNvPicPr/>
                  <p:nvPr/>
                </p:nvPicPr>
                <p:blipFill>
                  <a:blip r:embed="rId25"/>
                  <a:stretch>
                    <a:fillRect/>
                  </a:stretch>
                </p:blipFill>
                <p:spPr>
                  <a:xfrm>
                    <a:off x="886423" y="3858353"/>
                    <a:ext cx="15300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59" name="墨迹 58">
                    <a:extLst>
                      <a:ext uri="{FF2B5EF4-FFF2-40B4-BE49-F238E27FC236}">
                        <a16:creationId xmlns:a16="http://schemas.microsoft.com/office/drawing/2014/main" id="{B1D2E927-E3EF-3AB0-F2EA-1DC0A4258CCA}"/>
                      </a:ext>
                    </a:extLst>
                  </p14:cNvPr>
                  <p14:cNvContentPartPr/>
                  <p14:nvPr/>
                </p14:nvContentPartPr>
                <p14:xfrm>
                  <a:off x="1745023" y="3359753"/>
                  <a:ext cx="503640" cy="195120"/>
                </p14:xfrm>
              </p:contentPart>
            </mc:Choice>
            <mc:Fallback xmlns="">
              <p:pic>
                <p:nvPicPr>
                  <p:cNvPr id="59" name="墨迹 58">
                    <a:extLst>
                      <a:ext uri="{FF2B5EF4-FFF2-40B4-BE49-F238E27FC236}">
                        <a16:creationId xmlns:a16="http://schemas.microsoft.com/office/drawing/2014/main" id="{B1D2E927-E3EF-3AB0-F2EA-1DC0A4258CCA}"/>
                      </a:ext>
                    </a:extLst>
                  </p:cNvPr>
                  <p:cNvPicPr/>
                  <p:nvPr/>
                </p:nvPicPr>
                <p:blipFill>
                  <a:blip r:embed="rId27"/>
                  <a:stretch>
                    <a:fillRect/>
                  </a:stretch>
                </p:blipFill>
                <p:spPr>
                  <a:xfrm>
                    <a:off x="1734215" y="3348953"/>
                    <a:ext cx="524895"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60" name="墨迹 59">
                    <a:extLst>
                      <a:ext uri="{FF2B5EF4-FFF2-40B4-BE49-F238E27FC236}">
                        <a16:creationId xmlns:a16="http://schemas.microsoft.com/office/drawing/2014/main" id="{A90235F3-4FFA-099E-2D53-D08DBEEBF1A4}"/>
                      </a:ext>
                    </a:extLst>
                  </p14:cNvPr>
                  <p14:cNvContentPartPr/>
                  <p14:nvPr/>
                </p14:nvContentPartPr>
                <p14:xfrm>
                  <a:off x="3392383" y="3579713"/>
                  <a:ext cx="100800" cy="119880"/>
                </p14:xfrm>
              </p:contentPart>
            </mc:Choice>
            <mc:Fallback xmlns="">
              <p:pic>
                <p:nvPicPr>
                  <p:cNvPr id="60" name="墨迹 59">
                    <a:extLst>
                      <a:ext uri="{FF2B5EF4-FFF2-40B4-BE49-F238E27FC236}">
                        <a16:creationId xmlns:a16="http://schemas.microsoft.com/office/drawing/2014/main" id="{A90235F3-4FFA-099E-2D53-D08DBEEBF1A4}"/>
                      </a:ext>
                    </a:extLst>
                  </p:cNvPr>
                  <p:cNvPicPr/>
                  <p:nvPr/>
                </p:nvPicPr>
                <p:blipFill>
                  <a:blip r:embed="rId29"/>
                  <a:stretch>
                    <a:fillRect/>
                  </a:stretch>
                </p:blipFill>
                <p:spPr>
                  <a:xfrm>
                    <a:off x="3381621" y="3568913"/>
                    <a:ext cx="121964"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61" name="墨迹 60">
                    <a:extLst>
                      <a:ext uri="{FF2B5EF4-FFF2-40B4-BE49-F238E27FC236}">
                        <a16:creationId xmlns:a16="http://schemas.microsoft.com/office/drawing/2014/main" id="{1128D1EC-B7EA-1D21-53B6-38D7DC643970}"/>
                      </a:ext>
                    </a:extLst>
                  </p14:cNvPr>
                  <p14:cNvContentPartPr/>
                  <p14:nvPr/>
                </p14:nvContentPartPr>
                <p14:xfrm>
                  <a:off x="3298063" y="3007673"/>
                  <a:ext cx="163800" cy="189000"/>
                </p14:xfrm>
              </p:contentPart>
            </mc:Choice>
            <mc:Fallback xmlns="">
              <p:pic>
                <p:nvPicPr>
                  <p:cNvPr id="61" name="墨迹 60">
                    <a:extLst>
                      <a:ext uri="{FF2B5EF4-FFF2-40B4-BE49-F238E27FC236}">
                        <a16:creationId xmlns:a16="http://schemas.microsoft.com/office/drawing/2014/main" id="{1128D1EC-B7EA-1D21-53B6-38D7DC643970}"/>
                      </a:ext>
                    </a:extLst>
                  </p:cNvPr>
                  <p:cNvPicPr/>
                  <p:nvPr/>
                </p:nvPicPr>
                <p:blipFill>
                  <a:blip r:embed="rId31"/>
                  <a:stretch>
                    <a:fillRect/>
                  </a:stretch>
                </p:blipFill>
                <p:spPr>
                  <a:xfrm>
                    <a:off x="3287287" y="2996873"/>
                    <a:ext cx="184993"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62" name="墨迹 61">
                    <a:extLst>
                      <a:ext uri="{FF2B5EF4-FFF2-40B4-BE49-F238E27FC236}">
                        <a16:creationId xmlns:a16="http://schemas.microsoft.com/office/drawing/2014/main" id="{E5F09596-B226-2441-6EA3-AB85223E444E}"/>
                      </a:ext>
                    </a:extLst>
                  </p14:cNvPr>
                  <p14:cNvContentPartPr/>
                  <p14:nvPr/>
                </p14:nvContentPartPr>
                <p14:xfrm>
                  <a:off x="2706943" y="3944393"/>
                  <a:ext cx="126000" cy="132480"/>
                </p14:xfrm>
              </p:contentPart>
            </mc:Choice>
            <mc:Fallback xmlns="">
              <p:pic>
                <p:nvPicPr>
                  <p:cNvPr id="62" name="墨迹 61">
                    <a:extLst>
                      <a:ext uri="{FF2B5EF4-FFF2-40B4-BE49-F238E27FC236}">
                        <a16:creationId xmlns:a16="http://schemas.microsoft.com/office/drawing/2014/main" id="{E5F09596-B226-2441-6EA3-AB85223E444E}"/>
                      </a:ext>
                    </a:extLst>
                  </p:cNvPr>
                  <p:cNvPicPr/>
                  <p:nvPr/>
                </p:nvPicPr>
                <p:blipFill>
                  <a:blip r:embed="rId33"/>
                  <a:stretch>
                    <a:fillRect/>
                  </a:stretch>
                </p:blipFill>
                <p:spPr>
                  <a:xfrm>
                    <a:off x="2696143" y="3933593"/>
                    <a:ext cx="14724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63" name="墨迹 62">
                    <a:extLst>
                      <a:ext uri="{FF2B5EF4-FFF2-40B4-BE49-F238E27FC236}">
                        <a16:creationId xmlns:a16="http://schemas.microsoft.com/office/drawing/2014/main" id="{0F182F96-AFCC-4B51-E04E-205A2399D0D1}"/>
                      </a:ext>
                    </a:extLst>
                  </p14:cNvPr>
                  <p14:cNvContentPartPr/>
                  <p14:nvPr/>
                </p14:nvContentPartPr>
                <p14:xfrm>
                  <a:off x="3863983" y="4271273"/>
                  <a:ext cx="100800" cy="113400"/>
                </p14:xfrm>
              </p:contentPart>
            </mc:Choice>
            <mc:Fallback xmlns="">
              <p:pic>
                <p:nvPicPr>
                  <p:cNvPr id="63" name="墨迹 62">
                    <a:extLst>
                      <a:ext uri="{FF2B5EF4-FFF2-40B4-BE49-F238E27FC236}">
                        <a16:creationId xmlns:a16="http://schemas.microsoft.com/office/drawing/2014/main" id="{0F182F96-AFCC-4B51-E04E-205A2399D0D1}"/>
                      </a:ext>
                    </a:extLst>
                  </p:cNvPr>
                  <p:cNvPicPr/>
                  <p:nvPr/>
                </p:nvPicPr>
                <p:blipFill>
                  <a:blip r:embed="rId35"/>
                  <a:stretch>
                    <a:fillRect/>
                  </a:stretch>
                </p:blipFill>
                <p:spPr>
                  <a:xfrm>
                    <a:off x="3853221" y="4260473"/>
                    <a:ext cx="121964"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64" name="墨迹 63">
                    <a:extLst>
                      <a:ext uri="{FF2B5EF4-FFF2-40B4-BE49-F238E27FC236}">
                        <a16:creationId xmlns:a16="http://schemas.microsoft.com/office/drawing/2014/main" id="{2A795300-BD93-DC3E-D75C-36996C47EBCD}"/>
                      </a:ext>
                    </a:extLst>
                  </p14:cNvPr>
                  <p14:cNvContentPartPr/>
                  <p14:nvPr/>
                </p14:nvContentPartPr>
                <p14:xfrm>
                  <a:off x="3983503" y="3674033"/>
                  <a:ext cx="113400" cy="150480"/>
                </p14:xfrm>
              </p:contentPart>
            </mc:Choice>
            <mc:Fallback xmlns="">
              <p:pic>
                <p:nvPicPr>
                  <p:cNvPr id="64" name="墨迹 63">
                    <a:extLst>
                      <a:ext uri="{FF2B5EF4-FFF2-40B4-BE49-F238E27FC236}">
                        <a16:creationId xmlns:a16="http://schemas.microsoft.com/office/drawing/2014/main" id="{2A795300-BD93-DC3E-D75C-36996C47EBCD}"/>
                      </a:ext>
                    </a:extLst>
                  </p:cNvPr>
                  <p:cNvPicPr/>
                  <p:nvPr/>
                </p:nvPicPr>
                <p:blipFill>
                  <a:blip r:embed="rId37"/>
                  <a:stretch>
                    <a:fillRect/>
                  </a:stretch>
                </p:blipFill>
                <p:spPr>
                  <a:xfrm>
                    <a:off x="3972703" y="3663233"/>
                    <a:ext cx="13464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65" name="墨迹 64">
                    <a:extLst>
                      <a:ext uri="{FF2B5EF4-FFF2-40B4-BE49-F238E27FC236}">
                        <a16:creationId xmlns:a16="http://schemas.microsoft.com/office/drawing/2014/main" id="{6DF1D2D4-3537-841A-41ED-057DC960E2E9}"/>
                      </a:ext>
                    </a:extLst>
                  </p14:cNvPr>
                  <p14:cNvContentPartPr/>
                  <p14:nvPr/>
                </p14:nvContentPartPr>
                <p14:xfrm>
                  <a:off x="3499303" y="3963473"/>
                  <a:ext cx="138600" cy="138600"/>
                </p14:xfrm>
              </p:contentPart>
            </mc:Choice>
            <mc:Fallback xmlns="">
              <p:pic>
                <p:nvPicPr>
                  <p:cNvPr id="65" name="墨迹 64">
                    <a:extLst>
                      <a:ext uri="{FF2B5EF4-FFF2-40B4-BE49-F238E27FC236}">
                        <a16:creationId xmlns:a16="http://schemas.microsoft.com/office/drawing/2014/main" id="{6DF1D2D4-3537-841A-41ED-057DC960E2E9}"/>
                      </a:ext>
                    </a:extLst>
                  </p:cNvPr>
                  <p:cNvPicPr/>
                  <p:nvPr/>
                </p:nvPicPr>
                <p:blipFill>
                  <a:blip r:embed="rId39"/>
                  <a:stretch>
                    <a:fillRect/>
                  </a:stretch>
                </p:blipFill>
                <p:spPr>
                  <a:xfrm>
                    <a:off x="3488531" y="3952673"/>
                    <a:ext cx="159785"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66" name="墨迹 65">
                    <a:extLst>
                      <a:ext uri="{FF2B5EF4-FFF2-40B4-BE49-F238E27FC236}">
                        <a16:creationId xmlns:a16="http://schemas.microsoft.com/office/drawing/2014/main" id="{E1A41ECE-966B-DF2B-4EF0-FA9DC6CB1695}"/>
                      </a:ext>
                    </a:extLst>
                  </p14:cNvPr>
                  <p14:cNvContentPartPr/>
                  <p14:nvPr/>
                </p14:nvContentPartPr>
                <p14:xfrm>
                  <a:off x="2738623" y="3523193"/>
                  <a:ext cx="126000" cy="100800"/>
                </p14:xfrm>
              </p:contentPart>
            </mc:Choice>
            <mc:Fallback xmlns="">
              <p:pic>
                <p:nvPicPr>
                  <p:cNvPr id="66" name="墨迹 65">
                    <a:extLst>
                      <a:ext uri="{FF2B5EF4-FFF2-40B4-BE49-F238E27FC236}">
                        <a16:creationId xmlns:a16="http://schemas.microsoft.com/office/drawing/2014/main" id="{E1A41ECE-966B-DF2B-4EF0-FA9DC6CB1695}"/>
                      </a:ext>
                    </a:extLst>
                  </p:cNvPr>
                  <p:cNvPicPr/>
                  <p:nvPr/>
                </p:nvPicPr>
                <p:blipFill>
                  <a:blip r:embed="rId41"/>
                  <a:stretch>
                    <a:fillRect/>
                  </a:stretch>
                </p:blipFill>
                <p:spPr>
                  <a:xfrm>
                    <a:off x="2727823" y="3512393"/>
                    <a:ext cx="14724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67" name="墨迹 66">
                    <a:extLst>
                      <a:ext uri="{FF2B5EF4-FFF2-40B4-BE49-F238E27FC236}">
                        <a16:creationId xmlns:a16="http://schemas.microsoft.com/office/drawing/2014/main" id="{4EC69C59-3CFA-16B1-5E4A-08536BBD9342}"/>
                      </a:ext>
                    </a:extLst>
                  </p14:cNvPr>
                  <p14:cNvContentPartPr/>
                  <p14:nvPr/>
                </p14:nvContentPartPr>
                <p14:xfrm>
                  <a:off x="3958303" y="3120713"/>
                  <a:ext cx="151200" cy="126000"/>
                </p14:xfrm>
              </p:contentPart>
            </mc:Choice>
            <mc:Fallback xmlns="">
              <p:pic>
                <p:nvPicPr>
                  <p:cNvPr id="67" name="墨迹 66">
                    <a:extLst>
                      <a:ext uri="{FF2B5EF4-FFF2-40B4-BE49-F238E27FC236}">
                        <a16:creationId xmlns:a16="http://schemas.microsoft.com/office/drawing/2014/main" id="{4EC69C59-3CFA-16B1-5E4A-08536BBD9342}"/>
                      </a:ext>
                    </a:extLst>
                  </p:cNvPr>
                  <p:cNvPicPr/>
                  <p:nvPr/>
                </p:nvPicPr>
                <p:blipFill>
                  <a:blip r:embed="rId43"/>
                  <a:stretch>
                    <a:fillRect/>
                  </a:stretch>
                </p:blipFill>
                <p:spPr>
                  <a:xfrm>
                    <a:off x="3947503" y="3109913"/>
                    <a:ext cx="17244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68" name="墨迹 67">
                    <a:extLst>
                      <a:ext uri="{FF2B5EF4-FFF2-40B4-BE49-F238E27FC236}">
                        <a16:creationId xmlns:a16="http://schemas.microsoft.com/office/drawing/2014/main" id="{98BA262D-ED82-B21D-DC01-68CCD96C0A53}"/>
                      </a:ext>
                    </a:extLst>
                  </p14:cNvPr>
                  <p14:cNvContentPartPr/>
                  <p14:nvPr/>
                </p14:nvContentPartPr>
                <p14:xfrm>
                  <a:off x="4228663" y="4082633"/>
                  <a:ext cx="126000" cy="151200"/>
                </p14:xfrm>
              </p:contentPart>
            </mc:Choice>
            <mc:Fallback xmlns="">
              <p:pic>
                <p:nvPicPr>
                  <p:cNvPr id="68" name="墨迹 67">
                    <a:extLst>
                      <a:ext uri="{FF2B5EF4-FFF2-40B4-BE49-F238E27FC236}">
                        <a16:creationId xmlns:a16="http://schemas.microsoft.com/office/drawing/2014/main" id="{98BA262D-ED82-B21D-DC01-68CCD96C0A53}"/>
                      </a:ext>
                    </a:extLst>
                  </p:cNvPr>
                  <p:cNvPicPr/>
                  <p:nvPr/>
                </p:nvPicPr>
                <p:blipFill>
                  <a:blip r:embed="rId45"/>
                  <a:stretch>
                    <a:fillRect/>
                  </a:stretch>
                </p:blipFill>
                <p:spPr>
                  <a:xfrm>
                    <a:off x="4217863" y="4071833"/>
                    <a:ext cx="14724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69" name="墨迹 68">
                    <a:extLst>
                      <a:ext uri="{FF2B5EF4-FFF2-40B4-BE49-F238E27FC236}">
                        <a16:creationId xmlns:a16="http://schemas.microsoft.com/office/drawing/2014/main" id="{905CCE38-3CDF-D1FB-3963-079F69FFDE16}"/>
                      </a:ext>
                    </a:extLst>
                  </p14:cNvPr>
                  <p14:cNvContentPartPr/>
                  <p14:nvPr/>
                </p14:nvContentPartPr>
                <p14:xfrm>
                  <a:off x="1122583" y="4158233"/>
                  <a:ext cx="94680" cy="145080"/>
                </p14:xfrm>
              </p:contentPart>
            </mc:Choice>
            <mc:Fallback xmlns="">
              <p:pic>
                <p:nvPicPr>
                  <p:cNvPr id="69" name="墨迹 68">
                    <a:extLst>
                      <a:ext uri="{FF2B5EF4-FFF2-40B4-BE49-F238E27FC236}">
                        <a16:creationId xmlns:a16="http://schemas.microsoft.com/office/drawing/2014/main" id="{905CCE38-3CDF-D1FB-3963-079F69FFDE16}"/>
                      </a:ext>
                    </a:extLst>
                  </p:cNvPr>
                  <p:cNvPicPr/>
                  <p:nvPr/>
                </p:nvPicPr>
                <p:blipFill>
                  <a:blip r:embed="rId47"/>
                  <a:stretch>
                    <a:fillRect/>
                  </a:stretch>
                </p:blipFill>
                <p:spPr>
                  <a:xfrm>
                    <a:off x="1111783" y="4147406"/>
                    <a:ext cx="115920" cy="166373"/>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00" name="墨迹 99">
                    <a:extLst>
                      <a:ext uri="{FF2B5EF4-FFF2-40B4-BE49-F238E27FC236}">
                        <a16:creationId xmlns:a16="http://schemas.microsoft.com/office/drawing/2014/main" id="{B8C181D2-7A63-B94B-23F9-D2755442030A}"/>
                      </a:ext>
                    </a:extLst>
                  </p14:cNvPr>
                  <p14:cNvContentPartPr/>
                  <p14:nvPr/>
                </p14:nvContentPartPr>
                <p14:xfrm>
                  <a:off x="2600023" y="3203153"/>
                  <a:ext cx="119880" cy="87840"/>
                </p14:xfrm>
              </p:contentPart>
            </mc:Choice>
            <mc:Fallback xmlns="">
              <p:pic>
                <p:nvPicPr>
                  <p:cNvPr id="100" name="墨迹 99">
                    <a:extLst>
                      <a:ext uri="{FF2B5EF4-FFF2-40B4-BE49-F238E27FC236}">
                        <a16:creationId xmlns:a16="http://schemas.microsoft.com/office/drawing/2014/main" id="{B8C181D2-7A63-B94B-23F9-D2755442030A}"/>
                      </a:ext>
                    </a:extLst>
                  </p:cNvPr>
                  <p:cNvPicPr/>
                  <p:nvPr/>
                </p:nvPicPr>
                <p:blipFill>
                  <a:blip r:embed="rId49"/>
                  <a:stretch>
                    <a:fillRect/>
                  </a:stretch>
                </p:blipFill>
                <p:spPr>
                  <a:xfrm>
                    <a:off x="2589223" y="3192309"/>
                    <a:ext cx="141120" cy="109167"/>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01" name="墨迹 100">
                    <a:extLst>
                      <a:ext uri="{FF2B5EF4-FFF2-40B4-BE49-F238E27FC236}">
                        <a16:creationId xmlns:a16="http://schemas.microsoft.com/office/drawing/2014/main" id="{8544C16D-989B-174B-6FAE-738BFD1978D6}"/>
                      </a:ext>
                    </a:extLst>
                  </p14:cNvPr>
                  <p14:cNvContentPartPr/>
                  <p14:nvPr/>
                </p14:nvContentPartPr>
                <p14:xfrm>
                  <a:off x="2461783" y="3686633"/>
                  <a:ext cx="126000" cy="138600"/>
                </p14:xfrm>
              </p:contentPart>
            </mc:Choice>
            <mc:Fallback xmlns="">
              <p:pic>
                <p:nvPicPr>
                  <p:cNvPr id="101" name="墨迹 100">
                    <a:extLst>
                      <a:ext uri="{FF2B5EF4-FFF2-40B4-BE49-F238E27FC236}">
                        <a16:creationId xmlns:a16="http://schemas.microsoft.com/office/drawing/2014/main" id="{8544C16D-989B-174B-6FAE-738BFD1978D6}"/>
                      </a:ext>
                    </a:extLst>
                  </p:cNvPr>
                  <p:cNvPicPr/>
                  <p:nvPr/>
                </p:nvPicPr>
                <p:blipFill>
                  <a:blip r:embed="rId51"/>
                  <a:stretch>
                    <a:fillRect/>
                  </a:stretch>
                </p:blipFill>
                <p:spPr>
                  <a:xfrm>
                    <a:off x="2450983" y="3675833"/>
                    <a:ext cx="14724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02" name="墨迹 101">
                    <a:extLst>
                      <a:ext uri="{FF2B5EF4-FFF2-40B4-BE49-F238E27FC236}">
                        <a16:creationId xmlns:a16="http://schemas.microsoft.com/office/drawing/2014/main" id="{EF40E4BD-BF40-B7B6-3FA2-5F084F2B80B5}"/>
                      </a:ext>
                    </a:extLst>
                  </p14:cNvPr>
                  <p14:cNvContentPartPr/>
                  <p14:nvPr/>
                </p14:nvContentPartPr>
                <p14:xfrm>
                  <a:off x="1990903" y="2938553"/>
                  <a:ext cx="150480" cy="100800"/>
                </p14:xfrm>
              </p:contentPart>
            </mc:Choice>
            <mc:Fallback xmlns="">
              <p:pic>
                <p:nvPicPr>
                  <p:cNvPr id="102" name="墨迹 101">
                    <a:extLst>
                      <a:ext uri="{FF2B5EF4-FFF2-40B4-BE49-F238E27FC236}">
                        <a16:creationId xmlns:a16="http://schemas.microsoft.com/office/drawing/2014/main" id="{EF40E4BD-BF40-B7B6-3FA2-5F084F2B80B5}"/>
                      </a:ext>
                    </a:extLst>
                  </p:cNvPr>
                  <p:cNvPicPr/>
                  <p:nvPr/>
                </p:nvPicPr>
                <p:blipFill>
                  <a:blip r:embed="rId53"/>
                  <a:stretch>
                    <a:fillRect/>
                  </a:stretch>
                </p:blipFill>
                <p:spPr>
                  <a:xfrm>
                    <a:off x="1980103" y="2927791"/>
                    <a:ext cx="171720" cy="121964"/>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03" name="墨迹 102">
                    <a:extLst>
                      <a:ext uri="{FF2B5EF4-FFF2-40B4-BE49-F238E27FC236}">
                        <a16:creationId xmlns:a16="http://schemas.microsoft.com/office/drawing/2014/main" id="{84866236-6B90-E82E-0E46-1D4E700CDD66}"/>
                      </a:ext>
                    </a:extLst>
                  </p14:cNvPr>
                  <p14:cNvContentPartPr/>
                  <p14:nvPr/>
                </p14:nvContentPartPr>
                <p14:xfrm>
                  <a:off x="1732423" y="3617513"/>
                  <a:ext cx="126000" cy="113400"/>
                </p14:xfrm>
              </p:contentPart>
            </mc:Choice>
            <mc:Fallback xmlns="">
              <p:pic>
                <p:nvPicPr>
                  <p:cNvPr id="103" name="墨迹 102">
                    <a:extLst>
                      <a:ext uri="{FF2B5EF4-FFF2-40B4-BE49-F238E27FC236}">
                        <a16:creationId xmlns:a16="http://schemas.microsoft.com/office/drawing/2014/main" id="{84866236-6B90-E82E-0E46-1D4E700CDD66}"/>
                      </a:ext>
                    </a:extLst>
                  </p:cNvPr>
                  <p:cNvPicPr/>
                  <p:nvPr/>
                </p:nvPicPr>
                <p:blipFill>
                  <a:blip r:embed="rId55"/>
                  <a:stretch>
                    <a:fillRect/>
                  </a:stretch>
                </p:blipFill>
                <p:spPr>
                  <a:xfrm>
                    <a:off x="1721623" y="3606713"/>
                    <a:ext cx="14724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04" name="墨迹 103">
                    <a:extLst>
                      <a:ext uri="{FF2B5EF4-FFF2-40B4-BE49-F238E27FC236}">
                        <a16:creationId xmlns:a16="http://schemas.microsoft.com/office/drawing/2014/main" id="{92F1B909-B510-DD5E-5F54-DE64AE1E3998}"/>
                      </a:ext>
                    </a:extLst>
                  </p14:cNvPr>
                  <p14:cNvContentPartPr/>
                  <p14:nvPr/>
                </p14:nvContentPartPr>
                <p14:xfrm>
                  <a:off x="1307983" y="3567113"/>
                  <a:ext cx="104400" cy="132480"/>
                </p14:xfrm>
              </p:contentPart>
            </mc:Choice>
            <mc:Fallback xmlns="">
              <p:pic>
                <p:nvPicPr>
                  <p:cNvPr id="104" name="墨迹 103">
                    <a:extLst>
                      <a:ext uri="{FF2B5EF4-FFF2-40B4-BE49-F238E27FC236}">
                        <a16:creationId xmlns:a16="http://schemas.microsoft.com/office/drawing/2014/main" id="{92F1B909-B510-DD5E-5F54-DE64AE1E3998}"/>
                      </a:ext>
                    </a:extLst>
                  </p:cNvPr>
                  <p:cNvPicPr/>
                  <p:nvPr/>
                </p:nvPicPr>
                <p:blipFill>
                  <a:blip r:embed="rId57"/>
                  <a:stretch>
                    <a:fillRect/>
                  </a:stretch>
                </p:blipFill>
                <p:spPr>
                  <a:xfrm>
                    <a:off x="1297183" y="3556313"/>
                    <a:ext cx="125640" cy="15372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58">
            <p14:nvContentPartPr>
              <p14:cNvPr id="116" name="墨迹 115">
                <a:extLst>
                  <a:ext uri="{FF2B5EF4-FFF2-40B4-BE49-F238E27FC236}">
                    <a16:creationId xmlns:a16="http://schemas.microsoft.com/office/drawing/2014/main" id="{0508F628-CD52-A963-1179-81155A4290B5}"/>
                  </a:ext>
                </a:extLst>
              </p14:cNvPr>
              <p14:cNvContentPartPr/>
              <p14:nvPr/>
            </p14:nvContentPartPr>
            <p14:xfrm>
              <a:off x="8245903" y="4152833"/>
              <a:ext cx="107280" cy="118440"/>
            </p14:xfrm>
          </p:contentPart>
        </mc:Choice>
        <mc:Fallback xmlns="">
          <p:pic>
            <p:nvPicPr>
              <p:cNvPr id="116" name="墨迹 115">
                <a:extLst>
                  <a:ext uri="{FF2B5EF4-FFF2-40B4-BE49-F238E27FC236}">
                    <a16:creationId xmlns:a16="http://schemas.microsoft.com/office/drawing/2014/main" id="{0508F628-CD52-A963-1179-81155A4290B5}"/>
                  </a:ext>
                </a:extLst>
              </p:cNvPr>
              <p:cNvPicPr/>
              <p:nvPr/>
            </p:nvPicPr>
            <p:blipFill>
              <a:blip r:embed="rId59"/>
              <a:stretch>
                <a:fillRect/>
              </a:stretch>
            </p:blipFill>
            <p:spPr>
              <a:xfrm>
                <a:off x="8235103" y="4142033"/>
                <a:ext cx="12852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47" name="墨迹 146">
                <a:extLst>
                  <a:ext uri="{FF2B5EF4-FFF2-40B4-BE49-F238E27FC236}">
                    <a16:creationId xmlns:a16="http://schemas.microsoft.com/office/drawing/2014/main" id="{6A778909-064A-5CA4-006B-5E56D77BF105}"/>
                  </a:ext>
                </a:extLst>
              </p14:cNvPr>
              <p14:cNvContentPartPr/>
              <p14:nvPr/>
            </p14:nvContentPartPr>
            <p14:xfrm>
              <a:off x="7233943" y="4277753"/>
              <a:ext cx="1338840" cy="1687320"/>
            </p14:xfrm>
          </p:contentPart>
        </mc:Choice>
        <mc:Fallback xmlns="">
          <p:pic>
            <p:nvPicPr>
              <p:cNvPr id="147" name="墨迹 146">
                <a:extLst>
                  <a:ext uri="{FF2B5EF4-FFF2-40B4-BE49-F238E27FC236}">
                    <a16:creationId xmlns:a16="http://schemas.microsoft.com/office/drawing/2014/main" id="{6A778909-064A-5CA4-006B-5E56D77BF105}"/>
                  </a:ext>
                </a:extLst>
              </p:cNvPr>
              <p:cNvPicPr/>
              <p:nvPr/>
            </p:nvPicPr>
            <p:blipFill>
              <a:blip r:embed="rId61"/>
              <a:stretch>
                <a:fillRect/>
              </a:stretch>
            </p:blipFill>
            <p:spPr>
              <a:xfrm>
                <a:off x="7218463" y="4262276"/>
                <a:ext cx="1369440" cy="1717913"/>
              </a:xfrm>
              <a:prstGeom prst="rect">
                <a:avLst/>
              </a:prstGeom>
            </p:spPr>
          </p:pic>
        </mc:Fallback>
      </mc:AlternateContent>
      <p:grpSp>
        <p:nvGrpSpPr>
          <p:cNvPr id="12" name="组合 11">
            <a:extLst>
              <a:ext uri="{FF2B5EF4-FFF2-40B4-BE49-F238E27FC236}">
                <a16:creationId xmlns:a16="http://schemas.microsoft.com/office/drawing/2014/main" id="{714CFE36-283C-E23D-729E-4682D31E1A88}"/>
              </a:ext>
            </a:extLst>
          </p:cNvPr>
          <p:cNvGrpSpPr/>
          <p:nvPr/>
        </p:nvGrpSpPr>
        <p:grpSpPr>
          <a:xfrm>
            <a:off x="7240063" y="1435913"/>
            <a:ext cx="2389680" cy="993600"/>
            <a:chOff x="7240063" y="1435913"/>
            <a:chExt cx="2389680" cy="993600"/>
          </a:xfrm>
        </p:grpSpPr>
        <mc:AlternateContent xmlns:mc="http://schemas.openxmlformats.org/markup-compatibility/2006" xmlns:p14="http://schemas.microsoft.com/office/powerpoint/2010/main">
          <mc:Choice Requires="p14">
            <p:contentPart p14:bwMode="auto" r:id="rId62">
              <p14:nvContentPartPr>
                <p14:cNvPr id="145" name="墨迹 144">
                  <a:extLst>
                    <a:ext uri="{FF2B5EF4-FFF2-40B4-BE49-F238E27FC236}">
                      <a16:creationId xmlns:a16="http://schemas.microsoft.com/office/drawing/2014/main" id="{68B4F205-7207-EE17-1442-E4221CC0EC92}"/>
                    </a:ext>
                  </a:extLst>
                </p14:cNvPr>
                <p14:cNvContentPartPr/>
                <p14:nvPr/>
              </p14:nvContentPartPr>
              <p14:xfrm>
                <a:off x="7240063" y="1435913"/>
                <a:ext cx="258120" cy="308520"/>
              </p14:xfrm>
            </p:contentPart>
          </mc:Choice>
          <mc:Fallback xmlns="">
            <p:pic>
              <p:nvPicPr>
                <p:cNvPr id="145" name="墨迹 144">
                  <a:extLst>
                    <a:ext uri="{FF2B5EF4-FFF2-40B4-BE49-F238E27FC236}">
                      <a16:creationId xmlns:a16="http://schemas.microsoft.com/office/drawing/2014/main" id="{68B4F205-7207-EE17-1442-E4221CC0EC92}"/>
                    </a:ext>
                  </a:extLst>
                </p:cNvPr>
                <p:cNvPicPr/>
                <p:nvPr/>
              </p:nvPicPr>
              <p:blipFill>
                <a:blip r:embed="rId63"/>
                <a:stretch>
                  <a:fillRect/>
                </a:stretch>
              </p:blipFill>
              <p:spPr>
                <a:xfrm>
                  <a:off x="7224583" y="1420415"/>
                  <a:ext cx="288720" cy="339156"/>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46" name="墨迹 145">
                  <a:extLst>
                    <a:ext uri="{FF2B5EF4-FFF2-40B4-BE49-F238E27FC236}">
                      <a16:creationId xmlns:a16="http://schemas.microsoft.com/office/drawing/2014/main" id="{18A8B9D7-DEEC-1BD8-3122-0639316A55E5}"/>
                    </a:ext>
                  </a:extLst>
                </p14:cNvPr>
                <p14:cNvContentPartPr/>
                <p14:nvPr/>
              </p14:nvContentPartPr>
              <p14:xfrm>
                <a:off x="8371903" y="2102273"/>
                <a:ext cx="233640" cy="327240"/>
              </p14:xfrm>
            </p:contentPart>
          </mc:Choice>
          <mc:Fallback xmlns="">
            <p:pic>
              <p:nvPicPr>
                <p:cNvPr id="146" name="墨迹 145">
                  <a:extLst>
                    <a:ext uri="{FF2B5EF4-FFF2-40B4-BE49-F238E27FC236}">
                      <a16:creationId xmlns:a16="http://schemas.microsoft.com/office/drawing/2014/main" id="{18A8B9D7-DEEC-1BD8-3122-0639316A55E5}"/>
                    </a:ext>
                  </a:extLst>
                </p:cNvPr>
                <p:cNvPicPr/>
                <p:nvPr/>
              </p:nvPicPr>
              <p:blipFill>
                <a:blip r:embed="rId65"/>
                <a:stretch>
                  <a:fillRect/>
                </a:stretch>
              </p:blipFill>
              <p:spPr>
                <a:xfrm>
                  <a:off x="8356423" y="2086793"/>
                  <a:ext cx="264240" cy="35784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52" name="墨迹 151">
                  <a:extLst>
                    <a:ext uri="{FF2B5EF4-FFF2-40B4-BE49-F238E27FC236}">
                      <a16:creationId xmlns:a16="http://schemas.microsoft.com/office/drawing/2014/main" id="{A2ADC4F9-4B15-03AF-8136-881C88EAFE39}"/>
                    </a:ext>
                  </a:extLst>
                </p14:cNvPr>
                <p14:cNvContentPartPr/>
                <p14:nvPr/>
              </p14:nvContentPartPr>
              <p14:xfrm>
                <a:off x="7742983" y="1561553"/>
                <a:ext cx="471960" cy="239400"/>
              </p14:xfrm>
            </p:contentPart>
          </mc:Choice>
          <mc:Fallback xmlns="">
            <p:pic>
              <p:nvPicPr>
                <p:cNvPr id="152" name="墨迹 151">
                  <a:extLst>
                    <a:ext uri="{FF2B5EF4-FFF2-40B4-BE49-F238E27FC236}">
                      <a16:creationId xmlns:a16="http://schemas.microsoft.com/office/drawing/2014/main" id="{A2ADC4F9-4B15-03AF-8136-881C88EAFE39}"/>
                    </a:ext>
                  </a:extLst>
                </p:cNvPr>
                <p:cNvPicPr/>
                <p:nvPr/>
              </p:nvPicPr>
              <p:blipFill>
                <a:blip r:embed="rId67"/>
                <a:stretch>
                  <a:fillRect/>
                </a:stretch>
              </p:blipFill>
              <p:spPr>
                <a:xfrm>
                  <a:off x="7727491" y="1546050"/>
                  <a:ext cx="502583" cy="270046"/>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64" name="墨迹 163">
                  <a:extLst>
                    <a:ext uri="{FF2B5EF4-FFF2-40B4-BE49-F238E27FC236}">
                      <a16:creationId xmlns:a16="http://schemas.microsoft.com/office/drawing/2014/main" id="{697C5DCD-F8A3-1ECF-B0D6-4CC51F834B7E}"/>
                    </a:ext>
                  </a:extLst>
                </p14:cNvPr>
                <p14:cNvContentPartPr/>
                <p14:nvPr/>
              </p14:nvContentPartPr>
              <p14:xfrm>
                <a:off x="8132863" y="1447793"/>
                <a:ext cx="1496880" cy="400680"/>
              </p14:xfrm>
            </p:contentPart>
          </mc:Choice>
          <mc:Fallback xmlns="">
            <p:pic>
              <p:nvPicPr>
                <p:cNvPr id="164" name="墨迹 163">
                  <a:extLst>
                    <a:ext uri="{FF2B5EF4-FFF2-40B4-BE49-F238E27FC236}">
                      <a16:creationId xmlns:a16="http://schemas.microsoft.com/office/drawing/2014/main" id="{697C5DCD-F8A3-1ECF-B0D6-4CC51F834B7E}"/>
                    </a:ext>
                  </a:extLst>
                </p:cNvPr>
                <p:cNvPicPr/>
                <p:nvPr/>
              </p:nvPicPr>
              <p:blipFill>
                <a:blip r:embed="rId69"/>
                <a:stretch>
                  <a:fillRect/>
                </a:stretch>
              </p:blipFill>
              <p:spPr>
                <a:xfrm>
                  <a:off x="8117383" y="1432299"/>
                  <a:ext cx="1527480" cy="431308"/>
                </a:xfrm>
                <a:prstGeom prst="rect">
                  <a:avLst/>
                </a:prstGeom>
              </p:spPr>
            </p:pic>
          </mc:Fallback>
        </mc:AlternateContent>
      </p:grpSp>
      <p:grpSp>
        <p:nvGrpSpPr>
          <p:cNvPr id="8" name="组合 7">
            <a:extLst>
              <a:ext uri="{FF2B5EF4-FFF2-40B4-BE49-F238E27FC236}">
                <a16:creationId xmlns:a16="http://schemas.microsoft.com/office/drawing/2014/main" id="{D95F4345-9957-7C62-9DEA-5466662F0CA0}"/>
              </a:ext>
            </a:extLst>
          </p:cNvPr>
          <p:cNvGrpSpPr/>
          <p:nvPr/>
        </p:nvGrpSpPr>
        <p:grpSpPr>
          <a:xfrm>
            <a:off x="5913463" y="2636873"/>
            <a:ext cx="4897440" cy="2031120"/>
            <a:chOff x="5913463" y="2636873"/>
            <a:chExt cx="4897440" cy="2031120"/>
          </a:xfrm>
        </p:grpSpPr>
        <mc:AlternateContent xmlns:mc="http://schemas.openxmlformats.org/markup-compatibility/2006" xmlns:p14="http://schemas.microsoft.com/office/powerpoint/2010/main">
          <mc:Choice Requires="p14">
            <p:contentPart p14:bwMode="auto" r:id="rId70">
              <p14:nvContentPartPr>
                <p14:cNvPr id="110" name="墨迹 109">
                  <a:extLst>
                    <a:ext uri="{FF2B5EF4-FFF2-40B4-BE49-F238E27FC236}">
                      <a16:creationId xmlns:a16="http://schemas.microsoft.com/office/drawing/2014/main" id="{81C29C95-E67F-75FF-33DD-663632D0A12E}"/>
                    </a:ext>
                  </a:extLst>
                </p14:cNvPr>
                <p14:cNvContentPartPr/>
                <p14:nvPr/>
              </p14:nvContentPartPr>
              <p14:xfrm>
                <a:off x="6004903" y="2636873"/>
                <a:ext cx="4794120" cy="2005920"/>
              </p14:xfrm>
            </p:contentPart>
          </mc:Choice>
          <mc:Fallback xmlns="">
            <p:pic>
              <p:nvPicPr>
                <p:cNvPr id="110" name="墨迹 109">
                  <a:extLst>
                    <a:ext uri="{FF2B5EF4-FFF2-40B4-BE49-F238E27FC236}">
                      <a16:creationId xmlns:a16="http://schemas.microsoft.com/office/drawing/2014/main" id="{81C29C95-E67F-75FF-33DD-663632D0A12E}"/>
                    </a:ext>
                  </a:extLst>
                </p:cNvPr>
                <p:cNvPicPr/>
                <p:nvPr/>
              </p:nvPicPr>
              <p:blipFill>
                <a:blip r:embed="rId71"/>
                <a:stretch>
                  <a:fillRect/>
                </a:stretch>
              </p:blipFill>
              <p:spPr>
                <a:xfrm>
                  <a:off x="5989422" y="2621393"/>
                  <a:ext cx="4824722" cy="2036520"/>
                </a:xfrm>
                <a:prstGeom prst="rect">
                  <a:avLst/>
                </a:prstGeom>
              </p:spPr>
            </p:pic>
          </mc:Fallback>
        </mc:AlternateContent>
        <p:grpSp>
          <p:nvGrpSpPr>
            <p:cNvPr id="6" name="组合 5">
              <a:extLst>
                <a:ext uri="{FF2B5EF4-FFF2-40B4-BE49-F238E27FC236}">
                  <a16:creationId xmlns:a16="http://schemas.microsoft.com/office/drawing/2014/main" id="{EF933315-99F5-F8B3-F0AD-B137549E7FED}"/>
                </a:ext>
              </a:extLst>
            </p:cNvPr>
            <p:cNvGrpSpPr/>
            <p:nvPr/>
          </p:nvGrpSpPr>
          <p:grpSpPr>
            <a:xfrm>
              <a:off x="5913463" y="2662073"/>
              <a:ext cx="4897440" cy="2005920"/>
              <a:chOff x="5913463" y="2662073"/>
              <a:chExt cx="4897440" cy="2005920"/>
            </a:xfrm>
          </p:grpSpPr>
          <mc:AlternateContent xmlns:mc="http://schemas.openxmlformats.org/markup-compatibility/2006" xmlns:p14="http://schemas.microsoft.com/office/powerpoint/2010/main">
            <mc:Choice Requires="p14">
              <p:contentPart p14:bwMode="auto" r:id="rId72">
                <p14:nvContentPartPr>
                  <p14:cNvPr id="107" name="墨迹 106">
                    <a:extLst>
                      <a:ext uri="{FF2B5EF4-FFF2-40B4-BE49-F238E27FC236}">
                        <a16:creationId xmlns:a16="http://schemas.microsoft.com/office/drawing/2014/main" id="{41C0A467-A06B-F9AC-CF50-8C606F3A2D2F}"/>
                      </a:ext>
                    </a:extLst>
                  </p14:cNvPr>
                  <p14:cNvContentPartPr/>
                  <p14:nvPr/>
                </p14:nvContentPartPr>
                <p14:xfrm>
                  <a:off x="5913463" y="2662073"/>
                  <a:ext cx="4897440" cy="2005920"/>
                </p14:xfrm>
              </p:contentPart>
            </mc:Choice>
            <mc:Fallback xmlns="">
              <p:pic>
                <p:nvPicPr>
                  <p:cNvPr id="107" name="墨迹 106">
                    <a:extLst>
                      <a:ext uri="{FF2B5EF4-FFF2-40B4-BE49-F238E27FC236}">
                        <a16:creationId xmlns:a16="http://schemas.microsoft.com/office/drawing/2014/main" id="{41C0A467-A06B-F9AC-CF50-8C606F3A2D2F}"/>
                      </a:ext>
                    </a:extLst>
                  </p:cNvPr>
                  <p:cNvPicPr/>
                  <p:nvPr/>
                </p:nvPicPr>
                <p:blipFill>
                  <a:blip r:embed="rId73"/>
                  <a:stretch>
                    <a:fillRect/>
                  </a:stretch>
                </p:blipFill>
                <p:spPr>
                  <a:xfrm>
                    <a:off x="5897982" y="2646593"/>
                    <a:ext cx="4928042" cy="203652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111" name="墨迹 110">
                    <a:extLst>
                      <a:ext uri="{FF2B5EF4-FFF2-40B4-BE49-F238E27FC236}">
                        <a16:creationId xmlns:a16="http://schemas.microsoft.com/office/drawing/2014/main" id="{A9BD58AC-4567-49D1-79F3-E4D42DC267CB}"/>
                      </a:ext>
                    </a:extLst>
                  </p14:cNvPr>
                  <p14:cNvContentPartPr/>
                  <p14:nvPr/>
                </p14:nvContentPartPr>
                <p14:xfrm>
                  <a:off x="6278143" y="3058073"/>
                  <a:ext cx="126000" cy="145080"/>
                </p14:xfrm>
              </p:contentPart>
            </mc:Choice>
            <mc:Fallback xmlns="">
              <p:pic>
                <p:nvPicPr>
                  <p:cNvPr id="111" name="墨迹 110">
                    <a:extLst>
                      <a:ext uri="{FF2B5EF4-FFF2-40B4-BE49-F238E27FC236}">
                        <a16:creationId xmlns:a16="http://schemas.microsoft.com/office/drawing/2014/main" id="{A9BD58AC-4567-49D1-79F3-E4D42DC267CB}"/>
                      </a:ext>
                    </a:extLst>
                  </p:cNvPr>
                  <p:cNvPicPr/>
                  <p:nvPr/>
                </p:nvPicPr>
                <p:blipFill>
                  <a:blip r:embed="rId75"/>
                  <a:stretch>
                    <a:fillRect/>
                  </a:stretch>
                </p:blipFill>
                <p:spPr>
                  <a:xfrm>
                    <a:off x="6267343" y="3047273"/>
                    <a:ext cx="14724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112" name="墨迹 111">
                    <a:extLst>
                      <a:ext uri="{FF2B5EF4-FFF2-40B4-BE49-F238E27FC236}">
                        <a16:creationId xmlns:a16="http://schemas.microsoft.com/office/drawing/2014/main" id="{A1036A27-72DB-F2B8-A5AD-1B77FD7FDBE0}"/>
                      </a:ext>
                    </a:extLst>
                  </p14:cNvPr>
                  <p14:cNvContentPartPr/>
                  <p14:nvPr/>
                </p14:nvContentPartPr>
                <p14:xfrm>
                  <a:off x="6906703" y="3944393"/>
                  <a:ext cx="100800" cy="107280"/>
                </p14:xfrm>
              </p:contentPart>
            </mc:Choice>
            <mc:Fallback xmlns="">
              <p:pic>
                <p:nvPicPr>
                  <p:cNvPr id="112" name="墨迹 111">
                    <a:extLst>
                      <a:ext uri="{FF2B5EF4-FFF2-40B4-BE49-F238E27FC236}">
                        <a16:creationId xmlns:a16="http://schemas.microsoft.com/office/drawing/2014/main" id="{A1036A27-72DB-F2B8-A5AD-1B77FD7FDBE0}"/>
                      </a:ext>
                    </a:extLst>
                  </p:cNvPr>
                  <p:cNvPicPr/>
                  <p:nvPr/>
                </p:nvPicPr>
                <p:blipFill>
                  <a:blip r:embed="rId77"/>
                  <a:stretch>
                    <a:fillRect/>
                  </a:stretch>
                </p:blipFill>
                <p:spPr>
                  <a:xfrm>
                    <a:off x="6895903" y="3933593"/>
                    <a:ext cx="12204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113" name="墨迹 112">
                    <a:extLst>
                      <a:ext uri="{FF2B5EF4-FFF2-40B4-BE49-F238E27FC236}">
                        <a16:creationId xmlns:a16="http://schemas.microsoft.com/office/drawing/2014/main" id="{54B076FE-BA43-D54C-FD77-56B7F04ED87F}"/>
                      </a:ext>
                    </a:extLst>
                  </p14:cNvPr>
                  <p14:cNvContentPartPr/>
                  <p14:nvPr/>
                </p14:nvContentPartPr>
                <p14:xfrm>
                  <a:off x="6486223" y="4120433"/>
                  <a:ext cx="100080" cy="100080"/>
                </p14:xfrm>
              </p:contentPart>
            </mc:Choice>
            <mc:Fallback xmlns="">
              <p:pic>
                <p:nvPicPr>
                  <p:cNvPr id="113" name="墨迹 112">
                    <a:extLst>
                      <a:ext uri="{FF2B5EF4-FFF2-40B4-BE49-F238E27FC236}">
                        <a16:creationId xmlns:a16="http://schemas.microsoft.com/office/drawing/2014/main" id="{54B076FE-BA43-D54C-FD77-56B7F04ED87F}"/>
                      </a:ext>
                    </a:extLst>
                  </p:cNvPr>
                  <p:cNvPicPr/>
                  <p:nvPr/>
                </p:nvPicPr>
                <p:blipFill>
                  <a:blip r:embed="rId79"/>
                  <a:stretch>
                    <a:fillRect/>
                  </a:stretch>
                </p:blipFill>
                <p:spPr>
                  <a:xfrm>
                    <a:off x="6475423" y="4109633"/>
                    <a:ext cx="12132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114" name="墨迹 113">
                    <a:extLst>
                      <a:ext uri="{FF2B5EF4-FFF2-40B4-BE49-F238E27FC236}">
                        <a16:creationId xmlns:a16="http://schemas.microsoft.com/office/drawing/2014/main" id="{04373815-A4AA-6393-414A-AAF4F2548C76}"/>
                      </a:ext>
                    </a:extLst>
                  </p14:cNvPr>
                  <p14:cNvContentPartPr/>
                  <p14:nvPr/>
                </p14:nvContentPartPr>
                <p14:xfrm>
                  <a:off x="7566943" y="3441473"/>
                  <a:ext cx="94680" cy="94680"/>
                </p14:xfrm>
              </p:contentPart>
            </mc:Choice>
            <mc:Fallback xmlns="">
              <p:pic>
                <p:nvPicPr>
                  <p:cNvPr id="114" name="墨迹 113">
                    <a:extLst>
                      <a:ext uri="{FF2B5EF4-FFF2-40B4-BE49-F238E27FC236}">
                        <a16:creationId xmlns:a16="http://schemas.microsoft.com/office/drawing/2014/main" id="{04373815-A4AA-6393-414A-AAF4F2548C76}"/>
                      </a:ext>
                    </a:extLst>
                  </p:cNvPr>
                  <p:cNvPicPr/>
                  <p:nvPr/>
                </p:nvPicPr>
                <p:blipFill>
                  <a:blip r:embed="rId81"/>
                  <a:stretch>
                    <a:fillRect/>
                  </a:stretch>
                </p:blipFill>
                <p:spPr>
                  <a:xfrm>
                    <a:off x="7556143" y="3430673"/>
                    <a:ext cx="11592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15" name="墨迹 114">
                    <a:extLst>
                      <a:ext uri="{FF2B5EF4-FFF2-40B4-BE49-F238E27FC236}">
                        <a16:creationId xmlns:a16="http://schemas.microsoft.com/office/drawing/2014/main" id="{1CAFF66B-64D6-0B49-B254-D1C67E706D47}"/>
                      </a:ext>
                    </a:extLst>
                  </p14:cNvPr>
                  <p14:cNvContentPartPr/>
                  <p14:nvPr/>
                </p14:nvContentPartPr>
                <p14:xfrm>
                  <a:off x="7152223" y="3334553"/>
                  <a:ext cx="88200" cy="138600"/>
                </p14:xfrm>
              </p:contentPart>
            </mc:Choice>
            <mc:Fallback xmlns="">
              <p:pic>
                <p:nvPicPr>
                  <p:cNvPr id="115" name="墨迹 114">
                    <a:extLst>
                      <a:ext uri="{FF2B5EF4-FFF2-40B4-BE49-F238E27FC236}">
                        <a16:creationId xmlns:a16="http://schemas.microsoft.com/office/drawing/2014/main" id="{1CAFF66B-64D6-0B49-B254-D1C67E706D47}"/>
                      </a:ext>
                    </a:extLst>
                  </p:cNvPr>
                  <p:cNvPicPr/>
                  <p:nvPr/>
                </p:nvPicPr>
                <p:blipFill>
                  <a:blip r:embed="rId83"/>
                  <a:stretch>
                    <a:fillRect/>
                  </a:stretch>
                </p:blipFill>
                <p:spPr>
                  <a:xfrm>
                    <a:off x="7141467" y="3323753"/>
                    <a:ext cx="109354"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117" name="墨迹 116">
                    <a:extLst>
                      <a:ext uri="{FF2B5EF4-FFF2-40B4-BE49-F238E27FC236}">
                        <a16:creationId xmlns:a16="http://schemas.microsoft.com/office/drawing/2014/main" id="{BEB7EE4F-54C8-CECC-2398-7B6A703D1FCE}"/>
                      </a:ext>
                    </a:extLst>
                  </p14:cNvPr>
                  <p14:cNvContentPartPr/>
                  <p14:nvPr/>
                </p14:nvContentPartPr>
                <p14:xfrm>
                  <a:off x="8793103" y="3497993"/>
                  <a:ext cx="75960" cy="88200"/>
                </p14:xfrm>
              </p:contentPart>
            </mc:Choice>
            <mc:Fallback xmlns="">
              <p:pic>
                <p:nvPicPr>
                  <p:cNvPr id="117" name="墨迹 116">
                    <a:extLst>
                      <a:ext uri="{FF2B5EF4-FFF2-40B4-BE49-F238E27FC236}">
                        <a16:creationId xmlns:a16="http://schemas.microsoft.com/office/drawing/2014/main" id="{BEB7EE4F-54C8-CECC-2398-7B6A703D1FCE}"/>
                      </a:ext>
                    </a:extLst>
                  </p:cNvPr>
                  <p:cNvPicPr/>
                  <p:nvPr/>
                </p:nvPicPr>
                <p:blipFill>
                  <a:blip r:embed="rId85"/>
                  <a:stretch>
                    <a:fillRect/>
                  </a:stretch>
                </p:blipFill>
                <p:spPr>
                  <a:xfrm>
                    <a:off x="8782303" y="3487193"/>
                    <a:ext cx="9720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118" name="墨迹 117">
                    <a:extLst>
                      <a:ext uri="{FF2B5EF4-FFF2-40B4-BE49-F238E27FC236}">
                        <a16:creationId xmlns:a16="http://schemas.microsoft.com/office/drawing/2014/main" id="{92ACD6B2-3474-2C71-1CF5-E183A39B467D}"/>
                      </a:ext>
                    </a:extLst>
                  </p14:cNvPr>
                  <p14:cNvContentPartPr/>
                  <p14:nvPr/>
                </p14:nvContentPartPr>
                <p14:xfrm>
                  <a:off x="8303143" y="3862673"/>
                  <a:ext cx="87840" cy="50760"/>
                </p14:xfrm>
              </p:contentPart>
            </mc:Choice>
            <mc:Fallback xmlns="">
              <p:pic>
                <p:nvPicPr>
                  <p:cNvPr id="118" name="墨迹 117">
                    <a:extLst>
                      <a:ext uri="{FF2B5EF4-FFF2-40B4-BE49-F238E27FC236}">
                        <a16:creationId xmlns:a16="http://schemas.microsoft.com/office/drawing/2014/main" id="{92ACD6B2-3474-2C71-1CF5-E183A39B467D}"/>
                      </a:ext>
                    </a:extLst>
                  </p:cNvPr>
                  <p:cNvPicPr/>
                  <p:nvPr/>
                </p:nvPicPr>
                <p:blipFill>
                  <a:blip r:embed="rId87"/>
                  <a:stretch>
                    <a:fillRect/>
                  </a:stretch>
                </p:blipFill>
                <p:spPr>
                  <a:xfrm>
                    <a:off x="8292299" y="3851796"/>
                    <a:ext cx="109167" cy="72152"/>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119" name="墨迹 118">
                    <a:extLst>
                      <a:ext uri="{FF2B5EF4-FFF2-40B4-BE49-F238E27FC236}">
                        <a16:creationId xmlns:a16="http://schemas.microsoft.com/office/drawing/2014/main" id="{CBAADCC6-79CE-456F-7F3F-8098B7B18F8E}"/>
                      </a:ext>
                    </a:extLst>
                  </p14:cNvPr>
                  <p14:cNvContentPartPr/>
                  <p14:nvPr/>
                </p14:nvContentPartPr>
                <p14:xfrm>
                  <a:off x="8547943" y="2969873"/>
                  <a:ext cx="94680" cy="113400"/>
                </p14:xfrm>
              </p:contentPart>
            </mc:Choice>
            <mc:Fallback xmlns="">
              <p:pic>
                <p:nvPicPr>
                  <p:cNvPr id="119" name="墨迹 118">
                    <a:extLst>
                      <a:ext uri="{FF2B5EF4-FFF2-40B4-BE49-F238E27FC236}">
                        <a16:creationId xmlns:a16="http://schemas.microsoft.com/office/drawing/2014/main" id="{CBAADCC6-79CE-456F-7F3F-8098B7B18F8E}"/>
                      </a:ext>
                    </a:extLst>
                  </p:cNvPr>
                  <p:cNvPicPr/>
                  <p:nvPr/>
                </p:nvPicPr>
                <p:blipFill>
                  <a:blip r:embed="rId89"/>
                  <a:stretch>
                    <a:fillRect/>
                  </a:stretch>
                </p:blipFill>
                <p:spPr>
                  <a:xfrm>
                    <a:off x="8537143" y="2959073"/>
                    <a:ext cx="11592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20" name="墨迹 119">
                    <a:extLst>
                      <a:ext uri="{FF2B5EF4-FFF2-40B4-BE49-F238E27FC236}">
                        <a16:creationId xmlns:a16="http://schemas.microsoft.com/office/drawing/2014/main" id="{DF8240BD-40BB-2661-28A0-5F04F48D09F5}"/>
                      </a:ext>
                    </a:extLst>
                  </p14:cNvPr>
                  <p14:cNvContentPartPr/>
                  <p14:nvPr/>
                </p14:nvContentPartPr>
                <p14:xfrm>
                  <a:off x="9358663" y="4170833"/>
                  <a:ext cx="82080" cy="69480"/>
                </p14:xfrm>
              </p:contentPart>
            </mc:Choice>
            <mc:Fallback xmlns="">
              <p:pic>
                <p:nvPicPr>
                  <p:cNvPr id="120" name="墨迹 119">
                    <a:extLst>
                      <a:ext uri="{FF2B5EF4-FFF2-40B4-BE49-F238E27FC236}">
                        <a16:creationId xmlns:a16="http://schemas.microsoft.com/office/drawing/2014/main" id="{DF8240BD-40BB-2661-28A0-5F04F48D09F5}"/>
                      </a:ext>
                    </a:extLst>
                  </p:cNvPr>
                  <p:cNvPicPr/>
                  <p:nvPr/>
                </p:nvPicPr>
                <p:blipFill>
                  <a:blip r:embed="rId91"/>
                  <a:stretch>
                    <a:fillRect/>
                  </a:stretch>
                </p:blipFill>
                <p:spPr>
                  <a:xfrm>
                    <a:off x="9347863" y="4160089"/>
                    <a:ext cx="103320" cy="90611"/>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21" name="墨迹 120">
                    <a:extLst>
                      <a:ext uri="{FF2B5EF4-FFF2-40B4-BE49-F238E27FC236}">
                        <a16:creationId xmlns:a16="http://schemas.microsoft.com/office/drawing/2014/main" id="{363C7643-AF81-9F92-A2A2-9DA0CFB52443}"/>
                      </a:ext>
                    </a:extLst>
                  </p14:cNvPr>
                  <p14:cNvContentPartPr/>
                  <p14:nvPr/>
                </p14:nvContentPartPr>
                <p14:xfrm>
                  <a:off x="8082463" y="3133313"/>
                  <a:ext cx="107280" cy="107280"/>
                </p14:xfrm>
              </p:contentPart>
            </mc:Choice>
            <mc:Fallback xmlns="">
              <p:pic>
                <p:nvPicPr>
                  <p:cNvPr id="121" name="墨迹 120">
                    <a:extLst>
                      <a:ext uri="{FF2B5EF4-FFF2-40B4-BE49-F238E27FC236}">
                        <a16:creationId xmlns:a16="http://schemas.microsoft.com/office/drawing/2014/main" id="{363C7643-AF81-9F92-A2A2-9DA0CFB52443}"/>
                      </a:ext>
                    </a:extLst>
                  </p:cNvPr>
                  <p:cNvPicPr/>
                  <p:nvPr/>
                </p:nvPicPr>
                <p:blipFill>
                  <a:blip r:embed="rId93"/>
                  <a:stretch>
                    <a:fillRect/>
                  </a:stretch>
                </p:blipFill>
                <p:spPr>
                  <a:xfrm>
                    <a:off x="8071663" y="3122513"/>
                    <a:ext cx="12852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122" name="墨迹 121">
                    <a:extLst>
                      <a:ext uri="{FF2B5EF4-FFF2-40B4-BE49-F238E27FC236}">
                        <a16:creationId xmlns:a16="http://schemas.microsoft.com/office/drawing/2014/main" id="{F1879ABA-E560-2F27-DE2C-3A7B05CC1FAD}"/>
                      </a:ext>
                    </a:extLst>
                  </p14:cNvPr>
                  <p14:cNvContentPartPr/>
                  <p14:nvPr/>
                </p14:nvContentPartPr>
                <p14:xfrm>
                  <a:off x="7780783" y="4171553"/>
                  <a:ext cx="107280" cy="100080"/>
                </p14:xfrm>
              </p:contentPart>
            </mc:Choice>
            <mc:Fallback xmlns="">
              <p:pic>
                <p:nvPicPr>
                  <p:cNvPr id="122" name="墨迹 121">
                    <a:extLst>
                      <a:ext uri="{FF2B5EF4-FFF2-40B4-BE49-F238E27FC236}">
                        <a16:creationId xmlns:a16="http://schemas.microsoft.com/office/drawing/2014/main" id="{F1879ABA-E560-2F27-DE2C-3A7B05CC1FAD}"/>
                      </a:ext>
                    </a:extLst>
                  </p:cNvPr>
                  <p:cNvPicPr/>
                  <p:nvPr/>
                </p:nvPicPr>
                <p:blipFill>
                  <a:blip r:embed="rId95"/>
                  <a:stretch>
                    <a:fillRect/>
                  </a:stretch>
                </p:blipFill>
                <p:spPr>
                  <a:xfrm>
                    <a:off x="7769983" y="4160792"/>
                    <a:ext cx="128520" cy="121244"/>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123" name="墨迹 122">
                    <a:extLst>
                      <a:ext uri="{FF2B5EF4-FFF2-40B4-BE49-F238E27FC236}">
                        <a16:creationId xmlns:a16="http://schemas.microsoft.com/office/drawing/2014/main" id="{F6459D8B-862C-3034-2BB1-9B2BD73E7D8E}"/>
                      </a:ext>
                    </a:extLst>
                  </p14:cNvPr>
                  <p14:cNvContentPartPr/>
                  <p14:nvPr/>
                </p14:nvContentPartPr>
                <p14:xfrm>
                  <a:off x="9933223" y="3366233"/>
                  <a:ext cx="111600" cy="119880"/>
                </p14:xfrm>
              </p:contentPart>
            </mc:Choice>
            <mc:Fallback xmlns="">
              <p:pic>
                <p:nvPicPr>
                  <p:cNvPr id="123" name="墨迹 122">
                    <a:extLst>
                      <a:ext uri="{FF2B5EF4-FFF2-40B4-BE49-F238E27FC236}">
                        <a16:creationId xmlns:a16="http://schemas.microsoft.com/office/drawing/2014/main" id="{F6459D8B-862C-3034-2BB1-9B2BD73E7D8E}"/>
                      </a:ext>
                    </a:extLst>
                  </p:cNvPr>
                  <p:cNvPicPr/>
                  <p:nvPr/>
                </p:nvPicPr>
                <p:blipFill>
                  <a:blip r:embed="rId97"/>
                  <a:stretch>
                    <a:fillRect/>
                  </a:stretch>
                </p:blipFill>
                <p:spPr>
                  <a:xfrm>
                    <a:off x="9922423" y="3355433"/>
                    <a:ext cx="13284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124" name="墨迹 123">
                    <a:extLst>
                      <a:ext uri="{FF2B5EF4-FFF2-40B4-BE49-F238E27FC236}">
                        <a16:creationId xmlns:a16="http://schemas.microsoft.com/office/drawing/2014/main" id="{7A538BCB-F518-57C2-057A-3F0AD9B38B00}"/>
                      </a:ext>
                    </a:extLst>
                  </p14:cNvPr>
                  <p14:cNvContentPartPr/>
                  <p14:nvPr/>
                </p14:nvContentPartPr>
                <p14:xfrm>
                  <a:off x="10044103" y="4082633"/>
                  <a:ext cx="82080" cy="69480"/>
                </p14:xfrm>
              </p:contentPart>
            </mc:Choice>
            <mc:Fallback xmlns="">
              <p:pic>
                <p:nvPicPr>
                  <p:cNvPr id="124" name="墨迹 123">
                    <a:extLst>
                      <a:ext uri="{FF2B5EF4-FFF2-40B4-BE49-F238E27FC236}">
                        <a16:creationId xmlns:a16="http://schemas.microsoft.com/office/drawing/2014/main" id="{7A538BCB-F518-57C2-057A-3F0AD9B38B00}"/>
                      </a:ext>
                    </a:extLst>
                  </p:cNvPr>
                  <p:cNvPicPr/>
                  <p:nvPr/>
                </p:nvPicPr>
                <p:blipFill>
                  <a:blip r:embed="rId99"/>
                  <a:stretch>
                    <a:fillRect/>
                  </a:stretch>
                </p:blipFill>
                <p:spPr>
                  <a:xfrm>
                    <a:off x="10033303" y="4071833"/>
                    <a:ext cx="10332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125" name="墨迹 124">
                    <a:extLst>
                      <a:ext uri="{FF2B5EF4-FFF2-40B4-BE49-F238E27FC236}">
                        <a16:creationId xmlns:a16="http://schemas.microsoft.com/office/drawing/2014/main" id="{DF8557A1-B2C8-E9A9-DD4B-159F6B162243}"/>
                      </a:ext>
                    </a:extLst>
                  </p14:cNvPr>
                  <p14:cNvContentPartPr/>
                  <p14:nvPr/>
                </p14:nvContentPartPr>
                <p14:xfrm>
                  <a:off x="9296023" y="3705713"/>
                  <a:ext cx="113400" cy="94680"/>
                </p14:xfrm>
              </p:contentPart>
            </mc:Choice>
            <mc:Fallback xmlns="">
              <p:pic>
                <p:nvPicPr>
                  <p:cNvPr id="125" name="墨迹 124">
                    <a:extLst>
                      <a:ext uri="{FF2B5EF4-FFF2-40B4-BE49-F238E27FC236}">
                        <a16:creationId xmlns:a16="http://schemas.microsoft.com/office/drawing/2014/main" id="{DF8557A1-B2C8-E9A9-DD4B-159F6B162243}"/>
                      </a:ext>
                    </a:extLst>
                  </p:cNvPr>
                  <p:cNvPicPr/>
                  <p:nvPr/>
                </p:nvPicPr>
                <p:blipFill>
                  <a:blip r:embed="rId101"/>
                  <a:stretch>
                    <a:fillRect/>
                  </a:stretch>
                </p:blipFill>
                <p:spPr>
                  <a:xfrm>
                    <a:off x="9285257" y="3694913"/>
                    <a:ext cx="134573"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126" name="墨迹 125">
                    <a:extLst>
                      <a:ext uri="{FF2B5EF4-FFF2-40B4-BE49-F238E27FC236}">
                        <a16:creationId xmlns:a16="http://schemas.microsoft.com/office/drawing/2014/main" id="{4E2FF596-1640-C7BE-CF2F-3607CE1A2B07}"/>
                      </a:ext>
                    </a:extLst>
                  </p14:cNvPr>
                  <p14:cNvContentPartPr/>
                  <p14:nvPr/>
                </p14:nvContentPartPr>
                <p14:xfrm>
                  <a:off x="9817663" y="3108473"/>
                  <a:ext cx="107280" cy="88200"/>
                </p14:xfrm>
              </p:contentPart>
            </mc:Choice>
            <mc:Fallback xmlns="">
              <p:pic>
                <p:nvPicPr>
                  <p:cNvPr id="126" name="墨迹 125">
                    <a:extLst>
                      <a:ext uri="{FF2B5EF4-FFF2-40B4-BE49-F238E27FC236}">
                        <a16:creationId xmlns:a16="http://schemas.microsoft.com/office/drawing/2014/main" id="{4E2FF596-1640-C7BE-CF2F-3607CE1A2B07}"/>
                      </a:ext>
                    </a:extLst>
                  </p:cNvPr>
                  <p:cNvPicPr/>
                  <p:nvPr/>
                </p:nvPicPr>
                <p:blipFill>
                  <a:blip r:embed="rId103"/>
                  <a:stretch>
                    <a:fillRect/>
                  </a:stretch>
                </p:blipFill>
                <p:spPr>
                  <a:xfrm>
                    <a:off x="9806863" y="3097717"/>
                    <a:ext cx="128520" cy="109354"/>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127" name="墨迹 126">
                    <a:extLst>
                      <a:ext uri="{FF2B5EF4-FFF2-40B4-BE49-F238E27FC236}">
                        <a16:creationId xmlns:a16="http://schemas.microsoft.com/office/drawing/2014/main" id="{B08A4A8D-42F5-34B4-411A-6EDD4F08B912}"/>
                      </a:ext>
                    </a:extLst>
                  </p14:cNvPr>
                  <p14:cNvContentPartPr/>
                  <p14:nvPr/>
                </p14:nvContentPartPr>
                <p14:xfrm>
                  <a:off x="9314743" y="3032873"/>
                  <a:ext cx="106560" cy="94680"/>
                </p14:xfrm>
              </p:contentPart>
            </mc:Choice>
            <mc:Fallback xmlns="">
              <p:pic>
                <p:nvPicPr>
                  <p:cNvPr id="127" name="墨迹 126">
                    <a:extLst>
                      <a:ext uri="{FF2B5EF4-FFF2-40B4-BE49-F238E27FC236}">
                        <a16:creationId xmlns:a16="http://schemas.microsoft.com/office/drawing/2014/main" id="{B08A4A8D-42F5-34B4-411A-6EDD4F08B912}"/>
                      </a:ext>
                    </a:extLst>
                  </p:cNvPr>
                  <p:cNvPicPr/>
                  <p:nvPr/>
                </p:nvPicPr>
                <p:blipFill>
                  <a:blip r:embed="rId105"/>
                  <a:stretch>
                    <a:fillRect/>
                  </a:stretch>
                </p:blipFill>
                <p:spPr>
                  <a:xfrm>
                    <a:off x="9303943" y="3022073"/>
                    <a:ext cx="12780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165" name="墨迹 164">
                    <a:extLst>
                      <a:ext uri="{FF2B5EF4-FFF2-40B4-BE49-F238E27FC236}">
                        <a16:creationId xmlns:a16="http://schemas.microsoft.com/office/drawing/2014/main" id="{5B08C0D7-07BF-C69D-23BE-F6B604C646D2}"/>
                      </a:ext>
                    </a:extLst>
                  </p14:cNvPr>
                  <p14:cNvContentPartPr/>
                  <p14:nvPr/>
                </p14:nvContentPartPr>
                <p14:xfrm>
                  <a:off x="8252383" y="4227353"/>
                  <a:ext cx="56880" cy="56880"/>
                </p14:xfrm>
              </p:contentPart>
            </mc:Choice>
            <mc:Fallback xmlns="">
              <p:pic>
                <p:nvPicPr>
                  <p:cNvPr id="165" name="墨迹 164">
                    <a:extLst>
                      <a:ext uri="{FF2B5EF4-FFF2-40B4-BE49-F238E27FC236}">
                        <a16:creationId xmlns:a16="http://schemas.microsoft.com/office/drawing/2014/main" id="{5B08C0D7-07BF-C69D-23BE-F6B604C646D2}"/>
                      </a:ext>
                    </a:extLst>
                  </p:cNvPr>
                  <p:cNvPicPr/>
                  <p:nvPr/>
                </p:nvPicPr>
                <p:blipFill>
                  <a:blip r:embed="rId107"/>
                  <a:stretch>
                    <a:fillRect/>
                  </a:stretch>
                </p:blipFill>
                <p:spPr>
                  <a:xfrm>
                    <a:off x="8241583" y="4216553"/>
                    <a:ext cx="7812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166" name="墨迹 165">
                    <a:extLst>
                      <a:ext uri="{FF2B5EF4-FFF2-40B4-BE49-F238E27FC236}">
                        <a16:creationId xmlns:a16="http://schemas.microsoft.com/office/drawing/2014/main" id="{282A57B1-8AB3-2553-FBAE-D0778813AD40}"/>
                      </a:ext>
                    </a:extLst>
                  </p14:cNvPr>
                  <p14:cNvContentPartPr/>
                  <p14:nvPr/>
                </p14:nvContentPartPr>
                <p14:xfrm>
                  <a:off x="8233303" y="3586193"/>
                  <a:ext cx="82080" cy="113400"/>
                </p14:xfrm>
              </p:contentPart>
            </mc:Choice>
            <mc:Fallback xmlns="">
              <p:pic>
                <p:nvPicPr>
                  <p:cNvPr id="166" name="墨迹 165">
                    <a:extLst>
                      <a:ext uri="{FF2B5EF4-FFF2-40B4-BE49-F238E27FC236}">
                        <a16:creationId xmlns:a16="http://schemas.microsoft.com/office/drawing/2014/main" id="{282A57B1-8AB3-2553-FBAE-D0778813AD40}"/>
                      </a:ext>
                    </a:extLst>
                  </p:cNvPr>
                  <p:cNvPicPr/>
                  <p:nvPr/>
                </p:nvPicPr>
                <p:blipFill>
                  <a:blip r:embed="rId109"/>
                  <a:stretch>
                    <a:fillRect/>
                  </a:stretch>
                </p:blipFill>
                <p:spPr>
                  <a:xfrm>
                    <a:off x="8222503" y="3575427"/>
                    <a:ext cx="103320" cy="134573"/>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167" name="墨迹 166">
                    <a:extLst>
                      <a:ext uri="{FF2B5EF4-FFF2-40B4-BE49-F238E27FC236}">
                        <a16:creationId xmlns:a16="http://schemas.microsoft.com/office/drawing/2014/main" id="{D155394E-1760-E091-B715-CC3AAFFDD21C}"/>
                      </a:ext>
                    </a:extLst>
                  </p14:cNvPr>
                  <p14:cNvContentPartPr/>
                  <p14:nvPr/>
                </p14:nvContentPartPr>
                <p14:xfrm>
                  <a:off x="8856463" y="4170833"/>
                  <a:ext cx="93960" cy="88560"/>
                </p14:xfrm>
              </p:contentPart>
            </mc:Choice>
            <mc:Fallback xmlns="">
              <p:pic>
                <p:nvPicPr>
                  <p:cNvPr id="167" name="墨迹 166">
                    <a:extLst>
                      <a:ext uri="{FF2B5EF4-FFF2-40B4-BE49-F238E27FC236}">
                        <a16:creationId xmlns:a16="http://schemas.microsoft.com/office/drawing/2014/main" id="{D155394E-1760-E091-B715-CC3AAFFDD21C}"/>
                      </a:ext>
                    </a:extLst>
                  </p:cNvPr>
                  <p:cNvPicPr/>
                  <p:nvPr/>
                </p:nvPicPr>
                <p:blipFill>
                  <a:blip r:embed="rId111"/>
                  <a:stretch>
                    <a:fillRect/>
                  </a:stretch>
                </p:blipFill>
                <p:spPr>
                  <a:xfrm>
                    <a:off x="8845663" y="4160033"/>
                    <a:ext cx="11520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168" name="墨迹 167">
                    <a:extLst>
                      <a:ext uri="{FF2B5EF4-FFF2-40B4-BE49-F238E27FC236}">
                        <a16:creationId xmlns:a16="http://schemas.microsoft.com/office/drawing/2014/main" id="{0D3E48EE-3E27-ADB1-8B41-D6DB22FB7E58}"/>
                      </a:ext>
                    </a:extLst>
                  </p14:cNvPr>
                  <p14:cNvContentPartPr/>
                  <p14:nvPr/>
                </p14:nvContentPartPr>
                <p14:xfrm>
                  <a:off x="6969703" y="2995073"/>
                  <a:ext cx="50760" cy="81360"/>
                </p14:xfrm>
              </p:contentPart>
            </mc:Choice>
            <mc:Fallback xmlns="">
              <p:pic>
                <p:nvPicPr>
                  <p:cNvPr id="168" name="墨迹 167">
                    <a:extLst>
                      <a:ext uri="{FF2B5EF4-FFF2-40B4-BE49-F238E27FC236}">
                        <a16:creationId xmlns:a16="http://schemas.microsoft.com/office/drawing/2014/main" id="{0D3E48EE-3E27-ADB1-8B41-D6DB22FB7E58}"/>
                      </a:ext>
                    </a:extLst>
                  </p:cNvPr>
                  <p:cNvPicPr/>
                  <p:nvPr/>
                </p:nvPicPr>
                <p:blipFill>
                  <a:blip r:embed="rId113"/>
                  <a:stretch>
                    <a:fillRect/>
                  </a:stretch>
                </p:blipFill>
                <p:spPr>
                  <a:xfrm>
                    <a:off x="6958826" y="2984273"/>
                    <a:ext cx="72152"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169" name="墨迹 168">
                    <a:extLst>
                      <a:ext uri="{FF2B5EF4-FFF2-40B4-BE49-F238E27FC236}">
                        <a16:creationId xmlns:a16="http://schemas.microsoft.com/office/drawing/2014/main" id="{84FFE738-FEDD-76DA-239E-202C4AD07143}"/>
                      </a:ext>
                    </a:extLst>
                  </p14:cNvPr>
                  <p14:cNvContentPartPr/>
                  <p14:nvPr/>
                </p14:nvContentPartPr>
                <p14:xfrm>
                  <a:off x="6548503" y="3648833"/>
                  <a:ext cx="107280" cy="126000"/>
                </p14:xfrm>
              </p:contentPart>
            </mc:Choice>
            <mc:Fallback xmlns="">
              <p:pic>
                <p:nvPicPr>
                  <p:cNvPr id="169" name="墨迹 168">
                    <a:extLst>
                      <a:ext uri="{FF2B5EF4-FFF2-40B4-BE49-F238E27FC236}">
                        <a16:creationId xmlns:a16="http://schemas.microsoft.com/office/drawing/2014/main" id="{84FFE738-FEDD-76DA-239E-202C4AD07143}"/>
                      </a:ext>
                    </a:extLst>
                  </p:cNvPr>
                  <p:cNvPicPr/>
                  <p:nvPr/>
                </p:nvPicPr>
                <p:blipFill>
                  <a:blip r:embed="rId115"/>
                  <a:stretch>
                    <a:fillRect/>
                  </a:stretch>
                </p:blipFill>
                <p:spPr>
                  <a:xfrm>
                    <a:off x="6537703" y="3638033"/>
                    <a:ext cx="12852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170" name="墨迹 169">
                    <a:extLst>
                      <a:ext uri="{FF2B5EF4-FFF2-40B4-BE49-F238E27FC236}">
                        <a16:creationId xmlns:a16="http://schemas.microsoft.com/office/drawing/2014/main" id="{A1390AC0-9028-0BAF-D17F-D38800ED762A}"/>
                      </a:ext>
                    </a:extLst>
                  </p14:cNvPr>
                  <p14:cNvContentPartPr/>
                  <p14:nvPr/>
                </p14:nvContentPartPr>
                <p14:xfrm>
                  <a:off x="7177063" y="4315553"/>
                  <a:ext cx="126000" cy="94680"/>
                </p14:xfrm>
              </p:contentPart>
            </mc:Choice>
            <mc:Fallback xmlns="">
              <p:pic>
                <p:nvPicPr>
                  <p:cNvPr id="170" name="墨迹 169">
                    <a:extLst>
                      <a:ext uri="{FF2B5EF4-FFF2-40B4-BE49-F238E27FC236}">
                        <a16:creationId xmlns:a16="http://schemas.microsoft.com/office/drawing/2014/main" id="{A1390AC0-9028-0BAF-D17F-D38800ED762A}"/>
                      </a:ext>
                    </a:extLst>
                  </p:cNvPr>
                  <p:cNvPicPr/>
                  <p:nvPr/>
                </p:nvPicPr>
                <p:blipFill>
                  <a:blip r:embed="rId117"/>
                  <a:stretch>
                    <a:fillRect/>
                  </a:stretch>
                </p:blipFill>
                <p:spPr>
                  <a:xfrm>
                    <a:off x="7166263" y="4304753"/>
                    <a:ext cx="147240" cy="11592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18">
            <p14:nvContentPartPr>
              <p14:cNvPr id="25" name="墨迹 24">
                <a:extLst>
                  <a:ext uri="{FF2B5EF4-FFF2-40B4-BE49-F238E27FC236}">
                    <a16:creationId xmlns:a16="http://schemas.microsoft.com/office/drawing/2014/main" id="{64D03EFA-EF35-A16A-6E4A-DAD973A75D93}"/>
                  </a:ext>
                </a:extLst>
              </p14:cNvPr>
              <p14:cNvContentPartPr/>
              <p14:nvPr/>
            </p14:nvContentPartPr>
            <p14:xfrm>
              <a:off x="1336423" y="5912513"/>
              <a:ext cx="1308240" cy="566280"/>
            </p14:xfrm>
          </p:contentPart>
        </mc:Choice>
        <mc:Fallback xmlns="">
          <p:pic>
            <p:nvPicPr>
              <p:cNvPr id="25" name="墨迹 24">
                <a:extLst>
                  <a:ext uri="{FF2B5EF4-FFF2-40B4-BE49-F238E27FC236}">
                    <a16:creationId xmlns:a16="http://schemas.microsoft.com/office/drawing/2014/main" id="{64D03EFA-EF35-A16A-6E4A-DAD973A75D93}"/>
                  </a:ext>
                </a:extLst>
              </p:cNvPr>
              <p:cNvPicPr/>
              <p:nvPr/>
            </p:nvPicPr>
            <p:blipFill>
              <a:blip r:embed="rId119"/>
              <a:stretch>
                <a:fillRect/>
              </a:stretch>
            </p:blipFill>
            <p:spPr>
              <a:xfrm>
                <a:off x="1328861" y="5904953"/>
                <a:ext cx="1323364" cy="58140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37" name="墨迹 36">
                <a:extLst>
                  <a:ext uri="{FF2B5EF4-FFF2-40B4-BE49-F238E27FC236}">
                    <a16:creationId xmlns:a16="http://schemas.microsoft.com/office/drawing/2014/main" id="{8F096C43-5BB7-920C-3C9E-05976C48B14E}"/>
                  </a:ext>
                </a:extLst>
              </p14:cNvPr>
              <p14:cNvContentPartPr/>
              <p14:nvPr/>
            </p14:nvContentPartPr>
            <p14:xfrm>
              <a:off x="7346983" y="6088553"/>
              <a:ext cx="1213920" cy="421200"/>
            </p14:xfrm>
          </p:contentPart>
        </mc:Choice>
        <mc:Fallback xmlns="">
          <p:pic>
            <p:nvPicPr>
              <p:cNvPr id="37" name="墨迹 36">
                <a:extLst>
                  <a:ext uri="{FF2B5EF4-FFF2-40B4-BE49-F238E27FC236}">
                    <a16:creationId xmlns:a16="http://schemas.microsoft.com/office/drawing/2014/main" id="{8F096C43-5BB7-920C-3C9E-05976C48B14E}"/>
                  </a:ext>
                </a:extLst>
              </p:cNvPr>
              <p:cNvPicPr/>
              <p:nvPr/>
            </p:nvPicPr>
            <p:blipFill>
              <a:blip r:embed="rId121"/>
              <a:stretch>
                <a:fillRect/>
              </a:stretch>
            </p:blipFill>
            <p:spPr>
              <a:xfrm>
                <a:off x="7339423" y="6080999"/>
                <a:ext cx="1229040" cy="436307"/>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38" name="墨迹 37">
                <a:extLst>
                  <a:ext uri="{FF2B5EF4-FFF2-40B4-BE49-F238E27FC236}">
                    <a16:creationId xmlns:a16="http://schemas.microsoft.com/office/drawing/2014/main" id="{3B5688DD-7FDB-B4E3-BBBC-43A548D0458F}"/>
                  </a:ext>
                </a:extLst>
              </p14:cNvPr>
              <p14:cNvContentPartPr/>
              <p14:nvPr/>
            </p14:nvContentPartPr>
            <p14:xfrm>
              <a:off x="8541463" y="6094673"/>
              <a:ext cx="151200" cy="434160"/>
            </p14:xfrm>
          </p:contentPart>
        </mc:Choice>
        <mc:Fallback xmlns="">
          <p:pic>
            <p:nvPicPr>
              <p:cNvPr id="38" name="墨迹 37">
                <a:extLst>
                  <a:ext uri="{FF2B5EF4-FFF2-40B4-BE49-F238E27FC236}">
                    <a16:creationId xmlns:a16="http://schemas.microsoft.com/office/drawing/2014/main" id="{3B5688DD-7FDB-B4E3-BBBC-43A548D0458F}"/>
                  </a:ext>
                </a:extLst>
              </p:cNvPr>
              <p:cNvPicPr/>
              <p:nvPr/>
            </p:nvPicPr>
            <p:blipFill>
              <a:blip r:embed="rId123"/>
              <a:stretch>
                <a:fillRect/>
              </a:stretch>
            </p:blipFill>
            <p:spPr>
              <a:xfrm>
                <a:off x="8533903" y="6087113"/>
                <a:ext cx="166320" cy="449280"/>
              </a:xfrm>
              <a:prstGeom prst="rect">
                <a:avLst/>
              </a:prstGeom>
            </p:spPr>
          </p:pic>
        </mc:Fallback>
      </mc:AlternateContent>
    </p:spTree>
    <p:extLst>
      <p:ext uri="{BB962C8B-B14F-4D97-AF65-F5344CB8AC3E}">
        <p14:creationId xmlns:p14="http://schemas.microsoft.com/office/powerpoint/2010/main" val="264219728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A3033A77-598A-51C4-4D42-47EF062AA3D7}"/>
              </a:ext>
            </a:extLst>
          </p:cNvPr>
          <p:cNvSpPr>
            <a:spLocks noGrp="1"/>
          </p:cNvSpPr>
          <p:nvPr>
            <p:ph type="title"/>
          </p:nvPr>
        </p:nvSpPr>
        <p:spPr>
          <a:xfrm>
            <a:off x="274675" y="18255"/>
            <a:ext cx="11917325" cy="1325563"/>
          </a:xfrm>
        </p:spPr>
        <p:txBody>
          <a:bodyPr>
            <a:normAutofit/>
          </a:bodyPr>
          <a:lstStyle/>
          <a:p>
            <a:r>
              <a:rPr kumimoji="1" lang="en-US" altLang="zh-CN" sz="2400">
                <a:solidFill>
                  <a:schemeClr val="bg1"/>
                </a:solidFill>
              </a:rPr>
              <a:t>What happens when we put a N-type &amp; P-type semiconductor together </a:t>
            </a:r>
            <a:endParaRPr kumimoji="1" lang="zh-CN" altLang="en-US" sz="2400">
              <a:solidFill>
                <a:schemeClr val="bg1"/>
              </a:solidFill>
            </a:endParaRPr>
          </a:p>
        </p:txBody>
      </p:sp>
      <p:grpSp>
        <p:nvGrpSpPr>
          <p:cNvPr id="28" name="组合 27">
            <a:extLst>
              <a:ext uri="{FF2B5EF4-FFF2-40B4-BE49-F238E27FC236}">
                <a16:creationId xmlns:a16="http://schemas.microsoft.com/office/drawing/2014/main" id="{12E501D9-429E-31AF-6F6A-B3CDE3CE509F}"/>
              </a:ext>
            </a:extLst>
          </p:cNvPr>
          <p:cNvGrpSpPr/>
          <p:nvPr/>
        </p:nvGrpSpPr>
        <p:grpSpPr>
          <a:xfrm>
            <a:off x="832476" y="2627153"/>
            <a:ext cx="4705920" cy="2037240"/>
            <a:chOff x="274675" y="2611647"/>
            <a:chExt cx="4705920" cy="2037240"/>
          </a:xfrm>
        </p:grpSpPr>
        <mc:AlternateContent xmlns:mc="http://schemas.openxmlformats.org/markup-compatibility/2006" xmlns:p14="http://schemas.microsoft.com/office/powerpoint/2010/main">
          <mc:Choice Requires="p14">
            <p:contentPart p14:bwMode="auto" r:id="rId2">
              <p14:nvContentPartPr>
                <p14:cNvPr id="29" name="墨迹 28">
                  <a:extLst>
                    <a:ext uri="{FF2B5EF4-FFF2-40B4-BE49-F238E27FC236}">
                      <a16:creationId xmlns:a16="http://schemas.microsoft.com/office/drawing/2014/main" id="{5A5F0A95-ED96-E662-244A-456F43B9194F}"/>
                    </a:ext>
                  </a:extLst>
                </p14:cNvPr>
                <p14:cNvContentPartPr/>
                <p14:nvPr/>
              </p14:nvContentPartPr>
              <p14:xfrm>
                <a:off x="274675" y="2636847"/>
                <a:ext cx="3209760" cy="1999440"/>
              </p14:xfrm>
            </p:contentPart>
          </mc:Choice>
          <mc:Fallback xmlns="">
            <p:pic>
              <p:nvPicPr>
                <p:cNvPr id="29" name="墨迹 28">
                  <a:extLst>
                    <a:ext uri="{FF2B5EF4-FFF2-40B4-BE49-F238E27FC236}">
                      <a16:creationId xmlns:a16="http://schemas.microsoft.com/office/drawing/2014/main" id="{5A5F0A95-ED96-E662-244A-456F43B9194F}"/>
                    </a:ext>
                  </a:extLst>
                </p:cNvPr>
                <p:cNvPicPr/>
                <p:nvPr/>
              </p:nvPicPr>
              <p:blipFill>
                <a:blip r:embed="rId3"/>
                <a:stretch>
                  <a:fillRect/>
                </a:stretch>
              </p:blipFill>
              <p:spPr>
                <a:xfrm>
                  <a:off x="259193" y="2621370"/>
                  <a:ext cx="3240363" cy="2030034"/>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0" name="墨迹 29">
                  <a:extLst>
                    <a:ext uri="{FF2B5EF4-FFF2-40B4-BE49-F238E27FC236}">
                      <a16:creationId xmlns:a16="http://schemas.microsoft.com/office/drawing/2014/main" id="{151716E8-FEF8-771B-7E9A-8FC93AC4CA44}"/>
                    </a:ext>
                  </a:extLst>
                </p14:cNvPr>
                <p14:cNvContentPartPr/>
                <p14:nvPr/>
              </p14:nvContentPartPr>
              <p14:xfrm>
                <a:off x="3440155" y="4548087"/>
                <a:ext cx="1478880" cy="100800"/>
              </p14:xfrm>
            </p:contentPart>
          </mc:Choice>
          <mc:Fallback xmlns="">
            <p:pic>
              <p:nvPicPr>
                <p:cNvPr id="30" name="墨迹 29">
                  <a:extLst>
                    <a:ext uri="{FF2B5EF4-FFF2-40B4-BE49-F238E27FC236}">
                      <a16:creationId xmlns:a16="http://schemas.microsoft.com/office/drawing/2014/main" id="{151716E8-FEF8-771B-7E9A-8FC93AC4CA44}"/>
                    </a:ext>
                  </a:extLst>
                </p:cNvPr>
                <p:cNvPicPr/>
                <p:nvPr/>
              </p:nvPicPr>
              <p:blipFill>
                <a:blip r:embed="rId5"/>
                <a:stretch>
                  <a:fillRect/>
                </a:stretch>
              </p:blipFill>
              <p:spPr>
                <a:xfrm>
                  <a:off x="3424675" y="4532662"/>
                  <a:ext cx="1509480" cy="131291"/>
                </a:xfrm>
                <a:prstGeom prst="rect">
                  <a:avLst/>
                </a:prstGeom>
              </p:spPr>
            </p:pic>
          </mc:Fallback>
        </mc:AlternateContent>
        <p:grpSp>
          <p:nvGrpSpPr>
            <p:cNvPr id="31" name="组合 30">
              <a:extLst>
                <a:ext uri="{FF2B5EF4-FFF2-40B4-BE49-F238E27FC236}">
                  <a16:creationId xmlns:a16="http://schemas.microsoft.com/office/drawing/2014/main" id="{19BC8FC9-84A0-49C1-10CF-00338E926695}"/>
                </a:ext>
              </a:extLst>
            </p:cNvPr>
            <p:cNvGrpSpPr/>
            <p:nvPr/>
          </p:nvGrpSpPr>
          <p:grpSpPr>
            <a:xfrm>
              <a:off x="334075" y="2611647"/>
              <a:ext cx="4646520" cy="1773026"/>
              <a:chOff x="334075" y="2611647"/>
              <a:chExt cx="4646520" cy="1773026"/>
            </a:xfrm>
          </p:grpSpPr>
          <mc:AlternateContent xmlns:mc="http://schemas.openxmlformats.org/markup-compatibility/2006" xmlns:p14="http://schemas.microsoft.com/office/powerpoint/2010/main">
            <mc:Choice Requires="p14">
              <p:contentPart p14:bwMode="auto" r:id="rId6">
                <p14:nvContentPartPr>
                  <p14:cNvPr id="32" name="墨迹 31">
                    <a:extLst>
                      <a:ext uri="{FF2B5EF4-FFF2-40B4-BE49-F238E27FC236}">
                        <a16:creationId xmlns:a16="http://schemas.microsoft.com/office/drawing/2014/main" id="{B4D7665D-3226-64D9-9E2C-684E13546985}"/>
                      </a:ext>
                    </a:extLst>
                  </p14:cNvPr>
                  <p14:cNvContentPartPr/>
                  <p14:nvPr/>
                </p14:nvContentPartPr>
                <p14:xfrm>
                  <a:off x="334075" y="2611647"/>
                  <a:ext cx="4646520" cy="107280"/>
                </p14:xfrm>
              </p:contentPart>
            </mc:Choice>
            <mc:Fallback xmlns="">
              <p:pic>
                <p:nvPicPr>
                  <p:cNvPr id="32" name="墨迹 31">
                    <a:extLst>
                      <a:ext uri="{FF2B5EF4-FFF2-40B4-BE49-F238E27FC236}">
                        <a16:creationId xmlns:a16="http://schemas.microsoft.com/office/drawing/2014/main" id="{B4D7665D-3226-64D9-9E2C-684E13546985}"/>
                      </a:ext>
                    </a:extLst>
                  </p:cNvPr>
                  <p:cNvPicPr/>
                  <p:nvPr/>
                </p:nvPicPr>
                <p:blipFill>
                  <a:blip r:embed="rId7"/>
                  <a:stretch>
                    <a:fillRect/>
                  </a:stretch>
                </p:blipFill>
                <p:spPr>
                  <a:xfrm>
                    <a:off x="318595" y="2596167"/>
                    <a:ext cx="4677120" cy="1378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3" name="墨迹 32">
                    <a:extLst>
                      <a:ext uri="{FF2B5EF4-FFF2-40B4-BE49-F238E27FC236}">
                        <a16:creationId xmlns:a16="http://schemas.microsoft.com/office/drawing/2014/main" id="{7071AA32-F5D6-CABC-9D2A-00DE186BD5BC}"/>
                      </a:ext>
                    </a:extLst>
                  </p14:cNvPr>
                  <p14:cNvContentPartPr/>
                  <p14:nvPr/>
                </p14:nvContentPartPr>
                <p14:xfrm>
                  <a:off x="820903" y="3095873"/>
                  <a:ext cx="132480" cy="176400"/>
                </p14:xfrm>
              </p:contentPart>
            </mc:Choice>
            <mc:Fallback xmlns="">
              <p:pic>
                <p:nvPicPr>
                  <p:cNvPr id="33" name="墨迹 32">
                    <a:extLst>
                      <a:ext uri="{FF2B5EF4-FFF2-40B4-BE49-F238E27FC236}">
                        <a16:creationId xmlns:a16="http://schemas.microsoft.com/office/drawing/2014/main" id="{7071AA32-F5D6-CABC-9D2A-00DE186BD5BC}"/>
                      </a:ext>
                    </a:extLst>
                  </p:cNvPr>
                  <p:cNvPicPr/>
                  <p:nvPr/>
                </p:nvPicPr>
                <p:blipFill>
                  <a:blip r:embed="rId9"/>
                  <a:stretch>
                    <a:fillRect/>
                  </a:stretch>
                </p:blipFill>
                <p:spPr>
                  <a:xfrm>
                    <a:off x="810074" y="3085073"/>
                    <a:ext cx="153778" cy="197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4" name="墨迹 33">
                    <a:extLst>
                      <a:ext uri="{FF2B5EF4-FFF2-40B4-BE49-F238E27FC236}">
                        <a16:creationId xmlns:a16="http://schemas.microsoft.com/office/drawing/2014/main" id="{D45B91D5-6C6B-BF6E-2BC1-CC6CA4390D36}"/>
                      </a:ext>
                    </a:extLst>
                  </p14:cNvPr>
                  <p14:cNvContentPartPr/>
                  <p14:nvPr/>
                </p14:nvContentPartPr>
                <p14:xfrm>
                  <a:off x="1669783" y="3925673"/>
                  <a:ext cx="100800" cy="107280"/>
                </p14:xfrm>
              </p:contentPart>
            </mc:Choice>
            <mc:Fallback xmlns="">
              <p:pic>
                <p:nvPicPr>
                  <p:cNvPr id="34" name="墨迹 33">
                    <a:extLst>
                      <a:ext uri="{FF2B5EF4-FFF2-40B4-BE49-F238E27FC236}">
                        <a16:creationId xmlns:a16="http://schemas.microsoft.com/office/drawing/2014/main" id="{D45B91D5-6C6B-BF6E-2BC1-CC6CA4390D36}"/>
                      </a:ext>
                    </a:extLst>
                  </p:cNvPr>
                  <p:cNvPicPr/>
                  <p:nvPr/>
                </p:nvPicPr>
                <p:blipFill>
                  <a:blip r:embed="rId11"/>
                  <a:stretch>
                    <a:fillRect/>
                  </a:stretch>
                </p:blipFill>
                <p:spPr>
                  <a:xfrm>
                    <a:off x="1659021" y="3914873"/>
                    <a:ext cx="121964"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5" name="墨迹 34">
                    <a:extLst>
                      <a:ext uri="{FF2B5EF4-FFF2-40B4-BE49-F238E27FC236}">
                        <a16:creationId xmlns:a16="http://schemas.microsoft.com/office/drawing/2014/main" id="{4AF7A015-BD83-01ED-D005-7FF0DBEC6603}"/>
                      </a:ext>
                    </a:extLst>
                  </p14:cNvPr>
                  <p14:cNvContentPartPr/>
                  <p14:nvPr/>
                </p14:nvContentPartPr>
                <p14:xfrm>
                  <a:off x="2958583" y="4176953"/>
                  <a:ext cx="132480" cy="126000"/>
                </p14:xfrm>
              </p:contentPart>
            </mc:Choice>
            <mc:Fallback xmlns="">
              <p:pic>
                <p:nvPicPr>
                  <p:cNvPr id="35" name="墨迹 34">
                    <a:extLst>
                      <a:ext uri="{FF2B5EF4-FFF2-40B4-BE49-F238E27FC236}">
                        <a16:creationId xmlns:a16="http://schemas.microsoft.com/office/drawing/2014/main" id="{4AF7A015-BD83-01ED-D005-7FF0DBEC6603}"/>
                      </a:ext>
                    </a:extLst>
                  </p:cNvPr>
                  <p:cNvPicPr/>
                  <p:nvPr/>
                </p:nvPicPr>
                <p:blipFill>
                  <a:blip r:embed="rId13"/>
                  <a:stretch>
                    <a:fillRect/>
                  </a:stretch>
                </p:blipFill>
                <p:spPr>
                  <a:xfrm>
                    <a:off x="2947783" y="4166153"/>
                    <a:ext cx="15372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6" name="墨迹 35">
                    <a:extLst>
                      <a:ext uri="{FF2B5EF4-FFF2-40B4-BE49-F238E27FC236}">
                        <a16:creationId xmlns:a16="http://schemas.microsoft.com/office/drawing/2014/main" id="{06084A54-B490-AC44-B8A5-0B6199630DAF}"/>
                      </a:ext>
                    </a:extLst>
                  </p14:cNvPr>
                  <p14:cNvContentPartPr/>
                  <p14:nvPr/>
                </p14:nvContentPartPr>
                <p14:xfrm>
                  <a:off x="2084503" y="4114313"/>
                  <a:ext cx="132480" cy="145080"/>
                </p14:xfrm>
              </p:contentPart>
            </mc:Choice>
            <mc:Fallback xmlns="">
              <p:pic>
                <p:nvPicPr>
                  <p:cNvPr id="36" name="墨迹 35">
                    <a:extLst>
                      <a:ext uri="{FF2B5EF4-FFF2-40B4-BE49-F238E27FC236}">
                        <a16:creationId xmlns:a16="http://schemas.microsoft.com/office/drawing/2014/main" id="{06084A54-B490-AC44-B8A5-0B6199630DAF}"/>
                      </a:ext>
                    </a:extLst>
                  </p:cNvPr>
                  <p:cNvPicPr/>
                  <p:nvPr/>
                </p:nvPicPr>
                <p:blipFill>
                  <a:blip r:embed="rId15"/>
                  <a:stretch>
                    <a:fillRect/>
                  </a:stretch>
                </p:blipFill>
                <p:spPr>
                  <a:xfrm>
                    <a:off x="2073703" y="4103513"/>
                    <a:ext cx="15372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7" name="墨迹 36">
                    <a:extLst>
                      <a:ext uri="{FF2B5EF4-FFF2-40B4-BE49-F238E27FC236}">
                        <a16:creationId xmlns:a16="http://schemas.microsoft.com/office/drawing/2014/main" id="{408DE4D4-0720-C802-24E1-51651AEFEFAA}"/>
                      </a:ext>
                    </a:extLst>
                  </p14:cNvPr>
                  <p14:cNvContentPartPr/>
                  <p14:nvPr/>
                </p14:nvContentPartPr>
                <p14:xfrm>
                  <a:off x="897223" y="3869153"/>
                  <a:ext cx="131760" cy="157680"/>
                </p14:xfrm>
              </p:contentPart>
            </mc:Choice>
            <mc:Fallback xmlns="">
              <p:pic>
                <p:nvPicPr>
                  <p:cNvPr id="37" name="墨迹 36">
                    <a:extLst>
                      <a:ext uri="{FF2B5EF4-FFF2-40B4-BE49-F238E27FC236}">
                        <a16:creationId xmlns:a16="http://schemas.microsoft.com/office/drawing/2014/main" id="{408DE4D4-0720-C802-24E1-51651AEFEFAA}"/>
                      </a:ext>
                    </a:extLst>
                  </p:cNvPr>
                  <p:cNvPicPr/>
                  <p:nvPr/>
                </p:nvPicPr>
                <p:blipFill>
                  <a:blip r:embed="rId17"/>
                  <a:stretch>
                    <a:fillRect/>
                  </a:stretch>
                </p:blipFill>
                <p:spPr>
                  <a:xfrm>
                    <a:off x="886423" y="3858353"/>
                    <a:ext cx="15300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8" name="墨迹 37">
                    <a:extLst>
                      <a:ext uri="{FF2B5EF4-FFF2-40B4-BE49-F238E27FC236}">
                        <a16:creationId xmlns:a16="http://schemas.microsoft.com/office/drawing/2014/main" id="{BC09B160-D113-CA0D-3DA4-E1EDB64DB324}"/>
                      </a:ext>
                    </a:extLst>
                  </p14:cNvPr>
                  <p14:cNvContentPartPr/>
                  <p14:nvPr/>
                </p14:nvContentPartPr>
                <p14:xfrm>
                  <a:off x="1745023" y="3359753"/>
                  <a:ext cx="503640" cy="195120"/>
                </p14:xfrm>
              </p:contentPart>
            </mc:Choice>
            <mc:Fallback xmlns="">
              <p:pic>
                <p:nvPicPr>
                  <p:cNvPr id="38" name="墨迹 37">
                    <a:extLst>
                      <a:ext uri="{FF2B5EF4-FFF2-40B4-BE49-F238E27FC236}">
                        <a16:creationId xmlns:a16="http://schemas.microsoft.com/office/drawing/2014/main" id="{BC09B160-D113-CA0D-3DA4-E1EDB64DB324}"/>
                      </a:ext>
                    </a:extLst>
                  </p:cNvPr>
                  <p:cNvPicPr/>
                  <p:nvPr/>
                </p:nvPicPr>
                <p:blipFill>
                  <a:blip r:embed="rId19"/>
                  <a:stretch>
                    <a:fillRect/>
                  </a:stretch>
                </p:blipFill>
                <p:spPr>
                  <a:xfrm>
                    <a:off x="1734215" y="3348953"/>
                    <a:ext cx="524895"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9" name="墨迹 38">
                    <a:extLst>
                      <a:ext uri="{FF2B5EF4-FFF2-40B4-BE49-F238E27FC236}">
                        <a16:creationId xmlns:a16="http://schemas.microsoft.com/office/drawing/2014/main" id="{25E001C5-6BA6-7CA7-F938-97213818284A}"/>
                      </a:ext>
                    </a:extLst>
                  </p14:cNvPr>
                  <p14:cNvContentPartPr/>
                  <p14:nvPr/>
                </p14:nvContentPartPr>
                <p14:xfrm>
                  <a:off x="3392383" y="3579713"/>
                  <a:ext cx="100800" cy="119880"/>
                </p14:xfrm>
              </p:contentPart>
            </mc:Choice>
            <mc:Fallback xmlns="">
              <p:pic>
                <p:nvPicPr>
                  <p:cNvPr id="39" name="墨迹 38">
                    <a:extLst>
                      <a:ext uri="{FF2B5EF4-FFF2-40B4-BE49-F238E27FC236}">
                        <a16:creationId xmlns:a16="http://schemas.microsoft.com/office/drawing/2014/main" id="{25E001C5-6BA6-7CA7-F938-97213818284A}"/>
                      </a:ext>
                    </a:extLst>
                  </p:cNvPr>
                  <p:cNvPicPr/>
                  <p:nvPr/>
                </p:nvPicPr>
                <p:blipFill>
                  <a:blip r:embed="rId21"/>
                  <a:stretch>
                    <a:fillRect/>
                  </a:stretch>
                </p:blipFill>
                <p:spPr>
                  <a:xfrm>
                    <a:off x="3381621" y="3568913"/>
                    <a:ext cx="121964"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0" name="墨迹 39">
                    <a:extLst>
                      <a:ext uri="{FF2B5EF4-FFF2-40B4-BE49-F238E27FC236}">
                        <a16:creationId xmlns:a16="http://schemas.microsoft.com/office/drawing/2014/main" id="{9C321ACC-FD3C-BD91-5485-CDBFE180AD84}"/>
                      </a:ext>
                    </a:extLst>
                  </p14:cNvPr>
                  <p14:cNvContentPartPr/>
                  <p14:nvPr/>
                </p14:nvContentPartPr>
                <p14:xfrm>
                  <a:off x="3298063" y="3007673"/>
                  <a:ext cx="163800" cy="189000"/>
                </p14:xfrm>
              </p:contentPart>
            </mc:Choice>
            <mc:Fallback xmlns="">
              <p:pic>
                <p:nvPicPr>
                  <p:cNvPr id="40" name="墨迹 39">
                    <a:extLst>
                      <a:ext uri="{FF2B5EF4-FFF2-40B4-BE49-F238E27FC236}">
                        <a16:creationId xmlns:a16="http://schemas.microsoft.com/office/drawing/2014/main" id="{9C321ACC-FD3C-BD91-5485-CDBFE180AD84}"/>
                      </a:ext>
                    </a:extLst>
                  </p:cNvPr>
                  <p:cNvPicPr/>
                  <p:nvPr/>
                </p:nvPicPr>
                <p:blipFill>
                  <a:blip r:embed="rId23"/>
                  <a:stretch>
                    <a:fillRect/>
                  </a:stretch>
                </p:blipFill>
                <p:spPr>
                  <a:xfrm>
                    <a:off x="3287287" y="2996873"/>
                    <a:ext cx="184993"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1" name="墨迹 40">
                    <a:extLst>
                      <a:ext uri="{FF2B5EF4-FFF2-40B4-BE49-F238E27FC236}">
                        <a16:creationId xmlns:a16="http://schemas.microsoft.com/office/drawing/2014/main" id="{C16C301B-DFD4-01FC-0941-2C3ACCDA2083}"/>
                      </a:ext>
                    </a:extLst>
                  </p14:cNvPr>
                  <p14:cNvContentPartPr/>
                  <p14:nvPr/>
                </p14:nvContentPartPr>
                <p14:xfrm>
                  <a:off x="2706943" y="3944393"/>
                  <a:ext cx="126000" cy="132480"/>
                </p14:xfrm>
              </p:contentPart>
            </mc:Choice>
            <mc:Fallback xmlns="">
              <p:pic>
                <p:nvPicPr>
                  <p:cNvPr id="41" name="墨迹 40">
                    <a:extLst>
                      <a:ext uri="{FF2B5EF4-FFF2-40B4-BE49-F238E27FC236}">
                        <a16:creationId xmlns:a16="http://schemas.microsoft.com/office/drawing/2014/main" id="{C16C301B-DFD4-01FC-0941-2C3ACCDA2083}"/>
                      </a:ext>
                    </a:extLst>
                  </p:cNvPr>
                  <p:cNvPicPr/>
                  <p:nvPr/>
                </p:nvPicPr>
                <p:blipFill>
                  <a:blip r:embed="rId25"/>
                  <a:stretch>
                    <a:fillRect/>
                  </a:stretch>
                </p:blipFill>
                <p:spPr>
                  <a:xfrm>
                    <a:off x="2696143" y="3933593"/>
                    <a:ext cx="14724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42" name="墨迹 41">
                    <a:extLst>
                      <a:ext uri="{FF2B5EF4-FFF2-40B4-BE49-F238E27FC236}">
                        <a16:creationId xmlns:a16="http://schemas.microsoft.com/office/drawing/2014/main" id="{28D4F4F9-14AA-8D54-2D93-B63EF108D27E}"/>
                      </a:ext>
                    </a:extLst>
                  </p14:cNvPr>
                  <p14:cNvContentPartPr/>
                  <p14:nvPr/>
                </p14:nvContentPartPr>
                <p14:xfrm>
                  <a:off x="3863983" y="4271273"/>
                  <a:ext cx="100800" cy="113400"/>
                </p14:xfrm>
              </p:contentPart>
            </mc:Choice>
            <mc:Fallback xmlns="">
              <p:pic>
                <p:nvPicPr>
                  <p:cNvPr id="42" name="墨迹 41">
                    <a:extLst>
                      <a:ext uri="{FF2B5EF4-FFF2-40B4-BE49-F238E27FC236}">
                        <a16:creationId xmlns:a16="http://schemas.microsoft.com/office/drawing/2014/main" id="{28D4F4F9-14AA-8D54-2D93-B63EF108D27E}"/>
                      </a:ext>
                    </a:extLst>
                  </p:cNvPr>
                  <p:cNvPicPr/>
                  <p:nvPr/>
                </p:nvPicPr>
                <p:blipFill>
                  <a:blip r:embed="rId27"/>
                  <a:stretch>
                    <a:fillRect/>
                  </a:stretch>
                </p:blipFill>
                <p:spPr>
                  <a:xfrm>
                    <a:off x="3853221" y="4260473"/>
                    <a:ext cx="121964"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43" name="墨迹 42">
                    <a:extLst>
                      <a:ext uri="{FF2B5EF4-FFF2-40B4-BE49-F238E27FC236}">
                        <a16:creationId xmlns:a16="http://schemas.microsoft.com/office/drawing/2014/main" id="{226472CC-BDCE-097F-E5C6-902B94AE4D26}"/>
                      </a:ext>
                    </a:extLst>
                  </p14:cNvPr>
                  <p14:cNvContentPartPr/>
                  <p14:nvPr/>
                </p14:nvContentPartPr>
                <p14:xfrm>
                  <a:off x="3983503" y="3674033"/>
                  <a:ext cx="113400" cy="150480"/>
                </p14:xfrm>
              </p:contentPart>
            </mc:Choice>
            <mc:Fallback xmlns="">
              <p:pic>
                <p:nvPicPr>
                  <p:cNvPr id="43" name="墨迹 42">
                    <a:extLst>
                      <a:ext uri="{FF2B5EF4-FFF2-40B4-BE49-F238E27FC236}">
                        <a16:creationId xmlns:a16="http://schemas.microsoft.com/office/drawing/2014/main" id="{226472CC-BDCE-097F-E5C6-902B94AE4D26}"/>
                      </a:ext>
                    </a:extLst>
                  </p:cNvPr>
                  <p:cNvPicPr/>
                  <p:nvPr/>
                </p:nvPicPr>
                <p:blipFill>
                  <a:blip r:embed="rId29"/>
                  <a:stretch>
                    <a:fillRect/>
                  </a:stretch>
                </p:blipFill>
                <p:spPr>
                  <a:xfrm>
                    <a:off x="3972703" y="3663233"/>
                    <a:ext cx="13464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44" name="墨迹 43">
                    <a:extLst>
                      <a:ext uri="{FF2B5EF4-FFF2-40B4-BE49-F238E27FC236}">
                        <a16:creationId xmlns:a16="http://schemas.microsoft.com/office/drawing/2014/main" id="{0D380D67-8EF2-3AAF-B8CF-C924C863FD41}"/>
                      </a:ext>
                    </a:extLst>
                  </p14:cNvPr>
                  <p14:cNvContentPartPr/>
                  <p14:nvPr/>
                </p14:nvContentPartPr>
                <p14:xfrm>
                  <a:off x="3499303" y="3963473"/>
                  <a:ext cx="138600" cy="138600"/>
                </p14:xfrm>
              </p:contentPart>
            </mc:Choice>
            <mc:Fallback xmlns="">
              <p:pic>
                <p:nvPicPr>
                  <p:cNvPr id="44" name="墨迹 43">
                    <a:extLst>
                      <a:ext uri="{FF2B5EF4-FFF2-40B4-BE49-F238E27FC236}">
                        <a16:creationId xmlns:a16="http://schemas.microsoft.com/office/drawing/2014/main" id="{0D380D67-8EF2-3AAF-B8CF-C924C863FD41}"/>
                      </a:ext>
                    </a:extLst>
                  </p:cNvPr>
                  <p:cNvPicPr/>
                  <p:nvPr/>
                </p:nvPicPr>
                <p:blipFill>
                  <a:blip r:embed="rId31"/>
                  <a:stretch>
                    <a:fillRect/>
                  </a:stretch>
                </p:blipFill>
                <p:spPr>
                  <a:xfrm>
                    <a:off x="3488531" y="3952673"/>
                    <a:ext cx="159785"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45" name="墨迹 44">
                    <a:extLst>
                      <a:ext uri="{FF2B5EF4-FFF2-40B4-BE49-F238E27FC236}">
                        <a16:creationId xmlns:a16="http://schemas.microsoft.com/office/drawing/2014/main" id="{8AD7D134-5BD6-7141-D5E9-834F407CB220}"/>
                      </a:ext>
                    </a:extLst>
                  </p14:cNvPr>
                  <p14:cNvContentPartPr/>
                  <p14:nvPr/>
                </p14:nvContentPartPr>
                <p14:xfrm>
                  <a:off x="2738623" y="3523193"/>
                  <a:ext cx="126000" cy="100800"/>
                </p14:xfrm>
              </p:contentPart>
            </mc:Choice>
            <mc:Fallback xmlns="">
              <p:pic>
                <p:nvPicPr>
                  <p:cNvPr id="45" name="墨迹 44">
                    <a:extLst>
                      <a:ext uri="{FF2B5EF4-FFF2-40B4-BE49-F238E27FC236}">
                        <a16:creationId xmlns:a16="http://schemas.microsoft.com/office/drawing/2014/main" id="{8AD7D134-5BD6-7141-D5E9-834F407CB220}"/>
                      </a:ext>
                    </a:extLst>
                  </p:cNvPr>
                  <p:cNvPicPr/>
                  <p:nvPr/>
                </p:nvPicPr>
                <p:blipFill>
                  <a:blip r:embed="rId33"/>
                  <a:stretch>
                    <a:fillRect/>
                  </a:stretch>
                </p:blipFill>
                <p:spPr>
                  <a:xfrm>
                    <a:off x="2727823" y="3512393"/>
                    <a:ext cx="14724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46" name="墨迹 45">
                    <a:extLst>
                      <a:ext uri="{FF2B5EF4-FFF2-40B4-BE49-F238E27FC236}">
                        <a16:creationId xmlns:a16="http://schemas.microsoft.com/office/drawing/2014/main" id="{F55FC2E2-9925-7908-FD4F-BE095181D65C}"/>
                      </a:ext>
                    </a:extLst>
                  </p14:cNvPr>
                  <p14:cNvContentPartPr/>
                  <p14:nvPr/>
                </p14:nvContentPartPr>
                <p14:xfrm>
                  <a:off x="3958303" y="3120713"/>
                  <a:ext cx="151200" cy="126000"/>
                </p14:xfrm>
              </p:contentPart>
            </mc:Choice>
            <mc:Fallback xmlns="">
              <p:pic>
                <p:nvPicPr>
                  <p:cNvPr id="46" name="墨迹 45">
                    <a:extLst>
                      <a:ext uri="{FF2B5EF4-FFF2-40B4-BE49-F238E27FC236}">
                        <a16:creationId xmlns:a16="http://schemas.microsoft.com/office/drawing/2014/main" id="{F55FC2E2-9925-7908-FD4F-BE095181D65C}"/>
                      </a:ext>
                    </a:extLst>
                  </p:cNvPr>
                  <p:cNvPicPr/>
                  <p:nvPr/>
                </p:nvPicPr>
                <p:blipFill>
                  <a:blip r:embed="rId35"/>
                  <a:stretch>
                    <a:fillRect/>
                  </a:stretch>
                </p:blipFill>
                <p:spPr>
                  <a:xfrm>
                    <a:off x="3947503" y="3109913"/>
                    <a:ext cx="17244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47" name="墨迹 46">
                    <a:extLst>
                      <a:ext uri="{FF2B5EF4-FFF2-40B4-BE49-F238E27FC236}">
                        <a16:creationId xmlns:a16="http://schemas.microsoft.com/office/drawing/2014/main" id="{F6831FA3-8030-7C08-6790-33D75374B557}"/>
                      </a:ext>
                    </a:extLst>
                  </p14:cNvPr>
                  <p14:cNvContentPartPr/>
                  <p14:nvPr/>
                </p14:nvContentPartPr>
                <p14:xfrm>
                  <a:off x="4228663" y="4082633"/>
                  <a:ext cx="126000" cy="151200"/>
                </p14:xfrm>
              </p:contentPart>
            </mc:Choice>
            <mc:Fallback xmlns="">
              <p:pic>
                <p:nvPicPr>
                  <p:cNvPr id="47" name="墨迹 46">
                    <a:extLst>
                      <a:ext uri="{FF2B5EF4-FFF2-40B4-BE49-F238E27FC236}">
                        <a16:creationId xmlns:a16="http://schemas.microsoft.com/office/drawing/2014/main" id="{F6831FA3-8030-7C08-6790-33D75374B557}"/>
                      </a:ext>
                    </a:extLst>
                  </p:cNvPr>
                  <p:cNvPicPr/>
                  <p:nvPr/>
                </p:nvPicPr>
                <p:blipFill>
                  <a:blip r:embed="rId37"/>
                  <a:stretch>
                    <a:fillRect/>
                  </a:stretch>
                </p:blipFill>
                <p:spPr>
                  <a:xfrm>
                    <a:off x="4217863" y="4071833"/>
                    <a:ext cx="14724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48" name="墨迹 47">
                    <a:extLst>
                      <a:ext uri="{FF2B5EF4-FFF2-40B4-BE49-F238E27FC236}">
                        <a16:creationId xmlns:a16="http://schemas.microsoft.com/office/drawing/2014/main" id="{8E93DFF0-BD52-EE09-4BBD-63F63F4C3908}"/>
                      </a:ext>
                    </a:extLst>
                  </p14:cNvPr>
                  <p14:cNvContentPartPr/>
                  <p14:nvPr/>
                </p14:nvContentPartPr>
                <p14:xfrm>
                  <a:off x="1122583" y="4158233"/>
                  <a:ext cx="94680" cy="145080"/>
                </p14:xfrm>
              </p:contentPart>
            </mc:Choice>
            <mc:Fallback xmlns="">
              <p:pic>
                <p:nvPicPr>
                  <p:cNvPr id="48" name="墨迹 47">
                    <a:extLst>
                      <a:ext uri="{FF2B5EF4-FFF2-40B4-BE49-F238E27FC236}">
                        <a16:creationId xmlns:a16="http://schemas.microsoft.com/office/drawing/2014/main" id="{8E93DFF0-BD52-EE09-4BBD-63F63F4C3908}"/>
                      </a:ext>
                    </a:extLst>
                  </p:cNvPr>
                  <p:cNvPicPr/>
                  <p:nvPr/>
                </p:nvPicPr>
                <p:blipFill>
                  <a:blip r:embed="rId39"/>
                  <a:stretch>
                    <a:fillRect/>
                  </a:stretch>
                </p:blipFill>
                <p:spPr>
                  <a:xfrm>
                    <a:off x="1111783" y="4147406"/>
                    <a:ext cx="115920" cy="166373"/>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49" name="墨迹 48">
                    <a:extLst>
                      <a:ext uri="{FF2B5EF4-FFF2-40B4-BE49-F238E27FC236}">
                        <a16:creationId xmlns:a16="http://schemas.microsoft.com/office/drawing/2014/main" id="{E508527B-2C8C-644F-138C-6BA787B60077}"/>
                      </a:ext>
                    </a:extLst>
                  </p14:cNvPr>
                  <p14:cNvContentPartPr/>
                  <p14:nvPr/>
                </p14:nvContentPartPr>
                <p14:xfrm>
                  <a:off x="2600023" y="3203153"/>
                  <a:ext cx="119880" cy="87840"/>
                </p14:xfrm>
              </p:contentPart>
            </mc:Choice>
            <mc:Fallback xmlns="">
              <p:pic>
                <p:nvPicPr>
                  <p:cNvPr id="49" name="墨迹 48">
                    <a:extLst>
                      <a:ext uri="{FF2B5EF4-FFF2-40B4-BE49-F238E27FC236}">
                        <a16:creationId xmlns:a16="http://schemas.microsoft.com/office/drawing/2014/main" id="{E508527B-2C8C-644F-138C-6BA787B60077}"/>
                      </a:ext>
                    </a:extLst>
                  </p:cNvPr>
                  <p:cNvPicPr/>
                  <p:nvPr/>
                </p:nvPicPr>
                <p:blipFill>
                  <a:blip r:embed="rId41"/>
                  <a:stretch>
                    <a:fillRect/>
                  </a:stretch>
                </p:blipFill>
                <p:spPr>
                  <a:xfrm>
                    <a:off x="2589223" y="3192309"/>
                    <a:ext cx="141120" cy="109167"/>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50" name="墨迹 49">
                    <a:extLst>
                      <a:ext uri="{FF2B5EF4-FFF2-40B4-BE49-F238E27FC236}">
                        <a16:creationId xmlns:a16="http://schemas.microsoft.com/office/drawing/2014/main" id="{15A6303E-99CD-527C-28EB-865C81311109}"/>
                      </a:ext>
                    </a:extLst>
                  </p14:cNvPr>
                  <p14:cNvContentPartPr/>
                  <p14:nvPr/>
                </p14:nvContentPartPr>
                <p14:xfrm>
                  <a:off x="2461783" y="3686633"/>
                  <a:ext cx="126000" cy="138600"/>
                </p14:xfrm>
              </p:contentPart>
            </mc:Choice>
            <mc:Fallback xmlns="">
              <p:pic>
                <p:nvPicPr>
                  <p:cNvPr id="50" name="墨迹 49">
                    <a:extLst>
                      <a:ext uri="{FF2B5EF4-FFF2-40B4-BE49-F238E27FC236}">
                        <a16:creationId xmlns:a16="http://schemas.microsoft.com/office/drawing/2014/main" id="{15A6303E-99CD-527C-28EB-865C81311109}"/>
                      </a:ext>
                    </a:extLst>
                  </p:cNvPr>
                  <p:cNvPicPr/>
                  <p:nvPr/>
                </p:nvPicPr>
                <p:blipFill>
                  <a:blip r:embed="rId43"/>
                  <a:stretch>
                    <a:fillRect/>
                  </a:stretch>
                </p:blipFill>
                <p:spPr>
                  <a:xfrm>
                    <a:off x="2450983" y="3675833"/>
                    <a:ext cx="14724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51" name="墨迹 50">
                    <a:extLst>
                      <a:ext uri="{FF2B5EF4-FFF2-40B4-BE49-F238E27FC236}">
                        <a16:creationId xmlns:a16="http://schemas.microsoft.com/office/drawing/2014/main" id="{0E6E8503-6DE2-BB6D-39A0-3AEDA8E05EE2}"/>
                      </a:ext>
                    </a:extLst>
                  </p14:cNvPr>
                  <p14:cNvContentPartPr/>
                  <p14:nvPr/>
                </p14:nvContentPartPr>
                <p14:xfrm>
                  <a:off x="1990903" y="2938553"/>
                  <a:ext cx="150480" cy="100800"/>
                </p14:xfrm>
              </p:contentPart>
            </mc:Choice>
            <mc:Fallback xmlns="">
              <p:pic>
                <p:nvPicPr>
                  <p:cNvPr id="51" name="墨迹 50">
                    <a:extLst>
                      <a:ext uri="{FF2B5EF4-FFF2-40B4-BE49-F238E27FC236}">
                        <a16:creationId xmlns:a16="http://schemas.microsoft.com/office/drawing/2014/main" id="{0E6E8503-6DE2-BB6D-39A0-3AEDA8E05EE2}"/>
                      </a:ext>
                    </a:extLst>
                  </p:cNvPr>
                  <p:cNvPicPr/>
                  <p:nvPr/>
                </p:nvPicPr>
                <p:blipFill>
                  <a:blip r:embed="rId45"/>
                  <a:stretch>
                    <a:fillRect/>
                  </a:stretch>
                </p:blipFill>
                <p:spPr>
                  <a:xfrm>
                    <a:off x="1980103" y="2927791"/>
                    <a:ext cx="171720" cy="121964"/>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52" name="墨迹 51">
                    <a:extLst>
                      <a:ext uri="{FF2B5EF4-FFF2-40B4-BE49-F238E27FC236}">
                        <a16:creationId xmlns:a16="http://schemas.microsoft.com/office/drawing/2014/main" id="{42251694-7633-F70C-5858-64BDF2F5E10A}"/>
                      </a:ext>
                    </a:extLst>
                  </p14:cNvPr>
                  <p14:cNvContentPartPr/>
                  <p14:nvPr/>
                </p14:nvContentPartPr>
                <p14:xfrm>
                  <a:off x="1732423" y="3617513"/>
                  <a:ext cx="126000" cy="113400"/>
                </p14:xfrm>
              </p:contentPart>
            </mc:Choice>
            <mc:Fallback xmlns="">
              <p:pic>
                <p:nvPicPr>
                  <p:cNvPr id="52" name="墨迹 51">
                    <a:extLst>
                      <a:ext uri="{FF2B5EF4-FFF2-40B4-BE49-F238E27FC236}">
                        <a16:creationId xmlns:a16="http://schemas.microsoft.com/office/drawing/2014/main" id="{42251694-7633-F70C-5858-64BDF2F5E10A}"/>
                      </a:ext>
                    </a:extLst>
                  </p:cNvPr>
                  <p:cNvPicPr/>
                  <p:nvPr/>
                </p:nvPicPr>
                <p:blipFill>
                  <a:blip r:embed="rId47"/>
                  <a:stretch>
                    <a:fillRect/>
                  </a:stretch>
                </p:blipFill>
                <p:spPr>
                  <a:xfrm>
                    <a:off x="1721623" y="3606713"/>
                    <a:ext cx="14724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53" name="墨迹 52">
                    <a:extLst>
                      <a:ext uri="{FF2B5EF4-FFF2-40B4-BE49-F238E27FC236}">
                        <a16:creationId xmlns:a16="http://schemas.microsoft.com/office/drawing/2014/main" id="{B715CFC7-9DEC-36A2-029E-A751B9AF3B02}"/>
                      </a:ext>
                    </a:extLst>
                  </p14:cNvPr>
                  <p14:cNvContentPartPr/>
                  <p14:nvPr/>
                </p14:nvContentPartPr>
                <p14:xfrm>
                  <a:off x="1307983" y="3567113"/>
                  <a:ext cx="104400" cy="132480"/>
                </p14:xfrm>
              </p:contentPart>
            </mc:Choice>
            <mc:Fallback xmlns="">
              <p:pic>
                <p:nvPicPr>
                  <p:cNvPr id="53" name="墨迹 52">
                    <a:extLst>
                      <a:ext uri="{FF2B5EF4-FFF2-40B4-BE49-F238E27FC236}">
                        <a16:creationId xmlns:a16="http://schemas.microsoft.com/office/drawing/2014/main" id="{B715CFC7-9DEC-36A2-029E-A751B9AF3B02}"/>
                      </a:ext>
                    </a:extLst>
                  </p:cNvPr>
                  <p:cNvPicPr/>
                  <p:nvPr/>
                </p:nvPicPr>
                <p:blipFill>
                  <a:blip r:embed="rId49"/>
                  <a:stretch>
                    <a:fillRect/>
                  </a:stretch>
                </p:blipFill>
                <p:spPr>
                  <a:xfrm>
                    <a:off x="1297183" y="3556313"/>
                    <a:ext cx="125640" cy="153720"/>
                  </a:xfrm>
                  <a:prstGeom prst="rect">
                    <a:avLst/>
                  </a:prstGeom>
                </p:spPr>
              </p:pic>
            </mc:Fallback>
          </mc:AlternateContent>
        </p:grpSp>
      </p:grpSp>
      <p:grpSp>
        <p:nvGrpSpPr>
          <p:cNvPr id="78" name="组合 77">
            <a:extLst>
              <a:ext uri="{FF2B5EF4-FFF2-40B4-BE49-F238E27FC236}">
                <a16:creationId xmlns:a16="http://schemas.microsoft.com/office/drawing/2014/main" id="{7CBBDE54-FAB2-5EB7-1CED-5D9BBD1E5596}"/>
              </a:ext>
            </a:extLst>
          </p:cNvPr>
          <p:cNvGrpSpPr/>
          <p:nvPr/>
        </p:nvGrpSpPr>
        <p:grpSpPr>
          <a:xfrm>
            <a:off x="5467063" y="2658473"/>
            <a:ext cx="4897080" cy="2031120"/>
            <a:chOff x="5913463" y="2636873"/>
            <a:chExt cx="4897080" cy="2031120"/>
          </a:xfrm>
        </p:grpSpPr>
        <mc:AlternateContent xmlns:mc="http://schemas.openxmlformats.org/markup-compatibility/2006" xmlns:p14="http://schemas.microsoft.com/office/powerpoint/2010/main">
          <mc:Choice Requires="p14">
            <p:contentPart p14:bwMode="auto" r:id="rId50">
              <p14:nvContentPartPr>
                <p14:cNvPr id="79" name="墨迹 78">
                  <a:extLst>
                    <a:ext uri="{FF2B5EF4-FFF2-40B4-BE49-F238E27FC236}">
                      <a16:creationId xmlns:a16="http://schemas.microsoft.com/office/drawing/2014/main" id="{C4DEC335-E08E-B93F-2ABF-DDBF47BA9C5C}"/>
                    </a:ext>
                  </a:extLst>
                </p14:cNvPr>
                <p14:cNvContentPartPr/>
                <p14:nvPr/>
              </p14:nvContentPartPr>
              <p14:xfrm>
                <a:off x="6004903" y="2636873"/>
                <a:ext cx="4794120" cy="2005920"/>
              </p14:xfrm>
            </p:contentPart>
          </mc:Choice>
          <mc:Fallback xmlns="">
            <p:pic>
              <p:nvPicPr>
                <p:cNvPr id="79" name="墨迹 78">
                  <a:extLst>
                    <a:ext uri="{FF2B5EF4-FFF2-40B4-BE49-F238E27FC236}">
                      <a16:creationId xmlns:a16="http://schemas.microsoft.com/office/drawing/2014/main" id="{C4DEC335-E08E-B93F-2ABF-DDBF47BA9C5C}"/>
                    </a:ext>
                  </a:extLst>
                </p:cNvPr>
                <p:cNvPicPr/>
                <p:nvPr/>
              </p:nvPicPr>
              <p:blipFill>
                <a:blip r:embed="rId51"/>
                <a:stretch>
                  <a:fillRect/>
                </a:stretch>
              </p:blipFill>
              <p:spPr>
                <a:xfrm>
                  <a:off x="5989422" y="2621393"/>
                  <a:ext cx="4824722" cy="2036520"/>
                </a:xfrm>
                <a:prstGeom prst="rect">
                  <a:avLst/>
                </a:prstGeom>
              </p:spPr>
            </p:pic>
          </mc:Fallback>
        </mc:AlternateContent>
        <p:grpSp>
          <p:nvGrpSpPr>
            <p:cNvPr id="80" name="组合 79">
              <a:extLst>
                <a:ext uri="{FF2B5EF4-FFF2-40B4-BE49-F238E27FC236}">
                  <a16:creationId xmlns:a16="http://schemas.microsoft.com/office/drawing/2014/main" id="{78494AC1-1FDA-7E87-8737-4404B4596A24}"/>
                </a:ext>
              </a:extLst>
            </p:cNvPr>
            <p:cNvGrpSpPr/>
            <p:nvPr/>
          </p:nvGrpSpPr>
          <p:grpSpPr>
            <a:xfrm>
              <a:off x="5913463" y="2969873"/>
              <a:ext cx="4897080" cy="1698120"/>
              <a:chOff x="5913463" y="2969873"/>
              <a:chExt cx="4897080" cy="1698120"/>
            </a:xfrm>
          </p:grpSpPr>
          <mc:AlternateContent xmlns:mc="http://schemas.openxmlformats.org/markup-compatibility/2006" xmlns:p14="http://schemas.microsoft.com/office/powerpoint/2010/main">
            <mc:Choice Requires="p14">
              <p:contentPart p14:bwMode="auto" r:id="rId52">
                <p14:nvContentPartPr>
                  <p14:cNvPr id="81" name="墨迹 80">
                    <a:extLst>
                      <a:ext uri="{FF2B5EF4-FFF2-40B4-BE49-F238E27FC236}">
                        <a16:creationId xmlns:a16="http://schemas.microsoft.com/office/drawing/2014/main" id="{BD672FC5-B754-EEC1-97D8-59941D9253BE}"/>
                      </a:ext>
                    </a:extLst>
                  </p14:cNvPr>
                  <p14:cNvContentPartPr/>
                  <p14:nvPr/>
                </p14:nvContentPartPr>
                <p14:xfrm>
                  <a:off x="5913463" y="4598513"/>
                  <a:ext cx="4897080" cy="69480"/>
                </p14:xfrm>
              </p:contentPart>
            </mc:Choice>
            <mc:Fallback xmlns="">
              <p:pic>
                <p:nvPicPr>
                  <p:cNvPr id="81" name="墨迹 80">
                    <a:extLst>
                      <a:ext uri="{FF2B5EF4-FFF2-40B4-BE49-F238E27FC236}">
                        <a16:creationId xmlns:a16="http://schemas.microsoft.com/office/drawing/2014/main" id="{BD672FC5-B754-EEC1-97D8-59941D9253BE}"/>
                      </a:ext>
                    </a:extLst>
                  </p:cNvPr>
                  <p:cNvPicPr/>
                  <p:nvPr/>
                </p:nvPicPr>
                <p:blipFill>
                  <a:blip r:embed="rId53"/>
                  <a:stretch>
                    <a:fillRect/>
                  </a:stretch>
                </p:blipFill>
                <p:spPr>
                  <a:xfrm>
                    <a:off x="5897983" y="4583033"/>
                    <a:ext cx="492768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82" name="墨迹 81">
                    <a:extLst>
                      <a:ext uri="{FF2B5EF4-FFF2-40B4-BE49-F238E27FC236}">
                        <a16:creationId xmlns:a16="http://schemas.microsoft.com/office/drawing/2014/main" id="{AA439C21-AD00-18CD-2538-C552005603A9}"/>
                      </a:ext>
                    </a:extLst>
                  </p14:cNvPr>
                  <p14:cNvContentPartPr/>
                  <p14:nvPr/>
                </p14:nvContentPartPr>
                <p14:xfrm>
                  <a:off x="6278143" y="3058073"/>
                  <a:ext cx="126000" cy="145080"/>
                </p14:xfrm>
              </p:contentPart>
            </mc:Choice>
            <mc:Fallback xmlns="">
              <p:pic>
                <p:nvPicPr>
                  <p:cNvPr id="82" name="墨迹 81">
                    <a:extLst>
                      <a:ext uri="{FF2B5EF4-FFF2-40B4-BE49-F238E27FC236}">
                        <a16:creationId xmlns:a16="http://schemas.microsoft.com/office/drawing/2014/main" id="{AA439C21-AD00-18CD-2538-C552005603A9}"/>
                      </a:ext>
                    </a:extLst>
                  </p:cNvPr>
                  <p:cNvPicPr/>
                  <p:nvPr/>
                </p:nvPicPr>
                <p:blipFill>
                  <a:blip r:embed="rId55"/>
                  <a:stretch>
                    <a:fillRect/>
                  </a:stretch>
                </p:blipFill>
                <p:spPr>
                  <a:xfrm>
                    <a:off x="6267343" y="3047273"/>
                    <a:ext cx="14724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83" name="墨迹 82">
                    <a:extLst>
                      <a:ext uri="{FF2B5EF4-FFF2-40B4-BE49-F238E27FC236}">
                        <a16:creationId xmlns:a16="http://schemas.microsoft.com/office/drawing/2014/main" id="{4E50E46B-585F-7241-A37B-33A4EC8C9117}"/>
                      </a:ext>
                    </a:extLst>
                  </p14:cNvPr>
                  <p14:cNvContentPartPr/>
                  <p14:nvPr/>
                </p14:nvContentPartPr>
                <p14:xfrm>
                  <a:off x="6906703" y="3944393"/>
                  <a:ext cx="100800" cy="107280"/>
                </p14:xfrm>
              </p:contentPart>
            </mc:Choice>
            <mc:Fallback xmlns="">
              <p:pic>
                <p:nvPicPr>
                  <p:cNvPr id="83" name="墨迹 82">
                    <a:extLst>
                      <a:ext uri="{FF2B5EF4-FFF2-40B4-BE49-F238E27FC236}">
                        <a16:creationId xmlns:a16="http://schemas.microsoft.com/office/drawing/2014/main" id="{4E50E46B-585F-7241-A37B-33A4EC8C9117}"/>
                      </a:ext>
                    </a:extLst>
                  </p:cNvPr>
                  <p:cNvPicPr/>
                  <p:nvPr/>
                </p:nvPicPr>
                <p:blipFill>
                  <a:blip r:embed="rId57"/>
                  <a:stretch>
                    <a:fillRect/>
                  </a:stretch>
                </p:blipFill>
                <p:spPr>
                  <a:xfrm>
                    <a:off x="6895903" y="3933593"/>
                    <a:ext cx="12204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84" name="墨迹 83">
                    <a:extLst>
                      <a:ext uri="{FF2B5EF4-FFF2-40B4-BE49-F238E27FC236}">
                        <a16:creationId xmlns:a16="http://schemas.microsoft.com/office/drawing/2014/main" id="{945C22E3-305D-9E86-8D40-7D73BDC8954B}"/>
                      </a:ext>
                    </a:extLst>
                  </p14:cNvPr>
                  <p14:cNvContentPartPr/>
                  <p14:nvPr/>
                </p14:nvContentPartPr>
                <p14:xfrm>
                  <a:off x="6486223" y="4120433"/>
                  <a:ext cx="100080" cy="100080"/>
                </p14:xfrm>
              </p:contentPart>
            </mc:Choice>
            <mc:Fallback xmlns="">
              <p:pic>
                <p:nvPicPr>
                  <p:cNvPr id="84" name="墨迹 83">
                    <a:extLst>
                      <a:ext uri="{FF2B5EF4-FFF2-40B4-BE49-F238E27FC236}">
                        <a16:creationId xmlns:a16="http://schemas.microsoft.com/office/drawing/2014/main" id="{945C22E3-305D-9E86-8D40-7D73BDC8954B}"/>
                      </a:ext>
                    </a:extLst>
                  </p:cNvPr>
                  <p:cNvPicPr/>
                  <p:nvPr/>
                </p:nvPicPr>
                <p:blipFill>
                  <a:blip r:embed="rId59"/>
                  <a:stretch>
                    <a:fillRect/>
                  </a:stretch>
                </p:blipFill>
                <p:spPr>
                  <a:xfrm>
                    <a:off x="6475423" y="4109633"/>
                    <a:ext cx="12132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85" name="墨迹 84">
                    <a:extLst>
                      <a:ext uri="{FF2B5EF4-FFF2-40B4-BE49-F238E27FC236}">
                        <a16:creationId xmlns:a16="http://schemas.microsoft.com/office/drawing/2014/main" id="{34C7AFD3-4951-0A1D-C3A8-6394A007B827}"/>
                      </a:ext>
                    </a:extLst>
                  </p14:cNvPr>
                  <p14:cNvContentPartPr/>
                  <p14:nvPr/>
                </p14:nvContentPartPr>
                <p14:xfrm>
                  <a:off x="7566943" y="3441473"/>
                  <a:ext cx="94680" cy="94680"/>
                </p14:xfrm>
              </p:contentPart>
            </mc:Choice>
            <mc:Fallback xmlns="">
              <p:pic>
                <p:nvPicPr>
                  <p:cNvPr id="85" name="墨迹 84">
                    <a:extLst>
                      <a:ext uri="{FF2B5EF4-FFF2-40B4-BE49-F238E27FC236}">
                        <a16:creationId xmlns:a16="http://schemas.microsoft.com/office/drawing/2014/main" id="{34C7AFD3-4951-0A1D-C3A8-6394A007B827}"/>
                      </a:ext>
                    </a:extLst>
                  </p:cNvPr>
                  <p:cNvPicPr/>
                  <p:nvPr/>
                </p:nvPicPr>
                <p:blipFill>
                  <a:blip r:embed="rId61"/>
                  <a:stretch>
                    <a:fillRect/>
                  </a:stretch>
                </p:blipFill>
                <p:spPr>
                  <a:xfrm>
                    <a:off x="7556143" y="3430673"/>
                    <a:ext cx="11592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86" name="墨迹 85">
                    <a:extLst>
                      <a:ext uri="{FF2B5EF4-FFF2-40B4-BE49-F238E27FC236}">
                        <a16:creationId xmlns:a16="http://schemas.microsoft.com/office/drawing/2014/main" id="{AF90BD86-FE08-75D9-2B3F-BF89B2EEC44D}"/>
                      </a:ext>
                    </a:extLst>
                  </p14:cNvPr>
                  <p14:cNvContentPartPr/>
                  <p14:nvPr/>
                </p14:nvContentPartPr>
                <p14:xfrm>
                  <a:off x="7152223" y="3334553"/>
                  <a:ext cx="88200" cy="138600"/>
                </p14:xfrm>
              </p:contentPart>
            </mc:Choice>
            <mc:Fallback xmlns="">
              <p:pic>
                <p:nvPicPr>
                  <p:cNvPr id="86" name="墨迹 85">
                    <a:extLst>
                      <a:ext uri="{FF2B5EF4-FFF2-40B4-BE49-F238E27FC236}">
                        <a16:creationId xmlns:a16="http://schemas.microsoft.com/office/drawing/2014/main" id="{AF90BD86-FE08-75D9-2B3F-BF89B2EEC44D}"/>
                      </a:ext>
                    </a:extLst>
                  </p:cNvPr>
                  <p:cNvPicPr/>
                  <p:nvPr/>
                </p:nvPicPr>
                <p:blipFill>
                  <a:blip r:embed="rId63"/>
                  <a:stretch>
                    <a:fillRect/>
                  </a:stretch>
                </p:blipFill>
                <p:spPr>
                  <a:xfrm>
                    <a:off x="7141467" y="3323753"/>
                    <a:ext cx="109354"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87" name="墨迹 86">
                    <a:extLst>
                      <a:ext uri="{FF2B5EF4-FFF2-40B4-BE49-F238E27FC236}">
                        <a16:creationId xmlns:a16="http://schemas.microsoft.com/office/drawing/2014/main" id="{A3BD7239-E358-7C9F-8509-38F734AC2133}"/>
                      </a:ext>
                    </a:extLst>
                  </p14:cNvPr>
                  <p14:cNvContentPartPr/>
                  <p14:nvPr/>
                </p14:nvContentPartPr>
                <p14:xfrm>
                  <a:off x="8793103" y="3497993"/>
                  <a:ext cx="75960" cy="88200"/>
                </p14:xfrm>
              </p:contentPart>
            </mc:Choice>
            <mc:Fallback xmlns="">
              <p:pic>
                <p:nvPicPr>
                  <p:cNvPr id="87" name="墨迹 86">
                    <a:extLst>
                      <a:ext uri="{FF2B5EF4-FFF2-40B4-BE49-F238E27FC236}">
                        <a16:creationId xmlns:a16="http://schemas.microsoft.com/office/drawing/2014/main" id="{A3BD7239-E358-7C9F-8509-38F734AC2133}"/>
                      </a:ext>
                    </a:extLst>
                  </p:cNvPr>
                  <p:cNvPicPr/>
                  <p:nvPr/>
                </p:nvPicPr>
                <p:blipFill>
                  <a:blip r:embed="rId65"/>
                  <a:stretch>
                    <a:fillRect/>
                  </a:stretch>
                </p:blipFill>
                <p:spPr>
                  <a:xfrm>
                    <a:off x="8782303" y="3487193"/>
                    <a:ext cx="9720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88" name="墨迹 87">
                    <a:extLst>
                      <a:ext uri="{FF2B5EF4-FFF2-40B4-BE49-F238E27FC236}">
                        <a16:creationId xmlns:a16="http://schemas.microsoft.com/office/drawing/2014/main" id="{8C98B46D-89E8-1561-9EC7-4F1C903F7AD5}"/>
                      </a:ext>
                    </a:extLst>
                  </p14:cNvPr>
                  <p14:cNvContentPartPr/>
                  <p14:nvPr/>
                </p14:nvContentPartPr>
                <p14:xfrm>
                  <a:off x="8303143" y="3862673"/>
                  <a:ext cx="87840" cy="50760"/>
                </p14:xfrm>
              </p:contentPart>
            </mc:Choice>
            <mc:Fallback xmlns="">
              <p:pic>
                <p:nvPicPr>
                  <p:cNvPr id="88" name="墨迹 87">
                    <a:extLst>
                      <a:ext uri="{FF2B5EF4-FFF2-40B4-BE49-F238E27FC236}">
                        <a16:creationId xmlns:a16="http://schemas.microsoft.com/office/drawing/2014/main" id="{8C98B46D-89E8-1561-9EC7-4F1C903F7AD5}"/>
                      </a:ext>
                    </a:extLst>
                  </p:cNvPr>
                  <p:cNvPicPr/>
                  <p:nvPr/>
                </p:nvPicPr>
                <p:blipFill>
                  <a:blip r:embed="rId67"/>
                  <a:stretch>
                    <a:fillRect/>
                  </a:stretch>
                </p:blipFill>
                <p:spPr>
                  <a:xfrm>
                    <a:off x="8292299" y="3851796"/>
                    <a:ext cx="109167" cy="72152"/>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89" name="墨迹 88">
                    <a:extLst>
                      <a:ext uri="{FF2B5EF4-FFF2-40B4-BE49-F238E27FC236}">
                        <a16:creationId xmlns:a16="http://schemas.microsoft.com/office/drawing/2014/main" id="{75F03DF5-B56E-ED46-DA1C-AFB1C1B9C9EF}"/>
                      </a:ext>
                    </a:extLst>
                  </p14:cNvPr>
                  <p14:cNvContentPartPr/>
                  <p14:nvPr/>
                </p14:nvContentPartPr>
                <p14:xfrm>
                  <a:off x="8547943" y="2969873"/>
                  <a:ext cx="94680" cy="113400"/>
                </p14:xfrm>
              </p:contentPart>
            </mc:Choice>
            <mc:Fallback xmlns="">
              <p:pic>
                <p:nvPicPr>
                  <p:cNvPr id="89" name="墨迹 88">
                    <a:extLst>
                      <a:ext uri="{FF2B5EF4-FFF2-40B4-BE49-F238E27FC236}">
                        <a16:creationId xmlns:a16="http://schemas.microsoft.com/office/drawing/2014/main" id="{75F03DF5-B56E-ED46-DA1C-AFB1C1B9C9EF}"/>
                      </a:ext>
                    </a:extLst>
                  </p:cNvPr>
                  <p:cNvPicPr/>
                  <p:nvPr/>
                </p:nvPicPr>
                <p:blipFill>
                  <a:blip r:embed="rId69"/>
                  <a:stretch>
                    <a:fillRect/>
                  </a:stretch>
                </p:blipFill>
                <p:spPr>
                  <a:xfrm>
                    <a:off x="8537143" y="2959073"/>
                    <a:ext cx="11592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90" name="墨迹 89">
                    <a:extLst>
                      <a:ext uri="{FF2B5EF4-FFF2-40B4-BE49-F238E27FC236}">
                        <a16:creationId xmlns:a16="http://schemas.microsoft.com/office/drawing/2014/main" id="{9CCEAB52-66A3-7FF2-0803-05A5689E5FB0}"/>
                      </a:ext>
                    </a:extLst>
                  </p14:cNvPr>
                  <p14:cNvContentPartPr/>
                  <p14:nvPr/>
                </p14:nvContentPartPr>
                <p14:xfrm>
                  <a:off x="9358663" y="4170833"/>
                  <a:ext cx="82080" cy="69480"/>
                </p14:xfrm>
              </p:contentPart>
            </mc:Choice>
            <mc:Fallback xmlns="">
              <p:pic>
                <p:nvPicPr>
                  <p:cNvPr id="90" name="墨迹 89">
                    <a:extLst>
                      <a:ext uri="{FF2B5EF4-FFF2-40B4-BE49-F238E27FC236}">
                        <a16:creationId xmlns:a16="http://schemas.microsoft.com/office/drawing/2014/main" id="{9CCEAB52-66A3-7FF2-0803-05A5689E5FB0}"/>
                      </a:ext>
                    </a:extLst>
                  </p:cNvPr>
                  <p:cNvPicPr/>
                  <p:nvPr/>
                </p:nvPicPr>
                <p:blipFill>
                  <a:blip r:embed="rId71"/>
                  <a:stretch>
                    <a:fillRect/>
                  </a:stretch>
                </p:blipFill>
                <p:spPr>
                  <a:xfrm>
                    <a:off x="9347863" y="4160089"/>
                    <a:ext cx="103320" cy="90611"/>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91" name="墨迹 90">
                    <a:extLst>
                      <a:ext uri="{FF2B5EF4-FFF2-40B4-BE49-F238E27FC236}">
                        <a16:creationId xmlns:a16="http://schemas.microsoft.com/office/drawing/2014/main" id="{EC4F5F98-0239-4142-FE34-F6C4382A2EC9}"/>
                      </a:ext>
                    </a:extLst>
                  </p14:cNvPr>
                  <p14:cNvContentPartPr/>
                  <p14:nvPr/>
                </p14:nvContentPartPr>
                <p14:xfrm>
                  <a:off x="8082463" y="3133313"/>
                  <a:ext cx="107280" cy="107280"/>
                </p14:xfrm>
              </p:contentPart>
            </mc:Choice>
            <mc:Fallback xmlns="">
              <p:pic>
                <p:nvPicPr>
                  <p:cNvPr id="91" name="墨迹 90">
                    <a:extLst>
                      <a:ext uri="{FF2B5EF4-FFF2-40B4-BE49-F238E27FC236}">
                        <a16:creationId xmlns:a16="http://schemas.microsoft.com/office/drawing/2014/main" id="{EC4F5F98-0239-4142-FE34-F6C4382A2EC9}"/>
                      </a:ext>
                    </a:extLst>
                  </p:cNvPr>
                  <p:cNvPicPr/>
                  <p:nvPr/>
                </p:nvPicPr>
                <p:blipFill>
                  <a:blip r:embed="rId73"/>
                  <a:stretch>
                    <a:fillRect/>
                  </a:stretch>
                </p:blipFill>
                <p:spPr>
                  <a:xfrm>
                    <a:off x="8071663" y="3122513"/>
                    <a:ext cx="12852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92" name="墨迹 91">
                    <a:extLst>
                      <a:ext uri="{FF2B5EF4-FFF2-40B4-BE49-F238E27FC236}">
                        <a16:creationId xmlns:a16="http://schemas.microsoft.com/office/drawing/2014/main" id="{66B6BFCB-64C3-C08D-2274-E9E262323987}"/>
                      </a:ext>
                    </a:extLst>
                  </p14:cNvPr>
                  <p14:cNvContentPartPr/>
                  <p14:nvPr/>
                </p14:nvContentPartPr>
                <p14:xfrm>
                  <a:off x="7780783" y="4171553"/>
                  <a:ext cx="107280" cy="100080"/>
                </p14:xfrm>
              </p:contentPart>
            </mc:Choice>
            <mc:Fallback xmlns="">
              <p:pic>
                <p:nvPicPr>
                  <p:cNvPr id="92" name="墨迹 91">
                    <a:extLst>
                      <a:ext uri="{FF2B5EF4-FFF2-40B4-BE49-F238E27FC236}">
                        <a16:creationId xmlns:a16="http://schemas.microsoft.com/office/drawing/2014/main" id="{66B6BFCB-64C3-C08D-2274-E9E262323987}"/>
                      </a:ext>
                    </a:extLst>
                  </p:cNvPr>
                  <p:cNvPicPr/>
                  <p:nvPr/>
                </p:nvPicPr>
                <p:blipFill>
                  <a:blip r:embed="rId75"/>
                  <a:stretch>
                    <a:fillRect/>
                  </a:stretch>
                </p:blipFill>
                <p:spPr>
                  <a:xfrm>
                    <a:off x="7769983" y="4160792"/>
                    <a:ext cx="128520" cy="121244"/>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93" name="墨迹 92">
                    <a:extLst>
                      <a:ext uri="{FF2B5EF4-FFF2-40B4-BE49-F238E27FC236}">
                        <a16:creationId xmlns:a16="http://schemas.microsoft.com/office/drawing/2014/main" id="{749A7213-81FC-95B9-3E5B-DDFF99512DDE}"/>
                      </a:ext>
                    </a:extLst>
                  </p14:cNvPr>
                  <p14:cNvContentPartPr/>
                  <p14:nvPr/>
                </p14:nvContentPartPr>
                <p14:xfrm>
                  <a:off x="9933223" y="3366233"/>
                  <a:ext cx="111600" cy="119880"/>
                </p14:xfrm>
              </p:contentPart>
            </mc:Choice>
            <mc:Fallback xmlns="">
              <p:pic>
                <p:nvPicPr>
                  <p:cNvPr id="93" name="墨迹 92">
                    <a:extLst>
                      <a:ext uri="{FF2B5EF4-FFF2-40B4-BE49-F238E27FC236}">
                        <a16:creationId xmlns:a16="http://schemas.microsoft.com/office/drawing/2014/main" id="{749A7213-81FC-95B9-3E5B-DDFF99512DDE}"/>
                      </a:ext>
                    </a:extLst>
                  </p:cNvPr>
                  <p:cNvPicPr/>
                  <p:nvPr/>
                </p:nvPicPr>
                <p:blipFill>
                  <a:blip r:embed="rId77"/>
                  <a:stretch>
                    <a:fillRect/>
                  </a:stretch>
                </p:blipFill>
                <p:spPr>
                  <a:xfrm>
                    <a:off x="9922423" y="3355433"/>
                    <a:ext cx="13284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94" name="墨迹 93">
                    <a:extLst>
                      <a:ext uri="{FF2B5EF4-FFF2-40B4-BE49-F238E27FC236}">
                        <a16:creationId xmlns:a16="http://schemas.microsoft.com/office/drawing/2014/main" id="{C470F63A-252A-C29F-E69A-2BEAEE654F82}"/>
                      </a:ext>
                    </a:extLst>
                  </p14:cNvPr>
                  <p14:cNvContentPartPr/>
                  <p14:nvPr/>
                </p14:nvContentPartPr>
                <p14:xfrm>
                  <a:off x="10044103" y="4082633"/>
                  <a:ext cx="82080" cy="69480"/>
                </p14:xfrm>
              </p:contentPart>
            </mc:Choice>
            <mc:Fallback xmlns="">
              <p:pic>
                <p:nvPicPr>
                  <p:cNvPr id="94" name="墨迹 93">
                    <a:extLst>
                      <a:ext uri="{FF2B5EF4-FFF2-40B4-BE49-F238E27FC236}">
                        <a16:creationId xmlns:a16="http://schemas.microsoft.com/office/drawing/2014/main" id="{C470F63A-252A-C29F-E69A-2BEAEE654F82}"/>
                      </a:ext>
                    </a:extLst>
                  </p:cNvPr>
                  <p:cNvPicPr/>
                  <p:nvPr/>
                </p:nvPicPr>
                <p:blipFill>
                  <a:blip r:embed="rId79"/>
                  <a:stretch>
                    <a:fillRect/>
                  </a:stretch>
                </p:blipFill>
                <p:spPr>
                  <a:xfrm>
                    <a:off x="10033303" y="4071833"/>
                    <a:ext cx="10332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95" name="墨迹 94">
                    <a:extLst>
                      <a:ext uri="{FF2B5EF4-FFF2-40B4-BE49-F238E27FC236}">
                        <a16:creationId xmlns:a16="http://schemas.microsoft.com/office/drawing/2014/main" id="{5B6C204B-6319-AEE6-380B-82CF590A0DCC}"/>
                      </a:ext>
                    </a:extLst>
                  </p14:cNvPr>
                  <p14:cNvContentPartPr/>
                  <p14:nvPr/>
                </p14:nvContentPartPr>
                <p14:xfrm>
                  <a:off x="9296023" y="3705713"/>
                  <a:ext cx="113400" cy="94680"/>
                </p14:xfrm>
              </p:contentPart>
            </mc:Choice>
            <mc:Fallback xmlns="">
              <p:pic>
                <p:nvPicPr>
                  <p:cNvPr id="95" name="墨迹 94">
                    <a:extLst>
                      <a:ext uri="{FF2B5EF4-FFF2-40B4-BE49-F238E27FC236}">
                        <a16:creationId xmlns:a16="http://schemas.microsoft.com/office/drawing/2014/main" id="{5B6C204B-6319-AEE6-380B-82CF590A0DCC}"/>
                      </a:ext>
                    </a:extLst>
                  </p:cNvPr>
                  <p:cNvPicPr/>
                  <p:nvPr/>
                </p:nvPicPr>
                <p:blipFill>
                  <a:blip r:embed="rId81"/>
                  <a:stretch>
                    <a:fillRect/>
                  </a:stretch>
                </p:blipFill>
                <p:spPr>
                  <a:xfrm>
                    <a:off x="9285257" y="3694913"/>
                    <a:ext cx="134573"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96" name="墨迹 95">
                    <a:extLst>
                      <a:ext uri="{FF2B5EF4-FFF2-40B4-BE49-F238E27FC236}">
                        <a16:creationId xmlns:a16="http://schemas.microsoft.com/office/drawing/2014/main" id="{E3735055-C051-E6DE-3890-082E01CB6684}"/>
                      </a:ext>
                    </a:extLst>
                  </p14:cNvPr>
                  <p14:cNvContentPartPr/>
                  <p14:nvPr/>
                </p14:nvContentPartPr>
                <p14:xfrm>
                  <a:off x="9817663" y="3108473"/>
                  <a:ext cx="107280" cy="88200"/>
                </p14:xfrm>
              </p:contentPart>
            </mc:Choice>
            <mc:Fallback xmlns="">
              <p:pic>
                <p:nvPicPr>
                  <p:cNvPr id="96" name="墨迹 95">
                    <a:extLst>
                      <a:ext uri="{FF2B5EF4-FFF2-40B4-BE49-F238E27FC236}">
                        <a16:creationId xmlns:a16="http://schemas.microsoft.com/office/drawing/2014/main" id="{E3735055-C051-E6DE-3890-082E01CB6684}"/>
                      </a:ext>
                    </a:extLst>
                  </p:cNvPr>
                  <p:cNvPicPr/>
                  <p:nvPr/>
                </p:nvPicPr>
                <p:blipFill>
                  <a:blip r:embed="rId83"/>
                  <a:stretch>
                    <a:fillRect/>
                  </a:stretch>
                </p:blipFill>
                <p:spPr>
                  <a:xfrm>
                    <a:off x="9806863" y="3097717"/>
                    <a:ext cx="128520" cy="109354"/>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97" name="墨迹 96">
                    <a:extLst>
                      <a:ext uri="{FF2B5EF4-FFF2-40B4-BE49-F238E27FC236}">
                        <a16:creationId xmlns:a16="http://schemas.microsoft.com/office/drawing/2014/main" id="{61BB41A9-4729-0127-FDD7-1C69883465AD}"/>
                      </a:ext>
                    </a:extLst>
                  </p14:cNvPr>
                  <p14:cNvContentPartPr/>
                  <p14:nvPr/>
                </p14:nvContentPartPr>
                <p14:xfrm>
                  <a:off x="9314743" y="3032873"/>
                  <a:ext cx="106560" cy="94680"/>
                </p14:xfrm>
              </p:contentPart>
            </mc:Choice>
            <mc:Fallback xmlns="">
              <p:pic>
                <p:nvPicPr>
                  <p:cNvPr id="97" name="墨迹 96">
                    <a:extLst>
                      <a:ext uri="{FF2B5EF4-FFF2-40B4-BE49-F238E27FC236}">
                        <a16:creationId xmlns:a16="http://schemas.microsoft.com/office/drawing/2014/main" id="{61BB41A9-4729-0127-FDD7-1C69883465AD}"/>
                      </a:ext>
                    </a:extLst>
                  </p:cNvPr>
                  <p:cNvPicPr/>
                  <p:nvPr/>
                </p:nvPicPr>
                <p:blipFill>
                  <a:blip r:embed="rId85"/>
                  <a:stretch>
                    <a:fillRect/>
                  </a:stretch>
                </p:blipFill>
                <p:spPr>
                  <a:xfrm>
                    <a:off x="9303943" y="3022073"/>
                    <a:ext cx="12780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98" name="墨迹 97">
                    <a:extLst>
                      <a:ext uri="{FF2B5EF4-FFF2-40B4-BE49-F238E27FC236}">
                        <a16:creationId xmlns:a16="http://schemas.microsoft.com/office/drawing/2014/main" id="{4CDAC56A-A306-5738-56D3-211426C1EAA4}"/>
                      </a:ext>
                    </a:extLst>
                  </p14:cNvPr>
                  <p14:cNvContentPartPr/>
                  <p14:nvPr/>
                </p14:nvContentPartPr>
                <p14:xfrm>
                  <a:off x="8252383" y="4227353"/>
                  <a:ext cx="56880" cy="56880"/>
                </p14:xfrm>
              </p:contentPart>
            </mc:Choice>
            <mc:Fallback xmlns="">
              <p:pic>
                <p:nvPicPr>
                  <p:cNvPr id="98" name="墨迹 97">
                    <a:extLst>
                      <a:ext uri="{FF2B5EF4-FFF2-40B4-BE49-F238E27FC236}">
                        <a16:creationId xmlns:a16="http://schemas.microsoft.com/office/drawing/2014/main" id="{4CDAC56A-A306-5738-56D3-211426C1EAA4}"/>
                      </a:ext>
                    </a:extLst>
                  </p:cNvPr>
                  <p:cNvPicPr/>
                  <p:nvPr/>
                </p:nvPicPr>
                <p:blipFill>
                  <a:blip r:embed="rId87"/>
                  <a:stretch>
                    <a:fillRect/>
                  </a:stretch>
                </p:blipFill>
                <p:spPr>
                  <a:xfrm>
                    <a:off x="8241583" y="4216553"/>
                    <a:ext cx="7812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99" name="墨迹 98">
                    <a:extLst>
                      <a:ext uri="{FF2B5EF4-FFF2-40B4-BE49-F238E27FC236}">
                        <a16:creationId xmlns:a16="http://schemas.microsoft.com/office/drawing/2014/main" id="{C08269CB-043A-0F10-C2C4-8C81ECBAB143}"/>
                      </a:ext>
                    </a:extLst>
                  </p14:cNvPr>
                  <p14:cNvContentPartPr/>
                  <p14:nvPr/>
                </p14:nvContentPartPr>
                <p14:xfrm>
                  <a:off x="8233303" y="3586193"/>
                  <a:ext cx="82080" cy="113400"/>
                </p14:xfrm>
              </p:contentPart>
            </mc:Choice>
            <mc:Fallback xmlns="">
              <p:pic>
                <p:nvPicPr>
                  <p:cNvPr id="99" name="墨迹 98">
                    <a:extLst>
                      <a:ext uri="{FF2B5EF4-FFF2-40B4-BE49-F238E27FC236}">
                        <a16:creationId xmlns:a16="http://schemas.microsoft.com/office/drawing/2014/main" id="{C08269CB-043A-0F10-C2C4-8C81ECBAB143}"/>
                      </a:ext>
                    </a:extLst>
                  </p:cNvPr>
                  <p:cNvPicPr/>
                  <p:nvPr/>
                </p:nvPicPr>
                <p:blipFill>
                  <a:blip r:embed="rId89"/>
                  <a:stretch>
                    <a:fillRect/>
                  </a:stretch>
                </p:blipFill>
                <p:spPr>
                  <a:xfrm>
                    <a:off x="8222503" y="3575427"/>
                    <a:ext cx="103320" cy="134573"/>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00" name="墨迹 99">
                    <a:extLst>
                      <a:ext uri="{FF2B5EF4-FFF2-40B4-BE49-F238E27FC236}">
                        <a16:creationId xmlns:a16="http://schemas.microsoft.com/office/drawing/2014/main" id="{3E2E4D65-EFFA-BDD4-3D3F-B5348A39A62A}"/>
                      </a:ext>
                    </a:extLst>
                  </p14:cNvPr>
                  <p14:cNvContentPartPr/>
                  <p14:nvPr/>
                </p14:nvContentPartPr>
                <p14:xfrm>
                  <a:off x="8856463" y="4170833"/>
                  <a:ext cx="93960" cy="88560"/>
                </p14:xfrm>
              </p:contentPart>
            </mc:Choice>
            <mc:Fallback xmlns="">
              <p:pic>
                <p:nvPicPr>
                  <p:cNvPr id="100" name="墨迹 99">
                    <a:extLst>
                      <a:ext uri="{FF2B5EF4-FFF2-40B4-BE49-F238E27FC236}">
                        <a16:creationId xmlns:a16="http://schemas.microsoft.com/office/drawing/2014/main" id="{3E2E4D65-EFFA-BDD4-3D3F-B5348A39A62A}"/>
                      </a:ext>
                    </a:extLst>
                  </p:cNvPr>
                  <p:cNvPicPr/>
                  <p:nvPr/>
                </p:nvPicPr>
                <p:blipFill>
                  <a:blip r:embed="rId91"/>
                  <a:stretch>
                    <a:fillRect/>
                  </a:stretch>
                </p:blipFill>
                <p:spPr>
                  <a:xfrm>
                    <a:off x="8845663" y="4160033"/>
                    <a:ext cx="11520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01" name="墨迹 100">
                    <a:extLst>
                      <a:ext uri="{FF2B5EF4-FFF2-40B4-BE49-F238E27FC236}">
                        <a16:creationId xmlns:a16="http://schemas.microsoft.com/office/drawing/2014/main" id="{5B3FE2C3-3713-4253-9723-95202E654E0A}"/>
                      </a:ext>
                    </a:extLst>
                  </p14:cNvPr>
                  <p14:cNvContentPartPr/>
                  <p14:nvPr/>
                </p14:nvContentPartPr>
                <p14:xfrm>
                  <a:off x="6969703" y="2995073"/>
                  <a:ext cx="50760" cy="81360"/>
                </p14:xfrm>
              </p:contentPart>
            </mc:Choice>
            <mc:Fallback xmlns="">
              <p:pic>
                <p:nvPicPr>
                  <p:cNvPr id="101" name="墨迹 100">
                    <a:extLst>
                      <a:ext uri="{FF2B5EF4-FFF2-40B4-BE49-F238E27FC236}">
                        <a16:creationId xmlns:a16="http://schemas.microsoft.com/office/drawing/2014/main" id="{5B3FE2C3-3713-4253-9723-95202E654E0A}"/>
                      </a:ext>
                    </a:extLst>
                  </p:cNvPr>
                  <p:cNvPicPr/>
                  <p:nvPr/>
                </p:nvPicPr>
                <p:blipFill>
                  <a:blip r:embed="rId93"/>
                  <a:stretch>
                    <a:fillRect/>
                  </a:stretch>
                </p:blipFill>
                <p:spPr>
                  <a:xfrm>
                    <a:off x="6958826" y="2984273"/>
                    <a:ext cx="72152"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102" name="墨迹 101">
                    <a:extLst>
                      <a:ext uri="{FF2B5EF4-FFF2-40B4-BE49-F238E27FC236}">
                        <a16:creationId xmlns:a16="http://schemas.microsoft.com/office/drawing/2014/main" id="{9E4CF97A-EED2-61D7-BF9D-1FF992B14847}"/>
                      </a:ext>
                    </a:extLst>
                  </p14:cNvPr>
                  <p14:cNvContentPartPr/>
                  <p14:nvPr/>
                </p14:nvContentPartPr>
                <p14:xfrm>
                  <a:off x="6548503" y="3648833"/>
                  <a:ext cx="107280" cy="126000"/>
                </p14:xfrm>
              </p:contentPart>
            </mc:Choice>
            <mc:Fallback xmlns="">
              <p:pic>
                <p:nvPicPr>
                  <p:cNvPr id="102" name="墨迹 101">
                    <a:extLst>
                      <a:ext uri="{FF2B5EF4-FFF2-40B4-BE49-F238E27FC236}">
                        <a16:creationId xmlns:a16="http://schemas.microsoft.com/office/drawing/2014/main" id="{9E4CF97A-EED2-61D7-BF9D-1FF992B14847}"/>
                      </a:ext>
                    </a:extLst>
                  </p:cNvPr>
                  <p:cNvPicPr/>
                  <p:nvPr/>
                </p:nvPicPr>
                <p:blipFill>
                  <a:blip r:embed="rId95"/>
                  <a:stretch>
                    <a:fillRect/>
                  </a:stretch>
                </p:blipFill>
                <p:spPr>
                  <a:xfrm>
                    <a:off x="6537703" y="3638033"/>
                    <a:ext cx="12852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103" name="墨迹 102">
                    <a:extLst>
                      <a:ext uri="{FF2B5EF4-FFF2-40B4-BE49-F238E27FC236}">
                        <a16:creationId xmlns:a16="http://schemas.microsoft.com/office/drawing/2014/main" id="{2F42E054-733A-2CBA-DE1D-173E2202EFAA}"/>
                      </a:ext>
                    </a:extLst>
                  </p14:cNvPr>
                  <p14:cNvContentPartPr/>
                  <p14:nvPr/>
                </p14:nvContentPartPr>
                <p14:xfrm>
                  <a:off x="7177063" y="4315553"/>
                  <a:ext cx="126000" cy="94680"/>
                </p14:xfrm>
              </p:contentPart>
            </mc:Choice>
            <mc:Fallback xmlns="">
              <p:pic>
                <p:nvPicPr>
                  <p:cNvPr id="103" name="墨迹 102">
                    <a:extLst>
                      <a:ext uri="{FF2B5EF4-FFF2-40B4-BE49-F238E27FC236}">
                        <a16:creationId xmlns:a16="http://schemas.microsoft.com/office/drawing/2014/main" id="{2F42E054-733A-2CBA-DE1D-173E2202EFAA}"/>
                      </a:ext>
                    </a:extLst>
                  </p:cNvPr>
                  <p:cNvPicPr/>
                  <p:nvPr/>
                </p:nvPicPr>
                <p:blipFill>
                  <a:blip r:embed="rId97"/>
                  <a:stretch>
                    <a:fillRect/>
                  </a:stretch>
                </p:blipFill>
                <p:spPr>
                  <a:xfrm>
                    <a:off x="7166263" y="4304753"/>
                    <a:ext cx="147240" cy="115920"/>
                  </a:xfrm>
                  <a:prstGeom prst="rect">
                    <a:avLst/>
                  </a:prstGeom>
                </p:spPr>
              </p:pic>
            </mc:Fallback>
          </mc:AlternateContent>
        </p:grpSp>
      </p:grpSp>
      <p:sp>
        <p:nvSpPr>
          <p:cNvPr id="106" name="矩形 105">
            <a:extLst>
              <a:ext uri="{FF2B5EF4-FFF2-40B4-BE49-F238E27FC236}">
                <a16:creationId xmlns:a16="http://schemas.microsoft.com/office/drawing/2014/main" id="{6757AD4D-5A84-F70E-B8BD-884AAFB4117C}"/>
              </a:ext>
            </a:extLst>
          </p:cNvPr>
          <p:cNvSpPr/>
          <p:nvPr/>
        </p:nvSpPr>
        <p:spPr>
          <a:xfrm>
            <a:off x="5342517" y="4463945"/>
            <a:ext cx="268638" cy="16761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zh-CN" altLang="en-US"/>
          </a:p>
        </p:txBody>
      </p:sp>
      <p:grpSp>
        <p:nvGrpSpPr>
          <p:cNvPr id="107" name="组合 106">
            <a:extLst>
              <a:ext uri="{FF2B5EF4-FFF2-40B4-BE49-F238E27FC236}">
                <a16:creationId xmlns:a16="http://schemas.microsoft.com/office/drawing/2014/main" id="{D16F872F-3121-F822-2BB2-B21EF1BFA01A}"/>
              </a:ext>
            </a:extLst>
          </p:cNvPr>
          <p:cNvGrpSpPr/>
          <p:nvPr/>
        </p:nvGrpSpPr>
        <p:grpSpPr>
          <a:xfrm>
            <a:off x="675084" y="1327712"/>
            <a:ext cx="1823400" cy="1055880"/>
            <a:chOff x="2009263" y="1410713"/>
            <a:chExt cx="1823400" cy="1055880"/>
          </a:xfrm>
        </p:grpSpPr>
        <mc:AlternateContent xmlns:mc="http://schemas.openxmlformats.org/markup-compatibility/2006" xmlns:p14="http://schemas.microsoft.com/office/powerpoint/2010/main">
          <mc:Choice Requires="p14">
            <p:contentPart p14:bwMode="auto" r:id="rId98">
              <p14:nvContentPartPr>
                <p14:cNvPr id="108" name="墨迹 107">
                  <a:extLst>
                    <a:ext uri="{FF2B5EF4-FFF2-40B4-BE49-F238E27FC236}">
                      <a16:creationId xmlns:a16="http://schemas.microsoft.com/office/drawing/2014/main" id="{C4AE3929-41B9-93C4-387E-34DB3CD84F97}"/>
                    </a:ext>
                  </a:extLst>
                </p14:cNvPr>
                <p14:cNvContentPartPr/>
                <p14:nvPr/>
              </p14:nvContentPartPr>
              <p14:xfrm>
                <a:off x="2009263" y="1410713"/>
                <a:ext cx="207720" cy="420840"/>
              </p14:xfrm>
            </p:contentPart>
          </mc:Choice>
          <mc:Fallback xmlns="">
            <p:pic>
              <p:nvPicPr>
                <p:cNvPr id="108" name="墨迹 107">
                  <a:extLst>
                    <a:ext uri="{FF2B5EF4-FFF2-40B4-BE49-F238E27FC236}">
                      <a16:creationId xmlns:a16="http://schemas.microsoft.com/office/drawing/2014/main" id="{C4AE3929-41B9-93C4-387E-34DB3CD84F97}"/>
                    </a:ext>
                  </a:extLst>
                </p:cNvPr>
                <p:cNvPicPr/>
                <p:nvPr/>
              </p:nvPicPr>
              <p:blipFill>
                <a:blip r:embed="rId99"/>
                <a:stretch>
                  <a:fillRect/>
                </a:stretch>
              </p:blipFill>
              <p:spPr>
                <a:xfrm>
                  <a:off x="1993810" y="1395233"/>
                  <a:ext cx="238267" cy="45144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109" name="墨迹 108">
                  <a:extLst>
                    <a:ext uri="{FF2B5EF4-FFF2-40B4-BE49-F238E27FC236}">
                      <a16:creationId xmlns:a16="http://schemas.microsoft.com/office/drawing/2014/main" id="{CF98D9B8-56BC-5FF7-3D51-6BEB3B58AD76}"/>
                    </a:ext>
                  </a:extLst>
                </p14:cNvPr>
                <p14:cNvContentPartPr/>
                <p14:nvPr/>
              </p14:nvContentPartPr>
              <p14:xfrm>
                <a:off x="2317783" y="2014433"/>
                <a:ext cx="263880" cy="452160"/>
              </p14:xfrm>
            </p:contentPart>
          </mc:Choice>
          <mc:Fallback xmlns="">
            <p:pic>
              <p:nvPicPr>
                <p:cNvPr id="109" name="墨迹 108">
                  <a:extLst>
                    <a:ext uri="{FF2B5EF4-FFF2-40B4-BE49-F238E27FC236}">
                      <a16:creationId xmlns:a16="http://schemas.microsoft.com/office/drawing/2014/main" id="{CF98D9B8-56BC-5FF7-3D51-6BEB3B58AD76}"/>
                    </a:ext>
                  </a:extLst>
                </p:cNvPr>
                <p:cNvPicPr/>
                <p:nvPr/>
              </p:nvPicPr>
              <p:blipFill>
                <a:blip r:embed="rId101"/>
                <a:stretch>
                  <a:fillRect/>
                </a:stretch>
              </p:blipFill>
              <p:spPr>
                <a:xfrm>
                  <a:off x="2302303" y="1998965"/>
                  <a:ext cx="294480" cy="482736"/>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110" name="墨迹 109">
                  <a:extLst>
                    <a:ext uri="{FF2B5EF4-FFF2-40B4-BE49-F238E27FC236}">
                      <a16:creationId xmlns:a16="http://schemas.microsoft.com/office/drawing/2014/main" id="{20B9005E-BCAB-1EF6-14B7-D8DB76F41D67}"/>
                    </a:ext>
                  </a:extLst>
                </p14:cNvPr>
                <p14:cNvContentPartPr/>
                <p14:nvPr/>
              </p14:nvContentPartPr>
              <p14:xfrm>
                <a:off x="2312383" y="1439513"/>
                <a:ext cx="1520280" cy="399240"/>
              </p14:xfrm>
            </p:contentPart>
          </mc:Choice>
          <mc:Fallback xmlns="">
            <p:pic>
              <p:nvPicPr>
                <p:cNvPr id="110" name="墨迹 109">
                  <a:extLst>
                    <a:ext uri="{FF2B5EF4-FFF2-40B4-BE49-F238E27FC236}">
                      <a16:creationId xmlns:a16="http://schemas.microsoft.com/office/drawing/2014/main" id="{20B9005E-BCAB-1EF6-14B7-D8DB76F41D67}"/>
                    </a:ext>
                  </a:extLst>
                </p:cNvPr>
                <p:cNvPicPr/>
                <p:nvPr/>
              </p:nvPicPr>
              <p:blipFill>
                <a:blip r:embed="rId103"/>
                <a:stretch>
                  <a:fillRect/>
                </a:stretch>
              </p:blipFill>
              <p:spPr>
                <a:xfrm>
                  <a:off x="2296907" y="1424033"/>
                  <a:ext cx="1550873" cy="429840"/>
                </a:xfrm>
                <a:prstGeom prst="rect">
                  <a:avLst/>
                </a:prstGeom>
              </p:spPr>
            </p:pic>
          </mc:Fallback>
        </mc:AlternateContent>
      </p:grpSp>
      <p:grpSp>
        <p:nvGrpSpPr>
          <p:cNvPr id="115" name="组合 114">
            <a:extLst>
              <a:ext uri="{FF2B5EF4-FFF2-40B4-BE49-F238E27FC236}">
                <a16:creationId xmlns:a16="http://schemas.microsoft.com/office/drawing/2014/main" id="{0A1526E6-B023-5AF4-AFFE-F3CA653791D4}"/>
              </a:ext>
            </a:extLst>
          </p:cNvPr>
          <p:cNvGrpSpPr/>
          <p:nvPr/>
        </p:nvGrpSpPr>
        <p:grpSpPr>
          <a:xfrm>
            <a:off x="8900948" y="1454453"/>
            <a:ext cx="2389680" cy="993600"/>
            <a:chOff x="7240063" y="1435913"/>
            <a:chExt cx="2389680" cy="993600"/>
          </a:xfrm>
        </p:grpSpPr>
        <mc:AlternateContent xmlns:mc="http://schemas.openxmlformats.org/markup-compatibility/2006" xmlns:p14="http://schemas.microsoft.com/office/powerpoint/2010/main">
          <mc:Choice Requires="p14">
            <p:contentPart p14:bwMode="auto" r:id="rId104">
              <p14:nvContentPartPr>
                <p14:cNvPr id="116" name="墨迹 115">
                  <a:extLst>
                    <a:ext uri="{FF2B5EF4-FFF2-40B4-BE49-F238E27FC236}">
                      <a16:creationId xmlns:a16="http://schemas.microsoft.com/office/drawing/2014/main" id="{89F0C51F-0244-90BC-2DAC-4149B4A5B789}"/>
                    </a:ext>
                  </a:extLst>
                </p14:cNvPr>
                <p14:cNvContentPartPr/>
                <p14:nvPr/>
              </p14:nvContentPartPr>
              <p14:xfrm>
                <a:off x="7240063" y="1435913"/>
                <a:ext cx="258120" cy="308520"/>
              </p14:xfrm>
            </p:contentPart>
          </mc:Choice>
          <mc:Fallback xmlns="">
            <p:pic>
              <p:nvPicPr>
                <p:cNvPr id="116" name="墨迹 115">
                  <a:extLst>
                    <a:ext uri="{FF2B5EF4-FFF2-40B4-BE49-F238E27FC236}">
                      <a16:creationId xmlns:a16="http://schemas.microsoft.com/office/drawing/2014/main" id="{89F0C51F-0244-90BC-2DAC-4149B4A5B789}"/>
                    </a:ext>
                  </a:extLst>
                </p:cNvPr>
                <p:cNvPicPr/>
                <p:nvPr/>
              </p:nvPicPr>
              <p:blipFill>
                <a:blip r:embed="rId105"/>
                <a:stretch>
                  <a:fillRect/>
                </a:stretch>
              </p:blipFill>
              <p:spPr>
                <a:xfrm>
                  <a:off x="7224583" y="1420415"/>
                  <a:ext cx="288720" cy="339156"/>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117" name="墨迹 116">
                  <a:extLst>
                    <a:ext uri="{FF2B5EF4-FFF2-40B4-BE49-F238E27FC236}">
                      <a16:creationId xmlns:a16="http://schemas.microsoft.com/office/drawing/2014/main" id="{E20C34FB-CB78-3E9D-F7F4-DAB6AF4C022E}"/>
                    </a:ext>
                  </a:extLst>
                </p14:cNvPr>
                <p14:cNvContentPartPr/>
                <p14:nvPr/>
              </p14:nvContentPartPr>
              <p14:xfrm>
                <a:off x="8371903" y="2102273"/>
                <a:ext cx="233640" cy="327240"/>
              </p14:xfrm>
            </p:contentPart>
          </mc:Choice>
          <mc:Fallback xmlns="">
            <p:pic>
              <p:nvPicPr>
                <p:cNvPr id="117" name="墨迹 116">
                  <a:extLst>
                    <a:ext uri="{FF2B5EF4-FFF2-40B4-BE49-F238E27FC236}">
                      <a16:creationId xmlns:a16="http://schemas.microsoft.com/office/drawing/2014/main" id="{E20C34FB-CB78-3E9D-F7F4-DAB6AF4C022E}"/>
                    </a:ext>
                  </a:extLst>
                </p:cNvPr>
                <p:cNvPicPr/>
                <p:nvPr/>
              </p:nvPicPr>
              <p:blipFill>
                <a:blip r:embed="rId107"/>
                <a:stretch>
                  <a:fillRect/>
                </a:stretch>
              </p:blipFill>
              <p:spPr>
                <a:xfrm>
                  <a:off x="8356423" y="2086793"/>
                  <a:ext cx="264240" cy="35784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118" name="墨迹 117">
                  <a:extLst>
                    <a:ext uri="{FF2B5EF4-FFF2-40B4-BE49-F238E27FC236}">
                      <a16:creationId xmlns:a16="http://schemas.microsoft.com/office/drawing/2014/main" id="{969DE379-B3EB-464D-811D-F0873E91524C}"/>
                    </a:ext>
                  </a:extLst>
                </p14:cNvPr>
                <p14:cNvContentPartPr/>
                <p14:nvPr/>
              </p14:nvContentPartPr>
              <p14:xfrm>
                <a:off x="7742983" y="1561553"/>
                <a:ext cx="471960" cy="239400"/>
              </p14:xfrm>
            </p:contentPart>
          </mc:Choice>
          <mc:Fallback xmlns="">
            <p:pic>
              <p:nvPicPr>
                <p:cNvPr id="118" name="墨迹 117">
                  <a:extLst>
                    <a:ext uri="{FF2B5EF4-FFF2-40B4-BE49-F238E27FC236}">
                      <a16:creationId xmlns:a16="http://schemas.microsoft.com/office/drawing/2014/main" id="{969DE379-B3EB-464D-811D-F0873E91524C}"/>
                    </a:ext>
                  </a:extLst>
                </p:cNvPr>
                <p:cNvPicPr/>
                <p:nvPr/>
              </p:nvPicPr>
              <p:blipFill>
                <a:blip r:embed="rId109"/>
                <a:stretch>
                  <a:fillRect/>
                </a:stretch>
              </p:blipFill>
              <p:spPr>
                <a:xfrm>
                  <a:off x="7727491" y="1546050"/>
                  <a:ext cx="502583" cy="270046"/>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119" name="墨迹 118">
                  <a:extLst>
                    <a:ext uri="{FF2B5EF4-FFF2-40B4-BE49-F238E27FC236}">
                      <a16:creationId xmlns:a16="http://schemas.microsoft.com/office/drawing/2014/main" id="{9A8B8B3D-57E9-0331-C8D5-1F51D75B6770}"/>
                    </a:ext>
                  </a:extLst>
                </p14:cNvPr>
                <p14:cNvContentPartPr/>
                <p14:nvPr/>
              </p14:nvContentPartPr>
              <p14:xfrm>
                <a:off x="8132863" y="1447793"/>
                <a:ext cx="1496880" cy="400680"/>
              </p14:xfrm>
            </p:contentPart>
          </mc:Choice>
          <mc:Fallback xmlns="">
            <p:pic>
              <p:nvPicPr>
                <p:cNvPr id="119" name="墨迹 118">
                  <a:extLst>
                    <a:ext uri="{FF2B5EF4-FFF2-40B4-BE49-F238E27FC236}">
                      <a16:creationId xmlns:a16="http://schemas.microsoft.com/office/drawing/2014/main" id="{9A8B8B3D-57E9-0331-C8D5-1F51D75B6770}"/>
                    </a:ext>
                  </a:extLst>
                </p:cNvPr>
                <p:cNvPicPr/>
                <p:nvPr/>
              </p:nvPicPr>
              <p:blipFill>
                <a:blip r:embed="rId111"/>
                <a:stretch>
                  <a:fillRect/>
                </a:stretch>
              </p:blipFill>
              <p:spPr>
                <a:xfrm>
                  <a:off x="8117383" y="1432299"/>
                  <a:ext cx="1527480" cy="431308"/>
                </a:xfrm>
                <a:prstGeom prst="rect">
                  <a:avLst/>
                </a:prstGeom>
              </p:spPr>
            </p:pic>
          </mc:Fallback>
        </mc:AlternateContent>
      </p:grpSp>
      <p:grpSp>
        <p:nvGrpSpPr>
          <p:cNvPr id="122" name="组合 121">
            <a:extLst>
              <a:ext uri="{FF2B5EF4-FFF2-40B4-BE49-F238E27FC236}">
                <a16:creationId xmlns:a16="http://schemas.microsoft.com/office/drawing/2014/main" id="{417DDEE3-1CC0-8B93-6761-5CF888FF3545}"/>
              </a:ext>
            </a:extLst>
          </p:cNvPr>
          <p:cNvGrpSpPr/>
          <p:nvPr/>
        </p:nvGrpSpPr>
        <p:grpSpPr>
          <a:xfrm>
            <a:off x="833503" y="4943951"/>
            <a:ext cx="1444481" cy="497227"/>
            <a:chOff x="1851943" y="4912793"/>
            <a:chExt cx="2577960" cy="887400"/>
          </a:xfrm>
        </p:grpSpPr>
        <mc:AlternateContent xmlns:mc="http://schemas.openxmlformats.org/markup-compatibility/2006" xmlns:p14="http://schemas.microsoft.com/office/powerpoint/2010/main">
          <mc:Choice Requires="p14">
            <p:contentPart p14:bwMode="auto" r:id="rId112">
              <p14:nvContentPartPr>
                <p14:cNvPr id="123" name="墨迹 122">
                  <a:extLst>
                    <a:ext uri="{FF2B5EF4-FFF2-40B4-BE49-F238E27FC236}">
                      <a16:creationId xmlns:a16="http://schemas.microsoft.com/office/drawing/2014/main" id="{AA3C3236-01E9-897D-6813-CE9A4628E5B6}"/>
                    </a:ext>
                  </a:extLst>
                </p14:cNvPr>
                <p14:cNvContentPartPr/>
                <p14:nvPr/>
              </p14:nvContentPartPr>
              <p14:xfrm>
                <a:off x="1851943" y="4912793"/>
                <a:ext cx="2577960" cy="429840"/>
              </p14:xfrm>
            </p:contentPart>
          </mc:Choice>
          <mc:Fallback xmlns="">
            <p:pic>
              <p:nvPicPr>
                <p:cNvPr id="123" name="墨迹 122">
                  <a:extLst>
                    <a:ext uri="{FF2B5EF4-FFF2-40B4-BE49-F238E27FC236}">
                      <a16:creationId xmlns:a16="http://schemas.microsoft.com/office/drawing/2014/main" id="{AA3C3236-01E9-897D-6813-CE9A4628E5B6}"/>
                    </a:ext>
                  </a:extLst>
                </p:cNvPr>
                <p:cNvPicPr/>
                <p:nvPr/>
              </p:nvPicPr>
              <p:blipFill>
                <a:blip r:embed="rId113"/>
                <a:stretch>
                  <a:fillRect/>
                </a:stretch>
              </p:blipFill>
              <p:spPr>
                <a:xfrm>
                  <a:off x="1824320" y="4885206"/>
                  <a:ext cx="2632564" cy="484372"/>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137" name="墨迹 136">
                  <a:extLst>
                    <a:ext uri="{FF2B5EF4-FFF2-40B4-BE49-F238E27FC236}">
                      <a16:creationId xmlns:a16="http://schemas.microsoft.com/office/drawing/2014/main" id="{C665D5D1-D69F-35BD-2D94-8F2801A1AFBE}"/>
                    </a:ext>
                  </a:extLst>
                </p14:cNvPr>
                <p14:cNvContentPartPr/>
                <p14:nvPr/>
              </p14:nvContentPartPr>
              <p14:xfrm>
                <a:off x="2367463" y="5353433"/>
                <a:ext cx="1528200" cy="446760"/>
              </p14:xfrm>
            </p:contentPart>
          </mc:Choice>
          <mc:Fallback xmlns="">
            <p:pic>
              <p:nvPicPr>
                <p:cNvPr id="137" name="墨迹 136">
                  <a:extLst>
                    <a:ext uri="{FF2B5EF4-FFF2-40B4-BE49-F238E27FC236}">
                      <a16:creationId xmlns:a16="http://schemas.microsoft.com/office/drawing/2014/main" id="{C665D5D1-D69F-35BD-2D94-8F2801A1AFBE}"/>
                    </a:ext>
                  </a:extLst>
                </p:cNvPr>
                <p:cNvPicPr/>
                <p:nvPr/>
              </p:nvPicPr>
              <p:blipFill>
                <a:blip r:embed="rId115"/>
                <a:stretch>
                  <a:fillRect/>
                </a:stretch>
              </p:blipFill>
              <p:spPr>
                <a:xfrm>
                  <a:off x="2339841" y="5325831"/>
                  <a:ext cx="1582802" cy="501321"/>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6">
            <p14:nvContentPartPr>
              <p14:cNvPr id="153" name="墨迹 152">
                <a:extLst>
                  <a:ext uri="{FF2B5EF4-FFF2-40B4-BE49-F238E27FC236}">
                    <a16:creationId xmlns:a16="http://schemas.microsoft.com/office/drawing/2014/main" id="{39138148-B609-BF5A-DF9A-0F46E8CA28CA}"/>
                  </a:ext>
                </a:extLst>
              </p14:cNvPr>
              <p14:cNvContentPartPr/>
              <p14:nvPr/>
            </p14:nvContentPartPr>
            <p14:xfrm>
              <a:off x="9092726" y="4882088"/>
              <a:ext cx="1245240" cy="633143"/>
            </p14:xfrm>
          </p:contentPart>
        </mc:Choice>
        <mc:Fallback xmlns="">
          <p:pic>
            <p:nvPicPr>
              <p:cNvPr id="153" name="墨迹 152">
                <a:extLst>
                  <a:ext uri="{FF2B5EF4-FFF2-40B4-BE49-F238E27FC236}">
                    <a16:creationId xmlns:a16="http://schemas.microsoft.com/office/drawing/2014/main" id="{39138148-B609-BF5A-DF9A-0F46E8CA28CA}"/>
                  </a:ext>
                </a:extLst>
              </p:cNvPr>
              <p:cNvPicPr/>
              <p:nvPr/>
            </p:nvPicPr>
            <p:blipFill>
              <a:blip r:embed="rId117"/>
              <a:stretch>
                <a:fillRect/>
              </a:stretch>
            </p:blipFill>
            <p:spPr>
              <a:xfrm>
                <a:off x="9077250" y="4866619"/>
                <a:ext cx="1275831" cy="663721"/>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8">
            <p14:nvContentPartPr>
              <p14:cNvPr id="2" name="墨迹 1">
                <a:extLst>
                  <a:ext uri="{FF2B5EF4-FFF2-40B4-BE49-F238E27FC236}">
                    <a16:creationId xmlns:a16="http://schemas.microsoft.com/office/drawing/2014/main" id="{F974A3E6-F3A3-1843-1B12-BC7D39A85F6D}"/>
                  </a:ext>
                </a:extLst>
              </p14:cNvPr>
              <p14:cNvContentPartPr/>
              <p14:nvPr/>
            </p14:nvContentPartPr>
            <p14:xfrm>
              <a:off x="5354023" y="2630393"/>
              <a:ext cx="163800" cy="2031120"/>
            </p14:xfrm>
          </p:contentPart>
        </mc:Choice>
        <mc:Fallback xmlns="">
          <p:pic>
            <p:nvPicPr>
              <p:cNvPr id="2" name="墨迹 1">
                <a:extLst>
                  <a:ext uri="{FF2B5EF4-FFF2-40B4-BE49-F238E27FC236}">
                    <a16:creationId xmlns:a16="http://schemas.microsoft.com/office/drawing/2014/main" id="{F974A3E6-F3A3-1843-1B12-BC7D39A85F6D}"/>
                  </a:ext>
                </a:extLst>
              </p:cNvPr>
              <p:cNvPicPr/>
              <p:nvPr/>
            </p:nvPicPr>
            <p:blipFill>
              <a:blip r:embed="rId119"/>
              <a:stretch>
                <a:fillRect/>
              </a:stretch>
            </p:blipFill>
            <p:spPr>
              <a:xfrm>
                <a:off x="5299303" y="2613833"/>
                <a:ext cx="272880" cy="206388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9" name="墨迹 8">
                <a:extLst>
                  <a:ext uri="{FF2B5EF4-FFF2-40B4-BE49-F238E27FC236}">
                    <a16:creationId xmlns:a16="http://schemas.microsoft.com/office/drawing/2014/main" id="{BD129242-880D-6325-BDAF-9B20F1C3B4A0}"/>
                  </a:ext>
                </a:extLst>
              </p14:cNvPr>
              <p14:cNvContentPartPr/>
              <p14:nvPr/>
            </p14:nvContentPartPr>
            <p14:xfrm>
              <a:off x="2841658" y="4463945"/>
              <a:ext cx="240840" cy="1006560"/>
            </p14:xfrm>
          </p:contentPart>
        </mc:Choice>
        <mc:Fallback xmlns="">
          <p:pic>
            <p:nvPicPr>
              <p:cNvPr id="9" name="墨迹 8">
                <a:extLst>
                  <a:ext uri="{FF2B5EF4-FFF2-40B4-BE49-F238E27FC236}">
                    <a16:creationId xmlns:a16="http://schemas.microsoft.com/office/drawing/2014/main" id="{BD129242-880D-6325-BDAF-9B20F1C3B4A0}"/>
                  </a:ext>
                </a:extLst>
              </p:cNvPr>
              <p:cNvPicPr/>
              <p:nvPr/>
            </p:nvPicPr>
            <p:blipFill>
              <a:blip r:embed="rId121"/>
              <a:stretch>
                <a:fillRect/>
              </a:stretch>
            </p:blipFill>
            <p:spPr>
              <a:xfrm>
                <a:off x="2827279" y="4449550"/>
                <a:ext cx="269238" cy="103499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65" name="墨迹 64">
                <a:extLst>
                  <a:ext uri="{FF2B5EF4-FFF2-40B4-BE49-F238E27FC236}">
                    <a16:creationId xmlns:a16="http://schemas.microsoft.com/office/drawing/2014/main" id="{D8DBBE14-9AAE-A48E-88D1-ED8C736C997B}"/>
                  </a:ext>
                </a:extLst>
              </p14:cNvPr>
              <p14:cNvContentPartPr/>
              <p14:nvPr/>
            </p14:nvContentPartPr>
            <p14:xfrm>
              <a:off x="2563985" y="5552455"/>
              <a:ext cx="654120" cy="274320"/>
            </p14:xfrm>
          </p:contentPart>
        </mc:Choice>
        <mc:Fallback xmlns="">
          <p:pic>
            <p:nvPicPr>
              <p:cNvPr id="65" name="墨迹 64">
                <a:extLst>
                  <a:ext uri="{FF2B5EF4-FFF2-40B4-BE49-F238E27FC236}">
                    <a16:creationId xmlns:a16="http://schemas.microsoft.com/office/drawing/2014/main" id="{D8DBBE14-9AAE-A48E-88D1-ED8C736C997B}"/>
                  </a:ext>
                </a:extLst>
              </p:cNvPr>
              <p:cNvPicPr/>
              <p:nvPr/>
            </p:nvPicPr>
            <p:blipFill>
              <a:blip r:embed="rId123"/>
              <a:stretch>
                <a:fillRect/>
              </a:stretch>
            </p:blipFill>
            <p:spPr>
              <a:xfrm>
                <a:off x="2553545" y="5542015"/>
                <a:ext cx="674280" cy="29448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75" name="墨迹 74">
                <a:extLst>
                  <a:ext uri="{FF2B5EF4-FFF2-40B4-BE49-F238E27FC236}">
                    <a16:creationId xmlns:a16="http://schemas.microsoft.com/office/drawing/2014/main" id="{A2B48318-2CB1-16A4-D611-6D16C2A48F22}"/>
                  </a:ext>
                </a:extLst>
              </p14:cNvPr>
              <p14:cNvContentPartPr/>
              <p14:nvPr/>
            </p14:nvContentPartPr>
            <p14:xfrm>
              <a:off x="7992498" y="4431833"/>
              <a:ext cx="956880" cy="1155240"/>
            </p14:xfrm>
          </p:contentPart>
        </mc:Choice>
        <mc:Fallback xmlns="">
          <p:pic>
            <p:nvPicPr>
              <p:cNvPr id="75" name="墨迹 74">
                <a:extLst>
                  <a:ext uri="{FF2B5EF4-FFF2-40B4-BE49-F238E27FC236}">
                    <a16:creationId xmlns:a16="http://schemas.microsoft.com/office/drawing/2014/main" id="{A2B48318-2CB1-16A4-D611-6D16C2A48F22}"/>
                  </a:ext>
                </a:extLst>
              </p:cNvPr>
              <p:cNvPicPr/>
              <p:nvPr/>
            </p:nvPicPr>
            <p:blipFill>
              <a:blip r:embed="rId125"/>
              <a:stretch>
                <a:fillRect/>
              </a:stretch>
            </p:blipFill>
            <p:spPr>
              <a:xfrm>
                <a:off x="7982054" y="4421393"/>
                <a:ext cx="974527" cy="117288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111" name="墨迹 110">
                <a:extLst>
                  <a:ext uri="{FF2B5EF4-FFF2-40B4-BE49-F238E27FC236}">
                    <a16:creationId xmlns:a16="http://schemas.microsoft.com/office/drawing/2014/main" id="{4E7C4D7B-46F9-1BE9-6656-F49162FFFE8D}"/>
                  </a:ext>
                </a:extLst>
              </p14:cNvPr>
              <p14:cNvContentPartPr/>
              <p14:nvPr/>
            </p14:nvContentPartPr>
            <p14:xfrm>
              <a:off x="4629311" y="3651310"/>
              <a:ext cx="457920" cy="169200"/>
            </p14:xfrm>
          </p:contentPart>
        </mc:Choice>
        <mc:Fallback xmlns="">
          <p:pic>
            <p:nvPicPr>
              <p:cNvPr id="111" name="墨迹 110">
                <a:extLst>
                  <a:ext uri="{FF2B5EF4-FFF2-40B4-BE49-F238E27FC236}">
                    <a16:creationId xmlns:a16="http://schemas.microsoft.com/office/drawing/2014/main" id="{4E7C4D7B-46F9-1BE9-6656-F49162FFFE8D}"/>
                  </a:ext>
                </a:extLst>
              </p:cNvPr>
              <p:cNvPicPr/>
              <p:nvPr/>
            </p:nvPicPr>
            <p:blipFill>
              <a:blip r:embed="rId127"/>
              <a:stretch>
                <a:fillRect/>
              </a:stretch>
            </p:blipFill>
            <p:spPr>
              <a:xfrm>
                <a:off x="4621745" y="3643750"/>
                <a:ext cx="473052"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112" name="墨迹 111">
                <a:extLst>
                  <a:ext uri="{FF2B5EF4-FFF2-40B4-BE49-F238E27FC236}">
                    <a16:creationId xmlns:a16="http://schemas.microsoft.com/office/drawing/2014/main" id="{6A16F688-1B10-71D5-6192-E696AC5677CB}"/>
                  </a:ext>
                </a:extLst>
              </p14:cNvPr>
              <p14:cNvContentPartPr/>
              <p14:nvPr/>
            </p14:nvContentPartPr>
            <p14:xfrm>
              <a:off x="4910831" y="4091590"/>
              <a:ext cx="362520" cy="126720"/>
            </p14:xfrm>
          </p:contentPart>
        </mc:Choice>
        <mc:Fallback xmlns="">
          <p:pic>
            <p:nvPicPr>
              <p:cNvPr id="112" name="墨迹 111">
                <a:extLst>
                  <a:ext uri="{FF2B5EF4-FFF2-40B4-BE49-F238E27FC236}">
                    <a16:creationId xmlns:a16="http://schemas.microsoft.com/office/drawing/2014/main" id="{6A16F688-1B10-71D5-6192-E696AC5677CB}"/>
                  </a:ext>
                </a:extLst>
              </p:cNvPr>
              <p:cNvPicPr/>
              <p:nvPr/>
            </p:nvPicPr>
            <p:blipFill>
              <a:blip r:embed="rId129"/>
              <a:stretch>
                <a:fillRect/>
              </a:stretch>
            </p:blipFill>
            <p:spPr>
              <a:xfrm>
                <a:off x="4900401" y="4084030"/>
                <a:ext cx="380143"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128" name="墨迹 127">
                <a:extLst>
                  <a:ext uri="{FF2B5EF4-FFF2-40B4-BE49-F238E27FC236}">
                    <a16:creationId xmlns:a16="http://schemas.microsoft.com/office/drawing/2014/main" id="{A6CFA5AA-1663-F605-B5FE-19EFED689BF7}"/>
                  </a:ext>
                </a:extLst>
              </p14:cNvPr>
              <p14:cNvContentPartPr/>
              <p14:nvPr/>
            </p14:nvContentPartPr>
            <p14:xfrm>
              <a:off x="4671431" y="3088630"/>
              <a:ext cx="316440" cy="151560"/>
            </p14:xfrm>
          </p:contentPart>
        </mc:Choice>
        <mc:Fallback xmlns="">
          <p:pic>
            <p:nvPicPr>
              <p:cNvPr id="128" name="墨迹 127">
                <a:extLst>
                  <a:ext uri="{FF2B5EF4-FFF2-40B4-BE49-F238E27FC236}">
                    <a16:creationId xmlns:a16="http://schemas.microsoft.com/office/drawing/2014/main" id="{A6CFA5AA-1663-F605-B5FE-19EFED689BF7}"/>
                  </a:ext>
                </a:extLst>
              </p:cNvPr>
              <p:cNvPicPr/>
              <p:nvPr/>
            </p:nvPicPr>
            <p:blipFill>
              <a:blip r:embed="rId131"/>
              <a:stretch>
                <a:fillRect/>
              </a:stretch>
            </p:blipFill>
            <p:spPr>
              <a:xfrm>
                <a:off x="4660979" y="3078190"/>
                <a:ext cx="336623"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134" name="墨迹 133">
                <a:extLst>
                  <a:ext uri="{FF2B5EF4-FFF2-40B4-BE49-F238E27FC236}">
                    <a16:creationId xmlns:a16="http://schemas.microsoft.com/office/drawing/2014/main" id="{E7AB1C1F-D629-1E82-122D-D76A834173EA}"/>
                  </a:ext>
                </a:extLst>
              </p14:cNvPr>
              <p14:cNvContentPartPr/>
              <p14:nvPr/>
            </p14:nvContentPartPr>
            <p14:xfrm>
              <a:off x="4048991" y="3590110"/>
              <a:ext cx="425880" cy="132120"/>
            </p14:xfrm>
          </p:contentPart>
        </mc:Choice>
        <mc:Fallback xmlns="">
          <p:pic>
            <p:nvPicPr>
              <p:cNvPr id="134" name="墨迹 133">
                <a:extLst>
                  <a:ext uri="{FF2B5EF4-FFF2-40B4-BE49-F238E27FC236}">
                    <a16:creationId xmlns:a16="http://schemas.microsoft.com/office/drawing/2014/main" id="{E7AB1C1F-D629-1E82-122D-D76A834173EA}"/>
                  </a:ext>
                </a:extLst>
              </p:cNvPr>
              <p:cNvPicPr/>
              <p:nvPr/>
            </p:nvPicPr>
            <p:blipFill>
              <a:blip r:embed="rId133"/>
              <a:stretch>
                <a:fillRect/>
              </a:stretch>
            </p:blipFill>
            <p:spPr>
              <a:xfrm>
                <a:off x="4038560" y="3579670"/>
                <a:ext cx="446023"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38" name="墨迹 137">
                <a:extLst>
                  <a:ext uri="{FF2B5EF4-FFF2-40B4-BE49-F238E27FC236}">
                    <a16:creationId xmlns:a16="http://schemas.microsoft.com/office/drawing/2014/main" id="{ABA4D83D-625C-7546-C6DF-AA98D08B08F2}"/>
                  </a:ext>
                </a:extLst>
              </p14:cNvPr>
              <p14:cNvContentPartPr/>
              <p14:nvPr/>
            </p14:nvContentPartPr>
            <p14:xfrm>
              <a:off x="4192991" y="3937870"/>
              <a:ext cx="605880" cy="142920"/>
            </p14:xfrm>
          </p:contentPart>
        </mc:Choice>
        <mc:Fallback xmlns="">
          <p:pic>
            <p:nvPicPr>
              <p:cNvPr id="138" name="墨迹 137">
                <a:extLst>
                  <a:ext uri="{FF2B5EF4-FFF2-40B4-BE49-F238E27FC236}">
                    <a16:creationId xmlns:a16="http://schemas.microsoft.com/office/drawing/2014/main" id="{ABA4D83D-625C-7546-C6DF-AA98D08B08F2}"/>
                  </a:ext>
                </a:extLst>
              </p:cNvPr>
              <p:cNvPicPr/>
              <p:nvPr/>
            </p:nvPicPr>
            <p:blipFill>
              <a:blip r:embed="rId135"/>
              <a:stretch>
                <a:fillRect/>
              </a:stretch>
            </p:blipFill>
            <p:spPr>
              <a:xfrm>
                <a:off x="4182545" y="3927430"/>
                <a:ext cx="626052"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39" name="墨迹 138">
                <a:extLst>
                  <a:ext uri="{FF2B5EF4-FFF2-40B4-BE49-F238E27FC236}">
                    <a16:creationId xmlns:a16="http://schemas.microsoft.com/office/drawing/2014/main" id="{3A049F49-8863-ED72-AB0F-E4E9B6360ABE}"/>
                  </a:ext>
                </a:extLst>
              </p14:cNvPr>
              <p14:cNvContentPartPr/>
              <p14:nvPr/>
            </p14:nvContentPartPr>
            <p14:xfrm>
              <a:off x="5734635" y="4182381"/>
              <a:ext cx="300240" cy="6120"/>
            </p14:xfrm>
          </p:contentPart>
        </mc:Choice>
        <mc:Fallback xmlns="">
          <p:pic>
            <p:nvPicPr>
              <p:cNvPr id="139" name="墨迹 138">
                <a:extLst>
                  <a:ext uri="{FF2B5EF4-FFF2-40B4-BE49-F238E27FC236}">
                    <a16:creationId xmlns:a16="http://schemas.microsoft.com/office/drawing/2014/main" id="{3A049F49-8863-ED72-AB0F-E4E9B6360ABE}"/>
                  </a:ext>
                </a:extLst>
              </p:cNvPr>
              <p:cNvPicPr/>
              <p:nvPr/>
            </p:nvPicPr>
            <p:blipFill>
              <a:blip r:embed="rId137"/>
              <a:stretch>
                <a:fillRect/>
              </a:stretch>
            </p:blipFill>
            <p:spPr>
              <a:xfrm>
                <a:off x="5724195" y="4171941"/>
                <a:ext cx="32040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40" name="墨迹 139">
                <a:extLst>
                  <a:ext uri="{FF2B5EF4-FFF2-40B4-BE49-F238E27FC236}">
                    <a16:creationId xmlns:a16="http://schemas.microsoft.com/office/drawing/2014/main" id="{800A0147-F800-71F0-2652-D2BBB188BC3E}"/>
                  </a:ext>
                </a:extLst>
              </p14:cNvPr>
              <p14:cNvContentPartPr/>
              <p14:nvPr/>
            </p14:nvContentPartPr>
            <p14:xfrm>
              <a:off x="5725995" y="4191021"/>
              <a:ext cx="69480" cy="58320"/>
            </p14:xfrm>
          </p:contentPart>
        </mc:Choice>
        <mc:Fallback xmlns="">
          <p:pic>
            <p:nvPicPr>
              <p:cNvPr id="140" name="墨迹 139">
                <a:extLst>
                  <a:ext uri="{FF2B5EF4-FFF2-40B4-BE49-F238E27FC236}">
                    <a16:creationId xmlns:a16="http://schemas.microsoft.com/office/drawing/2014/main" id="{800A0147-F800-71F0-2652-D2BBB188BC3E}"/>
                  </a:ext>
                </a:extLst>
              </p:cNvPr>
              <p:cNvPicPr/>
              <p:nvPr/>
            </p:nvPicPr>
            <p:blipFill>
              <a:blip r:embed="rId139"/>
              <a:stretch>
                <a:fillRect/>
              </a:stretch>
            </p:blipFill>
            <p:spPr>
              <a:xfrm>
                <a:off x="5718396" y="4183461"/>
                <a:ext cx="84679" cy="7344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41" name="墨迹 140">
                <a:extLst>
                  <a:ext uri="{FF2B5EF4-FFF2-40B4-BE49-F238E27FC236}">
                    <a16:creationId xmlns:a16="http://schemas.microsoft.com/office/drawing/2014/main" id="{C4377682-2EBD-822A-46A3-0DEE6ED5398A}"/>
                  </a:ext>
                </a:extLst>
              </p14:cNvPr>
              <p14:cNvContentPartPr/>
              <p14:nvPr/>
            </p14:nvContentPartPr>
            <p14:xfrm>
              <a:off x="5705475" y="4121541"/>
              <a:ext cx="110160" cy="58320"/>
            </p14:xfrm>
          </p:contentPart>
        </mc:Choice>
        <mc:Fallback xmlns="">
          <p:pic>
            <p:nvPicPr>
              <p:cNvPr id="141" name="墨迹 140">
                <a:extLst>
                  <a:ext uri="{FF2B5EF4-FFF2-40B4-BE49-F238E27FC236}">
                    <a16:creationId xmlns:a16="http://schemas.microsoft.com/office/drawing/2014/main" id="{C4377682-2EBD-822A-46A3-0DEE6ED5398A}"/>
                  </a:ext>
                </a:extLst>
              </p:cNvPr>
              <p:cNvPicPr/>
              <p:nvPr/>
            </p:nvPicPr>
            <p:blipFill>
              <a:blip r:embed="rId141"/>
              <a:stretch>
                <a:fillRect/>
              </a:stretch>
            </p:blipFill>
            <p:spPr>
              <a:xfrm>
                <a:off x="5695069" y="4111101"/>
                <a:ext cx="130254"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52" name="墨迹 151">
                <a:extLst>
                  <a:ext uri="{FF2B5EF4-FFF2-40B4-BE49-F238E27FC236}">
                    <a16:creationId xmlns:a16="http://schemas.microsoft.com/office/drawing/2014/main" id="{E6A75D59-7B05-2917-F003-148DD1D35C5B}"/>
                  </a:ext>
                </a:extLst>
              </p14:cNvPr>
              <p14:cNvContentPartPr/>
              <p14:nvPr/>
            </p14:nvContentPartPr>
            <p14:xfrm>
              <a:off x="6188235" y="3958821"/>
              <a:ext cx="247320" cy="131040"/>
            </p14:xfrm>
          </p:contentPart>
        </mc:Choice>
        <mc:Fallback xmlns="">
          <p:pic>
            <p:nvPicPr>
              <p:cNvPr id="152" name="墨迹 151">
                <a:extLst>
                  <a:ext uri="{FF2B5EF4-FFF2-40B4-BE49-F238E27FC236}">
                    <a16:creationId xmlns:a16="http://schemas.microsoft.com/office/drawing/2014/main" id="{E6A75D59-7B05-2917-F003-148DD1D35C5B}"/>
                  </a:ext>
                </a:extLst>
              </p:cNvPr>
              <p:cNvPicPr/>
              <p:nvPr/>
            </p:nvPicPr>
            <p:blipFill>
              <a:blip r:embed="rId143"/>
              <a:stretch>
                <a:fillRect/>
              </a:stretch>
            </p:blipFill>
            <p:spPr>
              <a:xfrm>
                <a:off x="6177795" y="3948381"/>
                <a:ext cx="26748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54" name="墨迹 153">
                <a:extLst>
                  <a:ext uri="{FF2B5EF4-FFF2-40B4-BE49-F238E27FC236}">
                    <a16:creationId xmlns:a16="http://schemas.microsoft.com/office/drawing/2014/main" id="{CBB8C188-40A1-EFCD-C6B6-088CA64383D1}"/>
                  </a:ext>
                </a:extLst>
              </p14:cNvPr>
              <p14:cNvContentPartPr/>
              <p14:nvPr/>
            </p14:nvContentPartPr>
            <p14:xfrm>
              <a:off x="6072675" y="3356541"/>
              <a:ext cx="636120" cy="138240"/>
            </p14:xfrm>
          </p:contentPart>
        </mc:Choice>
        <mc:Fallback xmlns="">
          <p:pic>
            <p:nvPicPr>
              <p:cNvPr id="154" name="墨迹 153">
                <a:extLst>
                  <a:ext uri="{FF2B5EF4-FFF2-40B4-BE49-F238E27FC236}">
                    <a16:creationId xmlns:a16="http://schemas.microsoft.com/office/drawing/2014/main" id="{CBB8C188-40A1-EFCD-C6B6-088CA64383D1}"/>
                  </a:ext>
                </a:extLst>
              </p:cNvPr>
              <p:cNvPicPr/>
              <p:nvPr/>
            </p:nvPicPr>
            <p:blipFill>
              <a:blip r:embed="rId145"/>
              <a:stretch>
                <a:fillRect/>
              </a:stretch>
            </p:blipFill>
            <p:spPr>
              <a:xfrm>
                <a:off x="6062235" y="3346101"/>
                <a:ext cx="656280" cy="15840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55" name="墨迹 154">
                <a:extLst>
                  <a:ext uri="{FF2B5EF4-FFF2-40B4-BE49-F238E27FC236}">
                    <a16:creationId xmlns:a16="http://schemas.microsoft.com/office/drawing/2014/main" id="{AD0E8518-95C0-AE5F-F59C-1238E3BAA9C4}"/>
                  </a:ext>
                </a:extLst>
              </p14:cNvPr>
              <p14:cNvContentPartPr/>
              <p14:nvPr/>
            </p14:nvContentPartPr>
            <p14:xfrm>
              <a:off x="5605755" y="3098421"/>
              <a:ext cx="235800" cy="128880"/>
            </p14:xfrm>
          </p:contentPart>
        </mc:Choice>
        <mc:Fallback xmlns="">
          <p:pic>
            <p:nvPicPr>
              <p:cNvPr id="155" name="墨迹 154">
                <a:extLst>
                  <a:ext uri="{FF2B5EF4-FFF2-40B4-BE49-F238E27FC236}">
                    <a16:creationId xmlns:a16="http://schemas.microsoft.com/office/drawing/2014/main" id="{AD0E8518-95C0-AE5F-F59C-1238E3BAA9C4}"/>
                  </a:ext>
                </a:extLst>
              </p:cNvPr>
              <p:cNvPicPr/>
              <p:nvPr/>
            </p:nvPicPr>
            <p:blipFill>
              <a:blip r:embed="rId147"/>
              <a:stretch>
                <a:fillRect/>
              </a:stretch>
            </p:blipFill>
            <p:spPr>
              <a:xfrm>
                <a:off x="5595315" y="3088010"/>
                <a:ext cx="255960" cy="148984"/>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56" name="墨迹 155">
                <a:extLst>
                  <a:ext uri="{FF2B5EF4-FFF2-40B4-BE49-F238E27FC236}">
                    <a16:creationId xmlns:a16="http://schemas.microsoft.com/office/drawing/2014/main" id="{A6BE8E91-1477-A43B-BBF4-193A81318297}"/>
                  </a:ext>
                </a:extLst>
              </p14:cNvPr>
              <p14:cNvContentPartPr/>
              <p14:nvPr/>
            </p14:nvContentPartPr>
            <p14:xfrm>
              <a:off x="5592795" y="3676581"/>
              <a:ext cx="514800" cy="174960"/>
            </p14:xfrm>
          </p:contentPart>
        </mc:Choice>
        <mc:Fallback xmlns="">
          <p:pic>
            <p:nvPicPr>
              <p:cNvPr id="156" name="墨迹 155">
                <a:extLst>
                  <a:ext uri="{FF2B5EF4-FFF2-40B4-BE49-F238E27FC236}">
                    <a16:creationId xmlns:a16="http://schemas.microsoft.com/office/drawing/2014/main" id="{A6BE8E91-1477-A43B-BBF4-193A81318297}"/>
                  </a:ext>
                </a:extLst>
              </p:cNvPr>
              <p:cNvPicPr/>
              <p:nvPr/>
            </p:nvPicPr>
            <p:blipFill>
              <a:blip r:embed="rId149"/>
              <a:stretch>
                <a:fillRect/>
              </a:stretch>
            </p:blipFill>
            <p:spPr>
              <a:xfrm>
                <a:off x="5582355" y="3666141"/>
                <a:ext cx="534960" cy="19512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25" name="墨迹 24">
                <a:extLst>
                  <a:ext uri="{FF2B5EF4-FFF2-40B4-BE49-F238E27FC236}">
                    <a16:creationId xmlns:a16="http://schemas.microsoft.com/office/drawing/2014/main" id="{706F90DA-9F5E-8394-AD34-AB012078D389}"/>
                  </a:ext>
                </a:extLst>
              </p14:cNvPr>
              <p14:cNvContentPartPr/>
              <p14:nvPr/>
            </p14:nvContentPartPr>
            <p14:xfrm>
              <a:off x="5032356" y="2048764"/>
              <a:ext cx="758520" cy="973800"/>
            </p14:xfrm>
          </p:contentPart>
        </mc:Choice>
        <mc:Fallback xmlns="">
          <p:pic>
            <p:nvPicPr>
              <p:cNvPr id="25" name="墨迹 24">
                <a:extLst>
                  <a:ext uri="{FF2B5EF4-FFF2-40B4-BE49-F238E27FC236}">
                    <a16:creationId xmlns:a16="http://schemas.microsoft.com/office/drawing/2014/main" id="{706F90DA-9F5E-8394-AD34-AB012078D389}"/>
                  </a:ext>
                </a:extLst>
              </p:cNvPr>
              <p:cNvPicPr/>
              <p:nvPr/>
            </p:nvPicPr>
            <p:blipFill>
              <a:blip r:embed="rId151"/>
              <a:stretch>
                <a:fillRect/>
              </a:stretch>
            </p:blipFill>
            <p:spPr>
              <a:xfrm>
                <a:off x="5021921" y="2038324"/>
                <a:ext cx="778670" cy="99396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26" name="墨迹 25">
                <a:extLst>
                  <a:ext uri="{FF2B5EF4-FFF2-40B4-BE49-F238E27FC236}">
                    <a16:creationId xmlns:a16="http://schemas.microsoft.com/office/drawing/2014/main" id="{BBA8EAF7-9914-D435-A7EE-07EA57000C8C}"/>
                  </a:ext>
                </a:extLst>
              </p14:cNvPr>
              <p14:cNvContentPartPr/>
              <p14:nvPr/>
            </p14:nvContentPartPr>
            <p14:xfrm>
              <a:off x="5474076" y="1658884"/>
              <a:ext cx="111600" cy="149760"/>
            </p14:xfrm>
          </p:contentPart>
        </mc:Choice>
        <mc:Fallback xmlns="">
          <p:pic>
            <p:nvPicPr>
              <p:cNvPr id="26" name="墨迹 25">
                <a:extLst>
                  <a:ext uri="{FF2B5EF4-FFF2-40B4-BE49-F238E27FC236}">
                    <a16:creationId xmlns:a16="http://schemas.microsoft.com/office/drawing/2014/main" id="{BBA8EAF7-9914-D435-A7EE-07EA57000C8C}"/>
                  </a:ext>
                </a:extLst>
              </p:cNvPr>
              <p:cNvPicPr/>
              <p:nvPr/>
            </p:nvPicPr>
            <p:blipFill>
              <a:blip r:embed="rId153"/>
              <a:stretch>
                <a:fillRect/>
              </a:stretch>
            </p:blipFill>
            <p:spPr>
              <a:xfrm>
                <a:off x="5463670" y="1648469"/>
                <a:ext cx="131695" cy="169872"/>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27" name="墨迹 26">
                <a:extLst>
                  <a:ext uri="{FF2B5EF4-FFF2-40B4-BE49-F238E27FC236}">
                    <a16:creationId xmlns:a16="http://schemas.microsoft.com/office/drawing/2014/main" id="{C8C7B526-828F-F552-4CCE-17B87E377250}"/>
                  </a:ext>
                </a:extLst>
              </p14:cNvPr>
              <p14:cNvContentPartPr/>
              <p14:nvPr/>
            </p14:nvContentPartPr>
            <p14:xfrm>
              <a:off x="5606196" y="1634404"/>
              <a:ext cx="10800" cy="164520"/>
            </p14:xfrm>
          </p:contentPart>
        </mc:Choice>
        <mc:Fallback xmlns="">
          <p:pic>
            <p:nvPicPr>
              <p:cNvPr id="27" name="墨迹 26">
                <a:extLst>
                  <a:ext uri="{FF2B5EF4-FFF2-40B4-BE49-F238E27FC236}">
                    <a16:creationId xmlns:a16="http://schemas.microsoft.com/office/drawing/2014/main" id="{C8C7B526-828F-F552-4CCE-17B87E377250}"/>
                  </a:ext>
                </a:extLst>
              </p:cNvPr>
              <p:cNvPicPr/>
              <p:nvPr/>
            </p:nvPicPr>
            <p:blipFill>
              <a:blip r:embed="rId155"/>
              <a:stretch>
                <a:fillRect/>
              </a:stretch>
            </p:blipFill>
            <p:spPr>
              <a:xfrm>
                <a:off x="5595756" y="1623964"/>
                <a:ext cx="3096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54" name="墨迹 53">
                <a:extLst>
                  <a:ext uri="{FF2B5EF4-FFF2-40B4-BE49-F238E27FC236}">
                    <a16:creationId xmlns:a16="http://schemas.microsoft.com/office/drawing/2014/main" id="{B9FDEA0B-A109-807B-6962-7C52E02B52C8}"/>
                  </a:ext>
                </a:extLst>
              </p14:cNvPr>
              <p14:cNvContentPartPr/>
              <p14:nvPr/>
            </p14:nvContentPartPr>
            <p14:xfrm>
              <a:off x="5620236" y="1655284"/>
              <a:ext cx="128880" cy="139320"/>
            </p14:xfrm>
          </p:contentPart>
        </mc:Choice>
        <mc:Fallback xmlns="">
          <p:pic>
            <p:nvPicPr>
              <p:cNvPr id="54" name="墨迹 53">
                <a:extLst>
                  <a:ext uri="{FF2B5EF4-FFF2-40B4-BE49-F238E27FC236}">
                    <a16:creationId xmlns:a16="http://schemas.microsoft.com/office/drawing/2014/main" id="{B9FDEA0B-A109-807B-6962-7C52E02B52C8}"/>
                  </a:ext>
                </a:extLst>
              </p:cNvPr>
              <p:cNvPicPr/>
              <p:nvPr/>
            </p:nvPicPr>
            <p:blipFill>
              <a:blip r:embed="rId157"/>
              <a:stretch>
                <a:fillRect/>
              </a:stretch>
            </p:blipFill>
            <p:spPr>
              <a:xfrm>
                <a:off x="5609825" y="1644844"/>
                <a:ext cx="148984"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55" name="墨迹 54">
                <a:extLst>
                  <a:ext uri="{FF2B5EF4-FFF2-40B4-BE49-F238E27FC236}">
                    <a16:creationId xmlns:a16="http://schemas.microsoft.com/office/drawing/2014/main" id="{D3341B2A-7192-F83F-FA2B-5D9789CD1267}"/>
                  </a:ext>
                </a:extLst>
              </p14:cNvPr>
              <p14:cNvContentPartPr/>
              <p14:nvPr/>
            </p14:nvContentPartPr>
            <p14:xfrm>
              <a:off x="5741916" y="1656004"/>
              <a:ext cx="73440" cy="102240"/>
            </p14:xfrm>
          </p:contentPart>
        </mc:Choice>
        <mc:Fallback xmlns="">
          <p:pic>
            <p:nvPicPr>
              <p:cNvPr id="55" name="墨迹 54">
                <a:extLst>
                  <a:ext uri="{FF2B5EF4-FFF2-40B4-BE49-F238E27FC236}">
                    <a16:creationId xmlns:a16="http://schemas.microsoft.com/office/drawing/2014/main" id="{D3341B2A-7192-F83F-FA2B-5D9789CD1267}"/>
                  </a:ext>
                </a:extLst>
              </p:cNvPr>
              <p:cNvPicPr/>
              <p:nvPr/>
            </p:nvPicPr>
            <p:blipFill>
              <a:blip r:embed="rId159"/>
              <a:stretch>
                <a:fillRect/>
              </a:stretch>
            </p:blipFill>
            <p:spPr>
              <a:xfrm>
                <a:off x="5731476" y="1645564"/>
                <a:ext cx="9360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56" name="墨迹 55">
                <a:extLst>
                  <a:ext uri="{FF2B5EF4-FFF2-40B4-BE49-F238E27FC236}">
                    <a16:creationId xmlns:a16="http://schemas.microsoft.com/office/drawing/2014/main" id="{8BF72B7A-A2C3-3AFA-8213-07366294D304}"/>
                  </a:ext>
                </a:extLst>
              </p14:cNvPr>
              <p14:cNvContentPartPr/>
              <p14:nvPr/>
            </p14:nvContentPartPr>
            <p14:xfrm>
              <a:off x="5806356" y="1674004"/>
              <a:ext cx="106200" cy="23400"/>
            </p14:xfrm>
          </p:contentPart>
        </mc:Choice>
        <mc:Fallback xmlns="">
          <p:pic>
            <p:nvPicPr>
              <p:cNvPr id="56" name="墨迹 55">
                <a:extLst>
                  <a:ext uri="{FF2B5EF4-FFF2-40B4-BE49-F238E27FC236}">
                    <a16:creationId xmlns:a16="http://schemas.microsoft.com/office/drawing/2014/main" id="{8BF72B7A-A2C3-3AFA-8213-07366294D304}"/>
                  </a:ext>
                </a:extLst>
              </p:cNvPr>
              <p:cNvPicPr/>
              <p:nvPr/>
            </p:nvPicPr>
            <p:blipFill>
              <a:blip r:embed="rId161"/>
              <a:stretch>
                <a:fillRect/>
              </a:stretch>
            </p:blipFill>
            <p:spPr>
              <a:xfrm>
                <a:off x="5795916" y="1663564"/>
                <a:ext cx="12636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57" name="墨迹 56">
                <a:extLst>
                  <a:ext uri="{FF2B5EF4-FFF2-40B4-BE49-F238E27FC236}">
                    <a16:creationId xmlns:a16="http://schemas.microsoft.com/office/drawing/2014/main" id="{87700A06-0AED-75A5-5538-A7BF8E350E09}"/>
                  </a:ext>
                </a:extLst>
              </p14:cNvPr>
              <p14:cNvContentPartPr/>
              <p14:nvPr/>
            </p14:nvContentPartPr>
            <p14:xfrm>
              <a:off x="5839116" y="1632964"/>
              <a:ext cx="21240" cy="109800"/>
            </p14:xfrm>
          </p:contentPart>
        </mc:Choice>
        <mc:Fallback xmlns="">
          <p:pic>
            <p:nvPicPr>
              <p:cNvPr id="57" name="墨迹 56">
                <a:extLst>
                  <a:ext uri="{FF2B5EF4-FFF2-40B4-BE49-F238E27FC236}">
                    <a16:creationId xmlns:a16="http://schemas.microsoft.com/office/drawing/2014/main" id="{87700A06-0AED-75A5-5538-A7BF8E350E09}"/>
                  </a:ext>
                </a:extLst>
              </p:cNvPr>
              <p:cNvPicPr/>
              <p:nvPr/>
            </p:nvPicPr>
            <p:blipFill>
              <a:blip r:embed="rId163"/>
              <a:stretch>
                <a:fillRect/>
              </a:stretch>
            </p:blipFill>
            <p:spPr>
              <a:xfrm>
                <a:off x="5828676" y="1622524"/>
                <a:ext cx="4140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58" name="墨迹 57">
                <a:extLst>
                  <a:ext uri="{FF2B5EF4-FFF2-40B4-BE49-F238E27FC236}">
                    <a16:creationId xmlns:a16="http://schemas.microsoft.com/office/drawing/2014/main" id="{8EDE08E5-BBB3-DB8C-DB15-B0634897D71D}"/>
                  </a:ext>
                </a:extLst>
              </p14:cNvPr>
              <p14:cNvContentPartPr/>
              <p14:nvPr/>
            </p14:nvContentPartPr>
            <p14:xfrm>
              <a:off x="5891316" y="1644844"/>
              <a:ext cx="56160" cy="99720"/>
            </p14:xfrm>
          </p:contentPart>
        </mc:Choice>
        <mc:Fallback xmlns="">
          <p:pic>
            <p:nvPicPr>
              <p:cNvPr id="58" name="墨迹 57">
                <a:extLst>
                  <a:ext uri="{FF2B5EF4-FFF2-40B4-BE49-F238E27FC236}">
                    <a16:creationId xmlns:a16="http://schemas.microsoft.com/office/drawing/2014/main" id="{8EDE08E5-BBB3-DB8C-DB15-B0634897D71D}"/>
                  </a:ext>
                </a:extLst>
              </p:cNvPr>
              <p:cNvPicPr/>
              <p:nvPr/>
            </p:nvPicPr>
            <p:blipFill>
              <a:blip r:embed="rId165"/>
              <a:stretch>
                <a:fillRect/>
              </a:stretch>
            </p:blipFill>
            <p:spPr>
              <a:xfrm>
                <a:off x="5880809" y="1634366"/>
                <a:ext cx="76450" cy="119953"/>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59" name="墨迹 58">
                <a:extLst>
                  <a:ext uri="{FF2B5EF4-FFF2-40B4-BE49-F238E27FC236}">
                    <a16:creationId xmlns:a16="http://schemas.microsoft.com/office/drawing/2014/main" id="{DBB9AFA3-99B7-D6A2-8A46-9A9E62C7DE60}"/>
                  </a:ext>
                </a:extLst>
              </p14:cNvPr>
              <p14:cNvContentPartPr/>
              <p14:nvPr/>
            </p14:nvContentPartPr>
            <p14:xfrm>
              <a:off x="5967996" y="1634404"/>
              <a:ext cx="76320" cy="107640"/>
            </p14:xfrm>
          </p:contentPart>
        </mc:Choice>
        <mc:Fallback xmlns="">
          <p:pic>
            <p:nvPicPr>
              <p:cNvPr id="59" name="墨迹 58">
                <a:extLst>
                  <a:ext uri="{FF2B5EF4-FFF2-40B4-BE49-F238E27FC236}">
                    <a16:creationId xmlns:a16="http://schemas.microsoft.com/office/drawing/2014/main" id="{DBB9AFA3-99B7-D6A2-8A46-9A9E62C7DE60}"/>
                  </a:ext>
                </a:extLst>
              </p:cNvPr>
              <p:cNvPicPr/>
              <p:nvPr/>
            </p:nvPicPr>
            <p:blipFill>
              <a:blip r:embed="rId167"/>
              <a:stretch>
                <a:fillRect/>
              </a:stretch>
            </p:blipFill>
            <p:spPr>
              <a:xfrm>
                <a:off x="5960471" y="1626844"/>
                <a:ext cx="91369" cy="12276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60" name="墨迹 59">
                <a:extLst>
                  <a:ext uri="{FF2B5EF4-FFF2-40B4-BE49-F238E27FC236}">
                    <a16:creationId xmlns:a16="http://schemas.microsoft.com/office/drawing/2014/main" id="{161DB840-89FA-0A4C-EF1A-41E35C1E91E2}"/>
                  </a:ext>
                </a:extLst>
              </p14:cNvPr>
              <p14:cNvContentPartPr/>
              <p14:nvPr/>
            </p14:nvContentPartPr>
            <p14:xfrm>
              <a:off x="6047916" y="1644844"/>
              <a:ext cx="82440" cy="108720"/>
            </p14:xfrm>
          </p:contentPart>
        </mc:Choice>
        <mc:Fallback xmlns="">
          <p:pic>
            <p:nvPicPr>
              <p:cNvPr id="60" name="墨迹 59">
                <a:extLst>
                  <a:ext uri="{FF2B5EF4-FFF2-40B4-BE49-F238E27FC236}">
                    <a16:creationId xmlns:a16="http://schemas.microsoft.com/office/drawing/2014/main" id="{161DB840-89FA-0A4C-EF1A-41E35C1E91E2}"/>
                  </a:ext>
                </a:extLst>
              </p:cNvPr>
              <p:cNvPicPr/>
              <p:nvPr/>
            </p:nvPicPr>
            <p:blipFill>
              <a:blip r:embed="rId169"/>
              <a:stretch>
                <a:fillRect/>
              </a:stretch>
            </p:blipFill>
            <p:spPr>
              <a:xfrm>
                <a:off x="6040356" y="1637259"/>
                <a:ext cx="97560" cy="12389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59" name="墨迹 158">
                <a:extLst>
                  <a:ext uri="{FF2B5EF4-FFF2-40B4-BE49-F238E27FC236}">
                    <a16:creationId xmlns:a16="http://schemas.microsoft.com/office/drawing/2014/main" id="{354806EA-38FF-EC64-6529-E1021A02F387}"/>
                  </a:ext>
                </a:extLst>
              </p14:cNvPr>
              <p14:cNvContentPartPr/>
              <p14:nvPr/>
            </p14:nvContentPartPr>
            <p14:xfrm>
              <a:off x="5857116" y="1460884"/>
              <a:ext cx="1544040" cy="824040"/>
            </p14:xfrm>
          </p:contentPart>
        </mc:Choice>
        <mc:Fallback xmlns="">
          <p:pic>
            <p:nvPicPr>
              <p:cNvPr id="159" name="墨迹 158">
                <a:extLst>
                  <a:ext uri="{FF2B5EF4-FFF2-40B4-BE49-F238E27FC236}">
                    <a16:creationId xmlns:a16="http://schemas.microsoft.com/office/drawing/2014/main" id="{354806EA-38FF-EC64-6529-E1021A02F387}"/>
                  </a:ext>
                </a:extLst>
              </p:cNvPr>
              <p:cNvPicPr/>
              <p:nvPr/>
            </p:nvPicPr>
            <p:blipFill>
              <a:blip r:embed="rId171"/>
              <a:stretch>
                <a:fillRect/>
              </a:stretch>
            </p:blipFill>
            <p:spPr>
              <a:xfrm>
                <a:off x="5849556" y="1453324"/>
                <a:ext cx="1559160" cy="83916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64" name="墨迹 163">
                <a:extLst>
                  <a:ext uri="{FF2B5EF4-FFF2-40B4-BE49-F238E27FC236}">
                    <a16:creationId xmlns:a16="http://schemas.microsoft.com/office/drawing/2014/main" id="{F163D18F-37B6-1E73-67A6-E7FDA3C199DA}"/>
                  </a:ext>
                </a:extLst>
              </p14:cNvPr>
              <p14:cNvContentPartPr/>
              <p14:nvPr/>
            </p14:nvContentPartPr>
            <p14:xfrm>
              <a:off x="4212718" y="2074719"/>
              <a:ext cx="364320" cy="1094040"/>
            </p14:xfrm>
          </p:contentPart>
        </mc:Choice>
        <mc:Fallback xmlns="">
          <p:pic>
            <p:nvPicPr>
              <p:cNvPr id="164" name="墨迹 163">
                <a:extLst>
                  <a:ext uri="{FF2B5EF4-FFF2-40B4-BE49-F238E27FC236}">
                    <a16:creationId xmlns:a16="http://schemas.microsoft.com/office/drawing/2014/main" id="{F163D18F-37B6-1E73-67A6-E7FDA3C199DA}"/>
                  </a:ext>
                </a:extLst>
              </p:cNvPr>
              <p:cNvPicPr/>
              <p:nvPr/>
            </p:nvPicPr>
            <p:blipFill>
              <a:blip r:embed="rId173"/>
              <a:stretch>
                <a:fillRect/>
              </a:stretch>
            </p:blipFill>
            <p:spPr>
              <a:xfrm>
                <a:off x="4205158" y="2067159"/>
                <a:ext cx="379440" cy="110916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87" name="墨迹 186">
                <a:extLst>
                  <a:ext uri="{FF2B5EF4-FFF2-40B4-BE49-F238E27FC236}">
                    <a16:creationId xmlns:a16="http://schemas.microsoft.com/office/drawing/2014/main" id="{EBB60566-9C49-024D-376A-D55531AEBD32}"/>
                  </a:ext>
                </a:extLst>
              </p14:cNvPr>
              <p14:cNvContentPartPr/>
              <p14:nvPr/>
            </p14:nvContentPartPr>
            <p14:xfrm>
              <a:off x="6764038" y="1972119"/>
              <a:ext cx="1154520" cy="1389240"/>
            </p14:xfrm>
          </p:contentPart>
        </mc:Choice>
        <mc:Fallback xmlns="">
          <p:pic>
            <p:nvPicPr>
              <p:cNvPr id="187" name="墨迹 186">
                <a:extLst>
                  <a:ext uri="{FF2B5EF4-FFF2-40B4-BE49-F238E27FC236}">
                    <a16:creationId xmlns:a16="http://schemas.microsoft.com/office/drawing/2014/main" id="{EBB60566-9C49-024D-376A-D55531AEBD32}"/>
                  </a:ext>
                </a:extLst>
              </p:cNvPr>
              <p:cNvPicPr/>
              <p:nvPr/>
            </p:nvPicPr>
            <p:blipFill>
              <a:blip r:embed="rId175"/>
              <a:stretch>
                <a:fillRect/>
              </a:stretch>
            </p:blipFill>
            <p:spPr>
              <a:xfrm>
                <a:off x="6753598" y="1964557"/>
                <a:ext cx="1172160" cy="1406885"/>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88" name="墨迹 187">
                <a:extLst>
                  <a:ext uri="{FF2B5EF4-FFF2-40B4-BE49-F238E27FC236}">
                    <a16:creationId xmlns:a16="http://schemas.microsoft.com/office/drawing/2014/main" id="{9425D6F3-3918-B592-2E8B-FC5BC1FAB4FB}"/>
                  </a:ext>
                </a:extLst>
              </p14:cNvPr>
              <p14:cNvContentPartPr/>
              <p14:nvPr/>
            </p14:nvContentPartPr>
            <p14:xfrm>
              <a:off x="3543838" y="1471719"/>
              <a:ext cx="1411560" cy="587160"/>
            </p14:xfrm>
          </p:contentPart>
        </mc:Choice>
        <mc:Fallback xmlns="">
          <p:pic>
            <p:nvPicPr>
              <p:cNvPr id="188" name="墨迹 187">
                <a:extLst>
                  <a:ext uri="{FF2B5EF4-FFF2-40B4-BE49-F238E27FC236}">
                    <a16:creationId xmlns:a16="http://schemas.microsoft.com/office/drawing/2014/main" id="{9425D6F3-3918-B592-2E8B-FC5BC1FAB4FB}"/>
                  </a:ext>
                </a:extLst>
              </p:cNvPr>
              <p:cNvPicPr/>
              <p:nvPr/>
            </p:nvPicPr>
            <p:blipFill>
              <a:blip r:embed="rId177"/>
              <a:stretch>
                <a:fillRect/>
              </a:stretch>
            </p:blipFill>
            <p:spPr>
              <a:xfrm>
                <a:off x="3536278" y="1464154"/>
                <a:ext cx="1426680" cy="602289"/>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212" name="墨迹 211">
                <a:extLst>
                  <a:ext uri="{FF2B5EF4-FFF2-40B4-BE49-F238E27FC236}">
                    <a16:creationId xmlns:a16="http://schemas.microsoft.com/office/drawing/2014/main" id="{BC8C92C0-EB8E-CE0C-FF6F-6589F1E0B73D}"/>
                  </a:ext>
                </a:extLst>
              </p14:cNvPr>
              <p14:cNvContentPartPr/>
              <p14:nvPr/>
            </p14:nvContentPartPr>
            <p14:xfrm>
              <a:off x="7638996" y="1571399"/>
              <a:ext cx="988261" cy="757243"/>
            </p14:xfrm>
          </p:contentPart>
        </mc:Choice>
        <mc:Fallback xmlns="">
          <p:pic>
            <p:nvPicPr>
              <p:cNvPr id="212" name="墨迹 211">
                <a:extLst>
                  <a:ext uri="{FF2B5EF4-FFF2-40B4-BE49-F238E27FC236}">
                    <a16:creationId xmlns:a16="http://schemas.microsoft.com/office/drawing/2014/main" id="{BC8C92C0-EB8E-CE0C-FF6F-6589F1E0B73D}"/>
                  </a:ext>
                </a:extLst>
              </p:cNvPr>
              <p:cNvPicPr/>
              <p:nvPr/>
            </p:nvPicPr>
            <p:blipFill>
              <a:blip r:embed="rId179"/>
              <a:stretch>
                <a:fillRect/>
              </a:stretch>
            </p:blipFill>
            <p:spPr>
              <a:xfrm>
                <a:off x="7631436" y="1563837"/>
                <a:ext cx="1003382" cy="772366"/>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13" name="墨迹 112">
                <a:extLst>
                  <a:ext uri="{FF2B5EF4-FFF2-40B4-BE49-F238E27FC236}">
                    <a16:creationId xmlns:a16="http://schemas.microsoft.com/office/drawing/2014/main" id="{16B6980C-22CA-204E-941C-88B03415E69A}"/>
                  </a:ext>
                </a:extLst>
              </p14:cNvPr>
              <p14:cNvContentPartPr/>
              <p14:nvPr/>
            </p14:nvContentPartPr>
            <p14:xfrm>
              <a:off x="3763183" y="3548393"/>
              <a:ext cx="69840" cy="1031400"/>
            </p14:xfrm>
          </p:contentPart>
        </mc:Choice>
        <mc:Fallback xmlns="">
          <p:pic>
            <p:nvPicPr>
              <p:cNvPr id="113" name="墨迹 112">
                <a:extLst>
                  <a:ext uri="{FF2B5EF4-FFF2-40B4-BE49-F238E27FC236}">
                    <a16:creationId xmlns:a16="http://schemas.microsoft.com/office/drawing/2014/main" id="{16B6980C-22CA-204E-941C-88B03415E69A}"/>
                  </a:ext>
                </a:extLst>
              </p:cNvPr>
              <p:cNvPicPr/>
              <p:nvPr/>
            </p:nvPicPr>
            <p:blipFill>
              <a:blip r:embed="rId181"/>
              <a:stretch>
                <a:fillRect/>
              </a:stretch>
            </p:blipFill>
            <p:spPr>
              <a:xfrm>
                <a:off x="3752689" y="3537953"/>
                <a:ext cx="90104" cy="105156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14" name="墨迹 113">
                <a:extLst>
                  <a:ext uri="{FF2B5EF4-FFF2-40B4-BE49-F238E27FC236}">
                    <a16:creationId xmlns:a16="http://schemas.microsoft.com/office/drawing/2014/main" id="{BDC687A5-06EE-D2A5-149C-E960691CDCC3}"/>
                  </a:ext>
                </a:extLst>
              </p14:cNvPr>
              <p14:cNvContentPartPr/>
              <p14:nvPr/>
            </p14:nvContentPartPr>
            <p14:xfrm>
              <a:off x="3782263" y="2762513"/>
              <a:ext cx="56520" cy="654480"/>
            </p14:xfrm>
          </p:contentPart>
        </mc:Choice>
        <mc:Fallback xmlns="">
          <p:pic>
            <p:nvPicPr>
              <p:cNvPr id="114" name="墨迹 113">
                <a:extLst>
                  <a:ext uri="{FF2B5EF4-FFF2-40B4-BE49-F238E27FC236}">
                    <a16:creationId xmlns:a16="http://schemas.microsoft.com/office/drawing/2014/main" id="{BDC687A5-06EE-D2A5-149C-E960691CDCC3}"/>
                  </a:ext>
                </a:extLst>
              </p:cNvPr>
              <p:cNvPicPr/>
              <p:nvPr/>
            </p:nvPicPr>
            <p:blipFill>
              <a:blip r:embed="rId183"/>
              <a:stretch>
                <a:fillRect/>
              </a:stretch>
            </p:blipFill>
            <p:spPr>
              <a:xfrm>
                <a:off x="3771889" y="2752073"/>
                <a:ext cx="76552" cy="67464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24" name="墨迹 123">
                <a:extLst>
                  <a:ext uri="{FF2B5EF4-FFF2-40B4-BE49-F238E27FC236}">
                    <a16:creationId xmlns:a16="http://schemas.microsoft.com/office/drawing/2014/main" id="{A128E1D0-7B3F-316B-7CD0-3E429FB50D33}"/>
                  </a:ext>
                </a:extLst>
              </p14:cNvPr>
              <p14:cNvContentPartPr/>
              <p14:nvPr/>
            </p14:nvContentPartPr>
            <p14:xfrm>
              <a:off x="6674143" y="3190193"/>
              <a:ext cx="19080" cy="138600"/>
            </p14:xfrm>
          </p:contentPart>
        </mc:Choice>
        <mc:Fallback xmlns="">
          <p:pic>
            <p:nvPicPr>
              <p:cNvPr id="124" name="墨迹 123">
                <a:extLst>
                  <a:ext uri="{FF2B5EF4-FFF2-40B4-BE49-F238E27FC236}">
                    <a16:creationId xmlns:a16="http://schemas.microsoft.com/office/drawing/2014/main" id="{A128E1D0-7B3F-316B-7CD0-3E429FB50D33}"/>
                  </a:ext>
                </a:extLst>
              </p:cNvPr>
              <p:cNvPicPr/>
              <p:nvPr/>
            </p:nvPicPr>
            <p:blipFill>
              <a:blip r:embed="rId185"/>
              <a:stretch>
                <a:fillRect/>
              </a:stretch>
            </p:blipFill>
            <p:spPr>
              <a:xfrm>
                <a:off x="6663703" y="3179753"/>
                <a:ext cx="3924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25" name="墨迹 124">
                <a:extLst>
                  <a:ext uri="{FF2B5EF4-FFF2-40B4-BE49-F238E27FC236}">
                    <a16:creationId xmlns:a16="http://schemas.microsoft.com/office/drawing/2014/main" id="{A68DEB54-1A61-4675-DA60-7EB25C92F1A9}"/>
                  </a:ext>
                </a:extLst>
              </p14:cNvPr>
              <p14:cNvContentPartPr/>
              <p14:nvPr/>
            </p14:nvContentPartPr>
            <p14:xfrm>
              <a:off x="6680623" y="3422753"/>
              <a:ext cx="12960" cy="82080"/>
            </p14:xfrm>
          </p:contentPart>
        </mc:Choice>
        <mc:Fallback xmlns="">
          <p:pic>
            <p:nvPicPr>
              <p:cNvPr id="125" name="墨迹 124">
                <a:extLst>
                  <a:ext uri="{FF2B5EF4-FFF2-40B4-BE49-F238E27FC236}">
                    <a16:creationId xmlns:a16="http://schemas.microsoft.com/office/drawing/2014/main" id="{A68DEB54-1A61-4675-DA60-7EB25C92F1A9}"/>
                  </a:ext>
                </a:extLst>
              </p:cNvPr>
              <p:cNvPicPr/>
              <p:nvPr/>
            </p:nvPicPr>
            <p:blipFill>
              <a:blip r:embed="rId187"/>
              <a:stretch>
                <a:fillRect/>
              </a:stretch>
            </p:blipFill>
            <p:spPr>
              <a:xfrm>
                <a:off x="6670183" y="3412313"/>
                <a:ext cx="3312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26" name="墨迹 125">
                <a:extLst>
                  <a:ext uri="{FF2B5EF4-FFF2-40B4-BE49-F238E27FC236}">
                    <a16:creationId xmlns:a16="http://schemas.microsoft.com/office/drawing/2014/main" id="{86BFE56C-DFF4-5D6A-C7AB-BC2045D64520}"/>
                  </a:ext>
                </a:extLst>
              </p14:cNvPr>
              <p14:cNvContentPartPr/>
              <p14:nvPr/>
            </p14:nvContentPartPr>
            <p14:xfrm>
              <a:off x="6680623" y="3604913"/>
              <a:ext cx="12960" cy="100800"/>
            </p14:xfrm>
          </p:contentPart>
        </mc:Choice>
        <mc:Fallback xmlns="">
          <p:pic>
            <p:nvPicPr>
              <p:cNvPr id="126" name="墨迹 125">
                <a:extLst>
                  <a:ext uri="{FF2B5EF4-FFF2-40B4-BE49-F238E27FC236}">
                    <a16:creationId xmlns:a16="http://schemas.microsoft.com/office/drawing/2014/main" id="{86BFE56C-DFF4-5D6A-C7AB-BC2045D64520}"/>
                  </a:ext>
                </a:extLst>
              </p:cNvPr>
              <p:cNvPicPr/>
              <p:nvPr/>
            </p:nvPicPr>
            <p:blipFill>
              <a:blip r:embed="rId189"/>
              <a:stretch>
                <a:fillRect/>
              </a:stretch>
            </p:blipFill>
            <p:spPr>
              <a:xfrm>
                <a:off x="6670183" y="3594473"/>
                <a:ext cx="3312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27" name="墨迹 126">
                <a:extLst>
                  <a:ext uri="{FF2B5EF4-FFF2-40B4-BE49-F238E27FC236}">
                    <a16:creationId xmlns:a16="http://schemas.microsoft.com/office/drawing/2014/main" id="{F1A8B5E2-1AA3-B5B6-9435-21A48FCDC673}"/>
                  </a:ext>
                </a:extLst>
              </p14:cNvPr>
              <p14:cNvContentPartPr/>
              <p14:nvPr/>
            </p14:nvContentPartPr>
            <p14:xfrm>
              <a:off x="6674143" y="3824873"/>
              <a:ext cx="12960" cy="88200"/>
            </p14:xfrm>
          </p:contentPart>
        </mc:Choice>
        <mc:Fallback xmlns="">
          <p:pic>
            <p:nvPicPr>
              <p:cNvPr id="127" name="墨迹 126">
                <a:extLst>
                  <a:ext uri="{FF2B5EF4-FFF2-40B4-BE49-F238E27FC236}">
                    <a16:creationId xmlns:a16="http://schemas.microsoft.com/office/drawing/2014/main" id="{F1A8B5E2-1AA3-B5B6-9435-21A48FCDC673}"/>
                  </a:ext>
                </a:extLst>
              </p:cNvPr>
              <p:cNvPicPr/>
              <p:nvPr/>
            </p:nvPicPr>
            <p:blipFill>
              <a:blip r:embed="rId191"/>
              <a:stretch>
                <a:fillRect/>
              </a:stretch>
            </p:blipFill>
            <p:spPr>
              <a:xfrm>
                <a:off x="6663703" y="3814433"/>
                <a:ext cx="33120" cy="10836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29" name="墨迹 128">
                <a:extLst>
                  <a:ext uri="{FF2B5EF4-FFF2-40B4-BE49-F238E27FC236}">
                    <a16:creationId xmlns:a16="http://schemas.microsoft.com/office/drawing/2014/main" id="{1EA0ACE3-4118-AFA7-888B-568A1525A8BA}"/>
                  </a:ext>
                </a:extLst>
              </p14:cNvPr>
              <p14:cNvContentPartPr/>
              <p14:nvPr/>
            </p14:nvContentPartPr>
            <p14:xfrm>
              <a:off x="6661543" y="4063913"/>
              <a:ext cx="12960" cy="100800"/>
            </p14:xfrm>
          </p:contentPart>
        </mc:Choice>
        <mc:Fallback xmlns="">
          <p:pic>
            <p:nvPicPr>
              <p:cNvPr id="129" name="墨迹 128">
                <a:extLst>
                  <a:ext uri="{FF2B5EF4-FFF2-40B4-BE49-F238E27FC236}">
                    <a16:creationId xmlns:a16="http://schemas.microsoft.com/office/drawing/2014/main" id="{1EA0ACE3-4118-AFA7-888B-568A1525A8BA}"/>
                  </a:ext>
                </a:extLst>
              </p:cNvPr>
              <p:cNvPicPr/>
              <p:nvPr/>
            </p:nvPicPr>
            <p:blipFill>
              <a:blip r:embed="rId193"/>
              <a:stretch>
                <a:fillRect/>
              </a:stretch>
            </p:blipFill>
            <p:spPr>
              <a:xfrm>
                <a:off x="6651103" y="4053473"/>
                <a:ext cx="3312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30" name="墨迹 129">
                <a:extLst>
                  <a:ext uri="{FF2B5EF4-FFF2-40B4-BE49-F238E27FC236}">
                    <a16:creationId xmlns:a16="http://schemas.microsoft.com/office/drawing/2014/main" id="{38F668C9-2126-E09C-EC19-0968640AAE7C}"/>
                  </a:ext>
                </a:extLst>
              </p14:cNvPr>
              <p14:cNvContentPartPr/>
              <p14:nvPr/>
            </p14:nvContentPartPr>
            <p14:xfrm>
              <a:off x="6668023" y="4283873"/>
              <a:ext cx="12960" cy="126000"/>
            </p14:xfrm>
          </p:contentPart>
        </mc:Choice>
        <mc:Fallback xmlns="">
          <p:pic>
            <p:nvPicPr>
              <p:cNvPr id="130" name="墨迹 129">
                <a:extLst>
                  <a:ext uri="{FF2B5EF4-FFF2-40B4-BE49-F238E27FC236}">
                    <a16:creationId xmlns:a16="http://schemas.microsoft.com/office/drawing/2014/main" id="{38F668C9-2126-E09C-EC19-0968640AAE7C}"/>
                  </a:ext>
                </a:extLst>
              </p:cNvPr>
              <p:cNvPicPr/>
              <p:nvPr/>
            </p:nvPicPr>
            <p:blipFill>
              <a:blip r:embed="rId195"/>
              <a:stretch>
                <a:fillRect/>
              </a:stretch>
            </p:blipFill>
            <p:spPr>
              <a:xfrm>
                <a:off x="6657583" y="4273433"/>
                <a:ext cx="3312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33" name="墨迹 132">
                <a:extLst>
                  <a:ext uri="{FF2B5EF4-FFF2-40B4-BE49-F238E27FC236}">
                    <a16:creationId xmlns:a16="http://schemas.microsoft.com/office/drawing/2014/main" id="{EBCB67C3-BCC9-066F-2949-92D640AB29B8}"/>
                  </a:ext>
                </a:extLst>
              </p14:cNvPr>
              <p14:cNvContentPartPr/>
              <p14:nvPr/>
            </p14:nvContentPartPr>
            <p14:xfrm>
              <a:off x="6674143" y="4504193"/>
              <a:ext cx="19440" cy="144720"/>
            </p14:xfrm>
          </p:contentPart>
        </mc:Choice>
        <mc:Fallback xmlns="">
          <p:pic>
            <p:nvPicPr>
              <p:cNvPr id="133" name="墨迹 132">
                <a:extLst>
                  <a:ext uri="{FF2B5EF4-FFF2-40B4-BE49-F238E27FC236}">
                    <a16:creationId xmlns:a16="http://schemas.microsoft.com/office/drawing/2014/main" id="{EBCB67C3-BCC9-066F-2949-92D640AB29B8}"/>
                  </a:ext>
                </a:extLst>
              </p:cNvPr>
              <p:cNvPicPr/>
              <p:nvPr/>
            </p:nvPicPr>
            <p:blipFill>
              <a:blip r:embed="rId197"/>
              <a:stretch>
                <a:fillRect/>
              </a:stretch>
            </p:blipFill>
            <p:spPr>
              <a:xfrm>
                <a:off x="6663506" y="4493779"/>
                <a:ext cx="39980" cy="16483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35" name="墨迹 134">
                <a:extLst>
                  <a:ext uri="{FF2B5EF4-FFF2-40B4-BE49-F238E27FC236}">
                    <a16:creationId xmlns:a16="http://schemas.microsoft.com/office/drawing/2014/main" id="{45609432-B0F8-F7A7-0077-CB03A7863A2D}"/>
                  </a:ext>
                </a:extLst>
              </p14:cNvPr>
              <p14:cNvContentPartPr/>
              <p14:nvPr/>
            </p14:nvContentPartPr>
            <p14:xfrm>
              <a:off x="6680623" y="2762513"/>
              <a:ext cx="25560" cy="320760"/>
            </p14:xfrm>
          </p:contentPart>
        </mc:Choice>
        <mc:Fallback xmlns="">
          <p:pic>
            <p:nvPicPr>
              <p:cNvPr id="135" name="墨迹 134">
                <a:extLst>
                  <a:ext uri="{FF2B5EF4-FFF2-40B4-BE49-F238E27FC236}">
                    <a16:creationId xmlns:a16="http://schemas.microsoft.com/office/drawing/2014/main" id="{45609432-B0F8-F7A7-0077-CB03A7863A2D}"/>
                  </a:ext>
                </a:extLst>
              </p:cNvPr>
              <p:cNvPicPr/>
              <p:nvPr/>
            </p:nvPicPr>
            <p:blipFill>
              <a:blip r:embed="rId199"/>
              <a:stretch>
                <a:fillRect/>
              </a:stretch>
            </p:blipFill>
            <p:spPr>
              <a:xfrm>
                <a:off x="6670183" y="2752085"/>
                <a:ext cx="45720" cy="340897"/>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61" name="墨迹 160">
                <a:extLst>
                  <a:ext uri="{FF2B5EF4-FFF2-40B4-BE49-F238E27FC236}">
                    <a16:creationId xmlns:a16="http://schemas.microsoft.com/office/drawing/2014/main" id="{886ABC1C-E0A1-C593-FC9D-E6E8AAEFE407}"/>
                  </a:ext>
                </a:extLst>
              </p14:cNvPr>
              <p14:cNvContentPartPr/>
              <p14:nvPr/>
            </p14:nvContentPartPr>
            <p14:xfrm>
              <a:off x="6674143" y="4635953"/>
              <a:ext cx="12960" cy="189000"/>
            </p14:xfrm>
          </p:contentPart>
        </mc:Choice>
        <mc:Fallback xmlns="">
          <p:pic>
            <p:nvPicPr>
              <p:cNvPr id="161" name="墨迹 160">
                <a:extLst>
                  <a:ext uri="{FF2B5EF4-FFF2-40B4-BE49-F238E27FC236}">
                    <a16:creationId xmlns:a16="http://schemas.microsoft.com/office/drawing/2014/main" id="{886ABC1C-E0A1-C593-FC9D-E6E8AAEFE407}"/>
                  </a:ext>
                </a:extLst>
              </p:cNvPr>
              <p:cNvPicPr/>
              <p:nvPr/>
            </p:nvPicPr>
            <p:blipFill>
              <a:blip r:embed="rId201"/>
              <a:stretch>
                <a:fillRect/>
              </a:stretch>
            </p:blipFill>
            <p:spPr>
              <a:xfrm>
                <a:off x="6663703" y="4625513"/>
                <a:ext cx="3312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71" name="墨迹 170">
                <a:extLst>
                  <a:ext uri="{FF2B5EF4-FFF2-40B4-BE49-F238E27FC236}">
                    <a16:creationId xmlns:a16="http://schemas.microsoft.com/office/drawing/2014/main" id="{78F8AB78-12BB-49EA-8768-EA6D0B510220}"/>
                  </a:ext>
                </a:extLst>
              </p14:cNvPr>
              <p14:cNvContentPartPr/>
              <p14:nvPr/>
            </p14:nvContentPartPr>
            <p14:xfrm>
              <a:off x="6686743" y="5868233"/>
              <a:ext cx="38160" cy="804960"/>
            </p14:xfrm>
          </p:contentPart>
        </mc:Choice>
        <mc:Fallback xmlns="">
          <p:pic>
            <p:nvPicPr>
              <p:cNvPr id="171" name="墨迹 170">
                <a:extLst>
                  <a:ext uri="{FF2B5EF4-FFF2-40B4-BE49-F238E27FC236}">
                    <a16:creationId xmlns:a16="http://schemas.microsoft.com/office/drawing/2014/main" id="{78F8AB78-12BB-49EA-8768-EA6D0B510220}"/>
                  </a:ext>
                </a:extLst>
              </p:cNvPr>
              <p:cNvPicPr/>
              <p:nvPr/>
            </p:nvPicPr>
            <p:blipFill>
              <a:blip r:embed="rId203"/>
              <a:stretch>
                <a:fillRect/>
              </a:stretch>
            </p:blipFill>
            <p:spPr>
              <a:xfrm>
                <a:off x="6676204" y="5857793"/>
                <a:ext cx="58512" cy="82512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72" name="墨迹 171">
                <a:extLst>
                  <a:ext uri="{FF2B5EF4-FFF2-40B4-BE49-F238E27FC236}">
                    <a16:creationId xmlns:a16="http://schemas.microsoft.com/office/drawing/2014/main" id="{C629D25B-E8A8-B6F7-0C13-EFCF6FD8EDAF}"/>
                  </a:ext>
                </a:extLst>
              </p14:cNvPr>
              <p14:cNvContentPartPr/>
              <p14:nvPr/>
            </p14:nvContentPartPr>
            <p14:xfrm>
              <a:off x="3737983" y="6038153"/>
              <a:ext cx="38160" cy="661320"/>
            </p14:xfrm>
          </p:contentPart>
        </mc:Choice>
        <mc:Fallback xmlns="">
          <p:pic>
            <p:nvPicPr>
              <p:cNvPr id="172" name="墨迹 171">
                <a:extLst>
                  <a:ext uri="{FF2B5EF4-FFF2-40B4-BE49-F238E27FC236}">
                    <a16:creationId xmlns:a16="http://schemas.microsoft.com/office/drawing/2014/main" id="{C629D25B-E8A8-B6F7-0C13-EFCF6FD8EDAF}"/>
                  </a:ext>
                </a:extLst>
              </p:cNvPr>
              <p:cNvPicPr/>
              <p:nvPr/>
            </p:nvPicPr>
            <p:blipFill>
              <a:blip r:embed="rId205"/>
              <a:stretch>
                <a:fillRect/>
              </a:stretch>
            </p:blipFill>
            <p:spPr>
              <a:xfrm>
                <a:off x="3727543" y="6027713"/>
                <a:ext cx="58320" cy="68148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73" name="墨迹 172">
                <a:extLst>
                  <a:ext uri="{FF2B5EF4-FFF2-40B4-BE49-F238E27FC236}">
                    <a16:creationId xmlns:a16="http://schemas.microsoft.com/office/drawing/2014/main" id="{769B549E-DAC5-7ADC-33A4-284E382B108B}"/>
                  </a:ext>
                </a:extLst>
              </p14:cNvPr>
              <p14:cNvContentPartPr/>
              <p14:nvPr/>
            </p14:nvContentPartPr>
            <p14:xfrm>
              <a:off x="3763183" y="4604633"/>
              <a:ext cx="69840" cy="1339560"/>
            </p14:xfrm>
          </p:contentPart>
        </mc:Choice>
        <mc:Fallback xmlns="">
          <p:pic>
            <p:nvPicPr>
              <p:cNvPr id="173" name="墨迹 172">
                <a:extLst>
                  <a:ext uri="{FF2B5EF4-FFF2-40B4-BE49-F238E27FC236}">
                    <a16:creationId xmlns:a16="http://schemas.microsoft.com/office/drawing/2014/main" id="{769B549E-DAC5-7ADC-33A4-284E382B108B}"/>
                  </a:ext>
                </a:extLst>
              </p:cNvPr>
              <p:cNvPicPr/>
              <p:nvPr/>
            </p:nvPicPr>
            <p:blipFill>
              <a:blip r:embed="rId207"/>
              <a:stretch>
                <a:fillRect/>
              </a:stretch>
            </p:blipFill>
            <p:spPr>
              <a:xfrm>
                <a:off x="3752689" y="4594190"/>
                <a:ext cx="90104" cy="1359725"/>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289" name="墨迹 288">
                <a:extLst>
                  <a:ext uri="{FF2B5EF4-FFF2-40B4-BE49-F238E27FC236}">
                    <a16:creationId xmlns:a16="http://schemas.microsoft.com/office/drawing/2014/main" id="{FBA5AD17-94AF-88F0-A0DB-3045498F07A2}"/>
                  </a:ext>
                </a:extLst>
              </p14:cNvPr>
              <p14:cNvContentPartPr/>
              <p14:nvPr/>
            </p14:nvContentPartPr>
            <p14:xfrm>
              <a:off x="3987226" y="4924382"/>
              <a:ext cx="2505600" cy="1667160"/>
            </p14:xfrm>
          </p:contentPart>
        </mc:Choice>
        <mc:Fallback xmlns="">
          <p:pic>
            <p:nvPicPr>
              <p:cNvPr id="289" name="墨迹 288">
                <a:extLst>
                  <a:ext uri="{FF2B5EF4-FFF2-40B4-BE49-F238E27FC236}">
                    <a16:creationId xmlns:a16="http://schemas.microsoft.com/office/drawing/2014/main" id="{FBA5AD17-94AF-88F0-A0DB-3045498F07A2}"/>
                  </a:ext>
                </a:extLst>
              </p:cNvPr>
              <p:cNvPicPr/>
              <p:nvPr/>
            </p:nvPicPr>
            <p:blipFill>
              <a:blip r:embed="rId209"/>
              <a:stretch>
                <a:fillRect/>
              </a:stretch>
            </p:blipFill>
            <p:spPr>
              <a:xfrm>
                <a:off x="3979666" y="4916822"/>
                <a:ext cx="2520720" cy="168228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1" name="墨迹 10">
                <a:extLst>
                  <a:ext uri="{FF2B5EF4-FFF2-40B4-BE49-F238E27FC236}">
                    <a16:creationId xmlns:a16="http://schemas.microsoft.com/office/drawing/2014/main" id="{E775FCD4-577E-F5A9-126D-2FC66C37E0F2}"/>
                  </a:ext>
                </a:extLst>
              </p14:cNvPr>
              <p14:cNvContentPartPr/>
              <p14:nvPr/>
            </p14:nvContentPartPr>
            <p14:xfrm>
              <a:off x="6680623" y="4931513"/>
              <a:ext cx="6480" cy="113400"/>
            </p14:xfrm>
          </p:contentPart>
        </mc:Choice>
        <mc:Fallback xmlns="">
          <p:pic>
            <p:nvPicPr>
              <p:cNvPr id="11" name="墨迹 10">
                <a:extLst>
                  <a:ext uri="{FF2B5EF4-FFF2-40B4-BE49-F238E27FC236}">
                    <a16:creationId xmlns:a16="http://schemas.microsoft.com/office/drawing/2014/main" id="{E775FCD4-577E-F5A9-126D-2FC66C37E0F2}"/>
                  </a:ext>
                </a:extLst>
              </p:cNvPr>
              <p:cNvPicPr/>
              <p:nvPr/>
            </p:nvPicPr>
            <p:blipFill>
              <a:blip r:embed="rId211"/>
              <a:stretch>
                <a:fillRect/>
              </a:stretch>
            </p:blipFill>
            <p:spPr>
              <a:xfrm>
                <a:off x="6673461" y="4923953"/>
                <a:ext cx="20804"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5" name="墨迹 14">
                <a:extLst>
                  <a:ext uri="{FF2B5EF4-FFF2-40B4-BE49-F238E27FC236}">
                    <a16:creationId xmlns:a16="http://schemas.microsoft.com/office/drawing/2014/main" id="{985C0CAB-2E1C-DCB9-7487-8016B93C36D3}"/>
                  </a:ext>
                </a:extLst>
              </p14:cNvPr>
              <p14:cNvContentPartPr/>
              <p14:nvPr/>
            </p14:nvContentPartPr>
            <p14:xfrm>
              <a:off x="6686743" y="5151473"/>
              <a:ext cx="25560" cy="571680"/>
            </p14:xfrm>
          </p:contentPart>
        </mc:Choice>
        <mc:Fallback xmlns="">
          <p:pic>
            <p:nvPicPr>
              <p:cNvPr id="15" name="墨迹 14">
                <a:extLst>
                  <a:ext uri="{FF2B5EF4-FFF2-40B4-BE49-F238E27FC236}">
                    <a16:creationId xmlns:a16="http://schemas.microsoft.com/office/drawing/2014/main" id="{985C0CAB-2E1C-DCB9-7487-8016B93C36D3}"/>
                  </a:ext>
                </a:extLst>
              </p:cNvPr>
              <p:cNvPicPr/>
              <p:nvPr/>
            </p:nvPicPr>
            <p:blipFill>
              <a:blip r:embed="rId213"/>
              <a:stretch>
                <a:fillRect/>
              </a:stretch>
            </p:blipFill>
            <p:spPr>
              <a:xfrm>
                <a:off x="6679183" y="5143913"/>
                <a:ext cx="40680" cy="586800"/>
              </a:xfrm>
              <a:prstGeom prst="rect">
                <a:avLst/>
              </a:prstGeom>
            </p:spPr>
          </p:pic>
        </mc:Fallback>
      </mc:AlternateContent>
    </p:spTree>
    <p:extLst>
      <p:ext uri="{BB962C8B-B14F-4D97-AF65-F5344CB8AC3E}">
        <p14:creationId xmlns:p14="http://schemas.microsoft.com/office/powerpoint/2010/main" val="27898430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EA18AC7-807F-7450-F8E2-8132B7166CEB}"/>
            </a:ext>
          </a:extLst>
        </p:cNvPr>
        <p:cNvGrpSpPr/>
        <p:nvPr/>
      </p:nvGrpSpPr>
      <p:grpSpPr>
        <a:xfrm>
          <a:off x="0" y="0"/>
          <a:ext cx="0" cy="0"/>
          <a:chOff x="0" y="0"/>
          <a:chExt cx="0" cy="0"/>
        </a:xfrm>
      </p:grpSpPr>
      <p:sp>
        <p:nvSpPr>
          <p:cNvPr id="4" name="标题 1">
            <a:extLst>
              <a:ext uri="{FF2B5EF4-FFF2-40B4-BE49-F238E27FC236}">
                <a16:creationId xmlns:a16="http://schemas.microsoft.com/office/drawing/2014/main" id="{1956C3EC-1D87-7CCA-2A6B-CA6F29621124}"/>
              </a:ext>
            </a:extLst>
          </p:cNvPr>
          <p:cNvSpPr>
            <a:spLocks noGrp="1"/>
          </p:cNvSpPr>
          <p:nvPr>
            <p:ph type="title"/>
          </p:nvPr>
        </p:nvSpPr>
        <p:spPr>
          <a:xfrm>
            <a:off x="274675" y="18255"/>
            <a:ext cx="11917325" cy="1325563"/>
          </a:xfrm>
        </p:spPr>
        <p:txBody>
          <a:bodyPr>
            <a:normAutofit/>
          </a:bodyPr>
          <a:lstStyle/>
          <a:p>
            <a:r>
              <a:rPr kumimoji="1" lang="en-US" altLang="zh-CN" sz="2400">
                <a:solidFill>
                  <a:schemeClr val="bg1"/>
                </a:solidFill>
              </a:rPr>
              <a:t>What happens when we put a N-type &amp; P-type semiconductor together </a:t>
            </a:r>
            <a:endParaRPr kumimoji="1" lang="zh-CN" altLang="en-US" sz="2400">
              <a:solidFill>
                <a:schemeClr val="bg1"/>
              </a:solidFill>
            </a:endParaRPr>
          </a:p>
        </p:txBody>
      </p:sp>
      <p:grpSp>
        <p:nvGrpSpPr>
          <p:cNvPr id="28" name="组合 27">
            <a:extLst>
              <a:ext uri="{FF2B5EF4-FFF2-40B4-BE49-F238E27FC236}">
                <a16:creationId xmlns:a16="http://schemas.microsoft.com/office/drawing/2014/main" id="{097F2A55-DC54-0F37-3279-64786A66C481}"/>
              </a:ext>
            </a:extLst>
          </p:cNvPr>
          <p:cNvGrpSpPr/>
          <p:nvPr/>
        </p:nvGrpSpPr>
        <p:grpSpPr>
          <a:xfrm>
            <a:off x="832476" y="2627153"/>
            <a:ext cx="5263524" cy="2037240"/>
            <a:chOff x="274675" y="2611647"/>
            <a:chExt cx="5263524" cy="2037240"/>
          </a:xfrm>
        </p:grpSpPr>
        <mc:AlternateContent xmlns:mc="http://schemas.openxmlformats.org/markup-compatibility/2006" xmlns:p14="http://schemas.microsoft.com/office/powerpoint/2010/main">
          <mc:Choice Requires="p14">
            <p:contentPart p14:bwMode="auto" r:id="rId2">
              <p14:nvContentPartPr>
                <p14:cNvPr id="29" name="墨迹 28">
                  <a:extLst>
                    <a:ext uri="{FF2B5EF4-FFF2-40B4-BE49-F238E27FC236}">
                      <a16:creationId xmlns:a16="http://schemas.microsoft.com/office/drawing/2014/main" id="{C8DB8157-24B2-7EB0-6FA7-611AF1C18EA4}"/>
                    </a:ext>
                  </a:extLst>
                </p14:cNvPr>
                <p14:cNvContentPartPr/>
                <p14:nvPr/>
              </p14:nvContentPartPr>
              <p14:xfrm>
                <a:off x="274675" y="2636847"/>
                <a:ext cx="3209760" cy="1999440"/>
              </p14:xfrm>
            </p:contentPart>
          </mc:Choice>
          <mc:Fallback xmlns="">
            <p:pic>
              <p:nvPicPr>
                <p:cNvPr id="29" name="墨迹 28">
                  <a:extLst>
                    <a:ext uri="{FF2B5EF4-FFF2-40B4-BE49-F238E27FC236}">
                      <a16:creationId xmlns:a16="http://schemas.microsoft.com/office/drawing/2014/main" id="{C8DB8157-24B2-7EB0-6FA7-611AF1C18EA4}"/>
                    </a:ext>
                  </a:extLst>
                </p:cNvPr>
                <p:cNvPicPr/>
                <p:nvPr/>
              </p:nvPicPr>
              <p:blipFill>
                <a:blip r:embed="rId3"/>
                <a:stretch>
                  <a:fillRect/>
                </a:stretch>
              </p:blipFill>
              <p:spPr>
                <a:xfrm>
                  <a:off x="259193" y="2621370"/>
                  <a:ext cx="3240363" cy="2030034"/>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0" name="墨迹 29">
                  <a:extLst>
                    <a:ext uri="{FF2B5EF4-FFF2-40B4-BE49-F238E27FC236}">
                      <a16:creationId xmlns:a16="http://schemas.microsoft.com/office/drawing/2014/main" id="{3B5217EF-3B7D-112F-B882-223E073FE9A0}"/>
                    </a:ext>
                  </a:extLst>
                </p14:cNvPr>
                <p14:cNvContentPartPr/>
                <p14:nvPr/>
              </p14:nvContentPartPr>
              <p14:xfrm>
                <a:off x="3440155" y="4548087"/>
                <a:ext cx="1478880" cy="100800"/>
              </p14:xfrm>
            </p:contentPart>
          </mc:Choice>
          <mc:Fallback xmlns="">
            <p:pic>
              <p:nvPicPr>
                <p:cNvPr id="30" name="墨迹 29">
                  <a:extLst>
                    <a:ext uri="{FF2B5EF4-FFF2-40B4-BE49-F238E27FC236}">
                      <a16:creationId xmlns:a16="http://schemas.microsoft.com/office/drawing/2014/main" id="{3B5217EF-3B7D-112F-B882-223E073FE9A0}"/>
                    </a:ext>
                  </a:extLst>
                </p:cNvPr>
                <p:cNvPicPr/>
                <p:nvPr/>
              </p:nvPicPr>
              <p:blipFill>
                <a:blip r:embed="rId5"/>
                <a:stretch>
                  <a:fillRect/>
                </a:stretch>
              </p:blipFill>
              <p:spPr>
                <a:xfrm>
                  <a:off x="3424675" y="4532662"/>
                  <a:ext cx="1509480" cy="131291"/>
                </a:xfrm>
                <a:prstGeom prst="rect">
                  <a:avLst/>
                </a:prstGeom>
              </p:spPr>
            </p:pic>
          </mc:Fallback>
        </mc:AlternateContent>
        <p:grpSp>
          <p:nvGrpSpPr>
            <p:cNvPr id="31" name="组合 30">
              <a:extLst>
                <a:ext uri="{FF2B5EF4-FFF2-40B4-BE49-F238E27FC236}">
                  <a16:creationId xmlns:a16="http://schemas.microsoft.com/office/drawing/2014/main" id="{B525FBF3-38C6-7C33-9463-4A53919CFC7A}"/>
                </a:ext>
              </a:extLst>
            </p:cNvPr>
            <p:cNvGrpSpPr/>
            <p:nvPr/>
          </p:nvGrpSpPr>
          <p:grpSpPr>
            <a:xfrm>
              <a:off x="334075" y="2611647"/>
              <a:ext cx="5204124" cy="1705089"/>
              <a:chOff x="334075" y="2611647"/>
              <a:chExt cx="5204124" cy="1705089"/>
            </a:xfrm>
          </p:grpSpPr>
          <mc:AlternateContent xmlns:mc="http://schemas.openxmlformats.org/markup-compatibility/2006" xmlns:p14="http://schemas.microsoft.com/office/powerpoint/2010/main">
            <mc:Choice Requires="p14">
              <p:contentPart p14:bwMode="auto" r:id="rId6">
                <p14:nvContentPartPr>
                  <p14:cNvPr id="32" name="墨迹 31">
                    <a:extLst>
                      <a:ext uri="{FF2B5EF4-FFF2-40B4-BE49-F238E27FC236}">
                        <a16:creationId xmlns:a16="http://schemas.microsoft.com/office/drawing/2014/main" id="{7702263F-A1AC-2D2C-1AB9-78FFDC0B7324}"/>
                      </a:ext>
                    </a:extLst>
                  </p14:cNvPr>
                  <p14:cNvContentPartPr/>
                  <p14:nvPr/>
                </p14:nvContentPartPr>
                <p14:xfrm>
                  <a:off x="334075" y="2611647"/>
                  <a:ext cx="4646520" cy="107280"/>
                </p14:xfrm>
              </p:contentPart>
            </mc:Choice>
            <mc:Fallback xmlns="">
              <p:pic>
                <p:nvPicPr>
                  <p:cNvPr id="32" name="墨迹 31">
                    <a:extLst>
                      <a:ext uri="{FF2B5EF4-FFF2-40B4-BE49-F238E27FC236}">
                        <a16:creationId xmlns:a16="http://schemas.microsoft.com/office/drawing/2014/main" id="{7702263F-A1AC-2D2C-1AB9-78FFDC0B7324}"/>
                      </a:ext>
                    </a:extLst>
                  </p:cNvPr>
                  <p:cNvPicPr/>
                  <p:nvPr/>
                </p:nvPicPr>
                <p:blipFill>
                  <a:blip r:embed="rId7"/>
                  <a:stretch>
                    <a:fillRect/>
                  </a:stretch>
                </p:blipFill>
                <p:spPr>
                  <a:xfrm>
                    <a:off x="318595" y="2596167"/>
                    <a:ext cx="4677120" cy="1378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3" name="墨迹 32">
                    <a:extLst>
                      <a:ext uri="{FF2B5EF4-FFF2-40B4-BE49-F238E27FC236}">
                        <a16:creationId xmlns:a16="http://schemas.microsoft.com/office/drawing/2014/main" id="{613C1C4E-1FC6-83E4-D68B-4642BE9A101D}"/>
                      </a:ext>
                    </a:extLst>
                  </p14:cNvPr>
                  <p14:cNvContentPartPr/>
                  <p14:nvPr/>
                </p14:nvContentPartPr>
                <p14:xfrm>
                  <a:off x="820903" y="3095873"/>
                  <a:ext cx="132480" cy="176400"/>
                </p14:xfrm>
              </p:contentPart>
            </mc:Choice>
            <mc:Fallback xmlns="">
              <p:pic>
                <p:nvPicPr>
                  <p:cNvPr id="33" name="墨迹 32">
                    <a:extLst>
                      <a:ext uri="{FF2B5EF4-FFF2-40B4-BE49-F238E27FC236}">
                        <a16:creationId xmlns:a16="http://schemas.microsoft.com/office/drawing/2014/main" id="{613C1C4E-1FC6-83E4-D68B-4642BE9A101D}"/>
                      </a:ext>
                    </a:extLst>
                  </p:cNvPr>
                  <p:cNvPicPr/>
                  <p:nvPr/>
                </p:nvPicPr>
                <p:blipFill>
                  <a:blip r:embed="rId9"/>
                  <a:stretch>
                    <a:fillRect/>
                  </a:stretch>
                </p:blipFill>
                <p:spPr>
                  <a:xfrm>
                    <a:off x="810074" y="3085073"/>
                    <a:ext cx="153778" cy="197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4" name="墨迹 33">
                    <a:extLst>
                      <a:ext uri="{FF2B5EF4-FFF2-40B4-BE49-F238E27FC236}">
                        <a16:creationId xmlns:a16="http://schemas.microsoft.com/office/drawing/2014/main" id="{F515E41F-3C68-48C0-8667-CFB41F2F2BDC}"/>
                      </a:ext>
                    </a:extLst>
                  </p14:cNvPr>
                  <p14:cNvContentPartPr/>
                  <p14:nvPr/>
                </p14:nvContentPartPr>
                <p14:xfrm>
                  <a:off x="1669783" y="3925673"/>
                  <a:ext cx="100800" cy="107280"/>
                </p14:xfrm>
              </p:contentPart>
            </mc:Choice>
            <mc:Fallback xmlns="">
              <p:pic>
                <p:nvPicPr>
                  <p:cNvPr id="34" name="墨迹 33">
                    <a:extLst>
                      <a:ext uri="{FF2B5EF4-FFF2-40B4-BE49-F238E27FC236}">
                        <a16:creationId xmlns:a16="http://schemas.microsoft.com/office/drawing/2014/main" id="{F515E41F-3C68-48C0-8667-CFB41F2F2BDC}"/>
                      </a:ext>
                    </a:extLst>
                  </p:cNvPr>
                  <p:cNvPicPr/>
                  <p:nvPr/>
                </p:nvPicPr>
                <p:blipFill>
                  <a:blip r:embed="rId11"/>
                  <a:stretch>
                    <a:fillRect/>
                  </a:stretch>
                </p:blipFill>
                <p:spPr>
                  <a:xfrm>
                    <a:off x="1659021" y="3914873"/>
                    <a:ext cx="121964"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5" name="墨迹 34">
                    <a:extLst>
                      <a:ext uri="{FF2B5EF4-FFF2-40B4-BE49-F238E27FC236}">
                        <a16:creationId xmlns:a16="http://schemas.microsoft.com/office/drawing/2014/main" id="{B005D70A-73D2-E7F1-673F-ABD3C8F795CF}"/>
                      </a:ext>
                    </a:extLst>
                  </p14:cNvPr>
                  <p14:cNvContentPartPr/>
                  <p14:nvPr/>
                </p14:nvContentPartPr>
                <p14:xfrm>
                  <a:off x="4088742" y="3876262"/>
                  <a:ext cx="132480" cy="126000"/>
                </p14:xfrm>
              </p:contentPart>
            </mc:Choice>
            <mc:Fallback xmlns="">
              <p:pic>
                <p:nvPicPr>
                  <p:cNvPr id="35" name="墨迹 34">
                    <a:extLst>
                      <a:ext uri="{FF2B5EF4-FFF2-40B4-BE49-F238E27FC236}">
                        <a16:creationId xmlns:a16="http://schemas.microsoft.com/office/drawing/2014/main" id="{B005D70A-73D2-E7F1-673F-ABD3C8F795CF}"/>
                      </a:ext>
                    </a:extLst>
                  </p:cNvPr>
                  <p:cNvPicPr/>
                  <p:nvPr/>
                </p:nvPicPr>
                <p:blipFill>
                  <a:blip r:embed="rId13"/>
                  <a:stretch>
                    <a:fillRect/>
                  </a:stretch>
                </p:blipFill>
                <p:spPr>
                  <a:xfrm>
                    <a:off x="4077942" y="3865462"/>
                    <a:ext cx="15372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6" name="墨迹 35">
                    <a:extLst>
                      <a:ext uri="{FF2B5EF4-FFF2-40B4-BE49-F238E27FC236}">
                        <a16:creationId xmlns:a16="http://schemas.microsoft.com/office/drawing/2014/main" id="{72D3B24F-F54F-F1EB-F994-0EEBC6FC28E1}"/>
                      </a:ext>
                    </a:extLst>
                  </p14:cNvPr>
                  <p14:cNvContentPartPr/>
                  <p14:nvPr/>
                </p14:nvContentPartPr>
                <p14:xfrm>
                  <a:off x="2084503" y="4114313"/>
                  <a:ext cx="132480" cy="145080"/>
                </p14:xfrm>
              </p:contentPart>
            </mc:Choice>
            <mc:Fallback xmlns="">
              <p:pic>
                <p:nvPicPr>
                  <p:cNvPr id="36" name="墨迹 35">
                    <a:extLst>
                      <a:ext uri="{FF2B5EF4-FFF2-40B4-BE49-F238E27FC236}">
                        <a16:creationId xmlns:a16="http://schemas.microsoft.com/office/drawing/2014/main" id="{72D3B24F-F54F-F1EB-F994-0EEBC6FC28E1}"/>
                      </a:ext>
                    </a:extLst>
                  </p:cNvPr>
                  <p:cNvPicPr/>
                  <p:nvPr/>
                </p:nvPicPr>
                <p:blipFill>
                  <a:blip r:embed="rId15"/>
                  <a:stretch>
                    <a:fillRect/>
                  </a:stretch>
                </p:blipFill>
                <p:spPr>
                  <a:xfrm>
                    <a:off x="2073703" y="4103513"/>
                    <a:ext cx="15372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7" name="墨迹 36">
                    <a:extLst>
                      <a:ext uri="{FF2B5EF4-FFF2-40B4-BE49-F238E27FC236}">
                        <a16:creationId xmlns:a16="http://schemas.microsoft.com/office/drawing/2014/main" id="{D44632D3-D1DE-D0FA-6866-BC3FAD4A403B}"/>
                      </a:ext>
                    </a:extLst>
                  </p14:cNvPr>
                  <p14:cNvContentPartPr/>
                  <p14:nvPr/>
                </p14:nvContentPartPr>
                <p14:xfrm>
                  <a:off x="897223" y="3869153"/>
                  <a:ext cx="131760" cy="157680"/>
                </p14:xfrm>
              </p:contentPart>
            </mc:Choice>
            <mc:Fallback xmlns="">
              <p:pic>
                <p:nvPicPr>
                  <p:cNvPr id="37" name="墨迹 36">
                    <a:extLst>
                      <a:ext uri="{FF2B5EF4-FFF2-40B4-BE49-F238E27FC236}">
                        <a16:creationId xmlns:a16="http://schemas.microsoft.com/office/drawing/2014/main" id="{D44632D3-D1DE-D0FA-6866-BC3FAD4A403B}"/>
                      </a:ext>
                    </a:extLst>
                  </p:cNvPr>
                  <p:cNvPicPr/>
                  <p:nvPr/>
                </p:nvPicPr>
                <p:blipFill>
                  <a:blip r:embed="rId17"/>
                  <a:stretch>
                    <a:fillRect/>
                  </a:stretch>
                </p:blipFill>
                <p:spPr>
                  <a:xfrm>
                    <a:off x="886423" y="3858353"/>
                    <a:ext cx="15300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8" name="墨迹 37">
                    <a:extLst>
                      <a:ext uri="{FF2B5EF4-FFF2-40B4-BE49-F238E27FC236}">
                        <a16:creationId xmlns:a16="http://schemas.microsoft.com/office/drawing/2014/main" id="{2DBC7A3D-562F-59A0-1F44-FCC5C01C2D18}"/>
                      </a:ext>
                    </a:extLst>
                  </p14:cNvPr>
                  <p14:cNvContentPartPr/>
                  <p14:nvPr/>
                </p14:nvContentPartPr>
                <p14:xfrm>
                  <a:off x="1745023" y="3359753"/>
                  <a:ext cx="503640" cy="195120"/>
                </p14:xfrm>
              </p:contentPart>
            </mc:Choice>
            <mc:Fallback xmlns="">
              <p:pic>
                <p:nvPicPr>
                  <p:cNvPr id="38" name="墨迹 37">
                    <a:extLst>
                      <a:ext uri="{FF2B5EF4-FFF2-40B4-BE49-F238E27FC236}">
                        <a16:creationId xmlns:a16="http://schemas.microsoft.com/office/drawing/2014/main" id="{2DBC7A3D-562F-59A0-1F44-FCC5C01C2D18}"/>
                      </a:ext>
                    </a:extLst>
                  </p:cNvPr>
                  <p:cNvPicPr/>
                  <p:nvPr/>
                </p:nvPicPr>
                <p:blipFill>
                  <a:blip r:embed="rId19"/>
                  <a:stretch>
                    <a:fillRect/>
                  </a:stretch>
                </p:blipFill>
                <p:spPr>
                  <a:xfrm>
                    <a:off x="1734215" y="3348953"/>
                    <a:ext cx="524895"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9" name="墨迹 38">
                    <a:extLst>
                      <a:ext uri="{FF2B5EF4-FFF2-40B4-BE49-F238E27FC236}">
                        <a16:creationId xmlns:a16="http://schemas.microsoft.com/office/drawing/2014/main" id="{CA8BDD7D-4E94-35CF-21FA-6A4499F533E5}"/>
                      </a:ext>
                    </a:extLst>
                  </p14:cNvPr>
                  <p14:cNvContentPartPr/>
                  <p14:nvPr/>
                </p14:nvContentPartPr>
                <p14:xfrm>
                  <a:off x="5437399" y="3719652"/>
                  <a:ext cx="100800" cy="119880"/>
                </p14:xfrm>
              </p:contentPart>
            </mc:Choice>
            <mc:Fallback xmlns="">
              <p:pic>
                <p:nvPicPr>
                  <p:cNvPr id="39" name="墨迹 38">
                    <a:extLst>
                      <a:ext uri="{FF2B5EF4-FFF2-40B4-BE49-F238E27FC236}">
                        <a16:creationId xmlns:a16="http://schemas.microsoft.com/office/drawing/2014/main" id="{CA8BDD7D-4E94-35CF-21FA-6A4499F533E5}"/>
                      </a:ext>
                    </a:extLst>
                  </p:cNvPr>
                  <p:cNvPicPr/>
                  <p:nvPr/>
                </p:nvPicPr>
                <p:blipFill>
                  <a:blip r:embed="rId21"/>
                  <a:stretch>
                    <a:fillRect/>
                  </a:stretch>
                </p:blipFill>
                <p:spPr>
                  <a:xfrm>
                    <a:off x="5426637" y="3708852"/>
                    <a:ext cx="121964"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0" name="墨迹 39">
                    <a:extLst>
                      <a:ext uri="{FF2B5EF4-FFF2-40B4-BE49-F238E27FC236}">
                        <a16:creationId xmlns:a16="http://schemas.microsoft.com/office/drawing/2014/main" id="{D173A79F-6ACA-D1BC-32A8-5F54C18ADD3E}"/>
                      </a:ext>
                    </a:extLst>
                  </p14:cNvPr>
                  <p14:cNvContentPartPr/>
                  <p14:nvPr/>
                </p14:nvContentPartPr>
                <p14:xfrm>
                  <a:off x="3298063" y="3007673"/>
                  <a:ext cx="163800" cy="189000"/>
                </p14:xfrm>
              </p:contentPart>
            </mc:Choice>
            <mc:Fallback xmlns="">
              <p:pic>
                <p:nvPicPr>
                  <p:cNvPr id="40" name="墨迹 39">
                    <a:extLst>
                      <a:ext uri="{FF2B5EF4-FFF2-40B4-BE49-F238E27FC236}">
                        <a16:creationId xmlns:a16="http://schemas.microsoft.com/office/drawing/2014/main" id="{D173A79F-6ACA-D1BC-32A8-5F54C18ADD3E}"/>
                      </a:ext>
                    </a:extLst>
                  </p:cNvPr>
                  <p:cNvPicPr/>
                  <p:nvPr/>
                </p:nvPicPr>
                <p:blipFill>
                  <a:blip r:embed="rId23"/>
                  <a:stretch>
                    <a:fillRect/>
                  </a:stretch>
                </p:blipFill>
                <p:spPr>
                  <a:xfrm>
                    <a:off x="3287287" y="2996873"/>
                    <a:ext cx="184993"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1" name="墨迹 40">
                    <a:extLst>
                      <a:ext uri="{FF2B5EF4-FFF2-40B4-BE49-F238E27FC236}">
                        <a16:creationId xmlns:a16="http://schemas.microsoft.com/office/drawing/2014/main" id="{B6278AEF-D90D-7EC5-5461-3DFDB9D2517A}"/>
                      </a:ext>
                    </a:extLst>
                  </p14:cNvPr>
                  <p14:cNvContentPartPr/>
                  <p14:nvPr/>
                </p14:nvContentPartPr>
                <p14:xfrm>
                  <a:off x="2706943" y="3944393"/>
                  <a:ext cx="126000" cy="132480"/>
                </p14:xfrm>
              </p:contentPart>
            </mc:Choice>
            <mc:Fallback xmlns="">
              <p:pic>
                <p:nvPicPr>
                  <p:cNvPr id="41" name="墨迹 40">
                    <a:extLst>
                      <a:ext uri="{FF2B5EF4-FFF2-40B4-BE49-F238E27FC236}">
                        <a16:creationId xmlns:a16="http://schemas.microsoft.com/office/drawing/2014/main" id="{B6278AEF-D90D-7EC5-5461-3DFDB9D2517A}"/>
                      </a:ext>
                    </a:extLst>
                  </p:cNvPr>
                  <p:cNvPicPr/>
                  <p:nvPr/>
                </p:nvPicPr>
                <p:blipFill>
                  <a:blip r:embed="rId25"/>
                  <a:stretch>
                    <a:fillRect/>
                  </a:stretch>
                </p:blipFill>
                <p:spPr>
                  <a:xfrm>
                    <a:off x="2696143" y="3933593"/>
                    <a:ext cx="14724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42" name="墨迹 41">
                    <a:extLst>
                      <a:ext uri="{FF2B5EF4-FFF2-40B4-BE49-F238E27FC236}">
                        <a16:creationId xmlns:a16="http://schemas.microsoft.com/office/drawing/2014/main" id="{C8AB061B-DCCC-53D6-809F-4633972DE5AA}"/>
                      </a:ext>
                    </a:extLst>
                  </p14:cNvPr>
                  <p14:cNvContentPartPr/>
                  <p14:nvPr/>
                </p14:nvContentPartPr>
                <p14:xfrm>
                  <a:off x="4667342" y="4203336"/>
                  <a:ext cx="100800" cy="113400"/>
                </p14:xfrm>
              </p:contentPart>
            </mc:Choice>
            <mc:Fallback xmlns="">
              <p:pic>
                <p:nvPicPr>
                  <p:cNvPr id="42" name="墨迹 41">
                    <a:extLst>
                      <a:ext uri="{FF2B5EF4-FFF2-40B4-BE49-F238E27FC236}">
                        <a16:creationId xmlns:a16="http://schemas.microsoft.com/office/drawing/2014/main" id="{C8AB061B-DCCC-53D6-809F-4633972DE5AA}"/>
                      </a:ext>
                    </a:extLst>
                  </p:cNvPr>
                  <p:cNvPicPr/>
                  <p:nvPr/>
                </p:nvPicPr>
                <p:blipFill>
                  <a:blip r:embed="rId27"/>
                  <a:stretch>
                    <a:fillRect/>
                  </a:stretch>
                </p:blipFill>
                <p:spPr>
                  <a:xfrm>
                    <a:off x="4656580" y="4192536"/>
                    <a:ext cx="121964"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43" name="墨迹 42">
                    <a:extLst>
                      <a:ext uri="{FF2B5EF4-FFF2-40B4-BE49-F238E27FC236}">
                        <a16:creationId xmlns:a16="http://schemas.microsoft.com/office/drawing/2014/main" id="{3A5E79A8-0429-410F-BC98-A755C5CAD37E}"/>
                      </a:ext>
                    </a:extLst>
                  </p14:cNvPr>
                  <p14:cNvContentPartPr/>
                  <p14:nvPr/>
                </p14:nvContentPartPr>
                <p14:xfrm>
                  <a:off x="4875782" y="3416300"/>
                  <a:ext cx="113400" cy="150480"/>
                </p14:xfrm>
              </p:contentPart>
            </mc:Choice>
            <mc:Fallback xmlns="">
              <p:pic>
                <p:nvPicPr>
                  <p:cNvPr id="43" name="墨迹 42">
                    <a:extLst>
                      <a:ext uri="{FF2B5EF4-FFF2-40B4-BE49-F238E27FC236}">
                        <a16:creationId xmlns:a16="http://schemas.microsoft.com/office/drawing/2014/main" id="{3A5E79A8-0429-410F-BC98-A755C5CAD37E}"/>
                      </a:ext>
                    </a:extLst>
                  </p:cNvPr>
                  <p:cNvPicPr/>
                  <p:nvPr/>
                </p:nvPicPr>
                <p:blipFill>
                  <a:blip r:embed="rId29"/>
                  <a:stretch>
                    <a:fillRect/>
                  </a:stretch>
                </p:blipFill>
                <p:spPr>
                  <a:xfrm>
                    <a:off x="4864982" y="3405500"/>
                    <a:ext cx="13464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44" name="墨迹 43">
                    <a:extLst>
                      <a:ext uri="{FF2B5EF4-FFF2-40B4-BE49-F238E27FC236}">
                        <a16:creationId xmlns:a16="http://schemas.microsoft.com/office/drawing/2014/main" id="{6D002862-0C00-E2CB-8E86-D8723CE93297}"/>
                      </a:ext>
                    </a:extLst>
                  </p14:cNvPr>
                  <p14:cNvContentPartPr/>
                  <p14:nvPr/>
                </p14:nvContentPartPr>
                <p14:xfrm>
                  <a:off x="4279085" y="3478913"/>
                  <a:ext cx="138600" cy="138600"/>
                </p14:xfrm>
              </p:contentPart>
            </mc:Choice>
            <mc:Fallback xmlns="">
              <p:pic>
                <p:nvPicPr>
                  <p:cNvPr id="44" name="墨迹 43">
                    <a:extLst>
                      <a:ext uri="{FF2B5EF4-FFF2-40B4-BE49-F238E27FC236}">
                        <a16:creationId xmlns:a16="http://schemas.microsoft.com/office/drawing/2014/main" id="{6D002862-0C00-E2CB-8E86-D8723CE93297}"/>
                      </a:ext>
                    </a:extLst>
                  </p:cNvPr>
                  <p:cNvPicPr/>
                  <p:nvPr/>
                </p:nvPicPr>
                <p:blipFill>
                  <a:blip r:embed="rId31"/>
                  <a:stretch>
                    <a:fillRect/>
                  </a:stretch>
                </p:blipFill>
                <p:spPr>
                  <a:xfrm>
                    <a:off x="4268313" y="3468113"/>
                    <a:ext cx="159785"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45" name="墨迹 44">
                    <a:extLst>
                      <a:ext uri="{FF2B5EF4-FFF2-40B4-BE49-F238E27FC236}">
                        <a16:creationId xmlns:a16="http://schemas.microsoft.com/office/drawing/2014/main" id="{EDF8D845-587A-DC69-D256-583254B59D6C}"/>
                      </a:ext>
                    </a:extLst>
                  </p14:cNvPr>
                  <p14:cNvContentPartPr/>
                  <p14:nvPr/>
                </p14:nvContentPartPr>
                <p14:xfrm>
                  <a:off x="2738623" y="3523193"/>
                  <a:ext cx="126000" cy="100800"/>
                </p14:xfrm>
              </p:contentPart>
            </mc:Choice>
            <mc:Fallback xmlns="">
              <p:pic>
                <p:nvPicPr>
                  <p:cNvPr id="45" name="墨迹 44">
                    <a:extLst>
                      <a:ext uri="{FF2B5EF4-FFF2-40B4-BE49-F238E27FC236}">
                        <a16:creationId xmlns:a16="http://schemas.microsoft.com/office/drawing/2014/main" id="{EDF8D845-587A-DC69-D256-583254B59D6C}"/>
                      </a:ext>
                    </a:extLst>
                  </p:cNvPr>
                  <p:cNvPicPr/>
                  <p:nvPr/>
                </p:nvPicPr>
                <p:blipFill>
                  <a:blip r:embed="rId33"/>
                  <a:stretch>
                    <a:fillRect/>
                  </a:stretch>
                </p:blipFill>
                <p:spPr>
                  <a:xfrm>
                    <a:off x="2727823" y="3512393"/>
                    <a:ext cx="14724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46" name="墨迹 45">
                    <a:extLst>
                      <a:ext uri="{FF2B5EF4-FFF2-40B4-BE49-F238E27FC236}">
                        <a16:creationId xmlns:a16="http://schemas.microsoft.com/office/drawing/2014/main" id="{21107157-8170-7781-CFC4-827FEAB3B398}"/>
                      </a:ext>
                    </a:extLst>
                  </p14:cNvPr>
                  <p14:cNvContentPartPr/>
                  <p14:nvPr/>
                </p14:nvContentPartPr>
                <p14:xfrm>
                  <a:off x="4706566" y="3142660"/>
                  <a:ext cx="151200" cy="126000"/>
                </p14:xfrm>
              </p:contentPart>
            </mc:Choice>
            <mc:Fallback xmlns="">
              <p:pic>
                <p:nvPicPr>
                  <p:cNvPr id="46" name="墨迹 45">
                    <a:extLst>
                      <a:ext uri="{FF2B5EF4-FFF2-40B4-BE49-F238E27FC236}">
                        <a16:creationId xmlns:a16="http://schemas.microsoft.com/office/drawing/2014/main" id="{21107157-8170-7781-CFC4-827FEAB3B398}"/>
                      </a:ext>
                    </a:extLst>
                  </p:cNvPr>
                  <p:cNvPicPr/>
                  <p:nvPr/>
                </p:nvPicPr>
                <p:blipFill>
                  <a:blip r:embed="rId35"/>
                  <a:stretch>
                    <a:fillRect/>
                  </a:stretch>
                </p:blipFill>
                <p:spPr>
                  <a:xfrm>
                    <a:off x="4695766" y="3131860"/>
                    <a:ext cx="17244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47" name="墨迹 46">
                    <a:extLst>
                      <a:ext uri="{FF2B5EF4-FFF2-40B4-BE49-F238E27FC236}">
                        <a16:creationId xmlns:a16="http://schemas.microsoft.com/office/drawing/2014/main" id="{9E3E7D45-C141-87F6-4958-44F7F2E60330}"/>
                      </a:ext>
                    </a:extLst>
                  </p14:cNvPr>
                  <p14:cNvContentPartPr/>
                  <p14:nvPr/>
                </p14:nvContentPartPr>
                <p14:xfrm>
                  <a:off x="4740234" y="3897040"/>
                  <a:ext cx="126000" cy="151200"/>
                </p14:xfrm>
              </p:contentPart>
            </mc:Choice>
            <mc:Fallback xmlns="">
              <p:pic>
                <p:nvPicPr>
                  <p:cNvPr id="47" name="墨迹 46">
                    <a:extLst>
                      <a:ext uri="{FF2B5EF4-FFF2-40B4-BE49-F238E27FC236}">
                        <a16:creationId xmlns:a16="http://schemas.microsoft.com/office/drawing/2014/main" id="{9E3E7D45-C141-87F6-4958-44F7F2E60330}"/>
                      </a:ext>
                    </a:extLst>
                  </p:cNvPr>
                  <p:cNvPicPr/>
                  <p:nvPr/>
                </p:nvPicPr>
                <p:blipFill>
                  <a:blip r:embed="rId37"/>
                  <a:stretch>
                    <a:fillRect/>
                  </a:stretch>
                </p:blipFill>
                <p:spPr>
                  <a:xfrm>
                    <a:off x="4729434" y="3886240"/>
                    <a:ext cx="14724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48" name="墨迹 47">
                    <a:extLst>
                      <a:ext uri="{FF2B5EF4-FFF2-40B4-BE49-F238E27FC236}">
                        <a16:creationId xmlns:a16="http://schemas.microsoft.com/office/drawing/2014/main" id="{19D8695B-7AA4-17E0-2A7D-94056DD33F17}"/>
                      </a:ext>
                    </a:extLst>
                  </p14:cNvPr>
                  <p14:cNvContentPartPr/>
                  <p14:nvPr/>
                </p14:nvContentPartPr>
                <p14:xfrm>
                  <a:off x="1122583" y="4158233"/>
                  <a:ext cx="94680" cy="145080"/>
                </p14:xfrm>
              </p:contentPart>
            </mc:Choice>
            <mc:Fallback xmlns="">
              <p:pic>
                <p:nvPicPr>
                  <p:cNvPr id="48" name="墨迹 47">
                    <a:extLst>
                      <a:ext uri="{FF2B5EF4-FFF2-40B4-BE49-F238E27FC236}">
                        <a16:creationId xmlns:a16="http://schemas.microsoft.com/office/drawing/2014/main" id="{19D8695B-7AA4-17E0-2A7D-94056DD33F17}"/>
                      </a:ext>
                    </a:extLst>
                  </p:cNvPr>
                  <p:cNvPicPr/>
                  <p:nvPr/>
                </p:nvPicPr>
                <p:blipFill>
                  <a:blip r:embed="rId39"/>
                  <a:stretch>
                    <a:fillRect/>
                  </a:stretch>
                </p:blipFill>
                <p:spPr>
                  <a:xfrm>
                    <a:off x="1111783" y="4147406"/>
                    <a:ext cx="115920" cy="166373"/>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49" name="墨迹 48">
                    <a:extLst>
                      <a:ext uri="{FF2B5EF4-FFF2-40B4-BE49-F238E27FC236}">
                        <a16:creationId xmlns:a16="http://schemas.microsoft.com/office/drawing/2014/main" id="{5AB760B4-3B3E-20C6-316F-8D1FA7682D98}"/>
                      </a:ext>
                    </a:extLst>
                  </p14:cNvPr>
                  <p14:cNvContentPartPr/>
                  <p14:nvPr/>
                </p14:nvContentPartPr>
                <p14:xfrm>
                  <a:off x="2600023" y="3203153"/>
                  <a:ext cx="119880" cy="87840"/>
                </p14:xfrm>
              </p:contentPart>
            </mc:Choice>
            <mc:Fallback xmlns="">
              <p:pic>
                <p:nvPicPr>
                  <p:cNvPr id="49" name="墨迹 48">
                    <a:extLst>
                      <a:ext uri="{FF2B5EF4-FFF2-40B4-BE49-F238E27FC236}">
                        <a16:creationId xmlns:a16="http://schemas.microsoft.com/office/drawing/2014/main" id="{5AB760B4-3B3E-20C6-316F-8D1FA7682D98}"/>
                      </a:ext>
                    </a:extLst>
                  </p:cNvPr>
                  <p:cNvPicPr/>
                  <p:nvPr/>
                </p:nvPicPr>
                <p:blipFill>
                  <a:blip r:embed="rId41"/>
                  <a:stretch>
                    <a:fillRect/>
                  </a:stretch>
                </p:blipFill>
                <p:spPr>
                  <a:xfrm>
                    <a:off x="2589223" y="3192309"/>
                    <a:ext cx="141120" cy="109167"/>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50" name="墨迹 49">
                    <a:extLst>
                      <a:ext uri="{FF2B5EF4-FFF2-40B4-BE49-F238E27FC236}">
                        <a16:creationId xmlns:a16="http://schemas.microsoft.com/office/drawing/2014/main" id="{E7FD8203-EA43-3F49-BD08-EE7B6D79E130}"/>
                      </a:ext>
                    </a:extLst>
                  </p14:cNvPr>
                  <p14:cNvContentPartPr/>
                  <p14:nvPr/>
                </p14:nvContentPartPr>
                <p14:xfrm>
                  <a:off x="2461783" y="3686633"/>
                  <a:ext cx="126000" cy="138600"/>
                </p14:xfrm>
              </p:contentPart>
            </mc:Choice>
            <mc:Fallback xmlns="">
              <p:pic>
                <p:nvPicPr>
                  <p:cNvPr id="50" name="墨迹 49">
                    <a:extLst>
                      <a:ext uri="{FF2B5EF4-FFF2-40B4-BE49-F238E27FC236}">
                        <a16:creationId xmlns:a16="http://schemas.microsoft.com/office/drawing/2014/main" id="{E7FD8203-EA43-3F49-BD08-EE7B6D79E130}"/>
                      </a:ext>
                    </a:extLst>
                  </p:cNvPr>
                  <p:cNvPicPr/>
                  <p:nvPr/>
                </p:nvPicPr>
                <p:blipFill>
                  <a:blip r:embed="rId43"/>
                  <a:stretch>
                    <a:fillRect/>
                  </a:stretch>
                </p:blipFill>
                <p:spPr>
                  <a:xfrm>
                    <a:off x="2450983" y="3675833"/>
                    <a:ext cx="14724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51" name="墨迹 50">
                    <a:extLst>
                      <a:ext uri="{FF2B5EF4-FFF2-40B4-BE49-F238E27FC236}">
                        <a16:creationId xmlns:a16="http://schemas.microsoft.com/office/drawing/2014/main" id="{97864FA2-0035-AC4D-B88D-64B912B66EAF}"/>
                      </a:ext>
                    </a:extLst>
                  </p14:cNvPr>
                  <p14:cNvContentPartPr/>
                  <p14:nvPr/>
                </p14:nvContentPartPr>
                <p14:xfrm>
                  <a:off x="1990903" y="2938553"/>
                  <a:ext cx="150480" cy="100800"/>
                </p14:xfrm>
              </p:contentPart>
            </mc:Choice>
            <mc:Fallback xmlns="">
              <p:pic>
                <p:nvPicPr>
                  <p:cNvPr id="51" name="墨迹 50">
                    <a:extLst>
                      <a:ext uri="{FF2B5EF4-FFF2-40B4-BE49-F238E27FC236}">
                        <a16:creationId xmlns:a16="http://schemas.microsoft.com/office/drawing/2014/main" id="{97864FA2-0035-AC4D-B88D-64B912B66EAF}"/>
                      </a:ext>
                    </a:extLst>
                  </p:cNvPr>
                  <p:cNvPicPr/>
                  <p:nvPr/>
                </p:nvPicPr>
                <p:blipFill>
                  <a:blip r:embed="rId45"/>
                  <a:stretch>
                    <a:fillRect/>
                  </a:stretch>
                </p:blipFill>
                <p:spPr>
                  <a:xfrm>
                    <a:off x="1980103" y="2927791"/>
                    <a:ext cx="171720" cy="121964"/>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52" name="墨迹 51">
                    <a:extLst>
                      <a:ext uri="{FF2B5EF4-FFF2-40B4-BE49-F238E27FC236}">
                        <a16:creationId xmlns:a16="http://schemas.microsoft.com/office/drawing/2014/main" id="{A15D11D1-733C-1EE5-5710-B8BEC3B173B2}"/>
                      </a:ext>
                    </a:extLst>
                  </p14:cNvPr>
                  <p14:cNvContentPartPr/>
                  <p14:nvPr/>
                </p14:nvContentPartPr>
                <p14:xfrm>
                  <a:off x="1732423" y="3617513"/>
                  <a:ext cx="126000" cy="113400"/>
                </p14:xfrm>
              </p:contentPart>
            </mc:Choice>
            <mc:Fallback xmlns="">
              <p:pic>
                <p:nvPicPr>
                  <p:cNvPr id="52" name="墨迹 51">
                    <a:extLst>
                      <a:ext uri="{FF2B5EF4-FFF2-40B4-BE49-F238E27FC236}">
                        <a16:creationId xmlns:a16="http://schemas.microsoft.com/office/drawing/2014/main" id="{A15D11D1-733C-1EE5-5710-B8BEC3B173B2}"/>
                      </a:ext>
                    </a:extLst>
                  </p:cNvPr>
                  <p:cNvPicPr/>
                  <p:nvPr/>
                </p:nvPicPr>
                <p:blipFill>
                  <a:blip r:embed="rId47"/>
                  <a:stretch>
                    <a:fillRect/>
                  </a:stretch>
                </p:blipFill>
                <p:spPr>
                  <a:xfrm>
                    <a:off x="1721623" y="3606713"/>
                    <a:ext cx="14724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53" name="墨迹 52">
                    <a:extLst>
                      <a:ext uri="{FF2B5EF4-FFF2-40B4-BE49-F238E27FC236}">
                        <a16:creationId xmlns:a16="http://schemas.microsoft.com/office/drawing/2014/main" id="{06FADEF9-7367-3C90-B0CD-55F7F8EDFBF2}"/>
                      </a:ext>
                    </a:extLst>
                  </p14:cNvPr>
                  <p14:cNvContentPartPr/>
                  <p14:nvPr/>
                </p14:nvContentPartPr>
                <p14:xfrm>
                  <a:off x="1307983" y="3567113"/>
                  <a:ext cx="104400" cy="132480"/>
                </p14:xfrm>
              </p:contentPart>
            </mc:Choice>
            <mc:Fallback xmlns="">
              <p:pic>
                <p:nvPicPr>
                  <p:cNvPr id="53" name="墨迹 52">
                    <a:extLst>
                      <a:ext uri="{FF2B5EF4-FFF2-40B4-BE49-F238E27FC236}">
                        <a16:creationId xmlns:a16="http://schemas.microsoft.com/office/drawing/2014/main" id="{06FADEF9-7367-3C90-B0CD-55F7F8EDFBF2}"/>
                      </a:ext>
                    </a:extLst>
                  </p:cNvPr>
                  <p:cNvPicPr/>
                  <p:nvPr/>
                </p:nvPicPr>
                <p:blipFill>
                  <a:blip r:embed="rId49"/>
                  <a:stretch>
                    <a:fillRect/>
                  </a:stretch>
                </p:blipFill>
                <p:spPr>
                  <a:xfrm>
                    <a:off x="1297183" y="3556313"/>
                    <a:ext cx="125640" cy="153720"/>
                  </a:xfrm>
                  <a:prstGeom prst="rect">
                    <a:avLst/>
                  </a:prstGeom>
                </p:spPr>
              </p:pic>
            </mc:Fallback>
          </mc:AlternateContent>
        </p:grpSp>
      </p:grpSp>
      <p:grpSp>
        <p:nvGrpSpPr>
          <p:cNvPr id="78" name="组合 77">
            <a:extLst>
              <a:ext uri="{FF2B5EF4-FFF2-40B4-BE49-F238E27FC236}">
                <a16:creationId xmlns:a16="http://schemas.microsoft.com/office/drawing/2014/main" id="{E86E3E13-B8F9-14A5-58BE-8AAD07E422D1}"/>
              </a:ext>
            </a:extLst>
          </p:cNvPr>
          <p:cNvGrpSpPr/>
          <p:nvPr/>
        </p:nvGrpSpPr>
        <p:grpSpPr>
          <a:xfrm>
            <a:off x="4691631" y="2658473"/>
            <a:ext cx="5672512" cy="2031120"/>
            <a:chOff x="5138031" y="2636873"/>
            <a:chExt cx="5672512" cy="2031120"/>
          </a:xfrm>
        </p:grpSpPr>
        <mc:AlternateContent xmlns:mc="http://schemas.openxmlformats.org/markup-compatibility/2006" xmlns:p14="http://schemas.microsoft.com/office/powerpoint/2010/main">
          <mc:Choice Requires="p14">
            <p:contentPart p14:bwMode="auto" r:id="rId50">
              <p14:nvContentPartPr>
                <p14:cNvPr id="79" name="墨迹 78">
                  <a:extLst>
                    <a:ext uri="{FF2B5EF4-FFF2-40B4-BE49-F238E27FC236}">
                      <a16:creationId xmlns:a16="http://schemas.microsoft.com/office/drawing/2014/main" id="{0C62C338-DE9D-F548-6B27-45E094022942}"/>
                    </a:ext>
                  </a:extLst>
                </p14:cNvPr>
                <p14:cNvContentPartPr/>
                <p14:nvPr/>
              </p14:nvContentPartPr>
              <p14:xfrm>
                <a:off x="6004903" y="2636873"/>
                <a:ext cx="4794120" cy="2005920"/>
              </p14:xfrm>
            </p:contentPart>
          </mc:Choice>
          <mc:Fallback xmlns="">
            <p:pic>
              <p:nvPicPr>
                <p:cNvPr id="79" name="墨迹 78">
                  <a:extLst>
                    <a:ext uri="{FF2B5EF4-FFF2-40B4-BE49-F238E27FC236}">
                      <a16:creationId xmlns:a16="http://schemas.microsoft.com/office/drawing/2014/main" id="{0C62C338-DE9D-F548-6B27-45E094022942}"/>
                    </a:ext>
                  </a:extLst>
                </p:cNvPr>
                <p:cNvPicPr/>
                <p:nvPr/>
              </p:nvPicPr>
              <p:blipFill>
                <a:blip r:embed="rId51"/>
                <a:stretch>
                  <a:fillRect/>
                </a:stretch>
              </p:blipFill>
              <p:spPr>
                <a:xfrm>
                  <a:off x="5989422" y="2621393"/>
                  <a:ext cx="4824722" cy="2036520"/>
                </a:xfrm>
                <a:prstGeom prst="rect">
                  <a:avLst/>
                </a:prstGeom>
              </p:spPr>
            </p:pic>
          </mc:Fallback>
        </mc:AlternateContent>
        <p:grpSp>
          <p:nvGrpSpPr>
            <p:cNvPr id="80" name="组合 79">
              <a:extLst>
                <a:ext uri="{FF2B5EF4-FFF2-40B4-BE49-F238E27FC236}">
                  <a16:creationId xmlns:a16="http://schemas.microsoft.com/office/drawing/2014/main" id="{B6071A1D-9075-0A74-5D3F-96D7D91ABC51}"/>
                </a:ext>
              </a:extLst>
            </p:cNvPr>
            <p:cNvGrpSpPr/>
            <p:nvPr/>
          </p:nvGrpSpPr>
          <p:grpSpPr>
            <a:xfrm>
              <a:off x="5138031" y="2969873"/>
              <a:ext cx="5672512" cy="1698120"/>
              <a:chOff x="5138031" y="2969873"/>
              <a:chExt cx="5672512" cy="1698120"/>
            </a:xfrm>
          </p:grpSpPr>
          <mc:AlternateContent xmlns:mc="http://schemas.openxmlformats.org/markup-compatibility/2006" xmlns:p14="http://schemas.microsoft.com/office/powerpoint/2010/main">
            <mc:Choice Requires="p14">
              <p:contentPart p14:bwMode="auto" r:id="rId52">
                <p14:nvContentPartPr>
                  <p14:cNvPr id="81" name="墨迹 80">
                    <a:extLst>
                      <a:ext uri="{FF2B5EF4-FFF2-40B4-BE49-F238E27FC236}">
                        <a16:creationId xmlns:a16="http://schemas.microsoft.com/office/drawing/2014/main" id="{1C9168B2-2B3F-37EF-82A3-56FE2914711D}"/>
                      </a:ext>
                    </a:extLst>
                  </p14:cNvPr>
                  <p14:cNvContentPartPr/>
                  <p14:nvPr/>
                </p14:nvContentPartPr>
                <p14:xfrm>
                  <a:off x="5913463" y="4598513"/>
                  <a:ext cx="4897080" cy="69480"/>
                </p14:xfrm>
              </p:contentPart>
            </mc:Choice>
            <mc:Fallback xmlns="">
              <p:pic>
                <p:nvPicPr>
                  <p:cNvPr id="81" name="墨迹 80">
                    <a:extLst>
                      <a:ext uri="{FF2B5EF4-FFF2-40B4-BE49-F238E27FC236}">
                        <a16:creationId xmlns:a16="http://schemas.microsoft.com/office/drawing/2014/main" id="{1C9168B2-2B3F-37EF-82A3-56FE2914711D}"/>
                      </a:ext>
                    </a:extLst>
                  </p:cNvPr>
                  <p:cNvPicPr/>
                  <p:nvPr/>
                </p:nvPicPr>
                <p:blipFill>
                  <a:blip r:embed="rId53"/>
                  <a:stretch>
                    <a:fillRect/>
                  </a:stretch>
                </p:blipFill>
                <p:spPr>
                  <a:xfrm>
                    <a:off x="5897983" y="4583033"/>
                    <a:ext cx="492768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82" name="墨迹 81">
                    <a:extLst>
                      <a:ext uri="{FF2B5EF4-FFF2-40B4-BE49-F238E27FC236}">
                        <a16:creationId xmlns:a16="http://schemas.microsoft.com/office/drawing/2014/main" id="{70EAE166-E67B-4B79-2AEA-E0555BA5D04B}"/>
                      </a:ext>
                    </a:extLst>
                  </p14:cNvPr>
                  <p14:cNvContentPartPr/>
                  <p14:nvPr/>
                </p14:nvContentPartPr>
                <p14:xfrm>
                  <a:off x="5882664" y="3413698"/>
                  <a:ext cx="126000" cy="145080"/>
                </p14:xfrm>
              </p:contentPart>
            </mc:Choice>
            <mc:Fallback xmlns="">
              <p:pic>
                <p:nvPicPr>
                  <p:cNvPr id="82" name="墨迹 81">
                    <a:extLst>
                      <a:ext uri="{FF2B5EF4-FFF2-40B4-BE49-F238E27FC236}">
                        <a16:creationId xmlns:a16="http://schemas.microsoft.com/office/drawing/2014/main" id="{70EAE166-E67B-4B79-2AEA-E0555BA5D04B}"/>
                      </a:ext>
                    </a:extLst>
                  </p:cNvPr>
                  <p:cNvPicPr/>
                  <p:nvPr/>
                </p:nvPicPr>
                <p:blipFill>
                  <a:blip r:embed="rId55"/>
                  <a:stretch>
                    <a:fillRect/>
                  </a:stretch>
                </p:blipFill>
                <p:spPr>
                  <a:xfrm>
                    <a:off x="5871864" y="3402898"/>
                    <a:ext cx="14724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83" name="墨迹 82">
                    <a:extLst>
                      <a:ext uri="{FF2B5EF4-FFF2-40B4-BE49-F238E27FC236}">
                        <a16:creationId xmlns:a16="http://schemas.microsoft.com/office/drawing/2014/main" id="{BDAE74CF-0088-990F-6D5F-3D530EA90601}"/>
                      </a:ext>
                    </a:extLst>
                  </p14:cNvPr>
                  <p14:cNvContentPartPr/>
                  <p14:nvPr/>
                </p14:nvContentPartPr>
                <p14:xfrm>
                  <a:off x="5325943" y="3495139"/>
                  <a:ext cx="100800" cy="107280"/>
                </p14:xfrm>
              </p:contentPart>
            </mc:Choice>
            <mc:Fallback xmlns="">
              <p:pic>
                <p:nvPicPr>
                  <p:cNvPr id="83" name="墨迹 82">
                    <a:extLst>
                      <a:ext uri="{FF2B5EF4-FFF2-40B4-BE49-F238E27FC236}">
                        <a16:creationId xmlns:a16="http://schemas.microsoft.com/office/drawing/2014/main" id="{BDAE74CF-0088-990F-6D5F-3D530EA90601}"/>
                      </a:ext>
                    </a:extLst>
                  </p:cNvPr>
                  <p:cNvPicPr/>
                  <p:nvPr/>
                </p:nvPicPr>
                <p:blipFill>
                  <a:blip r:embed="rId57"/>
                  <a:stretch>
                    <a:fillRect/>
                  </a:stretch>
                </p:blipFill>
                <p:spPr>
                  <a:xfrm>
                    <a:off x="5315143" y="3484339"/>
                    <a:ext cx="12204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84" name="墨迹 83">
                    <a:extLst>
                      <a:ext uri="{FF2B5EF4-FFF2-40B4-BE49-F238E27FC236}">
                        <a16:creationId xmlns:a16="http://schemas.microsoft.com/office/drawing/2014/main" id="{DE9AB226-FD71-0761-AF89-3FF0C8218453}"/>
                      </a:ext>
                    </a:extLst>
                  </p14:cNvPr>
                  <p14:cNvContentPartPr/>
                  <p14:nvPr/>
                </p14:nvContentPartPr>
                <p14:xfrm>
                  <a:off x="5679459" y="4190494"/>
                  <a:ext cx="100080" cy="100080"/>
                </p14:xfrm>
              </p:contentPart>
            </mc:Choice>
            <mc:Fallback xmlns="">
              <p:pic>
                <p:nvPicPr>
                  <p:cNvPr id="84" name="墨迹 83">
                    <a:extLst>
                      <a:ext uri="{FF2B5EF4-FFF2-40B4-BE49-F238E27FC236}">
                        <a16:creationId xmlns:a16="http://schemas.microsoft.com/office/drawing/2014/main" id="{DE9AB226-FD71-0761-AF89-3FF0C8218453}"/>
                      </a:ext>
                    </a:extLst>
                  </p:cNvPr>
                  <p:cNvPicPr/>
                  <p:nvPr/>
                </p:nvPicPr>
                <p:blipFill>
                  <a:blip r:embed="rId59"/>
                  <a:stretch>
                    <a:fillRect/>
                  </a:stretch>
                </p:blipFill>
                <p:spPr>
                  <a:xfrm>
                    <a:off x="5668659" y="4179694"/>
                    <a:ext cx="12132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85" name="墨迹 84">
                    <a:extLst>
                      <a:ext uri="{FF2B5EF4-FFF2-40B4-BE49-F238E27FC236}">
                        <a16:creationId xmlns:a16="http://schemas.microsoft.com/office/drawing/2014/main" id="{1A55DC26-2D3D-5008-9F45-0A1711859307}"/>
                      </a:ext>
                    </a:extLst>
                  </p14:cNvPr>
                  <p14:cNvContentPartPr/>
                  <p14:nvPr/>
                </p14:nvContentPartPr>
                <p14:xfrm>
                  <a:off x="7566943" y="3441473"/>
                  <a:ext cx="94680" cy="94680"/>
                </p14:xfrm>
              </p:contentPart>
            </mc:Choice>
            <mc:Fallback xmlns="">
              <p:pic>
                <p:nvPicPr>
                  <p:cNvPr id="85" name="墨迹 84">
                    <a:extLst>
                      <a:ext uri="{FF2B5EF4-FFF2-40B4-BE49-F238E27FC236}">
                        <a16:creationId xmlns:a16="http://schemas.microsoft.com/office/drawing/2014/main" id="{1A55DC26-2D3D-5008-9F45-0A1711859307}"/>
                      </a:ext>
                    </a:extLst>
                  </p:cNvPr>
                  <p:cNvPicPr/>
                  <p:nvPr/>
                </p:nvPicPr>
                <p:blipFill>
                  <a:blip r:embed="rId61"/>
                  <a:stretch>
                    <a:fillRect/>
                  </a:stretch>
                </p:blipFill>
                <p:spPr>
                  <a:xfrm>
                    <a:off x="7556143" y="3430673"/>
                    <a:ext cx="11592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86" name="墨迹 85">
                    <a:extLst>
                      <a:ext uri="{FF2B5EF4-FFF2-40B4-BE49-F238E27FC236}">
                        <a16:creationId xmlns:a16="http://schemas.microsoft.com/office/drawing/2014/main" id="{C224150D-5022-0139-0558-5BAFFF605CD9}"/>
                      </a:ext>
                    </a:extLst>
                  </p14:cNvPr>
                  <p14:cNvContentPartPr/>
                  <p14:nvPr/>
                </p14:nvContentPartPr>
                <p14:xfrm>
                  <a:off x="5746204" y="3140382"/>
                  <a:ext cx="88200" cy="138600"/>
                </p14:xfrm>
              </p:contentPart>
            </mc:Choice>
            <mc:Fallback xmlns="">
              <p:pic>
                <p:nvPicPr>
                  <p:cNvPr id="86" name="墨迹 85">
                    <a:extLst>
                      <a:ext uri="{FF2B5EF4-FFF2-40B4-BE49-F238E27FC236}">
                        <a16:creationId xmlns:a16="http://schemas.microsoft.com/office/drawing/2014/main" id="{C224150D-5022-0139-0558-5BAFFF605CD9}"/>
                      </a:ext>
                    </a:extLst>
                  </p:cNvPr>
                  <p:cNvPicPr/>
                  <p:nvPr/>
                </p:nvPicPr>
                <p:blipFill>
                  <a:blip r:embed="rId63"/>
                  <a:stretch>
                    <a:fillRect/>
                  </a:stretch>
                </p:blipFill>
                <p:spPr>
                  <a:xfrm>
                    <a:off x="5735448" y="3129582"/>
                    <a:ext cx="109354"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87" name="墨迹 86">
                    <a:extLst>
                      <a:ext uri="{FF2B5EF4-FFF2-40B4-BE49-F238E27FC236}">
                        <a16:creationId xmlns:a16="http://schemas.microsoft.com/office/drawing/2014/main" id="{6997D6C5-4875-5421-4E1C-20D773DA286E}"/>
                      </a:ext>
                    </a:extLst>
                  </p14:cNvPr>
                  <p14:cNvContentPartPr/>
                  <p14:nvPr/>
                </p14:nvContentPartPr>
                <p14:xfrm>
                  <a:off x="8793103" y="3497993"/>
                  <a:ext cx="75960" cy="88200"/>
                </p14:xfrm>
              </p:contentPart>
            </mc:Choice>
            <mc:Fallback xmlns="">
              <p:pic>
                <p:nvPicPr>
                  <p:cNvPr id="87" name="墨迹 86">
                    <a:extLst>
                      <a:ext uri="{FF2B5EF4-FFF2-40B4-BE49-F238E27FC236}">
                        <a16:creationId xmlns:a16="http://schemas.microsoft.com/office/drawing/2014/main" id="{6997D6C5-4875-5421-4E1C-20D773DA286E}"/>
                      </a:ext>
                    </a:extLst>
                  </p:cNvPr>
                  <p:cNvPicPr/>
                  <p:nvPr/>
                </p:nvPicPr>
                <p:blipFill>
                  <a:blip r:embed="rId65"/>
                  <a:stretch>
                    <a:fillRect/>
                  </a:stretch>
                </p:blipFill>
                <p:spPr>
                  <a:xfrm>
                    <a:off x="8782303" y="3487193"/>
                    <a:ext cx="9720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88" name="墨迹 87">
                    <a:extLst>
                      <a:ext uri="{FF2B5EF4-FFF2-40B4-BE49-F238E27FC236}">
                        <a16:creationId xmlns:a16="http://schemas.microsoft.com/office/drawing/2014/main" id="{B8A5F609-E11A-F045-6CD5-C87F01140287}"/>
                      </a:ext>
                    </a:extLst>
                  </p14:cNvPr>
                  <p14:cNvContentPartPr/>
                  <p14:nvPr/>
                </p14:nvContentPartPr>
                <p14:xfrm>
                  <a:off x="8303143" y="3862673"/>
                  <a:ext cx="87840" cy="50760"/>
                </p14:xfrm>
              </p:contentPart>
            </mc:Choice>
            <mc:Fallback xmlns="">
              <p:pic>
                <p:nvPicPr>
                  <p:cNvPr id="88" name="墨迹 87">
                    <a:extLst>
                      <a:ext uri="{FF2B5EF4-FFF2-40B4-BE49-F238E27FC236}">
                        <a16:creationId xmlns:a16="http://schemas.microsoft.com/office/drawing/2014/main" id="{B8A5F609-E11A-F045-6CD5-C87F01140287}"/>
                      </a:ext>
                    </a:extLst>
                  </p:cNvPr>
                  <p:cNvPicPr/>
                  <p:nvPr/>
                </p:nvPicPr>
                <p:blipFill>
                  <a:blip r:embed="rId67"/>
                  <a:stretch>
                    <a:fillRect/>
                  </a:stretch>
                </p:blipFill>
                <p:spPr>
                  <a:xfrm>
                    <a:off x="8292299" y="3851796"/>
                    <a:ext cx="109167" cy="72152"/>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89" name="墨迹 88">
                    <a:extLst>
                      <a:ext uri="{FF2B5EF4-FFF2-40B4-BE49-F238E27FC236}">
                        <a16:creationId xmlns:a16="http://schemas.microsoft.com/office/drawing/2014/main" id="{4F74661F-DBC0-0FD6-70C6-B3BEBEE29BF8}"/>
                      </a:ext>
                    </a:extLst>
                  </p14:cNvPr>
                  <p14:cNvContentPartPr/>
                  <p14:nvPr/>
                </p14:nvContentPartPr>
                <p14:xfrm>
                  <a:off x="8547943" y="2969873"/>
                  <a:ext cx="94680" cy="113400"/>
                </p14:xfrm>
              </p:contentPart>
            </mc:Choice>
            <mc:Fallback xmlns="">
              <p:pic>
                <p:nvPicPr>
                  <p:cNvPr id="89" name="墨迹 88">
                    <a:extLst>
                      <a:ext uri="{FF2B5EF4-FFF2-40B4-BE49-F238E27FC236}">
                        <a16:creationId xmlns:a16="http://schemas.microsoft.com/office/drawing/2014/main" id="{4F74661F-DBC0-0FD6-70C6-B3BEBEE29BF8}"/>
                      </a:ext>
                    </a:extLst>
                  </p:cNvPr>
                  <p:cNvPicPr/>
                  <p:nvPr/>
                </p:nvPicPr>
                <p:blipFill>
                  <a:blip r:embed="rId69"/>
                  <a:stretch>
                    <a:fillRect/>
                  </a:stretch>
                </p:blipFill>
                <p:spPr>
                  <a:xfrm>
                    <a:off x="8537143" y="2959073"/>
                    <a:ext cx="11592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90" name="墨迹 89">
                    <a:extLst>
                      <a:ext uri="{FF2B5EF4-FFF2-40B4-BE49-F238E27FC236}">
                        <a16:creationId xmlns:a16="http://schemas.microsoft.com/office/drawing/2014/main" id="{8E421258-C160-0AA6-CB1B-2483CAFE7302}"/>
                      </a:ext>
                    </a:extLst>
                  </p14:cNvPr>
                  <p14:cNvContentPartPr/>
                  <p14:nvPr/>
                </p14:nvContentPartPr>
                <p14:xfrm>
                  <a:off x="9358663" y="4170833"/>
                  <a:ext cx="82080" cy="69480"/>
                </p14:xfrm>
              </p:contentPart>
            </mc:Choice>
            <mc:Fallback xmlns="">
              <p:pic>
                <p:nvPicPr>
                  <p:cNvPr id="90" name="墨迹 89">
                    <a:extLst>
                      <a:ext uri="{FF2B5EF4-FFF2-40B4-BE49-F238E27FC236}">
                        <a16:creationId xmlns:a16="http://schemas.microsoft.com/office/drawing/2014/main" id="{8E421258-C160-0AA6-CB1B-2483CAFE7302}"/>
                      </a:ext>
                    </a:extLst>
                  </p:cNvPr>
                  <p:cNvPicPr/>
                  <p:nvPr/>
                </p:nvPicPr>
                <p:blipFill>
                  <a:blip r:embed="rId71"/>
                  <a:stretch>
                    <a:fillRect/>
                  </a:stretch>
                </p:blipFill>
                <p:spPr>
                  <a:xfrm>
                    <a:off x="9347863" y="4160089"/>
                    <a:ext cx="103320" cy="90611"/>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91" name="墨迹 90">
                    <a:extLst>
                      <a:ext uri="{FF2B5EF4-FFF2-40B4-BE49-F238E27FC236}">
                        <a16:creationId xmlns:a16="http://schemas.microsoft.com/office/drawing/2014/main" id="{11236E76-D5B4-A722-B20A-998EC5710014}"/>
                      </a:ext>
                    </a:extLst>
                  </p14:cNvPr>
                  <p14:cNvContentPartPr/>
                  <p14:nvPr/>
                </p14:nvContentPartPr>
                <p14:xfrm>
                  <a:off x="8082463" y="3133313"/>
                  <a:ext cx="107280" cy="107280"/>
                </p14:xfrm>
              </p:contentPart>
            </mc:Choice>
            <mc:Fallback xmlns="">
              <p:pic>
                <p:nvPicPr>
                  <p:cNvPr id="91" name="墨迹 90">
                    <a:extLst>
                      <a:ext uri="{FF2B5EF4-FFF2-40B4-BE49-F238E27FC236}">
                        <a16:creationId xmlns:a16="http://schemas.microsoft.com/office/drawing/2014/main" id="{11236E76-D5B4-A722-B20A-998EC5710014}"/>
                      </a:ext>
                    </a:extLst>
                  </p:cNvPr>
                  <p:cNvPicPr/>
                  <p:nvPr/>
                </p:nvPicPr>
                <p:blipFill>
                  <a:blip r:embed="rId73"/>
                  <a:stretch>
                    <a:fillRect/>
                  </a:stretch>
                </p:blipFill>
                <p:spPr>
                  <a:xfrm>
                    <a:off x="8071663" y="3122513"/>
                    <a:ext cx="12852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92" name="墨迹 91">
                    <a:extLst>
                      <a:ext uri="{FF2B5EF4-FFF2-40B4-BE49-F238E27FC236}">
                        <a16:creationId xmlns:a16="http://schemas.microsoft.com/office/drawing/2014/main" id="{DA1E4526-1F45-3A9C-B5EE-5F325F531DAA}"/>
                      </a:ext>
                    </a:extLst>
                  </p14:cNvPr>
                  <p14:cNvContentPartPr/>
                  <p14:nvPr/>
                </p14:nvContentPartPr>
                <p14:xfrm>
                  <a:off x="7780783" y="4171553"/>
                  <a:ext cx="107280" cy="100080"/>
                </p14:xfrm>
              </p:contentPart>
            </mc:Choice>
            <mc:Fallback xmlns="">
              <p:pic>
                <p:nvPicPr>
                  <p:cNvPr id="92" name="墨迹 91">
                    <a:extLst>
                      <a:ext uri="{FF2B5EF4-FFF2-40B4-BE49-F238E27FC236}">
                        <a16:creationId xmlns:a16="http://schemas.microsoft.com/office/drawing/2014/main" id="{DA1E4526-1F45-3A9C-B5EE-5F325F531DAA}"/>
                      </a:ext>
                    </a:extLst>
                  </p:cNvPr>
                  <p:cNvPicPr/>
                  <p:nvPr/>
                </p:nvPicPr>
                <p:blipFill>
                  <a:blip r:embed="rId75"/>
                  <a:stretch>
                    <a:fillRect/>
                  </a:stretch>
                </p:blipFill>
                <p:spPr>
                  <a:xfrm>
                    <a:off x="7769983" y="4160792"/>
                    <a:ext cx="128520" cy="121244"/>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93" name="墨迹 92">
                    <a:extLst>
                      <a:ext uri="{FF2B5EF4-FFF2-40B4-BE49-F238E27FC236}">
                        <a16:creationId xmlns:a16="http://schemas.microsoft.com/office/drawing/2014/main" id="{061C6039-2509-5338-6FD9-CD3CDC3D88C5}"/>
                      </a:ext>
                    </a:extLst>
                  </p14:cNvPr>
                  <p14:cNvContentPartPr/>
                  <p14:nvPr/>
                </p14:nvContentPartPr>
                <p14:xfrm>
                  <a:off x="9933223" y="3366233"/>
                  <a:ext cx="111600" cy="119880"/>
                </p14:xfrm>
              </p:contentPart>
            </mc:Choice>
            <mc:Fallback xmlns="">
              <p:pic>
                <p:nvPicPr>
                  <p:cNvPr id="93" name="墨迹 92">
                    <a:extLst>
                      <a:ext uri="{FF2B5EF4-FFF2-40B4-BE49-F238E27FC236}">
                        <a16:creationId xmlns:a16="http://schemas.microsoft.com/office/drawing/2014/main" id="{061C6039-2509-5338-6FD9-CD3CDC3D88C5}"/>
                      </a:ext>
                    </a:extLst>
                  </p:cNvPr>
                  <p:cNvPicPr/>
                  <p:nvPr/>
                </p:nvPicPr>
                <p:blipFill>
                  <a:blip r:embed="rId77"/>
                  <a:stretch>
                    <a:fillRect/>
                  </a:stretch>
                </p:blipFill>
                <p:spPr>
                  <a:xfrm>
                    <a:off x="9922423" y="3355433"/>
                    <a:ext cx="13284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94" name="墨迹 93">
                    <a:extLst>
                      <a:ext uri="{FF2B5EF4-FFF2-40B4-BE49-F238E27FC236}">
                        <a16:creationId xmlns:a16="http://schemas.microsoft.com/office/drawing/2014/main" id="{035B8544-9FAF-56CD-975B-2038CDED99CF}"/>
                      </a:ext>
                    </a:extLst>
                  </p14:cNvPr>
                  <p14:cNvContentPartPr/>
                  <p14:nvPr/>
                </p14:nvContentPartPr>
                <p14:xfrm>
                  <a:off x="10044103" y="4082633"/>
                  <a:ext cx="82080" cy="69480"/>
                </p14:xfrm>
              </p:contentPart>
            </mc:Choice>
            <mc:Fallback xmlns="">
              <p:pic>
                <p:nvPicPr>
                  <p:cNvPr id="94" name="墨迹 93">
                    <a:extLst>
                      <a:ext uri="{FF2B5EF4-FFF2-40B4-BE49-F238E27FC236}">
                        <a16:creationId xmlns:a16="http://schemas.microsoft.com/office/drawing/2014/main" id="{035B8544-9FAF-56CD-975B-2038CDED99CF}"/>
                      </a:ext>
                    </a:extLst>
                  </p:cNvPr>
                  <p:cNvPicPr/>
                  <p:nvPr/>
                </p:nvPicPr>
                <p:blipFill>
                  <a:blip r:embed="rId79"/>
                  <a:stretch>
                    <a:fillRect/>
                  </a:stretch>
                </p:blipFill>
                <p:spPr>
                  <a:xfrm>
                    <a:off x="10033303" y="4071833"/>
                    <a:ext cx="10332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95" name="墨迹 94">
                    <a:extLst>
                      <a:ext uri="{FF2B5EF4-FFF2-40B4-BE49-F238E27FC236}">
                        <a16:creationId xmlns:a16="http://schemas.microsoft.com/office/drawing/2014/main" id="{305A53C5-3A0C-B6B2-BBF8-4B5E4319F592}"/>
                      </a:ext>
                    </a:extLst>
                  </p14:cNvPr>
                  <p14:cNvContentPartPr/>
                  <p14:nvPr/>
                </p14:nvContentPartPr>
                <p14:xfrm>
                  <a:off x="9296023" y="3705713"/>
                  <a:ext cx="113400" cy="94680"/>
                </p14:xfrm>
              </p:contentPart>
            </mc:Choice>
            <mc:Fallback xmlns="">
              <p:pic>
                <p:nvPicPr>
                  <p:cNvPr id="95" name="墨迹 94">
                    <a:extLst>
                      <a:ext uri="{FF2B5EF4-FFF2-40B4-BE49-F238E27FC236}">
                        <a16:creationId xmlns:a16="http://schemas.microsoft.com/office/drawing/2014/main" id="{305A53C5-3A0C-B6B2-BBF8-4B5E4319F592}"/>
                      </a:ext>
                    </a:extLst>
                  </p:cNvPr>
                  <p:cNvPicPr/>
                  <p:nvPr/>
                </p:nvPicPr>
                <p:blipFill>
                  <a:blip r:embed="rId81"/>
                  <a:stretch>
                    <a:fillRect/>
                  </a:stretch>
                </p:blipFill>
                <p:spPr>
                  <a:xfrm>
                    <a:off x="9285257" y="3694913"/>
                    <a:ext cx="134573"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96" name="墨迹 95">
                    <a:extLst>
                      <a:ext uri="{FF2B5EF4-FFF2-40B4-BE49-F238E27FC236}">
                        <a16:creationId xmlns:a16="http://schemas.microsoft.com/office/drawing/2014/main" id="{DC7D1976-1AB3-B607-8705-36E492AE71C0}"/>
                      </a:ext>
                    </a:extLst>
                  </p14:cNvPr>
                  <p14:cNvContentPartPr/>
                  <p14:nvPr/>
                </p14:nvContentPartPr>
                <p14:xfrm>
                  <a:off x="9817663" y="3108473"/>
                  <a:ext cx="107280" cy="88200"/>
                </p14:xfrm>
              </p:contentPart>
            </mc:Choice>
            <mc:Fallback xmlns="">
              <p:pic>
                <p:nvPicPr>
                  <p:cNvPr id="96" name="墨迹 95">
                    <a:extLst>
                      <a:ext uri="{FF2B5EF4-FFF2-40B4-BE49-F238E27FC236}">
                        <a16:creationId xmlns:a16="http://schemas.microsoft.com/office/drawing/2014/main" id="{DC7D1976-1AB3-B607-8705-36E492AE71C0}"/>
                      </a:ext>
                    </a:extLst>
                  </p:cNvPr>
                  <p:cNvPicPr/>
                  <p:nvPr/>
                </p:nvPicPr>
                <p:blipFill>
                  <a:blip r:embed="rId83"/>
                  <a:stretch>
                    <a:fillRect/>
                  </a:stretch>
                </p:blipFill>
                <p:spPr>
                  <a:xfrm>
                    <a:off x="9806863" y="3097717"/>
                    <a:ext cx="128520" cy="109354"/>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97" name="墨迹 96">
                    <a:extLst>
                      <a:ext uri="{FF2B5EF4-FFF2-40B4-BE49-F238E27FC236}">
                        <a16:creationId xmlns:a16="http://schemas.microsoft.com/office/drawing/2014/main" id="{AB5A77A1-DFCF-368E-B94B-CF931617BFE9}"/>
                      </a:ext>
                    </a:extLst>
                  </p14:cNvPr>
                  <p14:cNvContentPartPr/>
                  <p14:nvPr/>
                </p14:nvContentPartPr>
                <p14:xfrm>
                  <a:off x="9314743" y="3032873"/>
                  <a:ext cx="106560" cy="94680"/>
                </p14:xfrm>
              </p:contentPart>
            </mc:Choice>
            <mc:Fallback xmlns="">
              <p:pic>
                <p:nvPicPr>
                  <p:cNvPr id="97" name="墨迹 96">
                    <a:extLst>
                      <a:ext uri="{FF2B5EF4-FFF2-40B4-BE49-F238E27FC236}">
                        <a16:creationId xmlns:a16="http://schemas.microsoft.com/office/drawing/2014/main" id="{AB5A77A1-DFCF-368E-B94B-CF931617BFE9}"/>
                      </a:ext>
                    </a:extLst>
                  </p:cNvPr>
                  <p:cNvPicPr/>
                  <p:nvPr/>
                </p:nvPicPr>
                <p:blipFill>
                  <a:blip r:embed="rId85"/>
                  <a:stretch>
                    <a:fillRect/>
                  </a:stretch>
                </p:blipFill>
                <p:spPr>
                  <a:xfrm>
                    <a:off x="9303943" y="3022073"/>
                    <a:ext cx="12780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98" name="墨迹 97">
                    <a:extLst>
                      <a:ext uri="{FF2B5EF4-FFF2-40B4-BE49-F238E27FC236}">
                        <a16:creationId xmlns:a16="http://schemas.microsoft.com/office/drawing/2014/main" id="{F30763E5-D72B-AB92-AE39-7892B4F68E58}"/>
                      </a:ext>
                    </a:extLst>
                  </p14:cNvPr>
                  <p14:cNvContentPartPr/>
                  <p14:nvPr/>
                </p14:nvContentPartPr>
                <p14:xfrm>
                  <a:off x="8252383" y="4227353"/>
                  <a:ext cx="56880" cy="56880"/>
                </p14:xfrm>
              </p:contentPart>
            </mc:Choice>
            <mc:Fallback xmlns="">
              <p:pic>
                <p:nvPicPr>
                  <p:cNvPr id="98" name="墨迹 97">
                    <a:extLst>
                      <a:ext uri="{FF2B5EF4-FFF2-40B4-BE49-F238E27FC236}">
                        <a16:creationId xmlns:a16="http://schemas.microsoft.com/office/drawing/2014/main" id="{F30763E5-D72B-AB92-AE39-7892B4F68E58}"/>
                      </a:ext>
                    </a:extLst>
                  </p:cNvPr>
                  <p:cNvPicPr/>
                  <p:nvPr/>
                </p:nvPicPr>
                <p:blipFill>
                  <a:blip r:embed="rId87"/>
                  <a:stretch>
                    <a:fillRect/>
                  </a:stretch>
                </p:blipFill>
                <p:spPr>
                  <a:xfrm>
                    <a:off x="8241583" y="4216553"/>
                    <a:ext cx="7812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99" name="墨迹 98">
                    <a:extLst>
                      <a:ext uri="{FF2B5EF4-FFF2-40B4-BE49-F238E27FC236}">
                        <a16:creationId xmlns:a16="http://schemas.microsoft.com/office/drawing/2014/main" id="{E6D7897F-C23B-16E1-4E04-455AE6DF4C32}"/>
                      </a:ext>
                    </a:extLst>
                  </p14:cNvPr>
                  <p14:cNvContentPartPr/>
                  <p14:nvPr/>
                </p14:nvContentPartPr>
                <p14:xfrm>
                  <a:off x="8233303" y="3586193"/>
                  <a:ext cx="82080" cy="113400"/>
                </p14:xfrm>
              </p:contentPart>
            </mc:Choice>
            <mc:Fallback xmlns="">
              <p:pic>
                <p:nvPicPr>
                  <p:cNvPr id="99" name="墨迹 98">
                    <a:extLst>
                      <a:ext uri="{FF2B5EF4-FFF2-40B4-BE49-F238E27FC236}">
                        <a16:creationId xmlns:a16="http://schemas.microsoft.com/office/drawing/2014/main" id="{E6D7897F-C23B-16E1-4E04-455AE6DF4C32}"/>
                      </a:ext>
                    </a:extLst>
                  </p:cNvPr>
                  <p:cNvPicPr/>
                  <p:nvPr/>
                </p:nvPicPr>
                <p:blipFill>
                  <a:blip r:embed="rId89"/>
                  <a:stretch>
                    <a:fillRect/>
                  </a:stretch>
                </p:blipFill>
                <p:spPr>
                  <a:xfrm>
                    <a:off x="8222503" y="3575427"/>
                    <a:ext cx="103320" cy="134573"/>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00" name="墨迹 99">
                    <a:extLst>
                      <a:ext uri="{FF2B5EF4-FFF2-40B4-BE49-F238E27FC236}">
                        <a16:creationId xmlns:a16="http://schemas.microsoft.com/office/drawing/2014/main" id="{D4725F40-AC7F-D24B-B0B9-C138DB4694C0}"/>
                      </a:ext>
                    </a:extLst>
                  </p14:cNvPr>
                  <p14:cNvContentPartPr/>
                  <p14:nvPr/>
                </p14:nvContentPartPr>
                <p14:xfrm>
                  <a:off x="8856463" y="4170833"/>
                  <a:ext cx="93960" cy="88560"/>
                </p14:xfrm>
              </p:contentPart>
            </mc:Choice>
            <mc:Fallback xmlns="">
              <p:pic>
                <p:nvPicPr>
                  <p:cNvPr id="100" name="墨迹 99">
                    <a:extLst>
                      <a:ext uri="{FF2B5EF4-FFF2-40B4-BE49-F238E27FC236}">
                        <a16:creationId xmlns:a16="http://schemas.microsoft.com/office/drawing/2014/main" id="{D4725F40-AC7F-D24B-B0B9-C138DB4694C0}"/>
                      </a:ext>
                    </a:extLst>
                  </p:cNvPr>
                  <p:cNvPicPr/>
                  <p:nvPr/>
                </p:nvPicPr>
                <p:blipFill>
                  <a:blip r:embed="rId91"/>
                  <a:stretch>
                    <a:fillRect/>
                  </a:stretch>
                </p:blipFill>
                <p:spPr>
                  <a:xfrm>
                    <a:off x="8845663" y="4160033"/>
                    <a:ext cx="11520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01" name="墨迹 100">
                    <a:extLst>
                      <a:ext uri="{FF2B5EF4-FFF2-40B4-BE49-F238E27FC236}">
                        <a16:creationId xmlns:a16="http://schemas.microsoft.com/office/drawing/2014/main" id="{1FB4DC93-55B7-37E6-2740-D577EAE92562}"/>
                      </a:ext>
                    </a:extLst>
                  </p14:cNvPr>
                  <p14:cNvContentPartPr/>
                  <p14:nvPr/>
                </p14:nvContentPartPr>
                <p14:xfrm>
                  <a:off x="5138031" y="3892488"/>
                  <a:ext cx="50760" cy="81360"/>
                </p14:xfrm>
              </p:contentPart>
            </mc:Choice>
            <mc:Fallback xmlns="">
              <p:pic>
                <p:nvPicPr>
                  <p:cNvPr id="101" name="墨迹 100">
                    <a:extLst>
                      <a:ext uri="{FF2B5EF4-FFF2-40B4-BE49-F238E27FC236}">
                        <a16:creationId xmlns:a16="http://schemas.microsoft.com/office/drawing/2014/main" id="{1FB4DC93-55B7-37E6-2740-D577EAE92562}"/>
                      </a:ext>
                    </a:extLst>
                  </p:cNvPr>
                  <p:cNvPicPr/>
                  <p:nvPr/>
                </p:nvPicPr>
                <p:blipFill>
                  <a:blip r:embed="rId93"/>
                  <a:stretch>
                    <a:fillRect/>
                  </a:stretch>
                </p:blipFill>
                <p:spPr>
                  <a:xfrm>
                    <a:off x="5127154" y="3881688"/>
                    <a:ext cx="72152"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102" name="墨迹 101">
                    <a:extLst>
                      <a:ext uri="{FF2B5EF4-FFF2-40B4-BE49-F238E27FC236}">
                        <a16:creationId xmlns:a16="http://schemas.microsoft.com/office/drawing/2014/main" id="{ADCE8038-3327-D1F2-7E16-5CB9061D9BEA}"/>
                      </a:ext>
                    </a:extLst>
                  </p14:cNvPr>
                  <p14:cNvContentPartPr/>
                  <p14:nvPr/>
                </p14:nvContentPartPr>
                <p14:xfrm>
                  <a:off x="5753795" y="3910219"/>
                  <a:ext cx="107280" cy="126000"/>
                </p14:xfrm>
              </p:contentPart>
            </mc:Choice>
            <mc:Fallback xmlns="">
              <p:pic>
                <p:nvPicPr>
                  <p:cNvPr id="102" name="墨迹 101">
                    <a:extLst>
                      <a:ext uri="{FF2B5EF4-FFF2-40B4-BE49-F238E27FC236}">
                        <a16:creationId xmlns:a16="http://schemas.microsoft.com/office/drawing/2014/main" id="{ADCE8038-3327-D1F2-7E16-5CB9061D9BEA}"/>
                      </a:ext>
                    </a:extLst>
                  </p:cNvPr>
                  <p:cNvPicPr/>
                  <p:nvPr/>
                </p:nvPicPr>
                <p:blipFill>
                  <a:blip r:embed="rId95"/>
                  <a:stretch>
                    <a:fillRect/>
                  </a:stretch>
                </p:blipFill>
                <p:spPr>
                  <a:xfrm>
                    <a:off x="5742995" y="3899419"/>
                    <a:ext cx="12852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103" name="墨迹 102">
                    <a:extLst>
                      <a:ext uri="{FF2B5EF4-FFF2-40B4-BE49-F238E27FC236}">
                        <a16:creationId xmlns:a16="http://schemas.microsoft.com/office/drawing/2014/main" id="{97EBE5EF-E117-9592-A667-57ADD138A29A}"/>
                      </a:ext>
                    </a:extLst>
                  </p14:cNvPr>
                  <p14:cNvContentPartPr/>
                  <p14:nvPr/>
                </p14:nvContentPartPr>
                <p14:xfrm>
                  <a:off x="6417736" y="3724459"/>
                  <a:ext cx="126000" cy="94680"/>
                </p14:xfrm>
              </p:contentPart>
            </mc:Choice>
            <mc:Fallback xmlns="">
              <p:pic>
                <p:nvPicPr>
                  <p:cNvPr id="103" name="墨迹 102">
                    <a:extLst>
                      <a:ext uri="{FF2B5EF4-FFF2-40B4-BE49-F238E27FC236}">
                        <a16:creationId xmlns:a16="http://schemas.microsoft.com/office/drawing/2014/main" id="{97EBE5EF-E117-9592-A667-57ADD138A29A}"/>
                      </a:ext>
                    </a:extLst>
                  </p:cNvPr>
                  <p:cNvPicPr/>
                  <p:nvPr/>
                </p:nvPicPr>
                <p:blipFill>
                  <a:blip r:embed="rId97"/>
                  <a:stretch>
                    <a:fillRect/>
                  </a:stretch>
                </p:blipFill>
                <p:spPr>
                  <a:xfrm>
                    <a:off x="6406936" y="3713659"/>
                    <a:ext cx="147240" cy="115920"/>
                  </a:xfrm>
                  <a:prstGeom prst="rect">
                    <a:avLst/>
                  </a:prstGeom>
                </p:spPr>
              </p:pic>
            </mc:Fallback>
          </mc:AlternateContent>
        </p:grpSp>
      </p:grpSp>
      <p:sp>
        <p:nvSpPr>
          <p:cNvPr id="106" name="矩形 105">
            <a:extLst>
              <a:ext uri="{FF2B5EF4-FFF2-40B4-BE49-F238E27FC236}">
                <a16:creationId xmlns:a16="http://schemas.microsoft.com/office/drawing/2014/main" id="{EAB65620-59BB-758B-80D8-FB2C44E9922F}"/>
              </a:ext>
            </a:extLst>
          </p:cNvPr>
          <p:cNvSpPr/>
          <p:nvPr/>
        </p:nvSpPr>
        <p:spPr>
          <a:xfrm>
            <a:off x="5342517" y="4463945"/>
            <a:ext cx="268638" cy="16761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zh-CN" altLang="en-US"/>
          </a:p>
        </p:txBody>
      </p:sp>
      <p:grpSp>
        <p:nvGrpSpPr>
          <p:cNvPr id="107" name="组合 106">
            <a:extLst>
              <a:ext uri="{FF2B5EF4-FFF2-40B4-BE49-F238E27FC236}">
                <a16:creationId xmlns:a16="http://schemas.microsoft.com/office/drawing/2014/main" id="{E50D838F-F7E3-8FC5-A4EA-92451D4AA9CF}"/>
              </a:ext>
            </a:extLst>
          </p:cNvPr>
          <p:cNvGrpSpPr/>
          <p:nvPr/>
        </p:nvGrpSpPr>
        <p:grpSpPr>
          <a:xfrm>
            <a:off x="715527" y="1338932"/>
            <a:ext cx="1823400" cy="1055880"/>
            <a:chOff x="2009263" y="1410713"/>
            <a:chExt cx="1823400" cy="1055880"/>
          </a:xfrm>
        </p:grpSpPr>
        <mc:AlternateContent xmlns:mc="http://schemas.openxmlformats.org/markup-compatibility/2006" xmlns:p14="http://schemas.microsoft.com/office/powerpoint/2010/main">
          <mc:Choice Requires="p14">
            <p:contentPart p14:bwMode="auto" r:id="rId98">
              <p14:nvContentPartPr>
                <p14:cNvPr id="108" name="墨迹 107">
                  <a:extLst>
                    <a:ext uri="{FF2B5EF4-FFF2-40B4-BE49-F238E27FC236}">
                      <a16:creationId xmlns:a16="http://schemas.microsoft.com/office/drawing/2014/main" id="{BCF19120-720B-F2F2-397A-93E3662889F5}"/>
                    </a:ext>
                  </a:extLst>
                </p14:cNvPr>
                <p14:cNvContentPartPr/>
                <p14:nvPr/>
              </p14:nvContentPartPr>
              <p14:xfrm>
                <a:off x="2009263" y="1410713"/>
                <a:ext cx="207720" cy="420840"/>
              </p14:xfrm>
            </p:contentPart>
          </mc:Choice>
          <mc:Fallback xmlns="">
            <p:pic>
              <p:nvPicPr>
                <p:cNvPr id="108" name="墨迹 107">
                  <a:extLst>
                    <a:ext uri="{FF2B5EF4-FFF2-40B4-BE49-F238E27FC236}">
                      <a16:creationId xmlns:a16="http://schemas.microsoft.com/office/drawing/2014/main" id="{BCF19120-720B-F2F2-397A-93E3662889F5}"/>
                    </a:ext>
                  </a:extLst>
                </p:cNvPr>
                <p:cNvPicPr/>
                <p:nvPr/>
              </p:nvPicPr>
              <p:blipFill>
                <a:blip r:embed="rId99"/>
                <a:stretch>
                  <a:fillRect/>
                </a:stretch>
              </p:blipFill>
              <p:spPr>
                <a:xfrm>
                  <a:off x="1993810" y="1395233"/>
                  <a:ext cx="238267" cy="45144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109" name="墨迹 108">
                  <a:extLst>
                    <a:ext uri="{FF2B5EF4-FFF2-40B4-BE49-F238E27FC236}">
                      <a16:creationId xmlns:a16="http://schemas.microsoft.com/office/drawing/2014/main" id="{DA48A920-2A74-2A26-4762-5042497B32E4}"/>
                    </a:ext>
                  </a:extLst>
                </p14:cNvPr>
                <p14:cNvContentPartPr/>
                <p14:nvPr/>
              </p14:nvContentPartPr>
              <p14:xfrm>
                <a:off x="2317783" y="2014433"/>
                <a:ext cx="263880" cy="452160"/>
              </p14:xfrm>
            </p:contentPart>
          </mc:Choice>
          <mc:Fallback xmlns="">
            <p:pic>
              <p:nvPicPr>
                <p:cNvPr id="109" name="墨迹 108">
                  <a:extLst>
                    <a:ext uri="{FF2B5EF4-FFF2-40B4-BE49-F238E27FC236}">
                      <a16:creationId xmlns:a16="http://schemas.microsoft.com/office/drawing/2014/main" id="{DA48A920-2A74-2A26-4762-5042497B32E4}"/>
                    </a:ext>
                  </a:extLst>
                </p:cNvPr>
                <p:cNvPicPr/>
                <p:nvPr/>
              </p:nvPicPr>
              <p:blipFill>
                <a:blip r:embed="rId101"/>
                <a:stretch>
                  <a:fillRect/>
                </a:stretch>
              </p:blipFill>
              <p:spPr>
                <a:xfrm>
                  <a:off x="2302303" y="1998965"/>
                  <a:ext cx="294480" cy="482736"/>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110" name="墨迹 109">
                  <a:extLst>
                    <a:ext uri="{FF2B5EF4-FFF2-40B4-BE49-F238E27FC236}">
                      <a16:creationId xmlns:a16="http://schemas.microsoft.com/office/drawing/2014/main" id="{6AE654BE-9678-CCBB-5E01-1F691D168B4E}"/>
                    </a:ext>
                  </a:extLst>
                </p14:cNvPr>
                <p14:cNvContentPartPr/>
                <p14:nvPr/>
              </p14:nvContentPartPr>
              <p14:xfrm>
                <a:off x="2312383" y="1439513"/>
                <a:ext cx="1520280" cy="399240"/>
              </p14:xfrm>
            </p:contentPart>
          </mc:Choice>
          <mc:Fallback xmlns="">
            <p:pic>
              <p:nvPicPr>
                <p:cNvPr id="110" name="墨迹 109">
                  <a:extLst>
                    <a:ext uri="{FF2B5EF4-FFF2-40B4-BE49-F238E27FC236}">
                      <a16:creationId xmlns:a16="http://schemas.microsoft.com/office/drawing/2014/main" id="{6AE654BE-9678-CCBB-5E01-1F691D168B4E}"/>
                    </a:ext>
                  </a:extLst>
                </p:cNvPr>
                <p:cNvPicPr/>
                <p:nvPr/>
              </p:nvPicPr>
              <p:blipFill>
                <a:blip r:embed="rId103"/>
                <a:stretch>
                  <a:fillRect/>
                </a:stretch>
              </p:blipFill>
              <p:spPr>
                <a:xfrm>
                  <a:off x="2296907" y="1424033"/>
                  <a:ext cx="1550873" cy="429840"/>
                </a:xfrm>
                <a:prstGeom prst="rect">
                  <a:avLst/>
                </a:prstGeom>
              </p:spPr>
            </p:pic>
          </mc:Fallback>
        </mc:AlternateContent>
      </p:grpSp>
      <p:grpSp>
        <p:nvGrpSpPr>
          <p:cNvPr id="115" name="组合 114">
            <a:extLst>
              <a:ext uri="{FF2B5EF4-FFF2-40B4-BE49-F238E27FC236}">
                <a16:creationId xmlns:a16="http://schemas.microsoft.com/office/drawing/2014/main" id="{340F5A1A-36F5-8CDF-B9EC-61920C9E9799}"/>
              </a:ext>
            </a:extLst>
          </p:cNvPr>
          <p:cNvGrpSpPr/>
          <p:nvPr/>
        </p:nvGrpSpPr>
        <p:grpSpPr>
          <a:xfrm>
            <a:off x="8599307" y="1425178"/>
            <a:ext cx="2389680" cy="993600"/>
            <a:chOff x="7240063" y="1435913"/>
            <a:chExt cx="2389680" cy="993600"/>
          </a:xfrm>
        </p:grpSpPr>
        <mc:AlternateContent xmlns:mc="http://schemas.openxmlformats.org/markup-compatibility/2006" xmlns:p14="http://schemas.microsoft.com/office/powerpoint/2010/main">
          <mc:Choice Requires="p14">
            <p:contentPart p14:bwMode="auto" r:id="rId104">
              <p14:nvContentPartPr>
                <p14:cNvPr id="116" name="墨迹 115">
                  <a:extLst>
                    <a:ext uri="{FF2B5EF4-FFF2-40B4-BE49-F238E27FC236}">
                      <a16:creationId xmlns:a16="http://schemas.microsoft.com/office/drawing/2014/main" id="{38B6443F-5466-6650-2819-C950024D71A2}"/>
                    </a:ext>
                  </a:extLst>
                </p14:cNvPr>
                <p14:cNvContentPartPr/>
                <p14:nvPr/>
              </p14:nvContentPartPr>
              <p14:xfrm>
                <a:off x="7240063" y="1435913"/>
                <a:ext cx="258120" cy="308520"/>
              </p14:xfrm>
            </p:contentPart>
          </mc:Choice>
          <mc:Fallback xmlns="">
            <p:pic>
              <p:nvPicPr>
                <p:cNvPr id="116" name="墨迹 115">
                  <a:extLst>
                    <a:ext uri="{FF2B5EF4-FFF2-40B4-BE49-F238E27FC236}">
                      <a16:creationId xmlns:a16="http://schemas.microsoft.com/office/drawing/2014/main" id="{38B6443F-5466-6650-2819-C950024D71A2}"/>
                    </a:ext>
                  </a:extLst>
                </p:cNvPr>
                <p:cNvPicPr/>
                <p:nvPr/>
              </p:nvPicPr>
              <p:blipFill>
                <a:blip r:embed="rId105"/>
                <a:stretch>
                  <a:fillRect/>
                </a:stretch>
              </p:blipFill>
              <p:spPr>
                <a:xfrm>
                  <a:off x="7224583" y="1420415"/>
                  <a:ext cx="288720" cy="339156"/>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117" name="墨迹 116">
                  <a:extLst>
                    <a:ext uri="{FF2B5EF4-FFF2-40B4-BE49-F238E27FC236}">
                      <a16:creationId xmlns:a16="http://schemas.microsoft.com/office/drawing/2014/main" id="{CE529946-1693-E0EE-FDED-CFCDC8608D16}"/>
                    </a:ext>
                  </a:extLst>
                </p14:cNvPr>
                <p14:cNvContentPartPr/>
                <p14:nvPr/>
              </p14:nvContentPartPr>
              <p14:xfrm>
                <a:off x="8371903" y="2102273"/>
                <a:ext cx="233640" cy="327240"/>
              </p14:xfrm>
            </p:contentPart>
          </mc:Choice>
          <mc:Fallback xmlns="">
            <p:pic>
              <p:nvPicPr>
                <p:cNvPr id="117" name="墨迹 116">
                  <a:extLst>
                    <a:ext uri="{FF2B5EF4-FFF2-40B4-BE49-F238E27FC236}">
                      <a16:creationId xmlns:a16="http://schemas.microsoft.com/office/drawing/2014/main" id="{CE529946-1693-E0EE-FDED-CFCDC8608D16}"/>
                    </a:ext>
                  </a:extLst>
                </p:cNvPr>
                <p:cNvPicPr/>
                <p:nvPr/>
              </p:nvPicPr>
              <p:blipFill>
                <a:blip r:embed="rId107"/>
                <a:stretch>
                  <a:fillRect/>
                </a:stretch>
              </p:blipFill>
              <p:spPr>
                <a:xfrm>
                  <a:off x="8356423" y="2086793"/>
                  <a:ext cx="264240" cy="35784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118" name="墨迹 117">
                  <a:extLst>
                    <a:ext uri="{FF2B5EF4-FFF2-40B4-BE49-F238E27FC236}">
                      <a16:creationId xmlns:a16="http://schemas.microsoft.com/office/drawing/2014/main" id="{0F476136-91A7-CD2F-0CE7-6D2589B3D2A2}"/>
                    </a:ext>
                  </a:extLst>
                </p14:cNvPr>
                <p14:cNvContentPartPr/>
                <p14:nvPr/>
              </p14:nvContentPartPr>
              <p14:xfrm>
                <a:off x="7742983" y="1561553"/>
                <a:ext cx="471960" cy="239400"/>
              </p14:xfrm>
            </p:contentPart>
          </mc:Choice>
          <mc:Fallback xmlns="">
            <p:pic>
              <p:nvPicPr>
                <p:cNvPr id="118" name="墨迹 117">
                  <a:extLst>
                    <a:ext uri="{FF2B5EF4-FFF2-40B4-BE49-F238E27FC236}">
                      <a16:creationId xmlns:a16="http://schemas.microsoft.com/office/drawing/2014/main" id="{0F476136-91A7-CD2F-0CE7-6D2589B3D2A2}"/>
                    </a:ext>
                  </a:extLst>
                </p:cNvPr>
                <p:cNvPicPr/>
                <p:nvPr/>
              </p:nvPicPr>
              <p:blipFill>
                <a:blip r:embed="rId109"/>
                <a:stretch>
                  <a:fillRect/>
                </a:stretch>
              </p:blipFill>
              <p:spPr>
                <a:xfrm>
                  <a:off x="7727491" y="1546050"/>
                  <a:ext cx="502583" cy="270046"/>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119" name="墨迹 118">
                  <a:extLst>
                    <a:ext uri="{FF2B5EF4-FFF2-40B4-BE49-F238E27FC236}">
                      <a16:creationId xmlns:a16="http://schemas.microsoft.com/office/drawing/2014/main" id="{A457E175-748E-60DA-8D3D-1CA095B00040}"/>
                    </a:ext>
                  </a:extLst>
                </p14:cNvPr>
                <p14:cNvContentPartPr/>
                <p14:nvPr/>
              </p14:nvContentPartPr>
              <p14:xfrm>
                <a:off x="8132863" y="1447793"/>
                <a:ext cx="1496880" cy="400680"/>
              </p14:xfrm>
            </p:contentPart>
          </mc:Choice>
          <mc:Fallback xmlns="">
            <p:pic>
              <p:nvPicPr>
                <p:cNvPr id="119" name="墨迹 118">
                  <a:extLst>
                    <a:ext uri="{FF2B5EF4-FFF2-40B4-BE49-F238E27FC236}">
                      <a16:creationId xmlns:a16="http://schemas.microsoft.com/office/drawing/2014/main" id="{A457E175-748E-60DA-8D3D-1CA095B00040}"/>
                    </a:ext>
                  </a:extLst>
                </p:cNvPr>
                <p:cNvPicPr/>
                <p:nvPr/>
              </p:nvPicPr>
              <p:blipFill>
                <a:blip r:embed="rId111"/>
                <a:stretch>
                  <a:fillRect/>
                </a:stretch>
              </p:blipFill>
              <p:spPr>
                <a:xfrm>
                  <a:off x="8117383" y="1432299"/>
                  <a:ext cx="1527480" cy="431308"/>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112">
            <p14:nvContentPartPr>
              <p14:cNvPr id="2" name="墨迹 1">
                <a:extLst>
                  <a:ext uri="{FF2B5EF4-FFF2-40B4-BE49-F238E27FC236}">
                    <a16:creationId xmlns:a16="http://schemas.microsoft.com/office/drawing/2014/main" id="{25A4253A-920A-DB74-1143-F5430928F19A}"/>
                  </a:ext>
                </a:extLst>
              </p14:cNvPr>
              <p14:cNvContentPartPr/>
              <p14:nvPr/>
            </p14:nvContentPartPr>
            <p14:xfrm>
              <a:off x="5416663" y="2674313"/>
              <a:ext cx="113400" cy="2012400"/>
            </p14:xfrm>
          </p:contentPart>
        </mc:Choice>
        <mc:Fallback xmlns="">
          <p:pic>
            <p:nvPicPr>
              <p:cNvPr id="2" name="墨迹 1">
                <a:extLst>
                  <a:ext uri="{FF2B5EF4-FFF2-40B4-BE49-F238E27FC236}">
                    <a16:creationId xmlns:a16="http://schemas.microsoft.com/office/drawing/2014/main" id="{25A4253A-920A-DB74-1143-F5430928F19A}"/>
                  </a:ext>
                </a:extLst>
              </p:cNvPr>
              <p:cNvPicPr/>
              <p:nvPr/>
            </p:nvPicPr>
            <p:blipFill>
              <a:blip r:embed="rId113"/>
              <a:stretch>
                <a:fillRect/>
              </a:stretch>
            </p:blipFill>
            <p:spPr>
              <a:xfrm>
                <a:off x="5361943" y="2653793"/>
                <a:ext cx="222480" cy="20530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4">
            <p14:nvContentPartPr>
              <p14:cNvPr id="6" name="墨迹 5">
                <a:extLst>
                  <a:ext uri="{FF2B5EF4-FFF2-40B4-BE49-F238E27FC236}">
                    <a16:creationId xmlns:a16="http://schemas.microsoft.com/office/drawing/2014/main" id="{B8E1B59A-75C3-B71E-409F-F886430DD181}"/>
                  </a:ext>
                </a:extLst>
              </p14:cNvPr>
              <p14:cNvContentPartPr/>
              <p14:nvPr/>
            </p14:nvContentPartPr>
            <p14:xfrm>
              <a:off x="4278703" y="2731193"/>
              <a:ext cx="163800" cy="1843920"/>
            </p14:xfrm>
          </p:contentPart>
        </mc:Choice>
        <mc:Fallback xmlns="">
          <p:pic>
            <p:nvPicPr>
              <p:cNvPr id="6" name="墨迹 5">
                <a:extLst>
                  <a:ext uri="{FF2B5EF4-FFF2-40B4-BE49-F238E27FC236}">
                    <a16:creationId xmlns:a16="http://schemas.microsoft.com/office/drawing/2014/main" id="{B8E1B59A-75C3-B71E-409F-F886430DD181}"/>
                  </a:ext>
                </a:extLst>
              </p:cNvPr>
              <p:cNvPicPr/>
              <p:nvPr/>
            </p:nvPicPr>
            <p:blipFill>
              <a:blip r:embed="rId115"/>
              <a:stretch>
                <a:fillRect/>
              </a:stretch>
            </p:blipFill>
            <p:spPr>
              <a:xfrm>
                <a:off x="4223983" y="2716793"/>
                <a:ext cx="272880" cy="18759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6">
            <p14:nvContentPartPr>
              <p14:cNvPr id="7" name="墨迹 6">
                <a:extLst>
                  <a:ext uri="{FF2B5EF4-FFF2-40B4-BE49-F238E27FC236}">
                    <a16:creationId xmlns:a16="http://schemas.microsoft.com/office/drawing/2014/main" id="{028EFAA1-679F-0DAF-8D62-2CFDCFD8BE92}"/>
                  </a:ext>
                </a:extLst>
              </p14:cNvPr>
              <p14:cNvContentPartPr/>
              <p14:nvPr/>
            </p14:nvContentPartPr>
            <p14:xfrm>
              <a:off x="4222183" y="2913353"/>
              <a:ext cx="82080" cy="1647720"/>
            </p14:xfrm>
          </p:contentPart>
        </mc:Choice>
        <mc:Fallback xmlns="">
          <p:pic>
            <p:nvPicPr>
              <p:cNvPr id="7" name="墨迹 6">
                <a:extLst>
                  <a:ext uri="{FF2B5EF4-FFF2-40B4-BE49-F238E27FC236}">
                    <a16:creationId xmlns:a16="http://schemas.microsoft.com/office/drawing/2014/main" id="{028EFAA1-679F-0DAF-8D62-2CFDCFD8BE92}"/>
                  </a:ext>
                </a:extLst>
              </p:cNvPr>
              <p:cNvPicPr/>
              <p:nvPr/>
            </p:nvPicPr>
            <p:blipFill>
              <a:blip r:embed="rId117"/>
              <a:stretch>
                <a:fillRect/>
              </a:stretch>
            </p:blipFill>
            <p:spPr>
              <a:xfrm>
                <a:off x="4167463" y="2898950"/>
                <a:ext cx="191160" cy="1676526"/>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8">
            <p14:nvContentPartPr>
              <p14:cNvPr id="11" name="墨迹 10">
                <a:extLst>
                  <a:ext uri="{FF2B5EF4-FFF2-40B4-BE49-F238E27FC236}">
                    <a16:creationId xmlns:a16="http://schemas.microsoft.com/office/drawing/2014/main" id="{1C6647A2-0E2A-D482-18D0-D45707B94D69}"/>
                  </a:ext>
                </a:extLst>
              </p14:cNvPr>
              <p14:cNvContentPartPr/>
              <p14:nvPr/>
            </p14:nvContentPartPr>
            <p14:xfrm>
              <a:off x="6586303" y="2725433"/>
              <a:ext cx="220320" cy="2004840"/>
            </p14:xfrm>
          </p:contentPart>
        </mc:Choice>
        <mc:Fallback xmlns="">
          <p:pic>
            <p:nvPicPr>
              <p:cNvPr id="11" name="墨迹 10">
                <a:extLst>
                  <a:ext uri="{FF2B5EF4-FFF2-40B4-BE49-F238E27FC236}">
                    <a16:creationId xmlns:a16="http://schemas.microsoft.com/office/drawing/2014/main" id="{1C6647A2-0E2A-D482-18D0-D45707B94D69}"/>
                  </a:ext>
                </a:extLst>
              </p:cNvPr>
              <p:cNvPicPr/>
              <p:nvPr/>
            </p:nvPicPr>
            <p:blipFill>
              <a:blip r:embed="rId119"/>
              <a:stretch>
                <a:fillRect/>
              </a:stretch>
            </p:blipFill>
            <p:spPr>
              <a:xfrm>
                <a:off x="6531672" y="2713551"/>
                <a:ext cx="328863" cy="2040126"/>
              </a:xfrm>
              <a:prstGeom prst="rect">
                <a:avLst/>
              </a:prstGeom>
            </p:spPr>
          </p:pic>
        </mc:Fallback>
      </mc:AlternateContent>
      <p:grpSp>
        <p:nvGrpSpPr>
          <p:cNvPr id="5" name="组合 4">
            <a:extLst>
              <a:ext uri="{FF2B5EF4-FFF2-40B4-BE49-F238E27FC236}">
                <a16:creationId xmlns:a16="http://schemas.microsoft.com/office/drawing/2014/main" id="{9D141AFD-CED3-788B-0567-2C244727432C}"/>
              </a:ext>
            </a:extLst>
          </p:cNvPr>
          <p:cNvGrpSpPr/>
          <p:nvPr/>
        </p:nvGrpSpPr>
        <p:grpSpPr>
          <a:xfrm>
            <a:off x="3200234" y="1065239"/>
            <a:ext cx="4598119" cy="1235034"/>
            <a:chOff x="2949603" y="1003591"/>
            <a:chExt cx="4689360" cy="1406880"/>
          </a:xfrm>
        </p:grpSpPr>
        <mc:AlternateContent xmlns:mc="http://schemas.openxmlformats.org/markup-compatibility/2006" xmlns:p14="http://schemas.microsoft.com/office/powerpoint/2010/main">
          <mc:Choice Requires="p14">
            <p:contentPart p14:bwMode="auto" r:id="rId120">
              <p14:nvContentPartPr>
                <p14:cNvPr id="76" name="墨迹 75">
                  <a:extLst>
                    <a:ext uri="{FF2B5EF4-FFF2-40B4-BE49-F238E27FC236}">
                      <a16:creationId xmlns:a16="http://schemas.microsoft.com/office/drawing/2014/main" id="{59BC0C62-CFDB-B424-439A-423A301A3838}"/>
                    </a:ext>
                  </a:extLst>
                </p14:cNvPr>
                <p14:cNvContentPartPr/>
                <p14:nvPr/>
              </p14:nvContentPartPr>
              <p14:xfrm>
                <a:off x="5624403" y="1116271"/>
                <a:ext cx="1127880" cy="313560"/>
              </p14:xfrm>
            </p:contentPart>
          </mc:Choice>
          <mc:Fallback xmlns="">
            <p:pic>
              <p:nvPicPr>
                <p:cNvPr id="76" name="墨迹 75">
                  <a:extLst>
                    <a:ext uri="{FF2B5EF4-FFF2-40B4-BE49-F238E27FC236}">
                      <a16:creationId xmlns:a16="http://schemas.microsoft.com/office/drawing/2014/main" id="{59BC0C62-CFDB-B424-439A-423A301A3838}"/>
                    </a:ext>
                  </a:extLst>
                </p:cNvPr>
                <p:cNvPicPr/>
                <p:nvPr/>
              </p:nvPicPr>
              <p:blipFill>
                <a:blip r:embed="rId121"/>
                <a:stretch>
                  <a:fillRect/>
                </a:stretch>
              </p:blipFill>
              <p:spPr>
                <a:xfrm>
                  <a:off x="5616695" y="1107663"/>
                  <a:ext cx="1143295" cy="330775"/>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77" name="墨迹 76">
                  <a:extLst>
                    <a:ext uri="{FF2B5EF4-FFF2-40B4-BE49-F238E27FC236}">
                      <a16:creationId xmlns:a16="http://schemas.microsoft.com/office/drawing/2014/main" id="{C9F26C6F-0B00-A2A2-1C99-28FFAF9A9A9D}"/>
                    </a:ext>
                  </a:extLst>
                </p14:cNvPr>
                <p14:cNvContentPartPr/>
                <p14:nvPr/>
              </p14:nvContentPartPr>
              <p14:xfrm>
                <a:off x="4994403" y="1063711"/>
                <a:ext cx="473760" cy="234720"/>
              </p14:xfrm>
            </p:contentPart>
          </mc:Choice>
          <mc:Fallback xmlns="">
            <p:pic>
              <p:nvPicPr>
                <p:cNvPr id="77" name="墨迹 76">
                  <a:extLst>
                    <a:ext uri="{FF2B5EF4-FFF2-40B4-BE49-F238E27FC236}">
                      <a16:creationId xmlns:a16="http://schemas.microsoft.com/office/drawing/2014/main" id="{C9F26C6F-0B00-A2A2-1C99-28FFAF9A9A9D}"/>
                    </a:ext>
                  </a:extLst>
                </p:cNvPr>
                <p:cNvPicPr/>
                <p:nvPr/>
              </p:nvPicPr>
              <p:blipFill>
                <a:blip r:embed="rId123"/>
                <a:stretch>
                  <a:fillRect/>
                </a:stretch>
              </p:blipFill>
              <p:spPr>
                <a:xfrm>
                  <a:off x="4986691" y="1055109"/>
                  <a:ext cx="489185" cy="251925"/>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104" name="墨迹 103">
                  <a:extLst>
                    <a:ext uri="{FF2B5EF4-FFF2-40B4-BE49-F238E27FC236}">
                      <a16:creationId xmlns:a16="http://schemas.microsoft.com/office/drawing/2014/main" id="{18A1145C-CFC0-E5CC-19E8-1D00A86569D3}"/>
                    </a:ext>
                  </a:extLst>
                </p14:cNvPr>
                <p14:cNvContentPartPr/>
                <p14:nvPr/>
              </p14:nvContentPartPr>
              <p14:xfrm>
                <a:off x="4190883" y="1109791"/>
                <a:ext cx="654480" cy="218520"/>
              </p14:xfrm>
            </p:contentPart>
          </mc:Choice>
          <mc:Fallback xmlns="">
            <p:pic>
              <p:nvPicPr>
                <p:cNvPr id="104" name="墨迹 103">
                  <a:extLst>
                    <a:ext uri="{FF2B5EF4-FFF2-40B4-BE49-F238E27FC236}">
                      <a16:creationId xmlns:a16="http://schemas.microsoft.com/office/drawing/2014/main" id="{18A1145C-CFC0-E5CC-19E8-1D00A86569D3}"/>
                    </a:ext>
                  </a:extLst>
                </p:cNvPr>
                <p:cNvPicPr/>
                <p:nvPr/>
              </p:nvPicPr>
              <p:blipFill>
                <a:blip r:embed="rId125"/>
                <a:stretch>
                  <a:fillRect/>
                </a:stretch>
              </p:blipFill>
              <p:spPr>
                <a:xfrm>
                  <a:off x="4183179" y="1101181"/>
                  <a:ext cx="669888" cy="235739"/>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105" name="墨迹 104">
                  <a:extLst>
                    <a:ext uri="{FF2B5EF4-FFF2-40B4-BE49-F238E27FC236}">
                      <a16:creationId xmlns:a16="http://schemas.microsoft.com/office/drawing/2014/main" id="{9C7F736D-3054-502B-A0EF-0DC71435A8F9}"/>
                    </a:ext>
                  </a:extLst>
                </p14:cNvPr>
                <p14:cNvContentPartPr/>
                <p14:nvPr/>
              </p14:nvContentPartPr>
              <p14:xfrm>
                <a:off x="2949603" y="1003591"/>
                <a:ext cx="1090800" cy="392400"/>
              </p14:xfrm>
            </p:contentPart>
          </mc:Choice>
          <mc:Fallback xmlns="">
            <p:pic>
              <p:nvPicPr>
                <p:cNvPr id="105" name="墨迹 104">
                  <a:extLst>
                    <a:ext uri="{FF2B5EF4-FFF2-40B4-BE49-F238E27FC236}">
                      <a16:creationId xmlns:a16="http://schemas.microsoft.com/office/drawing/2014/main" id="{9C7F736D-3054-502B-A0EF-0DC71435A8F9}"/>
                    </a:ext>
                  </a:extLst>
                </p:cNvPr>
                <p:cNvPicPr/>
                <p:nvPr/>
              </p:nvPicPr>
              <p:blipFill>
                <a:blip r:embed="rId127"/>
                <a:stretch>
                  <a:fillRect/>
                </a:stretch>
              </p:blipFill>
              <p:spPr>
                <a:xfrm>
                  <a:off x="2941890" y="994971"/>
                  <a:ext cx="1106225" cy="409639"/>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123" name="墨迹 122">
                  <a:extLst>
                    <a:ext uri="{FF2B5EF4-FFF2-40B4-BE49-F238E27FC236}">
                      <a16:creationId xmlns:a16="http://schemas.microsoft.com/office/drawing/2014/main" id="{D2C2A6EF-732C-3190-C5F4-CB4E5B02CF7A}"/>
                    </a:ext>
                  </a:extLst>
                </p14:cNvPr>
                <p14:cNvContentPartPr/>
                <p14:nvPr/>
              </p14:nvContentPartPr>
              <p14:xfrm>
                <a:off x="7221723" y="1123831"/>
                <a:ext cx="417240" cy="252720"/>
              </p14:xfrm>
            </p:contentPart>
          </mc:Choice>
          <mc:Fallback xmlns="">
            <p:pic>
              <p:nvPicPr>
                <p:cNvPr id="123" name="墨迹 122">
                  <a:extLst>
                    <a:ext uri="{FF2B5EF4-FFF2-40B4-BE49-F238E27FC236}">
                      <a16:creationId xmlns:a16="http://schemas.microsoft.com/office/drawing/2014/main" id="{D2C2A6EF-732C-3190-C5F4-CB4E5B02CF7A}"/>
                    </a:ext>
                  </a:extLst>
                </p:cNvPr>
                <p:cNvPicPr/>
                <p:nvPr/>
              </p:nvPicPr>
              <p:blipFill>
                <a:blip r:embed="rId129"/>
                <a:stretch>
                  <a:fillRect/>
                </a:stretch>
              </p:blipFill>
              <p:spPr>
                <a:xfrm>
                  <a:off x="7214017" y="1115216"/>
                  <a:ext cx="432653" cy="269951"/>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124" name="墨迹 123">
                  <a:extLst>
                    <a:ext uri="{FF2B5EF4-FFF2-40B4-BE49-F238E27FC236}">
                      <a16:creationId xmlns:a16="http://schemas.microsoft.com/office/drawing/2014/main" id="{6C4883A5-3DEB-BE16-2C05-F137FCA22C10}"/>
                    </a:ext>
                  </a:extLst>
                </p14:cNvPr>
                <p14:cNvContentPartPr/>
                <p14:nvPr/>
              </p14:nvContentPartPr>
              <p14:xfrm>
                <a:off x="6872883" y="1146511"/>
                <a:ext cx="189000" cy="196200"/>
              </p14:xfrm>
            </p:contentPart>
          </mc:Choice>
          <mc:Fallback xmlns="">
            <p:pic>
              <p:nvPicPr>
                <p:cNvPr id="124" name="墨迹 123">
                  <a:extLst>
                    <a:ext uri="{FF2B5EF4-FFF2-40B4-BE49-F238E27FC236}">
                      <a16:creationId xmlns:a16="http://schemas.microsoft.com/office/drawing/2014/main" id="{6C4883A5-3DEB-BE16-2C05-F137FCA22C10}"/>
                    </a:ext>
                  </a:extLst>
                </p:cNvPr>
                <p:cNvPicPr/>
                <p:nvPr/>
              </p:nvPicPr>
              <p:blipFill>
                <a:blip r:embed="rId131"/>
                <a:stretch>
                  <a:fillRect/>
                </a:stretch>
              </p:blipFill>
              <p:spPr>
                <a:xfrm>
                  <a:off x="6865176" y="1137891"/>
                  <a:ext cx="204414" cy="213439"/>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151" name="墨迹 150">
                  <a:extLst>
                    <a:ext uri="{FF2B5EF4-FFF2-40B4-BE49-F238E27FC236}">
                      <a16:creationId xmlns:a16="http://schemas.microsoft.com/office/drawing/2014/main" id="{782AAA04-E55F-7936-074C-B2C819B1F0D2}"/>
                    </a:ext>
                  </a:extLst>
                </p14:cNvPr>
                <p14:cNvContentPartPr/>
                <p14:nvPr/>
              </p14:nvContentPartPr>
              <p14:xfrm>
                <a:off x="5990163" y="1554031"/>
                <a:ext cx="245520" cy="196560"/>
              </p14:xfrm>
            </p:contentPart>
          </mc:Choice>
          <mc:Fallback xmlns="">
            <p:pic>
              <p:nvPicPr>
                <p:cNvPr id="151" name="墨迹 150">
                  <a:extLst>
                    <a:ext uri="{FF2B5EF4-FFF2-40B4-BE49-F238E27FC236}">
                      <a16:creationId xmlns:a16="http://schemas.microsoft.com/office/drawing/2014/main" id="{782AAA04-E55F-7936-074C-B2C819B1F0D2}"/>
                    </a:ext>
                  </a:extLst>
                </p:cNvPr>
                <p:cNvPicPr/>
                <p:nvPr/>
              </p:nvPicPr>
              <p:blipFill>
                <a:blip r:embed="rId133"/>
                <a:stretch>
                  <a:fillRect/>
                </a:stretch>
              </p:blipFill>
              <p:spPr>
                <a:xfrm>
                  <a:off x="5982456" y="1545414"/>
                  <a:ext cx="260934" cy="213795"/>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52" name="墨迹 151">
                  <a:extLst>
                    <a:ext uri="{FF2B5EF4-FFF2-40B4-BE49-F238E27FC236}">
                      <a16:creationId xmlns:a16="http://schemas.microsoft.com/office/drawing/2014/main" id="{73F42723-07A4-9695-FD39-62EFD5F9CA2B}"/>
                    </a:ext>
                  </a:extLst>
                </p14:cNvPr>
                <p14:cNvContentPartPr/>
                <p14:nvPr/>
              </p14:nvContentPartPr>
              <p14:xfrm>
                <a:off x="5382843" y="1535311"/>
                <a:ext cx="358560" cy="205920"/>
              </p14:xfrm>
            </p:contentPart>
          </mc:Choice>
          <mc:Fallback xmlns="">
            <p:pic>
              <p:nvPicPr>
                <p:cNvPr id="152" name="墨迹 151">
                  <a:extLst>
                    <a:ext uri="{FF2B5EF4-FFF2-40B4-BE49-F238E27FC236}">
                      <a16:creationId xmlns:a16="http://schemas.microsoft.com/office/drawing/2014/main" id="{73F42723-07A4-9695-FD39-62EFD5F9CA2B}"/>
                    </a:ext>
                  </a:extLst>
                </p:cNvPr>
                <p:cNvPicPr/>
                <p:nvPr/>
              </p:nvPicPr>
              <p:blipFill>
                <a:blip r:embed="rId135"/>
                <a:stretch>
                  <a:fillRect/>
                </a:stretch>
              </p:blipFill>
              <p:spPr>
                <a:xfrm>
                  <a:off x="5375136" y="1526714"/>
                  <a:ext cx="373974" cy="223114"/>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53" name="墨迹 152">
                  <a:extLst>
                    <a:ext uri="{FF2B5EF4-FFF2-40B4-BE49-F238E27FC236}">
                      <a16:creationId xmlns:a16="http://schemas.microsoft.com/office/drawing/2014/main" id="{71120717-8B72-18E5-8654-5F5E4FC6E6BA}"/>
                    </a:ext>
                  </a:extLst>
                </p14:cNvPr>
                <p14:cNvContentPartPr/>
                <p14:nvPr/>
              </p14:nvContentPartPr>
              <p14:xfrm>
                <a:off x="4278003" y="1489951"/>
                <a:ext cx="875160" cy="234360"/>
              </p14:xfrm>
            </p:contentPart>
          </mc:Choice>
          <mc:Fallback xmlns="">
            <p:pic>
              <p:nvPicPr>
                <p:cNvPr id="153" name="墨迹 152">
                  <a:extLst>
                    <a:ext uri="{FF2B5EF4-FFF2-40B4-BE49-F238E27FC236}">
                      <a16:creationId xmlns:a16="http://schemas.microsoft.com/office/drawing/2014/main" id="{71120717-8B72-18E5-8654-5F5E4FC6E6BA}"/>
                    </a:ext>
                  </a:extLst>
                </p:cNvPr>
                <p:cNvPicPr/>
                <p:nvPr/>
              </p:nvPicPr>
              <p:blipFill>
                <a:blip r:embed="rId137"/>
                <a:stretch>
                  <a:fillRect/>
                </a:stretch>
              </p:blipFill>
              <p:spPr>
                <a:xfrm>
                  <a:off x="4270291" y="1481347"/>
                  <a:ext cx="890585" cy="251568"/>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54" name="墨迹 153">
                  <a:extLst>
                    <a:ext uri="{FF2B5EF4-FFF2-40B4-BE49-F238E27FC236}">
                      <a16:creationId xmlns:a16="http://schemas.microsoft.com/office/drawing/2014/main" id="{38509DB5-787B-7065-46E1-0C22DEA6C6C2}"/>
                    </a:ext>
                  </a:extLst>
                </p14:cNvPr>
                <p14:cNvContentPartPr/>
                <p14:nvPr/>
              </p14:nvContentPartPr>
              <p14:xfrm>
                <a:off x="3719283" y="1433791"/>
                <a:ext cx="419400" cy="279000"/>
              </p14:xfrm>
            </p:contentPart>
          </mc:Choice>
          <mc:Fallback xmlns="">
            <p:pic>
              <p:nvPicPr>
                <p:cNvPr id="154" name="墨迹 153">
                  <a:extLst>
                    <a:ext uri="{FF2B5EF4-FFF2-40B4-BE49-F238E27FC236}">
                      <a16:creationId xmlns:a16="http://schemas.microsoft.com/office/drawing/2014/main" id="{38509DB5-787B-7065-46E1-0C22DEA6C6C2}"/>
                    </a:ext>
                  </a:extLst>
                </p:cNvPr>
                <p:cNvPicPr/>
                <p:nvPr/>
              </p:nvPicPr>
              <p:blipFill>
                <a:blip r:embed="rId139"/>
                <a:stretch>
                  <a:fillRect/>
                </a:stretch>
              </p:blipFill>
              <p:spPr>
                <a:xfrm>
                  <a:off x="3711564" y="1425187"/>
                  <a:ext cx="434838" cy="296207"/>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55" name="墨迹 154">
                  <a:extLst>
                    <a:ext uri="{FF2B5EF4-FFF2-40B4-BE49-F238E27FC236}">
                      <a16:creationId xmlns:a16="http://schemas.microsoft.com/office/drawing/2014/main" id="{E90F8C81-0DB3-FE9D-C195-C720131DF723}"/>
                    </a:ext>
                  </a:extLst>
                </p14:cNvPr>
                <p14:cNvContentPartPr/>
                <p14:nvPr/>
              </p14:nvContentPartPr>
              <p14:xfrm>
                <a:off x="3010083" y="1467631"/>
                <a:ext cx="508320" cy="240840"/>
              </p14:xfrm>
            </p:contentPart>
          </mc:Choice>
          <mc:Fallback xmlns="">
            <p:pic>
              <p:nvPicPr>
                <p:cNvPr id="155" name="墨迹 154">
                  <a:extLst>
                    <a:ext uri="{FF2B5EF4-FFF2-40B4-BE49-F238E27FC236}">
                      <a16:creationId xmlns:a16="http://schemas.microsoft.com/office/drawing/2014/main" id="{E90F8C81-0DB3-FE9D-C195-C720131DF723}"/>
                    </a:ext>
                  </a:extLst>
                </p:cNvPr>
                <p:cNvPicPr/>
                <p:nvPr/>
              </p:nvPicPr>
              <p:blipFill>
                <a:blip r:embed="rId141"/>
                <a:stretch>
                  <a:fillRect/>
                </a:stretch>
              </p:blipFill>
              <p:spPr>
                <a:xfrm>
                  <a:off x="3002370" y="1459015"/>
                  <a:ext cx="523746" cy="258072"/>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67" name="墨迹 166">
                  <a:extLst>
                    <a:ext uri="{FF2B5EF4-FFF2-40B4-BE49-F238E27FC236}">
                      <a16:creationId xmlns:a16="http://schemas.microsoft.com/office/drawing/2014/main" id="{4E68592B-3C5F-5F7A-6D5D-29AE2C424F46}"/>
                    </a:ext>
                  </a:extLst>
                </p14:cNvPr>
                <p14:cNvContentPartPr/>
                <p14:nvPr/>
              </p14:nvContentPartPr>
              <p14:xfrm>
                <a:off x="6443043" y="1496071"/>
                <a:ext cx="1120680" cy="311040"/>
              </p14:xfrm>
            </p:contentPart>
          </mc:Choice>
          <mc:Fallback xmlns="">
            <p:pic>
              <p:nvPicPr>
                <p:cNvPr id="167" name="墨迹 166">
                  <a:extLst>
                    <a:ext uri="{FF2B5EF4-FFF2-40B4-BE49-F238E27FC236}">
                      <a16:creationId xmlns:a16="http://schemas.microsoft.com/office/drawing/2014/main" id="{4E68592B-3C5F-5F7A-6D5D-29AE2C424F46}"/>
                    </a:ext>
                  </a:extLst>
                </p:cNvPr>
                <p:cNvPicPr/>
                <p:nvPr/>
              </p:nvPicPr>
              <p:blipFill>
                <a:blip r:embed="rId143"/>
                <a:stretch>
                  <a:fillRect/>
                </a:stretch>
              </p:blipFill>
              <p:spPr>
                <a:xfrm>
                  <a:off x="6435332" y="1487465"/>
                  <a:ext cx="1136102" cy="328252"/>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74" name="墨迹 173">
                  <a:extLst>
                    <a:ext uri="{FF2B5EF4-FFF2-40B4-BE49-F238E27FC236}">
                      <a16:creationId xmlns:a16="http://schemas.microsoft.com/office/drawing/2014/main" id="{ECE2CB67-BCF7-4A2E-8038-E83684FAA470}"/>
                    </a:ext>
                  </a:extLst>
                </p14:cNvPr>
                <p14:cNvContentPartPr/>
                <p14:nvPr/>
              </p14:nvContentPartPr>
              <p14:xfrm>
                <a:off x="3647588" y="1822231"/>
                <a:ext cx="313560" cy="226440"/>
              </p14:xfrm>
            </p:contentPart>
          </mc:Choice>
          <mc:Fallback xmlns="">
            <p:pic>
              <p:nvPicPr>
                <p:cNvPr id="174" name="墨迹 173">
                  <a:extLst>
                    <a:ext uri="{FF2B5EF4-FFF2-40B4-BE49-F238E27FC236}">
                      <a16:creationId xmlns:a16="http://schemas.microsoft.com/office/drawing/2014/main" id="{ECE2CB67-BCF7-4A2E-8038-E83684FAA470}"/>
                    </a:ext>
                  </a:extLst>
                </p:cNvPr>
                <p:cNvPicPr/>
                <p:nvPr/>
              </p:nvPicPr>
              <p:blipFill>
                <a:blip r:embed="rId145"/>
                <a:stretch>
                  <a:fillRect/>
                </a:stretch>
              </p:blipFill>
              <p:spPr>
                <a:xfrm>
                  <a:off x="3639868" y="1813601"/>
                  <a:ext cx="328999" cy="24370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75" name="墨迹 174">
                  <a:extLst>
                    <a:ext uri="{FF2B5EF4-FFF2-40B4-BE49-F238E27FC236}">
                      <a16:creationId xmlns:a16="http://schemas.microsoft.com/office/drawing/2014/main" id="{3AAFAFA3-04E6-9FED-18A7-E6A53EA9D7A4}"/>
                    </a:ext>
                  </a:extLst>
                </p14:cNvPr>
                <p14:cNvContentPartPr/>
                <p14:nvPr/>
              </p14:nvContentPartPr>
              <p14:xfrm>
                <a:off x="4075628" y="1927351"/>
                <a:ext cx="96840" cy="7920"/>
              </p14:xfrm>
            </p:contentPart>
          </mc:Choice>
          <mc:Fallback xmlns="">
            <p:pic>
              <p:nvPicPr>
                <p:cNvPr id="175" name="墨迹 174">
                  <a:extLst>
                    <a:ext uri="{FF2B5EF4-FFF2-40B4-BE49-F238E27FC236}">
                      <a16:creationId xmlns:a16="http://schemas.microsoft.com/office/drawing/2014/main" id="{3AAFAFA3-04E6-9FED-18A7-E6A53EA9D7A4}"/>
                    </a:ext>
                  </a:extLst>
                </p:cNvPr>
                <p:cNvPicPr/>
                <p:nvPr/>
              </p:nvPicPr>
              <p:blipFill>
                <a:blip r:embed="rId147"/>
                <a:stretch>
                  <a:fillRect/>
                </a:stretch>
              </p:blipFill>
              <p:spPr>
                <a:xfrm>
                  <a:off x="4067925" y="1918597"/>
                  <a:ext cx="112246" cy="25427"/>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76" name="墨迹 175">
                  <a:extLst>
                    <a:ext uri="{FF2B5EF4-FFF2-40B4-BE49-F238E27FC236}">
                      <a16:creationId xmlns:a16="http://schemas.microsoft.com/office/drawing/2014/main" id="{CA60699A-5EAC-F8D4-650E-7E7951EC57C2}"/>
                    </a:ext>
                  </a:extLst>
                </p14:cNvPr>
                <p14:cNvContentPartPr/>
                <p14:nvPr/>
              </p14:nvContentPartPr>
              <p14:xfrm>
                <a:off x="4115588" y="1882351"/>
                <a:ext cx="15480" cy="179280"/>
              </p14:xfrm>
            </p:contentPart>
          </mc:Choice>
          <mc:Fallback xmlns="">
            <p:pic>
              <p:nvPicPr>
                <p:cNvPr id="176" name="墨迹 175">
                  <a:extLst>
                    <a:ext uri="{FF2B5EF4-FFF2-40B4-BE49-F238E27FC236}">
                      <a16:creationId xmlns:a16="http://schemas.microsoft.com/office/drawing/2014/main" id="{CA60699A-5EAC-F8D4-650E-7E7951EC57C2}"/>
                    </a:ext>
                  </a:extLst>
                </p:cNvPr>
                <p:cNvPicPr/>
                <p:nvPr/>
              </p:nvPicPr>
              <p:blipFill>
                <a:blip r:embed="rId149"/>
                <a:stretch>
                  <a:fillRect/>
                </a:stretch>
              </p:blipFill>
              <p:spPr>
                <a:xfrm>
                  <a:off x="4107848" y="1873736"/>
                  <a:ext cx="30960" cy="196511"/>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77" name="墨迹 176">
                  <a:extLst>
                    <a:ext uri="{FF2B5EF4-FFF2-40B4-BE49-F238E27FC236}">
                      <a16:creationId xmlns:a16="http://schemas.microsoft.com/office/drawing/2014/main" id="{60ECE5A7-A05F-0832-25A2-3ECB7A23B9E5}"/>
                    </a:ext>
                  </a:extLst>
                </p14:cNvPr>
                <p14:cNvContentPartPr/>
                <p14:nvPr/>
              </p14:nvContentPartPr>
              <p14:xfrm>
                <a:off x="4168148" y="1919791"/>
                <a:ext cx="81720" cy="123120"/>
              </p14:xfrm>
            </p:contentPart>
          </mc:Choice>
          <mc:Fallback xmlns="">
            <p:pic>
              <p:nvPicPr>
                <p:cNvPr id="177" name="墨迹 176">
                  <a:extLst>
                    <a:ext uri="{FF2B5EF4-FFF2-40B4-BE49-F238E27FC236}">
                      <a16:creationId xmlns:a16="http://schemas.microsoft.com/office/drawing/2014/main" id="{60ECE5A7-A05F-0832-25A2-3ECB7A23B9E5}"/>
                    </a:ext>
                  </a:extLst>
                </p:cNvPr>
                <p:cNvPicPr/>
                <p:nvPr/>
              </p:nvPicPr>
              <p:blipFill>
                <a:blip r:embed="rId151"/>
                <a:stretch>
                  <a:fillRect/>
                </a:stretch>
              </p:blipFill>
              <p:spPr>
                <a:xfrm>
                  <a:off x="4160452" y="1911173"/>
                  <a:ext cx="97111" cy="140357"/>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78" name="墨迹 177">
                  <a:extLst>
                    <a:ext uri="{FF2B5EF4-FFF2-40B4-BE49-F238E27FC236}">
                      <a16:creationId xmlns:a16="http://schemas.microsoft.com/office/drawing/2014/main" id="{DCCF18D9-7092-5B94-3F1D-D0519A44314E}"/>
                    </a:ext>
                  </a:extLst>
                </p14:cNvPr>
                <p14:cNvContentPartPr/>
                <p14:nvPr/>
              </p14:nvContentPartPr>
              <p14:xfrm>
                <a:off x="4258868" y="1924111"/>
                <a:ext cx="88920" cy="146520"/>
              </p14:xfrm>
            </p:contentPart>
          </mc:Choice>
          <mc:Fallback xmlns="">
            <p:pic>
              <p:nvPicPr>
                <p:cNvPr id="178" name="墨迹 177">
                  <a:extLst>
                    <a:ext uri="{FF2B5EF4-FFF2-40B4-BE49-F238E27FC236}">
                      <a16:creationId xmlns:a16="http://schemas.microsoft.com/office/drawing/2014/main" id="{DCCF18D9-7092-5B94-3F1D-D0519A44314E}"/>
                    </a:ext>
                  </a:extLst>
                </p:cNvPr>
                <p:cNvPicPr/>
                <p:nvPr/>
              </p:nvPicPr>
              <p:blipFill>
                <a:blip r:embed="rId153"/>
                <a:stretch>
                  <a:fillRect/>
                </a:stretch>
              </p:blipFill>
              <p:spPr>
                <a:xfrm>
                  <a:off x="4251152" y="1915492"/>
                  <a:ext cx="104352" cy="163758"/>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79" name="墨迹 178">
                  <a:extLst>
                    <a:ext uri="{FF2B5EF4-FFF2-40B4-BE49-F238E27FC236}">
                      <a16:creationId xmlns:a16="http://schemas.microsoft.com/office/drawing/2014/main" id="{48496531-AFFA-C8F1-911A-35EEDEEB296B}"/>
                    </a:ext>
                  </a:extLst>
                </p14:cNvPr>
                <p14:cNvContentPartPr/>
                <p14:nvPr/>
              </p14:nvContentPartPr>
              <p14:xfrm>
                <a:off x="4364708" y="1941031"/>
                <a:ext cx="88920" cy="17280"/>
              </p14:xfrm>
            </p:contentPart>
          </mc:Choice>
          <mc:Fallback xmlns="">
            <p:pic>
              <p:nvPicPr>
                <p:cNvPr id="179" name="墨迹 178">
                  <a:extLst>
                    <a:ext uri="{FF2B5EF4-FFF2-40B4-BE49-F238E27FC236}">
                      <a16:creationId xmlns:a16="http://schemas.microsoft.com/office/drawing/2014/main" id="{48496531-AFFA-C8F1-911A-35EEDEEB296B}"/>
                    </a:ext>
                  </a:extLst>
                </p:cNvPr>
                <p:cNvPicPr/>
                <p:nvPr/>
              </p:nvPicPr>
              <p:blipFill>
                <a:blip r:embed="rId155"/>
                <a:stretch>
                  <a:fillRect/>
                </a:stretch>
              </p:blipFill>
              <p:spPr>
                <a:xfrm>
                  <a:off x="4356960" y="1932391"/>
                  <a:ext cx="104416" cy="3456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80" name="墨迹 179">
                  <a:extLst>
                    <a:ext uri="{FF2B5EF4-FFF2-40B4-BE49-F238E27FC236}">
                      <a16:creationId xmlns:a16="http://schemas.microsoft.com/office/drawing/2014/main" id="{B11B8552-01F4-262B-80B7-39002BDD1571}"/>
                    </a:ext>
                  </a:extLst>
                </p14:cNvPr>
                <p14:cNvContentPartPr/>
                <p14:nvPr/>
              </p14:nvContentPartPr>
              <p14:xfrm>
                <a:off x="4390628" y="1889911"/>
                <a:ext cx="23040" cy="185760"/>
              </p14:xfrm>
            </p:contentPart>
          </mc:Choice>
          <mc:Fallback xmlns="">
            <p:pic>
              <p:nvPicPr>
                <p:cNvPr id="180" name="墨迹 179">
                  <a:extLst>
                    <a:ext uri="{FF2B5EF4-FFF2-40B4-BE49-F238E27FC236}">
                      <a16:creationId xmlns:a16="http://schemas.microsoft.com/office/drawing/2014/main" id="{B11B8552-01F4-262B-80B7-39002BDD1571}"/>
                    </a:ext>
                  </a:extLst>
                </p:cNvPr>
                <p:cNvPicPr/>
                <p:nvPr/>
              </p:nvPicPr>
              <p:blipFill>
                <a:blip r:embed="rId157"/>
                <a:stretch>
                  <a:fillRect/>
                </a:stretch>
              </p:blipFill>
              <p:spPr>
                <a:xfrm>
                  <a:off x="4382948" y="1881300"/>
                  <a:ext cx="38400" cy="202983"/>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81" name="墨迹 180">
                  <a:extLst>
                    <a:ext uri="{FF2B5EF4-FFF2-40B4-BE49-F238E27FC236}">
                      <a16:creationId xmlns:a16="http://schemas.microsoft.com/office/drawing/2014/main" id="{0047198C-7790-A72C-7CFD-5B2775A99FAF}"/>
                    </a:ext>
                  </a:extLst>
                </p14:cNvPr>
                <p14:cNvContentPartPr/>
                <p14:nvPr/>
              </p14:nvContentPartPr>
              <p14:xfrm>
                <a:off x="4447508" y="1875151"/>
                <a:ext cx="98280" cy="186840"/>
              </p14:xfrm>
            </p:contentPart>
          </mc:Choice>
          <mc:Fallback xmlns="">
            <p:pic>
              <p:nvPicPr>
                <p:cNvPr id="181" name="墨迹 180">
                  <a:extLst>
                    <a:ext uri="{FF2B5EF4-FFF2-40B4-BE49-F238E27FC236}">
                      <a16:creationId xmlns:a16="http://schemas.microsoft.com/office/drawing/2014/main" id="{0047198C-7790-A72C-7CFD-5B2775A99FAF}"/>
                    </a:ext>
                  </a:extLst>
                </p:cNvPr>
                <p:cNvPicPr/>
                <p:nvPr/>
              </p:nvPicPr>
              <p:blipFill>
                <a:blip r:embed="rId159"/>
                <a:stretch>
                  <a:fillRect/>
                </a:stretch>
              </p:blipFill>
              <p:spPr>
                <a:xfrm>
                  <a:off x="4439836" y="1866547"/>
                  <a:ext cx="113625" cy="204049"/>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82" name="墨迹 181">
                  <a:extLst>
                    <a:ext uri="{FF2B5EF4-FFF2-40B4-BE49-F238E27FC236}">
                      <a16:creationId xmlns:a16="http://schemas.microsoft.com/office/drawing/2014/main" id="{AFD6E9C3-95B4-36F0-7544-391EE9CC8AA3}"/>
                    </a:ext>
                  </a:extLst>
                </p14:cNvPr>
                <p14:cNvContentPartPr/>
                <p14:nvPr/>
              </p14:nvContentPartPr>
              <p14:xfrm>
                <a:off x="4636148" y="1882351"/>
                <a:ext cx="23040" cy="30600"/>
              </p14:xfrm>
            </p:contentPart>
          </mc:Choice>
          <mc:Fallback xmlns="">
            <p:pic>
              <p:nvPicPr>
                <p:cNvPr id="182" name="墨迹 181">
                  <a:extLst>
                    <a:ext uri="{FF2B5EF4-FFF2-40B4-BE49-F238E27FC236}">
                      <a16:creationId xmlns:a16="http://schemas.microsoft.com/office/drawing/2014/main" id="{AFD6E9C3-95B4-36F0-7544-391EE9CC8AA3}"/>
                    </a:ext>
                  </a:extLst>
                </p:cNvPr>
                <p:cNvPicPr/>
                <p:nvPr/>
              </p:nvPicPr>
              <p:blipFill>
                <a:blip r:embed="rId161"/>
                <a:stretch>
                  <a:fillRect/>
                </a:stretch>
              </p:blipFill>
              <p:spPr>
                <a:xfrm>
                  <a:off x="4628468" y="1873783"/>
                  <a:ext cx="38400" cy="47736"/>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83" name="墨迹 182">
                  <a:extLst>
                    <a:ext uri="{FF2B5EF4-FFF2-40B4-BE49-F238E27FC236}">
                      <a16:creationId xmlns:a16="http://schemas.microsoft.com/office/drawing/2014/main" id="{90129CB5-DF61-9445-FDA7-A1D92C948869}"/>
                    </a:ext>
                  </a:extLst>
                </p14:cNvPr>
                <p14:cNvContentPartPr/>
                <p14:nvPr/>
              </p14:nvContentPartPr>
              <p14:xfrm>
                <a:off x="4654868" y="1950031"/>
                <a:ext cx="11520" cy="105840"/>
              </p14:xfrm>
            </p:contentPart>
          </mc:Choice>
          <mc:Fallback xmlns="">
            <p:pic>
              <p:nvPicPr>
                <p:cNvPr id="183" name="墨迹 182">
                  <a:extLst>
                    <a:ext uri="{FF2B5EF4-FFF2-40B4-BE49-F238E27FC236}">
                      <a16:creationId xmlns:a16="http://schemas.microsoft.com/office/drawing/2014/main" id="{90129CB5-DF61-9445-FDA7-A1D92C948869}"/>
                    </a:ext>
                  </a:extLst>
                </p:cNvPr>
                <p:cNvPicPr/>
                <p:nvPr/>
              </p:nvPicPr>
              <p:blipFill>
                <a:blip r:embed="rId163"/>
                <a:stretch>
                  <a:fillRect/>
                </a:stretch>
              </p:blipFill>
              <p:spPr>
                <a:xfrm>
                  <a:off x="4647308" y="1941416"/>
                  <a:ext cx="26640" cy="12307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84" name="墨迹 183">
                  <a:extLst>
                    <a:ext uri="{FF2B5EF4-FFF2-40B4-BE49-F238E27FC236}">
                      <a16:creationId xmlns:a16="http://schemas.microsoft.com/office/drawing/2014/main" id="{D5184425-51C7-75E7-0294-CEED206623F5}"/>
                    </a:ext>
                  </a:extLst>
                </p14:cNvPr>
                <p14:cNvContentPartPr/>
                <p14:nvPr/>
              </p14:nvContentPartPr>
              <p14:xfrm>
                <a:off x="4643708" y="1882351"/>
                <a:ext cx="140040" cy="192240"/>
              </p14:xfrm>
            </p:contentPart>
          </mc:Choice>
          <mc:Fallback xmlns="">
            <p:pic>
              <p:nvPicPr>
                <p:cNvPr id="184" name="墨迹 183">
                  <a:extLst>
                    <a:ext uri="{FF2B5EF4-FFF2-40B4-BE49-F238E27FC236}">
                      <a16:creationId xmlns:a16="http://schemas.microsoft.com/office/drawing/2014/main" id="{D5184425-51C7-75E7-0294-CEED206623F5}"/>
                    </a:ext>
                  </a:extLst>
                </p:cNvPr>
                <p:cNvPicPr/>
                <p:nvPr/>
              </p:nvPicPr>
              <p:blipFill>
                <a:blip r:embed="rId165"/>
                <a:stretch>
                  <a:fillRect/>
                </a:stretch>
              </p:blipFill>
              <p:spPr>
                <a:xfrm>
                  <a:off x="4635989" y="1873743"/>
                  <a:ext cx="155477" cy="209456"/>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85" name="墨迹 184">
                  <a:extLst>
                    <a:ext uri="{FF2B5EF4-FFF2-40B4-BE49-F238E27FC236}">
                      <a16:creationId xmlns:a16="http://schemas.microsoft.com/office/drawing/2014/main" id="{0E31263E-518C-AA38-A83F-6BA4FAF0D679}"/>
                    </a:ext>
                  </a:extLst>
                </p14:cNvPr>
                <p14:cNvContentPartPr/>
                <p14:nvPr/>
              </p14:nvContentPartPr>
              <p14:xfrm>
                <a:off x="4964108" y="1929151"/>
                <a:ext cx="83520" cy="134640"/>
              </p14:xfrm>
            </p:contentPart>
          </mc:Choice>
          <mc:Fallback xmlns="">
            <p:pic>
              <p:nvPicPr>
                <p:cNvPr id="185" name="墨迹 184">
                  <a:extLst>
                    <a:ext uri="{FF2B5EF4-FFF2-40B4-BE49-F238E27FC236}">
                      <a16:creationId xmlns:a16="http://schemas.microsoft.com/office/drawing/2014/main" id="{0E31263E-518C-AA38-A83F-6BA4FAF0D679}"/>
                    </a:ext>
                  </a:extLst>
                </p:cNvPr>
                <p:cNvPicPr/>
                <p:nvPr/>
              </p:nvPicPr>
              <p:blipFill>
                <a:blip r:embed="rId167"/>
                <a:stretch>
                  <a:fillRect/>
                </a:stretch>
              </p:blipFill>
              <p:spPr>
                <a:xfrm>
                  <a:off x="4956381" y="1920531"/>
                  <a:ext cx="98973" cy="15188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86" name="墨迹 185">
                  <a:extLst>
                    <a:ext uri="{FF2B5EF4-FFF2-40B4-BE49-F238E27FC236}">
                      <a16:creationId xmlns:a16="http://schemas.microsoft.com/office/drawing/2014/main" id="{CA067CE7-DA35-39C0-132F-5108CA87A6FF}"/>
                    </a:ext>
                  </a:extLst>
                </p14:cNvPr>
                <p14:cNvContentPartPr/>
                <p14:nvPr/>
              </p14:nvContentPartPr>
              <p14:xfrm>
                <a:off x="5088668" y="1916191"/>
                <a:ext cx="79560" cy="171720"/>
              </p14:xfrm>
            </p:contentPart>
          </mc:Choice>
          <mc:Fallback xmlns="">
            <p:pic>
              <p:nvPicPr>
                <p:cNvPr id="186" name="墨迹 185">
                  <a:extLst>
                    <a:ext uri="{FF2B5EF4-FFF2-40B4-BE49-F238E27FC236}">
                      <a16:creationId xmlns:a16="http://schemas.microsoft.com/office/drawing/2014/main" id="{CA067CE7-DA35-39C0-132F-5108CA87A6FF}"/>
                    </a:ext>
                  </a:extLst>
                </p:cNvPr>
                <p:cNvPicPr/>
                <p:nvPr/>
              </p:nvPicPr>
              <p:blipFill>
                <a:blip r:embed="rId169"/>
                <a:stretch>
                  <a:fillRect/>
                </a:stretch>
              </p:blipFill>
              <p:spPr>
                <a:xfrm>
                  <a:off x="5081004" y="1907605"/>
                  <a:ext cx="94888" cy="188892"/>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87" name="墨迹 186">
                  <a:extLst>
                    <a:ext uri="{FF2B5EF4-FFF2-40B4-BE49-F238E27FC236}">
                      <a16:creationId xmlns:a16="http://schemas.microsoft.com/office/drawing/2014/main" id="{F9220219-9DB5-1C7C-C305-FA746CFB8BF7}"/>
                    </a:ext>
                  </a:extLst>
                </p14:cNvPr>
                <p14:cNvContentPartPr/>
                <p14:nvPr/>
              </p14:nvContentPartPr>
              <p14:xfrm>
                <a:off x="5216828" y="1893511"/>
                <a:ext cx="7920" cy="168480"/>
              </p14:xfrm>
            </p:contentPart>
          </mc:Choice>
          <mc:Fallback xmlns="">
            <p:pic>
              <p:nvPicPr>
                <p:cNvPr id="187" name="墨迹 186">
                  <a:extLst>
                    <a:ext uri="{FF2B5EF4-FFF2-40B4-BE49-F238E27FC236}">
                      <a16:creationId xmlns:a16="http://schemas.microsoft.com/office/drawing/2014/main" id="{F9220219-9DB5-1C7C-C305-FA746CFB8BF7}"/>
                    </a:ext>
                  </a:extLst>
                </p:cNvPr>
                <p:cNvPicPr/>
                <p:nvPr/>
              </p:nvPicPr>
              <p:blipFill>
                <a:blip r:embed="rId171"/>
                <a:stretch>
                  <a:fillRect/>
                </a:stretch>
              </p:blipFill>
              <p:spPr>
                <a:xfrm>
                  <a:off x="5209268" y="1884882"/>
                  <a:ext cx="23040" cy="185739"/>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88" name="墨迹 187">
                  <a:extLst>
                    <a:ext uri="{FF2B5EF4-FFF2-40B4-BE49-F238E27FC236}">
                      <a16:creationId xmlns:a16="http://schemas.microsoft.com/office/drawing/2014/main" id="{BA6742E8-DF36-5B8B-28C3-EE79C70942E1}"/>
                    </a:ext>
                  </a:extLst>
                </p14:cNvPr>
                <p14:cNvContentPartPr/>
                <p14:nvPr/>
              </p14:nvContentPartPr>
              <p14:xfrm>
                <a:off x="5254628" y="1961551"/>
                <a:ext cx="38160" cy="81360"/>
              </p14:xfrm>
            </p:contentPart>
          </mc:Choice>
          <mc:Fallback xmlns="">
            <p:pic>
              <p:nvPicPr>
                <p:cNvPr id="188" name="墨迹 187">
                  <a:extLst>
                    <a:ext uri="{FF2B5EF4-FFF2-40B4-BE49-F238E27FC236}">
                      <a16:creationId xmlns:a16="http://schemas.microsoft.com/office/drawing/2014/main" id="{BA6742E8-DF36-5B8B-28C3-EE79C70942E1}"/>
                    </a:ext>
                  </a:extLst>
                </p:cNvPr>
                <p:cNvPicPr/>
                <p:nvPr/>
              </p:nvPicPr>
              <p:blipFill>
                <a:blip r:embed="rId173"/>
                <a:stretch>
                  <a:fillRect/>
                </a:stretch>
              </p:blipFill>
              <p:spPr>
                <a:xfrm>
                  <a:off x="5246848" y="1952965"/>
                  <a:ext cx="53720" cy="98531"/>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89" name="墨迹 188">
                  <a:extLst>
                    <a:ext uri="{FF2B5EF4-FFF2-40B4-BE49-F238E27FC236}">
                      <a16:creationId xmlns:a16="http://schemas.microsoft.com/office/drawing/2014/main" id="{00A1AB96-156B-2F57-FA22-951286091DB8}"/>
                    </a:ext>
                  </a:extLst>
                </p14:cNvPr>
                <p14:cNvContentPartPr/>
                <p14:nvPr/>
              </p14:nvContentPartPr>
              <p14:xfrm>
                <a:off x="5273348" y="1946431"/>
                <a:ext cx="68400" cy="191160"/>
              </p14:xfrm>
            </p:contentPart>
          </mc:Choice>
          <mc:Fallback xmlns="">
            <p:pic>
              <p:nvPicPr>
                <p:cNvPr id="189" name="墨迹 188">
                  <a:extLst>
                    <a:ext uri="{FF2B5EF4-FFF2-40B4-BE49-F238E27FC236}">
                      <a16:creationId xmlns:a16="http://schemas.microsoft.com/office/drawing/2014/main" id="{00A1AB96-156B-2F57-FA22-951286091DB8}"/>
                    </a:ext>
                  </a:extLst>
                </p:cNvPr>
                <p:cNvPicPr/>
                <p:nvPr/>
              </p:nvPicPr>
              <p:blipFill>
                <a:blip r:embed="rId175"/>
                <a:stretch>
                  <a:fillRect/>
                </a:stretch>
              </p:blipFill>
              <p:spPr>
                <a:xfrm>
                  <a:off x="5265625" y="1937816"/>
                  <a:ext cx="83845" cy="208389"/>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90" name="墨迹 189">
                  <a:extLst>
                    <a:ext uri="{FF2B5EF4-FFF2-40B4-BE49-F238E27FC236}">
                      <a16:creationId xmlns:a16="http://schemas.microsoft.com/office/drawing/2014/main" id="{1935D2A7-D7B9-53B9-9CD4-6CBEDE8DB7C3}"/>
                    </a:ext>
                  </a:extLst>
                </p14:cNvPr>
                <p14:cNvContentPartPr/>
                <p14:nvPr/>
              </p14:nvContentPartPr>
              <p14:xfrm>
                <a:off x="5469548" y="1950031"/>
                <a:ext cx="109800" cy="19080"/>
              </p14:xfrm>
            </p:contentPart>
          </mc:Choice>
          <mc:Fallback xmlns="">
            <p:pic>
              <p:nvPicPr>
                <p:cNvPr id="190" name="墨迹 189">
                  <a:extLst>
                    <a:ext uri="{FF2B5EF4-FFF2-40B4-BE49-F238E27FC236}">
                      <a16:creationId xmlns:a16="http://schemas.microsoft.com/office/drawing/2014/main" id="{1935D2A7-D7B9-53B9-9CD4-6CBEDE8DB7C3}"/>
                    </a:ext>
                  </a:extLst>
                </p:cNvPr>
                <p:cNvPicPr/>
                <p:nvPr/>
              </p:nvPicPr>
              <p:blipFill>
                <a:blip r:embed="rId177"/>
                <a:stretch>
                  <a:fillRect/>
                </a:stretch>
              </p:blipFill>
              <p:spPr>
                <a:xfrm>
                  <a:off x="5461836" y="1941506"/>
                  <a:ext cx="125223" cy="3613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91" name="墨迹 190">
                  <a:extLst>
                    <a:ext uri="{FF2B5EF4-FFF2-40B4-BE49-F238E27FC236}">
                      <a16:creationId xmlns:a16="http://schemas.microsoft.com/office/drawing/2014/main" id="{6AEDE462-1AF4-9598-28CB-26D9AF834C4A}"/>
                    </a:ext>
                  </a:extLst>
                </p14:cNvPr>
                <p14:cNvContentPartPr/>
                <p14:nvPr/>
              </p14:nvContentPartPr>
              <p14:xfrm>
                <a:off x="5507348" y="1912231"/>
                <a:ext cx="15480" cy="160920"/>
              </p14:xfrm>
            </p:contentPart>
          </mc:Choice>
          <mc:Fallback xmlns="">
            <p:pic>
              <p:nvPicPr>
                <p:cNvPr id="191" name="墨迹 190">
                  <a:extLst>
                    <a:ext uri="{FF2B5EF4-FFF2-40B4-BE49-F238E27FC236}">
                      <a16:creationId xmlns:a16="http://schemas.microsoft.com/office/drawing/2014/main" id="{6AEDE462-1AF4-9598-28CB-26D9AF834C4A}"/>
                    </a:ext>
                  </a:extLst>
                </p:cNvPr>
                <p:cNvPicPr/>
                <p:nvPr/>
              </p:nvPicPr>
              <p:blipFill>
                <a:blip r:embed="rId179"/>
                <a:stretch>
                  <a:fillRect/>
                </a:stretch>
              </p:blipFill>
              <p:spPr>
                <a:xfrm>
                  <a:off x="5499608" y="1903632"/>
                  <a:ext cx="30960" cy="178118"/>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92" name="墨迹 191">
                  <a:extLst>
                    <a:ext uri="{FF2B5EF4-FFF2-40B4-BE49-F238E27FC236}">
                      <a16:creationId xmlns:a16="http://schemas.microsoft.com/office/drawing/2014/main" id="{3D6AFAD6-4B27-7BAF-8ABA-002EF5E9EC8A}"/>
                    </a:ext>
                  </a:extLst>
                </p14:cNvPr>
                <p14:cNvContentPartPr/>
                <p14:nvPr/>
              </p14:nvContentPartPr>
              <p14:xfrm>
                <a:off x="5578988" y="1882351"/>
                <a:ext cx="72000" cy="199800"/>
              </p14:xfrm>
            </p:contentPart>
          </mc:Choice>
          <mc:Fallback xmlns="">
            <p:pic>
              <p:nvPicPr>
                <p:cNvPr id="192" name="墨迹 191">
                  <a:extLst>
                    <a:ext uri="{FF2B5EF4-FFF2-40B4-BE49-F238E27FC236}">
                      <a16:creationId xmlns:a16="http://schemas.microsoft.com/office/drawing/2014/main" id="{3D6AFAD6-4B27-7BAF-8ABA-002EF5E9EC8A}"/>
                    </a:ext>
                  </a:extLst>
                </p:cNvPr>
                <p:cNvPicPr/>
                <p:nvPr/>
              </p:nvPicPr>
              <p:blipFill>
                <a:blip r:embed="rId181"/>
                <a:stretch>
                  <a:fillRect/>
                </a:stretch>
              </p:blipFill>
              <p:spPr>
                <a:xfrm>
                  <a:off x="5571274" y="1873735"/>
                  <a:ext cx="87429" cy="217031"/>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93" name="墨迹 192">
                  <a:extLst>
                    <a:ext uri="{FF2B5EF4-FFF2-40B4-BE49-F238E27FC236}">
                      <a16:creationId xmlns:a16="http://schemas.microsoft.com/office/drawing/2014/main" id="{55291D2A-EBA3-BA9F-DE79-FAEE7EDF4A52}"/>
                    </a:ext>
                  </a:extLst>
                </p14:cNvPr>
                <p14:cNvContentPartPr/>
                <p14:nvPr/>
              </p14:nvContentPartPr>
              <p14:xfrm>
                <a:off x="5684828" y="1938871"/>
                <a:ext cx="158760" cy="147600"/>
              </p14:xfrm>
            </p:contentPart>
          </mc:Choice>
          <mc:Fallback xmlns="">
            <p:pic>
              <p:nvPicPr>
                <p:cNvPr id="193" name="墨迹 192">
                  <a:extLst>
                    <a:ext uri="{FF2B5EF4-FFF2-40B4-BE49-F238E27FC236}">
                      <a16:creationId xmlns:a16="http://schemas.microsoft.com/office/drawing/2014/main" id="{55291D2A-EBA3-BA9F-DE79-FAEE7EDF4A52}"/>
                    </a:ext>
                  </a:extLst>
                </p:cNvPr>
                <p:cNvPicPr/>
                <p:nvPr/>
              </p:nvPicPr>
              <p:blipFill>
                <a:blip r:embed="rId183"/>
                <a:stretch>
                  <a:fillRect/>
                </a:stretch>
              </p:blipFill>
              <p:spPr>
                <a:xfrm>
                  <a:off x="5677110" y="1930261"/>
                  <a:ext cx="174195" cy="16482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94" name="墨迹 193">
                  <a:extLst>
                    <a:ext uri="{FF2B5EF4-FFF2-40B4-BE49-F238E27FC236}">
                      <a16:creationId xmlns:a16="http://schemas.microsoft.com/office/drawing/2014/main" id="{9CEFA9B1-BAE3-AFDD-F392-240A22D73A71}"/>
                    </a:ext>
                  </a:extLst>
                </p14:cNvPr>
                <p14:cNvContentPartPr/>
                <p14:nvPr/>
              </p14:nvContentPartPr>
              <p14:xfrm>
                <a:off x="5945108" y="1935271"/>
                <a:ext cx="72000" cy="128160"/>
              </p14:xfrm>
            </p:contentPart>
          </mc:Choice>
          <mc:Fallback xmlns="">
            <p:pic>
              <p:nvPicPr>
                <p:cNvPr id="194" name="墨迹 193">
                  <a:extLst>
                    <a:ext uri="{FF2B5EF4-FFF2-40B4-BE49-F238E27FC236}">
                      <a16:creationId xmlns:a16="http://schemas.microsoft.com/office/drawing/2014/main" id="{9CEFA9B1-BAE3-AFDD-F392-240A22D73A71}"/>
                    </a:ext>
                  </a:extLst>
                </p:cNvPr>
                <p:cNvPicPr/>
                <p:nvPr/>
              </p:nvPicPr>
              <p:blipFill>
                <a:blip r:embed="rId185"/>
                <a:stretch>
                  <a:fillRect/>
                </a:stretch>
              </p:blipFill>
              <p:spPr>
                <a:xfrm>
                  <a:off x="5937394" y="1926672"/>
                  <a:ext cx="87429" cy="145357"/>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95" name="墨迹 194">
                  <a:extLst>
                    <a:ext uri="{FF2B5EF4-FFF2-40B4-BE49-F238E27FC236}">
                      <a16:creationId xmlns:a16="http://schemas.microsoft.com/office/drawing/2014/main" id="{66181583-182A-A35D-916D-16DB1732AB96}"/>
                    </a:ext>
                  </a:extLst>
                </p14:cNvPr>
                <p14:cNvContentPartPr/>
                <p14:nvPr/>
              </p14:nvContentPartPr>
              <p14:xfrm>
                <a:off x="6046988" y="1927711"/>
                <a:ext cx="68400" cy="171720"/>
              </p14:xfrm>
            </p:contentPart>
          </mc:Choice>
          <mc:Fallback xmlns="">
            <p:pic>
              <p:nvPicPr>
                <p:cNvPr id="195" name="墨迹 194">
                  <a:extLst>
                    <a:ext uri="{FF2B5EF4-FFF2-40B4-BE49-F238E27FC236}">
                      <a16:creationId xmlns:a16="http://schemas.microsoft.com/office/drawing/2014/main" id="{66181583-182A-A35D-916D-16DB1732AB96}"/>
                    </a:ext>
                  </a:extLst>
                </p:cNvPr>
                <p:cNvPicPr/>
                <p:nvPr/>
              </p:nvPicPr>
              <p:blipFill>
                <a:blip r:embed="rId187"/>
                <a:stretch>
                  <a:fillRect/>
                </a:stretch>
              </p:blipFill>
              <p:spPr>
                <a:xfrm>
                  <a:off x="6039265" y="1919105"/>
                  <a:ext cx="83845" cy="188933"/>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96" name="墨迹 195">
                  <a:extLst>
                    <a:ext uri="{FF2B5EF4-FFF2-40B4-BE49-F238E27FC236}">
                      <a16:creationId xmlns:a16="http://schemas.microsoft.com/office/drawing/2014/main" id="{8AB30564-3B59-FE4E-3BB9-3FFC3577B9B9}"/>
                    </a:ext>
                  </a:extLst>
                </p14:cNvPr>
                <p14:cNvContentPartPr/>
                <p14:nvPr/>
              </p14:nvContentPartPr>
              <p14:xfrm>
                <a:off x="6141308" y="1950031"/>
                <a:ext cx="113400" cy="140040"/>
              </p14:xfrm>
            </p:contentPart>
          </mc:Choice>
          <mc:Fallback xmlns="">
            <p:pic>
              <p:nvPicPr>
                <p:cNvPr id="196" name="墨迹 195">
                  <a:extLst>
                    <a:ext uri="{FF2B5EF4-FFF2-40B4-BE49-F238E27FC236}">
                      <a16:creationId xmlns:a16="http://schemas.microsoft.com/office/drawing/2014/main" id="{8AB30564-3B59-FE4E-3BB9-3FFC3577B9B9}"/>
                    </a:ext>
                  </a:extLst>
                </p:cNvPr>
                <p:cNvPicPr/>
                <p:nvPr/>
              </p:nvPicPr>
              <p:blipFill>
                <a:blip r:embed="rId189"/>
                <a:stretch>
                  <a:fillRect/>
                </a:stretch>
              </p:blipFill>
              <p:spPr>
                <a:xfrm>
                  <a:off x="6133601" y="1941407"/>
                  <a:ext cx="128814" cy="157288"/>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97" name="墨迹 196">
                  <a:extLst>
                    <a:ext uri="{FF2B5EF4-FFF2-40B4-BE49-F238E27FC236}">
                      <a16:creationId xmlns:a16="http://schemas.microsoft.com/office/drawing/2014/main" id="{4AED68AC-0196-59FA-314C-37B04F3D544D}"/>
                    </a:ext>
                  </a:extLst>
                </p14:cNvPr>
                <p14:cNvContentPartPr/>
                <p14:nvPr/>
              </p14:nvContentPartPr>
              <p14:xfrm>
                <a:off x="6224108" y="1950031"/>
                <a:ext cx="112680" cy="136080"/>
              </p14:xfrm>
            </p:contentPart>
          </mc:Choice>
          <mc:Fallback xmlns="">
            <p:pic>
              <p:nvPicPr>
                <p:cNvPr id="197" name="墨迹 196">
                  <a:extLst>
                    <a:ext uri="{FF2B5EF4-FFF2-40B4-BE49-F238E27FC236}">
                      <a16:creationId xmlns:a16="http://schemas.microsoft.com/office/drawing/2014/main" id="{4AED68AC-0196-59FA-314C-37B04F3D544D}"/>
                    </a:ext>
                  </a:extLst>
                </p:cNvPr>
                <p:cNvPicPr/>
                <p:nvPr/>
              </p:nvPicPr>
              <p:blipFill>
                <a:blip r:embed="rId191"/>
                <a:stretch>
                  <a:fillRect/>
                </a:stretch>
              </p:blipFill>
              <p:spPr>
                <a:xfrm>
                  <a:off x="6216400" y="1941424"/>
                  <a:ext cx="128096" cy="153295"/>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98" name="墨迹 197">
                  <a:extLst>
                    <a:ext uri="{FF2B5EF4-FFF2-40B4-BE49-F238E27FC236}">
                      <a16:creationId xmlns:a16="http://schemas.microsoft.com/office/drawing/2014/main" id="{7577A54E-BB3A-E151-62C7-89928106BB1A}"/>
                    </a:ext>
                  </a:extLst>
                </p14:cNvPr>
                <p14:cNvContentPartPr/>
                <p14:nvPr/>
              </p14:nvContentPartPr>
              <p14:xfrm>
                <a:off x="6510668" y="1946431"/>
                <a:ext cx="23040" cy="53280"/>
              </p14:xfrm>
            </p:contentPart>
          </mc:Choice>
          <mc:Fallback xmlns="">
            <p:pic>
              <p:nvPicPr>
                <p:cNvPr id="198" name="墨迹 197">
                  <a:extLst>
                    <a:ext uri="{FF2B5EF4-FFF2-40B4-BE49-F238E27FC236}">
                      <a16:creationId xmlns:a16="http://schemas.microsoft.com/office/drawing/2014/main" id="{7577A54E-BB3A-E151-62C7-89928106BB1A}"/>
                    </a:ext>
                  </a:extLst>
                </p:cNvPr>
                <p:cNvPicPr/>
                <p:nvPr/>
              </p:nvPicPr>
              <p:blipFill>
                <a:blip r:embed="rId193"/>
                <a:stretch>
                  <a:fillRect/>
                </a:stretch>
              </p:blipFill>
              <p:spPr>
                <a:xfrm>
                  <a:off x="6502988" y="1937824"/>
                  <a:ext cx="38400" cy="70494"/>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99" name="墨迹 198">
                  <a:extLst>
                    <a:ext uri="{FF2B5EF4-FFF2-40B4-BE49-F238E27FC236}">
                      <a16:creationId xmlns:a16="http://schemas.microsoft.com/office/drawing/2014/main" id="{783D2FDE-7E6D-ADAC-33C6-0E87BE96CEEA}"/>
                    </a:ext>
                  </a:extLst>
                </p14:cNvPr>
                <p14:cNvContentPartPr/>
                <p14:nvPr/>
              </p14:nvContentPartPr>
              <p14:xfrm>
                <a:off x="6507068" y="2010511"/>
                <a:ext cx="23040" cy="100800"/>
              </p14:xfrm>
            </p:contentPart>
          </mc:Choice>
          <mc:Fallback xmlns="">
            <p:pic>
              <p:nvPicPr>
                <p:cNvPr id="199" name="墨迹 198">
                  <a:extLst>
                    <a:ext uri="{FF2B5EF4-FFF2-40B4-BE49-F238E27FC236}">
                      <a16:creationId xmlns:a16="http://schemas.microsoft.com/office/drawing/2014/main" id="{783D2FDE-7E6D-ADAC-33C6-0E87BE96CEEA}"/>
                    </a:ext>
                  </a:extLst>
                </p:cNvPr>
                <p:cNvPicPr/>
                <p:nvPr/>
              </p:nvPicPr>
              <p:blipFill>
                <a:blip r:embed="rId195"/>
                <a:stretch>
                  <a:fillRect/>
                </a:stretch>
              </p:blipFill>
              <p:spPr>
                <a:xfrm>
                  <a:off x="6499388" y="2001941"/>
                  <a:ext cx="38400" cy="11794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200" name="墨迹 199">
                  <a:extLst>
                    <a:ext uri="{FF2B5EF4-FFF2-40B4-BE49-F238E27FC236}">
                      <a16:creationId xmlns:a16="http://schemas.microsoft.com/office/drawing/2014/main" id="{1891FE16-2965-C0C4-6B5D-E4F866D4F5BE}"/>
                    </a:ext>
                  </a:extLst>
                </p14:cNvPr>
                <p14:cNvContentPartPr/>
                <p14:nvPr/>
              </p14:nvContentPartPr>
              <p14:xfrm>
                <a:off x="6575108" y="1950391"/>
                <a:ext cx="87120" cy="158400"/>
              </p14:xfrm>
            </p:contentPart>
          </mc:Choice>
          <mc:Fallback xmlns="">
            <p:pic>
              <p:nvPicPr>
                <p:cNvPr id="200" name="墨迹 199">
                  <a:extLst>
                    <a:ext uri="{FF2B5EF4-FFF2-40B4-BE49-F238E27FC236}">
                      <a16:creationId xmlns:a16="http://schemas.microsoft.com/office/drawing/2014/main" id="{1891FE16-2965-C0C4-6B5D-E4F866D4F5BE}"/>
                    </a:ext>
                  </a:extLst>
                </p:cNvPr>
                <p:cNvPicPr/>
                <p:nvPr/>
              </p:nvPicPr>
              <p:blipFill>
                <a:blip r:embed="rId197"/>
                <a:stretch>
                  <a:fillRect/>
                </a:stretch>
              </p:blipFill>
              <p:spPr>
                <a:xfrm>
                  <a:off x="6567389" y="1941773"/>
                  <a:ext cx="102559" cy="175635"/>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201" name="墨迹 200">
                  <a:extLst>
                    <a:ext uri="{FF2B5EF4-FFF2-40B4-BE49-F238E27FC236}">
                      <a16:creationId xmlns:a16="http://schemas.microsoft.com/office/drawing/2014/main" id="{AE3287F7-D77E-F8BD-CB32-7079F1437D86}"/>
                    </a:ext>
                  </a:extLst>
                </p14:cNvPr>
                <p14:cNvContentPartPr/>
                <p14:nvPr/>
              </p14:nvContentPartPr>
              <p14:xfrm>
                <a:off x="6797588" y="1982071"/>
                <a:ext cx="109800" cy="13680"/>
              </p14:xfrm>
            </p:contentPart>
          </mc:Choice>
          <mc:Fallback xmlns="">
            <p:pic>
              <p:nvPicPr>
                <p:cNvPr id="201" name="墨迹 200">
                  <a:extLst>
                    <a:ext uri="{FF2B5EF4-FFF2-40B4-BE49-F238E27FC236}">
                      <a16:creationId xmlns:a16="http://schemas.microsoft.com/office/drawing/2014/main" id="{AE3287F7-D77E-F8BD-CB32-7079F1437D86}"/>
                    </a:ext>
                  </a:extLst>
                </p:cNvPr>
                <p:cNvPicPr/>
                <p:nvPr/>
              </p:nvPicPr>
              <p:blipFill>
                <a:blip r:embed="rId199"/>
                <a:stretch>
                  <a:fillRect/>
                </a:stretch>
              </p:blipFill>
              <p:spPr>
                <a:xfrm>
                  <a:off x="6789876" y="1973366"/>
                  <a:ext cx="125223" cy="31091"/>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202" name="墨迹 201">
                  <a:extLst>
                    <a:ext uri="{FF2B5EF4-FFF2-40B4-BE49-F238E27FC236}">
                      <a16:creationId xmlns:a16="http://schemas.microsoft.com/office/drawing/2014/main" id="{CB86214A-1E53-B2FF-ABB6-38A7F02D8421}"/>
                    </a:ext>
                  </a:extLst>
                </p14:cNvPr>
                <p14:cNvContentPartPr/>
                <p14:nvPr/>
              </p14:nvContentPartPr>
              <p14:xfrm>
                <a:off x="6835388" y="1923751"/>
                <a:ext cx="26640" cy="153000"/>
              </p14:xfrm>
            </p:contentPart>
          </mc:Choice>
          <mc:Fallback xmlns="">
            <p:pic>
              <p:nvPicPr>
                <p:cNvPr id="202" name="墨迹 201">
                  <a:extLst>
                    <a:ext uri="{FF2B5EF4-FFF2-40B4-BE49-F238E27FC236}">
                      <a16:creationId xmlns:a16="http://schemas.microsoft.com/office/drawing/2014/main" id="{CB86214A-1E53-B2FF-ABB6-38A7F02D8421}"/>
                    </a:ext>
                  </a:extLst>
                </p:cNvPr>
                <p:cNvPicPr/>
                <p:nvPr/>
              </p:nvPicPr>
              <p:blipFill>
                <a:blip r:embed="rId201"/>
                <a:stretch>
                  <a:fillRect/>
                </a:stretch>
              </p:blipFill>
              <p:spPr>
                <a:xfrm>
                  <a:off x="6827724" y="1915137"/>
                  <a:ext cx="41967" cy="170228"/>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203" name="墨迹 202">
                  <a:extLst>
                    <a:ext uri="{FF2B5EF4-FFF2-40B4-BE49-F238E27FC236}">
                      <a16:creationId xmlns:a16="http://schemas.microsoft.com/office/drawing/2014/main" id="{53EE1E7F-66C8-0690-0363-82B385A6B1E8}"/>
                    </a:ext>
                  </a:extLst>
                </p14:cNvPr>
                <p14:cNvContentPartPr/>
                <p14:nvPr/>
              </p14:nvContentPartPr>
              <p14:xfrm>
                <a:off x="6918188" y="1893511"/>
                <a:ext cx="79560" cy="191880"/>
              </p14:xfrm>
            </p:contentPart>
          </mc:Choice>
          <mc:Fallback xmlns="">
            <p:pic>
              <p:nvPicPr>
                <p:cNvPr id="203" name="墨迹 202">
                  <a:extLst>
                    <a:ext uri="{FF2B5EF4-FFF2-40B4-BE49-F238E27FC236}">
                      <a16:creationId xmlns:a16="http://schemas.microsoft.com/office/drawing/2014/main" id="{53EE1E7F-66C8-0690-0363-82B385A6B1E8}"/>
                    </a:ext>
                  </a:extLst>
                </p:cNvPr>
                <p:cNvPicPr/>
                <p:nvPr/>
              </p:nvPicPr>
              <p:blipFill>
                <a:blip r:embed="rId203"/>
                <a:stretch>
                  <a:fillRect/>
                </a:stretch>
              </p:blipFill>
              <p:spPr>
                <a:xfrm>
                  <a:off x="6910489" y="1884901"/>
                  <a:ext cx="94959" cy="20910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204" name="墨迹 203">
                  <a:extLst>
                    <a:ext uri="{FF2B5EF4-FFF2-40B4-BE49-F238E27FC236}">
                      <a16:creationId xmlns:a16="http://schemas.microsoft.com/office/drawing/2014/main" id="{25B08CF7-9B51-F6E8-565F-EB09EDC73A5A}"/>
                    </a:ext>
                  </a:extLst>
                </p14:cNvPr>
                <p14:cNvContentPartPr/>
                <p14:nvPr/>
              </p14:nvContentPartPr>
              <p14:xfrm>
                <a:off x="6997388" y="1916551"/>
                <a:ext cx="124920" cy="181080"/>
              </p14:xfrm>
            </p:contentPart>
          </mc:Choice>
          <mc:Fallback xmlns="">
            <p:pic>
              <p:nvPicPr>
                <p:cNvPr id="204" name="墨迹 203">
                  <a:extLst>
                    <a:ext uri="{FF2B5EF4-FFF2-40B4-BE49-F238E27FC236}">
                      <a16:creationId xmlns:a16="http://schemas.microsoft.com/office/drawing/2014/main" id="{25B08CF7-9B51-F6E8-565F-EB09EDC73A5A}"/>
                    </a:ext>
                  </a:extLst>
                </p:cNvPr>
                <p:cNvPicPr/>
                <p:nvPr/>
              </p:nvPicPr>
              <p:blipFill>
                <a:blip r:embed="rId205"/>
                <a:stretch>
                  <a:fillRect/>
                </a:stretch>
              </p:blipFill>
              <p:spPr>
                <a:xfrm>
                  <a:off x="6989650" y="1907928"/>
                  <a:ext cx="140397" cy="198326"/>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205" name="墨迹 204">
                  <a:extLst>
                    <a:ext uri="{FF2B5EF4-FFF2-40B4-BE49-F238E27FC236}">
                      <a16:creationId xmlns:a16="http://schemas.microsoft.com/office/drawing/2014/main" id="{C4151EAF-FA27-7CB1-4B7E-3D0DC32C4512}"/>
                    </a:ext>
                  </a:extLst>
                </p14:cNvPr>
                <p14:cNvContentPartPr/>
                <p14:nvPr/>
              </p14:nvContentPartPr>
              <p14:xfrm>
                <a:off x="4262468" y="2112391"/>
                <a:ext cx="56880" cy="181080"/>
              </p14:xfrm>
            </p:contentPart>
          </mc:Choice>
          <mc:Fallback xmlns="">
            <p:pic>
              <p:nvPicPr>
                <p:cNvPr id="205" name="墨迹 204">
                  <a:extLst>
                    <a:ext uri="{FF2B5EF4-FFF2-40B4-BE49-F238E27FC236}">
                      <a16:creationId xmlns:a16="http://schemas.microsoft.com/office/drawing/2014/main" id="{C4151EAF-FA27-7CB1-4B7E-3D0DC32C4512}"/>
                    </a:ext>
                  </a:extLst>
                </p:cNvPr>
                <p:cNvPicPr/>
                <p:nvPr/>
              </p:nvPicPr>
              <p:blipFill>
                <a:blip r:embed="rId207"/>
                <a:stretch>
                  <a:fillRect/>
                </a:stretch>
              </p:blipFill>
              <p:spPr>
                <a:xfrm>
                  <a:off x="4254762" y="2103788"/>
                  <a:ext cx="72293" cy="198287"/>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206" name="墨迹 205">
                  <a:extLst>
                    <a:ext uri="{FF2B5EF4-FFF2-40B4-BE49-F238E27FC236}">
                      <a16:creationId xmlns:a16="http://schemas.microsoft.com/office/drawing/2014/main" id="{F8B32B1D-9D0F-899D-5A5E-81B1BF59801B}"/>
                    </a:ext>
                  </a:extLst>
                </p14:cNvPr>
                <p14:cNvContentPartPr/>
                <p14:nvPr/>
              </p14:nvContentPartPr>
              <p14:xfrm>
                <a:off x="4183988" y="2199151"/>
                <a:ext cx="176760" cy="15480"/>
              </p14:xfrm>
            </p:contentPart>
          </mc:Choice>
          <mc:Fallback xmlns="">
            <p:pic>
              <p:nvPicPr>
                <p:cNvPr id="206" name="墨迹 205">
                  <a:extLst>
                    <a:ext uri="{FF2B5EF4-FFF2-40B4-BE49-F238E27FC236}">
                      <a16:creationId xmlns:a16="http://schemas.microsoft.com/office/drawing/2014/main" id="{F8B32B1D-9D0F-899D-5A5E-81B1BF59801B}"/>
                    </a:ext>
                  </a:extLst>
                </p:cNvPr>
                <p:cNvPicPr/>
                <p:nvPr/>
              </p:nvPicPr>
              <p:blipFill>
                <a:blip r:embed="rId209"/>
                <a:stretch>
                  <a:fillRect/>
                </a:stretch>
              </p:blipFill>
              <p:spPr>
                <a:xfrm>
                  <a:off x="4176271" y="2190596"/>
                  <a:ext cx="192194" cy="32589"/>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207" name="墨迹 206">
                  <a:extLst>
                    <a:ext uri="{FF2B5EF4-FFF2-40B4-BE49-F238E27FC236}">
                      <a16:creationId xmlns:a16="http://schemas.microsoft.com/office/drawing/2014/main" id="{9B55264E-AB40-673A-A8B5-D863F8DCE3EE}"/>
                    </a:ext>
                  </a:extLst>
                </p14:cNvPr>
                <p14:cNvContentPartPr/>
                <p14:nvPr/>
              </p14:nvContentPartPr>
              <p14:xfrm>
                <a:off x="4364348" y="2195191"/>
                <a:ext cx="72000" cy="118800"/>
              </p14:xfrm>
            </p:contentPart>
          </mc:Choice>
          <mc:Fallback xmlns="">
            <p:pic>
              <p:nvPicPr>
                <p:cNvPr id="207" name="墨迹 206">
                  <a:extLst>
                    <a:ext uri="{FF2B5EF4-FFF2-40B4-BE49-F238E27FC236}">
                      <a16:creationId xmlns:a16="http://schemas.microsoft.com/office/drawing/2014/main" id="{9B55264E-AB40-673A-A8B5-D863F8DCE3EE}"/>
                    </a:ext>
                  </a:extLst>
                </p:cNvPr>
                <p:cNvPicPr/>
                <p:nvPr/>
              </p:nvPicPr>
              <p:blipFill>
                <a:blip r:embed="rId211"/>
                <a:stretch>
                  <a:fillRect/>
                </a:stretch>
              </p:blipFill>
              <p:spPr>
                <a:xfrm>
                  <a:off x="4356634" y="2186588"/>
                  <a:ext cx="87429" cy="136006"/>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208" name="墨迹 207">
                  <a:extLst>
                    <a:ext uri="{FF2B5EF4-FFF2-40B4-BE49-F238E27FC236}">
                      <a16:creationId xmlns:a16="http://schemas.microsoft.com/office/drawing/2014/main" id="{E9B58F3C-7DA9-26FD-23CE-50CEF6D88159}"/>
                    </a:ext>
                  </a:extLst>
                </p14:cNvPr>
                <p14:cNvContentPartPr/>
                <p14:nvPr/>
              </p14:nvContentPartPr>
              <p14:xfrm>
                <a:off x="4437428" y="2203111"/>
                <a:ext cx="82080" cy="113040"/>
              </p14:xfrm>
            </p:contentPart>
          </mc:Choice>
          <mc:Fallback xmlns="">
            <p:pic>
              <p:nvPicPr>
                <p:cNvPr id="208" name="墨迹 207">
                  <a:extLst>
                    <a:ext uri="{FF2B5EF4-FFF2-40B4-BE49-F238E27FC236}">
                      <a16:creationId xmlns:a16="http://schemas.microsoft.com/office/drawing/2014/main" id="{E9B58F3C-7DA9-26FD-23CE-50CEF6D88159}"/>
                    </a:ext>
                  </a:extLst>
                </p:cNvPr>
                <p:cNvPicPr/>
                <p:nvPr/>
              </p:nvPicPr>
              <p:blipFill>
                <a:blip r:embed="rId213"/>
                <a:stretch>
                  <a:fillRect/>
                </a:stretch>
              </p:blipFill>
              <p:spPr>
                <a:xfrm>
                  <a:off x="4429733" y="2194510"/>
                  <a:ext cx="97470" cy="130242"/>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209" name="墨迹 208">
                  <a:extLst>
                    <a:ext uri="{FF2B5EF4-FFF2-40B4-BE49-F238E27FC236}">
                      <a16:creationId xmlns:a16="http://schemas.microsoft.com/office/drawing/2014/main" id="{9CA77302-97A2-800F-7860-C406FAB09C23}"/>
                    </a:ext>
                  </a:extLst>
                </p14:cNvPr>
                <p14:cNvContentPartPr/>
                <p14:nvPr/>
              </p14:nvContentPartPr>
              <p14:xfrm>
                <a:off x="4552988" y="2204911"/>
                <a:ext cx="87120" cy="126360"/>
              </p14:xfrm>
            </p:contentPart>
          </mc:Choice>
          <mc:Fallback xmlns="">
            <p:pic>
              <p:nvPicPr>
                <p:cNvPr id="209" name="墨迹 208">
                  <a:extLst>
                    <a:ext uri="{FF2B5EF4-FFF2-40B4-BE49-F238E27FC236}">
                      <a16:creationId xmlns:a16="http://schemas.microsoft.com/office/drawing/2014/main" id="{9CA77302-97A2-800F-7860-C406FAB09C23}"/>
                    </a:ext>
                  </a:extLst>
                </p:cNvPr>
                <p:cNvPicPr/>
                <p:nvPr/>
              </p:nvPicPr>
              <p:blipFill>
                <a:blip r:embed="rId215"/>
                <a:stretch>
                  <a:fillRect/>
                </a:stretch>
              </p:blipFill>
              <p:spPr>
                <a:xfrm>
                  <a:off x="4545269" y="2196296"/>
                  <a:ext cx="102559" cy="143591"/>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210" name="墨迹 209">
                  <a:extLst>
                    <a:ext uri="{FF2B5EF4-FFF2-40B4-BE49-F238E27FC236}">
                      <a16:creationId xmlns:a16="http://schemas.microsoft.com/office/drawing/2014/main" id="{F64BC347-4ACD-0A08-61C4-A1E0B03D9D6C}"/>
                    </a:ext>
                  </a:extLst>
                </p14:cNvPr>
                <p14:cNvContentPartPr/>
                <p14:nvPr/>
              </p14:nvContentPartPr>
              <p14:xfrm>
                <a:off x="4677548" y="2236951"/>
                <a:ext cx="92880" cy="15480"/>
              </p14:xfrm>
            </p:contentPart>
          </mc:Choice>
          <mc:Fallback xmlns="">
            <p:pic>
              <p:nvPicPr>
                <p:cNvPr id="210" name="墨迹 209">
                  <a:extLst>
                    <a:ext uri="{FF2B5EF4-FFF2-40B4-BE49-F238E27FC236}">
                      <a16:creationId xmlns:a16="http://schemas.microsoft.com/office/drawing/2014/main" id="{F64BC347-4ACD-0A08-61C4-A1E0B03D9D6C}"/>
                    </a:ext>
                  </a:extLst>
                </p:cNvPr>
                <p:cNvPicPr/>
                <p:nvPr/>
              </p:nvPicPr>
              <p:blipFill>
                <a:blip r:embed="rId217"/>
                <a:stretch>
                  <a:fillRect/>
                </a:stretch>
              </p:blipFill>
              <p:spPr>
                <a:xfrm>
                  <a:off x="4669869" y="2228396"/>
                  <a:ext cx="108238" cy="32589"/>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211" name="墨迹 210">
                  <a:extLst>
                    <a:ext uri="{FF2B5EF4-FFF2-40B4-BE49-F238E27FC236}">
                      <a16:creationId xmlns:a16="http://schemas.microsoft.com/office/drawing/2014/main" id="{B27FEA61-C9F9-E855-95B2-518DCAEB7C1B}"/>
                    </a:ext>
                  </a:extLst>
                </p14:cNvPr>
                <p14:cNvContentPartPr/>
                <p14:nvPr/>
              </p14:nvContentPartPr>
              <p14:xfrm>
                <a:off x="4718948" y="2180071"/>
                <a:ext cx="11520" cy="195120"/>
              </p14:xfrm>
            </p:contentPart>
          </mc:Choice>
          <mc:Fallback xmlns="">
            <p:pic>
              <p:nvPicPr>
                <p:cNvPr id="211" name="墨迹 210">
                  <a:extLst>
                    <a:ext uri="{FF2B5EF4-FFF2-40B4-BE49-F238E27FC236}">
                      <a16:creationId xmlns:a16="http://schemas.microsoft.com/office/drawing/2014/main" id="{B27FEA61-C9F9-E855-95B2-518DCAEB7C1B}"/>
                    </a:ext>
                  </a:extLst>
                </p:cNvPr>
                <p:cNvPicPr/>
                <p:nvPr/>
              </p:nvPicPr>
              <p:blipFill>
                <a:blip r:embed="rId219"/>
                <a:stretch>
                  <a:fillRect/>
                </a:stretch>
              </p:blipFill>
              <p:spPr>
                <a:xfrm>
                  <a:off x="4711144" y="2171463"/>
                  <a:ext cx="27128" cy="212336"/>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212" name="墨迹 211">
                  <a:extLst>
                    <a:ext uri="{FF2B5EF4-FFF2-40B4-BE49-F238E27FC236}">
                      <a16:creationId xmlns:a16="http://schemas.microsoft.com/office/drawing/2014/main" id="{82F59E02-83EC-1FD0-CA51-1B47500B93F7}"/>
                    </a:ext>
                  </a:extLst>
                </p14:cNvPr>
                <p14:cNvContentPartPr/>
                <p14:nvPr/>
              </p14:nvContentPartPr>
              <p14:xfrm>
                <a:off x="4937828" y="2248471"/>
                <a:ext cx="136080" cy="112320"/>
              </p14:xfrm>
            </p:contentPart>
          </mc:Choice>
          <mc:Fallback xmlns="">
            <p:pic>
              <p:nvPicPr>
                <p:cNvPr id="212" name="墨迹 211">
                  <a:extLst>
                    <a:ext uri="{FF2B5EF4-FFF2-40B4-BE49-F238E27FC236}">
                      <a16:creationId xmlns:a16="http://schemas.microsoft.com/office/drawing/2014/main" id="{82F59E02-83EC-1FD0-CA51-1B47500B93F7}"/>
                    </a:ext>
                  </a:extLst>
                </p:cNvPr>
                <p:cNvPicPr/>
                <p:nvPr/>
              </p:nvPicPr>
              <p:blipFill>
                <a:blip r:embed="rId221"/>
                <a:stretch>
                  <a:fillRect/>
                </a:stretch>
              </p:blipFill>
              <p:spPr>
                <a:xfrm>
                  <a:off x="4930146" y="2239863"/>
                  <a:ext cx="151444" cy="129537"/>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213" name="墨迹 212">
                  <a:extLst>
                    <a:ext uri="{FF2B5EF4-FFF2-40B4-BE49-F238E27FC236}">
                      <a16:creationId xmlns:a16="http://schemas.microsoft.com/office/drawing/2014/main" id="{36C52551-AD44-13D8-51EA-F2621B30EB9E}"/>
                    </a:ext>
                  </a:extLst>
                </p14:cNvPr>
                <p14:cNvContentPartPr/>
                <p14:nvPr/>
              </p14:nvContentPartPr>
              <p14:xfrm>
                <a:off x="5096228" y="2266831"/>
                <a:ext cx="19080" cy="89280"/>
              </p14:xfrm>
            </p:contentPart>
          </mc:Choice>
          <mc:Fallback xmlns="">
            <p:pic>
              <p:nvPicPr>
                <p:cNvPr id="213" name="墨迹 212">
                  <a:extLst>
                    <a:ext uri="{FF2B5EF4-FFF2-40B4-BE49-F238E27FC236}">
                      <a16:creationId xmlns:a16="http://schemas.microsoft.com/office/drawing/2014/main" id="{36C52551-AD44-13D8-51EA-F2621B30EB9E}"/>
                    </a:ext>
                  </a:extLst>
                </p:cNvPr>
                <p:cNvPicPr/>
                <p:nvPr/>
              </p:nvPicPr>
              <p:blipFill>
                <a:blip r:embed="rId223"/>
                <a:stretch>
                  <a:fillRect/>
                </a:stretch>
              </p:blipFill>
              <p:spPr>
                <a:xfrm>
                  <a:off x="5088668" y="2258231"/>
                  <a:ext cx="34200" cy="106481"/>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214" name="墨迹 213">
                  <a:extLst>
                    <a:ext uri="{FF2B5EF4-FFF2-40B4-BE49-F238E27FC236}">
                      <a16:creationId xmlns:a16="http://schemas.microsoft.com/office/drawing/2014/main" id="{10DF921D-AA03-8F56-6C1D-F8CEC4AD7308}"/>
                    </a:ext>
                  </a:extLst>
                </p14:cNvPr>
                <p14:cNvContentPartPr/>
                <p14:nvPr/>
              </p14:nvContentPartPr>
              <p14:xfrm>
                <a:off x="5099828" y="2210311"/>
                <a:ext cx="7920" cy="26640"/>
              </p14:xfrm>
            </p:contentPart>
          </mc:Choice>
          <mc:Fallback xmlns="">
            <p:pic>
              <p:nvPicPr>
                <p:cNvPr id="214" name="墨迹 213">
                  <a:extLst>
                    <a:ext uri="{FF2B5EF4-FFF2-40B4-BE49-F238E27FC236}">
                      <a16:creationId xmlns:a16="http://schemas.microsoft.com/office/drawing/2014/main" id="{10DF921D-AA03-8F56-6C1D-F8CEC4AD7308}"/>
                    </a:ext>
                  </a:extLst>
                </p:cNvPr>
                <p:cNvPicPr/>
                <p:nvPr/>
              </p:nvPicPr>
              <p:blipFill>
                <a:blip r:embed="rId225"/>
                <a:stretch>
                  <a:fillRect/>
                </a:stretch>
              </p:blipFill>
              <p:spPr>
                <a:xfrm>
                  <a:off x="5092268" y="2201704"/>
                  <a:ext cx="23040" cy="43854"/>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215" name="墨迹 214">
                  <a:extLst>
                    <a:ext uri="{FF2B5EF4-FFF2-40B4-BE49-F238E27FC236}">
                      <a16:creationId xmlns:a16="http://schemas.microsoft.com/office/drawing/2014/main" id="{3D018EC4-46A0-C485-93E4-A1A8FF437C1A}"/>
                    </a:ext>
                  </a:extLst>
                </p14:cNvPr>
                <p14:cNvContentPartPr/>
                <p14:nvPr/>
              </p14:nvContentPartPr>
              <p14:xfrm>
                <a:off x="5156708" y="2240551"/>
                <a:ext cx="7920" cy="111600"/>
              </p14:xfrm>
            </p:contentPart>
          </mc:Choice>
          <mc:Fallback xmlns="">
            <p:pic>
              <p:nvPicPr>
                <p:cNvPr id="215" name="墨迹 214">
                  <a:extLst>
                    <a:ext uri="{FF2B5EF4-FFF2-40B4-BE49-F238E27FC236}">
                      <a16:creationId xmlns:a16="http://schemas.microsoft.com/office/drawing/2014/main" id="{3D018EC4-46A0-C485-93E4-A1A8FF437C1A}"/>
                    </a:ext>
                  </a:extLst>
                </p:cNvPr>
                <p:cNvPicPr/>
                <p:nvPr/>
              </p:nvPicPr>
              <p:blipFill>
                <a:blip r:embed="rId227"/>
                <a:stretch>
                  <a:fillRect/>
                </a:stretch>
              </p:blipFill>
              <p:spPr>
                <a:xfrm>
                  <a:off x="5149148" y="2231903"/>
                  <a:ext cx="23040" cy="128896"/>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216" name="墨迹 215">
                  <a:extLst>
                    <a:ext uri="{FF2B5EF4-FFF2-40B4-BE49-F238E27FC236}">
                      <a16:creationId xmlns:a16="http://schemas.microsoft.com/office/drawing/2014/main" id="{9EAF4FD0-599B-1296-89E9-A9518E2902AB}"/>
                    </a:ext>
                  </a:extLst>
                </p14:cNvPr>
                <p14:cNvContentPartPr/>
                <p14:nvPr/>
              </p14:nvContentPartPr>
              <p14:xfrm>
                <a:off x="5220788" y="2214271"/>
                <a:ext cx="102240" cy="167760"/>
              </p14:xfrm>
            </p:contentPart>
          </mc:Choice>
          <mc:Fallback xmlns="">
            <p:pic>
              <p:nvPicPr>
                <p:cNvPr id="216" name="墨迹 215">
                  <a:extLst>
                    <a:ext uri="{FF2B5EF4-FFF2-40B4-BE49-F238E27FC236}">
                      <a16:creationId xmlns:a16="http://schemas.microsoft.com/office/drawing/2014/main" id="{9EAF4FD0-599B-1296-89E9-A9518E2902AB}"/>
                    </a:ext>
                  </a:extLst>
                </p:cNvPr>
                <p:cNvPicPr/>
                <p:nvPr/>
              </p:nvPicPr>
              <p:blipFill>
                <a:blip r:embed="rId229"/>
                <a:stretch>
                  <a:fillRect/>
                </a:stretch>
              </p:blipFill>
              <p:spPr>
                <a:xfrm>
                  <a:off x="5213065" y="2205657"/>
                  <a:ext cx="117686" cy="184987"/>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217" name="墨迹 216">
                  <a:extLst>
                    <a:ext uri="{FF2B5EF4-FFF2-40B4-BE49-F238E27FC236}">
                      <a16:creationId xmlns:a16="http://schemas.microsoft.com/office/drawing/2014/main" id="{62182572-3548-AE99-F115-9DB9C09C80BC}"/>
                    </a:ext>
                  </a:extLst>
                </p14:cNvPr>
                <p14:cNvContentPartPr/>
                <p14:nvPr/>
              </p14:nvContentPartPr>
              <p14:xfrm>
                <a:off x="5548748" y="2202751"/>
                <a:ext cx="162720" cy="196560"/>
              </p14:xfrm>
            </p:contentPart>
          </mc:Choice>
          <mc:Fallback xmlns="">
            <p:pic>
              <p:nvPicPr>
                <p:cNvPr id="217" name="墨迹 216">
                  <a:extLst>
                    <a:ext uri="{FF2B5EF4-FFF2-40B4-BE49-F238E27FC236}">
                      <a16:creationId xmlns:a16="http://schemas.microsoft.com/office/drawing/2014/main" id="{62182572-3548-AE99-F115-9DB9C09C80BC}"/>
                    </a:ext>
                  </a:extLst>
                </p:cNvPr>
                <p:cNvPicPr/>
                <p:nvPr/>
              </p:nvPicPr>
              <p:blipFill>
                <a:blip r:embed="rId231"/>
                <a:stretch>
                  <a:fillRect/>
                </a:stretch>
              </p:blipFill>
              <p:spPr>
                <a:xfrm>
                  <a:off x="5541017" y="2194134"/>
                  <a:ext cx="178182" cy="213795"/>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218" name="墨迹 217">
                  <a:extLst>
                    <a:ext uri="{FF2B5EF4-FFF2-40B4-BE49-F238E27FC236}">
                      <a16:creationId xmlns:a16="http://schemas.microsoft.com/office/drawing/2014/main" id="{5A02A04A-085A-64EE-8F38-67DBAC72AA81}"/>
                    </a:ext>
                  </a:extLst>
                </p14:cNvPr>
                <p14:cNvContentPartPr/>
                <p14:nvPr/>
              </p14:nvContentPartPr>
              <p14:xfrm>
                <a:off x="5752508" y="2184031"/>
                <a:ext cx="72000" cy="197640"/>
              </p14:xfrm>
            </p:contentPart>
          </mc:Choice>
          <mc:Fallback xmlns="">
            <p:pic>
              <p:nvPicPr>
                <p:cNvPr id="218" name="墨迹 217">
                  <a:extLst>
                    <a:ext uri="{FF2B5EF4-FFF2-40B4-BE49-F238E27FC236}">
                      <a16:creationId xmlns:a16="http://schemas.microsoft.com/office/drawing/2014/main" id="{5A02A04A-085A-64EE-8F38-67DBAC72AA81}"/>
                    </a:ext>
                  </a:extLst>
                </p:cNvPr>
                <p:cNvPicPr/>
                <p:nvPr/>
              </p:nvPicPr>
              <p:blipFill>
                <a:blip r:embed="rId233"/>
                <a:stretch>
                  <a:fillRect/>
                </a:stretch>
              </p:blipFill>
              <p:spPr>
                <a:xfrm>
                  <a:off x="5744794" y="2175438"/>
                  <a:ext cx="87429" cy="214826"/>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219" name="墨迹 218">
                  <a:extLst>
                    <a:ext uri="{FF2B5EF4-FFF2-40B4-BE49-F238E27FC236}">
                      <a16:creationId xmlns:a16="http://schemas.microsoft.com/office/drawing/2014/main" id="{6CEA8A35-A5D8-3BEA-5C0D-BA42AFC8AC76}"/>
                    </a:ext>
                  </a:extLst>
                </p14:cNvPr>
                <p14:cNvContentPartPr/>
                <p14:nvPr/>
              </p14:nvContentPartPr>
              <p14:xfrm>
                <a:off x="5861948" y="2293471"/>
                <a:ext cx="53280" cy="68400"/>
              </p14:xfrm>
            </p:contentPart>
          </mc:Choice>
          <mc:Fallback xmlns="">
            <p:pic>
              <p:nvPicPr>
                <p:cNvPr id="219" name="墨迹 218">
                  <a:extLst>
                    <a:ext uri="{FF2B5EF4-FFF2-40B4-BE49-F238E27FC236}">
                      <a16:creationId xmlns:a16="http://schemas.microsoft.com/office/drawing/2014/main" id="{6CEA8A35-A5D8-3BEA-5C0D-BA42AFC8AC76}"/>
                    </a:ext>
                  </a:extLst>
                </p:cNvPr>
                <p:cNvPicPr/>
                <p:nvPr/>
              </p:nvPicPr>
              <p:blipFill>
                <a:blip r:embed="rId235"/>
                <a:stretch>
                  <a:fillRect/>
                </a:stretch>
              </p:blipFill>
              <p:spPr>
                <a:xfrm>
                  <a:off x="5854178" y="2284870"/>
                  <a:ext cx="68820" cy="85602"/>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221" name="墨迹 220">
                  <a:extLst>
                    <a:ext uri="{FF2B5EF4-FFF2-40B4-BE49-F238E27FC236}">
                      <a16:creationId xmlns:a16="http://schemas.microsoft.com/office/drawing/2014/main" id="{BB9AF832-7B94-B5F8-534B-C906CDE2FB89}"/>
                    </a:ext>
                  </a:extLst>
                </p14:cNvPr>
                <p14:cNvContentPartPr/>
                <p14:nvPr/>
              </p14:nvContentPartPr>
              <p14:xfrm>
                <a:off x="6069308" y="2214271"/>
                <a:ext cx="45360" cy="113400"/>
              </p14:xfrm>
            </p:contentPart>
          </mc:Choice>
          <mc:Fallback xmlns="">
            <p:pic>
              <p:nvPicPr>
                <p:cNvPr id="221" name="墨迹 220">
                  <a:extLst>
                    <a:ext uri="{FF2B5EF4-FFF2-40B4-BE49-F238E27FC236}">
                      <a16:creationId xmlns:a16="http://schemas.microsoft.com/office/drawing/2014/main" id="{BB9AF832-7B94-B5F8-534B-C906CDE2FB89}"/>
                    </a:ext>
                  </a:extLst>
                </p:cNvPr>
                <p:cNvPicPr/>
                <p:nvPr/>
              </p:nvPicPr>
              <p:blipFill>
                <a:blip r:embed="rId237"/>
                <a:stretch>
                  <a:fillRect/>
                </a:stretch>
              </p:blipFill>
              <p:spPr>
                <a:xfrm>
                  <a:off x="6061626" y="2205705"/>
                  <a:ext cx="60724" cy="130532"/>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222" name="墨迹 221">
                  <a:extLst>
                    <a:ext uri="{FF2B5EF4-FFF2-40B4-BE49-F238E27FC236}">
                      <a16:creationId xmlns:a16="http://schemas.microsoft.com/office/drawing/2014/main" id="{F880F7E7-3320-047D-5FB8-E93B56D3C4FC}"/>
                    </a:ext>
                  </a:extLst>
                </p14:cNvPr>
                <p14:cNvContentPartPr/>
                <p14:nvPr/>
              </p14:nvContentPartPr>
              <p14:xfrm>
                <a:off x="6073268" y="2383831"/>
                <a:ext cx="19080" cy="26640"/>
              </p14:xfrm>
            </p:contentPart>
          </mc:Choice>
          <mc:Fallback xmlns="">
            <p:pic>
              <p:nvPicPr>
                <p:cNvPr id="222" name="墨迹 221">
                  <a:extLst>
                    <a:ext uri="{FF2B5EF4-FFF2-40B4-BE49-F238E27FC236}">
                      <a16:creationId xmlns:a16="http://schemas.microsoft.com/office/drawing/2014/main" id="{F880F7E7-3320-047D-5FB8-E93B56D3C4FC}"/>
                    </a:ext>
                  </a:extLst>
                </p:cNvPr>
                <p:cNvPicPr/>
                <p:nvPr/>
              </p:nvPicPr>
              <p:blipFill>
                <a:blip r:embed="rId239"/>
                <a:stretch>
                  <a:fillRect/>
                </a:stretch>
              </p:blipFill>
              <p:spPr>
                <a:xfrm>
                  <a:off x="6065708" y="2375224"/>
                  <a:ext cx="34200" cy="43854"/>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40">
            <p14:nvContentPartPr>
              <p14:cNvPr id="3" name="墨迹 2">
                <a:extLst>
                  <a:ext uri="{FF2B5EF4-FFF2-40B4-BE49-F238E27FC236}">
                    <a16:creationId xmlns:a16="http://schemas.microsoft.com/office/drawing/2014/main" id="{981F089B-1603-A7D5-E980-06FA1B95605A}"/>
                  </a:ext>
                </a:extLst>
              </p14:cNvPr>
              <p14:cNvContentPartPr/>
              <p14:nvPr/>
            </p14:nvContentPartPr>
            <p14:xfrm>
              <a:off x="6076903" y="2177873"/>
              <a:ext cx="69480" cy="167400"/>
            </p14:xfrm>
          </p:contentPart>
        </mc:Choice>
        <mc:Fallback xmlns="">
          <p:pic>
            <p:nvPicPr>
              <p:cNvPr id="3" name="墨迹 2">
                <a:extLst>
                  <a:ext uri="{FF2B5EF4-FFF2-40B4-BE49-F238E27FC236}">
                    <a16:creationId xmlns:a16="http://schemas.microsoft.com/office/drawing/2014/main" id="{981F089B-1603-A7D5-E980-06FA1B95605A}"/>
                  </a:ext>
                </a:extLst>
              </p:cNvPr>
              <p:cNvPicPr/>
              <p:nvPr/>
            </p:nvPicPr>
            <p:blipFill>
              <a:blip r:embed="rId241"/>
              <a:stretch>
                <a:fillRect/>
              </a:stretch>
            </p:blipFill>
            <p:spPr>
              <a:xfrm>
                <a:off x="6069343" y="2170313"/>
                <a:ext cx="84600" cy="1825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42">
            <p14:nvContentPartPr>
              <p14:cNvPr id="8" name="墨迹 7">
                <a:extLst>
                  <a:ext uri="{FF2B5EF4-FFF2-40B4-BE49-F238E27FC236}">
                    <a16:creationId xmlns:a16="http://schemas.microsoft.com/office/drawing/2014/main" id="{83D8432A-8C51-C0CC-AD7B-7EA023A3E2BB}"/>
                  </a:ext>
                </a:extLst>
              </p14:cNvPr>
              <p14:cNvContentPartPr/>
              <p14:nvPr/>
            </p14:nvContentPartPr>
            <p14:xfrm>
              <a:off x="4256178" y="2808784"/>
              <a:ext cx="87480" cy="1758600"/>
            </p14:xfrm>
          </p:contentPart>
        </mc:Choice>
        <mc:Fallback xmlns="">
          <p:pic>
            <p:nvPicPr>
              <p:cNvPr id="8" name="墨迹 7">
                <a:extLst>
                  <a:ext uri="{FF2B5EF4-FFF2-40B4-BE49-F238E27FC236}">
                    <a16:creationId xmlns:a16="http://schemas.microsoft.com/office/drawing/2014/main" id="{83D8432A-8C51-C0CC-AD7B-7EA023A3E2BB}"/>
                  </a:ext>
                </a:extLst>
              </p:cNvPr>
              <p:cNvPicPr/>
              <p:nvPr/>
            </p:nvPicPr>
            <p:blipFill>
              <a:blip r:embed="rId243"/>
              <a:stretch>
                <a:fillRect/>
              </a:stretch>
            </p:blipFill>
            <p:spPr>
              <a:xfrm>
                <a:off x="4251858" y="2804464"/>
                <a:ext cx="96120" cy="17672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44">
            <p14:nvContentPartPr>
              <p14:cNvPr id="9" name="墨迹 8">
                <a:extLst>
                  <a:ext uri="{FF2B5EF4-FFF2-40B4-BE49-F238E27FC236}">
                    <a16:creationId xmlns:a16="http://schemas.microsoft.com/office/drawing/2014/main" id="{CD4BD64A-273B-BE3F-1F27-68BDD4FE4186}"/>
                  </a:ext>
                </a:extLst>
              </p14:cNvPr>
              <p14:cNvContentPartPr/>
              <p14:nvPr/>
            </p14:nvContentPartPr>
            <p14:xfrm>
              <a:off x="5431218" y="2812024"/>
              <a:ext cx="40680" cy="1657800"/>
            </p14:xfrm>
          </p:contentPart>
        </mc:Choice>
        <mc:Fallback xmlns="">
          <p:pic>
            <p:nvPicPr>
              <p:cNvPr id="9" name="墨迹 8">
                <a:extLst>
                  <a:ext uri="{FF2B5EF4-FFF2-40B4-BE49-F238E27FC236}">
                    <a16:creationId xmlns:a16="http://schemas.microsoft.com/office/drawing/2014/main" id="{CD4BD64A-273B-BE3F-1F27-68BDD4FE4186}"/>
                  </a:ext>
                </a:extLst>
              </p:cNvPr>
              <p:cNvPicPr/>
              <p:nvPr/>
            </p:nvPicPr>
            <p:blipFill>
              <a:blip r:embed="rId245"/>
              <a:stretch>
                <a:fillRect/>
              </a:stretch>
            </p:blipFill>
            <p:spPr>
              <a:xfrm>
                <a:off x="5426898" y="2807705"/>
                <a:ext cx="49320" cy="1666438"/>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46">
            <p14:nvContentPartPr>
              <p14:cNvPr id="10" name="墨迹 9">
                <a:extLst>
                  <a:ext uri="{FF2B5EF4-FFF2-40B4-BE49-F238E27FC236}">
                    <a16:creationId xmlns:a16="http://schemas.microsoft.com/office/drawing/2014/main" id="{3AE8F12A-E831-1BE4-1F96-D4539DFB4320}"/>
                  </a:ext>
                </a:extLst>
              </p14:cNvPr>
              <p14:cNvContentPartPr/>
              <p14:nvPr/>
            </p14:nvContentPartPr>
            <p14:xfrm>
              <a:off x="6639738" y="2764864"/>
              <a:ext cx="74160" cy="1856520"/>
            </p14:xfrm>
          </p:contentPart>
        </mc:Choice>
        <mc:Fallback xmlns="">
          <p:pic>
            <p:nvPicPr>
              <p:cNvPr id="10" name="墨迹 9">
                <a:extLst>
                  <a:ext uri="{FF2B5EF4-FFF2-40B4-BE49-F238E27FC236}">
                    <a16:creationId xmlns:a16="http://schemas.microsoft.com/office/drawing/2014/main" id="{3AE8F12A-E831-1BE4-1F96-D4539DFB4320}"/>
                  </a:ext>
                </a:extLst>
              </p:cNvPr>
              <p:cNvPicPr/>
              <p:nvPr/>
            </p:nvPicPr>
            <p:blipFill>
              <a:blip r:embed="rId247"/>
              <a:stretch>
                <a:fillRect/>
              </a:stretch>
            </p:blipFill>
            <p:spPr>
              <a:xfrm>
                <a:off x="6635418" y="2760543"/>
                <a:ext cx="82800" cy="1865162"/>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16" name="墨迹 15">
                <a:extLst>
                  <a:ext uri="{FF2B5EF4-FFF2-40B4-BE49-F238E27FC236}">
                    <a16:creationId xmlns:a16="http://schemas.microsoft.com/office/drawing/2014/main" id="{858FCB06-B492-65B5-092E-EFDBF000219A}"/>
                  </a:ext>
                </a:extLst>
              </p14:cNvPr>
              <p14:cNvContentPartPr/>
              <p14:nvPr/>
            </p14:nvContentPartPr>
            <p14:xfrm>
              <a:off x="3793203" y="2366510"/>
              <a:ext cx="1094040" cy="1195200"/>
            </p14:xfrm>
          </p:contentPart>
        </mc:Choice>
        <mc:Fallback xmlns="">
          <p:pic>
            <p:nvPicPr>
              <p:cNvPr id="16" name="墨迹 15">
                <a:extLst>
                  <a:ext uri="{FF2B5EF4-FFF2-40B4-BE49-F238E27FC236}">
                    <a16:creationId xmlns:a16="http://schemas.microsoft.com/office/drawing/2014/main" id="{858FCB06-B492-65B5-092E-EFDBF000219A}"/>
                  </a:ext>
                </a:extLst>
              </p:cNvPr>
              <p:cNvPicPr/>
              <p:nvPr/>
            </p:nvPicPr>
            <p:blipFill>
              <a:blip r:embed="rId249"/>
              <a:stretch>
                <a:fillRect/>
              </a:stretch>
            </p:blipFill>
            <p:spPr>
              <a:xfrm>
                <a:off x="3782766" y="2358950"/>
                <a:ext cx="1111674" cy="121032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57" name="墨迹 56">
                <a:extLst>
                  <a:ext uri="{FF2B5EF4-FFF2-40B4-BE49-F238E27FC236}">
                    <a16:creationId xmlns:a16="http://schemas.microsoft.com/office/drawing/2014/main" id="{CF52EB33-14B2-D4E9-AAB4-D6B6E94C6C12}"/>
                  </a:ext>
                </a:extLst>
              </p14:cNvPr>
              <p14:cNvContentPartPr/>
              <p14:nvPr/>
            </p14:nvContentPartPr>
            <p14:xfrm>
              <a:off x="2735392" y="2197772"/>
              <a:ext cx="1116360" cy="256680"/>
            </p14:xfrm>
          </p:contentPart>
        </mc:Choice>
        <mc:Fallback xmlns="">
          <p:pic>
            <p:nvPicPr>
              <p:cNvPr id="57" name="墨迹 56">
                <a:extLst>
                  <a:ext uri="{FF2B5EF4-FFF2-40B4-BE49-F238E27FC236}">
                    <a16:creationId xmlns:a16="http://schemas.microsoft.com/office/drawing/2014/main" id="{CF52EB33-14B2-D4E9-AAB4-D6B6E94C6C12}"/>
                  </a:ext>
                </a:extLst>
              </p:cNvPr>
              <p:cNvPicPr/>
              <p:nvPr/>
            </p:nvPicPr>
            <p:blipFill>
              <a:blip r:embed="rId251"/>
              <a:stretch>
                <a:fillRect/>
              </a:stretch>
            </p:blipFill>
            <p:spPr>
              <a:xfrm>
                <a:off x="2727834" y="2190223"/>
                <a:ext cx="1131475" cy="271779"/>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131" name="墨迹 130">
                <a:extLst>
                  <a:ext uri="{FF2B5EF4-FFF2-40B4-BE49-F238E27FC236}">
                    <a16:creationId xmlns:a16="http://schemas.microsoft.com/office/drawing/2014/main" id="{5ADF3141-874C-32BB-A3B2-27E5E4573ED0}"/>
                  </a:ext>
                </a:extLst>
              </p14:cNvPr>
              <p14:cNvContentPartPr/>
              <p14:nvPr/>
            </p14:nvContentPartPr>
            <p14:xfrm>
              <a:off x="929784" y="5256014"/>
              <a:ext cx="750960" cy="280800"/>
            </p14:xfrm>
          </p:contentPart>
        </mc:Choice>
        <mc:Fallback xmlns="">
          <p:pic>
            <p:nvPicPr>
              <p:cNvPr id="131" name="墨迹 130">
                <a:extLst>
                  <a:ext uri="{FF2B5EF4-FFF2-40B4-BE49-F238E27FC236}">
                    <a16:creationId xmlns:a16="http://schemas.microsoft.com/office/drawing/2014/main" id="{5ADF3141-874C-32BB-A3B2-27E5E4573ED0}"/>
                  </a:ext>
                </a:extLst>
              </p:cNvPr>
              <p:cNvPicPr/>
              <p:nvPr/>
            </p:nvPicPr>
            <p:blipFill>
              <a:blip r:embed="rId253"/>
              <a:stretch>
                <a:fillRect/>
              </a:stretch>
            </p:blipFill>
            <p:spPr>
              <a:xfrm>
                <a:off x="922224" y="5248454"/>
                <a:ext cx="766080" cy="29592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55" name="墨迹 54">
                <a:extLst>
                  <a:ext uri="{FF2B5EF4-FFF2-40B4-BE49-F238E27FC236}">
                    <a16:creationId xmlns:a16="http://schemas.microsoft.com/office/drawing/2014/main" id="{43C87E83-8638-9383-EDEF-7EB5E61CB945}"/>
                  </a:ext>
                </a:extLst>
              </p14:cNvPr>
              <p14:cNvContentPartPr/>
              <p14:nvPr/>
            </p14:nvContentPartPr>
            <p14:xfrm>
              <a:off x="2032791" y="5324421"/>
              <a:ext cx="732600" cy="264600"/>
            </p14:xfrm>
          </p:contentPart>
        </mc:Choice>
        <mc:Fallback xmlns="">
          <p:pic>
            <p:nvPicPr>
              <p:cNvPr id="55" name="墨迹 54">
                <a:extLst>
                  <a:ext uri="{FF2B5EF4-FFF2-40B4-BE49-F238E27FC236}">
                    <a16:creationId xmlns:a16="http://schemas.microsoft.com/office/drawing/2014/main" id="{43C87E83-8638-9383-EDEF-7EB5E61CB945}"/>
                  </a:ext>
                </a:extLst>
              </p:cNvPr>
              <p:cNvPicPr/>
              <p:nvPr/>
            </p:nvPicPr>
            <p:blipFill>
              <a:blip r:embed="rId255"/>
              <a:stretch>
                <a:fillRect/>
              </a:stretch>
            </p:blipFill>
            <p:spPr>
              <a:xfrm>
                <a:off x="2025231" y="5316851"/>
                <a:ext cx="747720" cy="279741"/>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67" name="墨迹 66">
                <a:extLst>
                  <a:ext uri="{FF2B5EF4-FFF2-40B4-BE49-F238E27FC236}">
                    <a16:creationId xmlns:a16="http://schemas.microsoft.com/office/drawing/2014/main" id="{60B681C2-FC76-4C12-4BFF-7A7A634804F6}"/>
                  </a:ext>
                </a:extLst>
              </p14:cNvPr>
              <p14:cNvContentPartPr/>
              <p14:nvPr/>
            </p14:nvContentPartPr>
            <p14:xfrm>
              <a:off x="2862430" y="5210940"/>
              <a:ext cx="711000" cy="365760"/>
            </p14:xfrm>
          </p:contentPart>
        </mc:Choice>
        <mc:Fallback xmlns="">
          <p:pic>
            <p:nvPicPr>
              <p:cNvPr id="67" name="墨迹 66">
                <a:extLst>
                  <a:ext uri="{FF2B5EF4-FFF2-40B4-BE49-F238E27FC236}">
                    <a16:creationId xmlns:a16="http://schemas.microsoft.com/office/drawing/2014/main" id="{60B681C2-FC76-4C12-4BFF-7A7A634804F6}"/>
                  </a:ext>
                </a:extLst>
              </p:cNvPr>
              <p:cNvPicPr/>
              <p:nvPr/>
            </p:nvPicPr>
            <p:blipFill>
              <a:blip r:embed="rId257"/>
              <a:stretch>
                <a:fillRect/>
              </a:stretch>
            </p:blipFill>
            <p:spPr>
              <a:xfrm>
                <a:off x="2854870" y="5203373"/>
                <a:ext cx="726120" cy="380895"/>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71" name="墨迹 70">
                <a:extLst>
                  <a:ext uri="{FF2B5EF4-FFF2-40B4-BE49-F238E27FC236}">
                    <a16:creationId xmlns:a16="http://schemas.microsoft.com/office/drawing/2014/main" id="{49E8F4AA-DD07-B1B6-41F1-E53696144A54}"/>
                  </a:ext>
                </a:extLst>
              </p14:cNvPr>
              <p14:cNvContentPartPr/>
              <p14:nvPr/>
            </p14:nvContentPartPr>
            <p14:xfrm>
              <a:off x="1724523" y="5268529"/>
              <a:ext cx="233280" cy="290520"/>
            </p14:xfrm>
          </p:contentPart>
        </mc:Choice>
        <mc:Fallback xmlns="">
          <p:pic>
            <p:nvPicPr>
              <p:cNvPr id="71" name="墨迹 70">
                <a:extLst>
                  <a:ext uri="{FF2B5EF4-FFF2-40B4-BE49-F238E27FC236}">
                    <a16:creationId xmlns:a16="http://schemas.microsoft.com/office/drawing/2014/main" id="{49E8F4AA-DD07-B1B6-41F1-E53696144A54}"/>
                  </a:ext>
                </a:extLst>
              </p:cNvPr>
              <p:cNvPicPr/>
              <p:nvPr/>
            </p:nvPicPr>
            <p:blipFill>
              <a:blip r:embed="rId259"/>
              <a:stretch>
                <a:fillRect/>
              </a:stretch>
            </p:blipFill>
            <p:spPr>
              <a:xfrm>
                <a:off x="1716963" y="5260969"/>
                <a:ext cx="248400" cy="30564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112" name="墨迹 111">
                <a:extLst>
                  <a:ext uri="{FF2B5EF4-FFF2-40B4-BE49-F238E27FC236}">
                    <a16:creationId xmlns:a16="http://schemas.microsoft.com/office/drawing/2014/main" id="{F87F6872-8B03-D4CD-893A-147F721BE95B}"/>
                  </a:ext>
                </a:extLst>
              </p14:cNvPr>
              <p14:cNvContentPartPr/>
              <p14:nvPr/>
            </p14:nvContentPartPr>
            <p14:xfrm>
              <a:off x="3722040" y="4304996"/>
              <a:ext cx="1033920" cy="1138320"/>
            </p14:xfrm>
          </p:contentPart>
        </mc:Choice>
        <mc:Fallback xmlns="">
          <p:pic>
            <p:nvPicPr>
              <p:cNvPr id="112" name="墨迹 111">
                <a:extLst>
                  <a:ext uri="{FF2B5EF4-FFF2-40B4-BE49-F238E27FC236}">
                    <a16:creationId xmlns:a16="http://schemas.microsoft.com/office/drawing/2014/main" id="{F87F6872-8B03-D4CD-893A-147F721BE95B}"/>
                  </a:ext>
                </a:extLst>
              </p:cNvPr>
              <p:cNvPicPr/>
              <p:nvPr/>
            </p:nvPicPr>
            <p:blipFill>
              <a:blip r:embed="rId261"/>
              <a:stretch>
                <a:fillRect/>
              </a:stretch>
            </p:blipFill>
            <p:spPr>
              <a:xfrm>
                <a:off x="3714480" y="4297436"/>
                <a:ext cx="1049040" cy="115344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135" name="墨迹 134">
                <a:extLst>
                  <a:ext uri="{FF2B5EF4-FFF2-40B4-BE49-F238E27FC236}">
                    <a16:creationId xmlns:a16="http://schemas.microsoft.com/office/drawing/2014/main" id="{30A27401-0BEC-1A6E-8C26-E64D581E1B26}"/>
                  </a:ext>
                </a:extLst>
              </p14:cNvPr>
              <p14:cNvContentPartPr/>
              <p14:nvPr/>
            </p14:nvContentPartPr>
            <p14:xfrm>
              <a:off x="255960" y="5665796"/>
              <a:ext cx="907920" cy="281520"/>
            </p14:xfrm>
          </p:contentPart>
        </mc:Choice>
        <mc:Fallback xmlns="">
          <p:pic>
            <p:nvPicPr>
              <p:cNvPr id="135" name="墨迹 134">
                <a:extLst>
                  <a:ext uri="{FF2B5EF4-FFF2-40B4-BE49-F238E27FC236}">
                    <a16:creationId xmlns:a16="http://schemas.microsoft.com/office/drawing/2014/main" id="{30A27401-0BEC-1A6E-8C26-E64D581E1B26}"/>
                  </a:ext>
                </a:extLst>
              </p:cNvPr>
              <p:cNvPicPr/>
              <p:nvPr/>
            </p:nvPicPr>
            <p:blipFill>
              <a:blip r:embed="rId263"/>
              <a:stretch>
                <a:fillRect/>
              </a:stretch>
            </p:blipFill>
            <p:spPr>
              <a:xfrm>
                <a:off x="248403" y="5658236"/>
                <a:ext cx="923034" cy="29664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139" name="墨迹 138">
                <a:extLst>
                  <a:ext uri="{FF2B5EF4-FFF2-40B4-BE49-F238E27FC236}">
                    <a16:creationId xmlns:a16="http://schemas.microsoft.com/office/drawing/2014/main" id="{67048393-5E44-30E0-77A4-ED9AC54C492F}"/>
                  </a:ext>
                </a:extLst>
              </p14:cNvPr>
              <p14:cNvContentPartPr/>
              <p14:nvPr/>
            </p14:nvContentPartPr>
            <p14:xfrm>
              <a:off x="1905840" y="5703956"/>
              <a:ext cx="275400" cy="246240"/>
            </p14:xfrm>
          </p:contentPart>
        </mc:Choice>
        <mc:Fallback xmlns="">
          <p:pic>
            <p:nvPicPr>
              <p:cNvPr id="139" name="墨迹 138">
                <a:extLst>
                  <a:ext uri="{FF2B5EF4-FFF2-40B4-BE49-F238E27FC236}">
                    <a16:creationId xmlns:a16="http://schemas.microsoft.com/office/drawing/2014/main" id="{67048393-5E44-30E0-77A4-ED9AC54C492F}"/>
                  </a:ext>
                </a:extLst>
              </p:cNvPr>
              <p:cNvPicPr/>
              <p:nvPr/>
            </p:nvPicPr>
            <p:blipFill>
              <a:blip r:embed="rId265"/>
              <a:stretch>
                <a:fillRect/>
              </a:stretch>
            </p:blipFill>
            <p:spPr>
              <a:xfrm>
                <a:off x="1898280" y="5696407"/>
                <a:ext cx="290520" cy="261338"/>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159" name="墨迹 158">
                <a:extLst>
                  <a:ext uri="{FF2B5EF4-FFF2-40B4-BE49-F238E27FC236}">
                    <a16:creationId xmlns:a16="http://schemas.microsoft.com/office/drawing/2014/main" id="{B127D6CE-2E73-5698-97E2-6A9D52AE4474}"/>
                  </a:ext>
                </a:extLst>
              </p14:cNvPr>
              <p14:cNvContentPartPr/>
              <p14:nvPr/>
            </p14:nvContentPartPr>
            <p14:xfrm>
              <a:off x="2266200" y="5642756"/>
              <a:ext cx="1394280" cy="322200"/>
            </p14:xfrm>
          </p:contentPart>
        </mc:Choice>
        <mc:Fallback xmlns="">
          <p:pic>
            <p:nvPicPr>
              <p:cNvPr id="159" name="墨迹 158">
                <a:extLst>
                  <a:ext uri="{FF2B5EF4-FFF2-40B4-BE49-F238E27FC236}">
                    <a16:creationId xmlns:a16="http://schemas.microsoft.com/office/drawing/2014/main" id="{B127D6CE-2E73-5698-97E2-6A9D52AE4474}"/>
                  </a:ext>
                </a:extLst>
              </p:cNvPr>
              <p:cNvPicPr/>
              <p:nvPr/>
            </p:nvPicPr>
            <p:blipFill>
              <a:blip r:embed="rId267"/>
              <a:stretch>
                <a:fillRect/>
              </a:stretch>
            </p:blipFill>
            <p:spPr>
              <a:xfrm>
                <a:off x="2258640" y="5635204"/>
                <a:ext cx="1409400" cy="337303"/>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235" name="墨迹 234">
                <a:extLst>
                  <a:ext uri="{FF2B5EF4-FFF2-40B4-BE49-F238E27FC236}">
                    <a16:creationId xmlns:a16="http://schemas.microsoft.com/office/drawing/2014/main" id="{91F2A787-BE83-CD52-96BA-9F8D0586BF30}"/>
                  </a:ext>
                </a:extLst>
              </p14:cNvPr>
              <p14:cNvContentPartPr/>
              <p14:nvPr/>
            </p14:nvContentPartPr>
            <p14:xfrm>
              <a:off x="417240" y="5973956"/>
              <a:ext cx="782640" cy="276840"/>
            </p14:xfrm>
          </p:contentPart>
        </mc:Choice>
        <mc:Fallback xmlns="">
          <p:pic>
            <p:nvPicPr>
              <p:cNvPr id="235" name="墨迹 234">
                <a:extLst>
                  <a:ext uri="{FF2B5EF4-FFF2-40B4-BE49-F238E27FC236}">
                    <a16:creationId xmlns:a16="http://schemas.microsoft.com/office/drawing/2014/main" id="{91F2A787-BE83-CD52-96BA-9F8D0586BF30}"/>
                  </a:ext>
                </a:extLst>
              </p:cNvPr>
              <p:cNvPicPr/>
              <p:nvPr/>
            </p:nvPicPr>
            <p:blipFill>
              <a:blip r:embed="rId269"/>
              <a:stretch>
                <a:fillRect/>
              </a:stretch>
            </p:blipFill>
            <p:spPr>
              <a:xfrm>
                <a:off x="409680" y="5966396"/>
                <a:ext cx="797760" cy="29196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236" name="墨迹 235">
                <a:extLst>
                  <a:ext uri="{FF2B5EF4-FFF2-40B4-BE49-F238E27FC236}">
                    <a16:creationId xmlns:a16="http://schemas.microsoft.com/office/drawing/2014/main" id="{D7DE6DBE-365C-5F8D-CAFB-2EB03AC3820B}"/>
                  </a:ext>
                </a:extLst>
              </p14:cNvPr>
              <p14:cNvContentPartPr/>
              <p14:nvPr/>
            </p14:nvContentPartPr>
            <p14:xfrm>
              <a:off x="4153320" y="5651756"/>
              <a:ext cx="1038960" cy="386640"/>
            </p14:xfrm>
          </p:contentPart>
        </mc:Choice>
        <mc:Fallback xmlns="">
          <p:pic>
            <p:nvPicPr>
              <p:cNvPr id="236" name="墨迹 235">
                <a:extLst>
                  <a:ext uri="{FF2B5EF4-FFF2-40B4-BE49-F238E27FC236}">
                    <a16:creationId xmlns:a16="http://schemas.microsoft.com/office/drawing/2014/main" id="{D7DE6DBE-365C-5F8D-CAFB-2EB03AC3820B}"/>
                  </a:ext>
                </a:extLst>
              </p:cNvPr>
              <p:cNvPicPr/>
              <p:nvPr/>
            </p:nvPicPr>
            <p:blipFill>
              <a:blip r:embed="rId271"/>
              <a:stretch>
                <a:fillRect/>
              </a:stretch>
            </p:blipFill>
            <p:spPr>
              <a:xfrm>
                <a:off x="4145757" y="5644196"/>
                <a:ext cx="1054085" cy="40176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237" name="墨迹 236">
                <a:extLst>
                  <a:ext uri="{FF2B5EF4-FFF2-40B4-BE49-F238E27FC236}">
                    <a16:creationId xmlns:a16="http://schemas.microsoft.com/office/drawing/2014/main" id="{7F0E623F-4B0A-3BF4-721A-80EE719B32EA}"/>
                  </a:ext>
                </a:extLst>
              </p14:cNvPr>
              <p14:cNvContentPartPr/>
              <p14:nvPr/>
            </p14:nvContentPartPr>
            <p14:xfrm>
              <a:off x="3774240" y="5694236"/>
              <a:ext cx="208080" cy="218520"/>
            </p14:xfrm>
          </p:contentPart>
        </mc:Choice>
        <mc:Fallback xmlns="">
          <p:pic>
            <p:nvPicPr>
              <p:cNvPr id="237" name="墨迹 236">
                <a:extLst>
                  <a:ext uri="{FF2B5EF4-FFF2-40B4-BE49-F238E27FC236}">
                    <a16:creationId xmlns:a16="http://schemas.microsoft.com/office/drawing/2014/main" id="{7F0E623F-4B0A-3BF4-721A-80EE719B32EA}"/>
                  </a:ext>
                </a:extLst>
              </p:cNvPr>
              <p:cNvPicPr/>
              <p:nvPr/>
            </p:nvPicPr>
            <p:blipFill>
              <a:blip r:embed="rId273"/>
              <a:stretch>
                <a:fillRect/>
              </a:stretch>
            </p:blipFill>
            <p:spPr>
              <a:xfrm>
                <a:off x="3766693" y="5686676"/>
                <a:ext cx="223174" cy="23364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241" name="墨迹 240">
                <a:extLst>
                  <a:ext uri="{FF2B5EF4-FFF2-40B4-BE49-F238E27FC236}">
                    <a16:creationId xmlns:a16="http://schemas.microsoft.com/office/drawing/2014/main" id="{D3143CEA-12DA-A592-F7B3-854F42B01267}"/>
                  </a:ext>
                </a:extLst>
              </p14:cNvPr>
              <p14:cNvContentPartPr/>
              <p14:nvPr/>
            </p14:nvContentPartPr>
            <p14:xfrm>
              <a:off x="1422360" y="5670836"/>
              <a:ext cx="266040" cy="302760"/>
            </p14:xfrm>
          </p:contentPart>
        </mc:Choice>
        <mc:Fallback xmlns="">
          <p:pic>
            <p:nvPicPr>
              <p:cNvPr id="241" name="墨迹 240">
                <a:extLst>
                  <a:ext uri="{FF2B5EF4-FFF2-40B4-BE49-F238E27FC236}">
                    <a16:creationId xmlns:a16="http://schemas.microsoft.com/office/drawing/2014/main" id="{D3143CEA-12DA-A592-F7B3-854F42B01267}"/>
                  </a:ext>
                </a:extLst>
              </p:cNvPr>
              <p:cNvPicPr/>
              <p:nvPr/>
            </p:nvPicPr>
            <p:blipFill>
              <a:blip r:embed="rId275"/>
              <a:stretch>
                <a:fillRect/>
              </a:stretch>
            </p:blipFill>
            <p:spPr>
              <a:xfrm>
                <a:off x="1414800" y="5663276"/>
                <a:ext cx="281160" cy="31788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242" name="墨迹 241">
                <a:extLst>
                  <a:ext uri="{FF2B5EF4-FFF2-40B4-BE49-F238E27FC236}">
                    <a16:creationId xmlns:a16="http://schemas.microsoft.com/office/drawing/2014/main" id="{87A77B45-D184-AC36-9877-3BA66863AB5E}"/>
                  </a:ext>
                </a:extLst>
              </p14:cNvPr>
              <p14:cNvContentPartPr/>
              <p14:nvPr/>
            </p14:nvContentPartPr>
            <p14:xfrm>
              <a:off x="1351080" y="6014276"/>
              <a:ext cx="113760" cy="268560"/>
            </p14:xfrm>
          </p:contentPart>
        </mc:Choice>
        <mc:Fallback xmlns="">
          <p:pic>
            <p:nvPicPr>
              <p:cNvPr id="242" name="墨迹 241">
                <a:extLst>
                  <a:ext uri="{FF2B5EF4-FFF2-40B4-BE49-F238E27FC236}">
                    <a16:creationId xmlns:a16="http://schemas.microsoft.com/office/drawing/2014/main" id="{87A77B45-D184-AC36-9877-3BA66863AB5E}"/>
                  </a:ext>
                </a:extLst>
              </p:cNvPr>
              <p:cNvPicPr/>
              <p:nvPr/>
            </p:nvPicPr>
            <p:blipFill>
              <a:blip r:embed="rId277"/>
              <a:stretch>
                <a:fillRect/>
              </a:stretch>
            </p:blipFill>
            <p:spPr>
              <a:xfrm>
                <a:off x="1343496" y="6006716"/>
                <a:ext cx="128928" cy="28368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243" name="墨迹 242">
                <a:extLst>
                  <a:ext uri="{FF2B5EF4-FFF2-40B4-BE49-F238E27FC236}">
                    <a16:creationId xmlns:a16="http://schemas.microsoft.com/office/drawing/2014/main" id="{1AAD84EC-C844-99C5-CB1F-FBCECB9AA857}"/>
                  </a:ext>
                </a:extLst>
              </p14:cNvPr>
              <p14:cNvContentPartPr/>
              <p14:nvPr/>
            </p14:nvContentPartPr>
            <p14:xfrm>
              <a:off x="1507680" y="6088436"/>
              <a:ext cx="151920" cy="180000"/>
            </p14:xfrm>
          </p:contentPart>
        </mc:Choice>
        <mc:Fallback xmlns="">
          <p:pic>
            <p:nvPicPr>
              <p:cNvPr id="243" name="墨迹 242">
                <a:extLst>
                  <a:ext uri="{FF2B5EF4-FFF2-40B4-BE49-F238E27FC236}">
                    <a16:creationId xmlns:a16="http://schemas.microsoft.com/office/drawing/2014/main" id="{1AAD84EC-C844-99C5-CB1F-FBCECB9AA857}"/>
                  </a:ext>
                </a:extLst>
              </p:cNvPr>
              <p:cNvPicPr/>
              <p:nvPr/>
            </p:nvPicPr>
            <p:blipFill>
              <a:blip r:embed="rId279"/>
              <a:stretch>
                <a:fillRect/>
              </a:stretch>
            </p:blipFill>
            <p:spPr>
              <a:xfrm>
                <a:off x="1500138" y="6080876"/>
                <a:ext cx="167004" cy="19512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244" name="墨迹 243">
                <a:extLst>
                  <a:ext uri="{FF2B5EF4-FFF2-40B4-BE49-F238E27FC236}">
                    <a16:creationId xmlns:a16="http://schemas.microsoft.com/office/drawing/2014/main" id="{05FE8198-3366-4B37-54CE-6096DBFE095E}"/>
                  </a:ext>
                </a:extLst>
              </p14:cNvPr>
              <p14:cNvContentPartPr/>
              <p14:nvPr/>
            </p14:nvContentPartPr>
            <p14:xfrm>
              <a:off x="1668960" y="6126236"/>
              <a:ext cx="90360" cy="37800"/>
            </p14:xfrm>
          </p:contentPart>
        </mc:Choice>
        <mc:Fallback xmlns="">
          <p:pic>
            <p:nvPicPr>
              <p:cNvPr id="244" name="墨迹 243">
                <a:extLst>
                  <a:ext uri="{FF2B5EF4-FFF2-40B4-BE49-F238E27FC236}">
                    <a16:creationId xmlns:a16="http://schemas.microsoft.com/office/drawing/2014/main" id="{05FE8198-3366-4B37-54CE-6096DBFE095E}"/>
                  </a:ext>
                </a:extLst>
              </p:cNvPr>
              <p:cNvPicPr/>
              <p:nvPr/>
            </p:nvPicPr>
            <p:blipFill>
              <a:blip r:embed="rId281"/>
              <a:stretch>
                <a:fillRect/>
              </a:stretch>
            </p:blipFill>
            <p:spPr>
              <a:xfrm>
                <a:off x="1661400" y="6118676"/>
                <a:ext cx="10548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245" name="墨迹 244">
                <a:extLst>
                  <a:ext uri="{FF2B5EF4-FFF2-40B4-BE49-F238E27FC236}">
                    <a16:creationId xmlns:a16="http://schemas.microsoft.com/office/drawing/2014/main" id="{53EC37FE-D4D0-6B2F-E00C-38F55954F085}"/>
                  </a:ext>
                </a:extLst>
              </p14:cNvPr>
              <p14:cNvContentPartPr/>
              <p14:nvPr/>
            </p14:nvContentPartPr>
            <p14:xfrm>
              <a:off x="1692720" y="6059636"/>
              <a:ext cx="45720" cy="242280"/>
            </p14:xfrm>
          </p:contentPart>
        </mc:Choice>
        <mc:Fallback xmlns="">
          <p:pic>
            <p:nvPicPr>
              <p:cNvPr id="245" name="墨迹 244">
                <a:extLst>
                  <a:ext uri="{FF2B5EF4-FFF2-40B4-BE49-F238E27FC236}">
                    <a16:creationId xmlns:a16="http://schemas.microsoft.com/office/drawing/2014/main" id="{53EC37FE-D4D0-6B2F-E00C-38F55954F085}"/>
                  </a:ext>
                </a:extLst>
              </p:cNvPr>
              <p:cNvPicPr/>
              <p:nvPr/>
            </p:nvPicPr>
            <p:blipFill>
              <a:blip r:embed="rId283"/>
              <a:stretch>
                <a:fillRect/>
              </a:stretch>
            </p:blipFill>
            <p:spPr>
              <a:xfrm>
                <a:off x="1685160" y="6052076"/>
                <a:ext cx="60840" cy="25740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246" name="墨迹 245">
                <a:extLst>
                  <a:ext uri="{FF2B5EF4-FFF2-40B4-BE49-F238E27FC236}">
                    <a16:creationId xmlns:a16="http://schemas.microsoft.com/office/drawing/2014/main" id="{72378844-5675-CBE9-463D-87AB7943C6F9}"/>
                  </a:ext>
                </a:extLst>
              </p14:cNvPr>
              <p14:cNvContentPartPr/>
              <p14:nvPr/>
            </p14:nvContentPartPr>
            <p14:xfrm>
              <a:off x="1929600" y="6049916"/>
              <a:ext cx="127800" cy="251640"/>
            </p14:xfrm>
          </p:contentPart>
        </mc:Choice>
        <mc:Fallback xmlns="">
          <p:pic>
            <p:nvPicPr>
              <p:cNvPr id="246" name="墨迹 245">
                <a:extLst>
                  <a:ext uri="{FF2B5EF4-FFF2-40B4-BE49-F238E27FC236}">
                    <a16:creationId xmlns:a16="http://schemas.microsoft.com/office/drawing/2014/main" id="{72378844-5675-CBE9-463D-87AB7943C6F9}"/>
                  </a:ext>
                </a:extLst>
              </p:cNvPr>
              <p:cNvPicPr/>
              <p:nvPr/>
            </p:nvPicPr>
            <p:blipFill>
              <a:blip r:embed="rId285"/>
              <a:stretch>
                <a:fillRect/>
              </a:stretch>
            </p:blipFill>
            <p:spPr>
              <a:xfrm>
                <a:off x="1922040" y="6042356"/>
                <a:ext cx="142920" cy="26676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247" name="墨迹 246">
                <a:extLst>
                  <a:ext uri="{FF2B5EF4-FFF2-40B4-BE49-F238E27FC236}">
                    <a16:creationId xmlns:a16="http://schemas.microsoft.com/office/drawing/2014/main" id="{E9252028-C956-4573-A974-110826C5C067}"/>
                  </a:ext>
                </a:extLst>
              </p14:cNvPr>
              <p14:cNvContentPartPr/>
              <p14:nvPr/>
            </p14:nvContentPartPr>
            <p14:xfrm>
              <a:off x="2062440" y="6139916"/>
              <a:ext cx="118800" cy="156960"/>
            </p14:xfrm>
          </p:contentPart>
        </mc:Choice>
        <mc:Fallback xmlns="">
          <p:pic>
            <p:nvPicPr>
              <p:cNvPr id="247" name="墨迹 246">
                <a:extLst>
                  <a:ext uri="{FF2B5EF4-FFF2-40B4-BE49-F238E27FC236}">
                    <a16:creationId xmlns:a16="http://schemas.microsoft.com/office/drawing/2014/main" id="{E9252028-C956-4573-A974-110826C5C067}"/>
                  </a:ext>
                </a:extLst>
              </p:cNvPr>
              <p:cNvPicPr/>
              <p:nvPr/>
            </p:nvPicPr>
            <p:blipFill>
              <a:blip r:embed="rId287"/>
              <a:stretch>
                <a:fillRect/>
              </a:stretch>
            </p:blipFill>
            <p:spPr>
              <a:xfrm>
                <a:off x="2054903" y="6132356"/>
                <a:ext cx="133874"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248" name="墨迹 247">
                <a:extLst>
                  <a:ext uri="{FF2B5EF4-FFF2-40B4-BE49-F238E27FC236}">
                    <a16:creationId xmlns:a16="http://schemas.microsoft.com/office/drawing/2014/main" id="{7E57BC77-DCD1-AF8C-A5C0-546B3FF9997E}"/>
                  </a:ext>
                </a:extLst>
              </p14:cNvPr>
              <p14:cNvContentPartPr/>
              <p14:nvPr/>
            </p14:nvContentPartPr>
            <p14:xfrm>
              <a:off x="2191320" y="6125876"/>
              <a:ext cx="103680" cy="170640"/>
            </p14:xfrm>
          </p:contentPart>
        </mc:Choice>
        <mc:Fallback xmlns="">
          <p:pic>
            <p:nvPicPr>
              <p:cNvPr id="248" name="墨迹 247">
                <a:extLst>
                  <a:ext uri="{FF2B5EF4-FFF2-40B4-BE49-F238E27FC236}">
                    <a16:creationId xmlns:a16="http://schemas.microsoft.com/office/drawing/2014/main" id="{7E57BC77-DCD1-AF8C-A5C0-546B3FF9997E}"/>
                  </a:ext>
                </a:extLst>
              </p:cNvPr>
              <p:cNvPicPr/>
              <p:nvPr/>
            </p:nvPicPr>
            <p:blipFill>
              <a:blip r:embed="rId289"/>
              <a:stretch>
                <a:fillRect/>
              </a:stretch>
            </p:blipFill>
            <p:spPr>
              <a:xfrm>
                <a:off x="2183760" y="6118316"/>
                <a:ext cx="11880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249" name="墨迹 248">
                <a:extLst>
                  <a:ext uri="{FF2B5EF4-FFF2-40B4-BE49-F238E27FC236}">
                    <a16:creationId xmlns:a16="http://schemas.microsoft.com/office/drawing/2014/main" id="{FDD3A74D-751F-8F9B-C583-C4FC8EED692C}"/>
                  </a:ext>
                </a:extLst>
              </p14:cNvPr>
              <p14:cNvContentPartPr/>
              <p14:nvPr/>
            </p14:nvContentPartPr>
            <p14:xfrm>
              <a:off x="2299320" y="6163676"/>
              <a:ext cx="90360" cy="104760"/>
            </p14:xfrm>
          </p:contentPart>
        </mc:Choice>
        <mc:Fallback xmlns="">
          <p:pic>
            <p:nvPicPr>
              <p:cNvPr id="249" name="墨迹 248">
                <a:extLst>
                  <a:ext uri="{FF2B5EF4-FFF2-40B4-BE49-F238E27FC236}">
                    <a16:creationId xmlns:a16="http://schemas.microsoft.com/office/drawing/2014/main" id="{FDD3A74D-751F-8F9B-C583-C4FC8EED692C}"/>
                  </a:ext>
                </a:extLst>
              </p:cNvPr>
              <p:cNvPicPr/>
              <p:nvPr/>
            </p:nvPicPr>
            <p:blipFill>
              <a:blip r:embed="rId291"/>
              <a:stretch>
                <a:fillRect/>
              </a:stretch>
            </p:blipFill>
            <p:spPr>
              <a:xfrm>
                <a:off x="2291760" y="6156116"/>
                <a:ext cx="105480" cy="11988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250" name="墨迹 249">
                <a:extLst>
                  <a:ext uri="{FF2B5EF4-FFF2-40B4-BE49-F238E27FC236}">
                    <a16:creationId xmlns:a16="http://schemas.microsoft.com/office/drawing/2014/main" id="{B2CA7AEC-F2B2-A4EE-5F91-29D96505CF34}"/>
                  </a:ext>
                </a:extLst>
              </p14:cNvPr>
              <p14:cNvContentPartPr/>
              <p14:nvPr/>
            </p14:nvContentPartPr>
            <p14:xfrm>
              <a:off x="2413080" y="6121556"/>
              <a:ext cx="166320" cy="175320"/>
            </p14:xfrm>
          </p:contentPart>
        </mc:Choice>
        <mc:Fallback xmlns="">
          <p:pic>
            <p:nvPicPr>
              <p:cNvPr id="250" name="墨迹 249">
                <a:extLst>
                  <a:ext uri="{FF2B5EF4-FFF2-40B4-BE49-F238E27FC236}">
                    <a16:creationId xmlns:a16="http://schemas.microsoft.com/office/drawing/2014/main" id="{B2CA7AEC-F2B2-A4EE-5F91-29D96505CF34}"/>
                  </a:ext>
                </a:extLst>
              </p:cNvPr>
              <p:cNvPicPr/>
              <p:nvPr/>
            </p:nvPicPr>
            <p:blipFill>
              <a:blip r:embed="rId293"/>
              <a:stretch>
                <a:fillRect/>
              </a:stretch>
            </p:blipFill>
            <p:spPr>
              <a:xfrm>
                <a:off x="2405520" y="6113996"/>
                <a:ext cx="181440" cy="19044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251" name="墨迹 250">
                <a:extLst>
                  <a:ext uri="{FF2B5EF4-FFF2-40B4-BE49-F238E27FC236}">
                    <a16:creationId xmlns:a16="http://schemas.microsoft.com/office/drawing/2014/main" id="{A2C383A3-2087-9C12-EFAA-12A4A7A1B3C1}"/>
                  </a:ext>
                </a:extLst>
              </p14:cNvPr>
              <p14:cNvContentPartPr/>
              <p14:nvPr/>
            </p14:nvContentPartPr>
            <p14:xfrm>
              <a:off x="2579760" y="6102836"/>
              <a:ext cx="151560" cy="203760"/>
            </p14:xfrm>
          </p:contentPart>
        </mc:Choice>
        <mc:Fallback xmlns="">
          <p:pic>
            <p:nvPicPr>
              <p:cNvPr id="251" name="墨迹 250">
                <a:extLst>
                  <a:ext uri="{FF2B5EF4-FFF2-40B4-BE49-F238E27FC236}">
                    <a16:creationId xmlns:a16="http://schemas.microsoft.com/office/drawing/2014/main" id="{A2C383A3-2087-9C12-EFAA-12A4A7A1B3C1}"/>
                  </a:ext>
                </a:extLst>
              </p:cNvPr>
              <p:cNvPicPr/>
              <p:nvPr/>
            </p:nvPicPr>
            <p:blipFill>
              <a:blip r:embed="rId295"/>
              <a:stretch>
                <a:fillRect/>
              </a:stretch>
            </p:blipFill>
            <p:spPr>
              <a:xfrm>
                <a:off x="2572200" y="6095276"/>
                <a:ext cx="166680" cy="21888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252" name="墨迹 251">
                <a:extLst>
                  <a:ext uri="{FF2B5EF4-FFF2-40B4-BE49-F238E27FC236}">
                    <a16:creationId xmlns:a16="http://schemas.microsoft.com/office/drawing/2014/main" id="{4EF60541-F2A1-9817-C248-25DB62DFC5CD}"/>
                  </a:ext>
                </a:extLst>
              </p14:cNvPr>
              <p14:cNvContentPartPr/>
              <p14:nvPr/>
            </p14:nvContentPartPr>
            <p14:xfrm>
              <a:off x="2910960" y="6178076"/>
              <a:ext cx="142560" cy="9720"/>
            </p14:xfrm>
          </p:contentPart>
        </mc:Choice>
        <mc:Fallback xmlns="">
          <p:pic>
            <p:nvPicPr>
              <p:cNvPr id="252" name="墨迹 251">
                <a:extLst>
                  <a:ext uri="{FF2B5EF4-FFF2-40B4-BE49-F238E27FC236}">
                    <a16:creationId xmlns:a16="http://schemas.microsoft.com/office/drawing/2014/main" id="{4EF60541-F2A1-9817-C248-25DB62DFC5CD}"/>
                  </a:ext>
                </a:extLst>
              </p:cNvPr>
              <p:cNvPicPr/>
              <p:nvPr/>
            </p:nvPicPr>
            <p:blipFill>
              <a:blip r:embed="rId297"/>
              <a:stretch>
                <a:fillRect/>
              </a:stretch>
            </p:blipFill>
            <p:spPr>
              <a:xfrm>
                <a:off x="2903400" y="6170786"/>
                <a:ext cx="157680" cy="2430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253" name="墨迹 252">
                <a:extLst>
                  <a:ext uri="{FF2B5EF4-FFF2-40B4-BE49-F238E27FC236}">
                    <a16:creationId xmlns:a16="http://schemas.microsoft.com/office/drawing/2014/main" id="{931A3CC1-FEC9-0120-D52E-CD52BDF5B8CB}"/>
                  </a:ext>
                </a:extLst>
              </p14:cNvPr>
              <p14:cNvContentPartPr/>
              <p14:nvPr/>
            </p14:nvContentPartPr>
            <p14:xfrm>
              <a:off x="3233520" y="6135236"/>
              <a:ext cx="118800" cy="175680"/>
            </p14:xfrm>
          </p:contentPart>
        </mc:Choice>
        <mc:Fallback xmlns="">
          <p:pic>
            <p:nvPicPr>
              <p:cNvPr id="253" name="墨迹 252">
                <a:extLst>
                  <a:ext uri="{FF2B5EF4-FFF2-40B4-BE49-F238E27FC236}">
                    <a16:creationId xmlns:a16="http://schemas.microsoft.com/office/drawing/2014/main" id="{931A3CC1-FEC9-0120-D52E-CD52BDF5B8CB}"/>
                  </a:ext>
                </a:extLst>
              </p:cNvPr>
              <p:cNvPicPr/>
              <p:nvPr/>
            </p:nvPicPr>
            <p:blipFill>
              <a:blip r:embed="rId299"/>
              <a:stretch>
                <a:fillRect/>
              </a:stretch>
            </p:blipFill>
            <p:spPr>
              <a:xfrm>
                <a:off x="3225960" y="6127676"/>
                <a:ext cx="133920" cy="19080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254" name="墨迹 253">
                <a:extLst>
                  <a:ext uri="{FF2B5EF4-FFF2-40B4-BE49-F238E27FC236}">
                    <a16:creationId xmlns:a16="http://schemas.microsoft.com/office/drawing/2014/main" id="{0F3EBB38-7D96-7AD1-FEB7-BA1853482277}"/>
                  </a:ext>
                </a:extLst>
              </p14:cNvPr>
              <p14:cNvContentPartPr/>
              <p14:nvPr/>
            </p14:nvContentPartPr>
            <p14:xfrm>
              <a:off x="3371040" y="6074396"/>
              <a:ext cx="109440" cy="234360"/>
            </p14:xfrm>
          </p:contentPart>
        </mc:Choice>
        <mc:Fallback xmlns="">
          <p:pic>
            <p:nvPicPr>
              <p:cNvPr id="254" name="墨迹 253">
                <a:extLst>
                  <a:ext uri="{FF2B5EF4-FFF2-40B4-BE49-F238E27FC236}">
                    <a16:creationId xmlns:a16="http://schemas.microsoft.com/office/drawing/2014/main" id="{0F3EBB38-7D96-7AD1-FEB7-BA1853482277}"/>
                  </a:ext>
                </a:extLst>
              </p:cNvPr>
              <p:cNvPicPr/>
              <p:nvPr/>
            </p:nvPicPr>
            <p:blipFill>
              <a:blip r:embed="rId301"/>
              <a:stretch>
                <a:fillRect/>
              </a:stretch>
            </p:blipFill>
            <p:spPr>
              <a:xfrm>
                <a:off x="3363480" y="6066836"/>
                <a:ext cx="124560" cy="24948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255" name="墨迹 254">
                <a:extLst>
                  <a:ext uri="{FF2B5EF4-FFF2-40B4-BE49-F238E27FC236}">
                    <a16:creationId xmlns:a16="http://schemas.microsoft.com/office/drawing/2014/main" id="{EC935115-0E07-AFA7-0715-32B732A8A0BB}"/>
                  </a:ext>
                </a:extLst>
              </p14:cNvPr>
              <p14:cNvContentPartPr/>
              <p14:nvPr/>
            </p14:nvContentPartPr>
            <p14:xfrm>
              <a:off x="3475440" y="6149636"/>
              <a:ext cx="114120" cy="137880"/>
            </p14:xfrm>
          </p:contentPart>
        </mc:Choice>
        <mc:Fallback xmlns="">
          <p:pic>
            <p:nvPicPr>
              <p:cNvPr id="255" name="墨迹 254">
                <a:extLst>
                  <a:ext uri="{FF2B5EF4-FFF2-40B4-BE49-F238E27FC236}">
                    <a16:creationId xmlns:a16="http://schemas.microsoft.com/office/drawing/2014/main" id="{EC935115-0E07-AFA7-0715-32B732A8A0BB}"/>
                  </a:ext>
                </a:extLst>
              </p:cNvPr>
              <p:cNvPicPr/>
              <p:nvPr/>
            </p:nvPicPr>
            <p:blipFill>
              <a:blip r:embed="rId303"/>
              <a:stretch>
                <a:fillRect/>
              </a:stretch>
            </p:blipFill>
            <p:spPr>
              <a:xfrm>
                <a:off x="3467880" y="6142076"/>
                <a:ext cx="12924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256" name="墨迹 255">
                <a:extLst>
                  <a:ext uri="{FF2B5EF4-FFF2-40B4-BE49-F238E27FC236}">
                    <a16:creationId xmlns:a16="http://schemas.microsoft.com/office/drawing/2014/main" id="{B4E9C295-CC58-63C2-86A4-AF890EDB8F5E}"/>
                  </a:ext>
                </a:extLst>
              </p14:cNvPr>
              <p14:cNvContentPartPr/>
              <p14:nvPr/>
            </p14:nvContentPartPr>
            <p14:xfrm>
              <a:off x="3617640" y="6163676"/>
              <a:ext cx="90360" cy="109800"/>
            </p14:xfrm>
          </p:contentPart>
        </mc:Choice>
        <mc:Fallback xmlns="">
          <p:pic>
            <p:nvPicPr>
              <p:cNvPr id="256" name="墨迹 255">
                <a:extLst>
                  <a:ext uri="{FF2B5EF4-FFF2-40B4-BE49-F238E27FC236}">
                    <a16:creationId xmlns:a16="http://schemas.microsoft.com/office/drawing/2014/main" id="{B4E9C295-CC58-63C2-86A4-AF890EDB8F5E}"/>
                  </a:ext>
                </a:extLst>
              </p:cNvPr>
              <p:cNvPicPr/>
              <p:nvPr/>
            </p:nvPicPr>
            <p:blipFill>
              <a:blip r:embed="rId305"/>
              <a:stretch>
                <a:fillRect/>
              </a:stretch>
            </p:blipFill>
            <p:spPr>
              <a:xfrm>
                <a:off x="3610110" y="6156116"/>
                <a:ext cx="10542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257" name="墨迹 256">
                <a:extLst>
                  <a:ext uri="{FF2B5EF4-FFF2-40B4-BE49-F238E27FC236}">
                    <a16:creationId xmlns:a16="http://schemas.microsoft.com/office/drawing/2014/main" id="{C6A302CE-8AC4-5540-EA4F-64A99A30A9C3}"/>
                  </a:ext>
                </a:extLst>
              </p14:cNvPr>
              <p14:cNvContentPartPr/>
              <p14:nvPr/>
            </p14:nvContentPartPr>
            <p14:xfrm>
              <a:off x="3688560" y="6139916"/>
              <a:ext cx="71640" cy="257040"/>
            </p14:xfrm>
          </p:contentPart>
        </mc:Choice>
        <mc:Fallback xmlns="">
          <p:pic>
            <p:nvPicPr>
              <p:cNvPr id="257" name="墨迹 256">
                <a:extLst>
                  <a:ext uri="{FF2B5EF4-FFF2-40B4-BE49-F238E27FC236}">
                    <a16:creationId xmlns:a16="http://schemas.microsoft.com/office/drawing/2014/main" id="{C6A302CE-8AC4-5540-EA4F-64A99A30A9C3}"/>
                  </a:ext>
                </a:extLst>
              </p:cNvPr>
              <p:cNvPicPr/>
              <p:nvPr/>
            </p:nvPicPr>
            <p:blipFill>
              <a:blip r:embed="rId307"/>
              <a:stretch>
                <a:fillRect/>
              </a:stretch>
            </p:blipFill>
            <p:spPr>
              <a:xfrm>
                <a:off x="3681000" y="6132356"/>
                <a:ext cx="86760" cy="27216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258" name="墨迹 257">
                <a:extLst>
                  <a:ext uri="{FF2B5EF4-FFF2-40B4-BE49-F238E27FC236}">
                    <a16:creationId xmlns:a16="http://schemas.microsoft.com/office/drawing/2014/main" id="{2E48CF03-2D78-558F-8860-E4A364C84F5D}"/>
                  </a:ext>
                </a:extLst>
              </p14:cNvPr>
              <p14:cNvContentPartPr/>
              <p14:nvPr/>
            </p14:nvContentPartPr>
            <p14:xfrm>
              <a:off x="3802680" y="6158996"/>
              <a:ext cx="100080" cy="156960"/>
            </p14:xfrm>
          </p:contentPart>
        </mc:Choice>
        <mc:Fallback xmlns="">
          <p:pic>
            <p:nvPicPr>
              <p:cNvPr id="258" name="墨迹 257">
                <a:extLst>
                  <a:ext uri="{FF2B5EF4-FFF2-40B4-BE49-F238E27FC236}">
                    <a16:creationId xmlns:a16="http://schemas.microsoft.com/office/drawing/2014/main" id="{2E48CF03-2D78-558F-8860-E4A364C84F5D}"/>
                  </a:ext>
                </a:extLst>
              </p:cNvPr>
              <p:cNvPicPr/>
              <p:nvPr/>
            </p:nvPicPr>
            <p:blipFill>
              <a:blip r:embed="rId309"/>
              <a:stretch>
                <a:fillRect/>
              </a:stretch>
            </p:blipFill>
            <p:spPr>
              <a:xfrm>
                <a:off x="3795120" y="6151419"/>
                <a:ext cx="115200" cy="172115"/>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259" name="墨迹 258">
                <a:extLst>
                  <a:ext uri="{FF2B5EF4-FFF2-40B4-BE49-F238E27FC236}">
                    <a16:creationId xmlns:a16="http://schemas.microsoft.com/office/drawing/2014/main" id="{4D711383-10C3-F982-5097-20F6045E7287}"/>
                  </a:ext>
                </a:extLst>
              </p14:cNvPr>
              <p14:cNvContentPartPr/>
              <p14:nvPr/>
            </p14:nvContentPartPr>
            <p14:xfrm>
              <a:off x="3873600" y="6045956"/>
              <a:ext cx="175680" cy="279000"/>
            </p14:xfrm>
          </p:contentPart>
        </mc:Choice>
        <mc:Fallback xmlns="">
          <p:pic>
            <p:nvPicPr>
              <p:cNvPr id="259" name="墨迹 258">
                <a:extLst>
                  <a:ext uri="{FF2B5EF4-FFF2-40B4-BE49-F238E27FC236}">
                    <a16:creationId xmlns:a16="http://schemas.microsoft.com/office/drawing/2014/main" id="{4D711383-10C3-F982-5097-20F6045E7287}"/>
                  </a:ext>
                </a:extLst>
              </p:cNvPr>
              <p:cNvPicPr/>
              <p:nvPr/>
            </p:nvPicPr>
            <p:blipFill>
              <a:blip r:embed="rId311"/>
              <a:stretch>
                <a:fillRect/>
              </a:stretch>
            </p:blipFill>
            <p:spPr>
              <a:xfrm>
                <a:off x="3866040" y="6038396"/>
                <a:ext cx="190800" cy="29412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260" name="墨迹 259">
                <a:extLst>
                  <a:ext uri="{FF2B5EF4-FFF2-40B4-BE49-F238E27FC236}">
                    <a16:creationId xmlns:a16="http://schemas.microsoft.com/office/drawing/2014/main" id="{0D168DDF-478A-5E1C-E268-67D8B428AF2F}"/>
                  </a:ext>
                </a:extLst>
              </p14:cNvPr>
              <p14:cNvContentPartPr/>
              <p14:nvPr/>
            </p14:nvContentPartPr>
            <p14:xfrm>
              <a:off x="4262400" y="6149636"/>
              <a:ext cx="147240" cy="156960"/>
            </p14:xfrm>
          </p:contentPart>
        </mc:Choice>
        <mc:Fallback xmlns="">
          <p:pic>
            <p:nvPicPr>
              <p:cNvPr id="260" name="墨迹 259">
                <a:extLst>
                  <a:ext uri="{FF2B5EF4-FFF2-40B4-BE49-F238E27FC236}">
                    <a16:creationId xmlns:a16="http://schemas.microsoft.com/office/drawing/2014/main" id="{0D168DDF-478A-5E1C-E268-67D8B428AF2F}"/>
                  </a:ext>
                </a:extLst>
              </p:cNvPr>
              <p:cNvPicPr/>
              <p:nvPr/>
            </p:nvPicPr>
            <p:blipFill>
              <a:blip r:embed="rId313"/>
              <a:stretch>
                <a:fillRect/>
              </a:stretch>
            </p:blipFill>
            <p:spPr>
              <a:xfrm>
                <a:off x="4254840" y="6142076"/>
                <a:ext cx="16236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261" name="墨迹 260">
                <a:extLst>
                  <a:ext uri="{FF2B5EF4-FFF2-40B4-BE49-F238E27FC236}">
                    <a16:creationId xmlns:a16="http://schemas.microsoft.com/office/drawing/2014/main" id="{4E21D0C2-1655-F0F5-8163-2E7406014808}"/>
                  </a:ext>
                </a:extLst>
              </p14:cNvPr>
              <p14:cNvContentPartPr/>
              <p14:nvPr/>
            </p14:nvContentPartPr>
            <p14:xfrm>
              <a:off x="4456800" y="6088076"/>
              <a:ext cx="95040" cy="242280"/>
            </p14:xfrm>
          </p:contentPart>
        </mc:Choice>
        <mc:Fallback xmlns="">
          <p:pic>
            <p:nvPicPr>
              <p:cNvPr id="261" name="墨迹 260">
                <a:extLst>
                  <a:ext uri="{FF2B5EF4-FFF2-40B4-BE49-F238E27FC236}">
                    <a16:creationId xmlns:a16="http://schemas.microsoft.com/office/drawing/2014/main" id="{4E21D0C2-1655-F0F5-8163-2E7406014808}"/>
                  </a:ext>
                </a:extLst>
              </p:cNvPr>
              <p:cNvPicPr/>
              <p:nvPr/>
            </p:nvPicPr>
            <p:blipFill>
              <a:blip r:embed="rId315"/>
              <a:stretch>
                <a:fillRect/>
              </a:stretch>
            </p:blipFill>
            <p:spPr>
              <a:xfrm>
                <a:off x="4449240" y="6080516"/>
                <a:ext cx="110160" cy="25740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262" name="墨迹 261">
                <a:extLst>
                  <a:ext uri="{FF2B5EF4-FFF2-40B4-BE49-F238E27FC236}">
                    <a16:creationId xmlns:a16="http://schemas.microsoft.com/office/drawing/2014/main" id="{0231F301-56AA-D713-65D1-B1926B351C8A}"/>
                  </a:ext>
                </a:extLst>
              </p14:cNvPr>
              <p14:cNvContentPartPr/>
              <p14:nvPr/>
            </p14:nvContentPartPr>
            <p14:xfrm>
              <a:off x="4416840" y="6192116"/>
              <a:ext cx="106920" cy="19440"/>
            </p14:xfrm>
          </p:contentPart>
        </mc:Choice>
        <mc:Fallback xmlns="">
          <p:pic>
            <p:nvPicPr>
              <p:cNvPr id="262" name="墨迹 261">
                <a:extLst>
                  <a:ext uri="{FF2B5EF4-FFF2-40B4-BE49-F238E27FC236}">
                    <a16:creationId xmlns:a16="http://schemas.microsoft.com/office/drawing/2014/main" id="{0231F301-56AA-D713-65D1-B1926B351C8A}"/>
                  </a:ext>
                </a:extLst>
              </p:cNvPr>
              <p:cNvPicPr/>
              <p:nvPr/>
            </p:nvPicPr>
            <p:blipFill>
              <a:blip r:embed="rId317"/>
              <a:stretch>
                <a:fillRect/>
              </a:stretch>
            </p:blipFill>
            <p:spPr>
              <a:xfrm>
                <a:off x="4409280" y="6184556"/>
                <a:ext cx="122040" cy="3456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263" name="墨迹 262">
                <a:extLst>
                  <a:ext uri="{FF2B5EF4-FFF2-40B4-BE49-F238E27FC236}">
                    <a16:creationId xmlns:a16="http://schemas.microsoft.com/office/drawing/2014/main" id="{3DDA2E1F-CB7A-96D4-0CD7-07C618B7CDAA}"/>
                  </a:ext>
                </a:extLst>
              </p14:cNvPr>
              <p14:cNvContentPartPr/>
              <p14:nvPr/>
            </p14:nvContentPartPr>
            <p14:xfrm>
              <a:off x="4561200" y="6156836"/>
              <a:ext cx="104760" cy="45000"/>
            </p14:xfrm>
          </p:contentPart>
        </mc:Choice>
        <mc:Fallback xmlns="">
          <p:pic>
            <p:nvPicPr>
              <p:cNvPr id="263" name="墨迹 262">
                <a:extLst>
                  <a:ext uri="{FF2B5EF4-FFF2-40B4-BE49-F238E27FC236}">
                    <a16:creationId xmlns:a16="http://schemas.microsoft.com/office/drawing/2014/main" id="{3DDA2E1F-CB7A-96D4-0CD7-07C618B7CDAA}"/>
                  </a:ext>
                </a:extLst>
              </p:cNvPr>
              <p:cNvPicPr/>
              <p:nvPr/>
            </p:nvPicPr>
            <p:blipFill>
              <a:blip r:embed="rId319"/>
              <a:stretch>
                <a:fillRect/>
              </a:stretch>
            </p:blipFill>
            <p:spPr>
              <a:xfrm>
                <a:off x="4553640" y="6149276"/>
                <a:ext cx="119880" cy="6012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264" name="墨迹 263">
                <a:extLst>
                  <a:ext uri="{FF2B5EF4-FFF2-40B4-BE49-F238E27FC236}">
                    <a16:creationId xmlns:a16="http://schemas.microsoft.com/office/drawing/2014/main" id="{F6EC8E32-FAB6-84F5-64CC-101235FFC5AA}"/>
                  </a:ext>
                </a:extLst>
              </p14:cNvPr>
              <p14:cNvContentPartPr/>
              <p14:nvPr/>
            </p14:nvContentPartPr>
            <p14:xfrm>
              <a:off x="4603680" y="6102116"/>
              <a:ext cx="24120" cy="180000"/>
            </p14:xfrm>
          </p:contentPart>
        </mc:Choice>
        <mc:Fallback xmlns="">
          <p:pic>
            <p:nvPicPr>
              <p:cNvPr id="264" name="墨迹 263">
                <a:extLst>
                  <a:ext uri="{FF2B5EF4-FFF2-40B4-BE49-F238E27FC236}">
                    <a16:creationId xmlns:a16="http://schemas.microsoft.com/office/drawing/2014/main" id="{F6EC8E32-FAB6-84F5-64CC-101235FFC5AA}"/>
                  </a:ext>
                </a:extLst>
              </p:cNvPr>
              <p:cNvPicPr/>
              <p:nvPr/>
            </p:nvPicPr>
            <p:blipFill>
              <a:blip r:embed="rId321"/>
              <a:stretch>
                <a:fillRect/>
              </a:stretch>
            </p:blipFill>
            <p:spPr>
              <a:xfrm>
                <a:off x="4596120" y="6094556"/>
                <a:ext cx="39240" cy="19512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265" name="墨迹 264">
                <a:extLst>
                  <a:ext uri="{FF2B5EF4-FFF2-40B4-BE49-F238E27FC236}">
                    <a16:creationId xmlns:a16="http://schemas.microsoft.com/office/drawing/2014/main" id="{344D0D57-5E81-C21F-AD9F-656D485E5E73}"/>
                  </a:ext>
                </a:extLst>
              </p14:cNvPr>
              <p14:cNvContentPartPr/>
              <p14:nvPr/>
            </p14:nvContentPartPr>
            <p14:xfrm>
              <a:off x="4655880" y="6121196"/>
              <a:ext cx="128520" cy="180000"/>
            </p14:xfrm>
          </p:contentPart>
        </mc:Choice>
        <mc:Fallback xmlns="">
          <p:pic>
            <p:nvPicPr>
              <p:cNvPr id="265" name="墨迹 264">
                <a:extLst>
                  <a:ext uri="{FF2B5EF4-FFF2-40B4-BE49-F238E27FC236}">
                    <a16:creationId xmlns:a16="http://schemas.microsoft.com/office/drawing/2014/main" id="{344D0D57-5E81-C21F-AD9F-656D485E5E73}"/>
                  </a:ext>
                </a:extLst>
              </p:cNvPr>
              <p:cNvPicPr/>
              <p:nvPr/>
            </p:nvPicPr>
            <p:blipFill>
              <a:blip r:embed="rId323"/>
              <a:stretch>
                <a:fillRect/>
              </a:stretch>
            </p:blipFill>
            <p:spPr>
              <a:xfrm>
                <a:off x="4648299" y="6113636"/>
                <a:ext cx="143682" cy="19512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266" name="墨迹 265">
                <a:extLst>
                  <a:ext uri="{FF2B5EF4-FFF2-40B4-BE49-F238E27FC236}">
                    <a16:creationId xmlns:a16="http://schemas.microsoft.com/office/drawing/2014/main" id="{CBE0B1F4-3D1A-C5EB-08A1-960F125DC88E}"/>
                  </a:ext>
                </a:extLst>
              </p14:cNvPr>
              <p14:cNvContentPartPr/>
              <p14:nvPr/>
            </p14:nvContentPartPr>
            <p14:xfrm>
              <a:off x="4807800" y="6074396"/>
              <a:ext cx="100080" cy="215280"/>
            </p14:xfrm>
          </p:contentPart>
        </mc:Choice>
        <mc:Fallback xmlns="">
          <p:pic>
            <p:nvPicPr>
              <p:cNvPr id="266" name="墨迹 265">
                <a:extLst>
                  <a:ext uri="{FF2B5EF4-FFF2-40B4-BE49-F238E27FC236}">
                    <a16:creationId xmlns:a16="http://schemas.microsoft.com/office/drawing/2014/main" id="{CBE0B1F4-3D1A-C5EB-08A1-960F125DC88E}"/>
                  </a:ext>
                </a:extLst>
              </p:cNvPr>
              <p:cNvPicPr/>
              <p:nvPr/>
            </p:nvPicPr>
            <p:blipFill>
              <a:blip r:embed="rId325"/>
              <a:stretch>
                <a:fillRect/>
              </a:stretch>
            </p:blipFill>
            <p:spPr>
              <a:xfrm>
                <a:off x="4800240" y="6066836"/>
                <a:ext cx="115200" cy="23040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267" name="墨迹 266">
                <a:extLst>
                  <a:ext uri="{FF2B5EF4-FFF2-40B4-BE49-F238E27FC236}">
                    <a16:creationId xmlns:a16="http://schemas.microsoft.com/office/drawing/2014/main" id="{AE8BB723-5360-012D-3814-462DC52DAE47}"/>
                  </a:ext>
                </a:extLst>
              </p14:cNvPr>
              <p14:cNvContentPartPr/>
              <p14:nvPr/>
            </p14:nvContentPartPr>
            <p14:xfrm>
              <a:off x="1716120" y="6438716"/>
              <a:ext cx="123480" cy="284760"/>
            </p14:xfrm>
          </p:contentPart>
        </mc:Choice>
        <mc:Fallback xmlns="">
          <p:pic>
            <p:nvPicPr>
              <p:cNvPr id="267" name="墨迹 266">
                <a:extLst>
                  <a:ext uri="{FF2B5EF4-FFF2-40B4-BE49-F238E27FC236}">
                    <a16:creationId xmlns:a16="http://schemas.microsoft.com/office/drawing/2014/main" id="{AE8BB723-5360-012D-3814-462DC52DAE47}"/>
                  </a:ext>
                </a:extLst>
              </p:cNvPr>
              <p:cNvPicPr/>
              <p:nvPr/>
            </p:nvPicPr>
            <p:blipFill>
              <a:blip r:embed="rId327"/>
              <a:stretch>
                <a:fillRect/>
              </a:stretch>
            </p:blipFill>
            <p:spPr>
              <a:xfrm>
                <a:off x="1708560" y="6431156"/>
                <a:ext cx="138600" cy="29988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268" name="墨迹 267">
                <a:extLst>
                  <a:ext uri="{FF2B5EF4-FFF2-40B4-BE49-F238E27FC236}">
                    <a16:creationId xmlns:a16="http://schemas.microsoft.com/office/drawing/2014/main" id="{F4681B1B-E6CD-01F2-4DBA-06D00D68A733}"/>
                  </a:ext>
                </a:extLst>
              </p14:cNvPr>
              <p14:cNvContentPartPr/>
              <p14:nvPr/>
            </p14:nvContentPartPr>
            <p14:xfrm>
              <a:off x="1873080" y="6498476"/>
              <a:ext cx="137160" cy="120960"/>
            </p14:xfrm>
          </p:contentPart>
        </mc:Choice>
        <mc:Fallback xmlns="">
          <p:pic>
            <p:nvPicPr>
              <p:cNvPr id="268" name="墨迹 267">
                <a:extLst>
                  <a:ext uri="{FF2B5EF4-FFF2-40B4-BE49-F238E27FC236}">
                    <a16:creationId xmlns:a16="http://schemas.microsoft.com/office/drawing/2014/main" id="{F4681B1B-E6CD-01F2-4DBA-06D00D68A733}"/>
                  </a:ext>
                </a:extLst>
              </p:cNvPr>
              <p:cNvPicPr/>
              <p:nvPr/>
            </p:nvPicPr>
            <p:blipFill>
              <a:blip r:embed="rId329"/>
              <a:stretch>
                <a:fillRect/>
              </a:stretch>
            </p:blipFill>
            <p:spPr>
              <a:xfrm>
                <a:off x="1865520" y="6490916"/>
                <a:ext cx="15228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269" name="墨迹 268">
                <a:extLst>
                  <a:ext uri="{FF2B5EF4-FFF2-40B4-BE49-F238E27FC236}">
                    <a16:creationId xmlns:a16="http://schemas.microsoft.com/office/drawing/2014/main" id="{4B10229D-0738-7DB6-70E1-2D98025747CB}"/>
                  </a:ext>
                </a:extLst>
              </p14:cNvPr>
              <p14:cNvContentPartPr/>
              <p14:nvPr/>
            </p14:nvContentPartPr>
            <p14:xfrm>
              <a:off x="2022840" y="6462476"/>
              <a:ext cx="11520" cy="19440"/>
            </p14:xfrm>
          </p:contentPart>
        </mc:Choice>
        <mc:Fallback xmlns="">
          <p:pic>
            <p:nvPicPr>
              <p:cNvPr id="269" name="墨迹 268">
                <a:extLst>
                  <a:ext uri="{FF2B5EF4-FFF2-40B4-BE49-F238E27FC236}">
                    <a16:creationId xmlns:a16="http://schemas.microsoft.com/office/drawing/2014/main" id="{4B10229D-0738-7DB6-70E1-2D98025747CB}"/>
                  </a:ext>
                </a:extLst>
              </p:cNvPr>
              <p:cNvPicPr/>
              <p:nvPr/>
            </p:nvPicPr>
            <p:blipFill>
              <a:blip r:embed="rId331"/>
              <a:stretch>
                <a:fillRect/>
              </a:stretch>
            </p:blipFill>
            <p:spPr>
              <a:xfrm>
                <a:off x="2015036" y="6454773"/>
                <a:ext cx="27128" cy="34845"/>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270" name="墨迹 269">
                <a:extLst>
                  <a:ext uri="{FF2B5EF4-FFF2-40B4-BE49-F238E27FC236}">
                    <a16:creationId xmlns:a16="http://schemas.microsoft.com/office/drawing/2014/main" id="{52FADDEA-C992-1F37-9BB6-A5FA7EF83DE1}"/>
                  </a:ext>
                </a:extLst>
              </p14:cNvPr>
              <p14:cNvContentPartPr/>
              <p14:nvPr/>
            </p14:nvContentPartPr>
            <p14:xfrm>
              <a:off x="2048040" y="6509996"/>
              <a:ext cx="19440" cy="121680"/>
            </p14:xfrm>
          </p:contentPart>
        </mc:Choice>
        <mc:Fallback xmlns="">
          <p:pic>
            <p:nvPicPr>
              <p:cNvPr id="270" name="墨迹 269">
                <a:extLst>
                  <a:ext uri="{FF2B5EF4-FFF2-40B4-BE49-F238E27FC236}">
                    <a16:creationId xmlns:a16="http://schemas.microsoft.com/office/drawing/2014/main" id="{52FADDEA-C992-1F37-9BB6-A5FA7EF83DE1}"/>
                  </a:ext>
                </a:extLst>
              </p:cNvPr>
              <p:cNvPicPr/>
              <p:nvPr/>
            </p:nvPicPr>
            <p:blipFill>
              <a:blip r:embed="rId333"/>
              <a:stretch>
                <a:fillRect/>
              </a:stretch>
            </p:blipFill>
            <p:spPr>
              <a:xfrm>
                <a:off x="2040480" y="6502436"/>
                <a:ext cx="3456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334">
            <p14:nvContentPartPr>
              <p14:cNvPr id="271" name="墨迹 270">
                <a:extLst>
                  <a:ext uri="{FF2B5EF4-FFF2-40B4-BE49-F238E27FC236}">
                    <a16:creationId xmlns:a16="http://schemas.microsoft.com/office/drawing/2014/main" id="{5FCAE7BC-9250-3C2F-94B2-AA4D0423CC49}"/>
                  </a:ext>
                </a:extLst>
              </p14:cNvPr>
              <p14:cNvContentPartPr/>
              <p14:nvPr/>
            </p14:nvContentPartPr>
            <p14:xfrm>
              <a:off x="2100240" y="6450236"/>
              <a:ext cx="104760" cy="157320"/>
            </p14:xfrm>
          </p:contentPart>
        </mc:Choice>
        <mc:Fallback xmlns="">
          <p:pic>
            <p:nvPicPr>
              <p:cNvPr id="271" name="墨迹 270">
                <a:extLst>
                  <a:ext uri="{FF2B5EF4-FFF2-40B4-BE49-F238E27FC236}">
                    <a16:creationId xmlns:a16="http://schemas.microsoft.com/office/drawing/2014/main" id="{5FCAE7BC-9250-3C2F-94B2-AA4D0423CC49}"/>
                  </a:ext>
                </a:extLst>
              </p:cNvPr>
              <p:cNvPicPr/>
              <p:nvPr/>
            </p:nvPicPr>
            <p:blipFill>
              <a:blip r:embed="rId335"/>
              <a:stretch>
                <a:fillRect/>
              </a:stretch>
            </p:blipFill>
            <p:spPr>
              <a:xfrm>
                <a:off x="2092654" y="6442676"/>
                <a:ext cx="119932"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336">
            <p14:nvContentPartPr>
              <p14:cNvPr id="272" name="墨迹 271">
                <a:extLst>
                  <a:ext uri="{FF2B5EF4-FFF2-40B4-BE49-F238E27FC236}">
                    <a16:creationId xmlns:a16="http://schemas.microsoft.com/office/drawing/2014/main" id="{23B9D494-32EF-CDB7-E378-FDA40EB496FA}"/>
                  </a:ext>
                </a:extLst>
              </p14:cNvPr>
              <p14:cNvContentPartPr/>
              <p14:nvPr/>
            </p14:nvContentPartPr>
            <p14:xfrm>
              <a:off x="2235600" y="6412436"/>
              <a:ext cx="26280" cy="176400"/>
            </p14:xfrm>
          </p:contentPart>
        </mc:Choice>
        <mc:Fallback xmlns="">
          <p:pic>
            <p:nvPicPr>
              <p:cNvPr id="272" name="墨迹 271">
                <a:extLst>
                  <a:ext uri="{FF2B5EF4-FFF2-40B4-BE49-F238E27FC236}">
                    <a16:creationId xmlns:a16="http://schemas.microsoft.com/office/drawing/2014/main" id="{23B9D494-32EF-CDB7-E378-FDA40EB496FA}"/>
                  </a:ext>
                </a:extLst>
              </p:cNvPr>
              <p:cNvPicPr/>
              <p:nvPr/>
            </p:nvPicPr>
            <p:blipFill>
              <a:blip r:embed="rId337"/>
              <a:stretch>
                <a:fillRect/>
              </a:stretch>
            </p:blipFill>
            <p:spPr>
              <a:xfrm>
                <a:off x="2228040" y="6404861"/>
                <a:ext cx="41400" cy="191551"/>
              </a:xfrm>
              <a:prstGeom prst="rect">
                <a:avLst/>
              </a:prstGeom>
            </p:spPr>
          </p:pic>
        </mc:Fallback>
      </mc:AlternateContent>
      <mc:AlternateContent xmlns:mc="http://schemas.openxmlformats.org/markup-compatibility/2006" xmlns:p14="http://schemas.microsoft.com/office/powerpoint/2010/main">
        <mc:Choice Requires="p14">
          <p:contentPart p14:bwMode="auto" r:id="rId338">
            <p14:nvContentPartPr>
              <p14:cNvPr id="273" name="墨迹 272">
                <a:extLst>
                  <a:ext uri="{FF2B5EF4-FFF2-40B4-BE49-F238E27FC236}">
                    <a16:creationId xmlns:a16="http://schemas.microsoft.com/office/drawing/2014/main" id="{9C8CAAAD-6CDC-0810-207A-3DF538CC09D5}"/>
                  </a:ext>
                </a:extLst>
              </p14:cNvPr>
              <p14:cNvContentPartPr/>
              <p14:nvPr/>
            </p14:nvContentPartPr>
            <p14:xfrm>
              <a:off x="2294640" y="6433676"/>
              <a:ext cx="100080" cy="173520"/>
            </p14:xfrm>
          </p:contentPart>
        </mc:Choice>
        <mc:Fallback xmlns="">
          <p:pic>
            <p:nvPicPr>
              <p:cNvPr id="273" name="墨迹 272">
                <a:extLst>
                  <a:ext uri="{FF2B5EF4-FFF2-40B4-BE49-F238E27FC236}">
                    <a16:creationId xmlns:a16="http://schemas.microsoft.com/office/drawing/2014/main" id="{9C8CAAAD-6CDC-0810-207A-3DF538CC09D5}"/>
                  </a:ext>
                </a:extLst>
              </p:cNvPr>
              <p:cNvPicPr/>
              <p:nvPr/>
            </p:nvPicPr>
            <p:blipFill>
              <a:blip r:embed="rId339"/>
              <a:stretch>
                <a:fillRect/>
              </a:stretch>
            </p:blipFill>
            <p:spPr>
              <a:xfrm>
                <a:off x="2287053" y="6426132"/>
                <a:ext cx="115255" cy="188609"/>
              </a:xfrm>
              <a:prstGeom prst="rect">
                <a:avLst/>
              </a:prstGeom>
            </p:spPr>
          </p:pic>
        </mc:Fallback>
      </mc:AlternateContent>
      <mc:AlternateContent xmlns:mc="http://schemas.openxmlformats.org/markup-compatibility/2006" xmlns:p14="http://schemas.microsoft.com/office/powerpoint/2010/main">
        <mc:Choice Requires="p14">
          <p:contentPart p14:bwMode="auto" r:id="rId340">
            <p14:nvContentPartPr>
              <p14:cNvPr id="274" name="墨迹 273">
                <a:extLst>
                  <a:ext uri="{FF2B5EF4-FFF2-40B4-BE49-F238E27FC236}">
                    <a16:creationId xmlns:a16="http://schemas.microsoft.com/office/drawing/2014/main" id="{02336012-2CD6-0B49-65E7-C99EACA83145}"/>
                  </a:ext>
                </a:extLst>
              </p14:cNvPr>
              <p14:cNvContentPartPr/>
              <p14:nvPr/>
            </p14:nvContentPartPr>
            <p14:xfrm>
              <a:off x="2379960" y="6438716"/>
              <a:ext cx="128520" cy="237600"/>
            </p14:xfrm>
          </p:contentPart>
        </mc:Choice>
        <mc:Fallback xmlns="">
          <p:pic>
            <p:nvPicPr>
              <p:cNvPr id="274" name="墨迹 273">
                <a:extLst>
                  <a:ext uri="{FF2B5EF4-FFF2-40B4-BE49-F238E27FC236}">
                    <a16:creationId xmlns:a16="http://schemas.microsoft.com/office/drawing/2014/main" id="{02336012-2CD6-0B49-65E7-C99EACA83145}"/>
                  </a:ext>
                </a:extLst>
              </p:cNvPr>
              <p:cNvPicPr/>
              <p:nvPr/>
            </p:nvPicPr>
            <p:blipFill>
              <a:blip r:embed="rId341"/>
              <a:stretch>
                <a:fillRect/>
              </a:stretch>
            </p:blipFill>
            <p:spPr>
              <a:xfrm>
                <a:off x="2372379" y="6431145"/>
                <a:ext cx="143682" cy="252743"/>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275" name="墨迹 274">
                <a:extLst>
                  <a:ext uri="{FF2B5EF4-FFF2-40B4-BE49-F238E27FC236}">
                    <a16:creationId xmlns:a16="http://schemas.microsoft.com/office/drawing/2014/main" id="{77D53045-83CD-8BF9-34C4-E2CCC044FFD5}"/>
                  </a:ext>
                </a:extLst>
              </p14:cNvPr>
              <p14:cNvContentPartPr/>
              <p14:nvPr/>
            </p14:nvContentPartPr>
            <p14:xfrm>
              <a:off x="2664720" y="6443396"/>
              <a:ext cx="100080" cy="161640"/>
            </p14:xfrm>
          </p:contentPart>
        </mc:Choice>
        <mc:Fallback xmlns="">
          <p:pic>
            <p:nvPicPr>
              <p:cNvPr id="275" name="墨迹 274">
                <a:extLst>
                  <a:ext uri="{FF2B5EF4-FFF2-40B4-BE49-F238E27FC236}">
                    <a16:creationId xmlns:a16="http://schemas.microsoft.com/office/drawing/2014/main" id="{77D53045-83CD-8BF9-34C4-E2CCC044FFD5}"/>
                  </a:ext>
                </a:extLst>
              </p:cNvPr>
              <p:cNvPicPr/>
              <p:nvPr/>
            </p:nvPicPr>
            <p:blipFill>
              <a:blip r:embed="rId343"/>
              <a:stretch>
                <a:fillRect/>
              </a:stretch>
            </p:blipFill>
            <p:spPr>
              <a:xfrm>
                <a:off x="2657160" y="6435836"/>
                <a:ext cx="11520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344">
            <p14:nvContentPartPr>
              <p14:cNvPr id="276" name="墨迹 275">
                <a:extLst>
                  <a:ext uri="{FF2B5EF4-FFF2-40B4-BE49-F238E27FC236}">
                    <a16:creationId xmlns:a16="http://schemas.microsoft.com/office/drawing/2014/main" id="{752BA6F1-DDD8-8F06-C623-AE0B26DEF1C9}"/>
                  </a:ext>
                </a:extLst>
              </p14:cNvPr>
              <p14:cNvContentPartPr/>
              <p14:nvPr/>
            </p14:nvContentPartPr>
            <p14:xfrm>
              <a:off x="2797200" y="6424676"/>
              <a:ext cx="33480" cy="199440"/>
            </p14:xfrm>
          </p:contentPart>
        </mc:Choice>
        <mc:Fallback xmlns="">
          <p:pic>
            <p:nvPicPr>
              <p:cNvPr id="276" name="墨迹 275">
                <a:extLst>
                  <a:ext uri="{FF2B5EF4-FFF2-40B4-BE49-F238E27FC236}">
                    <a16:creationId xmlns:a16="http://schemas.microsoft.com/office/drawing/2014/main" id="{752BA6F1-DDD8-8F06-C623-AE0B26DEF1C9}"/>
                  </a:ext>
                </a:extLst>
              </p:cNvPr>
              <p:cNvPicPr/>
              <p:nvPr/>
            </p:nvPicPr>
            <p:blipFill>
              <a:blip r:embed="rId345"/>
              <a:stretch>
                <a:fillRect/>
              </a:stretch>
            </p:blipFill>
            <p:spPr>
              <a:xfrm>
                <a:off x="2789640" y="6417116"/>
                <a:ext cx="4860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346">
            <p14:nvContentPartPr>
              <p14:cNvPr id="277" name="墨迹 276">
                <a:extLst>
                  <a:ext uri="{FF2B5EF4-FFF2-40B4-BE49-F238E27FC236}">
                    <a16:creationId xmlns:a16="http://schemas.microsoft.com/office/drawing/2014/main" id="{20BA2EBB-D1D3-9D97-58A8-545C6485C5D8}"/>
                  </a:ext>
                </a:extLst>
              </p14:cNvPr>
              <p14:cNvContentPartPr/>
              <p14:nvPr/>
            </p14:nvContentPartPr>
            <p14:xfrm>
              <a:off x="2840040" y="6476876"/>
              <a:ext cx="133200" cy="128520"/>
            </p14:xfrm>
          </p:contentPart>
        </mc:Choice>
        <mc:Fallback xmlns="">
          <p:pic>
            <p:nvPicPr>
              <p:cNvPr id="277" name="墨迹 276">
                <a:extLst>
                  <a:ext uri="{FF2B5EF4-FFF2-40B4-BE49-F238E27FC236}">
                    <a16:creationId xmlns:a16="http://schemas.microsoft.com/office/drawing/2014/main" id="{20BA2EBB-D1D3-9D97-58A8-545C6485C5D8}"/>
                  </a:ext>
                </a:extLst>
              </p:cNvPr>
              <p:cNvPicPr/>
              <p:nvPr/>
            </p:nvPicPr>
            <p:blipFill>
              <a:blip r:embed="rId347"/>
              <a:stretch>
                <a:fillRect/>
              </a:stretch>
            </p:blipFill>
            <p:spPr>
              <a:xfrm>
                <a:off x="2832480" y="6469316"/>
                <a:ext cx="14832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278" name="墨迹 277">
                <a:extLst>
                  <a:ext uri="{FF2B5EF4-FFF2-40B4-BE49-F238E27FC236}">
                    <a16:creationId xmlns:a16="http://schemas.microsoft.com/office/drawing/2014/main" id="{ECC6C5A4-445D-D098-E790-D36FF1466B0C}"/>
                  </a:ext>
                </a:extLst>
              </p14:cNvPr>
              <p14:cNvContentPartPr/>
              <p14:nvPr/>
            </p14:nvContentPartPr>
            <p14:xfrm>
              <a:off x="2953800" y="6448436"/>
              <a:ext cx="104760" cy="156960"/>
            </p14:xfrm>
          </p:contentPart>
        </mc:Choice>
        <mc:Fallback xmlns="">
          <p:pic>
            <p:nvPicPr>
              <p:cNvPr id="278" name="墨迹 277">
                <a:extLst>
                  <a:ext uri="{FF2B5EF4-FFF2-40B4-BE49-F238E27FC236}">
                    <a16:creationId xmlns:a16="http://schemas.microsoft.com/office/drawing/2014/main" id="{ECC6C5A4-445D-D098-E790-D36FF1466B0C}"/>
                  </a:ext>
                </a:extLst>
              </p:cNvPr>
              <p:cNvPicPr/>
              <p:nvPr/>
            </p:nvPicPr>
            <p:blipFill>
              <a:blip r:embed="rId349"/>
              <a:stretch>
                <a:fillRect/>
              </a:stretch>
            </p:blipFill>
            <p:spPr>
              <a:xfrm>
                <a:off x="2946240" y="6440876"/>
                <a:ext cx="11988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279" name="墨迹 278">
                <a:extLst>
                  <a:ext uri="{FF2B5EF4-FFF2-40B4-BE49-F238E27FC236}">
                    <a16:creationId xmlns:a16="http://schemas.microsoft.com/office/drawing/2014/main" id="{FE264AB8-6442-686E-0FC3-3C507A0FC9BE}"/>
                  </a:ext>
                </a:extLst>
              </p14:cNvPr>
              <p14:cNvContentPartPr/>
              <p14:nvPr/>
            </p14:nvContentPartPr>
            <p14:xfrm>
              <a:off x="3076920" y="6462476"/>
              <a:ext cx="76320" cy="28800"/>
            </p14:xfrm>
          </p:contentPart>
        </mc:Choice>
        <mc:Fallback xmlns="">
          <p:pic>
            <p:nvPicPr>
              <p:cNvPr id="279" name="墨迹 278">
                <a:extLst>
                  <a:ext uri="{FF2B5EF4-FFF2-40B4-BE49-F238E27FC236}">
                    <a16:creationId xmlns:a16="http://schemas.microsoft.com/office/drawing/2014/main" id="{FE264AB8-6442-686E-0FC3-3C507A0FC9BE}"/>
                  </a:ext>
                </a:extLst>
              </p:cNvPr>
              <p:cNvPicPr/>
              <p:nvPr/>
            </p:nvPicPr>
            <p:blipFill>
              <a:blip r:embed="rId351"/>
              <a:stretch>
                <a:fillRect/>
              </a:stretch>
            </p:blipFill>
            <p:spPr>
              <a:xfrm>
                <a:off x="3069360" y="6454916"/>
                <a:ext cx="9144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280" name="墨迹 279">
                <a:extLst>
                  <a:ext uri="{FF2B5EF4-FFF2-40B4-BE49-F238E27FC236}">
                    <a16:creationId xmlns:a16="http://schemas.microsoft.com/office/drawing/2014/main" id="{1F5C1563-9974-A7F1-B177-C0F64930CF3B}"/>
                  </a:ext>
                </a:extLst>
              </p14:cNvPr>
              <p14:cNvContentPartPr/>
              <p14:nvPr/>
            </p14:nvContentPartPr>
            <p14:xfrm>
              <a:off x="3110400" y="6422516"/>
              <a:ext cx="38160" cy="180360"/>
            </p14:xfrm>
          </p:contentPart>
        </mc:Choice>
        <mc:Fallback xmlns="">
          <p:pic>
            <p:nvPicPr>
              <p:cNvPr id="280" name="墨迹 279">
                <a:extLst>
                  <a:ext uri="{FF2B5EF4-FFF2-40B4-BE49-F238E27FC236}">
                    <a16:creationId xmlns:a16="http://schemas.microsoft.com/office/drawing/2014/main" id="{1F5C1563-9974-A7F1-B177-C0F64930CF3B}"/>
                  </a:ext>
                </a:extLst>
              </p:cNvPr>
              <p:cNvPicPr/>
              <p:nvPr/>
            </p:nvPicPr>
            <p:blipFill>
              <a:blip r:embed="rId353"/>
              <a:stretch>
                <a:fillRect/>
              </a:stretch>
            </p:blipFill>
            <p:spPr>
              <a:xfrm>
                <a:off x="3102840" y="6414971"/>
                <a:ext cx="53280" cy="19545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281" name="墨迹 280">
                <a:extLst>
                  <a:ext uri="{FF2B5EF4-FFF2-40B4-BE49-F238E27FC236}">
                    <a16:creationId xmlns:a16="http://schemas.microsoft.com/office/drawing/2014/main" id="{70BBD854-7A01-72A0-2DF1-D031D8C2C4CF}"/>
                  </a:ext>
                </a:extLst>
              </p14:cNvPr>
              <p14:cNvContentPartPr/>
              <p14:nvPr/>
            </p14:nvContentPartPr>
            <p14:xfrm>
              <a:off x="3181320" y="6448436"/>
              <a:ext cx="156960" cy="142560"/>
            </p14:xfrm>
          </p:contentPart>
        </mc:Choice>
        <mc:Fallback xmlns="">
          <p:pic>
            <p:nvPicPr>
              <p:cNvPr id="281" name="墨迹 280">
                <a:extLst>
                  <a:ext uri="{FF2B5EF4-FFF2-40B4-BE49-F238E27FC236}">
                    <a16:creationId xmlns:a16="http://schemas.microsoft.com/office/drawing/2014/main" id="{70BBD854-7A01-72A0-2DF1-D031D8C2C4CF}"/>
                  </a:ext>
                </a:extLst>
              </p:cNvPr>
              <p:cNvPicPr/>
              <p:nvPr/>
            </p:nvPicPr>
            <p:blipFill>
              <a:blip r:embed="rId355"/>
              <a:stretch>
                <a:fillRect/>
              </a:stretch>
            </p:blipFill>
            <p:spPr>
              <a:xfrm>
                <a:off x="3173743" y="6440876"/>
                <a:ext cx="172115" cy="15768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282" name="墨迹 281">
                <a:extLst>
                  <a:ext uri="{FF2B5EF4-FFF2-40B4-BE49-F238E27FC236}">
                    <a16:creationId xmlns:a16="http://schemas.microsoft.com/office/drawing/2014/main" id="{7F17B9D7-0E89-F824-A3A5-FEC59681E28B}"/>
                  </a:ext>
                </a:extLst>
              </p14:cNvPr>
              <p14:cNvContentPartPr/>
              <p14:nvPr/>
            </p14:nvContentPartPr>
            <p14:xfrm>
              <a:off x="3347280" y="6439436"/>
              <a:ext cx="123480" cy="154800"/>
            </p14:xfrm>
          </p:contentPart>
        </mc:Choice>
        <mc:Fallback xmlns="">
          <p:pic>
            <p:nvPicPr>
              <p:cNvPr id="282" name="墨迹 281">
                <a:extLst>
                  <a:ext uri="{FF2B5EF4-FFF2-40B4-BE49-F238E27FC236}">
                    <a16:creationId xmlns:a16="http://schemas.microsoft.com/office/drawing/2014/main" id="{7F17B9D7-0E89-F824-A3A5-FEC59681E28B}"/>
                  </a:ext>
                </a:extLst>
              </p:cNvPr>
              <p:cNvPicPr/>
              <p:nvPr/>
            </p:nvPicPr>
            <p:blipFill>
              <a:blip r:embed="rId357"/>
              <a:stretch>
                <a:fillRect/>
              </a:stretch>
            </p:blipFill>
            <p:spPr>
              <a:xfrm>
                <a:off x="3339720" y="6431876"/>
                <a:ext cx="13860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283" name="墨迹 282">
                <a:extLst>
                  <a:ext uri="{FF2B5EF4-FFF2-40B4-BE49-F238E27FC236}">
                    <a16:creationId xmlns:a16="http://schemas.microsoft.com/office/drawing/2014/main" id="{F358E6E8-4DEE-DAAE-900B-C618EDD67B98}"/>
                  </a:ext>
                </a:extLst>
              </p14:cNvPr>
              <p14:cNvContentPartPr/>
              <p14:nvPr/>
            </p14:nvContentPartPr>
            <p14:xfrm>
              <a:off x="3437280" y="6453116"/>
              <a:ext cx="118800" cy="161640"/>
            </p14:xfrm>
          </p:contentPart>
        </mc:Choice>
        <mc:Fallback xmlns="">
          <p:pic>
            <p:nvPicPr>
              <p:cNvPr id="283" name="墨迹 282">
                <a:extLst>
                  <a:ext uri="{FF2B5EF4-FFF2-40B4-BE49-F238E27FC236}">
                    <a16:creationId xmlns:a16="http://schemas.microsoft.com/office/drawing/2014/main" id="{F358E6E8-4DEE-DAAE-900B-C618EDD67B98}"/>
                  </a:ext>
                </a:extLst>
              </p:cNvPr>
              <p:cNvPicPr/>
              <p:nvPr/>
            </p:nvPicPr>
            <p:blipFill>
              <a:blip r:embed="rId359"/>
              <a:stretch>
                <a:fillRect/>
              </a:stretch>
            </p:blipFill>
            <p:spPr>
              <a:xfrm>
                <a:off x="3429720" y="6445556"/>
                <a:ext cx="13392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284" name="墨迹 283">
                <a:extLst>
                  <a:ext uri="{FF2B5EF4-FFF2-40B4-BE49-F238E27FC236}">
                    <a16:creationId xmlns:a16="http://schemas.microsoft.com/office/drawing/2014/main" id="{EC8499A9-4C04-7687-2C50-C414B8AA8EAA}"/>
                  </a:ext>
                </a:extLst>
              </p14:cNvPr>
              <p14:cNvContentPartPr/>
              <p14:nvPr/>
            </p14:nvContentPartPr>
            <p14:xfrm>
              <a:off x="3612960" y="6595316"/>
              <a:ext cx="9720" cy="19440"/>
            </p14:xfrm>
          </p:contentPart>
        </mc:Choice>
        <mc:Fallback xmlns="">
          <p:pic>
            <p:nvPicPr>
              <p:cNvPr id="284" name="墨迹 283">
                <a:extLst>
                  <a:ext uri="{FF2B5EF4-FFF2-40B4-BE49-F238E27FC236}">
                    <a16:creationId xmlns:a16="http://schemas.microsoft.com/office/drawing/2014/main" id="{EC8499A9-4C04-7687-2C50-C414B8AA8EAA}"/>
                  </a:ext>
                </a:extLst>
              </p:cNvPr>
              <p:cNvPicPr/>
              <p:nvPr/>
            </p:nvPicPr>
            <p:blipFill>
              <a:blip r:embed="rId361"/>
              <a:stretch>
                <a:fillRect/>
              </a:stretch>
            </p:blipFill>
            <p:spPr>
              <a:xfrm>
                <a:off x="3605670" y="6587756"/>
                <a:ext cx="24300" cy="34560"/>
              </a:xfrm>
              <a:prstGeom prst="rect">
                <a:avLst/>
              </a:prstGeom>
            </p:spPr>
          </p:pic>
        </mc:Fallback>
      </mc:AlternateContent>
      <mc:AlternateContent xmlns:mc="http://schemas.openxmlformats.org/markup-compatibility/2006" xmlns:p14="http://schemas.microsoft.com/office/powerpoint/2010/main">
        <mc:Choice Requires="p14">
          <p:contentPart p14:bwMode="auto" r:id="rId362">
            <p14:nvContentPartPr>
              <p14:cNvPr id="291" name="墨迹 290">
                <a:extLst>
                  <a:ext uri="{FF2B5EF4-FFF2-40B4-BE49-F238E27FC236}">
                    <a16:creationId xmlns:a16="http://schemas.microsoft.com/office/drawing/2014/main" id="{68F8ADD3-7C62-74A9-F347-FD660D9B326E}"/>
                  </a:ext>
                </a:extLst>
              </p14:cNvPr>
              <p14:cNvContentPartPr/>
              <p14:nvPr/>
            </p14:nvContentPartPr>
            <p14:xfrm>
              <a:off x="5996465" y="4164625"/>
              <a:ext cx="663480" cy="1139040"/>
            </p14:xfrm>
          </p:contentPart>
        </mc:Choice>
        <mc:Fallback xmlns="">
          <p:pic>
            <p:nvPicPr>
              <p:cNvPr id="291" name="墨迹 290">
                <a:extLst>
                  <a:ext uri="{FF2B5EF4-FFF2-40B4-BE49-F238E27FC236}">
                    <a16:creationId xmlns:a16="http://schemas.microsoft.com/office/drawing/2014/main" id="{68F8ADD3-7C62-74A9-F347-FD660D9B326E}"/>
                  </a:ext>
                </a:extLst>
              </p:cNvPr>
              <p:cNvPicPr/>
              <p:nvPr/>
            </p:nvPicPr>
            <p:blipFill>
              <a:blip r:embed="rId363"/>
              <a:stretch>
                <a:fillRect/>
              </a:stretch>
            </p:blipFill>
            <p:spPr>
              <a:xfrm>
                <a:off x="5988905" y="4157065"/>
                <a:ext cx="678600" cy="1154160"/>
              </a:xfrm>
              <a:prstGeom prst="rect">
                <a:avLst/>
              </a:prstGeom>
            </p:spPr>
          </p:pic>
        </mc:Fallback>
      </mc:AlternateContent>
      <mc:AlternateContent xmlns:mc="http://schemas.openxmlformats.org/markup-compatibility/2006" xmlns:p14="http://schemas.microsoft.com/office/powerpoint/2010/main">
        <mc:Choice Requires="p14">
          <p:contentPart p14:bwMode="auto" r:id="rId364">
            <p14:nvContentPartPr>
              <p14:cNvPr id="292" name="墨迹 291">
                <a:extLst>
                  <a:ext uri="{FF2B5EF4-FFF2-40B4-BE49-F238E27FC236}">
                    <a16:creationId xmlns:a16="http://schemas.microsoft.com/office/drawing/2014/main" id="{99D5CDAF-8DFA-9692-9AAC-7EB33AC69076}"/>
                  </a:ext>
                </a:extLst>
              </p14:cNvPr>
              <p14:cNvContentPartPr/>
              <p14:nvPr/>
            </p14:nvContentPartPr>
            <p14:xfrm>
              <a:off x="5450020" y="2767981"/>
              <a:ext cx="29160" cy="427680"/>
            </p14:xfrm>
          </p:contentPart>
        </mc:Choice>
        <mc:Fallback xmlns="">
          <p:pic>
            <p:nvPicPr>
              <p:cNvPr id="292" name="墨迹 291">
                <a:extLst>
                  <a:ext uri="{FF2B5EF4-FFF2-40B4-BE49-F238E27FC236}">
                    <a16:creationId xmlns:a16="http://schemas.microsoft.com/office/drawing/2014/main" id="{99D5CDAF-8DFA-9692-9AAC-7EB33AC69076}"/>
                  </a:ext>
                </a:extLst>
              </p:cNvPr>
              <p:cNvPicPr/>
              <p:nvPr/>
            </p:nvPicPr>
            <p:blipFill>
              <a:blip r:embed="rId365"/>
              <a:stretch>
                <a:fillRect/>
              </a:stretch>
            </p:blipFill>
            <p:spPr>
              <a:xfrm>
                <a:off x="5442365" y="2760427"/>
                <a:ext cx="44469" cy="442787"/>
              </a:xfrm>
              <a:prstGeom prst="rect">
                <a:avLst/>
              </a:prstGeom>
            </p:spPr>
          </p:pic>
        </mc:Fallback>
      </mc:AlternateContent>
      <mc:AlternateContent xmlns:mc="http://schemas.openxmlformats.org/markup-compatibility/2006" xmlns:p14="http://schemas.microsoft.com/office/powerpoint/2010/main">
        <mc:Choice Requires="p14">
          <p:contentPart p14:bwMode="auto" r:id="rId366">
            <p14:nvContentPartPr>
              <p14:cNvPr id="295" name="墨迹 294">
                <a:extLst>
                  <a:ext uri="{FF2B5EF4-FFF2-40B4-BE49-F238E27FC236}">
                    <a16:creationId xmlns:a16="http://schemas.microsoft.com/office/drawing/2014/main" id="{16A6E0F5-28C3-B932-4003-743B7EEFE2AE}"/>
                  </a:ext>
                </a:extLst>
              </p14:cNvPr>
              <p14:cNvContentPartPr/>
              <p14:nvPr/>
            </p14:nvContentPartPr>
            <p14:xfrm>
              <a:off x="5426260" y="2729821"/>
              <a:ext cx="48240" cy="1942920"/>
            </p14:xfrm>
          </p:contentPart>
        </mc:Choice>
        <mc:Fallback xmlns="">
          <p:pic>
            <p:nvPicPr>
              <p:cNvPr id="295" name="墨迹 294">
                <a:extLst>
                  <a:ext uri="{FF2B5EF4-FFF2-40B4-BE49-F238E27FC236}">
                    <a16:creationId xmlns:a16="http://schemas.microsoft.com/office/drawing/2014/main" id="{16A6E0F5-28C3-B932-4003-743B7EEFE2AE}"/>
                  </a:ext>
                </a:extLst>
              </p:cNvPr>
              <p:cNvPicPr/>
              <p:nvPr/>
            </p:nvPicPr>
            <p:blipFill>
              <a:blip r:embed="rId367"/>
              <a:stretch>
                <a:fillRect/>
              </a:stretch>
            </p:blipFill>
            <p:spPr>
              <a:xfrm>
                <a:off x="5418643" y="2722261"/>
                <a:ext cx="63474" cy="1958040"/>
              </a:xfrm>
              <a:prstGeom prst="rect">
                <a:avLst/>
              </a:prstGeom>
            </p:spPr>
          </p:pic>
        </mc:Fallback>
      </mc:AlternateContent>
      <mc:AlternateContent xmlns:mc="http://schemas.openxmlformats.org/markup-compatibility/2006" xmlns:p14="http://schemas.microsoft.com/office/powerpoint/2010/main">
        <mc:Choice Requires="p14">
          <p:contentPart p14:bwMode="auto" r:id="rId368">
            <p14:nvContentPartPr>
              <p14:cNvPr id="306" name="墨迹 305">
                <a:extLst>
                  <a:ext uri="{FF2B5EF4-FFF2-40B4-BE49-F238E27FC236}">
                    <a16:creationId xmlns:a16="http://schemas.microsoft.com/office/drawing/2014/main" id="{489D9C97-B7AC-25FF-54F0-2BEF39650FC7}"/>
                  </a:ext>
                </a:extLst>
              </p14:cNvPr>
              <p14:cNvContentPartPr/>
              <p14:nvPr/>
            </p14:nvContentPartPr>
            <p14:xfrm>
              <a:off x="6855696" y="5143305"/>
              <a:ext cx="1485720" cy="471960"/>
            </p14:xfrm>
          </p:contentPart>
        </mc:Choice>
        <mc:Fallback xmlns="">
          <p:pic>
            <p:nvPicPr>
              <p:cNvPr id="306" name="墨迹 305">
                <a:extLst>
                  <a:ext uri="{FF2B5EF4-FFF2-40B4-BE49-F238E27FC236}">
                    <a16:creationId xmlns:a16="http://schemas.microsoft.com/office/drawing/2014/main" id="{489D9C97-B7AC-25FF-54F0-2BEF39650FC7}"/>
                  </a:ext>
                </a:extLst>
              </p:cNvPr>
              <p:cNvPicPr/>
              <p:nvPr/>
            </p:nvPicPr>
            <p:blipFill>
              <a:blip r:embed="rId369"/>
              <a:stretch>
                <a:fillRect/>
              </a:stretch>
            </p:blipFill>
            <p:spPr>
              <a:xfrm>
                <a:off x="6848136" y="5135745"/>
                <a:ext cx="1500840" cy="487080"/>
              </a:xfrm>
              <a:prstGeom prst="rect">
                <a:avLst/>
              </a:prstGeom>
            </p:spPr>
          </p:pic>
        </mc:Fallback>
      </mc:AlternateContent>
      <mc:AlternateContent xmlns:mc="http://schemas.openxmlformats.org/markup-compatibility/2006" xmlns:p14="http://schemas.microsoft.com/office/powerpoint/2010/main">
        <mc:Choice Requires="p14">
          <p:contentPart p14:bwMode="auto" r:id="rId370">
            <p14:nvContentPartPr>
              <p14:cNvPr id="338" name="墨迹 337">
                <a:extLst>
                  <a:ext uri="{FF2B5EF4-FFF2-40B4-BE49-F238E27FC236}">
                    <a16:creationId xmlns:a16="http://schemas.microsoft.com/office/drawing/2014/main" id="{111A19DA-B0A9-7179-91CA-1841C45DA936}"/>
                  </a:ext>
                </a:extLst>
              </p14:cNvPr>
              <p14:cNvContentPartPr/>
              <p14:nvPr/>
            </p14:nvContentPartPr>
            <p14:xfrm>
              <a:off x="9421977" y="5300161"/>
              <a:ext cx="844560" cy="356760"/>
            </p14:xfrm>
          </p:contentPart>
        </mc:Choice>
        <mc:Fallback xmlns="">
          <p:pic>
            <p:nvPicPr>
              <p:cNvPr id="338" name="墨迹 337">
                <a:extLst>
                  <a:ext uri="{FF2B5EF4-FFF2-40B4-BE49-F238E27FC236}">
                    <a16:creationId xmlns:a16="http://schemas.microsoft.com/office/drawing/2014/main" id="{111A19DA-B0A9-7179-91CA-1841C45DA936}"/>
                  </a:ext>
                </a:extLst>
              </p:cNvPr>
              <p:cNvPicPr/>
              <p:nvPr/>
            </p:nvPicPr>
            <p:blipFill>
              <a:blip r:embed="rId371"/>
              <a:stretch>
                <a:fillRect/>
              </a:stretch>
            </p:blipFill>
            <p:spPr>
              <a:xfrm>
                <a:off x="9414414" y="5292593"/>
                <a:ext cx="859686" cy="371895"/>
              </a:xfrm>
              <a:prstGeom prst="rect">
                <a:avLst/>
              </a:prstGeom>
            </p:spPr>
          </p:pic>
        </mc:Fallback>
      </mc:AlternateContent>
      <mc:AlternateContent xmlns:mc="http://schemas.openxmlformats.org/markup-compatibility/2006" xmlns:p14="http://schemas.microsoft.com/office/powerpoint/2010/main">
        <mc:Choice Requires="p14">
          <p:contentPart p14:bwMode="auto" r:id="rId372">
            <p14:nvContentPartPr>
              <p14:cNvPr id="339" name="墨迹 338">
                <a:extLst>
                  <a:ext uri="{FF2B5EF4-FFF2-40B4-BE49-F238E27FC236}">
                    <a16:creationId xmlns:a16="http://schemas.microsoft.com/office/drawing/2014/main" id="{AE4AF71B-43F7-BACB-77A1-0B14DC566623}"/>
                  </a:ext>
                </a:extLst>
              </p14:cNvPr>
              <p14:cNvContentPartPr/>
              <p14:nvPr/>
            </p14:nvContentPartPr>
            <p14:xfrm>
              <a:off x="8503257" y="5282881"/>
              <a:ext cx="813600" cy="333360"/>
            </p14:xfrm>
          </p:contentPart>
        </mc:Choice>
        <mc:Fallback xmlns="">
          <p:pic>
            <p:nvPicPr>
              <p:cNvPr id="339" name="墨迹 338">
                <a:extLst>
                  <a:ext uri="{FF2B5EF4-FFF2-40B4-BE49-F238E27FC236}">
                    <a16:creationId xmlns:a16="http://schemas.microsoft.com/office/drawing/2014/main" id="{AE4AF71B-43F7-BACB-77A1-0B14DC566623}"/>
                  </a:ext>
                </a:extLst>
              </p:cNvPr>
              <p:cNvPicPr/>
              <p:nvPr/>
            </p:nvPicPr>
            <p:blipFill>
              <a:blip r:embed="rId373"/>
              <a:stretch>
                <a:fillRect/>
              </a:stretch>
            </p:blipFill>
            <p:spPr>
              <a:xfrm>
                <a:off x="8495694" y="5275321"/>
                <a:ext cx="828727" cy="348480"/>
              </a:xfrm>
              <a:prstGeom prst="rect">
                <a:avLst/>
              </a:prstGeom>
            </p:spPr>
          </p:pic>
        </mc:Fallback>
      </mc:AlternateContent>
      <mc:AlternateContent xmlns:mc="http://schemas.openxmlformats.org/markup-compatibility/2006" xmlns:p14="http://schemas.microsoft.com/office/powerpoint/2010/main">
        <mc:Choice Requires="p14">
          <p:contentPart p14:bwMode="auto" r:id="rId374">
            <p14:nvContentPartPr>
              <p14:cNvPr id="360" name="墨迹 359">
                <a:extLst>
                  <a:ext uri="{FF2B5EF4-FFF2-40B4-BE49-F238E27FC236}">
                    <a16:creationId xmlns:a16="http://schemas.microsoft.com/office/drawing/2014/main" id="{FBF1FD0B-DA61-C15C-42D0-02F07B7CF217}"/>
                  </a:ext>
                </a:extLst>
              </p14:cNvPr>
              <p14:cNvContentPartPr/>
              <p14:nvPr/>
            </p14:nvContentPartPr>
            <p14:xfrm>
              <a:off x="8318714" y="5719384"/>
              <a:ext cx="736200" cy="278280"/>
            </p14:xfrm>
          </p:contentPart>
        </mc:Choice>
        <mc:Fallback xmlns="">
          <p:pic>
            <p:nvPicPr>
              <p:cNvPr id="360" name="墨迹 359">
                <a:extLst>
                  <a:ext uri="{FF2B5EF4-FFF2-40B4-BE49-F238E27FC236}">
                    <a16:creationId xmlns:a16="http://schemas.microsoft.com/office/drawing/2014/main" id="{FBF1FD0B-DA61-C15C-42D0-02F07B7CF217}"/>
                  </a:ext>
                </a:extLst>
              </p:cNvPr>
              <p:cNvPicPr/>
              <p:nvPr/>
            </p:nvPicPr>
            <p:blipFill>
              <a:blip r:embed="rId375"/>
              <a:stretch>
                <a:fillRect/>
              </a:stretch>
            </p:blipFill>
            <p:spPr>
              <a:xfrm>
                <a:off x="8311158" y="5711834"/>
                <a:ext cx="751313" cy="293380"/>
              </a:xfrm>
              <a:prstGeom prst="rect">
                <a:avLst/>
              </a:prstGeom>
            </p:spPr>
          </p:pic>
        </mc:Fallback>
      </mc:AlternateContent>
      <mc:AlternateContent xmlns:mc="http://schemas.openxmlformats.org/markup-compatibility/2006" xmlns:p14="http://schemas.microsoft.com/office/powerpoint/2010/main">
        <mc:Choice Requires="p14">
          <p:contentPart p14:bwMode="auto" r:id="rId376">
            <p14:nvContentPartPr>
              <p14:cNvPr id="361" name="墨迹 360">
                <a:extLst>
                  <a:ext uri="{FF2B5EF4-FFF2-40B4-BE49-F238E27FC236}">
                    <a16:creationId xmlns:a16="http://schemas.microsoft.com/office/drawing/2014/main" id="{659CA5F8-46F1-9442-707D-8CA2EA4E082A}"/>
                  </a:ext>
                </a:extLst>
              </p14:cNvPr>
              <p14:cNvContentPartPr/>
              <p14:nvPr/>
            </p14:nvContentPartPr>
            <p14:xfrm>
              <a:off x="7844594" y="5712904"/>
              <a:ext cx="289080" cy="236880"/>
            </p14:xfrm>
          </p:contentPart>
        </mc:Choice>
        <mc:Fallback xmlns="">
          <p:pic>
            <p:nvPicPr>
              <p:cNvPr id="361" name="墨迹 360">
                <a:extLst>
                  <a:ext uri="{FF2B5EF4-FFF2-40B4-BE49-F238E27FC236}">
                    <a16:creationId xmlns:a16="http://schemas.microsoft.com/office/drawing/2014/main" id="{659CA5F8-46F1-9442-707D-8CA2EA4E082A}"/>
                  </a:ext>
                </a:extLst>
              </p:cNvPr>
              <p:cNvPicPr/>
              <p:nvPr/>
            </p:nvPicPr>
            <p:blipFill>
              <a:blip r:embed="rId377"/>
              <a:stretch>
                <a:fillRect/>
              </a:stretch>
            </p:blipFill>
            <p:spPr>
              <a:xfrm>
                <a:off x="7837043" y="5705344"/>
                <a:ext cx="304181"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378">
            <p14:nvContentPartPr>
              <p14:cNvPr id="362" name="墨迹 361">
                <a:extLst>
                  <a:ext uri="{FF2B5EF4-FFF2-40B4-BE49-F238E27FC236}">
                    <a16:creationId xmlns:a16="http://schemas.microsoft.com/office/drawing/2014/main" id="{7FC23472-8B75-00D1-7EDC-D18EB0694380}"/>
                  </a:ext>
                </a:extLst>
              </p14:cNvPr>
              <p14:cNvContentPartPr/>
              <p14:nvPr/>
            </p14:nvContentPartPr>
            <p14:xfrm>
              <a:off x="7094714" y="5658544"/>
              <a:ext cx="556200" cy="330120"/>
            </p14:xfrm>
          </p:contentPart>
        </mc:Choice>
        <mc:Fallback xmlns="">
          <p:pic>
            <p:nvPicPr>
              <p:cNvPr id="362" name="墨迹 361">
                <a:extLst>
                  <a:ext uri="{FF2B5EF4-FFF2-40B4-BE49-F238E27FC236}">
                    <a16:creationId xmlns:a16="http://schemas.microsoft.com/office/drawing/2014/main" id="{7FC23472-8B75-00D1-7EDC-D18EB0694380}"/>
                  </a:ext>
                </a:extLst>
              </p:cNvPr>
              <p:cNvPicPr/>
              <p:nvPr/>
            </p:nvPicPr>
            <p:blipFill>
              <a:blip r:embed="rId379"/>
              <a:stretch>
                <a:fillRect/>
              </a:stretch>
            </p:blipFill>
            <p:spPr>
              <a:xfrm>
                <a:off x="7087154" y="5650976"/>
                <a:ext cx="571320" cy="345257"/>
              </a:xfrm>
              <a:prstGeom prst="rect">
                <a:avLst/>
              </a:prstGeom>
            </p:spPr>
          </p:pic>
        </mc:Fallback>
      </mc:AlternateContent>
      <mc:AlternateContent xmlns:mc="http://schemas.openxmlformats.org/markup-compatibility/2006" xmlns:p14="http://schemas.microsoft.com/office/powerpoint/2010/main">
        <mc:Choice Requires="p14">
          <p:contentPart p14:bwMode="auto" r:id="rId380">
            <p14:nvContentPartPr>
              <p14:cNvPr id="363" name="墨迹 362">
                <a:extLst>
                  <a:ext uri="{FF2B5EF4-FFF2-40B4-BE49-F238E27FC236}">
                    <a16:creationId xmlns:a16="http://schemas.microsoft.com/office/drawing/2014/main" id="{FD1A4F2C-C4F5-AAE4-465C-F09A29BA5B45}"/>
                  </a:ext>
                </a:extLst>
              </p14:cNvPr>
              <p14:cNvContentPartPr/>
              <p14:nvPr/>
            </p14:nvContentPartPr>
            <p14:xfrm>
              <a:off x="6430874" y="5667544"/>
              <a:ext cx="483480" cy="237600"/>
            </p14:xfrm>
          </p:contentPart>
        </mc:Choice>
        <mc:Fallback xmlns="">
          <p:pic>
            <p:nvPicPr>
              <p:cNvPr id="363" name="墨迹 362">
                <a:extLst>
                  <a:ext uri="{FF2B5EF4-FFF2-40B4-BE49-F238E27FC236}">
                    <a16:creationId xmlns:a16="http://schemas.microsoft.com/office/drawing/2014/main" id="{FD1A4F2C-C4F5-AAE4-465C-F09A29BA5B45}"/>
                  </a:ext>
                </a:extLst>
              </p:cNvPr>
              <p:cNvPicPr/>
              <p:nvPr/>
            </p:nvPicPr>
            <p:blipFill>
              <a:blip r:embed="rId381"/>
              <a:stretch>
                <a:fillRect/>
              </a:stretch>
            </p:blipFill>
            <p:spPr>
              <a:xfrm>
                <a:off x="6423320" y="5659984"/>
                <a:ext cx="498589" cy="252720"/>
              </a:xfrm>
              <a:prstGeom prst="rect">
                <a:avLst/>
              </a:prstGeom>
            </p:spPr>
          </p:pic>
        </mc:Fallback>
      </mc:AlternateContent>
      <mc:AlternateContent xmlns:mc="http://schemas.openxmlformats.org/markup-compatibility/2006" xmlns:p14="http://schemas.microsoft.com/office/powerpoint/2010/main">
        <mc:Choice Requires="p14">
          <p:contentPart p14:bwMode="auto" r:id="rId382">
            <p14:nvContentPartPr>
              <p14:cNvPr id="370" name="墨迹 369">
                <a:extLst>
                  <a:ext uri="{FF2B5EF4-FFF2-40B4-BE49-F238E27FC236}">
                    <a16:creationId xmlns:a16="http://schemas.microsoft.com/office/drawing/2014/main" id="{E6788300-9FC9-58BA-7455-591B60E09D28}"/>
                  </a:ext>
                </a:extLst>
              </p14:cNvPr>
              <p14:cNvContentPartPr/>
              <p14:nvPr/>
            </p14:nvContentPartPr>
            <p14:xfrm>
              <a:off x="9122594" y="5692744"/>
              <a:ext cx="1048320" cy="291240"/>
            </p14:xfrm>
          </p:contentPart>
        </mc:Choice>
        <mc:Fallback xmlns="">
          <p:pic>
            <p:nvPicPr>
              <p:cNvPr id="370" name="墨迹 369">
                <a:extLst>
                  <a:ext uri="{FF2B5EF4-FFF2-40B4-BE49-F238E27FC236}">
                    <a16:creationId xmlns:a16="http://schemas.microsoft.com/office/drawing/2014/main" id="{E6788300-9FC9-58BA-7455-591B60E09D28}"/>
                  </a:ext>
                </a:extLst>
              </p:cNvPr>
              <p:cNvPicPr/>
              <p:nvPr/>
            </p:nvPicPr>
            <p:blipFill>
              <a:blip r:embed="rId383"/>
              <a:stretch>
                <a:fillRect/>
              </a:stretch>
            </p:blipFill>
            <p:spPr>
              <a:xfrm>
                <a:off x="9115034" y="5685193"/>
                <a:ext cx="1063440" cy="306341"/>
              </a:xfrm>
              <a:prstGeom prst="rect">
                <a:avLst/>
              </a:prstGeom>
            </p:spPr>
          </p:pic>
        </mc:Fallback>
      </mc:AlternateContent>
      <mc:AlternateContent xmlns:mc="http://schemas.openxmlformats.org/markup-compatibility/2006" xmlns:p14="http://schemas.microsoft.com/office/powerpoint/2010/main">
        <mc:Choice Requires="p14">
          <p:contentPart p14:bwMode="auto" r:id="rId384">
            <p14:nvContentPartPr>
              <p14:cNvPr id="383" name="墨迹 382">
                <a:extLst>
                  <a:ext uri="{FF2B5EF4-FFF2-40B4-BE49-F238E27FC236}">
                    <a16:creationId xmlns:a16="http://schemas.microsoft.com/office/drawing/2014/main" id="{78ECFD72-A8B9-B93C-EB96-9E660F77F748}"/>
                  </a:ext>
                </a:extLst>
              </p14:cNvPr>
              <p14:cNvContentPartPr/>
              <p14:nvPr/>
            </p14:nvContentPartPr>
            <p14:xfrm>
              <a:off x="10644575" y="5798584"/>
              <a:ext cx="1025640" cy="420480"/>
            </p14:xfrm>
          </p:contentPart>
        </mc:Choice>
        <mc:Fallback xmlns="">
          <p:pic>
            <p:nvPicPr>
              <p:cNvPr id="383" name="墨迹 382">
                <a:extLst>
                  <a:ext uri="{FF2B5EF4-FFF2-40B4-BE49-F238E27FC236}">
                    <a16:creationId xmlns:a16="http://schemas.microsoft.com/office/drawing/2014/main" id="{78ECFD72-A8B9-B93C-EB96-9E660F77F748}"/>
                  </a:ext>
                </a:extLst>
              </p:cNvPr>
              <p:cNvPicPr/>
              <p:nvPr/>
            </p:nvPicPr>
            <p:blipFill>
              <a:blip r:embed="rId385"/>
              <a:stretch>
                <a:fillRect/>
              </a:stretch>
            </p:blipFill>
            <p:spPr>
              <a:xfrm>
                <a:off x="10637015" y="5791018"/>
                <a:ext cx="1040760" cy="435613"/>
              </a:xfrm>
              <a:prstGeom prst="rect">
                <a:avLst/>
              </a:prstGeom>
            </p:spPr>
          </p:pic>
        </mc:Fallback>
      </mc:AlternateContent>
      <mc:AlternateContent xmlns:mc="http://schemas.openxmlformats.org/markup-compatibility/2006" xmlns:p14="http://schemas.microsoft.com/office/powerpoint/2010/main">
        <mc:Choice Requires="p14">
          <p:contentPart p14:bwMode="auto" r:id="rId386">
            <p14:nvContentPartPr>
              <p14:cNvPr id="384" name="墨迹 383">
                <a:extLst>
                  <a:ext uri="{FF2B5EF4-FFF2-40B4-BE49-F238E27FC236}">
                    <a16:creationId xmlns:a16="http://schemas.microsoft.com/office/drawing/2014/main" id="{E99F7E0B-5027-FC0B-0E85-0207DC4713D9}"/>
                  </a:ext>
                </a:extLst>
              </p14:cNvPr>
              <p14:cNvContentPartPr/>
              <p14:nvPr/>
            </p14:nvContentPartPr>
            <p14:xfrm>
              <a:off x="10314815" y="5784904"/>
              <a:ext cx="167760" cy="240120"/>
            </p14:xfrm>
          </p:contentPart>
        </mc:Choice>
        <mc:Fallback xmlns="">
          <p:pic>
            <p:nvPicPr>
              <p:cNvPr id="384" name="墨迹 383">
                <a:extLst>
                  <a:ext uri="{FF2B5EF4-FFF2-40B4-BE49-F238E27FC236}">
                    <a16:creationId xmlns:a16="http://schemas.microsoft.com/office/drawing/2014/main" id="{E99F7E0B-5027-FC0B-0E85-0207DC4713D9}"/>
                  </a:ext>
                </a:extLst>
              </p:cNvPr>
              <p:cNvPicPr/>
              <p:nvPr/>
            </p:nvPicPr>
            <p:blipFill>
              <a:blip r:embed="rId387"/>
              <a:stretch>
                <a:fillRect/>
              </a:stretch>
            </p:blipFill>
            <p:spPr>
              <a:xfrm>
                <a:off x="10307255" y="5777333"/>
                <a:ext cx="182880" cy="255263"/>
              </a:xfrm>
              <a:prstGeom prst="rect">
                <a:avLst/>
              </a:prstGeom>
            </p:spPr>
          </p:pic>
        </mc:Fallback>
      </mc:AlternateContent>
      <mc:AlternateContent xmlns:mc="http://schemas.openxmlformats.org/markup-compatibility/2006" xmlns:p14="http://schemas.microsoft.com/office/powerpoint/2010/main">
        <mc:Choice Requires="p14">
          <p:contentPart p14:bwMode="auto" r:id="rId388">
            <p14:nvContentPartPr>
              <p14:cNvPr id="385" name="墨迹 384">
                <a:extLst>
                  <a:ext uri="{FF2B5EF4-FFF2-40B4-BE49-F238E27FC236}">
                    <a16:creationId xmlns:a16="http://schemas.microsoft.com/office/drawing/2014/main" id="{280BCFB9-1ED9-649C-D2CB-CD79DEAC80E7}"/>
                  </a:ext>
                </a:extLst>
              </p14:cNvPr>
              <p14:cNvContentPartPr/>
              <p14:nvPr/>
            </p14:nvContentPartPr>
            <p14:xfrm>
              <a:off x="6047015" y="6038344"/>
              <a:ext cx="113400" cy="214560"/>
            </p14:xfrm>
          </p:contentPart>
        </mc:Choice>
        <mc:Fallback xmlns="">
          <p:pic>
            <p:nvPicPr>
              <p:cNvPr id="385" name="墨迹 384">
                <a:extLst>
                  <a:ext uri="{FF2B5EF4-FFF2-40B4-BE49-F238E27FC236}">
                    <a16:creationId xmlns:a16="http://schemas.microsoft.com/office/drawing/2014/main" id="{280BCFB9-1ED9-649C-D2CB-CD79DEAC80E7}"/>
                  </a:ext>
                </a:extLst>
              </p:cNvPr>
              <p:cNvPicPr/>
              <p:nvPr/>
            </p:nvPicPr>
            <p:blipFill>
              <a:blip r:embed="rId389"/>
              <a:stretch>
                <a:fillRect/>
              </a:stretch>
            </p:blipFill>
            <p:spPr>
              <a:xfrm>
                <a:off x="6039455" y="6030784"/>
                <a:ext cx="128520" cy="229680"/>
              </a:xfrm>
              <a:prstGeom prst="rect">
                <a:avLst/>
              </a:prstGeom>
            </p:spPr>
          </p:pic>
        </mc:Fallback>
      </mc:AlternateContent>
      <mc:AlternateContent xmlns:mc="http://schemas.openxmlformats.org/markup-compatibility/2006" xmlns:p14="http://schemas.microsoft.com/office/powerpoint/2010/main">
        <mc:Choice Requires="p14">
          <p:contentPart p14:bwMode="auto" r:id="rId390">
            <p14:nvContentPartPr>
              <p14:cNvPr id="386" name="墨迹 385">
                <a:extLst>
                  <a:ext uri="{FF2B5EF4-FFF2-40B4-BE49-F238E27FC236}">
                    <a16:creationId xmlns:a16="http://schemas.microsoft.com/office/drawing/2014/main" id="{8A8DC1AC-F620-5D9F-9798-10957DBC6056}"/>
                  </a:ext>
                </a:extLst>
              </p14:cNvPr>
              <p14:cNvContentPartPr/>
              <p14:nvPr/>
            </p14:nvContentPartPr>
            <p14:xfrm>
              <a:off x="6164375" y="6078664"/>
              <a:ext cx="126720" cy="203040"/>
            </p14:xfrm>
          </p:contentPart>
        </mc:Choice>
        <mc:Fallback xmlns="">
          <p:pic>
            <p:nvPicPr>
              <p:cNvPr id="386" name="墨迹 385">
                <a:extLst>
                  <a:ext uri="{FF2B5EF4-FFF2-40B4-BE49-F238E27FC236}">
                    <a16:creationId xmlns:a16="http://schemas.microsoft.com/office/drawing/2014/main" id="{8A8DC1AC-F620-5D9F-9798-10957DBC6056}"/>
                  </a:ext>
                </a:extLst>
              </p:cNvPr>
              <p:cNvPicPr/>
              <p:nvPr/>
            </p:nvPicPr>
            <p:blipFill>
              <a:blip r:embed="rId391"/>
              <a:stretch>
                <a:fillRect/>
              </a:stretch>
            </p:blipFill>
            <p:spPr>
              <a:xfrm>
                <a:off x="6156815" y="6071104"/>
                <a:ext cx="141840" cy="218160"/>
              </a:xfrm>
              <a:prstGeom prst="rect">
                <a:avLst/>
              </a:prstGeom>
            </p:spPr>
          </p:pic>
        </mc:Fallback>
      </mc:AlternateContent>
      <mc:AlternateContent xmlns:mc="http://schemas.openxmlformats.org/markup-compatibility/2006" xmlns:p14="http://schemas.microsoft.com/office/powerpoint/2010/main">
        <mc:Choice Requires="p14">
          <p:contentPart p14:bwMode="auto" r:id="rId392">
            <p14:nvContentPartPr>
              <p14:cNvPr id="387" name="墨迹 386">
                <a:extLst>
                  <a:ext uri="{FF2B5EF4-FFF2-40B4-BE49-F238E27FC236}">
                    <a16:creationId xmlns:a16="http://schemas.microsoft.com/office/drawing/2014/main" id="{CC7A3D40-DD6A-0263-D6AC-B3724FB910A0}"/>
                  </a:ext>
                </a:extLst>
              </p14:cNvPr>
              <p14:cNvContentPartPr/>
              <p14:nvPr/>
            </p14:nvContentPartPr>
            <p14:xfrm>
              <a:off x="6277415" y="6110704"/>
              <a:ext cx="115200" cy="155880"/>
            </p14:xfrm>
          </p:contentPart>
        </mc:Choice>
        <mc:Fallback xmlns="">
          <p:pic>
            <p:nvPicPr>
              <p:cNvPr id="387" name="墨迹 386">
                <a:extLst>
                  <a:ext uri="{FF2B5EF4-FFF2-40B4-BE49-F238E27FC236}">
                    <a16:creationId xmlns:a16="http://schemas.microsoft.com/office/drawing/2014/main" id="{CC7A3D40-DD6A-0263-D6AC-B3724FB910A0}"/>
                  </a:ext>
                </a:extLst>
              </p:cNvPr>
              <p:cNvPicPr/>
              <p:nvPr/>
            </p:nvPicPr>
            <p:blipFill>
              <a:blip r:embed="rId393"/>
              <a:stretch>
                <a:fillRect/>
              </a:stretch>
            </p:blipFill>
            <p:spPr>
              <a:xfrm>
                <a:off x="6269855" y="6103144"/>
                <a:ext cx="13032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394">
            <p14:nvContentPartPr>
              <p14:cNvPr id="388" name="墨迹 387">
                <a:extLst>
                  <a:ext uri="{FF2B5EF4-FFF2-40B4-BE49-F238E27FC236}">
                    <a16:creationId xmlns:a16="http://schemas.microsoft.com/office/drawing/2014/main" id="{FDD8C29C-61EA-EC0D-F7B1-632391C76997}"/>
                  </a:ext>
                </a:extLst>
              </p14:cNvPr>
              <p14:cNvContentPartPr/>
              <p14:nvPr/>
            </p14:nvContentPartPr>
            <p14:xfrm>
              <a:off x="6392615" y="6123664"/>
              <a:ext cx="115200" cy="36360"/>
            </p14:xfrm>
          </p:contentPart>
        </mc:Choice>
        <mc:Fallback xmlns="">
          <p:pic>
            <p:nvPicPr>
              <p:cNvPr id="388" name="墨迹 387">
                <a:extLst>
                  <a:ext uri="{FF2B5EF4-FFF2-40B4-BE49-F238E27FC236}">
                    <a16:creationId xmlns:a16="http://schemas.microsoft.com/office/drawing/2014/main" id="{FDD8C29C-61EA-EC0D-F7B1-632391C76997}"/>
                  </a:ext>
                </a:extLst>
              </p:cNvPr>
              <p:cNvPicPr/>
              <p:nvPr/>
            </p:nvPicPr>
            <p:blipFill>
              <a:blip r:embed="rId395"/>
              <a:stretch>
                <a:fillRect/>
              </a:stretch>
            </p:blipFill>
            <p:spPr>
              <a:xfrm>
                <a:off x="6385055" y="6116104"/>
                <a:ext cx="13032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396">
            <p14:nvContentPartPr>
              <p14:cNvPr id="389" name="墨迹 388">
                <a:extLst>
                  <a:ext uri="{FF2B5EF4-FFF2-40B4-BE49-F238E27FC236}">
                    <a16:creationId xmlns:a16="http://schemas.microsoft.com/office/drawing/2014/main" id="{60CCD66F-E18A-CC5C-9A6E-E62C7F3E3CE7}"/>
                  </a:ext>
                </a:extLst>
              </p14:cNvPr>
              <p14:cNvContentPartPr/>
              <p14:nvPr/>
            </p14:nvContentPartPr>
            <p14:xfrm>
              <a:off x="6422495" y="6051664"/>
              <a:ext cx="61200" cy="232560"/>
            </p14:xfrm>
          </p:contentPart>
        </mc:Choice>
        <mc:Fallback xmlns="">
          <p:pic>
            <p:nvPicPr>
              <p:cNvPr id="389" name="墨迹 388">
                <a:extLst>
                  <a:ext uri="{FF2B5EF4-FFF2-40B4-BE49-F238E27FC236}">
                    <a16:creationId xmlns:a16="http://schemas.microsoft.com/office/drawing/2014/main" id="{60CCD66F-E18A-CC5C-9A6E-E62C7F3E3CE7}"/>
                  </a:ext>
                </a:extLst>
              </p:cNvPr>
              <p:cNvPicPr/>
              <p:nvPr/>
            </p:nvPicPr>
            <p:blipFill>
              <a:blip r:embed="rId397"/>
              <a:stretch>
                <a:fillRect/>
              </a:stretch>
            </p:blipFill>
            <p:spPr>
              <a:xfrm>
                <a:off x="6414935" y="6044104"/>
                <a:ext cx="76320" cy="247680"/>
              </a:xfrm>
              <a:prstGeom prst="rect">
                <a:avLst/>
              </a:prstGeom>
            </p:spPr>
          </p:pic>
        </mc:Fallback>
      </mc:AlternateContent>
      <mc:AlternateContent xmlns:mc="http://schemas.openxmlformats.org/markup-compatibility/2006" xmlns:p14="http://schemas.microsoft.com/office/powerpoint/2010/main">
        <mc:Choice Requires="p14">
          <p:contentPart p14:bwMode="auto" r:id="rId398">
            <p14:nvContentPartPr>
              <p14:cNvPr id="390" name="墨迹 389">
                <a:extLst>
                  <a:ext uri="{FF2B5EF4-FFF2-40B4-BE49-F238E27FC236}">
                    <a16:creationId xmlns:a16="http://schemas.microsoft.com/office/drawing/2014/main" id="{8C92B116-658F-6D99-A237-287E7FA256E2}"/>
                  </a:ext>
                </a:extLst>
              </p14:cNvPr>
              <p14:cNvContentPartPr/>
              <p14:nvPr/>
            </p14:nvContentPartPr>
            <p14:xfrm>
              <a:off x="6512135" y="6091984"/>
              <a:ext cx="117720" cy="173880"/>
            </p14:xfrm>
          </p:contentPart>
        </mc:Choice>
        <mc:Fallback xmlns="">
          <p:pic>
            <p:nvPicPr>
              <p:cNvPr id="390" name="墨迹 389">
                <a:extLst>
                  <a:ext uri="{FF2B5EF4-FFF2-40B4-BE49-F238E27FC236}">
                    <a16:creationId xmlns:a16="http://schemas.microsoft.com/office/drawing/2014/main" id="{8C92B116-658F-6D99-A237-287E7FA256E2}"/>
                  </a:ext>
                </a:extLst>
              </p:cNvPr>
              <p:cNvPicPr/>
              <p:nvPr/>
            </p:nvPicPr>
            <p:blipFill>
              <a:blip r:embed="rId399"/>
              <a:stretch>
                <a:fillRect/>
              </a:stretch>
            </p:blipFill>
            <p:spPr>
              <a:xfrm>
                <a:off x="6504575" y="6084424"/>
                <a:ext cx="132840" cy="189000"/>
              </a:xfrm>
              <a:prstGeom prst="rect">
                <a:avLst/>
              </a:prstGeom>
            </p:spPr>
          </p:pic>
        </mc:Fallback>
      </mc:AlternateContent>
      <mc:AlternateContent xmlns:mc="http://schemas.openxmlformats.org/markup-compatibility/2006" xmlns:p14="http://schemas.microsoft.com/office/powerpoint/2010/main">
        <mc:Choice Requires="p14">
          <p:contentPart p14:bwMode="auto" r:id="rId400">
            <p14:nvContentPartPr>
              <p14:cNvPr id="391" name="墨迹 390">
                <a:extLst>
                  <a:ext uri="{FF2B5EF4-FFF2-40B4-BE49-F238E27FC236}">
                    <a16:creationId xmlns:a16="http://schemas.microsoft.com/office/drawing/2014/main" id="{A004C2F1-DDCB-B4AB-4566-151D4704E8EA}"/>
                  </a:ext>
                </a:extLst>
              </p14:cNvPr>
              <p14:cNvContentPartPr/>
              <p14:nvPr/>
            </p14:nvContentPartPr>
            <p14:xfrm>
              <a:off x="6584495" y="6099544"/>
              <a:ext cx="156240" cy="177480"/>
            </p14:xfrm>
          </p:contentPart>
        </mc:Choice>
        <mc:Fallback xmlns="">
          <p:pic>
            <p:nvPicPr>
              <p:cNvPr id="391" name="墨迹 390">
                <a:extLst>
                  <a:ext uri="{FF2B5EF4-FFF2-40B4-BE49-F238E27FC236}">
                    <a16:creationId xmlns:a16="http://schemas.microsoft.com/office/drawing/2014/main" id="{A004C2F1-DDCB-B4AB-4566-151D4704E8EA}"/>
                  </a:ext>
                </a:extLst>
              </p:cNvPr>
              <p:cNvPicPr/>
              <p:nvPr/>
            </p:nvPicPr>
            <p:blipFill>
              <a:blip r:embed="rId401"/>
              <a:stretch>
                <a:fillRect/>
              </a:stretch>
            </p:blipFill>
            <p:spPr>
              <a:xfrm>
                <a:off x="6576952" y="6091984"/>
                <a:ext cx="171325"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402">
            <p14:nvContentPartPr>
              <p14:cNvPr id="392" name="墨迹 391">
                <a:extLst>
                  <a:ext uri="{FF2B5EF4-FFF2-40B4-BE49-F238E27FC236}">
                    <a16:creationId xmlns:a16="http://schemas.microsoft.com/office/drawing/2014/main" id="{832B6082-6DFD-0089-997B-6BB2076825DF}"/>
                  </a:ext>
                </a:extLst>
              </p14:cNvPr>
              <p14:cNvContentPartPr/>
              <p14:nvPr/>
            </p14:nvContentPartPr>
            <p14:xfrm>
              <a:off x="6733895" y="6021064"/>
              <a:ext cx="55440" cy="264960"/>
            </p14:xfrm>
          </p:contentPart>
        </mc:Choice>
        <mc:Fallback xmlns="">
          <p:pic>
            <p:nvPicPr>
              <p:cNvPr id="392" name="墨迹 391">
                <a:extLst>
                  <a:ext uri="{FF2B5EF4-FFF2-40B4-BE49-F238E27FC236}">
                    <a16:creationId xmlns:a16="http://schemas.microsoft.com/office/drawing/2014/main" id="{832B6082-6DFD-0089-997B-6BB2076825DF}"/>
                  </a:ext>
                </a:extLst>
              </p:cNvPr>
              <p:cNvPicPr/>
              <p:nvPr/>
            </p:nvPicPr>
            <p:blipFill>
              <a:blip r:embed="rId403"/>
              <a:stretch>
                <a:fillRect/>
              </a:stretch>
            </p:blipFill>
            <p:spPr>
              <a:xfrm>
                <a:off x="6726335" y="6013504"/>
                <a:ext cx="70560" cy="280080"/>
              </a:xfrm>
              <a:prstGeom prst="rect">
                <a:avLst/>
              </a:prstGeom>
            </p:spPr>
          </p:pic>
        </mc:Fallback>
      </mc:AlternateContent>
      <mc:AlternateContent xmlns:mc="http://schemas.openxmlformats.org/markup-compatibility/2006" xmlns:p14="http://schemas.microsoft.com/office/powerpoint/2010/main">
        <mc:Choice Requires="p14">
          <p:contentPart p14:bwMode="auto" r:id="rId404">
            <p14:nvContentPartPr>
              <p14:cNvPr id="393" name="墨迹 392">
                <a:extLst>
                  <a:ext uri="{FF2B5EF4-FFF2-40B4-BE49-F238E27FC236}">
                    <a16:creationId xmlns:a16="http://schemas.microsoft.com/office/drawing/2014/main" id="{C3868BE1-9528-9C0B-F03D-BE4B7E8F970B}"/>
                  </a:ext>
                </a:extLst>
              </p14:cNvPr>
              <p14:cNvContentPartPr/>
              <p14:nvPr/>
            </p14:nvContentPartPr>
            <p14:xfrm>
              <a:off x="7004255" y="6016024"/>
              <a:ext cx="131400" cy="288000"/>
            </p14:xfrm>
          </p:contentPart>
        </mc:Choice>
        <mc:Fallback xmlns="">
          <p:pic>
            <p:nvPicPr>
              <p:cNvPr id="393" name="墨迹 392">
                <a:extLst>
                  <a:ext uri="{FF2B5EF4-FFF2-40B4-BE49-F238E27FC236}">
                    <a16:creationId xmlns:a16="http://schemas.microsoft.com/office/drawing/2014/main" id="{C3868BE1-9528-9C0B-F03D-BE4B7E8F970B}"/>
                  </a:ext>
                </a:extLst>
              </p:cNvPr>
              <p:cNvPicPr/>
              <p:nvPr/>
            </p:nvPicPr>
            <p:blipFill>
              <a:blip r:embed="rId405"/>
              <a:stretch>
                <a:fillRect/>
              </a:stretch>
            </p:blipFill>
            <p:spPr>
              <a:xfrm>
                <a:off x="6996695" y="6008464"/>
                <a:ext cx="146520" cy="303120"/>
              </a:xfrm>
              <a:prstGeom prst="rect">
                <a:avLst/>
              </a:prstGeom>
            </p:spPr>
          </p:pic>
        </mc:Fallback>
      </mc:AlternateContent>
      <mc:AlternateContent xmlns:mc="http://schemas.openxmlformats.org/markup-compatibility/2006" xmlns:p14="http://schemas.microsoft.com/office/powerpoint/2010/main">
        <mc:Choice Requires="p14">
          <p:contentPart p14:bwMode="auto" r:id="rId406">
            <p14:nvContentPartPr>
              <p14:cNvPr id="394" name="墨迹 393">
                <a:extLst>
                  <a:ext uri="{FF2B5EF4-FFF2-40B4-BE49-F238E27FC236}">
                    <a16:creationId xmlns:a16="http://schemas.microsoft.com/office/drawing/2014/main" id="{26F2DA66-69B6-F4E2-3D4B-9F1A588C48CB}"/>
                  </a:ext>
                </a:extLst>
              </p14:cNvPr>
              <p14:cNvContentPartPr/>
              <p14:nvPr/>
            </p14:nvContentPartPr>
            <p14:xfrm>
              <a:off x="7130975" y="6126184"/>
              <a:ext cx="133920" cy="142200"/>
            </p14:xfrm>
          </p:contentPart>
        </mc:Choice>
        <mc:Fallback xmlns="">
          <p:pic>
            <p:nvPicPr>
              <p:cNvPr id="394" name="墨迹 393">
                <a:extLst>
                  <a:ext uri="{FF2B5EF4-FFF2-40B4-BE49-F238E27FC236}">
                    <a16:creationId xmlns:a16="http://schemas.microsoft.com/office/drawing/2014/main" id="{26F2DA66-69B6-F4E2-3D4B-9F1A588C48CB}"/>
                  </a:ext>
                </a:extLst>
              </p:cNvPr>
              <p:cNvPicPr/>
              <p:nvPr/>
            </p:nvPicPr>
            <p:blipFill>
              <a:blip r:embed="rId407"/>
              <a:stretch>
                <a:fillRect/>
              </a:stretch>
            </p:blipFill>
            <p:spPr>
              <a:xfrm>
                <a:off x="7123415" y="6118624"/>
                <a:ext cx="14904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408">
            <p14:nvContentPartPr>
              <p14:cNvPr id="395" name="墨迹 394">
                <a:extLst>
                  <a:ext uri="{FF2B5EF4-FFF2-40B4-BE49-F238E27FC236}">
                    <a16:creationId xmlns:a16="http://schemas.microsoft.com/office/drawing/2014/main" id="{8BBEBD4C-3278-C7FF-2E65-E2C54C0F04CF}"/>
                  </a:ext>
                </a:extLst>
              </p14:cNvPr>
              <p14:cNvContentPartPr/>
              <p14:nvPr/>
            </p14:nvContentPartPr>
            <p14:xfrm>
              <a:off x="7284335" y="6136984"/>
              <a:ext cx="112680" cy="32040"/>
            </p14:xfrm>
          </p:contentPart>
        </mc:Choice>
        <mc:Fallback xmlns="">
          <p:pic>
            <p:nvPicPr>
              <p:cNvPr id="395" name="墨迹 394">
                <a:extLst>
                  <a:ext uri="{FF2B5EF4-FFF2-40B4-BE49-F238E27FC236}">
                    <a16:creationId xmlns:a16="http://schemas.microsoft.com/office/drawing/2014/main" id="{8BBEBD4C-3278-C7FF-2E65-E2C54C0F04CF}"/>
                  </a:ext>
                </a:extLst>
              </p:cNvPr>
              <p:cNvPicPr/>
              <p:nvPr/>
            </p:nvPicPr>
            <p:blipFill>
              <a:blip r:embed="rId409"/>
              <a:stretch>
                <a:fillRect/>
              </a:stretch>
            </p:blipFill>
            <p:spPr>
              <a:xfrm>
                <a:off x="7276775" y="6129424"/>
                <a:ext cx="127800" cy="47160"/>
              </a:xfrm>
              <a:prstGeom prst="rect">
                <a:avLst/>
              </a:prstGeom>
            </p:spPr>
          </p:pic>
        </mc:Fallback>
      </mc:AlternateContent>
      <mc:AlternateContent xmlns:mc="http://schemas.openxmlformats.org/markup-compatibility/2006" xmlns:p14="http://schemas.microsoft.com/office/powerpoint/2010/main">
        <mc:Choice Requires="p14">
          <p:contentPart p14:bwMode="auto" r:id="rId410">
            <p14:nvContentPartPr>
              <p14:cNvPr id="396" name="墨迹 395">
                <a:extLst>
                  <a:ext uri="{FF2B5EF4-FFF2-40B4-BE49-F238E27FC236}">
                    <a16:creationId xmlns:a16="http://schemas.microsoft.com/office/drawing/2014/main" id="{1BCB1F4A-7FFD-98D9-F423-4C3E3E445517}"/>
                  </a:ext>
                </a:extLst>
              </p14:cNvPr>
              <p14:cNvContentPartPr/>
              <p14:nvPr/>
            </p14:nvContentPartPr>
            <p14:xfrm>
              <a:off x="7316015" y="6069664"/>
              <a:ext cx="59040" cy="217080"/>
            </p14:xfrm>
          </p:contentPart>
        </mc:Choice>
        <mc:Fallback xmlns="">
          <p:pic>
            <p:nvPicPr>
              <p:cNvPr id="396" name="墨迹 395">
                <a:extLst>
                  <a:ext uri="{FF2B5EF4-FFF2-40B4-BE49-F238E27FC236}">
                    <a16:creationId xmlns:a16="http://schemas.microsoft.com/office/drawing/2014/main" id="{1BCB1F4A-7FFD-98D9-F423-4C3E3E445517}"/>
                  </a:ext>
                </a:extLst>
              </p:cNvPr>
              <p:cNvPicPr/>
              <p:nvPr/>
            </p:nvPicPr>
            <p:blipFill>
              <a:blip r:embed="rId411"/>
              <a:stretch>
                <a:fillRect/>
              </a:stretch>
            </p:blipFill>
            <p:spPr>
              <a:xfrm>
                <a:off x="7308455" y="6062104"/>
                <a:ext cx="74160" cy="232200"/>
              </a:xfrm>
              <a:prstGeom prst="rect">
                <a:avLst/>
              </a:prstGeom>
            </p:spPr>
          </p:pic>
        </mc:Fallback>
      </mc:AlternateContent>
      <mc:AlternateContent xmlns:mc="http://schemas.openxmlformats.org/markup-compatibility/2006" xmlns:p14="http://schemas.microsoft.com/office/powerpoint/2010/main">
        <mc:Choice Requires="p14">
          <p:contentPart p14:bwMode="auto" r:id="rId412">
            <p14:nvContentPartPr>
              <p14:cNvPr id="403" name="墨迹 402">
                <a:extLst>
                  <a:ext uri="{FF2B5EF4-FFF2-40B4-BE49-F238E27FC236}">
                    <a16:creationId xmlns:a16="http://schemas.microsoft.com/office/drawing/2014/main" id="{00DA3DC9-FB54-DDDB-A3E8-CE6CB0B82728}"/>
                  </a:ext>
                </a:extLst>
              </p14:cNvPr>
              <p14:cNvContentPartPr/>
              <p14:nvPr/>
            </p14:nvContentPartPr>
            <p14:xfrm>
              <a:off x="7532735" y="6061024"/>
              <a:ext cx="113400" cy="257400"/>
            </p14:xfrm>
          </p:contentPart>
        </mc:Choice>
        <mc:Fallback xmlns="">
          <p:pic>
            <p:nvPicPr>
              <p:cNvPr id="403" name="墨迹 402">
                <a:extLst>
                  <a:ext uri="{FF2B5EF4-FFF2-40B4-BE49-F238E27FC236}">
                    <a16:creationId xmlns:a16="http://schemas.microsoft.com/office/drawing/2014/main" id="{00DA3DC9-FB54-DDDB-A3E8-CE6CB0B82728}"/>
                  </a:ext>
                </a:extLst>
              </p:cNvPr>
              <p:cNvPicPr/>
              <p:nvPr/>
            </p:nvPicPr>
            <p:blipFill>
              <a:blip r:embed="rId413"/>
              <a:stretch>
                <a:fillRect/>
              </a:stretch>
            </p:blipFill>
            <p:spPr>
              <a:xfrm>
                <a:off x="7525151" y="6053453"/>
                <a:ext cx="128568" cy="272541"/>
              </a:xfrm>
              <a:prstGeom prst="rect">
                <a:avLst/>
              </a:prstGeom>
            </p:spPr>
          </p:pic>
        </mc:Fallback>
      </mc:AlternateContent>
      <mc:AlternateContent xmlns:mc="http://schemas.openxmlformats.org/markup-compatibility/2006" xmlns:p14="http://schemas.microsoft.com/office/powerpoint/2010/main">
        <mc:Choice Requires="p14">
          <p:contentPart p14:bwMode="auto" r:id="rId414">
            <p14:nvContentPartPr>
              <p14:cNvPr id="404" name="墨迹 403">
                <a:extLst>
                  <a:ext uri="{FF2B5EF4-FFF2-40B4-BE49-F238E27FC236}">
                    <a16:creationId xmlns:a16="http://schemas.microsoft.com/office/drawing/2014/main" id="{75A17822-D46F-453F-362C-381A7C811800}"/>
                  </a:ext>
                </a:extLst>
              </p14:cNvPr>
              <p14:cNvContentPartPr/>
              <p14:nvPr/>
            </p14:nvContentPartPr>
            <p14:xfrm>
              <a:off x="7636775" y="6173344"/>
              <a:ext cx="131400" cy="130680"/>
            </p14:xfrm>
          </p:contentPart>
        </mc:Choice>
        <mc:Fallback xmlns="">
          <p:pic>
            <p:nvPicPr>
              <p:cNvPr id="404" name="墨迹 403">
                <a:extLst>
                  <a:ext uri="{FF2B5EF4-FFF2-40B4-BE49-F238E27FC236}">
                    <a16:creationId xmlns:a16="http://schemas.microsoft.com/office/drawing/2014/main" id="{75A17822-D46F-453F-362C-381A7C811800}"/>
                  </a:ext>
                </a:extLst>
              </p:cNvPr>
              <p:cNvPicPr/>
              <p:nvPr/>
            </p:nvPicPr>
            <p:blipFill>
              <a:blip r:embed="rId415"/>
              <a:stretch>
                <a:fillRect/>
              </a:stretch>
            </p:blipFill>
            <p:spPr>
              <a:xfrm>
                <a:off x="7629215" y="6165784"/>
                <a:ext cx="14652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416">
            <p14:nvContentPartPr>
              <p14:cNvPr id="405" name="墨迹 404">
                <a:extLst>
                  <a:ext uri="{FF2B5EF4-FFF2-40B4-BE49-F238E27FC236}">
                    <a16:creationId xmlns:a16="http://schemas.microsoft.com/office/drawing/2014/main" id="{8F470EBB-1DE5-8F9B-2DC9-EB5F812DE7E9}"/>
                  </a:ext>
                </a:extLst>
              </p14:cNvPr>
              <p14:cNvContentPartPr/>
              <p14:nvPr/>
            </p14:nvContentPartPr>
            <p14:xfrm>
              <a:off x="7758455" y="6164344"/>
              <a:ext cx="81720" cy="126720"/>
            </p14:xfrm>
          </p:contentPart>
        </mc:Choice>
        <mc:Fallback xmlns="">
          <p:pic>
            <p:nvPicPr>
              <p:cNvPr id="405" name="墨迹 404">
                <a:extLst>
                  <a:ext uri="{FF2B5EF4-FFF2-40B4-BE49-F238E27FC236}">
                    <a16:creationId xmlns:a16="http://schemas.microsoft.com/office/drawing/2014/main" id="{8F470EBB-1DE5-8F9B-2DC9-EB5F812DE7E9}"/>
                  </a:ext>
                </a:extLst>
              </p:cNvPr>
              <p:cNvPicPr/>
              <p:nvPr/>
            </p:nvPicPr>
            <p:blipFill>
              <a:blip r:embed="rId417"/>
              <a:stretch>
                <a:fillRect/>
              </a:stretch>
            </p:blipFill>
            <p:spPr>
              <a:xfrm>
                <a:off x="7750895" y="6156784"/>
                <a:ext cx="9684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418">
            <p14:nvContentPartPr>
              <p14:cNvPr id="406" name="墨迹 405">
                <a:extLst>
                  <a:ext uri="{FF2B5EF4-FFF2-40B4-BE49-F238E27FC236}">
                    <a16:creationId xmlns:a16="http://schemas.microsoft.com/office/drawing/2014/main" id="{72F8A3DA-86FF-2FAB-3AF3-56EC3FFF9260}"/>
                  </a:ext>
                </a:extLst>
              </p14:cNvPr>
              <p14:cNvContentPartPr/>
              <p14:nvPr/>
            </p14:nvContentPartPr>
            <p14:xfrm>
              <a:off x="7848815" y="6155344"/>
              <a:ext cx="140400" cy="149400"/>
            </p14:xfrm>
          </p:contentPart>
        </mc:Choice>
        <mc:Fallback xmlns="">
          <p:pic>
            <p:nvPicPr>
              <p:cNvPr id="406" name="墨迹 405">
                <a:extLst>
                  <a:ext uri="{FF2B5EF4-FFF2-40B4-BE49-F238E27FC236}">
                    <a16:creationId xmlns:a16="http://schemas.microsoft.com/office/drawing/2014/main" id="{72F8A3DA-86FF-2FAB-3AF3-56EC3FFF9260}"/>
                  </a:ext>
                </a:extLst>
              </p:cNvPr>
              <p:cNvPicPr/>
              <p:nvPr/>
            </p:nvPicPr>
            <p:blipFill>
              <a:blip r:embed="rId419"/>
              <a:stretch>
                <a:fillRect/>
              </a:stretch>
            </p:blipFill>
            <p:spPr>
              <a:xfrm>
                <a:off x="7841255" y="6147784"/>
                <a:ext cx="15552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420">
            <p14:nvContentPartPr>
              <p14:cNvPr id="407" name="墨迹 406">
                <a:extLst>
                  <a:ext uri="{FF2B5EF4-FFF2-40B4-BE49-F238E27FC236}">
                    <a16:creationId xmlns:a16="http://schemas.microsoft.com/office/drawing/2014/main" id="{C91DCDA5-EA73-4E44-4C63-911CCFE7B7ED}"/>
                  </a:ext>
                </a:extLst>
              </p14:cNvPr>
              <p14:cNvContentPartPr/>
              <p14:nvPr/>
            </p14:nvContentPartPr>
            <p14:xfrm>
              <a:off x="7997855" y="6142744"/>
              <a:ext cx="142200" cy="189000"/>
            </p14:xfrm>
          </p:contentPart>
        </mc:Choice>
        <mc:Fallback xmlns="">
          <p:pic>
            <p:nvPicPr>
              <p:cNvPr id="407" name="墨迹 406">
                <a:extLst>
                  <a:ext uri="{FF2B5EF4-FFF2-40B4-BE49-F238E27FC236}">
                    <a16:creationId xmlns:a16="http://schemas.microsoft.com/office/drawing/2014/main" id="{C91DCDA5-EA73-4E44-4C63-911CCFE7B7ED}"/>
                  </a:ext>
                </a:extLst>
              </p:cNvPr>
              <p:cNvPicPr/>
              <p:nvPr/>
            </p:nvPicPr>
            <p:blipFill>
              <a:blip r:embed="rId421"/>
              <a:stretch>
                <a:fillRect/>
              </a:stretch>
            </p:blipFill>
            <p:spPr>
              <a:xfrm>
                <a:off x="7990295" y="6135184"/>
                <a:ext cx="157320" cy="204120"/>
              </a:xfrm>
              <a:prstGeom prst="rect">
                <a:avLst/>
              </a:prstGeom>
            </p:spPr>
          </p:pic>
        </mc:Fallback>
      </mc:AlternateContent>
      <mc:AlternateContent xmlns:mc="http://schemas.openxmlformats.org/markup-compatibility/2006" xmlns:p14="http://schemas.microsoft.com/office/powerpoint/2010/main">
        <mc:Choice Requires="p14">
          <p:contentPart p14:bwMode="auto" r:id="rId422">
            <p14:nvContentPartPr>
              <p14:cNvPr id="408" name="墨迹 407">
                <a:extLst>
                  <a:ext uri="{FF2B5EF4-FFF2-40B4-BE49-F238E27FC236}">
                    <a16:creationId xmlns:a16="http://schemas.microsoft.com/office/drawing/2014/main" id="{BC31BFAF-1948-939D-F50E-C4D063D7BA94}"/>
                  </a:ext>
                </a:extLst>
              </p14:cNvPr>
              <p14:cNvContentPartPr/>
              <p14:nvPr/>
            </p14:nvContentPartPr>
            <p14:xfrm>
              <a:off x="8160575" y="6178024"/>
              <a:ext cx="163080" cy="147960"/>
            </p14:xfrm>
          </p:contentPart>
        </mc:Choice>
        <mc:Fallback xmlns="">
          <p:pic>
            <p:nvPicPr>
              <p:cNvPr id="408" name="墨迹 407">
                <a:extLst>
                  <a:ext uri="{FF2B5EF4-FFF2-40B4-BE49-F238E27FC236}">
                    <a16:creationId xmlns:a16="http://schemas.microsoft.com/office/drawing/2014/main" id="{BC31BFAF-1948-939D-F50E-C4D063D7BA94}"/>
                  </a:ext>
                </a:extLst>
              </p:cNvPr>
              <p:cNvPicPr/>
              <p:nvPr/>
            </p:nvPicPr>
            <p:blipFill>
              <a:blip r:embed="rId423"/>
              <a:stretch>
                <a:fillRect/>
              </a:stretch>
            </p:blipFill>
            <p:spPr>
              <a:xfrm>
                <a:off x="8153015" y="6170464"/>
                <a:ext cx="17820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424">
            <p14:nvContentPartPr>
              <p14:cNvPr id="409" name="墨迹 408">
                <a:extLst>
                  <a:ext uri="{FF2B5EF4-FFF2-40B4-BE49-F238E27FC236}">
                    <a16:creationId xmlns:a16="http://schemas.microsoft.com/office/drawing/2014/main" id="{26EB9ABC-1366-BA8C-77F9-9D915DEA7B1E}"/>
                  </a:ext>
                </a:extLst>
              </p14:cNvPr>
              <p14:cNvContentPartPr/>
              <p14:nvPr/>
            </p14:nvContentPartPr>
            <p14:xfrm>
              <a:off x="8503655" y="6155344"/>
              <a:ext cx="113400" cy="291960"/>
            </p14:xfrm>
          </p:contentPart>
        </mc:Choice>
        <mc:Fallback xmlns="">
          <p:pic>
            <p:nvPicPr>
              <p:cNvPr id="409" name="墨迹 408">
                <a:extLst>
                  <a:ext uri="{FF2B5EF4-FFF2-40B4-BE49-F238E27FC236}">
                    <a16:creationId xmlns:a16="http://schemas.microsoft.com/office/drawing/2014/main" id="{26EB9ABC-1366-BA8C-77F9-9D915DEA7B1E}"/>
                  </a:ext>
                </a:extLst>
              </p:cNvPr>
              <p:cNvPicPr/>
              <p:nvPr/>
            </p:nvPicPr>
            <p:blipFill>
              <a:blip r:embed="rId425"/>
              <a:stretch>
                <a:fillRect/>
              </a:stretch>
            </p:blipFill>
            <p:spPr>
              <a:xfrm>
                <a:off x="8496095" y="6147775"/>
                <a:ext cx="128520" cy="307099"/>
              </a:xfrm>
              <a:prstGeom prst="rect">
                <a:avLst/>
              </a:prstGeom>
            </p:spPr>
          </p:pic>
        </mc:Fallback>
      </mc:AlternateContent>
      <mc:AlternateContent xmlns:mc="http://schemas.openxmlformats.org/markup-compatibility/2006" xmlns:p14="http://schemas.microsoft.com/office/powerpoint/2010/main">
        <mc:Choice Requires="p14">
          <p:contentPart p14:bwMode="auto" r:id="rId426">
            <p14:nvContentPartPr>
              <p14:cNvPr id="410" name="墨迹 409">
                <a:extLst>
                  <a:ext uri="{FF2B5EF4-FFF2-40B4-BE49-F238E27FC236}">
                    <a16:creationId xmlns:a16="http://schemas.microsoft.com/office/drawing/2014/main" id="{7E8BFD88-0EE2-B6F0-E8DF-8CDFCBEE9DE7}"/>
                  </a:ext>
                </a:extLst>
              </p14:cNvPr>
              <p14:cNvContentPartPr/>
              <p14:nvPr/>
            </p14:nvContentPartPr>
            <p14:xfrm>
              <a:off x="8643695" y="6223024"/>
              <a:ext cx="86040" cy="117720"/>
            </p14:xfrm>
          </p:contentPart>
        </mc:Choice>
        <mc:Fallback xmlns="">
          <p:pic>
            <p:nvPicPr>
              <p:cNvPr id="410" name="墨迹 409">
                <a:extLst>
                  <a:ext uri="{FF2B5EF4-FFF2-40B4-BE49-F238E27FC236}">
                    <a16:creationId xmlns:a16="http://schemas.microsoft.com/office/drawing/2014/main" id="{7E8BFD88-0EE2-B6F0-E8DF-8CDFCBEE9DE7}"/>
                  </a:ext>
                </a:extLst>
              </p:cNvPr>
              <p:cNvPicPr/>
              <p:nvPr/>
            </p:nvPicPr>
            <p:blipFill>
              <a:blip r:embed="rId427"/>
              <a:stretch>
                <a:fillRect/>
              </a:stretch>
            </p:blipFill>
            <p:spPr>
              <a:xfrm>
                <a:off x="8636135" y="6215464"/>
                <a:ext cx="101160" cy="132840"/>
              </a:xfrm>
              <a:prstGeom prst="rect">
                <a:avLst/>
              </a:prstGeom>
            </p:spPr>
          </p:pic>
        </mc:Fallback>
      </mc:AlternateContent>
      <mc:AlternateContent xmlns:mc="http://schemas.openxmlformats.org/markup-compatibility/2006" xmlns:p14="http://schemas.microsoft.com/office/powerpoint/2010/main">
        <mc:Choice Requires="p14">
          <p:contentPart p14:bwMode="auto" r:id="rId428">
            <p14:nvContentPartPr>
              <p14:cNvPr id="411" name="墨迹 410">
                <a:extLst>
                  <a:ext uri="{FF2B5EF4-FFF2-40B4-BE49-F238E27FC236}">
                    <a16:creationId xmlns:a16="http://schemas.microsoft.com/office/drawing/2014/main" id="{72C1FCCA-E5A0-9D83-DCD6-17BC452BB740}"/>
                  </a:ext>
                </a:extLst>
              </p14:cNvPr>
              <p14:cNvContentPartPr/>
              <p14:nvPr/>
            </p14:nvContentPartPr>
            <p14:xfrm>
              <a:off x="8765735" y="6196024"/>
              <a:ext cx="90720" cy="158400"/>
            </p14:xfrm>
          </p:contentPart>
        </mc:Choice>
        <mc:Fallback xmlns="">
          <p:pic>
            <p:nvPicPr>
              <p:cNvPr id="411" name="墨迹 410">
                <a:extLst>
                  <a:ext uri="{FF2B5EF4-FFF2-40B4-BE49-F238E27FC236}">
                    <a16:creationId xmlns:a16="http://schemas.microsoft.com/office/drawing/2014/main" id="{72C1FCCA-E5A0-9D83-DCD6-17BC452BB740}"/>
                  </a:ext>
                </a:extLst>
              </p:cNvPr>
              <p:cNvPicPr/>
              <p:nvPr/>
            </p:nvPicPr>
            <p:blipFill>
              <a:blip r:embed="rId429"/>
              <a:stretch>
                <a:fillRect/>
              </a:stretch>
            </p:blipFill>
            <p:spPr>
              <a:xfrm>
                <a:off x="8758175" y="6188481"/>
                <a:ext cx="105840" cy="173486"/>
              </a:xfrm>
              <a:prstGeom prst="rect">
                <a:avLst/>
              </a:prstGeom>
            </p:spPr>
          </p:pic>
        </mc:Fallback>
      </mc:AlternateContent>
      <mc:AlternateContent xmlns:mc="http://schemas.openxmlformats.org/markup-compatibility/2006" xmlns:p14="http://schemas.microsoft.com/office/powerpoint/2010/main">
        <mc:Choice Requires="p14">
          <p:contentPart p14:bwMode="auto" r:id="rId430">
            <p14:nvContentPartPr>
              <p14:cNvPr id="412" name="墨迹 411">
                <a:extLst>
                  <a:ext uri="{FF2B5EF4-FFF2-40B4-BE49-F238E27FC236}">
                    <a16:creationId xmlns:a16="http://schemas.microsoft.com/office/drawing/2014/main" id="{AF62FDA9-3E9C-B071-8822-8D95DD9EEB78}"/>
                  </a:ext>
                </a:extLst>
              </p14:cNvPr>
              <p14:cNvContentPartPr/>
              <p14:nvPr/>
            </p14:nvContentPartPr>
            <p14:xfrm>
              <a:off x="8878775" y="6241024"/>
              <a:ext cx="6840" cy="99720"/>
            </p14:xfrm>
          </p:contentPart>
        </mc:Choice>
        <mc:Fallback xmlns="">
          <p:pic>
            <p:nvPicPr>
              <p:cNvPr id="412" name="墨迹 411">
                <a:extLst>
                  <a:ext uri="{FF2B5EF4-FFF2-40B4-BE49-F238E27FC236}">
                    <a16:creationId xmlns:a16="http://schemas.microsoft.com/office/drawing/2014/main" id="{AF62FDA9-3E9C-B071-8822-8D95DD9EEB78}"/>
                  </a:ext>
                </a:extLst>
              </p:cNvPr>
              <p:cNvPicPr/>
              <p:nvPr/>
            </p:nvPicPr>
            <p:blipFill>
              <a:blip r:embed="rId431"/>
              <a:stretch>
                <a:fillRect/>
              </a:stretch>
            </p:blipFill>
            <p:spPr>
              <a:xfrm>
                <a:off x="8871215" y="6233464"/>
                <a:ext cx="2196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432">
            <p14:nvContentPartPr>
              <p14:cNvPr id="413" name="墨迹 412">
                <a:extLst>
                  <a:ext uri="{FF2B5EF4-FFF2-40B4-BE49-F238E27FC236}">
                    <a16:creationId xmlns:a16="http://schemas.microsoft.com/office/drawing/2014/main" id="{A6A13BA6-38B8-AE98-4493-C2E4F2A381D1}"/>
                  </a:ext>
                </a:extLst>
              </p14:cNvPr>
              <p14:cNvContentPartPr/>
              <p14:nvPr/>
            </p14:nvContentPartPr>
            <p14:xfrm>
              <a:off x="8867255" y="6142384"/>
              <a:ext cx="178920" cy="207720"/>
            </p14:xfrm>
          </p:contentPart>
        </mc:Choice>
        <mc:Fallback xmlns="">
          <p:pic>
            <p:nvPicPr>
              <p:cNvPr id="413" name="墨迹 412">
                <a:extLst>
                  <a:ext uri="{FF2B5EF4-FFF2-40B4-BE49-F238E27FC236}">
                    <a16:creationId xmlns:a16="http://schemas.microsoft.com/office/drawing/2014/main" id="{A6A13BA6-38B8-AE98-4493-C2E4F2A381D1}"/>
                  </a:ext>
                </a:extLst>
              </p:cNvPr>
              <p:cNvPicPr/>
              <p:nvPr/>
            </p:nvPicPr>
            <p:blipFill>
              <a:blip r:embed="rId433"/>
              <a:stretch>
                <a:fillRect/>
              </a:stretch>
            </p:blipFill>
            <p:spPr>
              <a:xfrm>
                <a:off x="8859695" y="6134824"/>
                <a:ext cx="194040" cy="222840"/>
              </a:xfrm>
              <a:prstGeom prst="rect">
                <a:avLst/>
              </a:prstGeom>
            </p:spPr>
          </p:pic>
        </mc:Fallback>
      </mc:AlternateContent>
      <mc:AlternateContent xmlns:mc="http://schemas.openxmlformats.org/markup-compatibility/2006" xmlns:p14="http://schemas.microsoft.com/office/powerpoint/2010/main">
        <mc:Choice Requires="p14">
          <p:contentPart p14:bwMode="auto" r:id="rId434">
            <p14:nvContentPartPr>
              <p14:cNvPr id="414" name="墨迹 413">
                <a:extLst>
                  <a:ext uri="{FF2B5EF4-FFF2-40B4-BE49-F238E27FC236}">
                    <a16:creationId xmlns:a16="http://schemas.microsoft.com/office/drawing/2014/main" id="{DB2C0235-604C-2F7A-5A4F-829F65198AC0}"/>
                  </a:ext>
                </a:extLst>
              </p14:cNvPr>
              <p14:cNvContentPartPr/>
              <p14:nvPr/>
            </p14:nvContentPartPr>
            <p14:xfrm>
              <a:off x="9081815" y="6218704"/>
              <a:ext cx="86040" cy="131400"/>
            </p14:xfrm>
          </p:contentPart>
        </mc:Choice>
        <mc:Fallback xmlns="">
          <p:pic>
            <p:nvPicPr>
              <p:cNvPr id="414" name="墨迹 413">
                <a:extLst>
                  <a:ext uri="{FF2B5EF4-FFF2-40B4-BE49-F238E27FC236}">
                    <a16:creationId xmlns:a16="http://schemas.microsoft.com/office/drawing/2014/main" id="{DB2C0235-604C-2F7A-5A4F-829F65198AC0}"/>
                  </a:ext>
                </a:extLst>
              </p:cNvPr>
              <p:cNvPicPr/>
              <p:nvPr/>
            </p:nvPicPr>
            <p:blipFill>
              <a:blip r:embed="rId435"/>
              <a:stretch>
                <a:fillRect/>
              </a:stretch>
            </p:blipFill>
            <p:spPr>
              <a:xfrm>
                <a:off x="9074255" y="6211144"/>
                <a:ext cx="10116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436">
            <p14:nvContentPartPr>
              <p14:cNvPr id="415" name="墨迹 414">
                <a:extLst>
                  <a:ext uri="{FF2B5EF4-FFF2-40B4-BE49-F238E27FC236}">
                    <a16:creationId xmlns:a16="http://schemas.microsoft.com/office/drawing/2014/main" id="{A38487FD-6080-E962-04D2-C0EB2461F590}"/>
                  </a:ext>
                </a:extLst>
              </p14:cNvPr>
              <p14:cNvContentPartPr/>
              <p14:nvPr/>
            </p14:nvContentPartPr>
            <p14:xfrm>
              <a:off x="9167495" y="6155344"/>
              <a:ext cx="167400" cy="217080"/>
            </p14:xfrm>
          </p:contentPart>
        </mc:Choice>
        <mc:Fallback xmlns="">
          <p:pic>
            <p:nvPicPr>
              <p:cNvPr id="415" name="墨迹 414">
                <a:extLst>
                  <a:ext uri="{FF2B5EF4-FFF2-40B4-BE49-F238E27FC236}">
                    <a16:creationId xmlns:a16="http://schemas.microsoft.com/office/drawing/2014/main" id="{A38487FD-6080-E962-04D2-C0EB2461F590}"/>
                  </a:ext>
                </a:extLst>
              </p:cNvPr>
              <p:cNvPicPr/>
              <p:nvPr/>
            </p:nvPicPr>
            <p:blipFill>
              <a:blip r:embed="rId437"/>
              <a:stretch>
                <a:fillRect/>
              </a:stretch>
            </p:blipFill>
            <p:spPr>
              <a:xfrm>
                <a:off x="9159935" y="6147784"/>
                <a:ext cx="182520" cy="232200"/>
              </a:xfrm>
              <a:prstGeom prst="rect">
                <a:avLst/>
              </a:prstGeom>
            </p:spPr>
          </p:pic>
        </mc:Fallback>
      </mc:AlternateContent>
      <mc:AlternateContent xmlns:mc="http://schemas.openxmlformats.org/markup-compatibility/2006" xmlns:p14="http://schemas.microsoft.com/office/powerpoint/2010/main">
        <mc:Choice Requires="p14">
          <p:contentPart p14:bwMode="auto" r:id="rId438">
            <p14:nvContentPartPr>
              <p14:cNvPr id="416" name="墨迹 415">
                <a:extLst>
                  <a:ext uri="{FF2B5EF4-FFF2-40B4-BE49-F238E27FC236}">
                    <a16:creationId xmlns:a16="http://schemas.microsoft.com/office/drawing/2014/main" id="{16F1305B-A14C-A370-507C-7285C64E4C1B}"/>
                  </a:ext>
                </a:extLst>
              </p14:cNvPr>
              <p14:cNvContentPartPr/>
              <p14:nvPr/>
            </p14:nvContentPartPr>
            <p14:xfrm>
              <a:off x="9352895" y="6196024"/>
              <a:ext cx="122400" cy="312120"/>
            </p14:xfrm>
          </p:contentPart>
        </mc:Choice>
        <mc:Fallback xmlns="">
          <p:pic>
            <p:nvPicPr>
              <p:cNvPr id="416" name="墨迹 415">
                <a:extLst>
                  <a:ext uri="{FF2B5EF4-FFF2-40B4-BE49-F238E27FC236}">
                    <a16:creationId xmlns:a16="http://schemas.microsoft.com/office/drawing/2014/main" id="{16F1305B-A14C-A370-507C-7285C64E4C1B}"/>
                  </a:ext>
                </a:extLst>
              </p:cNvPr>
              <p:cNvPicPr/>
              <p:nvPr/>
            </p:nvPicPr>
            <p:blipFill>
              <a:blip r:embed="rId439"/>
              <a:stretch>
                <a:fillRect/>
              </a:stretch>
            </p:blipFill>
            <p:spPr>
              <a:xfrm>
                <a:off x="9345335" y="6188464"/>
                <a:ext cx="137520" cy="327240"/>
              </a:xfrm>
              <a:prstGeom prst="rect">
                <a:avLst/>
              </a:prstGeom>
            </p:spPr>
          </p:pic>
        </mc:Fallback>
      </mc:AlternateContent>
      <mc:AlternateContent xmlns:mc="http://schemas.openxmlformats.org/markup-compatibility/2006" xmlns:p14="http://schemas.microsoft.com/office/powerpoint/2010/main">
        <mc:Choice Requires="p14">
          <p:contentPart p14:bwMode="auto" r:id="rId440">
            <p14:nvContentPartPr>
              <p14:cNvPr id="417" name="墨迹 416">
                <a:extLst>
                  <a:ext uri="{FF2B5EF4-FFF2-40B4-BE49-F238E27FC236}">
                    <a16:creationId xmlns:a16="http://schemas.microsoft.com/office/drawing/2014/main" id="{DD5F2F25-2EA1-D256-B404-D361AAF8D888}"/>
                  </a:ext>
                </a:extLst>
              </p14:cNvPr>
              <p14:cNvContentPartPr/>
              <p14:nvPr/>
            </p14:nvContentPartPr>
            <p14:xfrm>
              <a:off x="9646295" y="6192064"/>
              <a:ext cx="117720" cy="207720"/>
            </p14:xfrm>
          </p:contentPart>
        </mc:Choice>
        <mc:Fallback xmlns="">
          <p:pic>
            <p:nvPicPr>
              <p:cNvPr id="417" name="墨迹 416">
                <a:extLst>
                  <a:ext uri="{FF2B5EF4-FFF2-40B4-BE49-F238E27FC236}">
                    <a16:creationId xmlns:a16="http://schemas.microsoft.com/office/drawing/2014/main" id="{DD5F2F25-2EA1-D256-B404-D361AAF8D888}"/>
                  </a:ext>
                </a:extLst>
              </p:cNvPr>
              <p:cNvPicPr/>
              <p:nvPr/>
            </p:nvPicPr>
            <p:blipFill>
              <a:blip r:embed="rId441"/>
              <a:stretch>
                <a:fillRect/>
              </a:stretch>
            </p:blipFill>
            <p:spPr>
              <a:xfrm>
                <a:off x="9638735" y="6184504"/>
                <a:ext cx="132840" cy="222840"/>
              </a:xfrm>
              <a:prstGeom prst="rect">
                <a:avLst/>
              </a:prstGeom>
            </p:spPr>
          </p:pic>
        </mc:Fallback>
      </mc:AlternateContent>
      <mc:AlternateContent xmlns:mc="http://schemas.openxmlformats.org/markup-compatibility/2006" xmlns:p14="http://schemas.microsoft.com/office/powerpoint/2010/main">
        <mc:Choice Requires="p14">
          <p:contentPart p14:bwMode="auto" r:id="rId442">
            <p14:nvContentPartPr>
              <p14:cNvPr id="418" name="墨迹 417">
                <a:extLst>
                  <a:ext uri="{FF2B5EF4-FFF2-40B4-BE49-F238E27FC236}">
                    <a16:creationId xmlns:a16="http://schemas.microsoft.com/office/drawing/2014/main" id="{28DEEF00-9ABA-AF16-39EF-7C323C30558C}"/>
                  </a:ext>
                </a:extLst>
              </p14:cNvPr>
              <p14:cNvContentPartPr/>
              <p14:nvPr/>
            </p14:nvContentPartPr>
            <p14:xfrm>
              <a:off x="9809015" y="6133384"/>
              <a:ext cx="131400" cy="265680"/>
            </p14:xfrm>
          </p:contentPart>
        </mc:Choice>
        <mc:Fallback xmlns="">
          <p:pic>
            <p:nvPicPr>
              <p:cNvPr id="418" name="墨迹 417">
                <a:extLst>
                  <a:ext uri="{FF2B5EF4-FFF2-40B4-BE49-F238E27FC236}">
                    <a16:creationId xmlns:a16="http://schemas.microsoft.com/office/drawing/2014/main" id="{28DEEF00-9ABA-AF16-39EF-7C323C30558C}"/>
                  </a:ext>
                </a:extLst>
              </p:cNvPr>
              <p:cNvPicPr/>
              <p:nvPr/>
            </p:nvPicPr>
            <p:blipFill>
              <a:blip r:embed="rId443"/>
              <a:stretch>
                <a:fillRect/>
              </a:stretch>
            </p:blipFill>
            <p:spPr>
              <a:xfrm>
                <a:off x="9801455" y="6125834"/>
                <a:ext cx="146520" cy="280780"/>
              </a:xfrm>
              <a:prstGeom prst="rect">
                <a:avLst/>
              </a:prstGeom>
            </p:spPr>
          </p:pic>
        </mc:Fallback>
      </mc:AlternateContent>
      <mc:AlternateContent xmlns:mc="http://schemas.openxmlformats.org/markup-compatibility/2006" xmlns:p14="http://schemas.microsoft.com/office/powerpoint/2010/main">
        <mc:Choice Requires="p14">
          <p:contentPart p14:bwMode="auto" r:id="rId444">
            <p14:nvContentPartPr>
              <p14:cNvPr id="419" name="墨迹 418">
                <a:extLst>
                  <a:ext uri="{FF2B5EF4-FFF2-40B4-BE49-F238E27FC236}">
                    <a16:creationId xmlns:a16="http://schemas.microsoft.com/office/drawing/2014/main" id="{AAE17C97-0D77-EF0E-A882-DA217658D455}"/>
                  </a:ext>
                </a:extLst>
              </p14:cNvPr>
              <p14:cNvContentPartPr/>
              <p14:nvPr/>
            </p14:nvContentPartPr>
            <p14:xfrm>
              <a:off x="9908375" y="6233104"/>
              <a:ext cx="108720" cy="152280"/>
            </p14:xfrm>
          </p:contentPart>
        </mc:Choice>
        <mc:Fallback xmlns="">
          <p:pic>
            <p:nvPicPr>
              <p:cNvPr id="419" name="墨迹 418">
                <a:extLst>
                  <a:ext uri="{FF2B5EF4-FFF2-40B4-BE49-F238E27FC236}">
                    <a16:creationId xmlns:a16="http://schemas.microsoft.com/office/drawing/2014/main" id="{AAE17C97-0D77-EF0E-A882-DA217658D455}"/>
                  </a:ext>
                </a:extLst>
              </p:cNvPr>
              <p:cNvPicPr/>
              <p:nvPr/>
            </p:nvPicPr>
            <p:blipFill>
              <a:blip r:embed="rId445"/>
              <a:stretch>
                <a:fillRect/>
              </a:stretch>
            </p:blipFill>
            <p:spPr>
              <a:xfrm>
                <a:off x="9900815" y="6225544"/>
                <a:ext cx="12384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446">
            <p14:nvContentPartPr>
              <p14:cNvPr id="420" name="墨迹 419">
                <a:extLst>
                  <a:ext uri="{FF2B5EF4-FFF2-40B4-BE49-F238E27FC236}">
                    <a16:creationId xmlns:a16="http://schemas.microsoft.com/office/drawing/2014/main" id="{12747A6A-F3AA-B5DF-1280-2AB7AA54687E}"/>
                  </a:ext>
                </a:extLst>
              </p14:cNvPr>
              <p14:cNvContentPartPr/>
              <p14:nvPr/>
            </p14:nvContentPartPr>
            <p14:xfrm>
              <a:off x="10025735" y="6250384"/>
              <a:ext cx="41040" cy="136800"/>
            </p14:xfrm>
          </p:contentPart>
        </mc:Choice>
        <mc:Fallback xmlns="">
          <p:pic>
            <p:nvPicPr>
              <p:cNvPr id="420" name="墨迹 419">
                <a:extLst>
                  <a:ext uri="{FF2B5EF4-FFF2-40B4-BE49-F238E27FC236}">
                    <a16:creationId xmlns:a16="http://schemas.microsoft.com/office/drawing/2014/main" id="{12747A6A-F3AA-B5DF-1280-2AB7AA54687E}"/>
                  </a:ext>
                </a:extLst>
              </p:cNvPr>
              <p:cNvPicPr/>
              <p:nvPr/>
            </p:nvPicPr>
            <p:blipFill>
              <a:blip r:embed="rId447"/>
              <a:stretch>
                <a:fillRect/>
              </a:stretch>
            </p:blipFill>
            <p:spPr>
              <a:xfrm>
                <a:off x="10018108" y="6242824"/>
                <a:ext cx="56294"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448">
            <p14:nvContentPartPr>
              <p14:cNvPr id="421" name="墨迹 420">
                <a:extLst>
                  <a:ext uri="{FF2B5EF4-FFF2-40B4-BE49-F238E27FC236}">
                    <a16:creationId xmlns:a16="http://schemas.microsoft.com/office/drawing/2014/main" id="{7AF8DA9B-F772-8B8F-F018-B0B354472736}"/>
                  </a:ext>
                </a:extLst>
              </p14:cNvPr>
              <p14:cNvContentPartPr/>
              <p14:nvPr/>
            </p14:nvContentPartPr>
            <p14:xfrm>
              <a:off x="10125095" y="6218704"/>
              <a:ext cx="72720" cy="295560"/>
            </p14:xfrm>
          </p:contentPart>
        </mc:Choice>
        <mc:Fallback xmlns="">
          <p:pic>
            <p:nvPicPr>
              <p:cNvPr id="421" name="墨迹 420">
                <a:extLst>
                  <a:ext uri="{FF2B5EF4-FFF2-40B4-BE49-F238E27FC236}">
                    <a16:creationId xmlns:a16="http://schemas.microsoft.com/office/drawing/2014/main" id="{7AF8DA9B-F772-8B8F-F018-B0B354472736}"/>
                  </a:ext>
                </a:extLst>
              </p:cNvPr>
              <p:cNvPicPr/>
              <p:nvPr/>
            </p:nvPicPr>
            <p:blipFill>
              <a:blip r:embed="rId449"/>
              <a:stretch>
                <a:fillRect/>
              </a:stretch>
            </p:blipFill>
            <p:spPr>
              <a:xfrm>
                <a:off x="10117497" y="6211144"/>
                <a:ext cx="87915" cy="310680"/>
              </a:xfrm>
              <a:prstGeom prst="rect">
                <a:avLst/>
              </a:prstGeom>
            </p:spPr>
          </p:pic>
        </mc:Fallback>
      </mc:AlternateContent>
      <mc:AlternateContent xmlns:mc="http://schemas.openxmlformats.org/markup-compatibility/2006" xmlns:p14="http://schemas.microsoft.com/office/powerpoint/2010/main">
        <mc:Choice Requires="p14">
          <p:contentPart p14:bwMode="auto" r:id="rId450">
            <p14:nvContentPartPr>
              <p14:cNvPr id="422" name="墨迹 421">
                <a:extLst>
                  <a:ext uri="{FF2B5EF4-FFF2-40B4-BE49-F238E27FC236}">
                    <a16:creationId xmlns:a16="http://schemas.microsoft.com/office/drawing/2014/main" id="{79019FC5-5DC0-501E-D03E-EB64213BB478}"/>
                  </a:ext>
                </a:extLst>
              </p14:cNvPr>
              <p14:cNvContentPartPr/>
              <p14:nvPr/>
            </p14:nvContentPartPr>
            <p14:xfrm>
              <a:off x="10229135" y="6236704"/>
              <a:ext cx="50040" cy="158400"/>
            </p14:xfrm>
          </p:contentPart>
        </mc:Choice>
        <mc:Fallback xmlns="">
          <p:pic>
            <p:nvPicPr>
              <p:cNvPr id="422" name="墨迹 421">
                <a:extLst>
                  <a:ext uri="{FF2B5EF4-FFF2-40B4-BE49-F238E27FC236}">
                    <a16:creationId xmlns:a16="http://schemas.microsoft.com/office/drawing/2014/main" id="{79019FC5-5DC0-501E-D03E-EB64213BB478}"/>
                  </a:ext>
                </a:extLst>
              </p:cNvPr>
              <p:cNvPicPr/>
              <p:nvPr/>
            </p:nvPicPr>
            <p:blipFill>
              <a:blip r:embed="rId451"/>
              <a:stretch>
                <a:fillRect/>
              </a:stretch>
            </p:blipFill>
            <p:spPr>
              <a:xfrm>
                <a:off x="10221575" y="6229144"/>
                <a:ext cx="6516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452">
            <p14:nvContentPartPr>
              <p14:cNvPr id="423" name="墨迹 422">
                <a:extLst>
                  <a:ext uri="{FF2B5EF4-FFF2-40B4-BE49-F238E27FC236}">
                    <a16:creationId xmlns:a16="http://schemas.microsoft.com/office/drawing/2014/main" id="{EECBB4E8-A30F-DAB5-0686-EFFF5B09CD77}"/>
                  </a:ext>
                </a:extLst>
              </p14:cNvPr>
              <p14:cNvContentPartPr/>
              <p14:nvPr/>
            </p14:nvContentPartPr>
            <p14:xfrm>
              <a:off x="10323815" y="6108184"/>
              <a:ext cx="113400" cy="273240"/>
            </p14:xfrm>
          </p:contentPart>
        </mc:Choice>
        <mc:Fallback xmlns="">
          <p:pic>
            <p:nvPicPr>
              <p:cNvPr id="423" name="墨迹 422">
                <a:extLst>
                  <a:ext uri="{FF2B5EF4-FFF2-40B4-BE49-F238E27FC236}">
                    <a16:creationId xmlns:a16="http://schemas.microsoft.com/office/drawing/2014/main" id="{EECBB4E8-A30F-DAB5-0686-EFFF5B09CD77}"/>
                  </a:ext>
                </a:extLst>
              </p:cNvPr>
              <p:cNvPicPr/>
              <p:nvPr/>
            </p:nvPicPr>
            <p:blipFill>
              <a:blip r:embed="rId453"/>
              <a:stretch>
                <a:fillRect/>
              </a:stretch>
            </p:blipFill>
            <p:spPr>
              <a:xfrm>
                <a:off x="10316231" y="6100624"/>
                <a:ext cx="128568" cy="288360"/>
              </a:xfrm>
              <a:prstGeom prst="rect">
                <a:avLst/>
              </a:prstGeom>
            </p:spPr>
          </p:pic>
        </mc:Fallback>
      </mc:AlternateContent>
      <mc:AlternateContent xmlns:mc="http://schemas.openxmlformats.org/markup-compatibility/2006" xmlns:p14="http://schemas.microsoft.com/office/powerpoint/2010/main">
        <mc:Choice Requires="p14">
          <p:contentPart p14:bwMode="auto" r:id="rId454">
            <p14:nvContentPartPr>
              <p14:cNvPr id="424" name="墨迹 423">
                <a:extLst>
                  <a:ext uri="{FF2B5EF4-FFF2-40B4-BE49-F238E27FC236}">
                    <a16:creationId xmlns:a16="http://schemas.microsoft.com/office/drawing/2014/main" id="{68A41EAB-C62A-E99C-45E7-B7FEAC230569}"/>
                  </a:ext>
                </a:extLst>
              </p14:cNvPr>
              <p14:cNvContentPartPr/>
              <p14:nvPr/>
            </p14:nvContentPartPr>
            <p14:xfrm>
              <a:off x="10694255" y="6254704"/>
              <a:ext cx="163080" cy="178920"/>
            </p14:xfrm>
          </p:contentPart>
        </mc:Choice>
        <mc:Fallback xmlns="">
          <p:pic>
            <p:nvPicPr>
              <p:cNvPr id="424" name="墨迹 423">
                <a:extLst>
                  <a:ext uri="{FF2B5EF4-FFF2-40B4-BE49-F238E27FC236}">
                    <a16:creationId xmlns:a16="http://schemas.microsoft.com/office/drawing/2014/main" id="{68A41EAB-C62A-E99C-45E7-B7FEAC230569}"/>
                  </a:ext>
                </a:extLst>
              </p:cNvPr>
              <p:cNvPicPr/>
              <p:nvPr/>
            </p:nvPicPr>
            <p:blipFill>
              <a:blip r:embed="rId455"/>
              <a:stretch>
                <a:fillRect/>
              </a:stretch>
            </p:blipFill>
            <p:spPr>
              <a:xfrm>
                <a:off x="10686695" y="6247144"/>
                <a:ext cx="17820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456">
            <p14:nvContentPartPr>
              <p14:cNvPr id="425" name="墨迹 424">
                <a:extLst>
                  <a:ext uri="{FF2B5EF4-FFF2-40B4-BE49-F238E27FC236}">
                    <a16:creationId xmlns:a16="http://schemas.microsoft.com/office/drawing/2014/main" id="{204E7365-0128-6799-715A-7B8FF78964D8}"/>
                  </a:ext>
                </a:extLst>
              </p14:cNvPr>
              <p14:cNvContentPartPr/>
              <p14:nvPr/>
            </p14:nvContentPartPr>
            <p14:xfrm>
              <a:off x="10879655" y="6277384"/>
              <a:ext cx="76680" cy="149400"/>
            </p14:xfrm>
          </p:contentPart>
        </mc:Choice>
        <mc:Fallback xmlns="">
          <p:pic>
            <p:nvPicPr>
              <p:cNvPr id="425" name="墨迹 424">
                <a:extLst>
                  <a:ext uri="{FF2B5EF4-FFF2-40B4-BE49-F238E27FC236}">
                    <a16:creationId xmlns:a16="http://schemas.microsoft.com/office/drawing/2014/main" id="{204E7365-0128-6799-715A-7B8FF78964D8}"/>
                  </a:ext>
                </a:extLst>
              </p:cNvPr>
              <p:cNvPicPr/>
              <p:nvPr/>
            </p:nvPicPr>
            <p:blipFill>
              <a:blip r:embed="rId457"/>
              <a:stretch>
                <a:fillRect/>
              </a:stretch>
            </p:blipFill>
            <p:spPr>
              <a:xfrm>
                <a:off x="10872095" y="6269824"/>
                <a:ext cx="9180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458">
            <p14:nvContentPartPr>
              <p14:cNvPr id="426" name="墨迹 425">
                <a:extLst>
                  <a:ext uri="{FF2B5EF4-FFF2-40B4-BE49-F238E27FC236}">
                    <a16:creationId xmlns:a16="http://schemas.microsoft.com/office/drawing/2014/main" id="{6990585B-7A15-DFF5-E684-E74638A3333E}"/>
                  </a:ext>
                </a:extLst>
              </p14:cNvPr>
              <p14:cNvContentPartPr/>
              <p14:nvPr/>
            </p14:nvContentPartPr>
            <p14:xfrm>
              <a:off x="11114735" y="6227704"/>
              <a:ext cx="130680" cy="230760"/>
            </p14:xfrm>
          </p:contentPart>
        </mc:Choice>
        <mc:Fallback xmlns="">
          <p:pic>
            <p:nvPicPr>
              <p:cNvPr id="426" name="墨迹 425">
                <a:extLst>
                  <a:ext uri="{FF2B5EF4-FFF2-40B4-BE49-F238E27FC236}">
                    <a16:creationId xmlns:a16="http://schemas.microsoft.com/office/drawing/2014/main" id="{6990585B-7A15-DFF5-E684-E74638A3333E}"/>
                  </a:ext>
                </a:extLst>
              </p:cNvPr>
              <p:cNvPicPr/>
              <p:nvPr/>
            </p:nvPicPr>
            <p:blipFill>
              <a:blip r:embed="rId459"/>
              <a:stretch>
                <a:fillRect/>
              </a:stretch>
            </p:blipFill>
            <p:spPr>
              <a:xfrm>
                <a:off x="11107196" y="6220144"/>
                <a:ext cx="145758" cy="245880"/>
              </a:xfrm>
              <a:prstGeom prst="rect">
                <a:avLst/>
              </a:prstGeom>
            </p:spPr>
          </p:pic>
        </mc:Fallback>
      </mc:AlternateContent>
      <mc:AlternateContent xmlns:mc="http://schemas.openxmlformats.org/markup-compatibility/2006" xmlns:p14="http://schemas.microsoft.com/office/powerpoint/2010/main">
        <mc:Choice Requires="p14">
          <p:contentPart p14:bwMode="auto" r:id="rId460">
            <p14:nvContentPartPr>
              <p14:cNvPr id="427" name="墨迹 426">
                <a:extLst>
                  <a:ext uri="{FF2B5EF4-FFF2-40B4-BE49-F238E27FC236}">
                    <a16:creationId xmlns:a16="http://schemas.microsoft.com/office/drawing/2014/main" id="{B8C3D98B-97CC-0A1E-FBEC-FC0F24C5F45A}"/>
                  </a:ext>
                </a:extLst>
              </p14:cNvPr>
              <p14:cNvContentPartPr/>
              <p14:nvPr/>
            </p14:nvContentPartPr>
            <p14:xfrm>
              <a:off x="11265215" y="6327064"/>
              <a:ext cx="93240" cy="95040"/>
            </p14:xfrm>
          </p:contentPart>
        </mc:Choice>
        <mc:Fallback xmlns="">
          <p:pic>
            <p:nvPicPr>
              <p:cNvPr id="427" name="墨迹 426">
                <a:extLst>
                  <a:ext uri="{FF2B5EF4-FFF2-40B4-BE49-F238E27FC236}">
                    <a16:creationId xmlns:a16="http://schemas.microsoft.com/office/drawing/2014/main" id="{B8C3D98B-97CC-0A1E-FBEC-FC0F24C5F45A}"/>
                  </a:ext>
                </a:extLst>
              </p:cNvPr>
              <p:cNvPicPr/>
              <p:nvPr/>
            </p:nvPicPr>
            <p:blipFill>
              <a:blip r:embed="rId461"/>
              <a:stretch>
                <a:fillRect/>
              </a:stretch>
            </p:blipFill>
            <p:spPr>
              <a:xfrm>
                <a:off x="11257655" y="6319533"/>
                <a:ext cx="108360" cy="110103"/>
              </a:xfrm>
              <a:prstGeom prst="rect">
                <a:avLst/>
              </a:prstGeom>
            </p:spPr>
          </p:pic>
        </mc:Fallback>
      </mc:AlternateContent>
      <mc:AlternateContent xmlns:mc="http://schemas.openxmlformats.org/markup-compatibility/2006" xmlns:p14="http://schemas.microsoft.com/office/powerpoint/2010/main">
        <mc:Choice Requires="p14">
          <p:contentPart p14:bwMode="auto" r:id="rId462">
            <p14:nvContentPartPr>
              <p14:cNvPr id="428" name="墨迹 427">
                <a:extLst>
                  <a:ext uri="{FF2B5EF4-FFF2-40B4-BE49-F238E27FC236}">
                    <a16:creationId xmlns:a16="http://schemas.microsoft.com/office/drawing/2014/main" id="{F95971DD-8D1C-8A27-9FB4-3C22B22F6AE6}"/>
                  </a:ext>
                </a:extLst>
              </p14:cNvPr>
              <p14:cNvContentPartPr/>
              <p14:nvPr/>
            </p14:nvContentPartPr>
            <p14:xfrm>
              <a:off x="11389775" y="6234544"/>
              <a:ext cx="32040" cy="244080"/>
            </p14:xfrm>
          </p:contentPart>
        </mc:Choice>
        <mc:Fallback xmlns="">
          <p:pic>
            <p:nvPicPr>
              <p:cNvPr id="428" name="墨迹 427">
                <a:extLst>
                  <a:ext uri="{FF2B5EF4-FFF2-40B4-BE49-F238E27FC236}">
                    <a16:creationId xmlns:a16="http://schemas.microsoft.com/office/drawing/2014/main" id="{F95971DD-8D1C-8A27-9FB4-3C22B22F6AE6}"/>
                  </a:ext>
                </a:extLst>
              </p:cNvPr>
              <p:cNvPicPr/>
              <p:nvPr/>
            </p:nvPicPr>
            <p:blipFill>
              <a:blip r:embed="rId463"/>
              <a:stretch>
                <a:fillRect/>
              </a:stretch>
            </p:blipFill>
            <p:spPr>
              <a:xfrm>
                <a:off x="11382215" y="6226984"/>
                <a:ext cx="47160" cy="259200"/>
              </a:xfrm>
              <a:prstGeom prst="rect">
                <a:avLst/>
              </a:prstGeom>
            </p:spPr>
          </p:pic>
        </mc:Fallback>
      </mc:AlternateContent>
      <mc:AlternateContent xmlns:mc="http://schemas.openxmlformats.org/markup-compatibility/2006" xmlns:p14="http://schemas.microsoft.com/office/powerpoint/2010/main">
        <mc:Choice Requires="p14">
          <p:contentPart p14:bwMode="auto" r:id="rId464">
            <p14:nvContentPartPr>
              <p14:cNvPr id="429" name="墨迹 428">
                <a:extLst>
                  <a:ext uri="{FF2B5EF4-FFF2-40B4-BE49-F238E27FC236}">
                    <a16:creationId xmlns:a16="http://schemas.microsoft.com/office/drawing/2014/main" id="{C5239F06-DA7D-23F0-208B-17BED53E6E9B}"/>
                  </a:ext>
                </a:extLst>
              </p14:cNvPr>
              <p14:cNvContentPartPr/>
              <p14:nvPr/>
            </p14:nvContentPartPr>
            <p14:xfrm>
              <a:off x="11457455" y="6286384"/>
              <a:ext cx="208080" cy="189360"/>
            </p14:xfrm>
          </p:contentPart>
        </mc:Choice>
        <mc:Fallback xmlns="">
          <p:pic>
            <p:nvPicPr>
              <p:cNvPr id="429" name="墨迹 428">
                <a:extLst>
                  <a:ext uri="{FF2B5EF4-FFF2-40B4-BE49-F238E27FC236}">
                    <a16:creationId xmlns:a16="http://schemas.microsoft.com/office/drawing/2014/main" id="{C5239F06-DA7D-23F0-208B-17BED53E6E9B}"/>
                  </a:ext>
                </a:extLst>
              </p:cNvPr>
              <p:cNvPicPr/>
              <p:nvPr/>
            </p:nvPicPr>
            <p:blipFill>
              <a:blip r:embed="rId465"/>
              <a:stretch>
                <a:fillRect/>
              </a:stretch>
            </p:blipFill>
            <p:spPr>
              <a:xfrm>
                <a:off x="11449895" y="6278838"/>
                <a:ext cx="223200" cy="204451"/>
              </a:xfrm>
              <a:prstGeom prst="rect">
                <a:avLst/>
              </a:prstGeom>
            </p:spPr>
          </p:pic>
        </mc:Fallback>
      </mc:AlternateContent>
      <mc:AlternateContent xmlns:mc="http://schemas.openxmlformats.org/markup-compatibility/2006" xmlns:p14="http://schemas.microsoft.com/office/powerpoint/2010/main">
        <mc:Choice Requires="p14">
          <p:contentPart p14:bwMode="auto" r:id="rId466">
            <p14:nvContentPartPr>
              <p14:cNvPr id="430" name="墨迹 429">
                <a:extLst>
                  <a:ext uri="{FF2B5EF4-FFF2-40B4-BE49-F238E27FC236}">
                    <a16:creationId xmlns:a16="http://schemas.microsoft.com/office/drawing/2014/main" id="{FBDDA845-87B0-F895-28E1-B2D744D5DBA5}"/>
                  </a:ext>
                </a:extLst>
              </p14:cNvPr>
              <p14:cNvContentPartPr/>
              <p14:nvPr/>
            </p14:nvContentPartPr>
            <p14:xfrm>
              <a:off x="6652535" y="6512104"/>
              <a:ext cx="176040" cy="207720"/>
            </p14:xfrm>
          </p:contentPart>
        </mc:Choice>
        <mc:Fallback xmlns="">
          <p:pic>
            <p:nvPicPr>
              <p:cNvPr id="430" name="墨迹 429">
                <a:extLst>
                  <a:ext uri="{FF2B5EF4-FFF2-40B4-BE49-F238E27FC236}">
                    <a16:creationId xmlns:a16="http://schemas.microsoft.com/office/drawing/2014/main" id="{FBDDA845-87B0-F895-28E1-B2D744D5DBA5}"/>
                  </a:ext>
                </a:extLst>
              </p:cNvPr>
              <p:cNvPicPr/>
              <p:nvPr/>
            </p:nvPicPr>
            <p:blipFill>
              <a:blip r:embed="rId467"/>
              <a:stretch>
                <a:fillRect/>
              </a:stretch>
            </p:blipFill>
            <p:spPr>
              <a:xfrm>
                <a:off x="6644975" y="6504531"/>
                <a:ext cx="191160" cy="222866"/>
              </a:xfrm>
              <a:prstGeom prst="rect">
                <a:avLst/>
              </a:prstGeom>
            </p:spPr>
          </p:pic>
        </mc:Fallback>
      </mc:AlternateContent>
      <mc:AlternateContent xmlns:mc="http://schemas.openxmlformats.org/markup-compatibility/2006" xmlns:p14="http://schemas.microsoft.com/office/powerpoint/2010/main">
        <mc:Choice Requires="p14">
          <p:contentPart p14:bwMode="auto" r:id="rId468">
            <p14:nvContentPartPr>
              <p14:cNvPr id="431" name="墨迹 430">
                <a:extLst>
                  <a:ext uri="{FF2B5EF4-FFF2-40B4-BE49-F238E27FC236}">
                    <a16:creationId xmlns:a16="http://schemas.microsoft.com/office/drawing/2014/main" id="{671333CD-B199-2A93-55BF-BAEA50C7D87D}"/>
                  </a:ext>
                </a:extLst>
              </p14:cNvPr>
              <p14:cNvContentPartPr/>
              <p14:nvPr/>
            </p14:nvContentPartPr>
            <p14:xfrm>
              <a:off x="6832895" y="6494464"/>
              <a:ext cx="68040" cy="167040"/>
            </p14:xfrm>
          </p:contentPart>
        </mc:Choice>
        <mc:Fallback xmlns="">
          <p:pic>
            <p:nvPicPr>
              <p:cNvPr id="431" name="墨迹 430">
                <a:extLst>
                  <a:ext uri="{FF2B5EF4-FFF2-40B4-BE49-F238E27FC236}">
                    <a16:creationId xmlns:a16="http://schemas.microsoft.com/office/drawing/2014/main" id="{671333CD-B199-2A93-55BF-BAEA50C7D87D}"/>
                  </a:ext>
                </a:extLst>
              </p:cNvPr>
              <p:cNvPicPr/>
              <p:nvPr/>
            </p:nvPicPr>
            <p:blipFill>
              <a:blip r:embed="rId469"/>
              <a:stretch>
                <a:fillRect/>
              </a:stretch>
            </p:blipFill>
            <p:spPr>
              <a:xfrm>
                <a:off x="6825335" y="6486904"/>
                <a:ext cx="8316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470">
            <p14:nvContentPartPr>
              <p14:cNvPr id="432" name="墨迹 431">
                <a:extLst>
                  <a:ext uri="{FF2B5EF4-FFF2-40B4-BE49-F238E27FC236}">
                    <a16:creationId xmlns:a16="http://schemas.microsoft.com/office/drawing/2014/main" id="{55E9DC3D-48EA-B931-6AD5-4605823BBE4A}"/>
                  </a:ext>
                </a:extLst>
              </p14:cNvPr>
              <p14:cNvContentPartPr/>
              <p14:nvPr/>
            </p14:nvContentPartPr>
            <p14:xfrm>
              <a:off x="6914255" y="6521104"/>
              <a:ext cx="158400" cy="156960"/>
            </p14:xfrm>
          </p:contentPart>
        </mc:Choice>
        <mc:Fallback xmlns="">
          <p:pic>
            <p:nvPicPr>
              <p:cNvPr id="432" name="墨迹 431">
                <a:extLst>
                  <a:ext uri="{FF2B5EF4-FFF2-40B4-BE49-F238E27FC236}">
                    <a16:creationId xmlns:a16="http://schemas.microsoft.com/office/drawing/2014/main" id="{55E9DC3D-48EA-B931-6AD5-4605823BBE4A}"/>
                  </a:ext>
                </a:extLst>
              </p:cNvPr>
              <p:cNvPicPr/>
              <p:nvPr/>
            </p:nvPicPr>
            <p:blipFill>
              <a:blip r:embed="rId471"/>
              <a:stretch>
                <a:fillRect/>
              </a:stretch>
            </p:blipFill>
            <p:spPr>
              <a:xfrm>
                <a:off x="6906695" y="6513544"/>
                <a:ext cx="17352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472">
            <p14:nvContentPartPr>
              <p14:cNvPr id="433" name="墨迹 432">
                <a:extLst>
                  <a:ext uri="{FF2B5EF4-FFF2-40B4-BE49-F238E27FC236}">
                    <a16:creationId xmlns:a16="http://schemas.microsoft.com/office/drawing/2014/main" id="{CFDDA15A-B72E-1F7A-59DF-6977FFC4C768}"/>
                  </a:ext>
                </a:extLst>
              </p14:cNvPr>
              <p14:cNvContentPartPr/>
              <p14:nvPr/>
            </p14:nvContentPartPr>
            <p14:xfrm>
              <a:off x="7298015" y="6523624"/>
              <a:ext cx="163080" cy="198720"/>
            </p14:xfrm>
          </p:contentPart>
        </mc:Choice>
        <mc:Fallback xmlns="">
          <p:pic>
            <p:nvPicPr>
              <p:cNvPr id="433" name="墨迹 432">
                <a:extLst>
                  <a:ext uri="{FF2B5EF4-FFF2-40B4-BE49-F238E27FC236}">
                    <a16:creationId xmlns:a16="http://schemas.microsoft.com/office/drawing/2014/main" id="{CFDDA15A-B72E-1F7A-59DF-6977FFC4C768}"/>
                  </a:ext>
                </a:extLst>
              </p:cNvPr>
              <p:cNvPicPr/>
              <p:nvPr/>
            </p:nvPicPr>
            <p:blipFill>
              <a:blip r:embed="rId473"/>
              <a:stretch>
                <a:fillRect/>
              </a:stretch>
            </p:blipFill>
            <p:spPr>
              <a:xfrm>
                <a:off x="7290455" y="6516050"/>
                <a:ext cx="178200" cy="213867"/>
              </a:xfrm>
              <a:prstGeom prst="rect">
                <a:avLst/>
              </a:prstGeom>
            </p:spPr>
          </p:pic>
        </mc:Fallback>
      </mc:AlternateContent>
      <mc:AlternateContent xmlns:mc="http://schemas.openxmlformats.org/markup-compatibility/2006" xmlns:p14="http://schemas.microsoft.com/office/powerpoint/2010/main">
        <mc:Choice Requires="p14">
          <p:contentPart p14:bwMode="auto" r:id="rId474">
            <p14:nvContentPartPr>
              <p14:cNvPr id="434" name="墨迹 433">
                <a:extLst>
                  <a:ext uri="{FF2B5EF4-FFF2-40B4-BE49-F238E27FC236}">
                    <a16:creationId xmlns:a16="http://schemas.microsoft.com/office/drawing/2014/main" id="{DE4E54EE-554D-A845-FD27-07A6B9F92486}"/>
                  </a:ext>
                </a:extLst>
              </p14:cNvPr>
              <p14:cNvContentPartPr/>
              <p14:nvPr/>
            </p14:nvContentPartPr>
            <p14:xfrm>
              <a:off x="7478735" y="6539104"/>
              <a:ext cx="81720" cy="120960"/>
            </p14:xfrm>
          </p:contentPart>
        </mc:Choice>
        <mc:Fallback xmlns="">
          <p:pic>
            <p:nvPicPr>
              <p:cNvPr id="434" name="墨迹 433">
                <a:extLst>
                  <a:ext uri="{FF2B5EF4-FFF2-40B4-BE49-F238E27FC236}">
                    <a16:creationId xmlns:a16="http://schemas.microsoft.com/office/drawing/2014/main" id="{DE4E54EE-554D-A845-FD27-07A6B9F92486}"/>
                  </a:ext>
                </a:extLst>
              </p:cNvPr>
              <p:cNvPicPr/>
              <p:nvPr/>
            </p:nvPicPr>
            <p:blipFill>
              <a:blip r:embed="rId475"/>
              <a:stretch>
                <a:fillRect/>
              </a:stretch>
            </p:blipFill>
            <p:spPr>
              <a:xfrm>
                <a:off x="7471175" y="6531521"/>
                <a:ext cx="96840" cy="136125"/>
              </a:xfrm>
              <a:prstGeom prst="rect">
                <a:avLst/>
              </a:prstGeom>
            </p:spPr>
          </p:pic>
        </mc:Fallback>
      </mc:AlternateContent>
      <mc:AlternateContent xmlns:mc="http://schemas.openxmlformats.org/markup-compatibility/2006" xmlns:p14="http://schemas.microsoft.com/office/powerpoint/2010/main">
        <mc:Choice Requires="p14">
          <p:contentPart p14:bwMode="auto" r:id="rId476">
            <p14:nvContentPartPr>
              <p14:cNvPr id="435" name="墨迹 434">
                <a:extLst>
                  <a:ext uri="{FF2B5EF4-FFF2-40B4-BE49-F238E27FC236}">
                    <a16:creationId xmlns:a16="http://schemas.microsoft.com/office/drawing/2014/main" id="{3D2CDD62-7E5D-E7E5-40EE-CC39A2044B2B}"/>
                  </a:ext>
                </a:extLst>
              </p14:cNvPr>
              <p14:cNvContentPartPr/>
              <p14:nvPr/>
            </p14:nvContentPartPr>
            <p14:xfrm>
              <a:off x="7569095" y="6565384"/>
              <a:ext cx="83520" cy="123480"/>
            </p14:xfrm>
          </p:contentPart>
        </mc:Choice>
        <mc:Fallback xmlns="">
          <p:pic>
            <p:nvPicPr>
              <p:cNvPr id="435" name="墨迹 434">
                <a:extLst>
                  <a:ext uri="{FF2B5EF4-FFF2-40B4-BE49-F238E27FC236}">
                    <a16:creationId xmlns:a16="http://schemas.microsoft.com/office/drawing/2014/main" id="{3D2CDD62-7E5D-E7E5-40EE-CC39A2044B2B}"/>
                  </a:ext>
                </a:extLst>
              </p:cNvPr>
              <p:cNvPicPr/>
              <p:nvPr/>
            </p:nvPicPr>
            <p:blipFill>
              <a:blip r:embed="rId477"/>
              <a:stretch>
                <a:fillRect/>
              </a:stretch>
            </p:blipFill>
            <p:spPr>
              <a:xfrm>
                <a:off x="7561535" y="6557824"/>
                <a:ext cx="9864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478">
            <p14:nvContentPartPr>
              <p14:cNvPr id="436" name="墨迹 435">
                <a:extLst>
                  <a:ext uri="{FF2B5EF4-FFF2-40B4-BE49-F238E27FC236}">
                    <a16:creationId xmlns:a16="http://schemas.microsoft.com/office/drawing/2014/main" id="{1F0B4514-4EDD-81F2-E698-5C1F3152B1EB}"/>
                  </a:ext>
                </a:extLst>
              </p14:cNvPr>
              <p14:cNvContentPartPr/>
              <p14:nvPr/>
            </p14:nvContentPartPr>
            <p14:xfrm>
              <a:off x="7678175" y="6535144"/>
              <a:ext cx="98640" cy="140040"/>
            </p14:xfrm>
          </p:contentPart>
        </mc:Choice>
        <mc:Fallback xmlns="">
          <p:pic>
            <p:nvPicPr>
              <p:cNvPr id="436" name="墨迹 435">
                <a:extLst>
                  <a:ext uri="{FF2B5EF4-FFF2-40B4-BE49-F238E27FC236}">
                    <a16:creationId xmlns:a16="http://schemas.microsoft.com/office/drawing/2014/main" id="{1F0B4514-4EDD-81F2-E698-5C1F3152B1EB}"/>
                  </a:ext>
                </a:extLst>
              </p:cNvPr>
              <p:cNvPicPr/>
              <p:nvPr/>
            </p:nvPicPr>
            <p:blipFill>
              <a:blip r:embed="rId479"/>
              <a:stretch>
                <a:fillRect/>
              </a:stretch>
            </p:blipFill>
            <p:spPr>
              <a:xfrm>
                <a:off x="7670615" y="6527565"/>
                <a:ext cx="113760" cy="155199"/>
              </a:xfrm>
              <a:prstGeom prst="rect">
                <a:avLst/>
              </a:prstGeom>
            </p:spPr>
          </p:pic>
        </mc:Fallback>
      </mc:AlternateContent>
      <mc:AlternateContent xmlns:mc="http://schemas.openxmlformats.org/markup-compatibility/2006" xmlns:p14="http://schemas.microsoft.com/office/powerpoint/2010/main">
        <mc:Choice Requires="p14">
          <p:contentPart p14:bwMode="auto" r:id="rId480">
            <p14:nvContentPartPr>
              <p14:cNvPr id="437" name="墨迹 436">
                <a:extLst>
                  <a:ext uri="{FF2B5EF4-FFF2-40B4-BE49-F238E27FC236}">
                    <a16:creationId xmlns:a16="http://schemas.microsoft.com/office/drawing/2014/main" id="{A5BAFA16-7240-FECA-8A1C-09645B5C5922}"/>
                  </a:ext>
                </a:extLst>
              </p14:cNvPr>
              <p14:cNvContentPartPr/>
              <p14:nvPr/>
            </p14:nvContentPartPr>
            <p14:xfrm>
              <a:off x="7790135" y="6413824"/>
              <a:ext cx="217080" cy="274320"/>
            </p14:xfrm>
          </p:contentPart>
        </mc:Choice>
        <mc:Fallback xmlns="">
          <p:pic>
            <p:nvPicPr>
              <p:cNvPr id="437" name="墨迹 436">
                <a:extLst>
                  <a:ext uri="{FF2B5EF4-FFF2-40B4-BE49-F238E27FC236}">
                    <a16:creationId xmlns:a16="http://schemas.microsoft.com/office/drawing/2014/main" id="{A5BAFA16-7240-FECA-8A1C-09645B5C5922}"/>
                  </a:ext>
                </a:extLst>
              </p:cNvPr>
              <p:cNvPicPr/>
              <p:nvPr/>
            </p:nvPicPr>
            <p:blipFill>
              <a:blip r:embed="rId481"/>
              <a:stretch>
                <a:fillRect/>
              </a:stretch>
            </p:blipFill>
            <p:spPr>
              <a:xfrm>
                <a:off x="7782575" y="6406274"/>
                <a:ext cx="232200" cy="289420"/>
              </a:xfrm>
              <a:prstGeom prst="rect">
                <a:avLst/>
              </a:prstGeom>
            </p:spPr>
          </p:pic>
        </mc:Fallback>
      </mc:AlternateContent>
      <mc:AlternateContent xmlns:mc="http://schemas.openxmlformats.org/markup-compatibility/2006" xmlns:p14="http://schemas.microsoft.com/office/powerpoint/2010/main">
        <mc:Choice Requires="p14">
          <p:contentPart p14:bwMode="auto" r:id="rId482">
            <p14:nvContentPartPr>
              <p14:cNvPr id="438" name="墨迹 437">
                <a:extLst>
                  <a:ext uri="{FF2B5EF4-FFF2-40B4-BE49-F238E27FC236}">
                    <a16:creationId xmlns:a16="http://schemas.microsoft.com/office/drawing/2014/main" id="{F3759282-6DC1-23D9-3115-FDC9AF8E7F29}"/>
                  </a:ext>
                </a:extLst>
              </p14:cNvPr>
              <p14:cNvContentPartPr/>
              <p14:nvPr/>
            </p14:nvContentPartPr>
            <p14:xfrm>
              <a:off x="8202335" y="6607144"/>
              <a:ext cx="155520" cy="27360"/>
            </p14:xfrm>
          </p:contentPart>
        </mc:Choice>
        <mc:Fallback xmlns="">
          <p:pic>
            <p:nvPicPr>
              <p:cNvPr id="438" name="墨迹 437">
                <a:extLst>
                  <a:ext uri="{FF2B5EF4-FFF2-40B4-BE49-F238E27FC236}">
                    <a16:creationId xmlns:a16="http://schemas.microsoft.com/office/drawing/2014/main" id="{F3759282-6DC1-23D9-3115-FDC9AF8E7F29}"/>
                  </a:ext>
                </a:extLst>
              </p:cNvPr>
              <p:cNvPicPr/>
              <p:nvPr/>
            </p:nvPicPr>
            <p:blipFill>
              <a:blip r:embed="rId483"/>
              <a:stretch>
                <a:fillRect/>
              </a:stretch>
            </p:blipFill>
            <p:spPr>
              <a:xfrm>
                <a:off x="8194775" y="6599584"/>
                <a:ext cx="17064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484">
            <p14:nvContentPartPr>
              <p14:cNvPr id="439" name="墨迹 438">
                <a:extLst>
                  <a:ext uri="{FF2B5EF4-FFF2-40B4-BE49-F238E27FC236}">
                    <a16:creationId xmlns:a16="http://schemas.microsoft.com/office/drawing/2014/main" id="{8AC83121-67F9-785C-D2E2-B63807E0C092}"/>
                  </a:ext>
                </a:extLst>
              </p14:cNvPr>
              <p14:cNvContentPartPr/>
              <p14:nvPr/>
            </p14:nvContentPartPr>
            <p14:xfrm>
              <a:off x="8255255" y="6525784"/>
              <a:ext cx="185400" cy="228600"/>
            </p14:xfrm>
          </p:contentPart>
        </mc:Choice>
        <mc:Fallback xmlns="">
          <p:pic>
            <p:nvPicPr>
              <p:cNvPr id="439" name="墨迹 438">
                <a:extLst>
                  <a:ext uri="{FF2B5EF4-FFF2-40B4-BE49-F238E27FC236}">
                    <a16:creationId xmlns:a16="http://schemas.microsoft.com/office/drawing/2014/main" id="{8AC83121-67F9-785C-D2E2-B63807E0C092}"/>
                  </a:ext>
                </a:extLst>
              </p:cNvPr>
              <p:cNvPicPr/>
              <p:nvPr/>
            </p:nvPicPr>
            <p:blipFill>
              <a:blip r:embed="rId485"/>
              <a:stretch>
                <a:fillRect/>
              </a:stretch>
            </p:blipFill>
            <p:spPr>
              <a:xfrm>
                <a:off x="8247695" y="6518236"/>
                <a:ext cx="200520" cy="243696"/>
              </a:xfrm>
              <a:prstGeom prst="rect">
                <a:avLst/>
              </a:prstGeom>
            </p:spPr>
          </p:pic>
        </mc:Fallback>
      </mc:AlternateContent>
      <mc:AlternateContent xmlns:mc="http://schemas.openxmlformats.org/markup-compatibility/2006" xmlns:p14="http://schemas.microsoft.com/office/powerpoint/2010/main">
        <mc:Choice Requires="p14">
          <p:contentPart p14:bwMode="auto" r:id="rId486">
            <p14:nvContentPartPr>
              <p14:cNvPr id="440" name="墨迹 439">
                <a:extLst>
                  <a:ext uri="{FF2B5EF4-FFF2-40B4-BE49-F238E27FC236}">
                    <a16:creationId xmlns:a16="http://schemas.microsoft.com/office/drawing/2014/main" id="{02D60051-C3B8-177B-BCA6-73E050EB31A8}"/>
                  </a:ext>
                </a:extLst>
              </p14:cNvPr>
              <p14:cNvContentPartPr/>
              <p14:nvPr/>
            </p14:nvContentPartPr>
            <p14:xfrm>
              <a:off x="8716055" y="6525784"/>
              <a:ext cx="183600" cy="196200"/>
            </p14:xfrm>
          </p:contentPart>
        </mc:Choice>
        <mc:Fallback xmlns="">
          <p:pic>
            <p:nvPicPr>
              <p:cNvPr id="440" name="墨迹 439">
                <a:extLst>
                  <a:ext uri="{FF2B5EF4-FFF2-40B4-BE49-F238E27FC236}">
                    <a16:creationId xmlns:a16="http://schemas.microsoft.com/office/drawing/2014/main" id="{02D60051-C3B8-177B-BCA6-73E050EB31A8}"/>
                  </a:ext>
                </a:extLst>
              </p:cNvPr>
              <p:cNvPicPr/>
              <p:nvPr/>
            </p:nvPicPr>
            <p:blipFill>
              <a:blip r:embed="rId487"/>
              <a:stretch>
                <a:fillRect/>
              </a:stretch>
            </p:blipFill>
            <p:spPr>
              <a:xfrm>
                <a:off x="8708480" y="6518224"/>
                <a:ext cx="19875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488">
            <p14:nvContentPartPr>
              <p14:cNvPr id="441" name="墨迹 440">
                <a:extLst>
                  <a:ext uri="{FF2B5EF4-FFF2-40B4-BE49-F238E27FC236}">
                    <a16:creationId xmlns:a16="http://schemas.microsoft.com/office/drawing/2014/main" id="{DF6FE234-BB5D-96DA-BE2B-B1E1C69CC694}"/>
                  </a:ext>
                </a:extLst>
              </p14:cNvPr>
              <p14:cNvContentPartPr/>
              <p14:nvPr/>
            </p14:nvContentPartPr>
            <p14:xfrm>
              <a:off x="8856095" y="6500944"/>
              <a:ext cx="23040" cy="234360"/>
            </p14:xfrm>
          </p:contentPart>
        </mc:Choice>
        <mc:Fallback xmlns="">
          <p:pic>
            <p:nvPicPr>
              <p:cNvPr id="441" name="墨迹 440">
                <a:extLst>
                  <a:ext uri="{FF2B5EF4-FFF2-40B4-BE49-F238E27FC236}">
                    <a16:creationId xmlns:a16="http://schemas.microsoft.com/office/drawing/2014/main" id="{DF6FE234-BB5D-96DA-BE2B-B1E1C69CC694}"/>
                  </a:ext>
                </a:extLst>
              </p:cNvPr>
              <p:cNvPicPr/>
              <p:nvPr/>
            </p:nvPicPr>
            <p:blipFill>
              <a:blip r:embed="rId489"/>
              <a:stretch>
                <a:fillRect/>
              </a:stretch>
            </p:blipFill>
            <p:spPr>
              <a:xfrm>
                <a:off x="8848535" y="6493384"/>
                <a:ext cx="38160" cy="249480"/>
              </a:xfrm>
              <a:prstGeom prst="rect">
                <a:avLst/>
              </a:prstGeom>
            </p:spPr>
          </p:pic>
        </mc:Fallback>
      </mc:AlternateContent>
      <mc:AlternateContent xmlns:mc="http://schemas.openxmlformats.org/markup-compatibility/2006" xmlns:p14="http://schemas.microsoft.com/office/powerpoint/2010/main">
        <mc:Choice Requires="p14">
          <p:contentPart p14:bwMode="auto" r:id="rId490">
            <p14:nvContentPartPr>
              <p14:cNvPr id="442" name="墨迹 441">
                <a:extLst>
                  <a:ext uri="{FF2B5EF4-FFF2-40B4-BE49-F238E27FC236}">
                    <a16:creationId xmlns:a16="http://schemas.microsoft.com/office/drawing/2014/main" id="{6210017B-A3D2-5A42-A2DE-B76E91003EEA}"/>
                  </a:ext>
                </a:extLst>
              </p14:cNvPr>
              <p14:cNvContentPartPr/>
              <p14:nvPr/>
            </p14:nvContentPartPr>
            <p14:xfrm>
              <a:off x="8955455" y="6688144"/>
              <a:ext cx="18360" cy="23040"/>
            </p14:xfrm>
          </p:contentPart>
        </mc:Choice>
        <mc:Fallback xmlns="">
          <p:pic>
            <p:nvPicPr>
              <p:cNvPr id="442" name="墨迹 441">
                <a:extLst>
                  <a:ext uri="{FF2B5EF4-FFF2-40B4-BE49-F238E27FC236}">
                    <a16:creationId xmlns:a16="http://schemas.microsoft.com/office/drawing/2014/main" id="{6210017B-A3D2-5A42-A2DE-B76E91003EEA}"/>
                  </a:ext>
                </a:extLst>
              </p:cNvPr>
              <p:cNvPicPr/>
              <p:nvPr/>
            </p:nvPicPr>
            <p:blipFill>
              <a:blip r:embed="rId491"/>
              <a:stretch>
                <a:fillRect/>
              </a:stretch>
            </p:blipFill>
            <p:spPr>
              <a:xfrm>
                <a:off x="8948040" y="6680584"/>
                <a:ext cx="33189" cy="381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92">
            <p14:nvContentPartPr>
              <p14:cNvPr id="451" name="墨迹 450">
                <a:extLst>
                  <a:ext uri="{FF2B5EF4-FFF2-40B4-BE49-F238E27FC236}">
                    <a16:creationId xmlns:a16="http://schemas.microsoft.com/office/drawing/2014/main" id="{A662C033-09D9-3F5C-0992-9757E3C3E314}"/>
                  </a:ext>
                </a:extLst>
              </p14:cNvPr>
              <p14:cNvContentPartPr/>
              <p14:nvPr/>
            </p14:nvContentPartPr>
            <p14:xfrm>
              <a:off x="4549848" y="2909512"/>
              <a:ext cx="169200" cy="24480"/>
            </p14:xfrm>
          </p:contentPart>
        </mc:Choice>
        <mc:Fallback xmlns="">
          <p:pic>
            <p:nvPicPr>
              <p:cNvPr id="451" name="墨迹 450">
                <a:extLst>
                  <a:ext uri="{FF2B5EF4-FFF2-40B4-BE49-F238E27FC236}">
                    <a16:creationId xmlns:a16="http://schemas.microsoft.com/office/drawing/2014/main" id="{A662C033-09D9-3F5C-0992-9757E3C3E314}"/>
                  </a:ext>
                </a:extLst>
              </p:cNvPr>
              <p:cNvPicPr/>
              <p:nvPr/>
            </p:nvPicPr>
            <p:blipFill>
              <a:blip r:embed="rId493"/>
              <a:stretch>
                <a:fillRect/>
              </a:stretch>
            </p:blipFill>
            <p:spPr>
              <a:xfrm>
                <a:off x="4545528" y="2905192"/>
                <a:ext cx="177840" cy="331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94">
            <p14:nvContentPartPr>
              <p14:cNvPr id="454" name="墨迹 453">
                <a:extLst>
                  <a:ext uri="{FF2B5EF4-FFF2-40B4-BE49-F238E27FC236}">
                    <a16:creationId xmlns:a16="http://schemas.microsoft.com/office/drawing/2014/main" id="{F0B525E3-8374-A859-1B81-50391A1292E8}"/>
                  </a:ext>
                </a:extLst>
              </p14:cNvPr>
              <p14:cNvContentPartPr/>
              <p14:nvPr/>
            </p14:nvContentPartPr>
            <p14:xfrm>
              <a:off x="5082288" y="3491272"/>
              <a:ext cx="164880" cy="14760"/>
            </p14:xfrm>
          </p:contentPart>
        </mc:Choice>
        <mc:Fallback xmlns="">
          <p:pic>
            <p:nvPicPr>
              <p:cNvPr id="454" name="墨迹 453">
                <a:extLst>
                  <a:ext uri="{FF2B5EF4-FFF2-40B4-BE49-F238E27FC236}">
                    <a16:creationId xmlns:a16="http://schemas.microsoft.com/office/drawing/2014/main" id="{F0B525E3-8374-A859-1B81-50391A1292E8}"/>
                  </a:ext>
                </a:extLst>
              </p:cNvPr>
              <p:cNvPicPr/>
              <p:nvPr/>
            </p:nvPicPr>
            <p:blipFill>
              <a:blip r:embed="rId495"/>
              <a:stretch>
                <a:fillRect/>
              </a:stretch>
            </p:blipFill>
            <p:spPr>
              <a:xfrm>
                <a:off x="5077968" y="3486844"/>
                <a:ext cx="173520" cy="23616"/>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96">
            <p14:nvContentPartPr>
              <p14:cNvPr id="455" name="墨迹 454">
                <a:extLst>
                  <a:ext uri="{FF2B5EF4-FFF2-40B4-BE49-F238E27FC236}">
                    <a16:creationId xmlns:a16="http://schemas.microsoft.com/office/drawing/2014/main" id="{CCAD3163-D228-F511-6843-0962E6C658B6}"/>
                  </a:ext>
                </a:extLst>
              </p14:cNvPr>
              <p14:cNvContentPartPr/>
              <p14:nvPr/>
            </p14:nvContentPartPr>
            <p14:xfrm>
              <a:off x="4523928" y="3392992"/>
              <a:ext cx="166320" cy="24480"/>
            </p14:xfrm>
          </p:contentPart>
        </mc:Choice>
        <mc:Fallback xmlns="">
          <p:pic>
            <p:nvPicPr>
              <p:cNvPr id="455" name="墨迹 454">
                <a:extLst>
                  <a:ext uri="{FF2B5EF4-FFF2-40B4-BE49-F238E27FC236}">
                    <a16:creationId xmlns:a16="http://schemas.microsoft.com/office/drawing/2014/main" id="{CCAD3163-D228-F511-6843-0962E6C658B6}"/>
                  </a:ext>
                </a:extLst>
              </p:cNvPr>
              <p:cNvPicPr/>
              <p:nvPr/>
            </p:nvPicPr>
            <p:blipFill>
              <a:blip r:embed="rId497"/>
              <a:stretch>
                <a:fillRect/>
              </a:stretch>
            </p:blipFill>
            <p:spPr>
              <a:xfrm>
                <a:off x="4519608" y="3388608"/>
                <a:ext cx="174960" cy="33249"/>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98">
            <p14:nvContentPartPr>
              <p14:cNvPr id="456" name="墨迹 455">
                <a:extLst>
                  <a:ext uri="{FF2B5EF4-FFF2-40B4-BE49-F238E27FC236}">
                    <a16:creationId xmlns:a16="http://schemas.microsoft.com/office/drawing/2014/main" id="{B6024150-16FD-1A9A-6DDE-CADC0DDB8038}"/>
                  </a:ext>
                </a:extLst>
              </p14:cNvPr>
              <p14:cNvContentPartPr/>
              <p14:nvPr/>
            </p14:nvContentPartPr>
            <p14:xfrm>
              <a:off x="4959528" y="3967912"/>
              <a:ext cx="177480" cy="26640"/>
            </p14:xfrm>
          </p:contentPart>
        </mc:Choice>
        <mc:Fallback xmlns="">
          <p:pic>
            <p:nvPicPr>
              <p:cNvPr id="456" name="墨迹 455">
                <a:extLst>
                  <a:ext uri="{FF2B5EF4-FFF2-40B4-BE49-F238E27FC236}">
                    <a16:creationId xmlns:a16="http://schemas.microsoft.com/office/drawing/2014/main" id="{B6024150-16FD-1A9A-6DDE-CADC0DDB8038}"/>
                  </a:ext>
                </a:extLst>
              </p:cNvPr>
              <p:cNvPicPr/>
              <p:nvPr/>
            </p:nvPicPr>
            <p:blipFill>
              <a:blip r:embed="rId499"/>
              <a:stretch>
                <a:fillRect/>
              </a:stretch>
            </p:blipFill>
            <p:spPr>
              <a:xfrm>
                <a:off x="4955208" y="3963592"/>
                <a:ext cx="186120" cy="352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00">
            <p14:nvContentPartPr>
              <p14:cNvPr id="457" name="墨迹 456">
                <a:extLst>
                  <a:ext uri="{FF2B5EF4-FFF2-40B4-BE49-F238E27FC236}">
                    <a16:creationId xmlns:a16="http://schemas.microsoft.com/office/drawing/2014/main" id="{16A0B907-B315-647E-6442-10F8EDE9E231}"/>
                  </a:ext>
                </a:extLst>
              </p14:cNvPr>
              <p14:cNvContentPartPr/>
              <p14:nvPr/>
            </p14:nvContentPartPr>
            <p14:xfrm>
              <a:off x="4427808" y="3742912"/>
              <a:ext cx="154800" cy="24480"/>
            </p14:xfrm>
          </p:contentPart>
        </mc:Choice>
        <mc:Fallback xmlns="">
          <p:pic>
            <p:nvPicPr>
              <p:cNvPr id="457" name="墨迹 456">
                <a:extLst>
                  <a:ext uri="{FF2B5EF4-FFF2-40B4-BE49-F238E27FC236}">
                    <a16:creationId xmlns:a16="http://schemas.microsoft.com/office/drawing/2014/main" id="{16A0B907-B315-647E-6442-10F8EDE9E231}"/>
                  </a:ext>
                </a:extLst>
              </p:cNvPr>
              <p:cNvPicPr/>
              <p:nvPr/>
            </p:nvPicPr>
            <p:blipFill>
              <a:blip r:embed="rId501"/>
              <a:stretch>
                <a:fillRect/>
              </a:stretch>
            </p:blipFill>
            <p:spPr>
              <a:xfrm>
                <a:off x="4423488" y="3738592"/>
                <a:ext cx="163440" cy="331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02">
            <p14:nvContentPartPr>
              <p14:cNvPr id="458" name="墨迹 457">
                <a:extLst>
                  <a:ext uri="{FF2B5EF4-FFF2-40B4-BE49-F238E27FC236}">
                    <a16:creationId xmlns:a16="http://schemas.microsoft.com/office/drawing/2014/main" id="{540137C4-533A-48C2-E736-1859A296E65A}"/>
                  </a:ext>
                </a:extLst>
              </p14:cNvPr>
              <p14:cNvContentPartPr/>
              <p14:nvPr/>
            </p14:nvContentPartPr>
            <p14:xfrm>
              <a:off x="4463448" y="4317472"/>
              <a:ext cx="145080" cy="12240"/>
            </p14:xfrm>
          </p:contentPart>
        </mc:Choice>
        <mc:Fallback xmlns="">
          <p:pic>
            <p:nvPicPr>
              <p:cNvPr id="458" name="墨迹 457">
                <a:extLst>
                  <a:ext uri="{FF2B5EF4-FFF2-40B4-BE49-F238E27FC236}">
                    <a16:creationId xmlns:a16="http://schemas.microsoft.com/office/drawing/2014/main" id="{540137C4-533A-48C2-E736-1859A296E65A}"/>
                  </a:ext>
                </a:extLst>
              </p:cNvPr>
              <p:cNvPicPr/>
              <p:nvPr/>
            </p:nvPicPr>
            <p:blipFill>
              <a:blip r:embed="rId503"/>
              <a:stretch>
                <a:fillRect/>
              </a:stretch>
            </p:blipFill>
            <p:spPr>
              <a:xfrm>
                <a:off x="4459128" y="4313152"/>
                <a:ext cx="153720" cy="208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04">
            <p14:nvContentPartPr>
              <p14:cNvPr id="459" name="墨迹 458">
                <a:extLst>
                  <a:ext uri="{FF2B5EF4-FFF2-40B4-BE49-F238E27FC236}">
                    <a16:creationId xmlns:a16="http://schemas.microsoft.com/office/drawing/2014/main" id="{95611A48-BB69-C9AF-72C1-5C7265A1FC24}"/>
                  </a:ext>
                </a:extLst>
              </p14:cNvPr>
              <p14:cNvContentPartPr/>
              <p14:nvPr/>
            </p14:nvContentPartPr>
            <p14:xfrm>
              <a:off x="4951968" y="4499632"/>
              <a:ext cx="160560" cy="19440"/>
            </p14:xfrm>
          </p:contentPart>
        </mc:Choice>
        <mc:Fallback xmlns="">
          <p:pic>
            <p:nvPicPr>
              <p:cNvPr id="459" name="墨迹 458">
                <a:extLst>
                  <a:ext uri="{FF2B5EF4-FFF2-40B4-BE49-F238E27FC236}">
                    <a16:creationId xmlns:a16="http://schemas.microsoft.com/office/drawing/2014/main" id="{95611A48-BB69-C9AF-72C1-5C7265A1FC24}"/>
                  </a:ext>
                </a:extLst>
              </p:cNvPr>
              <p:cNvPicPr/>
              <p:nvPr/>
            </p:nvPicPr>
            <p:blipFill>
              <a:blip r:embed="rId505"/>
              <a:stretch>
                <a:fillRect/>
              </a:stretch>
            </p:blipFill>
            <p:spPr>
              <a:xfrm>
                <a:off x="4947648" y="4495312"/>
                <a:ext cx="169200" cy="280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06">
            <p14:nvContentPartPr>
              <p14:cNvPr id="460" name="墨迹 459">
                <a:extLst>
                  <a:ext uri="{FF2B5EF4-FFF2-40B4-BE49-F238E27FC236}">
                    <a16:creationId xmlns:a16="http://schemas.microsoft.com/office/drawing/2014/main" id="{34A4E807-BA7F-A971-0D9C-EDA3042F7629}"/>
                  </a:ext>
                </a:extLst>
              </p14:cNvPr>
              <p14:cNvContentPartPr/>
              <p14:nvPr/>
            </p14:nvContentPartPr>
            <p14:xfrm>
              <a:off x="4919928" y="4159432"/>
              <a:ext cx="124920" cy="12240"/>
            </p14:xfrm>
          </p:contentPart>
        </mc:Choice>
        <mc:Fallback xmlns="">
          <p:pic>
            <p:nvPicPr>
              <p:cNvPr id="460" name="墨迹 459">
                <a:extLst>
                  <a:ext uri="{FF2B5EF4-FFF2-40B4-BE49-F238E27FC236}">
                    <a16:creationId xmlns:a16="http://schemas.microsoft.com/office/drawing/2014/main" id="{34A4E807-BA7F-A971-0D9C-EDA3042F7629}"/>
                  </a:ext>
                </a:extLst>
              </p:cNvPr>
              <p:cNvPicPr/>
              <p:nvPr/>
            </p:nvPicPr>
            <p:blipFill>
              <a:blip r:embed="rId507"/>
              <a:stretch>
                <a:fillRect/>
              </a:stretch>
            </p:blipFill>
            <p:spPr>
              <a:xfrm>
                <a:off x="4915608" y="4155235"/>
                <a:ext cx="133560" cy="20633"/>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08">
            <p14:nvContentPartPr>
              <p14:cNvPr id="461" name="墨迹 460">
                <a:extLst>
                  <a:ext uri="{FF2B5EF4-FFF2-40B4-BE49-F238E27FC236}">
                    <a16:creationId xmlns:a16="http://schemas.microsoft.com/office/drawing/2014/main" id="{E5666ECD-2695-C031-E71E-B1CE4DEF0602}"/>
                  </a:ext>
                </a:extLst>
              </p14:cNvPr>
              <p14:cNvContentPartPr/>
              <p14:nvPr/>
            </p14:nvContentPartPr>
            <p14:xfrm>
              <a:off x="5196408" y="3728512"/>
              <a:ext cx="151200" cy="17280"/>
            </p14:xfrm>
          </p:contentPart>
        </mc:Choice>
        <mc:Fallback xmlns="">
          <p:pic>
            <p:nvPicPr>
              <p:cNvPr id="461" name="墨迹 460">
                <a:extLst>
                  <a:ext uri="{FF2B5EF4-FFF2-40B4-BE49-F238E27FC236}">
                    <a16:creationId xmlns:a16="http://schemas.microsoft.com/office/drawing/2014/main" id="{E5666ECD-2695-C031-E71E-B1CE4DEF0602}"/>
                  </a:ext>
                </a:extLst>
              </p:cNvPr>
              <p:cNvPicPr/>
              <p:nvPr/>
            </p:nvPicPr>
            <p:blipFill>
              <a:blip r:embed="rId509"/>
              <a:stretch>
                <a:fillRect/>
              </a:stretch>
            </p:blipFill>
            <p:spPr>
              <a:xfrm>
                <a:off x="5192088" y="3724192"/>
                <a:ext cx="159840" cy="259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10">
            <p14:nvContentPartPr>
              <p14:cNvPr id="462" name="墨迹 461">
                <a:extLst>
                  <a:ext uri="{FF2B5EF4-FFF2-40B4-BE49-F238E27FC236}">
                    <a16:creationId xmlns:a16="http://schemas.microsoft.com/office/drawing/2014/main" id="{B17AFCA3-75BB-C3A7-12A6-F3A3A2172F30}"/>
                  </a:ext>
                </a:extLst>
              </p14:cNvPr>
              <p14:cNvContentPartPr/>
              <p14:nvPr/>
            </p14:nvContentPartPr>
            <p14:xfrm>
              <a:off x="4913808" y="3062512"/>
              <a:ext cx="155880" cy="31320"/>
            </p14:xfrm>
          </p:contentPart>
        </mc:Choice>
        <mc:Fallback xmlns="">
          <p:pic>
            <p:nvPicPr>
              <p:cNvPr id="462" name="墨迹 461">
                <a:extLst>
                  <a:ext uri="{FF2B5EF4-FFF2-40B4-BE49-F238E27FC236}">
                    <a16:creationId xmlns:a16="http://schemas.microsoft.com/office/drawing/2014/main" id="{B17AFCA3-75BB-C3A7-12A6-F3A3A2172F30}"/>
                  </a:ext>
                </a:extLst>
              </p:cNvPr>
              <p:cNvPicPr/>
              <p:nvPr/>
            </p:nvPicPr>
            <p:blipFill>
              <a:blip r:embed="rId511"/>
              <a:stretch>
                <a:fillRect/>
              </a:stretch>
            </p:blipFill>
            <p:spPr>
              <a:xfrm>
                <a:off x="4909498" y="3058192"/>
                <a:ext cx="164500" cy="399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12">
            <p14:nvContentPartPr>
              <p14:cNvPr id="463" name="墨迹 462">
                <a:extLst>
                  <a:ext uri="{FF2B5EF4-FFF2-40B4-BE49-F238E27FC236}">
                    <a16:creationId xmlns:a16="http://schemas.microsoft.com/office/drawing/2014/main" id="{B784151F-AF4E-759E-4B33-F2F756F55F13}"/>
                  </a:ext>
                </a:extLst>
              </p14:cNvPr>
              <p14:cNvContentPartPr/>
              <p14:nvPr/>
            </p14:nvContentPartPr>
            <p14:xfrm>
              <a:off x="4398648" y="3218392"/>
              <a:ext cx="132120" cy="17280"/>
            </p14:xfrm>
          </p:contentPart>
        </mc:Choice>
        <mc:Fallback xmlns="">
          <p:pic>
            <p:nvPicPr>
              <p:cNvPr id="463" name="墨迹 462">
                <a:extLst>
                  <a:ext uri="{FF2B5EF4-FFF2-40B4-BE49-F238E27FC236}">
                    <a16:creationId xmlns:a16="http://schemas.microsoft.com/office/drawing/2014/main" id="{B784151F-AF4E-759E-4B33-F2F756F55F13}"/>
                  </a:ext>
                </a:extLst>
              </p:cNvPr>
              <p:cNvPicPr/>
              <p:nvPr/>
            </p:nvPicPr>
            <p:blipFill>
              <a:blip r:embed="rId513"/>
              <a:stretch>
                <a:fillRect/>
              </a:stretch>
            </p:blipFill>
            <p:spPr>
              <a:xfrm>
                <a:off x="4394328" y="3214072"/>
                <a:ext cx="140760" cy="259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14">
            <p14:nvContentPartPr>
              <p14:cNvPr id="466" name="墨迹 465">
                <a:extLst>
                  <a:ext uri="{FF2B5EF4-FFF2-40B4-BE49-F238E27FC236}">
                    <a16:creationId xmlns:a16="http://schemas.microsoft.com/office/drawing/2014/main" id="{1718F5DE-D4DF-1D1E-1D56-7BA29397A394}"/>
                  </a:ext>
                </a:extLst>
              </p14:cNvPr>
              <p14:cNvContentPartPr/>
              <p14:nvPr/>
            </p14:nvContentPartPr>
            <p14:xfrm>
              <a:off x="5190648" y="2897272"/>
              <a:ext cx="168120" cy="21960"/>
            </p14:xfrm>
          </p:contentPart>
        </mc:Choice>
        <mc:Fallback xmlns="">
          <p:pic>
            <p:nvPicPr>
              <p:cNvPr id="466" name="墨迹 465">
                <a:extLst>
                  <a:ext uri="{FF2B5EF4-FFF2-40B4-BE49-F238E27FC236}">
                    <a16:creationId xmlns:a16="http://schemas.microsoft.com/office/drawing/2014/main" id="{1718F5DE-D4DF-1D1E-1D56-7BA29397A394}"/>
                  </a:ext>
                </a:extLst>
              </p:cNvPr>
              <p:cNvPicPr/>
              <p:nvPr/>
            </p:nvPicPr>
            <p:blipFill>
              <a:blip r:embed="rId515"/>
              <a:stretch>
                <a:fillRect/>
              </a:stretch>
            </p:blipFill>
            <p:spPr>
              <a:xfrm>
                <a:off x="5186328" y="2892952"/>
                <a:ext cx="176760" cy="306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16">
            <p14:nvContentPartPr>
              <p14:cNvPr id="467" name="墨迹 466">
                <a:extLst>
                  <a:ext uri="{FF2B5EF4-FFF2-40B4-BE49-F238E27FC236}">
                    <a16:creationId xmlns:a16="http://schemas.microsoft.com/office/drawing/2014/main" id="{59F4933C-DA55-247F-CC1B-1B305833BF73}"/>
                  </a:ext>
                </a:extLst>
              </p14:cNvPr>
              <p14:cNvContentPartPr/>
              <p14:nvPr/>
            </p14:nvContentPartPr>
            <p14:xfrm>
              <a:off x="5111448" y="3297232"/>
              <a:ext cx="131760" cy="21240"/>
            </p14:xfrm>
          </p:contentPart>
        </mc:Choice>
        <mc:Fallback xmlns="">
          <p:pic>
            <p:nvPicPr>
              <p:cNvPr id="467" name="墨迹 466">
                <a:extLst>
                  <a:ext uri="{FF2B5EF4-FFF2-40B4-BE49-F238E27FC236}">
                    <a16:creationId xmlns:a16="http://schemas.microsoft.com/office/drawing/2014/main" id="{59F4933C-DA55-247F-CC1B-1B305833BF73}"/>
                  </a:ext>
                </a:extLst>
              </p:cNvPr>
              <p:cNvPicPr/>
              <p:nvPr/>
            </p:nvPicPr>
            <p:blipFill>
              <a:blip r:embed="rId517"/>
              <a:stretch>
                <a:fillRect/>
              </a:stretch>
            </p:blipFill>
            <p:spPr>
              <a:xfrm>
                <a:off x="5107128" y="3292838"/>
                <a:ext cx="140400" cy="30029"/>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18">
            <p14:nvContentPartPr>
              <p14:cNvPr id="468" name="墨迹 467">
                <a:extLst>
                  <a:ext uri="{FF2B5EF4-FFF2-40B4-BE49-F238E27FC236}">
                    <a16:creationId xmlns:a16="http://schemas.microsoft.com/office/drawing/2014/main" id="{54B686CE-F920-5336-FFFA-0BC3F45E80E9}"/>
                  </a:ext>
                </a:extLst>
              </p14:cNvPr>
              <p14:cNvContentPartPr/>
              <p14:nvPr/>
            </p14:nvContentPartPr>
            <p14:xfrm>
              <a:off x="5067168" y="3306952"/>
              <a:ext cx="112680" cy="12240"/>
            </p14:xfrm>
          </p:contentPart>
        </mc:Choice>
        <mc:Fallback xmlns="">
          <p:pic>
            <p:nvPicPr>
              <p:cNvPr id="468" name="墨迹 467">
                <a:extLst>
                  <a:ext uri="{FF2B5EF4-FFF2-40B4-BE49-F238E27FC236}">
                    <a16:creationId xmlns:a16="http://schemas.microsoft.com/office/drawing/2014/main" id="{54B686CE-F920-5336-FFFA-0BC3F45E80E9}"/>
                  </a:ext>
                </a:extLst>
              </p:cNvPr>
              <p:cNvPicPr/>
              <p:nvPr/>
            </p:nvPicPr>
            <p:blipFill>
              <a:blip r:embed="rId519"/>
              <a:stretch>
                <a:fillRect/>
              </a:stretch>
            </p:blipFill>
            <p:spPr>
              <a:xfrm>
                <a:off x="5062848" y="3302755"/>
                <a:ext cx="121320" cy="20633"/>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20">
            <p14:nvContentPartPr>
              <p14:cNvPr id="493" name="墨迹 492">
                <a:extLst>
                  <a:ext uri="{FF2B5EF4-FFF2-40B4-BE49-F238E27FC236}">
                    <a16:creationId xmlns:a16="http://schemas.microsoft.com/office/drawing/2014/main" id="{4AF34827-A0E9-D3BD-A4B7-8730EFC738BD}"/>
                  </a:ext>
                </a:extLst>
              </p14:cNvPr>
              <p14:cNvContentPartPr/>
              <p14:nvPr/>
            </p14:nvContentPartPr>
            <p14:xfrm>
              <a:off x="5498800" y="3206752"/>
              <a:ext cx="990720" cy="1351440"/>
            </p14:xfrm>
          </p:contentPart>
        </mc:Choice>
        <mc:Fallback xmlns="">
          <p:pic>
            <p:nvPicPr>
              <p:cNvPr id="493" name="墨迹 492">
                <a:extLst>
                  <a:ext uri="{FF2B5EF4-FFF2-40B4-BE49-F238E27FC236}">
                    <a16:creationId xmlns:a16="http://schemas.microsoft.com/office/drawing/2014/main" id="{4AF34827-A0E9-D3BD-A4B7-8730EFC738BD}"/>
                  </a:ext>
                </a:extLst>
              </p:cNvPr>
              <p:cNvPicPr/>
              <p:nvPr/>
            </p:nvPicPr>
            <p:blipFill>
              <a:blip r:embed="rId521"/>
              <a:stretch>
                <a:fillRect/>
              </a:stretch>
            </p:blipFill>
            <p:spPr>
              <a:xfrm>
                <a:off x="5494482" y="3202431"/>
                <a:ext cx="999357" cy="1360082"/>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22">
            <p14:nvContentPartPr>
              <p14:cNvPr id="494" name="墨迹 493">
                <a:extLst>
                  <a:ext uri="{FF2B5EF4-FFF2-40B4-BE49-F238E27FC236}">
                    <a16:creationId xmlns:a16="http://schemas.microsoft.com/office/drawing/2014/main" id="{64A6979B-2910-1B52-2C03-0657CE994A1A}"/>
                  </a:ext>
                </a:extLst>
              </p14:cNvPr>
              <p14:cNvContentPartPr/>
              <p14:nvPr/>
            </p14:nvContentPartPr>
            <p14:xfrm>
              <a:off x="5921440" y="2899672"/>
              <a:ext cx="142560" cy="152280"/>
            </p14:xfrm>
          </p:contentPart>
        </mc:Choice>
        <mc:Fallback xmlns="">
          <p:pic>
            <p:nvPicPr>
              <p:cNvPr id="494" name="墨迹 493">
                <a:extLst>
                  <a:ext uri="{FF2B5EF4-FFF2-40B4-BE49-F238E27FC236}">
                    <a16:creationId xmlns:a16="http://schemas.microsoft.com/office/drawing/2014/main" id="{64A6979B-2910-1B52-2C03-0657CE994A1A}"/>
                  </a:ext>
                </a:extLst>
              </p:cNvPr>
              <p:cNvPicPr/>
              <p:nvPr/>
            </p:nvPicPr>
            <p:blipFill>
              <a:blip r:embed="rId523"/>
              <a:stretch>
                <a:fillRect/>
              </a:stretch>
            </p:blipFill>
            <p:spPr>
              <a:xfrm>
                <a:off x="5917120" y="2895352"/>
                <a:ext cx="151200" cy="1609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24">
            <p14:nvContentPartPr>
              <p14:cNvPr id="495" name="墨迹 494">
                <a:extLst>
                  <a:ext uri="{FF2B5EF4-FFF2-40B4-BE49-F238E27FC236}">
                    <a16:creationId xmlns:a16="http://schemas.microsoft.com/office/drawing/2014/main" id="{31E2BC99-BAEE-AAC5-2D81-89642F6D8091}"/>
                  </a:ext>
                </a:extLst>
              </p14:cNvPr>
              <p14:cNvContentPartPr/>
              <p14:nvPr/>
            </p14:nvContentPartPr>
            <p14:xfrm>
              <a:off x="6229600" y="2905792"/>
              <a:ext cx="169200" cy="170640"/>
            </p14:xfrm>
          </p:contentPart>
        </mc:Choice>
        <mc:Fallback xmlns="">
          <p:pic>
            <p:nvPicPr>
              <p:cNvPr id="495" name="墨迹 494">
                <a:extLst>
                  <a:ext uri="{FF2B5EF4-FFF2-40B4-BE49-F238E27FC236}">
                    <a16:creationId xmlns:a16="http://schemas.microsoft.com/office/drawing/2014/main" id="{31E2BC99-BAEE-AAC5-2D81-89642F6D8091}"/>
                  </a:ext>
                </a:extLst>
              </p:cNvPr>
              <p:cNvPicPr/>
              <p:nvPr/>
            </p:nvPicPr>
            <p:blipFill>
              <a:blip r:embed="rId525"/>
              <a:stretch>
                <a:fillRect/>
              </a:stretch>
            </p:blipFill>
            <p:spPr>
              <a:xfrm>
                <a:off x="6225280" y="2901463"/>
                <a:ext cx="177840" cy="179298"/>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26">
            <p14:nvContentPartPr>
              <p14:cNvPr id="496" name="墨迹 495">
                <a:extLst>
                  <a:ext uri="{FF2B5EF4-FFF2-40B4-BE49-F238E27FC236}">
                    <a16:creationId xmlns:a16="http://schemas.microsoft.com/office/drawing/2014/main" id="{9583FA07-D71C-343C-FAB0-E9754863B404}"/>
                  </a:ext>
                </a:extLst>
              </p14:cNvPr>
              <p14:cNvContentPartPr/>
              <p14:nvPr/>
            </p14:nvContentPartPr>
            <p14:xfrm>
              <a:off x="5667640" y="2887432"/>
              <a:ext cx="147240" cy="174960"/>
            </p14:xfrm>
          </p:contentPart>
        </mc:Choice>
        <mc:Fallback xmlns="">
          <p:pic>
            <p:nvPicPr>
              <p:cNvPr id="496" name="墨迹 495">
                <a:extLst>
                  <a:ext uri="{FF2B5EF4-FFF2-40B4-BE49-F238E27FC236}">
                    <a16:creationId xmlns:a16="http://schemas.microsoft.com/office/drawing/2014/main" id="{9583FA07-D71C-343C-FAB0-E9754863B404}"/>
                  </a:ext>
                </a:extLst>
              </p:cNvPr>
              <p:cNvPicPr/>
              <p:nvPr/>
            </p:nvPicPr>
            <p:blipFill>
              <a:blip r:embed="rId527"/>
              <a:stretch>
                <a:fillRect/>
              </a:stretch>
            </p:blipFill>
            <p:spPr>
              <a:xfrm>
                <a:off x="5663331" y="2883112"/>
                <a:ext cx="155859" cy="183600"/>
              </a:xfrm>
              <a:prstGeom prst="rect">
                <a:avLst/>
              </a:prstGeom>
            </p:spPr>
          </p:pic>
        </mc:Fallback>
      </mc:AlternateContent>
    </p:spTree>
    <p:extLst>
      <p:ext uri="{BB962C8B-B14F-4D97-AF65-F5344CB8AC3E}">
        <p14:creationId xmlns:p14="http://schemas.microsoft.com/office/powerpoint/2010/main" val="11445295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1333110-EDB0-0323-4774-A37683F8F4C6}"/>
            </a:ext>
          </a:extLst>
        </p:cNvPr>
        <p:cNvGrpSpPr/>
        <p:nvPr/>
      </p:nvGrpSpPr>
      <p:grpSpPr>
        <a:xfrm>
          <a:off x="0" y="0"/>
          <a:ext cx="0" cy="0"/>
          <a:chOff x="0" y="0"/>
          <a:chExt cx="0" cy="0"/>
        </a:xfrm>
      </p:grpSpPr>
      <p:sp>
        <p:nvSpPr>
          <p:cNvPr id="4" name="标题 1">
            <a:extLst>
              <a:ext uri="{FF2B5EF4-FFF2-40B4-BE49-F238E27FC236}">
                <a16:creationId xmlns:a16="http://schemas.microsoft.com/office/drawing/2014/main" id="{AA295F7B-D113-6794-C837-EA359DFBE365}"/>
              </a:ext>
            </a:extLst>
          </p:cNvPr>
          <p:cNvSpPr>
            <a:spLocks noGrp="1"/>
          </p:cNvSpPr>
          <p:nvPr>
            <p:ph type="title"/>
          </p:nvPr>
        </p:nvSpPr>
        <p:spPr>
          <a:xfrm>
            <a:off x="274675" y="18255"/>
            <a:ext cx="11917325" cy="1325563"/>
          </a:xfrm>
        </p:spPr>
        <p:txBody>
          <a:bodyPr>
            <a:normAutofit/>
          </a:bodyPr>
          <a:lstStyle/>
          <a:p>
            <a:r>
              <a:rPr kumimoji="1" lang="en-US" altLang="zh-CN" sz="2400">
                <a:solidFill>
                  <a:schemeClr val="bg1"/>
                </a:solidFill>
              </a:rPr>
              <a:t>What happens when we put a N-type &amp; P-type semiconductor together </a:t>
            </a:r>
            <a:endParaRPr kumimoji="1" lang="zh-CN" altLang="en-US" sz="2400">
              <a:solidFill>
                <a:schemeClr val="bg1"/>
              </a:solidFill>
            </a:endParaRPr>
          </a:p>
        </p:txBody>
      </p:sp>
      <mc:AlternateContent xmlns:mc="http://schemas.openxmlformats.org/markup-compatibility/2006" xmlns:p14="http://schemas.microsoft.com/office/powerpoint/2010/main">
        <mc:Choice Requires="p14">
          <p:contentPart p14:bwMode="auto" r:id="rId2">
            <p14:nvContentPartPr>
              <p14:cNvPr id="29" name="墨迹 28">
                <a:extLst>
                  <a:ext uri="{FF2B5EF4-FFF2-40B4-BE49-F238E27FC236}">
                    <a16:creationId xmlns:a16="http://schemas.microsoft.com/office/drawing/2014/main" id="{972B0147-687E-28A0-D9D5-B7D34254816E}"/>
                  </a:ext>
                </a:extLst>
              </p14:cNvPr>
              <p14:cNvContentPartPr/>
              <p14:nvPr/>
            </p14:nvContentPartPr>
            <p14:xfrm>
              <a:off x="832476" y="2652353"/>
              <a:ext cx="3209760" cy="1999440"/>
            </p14:xfrm>
          </p:contentPart>
        </mc:Choice>
        <mc:Fallback xmlns="">
          <p:pic>
            <p:nvPicPr>
              <p:cNvPr id="29" name="墨迹 28">
                <a:extLst>
                  <a:ext uri="{FF2B5EF4-FFF2-40B4-BE49-F238E27FC236}">
                    <a16:creationId xmlns:a16="http://schemas.microsoft.com/office/drawing/2014/main" id="{972B0147-687E-28A0-D9D5-B7D34254816E}"/>
                  </a:ext>
                </a:extLst>
              </p:cNvPr>
              <p:cNvPicPr/>
              <p:nvPr/>
            </p:nvPicPr>
            <p:blipFill>
              <a:blip r:embed="rId3"/>
              <a:stretch>
                <a:fillRect/>
              </a:stretch>
            </p:blipFill>
            <p:spPr>
              <a:xfrm>
                <a:off x="816994" y="2636876"/>
                <a:ext cx="3240363" cy="2030034"/>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0" name="墨迹 29">
                <a:extLst>
                  <a:ext uri="{FF2B5EF4-FFF2-40B4-BE49-F238E27FC236}">
                    <a16:creationId xmlns:a16="http://schemas.microsoft.com/office/drawing/2014/main" id="{40D02E58-B56E-B0D8-373D-6A59477059C7}"/>
                  </a:ext>
                </a:extLst>
              </p14:cNvPr>
              <p14:cNvContentPartPr/>
              <p14:nvPr/>
            </p14:nvContentPartPr>
            <p14:xfrm>
              <a:off x="3997956" y="4563593"/>
              <a:ext cx="1478880" cy="100800"/>
            </p14:xfrm>
          </p:contentPart>
        </mc:Choice>
        <mc:Fallback xmlns="">
          <p:pic>
            <p:nvPicPr>
              <p:cNvPr id="30" name="墨迹 29">
                <a:extLst>
                  <a:ext uri="{FF2B5EF4-FFF2-40B4-BE49-F238E27FC236}">
                    <a16:creationId xmlns:a16="http://schemas.microsoft.com/office/drawing/2014/main" id="{40D02E58-B56E-B0D8-373D-6A59477059C7}"/>
                  </a:ext>
                </a:extLst>
              </p:cNvPr>
              <p:cNvPicPr/>
              <p:nvPr/>
            </p:nvPicPr>
            <p:blipFill>
              <a:blip r:embed="rId5"/>
              <a:stretch>
                <a:fillRect/>
              </a:stretch>
            </p:blipFill>
            <p:spPr>
              <a:xfrm>
                <a:off x="3982476" y="4548168"/>
                <a:ext cx="1509480" cy="131291"/>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2" name="墨迹 31">
                <a:extLst>
                  <a:ext uri="{FF2B5EF4-FFF2-40B4-BE49-F238E27FC236}">
                    <a16:creationId xmlns:a16="http://schemas.microsoft.com/office/drawing/2014/main" id="{7B784DBA-EEC1-B683-D13D-6135F44881D9}"/>
                  </a:ext>
                </a:extLst>
              </p14:cNvPr>
              <p14:cNvContentPartPr/>
              <p14:nvPr/>
            </p14:nvContentPartPr>
            <p14:xfrm>
              <a:off x="891876" y="2627153"/>
              <a:ext cx="4646520" cy="107280"/>
            </p14:xfrm>
          </p:contentPart>
        </mc:Choice>
        <mc:Fallback xmlns="">
          <p:pic>
            <p:nvPicPr>
              <p:cNvPr id="32" name="墨迹 31">
                <a:extLst>
                  <a:ext uri="{FF2B5EF4-FFF2-40B4-BE49-F238E27FC236}">
                    <a16:creationId xmlns:a16="http://schemas.microsoft.com/office/drawing/2014/main" id="{7B784DBA-EEC1-B683-D13D-6135F44881D9}"/>
                  </a:ext>
                </a:extLst>
              </p:cNvPr>
              <p:cNvPicPr/>
              <p:nvPr/>
            </p:nvPicPr>
            <p:blipFill>
              <a:blip r:embed="rId7"/>
              <a:stretch>
                <a:fillRect/>
              </a:stretch>
            </p:blipFill>
            <p:spPr>
              <a:xfrm>
                <a:off x="876396" y="2611673"/>
                <a:ext cx="4677120" cy="1378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3" name="墨迹 32">
                <a:extLst>
                  <a:ext uri="{FF2B5EF4-FFF2-40B4-BE49-F238E27FC236}">
                    <a16:creationId xmlns:a16="http://schemas.microsoft.com/office/drawing/2014/main" id="{012FB017-BE43-D540-B2C6-0E94F964EB58}"/>
                  </a:ext>
                </a:extLst>
              </p14:cNvPr>
              <p14:cNvContentPartPr/>
              <p14:nvPr/>
            </p14:nvContentPartPr>
            <p14:xfrm>
              <a:off x="1378704" y="3111379"/>
              <a:ext cx="132480" cy="176400"/>
            </p14:xfrm>
          </p:contentPart>
        </mc:Choice>
        <mc:Fallback xmlns="">
          <p:pic>
            <p:nvPicPr>
              <p:cNvPr id="33" name="墨迹 32">
                <a:extLst>
                  <a:ext uri="{FF2B5EF4-FFF2-40B4-BE49-F238E27FC236}">
                    <a16:creationId xmlns:a16="http://schemas.microsoft.com/office/drawing/2014/main" id="{012FB017-BE43-D540-B2C6-0E94F964EB58}"/>
                  </a:ext>
                </a:extLst>
              </p:cNvPr>
              <p:cNvPicPr/>
              <p:nvPr/>
            </p:nvPicPr>
            <p:blipFill>
              <a:blip r:embed="rId9"/>
              <a:stretch>
                <a:fillRect/>
              </a:stretch>
            </p:blipFill>
            <p:spPr>
              <a:xfrm>
                <a:off x="1367875" y="3100579"/>
                <a:ext cx="153778" cy="197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4" name="墨迹 33">
                <a:extLst>
                  <a:ext uri="{FF2B5EF4-FFF2-40B4-BE49-F238E27FC236}">
                    <a16:creationId xmlns:a16="http://schemas.microsoft.com/office/drawing/2014/main" id="{F3B071FD-CCAF-A448-EE8B-876FE8A41F82}"/>
                  </a:ext>
                </a:extLst>
              </p14:cNvPr>
              <p14:cNvContentPartPr/>
              <p14:nvPr/>
            </p14:nvContentPartPr>
            <p14:xfrm>
              <a:off x="2227584" y="3941179"/>
              <a:ext cx="100800" cy="107280"/>
            </p14:xfrm>
          </p:contentPart>
        </mc:Choice>
        <mc:Fallback xmlns="">
          <p:pic>
            <p:nvPicPr>
              <p:cNvPr id="34" name="墨迹 33">
                <a:extLst>
                  <a:ext uri="{FF2B5EF4-FFF2-40B4-BE49-F238E27FC236}">
                    <a16:creationId xmlns:a16="http://schemas.microsoft.com/office/drawing/2014/main" id="{F3B071FD-CCAF-A448-EE8B-876FE8A41F82}"/>
                  </a:ext>
                </a:extLst>
              </p:cNvPr>
              <p:cNvPicPr/>
              <p:nvPr/>
            </p:nvPicPr>
            <p:blipFill>
              <a:blip r:embed="rId11"/>
              <a:stretch>
                <a:fillRect/>
              </a:stretch>
            </p:blipFill>
            <p:spPr>
              <a:xfrm>
                <a:off x="2216822" y="3930379"/>
                <a:ext cx="121964"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6" name="墨迹 35">
                <a:extLst>
                  <a:ext uri="{FF2B5EF4-FFF2-40B4-BE49-F238E27FC236}">
                    <a16:creationId xmlns:a16="http://schemas.microsoft.com/office/drawing/2014/main" id="{37BD70EE-2AD7-6DC6-1671-F5DEA425ECEF}"/>
                  </a:ext>
                </a:extLst>
              </p14:cNvPr>
              <p14:cNvContentPartPr/>
              <p14:nvPr/>
            </p14:nvContentPartPr>
            <p14:xfrm>
              <a:off x="2642304" y="4129819"/>
              <a:ext cx="132480" cy="145080"/>
            </p14:xfrm>
          </p:contentPart>
        </mc:Choice>
        <mc:Fallback xmlns="">
          <p:pic>
            <p:nvPicPr>
              <p:cNvPr id="36" name="墨迹 35">
                <a:extLst>
                  <a:ext uri="{FF2B5EF4-FFF2-40B4-BE49-F238E27FC236}">
                    <a16:creationId xmlns:a16="http://schemas.microsoft.com/office/drawing/2014/main" id="{37BD70EE-2AD7-6DC6-1671-F5DEA425ECEF}"/>
                  </a:ext>
                </a:extLst>
              </p:cNvPr>
              <p:cNvPicPr/>
              <p:nvPr/>
            </p:nvPicPr>
            <p:blipFill>
              <a:blip r:embed="rId13"/>
              <a:stretch>
                <a:fillRect/>
              </a:stretch>
            </p:blipFill>
            <p:spPr>
              <a:xfrm>
                <a:off x="2631504" y="4119019"/>
                <a:ext cx="15372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7" name="墨迹 36">
                <a:extLst>
                  <a:ext uri="{FF2B5EF4-FFF2-40B4-BE49-F238E27FC236}">
                    <a16:creationId xmlns:a16="http://schemas.microsoft.com/office/drawing/2014/main" id="{6FFE35C9-83DD-FE63-9557-308392656FAA}"/>
                  </a:ext>
                </a:extLst>
              </p14:cNvPr>
              <p14:cNvContentPartPr/>
              <p14:nvPr/>
            </p14:nvContentPartPr>
            <p14:xfrm>
              <a:off x="1455024" y="3884659"/>
              <a:ext cx="131760" cy="157680"/>
            </p14:xfrm>
          </p:contentPart>
        </mc:Choice>
        <mc:Fallback xmlns="">
          <p:pic>
            <p:nvPicPr>
              <p:cNvPr id="37" name="墨迹 36">
                <a:extLst>
                  <a:ext uri="{FF2B5EF4-FFF2-40B4-BE49-F238E27FC236}">
                    <a16:creationId xmlns:a16="http://schemas.microsoft.com/office/drawing/2014/main" id="{6FFE35C9-83DD-FE63-9557-308392656FAA}"/>
                  </a:ext>
                </a:extLst>
              </p:cNvPr>
              <p:cNvPicPr/>
              <p:nvPr/>
            </p:nvPicPr>
            <p:blipFill>
              <a:blip r:embed="rId15"/>
              <a:stretch>
                <a:fillRect/>
              </a:stretch>
            </p:blipFill>
            <p:spPr>
              <a:xfrm>
                <a:off x="1444224" y="3873859"/>
                <a:ext cx="15300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8" name="墨迹 37">
                <a:extLst>
                  <a:ext uri="{FF2B5EF4-FFF2-40B4-BE49-F238E27FC236}">
                    <a16:creationId xmlns:a16="http://schemas.microsoft.com/office/drawing/2014/main" id="{3D676726-9E33-94B5-9790-71469C39D214}"/>
                  </a:ext>
                </a:extLst>
              </p14:cNvPr>
              <p14:cNvContentPartPr/>
              <p14:nvPr/>
            </p14:nvContentPartPr>
            <p14:xfrm>
              <a:off x="2302824" y="3375259"/>
              <a:ext cx="503640" cy="195120"/>
            </p14:xfrm>
          </p:contentPart>
        </mc:Choice>
        <mc:Fallback xmlns="">
          <p:pic>
            <p:nvPicPr>
              <p:cNvPr id="38" name="墨迹 37">
                <a:extLst>
                  <a:ext uri="{FF2B5EF4-FFF2-40B4-BE49-F238E27FC236}">
                    <a16:creationId xmlns:a16="http://schemas.microsoft.com/office/drawing/2014/main" id="{3D676726-9E33-94B5-9790-71469C39D214}"/>
                  </a:ext>
                </a:extLst>
              </p:cNvPr>
              <p:cNvPicPr/>
              <p:nvPr/>
            </p:nvPicPr>
            <p:blipFill>
              <a:blip r:embed="rId17"/>
              <a:stretch>
                <a:fillRect/>
              </a:stretch>
            </p:blipFill>
            <p:spPr>
              <a:xfrm>
                <a:off x="2292016" y="3364459"/>
                <a:ext cx="524895"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0" name="墨迹 39">
                <a:extLst>
                  <a:ext uri="{FF2B5EF4-FFF2-40B4-BE49-F238E27FC236}">
                    <a16:creationId xmlns:a16="http://schemas.microsoft.com/office/drawing/2014/main" id="{93A6BE6B-6D43-7A8A-5ACD-4DD10CE48C0D}"/>
                  </a:ext>
                </a:extLst>
              </p14:cNvPr>
              <p14:cNvContentPartPr/>
              <p14:nvPr/>
            </p14:nvContentPartPr>
            <p14:xfrm>
              <a:off x="3855864" y="3023179"/>
              <a:ext cx="163800" cy="189000"/>
            </p14:xfrm>
          </p:contentPart>
        </mc:Choice>
        <mc:Fallback xmlns="">
          <p:pic>
            <p:nvPicPr>
              <p:cNvPr id="40" name="墨迹 39">
                <a:extLst>
                  <a:ext uri="{FF2B5EF4-FFF2-40B4-BE49-F238E27FC236}">
                    <a16:creationId xmlns:a16="http://schemas.microsoft.com/office/drawing/2014/main" id="{93A6BE6B-6D43-7A8A-5ACD-4DD10CE48C0D}"/>
                  </a:ext>
                </a:extLst>
              </p:cNvPr>
              <p:cNvPicPr/>
              <p:nvPr/>
            </p:nvPicPr>
            <p:blipFill>
              <a:blip r:embed="rId19"/>
              <a:stretch>
                <a:fillRect/>
              </a:stretch>
            </p:blipFill>
            <p:spPr>
              <a:xfrm>
                <a:off x="3845088" y="3012379"/>
                <a:ext cx="184993"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1" name="墨迹 40">
                <a:extLst>
                  <a:ext uri="{FF2B5EF4-FFF2-40B4-BE49-F238E27FC236}">
                    <a16:creationId xmlns:a16="http://schemas.microsoft.com/office/drawing/2014/main" id="{6206D116-C46E-FD79-E01E-4CB2D1B33FF1}"/>
                  </a:ext>
                </a:extLst>
              </p14:cNvPr>
              <p14:cNvContentPartPr/>
              <p14:nvPr/>
            </p14:nvContentPartPr>
            <p14:xfrm>
              <a:off x="3264744" y="3959899"/>
              <a:ext cx="126000" cy="132480"/>
            </p14:xfrm>
          </p:contentPart>
        </mc:Choice>
        <mc:Fallback xmlns="">
          <p:pic>
            <p:nvPicPr>
              <p:cNvPr id="41" name="墨迹 40">
                <a:extLst>
                  <a:ext uri="{FF2B5EF4-FFF2-40B4-BE49-F238E27FC236}">
                    <a16:creationId xmlns:a16="http://schemas.microsoft.com/office/drawing/2014/main" id="{6206D116-C46E-FD79-E01E-4CB2D1B33FF1}"/>
                  </a:ext>
                </a:extLst>
              </p:cNvPr>
              <p:cNvPicPr/>
              <p:nvPr/>
            </p:nvPicPr>
            <p:blipFill>
              <a:blip r:embed="rId21"/>
              <a:stretch>
                <a:fillRect/>
              </a:stretch>
            </p:blipFill>
            <p:spPr>
              <a:xfrm>
                <a:off x="3253944" y="3949099"/>
                <a:ext cx="14724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5" name="墨迹 44">
                <a:extLst>
                  <a:ext uri="{FF2B5EF4-FFF2-40B4-BE49-F238E27FC236}">
                    <a16:creationId xmlns:a16="http://schemas.microsoft.com/office/drawing/2014/main" id="{88A50455-1CA3-E42B-CEFE-2D10A6E88E03}"/>
                  </a:ext>
                </a:extLst>
              </p14:cNvPr>
              <p14:cNvContentPartPr/>
              <p14:nvPr/>
            </p14:nvContentPartPr>
            <p14:xfrm>
              <a:off x="3296424" y="3538699"/>
              <a:ext cx="126000" cy="100800"/>
            </p14:xfrm>
          </p:contentPart>
        </mc:Choice>
        <mc:Fallback xmlns="">
          <p:pic>
            <p:nvPicPr>
              <p:cNvPr id="45" name="墨迹 44">
                <a:extLst>
                  <a:ext uri="{FF2B5EF4-FFF2-40B4-BE49-F238E27FC236}">
                    <a16:creationId xmlns:a16="http://schemas.microsoft.com/office/drawing/2014/main" id="{88A50455-1CA3-E42B-CEFE-2D10A6E88E03}"/>
                  </a:ext>
                </a:extLst>
              </p:cNvPr>
              <p:cNvPicPr/>
              <p:nvPr/>
            </p:nvPicPr>
            <p:blipFill>
              <a:blip r:embed="rId23"/>
              <a:stretch>
                <a:fillRect/>
              </a:stretch>
            </p:blipFill>
            <p:spPr>
              <a:xfrm>
                <a:off x="3285624" y="3527899"/>
                <a:ext cx="14724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8" name="墨迹 47">
                <a:extLst>
                  <a:ext uri="{FF2B5EF4-FFF2-40B4-BE49-F238E27FC236}">
                    <a16:creationId xmlns:a16="http://schemas.microsoft.com/office/drawing/2014/main" id="{7816AB16-8569-C4DB-24F8-1D0B78EB9A6C}"/>
                  </a:ext>
                </a:extLst>
              </p14:cNvPr>
              <p14:cNvContentPartPr/>
              <p14:nvPr/>
            </p14:nvContentPartPr>
            <p14:xfrm>
              <a:off x="1680384" y="4173739"/>
              <a:ext cx="94680" cy="145080"/>
            </p14:xfrm>
          </p:contentPart>
        </mc:Choice>
        <mc:Fallback xmlns="">
          <p:pic>
            <p:nvPicPr>
              <p:cNvPr id="48" name="墨迹 47">
                <a:extLst>
                  <a:ext uri="{FF2B5EF4-FFF2-40B4-BE49-F238E27FC236}">
                    <a16:creationId xmlns:a16="http://schemas.microsoft.com/office/drawing/2014/main" id="{7816AB16-8569-C4DB-24F8-1D0B78EB9A6C}"/>
                  </a:ext>
                </a:extLst>
              </p:cNvPr>
              <p:cNvPicPr/>
              <p:nvPr/>
            </p:nvPicPr>
            <p:blipFill>
              <a:blip r:embed="rId25"/>
              <a:stretch>
                <a:fillRect/>
              </a:stretch>
            </p:blipFill>
            <p:spPr>
              <a:xfrm>
                <a:off x="1669584" y="4162912"/>
                <a:ext cx="115920" cy="166373"/>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49" name="墨迹 48">
                <a:extLst>
                  <a:ext uri="{FF2B5EF4-FFF2-40B4-BE49-F238E27FC236}">
                    <a16:creationId xmlns:a16="http://schemas.microsoft.com/office/drawing/2014/main" id="{54450E6B-3B7A-2A86-87DB-292985BBFD8D}"/>
                  </a:ext>
                </a:extLst>
              </p14:cNvPr>
              <p14:cNvContentPartPr/>
              <p14:nvPr/>
            </p14:nvContentPartPr>
            <p14:xfrm>
              <a:off x="3157824" y="3218659"/>
              <a:ext cx="119880" cy="87840"/>
            </p14:xfrm>
          </p:contentPart>
        </mc:Choice>
        <mc:Fallback xmlns="">
          <p:pic>
            <p:nvPicPr>
              <p:cNvPr id="49" name="墨迹 48">
                <a:extLst>
                  <a:ext uri="{FF2B5EF4-FFF2-40B4-BE49-F238E27FC236}">
                    <a16:creationId xmlns:a16="http://schemas.microsoft.com/office/drawing/2014/main" id="{54450E6B-3B7A-2A86-87DB-292985BBFD8D}"/>
                  </a:ext>
                </a:extLst>
              </p:cNvPr>
              <p:cNvPicPr/>
              <p:nvPr/>
            </p:nvPicPr>
            <p:blipFill>
              <a:blip r:embed="rId27"/>
              <a:stretch>
                <a:fillRect/>
              </a:stretch>
            </p:blipFill>
            <p:spPr>
              <a:xfrm>
                <a:off x="3147024" y="3207815"/>
                <a:ext cx="141120" cy="109167"/>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50" name="墨迹 49">
                <a:extLst>
                  <a:ext uri="{FF2B5EF4-FFF2-40B4-BE49-F238E27FC236}">
                    <a16:creationId xmlns:a16="http://schemas.microsoft.com/office/drawing/2014/main" id="{16A92EF1-1895-E2D5-8F4A-F834C30EC695}"/>
                  </a:ext>
                </a:extLst>
              </p14:cNvPr>
              <p14:cNvContentPartPr/>
              <p14:nvPr/>
            </p14:nvContentPartPr>
            <p14:xfrm>
              <a:off x="3019584" y="3702139"/>
              <a:ext cx="126000" cy="138600"/>
            </p14:xfrm>
          </p:contentPart>
        </mc:Choice>
        <mc:Fallback xmlns="">
          <p:pic>
            <p:nvPicPr>
              <p:cNvPr id="50" name="墨迹 49">
                <a:extLst>
                  <a:ext uri="{FF2B5EF4-FFF2-40B4-BE49-F238E27FC236}">
                    <a16:creationId xmlns:a16="http://schemas.microsoft.com/office/drawing/2014/main" id="{16A92EF1-1895-E2D5-8F4A-F834C30EC695}"/>
                  </a:ext>
                </a:extLst>
              </p:cNvPr>
              <p:cNvPicPr/>
              <p:nvPr/>
            </p:nvPicPr>
            <p:blipFill>
              <a:blip r:embed="rId29"/>
              <a:stretch>
                <a:fillRect/>
              </a:stretch>
            </p:blipFill>
            <p:spPr>
              <a:xfrm>
                <a:off x="3008784" y="3691339"/>
                <a:ext cx="14724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51" name="墨迹 50">
                <a:extLst>
                  <a:ext uri="{FF2B5EF4-FFF2-40B4-BE49-F238E27FC236}">
                    <a16:creationId xmlns:a16="http://schemas.microsoft.com/office/drawing/2014/main" id="{BCB65377-6CF4-5E5B-0454-BF33CF8FE8E9}"/>
                  </a:ext>
                </a:extLst>
              </p14:cNvPr>
              <p14:cNvContentPartPr/>
              <p14:nvPr/>
            </p14:nvContentPartPr>
            <p14:xfrm>
              <a:off x="2548704" y="2954059"/>
              <a:ext cx="150480" cy="100800"/>
            </p14:xfrm>
          </p:contentPart>
        </mc:Choice>
        <mc:Fallback xmlns="">
          <p:pic>
            <p:nvPicPr>
              <p:cNvPr id="51" name="墨迹 50">
                <a:extLst>
                  <a:ext uri="{FF2B5EF4-FFF2-40B4-BE49-F238E27FC236}">
                    <a16:creationId xmlns:a16="http://schemas.microsoft.com/office/drawing/2014/main" id="{BCB65377-6CF4-5E5B-0454-BF33CF8FE8E9}"/>
                  </a:ext>
                </a:extLst>
              </p:cNvPr>
              <p:cNvPicPr/>
              <p:nvPr/>
            </p:nvPicPr>
            <p:blipFill>
              <a:blip r:embed="rId31"/>
              <a:stretch>
                <a:fillRect/>
              </a:stretch>
            </p:blipFill>
            <p:spPr>
              <a:xfrm>
                <a:off x="2537904" y="2943297"/>
                <a:ext cx="171720" cy="121964"/>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52" name="墨迹 51">
                <a:extLst>
                  <a:ext uri="{FF2B5EF4-FFF2-40B4-BE49-F238E27FC236}">
                    <a16:creationId xmlns:a16="http://schemas.microsoft.com/office/drawing/2014/main" id="{A911C5B9-9073-FFC2-980D-03EDB4423A1D}"/>
                  </a:ext>
                </a:extLst>
              </p14:cNvPr>
              <p14:cNvContentPartPr/>
              <p14:nvPr/>
            </p14:nvContentPartPr>
            <p14:xfrm>
              <a:off x="2290224" y="3633019"/>
              <a:ext cx="126000" cy="113400"/>
            </p14:xfrm>
          </p:contentPart>
        </mc:Choice>
        <mc:Fallback xmlns="">
          <p:pic>
            <p:nvPicPr>
              <p:cNvPr id="52" name="墨迹 51">
                <a:extLst>
                  <a:ext uri="{FF2B5EF4-FFF2-40B4-BE49-F238E27FC236}">
                    <a16:creationId xmlns:a16="http://schemas.microsoft.com/office/drawing/2014/main" id="{A911C5B9-9073-FFC2-980D-03EDB4423A1D}"/>
                  </a:ext>
                </a:extLst>
              </p:cNvPr>
              <p:cNvPicPr/>
              <p:nvPr/>
            </p:nvPicPr>
            <p:blipFill>
              <a:blip r:embed="rId33"/>
              <a:stretch>
                <a:fillRect/>
              </a:stretch>
            </p:blipFill>
            <p:spPr>
              <a:xfrm>
                <a:off x="2279424" y="3622219"/>
                <a:ext cx="14724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53" name="墨迹 52">
                <a:extLst>
                  <a:ext uri="{FF2B5EF4-FFF2-40B4-BE49-F238E27FC236}">
                    <a16:creationId xmlns:a16="http://schemas.microsoft.com/office/drawing/2014/main" id="{8FF8EA88-2363-98C7-E36A-8091C6EE3EF6}"/>
                  </a:ext>
                </a:extLst>
              </p14:cNvPr>
              <p14:cNvContentPartPr/>
              <p14:nvPr/>
            </p14:nvContentPartPr>
            <p14:xfrm>
              <a:off x="1865784" y="3582619"/>
              <a:ext cx="104400" cy="132480"/>
            </p14:xfrm>
          </p:contentPart>
        </mc:Choice>
        <mc:Fallback xmlns="">
          <p:pic>
            <p:nvPicPr>
              <p:cNvPr id="53" name="墨迹 52">
                <a:extLst>
                  <a:ext uri="{FF2B5EF4-FFF2-40B4-BE49-F238E27FC236}">
                    <a16:creationId xmlns:a16="http://schemas.microsoft.com/office/drawing/2014/main" id="{8FF8EA88-2363-98C7-E36A-8091C6EE3EF6}"/>
                  </a:ext>
                </a:extLst>
              </p:cNvPr>
              <p:cNvPicPr/>
              <p:nvPr/>
            </p:nvPicPr>
            <p:blipFill>
              <a:blip r:embed="rId35"/>
              <a:stretch>
                <a:fillRect/>
              </a:stretch>
            </p:blipFill>
            <p:spPr>
              <a:xfrm>
                <a:off x="1854984" y="3571819"/>
                <a:ext cx="12564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79" name="墨迹 78">
                <a:extLst>
                  <a:ext uri="{FF2B5EF4-FFF2-40B4-BE49-F238E27FC236}">
                    <a16:creationId xmlns:a16="http://schemas.microsoft.com/office/drawing/2014/main" id="{CF58EEE8-91A4-55E1-A979-DB57E7ABB723}"/>
                  </a:ext>
                </a:extLst>
              </p14:cNvPr>
              <p14:cNvContentPartPr/>
              <p14:nvPr/>
            </p14:nvContentPartPr>
            <p14:xfrm>
              <a:off x="5558503" y="2658473"/>
              <a:ext cx="4794120" cy="2005920"/>
            </p14:xfrm>
          </p:contentPart>
        </mc:Choice>
        <mc:Fallback xmlns="">
          <p:pic>
            <p:nvPicPr>
              <p:cNvPr id="79" name="墨迹 78">
                <a:extLst>
                  <a:ext uri="{FF2B5EF4-FFF2-40B4-BE49-F238E27FC236}">
                    <a16:creationId xmlns:a16="http://schemas.microsoft.com/office/drawing/2014/main" id="{CF58EEE8-91A4-55E1-A979-DB57E7ABB723}"/>
                  </a:ext>
                </a:extLst>
              </p:cNvPr>
              <p:cNvPicPr/>
              <p:nvPr/>
            </p:nvPicPr>
            <p:blipFill>
              <a:blip r:embed="rId37"/>
              <a:stretch>
                <a:fillRect/>
              </a:stretch>
            </p:blipFill>
            <p:spPr>
              <a:xfrm>
                <a:off x="5543022" y="2642993"/>
                <a:ext cx="4824722" cy="20365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81" name="墨迹 80">
                <a:extLst>
                  <a:ext uri="{FF2B5EF4-FFF2-40B4-BE49-F238E27FC236}">
                    <a16:creationId xmlns:a16="http://schemas.microsoft.com/office/drawing/2014/main" id="{3248767B-97EE-59C6-6FBA-349DD92FBF12}"/>
                  </a:ext>
                </a:extLst>
              </p14:cNvPr>
              <p14:cNvContentPartPr/>
              <p14:nvPr/>
            </p14:nvContentPartPr>
            <p14:xfrm>
              <a:off x="5467063" y="4620113"/>
              <a:ext cx="4897080" cy="69480"/>
            </p14:xfrm>
          </p:contentPart>
        </mc:Choice>
        <mc:Fallback xmlns="">
          <p:pic>
            <p:nvPicPr>
              <p:cNvPr id="81" name="墨迹 80">
                <a:extLst>
                  <a:ext uri="{FF2B5EF4-FFF2-40B4-BE49-F238E27FC236}">
                    <a16:creationId xmlns:a16="http://schemas.microsoft.com/office/drawing/2014/main" id="{3248767B-97EE-59C6-6FBA-349DD92FBF12}"/>
                  </a:ext>
                </a:extLst>
              </p:cNvPr>
              <p:cNvPicPr/>
              <p:nvPr/>
            </p:nvPicPr>
            <p:blipFill>
              <a:blip r:embed="rId39"/>
              <a:stretch>
                <a:fillRect/>
              </a:stretch>
            </p:blipFill>
            <p:spPr>
              <a:xfrm>
                <a:off x="5451583" y="4604633"/>
                <a:ext cx="492768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85" name="墨迹 84">
                <a:extLst>
                  <a:ext uri="{FF2B5EF4-FFF2-40B4-BE49-F238E27FC236}">
                    <a16:creationId xmlns:a16="http://schemas.microsoft.com/office/drawing/2014/main" id="{F2FB3BFC-0DA6-A73B-442F-FF814C19C2B8}"/>
                  </a:ext>
                </a:extLst>
              </p14:cNvPr>
              <p14:cNvContentPartPr/>
              <p14:nvPr/>
            </p14:nvContentPartPr>
            <p14:xfrm>
              <a:off x="7120543" y="3463073"/>
              <a:ext cx="94680" cy="94680"/>
            </p14:xfrm>
          </p:contentPart>
        </mc:Choice>
        <mc:Fallback xmlns="">
          <p:pic>
            <p:nvPicPr>
              <p:cNvPr id="85" name="墨迹 84">
                <a:extLst>
                  <a:ext uri="{FF2B5EF4-FFF2-40B4-BE49-F238E27FC236}">
                    <a16:creationId xmlns:a16="http://schemas.microsoft.com/office/drawing/2014/main" id="{F2FB3BFC-0DA6-A73B-442F-FF814C19C2B8}"/>
                  </a:ext>
                </a:extLst>
              </p:cNvPr>
              <p:cNvPicPr/>
              <p:nvPr/>
            </p:nvPicPr>
            <p:blipFill>
              <a:blip r:embed="rId41"/>
              <a:stretch>
                <a:fillRect/>
              </a:stretch>
            </p:blipFill>
            <p:spPr>
              <a:xfrm>
                <a:off x="7109743" y="3452273"/>
                <a:ext cx="11592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87" name="墨迹 86">
                <a:extLst>
                  <a:ext uri="{FF2B5EF4-FFF2-40B4-BE49-F238E27FC236}">
                    <a16:creationId xmlns:a16="http://schemas.microsoft.com/office/drawing/2014/main" id="{FCBDE8BB-FBE2-9B71-C2DE-3C04C3BF3136}"/>
                  </a:ext>
                </a:extLst>
              </p14:cNvPr>
              <p14:cNvContentPartPr/>
              <p14:nvPr/>
            </p14:nvContentPartPr>
            <p14:xfrm>
              <a:off x="8346703" y="3519593"/>
              <a:ext cx="75960" cy="88200"/>
            </p14:xfrm>
          </p:contentPart>
        </mc:Choice>
        <mc:Fallback xmlns="">
          <p:pic>
            <p:nvPicPr>
              <p:cNvPr id="87" name="墨迹 86">
                <a:extLst>
                  <a:ext uri="{FF2B5EF4-FFF2-40B4-BE49-F238E27FC236}">
                    <a16:creationId xmlns:a16="http://schemas.microsoft.com/office/drawing/2014/main" id="{FCBDE8BB-FBE2-9B71-C2DE-3C04C3BF3136}"/>
                  </a:ext>
                </a:extLst>
              </p:cNvPr>
              <p:cNvPicPr/>
              <p:nvPr/>
            </p:nvPicPr>
            <p:blipFill>
              <a:blip r:embed="rId43"/>
              <a:stretch>
                <a:fillRect/>
              </a:stretch>
            </p:blipFill>
            <p:spPr>
              <a:xfrm>
                <a:off x="8335903" y="3508793"/>
                <a:ext cx="9720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88" name="墨迹 87">
                <a:extLst>
                  <a:ext uri="{FF2B5EF4-FFF2-40B4-BE49-F238E27FC236}">
                    <a16:creationId xmlns:a16="http://schemas.microsoft.com/office/drawing/2014/main" id="{46687B0E-A448-78E9-F2D2-87078DED33D0}"/>
                  </a:ext>
                </a:extLst>
              </p14:cNvPr>
              <p14:cNvContentPartPr/>
              <p14:nvPr/>
            </p14:nvContentPartPr>
            <p14:xfrm>
              <a:off x="7856743" y="3884273"/>
              <a:ext cx="87840" cy="50760"/>
            </p14:xfrm>
          </p:contentPart>
        </mc:Choice>
        <mc:Fallback xmlns="">
          <p:pic>
            <p:nvPicPr>
              <p:cNvPr id="88" name="墨迹 87">
                <a:extLst>
                  <a:ext uri="{FF2B5EF4-FFF2-40B4-BE49-F238E27FC236}">
                    <a16:creationId xmlns:a16="http://schemas.microsoft.com/office/drawing/2014/main" id="{46687B0E-A448-78E9-F2D2-87078DED33D0}"/>
                  </a:ext>
                </a:extLst>
              </p:cNvPr>
              <p:cNvPicPr/>
              <p:nvPr/>
            </p:nvPicPr>
            <p:blipFill>
              <a:blip r:embed="rId45"/>
              <a:stretch>
                <a:fillRect/>
              </a:stretch>
            </p:blipFill>
            <p:spPr>
              <a:xfrm>
                <a:off x="7845899" y="3873396"/>
                <a:ext cx="109167" cy="72152"/>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89" name="墨迹 88">
                <a:extLst>
                  <a:ext uri="{FF2B5EF4-FFF2-40B4-BE49-F238E27FC236}">
                    <a16:creationId xmlns:a16="http://schemas.microsoft.com/office/drawing/2014/main" id="{45027689-C89B-EDD8-9C09-B42CD419A687}"/>
                  </a:ext>
                </a:extLst>
              </p14:cNvPr>
              <p14:cNvContentPartPr/>
              <p14:nvPr/>
            </p14:nvContentPartPr>
            <p14:xfrm>
              <a:off x="8101543" y="2991473"/>
              <a:ext cx="94680" cy="113400"/>
            </p14:xfrm>
          </p:contentPart>
        </mc:Choice>
        <mc:Fallback xmlns="">
          <p:pic>
            <p:nvPicPr>
              <p:cNvPr id="89" name="墨迹 88">
                <a:extLst>
                  <a:ext uri="{FF2B5EF4-FFF2-40B4-BE49-F238E27FC236}">
                    <a16:creationId xmlns:a16="http://schemas.microsoft.com/office/drawing/2014/main" id="{45027689-C89B-EDD8-9C09-B42CD419A687}"/>
                  </a:ext>
                </a:extLst>
              </p:cNvPr>
              <p:cNvPicPr/>
              <p:nvPr/>
            </p:nvPicPr>
            <p:blipFill>
              <a:blip r:embed="rId47"/>
              <a:stretch>
                <a:fillRect/>
              </a:stretch>
            </p:blipFill>
            <p:spPr>
              <a:xfrm>
                <a:off x="8090743" y="2980673"/>
                <a:ext cx="11592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90" name="墨迹 89">
                <a:extLst>
                  <a:ext uri="{FF2B5EF4-FFF2-40B4-BE49-F238E27FC236}">
                    <a16:creationId xmlns:a16="http://schemas.microsoft.com/office/drawing/2014/main" id="{857BD17C-74F6-5FBA-FB4D-ABD3C15F640A}"/>
                  </a:ext>
                </a:extLst>
              </p14:cNvPr>
              <p14:cNvContentPartPr/>
              <p14:nvPr/>
            </p14:nvContentPartPr>
            <p14:xfrm>
              <a:off x="8912263" y="4192433"/>
              <a:ext cx="82080" cy="69480"/>
            </p14:xfrm>
          </p:contentPart>
        </mc:Choice>
        <mc:Fallback xmlns="">
          <p:pic>
            <p:nvPicPr>
              <p:cNvPr id="90" name="墨迹 89">
                <a:extLst>
                  <a:ext uri="{FF2B5EF4-FFF2-40B4-BE49-F238E27FC236}">
                    <a16:creationId xmlns:a16="http://schemas.microsoft.com/office/drawing/2014/main" id="{857BD17C-74F6-5FBA-FB4D-ABD3C15F640A}"/>
                  </a:ext>
                </a:extLst>
              </p:cNvPr>
              <p:cNvPicPr/>
              <p:nvPr/>
            </p:nvPicPr>
            <p:blipFill>
              <a:blip r:embed="rId49"/>
              <a:stretch>
                <a:fillRect/>
              </a:stretch>
            </p:blipFill>
            <p:spPr>
              <a:xfrm>
                <a:off x="8901463" y="4181689"/>
                <a:ext cx="103320" cy="90611"/>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91" name="墨迹 90">
                <a:extLst>
                  <a:ext uri="{FF2B5EF4-FFF2-40B4-BE49-F238E27FC236}">
                    <a16:creationId xmlns:a16="http://schemas.microsoft.com/office/drawing/2014/main" id="{C333BD13-5F31-A745-15A7-2BFE48550C6A}"/>
                  </a:ext>
                </a:extLst>
              </p14:cNvPr>
              <p14:cNvContentPartPr/>
              <p14:nvPr/>
            </p14:nvContentPartPr>
            <p14:xfrm>
              <a:off x="7636063" y="3154913"/>
              <a:ext cx="107280" cy="107280"/>
            </p14:xfrm>
          </p:contentPart>
        </mc:Choice>
        <mc:Fallback xmlns="">
          <p:pic>
            <p:nvPicPr>
              <p:cNvPr id="91" name="墨迹 90">
                <a:extLst>
                  <a:ext uri="{FF2B5EF4-FFF2-40B4-BE49-F238E27FC236}">
                    <a16:creationId xmlns:a16="http://schemas.microsoft.com/office/drawing/2014/main" id="{C333BD13-5F31-A745-15A7-2BFE48550C6A}"/>
                  </a:ext>
                </a:extLst>
              </p:cNvPr>
              <p:cNvPicPr/>
              <p:nvPr/>
            </p:nvPicPr>
            <p:blipFill>
              <a:blip r:embed="rId51"/>
              <a:stretch>
                <a:fillRect/>
              </a:stretch>
            </p:blipFill>
            <p:spPr>
              <a:xfrm>
                <a:off x="7625263" y="3144113"/>
                <a:ext cx="12852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92" name="墨迹 91">
                <a:extLst>
                  <a:ext uri="{FF2B5EF4-FFF2-40B4-BE49-F238E27FC236}">
                    <a16:creationId xmlns:a16="http://schemas.microsoft.com/office/drawing/2014/main" id="{782FC766-372B-E344-6096-97830B346D6E}"/>
                  </a:ext>
                </a:extLst>
              </p14:cNvPr>
              <p14:cNvContentPartPr/>
              <p14:nvPr/>
            </p14:nvContentPartPr>
            <p14:xfrm>
              <a:off x="7334383" y="4193153"/>
              <a:ext cx="107280" cy="100080"/>
            </p14:xfrm>
          </p:contentPart>
        </mc:Choice>
        <mc:Fallback xmlns="">
          <p:pic>
            <p:nvPicPr>
              <p:cNvPr id="92" name="墨迹 91">
                <a:extLst>
                  <a:ext uri="{FF2B5EF4-FFF2-40B4-BE49-F238E27FC236}">
                    <a16:creationId xmlns:a16="http://schemas.microsoft.com/office/drawing/2014/main" id="{782FC766-372B-E344-6096-97830B346D6E}"/>
                  </a:ext>
                </a:extLst>
              </p:cNvPr>
              <p:cNvPicPr/>
              <p:nvPr/>
            </p:nvPicPr>
            <p:blipFill>
              <a:blip r:embed="rId53"/>
              <a:stretch>
                <a:fillRect/>
              </a:stretch>
            </p:blipFill>
            <p:spPr>
              <a:xfrm>
                <a:off x="7323583" y="4182392"/>
                <a:ext cx="128520" cy="121244"/>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93" name="墨迹 92">
                <a:extLst>
                  <a:ext uri="{FF2B5EF4-FFF2-40B4-BE49-F238E27FC236}">
                    <a16:creationId xmlns:a16="http://schemas.microsoft.com/office/drawing/2014/main" id="{446C6BF8-680D-8E72-9C50-36C9F6B5F980}"/>
                  </a:ext>
                </a:extLst>
              </p14:cNvPr>
              <p14:cNvContentPartPr/>
              <p14:nvPr/>
            </p14:nvContentPartPr>
            <p14:xfrm>
              <a:off x="9486823" y="3387833"/>
              <a:ext cx="111600" cy="119880"/>
            </p14:xfrm>
          </p:contentPart>
        </mc:Choice>
        <mc:Fallback xmlns="">
          <p:pic>
            <p:nvPicPr>
              <p:cNvPr id="93" name="墨迹 92">
                <a:extLst>
                  <a:ext uri="{FF2B5EF4-FFF2-40B4-BE49-F238E27FC236}">
                    <a16:creationId xmlns:a16="http://schemas.microsoft.com/office/drawing/2014/main" id="{446C6BF8-680D-8E72-9C50-36C9F6B5F980}"/>
                  </a:ext>
                </a:extLst>
              </p:cNvPr>
              <p:cNvPicPr/>
              <p:nvPr/>
            </p:nvPicPr>
            <p:blipFill>
              <a:blip r:embed="rId55"/>
              <a:stretch>
                <a:fillRect/>
              </a:stretch>
            </p:blipFill>
            <p:spPr>
              <a:xfrm>
                <a:off x="9476023" y="3377033"/>
                <a:ext cx="13284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94" name="墨迹 93">
                <a:extLst>
                  <a:ext uri="{FF2B5EF4-FFF2-40B4-BE49-F238E27FC236}">
                    <a16:creationId xmlns:a16="http://schemas.microsoft.com/office/drawing/2014/main" id="{8E8F8DD9-3410-3322-1EC3-9D22096700F3}"/>
                  </a:ext>
                </a:extLst>
              </p14:cNvPr>
              <p14:cNvContentPartPr/>
              <p14:nvPr/>
            </p14:nvContentPartPr>
            <p14:xfrm>
              <a:off x="9597703" y="4104233"/>
              <a:ext cx="82080" cy="69480"/>
            </p14:xfrm>
          </p:contentPart>
        </mc:Choice>
        <mc:Fallback xmlns="">
          <p:pic>
            <p:nvPicPr>
              <p:cNvPr id="94" name="墨迹 93">
                <a:extLst>
                  <a:ext uri="{FF2B5EF4-FFF2-40B4-BE49-F238E27FC236}">
                    <a16:creationId xmlns:a16="http://schemas.microsoft.com/office/drawing/2014/main" id="{8E8F8DD9-3410-3322-1EC3-9D22096700F3}"/>
                  </a:ext>
                </a:extLst>
              </p:cNvPr>
              <p:cNvPicPr/>
              <p:nvPr/>
            </p:nvPicPr>
            <p:blipFill>
              <a:blip r:embed="rId57"/>
              <a:stretch>
                <a:fillRect/>
              </a:stretch>
            </p:blipFill>
            <p:spPr>
              <a:xfrm>
                <a:off x="9586903" y="4093433"/>
                <a:ext cx="10332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95" name="墨迹 94">
                <a:extLst>
                  <a:ext uri="{FF2B5EF4-FFF2-40B4-BE49-F238E27FC236}">
                    <a16:creationId xmlns:a16="http://schemas.microsoft.com/office/drawing/2014/main" id="{B8C2EC47-2A43-EB78-0911-5BD9D91CAD79}"/>
                  </a:ext>
                </a:extLst>
              </p14:cNvPr>
              <p14:cNvContentPartPr/>
              <p14:nvPr/>
            </p14:nvContentPartPr>
            <p14:xfrm>
              <a:off x="8849623" y="3727313"/>
              <a:ext cx="113400" cy="94680"/>
            </p14:xfrm>
          </p:contentPart>
        </mc:Choice>
        <mc:Fallback xmlns="">
          <p:pic>
            <p:nvPicPr>
              <p:cNvPr id="95" name="墨迹 94">
                <a:extLst>
                  <a:ext uri="{FF2B5EF4-FFF2-40B4-BE49-F238E27FC236}">
                    <a16:creationId xmlns:a16="http://schemas.microsoft.com/office/drawing/2014/main" id="{B8C2EC47-2A43-EB78-0911-5BD9D91CAD79}"/>
                  </a:ext>
                </a:extLst>
              </p:cNvPr>
              <p:cNvPicPr/>
              <p:nvPr/>
            </p:nvPicPr>
            <p:blipFill>
              <a:blip r:embed="rId59"/>
              <a:stretch>
                <a:fillRect/>
              </a:stretch>
            </p:blipFill>
            <p:spPr>
              <a:xfrm>
                <a:off x="8838857" y="3716513"/>
                <a:ext cx="134573"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96" name="墨迹 95">
                <a:extLst>
                  <a:ext uri="{FF2B5EF4-FFF2-40B4-BE49-F238E27FC236}">
                    <a16:creationId xmlns:a16="http://schemas.microsoft.com/office/drawing/2014/main" id="{04A09260-3CD8-F028-1B4E-D13B6F82C424}"/>
                  </a:ext>
                </a:extLst>
              </p14:cNvPr>
              <p14:cNvContentPartPr/>
              <p14:nvPr/>
            </p14:nvContentPartPr>
            <p14:xfrm>
              <a:off x="9371263" y="3130073"/>
              <a:ext cx="107280" cy="88200"/>
            </p14:xfrm>
          </p:contentPart>
        </mc:Choice>
        <mc:Fallback xmlns="">
          <p:pic>
            <p:nvPicPr>
              <p:cNvPr id="96" name="墨迹 95">
                <a:extLst>
                  <a:ext uri="{FF2B5EF4-FFF2-40B4-BE49-F238E27FC236}">
                    <a16:creationId xmlns:a16="http://schemas.microsoft.com/office/drawing/2014/main" id="{04A09260-3CD8-F028-1B4E-D13B6F82C424}"/>
                  </a:ext>
                </a:extLst>
              </p:cNvPr>
              <p:cNvPicPr/>
              <p:nvPr/>
            </p:nvPicPr>
            <p:blipFill>
              <a:blip r:embed="rId61"/>
              <a:stretch>
                <a:fillRect/>
              </a:stretch>
            </p:blipFill>
            <p:spPr>
              <a:xfrm>
                <a:off x="9360463" y="3119317"/>
                <a:ext cx="128520" cy="109354"/>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97" name="墨迹 96">
                <a:extLst>
                  <a:ext uri="{FF2B5EF4-FFF2-40B4-BE49-F238E27FC236}">
                    <a16:creationId xmlns:a16="http://schemas.microsoft.com/office/drawing/2014/main" id="{0F94F53A-EB4F-641E-0028-CA251552BCFE}"/>
                  </a:ext>
                </a:extLst>
              </p14:cNvPr>
              <p14:cNvContentPartPr/>
              <p14:nvPr/>
            </p14:nvContentPartPr>
            <p14:xfrm>
              <a:off x="8868343" y="3054473"/>
              <a:ext cx="106560" cy="94680"/>
            </p14:xfrm>
          </p:contentPart>
        </mc:Choice>
        <mc:Fallback xmlns="">
          <p:pic>
            <p:nvPicPr>
              <p:cNvPr id="97" name="墨迹 96">
                <a:extLst>
                  <a:ext uri="{FF2B5EF4-FFF2-40B4-BE49-F238E27FC236}">
                    <a16:creationId xmlns:a16="http://schemas.microsoft.com/office/drawing/2014/main" id="{0F94F53A-EB4F-641E-0028-CA251552BCFE}"/>
                  </a:ext>
                </a:extLst>
              </p:cNvPr>
              <p:cNvPicPr/>
              <p:nvPr/>
            </p:nvPicPr>
            <p:blipFill>
              <a:blip r:embed="rId63"/>
              <a:stretch>
                <a:fillRect/>
              </a:stretch>
            </p:blipFill>
            <p:spPr>
              <a:xfrm>
                <a:off x="8857543" y="3043673"/>
                <a:ext cx="12780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98" name="墨迹 97">
                <a:extLst>
                  <a:ext uri="{FF2B5EF4-FFF2-40B4-BE49-F238E27FC236}">
                    <a16:creationId xmlns:a16="http://schemas.microsoft.com/office/drawing/2014/main" id="{7DE3516A-B6B5-57AB-2788-33052DCD352A}"/>
                  </a:ext>
                </a:extLst>
              </p14:cNvPr>
              <p14:cNvContentPartPr/>
              <p14:nvPr/>
            </p14:nvContentPartPr>
            <p14:xfrm>
              <a:off x="7805983" y="4248953"/>
              <a:ext cx="56880" cy="56880"/>
            </p14:xfrm>
          </p:contentPart>
        </mc:Choice>
        <mc:Fallback xmlns="">
          <p:pic>
            <p:nvPicPr>
              <p:cNvPr id="98" name="墨迹 97">
                <a:extLst>
                  <a:ext uri="{FF2B5EF4-FFF2-40B4-BE49-F238E27FC236}">
                    <a16:creationId xmlns:a16="http://schemas.microsoft.com/office/drawing/2014/main" id="{7DE3516A-B6B5-57AB-2788-33052DCD352A}"/>
                  </a:ext>
                </a:extLst>
              </p:cNvPr>
              <p:cNvPicPr/>
              <p:nvPr/>
            </p:nvPicPr>
            <p:blipFill>
              <a:blip r:embed="rId65"/>
              <a:stretch>
                <a:fillRect/>
              </a:stretch>
            </p:blipFill>
            <p:spPr>
              <a:xfrm>
                <a:off x="7795183" y="4238153"/>
                <a:ext cx="7812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99" name="墨迹 98">
                <a:extLst>
                  <a:ext uri="{FF2B5EF4-FFF2-40B4-BE49-F238E27FC236}">
                    <a16:creationId xmlns:a16="http://schemas.microsoft.com/office/drawing/2014/main" id="{A282A399-E38F-0177-CD63-B6E235F42C6C}"/>
                  </a:ext>
                </a:extLst>
              </p14:cNvPr>
              <p14:cNvContentPartPr/>
              <p14:nvPr/>
            </p14:nvContentPartPr>
            <p14:xfrm>
              <a:off x="7786903" y="3607793"/>
              <a:ext cx="82080" cy="113400"/>
            </p14:xfrm>
          </p:contentPart>
        </mc:Choice>
        <mc:Fallback xmlns="">
          <p:pic>
            <p:nvPicPr>
              <p:cNvPr id="99" name="墨迹 98">
                <a:extLst>
                  <a:ext uri="{FF2B5EF4-FFF2-40B4-BE49-F238E27FC236}">
                    <a16:creationId xmlns:a16="http://schemas.microsoft.com/office/drawing/2014/main" id="{A282A399-E38F-0177-CD63-B6E235F42C6C}"/>
                  </a:ext>
                </a:extLst>
              </p:cNvPr>
              <p:cNvPicPr/>
              <p:nvPr/>
            </p:nvPicPr>
            <p:blipFill>
              <a:blip r:embed="rId67"/>
              <a:stretch>
                <a:fillRect/>
              </a:stretch>
            </p:blipFill>
            <p:spPr>
              <a:xfrm>
                <a:off x="7776103" y="3597027"/>
                <a:ext cx="103320" cy="134573"/>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00" name="墨迹 99">
                <a:extLst>
                  <a:ext uri="{FF2B5EF4-FFF2-40B4-BE49-F238E27FC236}">
                    <a16:creationId xmlns:a16="http://schemas.microsoft.com/office/drawing/2014/main" id="{EDC013DE-0A90-9BA5-F452-A2F9A687965C}"/>
                  </a:ext>
                </a:extLst>
              </p14:cNvPr>
              <p14:cNvContentPartPr/>
              <p14:nvPr/>
            </p14:nvContentPartPr>
            <p14:xfrm>
              <a:off x="8410063" y="4192433"/>
              <a:ext cx="93960" cy="88560"/>
            </p14:xfrm>
          </p:contentPart>
        </mc:Choice>
        <mc:Fallback xmlns="">
          <p:pic>
            <p:nvPicPr>
              <p:cNvPr id="100" name="墨迹 99">
                <a:extLst>
                  <a:ext uri="{FF2B5EF4-FFF2-40B4-BE49-F238E27FC236}">
                    <a16:creationId xmlns:a16="http://schemas.microsoft.com/office/drawing/2014/main" id="{EDC013DE-0A90-9BA5-F452-A2F9A687965C}"/>
                  </a:ext>
                </a:extLst>
              </p:cNvPr>
              <p:cNvPicPr/>
              <p:nvPr/>
            </p:nvPicPr>
            <p:blipFill>
              <a:blip r:embed="rId69"/>
              <a:stretch>
                <a:fillRect/>
              </a:stretch>
            </p:blipFill>
            <p:spPr>
              <a:xfrm>
                <a:off x="8399263" y="4181633"/>
                <a:ext cx="115200" cy="109800"/>
              </a:xfrm>
              <a:prstGeom prst="rect">
                <a:avLst/>
              </a:prstGeom>
            </p:spPr>
          </p:pic>
        </mc:Fallback>
      </mc:AlternateContent>
      <p:sp>
        <p:nvSpPr>
          <p:cNvPr id="106" name="矩形 105">
            <a:extLst>
              <a:ext uri="{FF2B5EF4-FFF2-40B4-BE49-F238E27FC236}">
                <a16:creationId xmlns:a16="http://schemas.microsoft.com/office/drawing/2014/main" id="{7012CD06-AE20-6655-D271-E955145AA120}"/>
              </a:ext>
            </a:extLst>
          </p:cNvPr>
          <p:cNvSpPr/>
          <p:nvPr/>
        </p:nvSpPr>
        <p:spPr>
          <a:xfrm>
            <a:off x="5342517" y="4463945"/>
            <a:ext cx="268638" cy="16761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zh-CN" altLang="en-US"/>
          </a:p>
        </p:txBody>
      </p:sp>
      <p:grpSp>
        <p:nvGrpSpPr>
          <p:cNvPr id="107" name="组合 106">
            <a:extLst>
              <a:ext uri="{FF2B5EF4-FFF2-40B4-BE49-F238E27FC236}">
                <a16:creationId xmlns:a16="http://schemas.microsoft.com/office/drawing/2014/main" id="{E531945D-2D7A-A208-C22D-BD49918BA03B}"/>
              </a:ext>
            </a:extLst>
          </p:cNvPr>
          <p:cNvGrpSpPr/>
          <p:nvPr/>
        </p:nvGrpSpPr>
        <p:grpSpPr>
          <a:xfrm>
            <a:off x="578078" y="1636181"/>
            <a:ext cx="1349303" cy="781344"/>
            <a:chOff x="2009263" y="1410713"/>
            <a:chExt cx="1823400" cy="1055880"/>
          </a:xfrm>
        </p:grpSpPr>
        <mc:AlternateContent xmlns:mc="http://schemas.openxmlformats.org/markup-compatibility/2006" xmlns:p14="http://schemas.microsoft.com/office/powerpoint/2010/main">
          <mc:Choice Requires="p14">
            <p:contentPart p14:bwMode="auto" r:id="rId70">
              <p14:nvContentPartPr>
                <p14:cNvPr id="108" name="墨迹 107">
                  <a:extLst>
                    <a:ext uri="{FF2B5EF4-FFF2-40B4-BE49-F238E27FC236}">
                      <a16:creationId xmlns:a16="http://schemas.microsoft.com/office/drawing/2014/main" id="{67B4E979-3F00-3D44-B190-5EB50F1F03B0}"/>
                    </a:ext>
                  </a:extLst>
                </p14:cNvPr>
                <p14:cNvContentPartPr/>
                <p14:nvPr/>
              </p14:nvContentPartPr>
              <p14:xfrm>
                <a:off x="2009263" y="1410713"/>
                <a:ext cx="207720" cy="420840"/>
              </p14:xfrm>
            </p:contentPart>
          </mc:Choice>
          <mc:Fallback xmlns="">
            <p:pic>
              <p:nvPicPr>
                <p:cNvPr id="108" name="墨迹 107">
                  <a:extLst>
                    <a:ext uri="{FF2B5EF4-FFF2-40B4-BE49-F238E27FC236}">
                      <a16:creationId xmlns:a16="http://schemas.microsoft.com/office/drawing/2014/main" id="{67B4E979-3F00-3D44-B190-5EB50F1F03B0}"/>
                    </a:ext>
                  </a:extLst>
                </p:cNvPr>
                <p:cNvPicPr/>
                <p:nvPr/>
              </p:nvPicPr>
              <p:blipFill>
                <a:blip r:embed="rId71"/>
                <a:stretch>
                  <a:fillRect/>
                </a:stretch>
              </p:blipFill>
              <p:spPr>
                <a:xfrm>
                  <a:off x="1988394" y="1389793"/>
                  <a:ext cx="248973" cy="462194"/>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109" name="墨迹 108">
                  <a:extLst>
                    <a:ext uri="{FF2B5EF4-FFF2-40B4-BE49-F238E27FC236}">
                      <a16:creationId xmlns:a16="http://schemas.microsoft.com/office/drawing/2014/main" id="{AC89347D-ABFC-CEF4-C386-26DB122CF94F}"/>
                    </a:ext>
                  </a:extLst>
                </p14:cNvPr>
                <p14:cNvContentPartPr/>
                <p14:nvPr/>
              </p14:nvContentPartPr>
              <p14:xfrm>
                <a:off x="2317783" y="2014433"/>
                <a:ext cx="263880" cy="452160"/>
              </p14:xfrm>
            </p:contentPart>
          </mc:Choice>
          <mc:Fallback xmlns="">
            <p:pic>
              <p:nvPicPr>
                <p:cNvPr id="109" name="墨迹 108">
                  <a:extLst>
                    <a:ext uri="{FF2B5EF4-FFF2-40B4-BE49-F238E27FC236}">
                      <a16:creationId xmlns:a16="http://schemas.microsoft.com/office/drawing/2014/main" id="{AC89347D-ABFC-CEF4-C386-26DB122CF94F}"/>
                    </a:ext>
                  </a:extLst>
                </p:cNvPr>
                <p:cNvPicPr/>
                <p:nvPr/>
              </p:nvPicPr>
              <p:blipFill>
                <a:blip r:embed="rId73"/>
                <a:stretch>
                  <a:fillRect/>
                </a:stretch>
              </p:blipFill>
              <p:spPr>
                <a:xfrm>
                  <a:off x="2296886" y="1993527"/>
                  <a:ext cx="305187" cy="493486"/>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110" name="墨迹 109">
                  <a:extLst>
                    <a:ext uri="{FF2B5EF4-FFF2-40B4-BE49-F238E27FC236}">
                      <a16:creationId xmlns:a16="http://schemas.microsoft.com/office/drawing/2014/main" id="{E8D03FC2-DC8C-2CBB-EBDE-606D358CDEA1}"/>
                    </a:ext>
                  </a:extLst>
                </p14:cNvPr>
                <p14:cNvContentPartPr/>
                <p14:nvPr/>
              </p14:nvContentPartPr>
              <p14:xfrm>
                <a:off x="2312383" y="1439513"/>
                <a:ext cx="1520280" cy="399240"/>
              </p14:xfrm>
            </p:contentPart>
          </mc:Choice>
          <mc:Fallback xmlns="">
            <p:pic>
              <p:nvPicPr>
                <p:cNvPr id="110" name="墨迹 109">
                  <a:extLst>
                    <a:ext uri="{FF2B5EF4-FFF2-40B4-BE49-F238E27FC236}">
                      <a16:creationId xmlns:a16="http://schemas.microsoft.com/office/drawing/2014/main" id="{E8D03FC2-DC8C-2CBB-EBDE-606D358CDEA1}"/>
                    </a:ext>
                  </a:extLst>
                </p:cNvPr>
                <p:cNvPicPr/>
                <p:nvPr/>
              </p:nvPicPr>
              <p:blipFill>
                <a:blip r:embed="rId75"/>
                <a:stretch>
                  <a:fillRect/>
                </a:stretch>
              </p:blipFill>
              <p:spPr>
                <a:xfrm>
                  <a:off x="2291471" y="1418603"/>
                  <a:ext cx="1561618" cy="440574"/>
                </a:xfrm>
                <a:prstGeom prst="rect">
                  <a:avLst/>
                </a:prstGeom>
              </p:spPr>
            </p:pic>
          </mc:Fallback>
        </mc:AlternateContent>
      </p:grpSp>
      <p:grpSp>
        <p:nvGrpSpPr>
          <p:cNvPr id="115" name="组合 114">
            <a:extLst>
              <a:ext uri="{FF2B5EF4-FFF2-40B4-BE49-F238E27FC236}">
                <a16:creationId xmlns:a16="http://schemas.microsoft.com/office/drawing/2014/main" id="{88E2D34D-EC04-86B4-2790-8439CD6B32B9}"/>
              </a:ext>
            </a:extLst>
          </p:cNvPr>
          <p:cNvGrpSpPr/>
          <p:nvPr/>
        </p:nvGrpSpPr>
        <p:grpSpPr>
          <a:xfrm>
            <a:off x="9109784" y="1705985"/>
            <a:ext cx="1829486" cy="760681"/>
            <a:chOff x="7240063" y="1435913"/>
            <a:chExt cx="2389680" cy="993600"/>
          </a:xfrm>
        </p:grpSpPr>
        <mc:AlternateContent xmlns:mc="http://schemas.openxmlformats.org/markup-compatibility/2006" xmlns:p14="http://schemas.microsoft.com/office/powerpoint/2010/main">
          <mc:Choice Requires="p14">
            <p:contentPart p14:bwMode="auto" r:id="rId76">
              <p14:nvContentPartPr>
                <p14:cNvPr id="116" name="墨迹 115">
                  <a:extLst>
                    <a:ext uri="{FF2B5EF4-FFF2-40B4-BE49-F238E27FC236}">
                      <a16:creationId xmlns:a16="http://schemas.microsoft.com/office/drawing/2014/main" id="{D94A5DD7-AC5E-FBAB-20EA-88094F84C1C1}"/>
                    </a:ext>
                  </a:extLst>
                </p14:cNvPr>
                <p14:cNvContentPartPr/>
                <p14:nvPr/>
              </p14:nvContentPartPr>
              <p14:xfrm>
                <a:off x="7240063" y="1435913"/>
                <a:ext cx="258120" cy="308520"/>
              </p14:xfrm>
            </p:contentPart>
          </mc:Choice>
          <mc:Fallback xmlns="">
            <p:pic>
              <p:nvPicPr>
                <p:cNvPr id="116" name="墨迹 115">
                  <a:extLst>
                    <a:ext uri="{FF2B5EF4-FFF2-40B4-BE49-F238E27FC236}">
                      <a16:creationId xmlns:a16="http://schemas.microsoft.com/office/drawing/2014/main" id="{D94A5DD7-AC5E-FBAB-20EA-88094F84C1C1}"/>
                    </a:ext>
                  </a:extLst>
                </p:cNvPr>
                <p:cNvPicPr/>
                <p:nvPr/>
              </p:nvPicPr>
              <p:blipFill>
                <a:blip r:embed="rId77"/>
                <a:stretch>
                  <a:fillRect/>
                </a:stretch>
              </p:blipFill>
              <p:spPr>
                <a:xfrm>
                  <a:off x="7219846" y="1415690"/>
                  <a:ext cx="298084" cy="348496"/>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117" name="墨迹 116">
                  <a:extLst>
                    <a:ext uri="{FF2B5EF4-FFF2-40B4-BE49-F238E27FC236}">
                      <a16:creationId xmlns:a16="http://schemas.microsoft.com/office/drawing/2014/main" id="{78553819-73CF-8EB7-D10C-DE308198153A}"/>
                    </a:ext>
                  </a:extLst>
                </p14:cNvPr>
                <p14:cNvContentPartPr/>
                <p14:nvPr/>
              </p14:nvContentPartPr>
              <p14:xfrm>
                <a:off x="8371903" y="2102273"/>
                <a:ext cx="233640" cy="327240"/>
              </p14:xfrm>
            </p:contentPart>
          </mc:Choice>
          <mc:Fallback xmlns="">
            <p:pic>
              <p:nvPicPr>
                <p:cNvPr id="117" name="墨迹 116">
                  <a:extLst>
                    <a:ext uri="{FF2B5EF4-FFF2-40B4-BE49-F238E27FC236}">
                      <a16:creationId xmlns:a16="http://schemas.microsoft.com/office/drawing/2014/main" id="{78553819-73CF-8EB7-D10C-DE308198153A}"/>
                    </a:ext>
                  </a:extLst>
                </p:cNvPr>
                <p:cNvPicPr/>
                <p:nvPr/>
              </p:nvPicPr>
              <p:blipFill>
                <a:blip r:embed="rId79"/>
                <a:stretch>
                  <a:fillRect/>
                </a:stretch>
              </p:blipFill>
              <p:spPr>
                <a:xfrm>
                  <a:off x="8351689" y="2082056"/>
                  <a:ext cx="273599" cy="367205"/>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118" name="墨迹 117">
                  <a:extLst>
                    <a:ext uri="{FF2B5EF4-FFF2-40B4-BE49-F238E27FC236}">
                      <a16:creationId xmlns:a16="http://schemas.microsoft.com/office/drawing/2014/main" id="{C94E8A97-BCAA-13FD-9F6A-0EF0A73422A1}"/>
                    </a:ext>
                  </a:extLst>
                </p14:cNvPr>
                <p14:cNvContentPartPr/>
                <p14:nvPr/>
              </p14:nvContentPartPr>
              <p14:xfrm>
                <a:off x="7742983" y="1561553"/>
                <a:ext cx="471960" cy="239400"/>
              </p14:xfrm>
            </p:contentPart>
          </mc:Choice>
          <mc:Fallback xmlns="">
            <p:pic>
              <p:nvPicPr>
                <p:cNvPr id="118" name="墨迹 117">
                  <a:extLst>
                    <a:ext uri="{FF2B5EF4-FFF2-40B4-BE49-F238E27FC236}">
                      <a16:creationId xmlns:a16="http://schemas.microsoft.com/office/drawing/2014/main" id="{C94E8A97-BCAA-13FD-9F6A-0EF0A73422A1}"/>
                    </a:ext>
                  </a:extLst>
                </p:cNvPr>
                <p:cNvPicPr/>
                <p:nvPr/>
              </p:nvPicPr>
              <p:blipFill>
                <a:blip r:embed="rId81"/>
                <a:stretch>
                  <a:fillRect/>
                </a:stretch>
              </p:blipFill>
              <p:spPr>
                <a:xfrm>
                  <a:off x="7722749" y="1541329"/>
                  <a:ext cx="511957" cy="279378"/>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19" name="墨迹 118">
                  <a:extLst>
                    <a:ext uri="{FF2B5EF4-FFF2-40B4-BE49-F238E27FC236}">
                      <a16:creationId xmlns:a16="http://schemas.microsoft.com/office/drawing/2014/main" id="{7B167852-2D81-60FF-AC4B-7DC8B7D63314}"/>
                    </a:ext>
                  </a:extLst>
                </p14:cNvPr>
                <p14:cNvContentPartPr/>
                <p14:nvPr/>
              </p14:nvContentPartPr>
              <p14:xfrm>
                <a:off x="8132863" y="1447793"/>
                <a:ext cx="1496880" cy="400680"/>
              </p14:xfrm>
            </p:contentPart>
          </mc:Choice>
          <mc:Fallback xmlns="">
            <p:pic>
              <p:nvPicPr>
                <p:cNvPr id="119" name="墨迹 118">
                  <a:extLst>
                    <a:ext uri="{FF2B5EF4-FFF2-40B4-BE49-F238E27FC236}">
                      <a16:creationId xmlns:a16="http://schemas.microsoft.com/office/drawing/2014/main" id="{7B167852-2D81-60FF-AC4B-7DC8B7D63314}"/>
                    </a:ext>
                  </a:extLst>
                </p:cNvPr>
                <p:cNvPicPr/>
                <p:nvPr/>
              </p:nvPicPr>
              <p:blipFill>
                <a:blip r:embed="rId83"/>
                <a:stretch>
                  <a:fillRect/>
                </a:stretch>
              </p:blipFill>
              <p:spPr>
                <a:xfrm>
                  <a:off x="8112648" y="1427571"/>
                  <a:ext cx="1536841" cy="440654"/>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84">
            <p14:nvContentPartPr>
              <p14:cNvPr id="2" name="墨迹 1">
                <a:extLst>
                  <a:ext uri="{FF2B5EF4-FFF2-40B4-BE49-F238E27FC236}">
                    <a16:creationId xmlns:a16="http://schemas.microsoft.com/office/drawing/2014/main" id="{24238600-1D56-2656-20C9-CA161362A8F0}"/>
                  </a:ext>
                </a:extLst>
              </p14:cNvPr>
              <p14:cNvContentPartPr/>
              <p14:nvPr/>
            </p14:nvContentPartPr>
            <p14:xfrm>
              <a:off x="5416663" y="2674313"/>
              <a:ext cx="113400" cy="2012400"/>
            </p14:xfrm>
          </p:contentPart>
        </mc:Choice>
        <mc:Fallback xmlns="">
          <p:pic>
            <p:nvPicPr>
              <p:cNvPr id="2" name="墨迹 1">
                <a:extLst>
                  <a:ext uri="{FF2B5EF4-FFF2-40B4-BE49-F238E27FC236}">
                    <a16:creationId xmlns:a16="http://schemas.microsoft.com/office/drawing/2014/main" id="{24238600-1D56-2656-20C9-CA161362A8F0}"/>
                  </a:ext>
                </a:extLst>
              </p:cNvPr>
              <p:cNvPicPr/>
              <p:nvPr/>
            </p:nvPicPr>
            <p:blipFill>
              <a:blip r:embed="rId85"/>
              <a:stretch>
                <a:fillRect/>
              </a:stretch>
            </p:blipFill>
            <p:spPr>
              <a:xfrm>
                <a:off x="5361943" y="2653793"/>
                <a:ext cx="222480" cy="20530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6">
            <p14:nvContentPartPr>
              <p14:cNvPr id="6" name="墨迹 5">
                <a:extLst>
                  <a:ext uri="{FF2B5EF4-FFF2-40B4-BE49-F238E27FC236}">
                    <a16:creationId xmlns:a16="http://schemas.microsoft.com/office/drawing/2014/main" id="{2273DC2E-5A8D-D37A-E0EA-D9D0D4420D0C}"/>
                  </a:ext>
                </a:extLst>
              </p14:cNvPr>
              <p14:cNvContentPartPr/>
              <p14:nvPr/>
            </p14:nvContentPartPr>
            <p14:xfrm>
              <a:off x="4278703" y="2731193"/>
              <a:ext cx="163800" cy="1843920"/>
            </p14:xfrm>
          </p:contentPart>
        </mc:Choice>
        <mc:Fallback xmlns="">
          <p:pic>
            <p:nvPicPr>
              <p:cNvPr id="6" name="墨迹 5">
                <a:extLst>
                  <a:ext uri="{FF2B5EF4-FFF2-40B4-BE49-F238E27FC236}">
                    <a16:creationId xmlns:a16="http://schemas.microsoft.com/office/drawing/2014/main" id="{2273DC2E-5A8D-D37A-E0EA-D9D0D4420D0C}"/>
                  </a:ext>
                </a:extLst>
              </p:cNvPr>
              <p:cNvPicPr/>
              <p:nvPr/>
            </p:nvPicPr>
            <p:blipFill>
              <a:blip r:embed="rId87"/>
              <a:stretch>
                <a:fillRect/>
              </a:stretch>
            </p:blipFill>
            <p:spPr>
              <a:xfrm>
                <a:off x="4223983" y="2716793"/>
                <a:ext cx="272880" cy="18759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8">
            <p14:nvContentPartPr>
              <p14:cNvPr id="7" name="墨迹 6">
                <a:extLst>
                  <a:ext uri="{FF2B5EF4-FFF2-40B4-BE49-F238E27FC236}">
                    <a16:creationId xmlns:a16="http://schemas.microsoft.com/office/drawing/2014/main" id="{7ED1F1A2-D58C-A68B-9AC2-5808FD352167}"/>
                  </a:ext>
                </a:extLst>
              </p14:cNvPr>
              <p14:cNvContentPartPr/>
              <p14:nvPr/>
            </p14:nvContentPartPr>
            <p14:xfrm>
              <a:off x="4222183" y="2913353"/>
              <a:ext cx="82080" cy="1647720"/>
            </p14:xfrm>
          </p:contentPart>
        </mc:Choice>
        <mc:Fallback xmlns="">
          <p:pic>
            <p:nvPicPr>
              <p:cNvPr id="7" name="墨迹 6">
                <a:extLst>
                  <a:ext uri="{FF2B5EF4-FFF2-40B4-BE49-F238E27FC236}">
                    <a16:creationId xmlns:a16="http://schemas.microsoft.com/office/drawing/2014/main" id="{7ED1F1A2-D58C-A68B-9AC2-5808FD352167}"/>
                  </a:ext>
                </a:extLst>
              </p:cNvPr>
              <p:cNvPicPr/>
              <p:nvPr/>
            </p:nvPicPr>
            <p:blipFill>
              <a:blip r:embed="rId89"/>
              <a:stretch>
                <a:fillRect/>
              </a:stretch>
            </p:blipFill>
            <p:spPr>
              <a:xfrm>
                <a:off x="4167463" y="2898950"/>
                <a:ext cx="191160" cy="1676526"/>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0">
            <p14:nvContentPartPr>
              <p14:cNvPr id="11" name="墨迹 10">
                <a:extLst>
                  <a:ext uri="{FF2B5EF4-FFF2-40B4-BE49-F238E27FC236}">
                    <a16:creationId xmlns:a16="http://schemas.microsoft.com/office/drawing/2014/main" id="{86751A25-FFFF-95AB-4905-8704B8E1FE1B}"/>
                  </a:ext>
                </a:extLst>
              </p14:cNvPr>
              <p14:cNvContentPartPr/>
              <p14:nvPr/>
            </p14:nvContentPartPr>
            <p14:xfrm>
              <a:off x="6586303" y="2725433"/>
              <a:ext cx="220320" cy="2004840"/>
            </p14:xfrm>
          </p:contentPart>
        </mc:Choice>
        <mc:Fallback xmlns="">
          <p:pic>
            <p:nvPicPr>
              <p:cNvPr id="11" name="墨迹 10">
                <a:extLst>
                  <a:ext uri="{FF2B5EF4-FFF2-40B4-BE49-F238E27FC236}">
                    <a16:creationId xmlns:a16="http://schemas.microsoft.com/office/drawing/2014/main" id="{86751A25-FFFF-95AB-4905-8704B8E1FE1B}"/>
                  </a:ext>
                </a:extLst>
              </p:cNvPr>
              <p:cNvPicPr/>
              <p:nvPr/>
            </p:nvPicPr>
            <p:blipFill>
              <a:blip r:embed="rId91"/>
              <a:stretch>
                <a:fillRect/>
              </a:stretch>
            </p:blipFill>
            <p:spPr>
              <a:xfrm>
                <a:off x="6531672" y="2713551"/>
                <a:ext cx="328863" cy="2040126"/>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2">
            <p14:nvContentPartPr>
              <p14:cNvPr id="8" name="墨迹 7">
                <a:extLst>
                  <a:ext uri="{FF2B5EF4-FFF2-40B4-BE49-F238E27FC236}">
                    <a16:creationId xmlns:a16="http://schemas.microsoft.com/office/drawing/2014/main" id="{93A697AE-BA27-CE8C-5A38-96A8AD9540F6}"/>
                  </a:ext>
                </a:extLst>
              </p14:cNvPr>
              <p14:cNvContentPartPr/>
              <p14:nvPr/>
            </p14:nvContentPartPr>
            <p14:xfrm>
              <a:off x="4256178" y="2808784"/>
              <a:ext cx="87480" cy="1758600"/>
            </p14:xfrm>
          </p:contentPart>
        </mc:Choice>
        <mc:Fallback xmlns="">
          <p:pic>
            <p:nvPicPr>
              <p:cNvPr id="8" name="墨迹 7">
                <a:extLst>
                  <a:ext uri="{FF2B5EF4-FFF2-40B4-BE49-F238E27FC236}">
                    <a16:creationId xmlns:a16="http://schemas.microsoft.com/office/drawing/2014/main" id="{93A697AE-BA27-CE8C-5A38-96A8AD9540F6}"/>
                  </a:ext>
                </a:extLst>
              </p:cNvPr>
              <p:cNvPicPr/>
              <p:nvPr/>
            </p:nvPicPr>
            <p:blipFill>
              <a:blip r:embed="rId93"/>
              <a:stretch>
                <a:fillRect/>
              </a:stretch>
            </p:blipFill>
            <p:spPr>
              <a:xfrm>
                <a:off x="4251858" y="2804464"/>
                <a:ext cx="96120" cy="17672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4">
            <p14:nvContentPartPr>
              <p14:cNvPr id="10" name="墨迹 9">
                <a:extLst>
                  <a:ext uri="{FF2B5EF4-FFF2-40B4-BE49-F238E27FC236}">
                    <a16:creationId xmlns:a16="http://schemas.microsoft.com/office/drawing/2014/main" id="{3DC3EC41-AC35-A160-424A-FCE2029AB7CF}"/>
                  </a:ext>
                </a:extLst>
              </p14:cNvPr>
              <p14:cNvContentPartPr/>
              <p14:nvPr/>
            </p14:nvContentPartPr>
            <p14:xfrm>
              <a:off x="6639738" y="2764864"/>
              <a:ext cx="74160" cy="1856520"/>
            </p14:xfrm>
          </p:contentPart>
        </mc:Choice>
        <mc:Fallback xmlns="">
          <p:pic>
            <p:nvPicPr>
              <p:cNvPr id="10" name="墨迹 9">
                <a:extLst>
                  <a:ext uri="{FF2B5EF4-FFF2-40B4-BE49-F238E27FC236}">
                    <a16:creationId xmlns:a16="http://schemas.microsoft.com/office/drawing/2014/main" id="{3DC3EC41-AC35-A160-424A-FCE2029AB7CF}"/>
                  </a:ext>
                </a:extLst>
              </p:cNvPr>
              <p:cNvPicPr/>
              <p:nvPr/>
            </p:nvPicPr>
            <p:blipFill>
              <a:blip r:embed="rId95"/>
              <a:stretch>
                <a:fillRect/>
              </a:stretch>
            </p:blipFill>
            <p:spPr>
              <a:xfrm>
                <a:off x="6635418" y="2760543"/>
                <a:ext cx="82800" cy="1865162"/>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292" name="墨迹 291">
                <a:extLst>
                  <a:ext uri="{FF2B5EF4-FFF2-40B4-BE49-F238E27FC236}">
                    <a16:creationId xmlns:a16="http://schemas.microsoft.com/office/drawing/2014/main" id="{22C31FD7-62AE-1EB2-6E80-DB4A5E57BD80}"/>
                  </a:ext>
                </a:extLst>
              </p14:cNvPr>
              <p14:cNvContentPartPr/>
              <p14:nvPr/>
            </p14:nvContentPartPr>
            <p14:xfrm>
              <a:off x="5450020" y="2767981"/>
              <a:ext cx="29160" cy="427680"/>
            </p14:xfrm>
          </p:contentPart>
        </mc:Choice>
        <mc:Fallback xmlns="">
          <p:pic>
            <p:nvPicPr>
              <p:cNvPr id="292" name="墨迹 291">
                <a:extLst>
                  <a:ext uri="{FF2B5EF4-FFF2-40B4-BE49-F238E27FC236}">
                    <a16:creationId xmlns:a16="http://schemas.microsoft.com/office/drawing/2014/main" id="{22C31FD7-62AE-1EB2-6E80-DB4A5E57BD80}"/>
                  </a:ext>
                </a:extLst>
              </p:cNvPr>
              <p:cNvPicPr/>
              <p:nvPr/>
            </p:nvPicPr>
            <p:blipFill>
              <a:blip r:embed="rId97"/>
              <a:stretch>
                <a:fillRect/>
              </a:stretch>
            </p:blipFill>
            <p:spPr>
              <a:xfrm>
                <a:off x="5442365" y="2760427"/>
                <a:ext cx="44469" cy="442787"/>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295" name="墨迹 294">
                <a:extLst>
                  <a:ext uri="{FF2B5EF4-FFF2-40B4-BE49-F238E27FC236}">
                    <a16:creationId xmlns:a16="http://schemas.microsoft.com/office/drawing/2014/main" id="{FF19D74C-AE57-6F4A-FC24-DF2798F27503}"/>
                  </a:ext>
                </a:extLst>
              </p14:cNvPr>
              <p14:cNvContentPartPr/>
              <p14:nvPr/>
            </p14:nvContentPartPr>
            <p14:xfrm>
              <a:off x="5457036" y="2721029"/>
              <a:ext cx="48240" cy="1942920"/>
            </p14:xfrm>
          </p:contentPart>
        </mc:Choice>
        <mc:Fallback xmlns="">
          <p:pic>
            <p:nvPicPr>
              <p:cNvPr id="295" name="墨迹 294">
                <a:extLst>
                  <a:ext uri="{FF2B5EF4-FFF2-40B4-BE49-F238E27FC236}">
                    <a16:creationId xmlns:a16="http://schemas.microsoft.com/office/drawing/2014/main" id="{FF19D74C-AE57-6F4A-FC24-DF2798F27503}"/>
                  </a:ext>
                </a:extLst>
              </p:cNvPr>
              <p:cNvPicPr/>
              <p:nvPr/>
            </p:nvPicPr>
            <p:blipFill>
              <a:blip r:embed="rId99"/>
              <a:stretch>
                <a:fillRect/>
              </a:stretch>
            </p:blipFill>
            <p:spPr>
              <a:xfrm>
                <a:off x="5449419" y="2713469"/>
                <a:ext cx="63474" cy="19580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0">
            <p14:nvContentPartPr>
              <p14:cNvPr id="451" name="墨迹 450">
                <a:extLst>
                  <a:ext uri="{FF2B5EF4-FFF2-40B4-BE49-F238E27FC236}">
                    <a16:creationId xmlns:a16="http://schemas.microsoft.com/office/drawing/2014/main" id="{3178D72B-C799-64BD-8674-156F5A3589BE}"/>
                  </a:ext>
                </a:extLst>
              </p14:cNvPr>
              <p14:cNvContentPartPr/>
              <p14:nvPr/>
            </p14:nvContentPartPr>
            <p14:xfrm>
              <a:off x="4549848" y="2909512"/>
              <a:ext cx="169200" cy="24480"/>
            </p14:xfrm>
          </p:contentPart>
        </mc:Choice>
        <mc:Fallback xmlns="">
          <p:pic>
            <p:nvPicPr>
              <p:cNvPr id="451" name="墨迹 450">
                <a:extLst>
                  <a:ext uri="{FF2B5EF4-FFF2-40B4-BE49-F238E27FC236}">
                    <a16:creationId xmlns:a16="http://schemas.microsoft.com/office/drawing/2014/main" id="{3178D72B-C799-64BD-8674-156F5A3589BE}"/>
                  </a:ext>
                </a:extLst>
              </p:cNvPr>
              <p:cNvPicPr/>
              <p:nvPr/>
            </p:nvPicPr>
            <p:blipFill>
              <a:blip r:embed="rId101"/>
              <a:stretch>
                <a:fillRect/>
              </a:stretch>
            </p:blipFill>
            <p:spPr>
              <a:xfrm>
                <a:off x="4545528" y="2905192"/>
                <a:ext cx="177840" cy="331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2">
            <p14:nvContentPartPr>
              <p14:cNvPr id="454" name="墨迹 453">
                <a:extLst>
                  <a:ext uri="{FF2B5EF4-FFF2-40B4-BE49-F238E27FC236}">
                    <a16:creationId xmlns:a16="http://schemas.microsoft.com/office/drawing/2014/main" id="{C35900E8-EB54-E9D6-996F-DE7FF6449AE7}"/>
                  </a:ext>
                </a:extLst>
              </p14:cNvPr>
              <p14:cNvContentPartPr/>
              <p14:nvPr/>
            </p14:nvContentPartPr>
            <p14:xfrm>
              <a:off x="5082288" y="3491272"/>
              <a:ext cx="164880" cy="14760"/>
            </p14:xfrm>
          </p:contentPart>
        </mc:Choice>
        <mc:Fallback xmlns="">
          <p:pic>
            <p:nvPicPr>
              <p:cNvPr id="454" name="墨迹 453">
                <a:extLst>
                  <a:ext uri="{FF2B5EF4-FFF2-40B4-BE49-F238E27FC236}">
                    <a16:creationId xmlns:a16="http://schemas.microsoft.com/office/drawing/2014/main" id="{C35900E8-EB54-E9D6-996F-DE7FF6449AE7}"/>
                  </a:ext>
                </a:extLst>
              </p:cNvPr>
              <p:cNvPicPr/>
              <p:nvPr/>
            </p:nvPicPr>
            <p:blipFill>
              <a:blip r:embed="rId103"/>
              <a:stretch>
                <a:fillRect/>
              </a:stretch>
            </p:blipFill>
            <p:spPr>
              <a:xfrm>
                <a:off x="5077968" y="3486844"/>
                <a:ext cx="173520" cy="23616"/>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4">
            <p14:nvContentPartPr>
              <p14:cNvPr id="455" name="墨迹 454">
                <a:extLst>
                  <a:ext uri="{FF2B5EF4-FFF2-40B4-BE49-F238E27FC236}">
                    <a16:creationId xmlns:a16="http://schemas.microsoft.com/office/drawing/2014/main" id="{AFAABEF5-AD38-6E69-2637-8AA19BBE6A40}"/>
                  </a:ext>
                </a:extLst>
              </p14:cNvPr>
              <p14:cNvContentPartPr/>
              <p14:nvPr/>
            </p14:nvContentPartPr>
            <p14:xfrm>
              <a:off x="4523928" y="3392992"/>
              <a:ext cx="166320" cy="24480"/>
            </p14:xfrm>
          </p:contentPart>
        </mc:Choice>
        <mc:Fallback xmlns="">
          <p:pic>
            <p:nvPicPr>
              <p:cNvPr id="455" name="墨迹 454">
                <a:extLst>
                  <a:ext uri="{FF2B5EF4-FFF2-40B4-BE49-F238E27FC236}">
                    <a16:creationId xmlns:a16="http://schemas.microsoft.com/office/drawing/2014/main" id="{AFAABEF5-AD38-6E69-2637-8AA19BBE6A40}"/>
                  </a:ext>
                </a:extLst>
              </p:cNvPr>
              <p:cNvPicPr/>
              <p:nvPr/>
            </p:nvPicPr>
            <p:blipFill>
              <a:blip r:embed="rId105"/>
              <a:stretch>
                <a:fillRect/>
              </a:stretch>
            </p:blipFill>
            <p:spPr>
              <a:xfrm>
                <a:off x="4519608" y="3388608"/>
                <a:ext cx="174960" cy="33249"/>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6">
            <p14:nvContentPartPr>
              <p14:cNvPr id="456" name="墨迹 455">
                <a:extLst>
                  <a:ext uri="{FF2B5EF4-FFF2-40B4-BE49-F238E27FC236}">
                    <a16:creationId xmlns:a16="http://schemas.microsoft.com/office/drawing/2014/main" id="{AB72D24A-69D3-F445-109E-F0CA2A25A051}"/>
                  </a:ext>
                </a:extLst>
              </p14:cNvPr>
              <p14:cNvContentPartPr/>
              <p14:nvPr/>
            </p14:nvContentPartPr>
            <p14:xfrm>
              <a:off x="4959528" y="3967912"/>
              <a:ext cx="177480" cy="26640"/>
            </p14:xfrm>
          </p:contentPart>
        </mc:Choice>
        <mc:Fallback xmlns="">
          <p:pic>
            <p:nvPicPr>
              <p:cNvPr id="456" name="墨迹 455">
                <a:extLst>
                  <a:ext uri="{FF2B5EF4-FFF2-40B4-BE49-F238E27FC236}">
                    <a16:creationId xmlns:a16="http://schemas.microsoft.com/office/drawing/2014/main" id="{AB72D24A-69D3-F445-109E-F0CA2A25A051}"/>
                  </a:ext>
                </a:extLst>
              </p:cNvPr>
              <p:cNvPicPr/>
              <p:nvPr/>
            </p:nvPicPr>
            <p:blipFill>
              <a:blip r:embed="rId107"/>
              <a:stretch>
                <a:fillRect/>
              </a:stretch>
            </p:blipFill>
            <p:spPr>
              <a:xfrm>
                <a:off x="4955208" y="3963592"/>
                <a:ext cx="186120" cy="352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8">
            <p14:nvContentPartPr>
              <p14:cNvPr id="457" name="墨迹 456">
                <a:extLst>
                  <a:ext uri="{FF2B5EF4-FFF2-40B4-BE49-F238E27FC236}">
                    <a16:creationId xmlns:a16="http://schemas.microsoft.com/office/drawing/2014/main" id="{5CCB60ED-0F45-641F-FEFE-C901EF2F5C8B}"/>
                  </a:ext>
                </a:extLst>
              </p14:cNvPr>
              <p14:cNvContentPartPr/>
              <p14:nvPr/>
            </p14:nvContentPartPr>
            <p14:xfrm>
              <a:off x="4427808" y="3742912"/>
              <a:ext cx="154800" cy="24480"/>
            </p14:xfrm>
          </p:contentPart>
        </mc:Choice>
        <mc:Fallback xmlns="">
          <p:pic>
            <p:nvPicPr>
              <p:cNvPr id="457" name="墨迹 456">
                <a:extLst>
                  <a:ext uri="{FF2B5EF4-FFF2-40B4-BE49-F238E27FC236}">
                    <a16:creationId xmlns:a16="http://schemas.microsoft.com/office/drawing/2014/main" id="{5CCB60ED-0F45-641F-FEFE-C901EF2F5C8B}"/>
                  </a:ext>
                </a:extLst>
              </p:cNvPr>
              <p:cNvPicPr/>
              <p:nvPr/>
            </p:nvPicPr>
            <p:blipFill>
              <a:blip r:embed="rId109"/>
              <a:stretch>
                <a:fillRect/>
              </a:stretch>
            </p:blipFill>
            <p:spPr>
              <a:xfrm>
                <a:off x="4423488" y="3738592"/>
                <a:ext cx="163440" cy="331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0">
            <p14:nvContentPartPr>
              <p14:cNvPr id="458" name="墨迹 457">
                <a:extLst>
                  <a:ext uri="{FF2B5EF4-FFF2-40B4-BE49-F238E27FC236}">
                    <a16:creationId xmlns:a16="http://schemas.microsoft.com/office/drawing/2014/main" id="{74820F0F-401A-C38F-34C2-0EBA70704E87}"/>
                  </a:ext>
                </a:extLst>
              </p14:cNvPr>
              <p14:cNvContentPartPr/>
              <p14:nvPr/>
            </p14:nvContentPartPr>
            <p14:xfrm>
              <a:off x="4463448" y="4317472"/>
              <a:ext cx="145080" cy="12240"/>
            </p14:xfrm>
          </p:contentPart>
        </mc:Choice>
        <mc:Fallback xmlns="">
          <p:pic>
            <p:nvPicPr>
              <p:cNvPr id="458" name="墨迹 457">
                <a:extLst>
                  <a:ext uri="{FF2B5EF4-FFF2-40B4-BE49-F238E27FC236}">
                    <a16:creationId xmlns:a16="http://schemas.microsoft.com/office/drawing/2014/main" id="{74820F0F-401A-C38F-34C2-0EBA70704E87}"/>
                  </a:ext>
                </a:extLst>
              </p:cNvPr>
              <p:cNvPicPr/>
              <p:nvPr/>
            </p:nvPicPr>
            <p:blipFill>
              <a:blip r:embed="rId111"/>
              <a:stretch>
                <a:fillRect/>
              </a:stretch>
            </p:blipFill>
            <p:spPr>
              <a:xfrm>
                <a:off x="4459128" y="4313152"/>
                <a:ext cx="153720" cy="208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2">
            <p14:nvContentPartPr>
              <p14:cNvPr id="459" name="墨迹 458">
                <a:extLst>
                  <a:ext uri="{FF2B5EF4-FFF2-40B4-BE49-F238E27FC236}">
                    <a16:creationId xmlns:a16="http://schemas.microsoft.com/office/drawing/2014/main" id="{1D4C46B0-D637-AD11-722C-B2F8E2B663BA}"/>
                  </a:ext>
                </a:extLst>
              </p14:cNvPr>
              <p14:cNvContentPartPr/>
              <p14:nvPr/>
            </p14:nvContentPartPr>
            <p14:xfrm>
              <a:off x="4951968" y="4499632"/>
              <a:ext cx="160560" cy="19440"/>
            </p14:xfrm>
          </p:contentPart>
        </mc:Choice>
        <mc:Fallback xmlns="">
          <p:pic>
            <p:nvPicPr>
              <p:cNvPr id="459" name="墨迹 458">
                <a:extLst>
                  <a:ext uri="{FF2B5EF4-FFF2-40B4-BE49-F238E27FC236}">
                    <a16:creationId xmlns:a16="http://schemas.microsoft.com/office/drawing/2014/main" id="{1D4C46B0-D637-AD11-722C-B2F8E2B663BA}"/>
                  </a:ext>
                </a:extLst>
              </p:cNvPr>
              <p:cNvPicPr/>
              <p:nvPr/>
            </p:nvPicPr>
            <p:blipFill>
              <a:blip r:embed="rId113"/>
              <a:stretch>
                <a:fillRect/>
              </a:stretch>
            </p:blipFill>
            <p:spPr>
              <a:xfrm>
                <a:off x="4947648" y="4495312"/>
                <a:ext cx="169200" cy="280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4">
            <p14:nvContentPartPr>
              <p14:cNvPr id="460" name="墨迹 459">
                <a:extLst>
                  <a:ext uri="{FF2B5EF4-FFF2-40B4-BE49-F238E27FC236}">
                    <a16:creationId xmlns:a16="http://schemas.microsoft.com/office/drawing/2014/main" id="{C33171B9-83F1-6FE9-2411-BB81D7224B09}"/>
                  </a:ext>
                </a:extLst>
              </p14:cNvPr>
              <p14:cNvContentPartPr/>
              <p14:nvPr/>
            </p14:nvContentPartPr>
            <p14:xfrm>
              <a:off x="4919928" y="4159432"/>
              <a:ext cx="124920" cy="12240"/>
            </p14:xfrm>
          </p:contentPart>
        </mc:Choice>
        <mc:Fallback xmlns="">
          <p:pic>
            <p:nvPicPr>
              <p:cNvPr id="460" name="墨迹 459">
                <a:extLst>
                  <a:ext uri="{FF2B5EF4-FFF2-40B4-BE49-F238E27FC236}">
                    <a16:creationId xmlns:a16="http://schemas.microsoft.com/office/drawing/2014/main" id="{C33171B9-83F1-6FE9-2411-BB81D7224B09}"/>
                  </a:ext>
                </a:extLst>
              </p:cNvPr>
              <p:cNvPicPr/>
              <p:nvPr/>
            </p:nvPicPr>
            <p:blipFill>
              <a:blip r:embed="rId115"/>
              <a:stretch>
                <a:fillRect/>
              </a:stretch>
            </p:blipFill>
            <p:spPr>
              <a:xfrm>
                <a:off x="4915608" y="4155235"/>
                <a:ext cx="133560" cy="20633"/>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6">
            <p14:nvContentPartPr>
              <p14:cNvPr id="461" name="墨迹 460">
                <a:extLst>
                  <a:ext uri="{FF2B5EF4-FFF2-40B4-BE49-F238E27FC236}">
                    <a16:creationId xmlns:a16="http://schemas.microsoft.com/office/drawing/2014/main" id="{286A532F-8414-793D-A225-E0D4EA5BB830}"/>
                  </a:ext>
                </a:extLst>
              </p14:cNvPr>
              <p14:cNvContentPartPr/>
              <p14:nvPr/>
            </p14:nvContentPartPr>
            <p14:xfrm>
              <a:off x="5196408" y="3728512"/>
              <a:ext cx="151200" cy="17280"/>
            </p14:xfrm>
          </p:contentPart>
        </mc:Choice>
        <mc:Fallback xmlns="">
          <p:pic>
            <p:nvPicPr>
              <p:cNvPr id="461" name="墨迹 460">
                <a:extLst>
                  <a:ext uri="{FF2B5EF4-FFF2-40B4-BE49-F238E27FC236}">
                    <a16:creationId xmlns:a16="http://schemas.microsoft.com/office/drawing/2014/main" id="{286A532F-8414-793D-A225-E0D4EA5BB830}"/>
                  </a:ext>
                </a:extLst>
              </p:cNvPr>
              <p:cNvPicPr/>
              <p:nvPr/>
            </p:nvPicPr>
            <p:blipFill>
              <a:blip r:embed="rId117"/>
              <a:stretch>
                <a:fillRect/>
              </a:stretch>
            </p:blipFill>
            <p:spPr>
              <a:xfrm>
                <a:off x="5192088" y="3724192"/>
                <a:ext cx="159840" cy="259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8">
            <p14:nvContentPartPr>
              <p14:cNvPr id="462" name="墨迹 461">
                <a:extLst>
                  <a:ext uri="{FF2B5EF4-FFF2-40B4-BE49-F238E27FC236}">
                    <a16:creationId xmlns:a16="http://schemas.microsoft.com/office/drawing/2014/main" id="{30149FBE-2D04-B233-D359-5ED9DE7F6AF1}"/>
                  </a:ext>
                </a:extLst>
              </p14:cNvPr>
              <p14:cNvContentPartPr/>
              <p14:nvPr/>
            </p14:nvContentPartPr>
            <p14:xfrm>
              <a:off x="4913808" y="3062512"/>
              <a:ext cx="155880" cy="31320"/>
            </p14:xfrm>
          </p:contentPart>
        </mc:Choice>
        <mc:Fallback xmlns="">
          <p:pic>
            <p:nvPicPr>
              <p:cNvPr id="462" name="墨迹 461">
                <a:extLst>
                  <a:ext uri="{FF2B5EF4-FFF2-40B4-BE49-F238E27FC236}">
                    <a16:creationId xmlns:a16="http://schemas.microsoft.com/office/drawing/2014/main" id="{30149FBE-2D04-B233-D359-5ED9DE7F6AF1}"/>
                  </a:ext>
                </a:extLst>
              </p:cNvPr>
              <p:cNvPicPr/>
              <p:nvPr/>
            </p:nvPicPr>
            <p:blipFill>
              <a:blip r:embed="rId119"/>
              <a:stretch>
                <a:fillRect/>
              </a:stretch>
            </p:blipFill>
            <p:spPr>
              <a:xfrm>
                <a:off x="4909498" y="3058192"/>
                <a:ext cx="164500" cy="399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20">
            <p14:nvContentPartPr>
              <p14:cNvPr id="463" name="墨迹 462">
                <a:extLst>
                  <a:ext uri="{FF2B5EF4-FFF2-40B4-BE49-F238E27FC236}">
                    <a16:creationId xmlns:a16="http://schemas.microsoft.com/office/drawing/2014/main" id="{AB6DC4CC-CFDB-94FF-BB12-A3573C7AE4E1}"/>
                  </a:ext>
                </a:extLst>
              </p14:cNvPr>
              <p14:cNvContentPartPr/>
              <p14:nvPr/>
            </p14:nvContentPartPr>
            <p14:xfrm>
              <a:off x="4398648" y="3218392"/>
              <a:ext cx="132120" cy="17280"/>
            </p14:xfrm>
          </p:contentPart>
        </mc:Choice>
        <mc:Fallback xmlns="">
          <p:pic>
            <p:nvPicPr>
              <p:cNvPr id="463" name="墨迹 462">
                <a:extLst>
                  <a:ext uri="{FF2B5EF4-FFF2-40B4-BE49-F238E27FC236}">
                    <a16:creationId xmlns:a16="http://schemas.microsoft.com/office/drawing/2014/main" id="{AB6DC4CC-CFDB-94FF-BB12-A3573C7AE4E1}"/>
                  </a:ext>
                </a:extLst>
              </p:cNvPr>
              <p:cNvPicPr/>
              <p:nvPr/>
            </p:nvPicPr>
            <p:blipFill>
              <a:blip r:embed="rId121"/>
              <a:stretch>
                <a:fillRect/>
              </a:stretch>
            </p:blipFill>
            <p:spPr>
              <a:xfrm>
                <a:off x="4394328" y="3214072"/>
                <a:ext cx="140760" cy="259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22">
            <p14:nvContentPartPr>
              <p14:cNvPr id="466" name="墨迹 465">
                <a:extLst>
                  <a:ext uri="{FF2B5EF4-FFF2-40B4-BE49-F238E27FC236}">
                    <a16:creationId xmlns:a16="http://schemas.microsoft.com/office/drawing/2014/main" id="{4D69EEA9-5165-FBBE-AEEE-9DCE6D97832A}"/>
                  </a:ext>
                </a:extLst>
              </p14:cNvPr>
              <p14:cNvContentPartPr/>
              <p14:nvPr/>
            </p14:nvContentPartPr>
            <p14:xfrm>
              <a:off x="5190648" y="2897272"/>
              <a:ext cx="168120" cy="21960"/>
            </p14:xfrm>
          </p:contentPart>
        </mc:Choice>
        <mc:Fallback xmlns="">
          <p:pic>
            <p:nvPicPr>
              <p:cNvPr id="466" name="墨迹 465">
                <a:extLst>
                  <a:ext uri="{FF2B5EF4-FFF2-40B4-BE49-F238E27FC236}">
                    <a16:creationId xmlns:a16="http://schemas.microsoft.com/office/drawing/2014/main" id="{4D69EEA9-5165-FBBE-AEEE-9DCE6D97832A}"/>
                  </a:ext>
                </a:extLst>
              </p:cNvPr>
              <p:cNvPicPr/>
              <p:nvPr/>
            </p:nvPicPr>
            <p:blipFill>
              <a:blip r:embed="rId123"/>
              <a:stretch>
                <a:fillRect/>
              </a:stretch>
            </p:blipFill>
            <p:spPr>
              <a:xfrm>
                <a:off x="5186328" y="2892952"/>
                <a:ext cx="176760" cy="306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24">
            <p14:nvContentPartPr>
              <p14:cNvPr id="467" name="墨迹 466">
                <a:extLst>
                  <a:ext uri="{FF2B5EF4-FFF2-40B4-BE49-F238E27FC236}">
                    <a16:creationId xmlns:a16="http://schemas.microsoft.com/office/drawing/2014/main" id="{91F329A1-4D2C-B99D-5105-901058CCD9BE}"/>
                  </a:ext>
                </a:extLst>
              </p14:cNvPr>
              <p14:cNvContentPartPr/>
              <p14:nvPr/>
            </p14:nvContentPartPr>
            <p14:xfrm>
              <a:off x="5111448" y="3297232"/>
              <a:ext cx="131760" cy="21240"/>
            </p14:xfrm>
          </p:contentPart>
        </mc:Choice>
        <mc:Fallback xmlns="">
          <p:pic>
            <p:nvPicPr>
              <p:cNvPr id="467" name="墨迹 466">
                <a:extLst>
                  <a:ext uri="{FF2B5EF4-FFF2-40B4-BE49-F238E27FC236}">
                    <a16:creationId xmlns:a16="http://schemas.microsoft.com/office/drawing/2014/main" id="{91F329A1-4D2C-B99D-5105-901058CCD9BE}"/>
                  </a:ext>
                </a:extLst>
              </p:cNvPr>
              <p:cNvPicPr/>
              <p:nvPr/>
            </p:nvPicPr>
            <p:blipFill>
              <a:blip r:embed="rId125"/>
              <a:stretch>
                <a:fillRect/>
              </a:stretch>
            </p:blipFill>
            <p:spPr>
              <a:xfrm>
                <a:off x="5107128" y="3292838"/>
                <a:ext cx="140400" cy="30029"/>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26">
            <p14:nvContentPartPr>
              <p14:cNvPr id="468" name="墨迹 467">
                <a:extLst>
                  <a:ext uri="{FF2B5EF4-FFF2-40B4-BE49-F238E27FC236}">
                    <a16:creationId xmlns:a16="http://schemas.microsoft.com/office/drawing/2014/main" id="{C3F94CD3-47BA-7D0C-6666-D47D24F08084}"/>
                  </a:ext>
                </a:extLst>
              </p14:cNvPr>
              <p14:cNvContentPartPr/>
              <p14:nvPr/>
            </p14:nvContentPartPr>
            <p14:xfrm>
              <a:off x="5067168" y="3306952"/>
              <a:ext cx="112680" cy="12240"/>
            </p14:xfrm>
          </p:contentPart>
        </mc:Choice>
        <mc:Fallback xmlns="">
          <p:pic>
            <p:nvPicPr>
              <p:cNvPr id="468" name="墨迹 467">
                <a:extLst>
                  <a:ext uri="{FF2B5EF4-FFF2-40B4-BE49-F238E27FC236}">
                    <a16:creationId xmlns:a16="http://schemas.microsoft.com/office/drawing/2014/main" id="{C3F94CD3-47BA-7D0C-6666-D47D24F08084}"/>
                  </a:ext>
                </a:extLst>
              </p:cNvPr>
              <p:cNvPicPr/>
              <p:nvPr/>
            </p:nvPicPr>
            <p:blipFill>
              <a:blip r:embed="rId127"/>
              <a:stretch>
                <a:fillRect/>
              </a:stretch>
            </p:blipFill>
            <p:spPr>
              <a:xfrm>
                <a:off x="5062848" y="3302755"/>
                <a:ext cx="121320" cy="20633"/>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28">
            <p14:nvContentPartPr>
              <p14:cNvPr id="493" name="墨迹 492">
                <a:extLst>
                  <a:ext uri="{FF2B5EF4-FFF2-40B4-BE49-F238E27FC236}">
                    <a16:creationId xmlns:a16="http://schemas.microsoft.com/office/drawing/2014/main" id="{793192E5-3233-1180-3AD4-34153E44239E}"/>
                  </a:ext>
                </a:extLst>
              </p14:cNvPr>
              <p14:cNvContentPartPr/>
              <p14:nvPr/>
            </p14:nvContentPartPr>
            <p14:xfrm>
              <a:off x="5498800" y="3206752"/>
              <a:ext cx="990720" cy="1351440"/>
            </p14:xfrm>
          </p:contentPart>
        </mc:Choice>
        <mc:Fallback xmlns="">
          <p:pic>
            <p:nvPicPr>
              <p:cNvPr id="493" name="墨迹 492">
                <a:extLst>
                  <a:ext uri="{FF2B5EF4-FFF2-40B4-BE49-F238E27FC236}">
                    <a16:creationId xmlns:a16="http://schemas.microsoft.com/office/drawing/2014/main" id="{793192E5-3233-1180-3AD4-34153E44239E}"/>
                  </a:ext>
                </a:extLst>
              </p:cNvPr>
              <p:cNvPicPr/>
              <p:nvPr/>
            </p:nvPicPr>
            <p:blipFill>
              <a:blip r:embed="rId129"/>
              <a:stretch>
                <a:fillRect/>
              </a:stretch>
            </p:blipFill>
            <p:spPr>
              <a:xfrm>
                <a:off x="5494482" y="3202431"/>
                <a:ext cx="999357" cy="1360082"/>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30">
            <p14:nvContentPartPr>
              <p14:cNvPr id="494" name="墨迹 493">
                <a:extLst>
                  <a:ext uri="{FF2B5EF4-FFF2-40B4-BE49-F238E27FC236}">
                    <a16:creationId xmlns:a16="http://schemas.microsoft.com/office/drawing/2014/main" id="{E6A12D69-AAA3-9DAB-83A2-62CC51ACEC79}"/>
                  </a:ext>
                </a:extLst>
              </p14:cNvPr>
              <p14:cNvContentPartPr/>
              <p14:nvPr/>
            </p14:nvContentPartPr>
            <p14:xfrm>
              <a:off x="5921440" y="2899672"/>
              <a:ext cx="142560" cy="152280"/>
            </p14:xfrm>
          </p:contentPart>
        </mc:Choice>
        <mc:Fallback xmlns="">
          <p:pic>
            <p:nvPicPr>
              <p:cNvPr id="494" name="墨迹 493">
                <a:extLst>
                  <a:ext uri="{FF2B5EF4-FFF2-40B4-BE49-F238E27FC236}">
                    <a16:creationId xmlns:a16="http://schemas.microsoft.com/office/drawing/2014/main" id="{E6A12D69-AAA3-9DAB-83A2-62CC51ACEC79}"/>
                  </a:ext>
                </a:extLst>
              </p:cNvPr>
              <p:cNvPicPr/>
              <p:nvPr/>
            </p:nvPicPr>
            <p:blipFill>
              <a:blip r:embed="rId131"/>
              <a:stretch>
                <a:fillRect/>
              </a:stretch>
            </p:blipFill>
            <p:spPr>
              <a:xfrm>
                <a:off x="5917120" y="2895352"/>
                <a:ext cx="151200" cy="1609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32">
            <p14:nvContentPartPr>
              <p14:cNvPr id="495" name="墨迹 494">
                <a:extLst>
                  <a:ext uri="{FF2B5EF4-FFF2-40B4-BE49-F238E27FC236}">
                    <a16:creationId xmlns:a16="http://schemas.microsoft.com/office/drawing/2014/main" id="{8BF7B1D8-47ED-80B4-1454-F1AFB1C2FE22}"/>
                  </a:ext>
                </a:extLst>
              </p14:cNvPr>
              <p14:cNvContentPartPr/>
              <p14:nvPr/>
            </p14:nvContentPartPr>
            <p14:xfrm>
              <a:off x="6229600" y="2905792"/>
              <a:ext cx="169200" cy="170640"/>
            </p14:xfrm>
          </p:contentPart>
        </mc:Choice>
        <mc:Fallback xmlns="">
          <p:pic>
            <p:nvPicPr>
              <p:cNvPr id="495" name="墨迹 494">
                <a:extLst>
                  <a:ext uri="{FF2B5EF4-FFF2-40B4-BE49-F238E27FC236}">
                    <a16:creationId xmlns:a16="http://schemas.microsoft.com/office/drawing/2014/main" id="{8BF7B1D8-47ED-80B4-1454-F1AFB1C2FE22}"/>
                  </a:ext>
                </a:extLst>
              </p:cNvPr>
              <p:cNvPicPr/>
              <p:nvPr/>
            </p:nvPicPr>
            <p:blipFill>
              <a:blip r:embed="rId133"/>
              <a:stretch>
                <a:fillRect/>
              </a:stretch>
            </p:blipFill>
            <p:spPr>
              <a:xfrm>
                <a:off x="6225280" y="2901463"/>
                <a:ext cx="177840" cy="179298"/>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34">
            <p14:nvContentPartPr>
              <p14:cNvPr id="496" name="墨迹 495">
                <a:extLst>
                  <a:ext uri="{FF2B5EF4-FFF2-40B4-BE49-F238E27FC236}">
                    <a16:creationId xmlns:a16="http://schemas.microsoft.com/office/drawing/2014/main" id="{A5B0F6C7-01C9-CAC8-84C5-E03558F7405F}"/>
                  </a:ext>
                </a:extLst>
              </p14:cNvPr>
              <p14:cNvContentPartPr/>
              <p14:nvPr/>
            </p14:nvContentPartPr>
            <p14:xfrm>
              <a:off x="5667640" y="2887432"/>
              <a:ext cx="147240" cy="174960"/>
            </p14:xfrm>
          </p:contentPart>
        </mc:Choice>
        <mc:Fallback xmlns="">
          <p:pic>
            <p:nvPicPr>
              <p:cNvPr id="496" name="墨迹 495">
                <a:extLst>
                  <a:ext uri="{FF2B5EF4-FFF2-40B4-BE49-F238E27FC236}">
                    <a16:creationId xmlns:a16="http://schemas.microsoft.com/office/drawing/2014/main" id="{A5B0F6C7-01C9-CAC8-84C5-E03558F7405F}"/>
                  </a:ext>
                </a:extLst>
              </p:cNvPr>
              <p:cNvPicPr/>
              <p:nvPr/>
            </p:nvPicPr>
            <p:blipFill>
              <a:blip r:embed="rId135"/>
              <a:stretch>
                <a:fillRect/>
              </a:stretch>
            </p:blipFill>
            <p:spPr>
              <a:xfrm>
                <a:off x="5663331" y="2883112"/>
                <a:ext cx="155859"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2" name="墨迹 11">
                <a:extLst>
                  <a:ext uri="{FF2B5EF4-FFF2-40B4-BE49-F238E27FC236}">
                    <a16:creationId xmlns:a16="http://schemas.microsoft.com/office/drawing/2014/main" id="{6D7D5BEE-B3AC-D104-1BE6-DBAF4F0DBDA7}"/>
                  </a:ext>
                </a:extLst>
              </p14:cNvPr>
              <p14:cNvContentPartPr/>
              <p14:nvPr/>
            </p14:nvContentPartPr>
            <p14:xfrm>
              <a:off x="6912646" y="2236356"/>
              <a:ext cx="220680" cy="1032480"/>
            </p14:xfrm>
          </p:contentPart>
        </mc:Choice>
        <mc:Fallback xmlns="">
          <p:pic>
            <p:nvPicPr>
              <p:cNvPr id="12" name="墨迹 11">
                <a:extLst>
                  <a:ext uri="{FF2B5EF4-FFF2-40B4-BE49-F238E27FC236}">
                    <a16:creationId xmlns:a16="http://schemas.microsoft.com/office/drawing/2014/main" id="{6D7D5BEE-B3AC-D104-1BE6-DBAF4F0DBDA7}"/>
                  </a:ext>
                </a:extLst>
              </p:cNvPr>
              <p:cNvPicPr/>
              <p:nvPr/>
            </p:nvPicPr>
            <p:blipFill>
              <a:blip r:embed="rId137"/>
              <a:stretch>
                <a:fillRect/>
              </a:stretch>
            </p:blipFill>
            <p:spPr>
              <a:xfrm>
                <a:off x="6905086" y="2228796"/>
                <a:ext cx="235800" cy="1047600"/>
              </a:xfrm>
              <a:prstGeom prst="rect">
                <a:avLst/>
              </a:prstGeom>
            </p:spPr>
          </p:pic>
        </mc:Fallback>
      </mc:AlternateContent>
      <p:grpSp>
        <p:nvGrpSpPr>
          <p:cNvPr id="465" name="组合 464">
            <a:extLst>
              <a:ext uri="{FF2B5EF4-FFF2-40B4-BE49-F238E27FC236}">
                <a16:creationId xmlns:a16="http://schemas.microsoft.com/office/drawing/2014/main" id="{BEDD1BD8-C456-CFB8-9FB2-C02F7E0DE972}"/>
              </a:ext>
            </a:extLst>
          </p:cNvPr>
          <p:cNvGrpSpPr/>
          <p:nvPr/>
        </p:nvGrpSpPr>
        <p:grpSpPr>
          <a:xfrm>
            <a:off x="5342812" y="961671"/>
            <a:ext cx="2958625" cy="1011061"/>
            <a:chOff x="5337286" y="1199916"/>
            <a:chExt cx="3285720" cy="1122840"/>
          </a:xfrm>
        </p:grpSpPr>
        <mc:AlternateContent xmlns:mc="http://schemas.openxmlformats.org/markup-compatibility/2006" xmlns:p14="http://schemas.microsoft.com/office/powerpoint/2010/main">
          <mc:Choice Requires="p14">
            <p:contentPart p14:bwMode="auto" r:id="rId138">
              <p14:nvContentPartPr>
                <p14:cNvPr id="44" name="墨迹 43">
                  <a:extLst>
                    <a:ext uri="{FF2B5EF4-FFF2-40B4-BE49-F238E27FC236}">
                      <a16:creationId xmlns:a16="http://schemas.microsoft.com/office/drawing/2014/main" id="{E9EE456B-AA79-CB02-C0CC-6F20FE095288}"/>
                    </a:ext>
                  </a:extLst>
                </p14:cNvPr>
                <p14:cNvContentPartPr/>
                <p14:nvPr/>
              </p14:nvContentPartPr>
              <p14:xfrm>
                <a:off x="6927766" y="1199916"/>
                <a:ext cx="789120" cy="321480"/>
              </p14:xfrm>
            </p:contentPart>
          </mc:Choice>
          <mc:Fallback xmlns="">
            <p:pic>
              <p:nvPicPr>
                <p:cNvPr id="44" name="墨迹 43">
                  <a:extLst>
                    <a:ext uri="{FF2B5EF4-FFF2-40B4-BE49-F238E27FC236}">
                      <a16:creationId xmlns:a16="http://schemas.microsoft.com/office/drawing/2014/main" id="{E9EE456B-AA79-CB02-C0CC-6F20FE095288}"/>
                    </a:ext>
                  </a:extLst>
                </p:cNvPr>
                <p:cNvPicPr/>
                <p:nvPr/>
              </p:nvPicPr>
              <p:blipFill>
                <a:blip r:embed="rId139"/>
                <a:stretch>
                  <a:fillRect/>
                </a:stretch>
              </p:blipFill>
              <p:spPr>
                <a:xfrm>
                  <a:off x="6919371" y="1191530"/>
                  <a:ext cx="805910" cy="338253"/>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46" name="墨迹 45">
                  <a:extLst>
                    <a:ext uri="{FF2B5EF4-FFF2-40B4-BE49-F238E27FC236}">
                      <a16:creationId xmlns:a16="http://schemas.microsoft.com/office/drawing/2014/main" id="{1F30FB46-B0C1-B8B9-4B58-1C9C97A97D6D}"/>
                    </a:ext>
                  </a:extLst>
                </p14:cNvPr>
                <p14:cNvContentPartPr/>
                <p14:nvPr/>
              </p14:nvContentPartPr>
              <p14:xfrm>
                <a:off x="6067726" y="1283796"/>
                <a:ext cx="743040" cy="285840"/>
              </p14:xfrm>
            </p:contentPart>
          </mc:Choice>
          <mc:Fallback xmlns="">
            <p:pic>
              <p:nvPicPr>
                <p:cNvPr id="46" name="墨迹 45">
                  <a:extLst>
                    <a:ext uri="{FF2B5EF4-FFF2-40B4-BE49-F238E27FC236}">
                      <a16:creationId xmlns:a16="http://schemas.microsoft.com/office/drawing/2014/main" id="{1F30FB46-B0C1-B8B9-4B58-1C9C97A97D6D}"/>
                    </a:ext>
                  </a:extLst>
                </p:cNvPr>
                <p:cNvPicPr/>
                <p:nvPr/>
              </p:nvPicPr>
              <p:blipFill>
                <a:blip r:embed="rId141"/>
                <a:stretch>
                  <a:fillRect/>
                </a:stretch>
              </p:blipFill>
              <p:spPr>
                <a:xfrm>
                  <a:off x="6059328" y="1275389"/>
                  <a:ext cx="759836" cy="302654"/>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58" name="墨迹 57">
                  <a:extLst>
                    <a:ext uri="{FF2B5EF4-FFF2-40B4-BE49-F238E27FC236}">
                      <a16:creationId xmlns:a16="http://schemas.microsoft.com/office/drawing/2014/main" id="{3FC46E2D-D329-4F7A-EA74-13DC3D4B53B7}"/>
                    </a:ext>
                  </a:extLst>
                </p14:cNvPr>
                <p14:cNvContentPartPr/>
                <p14:nvPr/>
              </p14:nvContentPartPr>
              <p14:xfrm>
                <a:off x="5979166" y="1644876"/>
                <a:ext cx="394920" cy="233640"/>
              </p14:xfrm>
            </p:contentPart>
          </mc:Choice>
          <mc:Fallback xmlns="">
            <p:pic>
              <p:nvPicPr>
                <p:cNvPr id="58" name="墨迹 57">
                  <a:extLst>
                    <a:ext uri="{FF2B5EF4-FFF2-40B4-BE49-F238E27FC236}">
                      <a16:creationId xmlns:a16="http://schemas.microsoft.com/office/drawing/2014/main" id="{3FC46E2D-D329-4F7A-EA74-13DC3D4B53B7}"/>
                    </a:ext>
                  </a:extLst>
                </p:cNvPr>
                <p:cNvPicPr/>
                <p:nvPr/>
              </p:nvPicPr>
              <p:blipFill>
                <a:blip r:embed="rId143"/>
                <a:stretch>
                  <a:fillRect/>
                </a:stretch>
              </p:blipFill>
              <p:spPr>
                <a:xfrm>
                  <a:off x="5970772" y="1636489"/>
                  <a:ext cx="411708" cy="250414"/>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464" name="墨迹 463">
                  <a:extLst>
                    <a:ext uri="{FF2B5EF4-FFF2-40B4-BE49-F238E27FC236}">
                      <a16:creationId xmlns:a16="http://schemas.microsoft.com/office/drawing/2014/main" id="{50F13720-D296-42A9-D41D-45AEC20D249D}"/>
                    </a:ext>
                  </a:extLst>
                </p14:cNvPr>
                <p14:cNvContentPartPr/>
                <p14:nvPr/>
              </p14:nvContentPartPr>
              <p14:xfrm>
                <a:off x="6453646" y="1539756"/>
                <a:ext cx="1120320" cy="273240"/>
              </p14:xfrm>
            </p:contentPart>
          </mc:Choice>
          <mc:Fallback xmlns="">
            <p:pic>
              <p:nvPicPr>
                <p:cNvPr id="464" name="墨迹 463">
                  <a:extLst>
                    <a:ext uri="{FF2B5EF4-FFF2-40B4-BE49-F238E27FC236}">
                      <a16:creationId xmlns:a16="http://schemas.microsoft.com/office/drawing/2014/main" id="{50F13720-D296-42A9-D41D-45AEC20D249D}"/>
                    </a:ext>
                  </a:extLst>
                </p:cNvPr>
                <p:cNvPicPr/>
                <p:nvPr/>
              </p:nvPicPr>
              <p:blipFill>
                <a:blip r:embed="rId145"/>
                <a:stretch>
                  <a:fillRect/>
                </a:stretch>
              </p:blipFill>
              <p:spPr>
                <a:xfrm>
                  <a:off x="6445253" y="1531355"/>
                  <a:ext cx="1137107" cy="290042"/>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474" name="墨迹 473">
                  <a:extLst>
                    <a:ext uri="{FF2B5EF4-FFF2-40B4-BE49-F238E27FC236}">
                      <a16:creationId xmlns:a16="http://schemas.microsoft.com/office/drawing/2014/main" id="{F84AA03F-089C-9698-C79B-643538284A4D}"/>
                    </a:ext>
                  </a:extLst>
                </p14:cNvPr>
                <p14:cNvContentPartPr/>
                <p14:nvPr/>
              </p14:nvContentPartPr>
              <p14:xfrm>
                <a:off x="7653526" y="1460556"/>
                <a:ext cx="625680" cy="311040"/>
              </p14:xfrm>
            </p:contentPart>
          </mc:Choice>
          <mc:Fallback xmlns="">
            <p:pic>
              <p:nvPicPr>
                <p:cNvPr id="474" name="墨迹 473">
                  <a:extLst>
                    <a:ext uri="{FF2B5EF4-FFF2-40B4-BE49-F238E27FC236}">
                      <a16:creationId xmlns:a16="http://schemas.microsoft.com/office/drawing/2014/main" id="{F84AA03F-089C-9698-C79B-643538284A4D}"/>
                    </a:ext>
                  </a:extLst>
                </p:cNvPr>
                <p:cNvPicPr/>
                <p:nvPr/>
              </p:nvPicPr>
              <p:blipFill>
                <a:blip r:embed="rId147"/>
                <a:stretch>
                  <a:fillRect/>
                </a:stretch>
              </p:blipFill>
              <p:spPr>
                <a:xfrm>
                  <a:off x="7645125" y="1452160"/>
                  <a:ext cx="642482" cy="327831"/>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475" name="墨迹 474">
                  <a:extLst>
                    <a:ext uri="{FF2B5EF4-FFF2-40B4-BE49-F238E27FC236}">
                      <a16:creationId xmlns:a16="http://schemas.microsoft.com/office/drawing/2014/main" id="{AD65D4A5-3C75-F5C5-EC6E-970A8308378D}"/>
                    </a:ext>
                  </a:extLst>
                </p14:cNvPr>
                <p14:cNvContentPartPr/>
                <p14:nvPr/>
              </p14:nvContentPartPr>
              <p14:xfrm>
                <a:off x="8308006" y="1644876"/>
                <a:ext cx="29160" cy="33840"/>
              </p14:xfrm>
            </p:contentPart>
          </mc:Choice>
          <mc:Fallback xmlns="">
            <p:pic>
              <p:nvPicPr>
                <p:cNvPr id="475" name="墨迹 474">
                  <a:extLst>
                    <a:ext uri="{FF2B5EF4-FFF2-40B4-BE49-F238E27FC236}">
                      <a16:creationId xmlns:a16="http://schemas.microsoft.com/office/drawing/2014/main" id="{AD65D4A5-3C75-F5C5-EC6E-970A8308378D}"/>
                    </a:ext>
                  </a:extLst>
                </p:cNvPr>
                <p:cNvPicPr/>
                <p:nvPr/>
              </p:nvPicPr>
              <p:blipFill>
                <a:blip r:embed="rId149"/>
                <a:stretch>
                  <a:fillRect/>
                </a:stretch>
              </p:blipFill>
              <p:spPr>
                <a:xfrm>
                  <a:off x="8299618" y="1636516"/>
                  <a:ext cx="45937" cy="50561"/>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506" name="墨迹 505">
                  <a:extLst>
                    <a:ext uri="{FF2B5EF4-FFF2-40B4-BE49-F238E27FC236}">
                      <a16:creationId xmlns:a16="http://schemas.microsoft.com/office/drawing/2014/main" id="{8442FD0C-EFB8-C5C2-2276-9F919D1A587C}"/>
                    </a:ext>
                  </a:extLst>
                </p14:cNvPr>
                <p14:cNvContentPartPr/>
                <p14:nvPr/>
              </p14:nvContentPartPr>
              <p14:xfrm>
                <a:off x="7302166" y="1883916"/>
                <a:ext cx="376920" cy="217800"/>
              </p14:xfrm>
            </p:contentPart>
          </mc:Choice>
          <mc:Fallback xmlns="">
            <p:pic>
              <p:nvPicPr>
                <p:cNvPr id="506" name="墨迹 505">
                  <a:extLst>
                    <a:ext uri="{FF2B5EF4-FFF2-40B4-BE49-F238E27FC236}">
                      <a16:creationId xmlns:a16="http://schemas.microsoft.com/office/drawing/2014/main" id="{8442FD0C-EFB8-C5C2-2276-9F919D1A587C}"/>
                    </a:ext>
                  </a:extLst>
                </p:cNvPr>
                <p:cNvPicPr/>
                <p:nvPr/>
              </p:nvPicPr>
              <p:blipFill>
                <a:blip r:embed="rId151"/>
                <a:stretch>
                  <a:fillRect/>
                </a:stretch>
              </p:blipFill>
              <p:spPr>
                <a:xfrm>
                  <a:off x="7293781" y="1875539"/>
                  <a:ext cx="393690" cy="234554"/>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507" name="墨迹 506">
                  <a:extLst>
                    <a:ext uri="{FF2B5EF4-FFF2-40B4-BE49-F238E27FC236}">
                      <a16:creationId xmlns:a16="http://schemas.microsoft.com/office/drawing/2014/main" id="{41F24733-3B6B-B356-AD5A-7FB505D1D057}"/>
                    </a:ext>
                  </a:extLst>
                </p14:cNvPr>
                <p14:cNvContentPartPr/>
                <p14:nvPr/>
              </p14:nvContentPartPr>
              <p14:xfrm>
                <a:off x="5337286" y="1925676"/>
                <a:ext cx="1804680" cy="397080"/>
              </p14:xfrm>
            </p:contentPart>
          </mc:Choice>
          <mc:Fallback xmlns="">
            <p:pic>
              <p:nvPicPr>
                <p:cNvPr id="507" name="墨迹 506">
                  <a:extLst>
                    <a:ext uri="{FF2B5EF4-FFF2-40B4-BE49-F238E27FC236}">
                      <a16:creationId xmlns:a16="http://schemas.microsoft.com/office/drawing/2014/main" id="{41F24733-3B6B-B356-AD5A-7FB505D1D057}"/>
                    </a:ext>
                  </a:extLst>
                </p:cNvPr>
                <p:cNvPicPr/>
                <p:nvPr/>
              </p:nvPicPr>
              <p:blipFill>
                <a:blip r:embed="rId153"/>
                <a:stretch>
                  <a:fillRect/>
                </a:stretch>
              </p:blipFill>
              <p:spPr>
                <a:xfrm>
                  <a:off x="5328890" y="1917279"/>
                  <a:ext cx="1821471" cy="413875"/>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508" name="墨迹 507">
                  <a:extLst>
                    <a:ext uri="{FF2B5EF4-FFF2-40B4-BE49-F238E27FC236}">
                      <a16:creationId xmlns:a16="http://schemas.microsoft.com/office/drawing/2014/main" id="{6C0B4039-3F1F-6C44-CCD0-D10115462DFF}"/>
                    </a:ext>
                  </a:extLst>
                </p14:cNvPr>
                <p14:cNvContentPartPr/>
                <p14:nvPr/>
              </p14:nvContentPartPr>
              <p14:xfrm>
                <a:off x="7808686" y="1997316"/>
                <a:ext cx="117720" cy="21240"/>
              </p14:xfrm>
            </p:contentPart>
          </mc:Choice>
          <mc:Fallback xmlns="">
            <p:pic>
              <p:nvPicPr>
                <p:cNvPr id="508" name="墨迹 507">
                  <a:extLst>
                    <a:ext uri="{FF2B5EF4-FFF2-40B4-BE49-F238E27FC236}">
                      <a16:creationId xmlns:a16="http://schemas.microsoft.com/office/drawing/2014/main" id="{6C0B4039-3F1F-6C44-CCD0-D10115462DFF}"/>
                    </a:ext>
                  </a:extLst>
                </p:cNvPr>
                <p:cNvPicPr/>
                <p:nvPr/>
              </p:nvPicPr>
              <p:blipFill>
                <a:blip r:embed="rId155"/>
                <a:stretch>
                  <a:fillRect/>
                </a:stretch>
              </p:blipFill>
              <p:spPr>
                <a:xfrm>
                  <a:off x="7800306" y="1988900"/>
                  <a:ext cx="134480" cy="38072"/>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509" name="墨迹 508">
                  <a:extLst>
                    <a:ext uri="{FF2B5EF4-FFF2-40B4-BE49-F238E27FC236}">
                      <a16:creationId xmlns:a16="http://schemas.microsoft.com/office/drawing/2014/main" id="{28B26F21-DCDE-9EE5-998E-DC9AADEE29A2}"/>
                    </a:ext>
                  </a:extLst>
                </p14:cNvPr>
                <p14:cNvContentPartPr/>
                <p14:nvPr/>
              </p14:nvContentPartPr>
              <p14:xfrm>
                <a:off x="8060686" y="1921716"/>
                <a:ext cx="63360" cy="138960"/>
              </p14:xfrm>
            </p:contentPart>
          </mc:Choice>
          <mc:Fallback xmlns="">
            <p:pic>
              <p:nvPicPr>
                <p:cNvPr id="509" name="墨迹 508">
                  <a:extLst>
                    <a:ext uri="{FF2B5EF4-FFF2-40B4-BE49-F238E27FC236}">
                      <a16:creationId xmlns:a16="http://schemas.microsoft.com/office/drawing/2014/main" id="{28B26F21-DCDE-9EE5-998E-DC9AADEE29A2}"/>
                    </a:ext>
                  </a:extLst>
                </p:cNvPr>
                <p:cNvPicPr/>
                <p:nvPr/>
              </p:nvPicPr>
              <p:blipFill>
                <a:blip r:embed="rId157"/>
                <a:stretch>
                  <a:fillRect/>
                </a:stretch>
              </p:blipFill>
              <p:spPr>
                <a:xfrm>
                  <a:off x="8052318" y="1913330"/>
                  <a:ext cx="80097" cy="155731"/>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510" name="墨迹 509">
                  <a:extLst>
                    <a:ext uri="{FF2B5EF4-FFF2-40B4-BE49-F238E27FC236}">
                      <a16:creationId xmlns:a16="http://schemas.microsoft.com/office/drawing/2014/main" id="{29DA25AB-82AC-258E-42D2-7BF4E17AA97D}"/>
                    </a:ext>
                  </a:extLst>
                </p14:cNvPr>
                <p14:cNvContentPartPr/>
                <p14:nvPr/>
              </p14:nvContentPartPr>
              <p14:xfrm>
                <a:off x="8144566" y="1875996"/>
                <a:ext cx="96840" cy="175320"/>
              </p14:xfrm>
            </p:contentPart>
          </mc:Choice>
          <mc:Fallback xmlns="">
            <p:pic>
              <p:nvPicPr>
                <p:cNvPr id="510" name="墨迹 509">
                  <a:extLst>
                    <a:ext uri="{FF2B5EF4-FFF2-40B4-BE49-F238E27FC236}">
                      <a16:creationId xmlns:a16="http://schemas.microsoft.com/office/drawing/2014/main" id="{29DA25AB-82AC-258E-42D2-7BF4E17AA97D}"/>
                    </a:ext>
                  </a:extLst>
                </p:cNvPr>
                <p:cNvPicPr/>
                <p:nvPr/>
              </p:nvPicPr>
              <p:blipFill>
                <a:blip r:embed="rId159"/>
                <a:stretch>
                  <a:fillRect/>
                </a:stretch>
              </p:blipFill>
              <p:spPr>
                <a:xfrm>
                  <a:off x="8136163" y="1867609"/>
                  <a:ext cx="113647" cy="192093"/>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511" name="墨迹 510">
                  <a:extLst>
                    <a:ext uri="{FF2B5EF4-FFF2-40B4-BE49-F238E27FC236}">
                      <a16:creationId xmlns:a16="http://schemas.microsoft.com/office/drawing/2014/main" id="{81B64E5B-A504-33E0-573C-3CB02DBF428B}"/>
                    </a:ext>
                  </a:extLst>
                </p14:cNvPr>
                <p14:cNvContentPartPr/>
                <p14:nvPr/>
              </p14:nvContentPartPr>
              <p14:xfrm>
                <a:off x="8232766" y="1942596"/>
                <a:ext cx="79920" cy="96840"/>
              </p14:xfrm>
            </p:contentPart>
          </mc:Choice>
          <mc:Fallback xmlns="">
            <p:pic>
              <p:nvPicPr>
                <p:cNvPr id="511" name="墨迹 510">
                  <a:extLst>
                    <a:ext uri="{FF2B5EF4-FFF2-40B4-BE49-F238E27FC236}">
                      <a16:creationId xmlns:a16="http://schemas.microsoft.com/office/drawing/2014/main" id="{81B64E5B-A504-33E0-573C-3CB02DBF428B}"/>
                    </a:ext>
                  </a:extLst>
                </p:cNvPr>
                <p:cNvPicPr/>
                <p:nvPr/>
              </p:nvPicPr>
              <p:blipFill>
                <a:blip r:embed="rId161"/>
                <a:stretch>
                  <a:fillRect/>
                </a:stretch>
              </p:blipFill>
              <p:spPr>
                <a:xfrm>
                  <a:off x="8224416" y="1934193"/>
                  <a:ext cx="96620" cy="113647"/>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64" name="墨迹 63">
                  <a:extLst>
                    <a:ext uri="{FF2B5EF4-FFF2-40B4-BE49-F238E27FC236}">
                      <a16:creationId xmlns:a16="http://schemas.microsoft.com/office/drawing/2014/main" id="{882E8A9E-D883-0DE5-9794-6736871A501E}"/>
                    </a:ext>
                  </a:extLst>
                </p14:cNvPr>
                <p14:cNvContentPartPr/>
                <p14:nvPr/>
              </p14:nvContentPartPr>
              <p14:xfrm>
                <a:off x="8354446" y="1927836"/>
                <a:ext cx="50760" cy="115560"/>
              </p14:xfrm>
            </p:contentPart>
          </mc:Choice>
          <mc:Fallback xmlns="">
            <p:pic>
              <p:nvPicPr>
                <p:cNvPr id="64" name="墨迹 63">
                  <a:extLst>
                    <a:ext uri="{FF2B5EF4-FFF2-40B4-BE49-F238E27FC236}">
                      <a16:creationId xmlns:a16="http://schemas.microsoft.com/office/drawing/2014/main" id="{882E8A9E-D883-0DE5-9794-6736871A501E}"/>
                    </a:ext>
                  </a:extLst>
                </p:cNvPr>
                <p:cNvPicPr/>
                <p:nvPr/>
              </p:nvPicPr>
              <p:blipFill>
                <a:blip r:embed="rId163"/>
                <a:stretch>
                  <a:fillRect/>
                </a:stretch>
              </p:blipFill>
              <p:spPr>
                <a:xfrm>
                  <a:off x="8346053" y="1919439"/>
                  <a:ext cx="67547" cy="132354"/>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65" name="墨迹 64">
                  <a:extLst>
                    <a:ext uri="{FF2B5EF4-FFF2-40B4-BE49-F238E27FC236}">
                      <a16:creationId xmlns:a16="http://schemas.microsoft.com/office/drawing/2014/main" id="{25D50CDD-8359-B5A5-D957-1E492D5DE95E}"/>
                    </a:ext>
                  </a:extLst>
                </p14:cNvPr>
                <p14:cNvContentPartPr/>
                <p14:nvPr/>
              </p14:nvContentPartPr>
              <p14:xfrm>
                <a:off x="8404846" y="1925676"/>
                <a:ext cx="75960" cy="209880"/>
              </p14:xfrm>
            </p:contentPart>
          </mc:Choice>
          <mc:Fallback xmlns="">
            <p:pic>
              <p:nvPicPr>
                <p:cNvPr id="65" name="墨迹 64">
                  <a:extLst>
                    <a:ext uri="{FF2B5EF4-FFF2-40B4-BE49-F238E27FC236}">
                      <a16:creationId xmlns:a16="http://schemas.microsoft.com/office/drawing/2014/main" id="{25D50CDD-8359-B5A5-D957-1E492D5DE95E}"/>
                    </a:ext>
                  </a:extLst>
                </p:cNvPr>
                <p:cNvPicPr/>
                <p:nvPr/>
              </p:nvPicPr>
              <p:blipFill>
                <a:blip r:embed="rId165"/>
                <a:stretch>
                  <a:fillRect/>
                </a:stretch>
              </p:blipFill>
              <p:spPr>
                <a:xfrm>
                  <a:off x="8396450" y="1917265"/>
                  <a:ext cx="92751" cy="226702"/>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66" name="墨迹 65">
                  <a:extLst>
                    <a:ext uri="{FF2B5EF4-FFF2-40B4-BE49-F238E27FC236}">
                      <a16:creationId xmlns:a16="http://schemas.microsoft.com/office/drawing/2014/main" id="{3E274880-263F-CDDD-65C9-305C31C123C0}"/>
                    </a:ext>
                  </a:extLst>
                </p14:cNvPr>
                <p14:cNvContentPartPr/>
                <p14:nvPr/>
              </p14:nvContentPartPr>
              <p14:xfrm>
                <a:off x="8505286" y="1913076"/>
                <a:ext cx="117720" cy="151560"/>
              </p14:xfrm>
            </p:contentPart>
          </mc:Choice>
          <mc:Fallback xmlns="">
            <p:pic>
              <p:nvPicPr>
                <p:cNvPr id="66" name="墨迹 65">
                  <a:extLst>
                    <a:ext uri="{FF2B5EF4-FFF2-40B4-BE49-F238E27FC236}">
                      <a16:creationId xmlns:a16="http://schemas.microsoft.com/office/drawing/2014/main" id="{3E274880-263F-CDDD-65C9-305C31C123C0}"/>
                    </a:ext>
                  </a:extLst>
                </p:cNvPr>
                <p:cNvPicPr/>
                <p:nvPr/>
              </p:nvPicPr>
              <p:blipFill>
                <a:blip r:embed="rId167"/>
                <a:stretch>
                  <a:fillRect/>
                </a:stretch>
              </p:blipFill>
              <p:spPr>
                <a:xfrm>
                  <a:off x="8496906" y="1904678"/>
                  <a:ext cx="134480" cy="168356"/>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8">
            <p14:nvContentPartPr>
              <p14:cNvPr id="473" name="墨迹 472">
                <a:extLst>
                  <a:ext uri="{FF2B5EF4-FFF2-40B4-BE49-F238E27FC236}">
                    <a16:creationId xmlns:a16="http://schemas.microsoft.com/office/drawing/2014/main" id="{7481F5FD-DFC6-D2CA-50FE-5F32F7DBBB02}"/>
                  </a:ext>
                </a:extLst>
              </p14:cNvPr>
              <p14:cNvContentPartPr/>
              <p14:nvPr/>
            </p14:nvContentPartPr>
            <p14:xfrm>
              <a:off x="5303623" y="1829393"/>
              <a:ext cx="3080880" cy="732240"/>
            </p14:xfrm>
          </p:contentPart>
        </mc:Choice>
        <mc:Fallback xmlns="">
          <p:pic>
            <p:nvPicPr>
              <p:cNvPr id="473" name="墨迹 472">
                <a:extLst>
                  <a:ext uri="{FF2B5EF4-FFF2-40B4-BE49-F238E27FC236}">
                    <a16:creationId xmlns:a16="http://schemas.microsoft.com/office/drawing/2014/main" id="{7481F5FD-DFC6-D2CA-50FE-5F32F7DBBB02}"/>
                  </a:ext>
                </a:extLst>
              </p:cNvPr>
              <p:cNvPicPr/>
              <p:nvPr/>
            </p:nvPicPr>
            <p:blipFill>
              <a:blip r:embed="rId169"/>
              <a:stretch>
                <a:fillRect/>
              </a:stretch>
            </p:blipFill>
            <p:spPr>
              <a:xfrm>
                <a:off x="5296063" y="1821837"/>
                <a:ext cx="3096000" cy="747353"/>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9" name="墨迹 8">
                <a:extLst>
                  <a:ext uri="{FF2B5EF4-FFF2-40B4-BE49-F238E27FC236}">
                    <a16:creationId xmlns:a16="http://schemas.microsoft.com/office/drawing/2014/main" id="{0D5F9A62-CFAB-298B-9109-FCE55AF62CB7}"/>
                  </a:ext>
                </a:extLst>
              </p14:cNvPr>
              <p14:cNvContentPartPr/>
              <p14:nvPr/>
            </p14:nvContentPartPr>
            <p14:xfrm>
              <a:off x="2839063" y="2089673"/>
              <a:ext cx="461520" cy="1056600"/>
            </p14:xfrm>
          </p:contentPart>
        </mc:Choice>
        <mc:Fallback xmlns="">
          <p:pic>
            <p:nvPicPr>
              <p:cNvPr id="9" name="墨迹 8">
                <a:extLst>
                  <a:ext uri="{FF2B5EF4-FFF2-40B4-BE49-F238E27FC236}">
                    <a16:creationId xmlns:a16="http://schemas.microsoft.com/office/drawing/2014/main" id="{0D5F9A62-CFAB-298B-9109-FCE55AF62CB7}"/>
                  </a:ext>
                </a:extLst>
              </p:cNvPr>
              <p:cNvPicPr/>
              <p:nvPr/>
            </p:nvPicPr>
            <p:blipFill>
              <a:blip r:embed="rId171"/>
              <a:stretch>
                <a:fillRect/>
              </a:stretch>
            </p:blipFill>
            <p:spPr>
              <a:xfrm>
                <a:off x="2831497" y="2082113"/>
                <a:ext cx="476652" cy="107172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469" name="墨迹 468">
                <a:extLst>
                  <a:ext uri="{FF2B5EF4-FFF2-40B4-BE49-F238E27FC236}">
                    <a16:creationId xmlns:a16="http://schemas.microsoft.com/office/drawing/2014/main" id="{6DE6C595-F524-E3EE-DCEE-09B2F4095227}"/>
                  </a:ext>
                </a:extLst>
              </p14:cNvPr>
              <p14:cNvContentPartPr/>
              <p14:nvPr/>
            </p14:nvContentPartPr>
            <p14:xfrm>
              <a:off x="2173423" y="1020833"/>
              <a:ext cx="2369880" cy="824040"/>
            </p14:xfrm>
          </p:contentPart>
        </mc:Choice>
        <mc:Fallback xmlns="">
          <p:pic>
            <p:nvPicPr>
              <p:cNvPr id="469" name="墨迹 468">
                <a:extLst>
                  <a:ext uri="{FF2B5EF4-FFF2-40B4-BE49-F238E27FC236}">
                    <a16:creationId xmlns:a16="http://schemas.microsoft.com/office/drawing/2014/main" id="{6DE6C595-F524-E3EE-DCEE-09B2F4095227}"/>
                  </a:ext>
                </a:extLst>
              </p:cNvPr>
              <p:cNvPicPr/>
              <p:nvPr/>
            </p:nvPicPr>
            <p:blipFill>
              <a:blip r:embed="rId173"/>
              <a:stretch>
                <a:fillRect/>
              </a:stretch>
            </p:blipFill>
            <p:spPr>
              <a:xfrm>
                <a:off x="2165863" y="1013273"/>
                <a:ext cx="2385000" cy="83916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67" name="墨迹 66">
                <a:extLst>
                  <a:ext uri="{FF2B5EF4-FFF2-40B4-BE49-F238E27FC236}">
                    <a16:creationId xmlns:a16="http://schemas.microsoft.com/office/drawing/2014/main" id="{DBE99234-5706-E6DF-CA77-3911C4171047}"/>
                  </a:ext>
                </a:extLst>
              </p14:cNvPr>
              <p14:cNvContentPartPr/>
              <p14:nvPr/>
            </p14:nvContentPartPr>
            <p14:xfrm>
              <a:off x="2059663" y="1806713"/>
              <a:ext cx="1735200" cy="383760"/>
            </p14:xfrm>
          </p:contentPart>
        </mc:Choice>
        <mc:Fallback xmlns="">
          <p:pic>
            <p:nvPicPr>
              <p:cNvPr id="67" name="墨迹 66">
                <a:extLst>
                  <a:ext uri="{FF2B5EF4-FFF2-40B4-BE49-F238E27FC236}">
                    <a16:creationId xmlns:a16="http://schemas.microsoft.com/office/drawing/2014/main" id="{DBE99234-5706-E6DF-CA77-3911C4171047}"/>
                  </a:ext>
                </a:extLst>
              </p:cNvPr>
              <p:cNvPicPr/>
              <p:nvPr/>
            </p:nvPicPr>
            <p:blipFill>
              <a:blip r:embed="rId175"/>
              <a:stretch>
                <a:fillRect/>
              </a:stretch>
            </p:blipFill>
            <p:spPr>
              <a:xfrm>
                <a:off x="2052105" y="1799153"/>
                <a:ext cx="1750317" cy="39888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68" name="墨迹 67">
                <a:extLst>
                  <a:ext uri="{FF2B5EF4-FFF2-40B4-BE49-F238E27FC236}">
                    <a16:creationId xmlns:a16="http://schemas.microsoft.com/office/drawing/2014/main" id="{7348C4DB-C8BD-328B-4046-DD9974114D4F}"/>
                  </a:ext>
                </a:extLst>
              </p14:cNvPr>
              <p14:cNvContentPartPr/>
              <p14:nvPr/>
            </p14:nvContentPartPr>
            <p14:xfrm>
              <a:off x="3737983" y="1310993"/>
              <a:ext cx="1308240" cy="322200"/>
            </p14:xfrm>
          </p:contentPart>
        </mc:Choice>
        <mc:Fallback xmlns="">
          <p:pic>
            <p:nvPicPr>
              <p:cNvPr id="68" name="墨迹 67">
                <a:extLst>
                  <a:ext uri="{FF2B5EF4-FFF2-40B4-BE49-F238E27FC236}">
                    <a16:creationId xmlns:a16="http://schemas.microsoft.com/office/drawing/2014/main" id="{7348C4DB-C8BD-328B-4046-DD9974114D4F}"/>
                  </a:ext>
                </a:extLst>
              </p:cNvPr>
              <p:cNvPicPr/>
              <p:nvPr/>
            </p:nvPicPr>
            <p:blipFill>
              <a:blip r:embed="rId177"/>
              <a:stretch>
                <a:fillRect/>
              </a:stretch>
            </p:blipFill>
            <p:spPr>
              <a:xfrm>
                <a:off x="3730423" y="1303441"/>
                <a:ext cx="1323360" cy="337303"/>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02" name="墨迹 101">
                <a:extLst>
                  <a:ext uri="{FF2B5EF4-FFF2-40B4-BE49-F238E27FC236}">
                    <a16:creationId xmlns:a16="http://schemas.microsoft.com/office/drawing/2014/main" id="{3C2D9B67-0F15-53C0-999A-3EEF91456B2E}"/>
                  </a:ext>
                </a:extLst>
              </p14:cNvPr>
              <p14:cNvContentPartPr/>
              <p14:nvPr/>
            </p14:nvContentPartPr>
            <p14:xfrm>
              <a:off x="3424423" y="1651913"/>
              <a:ext cx="1338840" cy="871920"/>
            </p14:xfrm>
          </p:contentPart>
        </mc:Choice>
        <mc:Fallback xmlns="">
          <p:pic>
            <p:nvPicPr>
              <p:cNvPr id="102" name="墨迹 101">
                <a:extLst>
                  <a:ext uri="{FF2B5EF4-FFF2-40B4-BE49-F238E27FC236}">
                    <a16:creationId xmlns:a16="http://schemas.microsoft.com/office/drawing/2014/main" id="{3C2D9B67-0F15-53C0-999A-3EEF91456B2E}"/>
                  </a:ext>
                </a:extLst>
              </p:cNvPr>
              <p:cNvPicPr/>
              <p:nvPr/>
            </p:nvPicPr>
            <p:blipFill>
              <a:blip r:embed="rId179"/>
              <a:stretch>
                <a:fillRect/>
              </a:stretch>
            </p:blipFill>
            <p:spPr>
              <a:xfrm>
                <a:off x="3416863" y="1644356"/>
                <a:ext cx="1353960" cy="887034"/>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03" name="墨迹 102">
                <a:extLst>
                  <a:ext uri="{FF2B5EF4-FFF2-40B4-BE49-F238E27FC236}">
                    <a16:creationId xmlns:a16="http://schemas.microsoft.com/office/drawing/2014/main" id="{A4C7A873-D07A-A152-9B87-1958D83CD911}"/>
                  </a:ext>
                </a:extLst>
              </p14:cNvPr>
              <p14:cNvContentPartPr/>
              <p14:nvPr/>
            </p14:nvContentPartPr>
            <p14:xfrm>
              <a:off x="4174867" y="4845488"/>
              <a:ext cx="2479680" cy="509400"/>
            </p14:xfrm>
          </p:contentPart>
        </mc:Choice>
        <mc:Fallback xmlns="">
          <p:pic>
            <p:nvPicPr>
              <p:cNvPr id="103" name="墨迹 102">
                <a:extLst>
                  <a:ext uri="{FF2B5EF4-FFF2-40B4-BE49-F238E27FC236}">
                    <a16:creationId xmlns:a16="http://schemas.microsoft.com/office/drawing/2014/main" id="{A4C7A873-D07A-A152-9B87-1958D83CD911}"/>
                  </a:ext>
                </a:extLst>
              </p:cNvPr>
              <p:cNvPicPr/>
              <p:nvPr/>
            </p:nvPicPr>
            <p:blipFill>
              <a:blip r:embed="rId181"/>
              <a:stretch>
                <a:fillRect/>
              </a:stretch>
            </p:blipFill>
            <p:spPr>
              <a:xfrm>
                <a:off x="4167307" y="4837928"/>
                <a:ext cx="2494800" cy="52452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261" name="墨迹 260">
                <a:extLst>
                  <a:ext uri="{FF2B5EF4-FFF2-40B4-BE49-F238E27FC236}">
                    <a16:creationId xmlns:a16="http://schemas.microsoft.com/office/drawing/2014/main" id="{1197EE16-B9FF-91AC-0F3F-8DF25804878B}"/>
                  </a:ext>
                </a:extLst>
              </p14:cNvPr>
              <p14:cNvContentPartPr/>
              <p14:nvPr/>
            </p14:nvContentPartPr>
            <p14:xfrm>
              <a:off x="4499584" y="5546305"/>
              <a:ext cx="2105640" cy="434880"/>
            </p14:xfrm>
          </p:contentPart>
        </mc:Choice>
        <mc:Fallback xmlns="">
          <p:pic>
            <p:nvPicPr>
              <p:cNvPr id="261" name="墨迹 260">
                <a:extLst>
                  <a:ext uri="{FF2B5EF4-FFF2-40B4-BE49-F238E27FC236}">
                    <a16:creationId xmlns:a16="http://schemas.microsoft.com/office/drawing/2014/main" id="{1197EE16-B9FF-91AC-0F3F-8DF25804878B}"/>
                  </a:ext>
                </a:extLst>
              </p:cNvPr>
              <p:cNvPicPr/>
              <p:nvPr/>
            </p:nvPicPr>
            <p:blipFill>
              <a:blip r:embed="rId183"/>
              <a:stretch>
                <a:fillRect/>
              </a:stretch>
            </p:blipFill>
            <p:spPr>
              <a:xfrm>
                <a:off x="4492024" y="5538745"/>
                <a:ext cx="2120760" cy="45000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262" name="墨迹 261">
                <a:extLst>
                  <a:ext uri="{FF2B5EF4-FFF2-40B4-BE49-F238E27FC236}">
                    <a16:creationId xmlns:a16="http://schemas.microsoft.com/office/drawing/2014/main" id="{CA3CC6F4-FAA3-AEC1-14E3-6ED3422D2466}"/>
                  </a:ext>
                </a:extLst>
              </p14:cNvPr>
              <p14:cNvContentPartPr/>
              <p14:nvPr/>
            </p14:nvContentPartPr>
            <p14:xfrm>
              <a:off x="4519384" y="6044905"/>
              <a:ext cx="1797120" cy="70560"/>
            </p14:xfrm>
          </p:contentPart>
        </mc:Choice>
        <mc:Fallback xmlns="">
          <p:pic>
            <p:nvPicPr>
              <p:cNvPr id="262" name="墨迹 261">
                <a:extLst>
                  <a:ext uri="{FF2B5EF4-FFF2-40B4-BE49-F238E27FC236}">
                    <a16:creationId xmlns:a16="http://schemas.microsoft.com/office/drawing/2014/main" id="{CA3CC6F4-FAA3-AEC1-14E3-6ED3422D2466}"/>
                  </a:ext>
                </a:extLst>
              </p:cNvPr>
              <p:cNvPicPr/>
              <p:nvPr/>
            </p:nvPicPr>
            <p:blipFill>
              <a:blip r:embed="rId185"/>
              <a:stretch>
                <a:fillRect/>
              </a:stretch>
            </p:blipFill>
            <p:spPr>
              <a:xfrm>
                <a:off x="4504984" y="6030505"/>
                <a:ext cx="182556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263" name="墨迹 262">
                <a:extLst>
                  <a:ext uri="{FF2B5EF4-FFF2-40B4-BE49-F238E27FC236}">
                    <a16:creationId xmlns:a16="http://schemas.microsoft.com/office/drawing/2014/main" id="{96B34E6D-3CB8-F3CD-8799-BD2C711583A7}"/>
                  </a:ext>
                </a:extLst>
              </p14:cNvPr>
              <p14:cNvContentPartPr/>
              <p14:nvPr/>
            </p14:nvContentPartPr>
            <p14:xfrm>
              <a:off x="5028784" y="6249025"/>
              <a:ext cx="1382040" cy="47520"/>
            </p14:xfrm>
          </p:contentPart>
        </mc:Choice>
        <mc:Fallback xmlns="">
          <p:pic>
            <p:nvPicPr>
              <p:cNvPr id="263" name="墨迹 262">
                <a:extLst>
                  <a:ext uri="{FF2B5EF4-FFF2-40B4-BE49-F238E27FC236}">
                    <a16:creationId xmlns:a16="http://schemas.microsoft.com/office/drawing/2014/main" id="{96B34E6D-3CB8-F3CD-8799-BD2C711583A7}"/>
                  </a:ext>
                </a:extLst>
              </p:cNvPr>
              <p:cNvPicPr/>
              <p:nvPr/>
            </p:nvPicPr>
            <p:blipFill>
              <a:blip r:embed="rId187"/>
              <a:stretch>
                <a:fillRect/>
              </a:stretch>
            </p:blipFill>
            <p:spPr>
              <a:xfrm>
                <a:off x="5014384" y="6234515"/>
                <a:ext cx="1410480" cy="76177"/>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283" name="墨迹 282">
                <a:extLst>
                  <a:ext uri="{FF2B5EF4-FFF2-40B4-BE49-F238E27FC236}">
                    <a16:creationId xmlns:a16="http://schemas.microsoft.com/office/drawing/2014/main" id="{62FA8505-5BC4-7C11-8DB3-E5E6C2217E8E}"/>
                  </a:ext>
                </a:extLst>
              </p14:cNvPr>
              <p14:cNvContentPartPr/>
              <p14:nvPr/>
            </p14:nvContentPartPr>
            <p14:xfrm>
              <a:off x="1273423" y="5215193"/>
              <a:ext cx="1716120" cy="552960"/>
            </p14:xfrm>
          </p:contentPart>
        </mc:Choice>
        <mc:Fallback xmlns="">
          <p:pic>
            <p:nvPicPr>
              <p:cNvPr id="283" name="墨迹 282">
                <a:extLst>
                  <a:ext uri="{FF2B5EF4-FFF2-40B4-BE49-F238E27FC236}">
                    <a16:creationId xmlns:a16="http://schemas.microsoft.com/office/drawing/2014/main" id="{62FA8505-5BC4-7C11-8DB3-E5E6C2217E8E}"/>
                  </a:ext>
                </a:extLst>
              </p:cNvPr>
              <p:cNvPicPr/>
              <p:nvPr/>
            </p:nvPicPr>
            <p:blipFill>
              <a:blip r:embed="rId189"/>
              <a:stretch>
                <a:fillRect/>
              </a:stretch>
            </p:blipFill>
            <p:spPr>
              <a:xfrm>
                <a:off x="1265863" y="5207633"/>
                <a:ext cx="1731240" cy="56808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518" name="墨迹 517">
                <a:extLst>
                  <a:ext uri="{FF2B5EF4-FFF2-40B4-BE49-F238E27FC236}">
                    <a16:creationId xmlns:a16="http://schemas.microsoft.com/office/drawing/2014/main" id="{E1866C56-5FCD-AB1F-421E-0DD1E49B02E5}"/>
                  </a:ext>
                </a:extLst>
              </p14:cNvPr>
              <p14:cNvContentPartPr/>
              <p14:nvPr/>
            </p14:nvContentPartPr>
            <p14:xfrm>
              <a:off x="777703" y="5186393"/>
              <a:ext cx="3193560" cy="1508040"/>
            </p14:xfrm>
          </p:contentPart>
        </mc:Choice>
        <mc:Fallback xmlns="">
          <p:pic>
            <p:nvPicPr>
              <p:cNvPr id="518" name="墨迹 517">
                <a:extLst>
                  <a:ext uri="{FF2B5EF4-FFF2-40B4-BE49-F238E27FC236}">
                    <a16:creationId xmlns:a16="http://schemas.microsoft.com/office/drawing/2014/main" id="{E1866C56-5FCD-AB1F-421E-0DD1E49B02E5}"/>
                  </a:ext>
                </a:extLst>
              </p:cNvPr>
              <p:cNvPicPr/>
              <p:nvPr/>
            </p:nvPicPr>
            <p:blipFill>
              <a:blip r:embed="rId191"/>
              <a:stretch>
                <a:fillRect/>
              </a:stretch>
            </p:blipFill>
            <p:spPr>
              <a:xfrm>
                <a:off x="770143" y="5178831"/>
                <a:ext cx="3208680" cy="1523164"/>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519" name="墨迹 518">
                <a:extLst>
                  <a:ext uri="{FF2B5EF4-FFF2-40B4-BE49-F238E27FC236}">
                    <a16:creationId xmlns:a16="http://schemas.microsoft.com/office/drawing/2014/main" id="{820FBD84-67D2-45BD-91D0-ED3BC8B86575}"/>
                  </a:ext>
                </a:extLst>
              </p14:cNvPr>
              <p14:cNvContentPartPr/>
              <p14:nvPr/>
            </p14:nvContentPartPr>
            <p14:xfrm>
              <a:off x="7196303" y="5035434"/>
              <a:ext cx="71280" cy="236880"/>
            </p14:xfrm>
          </p:contentPart>
        </mc:Choice>
        <mc:Fallback xmlns="">
          <p:pic>
            <p:nvPicPr>
              <p:cNvPr id="519" name="墨迹 518">
                <a:extLst>
                  <a:ext uri="{FF2B5EF4-FFF2-40B4-BE49-F238E27FC236}">
                    <a16:creationId xmlns:a16="http://schemas.microsoft.com/office/drawing/2014/main" id="{820FBD84-67D2-45BD-91D0-ED3BC8B86575}"/>
                  </a:ext>
                </a:extLst>
              </p:cNvPr>
              <p:cNvPicPr/>
              <p:nvPr/>
            </p:nvPicPr>
            <p:blipFill>
              <a:blip r:embed="rId193"/>
              <a:stretch>
                <a:fillRect/>
              </a:stretch>
            </p:blipFill>
            <p:spPr>
              <a:xfrm>
                <a:off x="7188743" y="5027874"/>
                <a:ext cx="86400"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520" name="墨迹 519">
                <a:extLst>
                  <a:ext uri="{FF2B5EF4-FFF2-40B4-BE49-F238E27FC236}">
                    <a16:creationId xmlns:a16="http://schemas.microsoft.com/office/drawing/2014/main" id="{67393CD3-F5B3-A891-787D-DC18BECB9111}"/>
                  </a:ext>
                </a:extLst>
              </p14:cNvPr>
              <p14:cNvContentPartPr/>
              <p14:nvPr/>
            </p14:nvContentPartPr>
            <p14:xfrm>
              <a:off x="7256783" y="5049474"/>
              <a:ext cx="86040" cy="210960"/>
            </p14:xfrm>
          </p:contentPart>
        </mc:Choice>
        <mc:Fallback xmlns="">
          <p:pic>
            <p:nvPicPr>
              <p:cNvPr id="520" name="墨迹 519">
                <a:extLst>
                  <a:ext uri="{FF2B5EF4-FFF2-40B4-BE49-F238E27FC236}">
                    <a16:creationId xmlns:a16="http://schemas.microsoft.com/office/drawing/2014/main" id="{67393CD3-F5B3-A891-787D-DC18BECB9111}"/>
                  </a:ext>
                </a:extLst>
              </p:cNvPr>
              <p:cNvPicPr/>
              <p:nvPr/>
            </p:nvPicPr>
            <p:blipFill>
              <a:blip r:embed="rId195"/>
              <a:stretch>
                <a:fillRect/>
              </a:stretch>
            </p:blipFill>
            <p:spPr>
              <a:xfrm>
                <a:off x="7249223" y="5041914"/>
                <a:ext cx="10116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521" name="墨迹 520">
                <a:extLst>
                  <a:ext uri="{FF2B5EF4-FFF2-40B4-BE49-F238E27FC236}">
                    <a16:creationId xmlns:a16="http://schemas.microsoft.com/office/drawing/2014/main" id="{7162B145-3C90-C78E-BAAA-C8C7D5A13AD3}"/>
                  </a:ext>
                </a:extLst>
              </p14:cNvPr>
              <p14:cNvContentPartPr/>
              <p14:nvPr/>
            </p14:nvContentPartPr>
            <p14:xfrm>
              <a:off x="7217183" y="5203194"/>
              <a:ext cx="104040" cy="18360"/>
            </p14:xfrm>
          </p:contentPart>
        </mc:Choice>
        <mc:Fallback xmlns="">
          <p:pic>
            <p:nvPicPr>
              <p:cNvPr id="521" name="墨迹 520">
                <a:extLst>
                  <a:ext uri="{FF2B5EF4-FFF2-40B4-BE49-F238E27FC236}">
                    <a16:creationId xmlns:a16="http://schemas.microsoft.com/office/drawing/2014/main" id="{7162B145-3C90-C78E-BAAA-C8C7D5A13AD3}"/>
                  </a:ext>
                </a:extLst>
              </p:cNvPr>
              <p:cNvPicPr/>
              <p:nvPr/>
            </p:nvPicPr>
            <p:blipFill>
              <a:blip r:embed="rId197"/>
              <a:stretch>
                <a:fillRect/>
              </a:stretch>
            </p:blipFill>
            <p:spPr>
              <a:xfrm>
                <a:off x="7209623" y="5195634"/>
                <a:ext cx="11916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522" name="墨迹 521">
                <a:extLst>
                  <a:ext uri="{FF2B5EF4-FFF2-40B4-BE49-F238E27FC236}">
                    <a16:creationId xmlns:a16="http://schemas.microsoft.com/office/drawing/2014/main" id="{3D70047E-681C-1012-801B-347F9E6A049B}"/>
                  </a:ext>
                </a:extLst>
              </p14:cNvPr>
              <p14:cNvContentPartPr/>
              <p14:nvPr/>
            </p14:nvContentPartPr>
            <p14:xfrm>
              <a:off x="7492223" y="5121114"/>
              <a:ext cx="93240" cy="151920"/>
            </p14:xfrm>
          </p:contentPart>
        </mc:Choice>
        <mc:Fallback xmlns="">
          <p:pic>
            <p:nvPicPr>
              <p:cNvPr id="522" name="墨迹 521">
                <a:extLst>
                  <a:ext uri="{FF2B5EF4-FFF2-40B4-BE49-F238E27FC236}">
                    <a16:creationId xmlns:a16="http://schemas.microsoft.com/office/drawing/2014/main" id="{3D70047E-681C-1012-801B-347F9E6A049B}"/>
                  </a:ext>
                </a:extLst>
              </p:cNvPr>
              <p:cNvPicPr/>
              <p:nvPr/>
            </p:nvPicPr>
            <p:blipFill>
              <a:blip r:embed="rId199"/>
              <a:stretch>
                <a:fillRect/>
              </a:stretch>
            </p:blipFill>
            <p:spPr>
              <a:xfrm>
                <a:off x="7484663" y="5113554"/>
                <a:ext cx="10836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523" name="墨迹 522">
                <a:extLst>
                  <a:ext uri="{FF2B5EF4-FFF2-40B4-BE49-F238E27FC236}">
                    <a16:creationId xmlns:a16="http://schemas.microsoft.com/office/drawing/2014/main" id="{BF34D223-4E7E-529C-24B5-B49373AF2F1F}"/>
                  </a:ext>
                </a:extLst>
              </p14:cNvPr>
              <p14:cNvContentPartPr/>
              <p14:nvPr/>
            </p14:nvContentPartPr>
            <p14:xfrm>
              <a:off x="7581503" y="5114274"/>
              <a:ext cx="200520" cy="239400"/>
            </p14:xfrm>
          </p:contentPart>
        </mc:Choice>
        <mc:Fallback xmlns="">
          <p:pic>
            <p:nvPicPr>
              <p:cNvPr id="523" name="墨迹 522">
                <a:extLst>
                  <a:ext uri="{FF2B5EF4-FFF2-40B4-BE49-F238E27FC236}">
                    <a16:creationId xmlns:a16="http://schemas.microsoft.com/office/drawing/2014/main" id="{BF34D223-4E7E-529C-24B5-B49373AF2F1F}"/>
                  </a:ext>
                </a:extLst>
              </p:cNvPr>
              <p:cNvPicPr/>
              <p:nvPr/>
            </p:nvPicPr>
            <p:blipFill>
              <a:blip r:embed="rId201"/>
              <a:stretch>
                <a:fillRect/>
              </a:stretch>
            </p:blipFill>
            <p:spPr>
              <a:xfrm>
                <a:off x="7573929" y="5106714"/>
                <a:ext cx="215667" cy="25452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524" name="墨迹 523">
                <a:extLst>
                  <a:ext uri="{FF2B5EF4-FFF2-40B4-BE49-F238E27FC236}">
                    <a16:creationId xmlns:a16="http://schemas.microsoft.com/office/drawing/2014/main" id="{0E037516-404A-BE80-2797-13823E6F7EC3}"/>
                  </a:ext>
                </a:extLst>
              </p14:cNvPr>
              <p14:cNvContentPartPr/>
              <p14:nvPr/>
            </p14:nvContentPartPr>
            <p14:xfrm>
              <a:off x="7810103" y="5135154"/>
              <a:ext cx="36000" cy="107280"/>
            </p14:xfrm>
          </p:contentPart>
        </mc:Choice>
        <mc:Fallback xmlns="">
          <p:pic>
            <p:nvPicPr>
              <p:cNvPr id="524" name="墨迹 523">
                <a:extLst>
                  <a:ext uri="{FF2B5EF4-FFF2-40B4-BE49-F238E27FC236}">
                    <a16:creationId xmlns:a16="http://schemas.microsoft.com/office/drawing/2014/main" id="{0E037516-404A-BE80-2797-13823E6F7EC3}"/>
                  </a:ext>
                </a:extLst>
              </p:cNvPr>
              <p:cNvPicPr/>
              <p:nvPr/>
            </p:nvPicPr>
            <p:blipFill>
              <a:blip r:embed="rId203"/>
              <a:stretch>
                <a:fillRect/>
              </a:stretch>
            </p:blipFill>
            <p:spPr>
              <a:xfrm>
                <a:off x="7802543" y="5127569"/>
                <a:ext cx="51120" cy="122451"/>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525" name="墨迹 524">
                <a:extLst>
                  <a:ext uri="{FF2B5EF4-FFF2-40B4-BE49-F238E27FC236}">
                    <a16:creationId xmlns:a16="http://schemas.microsoft.com/office/drawing/2014/main" id="{8758BE67-849E-474B-2D1F-0339D792527F}"/>
                  </a:ext>
                </a:extLst>
              </p14:cNvPr>
              <p14:cNvContentPartPr/>
              <p14:nvPr/>
            </p14:nvContentPartPr>
            <p14:xfrm>
              <a:off x="7799303" y="5060274"/>
              <a:ext cx="164520" cy="178560"/>
            </p14:xfrm>
          </p:contentPart>
        </mc:Choice>
        <mc:Fallback xmlns="">
          <p:pic>
            <p:nvPicPr>
              <p:cNvPr id="525" name="墨迹 524">
                <a:extLst>
                  <a:ext uri="{FF2B5EF4-FFF2-40B4-BE49-F238E27FC236}">
                    <a16:creationId xmlns:a16="http://schemas.microsoft.com/office/drawing/2014/main" id="{8758BE67-849E-474B-2D1F-0339D792527F}"/>
                  </a:ext>
                </a:extLst>
              </p:cNvPr>
              <p:cNvPicPr/>
              <p:nvPr/>
            </p:nvPicPr>
            <p:blipFill>
              <a:blip r:embed="rId205"/>
              <a:stretch>
                <a:fillRect/>
              </a:stretch>
            </p:blipFill>
            <p:spPr>
              <a:xfrm>
                <a:off x="7791743" y="5052699"/>
                <a:ext cx="179640" cy="193711"/>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526" name="墨迹 525">
                <a:extLst>
                  <a:ext uri="{FF2B5EF4-FFF2-40B4-BE49-F238E27FC236}">
                    <a16:creationId xmlns:a16="http://schemas.microsoft.com/office/drawing/2014/main" id="{3F54B8B6-AAA7-4662-F4AC-C80CA25CC977}"/>
                  </a:ext>
                </a:extLst>
              </p14:cNvPr>
              <p14:cNvContentPartPr/>
              <p14:nvPr/>
            </p14:nvContentPartPr>
            <p14:xfrm>
              <a:off x="7995863" y="5073234"/>
              <a:ext cx="118080" cy="177840"/>
            </p14:xfrm>
          </p:contentPart>
        </mc:Choice>
        <mc:Fallback xmlns="">
          <p:pic>
            <p:nvPicPr>
              <p:cNvPr id="526" name="墨迹 525">
                <a:extLst>
                  <a:ext uri="{FF2B5EF4-FFF2-40B4-BE49-F238E27FC236}">
                    <a16:creationId xmlns:a16="http://schemas.microsoft.com/office/drawing/2014/main" id="{3F54B8B6-AAA7-4662-F4AC-C80CA25CC977}"/>
                  </a:ext>
                </a:extLst>
              </p:cNvPr>
              <p:cNvPicPr/>
              <p:nvPr/>
            </p:nvPicPr>
            <p:blipFill>
              <a:blip r:embed="rId207"/>
              <a:stretch>
                <a:fillRect/>
              </a:stretch>
            </p:blipFill>
            <p:spPr>
              <a:xfrm>
                <a:off x="7988303" y="5065674"/>
                <a:ext cx="13320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527" name="墨迹 526">
                <a:extLst>
                  <a:ext uri="{FF2B5EF4-FFF2-40B4-BE49-F238E27FC236}">
                    <a16:creationId xmlns:a16="http://schemas.microsoft.com/office/drawing/2014/main" id="{492491A9-2AAE-C18F-5439-C03D8B4B4225}"/>
                  </a:ext>
                </a:extLst>
              </p14:cNvPr>
              <p14:cNvContentPartPr/>
              <p14:nvPr/>
            </p14:nvContentPartPr>
            <p14:xfrm>
              <a:off x="8346143" y="5124714"/>
              <a:ext cx="130680" cy="36000"/>
            </p14:xfrm>
          </p:contentPart>
        </mc:Choice>
        <mc:Fallback xmlns="">
          <p:pic>
            <p:nvPicPr>
              <p:cNvPr id="527" name="墨迹 526">
                <a:extLst>
                  <a:ext uri="{FF2B5EF4-FFF2-40B4-BE49-F238E27FC236}">
                    <a16:creationId xmlns:a16="http://schemas.microsoft.com/office/drawing/2014/main" id="{492491A9-2AAE-C18F-5439-C03D8B4B4225}"/>
                  </a:ext>
                </a:extLst>
              </p:cNvPr>
              <p:cNvPicPr/>
              <p:nvPr/>
            </p:nvPicPr>
            <p:blipFill>
              <a:blip r:embed="rId209"/>
              <a:stretch>
                <a:fillRect/>
              </a:stretch>
            </p:blipFill>
            <p:spPr>
              <a:xfrm>
                <a:off x="8338562" y="5117154"/>
                <a:ext cx="145842"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528" name="墨迹 527">
                <a:extLst>
                  <a:ext uri="{FF2B5EF4-FFF2-40B4-BE49-F238E27FC236}">
                    <a16:creationId xmlns:a16="http://schemas.microsoft.com/office/drawing/2014/main" id="{3055A0D6-65E0-905D-C5D4-2A820C003401}"/>
                  </a:ext>
                </a:extLst>
              </p14:cNvPr>
              <p14:cNvContentPartPr/>
              <p14:nvPr/>
            </p14:nvContentPartPr>
            <p14:xfrm>
              <a:off x="8385023" y="5085474"/>
              <a:ext cx="50400" cy="187560"/>
            </p14:xfrm>
          </p:contentPart>
        </mc:Choice>
        <mc:Fallback xmlns="">
          <p:pic>
            <p:nvPicPr>
              <p:cNvPr id="528" name="墨迹 527">
                <a:extLst>
                  <a:ext uri="{FF2B5EF4-FFF2-40B4-BE49-F238E27FC236}">
                    <a16:creationId xmlns:a16="http://schemas.microsoft.com/office/drawing/2014/main" id="{3055A0D6-65E0-905D-C5D4-2A820C003401}"/>
                  </a:ext>
                </a:extLst>
              </p:cNvPr>
              <p:cNvPicPr/>
              <p:nvPr/>
            </p:nvPicPr>
            <p:blipFill>
              <a:blip r:embed="rId211"/>
              <a:stretch>
                <a:fillRect/>
              </a:stretch>
            </p:blipFill>
            <p:spPr>
              <a:xfrm>
                <a:off x="8377463" y="5077914"/>
                <a:ext cx="65520" cy="20268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529" name="墨迹 528">
                <a:extLst>
                  <a:ext uri="{FF2B5EF4-FFF2-40B4-BE49-F238E27FC236}">
                    <a16:creationId xmlns:a16="http://schemas.microsoft.com/office/drawing/2014/main" id="{A94C44EE-8FCB-9686-9AD0-F159EB344924}"/>
                  </a:ext>
                </a:extLst>
              </p14:cNvPr>
              <p14:cNvContentPartPr/>
              <p14:nvPr/>
            </p14:nvContentPartPr>
            <p14:xfrm>
              <a:off x="8460263" y="5050914"/>
              <a:ext cx="157320" cy="218520"/>
            </p14:xfrm>
          </p:contentPart>
        </mc:Choice>
        <mc:Fallback xmlns="">
          <p:pic>
            <p:nvPicPr>
              <p:cNvPr id="529" name="墨迹 528">
                <a:extLst>
                  <a:ext uri="{FF2B5EF4-FFF2-40B4-BE49-F238E27FC236}">
                    <a16:creationId xmlns:a16="http://schemas.microsoft.com/office/drawing/2014/main" id="{A94C44EE-8FCB-9686-9AD0-F159EB344924}"/>
                  </a:ext>
                </a:extLst>
              </p:cNvPr>
              <p:cNvPicPr/>
              <p:nvPr/>
            </p:nvPicPr>
            <p:blipFill>
              <a:blip r:embed="rId213"/>
              <a:stretch>
                <a:fillRect/>
              </a:stretch>
            </p:blipFill>
            <p:spPr>
              <a:xfrm>
                <a:off x="8452720" y="5043354"/>
                <a:ext cx="172405" cy="23364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530" name="墨迹 529">
                <a:extLst>
                  <a:ext uri="{FF2B5EF4-FFF2-40B4-BE49-F238E27FC236}">
                    <a16:creationId xmlns:a16="http://schemas.microsoft.com/office/drawing/2014/main" id="{6B2E01C7-D7F4-126F-DB08-D819D4E63182}"/>
                  </a:ext>
                </a:extLst>
              </p14:cNvPr>
              <p14:cNvContentPartPr/>
              <p14:nvPr/>
            </p14:nvContentPartPr>
            <p14:xfrm>
              <a:off x="8599583" y="5099874"/>
              <a:ext cx="150480" cy="150120"/>
            </p14:xfrm>
          </p:contentPart>
        </mc:Choice>
        <mc:Fallback xmlns="">
          <p:pic>
            <p:nvPicPr>
              <p:cNvPr id="530" name="墨迹 529">
                <a:extLst>
                  <a:ext uri="{FF2B5EF4-FFF2-40B4-BE49-F238E27FC236}">
                    <a16:creationId xmlns:a16="http://schemas.microsoft.com/office/drawing/2014/main" id="{6B2E01C7-D7F4-126F-DB08-D819D4E63182}"/>
                  </a:ext>
                </a:extLst>
              </p:cNvPr>
              <p:cNvPicPr/>
              <p:nvPr/>
            </p:nvPicPr>
            <p:blipFill>
              <a:blip r:embed="rId215"/>
              <a:stretch>
                <a:fillRect/>
              </a:stretch>
            </p:blipFill>
            <p:spPr>
              <a:xfrm>
                <a:off x="8592023" y="5092296"/>
                <a:ext cx="165600" cy="165276"/>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531" name="墨迹 530">
                <a:extLst>
                  <a:ext uri="{FF2B5EF4-FFF2-40B4-BE49-F238E27FC236}">
                    <a16:creationId xmlns:a16="http://schemas.microsoft.com/office/drawing/2014/main" id="{4EDF70DC-FE2D-93AD-F726-F5B263C59F83}"/>
                  </a:ext>
                </a:extLst>
              </p14:cNvPr>
              <p14:cNvContentPartPr/>
              <p14:nvPr/>
            </p14:nvContentPartPr>
            <p14:xfrm>
              <a:off x="8774543" y="5124714"/>
              <a:ext cx="100440" cy="18360"/>
            </p14:xfrm>
          </p:contentPart>
        </mc:Choice>
        <mc:Fallback xmlns="">
          <p:pic>
            <p:nvPicPr>
              <p:cNvPr id="531" name="墨迹 530">
                <a:extLst>
                  <a:ext uri="{FF2B5EF4-FFF2-40B4-BE49-F238E27FC236}">
                    <a16:creationId xmlns:a16="http://schemas.microsoft.com/office/drawing/2014/main" id="{4EDF70DC-FE2D-93AD-F726-F5B263C59F83}"/>
                  </a:ext>
                </a:extLst>
              </p:cNvPr>
              <p:cNvPicPr/>
              <p:nvPr/>
            </p:nvPicPr>
            <p:blipFill>
              <a:blip r:embed="rId217"/>
              <a:stretch>
                <a:fillRect/>
              </a:stretch>
            </p:blipFill>
            <p:spPr>
              <a:xfrm>
                <a:off x="8766983" y="5117154"/>
                <a:ext cx="11556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532" name="墨迹 531">
                <a:extLst>
                  <a:ext uri="{FF2B5EF4-FFF2-40B4-BE49-F238E27FC236}">
                    <a16:creationId xmlns:a16="http://schemas.microsoft.com/office/drawing/2014/main" id="{D70D9792-712E-245B-9F4C-4471AEDD6694}"/>
                  </a:ext>
                </a:extLst>
              </p14:cNvPr>
              <p14:cNvContentPartPr/>
              <p14:nvPr/>
            </p14:nvContentPartPr>
            <p14:xfrm>
              <a:off x="8810183" y="5031834"/>
              <a:ext cx="39600" cy="271800"/>
            </p14:xfrm>
          </p:contentPart>
        </mc:Choice>
        <mc:Fallback xmlns="">
          <p:pic>
            <p:nvPicPr>
              <p:cNvPr id="532" name="墨迹 531">
                <a:extLst>
                  <a:ext uri="{FF2B5EF4-FFF2-40B4-BE49-F238E27FC236}">
                    <a16:creationId xmlns:a16="http://schemas.microsoft.com/office/drawing/2014/main" id="{D70D9792-712E-245B-9F4C-4471AEDD6694}"/>
                  </a:ext>
                </a:extLst>
              </p:cNvPr>
              <p:cNvPicPr/>
              <p:nvPr/>
            </p:nvPicPr>
            <p:blipFill>
              <a:blip r:embed="rId219"/>
              <a:stretch>
                <a:fillRect/>
              </a:stretch>
            </p:blipFill>
            <p:spPr>
              <a:xfrm>
                <a:off x="8802623" y="5024274"/>
                <a:ext cx="54720" cy="28692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533" name="墨迹 532">
                <a:extLst>
                  <a:ext uri="{FF2B5EF4-FFF2-40B4-BE49-F238E27FC236}">
                    <a16:creationId xmlns:a16="http://schemas.microsoft.com/office/drawing/2014/main" id="{7BE02BE2-1E41-9CD9-808B-2ECF99711382}"/>
                  </a:ext>
                </a:extLst>
              </p14:cNvPr>
              <p14:cNvContentPartPr/>
              <p14:nvPr/>
            </p14:nvContentPartPr>
            <p14:xfrm>
              <a:off x="9195743" y="5010234"/>
              <a:ext cx="107640" cy="295200"/>
            </p14:xfrm>
          </p:contentPart>
        </mc:Choice>
        <mc:Fallback xmlns="">
          <p:pic>
            <p:nvPicPr>
              <p:cNvPr id="533" name="墨迹 532">
                <a:extLst>
                  <a:ext uri="{FF2B5EF4-FFF2-40B4-BE49-F238E27FC236}">
                    <a16:creationId xmlns:a16="http://schemas.microsoft.com/office/drawing/2014/main" id="{7BE02BE2-1E41-9CD9-808B-2ECF99711382}"/>
                  </a:ext>
                </a:extLst>
              </p:cNvPr>
              <p:cNvPicPr/>
              <p:nvPr/>
            </p:nvPicPr>
            <p:blipFill>
              <a:blip r:embed="rId221"/>
              <a:stretch>
                <a:fillRect/>
              </a:stretch>
            </p:blipFill>
            <p:spPr>
              <a:xfrm>
                <a:off x="9188158" y="5002674"/>
                <a:ext cx="122811" cy="31032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534" name="墨迹 533">
                <a:extLst>
                  <a:ext uri="{FF2B5EF4-FFF2-40B4-BE49-F238E27FC236}">
                    <a16:creationId xmlns:a16="http://schemas.microsoft.com/office/drawing/2014/main" id="{7E43704A-E2F6-0934-D185-AC7E8889EB7A}"/>
                  </a:ext>
                </a:extLst>
              </p14:cNvPr>
              <p14:cNvContentPartPr/>
              <p14:nvPr/>
            </p14:nvContentPartPr>
            <p14:xfrm>
              <a:off x="9331463" y="5063874"/>
              <a:ext cx="43200" cy="202680"/>
            </p14:xfrm>
          </p:contentPart>
        </mc:Choice>
        <mc:Fallback xmlns="">
          <p:pic>
            <p:nvPicPr>
              <p:cNvPr id="534" name="墨迹 533">
                <a:extLst>
                  <a:ext uri="{FF2B5EF4-FFF2-40B4-BE49-F238E27FC236}">
                    <a16:creationId xmlns:a16="http://schemas.microsoft.com/office/drawing/2014/main" id="{7E43704A-E2F6-0934-D185-AC7E8889EB7A}"/>
                  </a:ext>
                </a:extLst>
              </p:cNvPr>
              <p:cNvPicPr/>
              <p:nvPr/>
            </p:nvPicPr>
            <p:blipFill>
              <a:blip r:embed="rId223"/>
              <a:stretch>
                <a:fillRect/>
              </a:stretch>
            </p:blipFill>
            <p:spPr>
              <a:xfrm>
                <a:off x="9323903" y="5056327"/>
                <a:ext cx="58320" cy="217773"/>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535" name="墨迹 534">
                <a:extLst>
                  <a:ext uri="{FF2B5EF4-FFF2-40B4-BE49-F238E27FC236}">
                    <a16:creationId xmlns:a16="http://schemas.microsoft.com/office/drawing/2014/main" id="{6EADE3D4-FF48-30FF-40BF-FBFA871CD89C}"/>
                  </a:ext>
                </a:extLst>
              </p14:cNvPr>
              <p14:cNvContentPartPr/>
              <p14:nvPr/>
            </p14:nvContentPartPr>
            <p14:xfrm>
              <a:off x="9411383" y="5146314"/>
              <a:ext cx="88560" cy="121320"/>
            </p14:xfrm>
          </p:contentPart>
        </mc:Choice>
        <mc:Fallback xmlns="">
          <p:pic>
            <p:nvPicPr>
              <p:cNvPr id="535" name="墨迹 534">
                <a:extLst>
                  <a:ext uri="{FF2B5EF4-FFF2-40B4-BE49-F238E27FC236}">
                    <a16:creationId xmlns:a16="http://schemas.microsoft.com/office/drawing/2014/main" id="{6EADE3D4-FF48-30FF-40BF-FBFA871CD89C}"/>
                  </a:ext>
                </a:extLst>
              </p:cNvPr>
              <p:cNvPicPr/>
              <p:nvPr/>
            </p:nvPicPr>
            <p:blipFill>
              <a:blip r:embed="rId225"/>
              <a:stretch>
                <a:fillRect/>
              </a:stretch>
            </p:blipFill>
            <p:spPr>
              <a:xfrm>
                <a:off x="9403823" y="5138754"/>
                <a:ext cx="10368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536" name="墨迹 535">
                <a:extLst>
                  <a:ext uri="{FF2B5EF4-FFF2-40B4-BE49-F238E27FC236}">
                    <a16:creationId xmlns:a16="http://schemas.microsoft.com/office/drawing/2014/main" id="{0DF04597-F8C4-C7D8-5394-8E5C7396E89A}"/>
                  </a:ext>
                </a:extLst>
              </p14:cNvPr>
              <p14:cNvContentPartPr/>
              <p14:nvPr/>
            </p14:nvContentPartPr>
            <p14:xfrm>
              <a:off x="9517223" y="5135154"/>
              <a:ext cx="89640" cy="139680"/>
            </p14:xfrm>
          </p:contentPart>
        </mc:Choice>
        <mc:Fallback xmlns="">
          <p:pic>
            <p:nvPicPr>
              <p:cNvPr id="536" name="墨迹 535">
                <a:extLst>
                  <a:ext uri="{FF2B5EF4-FFF2-40B4-BE49-F238E27FC236}">
                    <a16:creationId xmlns:a16="http://schemas.microsoft.com/office/drawing/2014/main" id="{0DF04597-F8C4-C7D8-5394-8E5C7396E89A}"/>
                  </a:ext>
                </a:extLst>
              </p:cNvPr>
              <p:cNvPicPr/>
              <p:nvPr/>
            </p:nvPicPr>
            <p:blipFill>
              <a:blip r:embed="rId227"/>
              <a:stretch>
                <a:fillRect/>
              </a:stretch>
            </p:blipFill>
            <p:spPr>
              <a:xfrm>
                <a:off x="9509663" y="5127594"/>
                <a:ext cx="10476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537" name="墨迹 536">
                <a:extLst>
                  <a:ext uri="{FF2B5EF4-FFF2-40B4-BE49-F238E27FC236}">
                    <a16:creationId xmlns:a16="http://schemas.microsoft.com/office/drawing/2014/main" id="{428E877C-B458-146B-2611-0940632ECDDD}"/>
                  </a:ext>
                </a:extLst>
              </p14:cNvPr>
              <p14:cNvContentPartPr/>
              <p14:nvPr/>
            </p14:nvContentPartPr>
            <p14:xfrm>
              <a:off x="9652943" y="5058474"/>
              <a:ext cx="21960" cy="198720"/>
            </p14:xfrm>
          </p:contentPart>
        </mc:Choice>
        <mc:Fallback xmlns="">
          <p:pic>
            <p:nvPicPr>
              <p:cNvPr id="537" name="墨迹 536">
                <a:extLst>
                  <a:ext uri="{FF2B5EF4-FFF2-40B4-BE49-F238E27FC236}">
                    <a16:creationId xmlns:a16="http://schemas.microsoft.com/office/drawing/2014/main" id="{428E877C-B458-146B-2611-0940632ECDDD}"/>
                  </a:ext>
                </a:extLst>
              </p:cNvPr>
              <p:cNvPicPr/>
              <p:nvPr/>
            </p:nvPicPr>
            <p:blipFill>
              <a:blip r:embed="rId229"/>
              <a:stretch>
                <a:fillRect/>
              </a:stretch>
            </p:blipFill>
            <p:spPr>
              <a:xfrm>
                <a:off x="9645257" y="5050914"/>
                <a:ext cx="37332"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538" name="墨迹 537">
                <a:extLst>
                  <a:ext uri="{FF2B5EF4-FFF2-40B4-BE49-F238E27FC236}">
                    <a16:creationId xmlns:a16="http://schemas.microsoft.com/office/drawing/2014/main" id="{900341AE-C9CE-4969-2B9F-90C38058D75A}"/>
                  </a:ext>
                </a:extLst>
              </p14:cNvPr>
              <p14:cNvContentPartPr/>
              <p14:nvPr/>
            </p14:nvContentPartPr>
            <p14:xfrm>
              <a:off x="9645743" y="5121114"/>
              <a:ext cx="104040" cy="122040"/>
            </p14:xfrm>
          </p:contentPart>
        </mc:Choice>
        <mc:Fallback xmlns="">
          <p:pic>
            <p:nvPicPr>
              <p:cNvPr id="538" name="墨迹 537">
                <a:extLst>
                  <a:ext uri="{FF2B5EF4-FFF2-40B4-BE49-F238E27FC236}">
                    <a16:creationId xmlns:a16="http://schemas.microsoft.com/office/drawing/2014/main" id="{900341AE-C9CE-4969-2B9F-90C38058D75A}"/>
                  </a:ext>
                </a:extLst>
              </p:cNvPr>
              <p:cNvPicPr/>
              <p:nvPr/>
            </p:nvPicPr>
            <p:blipFill>
              <a:blip r:embed="rId231"/>
              <a:stretch>
                <a:fillRect/>
              </a:stretch>
            </p:blipFill>
            <p:spPr>
              <a:xfrm>
                <a:off x="9638157" y="5113576"/>
                <a:ext cx="119213" cy="137116"/>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539" name="墨迹 538">
                <a:extLst>
                  <a:ext uri="{FF2B5EF4-FFF2-40B4-BE49-F238E27FC236}">
                    <a16:creationId xmlns:a16="http://schemas.microsoft.com/office/drawing/2014/main" id="{4096555A-08AF-4694-CF3F-A43DF1DBC716}"/>
                  </a:ext>
                </a:extLst>
              </p14:cNvPr>
              <p14:cNvContentPartPr/>
              <p14:nvPr/>
            </p14:nvContentPartPr>
            <p14:xfrm>
              <a:off x="9699383" y="5078634"/>
              <a:ext cx="189720" cy="233280"/>
            </p14:xfrm>
          </p:contentPart>
        </mc:Choice>
        <mc:Fallback xmlns="">
          <p:pic>
            <p:nvPicPr>
              <p:cNvPr id="539" name="墨迹 538">
                <a:extLst>
                  <a:ext uri="{FF2B5EF4-FFF2-40B4-BE49-F238E27FC236}">
                    <a16:creationId xmlns:a16="http://schemas.microsoft.com/office/drawing/2014/main" id="{4096555A-08AF-4694-CF3F-A43DF1DBC716}"/>
                  </a:ext>
                </a:extLst>
              </p:cNvPr>
              <p:cNvPicPr/>
              <p:nvPr/>
            </p:nvPicPr>
            <p:blipFill>
              <a:blip r:embed="rId233"/>
              <a:stretch>
                <a:fillRect/>
              </a:stretch>
            </p:blipFill>
            <p:spPr>
              <a:xfrm>
                <a:off x="9691823" y="5071074"/>
                <a:ext cx="204840" cy="24840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563" name="墨迹 562">
                <a:extLst>
                  <a:ext uri="{FF2B5EF4-FFF2-40B4-BE49-F238E27FC236}">
                    <a16:creationId xmlns:a16="http://schemas.microsoft.com/office/drawing/2014/main" id="{06030144-993A-843F-A8F0-BA6718A3C089}"/>
                  </a:ext>
                </a:extLst>
              </p14:cNvPr>
              <p14:cNvContentPartPr/>
              <p14:nvPr/>
            </p14:nvContentPartPr>
            <p14:xfrm>
              <a:off x="9824663" y="5519274"/>
              <a:ext cx="556920" cy="277200"/>
            </p14:xfrm>
          </p:contentPart>
        </mc:Choice>
        <mc:Fallback xmlns="">
          <p:pic>
            <p:nvPicPr>
              <p:cNvPr id="563" name="墨迹 562">
                <a:extLst>
                  <a:ext uri="{FF2B5EF4-FFF2-40B4-BE49-F238E27FC236}">
                    <a16:creationId xmlns:a16="http://schemas.microsoft.com/office/drawing/2014/main" id="{06030144-993A-843F-A8F0-BA6718A3C089}"/>
                  </a:ext>
                </a:extLst>
              </p:cNvPr>
              <p:cNvPicPr/>
              <p:nvPr/>
            </p:nvPicPr>
            <p:blipFill>
              <a:blip r:embed="rId235"/>
              <a:stretch>
                <a:fillRect/>
              </a:stretch>
            </p:blipFill>
            <p:spPr>
              <a:xfrm>
                <a:off x="9817103" y="5511714"/>
                <a:ext cx="572040" cy="29232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564" name="墨迹 563">
                <a:extLst>
                  <a:ext uri="{FF2B5EF4-FFF2-40B4-BE49-F238E27FC236}">
                    <a16:creationId xmlns:a16="http://schemas.microsoft.com/office/drawing/2014/main" id="{603CE3DC-B75C-8A7F-25F5-38D77479E8CC}"/>
                  </a:ext>
                </a:extLst>
              </p14:cNvPr>
              <p14:cNvContentPartPr/>
              <p14:nvPr/>
            </p14:nvContentPartPr>
            <p14:xfrm>
              <a:off x="8549543" y="5460234"/>
              <a:ext cx="1053720" cy="288720"/>
            </p14:xfrm>
          </p:contentPart>
        </mc:Choice>
        <mc:Fallback xmlns="">
          <p:pic>
            <p:nvPicPr>
              <p:cNvPr id="564" name="墨迹 563">
                <a:extLst>
                  <a:ext uri="{FF2B5EF4-FFF2-40B4-BE49-F238E27FC236}">
                    <a16:creationId xmlns:a16="http://schemas.microsoft.com/office/drawing/2014/main" id="{603CE3DC-B75C-8A7F-25F5-38D77479E8CC}"/>
                  </a:ext>
                </a:extLst>
              </p:cNvPr>
              <p:cNvPicPr/>
              <p:nvPr/>
            </p:nvPicPr>
            <p:blipFill>
              <a:blip r:embed="rId237"/>
              <a:stretch>
                <a:fillRect/>
              </a:stretch>
            </p:blipFill>
            <p:spPr>
              <a:xfrm>
                <a:off x="8541986" y="5452674"/>
                <a:ext cx="1068835" cy="30384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565" name="墨迹 564">
                <a:extLst>
                  <a:ext uri="{FF2B5EF4-FFF2-40B4-BE49-F238E27FC236}">
                    <a16:creationId xmlns:a16="http://schemas.microsoft.com/office/drawing/2014/main" id="{58D2FC73-8503-ED54-393C-F216C057AA12}"/>
                  </a:ext>
                </a:extLst>
              </p14:cNvPr>
              <p14:cNvContentPartPr/>
              <p14:nvPr/>
            </p14:nvContentPartPr>
            <p14:xfrm>
              <a:off x="7124663" y="5467434"/>
              <a:ext cx="1232280" cy="288720"/>
            </p14:xfrm>
          </p:contentPart>
        </mc:Choice>
        <mc:Fallback xmlns="">
          <p:pic>
            <p:nvPicPr>
              <p:cNvPr id="565" name="墨迹 564">
                <a:extLst>
                  <a:ext uri="{FF2B5EF4-FFF2-40B4-BE49-F238E27FC236}">
                    <a16:creationId xmlns:a16="http://schemas.microsoft.com/office/drawing/2014/main" id="{58D2FC73-8503-ED54-393C-F216C057AA12}"/>
                  </a:ext>
                </a:extLst>
              </p:cNvPr>
              <p:cNvPicPr/>
              <p:nvPr/>
            </p:nvPicPr>
            <p:blipFill>
              <a:blip r:embed="rId239"/>
              <a:stretch>
                <a:fillRect/>
              </a:stretch>
            </p:blipFill>
            <p:spPr>
              <a:xfrm>
                <a:off x="7117103" y="5459883"/>
                <a:ext cx="1247400" cy="303821"/>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566" name="墨迹 565">
                <a:extLst>
                  <a:ext uri="{FF2B5EF4-FFF2-40B4-BE49-F238E27FC236}">
                    <a16:creationId xmlns:a16="http://schemas.microsoft.com/office/drawing/2014/main" id="{6A7CA434-69BC-977D-C67A-AB1E3C89B602}"/>
                  </a:ext>
                </a:extLst>
              </p14:cNvPr>
              <p14:cNvContentPartPr/>
              <p14:nvPr/>
            </p14:nvContentPartPr>
            <p14:xfrm>
              <a:off x="7156703" y="6010314"/>
              <a:ext cx="18360" cy="43200"/>
            </p14:xfrm>
          </p:contentPart>
        </mc:Choice>
        <mc:Fallback xmlns="">
          <p:pic>
            <p:nvPicPr>
              <p:cNvPr id="566" name="墨迹 565">
                <a:extLst>
                  <a:ext uri="{FF2B5EF4-FFF2-40B4-BE49-F238E27FC236}">
                    <a16:creationId xmlns:a16="http://schemas.microsoft.com/office/drawing/2014/main" id="{6A7CA434-69BC-977D-C67A-AB1E3C89B602}"/>
                  </a:ext>
                </a:extLst>
              </p:cNvPr>
              <p:cNvPicPr/>
              <p:nvPr/>
            </p:nvPicPr>
            <p:blipFill>
              <a:blip r:embed="rId241"/>
              <a:stretch>
                <a:fillRect/>
              </a:stretch>
            </p:blipFill>
            <p:spPr>
              <a:xfrm>
                <a:off x="7149143" y="6002754"/>
                <a:ext cx="3348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567" name="墨迹 566">
                <a:extLst>
                  <a:ext uri="{FF2B5EF4-FFF2-40B4-BE49-F238E27FC236}">
                    <a16:creationId xmlns:a16="http://schemas.microsoft.com/office/drawing/2014/main" id="{1F8784F5-86EA-2115-31A6-47FF6B507F8C}"/>
                  </a:ext>
                </a:extLst>
              </p14:cNvPr>
              <p14:cNvContentPartPr/>
              <p14:nvPr/>
            </p14:nvContentPartPr>
            <p14:xfrm>
              <a:off x="7188743" y="6081594"/>
              <a:ext cx="32400" cy="121680"/>
            </p14:xfrm>
          </p:contentPart>
        </mc:Choice>
        <mc:Fallback xmlns="">
          <p:pic>
            <p:nvPicPr>
              <p:cNvPr id="567" name="墨迹 566">
                <a:extLst>
                  <a:ext uri="{FF2B5EF4-FFF2-40B4-BE49-F238E27FC236}">
                    <a16:creationId xmlns:a16="http://schemas.microsoft.com/office/drawing/2014/main" id="{1F8784F5-86EA-2115-31A6-47FF6B507F8C}"/>
                  </a:ext>
                </a:extLst>
              </p:cNvPr>
              <p:cNvPicPr/>
              <p:nvPr/>
            </p:nvPicPr>
            <p:blipFill>
              <a:blip r:embed="rId243"/>
              <a:stretch>
                <a:fillRect/>
              </a:stretch>
            </p:blipFill>
            <p:spPr>
              <a:xfrm>
                <a:off x="7181183" y="6074034"/>
                <a:ext cx="4752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568" name="墨迹 567">
                <a:extLst>
                  <a:ext uri="{FF2B5EF4-FFF2-40B4-BE49-F238E27FC236}">
                    <a16:creationId xmlns:a16="http://schemas.microsoft.com/office/drawing/2014/main" id="{34874EE0-4EDE-390F-85C9-8E5380E3E3D7}"/>
                  </a:ext>
                </a:extLst>
              </p14:cNvPr>
              <p14:cNvContentPartPr/>
              <p14:nvPr/>
            </p14:nvContentPartPr>
            <p14:xfrm>
              <a:off x="7242383" y="6010674"/>
              <a:ext cx="121680" cy="203040"/>
            </p14:xfrm>
          </p:contentPart>
        </mc:Choice>
        <mc:Fallback xmlns="">
          <p:pic>
            <p:nvPicPr>
              <p:cNvPr id="568" name="墨迹 567">
                <a:extLst>
                  <a:ext uri="{FF2B5EF4-FFF2-40B4-BE49-F238E27FC236}">
                    <a16:creationId xmlns:a16="http://schemas.microsoft.com/office/drawing/2014/main" id="{34874EE0-4EDE-390F-85C9-8E5380E3E3D7}"/>
                  </a:ext>
                </a:extLst>
              </p:cNvPr>
              <p:cNvPicPr/>
              <p:nvPr/>
            </p:nvPicPr>
            <p:blipFill>
              <a:blip r:embed="rId245"/>
              <a:stretch>
                <a:fillRect/>
              </a:stretch>
            </p:blipFill>
            <p:spPr>
              <a:xfrm>
                <a:off x="7234845" y="6003127"/>
                <a:ext cx="136755" cy="218133"/>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569" name="墨迹 568">
                <a:extLst>
                  <a:ext uri="{FF2B5EF4-FFF2-40B4-BE49-F238E27FC236}">
                    <a16:creationId xmlns:a16="http://schemas.microsoft.com/office/drawing/2014/main" id="{8B81CB70-0F45-7193-B5C7-39A80215F692}"/>
                  </a:ext>
                </a:extLst>
              </p14:cNvPr>
              <p14:cNvContentPartPr/>
              <p14:nvPr/>
            </p14:nvContentPartPr>
            <p14:xfrm>
              <a:off x="7482143" y="6074394"/>
              <a:ext cx="82080" cy="20880"/>
            </p14:xfrm>
          </p:contentPart>
        </mc:Choice>
        <mc:Fallback xmlns="">
          <p:pic>
            <p:nvPicPr>
              <p:cNvPr id="569" name="墨迹 568">
                <a:extLst>
                  <a:ext uri="{FF2B5EF4-FFF2-40B4-BE49-F238E27FC236}">
                    <a16:creationId xmlns:a16="http://schemas.microsoft.com/office/drawing/2014/main" id="{8B81CB70-0F45-7193-B5C7-39A80215F692}"/>
                  </a:ext>
                </a:extLst>
              </p:cNvPr>
              <p:cNvPicPr/>
              <p:nvPr/>
            </p:nvPicPr>
            <p:blipFill>
              <a:blip r:embed="rId247"/>
              <a:stretch>
                <a:fillRect/>
              </a:stretch>
            </p:blipFill>
            <p:spPr>
              <a:xfrm>
                <a:off x="7474583" y="6066834"/>
                <a:ext cx="972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570" name="墨迹 569">
                <a:extLst>
                  <a:ext uri="{FF2B5EF4-FFF2-40B4-BE49-F238E27FC236}">
                    <a16:creationId xmlns:a16="http://schemas.microsoft.com/office/drawing/2014/main" id="{34409BCE-D9D8-29E6-B26C-C12FF6EA6D9A}"/>
                  </a:ext>
                </a:extLst>
              </p14:cNvPr>
              <p14:cNvContentPartPr/>
              <p14:nvPr/>
            </p14:nvContentPartPr>
            <p14:xfrm>
              <a:off x="7510223" y="6030114"/>
              <a:ext cx="28800" cy="198000"/>
            </p14:xfrm>
          </p:contentPart>
        </mc:Choice>
        <mc:Fallback xmlns="">
          <p:pic>
            <p:nvPicPr>
              <p:cNvPr id="570" name="墨迹 569">
                <a:extLst>
                  <a:ext uri="{FF2B5EF4-FFF2-40B4-BE49-F238E27FC236}">
                    <a16:creationId xmlns:a16="http://schemas.microsoft.com/office/drawing/2014/main" id="{34409BCE-D9D8-29E6-B26C-C12FF6EA6D9A}"/>
                  </a:ext>
                </a:extLst>
              </p:cNvPr>
              <p:cNvPicPr/>
              <p:nvPr/>
            </p:nvPicPr>
            <p:blipFill>
              <a:blip r:embed="rId249"/>
              <a:stretch>
                <a:fillRect/>
              </a:stretch>
            </p:blipFill>
            <p:spPr>
              <a:xfrm>
                <a:off x="7502756" y="6022554"/>
                <a:ext cx="43733" cy="21312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571" name="墨迹 570">
                <a:extLst>
                  <a:ext uri="{FF2B5EF4-FFF2-40B4-BE49-F238E27FC236}">
                    <a16:creationId xmlns:a16="http://schemas.microsoft.com/office/drawing/2014/main" id="{E9607E84-D949-B164-AD22-AD2B71E6773F}"/>
                  </a:ext>
                </a:extLst>
              </p14:cNvPr>
              <p14:cNvContentPartPr/>
              <p14:nvPr/>
            </p14:nvContentPartPr>
            <p14:xfrm>
              <a:off x="7553063" y="5988714"/>
              <a:ext cx="111240" cy="212760"/>
            </p14:xfrm>
          </p:contentPart>
        </mc:Choice>
        <mc:Fallback xmlns="">
          <p:pic>
            <p:nvPicPr>
              <p:cNvPr id="571" name="墨迹 570">
                <a:extLst>
                  <a:ext uri="{FF2B5EF4-FFF2-40B4-BE49-F238E27FC236}">
                    <a16:creationId xmlns:a16="http://schemas.microsoft.com/office/drawing/2014/main" id="{E9607E84-D949-B164-AD22-AD2B71E6773F}"/>
                  </a:ext>
                </a:extLst>
              </p:cNvPr>
              <p:cNvPicPr/>
              <p:nvPr/>
            </p:nvPicPr>
            <p:blipFill>
              <a:blip r:embed="rId251"/>
              <a:stretch>
                <a:fillRect/>
              </a:stretch>
            </p:blipFill>
            <p:spPr>
              <a:xfrm>
                <a:off x="7545503" y="5981154"/>
                <a:ext cx="126360" cy="22788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572" name="墨迹 571">
                <a:extLst>
                  <a:ext uri="{FF2B5EF4-FFF2-40B4-BE49-F238E27FC236}">
                    <a16:creationId xmlns:a16="http://schemas.microsoft.com/office/drawing/2014/main" id="{5C6A9A38-76BF-54C0-A32F-422BAAE4D9C1}"/>
                  </a:ext>
                </a:extLst>
              </p14:cNvPr>
              <p14:cNvContentPartPr/>
              <p14:nvPr/>
            </p14:nvContentPartPr>
            <p14:xfrm>
              <a:off x="7692383" y="6042714"/>
              <a:ext cx="143280" cy="172440"/>
            </p14:xfrm>
          </p:contentPart>
        </mc:Choice>
        <mc:Fallback xmlns="">
          <p:pic>
            <p:nvPicPr>
              <p:cNvPr id="572" name="墨迹 571">
                <a:extLst>
                  <a:ext uri="{FF2B5EF4-FFF2-40B4-BE49-F238E27FC236}">
                    <a16:creationId xmlns:a16="http://schemas.microsoft.com/office/drawing/2014/main" id="{5C6A9A38-76BF-54C0-A32F-422BAAE4D9C1}"/>
                  </a:ext>
                </a:extLst>
              </p:cNvPr>
              <p:cNvPicPr/>
              <p:nvPr/>
            </p:nvPicPr>
            <p:blipFill>
              <a:blip r:embed="rId253"/>
              <a:stretch>
                <a:fillRect/>
              </a:stretch>
            </p:blipFill>
            <p:spPr>
              <a:xfrm>
                <a:off x="7684823" y="6035154"/>
                <a:ext cx="15840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573" name="墨迹 572">
                <a:extLst>
                  <a:ext uri="{FF2B5EF4-FFF2-40B4-BE49-F238E27FC236}">
                    <a16:creationId xmlns:a16="http://schemas.microsoft.com/office/drawing/2014/main" id="{B1A456D9-DD23-63D7-C4D1-72E5B733F710}"/>
                  </a:ext>
                </a:extLst>
              </p14:cNvPr>
              <p14:cNvContentPartPr/>
              <p14:nvPr/>
            </p14:nvContentPartPr>
            <p14:xfrm>
              <a:off x="7957343" y="5932554"/>
              <a:ext cx="124920" cy="274680"/>
            </p14:xfrm>
          </p:contentPart>
        </mc:Choice>
        <mc:Fallback xmlns="">
          <p:pic>
            <p:nvPicPr>
              <p:cNvPr id="573" name="墨迹 572">
                <a:extLst>
                  <a:ext uri="{FF2B5EF4-FFF2-40B4-BE49-F238E27FC236}">
                    <a16:creationId xmlns:a16="http://schemas.microsoft.com/office/drawing/2014/main" id="{B1A456D9-DD23-63D7-C4D1-72E5B733F710}"/>
                  </a:ext>
                </a:extLst>
              </p:cNvPr>
              <p:cNvPicPr/>
              <p:nvPr/>
            </p:nvPicPr>
            <p:blipFill>
              <a:blip r:embed="rId255"/>
              <a:stretch>
                <a:fillRect/>
              </a:stretch>
            </p:blipFill>
            <p:spPr>
              <a:xfrm>
                <a:off x="7949783" y="5924994"/>
                <a:ext cx="140040" cy="28980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574" name="墨迹 573">
                <a:extLst>
                  <a:ext uri="{FF2B5EF4-FFF2-40B4-BE49-F238E27FC236}">
                    <a16:creationId xmlns:a16="http://schemas.microsoft.com/office/drawing/2014/main" id="{B9C5BE92-B33B-EABE-68D8-95083549740A}"/>
                  </a:ext>
                </a:extLst>
              </p14:cNvPr>
              <p14:cNvContentPartPr/>
              <p14:nvPr/>
            </p14:nvContentPartPr>
            <p14:xfrm>
              <a:off x="8088743" y="6045954"/>
              <a:ext cx="75240" cy="143280"/>
            </p14:xfrm>
          </p:contentPart>
        </mc:Choice>
        <mc:Fallback xmlns="">
          <p:pic>
            <p:nvPicPr>
              <p:cNvPr id="574" name="墨迹 573">
                <a:extLst>
                  <a:ext uri="{FF2B5EF4-FFF2-40B4-BE49-F238E27FC236}">
                    <a16:creationId xmlns:a16="http://schemas.microsoft.com/office/drawing/2014/main" id="{B9C5BE92-B33B-EABE-68D8-95083549740A}"/>
                  </a:ext>
                </a:extLst>
              </p:cNvPr>
              <p:cNvPicPr/>
              <p:nvPr/>
            </p:nvPicPr>
            <p:blipFill>
              <a:blip r:embed="rId257"/>
              <a:stretch>
                <a:fillRect/>
              </a:stretch>
            </p:blipFill>
            <p:spPr>
              <a:xfrm>
                <a:off x="8081219" y="6038375"/>
                <a:ext cx="90288" cy="158438"/>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575" name="墨迹 574">
                <a:extLst>
                  <a:ext uri="{FF2B5EF4-FFF2-40B4-BE49-F238E27FC236}">
                    <a16:creationId xmlns:a16="http://schemas.microsoft.com/office/drawing/2014/main" id="{AB595748-1966-82FD-7997-7E69896A433B}"/>
                  </a:ext>
                </a:extLst>
              </p14:cNvPr>
              <p14:cNvContentPartPr/>
              <p14:nvPr/>
            </p14:nvContentPartPr>
            <p14:xfrm>
              <a:off x="8192423" y="6045954"/>
              <a:ext cx="89640" cy="86040"/>
            </p14:xfrm>
          </p:contentPart>
        </mc:Choice>
        <mc:Fallback xmlns="">
          <p:pic>
            <p:nvPicPr>
              <p:cNvPr id="575" name="墨迹 574">
                <a:extLst>
                  <a:ext uri="{FF2B5EF4-FFF2-40B4-BE49-F238E27FC236}">
                    <a16:creationId xmlns:a16="http://schemas.microsoft.com/office/drawing/2014/main" id="{AB595748-1966-82FD-7997-7E69896A433B}"/>
                  </a:ext>
                </a:extLst>
              </p:cNvPr>
              <p:cNvPicPr/>
              <p:nvPr/>
            </p:nvPicPr>
            <p:blipFill>
              <a:blip r:embed="rId259"/>
              <a:stretch>
                <a:fillRect/>
              </a:stretch>
            </p:blipFill>
            <p:spPr>
              <a:xfrm>
                <a:off x="8184863" y="6038394"/>
                <a:ext cx="10476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576" name="墨迹 575">
                <a:extLst>
                  <a:ext uri="{FF2B5EF4-FFF2-40B4-BE49-F238E27FC236}">
                    <a16:creationId xmlns:a16="http://schemas.microsoft.com/office/drawing/2014/main" id="{6BF817D1-DD72-961F-1BB3-10DF4588BFCD}"/>
                  </a:ext>
                </a:extLst>
              </p14:cNvPr>
              <p14:cNvContentPartPr/>
              <p14:nvPr/>
            </p14:nvContentPartPr>
            <p14:xfrm>
              <a:off x="8192423" y="6056754"/>
              <a:ext cx="43200" cy="182520"/>
            </p14:xfrm>
          </p:contentPart>
        </mc:Choice>
        <mc:Fallback xmlns="">
          <p:pic>
            <p:nvPicPr>
              <p:cNvPr id="576" name="墨迹 575">
                <a:extLst>
                  <a:ext uri="{FF2B5EF4-FFF2-40B4-BE49-F238E27FC236}">
                    <a16:creationId xmlns:a16="http://schemas.microsoft.com/office/drawing/2014/main" id="{6BF817D1-DD72-961F-1BB3-10DF4588BFCD}"/>
                  </a:ext>
                </a:extLst>
              </p:cNvPr>
              <p:cNvPicPr/>
              <p:nvPr/>
            </p:nvPicPr>
            <p:blipFill>
              <a:blip r:embed="rId261"/>
              <a:stretch>
                <a:fillRect/>
              </a:stretch>
            </p:blipFill>
            <p:spPr>
              <a:xfrm>
                <a:off x="8184863" y="6049194"/>
                <a:ext cx="58320" cy="19764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577" name="墨迹 576">
                <a:extLst>
                  <a:ext uri="{FF2B5EF4-FFF2-40B4-BE49-F238E27FC236}">
                    <a16:creationId xmlns:a16="http://schemas.microsoft.com/office/drawing/2014/main" id="{6ECBD92F-FC3F-9D63-E9EC-707F5C2CB85D}"/>
                  </a:ext>
                </a:extLst>
              </p14:cNvPr>
              <p14:cNvContentPartPr/>
              <p14:nvPr/>
            </p14:nvContentPartPr>
            <p14:xfrm>
              <a:off x="8299343" y="5978274"/>
              <a:ext cx="21960" cy="189000"/>
            </p14:xfrm>
          </p:contentPart>
        </mc:Choice>
        <mc:Fallback xmlns="">
          <p:pic>
            <p:nvPicPr>
              <p:cNvPr id="577" name="墨迹 576">
                <a:extLst>
                  <a:ext uri="{FF2B5EF4-FFF2-40B4-BE49-F238E27FC236}">
                    <a16:creationId xmlns:a16="http://schemas.microsoft.com/office/drawing/2014/main" id="{6ECBD92F-FC3F-9D63-E9EC-707F5C2CB85D}"/>
                  </a:ext>
                </a:extLst>
              </p:cNvPr>
              <p:cNvPicPr/>
              <p:nvPr/>
            </p:nvPicPr>
            <p:blipFill>
              <a:blip r:embed="rId263"/>
              <a:stretch>
                <a:fillRect/>
              </a:stretch>
            </p:blipFill>
            <p:spPr>
              <a:xfrm>
                <a:off x="8291657" y="5970714"/>
                <a:ext cx="37332" cy="20412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578" name="墨迹 577">
                <a:extLst>
                  <a:ext uri="{FF2B5EF4-FFF2-40B4-BE49-F238E27FC236}">
                    <a16:creationId xmlns:a16="http://schemas.microsoft.com/office/drawing/2014/main" id="{00818CD4-3490-A194-8D9D-C8336FC320FF}"/>
                  </a:ext>
                </a:extLst>
              </p14:cNvPr>
              <p14:cNvContentPartPr/>
              <p14:nvPr/>
            </p14:nvContentPartPr>
            <p14:xfrm>
              <a:off x="8374583" y="6006714"/>
              <a:ext cx="100440" cy="153000"/>
            </p14:xfrm>
          </p:contentPart>
        </mc:Choice>
        <mc:Fallback xmlns="">
          <p:pic>
            <p:nvPicPr>
              <p:cNvPr id="578" name="墨迹 577">
                <a:extLst>
                  <a:ext uri="{FF2B5EF4-FFF2-40B4-BE49-F238E27FC236}">
                    <a16:creationId xmlns:a16="http://schemas.microsoft.com/office/drawing/2014/main" id="{00818CD4-3490-A194-8D9D-C8336FC320FF}"/>
                  </a:ext>
                </a:extLst>
              </p:cNvPr>
              <p:cNvPicPr/>
              <p:nvPr/>
            </p:nvPicPr>
            <p:blipFill>
              <a:blip r:embed="rId265"/>
              <a:stretch>
                <a:fillRect/>
              </a:stretch>
            </p:blipFill>
            <p:spPr>
              <a:xfrm>
                <a:off x="8367023" y="5999172"/>
                <a:ext cx="115560" cy="168085"/>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579" name="墨迹 578">
                <a:extLst>
                  <a:ext uri="{FF2B5EF4-FFF2-40B4-BE49-F238E27FC236}">
                    <a16:creationId xmlns:a16="http://schemas.microsoft.com/office/drawing/2014/main" id="{A31098EA-1691-A488-F8EF-9AA616FBC98A}"/>
                  </a:ext>
                </a:extLst>
              </p14:cNvPr>
              <p14:cNvContentPartPr/>
              <p14:nvPr/>
            </p14:nvContentPartPr>
            <p14:xfrm>
              <a:off x="8481503" y="6006714"/>
              <a:ext cx="137520" cy="193320"/>
            </p14:xfrm>
          </p:contentPart>
        </mc:Choice>
        <mc:Fallback xmlns="">
          <p:pic>
            <p:nvPicPr>
              <p:cNvPr id="579" name="墨迹 578">
                <a:extLst>
                  <a:ext uri="{FF2B5EF4-FFF2-40B4-BE49-F238E27FC236}">
                    <a16:creationId xmlns:a16="http://schemas.microsoft.com/office/drawing/2014/main" id="{A31098EA-1691-A488-F8EF-9AA616FBC98A}"/>
                  </a:ext>
                </a:extLst>
              </p:cNvPr>
              <p:cNvPicPr/>
              <p:nvPr/>
            </p:nvPicPr>
            <p:blipFill>
              <a:blip r:embed="rId267"/>
              <a:stretch>
                <a:fillRect/>
              </a:stretch>
            </p:blipFill>
            <p:spPr>
              <a:xfrm>
                <a:off x="8473943" y="5999154"/>
                <a:ext cx="15264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580" name="墨迹 579">
                <a:extLst>
                  <a:ext uri="{FF2B5EF4-FFF2-40B4-BE49-F238E27FC236}">
                    <a16:creationId xmlns:a16="http://schemas.microsoft.com/office/drawing/2014/main" id="{97A62BDD-494A-FB52-0A60-E2BEDB5F424B}"/>
                  </a:ext>
                </a:extLst>
              </p14:cNvPr>
              <p14:cNvContentPartPr/>
              <p14:nvPr/>
            </p14:nvContentPartPr>
            <p14:xfrm>
              <a:off x="8595983" y="5996274"/>
              <a:ext cx="39240" cy="211680"/>
            </p14:xfrm>
          </p:contentPart>
        </mc:Choice>
        <mc:Fallback xmlns="">
          <p:pic>
            <p:nvPicPr>
              <p:cNvPr id="580" name="墨迹 579">
                <a:extLst>
                  <a:ext uri="{FF2B5EF4-FFF2-40B4-BE49-F238E27FC236}">
                    <a16:creationId xmlns:a16="http://schemas.microsoft.com/office/drawing/2014/main" id="{97A62BDD-494A-FB52-0A60-E2BEDB5F424B}"/>
                  </a:ext>
                </a:extLst>
              </p:cNvPr>
              <p:cNvPicPr/>
              <p:nvPr/>
            </p:nvPicPr>
            <p:blipFill>
              <a:blip r:embed="rId269"/>
              <a:stretch>
                <a:fillRect/>
              </a:stretch>
            </p:blipFill>
            <p:spPr>
              <a:xfrm>
                <a:off x="8588423" y="5988714"/>
                <a:ext cx="54360" cy="22680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581" name="墨迹 580">
                <a:extLst>
                  <a:ext uri="{FF2B5EF4-FFF2-40B4-BE49-F238E27FC236}">
                    <a16:creationId xmlns:a16="http://schemas.microsoft.com/office/drawing/2014/main" id="{38CA3995-39BE-C0B2-3BE3-524B4441B601}"/>
                  </a:ext>
                </a:extLst>
              </p14:cNvPr>
              <p14:cNvContentPartPr/>
              <p14:nvPr/>
            </p14:nvContentPartPr>
            <p14:xfrm>
              <a:off x="8667263" y="6049554"/>
              <a:ext cx="78840" cy="136080"/>
            </p14:xfrm>
          </p:contentPart>
        </mc:Choice>
        <mc:Fallback xmlns="">
          <p:pic>
            <p:nvPicPr>
              <p:cNvPr id="581" name="墨迹 580">
                <a:extLst>
                  <a:ext uri="{FF2B5EF4-FFF2-40B4-BE49-F238E27FC236}">
                    <a16:creationId xmlns:a16="http://schemas.microsoft.com/office/drawing/2014/main" id="{38CA3995-39BE-C0B2-3BE3-524B4441B601}"/>
                  </a:ext>
                </a:extLst>
              </p:cNvPr>
              <p:cNvPicPr/>
              <p:nvPr/>
            </p:nvPicPr>
            <p:blipFill>
              <a:blip r:embed="rId271"/>
              <a:stretch>
                <a:fillRect/>
              </a:stretch>
            </p:blipFill>
            <p:spPr>
              <a:xfrm>
                <a:off x="8659703" y="6041994"/>
                <a:ext cx="9396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582" name="墨迹 581">
                <a:extLst>
                  <a:ext uri="{FF2B5EF4-FFF2-40B4-BE49-F238E27FC236}">
                    <a16:creationId xmlns:a16="http://schemas.microsoft.com/office/drawing/2014/main" id="{86616F1B-F603-7335-0FAE-37499AB8F296}"/>
                  </a:ext>
                </a:extLst>
              </p14:cNvPr>
              <p14:cNvContentPartPr/>
              <p14:nvPr/>
            </p14:nvContentPartPr>
            <p14:xfrm>
              <a:off x="8784983" y="6005274"/>
              <a:ext cx="143280" cy="178920"/>
            </p14:xfrm>
          </p:contentPart>
        </mc:Choice>
        <mc:Fallback xmlns="">
          <p:pic>
            <p:nvPicPr>
              <p:cNvPr id="582" name="墨迹 581">
                <a:extLst>
                  <a:ext uri="{FF2B5EF4-FFF2-40B4-BE49-F238E27FC236}">
                    <a16:creationId xmlns:a16="http://schemas.microsoft.com/office/drawing/2014/main" id="{86616F1B-F603-7335-0FAE-37499AB8F296}"/>
                  </a:ext>
                </a:extLst>
              </p:cNvPr>
              <p:cNvPicPr/>
              <p:nvPr/>
            </p:nvPicPr>
            <p:blipFill>
              <a:blip r:embed="rId273"/>
              <a:stretch>
                <a:fillRect/>
              </a:stretch>
            </p:blipFill>
            <p:spPr>
              <a:xfrm>
                <a:off x="8777423" y="5997714"/>
                <a:ext cx="15840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583" name="墨迹 582">
                <a:extLst>
                  <a:ext uri="{FF2B5EF4-FFF2-40B4-BE49-F238E27FC236}">
                    <a16:creationId xmlns:a16="http://schemas.microsoft.com/office/drawing/2014/main" id="{8866A7F0-17D3-3465-6BC3-A568A3AB96DD}"/>
                  </a:ext>
                </a:extLst>
              </p14:cNvPr>
              <p14:cNvContentPartPr/>
              <p14:nvPr/>
            </p14:nvContentPartPr>
            <p14:xfrm>
              <a:off x="9067223" y="5982234"/>
              <a:ext cx="89640" cy="181080"/>
            </p14:xfrm>
          </p:contentPart>
        </mc:Choice>
        <mc:Fallback xmlns="">
          <p:pic>
            <p:nvPicPr>
              <p:cNvPr id="583" name="墨迹 582">
                <a:extLst>
                  <a:ext uri="{FF2B5EF4-FFF2-40B4-BE49-F238E27FC236}">
                    <a16:creationId xmlns:a16="http://schemas.microsoft.com/office/drawing/2014/main" id="{8866A7F0-17D3-3465-6BC3-A568A3AB96DD}"/>
                  </a:ext>
                </a:extLst>
              </p:cNvPr>
              <p:cNvPicPr/>
              <p:nvPr/>
            </p:nvPicPr>
            <p:blipFill>
              <a:blip r:embed="rId275"/>
              <a:stretch>
                <a:fillRect/>
              </a:stretch>
            </p:blipFill>
            <p:spPr>
              <a:xfrm>
                <a:off x="9059663" y="5974674"/>
                <a:ext cx="10476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584" name="墨迹 583">
                <a:extLst>
                  <a:ext uri="{FF2B5EF4-FFF2-40B4-BE49-F238E27FC236}">
                    <a16:creationId xmlns:a16="http://schemas.microsoft.com/office/drawing/2014/main" id="{40CEC689-B610-12AF-BA50-72FB3443832C}"/>
                  </a:ext>
                </a:extLst>
              </p14:cNvPr>
              <p14:cNvContentPartPr/>
              <p14:nvPr/>
            </p14:nvContentPartPr>
            <p14:xfrm>
              <a:off x="9181703" y="5985834"/>
              <a:ext cx="218160" cy="325080"/>
            </p14:xfrm>
          </p:contentPart>
        </mc:Choice>
        <mc:Fallback xmlns="">
          <p:pic>
            <p:nvPicPr>
              <p:cNvPr id="584" name="墨迹 583">
                <a:extLst>
                  <a:ext uri="{FF2B5EF4-FFF2-40B4-BE49-F238E27FC236}">
                    <a16:creationId xmlns:a16="http://schemas.microsoft.com/office/drawing/2014/main" id="{40CEC689-B610-12AF-BA50-72FB3443832C}"/>
                  </a:ext>
                </a:extLst>
              </p:cNvPr>
              <p:cNvPicPr/>
              <p:nvPr/>
            </p:nvPicPr>
            <p:blipFill>
              <a:blip r:embed="rId277"/>
              <a:stretch>
                <a:fillRect/>
              </a:stretch>
            </p:blipFill>
            <p:spPr>
              <a:xfrm>
                <a:off x="9174143" y="5978274"/>
                <a:ext cx="233280" cy="34020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585" name="墨迹 584">
                <a:extLst>
                  <a:ext uri="{FF2B5EF4-FFF2-40B4-BE49-F238E27FC236}">
                    <a16:creationId xmlns:a16="http://schemas.microsoft.com/office/drawing/2014/main" id="{5F9E6B9F-32EF-A6C2-28A7-2D0AD3B2CA00}"/>
                  </a:ext>
                </a:extLst>
              </p14:cNvPr>
              <p14:cNvContentPartPr/>
              <p14:nvPr/>
            </p14:nvContentPartPr>
            <p14:xfrm>
              <a:off x="9445943" y="6074394"/>
              <a:ext cx="21960" cy="85680"/>
            </p14:xfrm>
          </p:contentPart>
        </mc:Choice>
        <mc:Fallback xmlns="">
          <p:pic>
            <p:nvPicPr>
              <p:cNvPr id="585" name="墨迹 584">
                <a:extLst>
                  <a:ext uri="{FF2B5EF4-FFF2-40B4-BE49-F238E27FC236}">
                    <a16:creationId xmlns:a16="http://schemas.microsoft.com/office/drawing/2014/main" id="{5F9E6B9F-32EF-A6C2-28A7-2D0AD3B2CA00}"/>
                  </a:ext>
                </a:extLst>
              </p:cNvPr>
              <p:cNvPicPr/>
              <p:nvPr/>
            </p:nvPicPr>
            <p:blipFill>
              <a:blip r:embed="rId279"/>
              <a:stretch>
                <a:fillRect/>
              </a:stretch>
            </p:blipFill>
            <p:spPr>
              <a:xfrm>
                <a:off x="9438383" y="6066834"/>
                <a:ext cx="3708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586" name="墨迹 585">
                <a:extLst>
                  <a:ext uri="{FF2B5EF4-FFF2-40B4-BE49-F238E27FC236}">
                    <a16:creationId xmlns:a16="http://schemas.microsoft.com/office/drawing/2014/main" id="{0EF742D6-6904-828B-3BE0-B062212D71DC}"/>
                  </a:ext>
                </a:extLst>
              </p14:cNvPr>
              <p14:cNvContentPartPr/>
              <p14:nvPr/>
            </p14:nvContentPartPr>
            <p14:xfrm>
              <a:off x="9420743" y="5953074"/>
              <a:ext cx="14760" cy="46800"/>
            </p14:xfrm>
          </p:contentPart>
        </mc:Choice>
        <mc:Fallback xmlns="">
          <p:pic>
            <p:nvPicPr>
              <p:cNvPr id="586" name="墨迹 585">
                <a:extLst>
                  <a:ext uri="{FF2B5EF4-FFF2-40B4-BE49-F238E27FC236}">
                    <a16:creationId xmlns:a16="http://schemas.microsoft.com/office/drawing/2014/main" id="{0EF742D6-6904-828B-3BE0-B062212D71DC}"/>
                  </a:ext>
                </a:extLst>
              </p:cNvPr>
              <p:cNvPicPr/>
              <p:nvPr/>
            </p:nvPicPr>
            <p:blipFill>
              <a:blip r:embed="rId281"/>
              <a:stretch>
                <a:fillRect/>
              </a:stretch>
            </p:blipFill>
            <p:spPr>
              <a:xfrm>
                <a:off x="9412994" y="5945514"/>
                <a:ext cx="30258" cy="6192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587" name="墨迹 586">
                <a:extLst>
                  <a:ext uri="{FF2B5EF4-FFF2-40B4-BE49-F238E27FC236}">
                    <a16:creationId xmlns:a16="http://schemas.microsoft.com/office/drawing/2014/main" id="{57A877BF-0C4F-BDF3-5113-D7FBBF42831B}"/>
                  </a:ext>
                </a:extLst>
              </p14:cNvPr>
              <p14:cNvContentPartPr/>
              <p14:nvPr/>
            </p14:nvContentPartPr>
            <p14:xfrm>
              <a:off x="9492383" y="5963874"/>
              <a:ext cx="253800" cy="238320"/>
            </p14:xfrm>
          </p:contentPart>
        </mc:Choice>
        <mc:Fallback xmlns="">
          <p:pic>
            <p:nvPicPr>
              <p:cNvPr id="587" name="墨迹 586">
                <a:extLst>
                  <a:ext uri="{FF2B5EF4-FFF2-40B4-BE49-F238E27FC236}">
                    <a16:creationId xmlns:a16="http://schemas.microsoft.com/office/drawing/2014/main" id="{57A877BF-0C4F-BDF3-5113-D7FBBF42831B}"/>
                  </a:ext>
                </a:extLst>
              </p:cNvPr>
              <p:cNvPicPr/>
              <p:nvPr/>
            </p:nvPicPr>
            <p:blipFill>
              <a:blip r:embed="rId283"/>
              <a:stretch>
                <a:fillRect/>
              </a:stretch>
            </p:blipFill>
            <p:spPr>
              <a:xfrm>
                <a:off x="9484823" y="5956325"/>
                <a:ext cx="268920" cy="253417"/>
              </a:xfrm>
              <a:prstGeom prst="rect">
                <a:avLst/>
              </a:prstGeom>
            </p:spPr>
          </p:pic>
        </mc:Fallback>
      </mc:AlternateContent>
    </p:spTree>
    <p:extLst>
      <p:ext uri="{BB962C8B-B14F-4D97-AF65-F5344CB8AC3E}">
        <p14:creationId xmlns:p14="http://schemas.microsoft.com/office/powerpoint/2010/main" val="668820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039 -0.00047 C -0.0056 -0.01204 -0.14088 -0.01412 -0.16198 -0.00301 C -0.18307 0.00787 -0.15312 0.06481 -0.12617 0.06574 C -0.09922 0.06689 0.00625 0.01111 0.00039 -0.00047 Z " pathEditMode="relative" ptsTypes="AAAA">
                                      <p:cBhvr>
                                        <p:cTn id="6" dur="2000" fill="hold"/>
                                        <p:tgtEl>
                                          <p:spTgt spid="85"/>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0013 0.00185 C -0.02409 0.00856 -0.15833 0.00787 -0.18008 0.00185 C -0.20195 -0.00417 -0.15495 -0.02732 -0.13112 -0.0338 C -0.10729 -0.04051 -0.05925 -0.04283 -0.03698 -0.0375 C -0.01471 -0.03195 0.0237 -0.00463 -0.00013 0.00185 Z " pathEditMode="relative" ptsTypes="AAAAA">
                                      <p:cBhvr>
                                        <p:cTn id="10" dur="2000" fill="hold"/>
                                        <p:tgtEl>
                                          <p:spTgt spid="92"/>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0.00013 0.00093 C -0.02344 0.01065 -0.17787 0.0294 -0.20339 0.02362 C -0.22891 0.0176 -0.17643 -0.02523 -0.15287 -0.03495 C -0.1293 -0.04467 -0.08685 -0.04027 -0.06159 -0.03495 C -0.03646 -0.02939 0.02383 -0.00879 0.00013 0.00093 Z " pathEditMode="relative" ptsTypes="AAAAA">
                                      <p:cBhvr>
                                        <p:cTn id="14" dur="2000" fill="hold"/>
                                        <p:tgtEl>
                                          <p:spTgt spid="91"/>
                                        </p:tgtEl>
                                        <p:attrNameLst>
                                          <p:attrName>ppt_x</p:attrName>
                                          <p:attrName>ppt_y</p:attrName>
                                        </p:attrNameLst>
                                      </p:cBhvr>
                                    </p:animMotion>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nodeType="clickEffect">
                                  <p:stCondLst>
                                    <p:cond delay="0"/>
                                  </p:stCondLst>
                                  <p:childTnLst>
                                    <p:animMotion origin="layout" path="M 0.00195 -0.00047 C 0.02838 0.01134 0.18776 0.02824 0.2039 0.01759 C 0.21992 0.00694 0.12487 -0.05255 0.0983 -0.06435 C 0.07174 -0.07616 0.06106 -0.06366 0.04479 -0.05301 C 0.02838 -0.04236 -0.02461 -0.01227 0.00195 -0.00047 Z " pathEditMode="relative" ptsTypes="AAAAA">
                                      <p:cBhvr>
                                        <p:cTn id="18" dur="2000" fill="hold"/>
                                        <p:tgtEl>
                                          <p:spTgt spid="41"/>
                                        </p:tgtEl>
                                        <p:attrNameLst>
                                          <p:attrName>ppt_x</p:attrName>
                                          <p:attrName>ppt_y</p:attrName>
                                        </p:attrNameLst>
                                      </p:cBhvr>
                                    </p:animMotion>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nodeType="clickEffect">
                                  <p:stCondLst>
                                    <p:cond delay="0"/>
                                  </p:stCondLst>
                                  <p:childTnLst>
                                    <p:animMotion origin="layout" path="M 0.00052 -0.00185 C 0.01589 -0.01366 0.17057 -0.0588 0.19609 -0.05301 C 0.22162 -0.04722 0.16875 0.02106 0.15352 0.03287 C 0.13828 0.04468 0.13008 0.02245 0.10443 0.01736 C 0.07891 0.01227 -0.01471 0.00995 0.00052 -0.00185 Z " pathEditMode="relative" ptsTypes="AAAAA">
                                      <p:cBhvr>
                                        <p:cTn id="22" dur="2000" fill="hold"/>
                                        <p:tgtEl>
                                          <p:spTgt spid="45"/>
                                        </p:tgtEl>
                                        <p:attrNameLst>
                                          <p:attrName>ppt_x</p:attrName>
                                          <p:attrName>ppt_y</p:attrName>
                                        </p:attrNameLst>
                                      </p:cBhvr>
                                    </p:animMotion>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nodeType="clickEffect">
                                  <p:stCondLst>
                                    <p:cond delay="0"/>
                                  </p:stCondLst>
                                  <p:childTnLst>
                                    <p:animMotion origin="layout" path="M -0.00065 -0.00185 C 0.00547 0.01273 0.12747 0.11088 0.1457 0.11597 C 0.16393 0.12129 0.13307 0.04838 0.10898 0.02893 C 0.08476 0.00949 -0.00677 -0.01644 -0.00065 -0.00185 Z " pathEditMode="relative" ptsTypes="AAAA">
                                      <p:cBhvr>
                                        <p:cTn id="26" dur="2000" fill="hold"/>
                                        <p:tgtEl>
                                          <p:spTgt spid="4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7D64BA7-EFB0-0FF0-B496-E57D41128A86}"/>
            </a:ext>
          </a:extLst>
        </p:cNvPr>
        <p:cNvGrpSpPr/>
        <p:nvPr/>
      </p:nvGrpSpPr>
      <p:grpSpPr>
        <a:xfrm>
          <a:off x="0" y="0"/>
          <a:ext cx="0" cy="0"/>
          <a:chOff x="0" y="0"/>
          <a:chExt cx="0" cy="0"/>
        </a:xfrm>
      </p:grpSpPr>
      <p:sp>
        <p:nvSpPr>
          <p:cNvPr id="4" name="标题 1">
            <a:extLst>
              <a:ext uri="{FF2B5EF4-FFF2-40B4-BE49-F238E27FC236}">
                <a16:creationId xmlns:a16="http://schemas.microsoft.com/office/drawing/2014/main" id="{AC0F08BF-3468-91D0-0134-02CD4074CFED}"/>
              </a:ext>
            </a:extLst>
          </p:cNvPr>
          <p:cNvSpPr>
            <a:spLocks noGrp="1"/>
          </p:cNvSpPr>
          <p:nvPr>
            <p:ph type="title"/>
          </p:nvPr>
        </p:nvSpPr>
        <p:spPr>
          <a:xfrm>
            <a:off x="274675" y="18255"/>
            <a:ext cx="11917325" cy="1325563"/>
          </a:xfrm>
        </p:spPr>
        <p:txBody>
          <a:bodyPr>
            <a:normAutofit/>
          </a:bodyPr>
          <a:lstStyle/>
          <a:p>
            <a:r>
              <a:rPr kumimoji="1" lang="en-US" altLang="zh-CN" sz="2400">
                <a:solidFill>
                  <a:schemeClr val="bg1"/>
                </a:solidFill>
              </a:rPr>
              <a:t>Reverse biasing to increase stability</a:t>
            </a:r>
            <a:endParaRPr kumimoji="1" lang="zh-CN" altLang="en-US" sz="2400">
              <a:solidFill>
                <a:schemeClr val="bg1"/>
              </a:solidFill>
            </a:endParaRPr>
          </a:p>
        </p:txBody>
      </p:sp>
      <p:grpSp>
        <p:nvGrpSpPr>
          <p:cNvPr id="3" name="组合 2">
            <a:extLst>
              <a:ext uri="{FF2B5EF4-FFF2-40B4-BE49-F238E27FC236}">
                <a16:creationId xmlns:a16="http://schemas.microsoft.com/office/drawing/2014/main" id="{6572D222-CA1D-2290-CF23-780E92C6465C}"/>
              </a:ext>
            </a:extLst>
          </p:cNvPr>
          <p:cNvGrpSpPr/>
          <p:nvPr/>
        </p:nvGrpSpPr>
        <p:grpSpPr>
          <a:xfrm>
            <a:off x="1306689" y="1625861"/>
            <a:ext cx="9578621" cy="2005613"/>
            <a:chOff x="832476" y="2627153"/>
            <a:chExt cx="9531667" cy="2103120"/>
          </a:xfrm>
        </p:grpSpPr>
        <mc:AlternateContent xmlns:mc="http://schemas.openxmlformats.org/markup-compatibility/2006" xmlns:p14="http://schemas.microsoft.com/office/powerpoint/2010/main">
          <mc:Choice Requires="p14">
            <p:contentPart p14:bwMode="auto" r:id="rId2">
              <p14:nvContentPartPr>
                <p14:cNvPr id="29" name="墨迹 28">
                  <a:extLst>
                    <a:ext uri="{FF2B5EF4-FFF2-40B4-BE49-F238E27FC236}">
                      <a16:creationId xmlns:a16="http://schemas.microsoft.com/office/drawing/2014/main" id="{07358297-750C-156D-BD52-11137E03308E}"/>
                    </a:ext>
                  </a:extLst>
                </p14:cNvPr>
                <p14:cNvContentPartPr/>
                <p14:nvPr/>
              </p14:nvContentPartPr>
              <p14:xfrm>
                <a:off x="832476" y="2652353"/>
                <a:ext cx="3209760" cy="1999440"/>
              </p14:xfrm>
            </p:contentPart>
          </mc:Choice>
          <mc:Fallback xmlns="">
            <p:pic>
              <p:nvPicPr>
                <p:cNvPr id="29" name="墨迹 28">
                  <a:extLst>
                    <a:ext uri="{FF2B5EF4-FFF2-40B4-BE49-F238E27FC236}">
                      <a16:creationId xmlns:a16="http://schemas.microsoft.com/office/drawing/2014/main" id="{07358297-750C-156D-BD52-11137E03308E}"/>
                    </a:ext>
                  </a:extLst>
                </p:cNvPr>
                <p:cNvPicPr/>
                <p:nvPr/>
              </p:nvPicPr>
              <p:blipFill>
                <a:blip r:embed="rId3"/>
                <a:stretch>
                  <a:fillRect/>
                </a:stretch>
              </p:blipFill>
              <p:spPr>
                <a:xfrm>
                  <a:off x="817070" y="2636122"/>
                  <a:ext cx="3240213" cy="2031525"/>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0" name="墨迹 29">
                  <a:extLst>
                    <a:ext uri="{FF2B5EF4-FFF2-40B4-BE49-F238E27FC236}">
                      <a16:creationId xmlns:a16="http://schemas.microsoft.com/office/drawing/2014/main" id="{8EE46678-3CB6-CCBE-36CF-2AC675EF9A79}"/>
                    </a:ext>
                  </a:extLst>
                </p14:cNvPr>
                <p14:cNvContentPartPr/>
                <p14:nvPr/>
              </p14:nvContentPartPr>
              <p14:xfrm>
                <a:off x="3997956" y="4563593"/>
                <a:ext cx="1478880" cy="100800"/>
              </p14:xfrm>
            </p:contentPart>
          </mc:Choice>
          <mc:Fallback xmlns="">
            <p:pic>
              <p:nvPicPr>
                <p:cNvPr id="30" name="墨迹 29">
                  <a:extLst>
                    <a:ext uri="{FF2B5EF4-FFF2-40B4-BE49-F238E27FC236}">
                      <a16:creationId xmlns:a16="http://schemas.microsoft.com/office/drawing/2014/main" id="{8EE46678-3CB6-CCBE-36CF-2AC675EF9A79}"/>
                    </a:ext>
                  </a:extLst>
                </p:cNvPr>
                <p:cNvPicPr/>
                <p:nvPr/>
              </p:nvPicPr>
              <p:blipFill>
                <a:blip r:embed="rId5"/>
                <a:stretch>
                  <a:fillRect/>
                </a:stretch>
              </p:blipFill>
              <p:spPr>
                <a:xfrm>
                  <a:off x="3982551" y="4547420"/>
                  <a:ext cx="1509332" cy="13277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2" name="墨迹 31">
                  <a:extLst>
                    <a:ext uri="{FF2B5EF4-FFF2-40B4-BE49-F238E27FC236}">
                      <a16:creationId xmlns:a16="http://schemas.microsoft.com/office/drawing/2014/main" id="{E372FA8A-99CC-B550-1F14-2295DB8A9682}"/>
                    </a:ext>
                  </a:extLst>
                </p14:cNvPr>
                <p14:cNvContentPartPr/>
                <p14:nvPr/>
              </p14:nvContentPartPr>
              <p14:xfrm>
                <a:off x="891876" y="2627153"/>
                <a:ext cx="4646520" cy="107280"/>
              </p14:xfrm>
            </p:contentPart>
          </mc:Choice>
          <mc:Fallback xmlns="">
            <p:pic>
              <p:nvPicPr>
                <p:cNvPr id="32" name="墨迹 31">
                  <a:extLst>
                    <a:ext uri="{FF2B5EF4-FFF2-40B4-BE49-F238E27FC236}">
                      <a16:creationId xmlns:a16="http://schemas.microsoft.com/office/drawing/2014/main" id="{E372FA8A-99CC-B550-1F14-2295DB8A9682}"/>
                    </a:ext>
                  </a:extLst>
                </p:cNvPr>
                <p:cNvPicPr/>
                <p:nvPr/>
              </p:nvPicPr>
              <p:blipFill>
                <a:blip r:embed="rId7"/>
                <a:stretch>
                  <a:fillRect/>
                </a:stretch>
              </p:blipFill>
              <p:spPr>
                <a:xfrm>
                  <a:off x="876472" y="2610910"/>
                  <a:ext cx="4676969" cy="139388"/>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3" name="墨迹 32">
                  <a:extLst>
                    <a:ext uri="{FF2B5EF4-FFF2-40B4-BE49-F238E27FC236}">
                      <a16:creationId xmlns:a16="http://schemas.microsoft.com/office/drawing/2014/main" id="{44F7F2DA-802F-8DF1-845B-35D91CDE81BA}"/>
                    </a:ext>
                  </a:extLst>
                </p14:cNvPr>
                <p14:cNvContentPartPr/>
                <p14:nvPr/>
              </p14:nvContentPartPr>
              <p14:xfrm>
                <a:off x="1378704" y="3111379"/>
                <a:ext cx="132480" cy="176400"/>
              </p14:xfrm>
            </p:contentPart>
          </mc:Choice>
          <mc:Fallback xmlns="">
            <p:pic>
              <p:nvPicPr>
                <p:cNvPr id="33" name="墨迹 32">
                  <a:extLst>
                    <a:ext uri="{FF2B5EF4-FFF2-40B4-BE49-F238E27FC236}">
                      <a16:creationId xmlns:a16="http://schemas.microsoft.com/office/drawing/2014/main" id="{44F7F2DA-802F-8DF1-845B-35D91CDE81BA}"/>
                    </a:ext>
                  </a:extLst>
                </p:cNvPr>
                <p:cNvPicPr/>
                <p:nvPr/>
              </p:nvPicPr>
              <p:blipFill>
                <a:blip r:embed="rId9"/>
                <a:stretch>
                  <a:fillRect/>
                </a:stretch>
              </p:blipFill>
              <p:spPr>
                <a:xfrm>
                  <a:off x="1367933" y="3100047"/>
                  <a:ext cx="153662" cy="198686"/>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4" name="墨迹 33">
                  <a:extLst>
                    <a:ext uri="{FF2B5EF4-FFF2-40B4-BE49-F238E27FC236}">
                      <a16:creationId xmlns:a16="http://schemas.microsoft.com/office/drawing/2014/main" id="{4B6EAE80-C88B-3EDE-B819-A14C194AE356}"/>
                    </a:ext>
                  </a:extLst>
                </p14:cNvPr>
                <p14:cNvContentPartPr/>
                <p14:nvPr/>
              </p14:nvContentPartPr>
              <p14:xfrm>
                <a:off x="2227584" y="3941179"/>
                <a:ext cx="100800" cy="107280"/>
              </p14:xfrm>
            </p:contentPart>
          </mc:Choice>
          <mc:Fallback xmlns="">
            <p:pic>
              <p:nvPicPr>
                <p:cNvPr id="34" name="墨迹 33">
                  <a:extLst>
                    <a:ext uri="{FF2B5EF4-FFF2-40B4-BE49-F238E27FC236}">
                      <a16:creationId xmlns:a16="http://schemas.microsoft.com/office/drawing/2014/main" id="{4B6EAE80-C88B-3EDE-B819-A14C194AE356}"/>
                    </a:ext>
                  </a:extLst>
                </p:cNvPr>
                <p:cNvPicPr/>
                <p:nvPr/>
              </p:nvPicPr>
              <p:blipFill>
                <a:blip r:embed="rId11"/>
                <a:stretch>
                  <a:fillRect/>
                </a:stretch>
              </p:blipFill>
              <p:spPr>
                <a:xfrm>
                  <a:off x="2216861" y="3929847"/>
                  <a:ext cx="121889" cy="129567"/>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6" name="墨迹 35">
                  <a:extLst>
                    <a:ext uri="{FF2B5EF4-FFF2-40B4-BE49-F238E27FC236}">
                      <a16:creationId xmlns:a16="http://schemas.microsoft.com/office/drawing/2014/main" id="{ED71DF7F-08F3-2FF3-5D5B-F65D07A65DA1}"/>
                    </a:ext>
                  </a:extLst>
                </p14:cNvPr>
                <p14:cNvContentPartPr/>
                <p14:nvPr/>
              </p14:nvContentPartPr>
              <p14:xfrm>
                <a:off x="2642304" y="4129819"/>
                <a:ext cx="132480" cy="145080"/>
              </p14:xfrm>
            </p:contentPart>
          </mc:Choice>
          <mc:Fallback xmlns="">
            <p:pic>
              <p:nvPicPr>
                <p:cNvPr id="36" name="墨迹 35">
                  <a:extLst>
                    <a:ext uri="{FF2B5EF4-FFF2-40B4-BE49-F238E27FC236}">
                      <a16:creationId xmlns:a16="http://schemas.microsoft.com/office/drawing/2014/main" id="{ED71DF7F-08F3-2FF3-5D5B-F65D07A65DA1}"/>
                    </a:ext>
                  </a:extLst>
                </p:cNvPr>
                <p:cNvPicPr/>
                <p:nvPr/>
              </p:nvPicPr>
              <p:blipFill>
                <a:blip r:embed="rId13"/>
                <a:stretch>
                  <a:fillRect/>
                </a:stretch>
              </p:blipFill>
              <p:spPr>
                <a:xfrm>
                  <a:off x="2631562" y="4118485"/>
                  <a:ext cx="153605" cy="167371"/>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7" name="墨迹 36">
                  <a:extLst>
                    <a:ext uri="{FF2B5EF4-FFF2-40B4-BE49-F238E27FC236}">
                      <a16:creationId xmlns:a16="http://schemas.microsoft.com/office/drawing/2014/main" id="{2FECA950-E351-2DE7-4A59-C372EDCA5E26}"/>
                    </a:ext>
                  </a:extLst>
                </p14:cNvPr>
                <p14:cNvContentPartPr/>
                <p14:nvPr/>
              </p14:nvContentPartPr>
              <p14:xfrm>
                <a:off x="1455024" y="3884659"/>
                <a:ext cx="131760" cy="157680"/>
              </p14:xfrm>
            </p:contentPart>
          </mc:Choice>
          <mc:Fallback xmlns="">
            <p:pic>
              <p:nvPicPr>
                <p:cNvPr id="37" name="墨迹 36">
                  <a:extLst>
                    <a:ext uri="{FF2B5EF4-FFF2-40B4-BE49-F238E27FC236}">
                      <a16:creationId xmlns:a16="http://schemas.microsoft.com/office/drawing/2014/main" id="{2FECA950-E351-2DE7-4A59-C372EDCA5E26}"/>
                    </a:ext>
                  </a:extLst>
                </p:cNvPr>
                <p:cNvPicPr/>
                <p:nvPr/>
              </p:nvPicPr>
              <p:blipFill>
                <a:blip r:embed="rId15"/>
                <a:stretch>
                  <a:fillRect/>
                </a:stretch>
              </p:blipFill>
              <p:spPr>
                <a:xfrm>
                  <a:off x="1444283" y="3873342"/>
                  <a:ext cx="152885" cy="179936"/>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8" name="墨迹 37">
                  <a:extLst>
                    <a:ext uri="{FF2B5EF4-FFF2-40B4-BE49-F238E27FC236}">
                      <a16:creationId xmlns:a16="http://schemas.microsoft.com/office/drawing/2014/main" id="{DA4646A9-BF35-233C-CA95-6C0427199CED}"/>
                    </a:ext>
                  </a:extLst>
                </p14:cNvPr>
                <p14:cNvContentPartPr/>
                <p14:nvPr/>
              </p14:nvContentPartPr>
              <p14:xfrm>
                <a:off x="2302824" y="3375259"/>
                <a:ext cx="503640" cy="195120"/>
              </p14:xfrm>
            </p:contentPart>
          </mc:Choice>
          <mc:Fallback xmlns="">
            <p:pic>
              <p:nvPicPr>
                <p:cNvPr id="38" name="墨迹 37">
                  <a:extLst>
                    <a:ext uri="{FF2B5EF4-FFF2-40B4-BE49-F238E27FC236}">
                      <a16:creationId xmlns:a16="http://schemas.microsoft.com/office/drawing/2014/main" id="{DA4646A9-BF35-233C-CA95-6C0427199CED}"/>
                    </a:ext>
                  </a:extLst>
                </p:cNvPr>
                <p:cNvPicPr/>
                <p:nvPr/>
              </p:nvPicPr>
              <p:blipFill>
                <a:blip r:embed="rId17"/>
                <a:stretch>
                  <a:fillRect/>
                </a:stretch>
              </p:blipFill>
              <p:spPr>
                <a:xfrm>
                  <a:off x="2292070" y="3363937"/>
                  <a:ext cx="524789" cy="217387"/>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0" name="墨迹 39">
                  <a:extLst>
                    <a:ext uri="{FF2B5EF4-FFF2-40B4-BE49-F238E27FC236}">
                      <a16:creationId xmlns:a16="http://schemas.microsoft.com/office/drawing/2014/main" id="{4811342C-AF3B-1060-7EC2-08E2B46ACFB8}"/>
                    </a:ext>
                  </a:extLst>
                </p14:cNvPr>
                <p14:cNvContentPartPr/>
                <p14:nvPr/>
              </p14:nvContentPartPr>
              <p14:xfrm>
                <a:off x="3855864" y="3023179"/>
                <a:ext cx="163800" cy="189000"/>
              </p14:xfrm>
            </p:contentPart>
          </mc:Choice>
          <mc:Fallback xmlns="">
            <p:pic>
              <p:nvPicPr>
                <p:cNvPr id="40" name="墨迹 39">
                  <a:extLst>
                    <a:ext uri="{FF2B5EF4-FFF2-40B4-BE49-F238E27FC236}">
                      <a16:creationId xmlns:a16="http://schemas.microsoft.com/office/drawing/2014/main" id="{4811342C-AF3B-1060-7EC2-08E2B46ACFB8}"/>
                    </a:ext>
                  </a:extLst>
                </p:cNvPr>
                <p:cNvPicPr/>
                <p:nvPr/>
              </p:nvPicPr>
              <p:blipFill>
                <a:blip r:embed="rId19"/>
                <a:stretch>
                  <a:fillRect/>
                </a:stretch>
              </p:blipFill>
              <p:spPr>
                <a:xfrm>
                  <a:off x="3845135" y="3011862"/>
                  <a:ext cx="184901" cy="211257"/>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1" name="墨迹 40">
                  <a:extLst>
                    <a:ext uri="{FF2B5EF4-FFF2-40B4-BE49-F238E27FC236}">
                      <a16:creationId xmlns:a16="http://schemas.microsoft.com/office/drawing/2014/main" id="{2289DF85-087A-F2BD-B39A-F2EB04240687}"/>
                    </a:ext>
                  </a:extLst>
                </p14:cNvPr>
                <p14:cNvContentPartPr/>
                <p14:nvPr/>
              </p14:nvContentPartPr>
              <p14:xfrm>
                <a:off x="3264744" y="3959899"/>
                <a:ext cx="126000" cy="132480"/>
              </p14:xfrm>
            </p:contentPart>
          </mc:Choice>
          <mc:Fallback xmlns="">
            <p:pic>
              <p:nvPicPr>
                <p:cNvPr id="41" name="墨迹 40">
                  <a:extLst>
                    <a:ext uri="{FF2B5EF4-FFF2-40B4-BE49-F238E27FC236}">
                      <a16:creationId xmlns:a16="http://schemas.microsoft.com/office/drawing/2014/main" id="{2289DF85-087A-F2BD-B39A-F2EB04240687}"/>
                    </a:ext>
                  </a:extLst>
                </p:cNvPr>
                <p:cNvPicPr/>
                <p:nvPr/>
              </p:nvPicPr>
              <p:blipFill>
                <a:blip r:embed="rId21"/>
                <a:stretch>
                  <a:fillRect/>
                </a:stretch>
              </p:blipFill>
              <p:spPr>
                <a:xfrm>
                  <a:off x="3254005" y="3948576"/>
                  <a:ext cx="147119" cy="154749"/>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5" name="墨迹 44">
                  <a:extLst>
                    <a:ext uri="{FF2B5EF4-FFF2-40B4-BE49-F238E27FC236}">
                      <a16:creationId xmlns:a16="http://schemas.microsoft.com/office/drawing/2014/main" id="{4388DB41-42E8-9013-EA97-94A6180EB962}"/>
                    </a:ext>
                  </a:extLst>
                </p14:cNvPr>
                <p14:cNvContentPartPr/>
                <p14:nvPr/>
              </p14:nvContentPartPr>
              <p14:xfrm>
                <a:off x="3296424" y="3538699"/>
                <a:ext cx="126000" cy="100800"/>
              </p14:xfrm>
            </p:contentPart>
          </mc:Choice>
          <mc:Fallback xmlns="">
            <p:pic>
              <p:nvPicPr>
                <p:cNvPr id="45" name="墨迹 44">
                  <a:extLst>
                    <a:ext uri="{FF2B5EF4-FFF2-40B4-BE49-F238E27FC236}">
                      <a16:creationId xmlns:a16="http://schemas.microsoft.com/office/drawing/2014/main" id="{4388DB41-42E8-9013-EA97-94A6180EB962}"/>
                    </a:ext>
                  </a:extLst>
                </p:cNvPr>
                <p:cNvPicPr/>
                <p:nvPr/>
              </p:nvPicPr>
              <p:blipFill>
                <a:blip r:embed="rId23"/>
                <a:stretch>
                  <a:fillRect/>
                </a:stretch>
              </p:blipFill>
              <p:spPr>
                <a:xfrm>
                  <a:off x="3285685" y="3527373"/>
                  <a:ext cx="147119" cy="123074"/>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8" name="墨迹 47">
                  <a:extLst>
                    <a:ext uri="{FF2B5EF4-FFF2-40B4-BE49-F238E27FC236}">
                      <a16:creationId xmlns:a16="http://schemas.microsoft.com/office/drawing/2014/main" id="{754B7F51-C4E2-33BE-5931-3E247F56D198}"/>
                    </a:ext>
                  </a:extLst>
                </p14:cNvPr>
                <p14:cNvContentPartPr/>
                <p14:nvPr/>
              </p14:nvContentPartPr>
              <p14:xfrm>
                <a:off x="1680384" y="4173739"/>
                <a:ext cx="94680" cy="145080"/>
              </p14:xfrm>
            </p:contentPart>
          </mc:Choice>
          <mc:Fallback xmlns="">
            <p:pic>
              <p:nvPicPr>
                <p:cNvPr id="48" name="墨迹 47">
                  <a:extLst>
                    <a:ext uri="{FF2B5EF4-FFF2-40B4-BE49-F238E27FC236}">
                      <a16:creationId xmlns:a16="http://schemas.microsoft.com/office/drawing/2014/main" id="{754B7F51-C4E2-33BE-5931-3E247F56D198}"/>
                    </a:ext>
                  </a:extLst>
                </p:cNvPr>
                <p:cNvPicPr/>
                <p:nvPr/>
              </p:nvPicPr>
              <p:blipFill>
                <a:blip r:embed="rId25"/>
                <a:stretch>
                  <a:fillRect/>
                </a:stretch>
              </p:blipFill>
              <p:spPr>
                <a:xfrm>
                  <a:off x="1669625" y="4162375"/>
                  <a:ext cx="115840" cy="167429"/>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49" name="墨迹 48">
                  <a:extLst>
                    <a:ext uri="{FF2B5EF4-FFF2-40B4-BE49-F238E27FC236}">
                      <a16:creationId xmlns:a16="http://schemas.microsoft.com/office/drawing/2014/main" id="{6F5F89DF-4609-3484-AE9D-B22D8CE158E6}"/>
                    </a:ext>
                  </a:extLst>
                </p14:cNvPr>
                <p14:cNvContentPartPr/>
                <p14:nvPr/>
              </p14:nvContentPartPr>
              <p14:xfrm>
                <a:off x="3157824" y="3218659"/>
                <a:ext cx="119880" cy="87840"/>
              </p14:xfrm>
            </p:contentPart>
          </mc:Choice>
          <mc:Fallback xmlns="">
            <p:pic>
              <p:nvPicPr>
                <p:cNvPr id="49" name="墨迹 48">
                  <a:extLst>
                    <a:ext uri="{FF2B5EF4-FFF2-40B4-BE49-F238E27FC236}">
                      <a16:creationId xmlns:a16="http://schemas.microsoft.com/office/drawing/2014/main" id="{6F5F89DF-4609-3484-AE9D-B22D8CE158E6}"/>
                    </a:ext>
                  </a:extLst>
                </p:cNvPr>
                <p:cNvPicPr/>
                <p:nvPr/>
              </p:nvPicPr>
              <p:blipFill>
                <a:blip r:embed="rId27"/>
                <a:stretch>
                  <a:fillRect/>
                </a:stretch>
              </p:blipFill>
              <p:spPr>
                <a:xfrm>
                  <a:off x="3147088" y="3207300"/>
                  <a:ext cx="140993" cy="110179"/>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50" name="墨迹 49">
                  <a:extLst>
                    <a:ext uri="{FF2B5EF4-FFF2-40B4-BE49-F238E27FC236}">
                      <a16:creationId xmlns:a16="http://schemas.microsoft.com/office/drawing/2014/main" id="{D815353B-10AE-AD59-F5F6-0CE2ACDA4675}"/>
                    </a:ext>
                  </a:extLst>
                </p14:cNvPr>
                <p14:cNvContentPartPr/>
                <p14:nvPr/>
              </p14:nvContentPartPr>
              <p14:xfrm>
                <a:off x="3019584" y="3702139"/>
                <a:ext cx="126000" cy="138600"/>
              </p14:xfrm>
            </p:contentPart>
          </mc:Choice>
          <mc:Fallback xmlns="">
            <p:pic>
              <p:nvPicPr>
                <p:cNvPr id="50" name="墨迹 49">
                  <a:extLst>
                    <a:ext uri="{FF2B5EF4-FFF2-40B4-BE49-F238E27FC236}">
                      <a16:creationId xmlns:a16="http://schemas.microsoft.com/office/drawing/2014/main" id="{D815353B-10AE-AD59-F5F6-0CE2ACDA4675}"/>
                    </a:ext>
                  </a:extLst>
                </p:cNvPr>
                <p:cNvPicPr/>
                <p:nvPr/>
              </p:nvPicPr>
              <p:blipFill>
                <a:blip r:embed="rId29"/>
                <a:stretch>
                  <a:fillRect/>
                </a:stretch>
              </p:blipFill>
              <p:spPr>
                <a:xfrm>
                  <a:off x="3008845" y="3690809"/>
                  <a:ext cx="147119" cy="160882"/>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51" name="墨迹 50">
                  <a:extLst>
                    <a:ext uri="{FF2B5EF4-FFF2-40B4-BE49-F238E27FC236}">
                      <a16:creationId xmlns:a16="http://schemas.microsoft.com/office/drawing/2014/main" id="{649077D7-F46A-5EF2-DF77-7BFDE0B3484A}"/>
                    </a:ext>
                  </a:extLst>
                </p14:cNvPr>
                <p14:cNvContentPartPr/>
                <p14:nvPr/>
              </p14:nvContentPartPr>
              <p14:xfrm>
                <a:off x="2548704" y="2954059"/>
                <a:ext cx="150480" cy="100800"/>
              </p14:xfrm>
            </p:contentPart>
          </mc:Choice>
          <mc:Fallback xmlns="">
            <p:pic>
              <p:nvPicPr>
                <p:cNvPr id="51" name="墨迹 50">
                  <a:extLst>
                    <a:ext uri="{FF2B5EF4-FFF2-40B4-BE49-F238E27FC236}">
                      <a16:creationId xmlns:a16="http://schemas.microsoft.com/office/drawing/2014/main" id="{649077D7-F46A-5EF2-DF77-7BFDE0B3484A}"/>
                    </a:ext>
                  </a:extLst>
                </p:cNvPr>
                <p:cNvPicPr/>
                <p:nvPr/>
              </p:nvPicPr>
              <p:blipFill>
                <a:blip r:embed="rId31"/>
                <a:stretch>
                  <a:fillRect/>
                </a:stretch>
              </p:blipFill>
              <p:spPr>
                <a:xfrm>
                  <a:off x="2537955" y="2942775"/>
                  <a:ext cx="171619" cy="122991"/>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52" name="墨迹 51">
                  <a:extLst>
                    <a:ext uri="{FF2B5EF4-FFF2-40B4-BE49-F238E27FC236}">
                      <a16:creationId xmlns:a16="http://schemas.microsoft.com/office/drawing/2014/main" id="{31E1E38C-E255-24D7-6999-8EB834BEA811}"/>
                    </a:ext>
                  </a:extLst>
                </p14:cNvPr>
                <p14:cNvContentPartPr/>
                <p14:nvPr/>
              </p14:nvContentPartPr>
              <p14:xfrm>
                <a:off x="2290224" y="3633019"/>
                <a:ext cx="126000" cy="113400"/>
              </p14:xfrm>
            </p:contentPart>
          </mc:Choice>
          <mc:Fallback xmlns="">
            <p:pic>
              <p:nvPicPr>
                <p:cNvPr id="52" name="墨迹 51">
                  <a:extLst>
                    <a:ext uri="{FF2B5EF4-FFF2-40B4-BE49-F238E27FC236}">
                      <a16:creationId xmlns:a16="http://schemas.microsoft.com/office/drawing/2014/main" id="{31E1E38C-E255-24D7-6999-8EB834BEA811}"/>
                    </a:ext>
                  </a:extLst>
                </p:cNvPr>
                <p:cNvPicPr/>
                <p:nvPr/>
              </p:nvPicPr>
              <p:blipFill>
                <a:blip r:embed="rId33"/>
                <a:stretch>
                  <a:fillRect/>
                </a:stretch>
              </p:blipFill>
              <p:spPr>
                <a:xfrm>
                  <a:off x="2279485" y="3621679"/>
                  <a:ext cx="147119" cy="135702"/>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53" name="墨迹 52">
                  <a:extLst>
                    <a:ext uri="{FF2B5EF4-FFF2-40B4-BE49-F238E27FC236}">
                      <a16:creationId xmlns:a16="http://schemas.microsoft.com/office/drawing/2014/main" id="{8120FFB1-7BFB-3657-0C05-5E2A7B4181E1}"/>
                    </a:ext>
                  </a:extLst>
                </p14:cNvPr>
                <p14:cNvContentPartPr/>
                <p14:nvPr/>
              </p14:nvContentPartPr>
              <p14:xfrm>
                <a:off x="1865784" y="3582619"/>
                <a:ext cx="104400" cy="132480"/>
              </p14:xfrm>
            </p:contentPart>
          </mc:Choice>
          <mc:Fallback xmlns="">
            <p:pic>
              <p:nvPicPr>
                <p:cNvPr id="53" name="墨迹 52">
                  <a:extLst>
                    <a:ext uri="{FF2B5EF4-FFF2-40B4-BE49-F238E27FC236}">
                      <a16:creationId xmlns:a16="http://schemas.microsoft.com/office/drawing/2014/main" id="{8120FFB1-7BFB-3657-0C05-5E2A7B4181E1}"/>
                    </a:ext>
                  </a:extLst>
                </p:cNvPr>
                <p:cNvPicPr/>
                <p:nvPr/>
              </p:nvPicPr>
              <p:blipFill>
                <a:blip r:embed="rId35"/>
                <a:stretch>
                  <a:fillRect/>
                </a:stretch>
              </p:blipFill>
              <p:spPr>
                <a:xfrm>
                  <a:off x="1855021" y="3571296"/>
                  <a:ext cx="125567" cy="154749"/>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79" name="墨迹 78">
                  <a:extLst>
                    <a:ext uri="{FF2B5EF4-FFF2-40B4-BE49-F238E27FC236}">
                      <a16:creationId xmlns:a16="http://schemas.microsoft.com/office/drawing/2014/main" id="{619A9728-F99E-6B98-763B-D84B3B40285A}"/>
                    </a:ext>
                  </a:extLst>
                </p14:cNvPr>
                <p14:cNvContentPartPr/>
                <p14:nvPr/>
              </p14:nvContentPartPr>
              <p14:xfrm>
                <a:off x="5558503" y="2658473"/>
                <a:ext cx="4794120" cy="2005920"/>
              </p14:xfrm>
            </p:contentPart>
          </mc:Choice>
          <mc:Fallback xmlns="">
            <p:pic>
              <p:nvPicPr>
                <p:cNvPr id="79" name="墨迹 78">
                  <a:extLst>
                    <a:ext uri="{FF2B5EF4-FFF2-40B4-BE49-F238E27FC236}">
                      <a16:creationId xmlns:a16="http://schemas.microsoft.com/office/drawing/2014/main" id="{619A9728-F99E-6B98-763B-D84B3B40285A}"/>
                    </a:ext>
                  </a:extLst>
                </p:cNvPr>
                <p:cNvPicPr/>
                <p:nvPr/>
              </p:nvPicPr>
              <p:blipFill>
                <a:blip r:embed="rId37"/>
                <a:stretch>
                  <a:fillRect/>
                </a:stretch>
              </p:blipFill>
              <p:spPr>
                <a:xfrm>
                  <a:off x="5543098" y="2642241"/>
                  <a:ext cx="4824571" cy="2038006"/>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81" name="墨迹 80">
                  <a:extLst>
                    <a:ext uri="{FF2B5EF4-FFF2-40B4-BE49-F238E27FC236}">
                      <a16:creationId xmlns:a16="http://schemas.microsoft.com/office/drawing/2014/main" id="{F5D619D4-C61D-8A59-0548-00051A04F843}"/>
                    </a:ext>
                  </a:extLst>
                </p14:cNvPr>
                <p14:cNvContentPartPr/>
                <p14:nvPr/>
              </p14:nvContentPartPr>
              <p14:xfrm>
                <a:off x="5467063" y="4620113"/>
                <a:ext cx="4897080" cy="69480"/>
              </p14:xfrm>
            </p:contentPart>
          </mc:Choice>
          <mc:Fallback xmlns="">
            <p:pic>
              <p:nvPicPr>
                <p:cNvPr id="81" name="墨迹 80">
                  <a:extLst>
                    <a:ext uri="{FF2B5EF4-FFF2-40B4-BE49-F238E27FC236}">
                      <a16:creationId xmlns:a16="http://schemas.microsoft.com/office/drawing/2014/main" id="{F5D619D4-C61D-8A59-0548-00051A04F843}"/>
                    </a:ext>
                  </a:extLst>
                </p:cNvPr>
                <p:cNvPicPr/>
                <p:nvPr/>
              </p:nvPicPr>
              <p:blipFill>
                <a:blip r:embed="rId39"/>
                <a:stretch>
                  <a:fillRect/>
                </a:stretch>
              </p:blipFill>
              <p:spPr>
                <a:xfrm>
                  <a:off x="5451659" y="4603876"/>
                  <a:ext cx="4927530" cy="101577"/>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85" name="墨迹 84">
                  <a:extLst>
                    <a:ext uri="{FF2B5EF4-FFF2-40B4-BE49-F238E27FC236}">
                      <a16:creationId xmlns:a16="http://schemas.microsoft.com/office/drawing/2014/main" id="{E7DDA397-0641-63E8-F919-034278D8E86B}"/>
                    </a:ext>
                  </a:extLst>
                </p14:cNvPr>
                <p14:cNvContentPartPr/>
                <p14:nvPr/>
              </p14:nvContentPartPr>
              <p14:xfrm>
                <a:off x="7120543" y="3463073"/>
                <a:ext cx="94680" cy="94680"/>
              </p14:xfrm>
            </p:contentPart>
          </mc:Choice>
          <mc:Fallback xmlns="">
            <p:pic>
              <p:nvPicPr>
                <p:cNvPr id="85" name="墨迹 84">
                  <a:extLst>
                    <a:ext uri="{FF2B5EF4-FFF2-40B4-BE49-F238E27FC236}">
                      <a16:creationId xmlns:a16="http://schemas.microsoft.com/office/drawing/2014/main" id="{E7DDA397-0641-63E8-F919-034278D8E86B}"/>
                    </a:ext>
                  </a:extLst>
                </p:cNvPr>
                <p:cNvPicPr/>
                <p:nvPr/>
              </p:nvPicPr>
              <p:blipFill>
                <a:blip r:embed="rId41"/>
                <a:stretch>
                  <a:fillRect/>
                </a:stretch>
              </p:blipFill>
              <p:spPr>
                <a:xfrm>
                  <a:off x="7109784" y="3451757"/>
                  <a:ext cx="115840" cy="116935"/>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87" name="墨迹 86">
                  <a:extLst>
                    <a:ext uri="{FF2B5EF4-FFF2-40B4-BE49-F238E27FC236}">
                      <a16:creationId xmlns:a16="http://schemas.microsoft.com/office/drawing/2014/main" id="{D2A7DAB8-4CC1-4E4B-CB3A-231AA682DA75}"/>
                    </a:ext>
                  </a:extLst>
                </p14:cNvPr>
                <p14:cNvContentPartPr/>
                <p14:nvPr/>
              </p14:nvContentPartPr>
              <p14:xfrm>
                <a:off x="8346703" y="3519593"/>
                <a:ext cx="75960" cy="88200"/>
              </p14:xfrm>
            </p:contentPart>
          </mc:Choice>
          <mc:Fallback xmlns="">
            <p:pic>
              <p:nvPicPr>
                <p:cNvPr id="87" name="墨迹 86">
                  <a:extLst>
                    <a:ext uri="{FF2B5EF4-FFF2-40B4-BE49-F238E27FC236}">
                      <a16:creationId xmlns:a16="http://schemas.microsoft.com/office/drawing/2014/main" id="{D2A7DAB8-4CC1-4E4B-CB3A-231AA682DA75}"/>
                    </a:ext>
                  </a:extLst>
                </p:cNvPr>
                <p:cNvPicPr/>
                <p:nvPr/>
              </p:nvPicPr>
              <p:blipFill>
                <a:blip r:embed="rId43"/>
                <a:stretch>
                  <a:fillRect/>
                </a:stretch>
              </p:blipFill>
              <p:spPr>
                <a:xfrm>
                  <a:off x="8335954" y="3508285"/>
                  <a:ext cx="97100" cy="110438"/>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88" name="墨迹 87">
                  <a:extLst>
                    <a:ext uri="{FF2B5EF4-FFF2-40B4-BE49-F238E27FC236}">
                      <a16:creationId xmlns:a16="http://schemas.microsoft.com/office/drawing/2014/main" id="{8CF3725D-C9CE-2E05-C9DB-73DDDE15E60A}"/>
                    </a:ext>
                  </a:extLst>
                </p14:cNvPr>
                <p14:cNvContentPartPr/>
                <p14:nvPr/>
              </p14:nvContentPartPr>
              <p14:xfrm>
                <a:off x="7856743" y="3884273"/>
                <a:ext cx="87840" cy="50760"/>
              </p14:xfrm>
            </p:contentPart>
          </mc:Choice>
          <mc:Fallback xmlns="">
            <p:pic>
              <p:nvPicPr>
                <p:cNvPr id="88" name="墨迹 87">
                  <a:extLst>
                    <a:ext uri="{FF2B5EF4-FFF2-40B4-BE49-F238E27FC236}">
                      <a16:creationId xmlns:a16="http://schemas.microsoft.com/office/drawing/2014/main" id="{8CF3725D-C9CE-2E05-C9DB-73DDDE15E60A}"/>
                    </a:ext>
                  </a:extLst>
                </p:cNvPr>
                <p:cNvPicPr/>
                <p:nvPr/>
              </p:nvPicPr>
              <p:blipFill>
                <a:blip r:embed="rId45"/>
                <a:stretch>
                  <a:fillRect/>
                </a:stretch>
              </p:blipFill>
              <p:spPr>
                <a:xfrm>
                  <a:off x="7845943" y="3872909"/>
                  <a:ext cx="109080" cy="7311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89" name="墨迹 88">
                  <a:extLst>
                    <a:ext uri="{FF2B5EF4-FFF2-40B4-BE49-F238E27FC236}">
                      <a16:creationId xmlns:a16="http://schemas.microsoft.com/office/drawing/2014/main" id="{55277AF0-9172-36BD-CA19-4E4EB3F95D24}"/>
                    </a:ext>
                  </a:extLst>
                </p14:cNvPr>
                <p14:cNvContentPartPr/>
                <p14:nvPr/>
              </p14:nvContentPartPr>
              <p14:xfrm>
                <a:off x="8101543" y="2991473"/>
                <a:ext cx="94680" cy="113400"/>
              </p14:xfrm>
            </p:contentPart>
          </mc:Choice>
          <mc:Fallback xmlns="">
            <p:pic>
              <p:nvPicPr>
                <p:cNvPr id="89" name="墨迹 88">
                  <a:extLst>
                    <a:ext uri="{FF2B5EF4-FFF2-40B4-BE49-F238E27FC236}">
                      <a16:creationId xmlns:a16="http://schemas.microsoft.com/office/drawing/2014/main" id="{55277AF0-9172-36BD-CA19-4E4EB3F95D24}"/>
                    </a:ext>
                  </a:extLst>
                </p:cNvPr>
                <p:cNvPicPr/>
                <p:nvPr/>
              </p:nvPicPr>
              <p:blipFill>
                <a:blip r:embed="rId47"/>
                <a:stretch>
                  <a:fillRect/>
                </a:stretch>
              </p:blipFill>
              <p:spPr>
                <a:xfrm>
                  <a:off x="8090784" y="2980133"/>
                  <a:ext cx="115840" cy="135702"/>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90" name="墨迹 89">
                  <a:extLst>
                    <a:ext uri="{FF2B5EF4-FFF2-40B4-BE49-F238E27FC236}">
                      <a16:creationId xmlns:a16="http://schemas.microsoft.com/office/drawing/2014/main" id="{A4084594-3209-71DD-9F45-0670BB81FB34}"/>
                    </a:ext>
                  </a:extLst>
                </p14:cNvPr>
                <p14:cNvContentPartPr/>
                <p14:nvPr/>
              </p14:nvContentPartPr>
              <p14:xfrm>
                <a:off x="8912263" y="4192433"/>
                <a:ext cx="82080" cy="69480"/>
              </p14:xfrm>
            </p:contentPart>
          </mc:Choice>
          <mc:Fallback xmlns="">
            <p:pic>
              <p:nvPicPr>
                <p:cNvPr id="90" name="墨迹 89">
                  <a:extLst>
                    <a:ext uri="{FF2B5EF4-FFF2-40B4-BE49-F238E27FC236}">
                      <a16:creationId xmlns:a16="http://schemas.microsoft.com/office/drawing/2014/main" id="{A4084594-3209-71DD-9F45-0670BB81FB34}"/>
                    </a:ext>
                  </a:extLst>
                </p:cNvPr>
                <p:cNvPicPr/>
                <p:nvPr/>
              </p:nvPicPr>
              <p:blipFill>
                <a:blip r:embed="rId49"/>
                <a:stretch>
                  <a:fillRect/>
                </a:stretch>
              </p:blipFill>
              <p:spPr>
                <a:xfrm>
                  <a:off x="8901510" y="4181166"/>
                  <a:ext cx="103227" cy="91638"/>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91" name="墨迹 90">
                  <a:extLst>
                    <a:ext uri="{FF2B5EF4-FFF2-40B4-BE49-F238E27FC236}">
                      <a16:creationId xmlns:a16="http://schemas.microsoft.com/office/drawing/2014/main" id="{EFA5CB3E-7F5B-3BD3-A921-E2103AEE448B}"/>
                    </a:ext>
                  </a:extLst>
                </p14:cNvPr>
                <p14:cNvContentPartPr/>
                <p14:nvPr/>
              </p14:nvContentPartPr>
              <p14:xfrm>
                <a:off x="7636063" y="3154913"/>
                <a:ext cx="107280" cy="107280"/>
              </p14:xfrm>
            </p:contentPart>
          </mc:Choice>
          <mc:Fallback xmlns="">
            <p:pic>
              <p:nvPicPr>
                <p:cNvPr id="91" name="墨迹 90">
                  <a:extLst>
                    <a:ext uri="{FF2B5EF4-FFF2-40B4-BE49-F238E27FC236}">
                      <a16:creationId xmlns:a16="http://schemas.microsoft.com/office/drawing/2014/main" id="{EFA5CB3E-7F5B-3BD3-A921-E2103AEE448B}"/>
                    </a:ext>
                  </a:extLst>
                </p:cNvPr>
                <p:cNvPicPr/>
                <p:nvPr/>
              </p:nvPicPr>
              <p:blipFill>
                <a:blip r:embed="rId51"/>
                <a:stretch>
                  <a:fillRect/>
                </a:stretch>
              </p:blipFill>
              <p:spPr>
                <a:xfrm>
                  <a:off x="7625299" y="3143581"/>
                  <a:ext cx="128449" cy="129567"/>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92" name="墨迹 91">
                  <a:extLst>
                    <a:ext uri="{FF2B5EF4-FFF2-40B4-BE49-F238E27FC236}">
                      <a16:creationId xmlns:a16="http://schemas.microsoft.com/office/drawing/2014/main" id="{D37EFF9E-2B00-D81A-04D9-4DF69B438749}"/>
                    </a:ext>
                  </a:extLst>
                </p14:cNvPr>
                <p14:cNvContentPartPr/>
                <p14:nvPr/>
              </p14:nvContentPartPr>
              <p14:xfrm>
                <a:off x="7334383" y="4193153"/>
                <a:ext cx="107280" cy="100080"/>
              </p14:xfrm>
            </p:contentPart>
          </mc:Choice>
          <mc:Fallback xmlns="">
            <p:pic>
              <p:nvPicPr>
                <p:cNvPr id="92" name="墨迹 91">
                  <a:extLst>
                    <a:ext uri="{FF2B5EF4-FFF2-40B4-BE49-F238E27FC236}">
                      <a16:creationId xmlns:a16="http://schemas.microsoft.com/office/drawing/2014/main" id="{D37EFF9E-2B00-D81A-04D9-4DF69B438749}"/>
                    </a:ext>
                  </a:extLst>
                </p:cNvPr>
                <p:cNvPicPr/>
                <p:nvPr/>
              </p:nvPicPr>
              <p:blipFill>
                <a:blip r:embed="rId53"/>
                <a:stretch>
                  <a:fillRect/>
                </a:stretch>
              </p:blipFill>
              <p:spPr>
                <a:xfrm>
                  <a:off x="7323619" y="4181866"/>
                  <a:ext cx="128449" cy="122278"/>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93" name="墨迹 92">
                  <a:extLst>
                    <a:ext uri="{FF2B5EF4-FFF2-40B4-BE49-F238E27FC236}">
                      <a16:creationId xmlns:a16="http://schemas.microsoft.com/office/drawing/2014/main" id="{F730405E-DD71-39A4-7154-7A471F990B51}"/>
                    </a:ext>
                  </a:extLst>
                </p14:cNvPr>
                <p14:cNvContentPartPr/>
                <p14:nvPr/>
              </p14:nvContentPartPr>
              <p14:xfrm>
                <a:off x="9486823" y="3387833"/>
                <a:ext cx="111600" cy="119880"/>
              </p14:xfrm>
            </p:contentPart>
          </mc:Choice>
          <mc:Fallback xmlns="">
            <p:pic>
              <p:nvPicPr>
                <p:cNvPr id="93" name="墨迹 92">
                  <a:extLst>
                    <a:ext uri="{FF2B5EF4-FFF2-40B4-BE49-F238E27FC236}">
                      <a16:creationId xmlns:a16="http://schemas.microsoft.com/office/drawing/2014/main" id="{F730405E-DD71-39A4-7154-7A471F990B51}"/>
                    </a:ext>
                  </a:extLst>
                </p:cNvPr>
                <p:cNvPicPr/>
                <p:nvPr/>
              </p:nvPicPr>
              <p:blipFill>
                <a:blip r:embed="rId55"/>
                <a:stretch>
                  <a:fillRect/>
                </a:stretch>
              </p:blipFill>
              <p:spPr>
                <a:xfrm>
                  <a:off x="9476092" y="3376524"/>
                  <a:ext cx="132704" cy="142122"/>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94" name="墨迹 93">
                  <a:extLst>
                    <a:ext uri="{FF2B5EF4-FFF2-40B4-BE49-F238E27FC236}">
                      <a16:creationId xmlns:a16="http://schemas.microsoft.com/office/drawing/2014/main" id="{E8CA78DD-36BE-E6B1-D356-67990B4DC3B6}"/>
                    </a:ext>
                  </a:extLst>
                </p14:cNvPr>
                <p14:cNvContentPartPr/>
                <p14:nvPr/>
              </p14:nvContentPartPr>
              <p14:xfrm>
                <a:off x="9597703" y="4104233"/>
                <a:ext cx="82080" cy="69480"/>
              </p14:xfrm>
            </p:contentPart>
          </mc:Choice>
          <mc:Fallback xmlns="">
            <p:pic>
              <p:nvPicPr>
                <p:cNvPr id="94" name="墨迹 93">
                  <a:extLst>
                    <a:ext uri="{FF2B5EF4-FFF2-40B4-BE49-F238E27FC236}">
                      <a16:creationId xmlns:a16="http://schemas.microsoft.com/office/drawing/2014/main" id="{E8CA78DD-36BE-E6B1-D356-67990B4DC3B6}"/>
                    </a:ext>
                  </a:extLst>
                </p:cNvPr>
                <p:cNvPicPr/>
                <p:nvPr/>
              </p:nvPicPr>
              <p:blipFill>
                <a:blip r:embed="rId57"/>
                <a:stretch>
                  <a:fillRect/>
                </a:stretch>
              </p:blipFill>
              <p:spPr>
                <a:xfrm>
                  <a:off x="9586950" y="4092905"/>
                  <a:ext cx="103227" cy="91759"/>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95" name="墨迹 94">
                  <a:extLst>
                    <a:ext uri="{FF2B5EF4-FFF2-40B4-BE49-F238E27FC236}">
                      <a16:creationId xmlns:a16="http://schemas.microsoft.com/office/drawing/2014/main" id="{CF34A8B0-4505-4F9B-9FEC-25007F11EF88}"/>
                    </a:ext>
                  </a:extLst>
                </p14:cNvPr>
                <p14:cNvContentPartPr/>
                <p14:nvPr/>
              </p14:nvContentPartPr>
              <p14:xfrm>
                <a:off x="8849623" y="3727313"/>
                <a:ext cx="113400" cy="94680"/>
              </p14:xfrm>
            </p:contentPart>
          </mc:Choice>
          <mc:Fallback xmlns="">
            <p:pic>
              <p:nvPicPr>
                <p:cNvPr id="95" name="墨迹 94">
                  <a:extLst>
                    <a:ext uri="{FF2B5EF4-FFF2-40B4-BE49-F238E27FC236}">
                      <a16:creationId xmlns:a16="http://schemas.microsoft.com/office/drawing/2014/main" id="{CF34A8B0-4505-4F9B-9FEC-25007F11EF88}"/>
                    </a:ext>
                  </a:extLst>
                </p:cNvPr>
                <p:cNvPicPr/>
                <p:nvPr/>
              </p:nvPicPr>
              <p:blipFill>
                <a:blip r:embed="rId59"/>
                <a:stretch>
                  <a:fillRect/>
                </a:stretch>
              </p:blipFill>
              <p:spPr>
                <a:xfrm>
                  <a:off x="8838925" y="3715997"/>
                  <a:ext cx="134440" cy="116935"/>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96" name="墨迹 95">
                  <a:extLst>
                    <a:ext uri="{FF2B5EF4-FFF2-40B4-BE49-F238E27FC236}">
                      <a16:creationId xmlns:a16="http://schemas.microsoft.com/office/drawing/2014/main" id="{D715F121-7267-65C0-84BE-2886270E07C1}"/>
                    </a:ext>
                  </a:extLst>
                </p14:cNvPr>
                <p14:cNvContentPartPr/>
                <p14:nvPr/>
              </p14:nvContentPartPr>
              <p14:xfrm>
                <a:off x="9371263" y="3130073"/>
                <a:ext cx="107280" cy="88200"/>
              </p14:xfrm>
            </p:contentPart>
          </mc:Choice>
          <mc:Fallback xmlns="">
            <p:pic>
              <p:nvPicPr>
                <p:cNvPr id="96" name="墨迹 95">
                  <a:extLst>
                    <a:ext uri="{FF2B5EF4-FFF2-40B4-BE49-F238E27FC236}">
                      <a16:creationId xmlns:a16="http://schemas.microsoft.com/office/drawing/2014/main" id="{D715F121-7267-65C0-84BE-2886270E07C1}"/>
                    </a:ext>
                  </a:extLst>
                </p:cNvPr>
                <p:cNvPicPr/>
                <p:nvPr/>
              </p:nvPicPr>
              <p:blipFill>
                <a:blip r:embed="rId61"/>
                <a:stretch>
                  <a:fillRect/>
                </a:stretch>
              </p:blipFill>
              <p:spPr>
                <a:xfrm>
                  <a:off x="9360499" y="3118813"/>
                  <a:ext cx="128449" cy="110344"/>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97" name="墨迹 96">
                  <a:extLst>
                    <a:ext uri="{FF2B5EF4-FFF2-40B4-BE49-F238E27FC236}">
                      <a16:creationId xmlns:a16="http://schemas.microsoft.com/office/drawing/2014/main" id="{5718211C-83FF-4B05-7AB4-54C4632B7BA8}"/>
                    </a:ext>
                  </a:extLst>
                </p14:cNvPr>
                <p14:cNvContentPartPr/>
                <p14:nvPr/>
              </p14:nvContentPartPr>
              <p14:xfrm>
                <a:off x="8868343" y="3054473"/>
                <a:ext cx="106560" cy="94680"/>
              </p14:xfrm>
            </p:contentPart>
          </mc:Choice>
          <mc:Fallback xmlns="">
            <p:pic>
              <p:nvPicPr>
                <p:cNvPr id="97" name="墨迹 96">
                  <a:extLst>
                    <a:ext uri="{FF2B5EF4-FFF2-40B4-BE49-F238E27FC236}">
                      <a16:creationId xmlns:a16="http://schemas.microsoft.com/office/drawing/2014/main" id="{5718211C-83FF-4B05-7AB4-54C4632B7BA8}"/>
                    </a:ext>
                  </a:extLst>
                </p:cNvPr>
                <p:cNvPicPr/>
                <p:nvPr/>
              </p:nvPicPr>
              <p:blipFill>
                <a:blip r:embed="rId63"/>
                <a:stretch>
                  <a:fillRect/>
                </a:stretch>
              </p:blipFill>
              <p:spPr>
                <a:xfrm>
                  <a:off x="8857579" y="3043157"/>
                  <a:ext cx="127728" cy="116935"/>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98" name="墨迹 97">
                  <a:extLst>
                    <a:ext uri="{FF2B5EF4-FFF2-40B4-BE49-F238E27FC236}">
                      <a16:creationId xmlns:a16="http://schemas.microsoft.com/office/drawing/2014/main" id="{C3FB8CAF-579D-3C23-291D-19A3B72B54AC}"/>
                    </a:ext>
                  </a:extLst>
                </p14:cNvPr>
                <p14:cNvContentPartPr/>
                <p14:nvPr/>
              </p14:nvContentPartPr>
              <p14:xfrm>
                <a:off x="7805983" y="4248953"/>
                <a:ext cx="56880" cy="56880"/>
              </p14:xfrm>
            </p:contentPart>
          </mc:Choice>
          <mc:Fallback xmlns="">
            <p:pic>
              <p:nvPicPr>
                <p:cNvPr id="98" name="墨迹 97">
                  <a:extLst>
                    <a:ext uri="{FF2B5EF4-FFF2-40B4-BE49-F238E27FC236}">
                      <a16:creationId xmlns:a16="http://schemas.microsoft.com/office/drawing/2014/main" id="{C3FB8CAF-579D-3C23-291D-19A3B72B54AC}"/>
                    </a:ext>
                  </a:extLst>
                </p:cNvPr>
                <p:cNvPicPr/>
                <p:nvPr/>
              </p:nvPicPr>
              <p:blipFill>
                <a:blip r:embed="rId65"/>
                <a:stretch>
                  <a:fillRect/>
                </a:stretch>
              </p:blipFill>
              <p:spPr>
                <a:xfrm>
                  <a:off x="7795251" y="4237652"/>
                  <a:ext cx="77986" cy="79105"/>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99" name="墨迹 98">
                  <a:extLst>
                    <a:ext uri="{FF2B5EF4-FFF2-40B4-BE49-F238E27FC236}">
                      <a16:creationId xmlns:a16="http://schemas.microsoft.com/office/drawing/2014/main" id="{EFDF469E-9AB8-2E17-5D12-35B7BB70E676}"/>
                    </a:ext>
                  </a:extLst>
                </p14:cNvPr>
                <p14:cNvContentPartPr/>
                <p14:nvPr/>
              </p14:nvContentPartPr>
              <p14:xfrm>
                <a:off x="7786903" y="3607793"/>
                <a:ext cx="82080" cy="113400"/>
              </p14:xfrm>
            </p:contentPart>
          </mc:Choice>
          <mc:Fallback xmlns="">
            <p:pic>
              <p:nvPicPr>
                <p:cNvPr id="99" name="墨迹 98">
                  <a:extLst>
                    <a:ext uri="{FF2B5EF4-FFF2-40B4-BE49-F238E27FC236}">
                      <a16:creationId xmlns:a16="http://schemas.microsoft.com/office/drawing/2014/main" id="{EFDF469E-9AB8-2E17-5D12-35B7BB70E676}"/>
                    </a:ext>
                  </a:extLst>
                </p:cNvPr>
                <p:cNvPicPr/>
                <p:nvPr/>
              </p:nvPicPr>
              <p:blipFill>
                <a:blip r:embed="rId67"/>
                <a:stretch>
                  <a:fillRect/>
                </a:stretch>
              </p:blipFill>
              <p:spPr>
                <a:xfrm>
                  <a:off x="7776150" y="3596491"/>
                  <a:ext cx="103227" cy="135628"/>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00" name="墨迹 99">
                  <a:extLst>
                    <a:ext uri="{FF2B5EF4-FFF2-40B4-BE49-F238E27FC236}">
                      <a16:creationId xmlns:a16="http://schemas.microsoft.com/office/drawing/2014/main" id="{89402C60-442C-A077-EA5E-A280DFA3AA48}"/>
                    </a:ext>
                  </a:extLst>
                </p14:cNvPr>
                <p14:cNvContentPartPr/>
                <p14:nvPr/>
              </p14:nvContentPartPr>
              <p14:xfrm>
                <a:off x="8410063" y="4192433"/>
                <a:ext cx="93960" cy="88560"/>
              </p14:xfrm>
            </p:contentPart>
          </mc:Choice>
          <mc:Fallback xmlns="">
            <p:pic>
              <p:nvPicPr>
                <p:cNvPr id="100" name="墨迹 99">
                  <a:extLst>
                    <a:ext uri="{FF2B5EF4-FFF2-40B4-BE49-F238E27FC236}">
                      <a16:creationId xmlns:a16="http://schemas.microsoft.com/office/drawing/2014/main" id="{89402C60-442C-A077-EA5E-A280DFA3AA48}"/>
                    </a:ext>
                  </a:extLst>
                </p:cNvPr>
                <p:cNvPicPr/>
                <p:nvPr/>
              </p:nvPicPr>
              <p:blipFill>
                <a:blip r:embed="rId69"/>
                <a:stretch>
                  <a:fillRect/>
                </a:stretch>
              </p:blipFill>
              <p:spPr>
                <a:xfrm>
                  <a:off x="8399304" y="4181127"/>
                  <a:ext cx="115119" cy="110794"/>
                </a:xfrm>
                <a:prstGeom prst="rect">
                  <a:avLst/>
                </a:prstGeom>
              </p:spPr>
            </p:pic>
          </mc:Fallback>
        </mc:AlternateContent>
        <p:sp>
          <p:nvSpPr>
            <p:cNvPr id="106" name="矩形 105">
              <a:extLst>
                <a:ext uri="{FF2B5EF4-FFF2-40B4-BE49-F238E27FC236}">
                  <a16:creationId xmlns:a16="http://schemas.microsoft.com/office/drawing/2014/main" id="{C1FEA56D-F93C-AB2B-2B91-B6BCBD530B97}"/>
                </a:ext>
              </a:extLst>
            </p:cNvPr>
            <p:cNvSpPr/>
            <p:nvPr/>
          </p:nvSpPr>
          <p:spPr>
            <a:xfrm>
              <a:off x="5342517" y="4463945"/>
              <a:ext cx="268638" cy="16761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zh-CN" altLang="en-US"/>
            </a:p>
          </p:txBody>
        </p:sp>
        <mc:AlternateContent xmlns:mc="http://schemas.openxmlformats.org/markup-compatibility/2006" xmlns:p14="http://schemas.microsoft.com/office/powerpoint/2010/main" xmlns:aink="http://schemas.microsoft.com/office/drawing/2016/ink">
          <mc:Choice Requires="p14 aink">
            <p:contentPart p14:bwMode="auto" r:id="rId70">
              <p14:nvContentPartPr>
                <p14:cNvPr id="2" name="墨迹 1">
                  <a:extLst>
                    <a:ext uri="{FF2B5EF4-FFF2-40B4-BE49-F238E27FC236}">
                      <a16:creationId xmlns:a16="http://schemas.microsoft.com/office/drawing/2014/main" id="{7953DAB5-914B-6C14-61A7-AC6E703F161C}"/>
                    </a:ext>
                  </a:extLst>
                </p14:cNvPr>
                <p14:cNvContentPartPr/>
                <p14:nvPr/>
              </p14:nvContentPartPr>
              <p14:xfrm>
                <a:off x="5416663" y="2674313"/>
                <a:ext cx="113400" cy="2012400"/>
              </p14:xfrm>
            </p:contentPart>
          </mc:Choice>
          <mc:Fallback xmlns="">
            <p:pic>
              <p:nvPicPr>
                <p:cNvPr id="2" name="墨迹 1">
                  <a:extLst>
                    <a:ext uri="{FF2B5EF4-FFF2-40B4-BE49-F238E27FC236}">
                      <a16:creationId xmlns:a16="http://schemas.microsoft.com/office/drawing/2014/main" id="{7953DAB5-914B-6C14-61A7-AC6E703F161C}"/>
                    </a:ext>
                  </a:extLst>
                </p:cNvPr>
                <p:cNvPicPr/>
                <p:nvPr/>
              </p:nvPicPr>
              <p:blipFill>
                <a:blip r:embed="rId71"/>
                <a:stretch>
                  <a:fillRect/>
                </a:stretch>
              </p:blipFill>
              <p:spPr>
                <a:xfrm>
                  <a:off x="5362288" y="2652796"/>
                  <a:ext cx="221792" cy="2055056"/>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2">
              <p14:nvContentPartPr>
                <p14:cNvPr id="6" name="墨迹 5">
                  <a:extLst>
                    <a:ext uri="{FF2B5EF4-FFF2-40B4-BE49-F238E27FC236}">
                      <a16:creationId xmlns:a16="http://schemas.microsoft.com/office/drawing/2014/main" id="{903127E4-4787-15F4-FF4A-C2D49FB49EF8}"/>
                    </a:ext>
                  </a:extLst>
                </p14:cNvPr>
                <p14:cNvContentPartPr/>
                <p14:nvPr/>
              </p14:nvContentPartPr>
              <p14:xfrm>
                <a:off x="4278703" y="2731193"/>
                <a:ext cx="163800" cy="1843920"/>
              </p14:xfrm>
            </p:contentPart>
          </mc:Choice>
          <mc:Fallback xmlns="">
            <p:pic>
              <p:nvPicPr>
                <p:cNvPr id="6" name="墨迹 5">
                  <a:extLst>
                    <a:ext uri="{FF2B5EF4-FFF2-40B4-BE49-F238E27FC236}">
                      <a16:creationId xmlns:a16="http://schemas.microsoft.com/office/drawing/2014/main" id="{903127E4-4787-15F4-FF4A-C2D49FB49EF8}"/>
                    </a:ext>
                  </a:extLst>
                </p:cNvPr>
                <p:cNvPicPr/>
                <p:nvPr/>
              </p:nvPicPr>
              <p:blipFill>
                <a:blip r:embed="rId73"/>
                <a:stretch>
                  <a:fillRect/>
                </a:stretch>
              </p:blipFill>
              <p:spPr>
                <a:xfrm>
                  <a:off x="4224222" y="2716094"/>
                  <a:ext cx="272403" cy="1877514"/>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4">
              <p14:nvContentPartPr>
                <p14:cNvPr id="7" name="墨迹 6">
                  <a:extLst>
                    <a:ext uri="{FF2B5EF4-FFF2-40B4-BE49-F238E27FC236}">
                      <a16:creationId xmlns:a16="http://schemas.microsoft.com/office/drawing/2014/main" id="{05E9A334-32F9-24E1-8EC9-D140509BD34F}"/>
                    </a:ext>
                  </a:extLst>
                </p14:cNvPr>
                <p14:cNvContentPartPr/>
                <p14:nvPr/>
              </p14:nvContentPartPr>
              <p14:xfrm>
                <a:off x="4222183" y="2913353"/>
                <a:ext cx="82080" cy="1647720"/>
              </p14:xfrm>
            </p:contentPart>
          </mc:Choice>
          <mc:Fallback xmlns="">
            <p:pic>
              <p:nvPicPr>
                <p:cNvPr id="7" name="墨迹 6">
                  <a:extLst>
                    <a:ext uri="{FF2B5EF4-FFF2-40B4-BE49-F238E27FC236}">
                      <a16:creationId xmlns:a16="http://schemas.microsoft.com/office/drawing/2014/main" id="{05E9A334-32F9-24E1-8EC9-D140509BD34F}"/>
                    </a:ext>
                  </a:extLst>
                </p:cNvPr>
                <p:cNvPicPr/>
                <p:nvPr/>
              </p:nvPicPr>
              <p:blipFill>
                <a:blip r:embed="rId75"/>
                <a:stretch>
                  <a:fillRect/>
                </a:stretch>
              </p:blipFill>
              <p:spPr>
                <a:xfrm>
                  <a:off x="4167702" y="2898250"/>
                  <a:ext cx="190684" cy="1677926"/>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6">
              <p14:nvContentPartPr>
                <p14:cNvPr id="11" name="墨迹 10">
                  <a:extLst>
                    <a:ext uri="{FF2B5EF4-FFF2-40B4-BE49-F238E27FC236}">
                      <a16:creationId xmlns:a16="http://schemas.microsoft.com/office/drawing/2014/main" id="{51A7320C-6F66-07D0-86A4-C09E348FE4B5}"/>
                    </a:ext>
                  </a:extLst>
                </p14:cNvPr>
                <p14:cNvContentPartPr/>
                <p14:nvPr/>
              </p14:nvContentPartPr>
              <p14:xfrm>
                <a:off x="6586303" y="2725433"/>
                <a:ext cx="220320" cy="2004840"/>
              </p14:xfrm>
            </p:contentPart>
          </mc:Choice>
          <mc:Fallback xmlns="">
            <p:pic>
              <p:nvPicPr>
                <p:cNvPr id="11" name="墨迹 10">
                  <a:extLst>
                    <a:ext uri="{FF2B5EF4-FFF2-40B4-BE49-F238E27FC236}">
                      <a16:creationId xmlns:a16="http://schemas.microsoft.com/office/drawing/2014/main" id="{51A7320C-6F66-07D0-86A4-C09E348FE4B5}"/>
                    </a:ext>
                  </a:extLst>
                </p:cNvPr>
                <p:cNvPicPr/>
                <p:nvPr/>
              </p:nvPicPr>
              <p:blipFill>
                <a:blip r:embed="rId77"/>
                <a:stretch>
                  <a:fillRect/>
                </a:stretch>
              </p:blipFill>
              <p:spPr>
                <a:xfrm>
                  <a:off x="6531938" y="2712974"/>
                  <a:ext cx="328334" cy="2041841"/>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8">
              <p14:nvContentPartPr>
                <p14:cNvPr id="8" name="墨迹 7">
                  <a:extLst>
                    <a:ext uri="{FF2B5EF4-FFF2-40B4-BE49-F238E27FC236}">
                      <a16:creationId xmlns:a16="http://schemas.microsoft.com/office/drawing/2014/main" id="{EC25E528-152C-0FEE-4368-166BB085EC82}"/>
                    </a:ext>
                  </a:extLst>
                </p14:cNvPr>
                <p14:cNvContentPartPr/>
                <p14:nvPr/>
              </p14:nvContentPartPr>
              <p14:xfrm>
                <a:off x="4256178" y="2808784"/>
                <a:ext cx="87480" cy="1758600"/>
              </p14:xfrm>
            </p:contentPart>
          </mc:Choice>
          <mc:Fallback xmlns="">
            <p:pic>
              <p:nvPicPr>
                <p:cNvPr id="8" name="墨迹 7">
                  <a:extLst>
                    <a:ext uri="{FF2B5EF4-FFF2-40B4-BE49-F238E27FC236}">
                      <a16:creationId xmlns:a16="http://schemas.microsoft.com/office/drawing/2014/main" id="{EC25E528-152C-0FEE-4368-166BB085EC82}"/>
                    </a:ext>
                  </a:extLst>
                </p:cNvPr>
                <p:cNvPicPr/>
                <p:nvPr/>
              </p:nvPicPr>
              <p:blipFill>
                <a:blip r:embed="rId79"/>
                <a:stretch>
                  <a:fillRect/>
                </a:stretch>
              </p:blipFill>
              <p:spPr>
                <a:xfrm>
                  <a:off x="4251876" y="2804254"/>
                  <a:ext cx="96085" cy="1767659"/>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0">
              <p14:nvContentPartPr>
                <p14:cNvPr id="10" name="墨迹 9">
                  <a:extLst>
                    <a:ext uri="{FF2B5EF4-FFF2-40B4-BE49-F238E27FC236}">
                      <a16:creationId xmlns:a16="http://schemas.microsoft.com/office/drawing/2014/main" id="{12501051-9B20-EE49-4CE8-B9336CCD44E8}"/>
                    </a:ext>
                  </a:extLst>
                </p14:cNvPr>
                <p14:cNvContentPartPr/>
                <p14:nvPr/>
              </p14:nvContentPartPr>
              <p14:xfrm>
                <a:off x="6639738" y="2764864"/>
                <a:ext cx="74160" cy="1856520"/>
              </p14:xfrm>
            </p:contentPart>
          </mc:Choice>
          <mc:Fallback xmlns="">
            <p:pic>
              <p:nvPicPr>
                <p:cNvPr id="10" name="墨迹 9">
                  <a:extLst>
                    <a:ext uri="{FF2B5EF4-FFF2-40B4-BE49-F238E27FC236}">
                      <a16:creationId xmlns:a16="http://schemas.microsoft.com/office/drawing/2014/main" id="{12501051-9B20-EE49-4CE8-B9336CCD44E8}"/>
                    </a:ext>
                  </a:extLst>
                </p:cNvPr>
                <p:cNvPicPr/>
                <p:nvPr/>
              </p:nvPicPr>
              <p:blipFill>
                <a:blip r:embed="rId81"/>
                <a:stretch>
                  <a:fillRect/>
                </a:stretch>
              </p:blipFill>
              <p:spPr>
                <a:xfrm>
                  <a:off x="6635439" y="2760333"/>
                  <a:ext cx="82758" cy="1865582"/>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292" name="墨迹 291">
                  <a:extLst>
                    <a:ext uri="{FF2B5EF4-FFF2-40B4-BE49-F238E27FC236}">
                      <a16:creationId xmlns:a16="http://schemas.microsoft.com/office/drawing/2014/main" id="{A3D787EB-365F-5CC0-B917-08E94F14F34C}"/>
                    </a:ext>
                  </a:extLst>
                </p14:cNvPr>
                <p14:cNvContentPartPr/>
                <p14:nvPr/>
              </p14:nvContentPartPr>
              <p14:xfrm>
                <a:off x="5450020" y="2767981"/>
                <a:ext cx="29160" cy="427680"/>
              </p14:xfrm>
            </p:contentPart>
          </mc:Choice>
          <mc:Fallback xmlns="">
            <p:pic>
              <p:nvPicPr>
                <p:cNvPr id="292" name="墨迹 291">
                  <a:extLst>
                    <a:ext uri="{FF2B5EF4-FFF2-40B4-BE49-F238E27FC236}">
                      <a16:creationId xmlns:a16="http://schemas.microsoft.com/office/drawing/2014/main" id="{A3D787EB-365F-5CC0-B917-08E94F14F34C}"/>
                    </a:ext>
                  </a:extLst>
                </p:cNvPr>
                <p:cNvPicPr/>
                <p:nvPr/>
              </p:nvPicPr>
              <p:blipFill>
                <a:blip r:embed="rId83"/>
                <a:stretch>
                  <a:fillRect/>
                </a:stretch>
              </p:blipFill>
              <p:spPr>
                <a:xfrm>
                  <a:off x="5442365" y="2760061"/>
                  <a:ext cx="44469" cy="44352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295" name="墨迹 294">
                  <a:extLst>
                    <a:ext uri="{FF2B5EF4-FFF2-40B4-BE49-F238E27FC236}">
                      <a16:creationId xmlns:a16="http://schemas.microsoft.com/office/drawing/2014/main" id="{75749EDE-D780-F1D8-ABD7-A49D126FAC80}"/>
                    </a:ext>
                  </a:extLst>
                </p14:cNvPr>
                <p14:cNvContentPartPr/>
                <p14:nvPr/>
              </p14:nvContentPartPr>
              <p14:xfrm>
                <a:off x="5457036" y="2721029"/>
                <a:ext cx="48240" cy="1942920"/>
              </p14:xfrm>
            </p:contentPart>
          </mc:Choice>
          <mc:Fallback xmlns="">
            <p:pic>
              <p:nvPicPr>
                <p:cNvPr id="295" name="墨迹 294">
                  <a:extLst>
                    <a:ext uri="{FF2B5EF4-FFF2-40B4-BE49-F238E27FC236}">
                      <a16:creationId xmlns:a16="http://schemas.microsoft.com/office/drawing/2014/main" id="{75749EDE-D780-F1D8-ABD7-A49D126FAC80}"/>
                    </a:ext>
                  </a:extLst>
                </p:cNvPr>
                <p:cNvPicPr/>
                <p:nvPr/>
              </p:nvPicPr>
              <p:blipFill>
                <a:blip r:embed="rId85"/>
                <a:stretch>
                  <a:fillRect/>
                </a:stretch>
              </p:blipFill>
              <p:spPr>
                <a:xfrm>
                  <a:off x="5449476" y="2713102"/>
                  <a:ext cx="63360" cy="1958774"/>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6">
              <p14:nvContentPartPr>
                <p14:cNvPr id="451" name="墨迹 450">
                  <a:extLst>
                    <a:ext uri="{FF2B5EF4-FFF2-40B4-BE49-F238E27FC236}">
                      <a16:creationId xmlns:a16="http://schemas.microsoft.com/office/drawing/2014/main" id="{65768461-28C7-BBBC-774C-B679C64638C4}"/>
                    </a:ext>
                  </a:extLst>
                </p14:cNvPr>
                <p14:cNvContentPartPr/>
                <p14:nvPr/>
              </p14:nvContentPartPr>
              <p14:xfrm>
                <a:off x="4549848" y="2909512"/>
                <a:ext cx="169200" cy="24480"/>
              </p14:xfrm>
            </p:contentPart>
          </mc:Choice>
          <mc:Fallback xmlns="">
            <p:pic>
              <p:nvPicPr>
                <p:cNvPr id="451" name="墨迹 450">
                  <a:extLst>
                    <a:ext uri="{FF2B5EF4-FFF2-40B4-BE49-F238E27FC236}">
                      <a16:creationId xmlns:a16="http://schemas.microsoft.com/office/drawing/2014/main" id="{65768461-28C7-BBBC-774C-B679C64638C4}"/>
                    </a:ext>
                  </a:extLst>
                </p:cNvPr>
                <p:cNvPicPr/>
                <p:nvPr/>
              </p:nvPicPr>
              <p:blipFill>
                <a:blip r:embed="rId87"/>
                <a:stretch>
                  <a:fillRect/>
                </a:stretch>
              </p:blipFill>
              <p:spPr>
                <a:xfrm>
                  <a:off x="4545546" y="2904993"/>
                  <a:ext cx="177803" cy="33519"/>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8">
              <p14:nvContentPartPr>
                <p14:cNvPr id="454" name="墨迹 453">
                  <a:extLst>
                    <a:ext uri="{FF2B5EF4-FFF2-40B4-BE49-F238E27FC236}">
                      <a16:creationId xmlns:a16="http://schemas.microsoft.com/office/drawing/2014/main" id="{19B9097E-2270-F090-278F-746FD7BCFFBC}"/>
                    </a:ext>
                  </a:extLst>
                </p14:cNvPr>
                <p14:cNvContentPartPr/>
                <p14:nvPr/>
              </p14:nvContentPartPr>
              <p14:xfrm>
                <a:off x="5082288" y="3491272"/>
                <a:ext cx="164880" cy="14760"/>
              </p14:xfrm>
            </p:contentPart>
          </mc:Choice>
          <mc:Fallback xmlns="">
            <p:pic>
              <p:nvPicPr>
                <p:cNvPr id="454" name="墨迹 453">
                  <a:extLst>
                    <a:ext uri="{FF2B5EF4-FFF2-40B4-BE49-F238E27FC236}">
                      <a16:creationId xmlns:a16="http://schemas.microsoft.com/office/drawing/2014/main" id="{19B9097E-2270-F090-278F-746FD7BCFFBC}"/>
                    </a:ext>
                  </a:extLst>
                </p:cNvPr>
                <p:cNvPicPr/>
                <p:nvPr/>
              </p:nvPicPr>
              <p:blipFill>
                <a:blip r:embed="rId89"/>
                <a:stretch>
                  <a:fillRect/>
                </a:stretch>
              </p:blipFill>
              <p:spPr>
                <a:xfrm>
                  <a:off x="5077987" y="3486611"/>
                  <a:ext cx="173482" cy="24082"/>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0">
              <p14:nvContentPartPr>
                <p14:cNvPr id="455" name="墨迹 454">
                  <a:extLst>
                    <a:ext uri="{FF2B5EF4-FFF2-40B4-BE49-F238E27FC236}">
                      <a16:creationId xmlns:a16="http://schemas.microsoft.com/office/drawing/2014/main" id="{7BA69D3F-42B2-9C2B-A9E3-29B9156435EF}"/>
                    </a:ext>
                  </a:extLst>
                </p14:cNvPr>
                <p14:cNvContentPartPr/>
                <p14:nvPr/>
              </p14:nvContentPartPr>
              <p14:xfrm>
                <a:off x="4523928" y="3392992"/>
                <a:ext cx="166320" cy="24480"/>
              </p14:xfrm>
            </p:contentPart>
          </mc:Choice>
          <mc:Fallback xmlns="">
            <p:pic>
              <p:nvPicPr>
                <p:cNvPr id="455" name="墨迹 454">
                  <a:extLst>
                    <a:ext uri="{FF2B5EF4-FFF2-40B4-BE49-F238E27FC236}">
                      <a16:creationId xmlns:a16="http://schemas.microsoft.com/office/drawing/2014/main" id="{7BA69D3F-42B2-9C2B-A9E3-29B9156435EF}"/>
                    </a:ext>
                  </a:extLst>
                </p:cNvPr>
                <p:cNvPicPr/>
                <p:nvPr/>
              </p:nvPicPr>
              <p:blipFill>
                <a:blip r:embed="rId91"/>
                <a:stretch>
                  <a:fillRect/>
                </a:stretch>
              </p:blipFill>
              <p:spPr>
                <a:xfrm>
                  <a:off x="4519627" y="3388402"/>
                  <a:ext cx="174923" cy="336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2">
              <p14:nvContentPartPr>
                <p14:cNvPr id="456" name="墨迹 455">
                  <a:extLst>
                    <a:ext uri="{FF2B5EF4-FFF2-40B4-BE49-F238E27FC236}">
                      <a16:creationId xmlns:a16="http://schemas.microsoft.com/office/drawing/2014/main" id="{3DAB0030-7F55-675A-0038-2BF1383F02CF}"/>
                    </a:ext>
                  </a:extLst>
                </p14:cNvPr>
                <p14:cNvContentPartPr/>
                <p14:nvPr/>
              </p14:nvContentPartPr>
              <p14:xfrm>
                <a:off x="4959528" y="3967912"/>
                <a:ext cx="177480" cy="26640"/>
              </p14:xfrm>
            </p:contentPart>
          </mc:Choice>
          <mc:Fallback xmlns="">
            <p:pic>
              <p:nvPicPr>
                <p:cNvPr id="456" name="墨迹 455">
                  <a:extLst>
                    <a:ext uri="{FF2B5EF4-FFF2-40B4-BE49-F238E27FC236}">
                      <a16:creationId xmlns:a16="http://schemas.microsoft.com/office/drawing/2014/main" id="{3DAB0030-7F55-675A-0038-2BF1383F02CF}"/>
                    </a:ext>
                  </a:extLst>
                </p:cNvPr>
                <p:cNvPicPr/>
                <p:nvPr/>
              </p:nvPicPr>
              <p:blipFill>
                <a:blip r:embed="rId93"/>
                <a:stretch>
                  <a:fillRect/>
                </a:stretch>
              </p:blipFill>
              <p:spPr>
                <a:xfrm>
                  <a:off x="4955225" y="3963409"/>
                  <a:ext cx="186085" cy="35645"/>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4">
              <p14:nvContentPartPr>
                <p14:cNvPr id="457" name="墨迹 456">
                  <a:extLst>
                    <a:ext uri="{FF2B5EF4-FFF2-40B4-BE49-F238E27FC236}">
                      <a16:creationId xmlns:a16="http://schemas.microsoft.com/office/drawing/2014/main" id="{CADA4649-8430-94AC-64A6-B6E3CC0A2D77}"/>
                    </a:ext>
                  </a:extLst>
                </p14:cNvPr>
                <p14:cNvContentPartPr/>
                <p14:nvPr/>
              </p14:nvContentPartPr>
              <p14:xfrm>
                <a:off x="4427808" y="3742912"/>
                <a:ext cx="154800" cy="24480"/>
              </p14:xfrm>
            </p:contentPart>
          </mc:Choice>
          <mc:Fallback xmlns="">
            <p:pic>
              <p:nvPicPr>
                <p:cNvPr id="457" name="墨迹 456">
                  <a:extLst>
                    <a:ext uri="{FF2B5EF4-FFF2-40B4-BE49-F238E27FC236}">
                      <a16:creationId xmlns:a16="http://schemas.microsoft.com/office/drawing/2014/main" id="{CADA4649-8430-94AC-64A6-B6E3CC0A2D77}"/>
                    </a:ext>
                  </a:extLst>
                </p:cNvPr>
                <p:cNvPicPr/>
                <p:nvPr/>
              </p:nvPicPr>
              <p:blipFill>
                <a:blip r:embed="rId95"/>
                <a:stretch>
                  <a:fillRect/>
                </a:stretch>
              </p:blipFill>
              <p:spPr>
                <a:xfrm>
                  <a:off x="4423508" y="3738393"/>
                  <a:ext cx="163400" cy="33519"/>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6">
              <p14:nvContentPartPr>
                <p14:cNvPr id="458" name="墨迹 457">
                  <a:extLst>
                    <a:ext uri="{FF2B5EF4-FFF2-40B4-BE49-F238E27FC236}">
                      <a16:creationId xmlns:a16="http://schemas.microsoft.com/office/drawing/2014/main" id="{8CF5A717-0E72-62BB-6809-DDAB1579F1B9}"/>
                    </a:ext>
                  </a:extLst>
                </p14:cNvPr>
                <p14:cNvContentPartPr/>
                <p14:nvPr/>
              </p14:nvContentPartPr>
              <p14:xfrm>
                <a:off x="4463448" y="4317472"/>
                <a:ext cx="145080" cy="12240"/>
              </p14:xfrm>
            </p:contentPart>
          </mc:Choice>
          <mc:Fallback xmlns="">
            <p:pic>
              <p:nvPicPr>
                <p:cNvPr id="458" name="墨迹 457">
                  <a:extLst>
                    <a:ext uri="{FF2B5EF4-FFF2-40B4-BE49-F238E27FC236}">
                      <a16:creationId xmlns:a16="http://schemas.microsoft.com/office/drawing/2014/main" id="{8CF5A717-0E72-62BB-6809-DDAB1579F1B9}"/>
                    </a:ext>
                  </a:extLst>
                </p:cNvPr>
                <p:cNvPicPr/>
                <p:nvPr/>
              </p:nvPicPr>
              <p:blipFill>
                <a:blip r:embed="rId97"/>
                <a:stretch>
                  <a:fillRect/>
                </a:stretch>
              </p:blipFill>
              <p:spPr>
                <a:xfrm>
                  <a:off x="4459149" y="4312882"/>
                  <a:ext cx="153677" cy="214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8">
              <p14:nvContentPartPr>
                <p14:cNvPr id="459" name="墨迹 458">
                  <a:extLst>
                    <a:ext uri="{FF2B5EF4-FFF2-40B4-BE49-F238E27FC236}">
                      <a16:creationId xmlns:a16="http://schemas.microsoft.com/office/drawing/2014/main" id="{92757932-B790-FCD4-8D37-69A1079B7043}"/>
                    </a:ext>
                  </a:extLst>
                </p14:cNvPr>
                <p14:cNvContentPartPr/>
                <p14:nvPr/>
              </p14:nvContentPartPr>
              <p14:xfrm>
                <a:off x="4951968" y="4499632"/>
                <a:ext cx="160560" cy="19440"/>
              </p14:xfrm>
            </p:contentPart>
          </mc:Choice>
          <mc:Fallback xmlns="">
            <p:pic>
              <p:nvPicPr>
                <p:cNvPr id="459" name="墨迹 458">
                  <a:extLst>
                    <a:ext uri="{FF2B5EF4-FFF2-40B4-BE49-F238E27FC236}">
                      <a16:creationId xmlns:a16="http://schemas.microsoft.com/office/drawing/2014/main" id="{92757932-B790-FCD4-8D37-69A1079B7043}"/>
                    </a:ext>
                  </a:extLst>
                </p:cNvPr>
                <p:cNvPicPr/>
                <p:nvPr/>
              </p:nvPicPr>
              <p:blipFill>
                <a:blip r:embed="rId99"/>
                <a:stretch>
                  <a:fillRect/>
                </a:stretch>
              </p:blipFill>
              <p:spPr>
                <a:xfrm>
                  <a:off x="4947667" y="4495146"/>
                  <a:ext cx="169161" cy="28412"/>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0">
              <p14:nvContentPartPr>
                <p14:cNvPr id="460" name="墨迹 459">
                  <a:extLst>
                    <a:ext uri="{FF2B5EF4-FFF2-40B4-BE49-F238E27FC236}">
                      <a16:creationId xmlns:a16="http://schemas.microsoft.com/office/drawing/2014/main" id="{3977ADDF-0951-3972-4388-12D415187914}"/>
                    </a:ext>
                  </a:extLst>
                </p14:cNvPr>
                <p14:cNvContentPartPr/>
                <p14:nvPr/>
              </p14:nvContentPartPr>
              <p14:xfrm>
                <a:off x="4919928" y="4159432"/>
                <a:ext cx="124920" cy="12240"/>
              </p14:xfrm>
            </p:contentPart>
          </mc:Choice>
          <mc:Fallback xmlns="">
            <p:pic>
              <p:nvPicPr>
                <p:cNvPr id="460" name="墨迹 459">
                  <a:extLst>
                    <a:ext uri="{FF2B5EF4-FFF2-40B4-BE49-F238E27FC236}">
                      <a16:creationId xmlns:a16="http://schemas.microsoft.com/office/drawing/2014/main" id="{3977ADDF-0951-3972-4388-12D415187914}"/>
                    </a:ext>
                  </a:extLst>
                </p:cNvPr>
                <p:cNvPicPr/>
                <p:nvPr/>
              </p:nvPicPr>
              <p:blipFill>
                <a:blip r:embed="rId101"/>
                <a:stretch>
                  <a:fillRect/>
                </a:stretch>
              </p:blipFill>
              <p:spPr>
                <a:xfrm>
                  <a:off x="4915633" y="4154981"/>
                  <a:ext cx="133510" cy="21142"/>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2">
              <p14:nvContentPartPr>
                <p14:cNvPr id="461" name="墨迹 460">
                  <a:extLst>
                    <a:ext uri="{FF2B5EF4-FFF2-40B4-BE49-F238E27FC236}">
                      <a16:creationId xmlns:a16="http://schemas.microsoft.com/office/drawing/2014/main" id="{3D3F76E2-DE2D-86A8-1DE7-D31877435C0A}"/>
                    </a:ext>
                  </a:extLst>
                </p14:cNvPr>
                <p14:cNvContentPartPr/>
                <p14:nvPr/>
              </p14:nvContentPartPr>
              <p14:xfrm>
                <a:off x="5196408" y="3728512"/>
                <a:ext cx="151200" cy="17280"/>
              </p14:xfrm>
            </p:contentPart>
          </mc:Choice>
          <mc:Fallback xmlns="">
            <p:pic>
              <p:nvPicPr>
                <p:cNvPr id="461" name="墨迹 460">
                  <a:extLst>
                    <a:ext uri="{FF2B5EF4-FFF2-40B4-BE49-F238E27FC236}">
                      <a16:creationId xmlns:a16="http://schemas.microsoft.com/office/drawing/2014/main" id="{3D3F76E2-DE2D-86A8-1DE7-D31877435C0A}"/>
                    </a:ext>
                  </a:extLst>
                </p:cNvPr>
                <p:cNvPicPr/>
                <p:nvPr/>
              </p:nvPicPr>
              <p:blipFill>
                <a:blip r:embed="rId103"/>
                <a:stretch>
                  <a:fillRect/>
                </a:stretch>
              </p:blipFill>
              <p:spPr>
                <a:xfrm>
                  <a:off x="5192108" y="3724004"/>
                  <a:ext cx="159799" cy="26296"/>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4">
              <p14:nvContentPartPr>
                <p14:cNvPr id="462" name="墨迹 461">
                  <a:extLst>
                    <a:ext uri="{FF2B5EF4-FFF2-40B4-BE49-F238E27FC236}">
                      <a16:creationId xmlns:a16="http://schemas.microsoft.com/office/drawing/2014/main" id="{E3D22D73-5D82-6B15-DC19-8E89E9B680CC}"/>
                    </a:ext>
                  </a:extLst>
                </p14:cNvPr>
                <p14:cNvContentPartPr/>
                <p14:nvPr/>
              </p14:nvContentPartPr>
              <p14:xfrm>
                <a:off x="4913808" y="3062512"/>
                <a:ext cx="155880" cy="31320"/>
              </p14:xfrm>
            </p:contentPart>
          </mc:Choice>
          <mc:Fallback xmlns="">
            <p:pic>
              <p:nvPicPr>
                <p:cNvPr id="462" name="墨迹 461">
                  <a:extLst>
                    <a:ext uri="{FF2B5EF4-FFF2-40B4-BE49-F238E27FC236}">
                      <a16:creationId xmlns:a16="http://schemas.microsoft.com/office/drawing/2014/main" id="{E3D22D73-5D82-6B15-DC19-8E89E9B680CC}"/>
                    </a:ext>
                  </a:extLst>
                </p:cNvPr>
                <p:cNvPicPr/>
                <p:nvPr/>
              </p:nvPicPr>
              <p:blipFill>
                <a:blip r:embed="rId105"/>
                <a:stretch>
                  <a:fillRect/>
                </a:stretch>
              </p:blipFill>
              <p:spPr>
                <a:xfrm>
                  <a:off x="4909518" y="3057984"/>
                  <a:ext cx="164461" cy="40376"/>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6">
              <p14:nvContentPartPr>
                <p14:cNvPr id="463" name="墨迹 462">
                  <a:extLst>
                    <a:ext uri="{FF2B5EF4-FFF2-40B4-BE49-F238E27FC236}">
                      <a16:creationId xmlns:a16="http://schemas.microsoft.com/office/drawing/2014/main" id="{010921BD-2595-B178-2448-C9C75F6CECE3}"/>
                    </a:ext>
                  </a:extLst>
                </p14:cNvPr>
                <p14:cNvContentPartPr/>
                <p14:nvPr/>
              </p14:nvContentPartPr>
              <p14:xfrm>
                <a:off x="4398648" y="3218392"/>
                <a:ext cx="132120" cy="17280"/>
              </p14:xfrm>
            </p:contentPart>
          </mc:Choice>
          <mc:Fallback xmlns="">
            <p:pic>
              <p:nvPicPr>
                <p:cNvPr id="463" name="墨迹 462">
                  <a:extLst>
                    <a:ext uri="{FF2B5EF4-FFF2-40B4-BE49-F238E27FC236}">
                      <a16:creationId xmlns:a16="http://schemas.microsoft.com/office/drawing/2014/main" id="{010921BD-2595-B178-2448-C9C75F6CECE3}"/>
                    </a:ext>
                  </a:extLst>
                </p:cNvPr>
                <p:cNvPicPr/>
                <p:nvPr/>
              </p:nvPicPr>
              <p:blipFill>
                <a:blip r:embed="rId107"/>
                <a:stretch>
                  <a:fillRect/>
                </a:stretch>
              </p:blipFill>
              <p:spPr>
                <a:xfrm>
                  <a:off x="4394351" y="3213884"/>
                  <a:ext cx="140713" cy="26296"/>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8">
              <p14:nvContentPartPr>
                <p14:cNvPr id="466" name="墨迹 465">
                  <a:extLst>
                    <a:ext uri="{FF2B5EF4-FFF2-40B4-BE49-F238E27FC236}">
                      <a16:creationId xmlns:a16="http://schemas.microsoft.com/office/drawing/2014/main" id="{A0C09C3F-A76F-D404-3954-3CD629F8BEE6}"/>
                    </a:ext>
                  </a:extLst>
                </p14:cNvPr>
                <p14:cNvContentPartPr/>
                <p14:nvPr/>
              </p14:nvContentPartPr>
              <p14:xfrm>
                <a:off x="5190648" y="2897272"/>
                <a:ext cx="168120" cy="21960"/>
              </p14:xfrm>
            </p:contentPart>
          </mc:Choice>
          <mc:Fallback xmlns="">
            <p:pic>
              <p:nvPicPr>
                <p:cNvPr id="466" name="墨迹 465">
                  <a:extLst>
                    <a:ext uri="{FF2B5EF4-FFF2-40B4-BE49-F238E27FC236}">
                      <a16:creationId xmlns:a16="http://schemas.microsoft.com/office/drawing/2014/main" id="{A0C09C3F-A76F-D404-3954-3CD629F8BEE6}"/>
                    </a:ext>
                  </a:extLst>
                </p:cNvPr>
                <p:cNvPicPr/>
                <p:nvPr/>
              </p:nvPicPr>
              <p:blipFill>
                <a:blip r:embed="rId109"/>
                <a:stretch>
                  <a:fillRect/>
                </a:stretch>
              </p:blipFill>
              <p:spPr>
                <a:xfrm>
                  <a:off x="5186346" y="2892729"/>
                  <a:ext cx="176723" cy="31047"/>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0">
              <p14:nvContentPartPr>
                <p14:cNvPr id="467" name="墨迹 466">
                  <a:extLst>
                    <a:ext uri="{FF2B5EF4-FFF2-40B4-BE49-F238E27FC236}">
                      <a16:creationId xmlns:a16="http://schemas.microsoft.com/office/drawing/2014/main" id="{1D4F70FB-ED08-E8B0-765D-CB105ED8F534}"/>
                    </a:ext>
                  </a:extLst>
                </p14:cNvPr>
                <p14:cNvContentPartPr/>
                <p14:nvPr/>
              </p14:nvContentPartPr>
              <p14:xfrm>
                <a:off x="5111448" y="3297232"/>
                <a:ext cx="131760" cy="21240"/>
              </p14:xfrm>
            </p:contentPart>
          </mc:Choice>
          <mc:Fallback xmlns="">
            <p:pic>
              <p:nvPicPr>
                <p:cNvPr id="467" name="墨迹 466">
                  <a:extLst>
                    <a:ext uri="{FF2B5EF4-FFF2-40B4-BE49-F238E27FC236}">
                      <a16:creationId xmlns:a16="http://schemas.microsoft.com/office/drawing/2014/main" id="{1D4F70FB-ED08-E8B0-765D-CB105ED8F534}"/>
                    </a:ext>
                  </a:extLst>
                </p:cNvPr>
                <p:cNvPicPr/>
                <p:nvPr/>
              </p:nvPicPr>
              <p:blipFill>
                <a:blip r:embed="rId111"/>
                <a:stretch>
                  <a:fillRect/>
                </a:stretch>
              </p:blipFill>
              <p:spPr>
                <a:xfrm>
                  <a:off x="5107151" y="3292598"/>
                  <a:ext cx="140353" cy="30508"/>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2">
              <p14:nvContentPartPr>
                <p14:cNvPr id="468" name="墨迹 467">
                  <a:extLst>
                    <a:ext uri="{FF2B5EF4-FFF2-40B4-BE49-F238E27FC236}">
                      <a16:creationId xmlns:a16="http://schemas.microsoft.com/office/drawing/2014/main" id="{A8362E2F-6583-4F20-FCDF-89641DED25BC}"/>
                    </a:ext>
                  </a:extLst>
                </p14:cNvPr>
                <p14:cNvContentPartPr/>
                <p14:nvPr/>
              </p14:nvContentPartPr>
              <p14:xfrm>
                <a:off x="5067168" y="3306952"/>
                <a:ext cx="112680" cy="12240"/>
              </p14:xfrm>
            </p:contentPart>
          </mc:Choice>
          <mc:Fallback xmlns="">
            <p:pic>
              <p:nvPicPr>
                <p:cNvPr id="468" name="墨迹 467">
                  <a:extLst>
                    <a:ext uri="{FF2B5EF4-FFF2-40B4-BE49-F238E27FC236}">
                      <a16:creationId xmlns:a16="http://schemas.microsoft.com/office/drawing/2014/main" id="{A8362E2F-6583-4F20-FCDF-89641DED25BC}"/>
                    </a:ext>
                  </a:extLst>
                </p:cNvPr>
                <p:cNvPicPr/>
                <p:nvPr/>
              </p:nvPicPr>
              <p:blipFill>
                <a:blip r:embed="rId113"/>
                <a:stretch>
                  <a:fillRect/>
                </a:stretch>
              </p:blipFill>
              <p:spPr>
                <a:xfrm>
                  <a:off x="5062875" y="3302501"/>
                  <a:ext cx="121265" cy="21142"/>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4">
              <p14:nvContentPartPr>
                <p14:cNvPr id="493" name="墨迹 492">
                  <a:extLst>
                    <a:ext uri="{FF2B5EF4-FFF2-40B4-BE49-F238E27FC236}">
                      <a16:creationId xmlns:a16="http://schemas.microsoft.com/office/drawing/2014/main" id="{7221C7B3-88DD-421A-C183-D5D47D78C22C}"/>
                    </a:ext>
                  </a:extLst>
                </p14:cNvPr>
                <p14:cNvContentPartPr/>
                <p14:nvPr/>
              </p14:nvContentPartPr>
              <p14:xfrm>
                <a:off x="5498800" y="3206752"/>
                <a:ext cx="990720" cy="1351440"/>
              </p14:xfrm>
            </p:contentPart>
          </mc:Choice>
          <mc:Fallback xmlns="">
            <p:pic>
              <p:nvPicPr>
                <p:cNvPr id="493" name="墨迹 492">
                  <a:extLst>
                    <a:ext uri="{FF2B5EF4-FFF2-40B4-BE49-F238E27FC236}">
                      <a16:creationId xmlns:a16="http://schemas.microsoft.com/office/drawing/2014/main" id="{7221C7B3-88DD-421A-C183-D5D47D78C22C}"/>
                    </a:ext>
                  </a:extLst>
                </p:cNvPr>
                <p:cNvPicPr/>
                <p:nvPr/>
              </p:nvPicPr>
              <p:blipFill>
                <a:blip r:embed="rId115"/>
                <a:stretch>
                  <a:fillRect/>
                </a:stretch>
              </p:blipFill>
              <p:spPr>
                <a:xfrm>
                  <a:off x="5494503" y="3202221"/>
                  <a:ext cx="999313" cy="1360502"/>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6">
              <p14:nvContentPartPr>
                <p14:cNvPr id="494" name="墨迹 493">
                  <a:extLst>
                    <a:ext uri="{FF2B5EF4-FFF2-40B4-BE49-F238E27FC236}">
                      <a16:creationId xmlns:a16="http://schemas.microsoft.com/office/drawing/2014/main" id="{9A10E6DE-5D43-3664-976F-2CAB6E7780CF}"/>
                    </a:ext>
                  </a:extLst>
                </p14:cNvPr>
                <p14:cNvContentPartPr/>
                <p14:nvPr/>
              </p14:nvContentPartPr>
              <p14:xfrm>
                <a:off x="5921440" y="2899672"/>
                <a:ext cx="142560" cy="152280"/>
              </p14:xfrm>
            </p:contentPart>
          </mc:Choice>
          <mc:Fallback xmlns="">
            <p:pic>
              <p:nvPicPr>
                <p:cNvPr id="494" name="墨迹 493">
                  <a:extLst>
                    <a:ext uri="{FF2B5EF4-FFF2-40B4-BE49-F238E27FC236}">
                      <a16:creationId xmlns:a16="http://schemas.microsoft.com/office/drawing/2014/main" id="{9A10E6DE-5D43-3664-976F-2CAB6E7780CF}"/>
                    </a:ext>
                  </a:extLst>
                </p:cNvPr>
                <p:cNvPicPr/>
                <p:nvPr/>
              </p:nvPicPr>
              <p:blipFill>
                <a:blip r:embed="rId117"/>
                <a:stretch>
                  <a:fillRect/>
                </a:stretch>
              </p:blipFill>
              <p:spPr>
                <a:xfrm>
                  <a:off x="5917142" y="2895138"/>
                  <a:ext cx="151157" cy="161349"/>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8">
              <p14:nvContentPartPr>
                <p14:cNvPr id="495" name="墨迹 494">
                  <a:extLst>
                    <a:ext uri="{FF2B5EF4-FFF2-40B4-BE49-F238E27FC236}">
                      <a16:creationId xmlns:a16="http://schemas.microsoft.com/office/drawing/2014/main" id="{25E5D477-168F-58C6-51B9-D0ECF11C7FF1}"/>
                    </a:ext>
                  </a:extLst>
                </p14:cNvPr>
                <p14:cNvContentPartPr/>
                <p14:nvPr/>
              </p14:nvContentPartPr>
              <p14:xfrm>
                <a:off x="6229600" y="2905792"/>
                <a:ext cx="169200" cy="170640"/>
              </p14:xfrm>
            </p:contentPart>
          </mc:Choice>
          <mc:Fallback xmlns="">
            <p:pic>
              <p:nvPicPr>
                <p:cNvPr id="495" name="墨迹 494">
                  <a:extLst>
                    <a:ext uri="{FF2B5EF4-FFF2-40B4-BE49-F238E27FC236}">
                      <a16:creationId xmlns:a16="http://schemas.microsoft.com/office/drawing/2014/main" id="{25E5D477-168F-58C6-51B9-D0ECF11C7FF1}"/>
                    </a:ext>
                  </a:extLst>
                </p:cNvPr>
                <p:cNvPicPr/>
                <p:nvPr/>
              </p:nvPicPr>
              <p:blipFill>
                <a:blip r:embed="rId119"/>
                <a:stretch>
                  <a:fillRect/>
                </a:stretch>
              </p:blipFill>
              <p:spPr>
                <a:xfrm>
                  <a:off x="6225298" y="2901252"/>
                  <a:ext cx="177803" cy="179721"/>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20">
              <p14:nvContentPartPr>
                <p14:cNvPr id="496" name="墨迹 495">
                  <a:extLst>
                    <a:ext uri="{FF2B5EF4-FFF2-40B4-BE49-F238E27FC236}">
                      <a16:creationId xmlns:a16="http://schemas.microsoft.com/office/drawing/2014/main" id="{CA1E5339-E30D-8304-28B3-6CCEBCE30686}"/>
                    </a:ext>
                  </a:extLst>
                </p14:cNvPr>
                <p14:cNvContentPartPr/>
                <p14:nvPr/>
              </p14:nvContentPartPr>
              <p14:xfrm>
                <a:off x="5667640" y="2887432"/>
                <a:ext cx="147240" cy="174960"/>
              </p14:xfrm>
            </p:contentPart>
          </mc:Choice>
          <mc:Fallback xmlns="">
            <p:pic>
              <p:nvPicPr>
                <p:cNvPr id="496" name="墨迹 495">
                  <a:extLst>
                    <a:ext uri="{FF2B5EF4-FFF2-40B4-BE49-F238E27FC236}">
                      <a16:creationId xmlns:a16="http://schemas.microsoft.com/office/drawing/2014/main" id="{CA1E5339-E30D-8304-28B3-6CCEBCE30686}"/>
                    </a:ext>
                  </a:extLst>
                </p:cNvPr>
                <p:cNvPicPr/>
                <p:nvPr/>
              </p:nvPicPr>
              <p:blipFill>
                <a:blip r:embed="rId121"/>
                <a:stretch>
                  <a:fillRect/>
                </a:stretch>
              </p:blipFill>
              <p:spPr>
                <a:xfrm>
                  <a:off x="5663351" y="2882907"/>
                  <a:ext cx="155817" cy="18401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2">
            <p14:nvContentPartPr>
              <p14:cNvPr id="489" name="墨迹 488">
                <a:extLst>
                  <a:ext uri="{FF2B5EF4-FFF2-40B4-BE49-F238E27FC236}">
                    <a16:creationId xmlns:a16="http://schemas.microsoft.com/office/drawing/2014/main" id="{4C9D0C2B-CC16-E1FE-A07C-3DBC6217DA1B}"/>
                  </a:ext>
                </a:extLst>
              </p14:cNvPr>
              <p14:cNvContentPartPr/>
              <p14:nvPr/>
            </p14:nvContentPartPr>
            <p14:xfrm>
              <a:off x="871303" y="2510873"/>
              <a:ext cx="459000" cy="1733040"/>
            </p14:xfrm>
          </p:contentPart>
        </mc:Choice>
        <mc:Fallback xmlns="">
          <p:pic>
            <p:nvPicPr>
              <p:cNvPr id="489" name="墨迹 488">
                <a:extLst>
                  <a:ext uri="{FF2B5EF4-FFF2-40B4-BE49-F238E27FC236}">
                    <a16:creationId xmlns:a16="http://schemas.microsoft.com/office/drawing/2014/main" id="{4C9D0C2B-CC16-E1FE-A07C-3DBC6217DA1B}"/>
                  </a:ext>
                </a:extLst>
              </p:cNvPr>
              <p:cNvPicPr/>
              <p:nvPr/>
            </p:nvPicPr>
            <p:blipFill>
              <a:blip r:embed="rId123"/>
              <a:stretch>
                <a:fillRect/>
              </a:stretch>
            </p:blipFill>
            <p:spPr>
              <a:xfrm>
                <a:off x="863749" y="2503311"/>
                <a:ext cx="474108" cy="1748163"/>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490" name="墨迹 489">
                <a:extLst>
                  <a:ext uri="{FF2B5EF4-FFF2-40B4-BE49-F238E27FC236}">
                    <a16:creationId xmlns:a16="http://schemas.microsoft.com/office/drawing/2014/main" id="{1F28515D-557F-55F3-4872-00837A1BFFC8}"/>
                  </a:ext>
                </a:extLst>
              </p14:cNvPr>
              <p14:cNvContentPartPr/>
              <p14:nvPr/>
            </p14:nvContentPartPr>
            <p14:xfrm>
              <a:off x="890023" y="4239953"/>
              <a:ext cx="3785040" cy="38160"/>
            </p14:xfrm>
          </p:contentPart>
        </mc:Choice>
        <mc:Fallback xmlns="">
          <p:pic>
            <p:nvPicPr>
              <p:cNvPr id="490" name="墨迹 489">
                <a:extLst>
                  <a:ext uri="{FF2B5EF4-FFF2-40B4-BE49-F238E27FC236}">
                    <a16:creationId xmlns:a16="http://schemas.microsoft.com/office/drawing/2014/main" id="{1F28515D-557F-55F3-4872-00837A1BFFC8}"/>
                  </a:ext>
                </a:extLst>
              </p:cNvPr>
              <p:cNvPicPr/>
              <p:nvPr/>
            </p:nvPicPr>
            <p:blipFill>
              <a:blip r:embed="rId125"/>
              <a:stretch>
                <a:fillRect/>
              </a:stretch>
            </p:blipFill>
            <p:spPr>
              <a:xfrm>
                <a:off x="882463" y="4232321"/>
                <a:ext cx="3800160" cy="53424"/>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497" name="墨迹 496">
                <a:extLst>
                  <a:ext uri="{FF2B5EF4-FFF2-40B4-BE49-F238E27FC236}">
                    <a16:creationId xmlns:a16="http://schemas.microsoft.com/office/drawing/2014/main" id="{5276E2D7-155D-EE38-4E90-7818AE0A32D0}"/>
                  </a:ext>
                </a:extLst>
              </p14:cNvPr>
              <p14:cNvContentPartPr/>
              <p14:nvPr/>
            </p14:nvContentPartPr>
            <p14:xfrm>
              <a:off x="4687663" y="3850073"/>
              <a:ext cx="289440" cy="780120"/>
            </p14:xfrm>
          </p:contentPart>
        </mc:Choice>
        <mc:Fallback xmlns="">
          <p:pic>
            <p:nvPicPr>
              <p:cNvPr id="497" name="墨迹 496">
                <a:extLst>
                  <a:ext uri="{FF2B5EF4-FFF2-40B4-BE49-F238E27FC236}">
                    <a16:creationId xmlns:a16="http://schemas.microsoft.com/office/drawing/2014/main" id="{5276E2D7-155D-EE38-4E90-7818AE0A32D0}"/>
                  </a:ext>
                </a:extLst>
              </p:cNvPr>
              <p:cNvPicPr/>
              <p:nvPr/>
            </p:nvPicPr>
            <p:blipFill>
              <a:blip r:embed="rId127"/>
              <a:stretch>
                <a:fillRect/>
              </a:stretch>
            </p:blipFill>
            <p:spPr>
              <a:xfrm>
                <a:off x="4680103" y="3842510"/>
                <a:ext cx="304560" cy="795247"/>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501" name="墨迹 500">
                <a:extLst>
                  <a:ext uri="{FF2B5EF4-FFF2-40B4-BE49-F238E27FC236}">
                    <a16:creationId xmlns:a16="http://schemas.microsoft.com/office/drawing/2014/main" id="{DA2CC1E7-F34A-B4FA-5235-6DD374769856}"/>
                  </a:ext>
                </a:extLst>
              </p14:cNvPr>
              <p14:cNvContentPartPr/>
              <p14:nvPr/>
            </p14:nvContentPartPr>
            <p14:xfrm>
              <a:off x="4970263" y="4264433"/>
              <a:ext cx="6212160" cy="360"/>
            </p14:xfrm>
          </p:contentPart>
        </mc:Choice>
        <mc:Fallback xmlns="">
          <p:pic>
            <p:nvPicPr>
              <p:cNvPr id="501" name="墨迹 500">
                <a:extLst>
                  <a:ext uri="{FF2B5EF4-FFF2-40B4-BE49-F238E27FC236}">
                    <a16:creationId xmlns:a16="http://schemas.microsoft.com/office/drawing/2014/main" id="{DA2CC1E7-F34A-B4FA-5235-6DD374769856}"/>
                  </a:ext>
                </a:extLst>
              </p:cNvPr>
              <p:cNvPicPr/>
              <p:nvPr/>
            </p:nvPicPr>
            <p:blipFill>
              <a:blip r:embed="rId129"/>
              <a:stretch>
                <a:fillRect/>
              </a:stretch>
            </p:blipFill>
            <p:spPr>
              <a:xfrm>
                <a:off x="4965943" y="4260113"/>
                <a:ext cx="62208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504" name="墨迹 503">
                <a:extLst>
                  <a:ext uri="{FF2B5EF4-FFF2-40B4-BE49-F238E27FC236}">
                    <a16:creationId xmlns:a16="http://schemas.microsoft.com/office/drawing/2014/main" id="{CA56EA69-5C33-F9C0-B8A9-07E2FEAA9518}"/>
                  </a:ext>
                </a:extLst>
              </p14:cNvPr>
              <p14:cNvContentPartPr/>
              <p14:nvPr/>
            </p14:nvContentPartPr>
            <p14:xfrm>
              <a:off x="10849063" y="2605193"/>
              <a:ext cx="341640" cy="1647720"/>
            </p14:xfrm>
          </p:contentPart>
        </mc:Choice>
        <mc:Fallback xmlns="">
          <p:pic>
            <p:nvPicPr>
              <p:cNvPr id="504" name="墨迹 503">
                <a:extLst>
                  <a:ext uri="{FF2B5EF4-FFF2-40B4-BE49-F238E27FC236}">
                    <a16:creationId xmlns:a16="http://schemas.microsoft.com/office/drawing/2014/main" id="{CA56EA69-5C33-F9C0-B8A9-07E2FEAA9518}"/>
                  </a:ext>
                </a:extLst>
              </p:cNvPr>
              <p:cNvPicPr/>
              <p:nvPr/>
            </p:nvPicPr>
            <p:blipFill>
              <a:blip r:embed="rId131"/>
              <a:stretch>
                <a:fillRect/>
              </a:stretch>
            </p:blipFill>
            <p:spPr>
              <a:xfrm>
                <a:off x="10844743" y="2600873"/>
                <a:ext cx="350280" cy="165636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506" name="墨迹 505">
                <a:extLst>
                  <a:ext uri="{FF2B5EF4-FFF2-40B4-BE49-F238E27FC236}">
                    <a16:creationId xmlns:a16="http://schemas.microsoft.com/office/drawing/2014/main" id="{88FC78EB-44F6-5D00-8FB8-E8D44C6EB824}"/>
                  </a:ext>
                </a:extLst>
              </p14:cNvPr>
              <p14:cNvContentPartPr/>
              <p14:nvPr/>
            </p14:nvContentPartPr>
            <p14:xfrm>
              <a:off x="1543320" y="2898275"/>
              <a:ext cx="384480" cy="89280"/>
            </p14:xfrm>
          </p:contentPart>
        </mc:Choice>
        <mc:Fallback xmlns="">
          <p:pic>
            <p:nvPicPr>
              <p:cNvPr id="506" name="墨迹 505">
                <a:extLst>
                  <a:ext uri="{FF2B5EF4-FFF2-40B4-BE49-F238E27FC236}">
                    <a16:creationId xmlns:a16="http://schemas.microsoft.com/office/drawing/2014/main" id="{88FC78EB-44F6-5D00-8FB8-E8D44C6EB824}"/>
                  </a:ext>
                </a:extLst>
              </p:cNvPr>
              <p:cNvPicPr/>
              <p:nvPr/>
            </p:nvPicPr>
            <p:blipFill>
              <a:blip r:embed="rId133"/>
              <a:stretch>
                <a:fillRect/>
              </a:stretch>
            </p:blipFill>
            <p:spPr>
              <a:xfrm>
                <a:off x="1535760" y="2890715"/>
                <a:ext cx="39960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507" name="墨迹 506">
                <a:extLst>
                  <a:ext uri="{FF2B5EF4-FFF2-40B4-BE49-F238E27FC236}">
                    <a16:creationId xmlns:a16="http://schemas.microsoft.com/office/drawing/2014/main" id="{81F58069-2847-3DD3-5D6C-91C5ED04A9F0}"/>
                  </a:ext>
                </a:extLst>
              </p14:cNvPr>
              <p14:cNvContentPartPr/>
              <p14:nvPr/>
            </p14:nvContentPartPr>
            <p14:xfrm>
              <a:off x="1558080" y="2862995"/>
              <a:ext cx="137160" cy="68040"/>
            </p14:xfrm>
          </p:contentPart>
        </mc:Choice>
        <mc:Fallback xmlns="">
          <p:pic>
            <p:nvPicPr>
              <p:cNvPr id="507" name="墨迹 506">
                <a:extLst>
                  <a:ext uri="{FF2B5EF4-FFF2-40B4-BE49-F238E27FC236}">
                    <a16:creationId xmlns:a16="http://schemas.microsoft.com/office/drawing/2014/main" id="{81F58069-2847-3DD3-5D6C-91C5ED04A9F0}"/>
                  </a:ext>
                </a:extLst>
              </p:cNvPr>
              <p:cNvPicPr/>
              <p:nvPr/>
            </p:nvPicPr>
            <p:blipFill>
              <a:blip r:embed="rId135"/>
              <a:stretch>
                <a:fillRect/>
              </a:stretch>
            </p:blipFill>
            <p:spPr>
              <a:xfrm>
                <a:off x="1550520" y="2855435"/>
                <a:ext cx="15228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508" name="墨迹 507">
                <a:extLst>
                  <a:ext uri="{FF2B5EF4-FFF2-40B4-BE49-F238E27FC236}">
                    <a16:creationId xmlns:a16="http://schemas.microsoft.com/office/drawing/2014/main" id="{1078B74E-3224-E143-4D92-1D0066CF7888}"/>
                  </a:ext>
                </a:extLst>
              </p14:cNvPr>
              <p14:cNvContentPartPr/>
              <p14:nvPr/>
            </p14:nvContentPartPr>
            <p14:xfrm>
              <a:off x="1653480" y="2571395"/>
              <a:ext cx="676080" cy="128520"/>
            </p14:xfrm>
          </p:contentPart>
        </mc:Choice>
        <mc:Fallback xmlns="">
          <p:pic>
            <p:nvPicPr>
              <p:cNvPr id="508" name="墨迹 507">
                <a:extLst>
                  <a:ext uri="{FF2B5EF4-FFF2-40B4-BE49-F238E27FC236}">
                    <a16:creationId xmlns:a16="http://schemas.microsoft.com/office/drawing/2014/main" id="{1078B74E-3224-E143-4D92-1D0066CF7888}"/>
                  </a:ext>
                </a:extLst>
              </p:cNvPr>
              <p:cNvPicPr/>
              <p:nvPr/>
            </p:nvPicPr>
            <p:blipFill>
              <a:blip r:embed="rId137"/>
              <a:stretch>
                <a:fillRect/>
              </a:stretch>
            </p:blipFill>
            <p:spPr>
              <a:xfrm>
                <a:off x="1645920" y="2563835"/>
                <a:ext cx="69120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509" name="墨迹 508">
                <a:extLst>
                  <a:ext uri="{FF2B5EF4-FFF2-40B4-BE49-F238E27FC236}">
                    <a16:creationId xmlns:a16="http://schemas.microsoft.com/office/drawing/2014/main" id="{2F2A4D59-5808-94D8-03D8-738935EADDA7}"/>
                  </a:ext>
                </a:extLst>
              </p14:cNvPr>
              <p14:cNvContentPartPr/>
              <p14:nvPr/>
            </p14:nvContentPartPr>
            <p14:xfrm>
              <a:off x="1681920" y="2553395"/>
              <a:ext cx="106920" cy="74880"/>
            </p14:xfrm>
          </p:contentPart>
        </mc:Choice>
        <mc:Fallback xmlns="">
          <p:pic>
            <p:nvPicPr>
              <p:cNvPr id="509" name="墨迹 508">
                <a:extLst>
                  <a:ext uri="{FF2B5EF4-FFF2-40B4-BE49-F238E27FC236}">
                    <a16:creationId xmlns:a16="http://schemas.microsoft.com/office/drawing/2014/main" id="{2F2A4D59-5808-94D8-03D8-738935EADDA7}"/>
                  </a:ext>
                </a:extLst>
              </p:cNvPr>
              <p:cNvPicPr/>
              <p:nvPr/>
            </p:nvPicPr>
            <p:blipFill>
              <a:blip r:embed="rId139"/>
              <a:stretch>
                <a:fillRect/>
              </a:stretch>
            </p:blipFill>
            <p:spPr>
              <a:xfrm>
                <a:off x="1674360" y="2545835"/>
                <a:ext cx="12204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510" name="墨迹 509">
                <a:extLst>
                  <a:ext uri="{FF2B5EF4-FFF2-40B4-BE49-F238E27FC236}">
                    <a16:creationId xmlns:a16="http://schemas.microsoft.com/office/drawing/2014/main" id="{90620E75-1B60-FB59-1A5B-74E92DBCE85C}"/>
                  </a:ext>
                </a:extLst>
              </p14:cNvPr>
              <p14:cNvContentPartPr/>
              <p14:nvPr/>
            </p14:nvContentPartPr>
            <p14:xfrm>
              <a:off x="1529280" y="2133635"/>
              <a:ext cx="316800" cy="96480"/>
            </p14:xfrm>
          </p:contentPart>
        </mc:Choice>
        <mc:Fallback xmlns="">
          <p:pic>
            <p:nvPicPr>
              <p:cNvPr id="510" name="墨迹 509">
                <a:extLst>
                  <a:ext uri="{FF2B5EF4-FFF2-40B4-BE49-F238E27FC236}">
                    <a16:creationId xmlns:a16="http://schemas.microsoft.com/office/drawing/2014/main" id="{90620E75-1B60-FB59-1A5B-74E92DBCE85C}"/>
                  </a:ext>
                </a:extLst>
              </p:cNvPr>
              <p:cNvPicPr/>
              <p:nvPr/>
            </p:nvPicPr>
            <p:blipFill>
              <a:blip r:embed="rId141"/>
              <a:stretch>
                <a:fillRect/>
              </a:stretch>
            </p:blipFill>
            <p:spPr>
              <a:xfrm>
                <a:off x="1521720" y="2126075"/>
                <a:ext cx="33192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511" name="墨迹 510">
                <a:extLst>
                  <a:ext uri="{FF2B5EF4-FFF2-40B4-BE49-F238E27FC236}">
                    <a16:creationId xmlns:a16="http://schemas.microsoft.com/office/drawing/2014/main" id="{62525B67-50F6-604A-5470-C5A1EDA3744A}"/>
                  </a:ext>
                </a:extLst>
              </p14:cNvPr>
              <p14:cNvContentPartPr/>
              <p14:nvPr/>
            </p14:nvContentPartPr>
            <p14:xfrm>
              <a:off x="1546920" y="2092235"/>
              <a:ext cx="82080" cy="70200"/>
            </p14:xfrm>
          </p:contentPart>
        </mc:Choice>
        <mc:Fallback xmlns="">
          <p:pic>
            <p:nvPicPr>
              <p:cNvPr id="511" name="墨迹 510">
                <a:extLst>
                  <a:ext uri="{FF2B5EF4-FFF2-40B4-BE49-F238E27FC236}">
                    <a16:creationId xmlns:a16="http://schemas.microsoft.com/office/drawing/2014/main" id="{62525B67-50F6-604A-5470-C5A1EDA3744A}"/>
                  </a:ext>
                </a:extLst>
              </p:cNvPr>
              <p:cNvPicPr/>
              <p:nvPr/>
            </p:nvPicPr>
            <p:blipFill>
              <a:blip r:embed="rId143"/>
              <a:stretch>
                <a:fillRect/>
              </a:stretch>
            </p:blipFill>
            <p:spPr>
              <a:xfrm>
                <a:off x="1539360" y="2084675"/>
                <a:ext cx="9720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64" name="墨迹 63">
                <a:extLst>
                  <a:ext uri="{FF2B5EF4-FFF2-40B4-BE49-F238E27FC236}">
                    <a16:creationId xmlns:a16="http://schemas.microsoft.com/office/drawing/2014/main" id="{F64843F8-8551-4DDD-0EFA-270206F55F5B}"/>
                  </a:ext>
                </a:extLst>
              </p14:cNvPr>
              <p14:cNvContentPartPr/>
              <p14:nvPr/>
            </p14:nvContentPartPr>
            <p14:xfrm>
              <a:off x="1717560" y="3172235"/>
              <a:ext cx="384480" cy="74880"/>
            </p14:xfrm>
          </p:contentPart>
        </mc:Choice>
        <mc:Fallback xmlns="">
          <p:pic>
            <p:nvPicPr>
              <p:cNvPr id="64" name="墨迹 63">
                <a:extLst>
                  <a:ext uri="{FF2B5EF4-FFF2-40B4-BE49-F238E27FC236}">
                    <a16:creationId xmlns:a16="http://schemas.microsoft.com/office/drawing/2014/main" id="{F64843F8-8551-4DDD-0EFA-270206F55F5B}"/>
                  </a:ext>
                </a:extLst>
              </p:cNvPr>
              <p:cNvPicPr/>
              <p:nvPr/>
            </p:nvPicPr>
            <p:blipFill>
              <a:blip r:embed="rId145"/>
              <a:stretch>
                <a:fillRect/>
              </a:stretch>
            </p:blipFill>
            <p:spPr>
              <a:xfrm>
                <a:off x="1710000" y="3164675"/>
                <a:ext cx="39960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65" name="墨迹 64">
                <a:extLst>
                  <a:ext uri="{FF2B5EF4-FFF2-40B4-BE49-F238E27FC236}">
                    <a16:creationId xmlns:a16="http://schemas.microsoft.com/office/drawing/2014/main" id="{5F765770-4A88-9C18-BD72-81052AA09405}"/>
                  </a:ext>
                </a:extLst>
              </p14:cNvPr>
              <p14:cNvContentPartPr/>
              <p14:nvPr/>
            </p14:nvContentPartPr>
            <p14:xfrm>
              <a:off x="1764000" y="3118955"/>
              <a:ext cx="121320" cy="57240"/>
            </p14:xfrm>
          </p:contentPart>
        </mc:Choice>
        <mc:Fallback xmlns="">
          <p:pic>
            <p:nvPicPr>
              <p:cNvPr id="65" name="墨迹 64">
                <a:extLst>
                  <a:ext uri="{FF2B5EF4-FFF2-40B4-BE49-F238E27FC236}">
                    <a16:creationId xmlns:a16="http://schemas.microsoft.com/office/drawing/2014/main" id="{5F765770-4A88-9C18-BD72-81052AA09405}"/>
                  </a:ext>
                </a:extLst>
              </p:cNvPr>
              <p:cNvPicPr/>
              <p:nvPr/>
            </p:nvPicPr>
            <p:blipFill>
              <a:blip r:embed="rId147"/>
              <a:stretch>
                <a:fillRect/>
              </a:stretch>
            </p:blipFill>
            <p:spPr>
              <a:xfrm>
                <a:off x="1756440" y="3111442"/>
                <a:ext cx="136440" cy="72266"/>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66" name="墨迹 65">
                <a:extLst>
                  <a:ext uri="{FF2B5EF4-FFF2-40B4-BE49-F238E27FC236}">
                    <a16:creationId xmlns:a16="http://schemas.microsoft.com/office/drawing/2014/main" id="{B86ABC75-ACBD-1D05-4EDC-C0CC7BF7D61C}"/>
                  </a:ext>
                </a:extLst>
              </p14:cNvPr>
              <p14:cNvContentPartPr/>
              <p14:nvPr/>
            </p14:nvContentPartPr>
            <p14:xfrm>
              <a:off x="2382840" y="2919875"/>
              <a:ext cx="316800" cy="62640"/>
            </p14:xfrm>
          </p:contentPart>
        </mc:Choice>
        <mc:Fallback xmlns="">
          <p:pic>
            <p:nvPicPr>
              <p:cNvPr id="66" name="墨迹 65">
                <a:extLst>
                  <a:ext uri="{FF2B5EF4-FFF2-40B4-BE49-F238E27FC236}">
                    <a16:creationId xmlns:a16="http://schemas.microsoft.com/office/drawing/2014/main" id="{B86ABC75-ACBD-1D05-4EDC-C0CC7BF7D61C}"/>
                  </a:ext>
                </a:extLst>
              </p:cNvPr>
              <p:cNvPicPr/>
              <p:nvPr/>
            </p:nvPicPr>
            <p:blipFill>
              <a:blip r:embed="rId149"/>
              <a:stretch>
                <a:fillRect/>
              </a:stretch>
            </p:blipFill>
            <p:spPr>
              <a:xfrm>
                <a:off x="2375280" y="2912358"/>
                <a:ext cx="331920" cy="77674"/>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67" name="墨迹 66">
                <a:extLst>
                  <a:ext uri="{FF2B5EF4-FFF2-40B4-BE49-F238E27FC236}">
                    <a16:creationId xmlns:a16="http://schemas.microsoft.com/office/drawing/2014/main" id="{B4327F39-74F2-CCD3-F25A-AC731F4D82BD}"/>
                  </a:ext>
                </a:extLst>
              </p14:cNvPr>
              <p14:cNvContentPartPr/>
              <p14:nvPr/>
            </p14:nvContentPartPr>
            <p14:xfrm>
              <a:off x="2400480" y="2866595"/>
              <a:ext cx="92880" cy="57240"/>
            </p14:xfrm>
          </p:contentPart>
        </mc:Choice>
        <mc:Fallback xmlns="">
          <p:pic>
            <p:nvPicPr>
              <p:cNvPr id="67" name="墨迹 66">
                <a:extLst>
                  <a:ext uri="{FF2B5EF4-FFF2-40B4-BE49-F238E27FC236}">
                    <a16:creationId xmlns:a16="http://schemas.microsoft.com/office/drawing/2014/main" id="{B4327F39-74F2-CCD3-F25A-AC731F4D82BD}"/>
                  </a:ext>
                </a:extLst>
              </p:cNvPr>
              <p:cNvPicPr/>
              <p:nvPr/>
            </p:nvPicPr>
            <p:blipFill>
              <a:blip r:embed="rId151"/>
              <a:stretch>
                <a:fillRect/>
              </a:stretch>
            </p:blipFill>
            <p:spPr>
              <a:xfrm>
                <a:off x="2392891" y="2859035"/>
                <a:ext cx="108059" cy="7236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68" name="墨迹 67">
                <a:extLst>
                  <a:ext uri="{FF2B5EF4-FFF2-40B4-BE49-F238E27FC236}">
                    <a16:creationId xmlns:a16="http://schemas.microsoft.com/office/drawing/2014/main" id="{971D0CA4-CA38-6800-E00B-AE42F604882A}"/>
                  </a:ext>
                </a:extLst>
              </p14:cNvPr>
              <p14:cNvContentPartPr/>
              <p14:nvPr/>
            </p14:nvContentPartPr>
            <p14:xfrm>
              <a:off x="2560680" y="2631515"/>
              <a:ext cx="199440" cy="48600"/>
            </p14:xfrm>
          </p:contentPart>
        </mc:Choice>
        <mc:Fallback xmlns="">
          <p:pic>
            <p:nvPicPr>
              <p:cNvPr id="68" name="墨迹 67">
                <a:extLst>
                  <a:ext uri="{FF2B5EF4-FFF2-40B4-BE49-F238E27FC236}">
                    <a16:creationId xmlns:a16="http://schemas.microsoft.com/office/drawing/2014/main" id="{971D0CA4-CA38-6800-E00B-AE42F604882A}"/>
                  </a:ext>
                </a:extLst>
              </p:cNvPr>
              <p:cNvPicPr/>
              <p:nvPr/>
            </p:nvPicPr>
            <p:blipFill>
              <a:blip r:embed="rId153"/>
              <a:stretch>
                <a:fillRect/>
              </a:stretch>
            </p:blipFill>
            <p:spPr>
              <a:xfrm>
                <a:off x="2553120" y="2623955"/>
                <a:ext cx="214560" cy="6372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69" name="墨迹 68">
                <a:extLst>
                  <a:ext uri="{FF2B5EF4-FFF2-40B4-BE49-F238E27FC236}">
                    <a16:creationId xmlns:a16="http://schemas.microsoft.com/office/drawing/2014/main" id="{FED0C8C3-31A8-CD00-37F8-A23290E87CA7}"/>
                  </a:ext>
                </a:extLst>
              </p14:cNvPr>
              <p14:cNvContentPartPr/>
              <p14:nvPr/>
            </p14:nvContentPartPr>
            <p14:xfrm>
              <a:off x="2578320" y="2560595"/>
              <a:ext cx="71640" cy="60840"/>
            </p14:xfrm>
          </p:contentPart>
        </mc:Choice>
        <mc:Fallback xmlns="">
          <p:pic>
            <p:nvPicPr>
              <p:cNvPr id="69" name="墨迹 68">
                <a:extLst>
                  <a:ext uri="{FF2B5EF4-FFF2-40B4-BE49-F238E27FC236}">
                    <a16:creationId xmlns:a16="http://schemas.microsoft.com/office/drawing/2014/main" id="{FED0C8C3-31A8-CD00-37F8-A23290E87CA7}"/>
                  </a:ext>
                </a:extLst>
              </p:cNvPr>
              <p:cNvPicPr/>
              <p:nvPr/>
            </p:nvPicPr>
            <p:blipFill>
              <a:blip r:embed="rId155"/>
              <a:stretch>
                <a:fillRect/>
              </a:stretch>
            </p:blipFill>
            <p:spPr>
              <a:xfrm>
                <a:off x="2570722" y="2553035"/>
                <a:ext cx="86836"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70" name="墨迹 69">
                <a:extLst>
                  <a:ext uri="{FF2B5EF4-FFF2-40B4-BE49-F238E27FC236}">
                    <a16:creationId xmlns:a16="http://schemas.microsoft.com/office/drawing/2014/main" id="{DC942686-AE86-47A9-8FCB-D835025973F2}"/>
                  </a:ext>
                </a:extLst>
              </p14:cNvPr>
              <p14:cNvContentPartPr/>
              <p14:nvPr/>
            </p14:nvContentPartPr>
            <p14:xfrm>
              <a:off x="2450160" y="2354315"/>
              <a:ext cx="302760" cy="57240"/>
            </p14:xfrm>
          </p:contentPart>
        </mc:Choice>
        <mc:Fallback xmlns="">
          <p:pic>
            <p:nvPicPr>
              <p:cNvPr id="70" name="墨迹 69">
                <a:extLst>
                  <a:ext uri="{FF2B5EF4-FFF2-40B4-BE49-F238E27FC236}">
                    <a16:creationId xmlns:a16="http://schemas.microsoft.com/office/drawing/2014/main" id="{DC942686-AE86-47A9-8FCB-D835025973F2}"/>
                  </a:ext>
                </a:extLst>
              </p:cNvPr>
              <p:cNvPicPr/>
              <p:nvPr/>
            </p:nvPicPr>
            <p:blipFill>
              <a:blip r:embed="rId157"/>
              <a:stretch>
                <a:fillRect/>
              </a:stretch>
            </p:blipFill>
            <p:spPr>
              <a:xfrm>
                <a:off x="2442600" y="2346755"/>
                <a:ext cx="317880" cy="7236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71" name="墨迹 70">
                <a:extLst>
                  <a:ext uri="{FF2B5EF4-FFF2-40B4-BE49-F238E27FC236}">
                    <a16:creationId xmlns:a16="http://schemas.microsoft.com/office/drawing/2014/main" id="{54EB054F-69FF-B6E0-73A3-059FA3DEC9B5}"/>
                  </a:ext>
                </a:extLst>
              </p14:cNvPr>
              <p14:cNvContentPartPr/>
              <p14:nvPr/>
            </p14:nvContentPartPr>
            <p14:xfrm>
              <a:off x="2468160" y="2284475"/>
              <a:ext cx="79920" cy="63360"/>
            </p14:xfrm>
          </p:contentPart>
        </mc:Choice>
        <mc:Fallback xmlns="">
          <p:pic>
            <p:nvPicPr>
              <p:cNvPr id="71" name="墨迹 70">
                <a:extLst>
                  <a:ext uri="{FF2B5EF4-FFF2-40B4-BE49-F238E27FC236}">
                    <a16:creationId xmlns:a16="http://schemas.microsoft.com/office/drawing/2014/main" id="{54EB054F-69FF-B6E0-73A3-059FA3DEC9B5}"/>
                  </a:ext>
                </a:extLst>
              </p:cNvPr>
              <p:cNvPicPr/>
              <p:nvPr/>
            </p:nvPicPr>
            <p:blipFill>
              <a:blip r:embed="rId159"/>
              <a:stretch>
                <a:fillRect/>
              </a:stretch>
            </p:blipFill>
            <p:spPr>
              <a:xfrm>
                <a:off x="2460600" y="2276915"/>
                <a:ext cx="9504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80" name="墨迹 79">
                <a:extLst>
                  <a:ext uri="{FF2B5EF4-FFF2-40B4-BE49-F238E27FC236}">
                    <a16:creationId xmlns:a16="http://schemas.microsoft.com/office/drawing/2014/main" id="{B13043A5-785B-1C10-3F62-F16102CE5C2E}"/>
                  </a:ext>
                </a:extLst>
              </p14:cNvPr>
              <p14:cNvContentPartPr/>
              <p14:nvPr/>
            </p14:nvContentPartPr>
            <p14:xfrm>
              <a:off x="9971232" y="2066780"/>
              <a:ext cx="621360" cy="82800"/>
            </p14:xfrm>
          </p:contentPart>
        </mc:Choice>
        <mc:Fallback xmlns="">
          <p:pic>
            <p:nvPicPr>
              <p:cNvPr id="80" name="墨迹 79">
                <a:extLst>
                  <a:ext uri="{FF2B5EF4-FFF2-40B4-BE49-F238E27FC236}">
                    <a16:creationId xmlns:a16="http://schemas.microsoft.com/office/drawing/2014/main" id="{B13043A5-785B-1C10-3F62-F16102CE5C2E}"/>
                  </a:ext>
                </a:extLst>
              </p:cNvPr>
              <p:cNvPicPr/>
              <p:nvPr/>
            </p:nvPicPr>
            <p:blipFill>
              <a:blip r:embed="rId161"/>
              <a:stretch>
                <a:fillRect/>
              </a:stretch>
            </p:blipFill>
            <p:spPr>
              <a:xfrm>
                <a:off x="9963672" y="2059220"/>
                <a:ext cx="63648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82" name="墨迹 81">
                <a:extLst>
                  <a:ext uri="{FF2B5EF4-FFF2-40B4-BE49-F238E27FC236}">
                    <a16:creationId xmlns:a16="http://schemas.microsoft.com/office/drawing/2014/main" id="{E91B1033-8971-AC74-E543-12B113F9FADF}"/>
                  </a:ext>
                </a:extLst>
              </p14:cNvPr>
              <p14:cNvContentPartPr/>
              <p14:nvPr/>
            </p14:nvContentPartPr>
            <p14:xfrm>
              <a:off x="10406472" y="2132300"/>
              <a:ext cx="148680" cy="78120"/>
            </p14:xfrm>
          </p:contentPart>
        </mc:Choice>
        <mc:Fallback xmlns="">
          <p:pic>
            <p:nvPicPr>
              <p:cNvPr id="82" name="墨迹 81">
                <a:extLst>
                  <a:ext uri="{FF2B5EF4-FFF2-40B4-BE49-F238E27FC236}">
                    <a16:creationId xmlns:a16="http://schemas.microsoft.com/office/drawing/2014/main" id="{E91B1033-8971-AC74-E543-12B113F9FADF}"/>
                  </a:ext>
                </a:extLst>
              </p:cNvPr>
              <p:cNvPicPr/>
              <p:nvPr/>
            </p:nvPicPr>
            <p:blipFill>
              <a:blip r:embed="rId163"/>
              <a:stretch>
                <a:fillRect/>
              </a:stretch>
            </p:blipFill>
            <p:spPr>
              <a:xfrm>
                <a:off x="10398930" y="2124705"/>
                <a:ext cx="163763" cy="9331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83" name="墨迹 82">
                <a:extLst>
                  <a:ext uri="{FF2B5EF4-FFF2-40B4-BE49-F238E27FC236}">
                    <a16:creationId xmlns:a16="http://schemas.microsoft.com/office/drawing/2014/main" id="{AEFD5D02-3758-8212-8B8E-E1068E7DE403}"/>
                  </a:ext>
                </a:extLst>
              </p14:cNvPr>
              <p14:cNvContentPartPr/>
              <p14:nvPr/>
            </p14:nvContentPartPr>
            <p14:xfrm>
              <a:off x="10109472" y="2307980"/>
              <a:ext cx="472680" cy="88200"/>
            </p14:xfrm>
          </p:contentPart>
        </mc:Choice>
        <mc:Fallback xmlns="">
          <p:pic>
            <p:nvPicPr>
              <p:cNvPr id="83" name="墨迹 82">
                <a:extLst>
                  <a:ext uri="{FF2B5EF4-FFF2-40B4-BE49-F238E27FC236}">
                    <a16:creationId xmlns:a16="http://schemas.microsoft.com/office/drawing/2014/main" id="{AEFD5D02-3758-8212-8B8E-E1068E7DE403}"/>
                  </a:ext>
                </a:extLst>
              </p:cNvPr>
              <p:cNvPicPr/>
              <p:nvPr/>
            </p:nvPicPr>
            <p:blipFill>
              <a:blip r:embed="rId165"/>
              <a:stretch>
                <a:fillRect/>
              </a:stretch>
            </p:blipFill>
            <p:spPr>
              <a:xfrm>
                <a:off x="10101918" y="2300420"/>
                <a:ext cx="487788"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84" name="墨迹 83">
                <a:extLst>
                  <a:ext uri="{FF2B5EF4-FFF2-40B4-BE49-F238E27FC236}">
                    <a16:creationId xmlns:a16="http://schemas.microsoft.com/office/drawing/2014/main" id="{4811714F-A629-8D17-5A65-519A71C5459E}"/>
                  </a:ext>
                </a:extLst>
              </p14:cNvPr>
              <p14:cNvContentPartPr/>
              <p14:nvPr/>
            </p14:nvContentPartPr>
            <p14:xfrm>
              <a:off x="10402872" y="2368460"/>
              <a:ext cx="138600" cy="73080"/>
            </p14:xfrm>
          </p:contentPart>
        </mc:Choice>
        <mc:Fallback xmlns="">
          <p:pic>
            <p:nvPicPr>
              <p:cNvPr id="84" name="墨迹 83">
                <a:extLst>
                  <a:ext uri="{FF2B5EF4-FFF2-40B4-BE49-F238E27FC236}">
                    <a16:creationId xmlns:a16="http://schemas.microsoft.com/office/drawing/2014/main" id="{4811714F-A629-8D17-5A65-519A71C5459E}"/>
                  </a:ext>
                </a:extLst>
              </p:cNvPr>
              <p:cNvPicPr/>
              <p:nvPr/>
            </p:nvPicPr>
            <p:blipFill>
              <a:blip r:embed="rId167"/>
              <a:stretch>
                <a:fillRect/>
              </a:stretch>
            </p:blipFill>
            <p:spPr>
              <a:xfrm>
                <a:off x="10395312" y="2360900"/>
                <a:ext cx="15372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86" name="墨迹 85">
                <a:extLst>
                  <a:ext uri="{FF2B5EF4-FFF2-40B4-BE49-F238E27FC236}">
                    <a16:creationId xmlns:a16="http://schemas.microsoft.com/office/drawing/2014/main" id="{23C88893-2C25-2CEB-CDFC-A9C823F5CD50}"/>
                  </a:ext>
                </a:extLst>
              </p14:cNvPr>
              <p14:cNvContentPartPr/>
              <p14:nvPr/>
            </p14:nvContentPartPr>
            <p14:xfrm>
              <a:off x="10193712" y="2952380"/>
              <a:ext cx="442440" cy="108360"/>
            </p14:xfrm>
          </p:contentPart>
        </mc:Choice>
        <mc:Fallback xmlns="">
          <p:pic>
            <p:nvPicPr>
              <p:cNvPr id="86" name="墨迹 85">
                <a:extLst>
                  <a:ext uri="{FF2B5EF4-FFF2-40B4-BE49-F238E27FC236}">
                    <a16:creationId xmlns:a16="http://schemas.microsoft.com/office/drawing/2014/main" id="{23C88893-2C25-2CEB-CDFC-A9C823F5CD50}"/>
                  </a:ext>
                </a:extLst>
              </p:cNvPr>
              <p:cNvPicPr/>
              <p:nvPr/>
            </p:nvPicPr>
            <p:blipFill>
              <a:blip r:embed="rId169"/>
              <a:stretch>
                <a:fillRect/>
              </a:stretch>
            </p:blipFill>
            <p:spPr>
              <a:xfrm>
                <a:off x="10186152" y="2944820"/>
                <a:ext cx="45756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01" name="墨迹 100">
                <a:extLst>
                  <a:ext uri="{FF2B5EF4-FFF2-40B4-BE49-F238E27FC236}">
                    <a16:creationId xmlns:a16="http://schemas.microsoft.com/office/drawing/2014/main" id="{92CA1DBD-FAEB-8F24-2BA5-C54E34797A21}"/>
                  </a:ext>
                </a:extLst>
              </p14:cNvPr>
              <p14:cNvContentPartPr/>
              <p14:nvPr/>
            </p14:nvContentPartPr>
            <p14:xfrm>
              <a:off x="10419792" y="3036620"/>
              <a:ext cx="182520" cy="64080"/>
            </p14:xfrm>
          </p:contentPart>
        </mc:Choice>
        <mc:Fallback xmlns="">
          <p:pic>
            <p:nvPicPr>
              <p:cNvPr id="101" name="墨迹 100">
                <a:extLst>
                  <a:ext uri="{FF2B5EF4-FFF2-40B4-BE49-F238E27FC236}">
                    <a16:creationId xmlns:a16="http://schemas.microsoft.com/office/drawing/2014/main" id="{92CA1DBD-FAEB-8F24-2BA5-C54E34797A21}"/>
                  </a:ext>
                </a:extLst>
              </p:cNvPr>
              <p:cNvPicPr/>
              <p:nvPr/>
            </p:nvPicPr>
            <p:blipFill>
              <a:blip r:embed="rId171"/>
              <a:stretch>
                <a:fillRect/>
              </a:stretch>
            </p:blipFill>
            <p:spPr>
              <a:xfrm>
                <a:off x="10412232" y="3029060"/>
                <a:ext cx="19764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02" name="墨迹 101">
                <a:extLst>
                  <a:ext uri="{FF2B5EF4-FFF2-40B4-BE49-F238E27FC236}">
                    <a16:creationId xmlns:a16="http://schemas.microsoft.com/office/drawing/2014/main" id="{FE02EBE3-652B-9482-F78B-39608E8D0325}"/>
                  </a:ext>
                </a:extLst>
              </p14:cNvPr>
              <p14:cNvContentPartPr/>
              <p14:nvPr/>
            </p14:nvContentPartPr>
            <p14:xfrm>
              <a:off x="9454992" y="2616500"/>
              <a:ext cx="742680" cy="90000"/>
            </p14:xfrm>
          </p:contentPart>
        </mc:Choice>
        <mc:Fallback xmlns="">
          <p:pic>
            <p:nvPicPr>
              <p:cNvPr id="102" name="墨迹 101">
                <a:extLst>
                  <a:ext uri="{FF2B5EF4-FFF2-40B4-BE49-F238E27FC236}">
                    <a16:creationId xmlns:a16="http://schemas.microsoft.com/office/drawing/2014/main" id="{FE02EBE3-652B-9482-F78B-39608E8D0325}"/>
                  </a:ext>
                </a:extLst>
              </p:cNvPr>
              <p:cNvPicPr/>
              <p:nvPr/>
            </p:nvPicPr>
            <p:blipFill>
              <a:blip r:embed="rId173"/>
              <a:stretch>
                <a:fillRect/>
              </a:stretch>
            </p:blipFill>
            <p:spPr>
              <a:xfrm>
                <a:off x="9447432" y="2608940"/>
                <a:ext cx="75780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03" name="墨迹 102">
                <a:extLst>
                  <a:ext uri="{FF2B5EF4-FFF2-40B4-BE49-F238E27FC236}">
                    <a16:creationId xmlns:a16="http://schemas.microsoft.com/office/drawing/2014/main" id="{F5A5DEED-EF5D-F4AA-C275-E02D18C8C082}"/>
                  </a:ext>
                </a:extLst>
              </p14:cNvPr>
              <p14:cNvContentPartPr/>
              <p14:nvPr/>
            </p14:nvContentPartPr>
            <p14:xfrm>
              <a:off x="10001472" y="2702540"/>
              <a:ext cx="155520" cy="78120"/>
            </p14:xfrm>
          </p:contentPart>
        </mc:Choice>
        <mc:Fallback xmlns="">
          <p:pic>
            <p:nvPicPr>
              <p:cNvPr id="103" name="墨迹 102">
                <a:extLst>
                  <a:ext uri="{FF2B5EF4-FFF2-40B4-BE49-F238E27FC236}">
                    <a16:creationId xmlns:a16="http://schemas.microsoft.com/office/drawing/2014/main" id="{F5A5DEED-EF5D-F4AA-C275-E02D18C8C082}"/>
                  </a:ext>
                </a:extLst>
              </p:cNvPr>
              <p:cNvPicPr/>
              <p:nvPr/>
            </p:nvPicPr>
            <p:blipFill>
              <a:blip r:embed="rId175"/>
              <a:stretch>
                <a:fillRect/>
              </a:stretch>
            </p:blipFill>
            <p:spPr>
              <a:xfrm>
                <a:off x="9993912" y="2694980"/>
                <a:ext cx="17064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04" name="墨迹 103">
                <a:extLst>
                  <a:ext uri="{FF2B5EF4-FFF2-40B4-BE49-F238E27FC236}">
                    <a16:creationId xmlns:a16="http://schemas.microsoft.com/office/drawing/2014/main" id="{413E46DC-0903-2976-2BD4-FFBF449E0CDE}"/>
                  </a:ext>
                </a:extLst>
              </p14:cNvPr>
              <p14:cNvContentPartPr/>
              <p14:nvPr/>
            </p14:nvContentPartPr>
            <p14:xfrm>
              <a:off x="9468672" y="2022500"/>
              <a:ext cx="293400" cy="171000"/>
            </p14:xfrm>
          </p:contentPart>
        </mc:Choice>
        <mc:Fallback xmlns="">
          <p:pic>
            <p:nvPicPr>
              <p:cNvPr id="104" name="墨迹 103">
                <a:extLst>
                  <a:ext uri="{FF2B5EF4-FFF2-40B4-BE49-F238E27FC236}">
                    <a16:creationId xmlns:a16="http://schemas.microsoft.com/office/drawing/2014/main" id="{413E46DC-0903-2976-2BD4-FFBF449E0CDE}"/>
                  </a:ext>
                </a:extLst>
              </p:cNvPr>
              <p:cNvPicPr/>
              <p:nvPr/>
            </p:nvPicPr>
            <p:blipFill>
              <a:blip r:embed="rId177"/>
              <a:stretch>
                <a:fillRect/>
              </a:stretch>
            </p:blipFill>
            <p:spPr>
              <a:xfrm>
                <a:off x="9461112" y="2014940"/>
                <a:ext cx="30852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05" name="墨迹 104">
                <a:extLst>
                  <a:ext uri="{FF2B5EF4-FFF2-40B4-BE49-F238E27FC236}">
                    <a16:creationId xmlns:a16="http://schemas.microsoft.com/office/drawing/2014/main" id="{C2846B92-CDB8-7A33-9333-0ED9B81AC282}"/>
                  </a:ext>
                </a:extLst>
              </p14:cNvPr>
              <p14:cNvContentPartPr/>
              <p14:nvPr/>
            </p14:nvContentPartPr>
            <p14:xfrm>
              <a:off x="9492072" y="3041660"/>
              <a:ext cx="442440" cy="93240"/>
            </p14:xfrm>
          </p:contentPart>
        </mc:Choice>
        <mc:Fallback xmlns="">
          <p:pic>
            <p:nvPicPr>
              <p:cNvPr id="105" name="墨迹 104">
                <a:extLst>
                  <a:ext uri="{FF2B5EF4-FFF2-40B4-BE49-F238E27FC236}">
                    <a16:creationId xmlns:a16="http://schemas.microsoft.com/office/drawing/2014/main" id="{C2846B92-CDB8-7A33-9333-0ED9B81AC282}"/>
                  </a:ext>
                </a:extLst>
              </p:cNvPr>
              <p:cNvPicPr/>
              <p:nvPr/>
            </p:nvPicPr>
            <p:blipFill>
              <a:blip r:embed="rId179"/>
              <a:stretch>
                <a:fillRect/>
              </a:stretch>
            </p:blipFill>
            <p:spPr>
              <a:xfrm>
                <a:off x="9484512" y="3034129"/>
                <a:ext cx="457560" cy="108302"/>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11" name="墨迹 110">
                <a:extLst>
                  <a:ext uri="{FF2B5EF4-FFF2-40B4-BE49-F238E27FC236}">
                    <a16:creationId xmlns:a16="http://schemas.microsoft.com/office/drawing/2014/main" id="{C5173809-DC1C-DCAA-8A98-2E5D4075B707}"/>
                  </a:ext>
                </a:extLst>
              </p14:cNvPr>
              <p14:cNvContentPartPr/>
              <p14:nvPr/>
            </p14:nvContentPartPr>
            <p14:xfrm>
              <a:off x="9816072" y="3127700"/>
              <a:ext cx="125280" cy="54360"/>
            </p14:xfrm>
          </p:contentPart>
        </mc:Choice>
        <mc:Fallback xmlns="">
          <p:pic>
            <p:nvPicPr>
              <p:cNvPr id="111" name="墨迹 110">
                <a:extLst>
                  <a:ext uri="{FF2B5EF4-FFF2-40B4-BE49-F238E27FC236}">
                    <a16:creationId xmlns:a16="http://schemas.microsoft.com/office/drawing/2014/main" id="{C5173809-DC1C-DCAA-8A98-2E5D4075B707}"/>
                  </a:ext>
                </a:extLst>
              </p:cNvPr>
              <p:cNvPicPr/>
              <p:nvPr/>
            </p:nvPicPr>
            <p:blipFill>
              <a:blip r:embed="rId181"/>
              <a:stretch>
                <a:fillRect/>
              </a:stretch>
            </p:blipFill>
            <p:spPr>
              <a:xfrm>
                <a:off x="9808512" y="3120140"/>
                <a:ext cx="14040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12" name="墨迹 111">
                <a:extLst>
                  <a:ext uri="{FF2B5EF4-FFF2-40B4-BE49-F238E27FC236}">
                    <a16:creationId xmlns:a16="http://schemas.microsoft.com/office/drawing/2014/main" id="{9FE05D6B-4C8D-5960-4EFC-AA933A3F6FEF}"/>
                  </a:ext>
                </a:extLst>
              </p14:cNvPr>
              <p14:cNvContentPartPr/>
              <p14:nvPr/>
            </p14:nvContentPartPr>
            <p14:xfrm>
              <a:off x="8948832" y="2449460"/>
              <a:ext cx="560520" cy="78120"/>
            </p14:xfrm>
          </p:contentPart>
        </mc:Choice>
        <mc:Fallback xmlns="">
          <p:pic>
            <p:nvPicPr>
              <p:cNvPr id="112" name="墨迹 111">
                <a:extLst>
                  <a:ext uri="{FF2B5EF4-FFF2-40B4-BE49-F238E27FC236}">
                    <a16:creationId xmlns:a16="http://schemas.microsoft.com/office/drawing/2014/main" id="{9FE05D6B-4C8D-5960-4EFC-AA933A3F6FEF}"/>
                  </a:ext>
                </a:extLst>
              </p:cNvPr>
              <p:cNvPicPr/>
              <p:nvPr/>
            </p:nvPicPr>
            <p:blipFill>
              <a:blip r:embed="rId183"/>
              <a:stretch>
                <a:fillRect/>
              </a:stretch>
            </p:blipFill>
            <p:spPr>
              <a:xfrm>
                <a:off x="8941272" y="2441900"/>
                <a:ext cx="57564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13" name="墨迹 112">
                <a:extLst>
                  <a:ext uri="{FF2B5EF4-FFF2-40B4-BE49-F238E27FC236}">
                    <a16:creationId xmlns:a16="http://schemas.microsoft.com/office/drawing/2014/main" id="{715C7E83-9317-996D-6D68-9F79FF19D591}"/>
                  </a:ext>
                </a:extLst>
              </p14:cNvPr>
              <p14:cNvContentPartPr/>
              <p14:nvPr/>
            </p14:nvContentPartPr>
            <p14:xfrm>
              <a:off x="9375432" y="2520380"/>
              <a:ext cx="103320" cy="73080"/>
            </p14:xfrm>
          </p:contentPart>
        </mc:Choice>
        <mc:Fallback xmlns="">
          <p:pic>
            <p:nvPicPr>
              <p:cNvPr id="113" name="墨迹 112">
                <a:extLst>
                  <a:ext uri="{FF2B5EF4-FFF2-40B4-BE49-F238E27FC236}">
                    <a16:creationId xmlns:a16="http://schemas.microsoft.com/office/drawing/2014/main" id="{715C7E83-9317-996D-6D68-9F79FF19D591}"/>
                  </a:ext>
                </a:extLst>
              </p:cNvPr>
              <p:cNvPicPr/>
              <p:nvPr/>
            </p:nvPicPr>
            <p:blipFill>
              <a:blip r:embed="rId185"/>
              <a:stretch>
                <a:fillRect/>
              </a:stretch>
            </p:blipFill>
            <p:spPr>
              <a:xfrm>
                <a:off x="9367898" y="2512820"/>
                <a:ext cx="118388"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26" name="墨迹 125">
                <a:extLst>
                  <a:ext uri="{FF2B5EF4-FFF2-40B4-BE49-F238E27FC236}">
                    <a16:creationId xmlns:a16="http://schemas.microsoft.com/office/drawing/2014/main" id="{2ADFFACF-7592-638E-54DF-0F440F47199F}"/>
                  </a:ext>
                </a:extLst>
              </p14:cNvPr>
              <p14:cNvContentPartPr/>
              <p14:nvPr/>
            </p14:nvContentPartPr>
            <p14:xfrm>
              <a:off x="2869179" y="3266848"/>
              <a:ext cx="465120" cy="1865880"/>
            </p14:xfrm>
          </p:contentPart>
        </mc:Choice>
        <mc:Fallback xmlns="">
          <p:pic>
            <p:nvPicPr>
              <p:cNvPr id="126" name="墨迹 125">
                <a:extLst>
                  <a:ext uri="{FF2B5EF4-FFF2-40B4-BE49-F238E27FC236}">
                    <a16:creationId xmlns:a16="http://schemas.microsoft.com/office/drawing/2014/main" id="{2ADFFACF-7592-638E-54DF-0F440F47199F}"/>
                  </a:ext>
                </a:extLst>
              </p:cNvPr>
              <p:cNvPicPr/>
              <p:nvPr/>
            </p:nvPicPr>
            <p:blipFill>
              <a:blip r:embed="rId187"/>
              <a:stretch>
                <a:fillRect/>
              </a:stretch>
            </p:blipFill>
            <p:spPr>
              <a:xfrm>
                <a:off x="2861613" y="3259288"/>
                <a:ext cx="480252" cy="188100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27" name="墨迹 126">
                <a:extLst>
                  <a:ext uri="{FF2B5EF4-FFF2-40B4-BE49-F238E27FC236}">
                    <a16:creationId xmlns:a16="http://schemas.microsoft.com/office/drawing/2014/main" id="{7A3E9E43-B9E5-C9C3-1B94-9712C3FF9DBF}"/>
                  </a:ext>
                </a:extLst>
              </p14:cNvPr>
              <p14:cNvContentPartPr/>
              <p14:nvPr/>
            </p14:nvContentPartPr>
            <p14:xfrm>
              <a:off x="1759659" y="5367088"/>
              <a:ext cx="154440" cy="335880"/>
            </p14:xfrm>
          </p:contentPart>
        </mc:Choice>
        <mc:Fallback xmlns="">
          <p:pic>
            <p:nvPicPr>
              <p:cNvPr id="127" name="墨迹 126">
                <a:extLst>
                  <a:ext uri="{FF2B5EF4-FFF2-40B4-BE49-F238E27FC236}">
                    <a16:creationId xmlns:a16="http://schemas.microsoft.com/office/drawing/2014/main" id="{7A3E9E43-B9E5-C9C3-1B94-9712C3FF9DBF}"/>
                  </a:ext>
                </a:extLst>
              </p:cNvPr>
              <p:cNvPicPr/>
              <p:nvPr/>
            </p:nvPicPr>
            <p:blipFill>
              <a:blip r:embed="rId189"/>
              <a:stretch>
                <a:fillRect/>
              </a:stretch>
            </p:blipFill>
            <p:spPr>
              <a:xfrm>
                <a:off x="1752099" y="5359528"/>
                <a:ext cx="169560" cy="35100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256" name="墨迹 255">
                <a:extLst>
                  <a:ext uri="{FF2B5EF4-FFF2-40B4-BE49-F238E27FC236}">
                    <a16:creationId xmlns:a16="http://schemas.microsoft.com/office/drawing/2014/main" id="{27B188E2-61EF-D50F-1022-16D85C341B17}"/>
                  </a:ext>
                </a:extLst>
              </p14:cNvPr>
              <p14:cNvContentPartPr/>
              <p14:nvPr/>
            </p14:nvContentPartPr>
            <p14:xfrm>
              <a:off x="1950819" y="5491288"/>
              <a:ext cx="129240" cy="134640"/>
            </p14:xfrm>
          </p:contentPart>
        </mc:Choice>
        <mc:Fallback xmlns="">
          <p:pic>
            <p:nvPicPr>
              <p:cNvPr id="256" name="墨迹 255">
                <a:extLst>
                  <a:ext uri="{FF2B5EF4-FFF2-40B4-BE49-F238E27FC236}">
                    <a16:creationId xmlns:a16="http://schemas.microsoft.com/office/drawing/2014/main" id="{27B188E2-61EF-D50F-1022-16D85C341B17}"/>
                  </a:ext>
                </a:extLst>
              </p:cNvPr>
              <p:cNvPicPr/>
              <p:nvPr/>
            </p:nvPicPr>
            <p:blipFill>
              <a:blip r:embed="rId191"/>
              <a:stretch>
                <a:fillRect/>
              </a:stretch>
            </p:blipFill>
            <p:spPr>
              <a:xfrm>
                <a:off x="1943280" y="5483728"/>
                <a:ext cx="144318"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257" name="墨迹 256">
                <a:extLst>
                  <a:ext uri="{FF2B5EF4-FFF2-40B4-BE49-F238E27FC236}">
                    <a16:creationId xmlns:a16="http://schemas.microsoft.com/office/drawing/2014/main" id="{BD783415-38DF-2A7C-F596-897255A54636}"/>
                  </a:ext>
                </a:extLst>
              </p14:cNvPr>
              <p14:cNvContentPartPr/>
              <p14:nvPr/>
            </p14:nvContentPartPr>
            <p14:xfrm>
              <a:off x="2105619" y="5434408"/>
              <a:ext cx="82800" cy="212040"/>
            </p14:xfrm>
          </p:contentPart>
        </mc:Choice>
        <mc:Fallback xmlns="">
          <p:pic>
            <p:nvPicPr>
              <p:cNvPr id="257" name="墨迹 256">
                <a:extLst>
                  <a:ext uri="{FF2B5EF4-FFF2-40B4-BE49-F238E27FC236}">
                    <a16:creationId xmlns:a16="http://schemas.microsoft.com/office/drawing/2014/main" id="{BD783415-38DF-2A7C-F596-897255A54636}"/>
                  </a:ext>
                </a:extLst>
              </p:cNvPr>
              <p:cNvPicPr/>
              <p:nvPr/>
            </p:nvPicPr>
            <p:blipFill>
              <a:blip r:embed="rId193"/>
              <a:stretch>
                <a:fillRect/>
              </a:stretch>
            </p:blipFill>
            <p:spPr>
              <a:xfrm>
                <a:off x="2098092" y="5426848"/>
                <a:ext cx="97855" cy="22716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258" name="墨迹 257">
                <a:extLst>
                  <a:ext uri="{FF2B5EF4-FFF2-40B4-BE49-F238E27FC236}">
                    <a16:creationId xmlns:a16="http://schemas.microsoft.com/office/drawing/2014/main" id="{678489D4-B63A-7E77-CF42-8A7805C1419F}"/>
                  </a:ext>
                </a:extLst>
              </p14:cNvPr>
              <p14:cNvContentPartPr/>
              <p14:nvPr/>
            </p14:nvContentPartPr>
            <p14:xfrm>
              <a:off x="2203539" y="5485888"/>
              <a:ext cx="60120" cy="155160"/>
            </p14:xfrm>
          </p:contentPart>
        </mc:Choice>
        <mc:Fallback xmlns="">
          <p:pic>
            <p:nvPicPr>
              <p:cNvPr id="258" name="墨迹 257">
                <a:extLst>
                  <a:ext uri="{FF2B5EF4-FFF2-40B4-BE49-F238E27FC236}">
                    <a16:creationId xmlns:a16="http://schemas.microsoft.com/office/drawing/2014/main" id="{678489D4-B63A-7E77-CF42-8A7805C1419F}"/>
                  </a:ext>
                </a:extLst>
              </p:cNvPr>
              <p:cNvPicPr/>
              <p:nvPr/>
            </p:nvPicPr>
            <p:blipFill>
              <a:blip r:embed="rId195"/>
              <a:stretch>
                <a:fillRect/>
              </a:stretch>
            </p:blipFill>
            <p:spPr>
              <a:xfrm>
                <a:off x="2195933" y="5478328"/>
                <a:ext cx="75331"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259" name="墨迹 258">
                <a:extLst>
                  <a:ext uri="{FF2B5EF4-FFF2-40B4-BE49-F238E27FC236}">
                    <a16:creationId xmlns:a16="http://schemas.microsoft.com/office/drawing/2014/main" id="{788E61ED-E790-7C2C-BCF2-F7689679CD63}"/>
                  </a:ext>
                </a:extLst>
              </p14:cNvPr>
              <p14:cNvContentPartPr/>
              <p14:nvPr/>
            </p14:nvContentPartPr>
            <p14:xfrm>
              <a:off x="2183379" y="5429368"/>
              <a:ext cx="36000" cy="5400"/>
            </p14:xfrm>
          </p:contentPart>
        </mc:Choice>
        <mc:Fallback xmlns="">
          <p:pic>
            <p:nvPicPr>
              <p:cNvPr id="259" name="墨迹 258">
                <a:extLst>
                  <a:ext uri="{FF2B5EF4-FFF2-40B4-BE49-F238E27FC236}">
                    <a16:creationId xmlns:a16="http://schemas.microsoft.com/office/drawing/2014/main" id="{788E61ED-E790-7C2C-BCF2-F7689679CD63}"/>
                  </a:ext>
                </a:extLst>
              </p:cNvPr>
              <p:cNvPicPr/>
              <p:nvPr/>
            </p:nvPicPr>
            <p:blipFill>
              <a:blip r:embed="rId197"/>
              <a:stretch>
                <a:fillRect/>
              </a:stretch>
            </p:blipFill>
            <p:spPr>
              <a:xfrm>
                <a:off x="2175819" y="5421808"/>
                <a:ext cx="5112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260" name="墨迹 259">
                <a:extLst>
                  <a:ext uri="{FF2B5EF4-FFF2-40B4-BE49-F238E27FC236}">
                    <a16:creationId xmlns:a16="http://schemas.microsoft.com/office/drawing/2014/main" id="{AC120EC7-7E7A-64B7-F19A-43CD1C2C9904}"/>
                  </a:ext>
                </a:extLst>
              </p14:cNvPr>
              <p14:cNvContentPartPr/>
              <p14:nvPr/>
            </p14:nvContentPartPr>
            <p14:xfrm>
              <a:off x="2255019" y="5444848"/>
              <a:ext cx="122040" cy="46800"/>
            </p14:xfrm>
          </p:contentPart>
        </mc:Choice>
        <mc:Fallback xmlns="">
          <p:pic>
            <p:nvPicPr>
              <p:cNvPr id="260" name="墨迹 259">
                <a:extLst>
                  <a:ext uri="{FF2B5EF4-FFF2-40B4-BE49-F238E27FC236}">
                    <a16:creationId xmlns:a16="http://schemas.microsoft.com/office/drawing/2014/main" id="{AC120EC7-7E7A-64B7-F19A-43CD1C2C9904}"/>
                  </a:ext>
                </a:extLst>
              </p:cNvPr>
              <p:cNvPicPr/>
              <p:nvPr/>
            </p:nvPicPr>
            <p:blipFill>
              <a:blip r:embed="rId199"/>
              <a:stretch>
                <a:fillRect/>
              </a:stretch>
            </p:blipFill>
            <p:spPr>
              <a:xfrm>
                <a:off x="2247459" y="5437288"/>
                <a:ext cx="137160" cy="6192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261" name="墨迹 260">
                <a:extLst>
                  <a:ext uri="{FF2B5EF4-FFF2-40B4-BE49-F238E27FC236}">
                    <a16:creationId xmlns:a16="http://schemas.microsoft.com/office/drawing/2014/main" id="{2ED7E66C-7566-92B3-B4F3-62C4CCA38DB5}"/>
                  </a:ext>
                </a:extLst>
              </p14:cNvPr>
              <p14:cNvContentPartPr/>
              <p14:nvPr/>
            </p14:nvContentPartPr>
            <p14:xfrm>
              <a:off x="2280939" y="5408488"/>
              <a:ext cx="67320" cy="227880"/>
            </p14:xfrm>
          </p:contentPart>
        </mc:Choice>
        <mc:Fallback xmlns="">
          <p:pic>
            <p:nvPicPr>
              <p:cNvPr id="261" name="墨迹 260">
                <a:extLst>
                  <a:ext uri="{FF2B5EF4-FFF2-40B4-BE49-F238E27FC236}">
                    <a16:creationId xmlns:a16="http://schemas.microsoft.com/office/drawing/2014/main" id="{2ED7E66C-7566-92B3-B4F3-62C4CCA38DB5}"/>
                  </a:ext>
                </a:extLst>
              </p:cNvPr>
              <p:cNvPicPr/>
              <p:nvPr/>
            </p:nvPicPr>
            <p:blipFill>
              <a:blip r:embed="rId201"/>
              <a:stretch>
                <a:fillRect/>
              </a:stretch>
            </p:blipFill>
            <p:spPr>
              <a:xfrm>
                <a:off x="2273379" y="5400928"/>
                <a:ext cx="82440" cy="24300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262" name="墨迹 261">
                <a:extLst>
                  <a:ext uri="{FF2B5EF4-FFF2-40B4-BE49-F238E27FC236}">
                    <a16:creationId xmlns:a16="http://schemas.microsoft.com/office/drawing/2014/main" id="{F63F88AF-5210-7DD0-7703-57CB5280704D}"/>
                  </a:ext>
                </a:extLst>
              </p14:cNvPr>
              <p14:cNvContentPartPr/>
              <p14:nvPr/>
            </p14:nvContentPartPr>
            <p14:xfrm>
              <a:off x="2314779" y="5341528"/>
              <a:ext cx="105840" cy="276840"/>
            </p14:xfrm>
          </p:contentPart>
        </mc:Choice>
        <mc:Fallback xmlns="">
          <p:pic>
            <p:nvPicPr>
              <p:cNvPr id="262" name="墨迹 261">
                <a:extLst>
                  <a:ext uri="{FF2B5EF4-FFF2-40B4-BE49-F238E27FC236}">
                    <a16:creationId xmlns:a16="http://schemas.microsoft.com/office/drawing/2014/main" id="{F63F88AF-5210-7DD0-7703-57CB5280704D}"/>
                  </a:ext>
                </a:extLst>
              </p:cNvPr>
              <p:cNvPicPr/>
              <p:nvPr/>
            </p:nvPicPr>
            <p:blipFill>
              <a:blip r:embed="rId203"/>
              <a:stretch>
                <a:fillRect/>
              </a:stretch>
            </p:blipFill>
            <p:spPr>
              <a:xfrm>
                <a:off x="2307219" y="5333968"/>
                <a:ext cx="120960" cy="29196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263" name="墨迹 262">
                <a:extLst>
                  <a:ext uri="{FF2B5EF4-FFF2-40B4-BE49-F238E27FC236}">
                    <a16:creationId xmlns:a16="http://schemas.microsoft.com/office/drawing/2014/main" id="{0B883E96-8061-7E2E-F2F3-AD2072BCC5BC}"/>
                  </a:ext>
                </a:extLst>
              </p14:cNvPr>
              <p14:cNvContentPartPr/>
              <p14:nvPr/>
            </p14:nvContentPartPr>
            <p14:xfrm>
              <a:off x="2394699" y="5351248"/>
              <a:ext cx="119160" cy="258840"/>
            </p14:xfrm>
          </p:contentPart>
        </mc:Choice>
        <mc:Fallback xmlns="">
          <p:pic>
            <p:nvPicPr>
              <p:cNvPr id="263" name="墨迹 262">
                <a:extLst>
                  <a:ext uri="{FF2B5EF4-FFF2-40B4-BE49-F238E27FC236}">
                    <a16:creationId xmlns:a16="http://schemas.microsoft.com/office/drawing/2014/main" id="{0B883E96-8061-7E2E-F2F3-AD2072BCC5BC}"/>
                  </a:ext>
                </a:extLst>
              </p:cNvPr>
              <p:cNvPicPr/>
              <p:nvPr/>
            </p:nvPicPr>
            <p:blipFill>
              <a:blip r:embed="rId205"/>
              <a:stretch>
                <a:fillRect/>
              </a:stretch>
            </p:blipFill>
            <p:spPr>
              <a:xfrm>
                <a:off x="2387139" y="5343698"/>
                <a:ext cx="134280" cy="273939"/>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264" name="墨迹 263">
                <a:extLst>
                  <a:ext uri="{FF2B5EF4-FFF2-40B4-BE49-F238E27FC236}">
                    <a16:creationId xmlns:a16="http://schemas.microsoft.com/office/drawing/2014/main" id="{00D39C17-30CB-8BF8-3B68-DEB6966C0A61}"/>
                  </a:ext>
                </a:extLst>
              </p14:cNvPr>
              <p14:cNvContentPartPr/>
              <p14:nvPr/>
            </p14:nvContentPartPr>
            <p14:xfrm>
              <a:off x="2540139" y="5310568"/>
              <a:ext cx="267480" cy="268560"/>
            </p14:xfrm>
          </p:contentPart>
        </mc:Choice>
        <mc:Fallback xmlns="">
          <p:pic>
            <p:nvPicPr>
              <p:cNvPr id="264" name="墨迹 263">
                <a:extLst>
                  <a:ext uri="{FF2B5EF4-FFF2-40B4-BE49-F238E27FC236}">
                    <a16:creationId xmlns:a16="http://schemas.microsoft.com/office/drawing/2014/main" id="{00D39C17-30CB-8BF8-3B68-DEB6966C0A61}"/>
                  </a:ext>
                </a:extLst>
              </p:cNvPr>
              <p:cNvPicPr/>
              <p:nvPr/>
            </p:nvPicPr>
            <p:blipFill>
              <a:blip r:embed="rId207"/>
              <a:stretch>
                <a:fillRect/>
              </a:stretch>
            </p:blipFill>
            <p:spPr>
              <a:xfrm>
                <a:off x="2532579" y="5303018"/>
                <a:ext cx="282600" cy="28366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265" name="墨迹 264">
                <a:extLst>
                  <a:ext uri="{FF2B5EF4-FFF2-40B4-BE49-F238E27FC236}">
                    <a16:creationId xmlns:a16="http://schemas.microsoft.com/office/drawing/2014/main" id="{097B3960-0351-64CA-F3E5-04F4A6A60B56}"/>
                  </a:ext>
                </a:extLst>
              </p14:cNvPr>
              <p14:cNvContentPartPr/>
              <p14:nvPr/>
            </p14:nvContentPartPr>
            <p14:xfrm>
              <a:off x="2922099" y="5258728"/>
              <a:ext cx="200520" cy="293400"/>
            </p14:xfrm>
          </p:contentPart>
        </mc:Choice>
        <mc:Fallback xmlns="">
          <p:pic>
            <p:nvPicPr>
              <p:cNvPr id="265" name="墨迹 264">
                <a:extLst>
                  <a:ext uri="{FF2B5EF4-FFF2-40B4-BE49-F238E27FC236}">
                    <a16:creationId xmlns:a16="http://schemas.microsoft.com/office/drawing/2014/main" id="{097B3960-0351-64CA-F3E5-04F4A6A60B56}"/>
                  </a:ext>
                </a:extLst>
              </p:cNvPr>
              <p:cNvPicPr/>
              <p:nvPr/>
            </p:nvPicPr>
            <p:blipFill>
              <a:blip r:embed="rId209"/>
              <a:stretch>
                <a:fillRect/>
              </a:stretch>
            </p:blipFill>
            <p:spPr>
              <a:xfrm>
                <a:off x="2914539" y="5251168"/>
                <a:ext cx="215640" cy="30852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266" name="墨迹 265">
                <a:extLst>
                  <a:ext uri="{FF2B5EF4-FFF2-40B4-BE49-F238E27FC236}">
                    <a16:creationId xmlns:a16="http://schemas.microsoft.com/office/drawing/2014/main" id="{1ED5AFD3-8905-3CFB-DA46-1EB928487644}"/>
                  </a:ext>
                </a:extLst>
              </p14:cNvPr>
              <p14:cNvContentPartPr/>
              <p14:nvPr/>
            </p14:nvContentPartPr>
            <p14:xfrm>
              <a:off x="3111819" y="5315608"/>
              <a:ext cx="124200" cy="205200"/>
            </p14:xfrm>
          </p:contentPart>
        </mc:Choice>
        <mc:Fallback xmlns="">
          <p:pic>
            <p:nvPicPr>
              <p:cNvPr id="266" name="墨迹 265">
                <a:extLst>
                  <a:ext uri="{FF2B5EF4-FFF2-40B4-BE49-F238E27FC236}">
                    <a16:creationId xmlns:a16="http://schemas.microsoft.com/office/drawing/2014/main" id="{1ED5AFD3-8905-3CFB-DA46-1EB928487644}"/>
                  </a:ext>
                </a:extLst>
              </p:cNvPr>
              <p:cNvPicPr/>
              <p:nvPr/>
            </p:nvPicPr>
            <p:blipFill>
              <a:blip r:embed="rId211"/>
              <a:stretch>
                <a:fillRect/>
              </a:stretch>
            </p:blipFill>
            <p:spPr>
              <a:xfrm>
                <a:off x="3104259" y="5308035"/>
                <a:ext cx="139320" cy="220347"/>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267" name="墨迹 266">
                <a:extLst>
                  <a:ext uri="{FF2B5EF4-FFF2-40B4-BE49-F238E27FC236}">
                    <a16:creationId xmlns:a16="http://schemas.microsoft.com/office/drawing/2014/main" id="{9CB97D3A-7D26-7F79-FE5D-5DF1235DDA9A}"/>
                  </a:ext>
                </a:extLst>
              </p14:cNvPr>
              <p14:cNvContentPartPr/>
              <p14:nvPr/>
            </p14:nvContentPartPr>
            <p14:xfrm>
              <a:off x="3251139" y="5243248"/>
              <a:ext cx="351360" cy="284040"/>
            </p14:xfrm>
          </p:contentPart>
        </mc:Choice>
        <mc:Fallback xmlns="">
          <p:pic>
            <p:nvPicPr>
              <p:cNvPr id="267" name="墨迹 266">
                <a:extLst>
                  <a:ext uri="{FF2B5EF4-FFF2-40B4-BE49-F238E27FC236}">
                    <a16:creationId xmlns:a16="http://schemas.microsoft.com/office/drawing/2014/main" id="{9CB97D3A-7D26-7F79-FE5D-5DF1235DDA9A}"/>
                  </a:ext>
                </a:extLst>
              </p:cNvPr>
              <p:cNvPicPr/>
              <p:nvPr/>
            </p:nvPicPr>
            <p:blipFill>
              <a:blip r:embed="rId213"/>
              <a:stretch>
                <a:fillRect/>
              </a:stretch>
            </p:blipFill>
            <p:spPr>
              <a:xfrm>
                <a:off x="3243579" y="5235688"/>
                <a:ext cx="366480" cy="29916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268" name="墨迹 267">
                <a:extLst>
                  <a:ext uri="{FF2B5EF4-FFF2-40B4-BE49-F238E27FC236}">
                    <a16:creationId xmlns:a16="http://schemas.microsoft.com/office/drawing/2014/main" id="{C9E77829-4FEB-1184-843F-EF0CDC3A4857}"/>
                  </a:ext>
                </a:extLst>
              </p14:cNvPr>
              <p14:cNvContentPartPr/>
              <p14:nvPr/>
            </p14:nvContentPartPr>
            <p14:xfrm>
              <a:off x="3762339" y="5264128"/>
              <a:ext cx="186840" cy="237600"/>
            </p14:xfrm>
          </p:contentPart>
        </mc:Choice>
        <mc:Fallback xmlns="">
          <p:pic>
            <p:nvPicPr>
              <p:cNvPr id="268" name="墨迹 267">
                <a:extLst>
                  <a:ext uri="{FF2B5EF4-FFF2-40B4-BE49-F238E27FC236}">
                    <a16:creationId xmlns:a16="http://schemas.microsoft.com/office/drawing/2014/main" id="{C9E77829-4FEB-1184-843F-EF0CDC3A4857}"/>
                  </a:ext>
                </a:extLst>
              </p:cNvPr>
              <p:cNvPicPr/>
              <p:nvPr/>
            </p:nvPicPr>
            <p:blipFill>
              <a:blip r:embed="rId215"/>
              <a:stretch>
                <a:fillRect/>
              </a:stretch>
            </p:blipFill>
            <p:spPr>
              <a:xfrm>
                <a:off x="3754779" y="5256579"/>
                <a:ext cx="201960" cy="252697"/>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269" name="墨迹 268">
                <a:extLst>
                  <a:ext uri="{FF2B5EF4-FFF2-40B4-BE49-F238E27FC236}">
                    <a16:creationId xmlns:a16="http://schemas.microsoft.com/office/drawing/2014/main" id="{8D3791D4-DAD7-0F03-2E1D-959209FAEBED}"/>
                  </a:ext>
                </a:extLst>
              </p14:cNvPr>
              <p14:cNvContentPartPr/>
              <p14:nvPr/>
            </p14:nvContentPartPr>
            <p14:xfrm>
              <a:off x="3943419" y="5308048"/>
              <a:ext cx="149400" cy="43920"/>
            </p14:xfrm>
          </p:contentPart>
        </mc:Choice>
        <mc:Fallback xmlns="">
          <p:pic>
            <p:nvPicPr>
              <p:cNvPr id="269" name="墨迹 268">
                <a:extLst>
                  <a:ext uri="{FF2B5EF4-FFF2-40B4-BE49-F238E27FC236}">
                    <a16:creationId xmlns:a16="http://schemas.microsoft.com/office/drawing/2014/main" id="{8D3791D4-DAD7-0F03-2E1D-959209FAEBED}"/>
                  </a:ext>
                </a:extLst>
              </p:cNvPr>
              <p:cNvPicPr/>
              <p:nvPr/>
            </p:nvPicPr>
            <p:blipFill>
              <a:blip r:embed="rId217"/>
              <a:stretch>
                <a:fillRect/>
              </a:stretch>
            </p:blipFill>
            <p:spPr>
              <a:xfrm>
                <a:off x="3935877" y="5300488"/>
                <a:ext cx="164484"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270" name="墨迹 269">
                <a:extLst>
                  <a:ext uri="{FF2B5EF4-FFF2-40B4-BE49-F238E27FC236}">
                    <a16:creationId xmlns:a16="http://schemas.microsoft.com/office/drawing/2014/main" id="{9B26AF8A-EF74-0FFD-728A-D51EA6BA5455}"/>
                  </a:ext>
                </a:extLst>
              </p14:cNvPr>
              <p14:cNvContentPartPr/>
              <p14:nvPr/>
            </p14:nvContentPartPr>
            <p14:xfrm>
              <a:off x="3984099" y="5258728"/>
              <a:ext cx="51840" cy="228600"/>
            </p14:xfrm>
          </p:contentPart>
        </mc:Choice>
        <mc:Fallback xmlns="">
          <p:pic>
            <p:nvPicPr>
              <p:cNvPr id="270" name="墨迹 269">
                <a:extLst>
                  <a:ext uri="{FF2B5EF4-FFF2-40B4-BE49-F238E27FC236}">
                    <a16:creationId xmlns:a16="http://schemas.microsoft.com/office/drawing/2014/main" id="{9B26AF8A-EF74-0FFD-728A-D51EA6BA5455}"/>
                  </a:ext>
                </a:extLst>
              </p:cNvPr>
              <p:cNvPicPr/>
              <p:nvPr/>
            </p:nvPicPr>
            <p:blipFill>
              <a:blip r:embed="rId219"/>
              <a:stretch>
                <a:fillRect/>
              </a:stretch>
            </p:blipFill>
            <p:spPr>
              <a:xfrm>
                <a:off x="3976539" y="5251168"/>
                <a:ext cx="66960" cy="24372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271" name="墨迹 270">
                <a:extLst>
                  <a:ext uri="{FF2B5EF4-FFF2-40B4-BE49-F238E27FC236}">
                    <a16:creationId xmlns:a16="http://schemas.microsoft.com/office/drawing/2014/main" id="{DB7727D5-C89A-74E3-898D-5386A000C661}"/>
                  </a:ext>
                </a:extLst>
              </p14:cNvPr>
              <p14:cNvContentPartPr/>
              <p14:nvPr/>
            </p14:nvContentPartPr>
            <p14:xfrm>
              <a:off x="4051059" y="5197528"/>
              <a:ext cx="139680" cy="258480"/>
            </p14:xfrm>
          </p:contentPart>
        </mc:Choice>
        <mc:Fallback xmlns="">
          <p:pic>
            <p:nvPicPr>
              <p:cNvPr id="271" name="墨迹 270">
                <a:extLst>
                  <a:ext uri="{FF2B5EF4-FFF2-40B4-BE49-F238E27FC236}">
                    <a16:creationId xmlns:a16="http://schemas.microsoft.com/office/drawing/2014/main" id="{DB7727D5-C89A-74E3-898D-5386A000C661}"/>
                  </a:ext>
                </a:extLst>
              </p:cNvPr>
              <p:cNvPicPr/>
              <p:nvPr/>
            </p:nvPicPr>
            <p:blipFill>
              <a:blip r:embed="rId221"/>
              <a:stretch>
                <a:fillRect/>
              </a:stretch>
            </p:blipFill>
            <p:spPr>
              <a:xfrm>
                <a:off x="4043499" y="5189968"/>
                <a:ext cx="154800" cy="27360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272" name="墨迹 271">
                <a:extLst>
                  <a:ext uri="{FF2B5EF4-FFF2-40B4-BE49-F238E27FC236}">
                    <a16:creationId xmlns:a16="http://schemas.microsoft.com/office/drawing/2014/main" id="{FA31C0B8-CA9F-66D9-943D-E70A3DA5FD76}"/>
                  </a:ext>
                </a:extLst>
              </p14:cNvPr>
              <p14:cNvContentPartPr/>
              <p14:nvPr/>
            </p14:nvContentPartPr>
            <p14:xfrm>
              <a:off x="4180299" y="5191768"/>
              <a:ext cx="413280" cy="253080"/>
            </p14:xfrm>
          </p:contentPart>
        </mc:Choice>
        <mc:Fallback xmlns="">
          <p:pic>
            <p:nvPicPr>
              <p:cNvPr id="272" name="墨迹 271">
                <a:extLst>
                  <a:ext uri="{FF2B5EF4-FFF2-40B4-BE49-F238E27FC236}">
                    <a16:creationId xmlns:a16="http://schemas.microsoft.com/office/drawing/2014/main" id="{FA31C0B8-CA9F-66D9-943D-E70A3DA5FD76}"/>
                  </a:ext>
                </a:extLst>
              </p:cNvPr>
              <p:cNvPicPr/>
              <p:nvPr/>
            </p:nvPicPr>
            <p:blipFill>
              <a:blip r:embed="rId223"/>
              <a:stretch>
                <a:fillRect/>
              </a:stretch>
            </p:blipFill>
            <p:spPr>
              <a:xfrm>
                <a:off x="4172739" y="5184208"/>
                <a:ext cx="428400" cy="26820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273" name="墨迹 272">
                <a:extLst>
                  <a:ext uri="{FF2B5EF4-FFF2-40B4-BE49-F238E27FC236}">
                    <a16:creationId xmlns:a16="http://schemas.microsoft.com/office/drawing/2014/main" id="{4D7CAE00-39E9-27EC-0B2B-F4DEB3CE2191}"/>
                  </a:ext>
                </a:extLst>
              </p14:cNvPr>
              <p14:cNvContentPartPr/>
              <p14:nvPr/>
            </p14:nvContentPartPr>
            <p14:xfrm>
              <a:off x="4605819" y="5243248"/>
              <a:ext cx="127080" cy="36360"/>
            </p14:xfrm>
          </p:contentPart>
        </mc:Choice>
        <mc:Fallback xmlns="">
          <p:pic>
            <p:nvPicPr>
              <p:cNvPr id="273" name="墨迹 272">
                <a:extLst>
                  <a:ext uri="{FF2B5EF4-FFF2-40B4-BE49-F238E27FC236}">
                    <a16:creationId xmlns:a16="http://schemas.microsoft.com/office/drawing/2014/main" id="{4D7CAE00-39E9-27EC-0B2B-F4DEB3CE2191}"/>
                  </a:ext>
                </a:extLst>
              </p:cNvPr>
              <p:cNvPicPr/>
              <p:nvPr/>
            </p:nvPicPr>
            <p:blipFill>
              <a:blip r:embed="rId225"/>
              <a:stretch>
                <a:fillRect/>
              </a:stretch>
            </p:blipFill>
            <p:spPr>
              <a:xfrm>
                <a:off x="4598259" y="5235688"/>
                <a:ext cx="14220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274" name="墨迹 273">
                <a:extLst>
                  <a:ext uri="{FF2B5EF4-FFF2-40B4-BE49-F238E27FC236}">
                    <a16:creationId xmlns:a16="http://schemas.microsoft.com/office/drawing/2014/main" id="{AC85D64E-C50D-7D86-F81D-55D158DC588B}"/>
                  </a:ext>
                </a:extLst>
              </p14:cNvPr>
              <p14:cNvContentPartPr/>
              <p14:nvPr/>
            </p14:nvContentPartPr>
            <p14:xfrm>
              <a:off x="4649739" y="5181328"/>
              <a:ext cx="67320" cy="243000"/>
            </p14:xfrm>
          </p:contentPart>
        </mc:Choice>
        <mc:Fallback xmlns="">
          <p:pic>
            <p:nvPicPr>
              <p:cNvPr id="274" name="墨迹 273">
                <a:extLst>
                  <a:ext uri="{FF2B5EF4-FFF2-40B4-BE49-F238E27FC236}">
                    <a16:creationId xmlns:a16="http://schemas.microsoft.com/office/drawing/2014/main" id="{AC85D64E-C50D-7D86-F81D-55D158DC588B}"/>
                  </a:ext>
                </a:extLst>
              </p:cNvPr>
              <p:cNvPicPr/>
              <p:nvPr/>
            </p:nvPicPr>
            <p:blipFill>
              <a:blip r:embed="rId227"/>
              <a:stretch>
                <a:fillRect/>
              </a:stretch>
            </p:blipFill>
            <p:spPr>
              <a:xfrm>
                <a:off x="4642179" y="5173768"/>
                <a:ext cx="82440" cy="25812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275" name="墨迹 274">
                <a:extLst>
                  <a:ext uri="{FF2B5EF4-FFF2-40B4-BE49-F238E27FC236}">
                    <a16:creationId xmlns:a16="http://schemas.microsoft.com/office/drawing/2014/main" id="{880B4B08-0555-82A6-ED3E-AF0268622428}"/>
                  </a:ext>
                </a:extLst>
              </p14:cNvPr>
              <p14:cNvContentPartPr/>
              <p14:nvPr/>
            </p14:nvContentPartPr>
            <p14:xfrm>
              <a:off x="4732899" y="5223808"/>
              <a:ext cx="180360" cy="195480"/>
            </p14:xfrm>
          </p:contentPart>
        </mc:Choice>
        <mc:Fallback xmlns="">
          <p:pic>
            <p:nvPicPr>
              <p:cNvPr id="275" name="墨迹 274">
                <a:extLst>
                  <a:ext uri="{FF2B5EF4-FFF2-40B4-BE49-F238E27FC236}">
                    <a16:creationId xmlns:a16="http://schemas.microsoft.com/office/drawing/2014/main" id="{880B4B08-0555-82A6-ED3E-AF0268622428}"/>
                  </a:ext>
                </a:extLst>
              </p:cNvPr>
              <p:cNvPicPr/>
              <p:nvPr/>
            </p:nvPicPr>
            <p:blipFill>
              <a:blip r:embed="rId229"/>
              <a:stretch>
                <a:fillRect/>
              </a:stretch>
            </p:blipFill>
            <p:spPr>
              <a:xfrm>
                <a:off x="4725339" y="5216234"/>
                <a:ext cx="195480" cy="210628"/>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276" name="墨迹 275">
                <a:extLst>
                  <a:ext uri="{FF2B5EF4-FFF2-40B4-BE49-F238E27FC236}">
                    <a16:creationId xmlns:a16="http://schemas.microsoft.com/office/drawing/2014/main" id="{00BB93FF-2B95-E643-004E-5CDF811C97EB}"/>
                  </a:ext>
                </a:extLst>
              </p14:cNvPr>
              <p14:cNvContentPartPr/>
              <p14:nvPr/>
            </p14:nvContentPartPr>
            <p14:xfrm>
              <a:off x="4887339" y="5053168"/>
              <a:ext cx="206640" cy="360360"/>
            </p14:xfrm>
          </p:contentPart>
        </mc:Choice>
        <mc:Fallback xmlns="">
          <p:pic>
            <p:nvPicPr>
              <p:cNvPr id="276" name="墨迹 275">
                <a:extLst>
                  <a:ext uri="{FF2B5EF4-FFF2-40B4-BE49-F238E27FC236}">
                    <a16:creationId xmlns:a16="http://schemas.microsoft.com/office/drawing/2014/main" id="{00BB93FF-2B95-E643-004E-5CDF811C97EB}"/>
                  </a:ext>
                </a:extLst>
              </p:cNvPr>
              <p:cNvPicPr/>
              <p:nvPr/>
            </p:nvPicPr>
            <p:blipFill>
              <a:blip r:embed="rId231"/>
              <a:stretch>
                <a:fillRect/>
              </a:stretch>
            </p:blipFill>
            <p:spPr>
              <a:xfrm>
                <a:off x="4879792" y="5045608"/>
                <a:ext cx="221734" cy="37548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277" name="墨迹 276">
                <a:extLst>
                  <a:ext uri="{FF2B5EF4-FFF2-40B4-BE49-F238E27FC236}">
                    <a16:creationId xmlns:a16="http://schemas.microsoft.com/office/drawing/2014/main" id="{1416D555-0FDC-F495-8525-ADC120CE4A22}"/>
                  </a:ext>
                </a:extLst>
              </p14:cNvPr>
              <p14:cNvContentPartPr/>
              <p14:nvPr/>
            </p14:nvContentPartPr>
            <p14:xfrm>
              <a:off x="1904739" y="5903848"/>
              <a:ext cx="185760" cy="345600"/>
            </p14:xfrm>
          </p:contentPart>
        </mc:Choice>
        <mc:Fallback xmlns="">
          <p:pic>
            <p:nvPicPr>
              <p:cNvPr id="277" name="墨迹 276">
                <a:extLst>
                  <a:ext uri="{FF2B5EF4-FFF2-40B4-BE49-F238E27FC236}">
                    <a16:creationId xmlns:a16="http://schemas.microsoft.com/office/drawing/2014/main" id="{1416D555-0FDC-F495-8525-ADC120CE4A22}"/>
                  </a:ext>
                </a:extLst>
              </p:cNvPr>
              <p:cNvPicPr/>
              <p:nvPr/>
            </p:nvPicPr>
            <p:blipFill>
              <a:blip r:embed="rId233"/>
              <a:stretch>
                <a:fillRect/>
              </a:stretch>
            </p:blipFill>
            <p:spPr>
              <a:xfrm>
                <a:off x="1897164" y="5896288"/>
                <a:ext cx="200909" cy="36072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278" name="墨迹 277">
                <a:extLst>
                  <a:ext uri="{FF2B5EF4-FFF2-40B4-BE49-F238E27FC236}">
                    <a16:creationId xmlns:a16="http://schemas.microsoft.com/office/drawing/2014/main" id="{E0332C56-B8D1-7683-3DFD-F1BB03343618}"/>
                  </a:ext>
                </a:extLst>
              </p14:cNvPr>
              <p14:cNvContentPartPr/>
              <p14:nvPr/>
            </p14:nvContentPartPr>
            <p14:xfrm>
              <a:off x="2079699" y="6105448"/>
              <a:ext cx="124200" cy="74880"/>
            </p14:xfrm>
          </p:contentPart>
        </mc:Choice>
        <mc:Fallback xmlns="">
          <p:pic>
            <p:nvPicPr>
              <p:cNvPr id="278" name="墨迹 277">
                <a:extLst>
                  <a:ext uri="{FF2B5EF4-FFF2-40B4-BE49-F238E27FC236}">
                    <a16:creationId xmlns:a16="http://schemas.microsoft.com/office/drawing/2014/main" id="{E0332C56-B8D1-7683-3DFD-F1BB03343618}"/>
                  </a:ext>
                </a:extLst>
              </p:cNvPr>
              <p:cNvPicPr/>
              <p:nvPr/>
            </p:nvPicPr>
            <p:blipFill>
              <a:blip r:embed="rId235"/>
              <a:stretch>
                <a:fillRect/>
              </a:stretch>
            </p:blipFill>
            <p:spPr>
              <a:xfrm>
                <a:off x="2072139" y="6097888"/>
                <a:ext cx="13932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279" name="墨迹 278">
                <a:extLst>
                  <a:ext uri="{FF2B5EF4-FFF2-40B4-BE49-F238E27FC236}">
                    <a16:creationId xmlns:a16="http://schemas.microsoft.com/office/drawing/2014/main" id="{B0010E93-2F92-A2C6-2521-0445C1A9ECF1}"/>
                  </a:ext>
                </a:extLst>
              </p14:cNvPr>
              <p14:cNvContentPartPr/>
              <p14:nvPr/>
            </p14:nvContentPartPr>
            <p14:xfrm>
              <a:off x="2244939" y="5965768"/>
              <a:ext cx="41760" cy="446040"/>
            </p14:xfrm>
          </p:contentPart>
        </mc:Choice>
        <mc:Fallback xmlns="">
          <p:pic>
            <p:nvPicPr>
              <p:cNvPr id="279" name="墨迹 278">
                <a:extLst>
                  <a:ext uri="{FF2B5EF4-FFF2-40B4-BE49-F238E27FC236}">
                    <a16:creationId xmlns:a16="http://schemas.microsoft.com/office/drawing/2014/main" id="{B0010E93-2F92-A2C6-2521-0445C1A9ECF1}"/>
                  </a:ext>
                </a:extLst>
              </p:cNvPr>
              <p:cNvPicPr/>
              <p:nvPr/>
            </p:nvPicPr>
            <p:blipFill>
              <a:blip r:embed="rId237"/>
              <a:stretch>
                <a:fillRect/>
              </a:stretch>
            </p:blipFill>
            <p:spPr>
              <a:xfrm>
                <a:off x="2237379" y="5958208"/>
                <a:ext cx="56880" cy="46116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280" name="墨迹 279">
                <a:extLst>
                  <a:ext uri="{FF2B5EF4-FFF2-40B4-BE49-F238E27FC236}">
                    <a16:creationId xmlns:a16="http://schemas.microsoft.com/office/drawing/2014/main" id="{BEAE7CB2-0002-2F23-281B-BBE8C14B1A74}"/>
                  </a:ext>
                </a:extLst>
              </p14:cNvPr>
              <p14:cNvContentPartPr/>
              <p14:nvPr/>
            </p14:nvContentPartPr>
            <p14:xfrm>
              <a:off x="2467419" y="5901688"/>
              <a:ext cx="154440" cy="271440"/>
            </p14:xfrm>
          </p:contentPart>
        </mc:Choice>
        <mc:Fallback xmlns="">
          <p:pic>
            <p:nvPicPr>
              <p:cNvPr id="280" name="墨迹 279">
                <a:extLst>
                  <a:ext uri="{FF2B5EF4-FFF2-40B4-BE49-F238E27FC236}">
                    <a16:creationId xmlns:a16="http://schemas.microsoft.com/office/drawing/2014/main" id="{BEAE7CB2-0002-2F23-281B-BBE8C14B1A74}"/>
                  </a:ext>
                </a:extLst>
              </p:cNvPr>
              <p:cNvPicPr/>
              <p:nvPr/>
            </p:nvPicPr>
            <p:blipFill>
              <a:blip r:embed="rId239"/>
              <a:stretch>
                <a:fillRect/>
              </a:stretch>
            </p:blipFill>
            <p:spPr>
              <a:xfrm>
                <a:off x="2459877" y="5894128"/>
                <a:ext cx="169525" cy="28656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281" name="墨迹 280">
                <a:extLst>
                  <a:ext uri="{FF2B5EF4-FFF2-40B4-BE49-F238E27FC236}">
                    <a16:creationId xmlns:a16="http://schemas.microsoft.com/office/drawing/2014/main" id="{E858CFE1-A448-1CC8-BA25-6BCA3A295391}"/>
                  </a:ext>
                </a:extLst>
              </p14:cNvPr>
              <p14:cNvContentPartPr/>
              <p14:nvPr/>
            </p14:nvContentPartPr>
            <p14:xfrm>
              <a:off x="2621499" y="5976928"/>
              <a:ext cx="160200" cy="180360"/>
            </p14:xfrm>
          </p:contentPart>
        </mc:Choice>
        <mc:Fallback xmlns="">
          <p:pic>
            <p:nvPicPr>
              <p:cNvPr id="281" name="墨迹 280">
                <a:extLst>
                  <a:ext uri="{FF2B5EF4-FFF2-40B4-BE49-F238E27FC236}">
                    <a16:creationId xmlns:a16="http://schemas.microsoft.com/office/drawing/2014/main" id="{E858CFE1-A448-1CC8-BA25-6BCA3A295391}"/>
                  </a:ext>
                </a:extLst>
              </p:cNvPr>
              <p:cNvPicPr/>
              <p:nvPr/>
            </p:nvPicPr>
            <p:blipFill>
              <a:blip r:embed="rId241"/>
              <a:stretch>
                <a:fillRect/>
              </a:stretch>
            </p:blipFill>
            <p:spPr>
              <a:xfrm>
                <a:off x="2613939" y="5969368"/>
                <a:ext cx="175320" cy="19548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282" name="墨迹 281">
                <a:extLst>
                  <a:ext uri="{FF2B5EF4-FFF2-40B4-BE49-F238E27FC236}">
                    <a16:creationId xmlns:a16="http://schemas.microsoft.com/office/drawing/2014/main" id="{B33DFAFC-E454-0979-44F4-FB8570B80BAA}"/>
                  </a:ext>
                </a:extLst>
              </p14:cNvPr>
              <p14:cNvContentPartPr/>
              <p14:nvPr/>
            </p14:nvContentPartPr>
            <p14:xfrm>
              <a:off x="2729859" y="5960728"/>
              <a:ext cx="170640" cy="314640"/>
            </p14:xfrm>
          </p:contentPart>
        </mc:Choice>
        <mc:Fallback xmlns="">
          <p:pic>
            <p:nvPicPr>
              <p:cNvPr id="282" name="墨迹 281">
                <a:extLst>
                  <a:ext uri="{FF2B5EF4-FFF2-40B4-BE49-F238E27FC236}">
                    <a16:creationId xmlns:a16="http://schemas.microsoft.com/office/drawing/2014/main" id="{B33DFAFC-E454-0979-44F4-FB8570B80BAA}"/>
                  </a:ext>
                </a:extLst>
              </p:cNvPr>
              <p:cNvPicPr/>
              <p:nvPr/>
            </p:nvPicPr>
            <p:blipFill>
              <a:blip r:embed="rId243"/>
              <a:stretch>
                <a:fillRect/>
              </a:stretch>
            </p:blipFill>
            <p:spPr>
              <a:xfrm>
                <a:off x="2722299" y="5953168"/>
                <a:ext cx="185760" cy="32976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283" name="墨迹 282">
                <a:extLst>
                  <a:ext uri="{FF2B5EF4-FFF2-40B4-BE49-F238E27FC236}">
                    <a16:creationId xmlns:a16="http://schemas.microsoft.com/office/drawing/2014/main" id="{A4471F32-36D5-FEEE-2F90-20B744B13AF4}"/>
                  </a:ext>
                </a:extLst>
              </p14:cNvPr>
              <p14:cNvContentPartPr/>
              <p14:nvPr/>
            </p14:nvContentPartPr>
            <p14:xfrm>
              <a:off x="2890059" y="5929768"/>
              <a:ext cx="266400" cy="211320"/>
            </p14:xfrm>
          </p:contentPart>
        </mc:Choice>
        <mc:Fallback xmlns="">
          <p:pic>
            <p:nvPicPr>
              <p:cNvPr id="283" name="墨迹 282">
                <a:extLst>
                  <a:ext uri="{FF2B5EF4-FFF2-40B4-BE49-F238E27FC236}">
                    <a16:creationId xmlns:a16="http://schemas.microsoft.com/office/drawing/2014/main" id="{A4471F32-36D5-FEEE-2F90-20B744B13AF4}"/>
                  </a:ext>
                </a:extLst>
              </p:cNvPr>
              <p:cNvPicPr/>
              <p:nvPr/>
            </p:nvPicPr>
            <p:blipFill>
              <a:blip r:embed="rId245"/>
              <a:stretch>
                <a:fillRect/>
              </a:stretch>
            </p:blipFill>
            <p:spPr>
              <a:xfrm>
                <a:off x="2882499" y="5922208"/>
                <a:ext cx="281520"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284" name="墨迹 283">
                <a:extLst>
                  <a:ext uri="{FF2B5EF4-FFF2-40B4-BE49-F238E27FC236}">
                    <a16:creationId xmlns:a16="http://schemas.microsoft.com/office/drawing/2014/main" id="{B3DF3B78-C3C4-ADB2-DEF1-4C4997937D0E}"/>
                  </a:ext>
                </a:extLst>
              </p14:cNvPr>
              <p14:cNvContentPartPr/>
              <p14:nvPr/>
            </p14:nvContentPartPr>
            <p14:xfrm>
              <a:off x="3055299" y="5872888"/>
              <a:ext cx="160200" cy="252720"/>
            </p14:xfrm>
          </p:contentPart>
        </mc:Choice>
        <mc:Fallback xmlns="">
          <p:pic>
            <p:nvPicPr>
              <p:cNvPr id="284" name="墨迹 283">
                <a:extLst>
                  <a:ext uri="{FF2B5EF4-FFF2-40B4-BE49-F238E27FC236}">
                    <a16:creationId xmlns:a16="http://schemas.microsoft.com/office/drawing/2014/main" id="{B3DF3B78-C3C4-ADB2-DEF1-4C4997937D0E}"/>
                  </a:ext>
                </a:extLst>
              </p:cNvPr>
              <p:cNvPicPr/>
              <p:nvPr/>
            </p:nvPicPr>
            <p:blipFill>
              <a:blip r:embed="rId247"/>
              <a:stretch>
                <a:fillRect/>
              </a:stretch>
            </p:blipFill>
            <p:spPr>
              <a:xfrm>
                <a:off x="3047739" y="5865328"/>
                <a:ext cx="175320" cy="26784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285" name="墨迹 284">
                <a:extLst>
                  <a:ext uri="{FF2B5EF4-FFF2-40B4-BE49-F238E27FC236}">
                    <a16:creationId xmlns:a16="http://schemas.microsoft.com/office/drawing/2014/main" id="{B1708C12-B0B0-7281-0D69-1B7EB7D15310}"/>
                  </a:ext>
                </a:extLst>
              </p14:cNvPr>
              <p14:cNvContentPartPr/>
              <p14:nvPr/>
            </p14:nvContentPartPr>
            <p14:xfrm>
              <a:off x="3199659" y="5893768"/>
              <a:ext cx="113760" cy="211320"/>
            </p14:xfrm>
          </p:contentPart>
        </mc:Choice>
        <mc:Fallback xmlns="">
          <p:pic>
            <p:nvPicPr>
              <p:cNvPr id="285" name="墨迹 284">
                <a:extLst>
                  <a:ext uri="{FF2B5EF4-FFF2-40B4-BE49-F238E27FC236}">
                    <a16:creationId xmlns:a16="http://schemas.microsoft.com/office/drawing/2014/main" id="{B1708C12-B0B0-7281-0D69-1B7EB7D15310}"/>
                  </a:ext>
                </a:extLst>
              </p:cNvPr>
              <p:cNvPicPr/>
              <p:nvPr/>
            </p:nvPicPr>
            <p:blipFill>
              <a:blip r:embed="rId249"/>
              <a:stretch>
                <a:fillRect/>
              </a:stretch>
            </p:blipFill>
            <p:spPr>
              <a:xfrm>
                <a:off x="3192123" y="5886208"/>
                <a:ext cx="128832"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286" name="墨迹 285">
                <a:extLst>
                  <a:ext uri="{FF2B5EF4-FFF2-40B4-BE49-F238E27FC236}">
                    <a16:creationId xmlns:a16="http://schemas.microsoft.com/office/drawing/2014/main" id="{5C9DF218-C8F6-D60A-7E19-26256C262564}"/>
                  </a:ext>
                </a:extLst>
              </p14:cNvPr>
              <p14:cNvContentPartPr/>
              <p14:nvPr/>
            </p14:nvContentPartPr>
            <p14:xfrm>
              <a:off x="3297579" y="5903848"/>
              <a:ext cx="191160" cy="196560"/>
            </p14:xfrm>
          </p:contentPart>
        </mc:Choice>
        <mc:Fallback xmlns="">
          <p:pic>
            <p:nvPicPr>
              <p:cNvPr id="286" name="墨迹 285">
                <a:extLst>
                  <a:ext uri="{FF2B5EF4-FFF2-40B4-BE49-F238E27FC236}">
                    <a16:creationId xmlns:a16="http://schemas.microsoft.com/office/drawing/2014/main" id="{5C9DF218-C8F6-D60A-7E19-26256C262564}"/>
                  </a:ext>
                </a:extLst>
              </p:cNvPr>
              <p:cNvPicPr/>
              <p:nvPr/>
            </p:nvPicPr>
            <p:blipFill>
              <a:blip r:embed="rId251"/>
              <a:stretch>
                <a:fillRect/>
              </a:stretch>
            </p:blipFill>
            <p:spPr>
              <a:xfrm>
                <a:off x="3290019" y="5896288"/>
                <a:ext cx="206280" cy="21168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287" name="墨迹 286">
                <a:extLst>
                  <a:ext uri="{FF2B5EF4-FFF2-40B4-BE49-F238E27FC236}">
                    <a16:creationId xmlns:a16="http://schemas.microsoft.com/office/drawing/2014/main" id="{687917E8-B616-F14B-2EE8-3E8873CDAF02}"/>
                  </a:ext>
                </a:extLst>
              </p14:cNvPr>
              <p14:cNvContentPartPr/>
              <p14:nvPr/>
            </p14:nvContentPartPr>
            <p14:xfrm>
              <a:off x="3608619" y="5841928"/>
              <a:ext cx="149040" cy="160200"/>
            </p14:xfrm>
          </p:contentPart>
        </mc:Choice>
        <mc:Fallback xmlns="">
          <p:pic>
            <p:nvPicPr>
              <p:cNvPr id="287" name="墨迹 286">
                <a:extLst>
                  <a:ext uri="{FF2B5EF4-FFF2-40B4-BE49-F238E27FC236}">
                    <a16:creationId xmlns:a16="http://schemas.microsoft.com/office/drawing/2014/main" id="{687917E8-B616-F14B-2EE8-3E8873CDAF02}"/>
                  </a:ext>
                </a:extLst>
              </p:cNvPr>
              <p:cNvPicPr/>
              <p:nvPr/>
            </p:nvPicPr>
            <p:blipFill>
              <a:blip r:embed="rId253"/>
              <a:stretch>
                <a:fillRect/>
              </a:stretch>
            </p:blipFill>
            <p:spPr>
              <a:xfrm>
                <a:off x="3601059" y="5834368"/>
                <a:ext cx="16416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288" name="墨迹 287">
                <a:extLst>
                  <a:ext uri="{FF2B5EF4-FFF2-40B4-BE49-F238E27FC236}">
                    <a16:creationId xmlns:a16="http://schemas.microsoft.com/office/drawing/2014/main" id="{4FE7AD44-FAA7-60A5-B123-DF2F848D519F}"/>
                  </a:ext>
                </a:extLst>
              </p14:cNvPr>
              <p14:cNvContentPartPr/>
              <p14:nvPr/>
            </p14:nvContentPartPr>
            <p14:xfrm>
              <a:off x="3612579" y="5852368"/>
              <a:ext cx="72720" cy="302040"/>
            </p14:xfrm>
          </p:contentPart>
        </mc:Choice>
        <mc:Fallback xmlns="">
          <p:pic>
            <p:nvPicPr>
              <p:cNvPr id="288" name="墨迹 287">
                <a:extLst>
                  <a:ext uri="{FF2B5EF4-FFF2-40B4-BE49-F238E27FC236}">
                    <a16:creationId xmlns:a16="http://schemas.microsoft.com/office/drawing/2014/main" id="{4FE7AD44-FAA7-60A5-B123-DF2F848D519F}"/>
                  </a:ext>
                </a:extLst>
              </p:cNvPr>
              <p:cNvPicPr/>
              <p:nvPr/>
            </p:nvPicPr>
            <p:blipFill>
              <a:blip r:embed="rId255"/>
              <a:stretch>
                <a:fillRect/>
              </a:stretch>
            </p:blipFill>
            <p:spPr>
              <a:xfrm>
                <a:off x="3605019" y="5844799"/>
                <a:ext cx="87840" cy="317178"/>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289" name="墨迹 288">
                <a:extLst>
                  <a:ext uri="{FF2B5EF4-FFF2-40B4-BE49-F238E27FC236}">
                    <a16:creationId xmlns:a16="http://schemas.microsoft.com/office/drawing/2014/main" id="{A19AB20B-AEDC-8F17-C021-03CF21CCC7A5}"/>
                  </a:ext>
                </a:extLst>
              </p14:cNvPr>
              <p14:cNvContentPartPr/>
              <p14:nvPr/>
            </p14:nvContentPartPr>
            <p14:xfrm>
              <a:off x="3787899" y="5857408"/>
              <a:ext cx="160200" cy="186120"/>
            </p14:xfrm>
          </p:contentPart>
        </mc:Choice>
        <mc:Fallback xmlns="">
          <p:pic>
            <p:nvPicPr>
              <p:cNvPr id="289" name="墨迹 288">
                <a:extLst>
                  <a:ext uri="{FF2B5EF4-FFF2-40B4-BE49-F238E27FC236}">
                    <a16:creationId xmlns:a16="http://schemas.microsoft.com/office/drawing/2014/main" id="{A19AB20B-AEDC-8F17-C021-03CF21CCC7A5}"/>
                  </a:ext>
                </a:extLst>
              </p:cNvPr>
              <p:cNvPicPr/>
              <p:nvPr/>
            </p:nvPicPr>
            <p:blipFill>
              <a:blip r:embed="rId257"/>
              <a:stretch>
                <a:fillRect/>
              </a:stretch>
            </p:blipFill>
            <p:spPr>
              <a:xfrm>
                <a:off x="3780339" y="5849848"/>
                <a:ext cx="175320" cy="20124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290" name="墨迹 289">
                <a:extLst>
                  <a:ext uri="{FF2B5EF4-FFF2-40B4-BE49-F238E27FC236}">
                    <a16:creationId xmlns:a16="http://schemas.microsoft.com/office/drawing/2014/main" id="{E31E67AC-4572-0F07-DFA4-B53BE7739731}"/>
                  </a:ext>
                </a:extLst>
              </p14:cNvPr>
              <p14:cNvContentPartPr/>
              <p14:nvPr/>
            </p14:nvContentPartPr>
            <p14:xfrm>
              <a:off x="3963579" y="5764528"/>
              <a:ext cx="74160" cy="288720"/>
            </p14:xfrm>
          </p:contentPart>
        </mc:Choice>
        <mc:Fallback xmlns="">
          <p:pic>
            <p:nvPicPr>
              <p:cNvPr id="290" name="墨迹 289">
                <a:extLst>
                  <a:ext uri="{FF2B5EF4-FFF2-40B4-BE49-F238E27FC236}">
                    <a16:creationId xmlns:a16="http://schemas.microsoft.com/office/drawing/2014/main" id="{E31E67AC-4572-0F07-DFA4-B53BE7739731}"/>
                  </a:ext>
                </a:extLst>
              </p:cNvPr>
              <p:cNvPicPr/>
              <p:nvPr/>
            </p:nvPicPr>
            <p:blipFill>
              <a:blip r:embed="rId259"/>
              <a:stretch>
                <a:fillRect/>
              </a:stretch>
            </p:blipFill>
            <p:spPr>
              <a:xfrm>
                <a:off x="3956056" y="5756968"/>
                <a:ext cx="89207" cy="30384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291" name="墨迹 290">
                <a:extLst>
                  <a:ext uri="{FF2B5EF4-FFF2-40B4-BE49-F238E27FC236}">
                    <a16:creationId xmlns:a16="http://schemas.microsoft.com/office/drawing/2014/main" id="{FF03FF34-EDAE-2F39-B834-030722DB1ED5}"/>
                  </a:ext>
                </a:extLst>
              </p14:cNvPr>
              <p14:cNvContentPartPr/>
              <p14:nvPr/>
            </p14:nvContentPartPr>
            <p14:xfrm>
              <a:off x="4035579" y="5774968"/>
              <a:ext cx="232560" cy="263160"/>
            </p14:xfrm>
          </p:contentPart>
        </mc:Choice>
        <mc:Fallback xmlns="">
          <p:pic>
            <p:nvPicPr>
              <p:cNvPr id="291" name="墨迹 290">
                <a:extLst>
                  <a:ext uri="{FF2B5EF4-FFF2-40B4-BE49-F238E27FC236}">
                    <a16:creationId xmlns:a16="http://schemas.microsoft.com/office/drawing/2014/main" id="{FF03FF34-EDAE-2F39-B834-030722DB1ED5}"/>
                  </a:ext>
                </a:extLst>
              </p:cNvPr>
              <p:cNvPicPr/>
              <p:nvPr/>
            </p:nvPicPr>
            <p:blipFill>
              <a:blip r:embed="rId261"/>
              <a:stretch>
                <a:fillRect/>
              </a:stretch>
            </p:blipFill>
            <p:spPr>
              <a:xfrm>
                <a:off x="4028019" y="5767398"/>
                <a:ext cx="247680" cy="278301"/>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296" name="墨迹 295">
                <a:extLst>
                  <a:ext uri="{FF2B5EF4-FFF2-40B4-BE49-F238E27FC236}">
                    <a16:creationId xmlns:a16="http://schemas.microsoft.com/office/drawing/2014/main" id="{231E5AB3-FA95-20BA-A570-79A843D91D54}"/>
                  </a:ext>
                </a:extLst>
              </p14:cNvPr>
              <p14:cNvContentPartPr/>
              <p14:nvPr/>
            </p14:nvContentPartPr>
            <p14:xfrm>
              <a:off x="8525951" y="3318328"/>
              <a:ext cx="284040" cy="1885680"/>
            </p14:xfrm>
          </p:contentPart>
        </mc:Choice>
        <mc:Fallback xmlns="">
          <p:pic>
            <p:nvPicPr>
              <p:cNvPr id="296" name="墨迹 295">
                <a:extLst>
                  <a:ext uri="{FF2B5EF4-FFF2-40B4-BE49-F238E27FC236}">
                    <a16:creationId xmlns:a16="http://schemas.microsoft.com/office/drawing/2014/main" id="{231E5AB3-FA95-20BA-A570-79A843D91D54}"/>
                  </a:ext>
                </a:extLst>
              </p:cNvPr>
              <p:cNvPicPr/>
              <p:nvPr/>
            </p:nvPicPr>
            <p:blipFill>
              <a:blip r:embed="rId263"/>
              <a:stretch>
                <a:fillRect/>
              </a:stretch>
            </p:blipFill>
            <p:spPr>
              <a:xfrm>
                <a:off x="8518401" y="3310768"/>
                <a:ext cx="299141" cy="190080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299" name="墨迹 298">
                <a:extLst>
                  <a:ext uri="{FF2B5EF4-FFF2-40B4-BE49-F238E27FC236}">
                    <a16:creationId xmlns:a16="http://schemas.microsoft.com/office/drawing/2014/main" id="{EEB0A159-1CD1-CA88-7E4E-6D724292EDB8}"/>
                  </a:ext>
                </a:extLst>
              </p14:cNvPr>
              <p14:cNvContentPartPr/>
              <p14:nvPr/>
            </p14:nvContentPartPr>
            <p14:xfrm>
              <a:off x="8433071" y="5072968"/>
              <a:ext cx="222120" cy="201600"/>
            </p14:xfrm>
          </p:contentPart>
        </mc:Choice>
        <mc:Fallback xmlns="">
          <p:pic>
            <p:nvPicPr>
              <p:cNvPr id="299" name="墨迹 298">
                <a:extLst>
                  <a:ext uri="{FF2B5EF4-FFF2-40B4-BE49-F238E27FC236}">
                    <a16:creationId xmlns:a16="http://schemas.microsoft.com/office/drawing/2014/main" id="{EEB0A159-1CD1-CA88-7E4E-6D724292EDB8}"/>
                  </a:ext>
                </a:extLst>
              </p:cNvPr>
              <p:cNvPicPr/>
              <p:nvPr/>
            </p:nvPicPr>
            <p:blipFill>
              <a:blip r:embed="rId265"/>
              <a:stretch>
                <a:fillRect/>
              </a:stretch>
            </p:blipFill>
            <p:spPr>
              <a:xfrm>
                <a:off x="8425511" y="5065408"/>
                <a:ext cx="237240" cy="21672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300" name="墨迹 299">
                <a:extLst>
                  <a:ext uri="{FF2B5EF4-FFF2-40B4-BE49-F238E27FC236}">
                    <a16:creationId xmlns:a16="http://schemas.microsoft.com/office/drawing/2014/main" id="{956E3649-9C36-1BC6-7198-954D98A6BFA4}"/>
                  </a:ext>
                </a:extLst>
              </p14:cNvPr>
              <p14:cNvContentPartPr/>
              <p14:nvPr/>
            </p14:nvContentPartPr>
            <p14:xfrm>
              <a:off x="7444151" y="5328928"/>
              <a:ext cx="147600" cy="297000"/>
            </p14:xfrm>
          </p:contentPart>
        </mc:Choice>
        <mc:Fallback xmlns="">
          <p:pic>
            <p:nvPicPr>
              <p:cNvPr id="300" name="墨迹 299">
                <a:extLst>
                  <a:ext uri="{FF2B5EF4-FFF2-40B4-BE49-F238E27FC236}">
                    <a16:creationId xmlns:a16="http://schemas.microsoft.com/office/drawing/2014/main" id="{956E3649-9C36-1BC6-7198-954D98A6BFA4}"/>
                  </a:ext>
                </a:extLst>
              </p:cNvPr>
              <p:cNvPicPr/>
              <p:nvPr/>
            </p:nvPicPr>
            <p:blipFill>
              <a:blip r:embed="rId267"/>
              <a:stretch>
                <a:fillRect/>
              </a:stretch>
            </p:blipFill>
            <p:spPr>
              <a:xfrm>
                <a:off x="7436591" y="5321368"/>
                <a:ext cx="162720" cy="31212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301" name="墨迹 300">
                <a:extLst>
                  <a:ext uri="{FF2B5EF4-FFF2-40B4-BE49-F238E27FC236}">
                    <a16:creationId xmlns:a16="http://schemas.microsoft.com/office/drawing/2014/main" id="{E3AD74E9-BB80-4400-9753-722992181B9F}"/>
                  </a:ext>
                </a:extLst>
              </p14:cNvPr>
              <p14:cNvContentPartPr/>
              <p14:nvPr/>
            </p14:nvContentPartPr>
            <p14:xfrm>
              <a:off x="7596791" y="5383288"/>
              <a:ext cx="160200" cy="236520"/>
            </p14:xfrm>
          </p:contentPart>
        </mc:Choice>
        <mc:Fallback xmlns="">
          <p:pic>
            <p:nvPicPr>
              <p:cNvPr id="301" name="墨迹 300">
                <a:extLst>
                  <a:ext uri="{FF2B5EF4-FFF2-40B4-BE49-F238E27FC236}">
                    <a16:creationId xmlns:a16="http://schemas.microsoft.com/office/drawing/2014/main" id="{E3AD74E9-BB80-4400-9753-722992181B9F}"/>
                  </a:ext>
                </a:extLst>
              </p:cNvPr>
              <p:cNvPicPr/>
              <p:nvPr/>
            </p:nvPicPr>
            <p:blipFill>
              <a:blip r:embed="rId269"/>
              <a:stretch>
                <a:fillRect/>
              </a:stretch>
            </p:blipFill>
            <p:spPr>
              <a:xfrm>
                <a:off x="7589231" y="5375728"/>
                <a:ext cx="175320" cy="25164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302" name="墨迹 301">
                <a:extLst>
                  <a:ext uri="{FF2B5EF4-FFF2-40B4-BE49-F238E27FC236}">
                    <a16:creationId xmlns:a16="http://schemas.microsoft.com/office/drawing/2014/main" id="{1494245C-351B-1008-7D6D-18146F090D58}"/>
                  </a:ext>
                </a:extLst>
              </p14:cNvPr>
              <p14:cNvContentPartPr/>
              <p14:nvPr/>
            </p14:nvContentPartPr>
            <p14:xfrm>
              <a:off x="7694711" y="5385448"/>
              <a:ext cx="449280" cy="362880"/>
            </p14:xfrm>
          </p:contentPart>
        </mc:Choice>
        <mc:Fallback xmlns="">
          <p:pic>
            <p:nvPicPr>
              <p:cNvPr id="302" name="墨迹 301">
                <a:extLst>
                  <a:ext uri="{FF2B5EF4-FFF2-40B4-BE49-F238E27FC236}">
                    <a16:creationId xmlns:a16="http://schemas.microsoft.com/office/drawing/2014/main" id="{1494245C-351B-1008-7D6D-18146F090D58}"/>
                  </a:ext>
                </a:extLst>
              </p:cNvPr>
              <p:cNvPicPr/>
              <p:nvPr/>
            </p:nvPicPr>
            <p:blipFill>
              <a:blip r:embed="rId271"/>
              <a:stretch>
                <a:fillRect/>
              </a:stretch>
            </p:blipFill>
            <p:spPr>
              <a:xfrm>
                <a:off x="7687151" y="5377888"/>
                <a:ext cx="464400" cy="37800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303" name="墨迹 302">
                <a:extLst>
                  <a:ext uri="{FF2B5EF4-FFF2-40B4-BE49-F238E27FC236}">
                    <a16:creationId xmlns:a16="http://schemas.microsoft.com/office/drawing/2014/main" id="{9C9CC096-2CBB-FF79-195B-57F1D2438801}"/>
                  </a:ext>
                </a:extLst>
              </p14:cNvPr>
              <p14:cNvContentPartPr/>
              <p14:nvPr/>
            </p14:nvContentPartPr>
            <p14:xfrm>
              <a:off x="8076671" y="5389048"/>
              <a:ext cx="46800" cy="236520"/>
            </p14:xfrm>
          </p:contentPart>
        </mc:Choice>
        <mc:Fallback xmlns="">
          <p:pic>
            <p:nvPicPr>
              <p:cNvPr id="303" name="墨迹 302">
                <a:extLst>
                  <a:ext uri="{FF2B5EF4-FFF2-40B4-BE49-F238E27FC236}">
                    <a16:creationId xmlns:a16="http://schemas.microsoft.com/office/drawing/2014/main" id="{9C9CC096-2CBB-FF79-195B-57F1D2438801}"/>
                  </a:ext>
                </a:extLst>
              </p:cNvPr>
              <p:cNvPicPr/>
              <p:nvPr/>
            </p:nvPicPr>
            <p:blipFill>
              <a:blip r:embed="rId273"/>
              <a:stretch>
                <a:fillRect/>
              </a:stretch>
            </p:blipFill>
            <p:spPr>
              <a:xfrm>
                <a:off x="8069111" y="5381488"/>
                <a:ext cx="61920" cy="25164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304" name="墨迹 303">
                <a:extLst>
                  <a:ext uri="{FF2B5EF4-FFF2-40B4-BE49-F238E27FC236}">
                    <a16:creationId xmlns:a16="http://schemas.microsoft.com/office/drawing/2014/main" id="{347416B3-9F39-F156-A972-891D2CF805B1}"/>
                  </a:ext>
                </a:extLst>
              </p14:cNvPr>
              <p14:cNvContentPartPr/>
              <p14:nvPr/>
            </p14:nvContentPartPr>
            <p14:xfrm>
              <a:off x="8118071" y="5357008"/>
              <a:ext cx="199440" cy="273240"/>
            </p14:xfrm>
          </p:contentPart>
        </mc:Choice>
        <mc:Fallback xmlns="">
          <p:pic>
            <p:nvPicPr>
              <p:cNvPr id="304" name="墨迹 303">
                <a:extLst>
                  <a:ext uri="{FF2B5EF4-FFF2-40B4-BE49-F238E27FC236}">
                    <a16:creationId xmlns:a16="http://schemas.microsoft.com/office/drawing/2014/main" id="{347416B3-9F39-F156-A972-891D2CF805B1}"/>
                  </a:ext>
                </a:extLst>
              </p:cNvPr>
              <p:cNvPicPr/>
              <p:nvPr/>
            </p:nvPicPr>
            <p:blipFill>
              <a:blip r:embed="rId275"/>
              <a:stretch>
                <a:fillRect/>
              </a:stretch>
            </p:blipFill>
            <p:spPr>
              <a:xfrm>
                <a:off x="8110497" y="5349458"/>
                <a:ext cx="214587" cy="28834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305" name="墨迹 304">
                <a:extLst>
                  <a:ext uri="{FF2B5EF4-FFF2-40B4-BE49-F238E27FC236}">
                    <a16:creationId xmlns:a16="http://schemas.microsoft.com/office/drawing/2014/main" id="{8DE23952-37D2-5901-F90C-16EAF98A5DB5}"/>
                  </a:ext>
                </a:extLst>
              </p14:cNvPr>
              <p14:cNvContentPartPr/>
              <p14:nvPr/>
            </p14:nvContentPartPr>
            <p14:xfrm>
              <a:off x="8298791" y="5399488"/>
              <a:ext cx="212040" cy="223560"/>
            </p14:xfrm>
          </p:contentPart>
        </mc:Choice>
        <mc:Fallback xmlns="">
          <p:pic>
            <p:nvPicPr>
              <p:cNvPr id="305" name="墨迹 304">
                <a:extLst>
                  <a:ext uri="{FF2B5EF4-FFF2-40B4-BE49-F238E27FC236}">
                    <a16:creationId xmlns:a16="http://schemas.microsoft.com/office/drawing/2014/main" id="{8DE23952-37D2-5901-F90C-16EAF98A5DB5}"/>
                  </a:ext>
                </a:extLst>
              </p:cNvPr>
              <p:cNvPicPr/>
              <p:nvPr/>
            </p:nvPicPr>
            <p:blipFill>
              <a:blip r:embed="rId277"/>
              <a:stretch>
                <a:fillRect/>
              </a:stretch>
            </p:blipFill>
            <p:spPr>
              <a:xfrm>
                <a:off x="8291231" y="5391928"/>
                <a:ext cx="227160" cy="23868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306" name="墨迹 305">
                <a:extLst>
                  <a:ext uri="{FF2B5EF4-FFF2-40B4-BE49-F238E27FC236}">
                    <a16:creationId xmlns:a16="http://schemas.microsoft.com/office/drawing/2014/main" id="{97CF26BD-718A-40C5-2403-AB22DE8C22AF}"/>
                  </a:ext>
                </a:extLst>
              </p14:cNvPr>
              <p14:cNvContentPartPr/>
              <p14:nvPr/>
            </p14:nvContentPartPr>
            <p14:xfrm>
              <a:off x="8670311" y="5413888"/>
              <a:ext cx="150120" cy="226800"/>
            </p14:xfrm>
          </p:contentPart>
        </mc:Choice>
        <mc:Fallback xmlns="">
          <p:pic>
            <p:nvPicPr>
              <p:cNvPr id="306" name="墨迹 305">
                <a:extLst>
                  <a:ext uri="{FF2B5EF4-FFF2-40B4-BE49-F238E27FC236}">
                    <a16:creationId xmlns:a16="http://schemas.microsoft.com/office/drawing/2014/main" id="{97CF26BD-718A-40C5-2403-AB22DE8C22AF}"/>
                  </a:ext>
                </a:extLst>
              </p:cNvPr>
              <p:cNvPicPr/>
              <p:nvPr/>
            </p:nvPicPr>
            <p:blipFill>
              <a:blip r:embed="rId279"/>
              <a:stretch>
                <a:fillRect/>
              </a:stretch>
            </p:blipFill>
            <p:spPr>
              <a:xfrm>
                <a:off x="8662751" y="5406328"/>
                <a:ext cx="165240" cy="24192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307" name="墨迹 306">
                <a:extLst>
                  <a:ext uri="{FF2B5EF4-FFF2-40B4-BE49-F238E27FC236}">
                    <a16:creationId xmlns:a16="http://schemas.microsoft.com/office/drawing/2014/main" id="{EA545FAD-14E8-E083-91A3-5C6714D1490E}"/>
                  </a:ext>
                </a:extLst>
              </p14:cNvPr>
              <p14:cNvContentPartPr/>
              <p14:nvPr/>
            </p14:nvContentPartPr>
            <p14:xfrm>
              <a:off x="8866511" y="5377528"/>
              <a:ext cx="5400" cy="237600"/>
            </p14:xfrm>
          </p:contentPart>
        </mc:Choice>
        <mc:Fallback xmlns="">
          <p:pic>
            <p:nvPicPr>
              <p:cNvPr id="307" name="墨迹 306">
                <a:extLst>
                  <a:ext uri="{FF2B5EF4-FFF2-40B4-BE49-F238E27FC236}">
                    <a16:creationId xmlns:a16="http://schemas.microsoft.com/office/drawing/2014/main" id="{EA545FAD-14E8-E083-91A3-5C6714D1490E}"/>
                  </a:ext>
                </a:extLst>
              </p:cNvPr>
              <p:cNvPicPr/>
              <p:nvPr/>
            </p:nvPicPr>
            <p:blipFill>
              <a:blip r:embed="rId281"/>
              <a:stretch>
                <a:fillRect/>
              </a:stretch>
            </p:blipFill>
            <p:spPr>
              <a:xfrm>
                <a:off x="8859423" y="5369968"/>
                <a:ext cx="19575" cy="25272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308" name="墨迹 307">
                <a:extLst>
                  <a:ext uri="{FF2B5EF4-FFF2-40B4-BE49-F238E27FC236}">
                    <a16:creationId xmlns:a16="http://schemas.microsoft.com/office/drawing/2014/main" id="{5640A5AF-4F96-D6E8-1851-7A24DA50BEDE}"/>
                  </a:ext>
                </a:extLst>
              </p14:cNvPr>
              <p14:cNvContentPartPr/>
              <p14:nvPr/>
            </p14:nvContentPartPr>
            <p14:xfrm>
              <a:off x="8908271" y="5408488"/>
              <a:ext cx="154440" cy="227520"/>
            </p14:xfrm>
          </p:contentPart>
        </mc:Choice>
        <mc:Fallback xmlns="">
          <p:pic>
            <p:nvPicPr>
              <p:cNvPr id="308" name="墨迹 307">
                <a:extLst>
                  <a:ext uri="{FF2B5EF4-FFF2-40B4-BE49-F238E27FC236}">
                    <a16:creationId xmlns:a16="http://schemas.microsoft.com/office/drawing/2014/main" id="{5640A5AF-4F96-D6E8-1851-7A24DA50BEDE}"/>
                  </a:ext>
                </a:extLst>
              </p:cNvPr>
              <p:cNvPicPr/>
              <p:nvPr/>
            </p:nvPicPr>
            <p:blipFill>
              <a:blip r:embed="rId283"/>
              <a:stretch>
                <a:fillRect/>
              </a:stretch>
            </p:blipFill>
            <p:spPr>
              <a:xfrm>
                <a:off x="8900711" y="5400916"/>
                <a:ext cx="169560" cy="242664"/>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309" name="墨迹 308">
                <a:extLst>
                  <a:ext uri="{FF2B5EF4-FFF2-40B4-BE49-F238E27FC236}">
                    <a16:creationId xmlns:a16="http://schemas.microsoft.com/office/drawing/2014/main" id="{E7814F57-0552-1597-3CC8-B8BBDB4D2986}"/>
                  </a:ext>
                </a:extLst>
              </p14:cNvPr>
              <p14:cNvContentPartPr/>
              <p14:nvPr/>
            </p14:nvContentPartPr>
            <p14:xfrm>
              <a:off x="9047231" y="5389048"/>
              <a:ext cx="212040" cy="221040"/>
            </p14:xfrm>
          </p:contentPart>
        </mc:Choice>
        <mc:Fallback xmlns="">
          <p:pic>
            <p:nvPicPr>
              <p:cNvPr id="309" name="墨迹 308">
                <a:extLst>
                  <a:ext uri="{FF2B5EF4-FFF2-40B4-BE49-F238E27FC236}">
                    <a16:creationId xmlns:a16="http://schemas.microsoft.com/office/drawing/2014/main" id="{E7814F57-0552-1597-3CC8-B8BBDB4D2986}"/>
                  </a:ext>
                </a:extLst>
              </p:cNvPr>
              <p:cNvPicPr/>
              <p:nvPr/>
            </p:nvPicPr>
            <p:blipFill>
              <a:blip r:embed="rId285"/>
              <a:stretch>
                <a:fillRect/>
              </a:stretch>
            </p:blipFill>
            <p:spPr>
              <a:xfrm>
                <a:off x="9039671" y="5381488"/>
                <a:ext cx="22716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310" name="墨迹 309">
                <a:extLst>
                  <a:ext uri="{FF2B5EF4-FFF2-40B4-BE49-F238E27FC236}">
                    <a16:creationId xmlns:a16="http://schemas.microsoft.com/office/drawing/2014/main" id="{148065D5-5EE0-2314-5B54-458ADC19A345}"/>
                  </a:ext>
                </a:extLst>
              </p14:cNvPr>
              <p14:cNvContentPartPr/>
              <p14:nvPr/>
            </p14:nvContentPartPr>
            <p14:xfrm>
              <a:off x="9196631" y="5372488"/>
              <a:ext cx="36360" cy="243000"/>
            </p14:xfrm>
          </p:contentPart>
        </mc:Choice>
        <mc:Fallback xmlns="">
          <p:pic>
            <p:nvPicPr>
              <p:cNvPr id="310" name="墨迹 309">
                <a:extLst>
                  <a:ext uri="{FF2B5EF4-FFF2-40B4-BE49-F238E27FC236}">
                    <a16:creationId xmlns:a16="http://schemas.microsoft.com/office/drawing/2014/main" id="{148065D5-5EE0-2314-5B54-458ADC19A345}"/>
                  </a:ext>
                </a:extLst>
              </p:cNvPr>
              <p:cNvPicPr/>
              <p:nvPr/>
            </p:nvPicPr>
            <p:blipFill>
              <a:blip r:embed="rId287"/>
              <a:stretch>
                <a:fillRect/>
              </a:stretch>
            </p:blipFill>
            <p:spPr>
              <a:xfrm>
                <a:off x="9189071" y="5364928"/>
                <a:ext cx="51480" cy="25812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311" name="墨迹 310">
                <a:extLst>
                  <a:ext uri="{FF2B5EF4-FFF2-40B4-BE49-F238E27FC236}">
                    <a16:creationId xmlns:a16="http://schemas.microsoft.com/office/drawing/2014/main" id="{BDD66FD2-83F1-FC7E-F601-787D0BCDA5AC}"/>
                  </a:ext>
                </a:extLst>
              </p14:cNvPr>
              <p14:cNvContentPartPr/>
              <p14:nvPr/>
            </p14:nvContentPartPr>
            <p14:xfrm>
              <a:off x="9279431" y="5395528"/>
              <a:ext cx="67320" cy="186840"/>
            </p14:xfrm>
          </p:contentPart>
        </mc:Choice>
        <mc:Fallback xmlns="">
          <p:pic>
            <p:nvPicPr>
              <p:cNvPr id="311" name="墨迹 310">
                <a:extLst>
                  <a:ext uri="{FF2B5EF4-FFF2-40B4-BE49-F238E27FC236}">
                    <a16:creationId xmlns:a16="http://schemas.microsoft.com/office/drawing/2014/main" id="{BDD66FD2-83F1-FC7E-F601-787D0BCDA5AC}"/>
                  </a:ext>
                </a:extLst>
              </p:cNvPr>
              <p:cNvPicPr/>
              <p:nvPr/>
            </p:nvPicPr>
            <p:blipFill>
              <a:blip r:embed="rId289"/>
              <a:stretch>
                <a:fillRect/>
              </a:stretch>
            </p:blipFill>
            <p:spPr>
              <a:xfrm>
                <a:off x="9271911" y="5387968"/>
                <a:ext cx="82360" cy="20196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312" name="墨迹 311">
                <a:extLst>
                  <a:ext uri="{FF2B5EF4-FFF2-40B4-BE49-F238E27FC236}">
                    <a16:creationId xmlns:a16="http://schemas.microsoft.com/office/drawing/2014/main" id="{8F6368CB-A30E-505D-1CC2-87E7BA57CCE0}"/>
                  </a:ext>
                </a:extLst>
              </p14:cNvPr>
              <p14:cNvContentPartPr/>
              <p14:nvPr/>
            </p14:nvContentPartPr>
            <p14:xfrm>
              <a:off x="9351431" y="5409208"/>
              <a:ext cx="82800" cy="169920"/>
            </p14:xfrm>
          </p:contentPart>
        </mc:Choice>
        <mc:Fallback xmlns="">
          <p:pic>
            <p:nvPicPr>
              <p:cNvPr id="312" name="墨迹 311">
                <a:extLst>
                  <a:ext uri="{FF2B5EF4-FFF2-40B4-BE49-F238E27FC236}">
                    <a16:creationId xmlns:a16="http://schemas.microsoft.com/office/drawing/2014/main" id="{8F6368CB-A30E-505D-1CC2-87E7BA57CCE0}"/>
                  </a:ext>
                </a:extLst>
              </p:cNvPr>
              <p:cNvPicPr/>
              <p:nvPr/>
            </p:nvPicPr>
            <p:blipFill>
              <a:blip r:embed="rId291"/>
              <a:stretch>
                <a:fillRect/>
              </a:stretch>
            </p:blipFill>
            <p:spPr>
              <a:xfrm>
                <a:off x="9343871" y="5401664"/>
                <a:ext cx="97920" cy="185008"/>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313" name="墨迹 312">
                <a:extLst>
                  <a:ext uri="{FF2B5EF4-FFF2-40B4-BE49-F238E27FC236}">
                    <a16:creationId xmlns:a16="http://schemas.microsoft.com/office/drawing/2014/main" id="{B8E83B4F-2916-8ACF-12AF-DB0E19EE2FE7}"/>
                  </a:ext>
                </a:extLst>
              </p14:cNvPr>
              <p14:cNvContentPartPr/>
              <p14:nvPr/>
            </p14:nvContentPartPr>
            <p14:xfrm>
              <a:off x="9480671" y="5394088"/>
              <a:ext cx="108720" cy="190080"/>
            </p14:xfrm>
          </p:contentPart>
        </mc:Choice>
        <mc:Fallback xmlns="">
          <p:pic>
            <p:nvPicPr>
              <p:cNvPr id="313" name="墨迹 312">
                <a:extLst>
                  <a:ext uri="{FF2B5EF4-FFF2-40B4-BE49-F238E27FC236}">
                    <a16:creationId xmlns:a16="http://schemas.microsoft.com/office/drawing/2014/main" id="{B8E83B4F-2916-8ACF-12AF-DB0E19EE2FE7}"/>
                  </a:ext>
                </a:extLst>
              </p:cNvPr>
              <p:cNvPicPr/>
              <p:nvPr/>
            </p:nvPicPr>
            <p:blipFill>
              <a:blip r:embed="rId293"/>
              <a:stretch>
                <a:fillRect/>
              </a:stretch>
            </p:blipFill>
            <p:spPr>
              <a:xfrm>
                <a:off x="9473111" y="5386528"/>
                <a:ext cx="12384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314" name="墨迹 313">
                <a:extLst>
                  <a:ext uri="{FF2B5EF4-FFF2-40B4-BE49-F238E27FC236}">
                    <a16:creationId xmlns:a16="http://schemas.microsoft.com/office/drawing/2014/main" id="{450DE517-2C2A-F285-9838-E5D07190AFBA}"/>
                  </a:ext>
                </a:extLst>
              </p14:cNvPr>
              <p14:cNvContentPartPr/>
              <p14:nvPr/>
            </p14:nvContentPartPr>
            <p14:xfrm>
              <a:off x="9579311" y="5357008"/>
              <a:ext cx="190800" cy="243000"/>
            </p14:xfrm>
          </p:contentPart>
        </mc:Choice>
        <mc:Fallback xmlns="">
          <p:pic>
            <p:nvPicPr>
              <p:cNvPr id="314" name="墨迹 313">
                <a:extLst>
                  <a:ext uri="{FF2B5EF4-FFF2-40B4-BE49-F238E27FC236}">
                    <a16:creationId xmlns:a16="http://schemas.microsoft.com/office/drawing/2014/main" id="{450DE517-2C2A-F285-9838-E5D07190AFBA}"/>
                  </a:ext>
                </a:extLst>
              </p:cNvPr>
              <p:cNvPicPr/>
              <p:nvPr/>
            </p:nvPicPr>
            <p:blipFill>
              <a:blip r:embed="rId295"/>
              <a:stretch>
                <a:fillRect/>
              </a:stretch>
            </p:blipFill>
            <p:spPr>
              <a:xfrm>
                <a:off x="9571751" y="5349448"/>
                <a:ext cx="205920" cy="25812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315" name="墨迹 314">
                <a:extLst>
                  <a:ext uri="{FF2B5EF4-FFF2-40B4-BE49-F238E27FC236}">
                    <a16:creationId xmlns:a16="http://schemas.microsoft.com/office/drawing/2014/main" id="{943B8042-9A3E-0AFB-B3FB-696FD5E17845}"/>
                  </a:ext>
                </a:extLst>
              </p14:cNvPr>
              <p14:cNvContentPartPr/>
              <p14:nvPr/>
            </p14:nvContentPartPr>
            <p14:xfrm>
              <a:off x="9914111" y="5382568"/>
              <a:ext cx="124200" cy="361080"/>
            </p14:xfrm>
          </p:contentPart>
        </mc:Choice>
        <mc:Fallback xmlns="">
          <p:pic>
            <p:nvPicPr>
              <p:cNvPr id="315" name="墨迹 314">
                <a:extLst>
                  <a:ext uri="{FF2B5EF4-FFF2-40B4-BE49-F238E27FC236}">
                    <a16:creationId xmlns:a16="http://schemas.microsoft.com/office/drawing/2014/main" id="{943B8042-9A3E-0AFB-B3FB-696FD5E17845}"/>
                  </a:ext>
                </a:extLst>
              </p:cNvPr>
              <p:cNvPicPr/>
              <p:nvPr/>
            </p:nvPicPr>
            <p:blipFill>
              <a:blip r:embed="rId297"/>
              <a:stretch>
                <a:fillRect/>
              </a:stretch>
            </p:blipFill>
            <p:spPr>
              <a:xfrm>
                <a:off x="9906573" y="5375008"/>
                <a:ext cx="139276" cy="37620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316" name="墨迹 315">
                <a:extLst>
                  <a:ext uri="{FF2B5EF4-FFF2-40B4-BE49-F238E27FC236}">
                    <a16:creationId xmlns:a16="http://schemas.microsoft.com/office/drawing/2014/main" id="{39DADD28-915F-25E5-CB73-D6FA5BE86D07}"/>
                  </a:ext>
                </a:extLst>
              </p14:cNvPr>
              <p14:cNvContentPartPr/>
              <p14:nvPr/>
            </p14:nvContentPartPr>
            <p14:xfrm>
              <a:off x="10079351" y="5429368"/>
              <a:ext cx="124200" cy="181080"/>
            </p14:xfrm>
          </p:contentPart>
        </mc:Choice>
        <mc:Fallback xmlns="">
          <p:pic>
            <p:nvPicPr>
              <p:cNvPr id="316" name="墨迹 315">
                <a:extLst>
                  <a:ext uri="{FF2B5EF4-FFF2-40B4-BE49-F238E27FC236}">
                    <a16:creationId xmlns:a16="http://schemas.microsoft.com/office/drawing/2014/main" id="{39DADD28-915F-25E5-CB73-D6FA5BE86D07}"/>
                  </a:ext>
                </a:extLst>
              </p:cNvPr>
              <p:cNvPicPr/>
              <p:nvPr/>
            </p:nvPicPr>
            <p:blipFill>
              <a:blip r:embed="rId299"/>
              <a:stretch>
                <a:fillRect/>
              </a:stretch>
            </p:blipFill>
            <p:spPr>
              <a:xfrm>
                <a:off x="10071791" y="5421808"/>
                <a:ext cx="13932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317" name="墨迹 316">
                <a:extLst>
                  <a:ext uri="{FF2B5EF4-FFF2-40B4-BE49-F238E27FC236}">
                    <a16:creationId xmlns:a16="http://schemas.microsoft.com/office/drawing/2014/main" id="{42D3C7AB-1209-B508-81A7-A83A88D62077}"/>
                  </a:ext>
                </a:extLst>
              </p14:cNvPr>
              <p14:cNvContentPartPr/>
              <p14:nvPr/>
            </p14:nvContentPartPr>
            <p14:xfrm>
              <a:off x="10254671" y="5429368"/>
              <a:ext cx="129240" cy="186120"/>
            </p14:xfrm>
          </p:contentPart>
        </mc:Choice>
        <mc:Fallback xmlns="">
          <p:pic>
            <p:nvPicPr>
              <p:cNvPr id="317" name="墨迹 316">
                <a:extLst>
                  <a:ext uri="{FF2B5EF4-FFF2-40B4-BE49-F238E27FC236}">
                    <a16:creationId xmlns:a16="http://schemas.microsoft.com/office/drawing/2014/main" id="{42D3C7AB-1209-B508-81A7-A83A88D62077}"/>
                  </a:ext>
                </a:extLst>
              </p:cNvPr>
              <p:cNvPicPr/>
              <p:nvPr/>
            </p:nvPicPr>
            <p:blipFill>
              <a:blip r:embed="rId301"/>
              <a:stretch>
                <a:fillRect/>
              </a:stretch>
            </p:blipFill>
            <p:spPr>
              <a:xfrm>
                <a:off x="10247111" y="5421808"/>
                <a:ext cx="144360" cy="20124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318" name="墨迹 317">
                <a:extLst>
                  <a:ext uri="{FF2B5EF4-FFF2-40B4-BE49-F238E27FC236}">
                    <a16:creationId xmlns:a16="http://schemas.microsoft.com/office/drawing/2014/main" id="{903ACE3A-C3BD-9444-8560-CE223C54EC12}"/>
                  </a:ext>
                </a:extLst>
              </p14:cNvPr>
              <p14:cNvContentPartPr/>
              <p14:nvPr/>
            </p14:nvContentPartPr>
            <p14:xfrm>
              <a:off x="10373471" y="5403448"/>
              <a:ext cx="186120" cy="280080"/>
            </p14:xfrm>
          </p:contentPart>
        </mc:Choice>
        <mc:Fallback xmlns="">
          <p:pic>
            <p:nvPicPr>
              <p:cNvPr id="318" name="墨迹 317">
                <a:extLst>
                  <a:ext uri="{FF2B5EF4-FFF2-40B4-BE49-F238E27FC236}">
                    <a16:creationId xmlns:a16="http://schemas.microsoft.com/office/drawing/2014/main" id="{903ACE3A-C3BD-9444-8560-CE223C54EC12}"/>
                  </a:ext>
                </a:extLst>
              </p:cNvPr>
              <p:cNvPicPr/>
              <p:nvPr/>
            </p:nvPicPr>
            <p:blipFill>
              <a:blip r:embed="rId303"/>
              <a:stretch>
                <a:fillRect/>
              </a:stretch>
            </p:blipFill>
            <p:spPr>
              <a:xfrm>
                <a:off x="10365911" y="5395888"/>
                <a:ext cx="201240" cy="29520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319" name="墨迹 318">
                <a:extLst>
                  <a:ext uri="{FF2B5EF4-FFF2-40B4-BE49-F238E27FC236}">
                    <a16:creationId xmlns:a16="http://schemas.microsoft.com/office/drawing/2014/main" id="{41B3EEB7-C3C7-7EBB-2DF6-34D0BCB6B774}"/>
                  </a:ext>
                </a:extLst>
              </p14:cNvPr>
              <p14:cNvContentPartPr/>
              <p14:nvPr/>
            </p14:nvContentPartPr>
            <p14:xfrm>
              <a:off x="6812351" y="5827888"/>
              <a:ext cx="186120" cy="246240"/>
            </p14:xfrm>
          </p:contentPart>
        </mc:Choice>
        <mc:Fallback xmlns="">
          <p:pic>
            <p:nvPicPr>
              <p:cNvPr id="319" name="墨迹 318">
                <a:extLst>
                  <a:ext uri="{FF2B5EF4-FFF2-40B4-BE49-F238E27FC236}">
                    <a16:creationId xmlns:a16="http://schemas.microsoft.com/office/drawing/2014/main" id="{41B3EEB7-C3C7-7EBB-2DF6-34D0BCB6B774}"/>
                  </a:ext>
                </a:extLst>
              </p:cNvPr>
              <p:cNvPicPr/>
              <p:nvPr/>
            </p:nvPicPr>
            <p:blipFill>
              <a:blip r:embed="rId305"/>
              <a:stretch>
                <a:fillRect/>
              </a:stretch>
            </p:blipFill>
            <p:spPr>
              <a:xfrm>
                <a:off x="6804806" y="5820328"/>
                <a:ext cx="201211" cy="26136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512" name="墨迹 511">
                <a:extLst>
                  <a:ext uri="{FF2B5EF4-FFF2-40B4-BE49-F238E27FC236}">
                    <a16:creationId xmlns:a16="http://schemas.microsoft.com/office/drawing/2014/main" id="{93071066-3948-09EC-2933-54219B127867}"/>
                  </a:ext>
                </a:extLst>
              </p14:cNvPr>
              <p14:cNvContentPartPr/>
              <p14:nvPr/>
            </p14:nvContentPartPr>
            <p14:xfrm>
              <a:off x="7013591" y="5867848"/>
              <a:ext cx="134640" cy="67320"/>
            </p14:xfrm>
          </p:contentPart>
        </mc:Choice>
        <mc:Fallback xmlns="">
          <p:pic>
            <p:nvPicPr>
              <p:cNvPr id="512" name="墨迹 511">
                <a:extLst>
                  <a:ext uri="{FF2B5EF4-FFF2-40B4-BE49-F238E27FC236}">
                    <a16:creationId xmlns:a16="http://schemas.microsoft.com/office/drawing/2014/main" id="{93071066-3948-09EC-2933-54219B127867}"/>
                  </a:ext>
                </a:extLst>
              </p:cNvPr>
              <p:cNvPicPr/>
              <p:nvPr/>
            </p:nvPicPr>
            <p:blipFill>
              <a:blip r:embed="rId307"/>
              <a:stretch>
                <a:fillRect/>
              </a:stretch>
            </p:blipFill>
            <p:spPr>
              <a:xfrm>
                <a:off x="7006011" y="5860288"/>
                <a:ext cx="149801"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513" name="墨迹 512">
                <a:extLst>
                  <a:ext uri="{FF2B5EF4-FFF2-40B4-BE49-F238E27FC236}">
                    <a16:creationId xmlns:a16="http://schemas.microsoft.com/office/drawing/2014/main" id="{AF496A06-6D84-41C1-8AF7-238045DE4A5E}"/>
                  </a:ext>
                </a:extLst>
              </p14:cNvPr>
              <p14:cNvContentPartPr/>
              <p14:nvPr/>
            </p14:nvContentPartPr>
            <p14:xfrm>
              <a:off x="7044551" y="5857408"/>
              <a:ext cx="48600" cy="176400"/>
            </p14:xfrm>
          </p:contentPart>
        </mc:Choice>
        <mc:Fallback xmlns="">
          <p:pic>
            <p:nvPicPr>
              <p:cNvPr id="513" name="墨迹 512">
                <a:extLst>
                  <a:ext uri="{FF2B5EF4-FFF2-40B4-BE49-F238E27FC236}">
                    <a16:creationId xmlns:a16="http://schemas.microsoft.com/office/drawing/2014/main" id="{AF496A06-6D84-41C1-8AF7-238045DE4A5E}"/>
                  </a:ext>
                </a:extLst>
              </p:cNvPr>
              <p:cNvPicPr/>
              <p:nvPr/>
            </p:nvPicPr>
            <p:blipFill>
              <a:blip r:embed="rId309"/>
              <a:stretch>
                <a:fillRect/>
              </a:stretch>
            </p:blipFill>
            <p:spPr>
              <a:xfrm>
                <a:off x="7036935" y="5849848"/>
                <a:ext cx="63833" cy="19152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514" name="墨迹 513">
                <a:extLst>
                  <a:ext uri="{FF2B5EF4-FFF2-40B4-BE49-F238E27FC236}">
                    <a16:creationId xmlns:a16="http://schemas.microsoft.com/office/drawing/2014/main" id="{82C1DA36-3C52-6EE2-1AAE-269408B7D874}"/>
                  </a:ext>
                </a:extLst>
              </p14:cNvPr>
              <p14:cNvContentPartPr/>
              <p14:nvPr/>
            </p14:nvContentPartPr>
            <p14:xfrm>
              <a:off x="7093871" y="5810968"/>
              <a:ext cx="240120" cy="249120"/>
            </p14:xfrm>
          </p:contentPart>
        </mc:Choice>
        <mc:Fallback xmlns="">
          <p:pic>
            <p:nvPicPr>
              <p:cNvPr id="514" name="墨迹 513">
                <a:extLst>
                  <a:ext uri="{FF2B5EF4-FFF2-40B4-BE49-F238E27FC236}">
                    <a16:creationId xmlns:a16="http://schemas.microsoft.com/office/drawing/2014/main" id="{82C1DA36-3C52-6EE2-1AAE-269408B7D874}"/>
                  </a:ext>
                </a:extLst>
              </p:cNvPr>
              <p:cNvPicPr/>
              <p:nvPr/>
            </p:nvPicPr>
            <p:blipFill>
              <a:blip r:embed="rId311"/>
              <a:stretch>
                <a:fillRect/>
              </a:stretch>
            </p:blipFill>
            <p:spPr>
              <a:xfrm>
                <a:off x="7086300" y="5803408"/>
                <a:ext cx="255263" cy="26424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515" name="墨迹 514">
                <a:extLst>
                  <a:ext uri="{FF2B5EF4-FFF2-40B4-BE49-F238E27FC236}">
                    <a16:creationId xmlns:a16="http://schemas.microsoft.com/office/drawing/2014/main" id="{83E889AA-4B47-9B55-79DF-70DF8FE93329}"/>
                  </a:ext>
                </a:extLst>
              </p14:cNvPr>
              <p14:cNvContentPartPr/>
              <p14:nvPr/>
            </p14:nvContentPartPr>
            <p14:xfrm>
              <a:off x="7323191" y="5829328"/>
              <a:ext cx="547560" cy="266040"/>
            </p14:xfrm>
          </p:contentPart>
        </mc:Choice>
        <mc:Fallback xmlns="">
          <p:pic>
            <p:nvPicPr>
              <p:cNvPr id="515" name="墨迹 514">
                <a:extLst>
                  <a:ext uri="{FF2B5EF4-FFF2-40B4-BE49-F238E27FC236}">
                    <a16:creationId xmlns:a16="http://schemas.microsoft.com/office/drawing/2014/main" id="{83E889AA-4B47-9B55-79DF-70DF8FE93329}"/>
                  </a:ext>
                </a:extLst>
              </p:cNvPr>
              <p:cNvPicPr/>
              <p:nvPr/>
            </p:nvPicPr>
            <p:blipFill>
              <a:blip r:embed="rId313"/>
              <a:stretch>
                <a:fillRect/>
              </a:stretch>
            </p:blipFill>
            <p:spPr>
              <a:xfrm>
                <a:off x="7315626" y="5821758"/>
                <a:ext cx="562690" cy="28118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516" name="墨迹 515">
                <a:extLst>
                  <a:ext uri="{FF2B5EF4-FFF2-40B4-BE49-F238E27FC236}">
                    <a16:creationId xmlns:a16="http://schemas.microsoft.com/office/drawing/2014/main" id="{FC5BB316-FD3C-3CFE-7C83-2C2E9314C76B}"/>
                  </a:ext>
                </a:extLst>
              </p14:cNvPr>
              <p14:cNvContentPartPr/>
              <p14:nvPr/>
            </p14:nvContentPartPr>
            <p14:xfrm>
              <a:off x="7823951" y="5746888"/>
              <a:ext cx="263520" cy="353160"/>
            </p14:xfrm>
          </p:contentPart>
        </mc:Choice>
        <mc:Fallback xmlns="">
          <p:pic>
            <p:nvPicPr>
              <p:cNvPr id="516" name="墨迹 515">
                <a:extLst>
                  <a:ext uri="{FF2B5EF4-FFF2-40B4-BE49-F238E27FC236}">
                    <a16:creationId xmlns:a16="http://schemas.microsoft.com/office/drawing/2014/main" id="{FC5BB316-FD3C-3CFE-7C83-2C2E9314C76B}"/>
                  </a:ext>
                </a:extLst>
              </p:cNvPr>
              <p:cNvPicPr/>
              <p:nvPr/>
            </p:nvPicPr>
            <p:blipFill>
              <a:blip r:embed="rId315"/>
              <a:stretch>
                <a:fillRect/>
              </a:stretch>
            </p:blipFill>
            <p:spPr>
              <a:xfrm>
                <a:off x="7816391" y="5739328"/>
                <a:ext cx="278640" cy="36828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517" name="墨迹 516">
                <a:extLst>
                  <a:ext uri="{FF2B5EF4-FFF2-40B4-BE49-F238E27FC236}">
                    <a16:creationId xmlns:a16="http://schemas.microsoft.com/office/drawing/2014/main" id="{85E28FC5-D4FC-9EBD-478C-3EED6EBEE4D5}"/>
                  </a:ext>
                </a:extLst>
              </p14:cNvPr>
              <p14:cNvContentPartPr/>
              <p14:nvPr/>
            </p14:nvContentPartPr>
            <p14:xfrm>
              <a:off x="8283311" y="5738968"/>
              <a:ext cx="119160" cy="320400"/>
            </p14:xfrm>
          </p:contentPart>
        </mc:Choice>
        <mc:Fallback xmlns="">
          <p:pic>
            <p:nvPicPr>
              <p:cNvPr id="517" name="墨迹 516">
                <a:extLst>
                  <a:ext uri="{FF2B5EF4-FFF2-40B4-BE49-F238E27FC236}">
                    <a16:creationId xmlns:a16="http://schemas.microsoft.com/office/drawing/2014/main" id="{85E28FC5-D4FC-9EBD-478C-3EED6EBEE4D5}"/>
                  </a:ext>
                </a:extLst>
              </p:cNvPr>
              <p:cNvPicPr/>
              <p:nvPr/>
            </p:nvPicPr>
            <p:blipFill>
              <a:blip r:embed="rId317"/>
              <a:stretch>
                <a:fillRect/>
              </a:stretch>
            </p:blipFill>
            <p:spPr>
              <a:xfrm>
                <a:off x="8275751" y="5731408"/>
                <a:ext cx="134280" cy="33552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518" name="墨迹 517">
                <a:extLst>
                  <a:ext uri="{FF2B5EF4-FFF2-40B4-BE49-F238E27FC236}">
                    <a16:creationId xmlns:a16="http://schemas.microsoft.com/office/drawing/2014/main" id="{6DB98BE6-C90B-9061-4779-50B90118682D}"/>
                  </a:ext>
                </a:extLst>
              </p14:cNvPr>
              <p14:cNvContentPartPr/>
              <p14:nvPr/>
            </p14:nvContentPartPr>
            <p14:xfrm>
              <a:off x="8422631" y="5909248"/>
              <a:ext cx="124200" cy="98280"/>
            </p14:xfrm>
          </p:contentPart>
        </mc:Choice>
        <mc:Fallback xmlns="">
          <p:pic>
            <p:nvPicPr>
              <p:cNvPr id="518" name="墨迹 517">
                <a:extLst>
                  <a:ext uri="{FF2B5EF4-FFF2-40B4-BE49-F238E27FC236}">
                    <a16:creationId xmlns:a16="http://schemas.microsoft.com/office/drawing/2014/main" id="{6DB98BE6-C90B-9061-4779-50B90118682D}"/>
                  </a:ext>
                </a:extLst>
              </p:cNvPr>
              <p:cNvPicPr/>
              <p:nvPr/>
            </p:nvPicPr>
            <p:blipFill>
              <a:blip r:embed="rId319"/>
              <a:stretch>
                <a:fillRect/>
              </a:stretch>
            </p:blipFill>
            <p:spPr>
              <a:xfrm>
                <a:off x="8415071" y="5901716"/>
                <a:ext cx="139320" cy="113345"/>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519" name="墨迹 518">
                <a:extLst>
                  <a:ext uri="{FF2B5EF4-FFF2-40B4-BE49-F238E27FC236}">
                    <a16:creationId xmlns:a16="http://schemas.microsoft.com/office/drawing/2014/main" id="{C652C8CC-D679-C9D6-911A-2AD18628CD81}"/>
                  </a:ext>
                </a:extLst>
              </p14:cNvPr>
              <p14:cNvContentPartPr/>
              <p14:nvPr/>
            </p14:nvContentPartPr>
            <p14:xfrm>
              <a:off x="8520551" y="5826448"/>
              <a:ext cx="93240" cy="413280"/>
            </p14:xfrm>
          </p:contentPart>
        </mc:Choice>
        <mc:Fallback xmlns="">
          <p:pic>
            <p:nvPicPr>
              <p:cNvPr id="519" name="墨迹 518">
                <a:extLst>
                  <a:ext uri="{FF2B5EF4-FFF2-40B4-BE49-F238E27FC236}">
                    <a16:creationId xmlns:a16="http://schemas.microsoft.com/office/drawing/2014/main" id="{C652C8CC-D679-C9D6-911A-2AD18628CD81}"/>
                  </a:ext>
                </a:extLst>
              </p:cNvPr>
              <p:cNvPicPr/>
              <p:nvPr/>
            </p:nvPicPr>
            <p:blipFill>
              <a:blip r:embed="rId321"/>
              <a:stretch>
                <a:fillRect/>
              </a:stretch>
            </p:blipFill>
            <p:spPr>
              <a:xfrm>
                <a:off x="8512991" y="5818888"/>
                <a:ext cx="108360" cy="42840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520" name="墨迹 519">
                <a:extLst>
                  <a:ext uri="{FF2B5EF4-FFF2-40B4-BE49-F238E27FC236}">
                    <a16:creationId xmlns:a16="http://schemas.microsoft.com/office/drawing/2014/main" id="{09997C5E-8A8A-053E-8259-BB8125E06F22}"/>
                  </a:ext>
                </a:extLst>
              </p14:cNvPr>
              <p14:cNvContentPartPr/>
              <p14:nvPr/>
            </p14:nvContentPartPr>
            <p14:xfrm>
              <a:off x="8866511" y="5843368"/>
              <a:ext cx="128880" cy="392760"/>
            </p14:xfrm>
          </p:contentPart>
        </mc:Choice>
        <mc:Fallback xmlns="">
          <p:pic>
            <p:nvPicPr>
              <p:cNvPr id="520" name="墨迹 519">
                <a:extLst>
                  <a:ext uri="{FF2B5EF4-FFF2-40B4-BE49-F238E27FC236}">
                    <a16:creationId xmlns:a16="http://schemas.microsoft.com/office/drawing/2014/main" id="{09997C5E-8A8A-053E-8259-BB8125E06F22}"/>
                  </a:ext>
                </a:extLst>
              </p:cNvPr>
              <p:cNvPicPr/>
              <p:nvPr/>
            </p:nvPicPr>
            <p:blipFill>
              <a:blip r:embed="rId323"/>
              <a:stretch>
                <a:fillRect/>
              </a:stretch>
            </p:blipFill>
            <p:spPr>
              <a:xfrm>
                <a:off x="8858951" y="5835808"/>
                <a:ext cx="144000" cy="40788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521" name="墨迹 520">
                <a:extLst>
                  <a:ext uri="{FF2B5EF4-FFF2-40B4-BE49-F238E27FC236}">
                    <a16:creationId xmlns:a16="http://schemas.microsoft.com/office/drawing/2014/main" id="{4BE93CAC-FBDF-D32C-B39B-8D76057EA45D}"/>
                  </a:ext>
                </a:extLst>
              </p14:cNvPr>
              <p14:cNvContentPartPr/>
              <p14:nvPr/>
            </p14:nvContentPartPr>
            <p14:xfrm>
              <a:off x="9011591" y="5898808"/>
              <a:ext cx="309600" cy="263160"/>
            </p14:xfrm>
          </p:contentPart>
        </mc:Choice>
        <mc:Fallback xmlns="">
          <p:pic>
            <p:nvPicPr>
              <p:cNvPr id="521" name="墨迹 520">
                <a:extLst>
                  <a:ext uri="{FF2B5EF4-FFF2-40B4-BE49-F238E27FC236}">
                    <a16:creationId xmlns:a16="http://schemas.microsoft.com/office/drawing/2014/main" id="{4BE93CAC-FBDF-D32C-B39B-8D76057EA45D}"/>
                  </a:ext>
                </a:extLst>
              </p:cNvPr>
              <p:cNvPicPr/>
              <p:nvPr/>
            </p:nvPicPr>
            <p:blipFill>
              <a:blip r:embed="rId325"/>
              <a:stretch>
                <a:fillRect/>
              </a:stretch>
            </p:blipFill>
            <p:spPr>
              <a:xfrm>
                <a:off x="9004031" y="5891238"/>
                <a:ext cx="324720" cy="278301"/>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522" name="墨迹 521">
                <a:extLst>
                  <a:ext uri="{FF2B5EF4-FFF2-40B4-BE49-F238E27FC236}">
                    <a16:creationId xmlns:a16="http://schemas.microsoft.com/office/drawing/2014/main" id="{9CE4F037-EEC3-93AE-11DA-38BDB292F981}"/>
                  </a:ext>
                </a:extLst>
              </p14:cNvPr>
              <p14:cNvContentPartPr/>
              <p14:nvPr/>
            </p14:nvContentPartPr>
            <p14:xfrm>
              <a:off x="9397871" y="5914288"/>
              <a:ext cx="134640" cy="223560"/>
            </p14:xfrm>
          </p:contentPart>
        </mc:Choice>
        <mc:Fallback xmlns="">
          <p:pic>
            <p:nvPicPr>
              <p:cNvPr id="522" name="墨迹 521">
                <a:extLst>
                  <a:ext uri="{FF2B5EF4-FFF2-40B4-BE49-F238E27FC236}">
                    <a16:creationId xmlns:a16="http://schemas.microsoft.com/office/drawing/2014/main" id="{9CE4F037-EEC3-93AE-11DA-38BDB292F981}"/>
                  </a:ext>
                </a:extLst>
              </p:cNvPr>
              <p:cNvPicPr/>
              <p:nvPr/>
            </p:nvPicPr>
            <p:blipFill>
              <a:blip r:embed="rId327"/>
              <a:stretch>
                <a:fillRect/>
              </a:stretch>
            </p:blipFill>
            <p:spPr>
              <a:xfrm>
                <a:off x="9390311" y="5906716"/>
                <a:ext cx="149760" cy="238704"/>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523" name="墨迹 522">
                <a:extLst>
                  <a:ext uri="{FF2B5EF4-FFF2-40B4-BE49-F238E27FC236}">
                    <a16:creationId xmlns:a16="http://schemas.microsoft.com/office/drawing/2014/main" id="{763CBEEF-96CB-06A3-1A56-B01E1A951756}"/>
                  </a:ext>
                </a:extLst>
              </p14:cNvPr>
              <p14:cNvContentPartPr/>
              <p14:nvPr/>
            </p14:nvContentPartPr>
            <p14:xfrm>
              <a:off x="9537191" y="5841928"/>
              <a:ext cx="203760" cy="319320"/>
            </p14:xfrm>
          </p:contentPart>
        </mc:Choice>
        <mc:Fallback xmlns="">
          <p:pic>
            <p:nvPicPr>
              <p:cNvPr id="523" name="墨迹 522">
                <a:extLst>
                  <a:ext uri="{FF2B5EF4-FFF2-40B4-BE49-F238E27FC236}">
                    <a16:creationId xmlns:a16="http://schemas.microsoft.com/office/drawing/2014/main" id="{763CBEEF-96CB-06A3-1A56-B01E1A951756}"/>
                  </a:ext>
                </a:extLst>
              </p:cNvPr>
              <p:cNvPicPr/>
              <p:nvPr/>
            </p:nvPicPr>
            <p:blipFill>
              <a:blip r:embed="rId329"/>
              <a:stretch>
                <a:fillRect/>
              </a:stretch>
            </p:blipFill>
            <p:spPr>
              <a:xfrm>
                <a:off x="9529631" y="5834368"/>
                <a:ext cx="218880" cy="334440"/>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524" name="墨迹 523">
                <a:extLst>
                  <a:ext uri="{FF2B5EF4-FFF2-40B4-BE49-F238E27FC236}">
                    <a16:creationId xmlns:a16="http://schemas.microsoft.com/office/drawing/2014/main" id="{A68D7066-8B06-A94E-6E19-822F9A14C3BC}"/>
                  </a:ext>
                </a:extLst>
              </p14:cNvPr>
              <p14:cNvContentPartPr/>
              <p14:nvPr/>
            </p14:nvContentPartPr>
            <p14:xfrm>
              <a:off x="9738791" y="5934808"/>
              <a:ext cx="160200" cy="224640"/>
            </p14:xfrm>
          </p:contentPart>
        </mc:Choice>
        <mc:Fallback xmlns="">
          <p:pic>
            <p:nvPicPr>
              <p:cNvPr id="524" name="墨迹 523">
                <a:extLst>
                  <a:ext uri="{FF2B5EF4-FFF2-40B4-BE49-F238E27FC236}">
                    <a16:creationId xmlns:a16="http://schemas.microsoft.com/office/drawing/2014/main" id="{A68D7066-8B06-A94E-6E19-822F9A14C3BC}"/>
                  </a:ext>
                </a:extLst>
              </p:cNvPr>
              <p:cNvPicPr/>
              <p:nvPr/>
            </p:nvPicPr>
            <p:blipFill>
              <a:blip r:embed="rId331"/>
              <a:stretch>
                <a:fillRect/>
              </a:stretch>
            </p:blipFill>
            <p:spPr>
              <a:xfrm>
                <a:off x="9731231" y="5927248"/>
                <a:ext cx="175320" cy="23976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525" name="墨迹 524">
                <a:extLst>
                  <a:ext uri="{FF2B5EF4-FFF2-40B4-BE49-F238E27FC236}">
                    <a16:creationId xmlns:a16="http://schemas.microsoft.com/office/drawing/2014/main" id="{7169D214-DE92-63C7-8A12-19D8463E0776}"/>
                  </a:ext>
                </a:extLst>
              </p14:cNvPr>
              <p14:cNvContentPartPr/>
              <p14:nvPr/>
            </p14:nvContentPartPr>
            <p14:xfrm>
              <a:off x="10032911" y="5981248"/>
              <a:ext cx="155160" cy="315360"/>
            </p14:xfrm>
          </p:contentPart>
        </mc:Choice>
        <mc:Fallback xmlns="">
          <p:pic>
            <p:nvPicPr>
              <p:cNvPr id="525" name="墨迹 524">
                <a:extLst>
                  <a:ext uri="{FF2B5EF4-FFF2-40B4-BE49-F238E27FC236}">
                    <a16:creationId xmlns:a16="http://schemas.microsoft.com/office/drawing/2014/main" id="{7169D214-DE92-63C7-8A12-19D8463E0776}"/>
                  </a:ext>
                </a:extLst>
              </p:cNvPr>
              <p:cNvPicPr/>
              <p:nvPr/>
            </p:nvPicPr>
            <p:blipFill>
              <a:blip r:embed="rId333"/>
              <a:stretch>
                <a:fillRect/>
              </a:stretch>
            </p:blipFill>
            <p:spPr>
              <a:xfrm>
                <a:off x="10025351" y="5973679"/>
                <a:ext cx="170280" cy="330497"/>
              </a:xfrm>
              <a:prstGeom prst="rect">
                <a:avLst/>
              </a:prstGeom>
            </p:spPr>
          </p:pic>
        </mc:Fallback>
      </mc:AlternateContent>
      <mc:AlternateContent xmlns:mc="http://schemas.openxmlformats.org/markup-compatibility/2006" xmlns:p14="http://schemas.microsoft.com/office/powerpoint/2010/main">
        <mc:Choice Requires="p14">
          <p:contentPart p14:bwMode="auto" r:id="rId334">
            <p14:nvContentPartPr>
              <p14:cNvPr id="526" name="墨迹 525">
                <a:extLst>
                  <a:ext uri="{FF2B5EF4-FFF2-40B4-BE49-F238E27FC236}">
                    <a16:creationId xmlns:a16="http://schemas.microsoft.com/office/drawing/2014/main" id="{96F0843E-A47B-51CA-C9FE-ABD75EFFD81B}"/>
                  </a:ext>
                </a:extLst>
              </p14:cNvPr>
              <p14:cNvContentPartPr/>
              <p14:nvPr/>
            </p14:nvContentPartPr>
            <p14:xfrm>
              <a:off x="10218671" y="5937688"/>
              <a:ext cx="191160" cy="260640"/>
            </p14:xfrm>
          </p:contentPart>
        </mc:Choice>
        <mc:Fallback xmlns="">
          <p:pic>
            <p:nvPicPr>
              <p:cNvPr id="526" name="墨迹 525">
                <a:extLst>
                  <a:ext uri="{FF2B5EF4-FFF2-40B4-BE49-F238E27FC236}">
                    <a16:creationId xmlns:a16="http://schemas.microsoft.com/office/drawing/2014/main" id="{96F0843E-A47B-51CA-C9FE-ABD75EFFD81B}"/>
                  </a:ext>
                </a:extLst>
              </p:cNvPr>
              <p:cNvPicPr/>
              <p:nvPr/>
            </p:nvPicPr>
            <p:blipFill>
              <a:blip r:embed="rId335"/>
              <a:stretch>
                <a:fillRect/>
              </a:stretch>
            </p:blipFill>
            <p:spPr>
              <a:xfrm>
                <a:off x="10211125" y="5930128"/>
                <a:ext cx="206252" cy="275760"/>
              </a:xfrm>
              <a:prstGeom prst="rect">
                <a:avLst/>
              </a:prstGeom>
            </p:spPr>
          </p:pic>
        </mc:Fallback>
      </mc:AlternateContent>
    </p:spTree>
    <p:extLst>
      <p:ext uri="{BB962C8B-B14F-4D97-AF65-F5344CB8AC3E}">
        <p14:creationId xmlns:p14="http://schemas.microsoft.com/office/powerpoint/2010/main" val="10166833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37FD5CC-C99F-493F-F1F7-DECFACFDDC45}"/>
            </a:ext>
          </a:extLst>
        </p:cNvPr>
        <p:cNvGrpSpPr/>
        <p:nvPr/>
      </p:nvGrpSpPr>
      <p:grpSpPr>
        <a:xfrm>
          <a:off x="0" y="0"/>
          <a:ext cx="0" cy="0"/>
          <a:chOff x="0" y="0"/>
          <a:chExt cx="0" cy="0"/>
        </a:xfrm>
      </p:grpSpPr>
      <p:sp>
        <p:nvSpPr>
          <p:cNvPr id="4" name="标题 1">
            <a:extLst>
              <a:ext uri="{FF2B5EF4-FFF2-40B4-BE49-F238E27FC236}">
                <a16:creationId xmlns:a16="http://schemas.microsoft.com/office/drawing/2014/main" id="{A1EB7A26-FEBF-079C-6D19-4E17A6AC086A}"/>
              </a:ext>
            </a:extLst>
          </p:cNvPr>
          <p:cNvSpPr>
            <a:spLocks noGrp="1"/>
          </p:cNvSpPr>
          <p:nvPr>
            <p:ph type="title"/>
          </p:nvPr>
        </p:nvSpPr>
        <p:spPr>
          <a:xfrm>
            <a:off x="274675" y="18255"/>
            <a:ext cx="11917325" cy="1325563"/>
          </a:xfrm>
        </p:spPr>
        <p:txBody>
          <a:bodyPr>
            <a:normAutofit/>
          </a:bodyPr>
          <a:lstStyle/>
          <a:p>
            <a:r>
              <a:rPr kumimoji="1" lang="en-US" altLang="zh-CN" sz="2400">
                <a:solidFill>
                  <a:schemeClr val="bg1"/>
                </a:solidFill>
              </a:rPr>
              <a:t>Reverse biasing to increase stability</a:t>
            </a:r>
            <a:endParaRPr kumimoji="1" lang="zh-CN" altLang="en-US" sz="2400">
              <a:solidFill>
                <a:schemeClr val="bg1"/>
              </a:solidFill>
            </a:endParaRPr>
          </a:p>
        </p:txBody>
      </p:sp>
      <mc:AlternateContent xmlns:mc="http://schemas.openxmlformats.org/markup-compatibility/2006" xmlns:p14="http://schemas.microsoft.com/office/powerpoint/2010/main">
        <mc:Choice Requires="p14">
          <p:contentPart p14:bwMode="auto" r:id="rId2">
            <p14:nvContentPartPr>
              <p14:cNvPr id="29" name="墨迹 28">
                <a:extLst>
                  <a:ext uri="{FF2B5EF4-FFF2-40B4-BE49-F238E27FC236}">
                    <a16:creationId xmlns:a16="http://schemas.microsoft.com/office/drawing/2014/main" id="{10B38DB0-A9C3-4E9A-2859-A3473C4DF81B}"/>
                  </a:ext>
                </a:extLst>
              </p14:cNvPr>
              <p14:cNvContentPartPr/>
              <p14:nvPr/>
            </p14:nvContentPartPr>
            <p14:xfrm>
              <a:off x="1306689" y="1649893"/>
              <a:ext cx="3225572" cy="1906740"/>
            </p14:xfrm>
          </p:contentPart>
        </mc:Choice>
        <mc:Fallback xmlns="">
          <p:pic>
            <p:nvPicPr>
              <p:cNvPr id="29" name="墨迹 28">
                <a:extLst>
                  <a:ext uri="{FF2B5EF4-FFF2-40B4-BE49-F238E27FC236}">
                    <a16:creationId xmlns:a16="http://schemas.microsoft.com/office/drawing/2014/main" id="{10B38DB0-A9C3-4E9A-2859-A3473C4DF81B}"/>
                  </a:ext>
                </a:extLst>
              </p:cNvPr>
              <p:cNvPicPr/>
              <p:nvPr/>
            </p:nvPicPr>
            <p:blipFill>
              <a:blip r:embed="rId3"/>
              <a:stretch>
                <a:fillRect/>
              </a:stretch>
            </p:blipFill>
            <p:spPr>
              <a:xfrm>
                <a:off x="1291207" y="1634414"/>
                <a:ext cx="3256175" cy="1937337"/>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0" name="墨迹 29">
                <a:extLst>
                  <a:ext uri="{FF2B5EF4-FFF2-40B4-BE49-F238E27FC236}">
                    <a16:creationId xmlns:a16="http://schemas.microsoft.com/office/drawing/2014/main" id="{B321D363-4BB8-60C1-3BA1-95E1B315B108}"/>
                  </a:ext>
                </a:extLst>
              </p14:cNvPr>
              <p14:cNvContentPartPr/>
              <p14:nvPr/>
            </p14:nvContentPartPr>
            <p14:xfrm>
              <a:off x="4487762" y="3472522"/>
              <a:ext cx="1486165" cy="96127"/>
            </p14:xfrm>
          </p:contentPart>
        </mc:Choice>
        <mc:Fallback xmlns="">
          <p:pic>
            <p:nvPicPr>
              <p:cNvPr id="30" name="墨迹 29">
                <a:extLst>
                  <a:ext uri="{FF2B5EF4-FFF2-40B4-BE49-F238E27FC236}">
                    <a16:creationId xmlns:a16="http://schemas.microsoft.com/office/drawing/2014/main" id="{B321D363-4BB8-60C1-3BA1-95E1B315B108}"/>
                  </a:ext>
                </a:extLst>
              </p:cNvPr>
              <p:cNvPicPr/>
              <p:nvPr/>
            </p:nvPicPr>
            <p:blipFill>
              <a:blip r:embed="rId5"/>
              <a:stretch>
                <a:fillRect/>
              </a:stretch>
            </p:blipFill>
            <p:spPr>
              <a:xfrm>
                <a:off x="4472281" y="3457099"/>
                <a:ext cx="1516767" cy="126615"/>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2" name="墨迹 31">
                <a:extLst>
                  <a:ext uri="{FF2B5EF4-FFF2-40B4-BE49-F238E27FC236}">
                    <a16:creationId xmlns:a16="http://schemas.microsoft.com/office/drawing/2014/main" id="{09DBC403-0AD2-B396-F6F9-386E78CDA3C2}"/>
                  </a:ext>
                </a:extLst>
              </p14:cNvPr>
              <p14:cNvContentPartPr/>
              <p14:nvPr/>
            </p14:nvContentPartPr>
            <p14:xfrm>
              <a:off x="1366382" y="1625861"/>
              <a:ext cx="4669409" cy="102306"/>
            </p14:xfrm>
          </p:contentPart>
        </mc:Choice>
        <mc:Fallback xmlns="">
          <p:pic>
            <p:nvPicPr>
              <p:cNvPr id="32" name="墨迹 31">
                <a:extLst>
                  <a:ext uri="{FF2B5EF4-FFF2-40B4-BE49-F238E27FC236}">
                    <a16:creationId xmlns:a16="http://schemas.microsoft.com/office/drawing/2014/main" id="{09DBC403-0AD2-B396-F6F9-386E78CDA3C2}"/>
                  </a:ext>
                </a:extLst>
              </p:cNvPr>
              <p:cNvPicPr/>
              <p:nvPr/>
            </p:nvPicPr>
            <p:blipFill>
              <a:blip r:embed="rId7"/>
              <a:stretch>
                <a:fillRect/>
              </a:stretch>
            </p:blipFill>
            <p:spPr>
              <a:xfrm>
                <a:off x="1350903" y="1610371"/>
                <a:ext cx="4700008" cy="132926"/>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3" name="墨迹 32">
                <a:extLst>
                  <a:ext uri="{FF2B5EF4-FFF2-40B4-BE49-F238E27FC236}">
                    <a16:creationId xmlns:a16="http://schemas.microsoft.com/office/drawing/2014/main" id="{5EFB51F8-E85D-2483-1B93-5B8D5A59B66B}"/>
                  </a:ext>
                </a:extLst>
              </p14:cNvPr>
              <p14:cNvContentPartPr/>
              <p14:nvPr/>
            </p14:nvContentPartPr>
            <p14:xfrm>
              <a:off x="1489759" y="2295771"/>
              <a:ext cx="133133" cy="168222"/>
            </p14:xfrm>
          </p:contentPart>
        </mc:Choice>
        <mc:Fallback xmlns="">
          <p:pic>
            <p:nvPicPr>
              <p:cNvPr id="33" name="墨迹 32">
                <a:extLst>
                  <a:ext uri="{FF2B5EF4-FFF2-40B4-BE49-F238E27FC236}">
                    <a16:creationId xmlns:a16="http://schemas.microsoft.com/office/drawing/2014/main" id="{5EFB51F8-E85D-2483-1B93-5B8D5A59B66B}"/>
                  </a:ext>
                </a:extLst>
              </p:cNvPr>
              <p:cNvPicPr/>
              <p:nvPr/>
            </p:nvPicPr>
            <p:blipFill>
              <a:blip r:embed="rId9"/>
              <a:stretch>
                <a:fillRect/>
              </a:stretch>
            </p:blipFill>
            <p:spPr>
              <a:xfrm>
                <a:off x="1478935" y="2284964"/>
                <a:ext cx="154420" cy="189475"/>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4" name="墨迹 33">
                <a:extLst>
                  <a:ext uri="{FF2B5EF4-FFF2-40B4-BE49-F238E27FC236}">
                    <a16:creationId xmlns:a16="http://schemas.microsoft.com/office/drawing/2014/main" id="{FC2CC52B-5860-84BF-1A49-2870956F7E9C}"/>
                  </a:ext>
                </a:extLst>
              </p14:cNvPr>
              <p14:cNvContentPartPr/>
              <p14:nvPr/>
            </p14:nvContentPartPr>
            <p14:xfrm>
              <a:off x="1786124" y="2884312"/>
              <a:ext cx="101297" cy="102306"/>
            </p14:xfrm>
          </p:contentPart>
        </mc:Choice>
        <mc:Fallback xmlns="">
          <p:pic>
            <p:nvPicPr>
              <p:cNvPr id="34" name="墨迹 33">
                <a:extLst>
                  <a:ext uri="{FF2B5EF4-FFF2-40B4-BE49-F238E27FC236}">
                    <a16:creationId xmlns:a16="http://schemas.microsoft.com/office/drawing/2014/main" id="{FC2CC52B-5860-84BF-1A49-2870956F7E9C}"/>
                  </a:ext>
                </a:extLst>
              </p:cNvPr>
              <p:cNvPicPr/>
              <p:nvPr/>
            </p:nvPicPr>
            <p:blipFill>
              <a:blip r:embed="rId11"/>
              <a:stretch>
                <a:fillRect/>
              </a:stretch>
            </p:blipFill>
            <p:spPr>
              <a:xfrm>
                <a:off x="1775348" y="2873505"/>
                <a:ext cx="122490" cy="1235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6" name="墨迹 35">
                <a:extLst>
                  <a:ext uri="{FF2B5EF4-FFF2-40B4-BE49-F238E27FC236}">
                    <a16:creationId xmlns:a16="http://schemas.microsoft.com/office/drawing/2014/main" id="{A654201F-41F9-FB90-3381-F3524869328D}"/>
                  </a:ext>
                </a:extLst>
              </p14:cNvPr>
              <p14:cNvContentPartPr/>
              <p14:nvPr/>
            </p14:nvContentPartPr>
            <p14:xfrm>
              <a:off x="2173567" y="3049393"/>
              <a:ext cx="133133" cy="138354"/>
            </p14:xfrm>
          </p:contentPart>
        </mc:Choice>
        <mc:Fallback xmlns="">
          <p:pic>
            <p:nvPicPr>
              <p:cNvPr id="36" name="墨迹 35">
                <a:extLst>
                  <a:ext uri="{FF2B5EF4-FFF2-40B4-BE49-F238E27FC236}">
                    <a16:creationId xmlns:a16="http://schemas.microsoft.com/office/drawing/2014/main" id="{A654201F-41F9-FB90-3381-F3524869328D}"/>
                  </a:ext>
                </a:extLst>
              </p:cNvPr>
              <p:cNvPicPr/>
              <p:nvPr/>
            </p:nvPicPr>
            <p:blipFill>
              <a:blip r:embed="rId13"/>
              <a:stretch>
                <a:fillRect/>
              </a:stretch>
            </p:blipFill>
            <p:spPr>
              <a:xfrm>
                <a:off x="2162772" y="3038584"/>
                <a:ext cx="154362" cy="159612"/>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7" name="墨迹 36">
                <a:extLst>
                  <a:ext uri="{FF2B5EF4-FFF2-40B4-BE49-F238E27FC236}">
                    <a16:creationId xmlns:a16="http://schemas.microsoft.com/office/drawing/2014/main" id="{45067D1A-55F4-FDCB-C847-A8A5BD7F7CFF}"/>
                  </a:ext>
                </a:extLst>
              </p14:cNvPr>
              <p14:cNvContentPartPr/>
              <p14:nvPr/>
            </p14:nvContentPartPr>
            <p14:xfrm>
              <a:off x="1523531" y="2822979"/>
              <a:ext cx="132409" cy="150369"/>
            </p14:xfrm>
          </p:contentPart>
        </mc:Choice>
        <mc:Fallback xmlns="">
          <p:pic>
            <p:nvPicPr>
              <p:cNvPr id="37" name="墨迹 36">
                <a:extLst>
                  <a:ext uri="{FF2B5EF4-FFF2-40B4-BE49-F238E27FC236}">
                    <a16:creationId xmlns:a16="http://schemas.microsoft.com/office/drawing/2014/main" id="{45067D1A-55F4-FDCB-C847-A8A5BD7F7CFF}"/>
                  </a:ext>
                </a:extLst>
              </p:cNvPr>
              <p:cNvPicPr/>
              <p:nvPr/>
            </p:nvPicPr>
            <p:blipFill>
              <a:blip r:embed="rId15"/>
              <a:stretch>
                <a:fillRect/>
              </a:stretch>
            </p:blipFill>
            <p:spPr>
              <a:xfrm>
                <a:off x="1512737" y="2812187"/>
                <a:ext cx="153638" cy="171593"/>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8" name="墨迹 37">
                <a:extLst>
                  <a:ext uri="{FF2B5EF4-FFF2-40B4-BE49-F238E27FC236}">
                    <a16:creationId xmlns:a16="http://schemas.microsoft.com/office/drawing/2014/main" id="{523C6C5E-E716-728C-6546-EC8F85256826}"/>
                  </a:ext>
                </a:extLst>
              </p14:cNvPr>
              <p14:cNvContentPartPr/>
              <p14:nvPr/>
            </p14:nvContentPartPr>
            <p14:xfrm>
              <a:off x="1987074" y="2346283"/>
              <a:ext cx="506121" cy="186074"/>
            </p14:xfrm>
          </p:contentPart>
        </mc:Choice>
        <mc:Fallback xmlns="">
          <p:pic>
            <p:nvPicPr>
              <p:cNvPr id="38" name="墨迹 37">
                <a:extLst>
                  <a:ext uri="{FF2B5EF4-FFF2-40B4-BE49-F238E27FC236}">
                    <a16:creationId xmlns:a16="http://schemas.microsoft.com/office/drawing/2014/main" id="{523C6C5E-E716-728C-6546-EC8F85256826}"/>
                  </a:ext>
                </a:extLst>
              </p:cNvPr>
              <p:cNvPicPr/>
              <p:nvPr/>
            </p:nvPicPr>
            <p:blipFill>
              <a:blip r:embed="rId17"/>
              <a:stretch>
                <a:fillRect/>
              </a:stretch>
            </p:blipFill>
            <p:spPr>
              <a:xfrm>
                <a:off x="1976267" y="2335486"/>
                <a:ext cx="527374" cy="207309"/>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0" name="墨迹 39">
                <a:extLst>
                  <a:ext uri="{FF2B5EF4-FFF2-40B4-BE49-F238E27FC236}">
                    <a16:creationId xmlns:a16="http://schemas.microsoft.com/office/drawing/2014/main" id="{FDA87B50-D09E-286F-386F-FB279F27E8DB}"/>
                  </a:ext>
                </a:extLst>
              </p14:cNvPr>
              <p14:cNvContentPartPr/>
              <p14:nvPr/>
            </p14:nvContentPartPr>
            <p14:xfrm>
              <a:off x="3053095" y="2842994"/>
              <a:ext cx="164607" cy="180237"/>
            </p14:xfrm>
          </p:contentPart>
        </mc:Choice>
        <mc:Fallback xmlns="">
          <p:pic>
            <p:nvPicPr>
              <p:cNvPr id="40" name="墨迹 39">
                <a:extLst>
                  <a:ext uri="{FF2B5EF4-FFF2-40B4-BE49-F238E27FC236}">
                    <a16:creationId xmlns:a16="http://schemas.microsoft.com/office/drawing/2014/main" id="{FDA87B50-D09E-286F-386F-FB279F27E8DB}"/>
                  </a:ext>
                </a:extLst>
              </p:cNvPr>
              <p:cNvPicPr/>
              <p:nvPr/>
            </p:nvPicPr>
            <p:blipFill>
              <a:blip r:embed="rId19"/>
              <a:stretch>
                <a:fillRect/>
              </a:stretch>
            </p:blipFill>
            <p:spPr>
              <a:xfrm>
                <a:off x="3042313" y="2832201"/>
                <a:ext cx="185812" cy="201463"/>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1" name="墨迹 40">
                <a:extLst>
                  <a:ext uri="{FF2B5EF4-FFF2-40B4-BE49-F238E27FC236}">
                    <a16:creationId xmlns:a16="http://schemas.microsoft.com/office/drawing/2014/main" id="{89D6E3EA-37EB-47C7-8B8A-5DB99138B4F6}"/>
                  </a:ext>
                </a:extLst>
              </p14:cNvPr>
              <p14:cNvContentPartPr/>
              <p14:nvPr/>
            </p14:nvContentPartPr>
            <p14:xfrm>
              <a:off x="2684781" y="2980977"/>
              <a:ext cx="126621" cy="126338"/>
            </p14:xfrm>
          </p:contentPart>
        </mc:Choice>
        <mc:Fallback xmlns="">
          <p:pic>
            <p:nvPicPr>
              <p:cNvPr id="41" name="墨迹 40">
                <a:extLst>
                  <a:ext uri="{FF2B5EF4-FFF2-40B4-BE49-F238E27FC236}">
                    <a16:creationId xmlns:a16="http://schemas.microsoft.com/office/drawing/2014/main" id="{89D6E3EA-37EB-47C7-8B8A-5DB99138B4F6}"/>
                  </a:ext>
                </a:extLst>
              </p:cNvPr>
              <p:cNvPicPr/>
              <p:nvPr/>
            </p:nvPicPr>
            <p:blipFill>
              <a:blip r:embed="rId21"/>
              <a:stretch>
                <a:fillRect/>
              </a:stretch>
            </p:blipFill>
            <p:spPr>
              <a:xfrm>
                <a:off x="2673989" y="2970179"/>
                <a:ext cx="147844" cy="147574"/>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5" name="墨迹 44">
                <a:extLst>
                  <a:ext uri="{FF2B5EF4-FFF2-40B4-BE49-F238E27FC236}">
                    <a16:creationId xmlns:a16="http://schemas.microsoft.com/office/drawing/2014/main" id="{21BD5890-865E-186E-0A07-90CFC4ABBF40}"/>
                  </a:ext>
                </a:extLst>
              </p14:cNvPr>
              <p14:cNvContentPartPr/>
              <p14:nvPr/>
            </p14:nvContentPartPr>
            <p14:xfrm>
              <a:off x="2747009" y="2503250"/>
              <a:ext cx="126621" cy="96127"/>
            </p14:xfrm>
          </p:contentPart>
        </mc:Choice>
        <mc:Fallback xmlns="">
          <p:pic>
            <p:nvPicPr>
              <p:cNvPr id="45" name="墨迹 44">
                <a:extLst>
                  <a:ext uri="{FF2B5EF4-FFF2-40B4-BE49-F238E27FC236}">
                    <a16:creationId xmlns:a16="http://schemas.microsoft.com/office/drawing/2014/main" id="{21BD5890-865E-186E-0A07-90CFC4ABBF40}"/>
                  </a:ext>
                </a:extLst>
              </p:cNvPr>
              <p:cNvPicPr/>
              <p:nvPr/>
            </p:nvPicPr>
            <p:blipFill>
              <a:blip r:embed="rId23"/>
              <a:stretch>
                <a:fillRect/>
              </a:stretch>
            </p:blipFill>
            <p:spPr>
              <a:xfrm>
                <a:off x="2736217" y="2492449"/>
                <a:ext cx="147844" cy="117369"/>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8" name="墨迹 47">
                <a:extLst>
                  <a:ext uri="{FF2B5EF4-FFF2-40B4-BE49-F238E27FC236}">
                    <a16:creationId xmlns:a16="http://schemas.microsoft.com/office/drawing/2014/main" id="{B4549B89-4F09-CFC8-F3F9-F2C2B7CC70F4}"/>
                  </a:ext>
                </a:extLst>
              </p14:cNvPr>
              <p14:cNvContentPartPr/>
              <p14:nvPr/>
            </p14:nvContentPartPr>
            <p14:xfrm>
              <a:off x="1689725" y="3109578"/>
              <a:ext cx="95146" cy="138354"/>
            </p14:xfrm>
          </p:contentPart>
        </mc:Choice>
        <mc:Fallback xmlns="">
          <p:pic>
            <p:nvPicPr>
              <p:cNvPr id="48" name="墨迹 47">
                <a:extLst>
                  <a:ext uri="{FF2B5EF4-FFF2-40B4-BE49-F238E27FC236}">
                    <a16:creationId xmlns:a16="http://schemas.microsoft.com/office/drawing/2014/main" id="{B4549B89-4F09-CFC8-F3F9-F2C2B7CC70F4}"/>
                  </a:ext>
                </a:extLst>
              </p:cNvPr>
              <p:cNvPicPr/>
              <p:nvPr/>
            </p:nvPicPr>
            <p:blipFill>
              <a:blip r:embed="rId25"/>
              <a:stretch>
                <a:fillRect/>
              </a:stretch>
            </p:blipFill>
            <p:spPr>
              <a:xfrm>
                <a:off x="1678913" y="3098741"/>
                <a:ext cx="116410" cy="159667"/>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49" name="墨迹 48">
                <a:extLst>
                  <a:ext uri="{FF2B5EF4-FFF2-40B4-BE49-F238E27FC236}">
                    <a16:creationId xmlns:a16="http://schemas.microsoft.com/office/drawing/2014/main" id="{74C4E71B-1D7E-853C-F40F-6243449B3367}"/>
                  </a:ext>
                </a:extLst>
              </p14:cNvPr>
              <p14:cNvContentPartPr/>
              <p14:nvPr/>
            </p14:nvContentPartPr>
            <p14:xfrm>
              <a:off x="2750107" y="2061562"/>
              <a:ext cx="120471" cy="83767"/>
            </p14:xfrm>
          </p:contentPart>
        </mc:Choice>
        <mc:Fallback xmlns="">
          <p:pic>
            <p:nvPicPr>
              <p:cNvPr id="49" name="墨迹 48">
                <a:extLst>
                  <a:ext uri="{FF2B5EF4-FFF2-40B4-BE49-F238E27FC236}">
                    <a16:creationId xmlns:a16="http://schemas.microsoft.com/office/drawing/2014/main" id="{74C4E71B-1D7E-853C-F40F-6243449B3367}"/>
                  </a:ext>
                </a:extLst>
              </p:cNvPr>
              <p:cNvPicPr/>
              <p:nvPr/>
            </p:nvPicPr>
            <p:blipFill>
              <a:blip r:embed="rId27"/>
              <a:stretch>
                <a:fillRect/>
              </a:stretch>
            </p:blipFill>
            <p:spPr>
              <a:xfrm>
                <a:off x="2739319" y="2050730"/>
                <a:ext cx="141688" cy="10507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50" name="墨迹 49">
                <a:extLst>
                  <a:ext uri="{FF2B5EF4-FFF2-40B4-BE49-F238E27FC236}">
                    <a16:creationId xmlns:a16="http://schemas.microsoft.com/office/drawing/2014/main" id="{C7514ACB-1B40-980A-C510-B644BB38D2F8}"/>
                  </a:ext>
                </a:extLst>
              </p14:cNvPr>
              <p14:cNvContentPartPr/>
              <p14:nvPr/>
            </p14:nvContentPartPr>
            <p14:xfrm>
              <a:off x="2411611" y="2718473"/>
              <a:ext cx="126621" cy="132174"/>
            </p14:xfrm>
          </p:contentPart>
        </mc:Choice>
        <mc:Fallback xmlns="">
          <p:pic>
            <p:nvPicPr>
              <p:cNvPr id="50" name="墨迹 49">
                <a:extLst>
                  <a:ext uri="{FF2B5EF4-FFF2-40B4-BE49-F238E27FC236}">
                    <a16:creationId xmlns:a16="http://schemas.microsoft.com/office/drawing/2014/main" id="{C7514ACB-1B40-980A-C510-B644BB38D2F8}"/>
                  </a:ext>
                </a:extLst>
              </p:cNvPr>
              <p:cNvPicPr/>
              <p:nvPr/>
            </p:nvPicPr>
            <p:blipFill>
              <a:blip r:embed="rId29"/>
              <a:stretch>
                <a:fillRect/>
              </a:stretch>
            </p:blipFill>
            <p:spPr>
              <a:xfrm>
                <a:off x="2400819" y="2707669"/>
                <a:ext cx="147844" cy="153423"/>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51" name="墨迹 50">
                <a:extLst>
                  <a:ext uri="{FF2B5EF4-FFF2-40B4-BE49-F238E27FC236}">
                    <a16:creationId xmlns:a16="http://schemas.microsoft.com/office/drawing/2014/main" id="{6CE34113-79A3-B5EB-0DE9-7BEEE91C7595}"/>
                  </a:ext>
                </a:extLst>
              </p14:cNvPr>
              <p14:cNvContentPartPr/>
              <p14:nvPr/>
            </p14:nvContentPartPr>
            <p14:xfrm>
              <a:off x="2238988" y="1944794"/>
              <a:ext cx="151221" cy="96127"/>
            </p14:xfrm>
          </p:contentPart>
        </mc:Choice>
        <mc:Fallback xmlns="">
          <p:pic>
            <p:nvPicPr>
              <p:cNvPr id="51" name="墨迹 50">
                <a:extLst>
                  <a:ext uri="{FF2B5EF4-FFF2-40B4-BE49-F238E27FC236}">
                    <a16:creationId xmlns:a16="http://schemas.microsoft.com/office/drawing/2014/main" id="{6CE34113-79A3-B5EB-0DE9-7BEEE91C7595}"/>
                  </a:ext>
                </a:extLst>
              </p:cNvPr>
              <p:cNvPicPr/>
              <p:nvPr/>
            </p:nvPicPr>
            <p:blipFill>
              <a:blip r:embed="rId31"/>
              <a:stretch>
                <a:fillRect/>
              </a:stretch>
            </p:blipFill>
            <p:spPr>
              <a:xfrm>
                <a:off x="2228186" y="1934034"/>
                <a:ext cx="172464" cy="117289"/>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52" name="墨迹 51">
                <a:extLst>
                  <a:ext uri="{FF2B5EF4-FFF2-40B4-BE49-F238E27FC236}">
                    <a16:creationId xmlns:a16="http://schemas.microsoft.com/office/drawing/2014/main" id="{EC24E928-933B-1AA5-D8EE-FC062786E30A}"/>
                  </a:ext>
                </a:extLst>
              </p14:cNvPr>
              <p14:cNvContentPartPr/>
              <p14:nvPr/>
            </p14:nvContentPartPr>
            <p14:xfrm>
              <a:off x="1588257" y="2108326"/>
              <a:ext cx="126621" cy="108142"/>
            </p14:xfrm>
          </p:contentPart>
        </mc:Choice>
        <mc:Fallback xmlns="">
          <p:pic>
            <p:nvPicPr>
              <p:cNvPr id="52" name="墨迹 51">
                <a:extLst>
                  <a:ext uri="{FF2B5EF4-FFF2-40B4-BE49-F238E27FC236}">
                    <a16:creationId xmlns:a16="http://schemas.microsoft.com/office/drawing/2014/main" id="{EC24E928-933B-1AA5-D8EE-FC062786E30A}"/>
                  </a:ext>
                </a:extLst>
              </p:cNvPr>
              <p:cNvPicPr/>
              <p:nvPr/>
            </p:nvPicPr>
            <p:blipFill>
              <a:blip r:embed="rId33"/>
              <a:stretch>
                <a:fillRect/>
              </a:stretch>
            </p:blipFill>
            <p:spPr>
              <a:xfrm>
                <a:off x="1577465" y="2097512"/>
                <a:ext cx="147844" cy="12941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53" name="墨迹 52">
                <a:extLst>
                  <a:ext uri="{FF2B5EF4-FFF2-40B4-BE49-F238E27FC236}">
                    <a16:creationId xmlns:a16="http://schemas.microsoft.com/office/drawing/2014/main" id="{0D0CFEDD-661D-6CD3-2271-D83EC31ABC2E}"/>
                  </a:ext>
                </a:extLst>
              </p14:cNvPr>
              <p14:cNvContentPartPr/>
              <p14:nvPr/>
            </p14:nvContentPartPr>
            <p14:xfrm>
              <a:off x="1732879" y="2554205"/>
              <a:ext cx="104914" cy="126338"/>
            </p14:xfrm>
          </p:contentPart>
        </mc:Choice>
        <mc:Fallback xmlns="">
          <p:pic>
            <p:nvPicPr>
              <p:cNvPr id="53" name="墨迹 52">
                <a:extLst>
                  <a:ext uri="{FF2B5EF4-FFF2-40B4-BE49-F238E27FC236}">
                    <a16:creationId xmlns:a16="http://schemas.microsoft.com/office/drawing/2014/main" id="{0D0CFEDD-661D-6CD3-2271-D83EC31ABC2E}"/>
                  </a:ext>
                </a:extLst>
              </p:cNvPr>
              <p:cNvPicPr/>
              <p:nvPr/>
            </p:nvPicPr>
            <p:blipFill>
              <a:blip r:embed="rId35"/>
              <a:stretch>
                <a:fillRect/>
              </a:stretch>
            </p:blipFill>
            <p:spPr>
              <a:xfrm>
                <a:off x="1722063" y="2543407"/>
                <a:ext cx="126185" cy="147574"/>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79" name="墨迹 78">
                <a:extLst>
                  <a:ext uri="{FF2B5EF4-FFF2-40B4-BE49-F238E27FC236}">
                    <a16:creationId xmlns:a16="http://schemas.microsoft.com/office/drawing/2014/main" id="{EEA045A3-2788-F25B-C4F5-16D47BC16E19}"/>
                  </a:ext>
                </a:extLst>
              </p14:cNvPr>
              <p14:cNvContentPartPr/>
              <p14:nvPr/>
            </p14:nvContentPartPr>
            <p14:xfrm>
              <a:off x="6055997" y="1655729"/>
              <a:ext cx="4817520" cy="1913040"/>
            </p14:xfrm>
          </p:contentPart>
        </mc:Choice>
        <mc:Fallback xmlns="">
          <p:pic>
            <p:nvPicPr>
              <p:cNvPr id="79" name="墨迹 78">
                <a:extLst>
                  <a:ext uri="{FF2B5EF4-FFF2-40B4-BE49-F238E27FC236}">
                    <a16:creationId xmlns:a16="http://schemas.microsoft.com/office/drawing/2014/main" id="{EEA045A3-2788-F25B-C4F5-16D47BC16E19}"/>
                  </a:ext>
                </a:extLst>
              </p:cNvPr>
              <p:cNvPicPr/>
              <p:nvPr/>
            </p:nvPicPr>
            <p:blipFill>
              <a:blip r:embed="rId37"/>
              <a:stretch>
                <a:fillRect/>
              </a:stretch>
            </p:blipFill>
            <p:spPr>
              <a:xfrm>
                <a:off x="6040517" y="1640249"/>
                <a:ext cx="4848120" cy="19436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81" name="墨迹 80">
                <a:extLst>
                  <a:ext uri="{FF2B5EF4-FFF2-40B4-BE49-F238E27FC236}">
                    <a16:creationId xmlns:a16="http://schemas.microsoft.com/office/drawing/2014/main" id="{76D72133-6939-D47A-1EFD-FB2F9D17206E}"/>
                  </a:ext>
                </a:extLst>
              </p14:cNvPr>
              <p14:cNvContentPartPr/>
              <p14:nvPr/>
            </p14:nvContentPartPr>
            <p14:xfrm>
              <a:off x="5964106" y="3526421"/>
              <a:ext cx="4921204" cy="66259"/>
            </p14:xfrm>
          </p:contentPart>
        </mc:Choice>
        <mc:Fallback xmlns="">
          <p:pic>
            <p:nvPicPr>
              <p:cNvPr id="81" name="墨迹 80">
                <a:extLst>
                  <a:ext uri="{FF2B5EF4-FFF2-40B4-BE49-F238E27FC236}">
                    <a16:creationId xmlns:a16="http://schemas.microsoft.com/office/drawing/2014/main" id="{76D72133-6939-D47A-1EFD-FB2F9D17206E}"/>
                  </a:ext>
                </a:extLst>
              </p:cNvPr>
              <p:cNvPicPr/>
              <p:nvPr/>
            </p:nvPicPr>
            <p:blipFill>
              <a:blip r:embed="rId39"/>
              <a:stretch>
                <a:fillRect/>
              </a:stretch>
            </p:blipFill>
            <p:spPr>
              <a:xfrm>
                <a:off x="5948626" y="3510937"/>
                <a:ext cx="4951804" cy="96868"/>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85" name="墨迹 84">
                <a:extLst>
                  <a:ext uri="{FF2B5EF4-FFF2-40B4-BE49-F238E27FC236}">
                    <a16:creationId xmlns:a16="http://schemas.microsoft.com/office/drawing/2014/main" id="{707E5B7F-F48F-48F6-6A4F-24FB6248078D}"/>
                  </a:ext>
                </a:extLst>
              </p14:cNvPr>
              <p14:cNvContentPartPr/>
              <p14:nvPr/>
            </p14:nvContentPartPr>
            <p14:xfrm>
              <a:off x="9551676" y="2786420"/>
              <a:ext cx="95146" cy="90290"/>
            </p14:xfrm>
          </p:contentPart>
        </mc:Choice>
        <mc:Fallback xmlns="">
          <p:pic>
            <p:nvPicPr>
              <p:cNvPr id="85" name="墨迹 84">
                <a:extLst>
                  <a:ext uri="{FF2B5EF4-FFF2-40B4-BE49-F238E27FC236}">
                    <a16:creationId xmlns:a16="http://schemas.microsoft.com/office/drawing/2014/main" id="{707E5B7F-F48F-48F6-6A4F-24FB6248078D}"/>
                  </a:ext>
                </a:extLst>
              </p:cNvPr>
              <p:cNvPicPr/>
              <p:nvPr/>
            </p:nvPicPr>
            <p:blipFill>
              <a:blip r:embed="rId41"/>
              <a:stretch>
                <a:fillRect/>
              </a:stretch>
            </p:blipFill>
            <p:spPr>
              <a:xfrm>
                <a:off x="9540864" y="2775628"/>
                <a:ext cx="116410" cy="111514"/>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87" name="墨迹 86">
                <a:extLst>
                  <a:ext uri="{FF2B5EF4-FFF2-40B4-BE49-F238E27FC236}">
                    <a16:creationId xmlns:a16="http://schemas.microsoft.com/office/drawing/2014/main" id="{A1B490F2-E5B8-9BA0-ADE6-37974405E427}"/>
                  </a:ext>
                </a:extLst>
              </p14:cNvPr>
              <p14:cNvContentPartPr/>
              <p14:nvPr/>
            </p14:nvContentPartPr>
            <p14:xfrm>
              <a:off x="10091136" y="2395686"/>
              <a:ext cx="76334" cy="84111"/>
            </p14:xfrm>
          </p:contentPart>
        </mc:Choice>
        <mc:Fallback xmlns="">
          <p:pic>
            <p:nvPicPr>
              <p:cNvPr id="87" name="墨迹 86">
                <a:extLst>
                  <a:ext uri="{FF2B5EF4-FFF2-40B4-BE49-F238E27FC236}">
                    <a16:creationId xmlns:a16="http://schemas.microsoft.com/office/drawing/2014/main" id="{A1B490F2-E5B8-9BA0-ADE6-37974405E427}"/>
                  </a:ext>
                </a:extLst>
              </p:cNvPr>
              <p:cNvPicPr/>
              <p:nvPr/>
            </p:nvPicPr>
            <p:blipFill>
              <a:blip r:embed="rId43"/>
              <a:stretch>
                <a:fillRect/>
              </a:stretch>
            </p:blipFill>
            <p:spPr>
              <a:xfrm>
                <a:off x="10080334" y="2384903"/>
                <a:ext cx="97578" cy="105318"/>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88" name="墨迹 87">
                <a:extLst>
                  <a:ext uri="{FF2B5EF4-FFF2-40B4-BE49-F238E27FC236}">
                    <a16:creationId xmlns:a16="http://schemas.microsoft.com/office/drawing/2014/main" id="{93BF45BC-7ED3-8AEC-FE3F-83BAD4F1C3A4}"/>
                  </a:ext>
                </a:extLst>
              </p14:cNvPr>
              <p14:cNvContentPartPr/>
              <p14:nvPr/>
            </p14:nvContentPartPr>
            <p14:xfrm>
              <a:off x="9995183" y="2956773"/>
              <a:ext cx="88273" cy="48407"/>
            </p14:xfrm>
          </p:contentPart>
        </mc:Choice>
        <mc:Fallback xmlns="">
          <p:pic>
            <p:nvPicPr>
              <p:cNvPr id="88" name="墨迹 87">
                <a:extLst>
                  <a:ext uri="{FF2B5EF4-FFF2-40B4-BE49-F238E27FC236}">
                    <a16:creationId xmlns:a16="http://schemas.microsoft.com/office/drawing/2014/main" id="{93BF45BC-7ED3-8AEC-FE3F-83BAD4F1C3A4}"/>
                  </a:ext>
                </a:extLst>
              </p:cNvPr>
              <p:cNvPicPr/>
              <p:nvPr/>
            </p:nvPicPr>
            <p:blipFill>
              <a:blip r:embed="rId45"/>
              <a:stretch>
                <a:fillRect/>
              </a:stretch>
            </p:blipFill>
            <p:spPr>
              <a:xfrm>
                <a:off x="9984330" y="2945936"/>
                <a:ext cx="109618" cy="69721"/>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89" name="墨迹 88">
                <a:extLst>
                  <a:ext uri="{FF2B5EF4-FFF2-40B4-BE49-F238E27FC236}">
                    <a16:creationId xmlns:a16="http://schemas.microsoft.com/office/drawing/2014/main" id="{2137D329-F23A-FB0B-B636-C3852AFA9016}"/>
                  </a:ext>
                </a:extLst>
              </p14:cNvPr>
              <p14:cNvContentPartPr/>
              <p14:nvPr/>
            </p14:nvContentPartPr>
            <p14:xfrm>
              <a:off x="10055441" y="1926175"/>
              <a:ext cx="95146" cy="108142"/>
            </p14:xfrm>
          </p:contentPart>
        </mc:Choice>
        <mc:Fallback xmlns="">
          <p:pic>
            <p:nvPicPr>
              <p:cNvPr id="89" name="墨迹 88">
                <a:extLst>
                  <a:ext uri="{FF2B5EF4-FFF2-40B4-BE49-F238E27FC236}">
                    <a16:creationId xmlns:a16="http://schemas.microsoft.com/office/drawing/2014/main" id="{2137D329-F23A-FB0B-B636-C3852AFA9016}"/>
                  </a:ext>
                </a:extLst>
              </p:cNvPr>
              <p:cNvPicPr/>
              <p:nvPr/>
            </p:nvPicPr>
            <p:blipFill>
              <a:blip r:embed="rId47"/>
              <a:stretch>
                <a:fillRect/>
              </a:stretch>
            </p:blipFill>
            <p:spPr>
              <a:xfrm>
                <a:off x="10044629" y="1915361"/>
                <a:ext cx="116410" cy="12941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90" name="墨迹 89">
                <a:extLst>
                  <a:ext uri="{FF2B5EF4-FFF2-40B4-BE49-F238E27FC236}">
                    <a16:creationId xmlns:a16="http://schemas.microsoft.com/office/drawing/2014/main" id="{D3C2F67A-A584-B918-B5F3-611F673026C1}"/>
                  </a:ext>
                </a:extLst>
              </p14:cNvPr>
              <p14:cNvContentPartPr/>
              <p14:nvPr/>
            </p14:nvContentPartPr>
            <p14:xfrm>
              <a:off x="10497469" y="2923964"/>
              <a:ext cx="82484" cy="66259"/>
            </p14:xfrm>
          </p:contentPart>
        </mc:Choice>
        <mc:Fallback xmlns="">
          <p:pic>
            <p:nvPicPr>
              <p:cNvPr id="90" name="墨迹 89">
                <a:extLst>
                  <a:ext uri="{FF2B5EF4-FFF2-40B4-BE49-F238E27FC236}">
                    <a16:creationId xmlns:a16="http://schemas.microsoft.com/office/drawing/2014/main" id="{D3C2F67A-A584-B918-B5F3-611F673026C1}"/>
                  </a:ext>
                </a:extLst>
              </p:cNvPr>
              <p:cNvPicPr/>
              <p:nvPr/>
            </p:nvPicPr>
            <p:blipFill>
              <a:blip r:embed="rId49"/>
              <a:stretch>
                <a:fillRect/>
              </a:stretch>
            </p:blipFill>
            <p:spPr>
              <a:xfrm>
                <a:off x="10486663" y="2913219"/>
                <a:ext cx="103735" cy="8739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91" name="墨迹 90">
                <a:extLst>
                  <a:ext uri="{FF2B5EF4-FFF2-40B4-BE49-F238E27FC236}">
                    <a16:creationId xmlns:a16="http://schemas.microsoft.com/office/drawing/2014/main" id="{0FDCED30-94B1-96A8-B990-5C4DF899E83A}"/>
                  </a:ext>
                </a:extLst>
              </p14:cNvPr>
              <p14:cNvContentPartPr/>
              <p14:nvPr/>
            </p14:nvContentPartPr>
            <p14:xfrm>
              <a:off x="9662303" y="1992857"/>
              <a:ext cx="107808" cy="102306"/>
            </p14:xfrm>
          </p:contentPart>
        </mc:Choice>
        <mc:Fallback xmlns="">
          <p:pic>
            <p:nvPicPr>
              <p:cNvPr id="91" name="墨迹 90">
                <a:extLst>
                  <a:ext uri="{FF2B5EF4-FFF2-40B4-BE49-F238E27FC236}">
                    <a16:creationId xmlns:a16="http://schemas.microsoft.com/office/drawing/2014/main" id="{0FDCED30-94B1-96A8-B990-5C4DF899E83A}"/>
                  </a:ext>
                </a:extLst>
              </p:cNvPr>
              <p:cNvPicPr/>
              <p:nvPr/>
            </p:nvPicPr>
            <p:blipFill>
              <a:blip r:embed="rId51"/>
              <a:stretch>
                <a:fillRect/>
              </a:stretch>
            </p:blipFill>
            <p:spPr>
              <a:xfrm>
                <a:off x="9651486" y="1982050"/>
                <a:ext cx="129081" cy="12356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92" name="墨迹 91">
                <a:extLst>
                  <a:ext uri="{FF2B5EF4-FFF2-40B4-BE49-F238E27FC236}">
                    <a16:creationId xmlns:a16="http://schemas.microsoft.com/office/drawing/2014/main" id="{90446795-D698-EE8B-C21F-D1178FEDFF18}"/>
                  </a:ext>
                </a:extLst>
              </p14:cNvPr>
              <p14:cNvContentPartPr/>
              <p14:nvPr/>
            </p14:nvContentPartPr>
            <p14:xfrm>
              <a:off x="9805281" y="3090990"/>
              <a:ext cx="107808" cy="95440"/>
            </p14:xfrm>
          </p:contentPart>
        </mc:Choice>
        <mc:Fallback xmlns="">
          <p:pic>
            <p:nvPicPr>
              <p:cNvPr id="92" name="墨迹 91">
                <a:extLst>
                  <a:ext uri="{FF2B5EF4-FFF2-40B4-BE49-F238E27FC236}">
                    <a16:creationId xmlns:a16="http://schemas.microsoft.com/office/drawing/2014/main" id="{90446795-D698-EE8B-C21F-D1178FEDFF18}"/>
                  </a:ext>
                </a:extLst>
              </p:cNvPr>
              <p:cNvPicPr/>
              <p:nvPr/>
            </p:nvPicPr>
            <p:blipFill>
              <a:blip r:embed="rId53"/>
              <a:stretch>
                <a:fillRect/>
              </a:stretch>
            </p:blipFill>
            <p:spPr>
              <a:xfrm>
                <a:off x="9794464" y="3080226"/>
                <a:ext cx="129081" cy="116609"/>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93" name="墨迹 92">
                <a:extLst>
                  <a:ext uri="{FF2B5EF4-FFF2-40B4-BE49-F238E27FC236}">
                    <a16:creationId xmlns:a16="http://schemas.microsoft.com/office/drawing/2014/main" id="{8060A947-C061-4E80-DCC5-4A38DC61CE19}"/>
                  </a:ext>
                </a:extLst>
              </p14:cNvPr>
              <p14:cNvContentPartPr/>
              <p14:nvPr/>
            </p14:nvContentPartPr>
            <p14:xfrm>
              <a:off x="10466531" y="2456955"/>
              <a:ext cx="112150" cy="114322"/>
            </p14:xfrm>
          </p:contentPart>
        </mc:Choice>
        <mc:Fallback xmlns="">
          <p:pic>
            <p:nvPicPr>
              <p:cNvPr id="93" name="墨迹 92">
                <a:extLst>
                  <a:ext uri="{FF2B5EF4-FFF2-40B4-BE49-F238E27FC236}">
                    <a16:creationId xmlns:a16="http://schemas.microsoft.com/office/drawing/2014/main" id="{8060A947-C061-4E80-DCC5-4A38DC61CE19}"/>
                  </a:ext>
                </a:extLst>
              </p:cNvPr>
              <p:cNvPicPr/>
              <p:nvPr/>
            </p:nvPicPr>
            <p:blipFill>
              <a:blip r:embed="rId55"/>
              <a:stretch>
                <a:fillRect/>
              </a:stretch>
            </p:blipFill>
            <p:spPr>
              <a:xfrm>
                <a:off x="10455747" y="2446170"/>
                <a:ext cx="133358" cy="135533"/>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94" name="墨迹 93">
                <a:extLst>
                  <a:ext uri="{FF2B5EF4-FFF2-40B4-BE49-F238E27FC236}">
                    <a16:creationId xmlns:a16="http://schemas.microsoft.com/office/drawing/2014/main" id="{58364AEC-46EC-4F83-BB2F-88930B788E7C}"/>
                  </a:ext>
                </a:extLst>
              </p14:cNvPr>
              <p14:cNvContentPartPr/>
              <p14:nvPr/>
            </p14:nvContentPartPr>
            <p14:xfrm>
              <a:off x="10580269" y="3027114"/>
              <a:ext cx="82484" cy="66259"/>
            </p14:xfrm>
          </p:contentPart>
        </mc:Choice>
        <mc:Fallback xmlns="">
          <p:pic>
            <p:nvPicPr>
              <p:cNvPr id="94" name="墨迹 93">
                <a:extLst>
                  <a:ext uri="{FF2B5EF4-FFF2-40B4-BE49-F238E27FC236}">
                    <a16:creationId xmlns:a16="http://schemas.microsoft.com/office/drawing/2014/main" id="{58364AEC-46EC-4F83-BB2F-88930B788E7C}"/>
                  </a:ext>
                </a:extLst>
              </p:cNvPr>
              <p:cNvPicPr/>
              <p:nvPr/>
            </p:nvPicPr>
            <p:blipFill>
              <a:blip r:embed="rId57"/>
              <a:stretch>
                <a:fillRect/>
              </a:stretch>
            </p:blipFill>
            <p:spPr>
              <a:xfrm>
                <a:off x="10569463" y="3016311"/>
                <a:ext cx="103735" cy="87505"/>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95" name="墨迹 94">
                <a:extLst>
                  <a:ext uri="{FF2B5EF4-FFF2-40B4-BE49-F238E27FC236}">
                    <a16:creationId xmlns:a16="http://schemas.microsoft.com/office/drawing/2014/main" id="{0BF03C1F-F815-CE2B-9055-9891E6EC8367}"/>
                  </a:ext>
                </a:extLst>
              </p14:cNvPr>
              <p14:cNvContentPartPr/>
              <p14:nvPr/>
            </p14:nvContentPartPr>
            <p14:xfrm>
              <a:off x="10053511" y="2659177"/>
              <a:ext cx="113959" cy="90290"/>
            </p14:xfrm>
          </p:contentPart>
        </mc:Choice>
        <mc:Fallback xmlns="">
          <p:pic>
            <p:nvPicPr>
              <p:cNvPr id="95" name="墨迹 94">
                <a:extLst>
                  <a:ext uri="{FF2B5EF4-FFF2-40B4-BE49-F238E27FC236}">
                    <a16:creationId xmlns:a16="http://schemas.microsoft.com/office/drawing/2014/main" id="{0BF03C1F-F815-CE2B-9055-9891E6EC8367}"/>
                  </a:ext>
                </a:extLst>
              </p:cNvPr>
              <p:cNvPicPr/>
              <p:nvPr/>
            </p:nvPicPr>
            <p:blipFill>
              <a:blip r:embed="rId59"/>
              <a:stretch>
                <a:fillRect/>
              </a:stretch>
            </p:blipFill>
            <p:spPr>
              <a:xfrm>
                <a:off x="10042760" y="2648385"/>
                <a:ext cx="135102" cy="111514"/>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96" name="墨迹 95">
                <a:extLst>
                  <a:ext uri="{FF2B5EF4-FFF2-40B4-BE49-F238E27FC236}">
                    <a16:creationId xmlns:a16="http://schemas.microsoft.com/office/drawing/2014/main" id="{F2E943A3-640D-C2CB-61B4-1D225B8C7087}"/>
                  </a:ext>
                </a:extLst>
              </p14:cNvPr>
              <p14:cNvContentPartPr/>
              <p14:nvPr/>
            </p14:nvContentPartPr>
            <p14:xfrm>
              <a:off x="10319567" y="2144463"/>
              <a:ext cx="107808" cy="84111"/>
            </p14:xfrm>
          </p:contentPart>
        </mc:Choice>
        <mc:Fallback xmlns="">
          <p:pic>
            <p:nvPicPr>
              <p:cNvPr id="96" name="墨迹 95">
                <a:extLst>
                  <a:ext uri="{FF2B5EF4-FFF2-40B4-BE49-F238E27FC236}">
                    <a16:creationId xmlns:a16="http://schemas.microsoft.com/office/drawing/2014/main" id="{F2E943A3-640D-C2CB-61B4-1D225B8C7087}"/>
                  </a:ext>
                </a:extLst>
              </p:cNvPr>
              <p:cNvPicPr/>
              <p:nvPr/>
            </p:nvPicPr>
            <p:blipFill>
              <a:blip r:embed="rId61"/>
              <a:stretch>
                <a:fillRect/>
              </a:stretch>
            </p:blipFill>
            <p:spPr>
              <a:xfrm>
                <a:off x="10308750" y="2133725"/>
                <a:ext cx="129081" cy="105228"/>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97" name="墨迹 96">
                <a:extLst>
                  <a:ext uri="{FF2B5EF4-FFF2-40B4-BE49-F238E27FC236}">
                    <a16:creationId xmlns:a16="http://schemas.microsoft.com/office/drawing/2014/main" id="{E6BD88D7-C508-7830-2661-7B9F68AFD684}"/>
                  </a:ext>
                </a:extLst>
              </p14:cNvPr>
              <p14:cNvContentPartPr/>
              <p14:nvPr/>
            </p14:nvContentPartPr>
            <p14:xfrm>
              <a:off x="9619656" y="2274142"/>
              <a:ext cx="107085" cy="90290"/>
            </p14:xfrm>
          </p:contentPart>
        </mc:Choice>
        <mc:Fallback xmlns="">
          <p:pic>
            <p:nvPicPr>
              <p:cNvPr id="97" name="墨迹 96">
                <a:extLst>
                  <a:ext uri="{FF2B5EF4-FFF2-40B4-BE49-F238E27FC236}">
                    <a16:creationId xmlns:a16="http://schemas.microsoft.com/office/drawing/2014/main" id="{E6BD88D7-C508-7830-2661-7B9F68AFD684}"/>
                  </a:ext>
                </a:extLst>
              </p:cNvPr>
              <p:cNvPicPr/>
              <p:nvPr/>
            </p:nvPicPr>
            <p:blipFill>
              <a:blip r:embed="rId63"/>
              <a:stretch>
                <a:fillRect/>
              </a:stretch>
            </p:blipFill>
            <p:spPr>
              <a:xfrm>
                <a:off x="9608839" y="2263350"/>
                <a:ext cx="128358" cy="111514"/>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98" name="墨迹 97">
                <a:extLst>
                  <a:ext uri="{FF2B5EF4-FFF2-40B4-BE49-F238E27FC236}">
                    <a16:creationId xmlns:a16="http://schemas.microsoft.com/office/drawing/2014/main" id="{FC6334F9-04BA-E712-DC79-9F78F3AF6F65}"/>
                  </a:ext>
                </a:extLst>
              </p14:cNvPr>
              <p14:cNvContentPartPr/>
              <p14:nvPr/>
            </p14:nvContentPartPr>
            <p14:xfrm>
              <a:off x="10045854" y="3324056"/>
              <a:ext cx="57160" cy="54243"/>
            </p14:xfrm>
          </p:contentPart>
        </mc:Choice>
        <mc:Fallback xmlns="">
          <p:pic>
            <p:nvPicPr>
              <p:cNvPr id="98" name="墨迹 97">
                <a:extLst>
                  <a:ext uri="{FF2B5EF4-FFF2-40B4-BE49-F238E27FC236}">
                    <a16:creationId xmlns:a16="http://schemas.microsoft.com/office/drawing/2014/main" id="{FC6334F9-04BA-E712-DC79-9F78F3AF6F65}"/>
                  </a:ext>
                </a:extLst>
              </p:cNvPr>
              <p:cNvPicPr/>
              <p:nvPr/>
            </p:nvPicPr>
            <p:blipFill>
              <a:blip r:embed="rId65"/>
              <a:stretch>
                <a:fillRect/>
              </a:stretch>
            </p:blipFill>
            <p:spPr>
              <a:xfrm>
                <a:off x="10035069" y="3313279"/>
                <a:ext cx="78370" cy="75437"/>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99" name="墨迹 98">
                <a:extLst>
                  <a:ext uri="{FF2B5EF4-FFF2-40B4-BE49-F238E27FC236}">
                    <a16:creationId xmlns:a16="http://schemas.microsoft.com/office/drawing/2014/main" id="{44BFE539-9DC6-2BA2-7765-7FD10332E7DD}"/>
                  </a:ext>
                </a:extLst>
              </p14:cNvPr>
              <p14:cNvContentPartPr/>
              <p14:nvPr/>
            </p14:nvContentPartPr>
            <p14:xfrm>
              <a:off x="9830605" y="2629904"/>
              <a:ext cx="82484" cy="108142"/>
            </p14:xfrm>
          </p:contentPart>
        </mc:Choice>
        <mc:Fallback xmlns="">
          <p:pic>
            <p:nvPicPr>
              <p:cNvPr id="99" name="墨迹 98">
                <a:extLst>
                  <a:ext uri="{FF2B5EF4-FFF2-40B4-BE49-F238E27FC236}">
                    <a16:creationId xmlns:a16="http://schemas.microsoft.com/office/drawing/2014/main" id="{44BFE539-9DC6-2BA2-7765-7FD10332E7DD}"/>
                  </a:ext>
                </a:extLst>
              </p:cNvPr>
              <p:cNvPicPr/>
              <p:nvPr/>
            </p:nvPicPr>
            <p:blipFill>
              <a:blip r:embed="rId67"/>
              <a:stretch>
                <a:fillRect/>
              </a:stretch>
            </p:blipFill>
            <p:spPr>
              <a:xfrm>
                <a:off x="9819799" y="2619126"/>
                <a:ext cx="103735" cy="129339"/>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00" name="墨迹 99">
                <a:extLst>
                  <a:ext uri="{FF2B5EF4-FFF2-40B4-BE49-F238E27FC236}">
                    <a16:creationId xmlns:a16="http://schemas.microsoft.com/office/drawing/2014/main" id="{33A1B9EA-1945-3013-BA7F-F5F9B6EFDD7F}"/>
                  </a:ext>
                </a:extLst>
              </p14:cNvPr>
              <p14:cNvContentPartPr/>
              <p14:nvPr/>
            </p14:nvContentPartPr>
            <p14:xfrm>
              <a:off x="10224143" y="3125778"/>
              <a:ext cx="94423" cy="84454"/>
            </p14:xfrm>
          </p:contentPart>
        </mc:Choice>
        <mc:Fallback xmlns="">
          <p:pic>
            <p:nvPicPr>
              <p:cNvPr id="100" name="墨迹 99">
                <a:extLst>
                  <a:ext uri="{FF2B5EF4-FFF2-40B4-BE49-F238E27FC236}">
                    <a16:creationId xmlns:a16="http://schemas.microsoft.com/office/drawing/2014/main" id="{33A1B9EA-1945-3013-BA7F-F5F9B6EFDD7F}"/>
                  </a:ext>
                </a:extLst>
              </p:cNvPr>
              <p:cNvPicPr/>
              <p:nvPr/>
            </p:nvPicPr>
            <p:blipFill>
              <a:blip r:embed="rId69"/>
              <a:stretch>
                <a:fillRect/>
              </a:stretch>
            </p:blipFill>
            <p:spPr>
              <a:xfrm>
                <a:off x="10213331" y="3114997"/>
                <a:ext cx="115686" cy="105657"/>
              </a:xfrm>
              <a:prstGeom prst="rect">
                <a:avLst/>
              </a:prstGeom>
            </p:spPr>
          </p:pic>
        </mc:Fallback>
      </mc:AlternateContent>
      <p:sp>
        <p:nvSpPr>
          <p:cNvPr id="106" name="矩形 105">
            <a:extLst>
              <a:ext uri="{FF2B5EF4-FFF2-40B4-BE49-F238E27FC236}">
                <a16:creationId xmlns:a16="http://schemas.microsoft.com/office/drawing/2014/main" id="{4444637D-EAB0-97A2-E14D-3C5564256348}"/>
              </a:ext>
            </a:extLst>
          </p:cNvPr>
          <p:cNvSpPr/>
          <p:nvPr/>
        </p:nvSpPr>
        <p:spPr>
          <a:xfrm>
            <a:off x="5838947" y="3377494"/>
            <a:ext cx="269961" cy="1598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zh-CN" altLang="en-US"/>
          </a:p>
        </p:txBody>
      </p:sp>
      <mc:AlternateContent xmlns:mc="http://schemas.openxmlformats.org/markup-compatibility/2006" xmlns:p14="http://schemas.microsoft.com/office/powerpoint/2010/main" xmlns:aink="http://schemas.microsoft.com/office/drawing/2016/ink">
        <mc:Choice Requires="p14 aink">
          <p:contentPart p14:bwMode="auto" r:id="rId70">
            <p14:nvContentPartPr>
              <p14:cNvPr id="2" name="墨迹 1">
                <a:extLst>
                  <a:ext uri="{FF2B5EF4-FFF2-40B4-BE49-F238E27FC236}">
                    <a16:creationId xmlns:a16="http://schemas.microsoft.com/office/drawing/2014/main" id="{78F93DBF-E402-0CE0-C8EF-039FB8C64334}"/>
                  </a:ext>
                </a:extLst>
              </p14:cNvPr>
              <p14:cNvContentPartPr/>
              <p14:nvPr/>
            </p14:nvContentPartPr>
            <p14:xfrm>
              <a:off x="5913458" y="1670835"/>
              <a:ext cx="113959" cy="1919099"/>
            </p14:xfrm>
          </p:contentPart>
        </mc:Choice>
        <mc:Fallback xmlns="">
          <p:pic>
            <p:nvPicPr>
              <p:cNvPr id="2" name="墨迹 1">
                <a:extLst>
                  <a:ext uri="{FF2B5EF4-FFF2-40B4-BE49-F238E27FC236}">
                    <a16:creationId xmlns:a16="http://schemas.microsoft.com/office/drawing/2014/main" id="{78F93DBF-E402-0CE0-C8EF-039FB8C64334}"/>
                  </a:ext>
                </a:extLst>
              </p:cNvPr>
              <p:cNvPicPr/>
              <p:nvPr/>
            </p:nvPicPr>
            <p:blipFill>
              <a:blip r:embed="rId71"/>
              <a:stretch>
                <a:fillRect/>
              </a:stretch>
            </p:blipFill>
            <p:spPr>
              <a:xfrm>
                <a:off x="5858815" y="1650316"/>
                <a:ext cx="222885" cy="1959778"/>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292" name="墨迹 291">
                <a:extLst>
                  <a:ext uri="{FF2B5EF4-FFF2-40B4-BE49-F238E27FC236}">
                    <a16:creationId xmlns:a16="http://schemas.microsoft.com/office/drawing/2014/main" id="{5F56B77A-9294-2F42-0256-A32D26C79F38}"/>
                  </a:ext>
                </a:extLst>
              </p14:cNvPr>
              <p14:cNvContentPartPr/>
              <p14:nvPr/>
            </p14:nvContentPartPr>
            <p14:xfrm>
              <a:off x="5946980" y="1760160"/>
              <a:ext cx="29304" cy="407851"/>
            </p14:xfrm>
          </p:contentPart>
        </mc:Choice>
        <mc:Fallback xmlns="">
          <p:pic>
            <p:nvPicPr>
              <p:cNvPr id="292" name="墨迹 291">
                <a:extLst>
                  <a:ext uri="{FF2B5EF4-FFF2-40B4-BE49-F238E27FC236}">
                    <a16:creationId xmlns:a16="http://schemas.microsoft.com/office/drawing/2014/main" id="{5F56B77A-9294-2F42-0256-A32D26C79F38}"/>
                  </a:ext>
                </a:extLst>
              </p:cNvPr>
              <p:cNvPicPr/>
              <p:nvPr/>
            </p:nvPicPr>
            <p:blipFill>
              <a:blip r:embed="rId73"/>
              <a:stretch>
                <a:fillRect/>
              </a:stretch>
            </p:blipFill>
            <p:spPr>
              <a:xfrm>
                <a:off x="5939288" y="1752607"/>
                <a:ext cx="44689" cy="422957"/>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295" name="墨迹 294">
                <a:extLst>
                  <a:ext uri="{FF2B5EF4-FFF2-40B4-BE49-F238E27FC236}">
                    <a16:creationId xmlns:a16="http://schemas.microsoft.com/office/drawing/2014/main" id="{7A23FE33-521E-92AE-C3E4-392567CFFA50}"/>
                  </a:ext>
                </a:extLst>
              </p14:cNvPr>
              <p14:cNvContentPartPr/>
              <p14:nvPr/>
            </p14:nvContentPartPr>
            <p14:xfrm>
              <a:off x="5954030" y="1715385"/>
              <a:ext cx="48478" cy="1852840"/>
            </p14:xfrm>
          </p:contentPart>
        </mc:Choice>
        <mc:Fallback xmlns="">
          <p:pic>
            <p:nvPicPr>
              <p:cNvPr id="295" name="墨迹 294">
                <a:extLst>
                  <a:ext uri="{FF2B5EF4-FFF2-40B4-BE49-F238E27FC236}">
                    <a16:creationId xmlns:a16="http://schemas.microsoft.com/office/drawing/2014/main" id="{7A23FE33-521E-92AE-C3E4-392567CFFA50}"/>
                  </a:ext>
                </a:extLst>
              </p:cNvPr>
              <p:cNvPicPr/>
              <p:nvPr/>
            </p:nvPicPr>
            <p:blipFill>
              <a:blip r:embed="rId75"/>
              <a:stretch>
                <a:fillRect/>
              </a:stretch>
            </p:blipFill>
            <p:spPr>
              <a:xfrm>
                <a:off x="5946433" y="1707825"/>
                <a:ext cx="63673" cy="1867959"/>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6">
            <p14:nvContentPartPr>
              <p14:cNvPr id="451" name="墨迹 450">
                <a:extLst>
                  <a:ext uri="{FF2B5EF4-FFF2-40B4-BE49-F238E27FC236}">
                    <a16:creationId xmlns:a16="http://schemas.microsoft.com/office/drawing/2014/main" id="{DAC01B5F-7182-63DE-9A54-6668C8603A72}"/>
                  </a:ext>
                </a:extLst>
              </p14:cNvPr>
              <p14:cNvContentPartPr/>
              <p14:nvPr/>
            </p14:nvContentPartPr>
            <p14:xfrm>
              <a:off x="5042373" y="1895129"/>
              <a:ext cx="170033" cy="23345"/>
            </p14:xfrm>
          </p:contentPart>
        </mc:Choice>
        <mc:Fallback xmlns="">
          <p:pic>
            <p:nvPicPr>
              <p:cNvPr id="451" name="墨迹 450">
                <a:extLst>
                  <a:ext uri="{FF2B5EF4-FFF2-40B4-BE49-F238E27FC236}">
                    <a16:creationId xmlns:a16="http://schemas.microsoft.com/office/drawing/2014/main" id="{DAC01B5F-7182-63DE-9A54-6668C8603A72}"/>
                  </a:ext>
                </a:extLst>
              </p:cNvPr>
              <p:cNvPicPr/>
              <p:nvPr/>
            </p:nvPicPr>
            <p:blipFill>
              <a:blip r:embed="rId77"/>
              <a:stretch>
                <a:fillRect/>
              </a:stretch>
            </p:blipFill>
            <p:spPr>
              <a:xfrm>
                <a:off x="5038050" y="1890819"/>
                <a:ext cx="178679" cy="31965"/>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8">
            <p14:nvContentPartPr>
              <p14:cNvPr id="454" name="墨迹 453">
                <a:extLst>
                  <a:ext uri="{FF2B5EF4-FFF2-40B4-BE49-F238E27FC236}">
                    <a16:creationId xmlns:a16="http://schemas.microsoft.com/office/drawing/2014/main" id="{D592C91C-69D9-9B6B-B4B5-BF8C68D8A8D3}"/>
                  </a:ext>
                </a:extLst>
              </p14:cNvPr>
              <p14:cNvContentPartPr/>
              <p14:nvPr/>
            </p14:nvContentPartPr>
            <p14:xfrm>
              <a:off x="5577436" y="2449917"/>
              <a:ext cx="165692" cy="14076"/>
            </p14:xfrm>
          </p:contentPart>
        </mc:Choice>
        <mc:Fallback xmlns="">
          <p:pic>
            <p:nvPicPr>
              <p:cNvPr id="454" name="墨迹 453">
                <a:extLst>
                  <a:ext uri="{FF2B5EF4-FFF2-40B4-BE49-F238E27FC236}">
                    <a16:creationId xmlns:a16="http://schemas.microsoft.com/office/drawing/2014/main" id="{D592C91C-69D9-9B6B-B4B5-BF8C68D8A8D3}"/>
                  </a:ext>
                </a:extLst>
              </p:cNvPr>
              <p:cNvPicPr/>
              <p:nvPr/>
            </p:nvPicPr>
            <p:blipFill>
              <a:blip r:embed="rId79"/>
              <a:stretch>
                <a:fillRect/>
              </a:stretch>
            </p:blipFill>
            <p:spPr>
              <a:xfrm>
                <a:off x="5573114" y="2445472"/>
                <a:ext cx="174337" cy="22966"/>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0">
            <p14:nvContentPartPr>
              <p14:cNvPr id="455" name="墨迹 454">
                <a:extLst>
                  <a:ext uri="{FF2B5EF4-FFF2-40B4-BE49-F238E27FC236}">
                    <a16:creationId xmlns:a16="http://schemas.microsoft.com/office/drawing/2014/main" id="{947DA2F6-3DE4-39B8-3054-B745DFA1E571}"/>
                  </a:ext>
                </a:extLst>
              </p14:cNvPr>
              <p14:cNvContentPartPr/>
              <p14:nvPr/>
            </p14:nvContentPartPr>
            <p14:xfrm>
              <a:off x="5016325" y="2356193"/>
              <a:ext cx="167139" cy="23345"/>
            </p14:xfrm>
          </p:contentPart>
        </mc:Choice>
        <mc:Fallback xmlns="">
          <p:pic>
            <p:nvPicPr>
              <p:cNvPr id="455" name="墨迹 454">
                <a:extLst>
                  <a:ext uri="{FF2B5EF4-FFF2-40B4-BE49-F238E27FC236}">
                    <a16:creationId xmlns:a16="http://schemas.microsoft.com/office/drawing/2014/main" id="{947DA2F6-3DE4-39B8-3054-B745DFA1E571}"/>
                  </a:ext>
                </a:extLst>
              </p:cNvPr>
              <p:cNvPicPr/>
              <p:nvPr/>
            </p:nvPicPr>
            <p:blipFill>
              <a:blip r:embed="rId81"/>
              <a:stretch>
                <a:fillRect/>
              </a:stretch>
            </p:blipFill>
            <p:spPr>
              <a:xfrm>
                <a:off x="5012002" y="2351816"/>
                <a:ext cx="175784" cy="32099"/>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2">
            <p14:nvContentPartPr>
              <p14:cNvPr id="456" name="墨迹 455">
                <a:extLst>
                  <a:ext uri="{FF2B5EF4-FFF2-40B4-BE49-F238E27FC236}">
                    <a16:creationId xmlns:a16="http://schemas.microsoft.com/office/drawing/2014/main" id="{7D3EE2C4-3BEF-D4B6-98D7-96BDACF085CB}"/>
                  </a:ext>
                </a:extLst>
              </p14:cNvPr>
              <p14:cNvContentPartPr/>
              <p14:nvPr/>
            </p14:nvContentPartPr>
            <p14:xfrm>
              <a:off x="5454071" y="2904458"/>
              <a:ext cx="178354" cy="25405"/>
            </p14:xfrm>
          </p:contentPart>
        </mc:Choice>
        <mc:Fallback xmlns="">
          <p:pic>
            <p:nvPicPr>
              <p:cNvPr id="456" name="墨迹 455">
                <a:extLst>
                  <a:ext uri="{FF2B5EF4-FFF2-40B4-BE49-F238E27FC236}">
                    <a16:creationId xmlns:a16="http://schemas.microsoft.com/office/drawing/2014/main" id="{7D3EE2C4-3BEF-D4B6-98D7-96BDACF085CB}"/>
                  </a:ext>
                </a:extLst>
              </p:cNvPr>
              <p:cNvPicPr/>
              <p:nvPr/>
            </p:nvPicPr>
            <p:blipFill>
              <a:blip r:embed="rId83"/>
              <a:stretch>
                <a:fillRect/>
              </a:stretch>
            </p:blipFill>
            <p:spPr>
              <a:xfrm>
                <a:off x="5449747" y="2900164"/>
                <a:ext cx="187001" cy="33993"/>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4">
            <p14:nvContentPartPr>
              <p14:cNvPr id="457" name="墨迹 456">
                <a:extLst>
                  <a:ext uri="{FF2B5EF4-FFF2-40B4-BE49-F238E27FC236}">
                    <a16:creationId xmlns:a16="http://schemas.microsoft.com/office/drawing/2014/main" id="{798D0CE1-5D00-C8AB-512B-DC73E8222E06}"/>
                  </a:ext>
                </a:extLst>
              </p14:cNvPr>
              <p14:cNvContentPartPr/>
              <p14:nvPr/>
            </p14:nvContentPartPr>
            <p14:xfrm>
              <a:off x="4919732" y="2689890"/>
              <a:ext cx="155563" cy="23345"/>
            </p14:xfrm>
          </p:contentPart>
        </mc:Choice>
        <mc:Fallback xmlns="">
          <p:pic>
            <p:nvPicPr>
              <p:cNvPr id="457" name="墨迹 456">
                <a:extLst>
                  <a:ext uri="{FF2B5EF4-FFF2-40B4-BE49-F238E27FC236}">
                    <a16:creationId xmlns:a16="http://schemas.microsoft.com/office/drawing/2014/main" id="{798D0CE1-5D00-C8AB-512B-DC73E8222E06}"/>
                  </a:ext>
                </a:extLst>
              </p:cNvPr>
              <p:cNvPicPr/>
              <p:nvPr/>
            </p:nvPicPr>
            <p:blipFill>
              <a:blip r:embed="rId85"/>
              <a:stretch>
                <a:fillRect/>
              </a:stretch>
            </p:blipFill>
            <p:spPr>
              <a:xfrm>
                <a:off x="4915411" y="2685580"/>
                <a:ext cx="164205" cy="31965"/>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6">
            <p14:nvContentPartPr>
              <p14:cNvPr id="458" name="墨迹 457">
                <a:extLst>
                  <a:ext uri="{FF2B5EF4-FFF2-40B4-BE49-F238E27FC236}">
                    <a16:creationId xmlns:a16="http://schemas.microsoft.com/office/drawing/2014/main" id="{11FA6484-754A-6ED7-E5A7-1FC6D28DC87C}"/>
                  </a:ext>
                </a:extLst>
              </p14:cNvPr>
              <p14:cNvContentPartPr/>
              <p14:nvPr/>
            </p14:nvContentPartPr>
            <p14:xfrm>
              <a:off x="4955548" y="3237812"/>
              <a:ext cx="145795" cy="11673"/>
            </p14:xfrm>
          </p:contentPart>
        </mc:Choice>
        <mc:Fallback xmlns="">
          <p:pic>
            <p:nvPicPr>
              <p:cNvPr id="458" name="墨迹 457">
                <a:extLst>
                  <a:ext uri="{FF2B5EF4-FFF2-40B4-BE49-F238E27FC236}">
                    <a16:creationId xmlns:a16="http://schemas.microsoft.com/office/drawing/2014/main" id="{11FA6484-754A-6ED7-E5A7-1FC6D28DC87C}"/>
                  </a:ext>
                </a:extLst>
              </p:cNvPr>
              <p:cNvPicPr/>
              <p:nvPr/>
            </p:nvPicPr>
            <p:blipFill>
              <a:blip r:embed="rId87"/>
              <a:stretch>
                <a:fillRect/>
              </a:stretch>
            </p:blipFill>
            <p:spPr>
              <a:xfrm>
                <a:off x="4951228" y="3233435"/>
                <a:ext cx="154435" cy="20428"/>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8">
            <p14:nvContentPartPr>
              <p14:cNvPr id="459" name="墨迹 458">
                <a:extLst>
                  <a:ext uri="{FF2B5EF4-FFF2-40B4-BE49-F238E27FC236}">
                    <a16:creationId xmlns:a16="http://schemas.microsoft.com/office/drawing/2014/main" id="{C4A0CD59-1387-14A1-1987-68B3BE2E4758}"/>
                  </a:ext>
                </a:extLst>
              </p14:cNvPr>
              <p14:cNvContentPartPr/>
              <p14:nvPr/>
            </p14:nvContentPartPr>
            <p14:xfrm>
              <a:off x="5446474" y="3411526"/>
              <a:ext cx="161351" cy="18539"/>
            </p14:xfrm>
          </p:contentPart>
        </mc:Choice>
        <mc:Fallback xmlns="">
          <p:pic>
            <p:nvPicPr>
              <p:cNvPr id="459" name="墨迹 458">
                <a:extLst>
                  <a:ext uri="{FF2B5EF4-FFF2-40B4-BE49-F238E27FC236}">
                    <a16:creationId xmlns:a16="http://schemas.microsoft.com/office/drawing/2014/main" id="{C4A0CD59-1387-14A1-1987-68B3BE2E4758}"/>
                  </a:ext>
                </a:extLst>
              </p:cNvPr>
              <p:cNvPicPr/>
              <p:nvPr/>
            </p:nvPicPr>
            <p:blipFill>
              <a:blip r:embed="rId89"/>
              <a:stretch>
                <a:fillRect/>
              </a:stretch>
            </p:blipFill>
            <p:spPr>
              <a:xfrm>
                <a:off x="5442152" y="3407248"/>
                <a:ext cx="169995" cy="27095"/>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0">
            <p14:nvContentPartPr>
              <p14:cNvPr id="460" name="墨迹 459">
                <a:extLst>
                  <a:ext uri="{FF2B5EF4-FFF2-40B4-BE49-F238E27FC236}">
                    <a16:creationId xmlns:a16="http://schemas.microsoft.com/office/drawing/2014/main" id="{6C90E11D-AA39-B572-5AFD-E8E789FFCF8F}"/>
                  </a:ext>
                </a:extLst>
              </p14:cNvPr>
              <p14:cNvContentPartPr/>
              <p14:nvPr/>
            </p14:nvContentPartPr>
            <p14:xfrm>
              <a:off x="5414276" y="3087099"/>
              <a:ext cx="125535" cy="11673"/>
            </p14:xfrm>
          </p:contentPart>
        </mc:Choice>
        <mc:Fallback xmlns="">
          <p:pic>
            <p:nvPicPr>
              <p:cNvPr id="460" name="墨迹 459">
                <a:extLst>
                  <a:ext uri="{FF2B5EF4-FFF2-40B4-BE49-F238E27FC236}">
                    <a16:creationId xmlns:a16="http://schemas.microsoft.com/office/drawing/2014/main" id="{6C90E11D-AA39-B572-5AFD-E8E789FFCF8F}"/>
                  </a:ext>
                </a:extLst>
              </p:cNvPr>
              <p:cNvPicPr/>
              <p:nvPr/>
            </p:nvPicPr>
            <p:blipFill>
              <a:blip r:embed="rId91"/>
              <a:stretch>
                <a:fillRect/>
              </a:stretch>
            </p:blipFill>
            <p:spPr>
              <a:xfrm>
                <a:off x="5409960" y="3082854"/>
                <a:ext cx="134168" cy="20162"/>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2">
            <p14:nvContentPartPr>
              <p14:cNvPr id="461" name="墨迹 460">
                <a:extLst>
                  <a:ext uri="{FF2B5EF4-FFF2-40B4-BE49-F238E27FC236}">
                    <a16:creationId xmlns:a16="http://schemas.microsoft.com/office/drawing/2014/main" id="{80710941-88AF-7457-335B-895701CA5C32}"/>
                  </a:ext>
                </a:extLst>
              </p14:cNvPr>
              <p14:cNvContentPartPr/>
              <p14:nvPr/>
            </p14:nvContentPartPr>
            <p14:xfrm>
              <a:off x="5692118" y="2676158"/>
              <a:ext cx="151945" cy="16479"/>
            </p14:xfrm>
          </p:contentPart>
        </mc:Choice>
        <mc:Fallback xmlns="">
          <p:pic>
            <p:nvPicPr>
              <p:cNvPr id="461" name="墨迹 460">
                <a:extLst>
                  <a:ext uri="{FF2B5EF4-FFF2-40B4-BE49-F238E27FC236}">
                    <a16:creationId xmlns:a16="http://schemas.microsoft.com/office/drawing/2014/main" id="{80710941-88AF-7457-335B-895701CA5C32}"/>
                  </a:ext>
                </a:extLst>
              </p:cNvPr>
              <p:cNvPicPr/>
              <p:nvPr/>
            </p:nvPicPr>
            <p:blipFill>
              <a:blip r:embed="rId93"/>
              <a:stretch>
                <a:fillRect/>
              </a:stretch>
            </p:blipFill>
            <p:spPr>
              <a:xfrm>
                <a:off x="5687797" y="2671859"/>
                <a:ext cx="160586" cy="25077"/>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4">
            <p14:nvContentPartPr>
              <p14:cNvPr id="462" name="墨迹 461">
                <a:extLst>
                  <a:ext uri="{FF2B5EF4-FFF2-40B4-BE49-F238E27FC236}">
                    <a16:creationId xmlns:a16="http://schemas.microsoft.com/office/drawing/2014/main" id="{A1B8468D-F276-E5BF-1423-BECC7A28B56B}"/>
                  </a:ext>
                </a:extLst>
              </p14:cNvPr>
              <p14:cNvContentPartPr/>
              <p14:nvPr/>
            </p14:nvContentPartPr>
            <p14:xfrm>
              <a:off x="5408126" y="2041035"/>
              <a:ext cx="156648" cy="29868"/>
            </p14:xfrm>
          </p:contentPart>
        </mc:Choice>
        <mc:Fallback xmlns="">
          <p:pic>
            <p:nvPicPr>
              <p:cNvPr id="462" name="墨迹 461">
                <a:extLst>
                  <a:ext uri="{FF2B5EF4-FFF2-40B4-BE49-F238E27FC236}">
                    <a16:creationId xmlns:a16="http://schemas.microsoft.com/office/drawing/2014/main" id="{A1B8468D-F276-E5BF-1423-BECC7A28B56B}"/>
                  </a:ext>
                </a:extLst>
              </p:cNvPr>
              <p:cNvPicPr/>
              <p:nvPr/>
            </p:nvPicPr>
            <p:blipFill>
              <a:blip r:embed="rId95"/>
              <a:stretch>
                <a:fillRect/>
              </a:stretch>
            </p:blipFill>
            <p:spPr>
              <a:xfrm>
                <a:off x="5403815" y="2036717"/>
                <a:ext cx="165271" cy="38505"/>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6">
            <p14:nvContentPartPr>
              <p14:cNvPr id="463" name="墨迹 462">
                <a:extLst>
                  <a:ext uri="{FF2B5EF4-FFF2-40B4-BE49-F238E27FC236}">
                    <a16:creationId xmlns:a16="http://schemas.microsoft.com/office/drawing/2014/main" id="{0EEF1D27-528E-01B7-0A7D-321E77354782}"/>
                  </a:ext>
                </a:extLst>
              </p14:cNvPr>
              <p14:cNvContentPartPr/>
              <p14:nvPr/>
            </p14:nvContentPartPr>
            <p14:xfrm>
              <a:off x="4890428" y="2189688"/>
              <a:ext cx="132771" cy="16479"/>
            </p14:xfrm>
          </p:contentPart>
        </mc:Choice>
        <mc:Fallback xmlns="">
          <p:pic>
            <p:nvPicPr>
              <p:cNvPr id="463" name="墨迹 462">
                <a:extLst>
                  <a:ext uri="{FF2B5EF4-FFF2-40B4-BE49-F238E27FC236}">
                    <a16:creationId xmlns:a16="http://schemas.microsoft.com/office/drawing/2014/main" id="{0EEF1D27-528E-01B7-0A7D-321E77354782}"/>
                  </a:ext>
                </a:extLst>
              </p:cNvPr>
              <p:cNvPicPr/>
              <p:nvPr/>
            </p:nvPicPr>
            <p:blipFill>
              <a:blip r:embed="rId97"/>
              <a:stretch>
                <a:fillRect/>
              </a:stretch>
            </p:blipFill>
            <p:spPr>
              <a:xfrm>
                <a:off x="4886110" y="2185389"/>
                <a:ext cx="141407" cy="25077"/>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8">
            <p14:nvContentPartPr>
              <p14:cNvPr id="466" name="墨迹 465">
                <a:extLst>
                  <a:ext uri="{FF2B5EF4-FFF2-40B4-BE49-F238E27FC236}">
                    <a16:creationId xmlns:a16="http://schemas.microsoft.com/office/drawing/2014/main" id="{BB3453A8-B61F-E147-D432-FAA87A18ED32}"/>
                  </a:ext>
                </a:extLst>
              </p14:cNvPr>
              <p14:cNvContentPartPr/>
              <p14:nvPr/>
            </p14:nvContentPartPr>
            <p14:xfrm>
              <a:off x="5686330" y="1883456"/>
              <a:ext cx="168948" cy="20942"/>
            </p14:xfrm>
          </p:contentPart>
        </mc:Choice>
        <mc:Fallback xmlns="">
          <p:pic>
            <p:nvPicPr>
              <p:cNvPr id="466" name="墨迹 465">
                <a:extLst>
                  <a:ext uri="{FF2B5EF4-FFF2-40B4-BE49-F238E27FC236}">
                    <a16:creationId xmlns:a16="http://schemas.microsoft.com/office/drawing/2014/main" id="{BB3453A8-B61F-E147-D432-FAA87A18ED32}"/>
                  </a:ext>
                </a:extLst>
              </p:cNvPr>
              <p:cNvPicPr/>
              <p:nvPr/>
            </p:nvPicPr>
            <p:blipFill>
              <a:blip r:embed="rId99"/>
              <a:stretch>
                <a:fillRect/>
              </a:stretch>
            </p:blipFill>
            <p:spPr>
              <a:xfrm>
                <a:off x="5682007" y="1879123"/>
                <a:ext cx="177594" cy="29608"/>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0">
            <p14:nvContentPartPr>
              <p14:cNvPr id="467" name="墨迹 466">
                <a:extLst>
                  <a:ext uri="{FF2B5EF4-FFF2-40B4-BE49-F238E27FC236}">
                    <a16:creationId xmlns:a16="http://schemas.microsoft.com/office/drawing/2014/main" id="{08BA184E-07A6-3482-2AD7-F445E55BAA48}"/>
                  </a:ext>
                </a:extLst>
              </p14:cNvPr>
              <p14:cNvContentPartPr/>
              <p14:nvPr/>
            </p14:nvContentPartPr>
            <p14:xfrm>
              <a:off x="5606740" y="2264873"/>
              <a:ext cx="132409" cy="20255"/>
            </p14:xfrm>
          </p:contentPart>
        </mc:Choice>
        <mc:Fallback xmlns="">
          <p:pic>
            <p:nvPicPr>
              <p:cNvPr id="467" name="墨迹 466">
                <a:extLst>
                  <a:ext uri="{FF2B5EF4-FFF2-40B4-BE49-F238E27FC236}">
                    <a16:creationId xmlns:a16="http://schemas.microsoft.com/office/drawing/2014/main" id="{08BA184E-07A6-3482-2AD7-F445E55BAA48}"/>
                  </a:ext>
                </a:extLst>
              </p:cNvPr>
              <p:cNvPicPr/>
              <p:nvPr/>
            </p:nvPicPr>
            <p:blipFill>
              <a:blip r:embed="rId101"/>
              <a:stretch>
                <a:fillRect/>
              </a:stretch>
            </p:blipFill>
            <p:spPr>
              <a:xfrm>
                <a:off x="5602422" y="2260454"/>
                <a:ext cx="141044" cy="29094"/>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2">
            <p14:nvContentPartPr>
              <p14:cNvPr id="468" name="墨迹 467">
                <a:extLst>
                  <a:ext uri="{FF2B5EF4-FFF2-40B4-BE49-F238E27FC236}">
                    <a16:creationId xmlns:a16="http://schemas.microsoft.com/office/drawing/2014/main" id="{53298A8F-77B3-80D8-E3F1-B69FBE3931B6}"/>
                  </a:ext>
                </a:extLst>
              </p14:cNvPr>
              <p14:cNvContentPartPr/>
              <p14:nvPr/>
            </p14:nvContentPartPr>
            <p14:xfrm>
              <a:off x="5562242" y="2274142"/>
              <a:ext cx="113235" cy="11673"/>
            </p14:xfrm>
          </p:contentPart>
        </mc:Choice>
        <mc:Fallback xmlns="">
          <p:pic>
            <p:nvPicPr>
              <p:cNvPr id="468" name="墨迹 467">
                <a:extLst>
                  <a:ext uri="{FF2B5EF4-FFF2-40B4-BE49-F238E27FC236}">
                    <a16:creationId xmlns:a16="http://schemas.microsoft.com/office/drawing/2014/main" id="{53298A8F-77B3-80D8-E3F1-B69FBE3931B6}"/>
                  </a:ext>
                </a:extLst>
              </p:cNvPr>
              <p:cNvPicPr/>
              <p:nvPr/>
            </p:nvPicPr>
            <p:blipFill>
              <a:blip r:embed="rId103"/>
              <a:stretch>
                <a:fillRect/>
              </a:stretch>
            </p:blipFill>
            <p:spPr>
              <a:xfrm>
                <a:off x="5557928" y="2269897"/>
                <a:ext cx="121862" cy="20162"/>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4">
            <p14:nvContentPartPr>
              <p14:cNvPr id="493" name="墨迹 492">
                <a:extLst>
                  <a:ext uri="{FF2B5EF4-FFF2-40B4-BE49-F238E27FC236}">
                    <a16:creationId xmlns:a16="http://schemas.microsoft.com/office/drawing/2014/main" id="{BAAAD3E2-52BA-2E6F-EB04-BF72FE2E1B8B}"/>
                  </a:ext>
                </a:extLst>
              </p14:cNvPr>
              <p14:cNvContentPartPr/>
              <p14:nvPr/>
            </p14:nvContentPartPr>
            <p14:xfrm>
              <a:off x="5996000" y="2178588"/>
              <a:ext cx="995600" cy="1288783"/>
            </p14:xfrm>
          </p:contentPart>
        </mc:Choice>
        <mc:Fallback xmlns="">
          <p:pic>
            <p:nvPicPr>
              <p:cNvPr id="493" name="墨迹 492">
                <a:extLst>
                  <a:ext uri="{FF2B5EF4-FFF2-40B4-BE49-F238E27FC236}">
                    <a16:creationId xmlns:a16="http://schemas.microsoft.com/office/drawing/2014/main" id="{BAAAD3E2-52BA-2E6F-EB04-BF72FE2E1B8B}"/>
                  </a:ext>
                </a:extLst>
              </p:cNvPr>
              <p:cNvPicPr/>
              <p:nvPr/>
            </p:nvPicPr>
            <p:blipFill>
              <a:blip r:embed="rId105"/>
              <a:stretch>
                <a:fillRect/>
              </a:stretch>
            </p:blipFill>
            <p:spPr>
              <a:xfrm>
                <a:off x="5991682" y="2174267"/>
                <a:ext cx="1004235" cy="1297425"/>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6">
            <p14:nvContentPartPr>
              <p14:cNvPr id="494" name="墨迹 493">
                <a:extLst>
                  <a:ext uri="{FF2B5EF4-FFF2-40B4-BE49-F238E27FC236}">
                    <a16:creationId xmlns:a16="http://schemas.microsoft.com/office/drawing/2014/main" id="{12BD319E-274D-347D-FBB2-2042BD7D0B81}"/>
                  </a:ext>
                </a:extLst>
              </p14:cNvPr>
              <p14:cNvContentPartPr/>
              <p14:nvPr/>
            </p14:nvContentPartPr>
            <p14:xfrm>
              <a:off x="6420722" y="1885745"/>
              <a:ext cx="143262" cy="145220"/>
            </p14:xfrm>
          </p:contentPart>
        </mc:Choice>
        <mc:Fallback xmlns="">
          <p:pic>
            <p:nvPicPr>
              <p:cNvPr id="494" name="墨迹 493">
                <a:extLst>
                  <a:ext uri="{FF2B5EF4-FFF2-40B4-BE49-F238E27FC236}">
                    <a16:creationId xmlns:a16="http://schemas.microsoft.com/office/drawing/2014/main" id="{12BD319E-274D-347D-FBB2-2042BD7D0B81}"/>
                  </a:ext>
                </a:extLst>
              </p:cNvPr>
              <p:cNvPicPr/>
              <p:nvPr/>
            </p:nvPicPr>
            <p:blipFill>
              <a:blip r:embed="rId107"/>
              <a:stretch>
                <a:fillRect/>
              </a:stretch>
            </p:blipFill>
            <p:spPr>
              <a:xfrm>
                <a:off x="6416403" y="1881421"/>
                <a:ext cx="151901" cy="153868"/>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8">
            <p14:nvContentPartPr>
              <p14:cNvPr id="495" name="墨迹 494">
                <a:extLst>
                  <a:ext uri="{FF2B5EF4-FFF2-40B4-BE49-F238E27FC236}">
                    <a16:creationId xmlns:a16="http://schemas.microsoft.com/office/drawing/2014/main" id="{2278B2FB-E910-A3EF-A587-92697C4AE9C3}"/>
                  </a:ext>
                </a:extLst>
              </p14:cNvPr>
              <p14:cNvContentPartPr/>
              <p14:nvPr/>
            </p14:nvContentPartPr>
            <p14:xfrm>
              <a:off x="6730400" y="1891581"/>
              <a:ext cx="170033" cy="162729"/>
            </p14:xfrm>
          </p:contentPart>
        </mc:Choice>
        <mc:Fallback xmlns="">
          <p:pic>
            <p:nvPicPr>
              <p:cNvPr id="495" name="墨迹 494">
                <a:extLst>
                  <a:ext uri="{FF2B5EF4-FFF2-40B4-BE49-F238E27FC236}">
                    <a16:creationId xmlns:a16="http://schemas.microsoft.com/office/drawing/2014/main" id="{2278B2FB-E910-A3EF-A587-92697C4AE9C3}"/>
                  </a:ext>
                </a:extLst>
              </p:cNvPr>
              <p:cNvPicPr/>
              <p:nvPr/>
            </p:nvPicPr>
            <p:blipFill>
              <a:blip r:embed="rId109"/>
              <a:stretch>
                <a:fillRect/>
              </a:stretch>
            </p:blipFill>
            <p:spPr>
              <a:xfrm>
                <a:off x="6726077" y="1887251"/>
                <a:ext cx="178679" cy="171389"/>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0">
            <p14:nvContentPartPr>
              <p14:cNvPr id="496" name="墨迹 495">
                <a:extLst>
                  <a:ext uri="{FF2B5EF4-FFF2-40B4-BE49-F238E27FC236}">
                    <a16:creationId xmlns:a16="http://schemas.microsoft.com/office/drawing/2014/main" id="{BB147CD4-4B4A-ACFE-1A47-89004049C85C}"/>
                  </a:ext>
                </a:extLst>
              </p14:cNvPr>
              <p14:cNvContentPartPr/>
              <p14:nvPr/>
            </p14:nvContentPartPr>
            <p14:xfrm>
              <a:off x="6165672" y="1874073"/>
              <a:ext cx="147965" cy="166848"/>
            </p14:xfrm>
          </p:contentPart>
        </mc:Choice>
        <mc:Fallback xmlns="">
          <p:pic>
            <p:nvPicPr>
              <p:cNvPr id="496" name="墨迹 495">
                <a:extLst>
                  <a:ext uri="{FF2B5EF4-FFF2-40B4-BE49-F238E27FC236}">
                    <a16:creationId xmlns:a16="http://schemas.microsoft.com/office/drawing/2014/main" id="{BB147CD4-4B4A-ACFE-1A47-89004049C85C}"/>
                  </a:ext>
                </a:extLst>
              </p:cNvPr>
              <p:cNvPicPr/>
              <p:nvPr/>
            </p:nvPicPr>
            <p:blipFill>
              <a:blip r:embed="rId111"/>
              <a:stretch>
                <a:fillRect/>
              </a:stretch>
            </p:blipFill>
            <p:spPr>
              <a:xfrm>
                <a:off x="6161362" y="1869758"/>
                <a:ext cx="156584" cy="175478"/>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489" name="墨迹 488">
                <a:extLst>
                  <a:ext uri="{FF2B5EF4-FFF2-40B4-BE49-F238E27FC236}">
                    <a16:creationId xmlns:a16="http://schemas.microsoft.com/office/drawing/2014/main" id="{589F5166-ECF4-EAB1-E606-E02E7FB9B3C5}"/>
                  </a:ext>
                </a:extLst>
              </p14:cNvPr>
              <p14:cNvContentPartPr/>
              <p14:nvPr/>
            </p14:nvContentPartPr>
            <p14:xfrm>
              <a:off x="871303" y="2510873"/>
              <a:ext cx="459000" cy="1733040"/>
            </p14:xfrm>
          </p:contentPart>
        </mc:Choice>
        <mc:Fallback xmlns="">
          <p:pic>
            <p:nvPicPr>
              <p:cNvPr id="489" name="墨迹 488">
                <a:extLst>
                  <a:ext uri="{FF2B5EF4-FFF2-40B4-BE49-F238E27FC236}">
                    <a16:creationId xmlns:a16="http://schemas.microsoft.com/office/drawing/2014/main" id="{589F5166-ECF4-EAB1-E606-E02E7FB9B3C5}"/>
                  </a:ext>
                </a:extLst>
              </p:cNvPr>
              <p:cNvPicPr/>
              <p:nvPr/>
            </p:nvPicPr>
            <p:blipFill>
              <a:blip r:embed="rId113"/>
              <a:stretch>
                <a:fillRect/>
              </a:stretch>
            </p:blipFill>
            <p:spPr>
              <a:xfrm>
                <a:off x="863749" y="2503311"/>
                <a:ext cx="474108" cy="1748163"/>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490" name="墨迹 489">
                <a:extLst>
                  <a:ext uri="{FF2B5EF4-FFF2-40B4-BE49-F238E27FC236}">
                    <a16:creationId xmlns:a16="http://schemas.microsoft.com/office/drawing/2014/main" id="{C0F1C61E-EF98-C514-0968-6F31AAB3B275}"/>
                  </a:ext>
                </a:extLst>
              </p14:cNvPr>
              <p14:cNvContentPartPr/>
              <p14:nvPr/>
            </p14:nvContentPartPr>
            <p14:xfrm>
              <a:off x="890023" y="4239953"/>
              <a:ext cx="3785040" cy="38160"/>
            </p14:xfrm>
          </p:contentPart>
        </mc:Choice>
        <mc:Fallback xmlns="">
          <p:pic>
            <p:nvPicPr>
              <p:cNvPr id="490" name="墨迹 489">
                <a:extLst>
                  <a:ext uri="{FF2B5EF4-FFF2-40B4-BE49-F238E27FC236}">
                    <a16:creationId xmlns:a16="http://schemas.microsoft.com/office/drawing/2014/main" id="{C0F1C61E-EF98-C514-0968-6F31AAB3B275}"/>
                  </a:ext>
                </a:extLst>
              </p:cNvPr>
              <p:cNvPicPr/>
              <p:nvPr/>
            </p:nvPicPr>
            <p:blipFill>
              <a:blip r:embed="rId115"/>
              <a:stretch>
                <a:fillRect/>
              </a:stretch>
            </p:blipFill>
            <p:spPr>
              <a:xfrm>
                <a:off x="882463" y="4232321"/>
                <a:ext cx="3800160" cy="53424"/>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497" name="墨迹 496">
                <a:extLst>
                  <a:ext uri="{FF2B5EF4-FFF2-40B4-BE49-F238E27FC236}">
                    <a16:creationId xmlns:a16="http://schemas.microsoft.com/office/drawing/2014/main" id="{FBC349DD-6752-F56F-2A81-46BBAA712587}"/>
                  </a:ext>
                </a:extLst>
              </p14:cNvPr>
              <p14:cNvContentPartPr/>
              <p14:nvPr/>
            </p14:nvContentPartPr>
            <p14:xfrm>
              <a:off x="4687663" y="3850073"/>
              <a:ext cx="289440" cy="780120"/>
            </p14:xfrm>
          </p:contentPart>
        </mc:Choice>
        <mc:Fallback xmlns="">
          <p:pic>
            <p:nvPicPr>
              <p:cNvPr id="497" name="墨迹 496">
                <a:extLst>
                  <a:ext uri="{FF2B5EF4-FFF2-40B4-BE49-F238E27FC236}">
                    <a16:creationId xmlns:a16="http://schemas.microsoft.com/office/drawing/2014/main" id="{FBC349DD-6752-F56F-2A81-46BBAA712587}"/>
                  </a:ext>
                </a:extLst>
              </p:cNvPr>
              <p:cNvPicPr/>
              <p:nvPr/>
            </p:nvPicPr>
            <p:blipFill>
              <a:blip r:embed="rId117"/>
              <a:stretch>
                <a:fillRect/>
              </a:stretch>
            </p:blipFill>
            <p:spPr>
              <a:xfrm>
                <a:off x="4680103" y="3842510"/>
                <a:ext cx="304560" cy="795247"/>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501" name="墨迹 500">
                <a:extLst>
                  <a:ext uri="{FF2B5EF4-FFF2-40B4-BE49-F238E27FC236}">
                    <a16:creationId xmlns:a16="http://schemas.microsoft.com/office/drawing/2014/main" id="{B6A5CF2A-EF78-AFEC-42C3-A0D14FE655C4}"/>
                  </a:ext>
                </a:extLst>
              </p14:cNvPr>
              <p14:cNvContentPartPr/>
              <p14:nvPr/>
            </p14:nvContentPartPr>
            <p14:xfrm>
              <a:off x="4970263" y="4264433"/>
              <a:ext cx="6212160" cy="360"/>
            </p14:xfrm>
          </p:contentPart>
        </mc:Choice>
        <mc:Fallback xmlns="">
          <p:pic>
            <p:nvPicPr>
              <p:cNvPr id="501" name="墨迹 500">
                <a:extLst>
                  <a:ext uri="{FF2B5EF4-FFF2-40B4-BE49-F238E27FC236}">
                    <a16:creationId xmlns:a16="http://schemas.microsoft.com/office/drawing/2014/main" id="{B6A5CF2A-EF78-AFEC-42C3-A0D14FE655C4}"/>
                  </a:ext>
                </a:extLst>
              </p:cNvPr>
              <p:cNvPicPr/>
              <p:nvPr/>
            </p:nvPicPr>
            <p:blipFill>
              <a:blip r:embed="rId119"/>
              <a:stretch>
                <a:fillRect/>
              </a:stretch>
            </p:blipFill>
            <p:spPr>
              <a:xfrm>
                <a:off x="4965943" y="4260113"/>
                <a:ext cx="62208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504" name="墨迹 503">
                <a:extLst>
                  <a:ext uri="{FF2B5EF4-FFF2-40B4-BE49-F238E27FC236}">
                    <a16:creationId xmlns:a16="http://schemas.microsoft.com/office/drawing/2014/main" id="{FC81AC35-9275-0EB5-78D5-FC6AE9585C88}"/>
                  </a:ext>
                </a:extLst>
              </p14:cNvPr>
              <p14:cNvContentPartPr/>
              <p14:nvPr/>
            </p14:nvContentPartPr>
            <p14:xfrm>
              <a:off x="10849063" y="2605193"/>
              <a:ext cx="341640" cy="1647720"/>
            </p14:xfrm>
          </p:contentPart>
        </mc:Choice>
        <mc:Fallback xmlns="">
          <p:pic>
            <p:nvPicPr>
              <p:cNvPr id="504" name="墨迹 503">
                <a:extLst>
                  <a:ext uri="{FF2B5EF4-FFF2-40B4-BE49-F238E27FC236}">
                    <a16:creationId xmlns:a16="http://schemas.microsoft.com/office/drawing/2014/main" id="{FC81AC35-9275-0EB5-78D5-FC6AE9585C88}"/>
                  </a:ext>
                </a:extLst>
              </p:cNvPr>
              <p:cNvPicPr/>
              <p:nvPr/>
            </p:nvPicPr>
            <p:blipFill>
              <a:blip r:embed="rId121"/>
              <a:stretch>
                <a:fillRect/>
              </a:stretch>
            </p:blipFill>
            <p:spPr>
              <a:xfrm>
                <a:off x="10844743" y="2600873"/>
                <a:ext cx="350280" cy="16563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22">
            <p14:nvContentPartPr>
              <p14:cNvPr id="486" name="墨迹 485">
                <a:extLst>
                  <a:ext uri="{FF2B5EF4-FFF2-40B4-BE49-F238E27FC236}">
                    <a16:creationId xmlns:a16="http://schemas.microsoft.com/office/drawing/2014/main" id="{116450E5-9101-F46A-2D8E-017FD9928211}"/>
                  </a:ext>
                </a:extLst>
              </p14:cNvPr>
              <p14:cNvContentPartPr/>
              <p14:nvPr/>
            </p14:nvContentPartPr>
            <p14:xfrm>
              <a:off x="3568423" y="1724993"/>
              <a:ext cx="63360" cy="1764360"/>
            </p14:xfrm>
          </p:contentPart>
        </mc:Choice>
        <mc:Fallback xmlns="">
          <p:pic>
            <p:nvPicPr>
              <p:cNvPr id="486" name="墨迹 485">
                <a:extLst>
                  <a:ext uri="{FF2B5EF4-FFF2-40B4-BE49-F238E27FC236}">
                    <a16:creationId xmlns:a16="http://schemas.microsoft.com/office/drawing/2014/main" id="{116450E5-9101-F46A-2D8E-017FD9928211}"/>
                  </a:ext>
                </a:extLst>
              </p:cNvPr>
              <p:cNvPicPr/>
              <p:nvPr/>
            </p:nvPicPr>
            <p:blipFill>
              <a:blip r:embed="rId123"/>
              <a:stretch>
                <a:fillRect/>
              </a:stretch>
            </p:blipFill>
            <p:spPr>
              <a:xfrm>
                <a:off x="3564103" y="1720673"/>
                <a:ext cx="72000" cy="1773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24">
            <p14:nvContentPartPr>
              <p14:cNvPr id="487" name="墨迹 486">
                <a:extLst>
                  <a:ext uri="{FF2B5EF4-FFF2-40B4-BE49-F238E27FC236}">
                    <a16:creationId xmlns:a16="http://schemas.microsoft.com/office/drawing/2014/main" id="{DE722E62-F417-3385-2A3D-17880873223B}"/>
                  </a:ext>
                </a:extLst>
              </p14:cNvPr>
              <p14:cNvContentPartPr/>
              <p14:nvPr/>
            </p14:nvContentPartPr>
            <p14:xfrm>
              <a:off x="8730103" y="1663073"/>
              <a:ext cx="138600" cy="1816560"/>
            </p14:xfrm>
          </p:contentPart>
        </mc:Choice>
        <mc:Fallback xmlns="">
          <p:pic>
            <p:nvPicPr>
              <p:cNvPr id="487" name="墨迹 486">
                <a:extLst>
                  <a:ext uri="{FF2B5EF4-FFF2-40B4-BE49-F238E27FC236}">
                    <a16:creationId xmlns:a16="http://schemas.microsoft.com/office/drawing/2014/main" id="{DE722E62-F417-3385-2A3D-17880873223B}"/>
                  </a:ext>
                </a:extLst>
              </p:cNvPr>
              <p:cNvPicPr/>
              <p:nvPr/>
            </p:nvPicPr>
            <p:blipFill>
              <a:blip r:embed="rId125"/>
              <a:stretch>
                <a:fillRect/>
              </a:stretch>
            </p:blipFill>
            <p:spPr>
              <a:xfrm>
                <a:off x="8725783" y="1658753"/>
                <a:ext cx="147240" cy="18252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26">
            <p14:nvContentPartPr>
              <p14:cNvPr id="488" name="墨迹 487">
                <a:extLst>
                  <a:ext uri="{FF2B5EF4-FFF2-40B4-BE49-F238E27FC236}">
                    <a16:creationId xmlns:a16="http://schemas.microsoft.com/office/drawing/2014/main" id="{3C75A29F-E0D8-C9D9-60C3-E38B50840FCF}"/>
                  </a:ext>
                </a:extLst>
              </p14:cNvPr>
              <p14:cNvContentPartPr/>
              <p14:nvPr/>
            </p14:nvContentPartPr>
            <p14:xfrm>
              <a:off x="4055143" y="2290913"/>
              <a:ext cx="229320" cy="38160"/>
            </p14:xfrm>
          </p:contentPart>
        </mc:Choice>
        <mc:Fallback xmlns="">
          <p:pic>
            <p:nvPicPr>
              <p:cNvPr id="488" name="墨迹 487">
                <a:extLst>
                  <a:ext uri="{FF2B5EF4-FFF2-40B4-BE49-F238E27FC236}">
                    <a16:creationId xmlns:a16="http://schemas.microsoft.com/office/drawing/2014/main" id="{3C75A29F-E0D8-C9D9-60C3-E38B50840FCF}"/>
                  </a:ext>
                </a:extLst>
              </p:cNvPr>
              <p:cNvPicPr/>
              <p:nvPr/>
            </p:nvPicPr>
            <p:blipFill>
              <a:blip r:embed="rId127"/>
              <a:stretch>
                <a:fillRect/>
              </a:stretch>
            </p:blipFill>
            <p:spPr>
              <a:xfrm>
                <a:off x="4050823" y="2286552"/>
                <a:ext cx="237960" cy="46882"/>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28">
            <p14:nvContentPartPr>
              <p14:cNvPr id="491" name="墨迹 490">
                <a:extLst>
                  <a:ext uri="{FF2B5EF4-FFF2-40B4-BE49-F238E27FC236}">
                    <a16:creationId xmlns:a16="http://schemas.microsoft.com/office/drawing/2014/main" id="{91B3F06E-A44B-B864-CC01-549CF55E44DA}"/>
                  </a:ext>
                </a:extLst>
              </p14:cNvPr>
              <p14:cNvContentPartPr/>
              <p14:nvPr/>
            </p14:nvContentPartPr>
            <p14:xfrm>
              <a:off x="4458343" y="2454353"/>
              <a:ext cx="191160" cy="44280"/>
            </p14:xfrm>
          </p:contentPart>
        </mc:Choice>
        <mc:Fallback xmlns="">
          <p:pic>
            <p:nvPicPr>
              <p:cNvPr id="491" name="墨迹 490">
                <a:extLst>
                  <a:ext uri="{FF2B5EF4-FFF2-40B4-BE49-F238E27FC236}">
                    <a16:creationId xmlns:a16="http://schemas.microsoft.com/office/drawing/2014/main" id="{91B3F06E-A44B-B864-CC01-549CF55E44DA}"/>
                  </a:ext>
                </a:extLst>
              </p:cNvPr>
              <p:cNvPicPr/>
              <p:nvPr/>
            </p:nvPicPr>
            <p:blipFill>
              <a:blip r:embed="rId129"/>
              <a:stretch>
                <a:fillRect/>
              </a:stretch>
            </p:blipFill>
            <p:spPr>
              <a:xfrm>
                <a:off x="4454015" y="2450033"/>
                <a:ext cx="199816" cy="529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30">
            <p14:nvContentPartPr>
              <p14:cNvPr id="492" name="墨迹 491">
                <a:extLst>
                  <a:ext uri="{FF2B5EF4-FFF2-40B4-BE49-F238E27FC236}">
                    <a16:creationId xmlns:a16="http://schemas.microsoft.com/office/drawing/2014/main" id="{2991A6C0-DF7E-5A7E-3077-D4D02501C01F}"/>
                  </a:ext>
                </a:extLst>
              </p14:cNvPr>
              <p14:cNvContentPartPr/>
              <p14:nvPr/>
            </p14:nvContentPartPr>
            <p14:xfrm>
              <a:off x="4144063" y="1982753"/>
              <a:ext cx="223200" cy="31680"/>
            </p14:xfrm>
          </p:contentPart>
        </mc:Choice>
        <mc:Fallback xmlns="">
          <p:pic>
            <p:nvPicPr>
              <p:cNvPr id="492" name="墨迹 491">
                <a:extLst>
                  <a:ext uri="{FF2B5EF4-FFF2-40B4-BE49-F238E27FC236}">
                    <a16:creationId xmlns:a16="http://schemas.microsoft.com/office/drawing/2014/main" id="{2991A6C0-DF7E-5A7E-3077-D4D02501C01F}"/>
                  </a:ext>
                </a:extLst>
              </p:cNvPr>
              <p:cNvPicPr/>
              <p:nvPr/>
            </p:nvPicPr>
            <p:blipFill>
              <a:blip r:embed="rId131"/>
              <a:stretch>
                <a:fillRect/>
              </a:stretch>
            </p:blipFill>
            <p:spPr>
              <a:xfrm>
                <a:off x="4139743" y="1978433"/>
                <a:ext cx="231840" cy="403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32">
            <p14:nvContentPartPr>
              <p14:cNvPr id="498" name="墨迹 497">
                <a:extLst>
                  <a:ext uri="{FF2B5EF4-FFF2-40B4-BE49-F238E27FC236}">
                    <a16:creationId xmlns:a16="http://schemas.microsoft.com/office/drawing/2014/main" id="{2F5D00D2-AACE-741F-B63D-448FC559351A}"/>
                  </a:ext>
                </a:extLst>
              </p14:cNvPr>
              <p14:cNvContentPartPr/>
              <p14:nvPr/>
            </p14:nvContentPartPr>
            <p14:xfrm>
              <a:off x="4237663" y="2862953"/>
              <a:ext cx="205200" cy="44280"/>
            </p14:xfrm>
          </p:contentPart>
        </mc:Choice>
        <mc:Fallback xmlns="">
          <p:pic>
            <p:nvPicPr>
              <p:cNvPr id="498" name="墨迹 497">
                <a:extLst>
                  <a:ext uri="{FF2B5EF4-FFF2-40B4-BE49-F238E27FC236}">
                    <a16:creationId xmlns:a16="http://schemas.microsoft.com/office/drawing/2014/main" id="{2F5D00D2-AACE-741F-B63D-448FC559351A}"/>
                  </a:ext>
                </a:extLst>
              </p:cNvPr>
              <p:cNvPicPr/>
              <p:nvPr/>
            </p:nvPicPr>
            <p:blipFill>
              <a:blip r:embed="rId133"/>
              <a:stretch>
                <a:fillRect/>
              </a:stretch>
            </p:blipFill>
            <p:spPr>
              <a:xfrm>
                <a:off x="4233343" y="2858633"/>
                <a:ext cx="213840" cy="529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34">
            <p14:nvContentPartPr>
              <p14:cNvPr id="499" name="墨迹 498">
                <a:extLst>
                  <a:ext uri="{FF2B5EF4-FFF2-40B4-BE49-F238E27FC236}">
                    <a16:creationId xmlns:a16="http://schemas.microsoft.com/office/drawing/2014/main" id="{4927AB92-F3DC-97A9-F2B3-FFC7B5DC8257}"/>
                  </a:ext>
                </a:extLst>
              </p14:cNvPr>
              <p14:cNvContentPartPr/>
              <p14:nvPr/>
            </p14:nvContentPartPr>
            <p14:xfrm>
              <a:off x="4008343" y="3278033"/>
              <a:ext cx="207720" cy="38160"/>
            </p14:xfrm>
          </p:contentPart>
        </mc:Choice>
        <mc:Fallback xmlns="">
          <p:pic>
            <p:nvPicPr>
              <p:cNvPr id="499" name="墨迹 498">
                <a:extLst>
                  <a:ext uri="{FF2B5EF4-FFF2-40B4-BE49-F238E27FC236}">
                    <a16:creationId xmlns:a16="http://schemas.microsoft.com/office/drawing/2014/main" id="{4927AB92-F3DC-97A9-F2B3-FFC7B5DC8257}"/>
                  </a:ext>
                </a:extLst>
              </p:cNvPr>
              <p:cNvPicPr/>
              <p:nvPr/>
            </p:nvPicPr>
            <p:blipFill>
              <a:blip r:embed="rId135"/>
              <a:stretch>
                <a:fillRect/>
              </a:stretch>
            </p:blipFill>
            <p:spPr>
              <a:xfrm>
                <a:off x="4004023" y="3273672"/>
                <a:ext cx="216360" cy="46882"/>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36">
            <p14:nvContentPartPr>
              <p14:cNvPr id="500" name="墨迹 499">
                <a:extLst>
                  <a:ext uri="{FF2B5EF4-FFF2-40B4-BE49-F238E27FC236}">
                    <a16:creationId xmlns:a16="http://schemas.microsoft.com/office/drawing/2014/main" id="{3F7EBD70-647B-B8FD-258A-10DCF661C74B}"/>
                  </a:ext>
                </a:extLst>
              </p14:cNvPr>
              <p14:cNvContentPartPr/>
              <p14:nvPr/>
            </p14:nvContentPartPr>
            <p14:xfrm>
              <a:off x="3872983" y="2705993"/>
              <a:ext cx="172800" cy="50760"/>
            </p14:xfrm>
          </p:contentPart>
        </mc:Choice>
        <mc:Fallback xmlns="">
          <p:pic>
            <p:nvPicPr>
              <p:cNvPr id="500" name="墨迹 499">
                <a:extLst>
                  <a:ext uri="{FF2B5EF4-FFF2-40B4-BE49-F238E27FC236}">
                    <a16:creationId xmlns:a16="http://schemas.microsoft.com/office/drawing/2014/main" id="{3F7EBD70-647B-B8FD-258A-10DCF661C74B}"/>
                  </a:ext>
                </a:extLst>
              </p:cNvPr>
              <p:cNvPicPr/>
              <p:nvPr/>
            </p:nvPicPr>
            <p:blipFill>
              <a:blip r:embed="rId137"/>
              <a:stretch>
                <a:fillRect/>
              </a:stretch>
            </p:blipFill>
            <p:spPr>
              <a:xfrm>
                <a:off x="3868672" y="2701673"/>
                <a:ext cx="181422" cy="594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38">
            <p14:nvContentPartPr>
              <p14:cNvPr id="502" name="墨迹 501">
                <a:extLst>
                  <a:ext uri="{FF2B5EF4-FFF2-40B4-BE49-F238E27FC236}">
                    <a16:creationId xmlns:a16="http://schemas.microsoft.com/office/drawing/2014/main" id="{50DED0B7-6D4F-6825-508C-E99882293F8D}"/>
                  </a:ext>
                </a:extLst>
              </p14:cNvPr>
              <p14:cNvContentPartPr/>
              <p14:nvPr/>
            </p14:nvContentPartPr>
            <p14:xfrm>
              <a:off x="4568143" y="3051593"/>
              <a:ext cx="192600" cy="63360"/>
            </p14:xfrm>
          </p:contentPart>
        </mc:Choice>
        <mc:Fallback xmlns="">
          <p:pic>
            <p:nvPicPr>
              <p:cNvPr id="502" name="墨迹 501">
                <a:extLst>
                  <a:ext uri="{FF2B5EF4-FFF2-40B4-BE49-F238E27FC236}">
                    <a16:creationId xmlns:a16="http://schemas.microsoft.com/office/drawing/2014/main" id="{50DED0B7-6D4F-6825-508C-E99882293F8D}"/>
                  </a:ext>
                </a:extLst>
              </p:cNvPr>
              <p:cNvPicPr/>
              <p:nvPr/>
            </p:nvPicPr>
            <p:blipFill>
              <a:blip r:embed="rId139"/>
              <a:stretch>
                <a:fillRect/>
              </a:stretch>
            </p:blipFill>
            <p:spPr>
              <a:xfrm>
                <a:off x="4563823" y="3047248"/>
                <a:ext cx="201240" cy="72049"/>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40">
            <p14:nvContentPartPr>
              <p14:cNvPr id="503" name="墨迹 502">
                <a:extLst>
                  <a:ext uri="{FF2B5EF4-FFF2-40B4-BE49-F238E27FC236}">
                    <a16:creationId xmlns:a16="http://schemas.microsoft.com/office/drawing/2014/main" id="{74D8395F-6324-26E7-55F0-835E97468126}"/>
                  </a:ext>
                </a:extLst>
              </p14:cNvPr>
              <p14:cNvContentPartPr/>
              <p14:nvPr/>
            </p14:nvContentPartPr>
            <p14:xfrm>
              <a:off x="3763183" y="2121353"/>
              <a:ext cx="142200" cy="25560"/>
            </p14:xfrm>
          </p:contentPart>
        </mc:Choice>
        <mc:Fallback xmlns="">
          <p:pic>
            <p:nvPicPr>
              <p:cNvPr id="503" name="墨迹 502">
                <a:extLst>
                  <a:ext uri="{FF2B5EF4-FFF2-40B4-BE49-F238E27FC236}">
                    <a16:creationId xmlns:a16="http://schemas.microsoft.com/office/drawing/2014/main" id="{74D8395F-6324-26E7-55F0-835E97468126}"/>
                  </a:ext>
                </a:extLst>
              </p:cNvPr>
              <p:cNvPicPr/>
              <p:nvPr/>
            </p:nvPicPr>
            <p:blipFill>
              <a:blip r:embed="rId141"/>
              <a:stretch>
                <a:fillRect/>
              </a:stretch>
            </p:blipFill>
            <p:spPr>
              <a:xfrm>
                <a:off x="3758863" y="2117033"/>
                <a:ext cx="150840" cy="342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42">
            <p14:nvContentPartPr>
              <p14:cNvPr id="505" name="墨迹 504">
                <a:extLst>
                  <a:ext uri="{FF2B5EF4-FFF2-40B4-BE49-F238E27FC236}">
                    <a16:creationId xmlns:a16="http://schemas.microsoft.com/office/drawing/2014/main" id="{9CD523E8-6F67-2B27-E881-F7FD04D8AB02}"/>
                  </a:ext>
                </a:extLst>
              </p14:cNvPr>
              <p14:cNvContentPartPr/>
              <p14:nvPr/>
            </p14:nvContentPartPr>
            <p14:xfrm>
              <a:off x="4606303" y="2096153"/>
              <a:ext cx="174960" cy="38160"/>
            </p14:xfrm>
          </p:contentPart>
        </mc:Choice>
        <mc:Fallback xmlns="">
          <p:pic>
            <p:nvPicPr>
              <p:cNvPr id="505" name="墨迹 504">
                <a:extLst>
                  <a:ext uri="{FF2B5EF4-FFF2-40B4-BE49-F238E27FC236}">
                    <a16:creationId xmlns:a16="http://schemas.microsoft.com/office/drawing/2014/main" id="{9CD523E8-6F67-2B27-E881-F7FD04D8AB02}"/>
                  </a:ext>
                </a:extLst>
              </p:cNvPr>
              <p:cNvPicPr/>
              <p:nvPr/>
            </p:nvPicPr>
            <p:blipFill>
              <a:blip r:embed="rId143"/>
              <a:stretch>
                <a:fillRect/>
              </a:stretch>
            </p:blipFill>
            <p:spPr>
              <a:xfrm>
                <a:off x="4601983" y="2091833"/>
                <a:ext cx="183600" cy="468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44">
            <p14:nvContentPartPr>
              <p14:cNvPr id="530" name="墨迹 529">
                <a:extLst>
                  <a:ext uri="{FF2B5EF4-FFF2-40B4-BE49-F238E27FC236}">
                    <a16:creationId xmlns:a16="http://schemas.microsoft.com/office/drawing/2014/main" id="{024314EC-1F08-946D-AAA2-D3BBD293EB1B}"/>
                  </a:ext>
                </a:extLst>
              </p14:cNvPr>
              <p14:cNvContentPartPr/>
              <p14:nvPr/>
            </p14:nvContentPartPr>
            <p14:xfrm>
              <a:off x="6973303" y="1813913"/>
              <a:ext cx="1650240" cy="1647360"/>
            </p14:xfrm>
          </p:contentPart>
        </mc:Choice>
        <mc:Fallback xmlns="">
          <p:pic>
            <p:nvPicPr>
              <p:cNvPr id="530" name="墨迹 529">
                <a:extLst>
                  <a:ext uri="{FF2B5EF4-FFF2-40B4-BE49-F238E27FC236}">
                    <a16:creationId xmlns:a16="http://schemas.microsoft.com/office/drawing/2014/main" id="{024314EC-1F08-946D-AAA2-D3BBD293EB1B}"/>
                  </a:ext>
                </a:extLst>
              </p:cNvPr>
              <p:cNvPicPr/>
              <p:nvPr/>
            </p:nvPicPr>
            <p:blipFill>
              <a:blip r:embed="rId145"/>
              <a:stretch>
                <a:fillRect/>
              </a:stretch>
            </p:blipFill>
            <p:spPr>
              <a:xfrm>
                <a:off x="6968984" y="1809594"/>
                <a:ext cx="1658878" cy="1655998"/>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584" name="墨迹 583">
                <a:extLst>
                  <a:ext uri="{FF2B5EF4-FFF2-40B4-BE49-F238E27FC236}">
                    <a16:creationId xmlns:a16="http://schemas.microsoft.com/office/drawing/2014/main" id="{5B9BC8D6-F64F-6DC5-7DB8-82711ADABA92}"/>
                  </a:ext>
                </a:extLst>
              </p14:cNvPr>
              <p14:cNvContentPartPr/>
              <p14:nvPr/>
            </p14:nvContentPartPr>
            <p14:xfrm>
              <a:off x="1688503" y="4863113"/>
              <a:ext cx="8324640" cy="1131480"/>
            </p14:xfrm>
          </p:contentPart>
        </mc:Choice>
        <mc:Fallback xmlns="">
          <p:pic>
            <p:nvPicPr>
              <p:cNvPr id="584" name="墨迹 583">
                <a:extLst>
                  <a:ext uri="{FF2B5EF4-FFF2-40B4-BE49-F238E27FC236}">
                    <a16:creationId xmlns:a16="http://schemas.microsoft.com/office/drawing/2014/main" id="{5B9BC8D6-F64F-6DC5-7DB8-82711ADABA92}"/>
                  </a:ext>
                </a:extLst>
              </p:cNvPr>
              <p:cNvPicPr/>
              <p:nvPr/>
            </p:nvPicPr>
            <p:blipFill>
              <a:blip r:embed="rId147"/>
              <a:stretch>
                <a:fillRect/>
              </a:stretch>
            </p:blipFill>
            <p:spPr>
              <a:xfrm>
                <a:off x="1680943" y="4855553"/>
                <a:ext cx="8339761" cy="114660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585" name="墨迹 584">
                <a:extLst>
                  <a:ext uri="{FF2B5EF4-FFF2-40B4-BE49-F238E27FC236}">
                    <a16:creationId xmlns:a16="http://schemas.microsoft.com/office/drawing/2014/main" id="{34A22419-B209-57CC-00C4-1DBE5D3660B0}"/>
                  </a:ext>
                </a:extLst>
              </p14:cNvPr>
              <p14:cNvContentPartPr/>
              <p14:nvPr/>
            </p14:nvContentPartPr>
            <p14:xfrm>
              <a:off x="1003423" y="4874993"/>
              <a:ext cx="490320" cy="622800"/>
            </p14:xfrm>
          </p:contentPart>
        </mc:Choice>
        <mc:Fallback xmlns="">
          <p:pic>
            <p:nvPicPr>
              <p:cNvPr id="585" name="墨迹 584">
                <a:extLst>
                  <a:ext uri="{FF2B5EF4-FFF2-40B4-BE49-F238E27FC236}">
                    <a16:creationId xmlns:a16="http://schemas.microsoft.com/office/drawing/2014/main" id="{34A22419-B209-57CC-00C4-1DBE5D3660B0}"/>
                  </a:ext>
                </a:extLst>
              </p:cNvPr>
              <p:cNvPicPr/>
              <p:nvPr/>
            </p:nvPicPr>
            <p:blipFill>
              <a:blip r:embed="rId149"/>
              <a:stretch>
                <a:fillRect/>
              </a:stretch>
            </p:blipFill>
            <p:spPr>
              <a:xfrm>
                <a:off x="995869" y="4867433"/>
                <a:ext cx="505429" cy="63792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608" name="墨迹 607">
                <a:extLst>
                  <a:ext uri="{FF2B5EF4-FFF2-40B4-BE49-F238E27FC236}">
                    <a16:creationId xmlns:a16="http://schemas.microsoft.com/office/drawing/2014/main" id="{F1B04F4F-7DF1-DF5E-C9A1-405E5CDA42EA}"/>
                  </a:ext>
                </a:extLst>
              </p14:cNvPr>
              <p14:cNvContentPartPr/>
              <p14:nvPr/>
            </p14:nvContentPartPr>
            <p14:xfrm>
              <a:off x="8585383" y="5732873"/>
              <a:ext cx="402840" cy="299520"/>
            </p14:xfrm>
          </p:contentPart>
        </mc:Choice>
        <mc:Fallback xmlns="">
          <p:pic>
            <p:nvPicPr>
              <p:cNvPr id="608" name="墨迹 607">
                <a:extLst>
                  <a:ext uri="{FF2B5EF4-FFF2-40B4-BE49-F238E27FC236}">
                    <a16:creationId xmlns:a16="http://schemas.microsoft.com/office/drawing/2014/main" id="{F1B04F4F-7DF1-DF5E-C9A1-405E5CDA42EA}"/>
                  </a:ext>
                </a:extLst>
              </p:cNvPr>
              <p:cNvPicPr/>
              <p:nvPr/>
            </p:nvPicPr>
            <p:blipFill>
              <a:blip r:embed="rId151"/>
              <a:stretch>
                <a:fillRect/>
              </a:stretch>
            </p:blipFill>
            <p:spPr>
              <a:xfrm>
                <a:off x="8577823" y="5725313"/>
                <a:ext cx="417960" cy="31464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609" name="墨迹 608">
                <a:extLst>
                  <a:ext uri="{FF2B5EF4-FFF2-40B4-BE49-F238E27FC236}">
                    <a16:creationId xmlns:a16="http://schemas.microsoft.com/office/drawing/2014/main" id="{D922D387-5468-44FE-B196-C0A1C976CD63}"/>
                  </a:ext>
                </a:extLst>
              </p14:cNvPr>
              <p14:cNvContentPartPr/>
              <p14:nvPr/>
            </p14:nvContentPartPr>
            <p14:xfrm>
              <a:off x="7648663" y="5635673"/>
              <a:ext cx="691920" cy="327600"/>
            </p14:xfrm>
          </p:contentPart>
        </mc:Choice>
        <mc:Fallback xmlns="">
          <p:pic>
            <p:nvPicPr>
              <p:cNvPr id="609" name="墨迹 608">
                <a:extLst>
                  <a:ext uri="{FF2B5EF4-FFF2-40B4-BE49-F238E27FC236}">
                    <a16:creationId xmlns:a16="http://schemas.microsoft.com/office/drawing/2014/main" id="{D922D387-5468-44FE-B196-C0A1C976CD63}"/>
                  </a:ext>
                </a:extLst>
              </p:cNvPr>
              <p:cNvPicPr/>
              <p:nvPr/>
            </p:nvPicPr>
            <p:blipFill>
              <a:blip r:embed="rId153"/>
              <a:stretch>
                <a:fillRect/>
              </a:stretch>
            </p:blipFill>
            <p:spPr>
              <a:xfrm>
                <a:off x="7641103" y="5628105"/>
                <a:ext cx="707040" cy="342737"/>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610" name="墨迹 609">
                <a:extLst>
                  <a:ext uri="{FF2B5EF4-FFF2-40B4-BE49-F238E27FC236}">
                    <a16:creationId xmlns:a16="http://schemas.microsoft.com/office/drawing/2014/main" id="{FD8855AB-17AC-93A1-3089-364912543D07}"/>
                  </a:ext>
                </a:extLst>
              </p14:cNvPr>
              <p14:cNvContentPartPr/>
              <p14:nvPr/>
            </p14:nvContentPartPr>
            <p14:xfrm>
              <a:off x="6869263" y="5673473"/>
              <a:ext cx="604080" cy="292320"/>
            </p14:xfrm>
          </p:contentPart>
        </mc:Choice>
        <mc:Fallback xmlns="">
          <p:pic>
            <p:nvPicPr>
              <p:cNvPr id="610" name="墨迹 609">
                <a:extLst>
                  <a:ext uri="{FF2B5EF4-FFF2-40B4-BE49-F238E27FC236}">
                    <a16:creationId xmlns:a16="http://schemas.microsoft.com/office/drawing/2014/main" id="{FD8855AB-17AC-93A1-3089-364912543D07}"/>
                  </a:ext>
                </a:extLst>
              </p:cNvPr>
              <p:cNvPicPr/>
              <p:nvPr/>
            </p:nvPicPr>
            <p:blipFill>
              <a:blip r:embed="rId155"/>
              <a:stretch>
                <a:fillRect/>
              </a:stretch>
            </p:blipFill>
            <p:spPr>
              <a:xfrm>
                <a:off x="6861703" y="5665922"/>
                <a:ext cx="619200" cy="307421"/>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611" name="墨迹 610">
                <a:extLst>
                  <a:ext uri="{FF2B5EF4-FFF2-40B4-BE49-F238E27FC236}">
                    <a16:creationId xmlns:a16="http://schemas.microsoft.com/office/drawing/2014/main" id="{84EA2B6C-A756-8291-EBF4-5E98966BA205}"/>
                  </a:ext>
                </a:extLst>
              </p14:cNvPr>
              <p14:cNvContentPartPr/>
              <p14:nvPr/>
            </p14:nvContentPartPr>
            <p14:xfrm>
              <a:off x="6020383" y="5566553"/>
              <a:ext cx="648000" cy="484200"/>
            </p14:xfrm>
          </p:contentPart>
        </mc:Choice>
        <mc:Fallback xmlns="">
          <p:pic>
            <p:nvPicPr>
              <p:cNvPr id="611" name="墨迹 610">
                <a:extLst>
                  <a:ext uri="{FF2B5EF4-FFF2-40B4-BE49-F238E27FC236}">
                    <a16:creationId xmlns:a16="http://schemas.microsoft.com/office/drawing/2014/main" id="{84EA2B6C-A756-8291-EBF4-5E98966BA205}"/>
                  </a:ext>
                </a:extLst>
              </p:cNvPr>
              <p:cNvPicPr/>
              <p:nvPr/>
            </p:nvPicPr>
            <p:blipFill>
              <a:blip r:embed="rId157"/>
              <a:stretch>
                <a:fillRect/>
              </a:stretch>
            </p:blipFill>
            <p:spPr>
              <a:xfrm>
                <a:off x="6012823" y="5558993"/>
                <a:ext cx="663120" cy="49932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612" name="墨迹 611">
                <a:extLst>
                  <a:ext uri="{FF2B5EF4-FFF2-40B4-BE49-F238E27FC236}">
                    <a16:creationId xmlns:a16="http://schemas.microsoft.com/office/drawing/2014/main" id="{58D3A974-AADE-E08D-10DF-7F324B0FE9E8}"/>
                  </a:ext>
                </a:extLst>
              </p14:cNvPr>
              <p14:cNvContentPartPr/>
              <p14:nvPr/>
            </p14:nvContentPartPr>
            <p14:xfrm>
              <a:off x="5146303" y="5541353"/>
              <a:ext cx="654840" cy="346320"/>
            </p14:xfrm>
          </p:contentPart>
        </mc:Choice>
        <mc:Fallback xmlns="">
          <p:pic>
            <p:nvPicPr>
              <p:cNvPr id="612" name="墨迹 611">
                <a:extLst>
                  <a:ext uri="{FF2B5EF4-FFF2-40B4-BE49-F238E27FC236}">
                    <a16:creationId xmlns:a16="http://schemas.microsoft.com/office/drawing/2014/main" id="{58D3A974-AADE-E08D-10DF-7F324B0FE9E8}"/>
                  </a:ext>
                </a:extLst>
              </p:cNvPr>
              <p:cNvPicPr/>
              <p:nvPr/>
            </p:nvPicPr>
            <p:blipFill>
              <a:blip r:embed="rId159"/>
              <a:stretch>
                <a:fillRect/>
              </a:stretch>
            </p:blipFill>
            <p:spPr>
              <a:xfrm>
                <a:off x="5138743" y="5533785"/>
                <a:ext cx="669960" cy="361456"/>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613" name="墨迹 612">
                <a:extLst>
                  <a:ext uri="{FF2B5EF4-FFF2-40B4-BE49-F238E27FC236}">
                    <a16:creationId xmlns:a16="http://schemas.microsoft.com/office/drawing/2014/main" id="{AD46FAB8-6698-C2F7-4193-5C0CEF5C93C6}"/>
                  </a:ext>
                </a:extLst>
              </p14:cNvPr>
              <p14:cNvContentPartPr/>
              <p14:nvPr/>
            </p14:nvContentPartPr>
            <p14:xfrm>
              <a:off x="4071343" y="5573033"/>
              <a:ext cx="880560" cy="349560"/>
            </p14:xfrm>
          </p:contentPart>
        </mc:Choice>
        <mc:Fallback xmlns="">
          <p:pic>
            <p:nvPicPr>
              <p:cNvPr id="613" name="墨迹 612">
                <a:extLst>
                  <a:ext uri="{FF2B5EF4-FFF2-40B4-BE49-F238E27FC236}">
                    <a16:creationId xmlns:a16="http://schemas.microsoft.com/office/drawing/2014/main" id="{AD46FAB8-6698-C2F7-4193-5C0CEF5C93C6}"/>
                  </a:ext>
                </a:extLst>
              </p:cNvPr>
              <p:cNvPicPr/>
              <p:nvPr/>
            </p:nvPicPr>
            <p:blipFill>
              <a:blip r:embed="rId161"/>
              <a:stretch>
                <a:fillRect/>
              </a:stretch>
            </p:blipFill>
            <p:spPr>
              <a:xfrm>
                <a:off x="4063783" y="5565473"/>
                <a:ext cx="895680" cy="36468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617" name="墨迹 616">
                <a:extLst>
                  <a:ext uri="{FF2B5EF4-FFF2-40B4-BE49-F238E27FC236}">
                    <a16:creationId xmlns:a16="http://schemas.microsoft.com/office/drawing/2014/main" id="{C651BB8E-C1EC-9414-641A-FEA57240F0A6}"/>
                  </a:ext>
                </a:extLst>
              </p14:cNvPr>
              <p14:cNvContentPartPr/>
              <p14:nvPr/>
            </p14:nvContentPartPr>
            <p14:xfrm>
              <a:off x="9220423" y="5544953"/>
              <a:ext cx="578880" cy="486720"/>
            </p14:xfrm>
          </p:contentPart>
        </mc:Choice>
        <mc:Fallback xmlns="">
          <p:pic>
            <p:nvPicPr>
              <p:cNvPr id="617" name="墨迹 616">
                <a:extLst>
                  <a:ext uri="{FF2B5EF4-FFF2-40B4-BE49-F238E27FC236}">
                    <a16:creationId xmlns:a16="http://schemas.microsoft.com/office/drawing/2014/main" id="{C651BB8E-C1EC-9414-641A-FEA57240F0A6}"/>
                  </a:ext>
                </a:extLst>
              </p:cNvPr>
              <p:cNvPicPr/>
              <p:nvPr/>
            </p:nvPicPr>
            <p:blipFill>
              <a:blip r:embed="rId163"/>
              <a:stretch>
                <a:fillRect/>
              </a:stretch>
            </p:blipFill>
            <p:spPr>
              <a:xfrm>
                <a:off x="9212858" y="5537393"/>
                <a:ext cx="594009" cy="50184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630" name="墨迹 629">
                <a:extLst>
                  <a:ext uri="{FF2B5EF4-FFF2-40B4-BE49-F238E27FC236}">
                    <a16:creationId xmlns:a16="http://schemas.microsoft.com/office/drawing/2014/main" id="{1A45D96A-BD28-08C0-4031-FC853304607A}"/>
                  </a:ext>
                </a:extLst>
              </p14:cNvPr>
              <p14:cNvContentPartPr/>
              <p14:nvPr/>
            </p14:nvContentPartPr>
            <p14:xfrm>
              <a:off x="4536463" y="6132473"/>
              <a:ext cx="1226520" cy="475920"/>
            </p14:xfrm>
          </p:contentPart>
        </mc:Choice>
        <mc:Fallback xmlns="">
          <p:pic>
            <p:nvPicPr>
              <p:cNvPr id="630" name="墨迹 629">
                <a:extLst>
                  <a:ext uri="{FF2B5EF4-FFF2-40B4-BE49-F238E27FC236}">
                    <a16:creationId xmlns:a16="http://schemas.microsoft.com/office/drawing/2014/main" id="{1A45D96A-BD28-08C0-4031-FC853304607A}"/>
                  </a:ext>
                </a:extLst>
              </p:cNvPr>
              <p:cNvPicPr/>
              <p:nvPr/>
            </p:nvPicPr>
            <p:blipFill>
              <a:blip r:embed="rId165"/>
              <a:stretch>
                <a:fillRect/>
              </a:stretch>
            </p:blipFill>
            <p:spPr>
              <a:xfrm>
                <a:off x="4528901" y="6124919"/>
                <a:ext cx="1241644" cy="491029"/>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631" name="墨迹 630">
                <a:extLst>
                  <a:ext uri="{FF2B5EF4-FFF2-40B4-BE49-F238E27FC236}">
                    <a16:creationId xmlns:a16="http://schemas.microsoft.com/office/drawing/2014/main" id="{C2EA4321-DF83-7D1A-4C85-00E1356F717D}"/>
                  </a:ext>
                </a:extLst>
              </p14:cNvPr>
              <p14:cNvContentPartPr/>
              <p14:nvPr/>
            </p14:nvContentPartPr>
            <p14:xfrm>
              <a:off x="3134623" y="6163793"/>
              <a:ext cx="1113120" cy="370800"/>
            </p14:xfrm>
          </p:contentPart>
        </mc:Choice>
        <mc:Fallback xmlns="">
          <p:pic>
            <p:nvPicPr>
              <p:cNvPr id="631" name="墨迹 630">
                <a:extLst>
                  <a:ext uri="{FF2B5EF4-FFF2-40B4-BE49-F238E27FC236}">
                    <a16:creationId xmlns:a16="http://schemas.microsoft.com/office/drawing/2014/main" id="{C2EA4321-DF83-7D1A-4C85-00E1356F717D}"/>
                  </a:ext>
                </a:extLst>
              </p:cNvPr>
              <p:cNvPicPr/>
              <p:nvPr/>
            </p:nvPicPr>
            <p:blipFill>
              <a:blip r:embed="rId167"/>
              <a:stretch>
                <a:fillRect/>
              </a:stretch>
            </p:blipFill>
            <p:spPr>
              <a:xfrm>
                <a:off x="3127065" y="6156226"/>
                <a:ext cx="1128235" cy="385935"/>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646" name="墨迹 645">
                <a:extLst>
                  <a:ext uri="{FF2B5EF4-FFF2-40B4-BE49-F238E27FC236}">
                    <a16:creationId xmlns:a16="http://schemas.microsoft.com/office/drawing/2014/main" id="{AC302700-FCE9-825A-F2EC-7F08F7419169}"/>
                  </a:ext>
                </a:extLst>
              </p14:cNvPr>
              <p14:cNvContentPartPr/>
              <p14:nvPr/>
            </p14:nvContentPartPr>
            <p14:xfrm>
              <a:off x="3662490" y="498541"/>
              <a:ext cx="5085720" cy="1073880"/>
            </p14:xfrm>
          </p:contentPart>
        </mc:Choice>
        <mc:Fallback xmlns="">
          <p:pic>
            <p:nvPicPr>
              <p:cNvPr id="646" name="墨迹 645">
                <a:extLst>
                  <a:ext uri="{FF2B5EF4-FFF2-40B4-BE49-F238E27FC236}">
                    <a16:creationId xmlns:a16="http://schemas.microsoft.com/office/drawing/2014/main" id="{AC302700-FCE9-825A-F2EC-7F08F7419169}"/>
                  </a:ext>
                </a:extLst>
              </p:cNvPr>
              <p:cNvPicPr/>
              <p:nvPr/>
            </p:nvPicPr>
            <p:blipFill>
              <a:blip r:embed="rId169"/>
              <a:stretch>
                <a:fillRect/>
              </a:stretch>
            </p:blipFill>
            <p:spPr>
              <a:xfrm>
                <a:off x="3654929" y="490981"/>
                <a:ext cx="5100841" cy="1089000"/>
              </a:xfrm>
              <a:prstGeom prst="rect">
                <a:avLst/>
              </a:prstGeom>
            </p:spPr>
          </p:pic>
        </mc:Fallback>
      </mc:AlternateContent>
    </p:spTree>
    <p:extLst>
      <p:ext uri="{BB962C8B-B14F-4D97-AF65-F5344CB8AC3E}">
        <p14:creationId xmlns:p14="http://schemas.microsoft.com/office/powerpoint/2010/main" val="24608785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3DEAC2-2E4D-23DF-0E29-39D337ACEEAD}"/>
              </a:ext>
            </a:extLst>
          </p:cNvPr>
          <p:cNvSpPr>
            <a:spLocks noGrp="1"/>
          </p:cNvSpPr>
          <p:nvPr>
            <p:ph type="title"/>
          </p:nvPr>
        </p:nvSpPr>
        <p:spPr>
          <a:xfrm>
            <a:off x="356061" y="33251"/>
            <a:ext cx="5059696" cy="1325563"/>
          </a:xfrm>
        </p:spPr>
        <p:txBody>
          <a:bodyPr>
            <a:normAutofit/>
          </a:bodyPr>
          <a:lstStyle/>
          <a:p>
            <a:r>
              <a:rPr kumimoji="1" lang="en-US" altLang="zh-CN" sz="2800">
                <a:solidFill>
                  <a:schemeClr val="bg1"/>
                </a:solidFill>
              </a:rPr>
              <a:t>What if light shines on the P-N junction</a:t>
            </a:r>
            <a:endParaRPr kumimoji="1" lang="zh-CN" altLang="en-US" sz="2800">
              <a:solidFill>
                <a:schemeClr val="bg1"/>
              </a:solidFill>
            </a:endParaRPr>
          </a:p>
        </p:txBody>
      </p:sp>
      <p:grpSp>
        <p:nvGrpSpPr>
          <p:cNvPr id="30" name="组合 29">
            <a:extLst>
              <a:ext uri="{FF2B5EF4-FFF2-40B4-BE49-F238E27FC236}">
                <a16:creationId xmlns:a16="http://schemas.microsoft.com/office/drawing/2014/main" id="{5F9B5EAF-2694-6AFD-C06F-6CDAD2AC469B}"/>
              </a:ext>
            </a:extLst>
          </p:cNvPr>
          <p:cNvGrpSpPr/>
          <p:nvPr/>
        </p:nvGrpSpPr>
        <p:grpSpPr>
          <a:xfrm>
            <a:off x="794267" y="948167"/>
            <a:ext cx="3304098" cy="2205816"/>
            <a:chOff x="651347" y="1389377"/>
            <a:chExt cx="3689642" cy="3076296"/>
          </a:xfrm>
        </p:grpSpPr>
        <p:grpSp>
          <p:nvGrpSpPr>
            <p:cNvPr id="9" name="组合 8">
              <a:extLst>
                <a:ext uri="{FF2B5EF4-FFF2-40B4-BE49-F238E27FC236}">
                  <a16:creationId xmlns:a16="http://schemas.microsoft.com/office/drawing/2014/main" id="{175BA922-3D88-0162-4378-0A9A8F9C78FA}"/>
                </a:ext>
              </a:extLst>
            </p:cNvPr>
            <p:cNvGrpSpPr/>
            <p:nvPr/>
          </p:nvGrpSpPr>
          <p:grpSpPr>
            <a:xfrm>
              <a:off x="651347" y="2743200"/>
              <a:ext cx="3689642" cy="1722473"/>
              <a:chOff x="651343" y="2844233"/>
              <a:chExt cx="2904840" cy="1276560"/>
            </a:xfrm>
          </p:grpSpPr>
          <mc:AlternateContent xmlns:mc="http://schemas.openxmlformats.org/markup-compatibility/2006" xmlns:p14="http://schemas.microsoft.com/office/powerpoint/2010/main">
            <mc:Choice Requires="p14">
              <p:contentPart p14:bwMode="auto" r:id="rId3">
                <p14:nvContentPartPr>
                  <p14:cNvPr id="5" name="墨迹 4">
                    <a:extLst>
                      <a:ext uri="{FF2B5EF4-FFF2-40B4-BE49-F238E27FC236}">
                        <a16:creationId xmlns:a16="http://schemas.microsoft.com/office/drawing/2014/main" id="{2D5AB784-1A3D-23D3-D709-E12657FF237A}"/>
                      </a:ext>
                    </a:extLst>
                  </p14:cNvPr>
                  <p14:cNvContentPartPr/>
                  <p14:nvPr/>
                </p14:nvContentPartPr>
                <p14:xfrm>
                  <a:off x="670063" y="2844233"/>
                  <a:ext cx="31680" cy="1276560"/>
                </p14:xfrm>
              </p:contentPart>
            </mc:Choice>
            <mc:Fallback xmlns="">
              <p:pic>
                <p:nvPicPr>
                  <p:cNvPr id="5" name="墨迹 4">
                    <a:extLst>
                      <a:ext uri="{FF2B5EF4-FFF2-40B4-BE49-F238E27FC236}">
                        <a16:creationId xmlns:a16="http://schemas.microsoft.com/office/drawing/2014/main" id="{2D5AB784-1A3D-23D3-D709-E12657FF237A}"/>
                      </a:ext>
                    </a:extLst>
                  </p:cNvPr>
                  <p:cNvPicPr/>
                  <p:nvPr/>
                </p:nvPicPr>
                <p:blipFill>
                  <a:blip r:embed="rId4"/>
                  <a:stretch>
                    <a:fillRect/>
                  </a:stretch>
                </p:blipFill>
                <p:spPr>
                  <a:xfrm>
                    <a:off x="663476" y="2836420"/>
                    <a:ext cx="44854" cy="1292187"/>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墨迹 5">
                    <a:extLst>
                      <a:ext uri="{FF2B5EF4-FFF2-40B4-BE49-F238E27FC236}">
                        <a16:creationId xmlns:a16="http://schemas.microsoft.com/office/drawing/2014/main" id="{E4A14750-AE8A-EE8E-8634-E9C56E7A86B6}"/>
                      </a:ext>
                    </a:extLst>
                  </p14:cNvPr>
                  <p14:cNvContentPartPr/>
                  <p14:nvPr/>
                </p14:nvContentPartPr>
                <p14:xfrm>
                  <a:off x="651343" y="2863673"/>
                  <a:ext cx="2895120" cy="360"/>
                </p14:xfrm>
              </p:contentPart>
            </mc:Choice>
            <mc:Fallback xmlns="">
              <p:pic>
                <p:nvPicPr>
                  <p:cNvPr id="6" name="墨迹 5">
                    <a:extLst>
                      <a:ext uri="{FF2B5EF4-FFF2-40B4-BE49-F238E27FC236}">
                        <a16:creationId xmlns:a16="http://schemas.microsoft.com/office/drawing/2014/main" id="{E4A14750-AE8A-EE8E-8634-E9C56E7A86B6}"/>
                      </a:ext>
                    </a:extLst>
                  </p:cNvPr>
                  <p:cNvPicPr/>
                  <p:nvPr/>
                </p:nvPicPr>
                <p:blipFill>
                  <a:blip r:embed="rId6"/>
                  <a:stretch>
                    <a:fillRect/>
                  </a:stretch>
                </p:blipFill>
                <p:spPr>
                  <a:xfrm>
                    <a:off x="647545" y="2859353"/>
                    <a:ext cx="2902716" cy="9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墨迹 6">
                    <a:extLst>
                      <a:ext uri="{FF2B5EF4-FFF2-40B4-BE49-F238E27FC236}">
                        <a16:creationId xmlns:a16="http://schemas.microsoft.com/office/drawing/2014/main" id="{233C90AD-DFC5-70C8-25E0-8D109EB29782}"/>
                      </a:ext>
                    </a:extLst>
                  </p14:cNvPr>
                  <p14:cNvContentPartPr/>
                  <p14:nvPr/>
                </p14:nvContentPartPr>
                <p14:xfrm>
                  <a:off x="3555463" y="2856833"/>
                  <a:ext cx="360" cy="1257840"/>
                </p14:xfrm>
              </p:contentPart>
            </mc:Choice>
            <mc:Fallback xmlns="">
              <p:pic>
                <p:nvPicPr>
                  <p:cNvPr id="7" name="墨迹 6">
                    <a:extLst>
                      <a:ext uri="{FF2B5EF4-FFF2-40B4-BE49-F238E27FC236}">
                        <a16:creationId xmlns:a16="http://schemas.microsoft.com/office/drawing/2014/main" id="{233C90AD-DFC5-70C8-25E0-8D109EB29782}"/>
                      </a:ext>
                    </a:extLst>
                  </p:cNvPr>
                  <p:cNvPicPr/>
                  <p:nvPr/>
                </p:nvPicPr>
                <p:blipFill>
                  <a:blip r:embed="rId8"/>
                  <a:stretch>
                    <a:fillRect/>
                  </a:stretch>
                </p:blipFill>
                <p:spPr>
                  <a:xfrm>
                    <a:off x="3551143" y="2852367"/>
                    <a:ext cx="9000" cy="1266771"/>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墨迹 7">
                    <a:extLst>
                      <a:ext uri="{FF2B5EF4-FFF2-40B4-BE49-F238E27FC236}">
                        <a16:creationId xmlns:a16="http://schemas.microsoft.com/office/drawing/2014/main" id="{610E59E7-65D7-6E38-118C-2FDE547B4AE0}"/>
                      </a:ext>
                    </a:extLst>
                  </p14:cNvPr>
                  <p14:cNvContentPartPr/>
                  <p14:nvPr/>
                </p14:nvContentPartPr>
                <p14:xfrm>
                  <a:off x="713983" y="4098473"/>
                  <a:ext cx="2842200" cy="360"/>
                </p14:xfrm>
              </p:contentPart>
            </mc:Choice>
            <mc:Fallback xmlns="">
              <p:pic>
                <p:nvPicPr>
                  <p:cNvPr id="8" name="墨迹 7">
                    <a:extLst>
                      <a:ext uri="{FF2B5EF4-FFF2-40B4-BE49-F238E27FC236}">
                        <a16:creationId xmlns:a16="http://schemas.microsoft.com/office/drawing/2014/main" id="{610E59E7-65D7-6E38-118C-2FDE547B4AE0}"/>
                      </a:ext>
                    </a:extLst>
                  </p:cNvPr>
                  <p:cNvPicPr/>
                  <p:nvPr/>
                </p:nvPicPr>
                <p:blipFill>
                  <a:blip r:embed="rId10"/>
                  <a:stretch>
                    <a:fillRect/>
                  </a:stretch>
                </p:blipFill>
                <p:spPr>
                  <a:xfrm>
                    <a:off x="710184" y="4094153"/>
                    <a:ext cx="2849798" cy="9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
              <p14:nvContentPartPr>
                <p14:cNvPr id="3" name="墨迹 2">
                  <a:extLst>
                    <a:ext uri="{FF2B5EF4-FFF2-40B4-BE49-F238E27FC236}">
                      <a16:creationId xmlns:a16="http://schemas.microsoft.com/office/drawing/2014/main" id="{413AB6AC-8602-1BC8-5DAB-0139C3F3763A}"/>
                    </a:ext>
                  </a:extLst>
                </p14:cNvPr>
                <p14:cNvContentPartPr/>
                <p14:nvPr/>
              </p14:nvContentPartPr>
              <p14:xfrm>
                <a:off x="2537383" y="2775113"/>
                <a:ext cx="19080" cy="1628640"/>
              </p14:xfrm>
            </p:contentPart>
          </mc:Choice>
          <mc:Fallback xmlns="">
            <p:pic>
              <p:nvPicPr>
                <p:cNvPr id="3" name="墨迹 2">
                  <a:extLst>
                    <a:ext uri="{FF2B5EF4-FFF2-40B4-BE49-F238E27FC236}">
                      <a16:creationId xmlns:a16="http://schemas.microsoft.com/office/drawing/2014/main" id="{413AB6AC-8602-1BC8-5DAB-0139C3F3763A}"/>
                    </a:ext>
                  </a:extLst>
                </p:cNvPr>
                <p:cNvPicPr/>
                <p:nvPr/>
              </p:nvPicPr>
              <p:blipFill>
                <a:blip r:embed="rId12"/>
                <a:stretch>
                  <a:fillRect/>
                </a:stretch>
              </p:blipFill>
              <p:spPr>
                <a:xfrm>
                  <a:off x="2529035" y="2764573"/>
                  <a:ext cx="35775" cy="1649719"/>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1" name="墨迹 20">
                  <a:extLst>
                    <a:ext uri="{FF2B5EF4-FFF2-40B4-BE49-F238E27FC236}">
                      <a16:creationId xmlns:a16="http://schemas.microsoft.com/office/drawing/2014/main" id="{D3F6DB0F-65A2-D956-D4A6-FF03C9E5CF9E}"/>
                    </a:ext>
                  </a:extLst>
                </p14:cNvPr>
                <p14:cNvContentPartPr/>
                <p14:nvPr/>
              </p14:nvContentPartPr>
              <p14:xfrm>
                <a:off x="1543783" y="2788433"/>
                <a:ext cx="57240" cy="1596600"/>
              </p14:xfrm>
            </p:contentPart>
          </mc:Choice>
          <mc:Fallback xmlns="">
            <p:pic>
              <p:nvPicPr>
                <p:cNvPr id="21" name="墨迹 20">
                  <a:extLst>
                    <a:ext uri="{FF2B5EF4-FFF2-40B4-BE49-F238E27FC236}">
                      <a16:creationId xmlns:a16="http://schemas.microsoft.com/office/drawing/2014/main" id="{D3F6DB0F-65A2-D956-D4A6-FF03C9E5CF9E}"/>
                    </a:ext>
                  </a:extLst>
                </p:cNvPr>
                <p:cNvPicPr/>
                <p:nvPr/>
              </p:nvPicPr>
              <p:blipFill>
                <a:blip r:embed="rId14"/>
                <a:stretch>
                  <a:fillRect/>
                </a:stretch>
              </p:blipFill>
              <p:spPr>
                <a:xfrm>
                  <a:off x="1535318" y="2777889"/>
                  <a:ext cx="74170" cy="1617687"/>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9" name="墨迹 28">
                  <a:extLst>
                    <a:ext uri="{FF2B5EF4-FFF2-40B4-BE49-F238E27FC236}">
                      <a16:creationId xmlns:a16="http://schemas.microsoft.com/office/drawing/2014/main" id="{066F71DB-9C1F-1B3D-AD6E-94286EAD19F1}"/>
                    </a:ext>
                  </a:extLst>
                </p14:cNvPr>
                <p14:cNvContentPartPr/>
                <p14:nvPr/>
              </p14:nvContentPartPr>
              <p14:xfrm>
                <a:off x="3537103" y="2762513"/>
                <a:ext cx="63000" cy="1643400"/>
              </p14:xfrm>
            </p:contentPart>
          </mc:Choice>
          <mc:Fallback xmlns="">
            <p:pic>
              <p:nvPicPr>
                <p:cNvPr id="29" name="墨迹 28">
                  <a:extLst>
                    <a:ext uri="{FF2B5EF4-FFF2-40B4-BE49-F238E27FC236}">
                      <a16:creationId xmlns:a16="http://schemas.microsoft.com/office/drawing/2014/main" id="{066F71DB-9C1F-1B3D-AD6E-94286EAD19F1}"/>
                    </a:ext>
                  </a:extLst>
                </p:cNvPr>
                <p:cNvPicPr/>
                <p:nvPr/>
              </p:nvPicPr>
              <p:blipFill>
                <a:blip r:embed="rId16"/>
                <a:stretch>
                  <a:fillRect/>
                </a:stretch>
              </p:blipFill>
              <p:spPr>
                <a:xfrm>
                  <a:off x="3528730" y="2751972"/>
                  <a:ext cx="79747" cy="1664482"/>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49" name="墨迹 48">
                  <a:extLst>
                    <a:ext uri="{FF2B5EF4-FFF2-40B4-BE49-F238E27FC236}">
                      <a16:creationId xmlns:a16="http://schemas.microsoft.com/office/drawing/2014/main" id="{A707D6D1-839F-E0AF-3709-8F263492D198}"/>
                    </a:ext>
                  </a:extLst>
                </p14:cNvPr>
                <p14:cNvContentPartPr/>
                <p14:nvPr/>
              </p14:nvContentPartPr>
              <p14:xfrm>
                <a:off x="713983" y="2838113"/>
                <a:ext cx="811440" cy="1490400"/>
              </p14:xfrm>
            </p:contentPart>
          </mc:Choice>
          <mc:Fallback xmlns="">
            <p:pic>
              <p:nvPicPr>
                <p:cNvPr id="49" name="墨迹 48">
                  <a:extLst>
                    <a:ext uri="{FF2B5EF4-FFF2-40B4-BE49-F238E27FC236}">
                      <a16:creationId xmlns:a16="http://schemas.microsoft.com/office/drawing/2014/main" id="{A707D6D1-839F-E0AF-3709-8F263492D198}"/>
                    </a:ext>
                  </a:extLst>
                </p:cNvPr>
                <p:cNvPicPr/>
                <p:nvPr/>
              </p:nvPicPr>
              <p:blipFill>
                <a:blip r:embed="rId18"/>
                <a:stretch>
                  <a:fillRect/>
                </a:stretch>
              </p:blipFill>
              <p:spPr>
                <a:xfrm>
                  <a:off x="701926" y="2823053"/>
                  <a:ext cx="835152" cy="1520017"/>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66" name="墨迹 65">
                  <a:extLst>
                    <a:ext uri="{FF2B5EF4-FFF2-40B4-BE49-F238E27FC236}">
                      <a16:creationId xmlns:a16="http://schemas.microsoft.com/office/drawing/2014/main" id="{925FEA98-BC42-F403-6540-22CDE871107D}"/>
                    </a:ext>
                  </a:extLst>
                </p14:cNvPr>
                <p14:cNvContentPartPr/>
                <p14:nvPr/>
              </p14:nvContentPartPr>
              <p14:xfrm>
                <a:off x="3656263" y="2938553"/>
                <a:ext cx="566280" cy="1440000"/>
              </p14:xfrm>
            </p:contentPart>
          </mc:Choice>
          <mc:Fallback xmlns="">
            <p:pic>
              <p:nvPicPr>
                <p:cNvPr id="66" name="墨迹 65">
                  <a:extLst>
                    <a:ext uri="{FF2B5EF4-FFF2-40B4-BE49-F238E27FC236}">
                      <a16:creationId xmlns:a16="http://schemas.microsoft.com/office/drawing/2014/main" id="{925FEA98-BC42-F403-6540-22CDE871107D}"/>
                    </a:ext>
                  </a:extLst>
                </p:cNvPr>
                <p:cNvPicPr/>
                <p:nvPr/>
              </p:nvPicPr>
              <p:blipFill>
                <a:blip r:embed="rId20"/>
                <a:stretch>
                  <a:fillRect/>
                </a:stretch>
              </p:blipFill>
              <p:spPr>
                <a:xfrm>
                  <a:off x="3644206" y="2923495"/>
                  <a:ext cx="589992" cy="1469613"/>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1">
              <p14:nvContentPartPr>
                <p14:cNvPr id="73" name="墨迹 72">
                  <a:extLst>
                    <a:ext uri="{FF2B5EF4-FFF2-40B4-BE49-F238E27FC236}">
                      <a16:creationId xmlns:a16="http://schemas.microsoft.com/office/drawing/2014/main" id="{0072C05E-9CBD-1C04-264A-0F456F7A4C41}"/>
                    </a:ext>
                  </a:extLst>
                </p14:cNvPr>
                <p14:cNvContentPartPr/>
                <p14:nvPr/>
              </p14:nvContentPartPr>
              <p14:xfrm>
                <a:off x="2122303" y="2888153"/>
                <a:ext cx="238680" cy="25560"/>
              </p14:xfrm>
            </p:contentPart>
          </mc:Choice>
          <mc:Fallback xmlns="">
            <p:pic>
              <p:nvPicPr>
                <p:cNvPr id="73" name="墨迹 72">
                  <a:extLst>
                    <a:ext uri="{FF2B5EF4-FFF2-40B4-BE49-F238E27FC236}">
                      <a16:creationId xmlns:a16="http://schemas.microsoft.com/office/drawing/2014/main" id="{0072C05E-9CBD-1C04-264A-0F456F7A4C41}"/>
                    </a:ext>
                  </a:extLst>
                </p:cNvPr>
                <p:cNvPicPr/>
                <p:nvPr/>
              </p:nvPicPr>
              <p:blipFill>
                <a:blip r:embed="rId22"/>
                <a:stretch>
                  <a:fillRect/>
                </a:stretch>
              </p:blipFill>
              <p:spPr>
                <a:xfrm>
                  <a:off x="2117473" y="2882139"/>
                  <a:ext cx="248340" cy="37588"/>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3">
              <p14:nvContentPartPr>
                <p14:cNvPr id="74" name="墨迹 73">
                  <a:extLst>
                    <a:ext uri="{FF2B5EF4-FFF2-40B4-BE49-F238E27FC236}">
                      <a16:creationId xmlns:a16="http://schemas.microsoft.com/office/drawing/2014/main" id="{CB9ABCFD-AD55-8318-8331-6BED71B1F70E}"/>
                    </a:ext>
                  </a:extLst>
                </p14:cNvPr>
                <p14:cNvContentPartPr/>
                <p14:nvPr/>
              </p14:nvContentPartPr>
              <p14:xfrm>
                <a:off x="1836103" y="3051593"/>
                <a:ext cx="207720" cy="38160"/>
              </p14:xfrm>
            </p:contentPart>
          </mc:Choice>
          <mc:Fallback xmlns="">
            <p:pic>
              <p:nvPicPr>
                <p:cNvPr id="74" name="墨迹 73">
                  <a:extLst>
                    <a:ext uri="{FF2B5EF4-FFF2-40B4-BE49-F238E27FC236}">
                      <a16:creationId xmlns:a16="http://schemas.microsoft.com/office/drawing/2014/main" id="{CB9ABCFD-AD55-8318-8331-6BED71B1F70E}"/>
                    </a:ext>
                  </a:extLst>
                </p:cNvPr>
                <p:cNvPicPr/>
                <p:nvPr/>
              </p:nvPicPr>
              <p:blipFill>
                <a:blip r:embed="rId24"/>
                <a:stretch>
                  <a:fillRect/>
                </a:stretch>
              </p:blipFill>
              <p:spPr>
                <a:xfrm>
                  <a:off x="1831282" y="3045568"/>
                  <a:ext cx="217363" cy="50211"/>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5">
              <p14:nvContentPartPr>
                <p14:cNvPr id="75" name="墨迹 74">
                  <a:extLst>
                    <a:ext uri="{FF2B5EF4-FFF2-40B4-BE49-F238E27FC236}">
                      <a16:creationId xmlns:a16="http://schemas.microsoft.com/office/drawing/2014/main" id="{369FD49F-6BBB-2AFF-F13F-A6DE01BE9A80}"/>
                    </a:ext>
                  </a:extLst>
                </p14:cNvPr>
                <p14:cNvContentPartPr/>
                <p14:nvPr/>
              </p14:nvContentPartPr>
              <p14:xfrm>
                <a:off x="2113303" y="3259313"/>
                <a:ext cx="207000" cy="31680"/>
              </p14:xfrm>
            </p:contentPart>
          </mc:Choice>
          <mc:Fallback xmlns="">
            <p:pic>
              <p:nvPicPr>
                <p:cNvPr id="75" name="墨迹 74">
                  <a:extLst>
                    <a:ext uri="{FF2B5EF4-FFF2-40B4-BE49-F238E27FC236}">
                      <a16:creationId xmlns:a16="http://schemas.microsoft.com/office/drawing/2014/main" id="{369FD49F-6BBB-2AFF-F13F-A6DE01BE9A80}"/>
                    </a:ext>
                  </a:extLst>
                </p:cNvPr>
                <p:cNvPicPr/>
                <p:nvPr/>
              </p:nvPicPr>
              <p:blipFill>
                <a:blip r:embed="rId26"/>
                <a:stretch>
                  <a:fillRect/>
                </a:stretch>
              </p:blipFill>
              <p:spPr>
                <a:xfrm>
                  <a:off x="2108489" y="3253279"/>
                  <a:ext cx="216628" cy="43749"/>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7">
              <p14:nvContentPartPr>
                <p14:cNvPr id="78" name="墨迹 77">
                  <a:extLst>
                    <a:ext uri="{FF2B5EF4-FFF2-40B4-BE49-F238E27FC236}">
                      <a16:creationId xmlns:a16="http://schemas.microsoft.com/office/drawing/2014/main" id="{888B0709-DE63-B8D8-0A8F-41D17F2A0E1F}"/>
                    </a:ext>
                  </a:extLst>
                </p14:cNvPr>
                <p14:cNvContentPartPr/>
                <p14:nvPr/>
              </p14:nvContentPartPr>
              <p14:xfrm>
                <a:off x="1773103" y="3818753"/>
                <a:ext cx="204480" cy="38160"/>
              </p14:xfrm>
            </p:contentPart>
          </mc:Choice>
          <mc:Fallback xmlns="">
            <p:pic>
              <p:nvPicPr>
                <p:cNvPr id="78" name="墨迹 77">
                  <a:extLst>
                    <a:ext uri="{FF2B5EF4-FFF2-40B4-BE49-F238E27FC236}">
                      <a16:creationId xmlns:a16="http://schemas.microsoft.com/office/drawing/2014/main" id="{888B0709-DE63-B8D8-0A8F-41D17F2A0E1F}"/>
                    </a:ext>
                  </a:extLst>
                </p:cNvPr>
                <p:cNvPicPr/>
                <p:nvPr/>
              </p:nvPicPr>
              <p:blipFill>
                <a:blip r:embed="rId28"/>
                <a:stretch>
                  <a:fillRect/>
                </a:stretch>
              </p:blipFill>
              <p:spPr>
                <a:xfrm>
                  <a:off x="1768282" y="3812728"/>
                  <a:ext cx="214121" cy="50211"/>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9">
              <p14:nvContentPartPr>
                <p14:cNvPr id="80" name="墨迹 79">
                  <a:extLst>
                    <a:ext uri="{FF2B5EF4-FFF2-40B4-BE49-F238E27FC236}">
                      <a16:creationId xmlns:a16="http://schemas.microsoft.com/office/drawing/2014/main" id="{28509BE3-585B-C13E-F7F9-034DC5AAF6FE}"/>
                    </a:ext>
                  </a:extLst>
                </p14:cNvPr>
                <p14:cNvContentPartPr/>
                <p14:nvPr/>
              </p14:nvContentPartPr>
              <p14:xfrm>
                <a:off x="2185303" y="3969593"/>
                <a:ext cx="200880" cy="44280"/>
              </p14:xfrm>
            </p:contentPart>
          </mc:Choice>
          <mc:Fallback xmlns="">
            <p:pic>
              <p:nvPicPr>
                <p:cNvPr id="80" name="墨迹 79">
                  <a:extLst>
                    <a:ext uri="{FF2B5EF4-FFF2-40B4-BE49-F238E27FC236}">
                      <a16:creationId xmlns:a16="http://schemas.microsoft.com/office/drawing/2014/main" id="{28509BE3-585B-C13E-F7F9-034DC5AAF6FE}"/>
                    </a:ext>
                  </a:extLst>
                </p:cNvPr>
                <p:cNvPicPr/>
                <p:nvPr/>
              </p:nvPicPr>
              <p:blipFill>
                <a:blip r:embed="rId30"/>
                <a:stretch>
                  <a:fillRect/>
                </a:stretch>
              </p:blipFill>
              <p:spPr>
                <a:xfrm>
                  <a:off x="2180482" y="3963555"/>
                  <a:ext cx="210522" cy="56356"/>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1">
              <p14:nvContentPartPr>
                <p14:cNvPr id="81" name="墨迹 80">
                  <a:extLst>
                    <a:ext uri="{FF2B5EF4-FFF2-40B4-BE49-F238E27FC236}">
                      <a16:creationId xmlns:a16="http://schemas.microsoft.com/office/drawing/2014/main" id="{BC964CC7-1404-53D2-C17D-4E060EA9902F}"/>
                    </a:ext>
                  </a:extLst>
                </p14:cNvPr>
                <p14:cNvContentPartPr/>
                <p14:nvPr/>
              </p14:nvContentPartPr>
              <p14:xfrm>
                <a:off x="1739623" y="4170833"/>
                <a:ext cx="226080" cy="31680"/>
              </p14:xfrm>
            </p:contentPart>
          </mc:Choice>
          <mc:Fallback xmlns="">
            <p:pic>
              <p:nvPicPr>
                <p:cNvPr id="81" name="墨迹 80">
                  <a:extLst>
                    <a:ext uri="{FF2B5EF4-FFF2-40B4-BE49-F238E27FC236}">
                      <a16:creationId xmlns:a16="http://schemas.microsoft.com/office/drawing/2014/main" id="{BC964CC7-1404-53D2-C17D-4E060EA9902F}"/>
                    </a:ext>
                  </a:extLst>
                </p:cNvPr>
                <p:cNvPicPr/>
                <p:nvPr/>
              </p:nvPicPr>
              <p:blipFill>
                <a:blip r:embed="rId32"/>
                <a:stretch>
                  <a:fillRect/>
                </a:stretch>
              </p:blipFill>
              <p:spPr>
                <a:xfrm>
                  <a:off x="1734796" y="4164893"/>
                  <a:ext cx="235735" cy="435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3">
              <p14:nvContentPartPr>
                <p14:cNvPr id="82" name="墨迹 81">
                  <a:extLst>
                    <a:ext uri="{FF2B5EF4-FFF2-40B4-BE49-F238E27FC236}">
                      <a16:creationId xmlns:a16="http://schemas.microsoft.com/office/drawing/2014/main" id="{EB3A2BFF-EE60-D057-180D-2AC895FCBF07}"/>
                    </a:ext>
                  </a:extLst>
                </p14:cNvPr>
                <p14:cNvContentPartPr/>
                <p14:nvPr/>
              </p14:nvContentPartPr>
              <p14:xfrm>
                <a:off x="2247943" y="4170833"/>
                <a:ext cx="122760" cy="12960"/>
              </p14:xfrm>
            </p:contentPart>
          </mc:Choice>
          <mc:Fallback xmlns="">
            <p:pic>
              <p:nvPicPr>
                <p:cNvPr id="82" name="墨迹 81">
                  <a:extLst>
                    <a:ext uri="{FF2B5EF4-FFF2-40B4-BE49-F238E27FC236}">
                      <a16:creationId xmlns:a16="http://schemas.microsoft.com/office/drawing/2014/main" id="{EB3A2BFF-EE60-D057-180D-2AC895FCBF07}"/>
                    </a:ext>
                  </a:extLst>
                </p:cNvPr>
                <p:cNvPicPr/>
                <p:nvPr/>
              </p:nvPicPr>
              <p:blipFill>
                <a:blip r:embed="rId34"/>
                <a:stretch>
                  <a:fillRect/>
                </a:stretch>
              </p:blipFill>
              <p:spPr>
                <a:xfrm>
                  <a:off x="2243113" y="4164851"/>
                  <a:ext cx="132420" cy="24923"/>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5">
              <p14:nvContentPartPr>
                <p14:cNvPr id="83" name="墨迹 82">
                  <a:extLst>
                    <a:ext uri="{FF2B5EF4-FFF2-40B4-BE49-F238E27FC236}">
                      <a16:creationId xmlns:a16="http://schemas.microsoft.com/office/drawing/2014/main" id="{9DCD575C-8FE4-B129-4E7F-7228F96A8DE8}"/>
                    </a:ext>
                  </a:extLst>
                </p14:cNvPr>
                <p14:cNvContentPartPr/>
                <p14:nvPr/>
              </p14:nvContentPartPr>
              <p14:xfrm>
                <a:off x="1679503" y="2907233"/>
                <a:ext cx="175680" cy="38160"/>
              </p14:xfrm>
            </p:contentPart>
          </mc:Choice>
          <mc:Fallback xmlns="">
            <p:pic>
              <p:nvPicPr>
                <p:cNvPr id="83" name="墨迹 82">
                  <a:extLst>
                    <a:ext uri="{FF2B5EF4-FFF2-40B4-BE49-F238E27FC236}">
                      <a16:creationId xmlns:a16="http://schemas.microsoft.com/office/drawing/2014/main" id="{9DCD575C-8FE4-B129-4E7F-7228F96A8DE8}"/>
                    </a:ext>
                  </a:extLst>
                </p:cNvPr>
                <p:cNvPicPr/>
                <p:nvPr/>
              </p:nvPicPr>
              <p:blipFill>
                <a:blip r:embed="rId36"/>
                <a:stretch>
                  <a:fillRect/>
                </a:stretch>
              </p:blipFill>
              <p:spPr>
                <a:xfrm>
                  <a:off x="1674679" y="2901208"/>
                  <a:ext cx="185328" cy="50211"/>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7">
              <p14:nvContentPartPr>
                <p14:cNvPr id="84" name="墨迹 83">
                  <a:extLst>
                    <a:ext uri="{FF2B5EF4-FFF2-40B4-BE49-F238E27FC236}">
                      <a16:creationId xmlns:a16="http://schemas.microsoft.com/office/drawing/2014/main" id="{93E5B9D2-7A38-82C8-0EBA-3246C489476D}"/>
                    </a:ext>
                  </a:extLst>
                </p14:cNvPr>
                <p14:cNvContentPartPr/>
                <p14:nvPr/>
              </p14:nvContentPartPr>
              <p14:xfrm>
                <a:off x="1747903" y="3428873"/>
                <a:ext cx="604800" cy="276840"/>
              </p14:xfrm>
            </p:contentPart>
          </mc:Choice>
          <mc:Fallback xmlns="">
            <p:pic>
              <p:nvPicPr>
                <p:cNvPr id="84" name="墨迹 83">
                  <a:extLst>
                    <a:ext uri="{FF2B5EF4-FFF2-40B4-BE49-F238E27FC236}">
                      <a16:creationId xmlns:a16="http://schemas.microsoft.com/office/drawing/2014/main" id="{93E5B9D2-7A38-82C8-0EBA-3246C489476D}"/>
                    </a:ext>
                  </a:extLst>
                </p:cNvPr>
                <p:cNvPicPr/>
                <p:nvPr/>
              </p:nvPicPr>
              <p:blipFill>
                <a:blip r:embed="rId38"/>
                <a:stretch>
                  <a:fillRect/>
                </a:stretch>
              </p:blipFill>
              <p:spPr>
                <a:xfrm>
                  <a:off x="1743077" y="3422855"/>
                  <a:ext cx="614451" cy="288877"/>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9">
              <p14:nvContentPartPr>
                <p14:cNvPr id="105" name="墨迹 104">
                  <a:extLst>
                    <a:ext uri="{FF2B5EF4-FFF2-40B4-BE49-F238E27FC236}">
                      <a16:creationId xmlns:a16="http://schemas.microsoft.com/office/drawing/2014/main" id="{AA9F4A9B-07C9-6536-F1AF-C179174AF218}"/>
                    </a:ext>
                  </a:extLst>
                </p14:cNvPr>
                <p14:cNvContentPartPr/>
                <p14:nvPr/>
              </p14:nvContentPartPr>
              <p14:xfrm>
                <a:off x="2666383" y="2954441"/>
                <a:ext cx="754560" cy="1323360"/>
              </p14:xfrm>
            </p:contentPart>
          </mc:Choice>
          <mc:Fallback xmlns="">
            <p:pic>
              <p:nvPicPr>
                <p:cNvPr id="105" name="墨迹 104">
                  <a:extLst>
                    <a:ext uri="{FF2B5EF4-FFF2-40B4-BE49-F238E27FC236}">
                      <a16:creationId xmlns:a16="http://schemas.microsoft.com/office/drawing/2014/main" id="{AA9F4A9B-07C9-6536-F1AF-C179174AF218}"/>
                    </a:ext>
                  </a:extLst>
                </p:cNvPr>
                <p:cNvPicPr/>
                <p:nvPr/>
              </p:nvPicPr>
              <p:blipFill>
                <a:blip r:embed="rId40"/>
                <a:stretch>
                  <a:fillRect/>
                </a:stretch>
              </p:blipFill>
              <p:spPr>
                <a:xfrm>
                  <a:off x="2661559" y="2948414"/>
                  <a:ext cx="764208" cy="1335413"/>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115" name="墨迹 114">
                  <a:extLst>
                    <a:ext uri="{FF2B5EF4-FFF2-40B4-BE49-F238E27FC236}">
                      <a16:creationId xmlns:a16="http://schemas.microsoft.com/office/drawing/2014/main" id="{2843CD34-3CCD-FEA0-7D25-70D48027B69B}"/>
                    </a:ext>
                  </a:extLst>
                </p14:cNvPr>
                <p14:cNvContentPartPr/>
                <p14:nvPr/>
              </p14:nvContentPartPr>
              <p14:xfrm>
                <a:off x="1873425" y="1389377"/>
                <a:ext cx="1367640" cy="1248840"/>
              </p14:xfrm>
            </p:contentPart>
          </mc:Choice>
          <mc:Fallback xmlns="">
            <p:pic>
              <p:nvPicPr>
                <p:cNvPr id="115" name="墨迹 114">
                  <a:extLst>
                    <a:ext uri="{FF2B5EF4-FFF2-40B4-BE49-F238E27FC236}">
                      <a16:creationId xmlns:a16="http://schemas.microsoft.com/office/drawing/2014/main" id="{2843CD34-3CCD-FEA0-7D25-70D48027B69B}"/>
                    </a:ext>
                  </a:extLst>
                </p:cNvPr>
                <p:cNvPicPr/>
                <p:nvPr/>
              </p:nvPicPr>
              <p:blipFill>
                <a:blip r:embed="rId42"/>
                <a:stretch>
                  <a:fillRect/>
                </a:stretch>
              </p:blipFill>
              <p:spPr>
                <a:xfrm>
                  <a:off x="1864985" y="1378836"/>
                  <a:ext cx="1384519" cy="1269922"/>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124" name="墨迹 123">
                  <a:extLst>
                    <a:ext uri="{FF2B5EF4-FFF2-40B4-BE49-F238E27FC236}">
                      <a16:creationId xmlns:a16="http://schemas.microsoft.com/office/drawing/2014/main" id="{3147D612-5120-6F32-7E13-419E86EFAEFC}"/>
                    </a:ext>
                  </a:extLst>
                </p14:cNvPr>
                <p14:cNvContentPartPr/>
                <p14:nvPr/>
              </p14:nvContentPartPr>
              <p14:xfrm>
                <a:off x="1736625" y="1684937"/>
                <a:ext cx="865080" cy="483840"/>
              </p14:xfrm>
            </p:contentPart>
          </mc:Choice>
          <mc:Fallback xmlns="">
            <p:pic>
              <p:nvPicPr>
                <p:cNvPr id="124" name="墨迹 123">
                  <a:extLst>
                    <a:ext uri="{FF2B5EF4-FFF2-40B4-BE49-F238E27FC236}">
                      <a16:creationId xmlns:a16="http://schemas.microsoft.com/office/drawing/2014/main" id="{3147D612-5120-6F32-7E13-419E86EFAEFC}"/>
                    </a:ext>
                  </a:extLst>
                </p:cNvPr>
                <p:cNvPicPr/>
                <p:nvPr/>
              </p:nvPicPr>
              <p:blipFill>
                <a:blip r:embed="rId44"/>
                <a:stretch>
                  <a:fillRect/>
                </a:stretch>
              </p:blipFill>
              <p:spPr>
                <a:xfrm>
                  <a:off x="1728183" y="1674397"/>
                  <a:ext cx="881964" cy="5049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128" name="墨迹 127">
                  <a:extLst>
                    <a:ext uri="{FF2B5EF4-FFF2-40B4-BE49-F238E27FC236}">
                      <a16:creationId xmlns:a16="http://schemas.microsoft.com/office/drawing/2014/main" id="{40AB6C85-EBFA-8EEE-B64F-39EF0A0D8489}"/>
                    </a:ext>
                  </a:extLst>
                </p14:cNvPr>
                <p14:cNvContentPartPr/>
                <p14:nvPr/>
              </p14:nvContentPartPr>
              <p14:xfrm>
                <a:off x="2760465" y="1755137"/>
                <a:ext cx="325440" cy="515880"/>
              </p14:xfrm>
            </p:contentPart>
          </mc:Choice>
          <mc:Fallback xmlns="">
            <p:pic>
              <p:nvPicPr>
                <p:cNvPr id="128" name="墨迹 127">
                  <a:extLst>
                    <a:ext uri="{FF2B5EF4-FFF2-40B4-BE49-F238E27FC236}">
                      <a16:creationId xmlns:a16="http://schemas.microsoft.com/office/drawing/2014/main" id="{40AB6C85-EBFA-8EEE-B64F-39EF0A0D8489}"/>
                    </a:ext>
                  </a:extLst>
                </p:cNvPr>
                <p:cNvPicPr/>
                <p:nvPr/>
              </p:nvPicPr>
              <p:blipFill>
                <a:blip r:embed="rId46"/>
                <a:stretch>
                  <a:fillRect/>
                </a:stretch>
              </p:blipFill>
              <p:spPr>
                <a:xfrm>
                  <a:off x="2752028" y="1744588"/>
                  <a:ext cx="342315" cy="536977"/>
                </a:xfrm>
                <a:prstGeom prst="rect">
                  <a:avLst/>
                </a:prstGeom>
              </p:spPr>
            </p:pic>
          </mc:Fallback>
        </mc:AlternateContent>
      </p:grpSp>
      <p:sp>
        <p:nvSpPr>
          <p:cNvPr id="4" name="文本框 3">
            <a:extLst>
              <a:ext uri="{FF2B5EF4-FFF2-40B4-BE49-F238E27FC236}">
                <a16:creationId xmlns:a16="http://schemas.microsoft.com/office/drawing/2014/main" id="{3E21DF60-2956-B3C7-C70D-C373DCD031E6}"/>
              </a:ext>
            </a:extLst>
          </p:cNvPr>
          <p:cNvSpPr txBox="1"/>
          <p:nvPr/>
        </p:nvSpPr>
        <p:spPr>
          <a:xfrm>
            <a:off x="5963863" y="276353"/>
            <a:ext cx="5601975" cy="646331"/>
          </a:xfrm>
          <a:prstGeom prst="rect">
            <a:avLst/>
          </a:prstGeom>
          <a:noFill/>
        </p:spPr>
        <p:txBody>
          <a:bodyPr wrap="square" rtlCol="0">
            <a:spAutoFit/>
          </a:bodyPr>
          <a:lstStyle/>
          <a:p>
            <a:r>
              <a:rPr kumimoji="1" lang="en-US" altLang="zh-CN">
                <a:solidFill>
                  <a:schemeClr val="bg1"/>
                </a:solidFill>
              </a:rPr>
              <a:t>To understand this, we will look a bit further on the band theory of solids.</a:t>
            </a:r>
            <a:endParaRPr kumimoji="1" lang="zh-CN" altLang="en-US">
              <a:solidFill>
                <a:schemeClr val="bg1"/>
              </a:solidFill>
            </a:endParaRPr>
          </a:p>
        </p:txBody>
      </p:sp>
      <mc:AlternateContent xmlns:mc="http://schemas.openxmlformats.org/markup-compatibility/2006" xmlns:p14="http://schemas.microsoft.com/office/powerpoint/2010/main">
        <mc:Choice Requires="p14">
          <p:contentPart p14:bwMode="auto" r:id="rId47">
            <p14:nvContentPartPr>
              <p14:cNvPr id="45" name="墨迹 44">
                <a:extLst>
                  <a:ext uri="{FF2B5EF4-FFF2-40B4-BE49-F238E27FC236}">
                    <a16:creationId xmlns:a16="http://schemas.microsoft.com/office/drawing/2014/main" id="{D7960D2A-7A25-F98F-8659-95AF194F9DD1}"/>
                  </a:ext>
                </a:extLst>
              </p14:cNvPr>
              <p14:cNvContentPartPr/>
              <p14:nvPr/>
            </p14:nvContentPartPr>
            <p14:xfrm>
              <a:off x="5743903" y="1335473"/>
              <a:ext cx="3502440" cy="555120"/>
            </p14:xfrm>
          </p:contentPart>
        </mc:Choice>
        <mc:Fallback xmlns="">
          <p:pic>
            <p:nvPicPr>
              <p:cNvPr id="45" name="墨迹 44">
                <a:extLst>
                  <a:ext uri="{FF2B5EF4-FFF2-40B4-BE49-F238E27FC236}">
                    <a16:creationId xmlns:a16="http://schemas.microsoft.com/office/drawing/2014/main" id="{D7960D2A-7A25-F98F-8659-95AF194F9DD1}"/>
                  </a:ext>
                </a:extLst>
              </p:cNvPr>
              <p:cNvPicPr/>
              <p:nvPr/>
            </p:nvPicPr>
            <p:blipFill>
              <a:blip r:embed="rId48"/>
              <a:stretch>
                <a:fillRect/>
              </a:stretch>
            </p:blipFill>
            <p:spPr>
              <a:xfrm>
                <a:off x="5736343" y="1327913"/>
                <a:ext cx="3517560" cy="57024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95" name="墨迹 94">
                <a:extLst>
                  <a:ext uri="{FF2B5EF4-FFF2-40B4-BE49-F238E27FC236}">
                    <a16:creationId xmlns:a16="http://schemas.microsoft.com/office/drawing/2014/main" id="{E5C91E5A-3869-C0C9-0396-70BC265BA6BA}"/>
                  </a:ext>
                </a:extLst>
              </p14:cNvPr>
              <p14:cNvContentPartPr/>
              <p14:nvPr/>
            </p14:nvContentPartPr>
            <p14:xfrm>
              <a:off x="10289263" y="2177873"/>
              <a:ext cx="415440" cy="293040"/>
            </p14:xfrm>
          </p:contentPart>
        </mc:Choice>
        <mc:Fallback xmlns="">
          <p:pic>
            <p:nvPicPr>
              <p:cNvPr id="95" name="墨迹 94">
                <a:extLst>
                  <a:ext uri="{FF2B5EF4-FFF2-40B4-BE49-F238E27FC236}">
                    <a16:creationId xmlns:a16="http://schemas.microsoft.com/office/drawing/2014/main" id="{E5C91E5A-3869-C0C9-0396-70BC265BA6BA}"/>
                  </a:ext>
                </a:extLst>
              </p:cNvPr>
              <p:cNvPicPr/>
              <p:nvPr/>
            </p:nvPicPr>
            <p:blipFill>
              <a:blip r:embed="rId50"/>
              <a:stretch>
                <a:fillRect/>
              </a:stretch>
            </p:blipFill>
            <p:spPr>
              <a:xfrm>
                <a:off x="10281696" y="2170313"/>
                <a:ext cx="430573" cy="30816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96" name="墨迹 95">
                <a:extLst>
                  <a:ext uri="{FF2B5EF4-FFF2-40B4-BE49-F238E27FC236}">
                    <a16:creationId xmlns:a16="http://schemas.microsoft.com/office/drawing/2014/main" id="{8A61444A-3B75-1E86-5311-5DDF96921F11}"/>
                  </a:ext>
                </a:extLst>
              </p14:cNvPr>
              <p14:cNvContentPartPr/>
              <p14:nvPr/>
            </p14:nvContentPartPr>
            <p14:xfrm>
              <a:off x="9469183" y="2096153"/>
              <a:ext cx="506160" cy="443520"/>
            </p14:xfrm>
          </p:contentPart>
        </mc:Choice>
        <mc:Fallback xmlns="">
          <p:pic>
            <p:nvPicPr>
              <p:cNvPr id="96" name="墨迹 95">
                <a:extLst>
                  <a:ext uri="{FF2B5EF4-FFF2-40B4-BE49-F238E27FC236}">
                    <a16:creationId xmlns:a16="http://schemas.microsoft.com/office/drawing/2014/main" id="{8A61444A-3B75-1E86-5311-5DDF96921F11}"/>
                  </a:ext>
                </a:extLst>
              </p:cNvPr>
              <p:cNvPicPr/>
              <p:nvPr/>
            </p:nvPicPr>
            <p:blipFill>
              <a:blip r:embed="rId52"/>
              <a:stretch>
                <a:fillRect/>
              </a:stretch>
            </p:blipFill>
            <p:spPr>
              <a:xfrm>
                <a:off x="9461618" y="2088593"/>
                <a:ext cx="521291" cy="45864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97" name="墨迹 96">
                <a:extLst>
                  <a:ext uri="{FF2B5EF4-FFF2-40B4-BE49-F238E27FC236}">
                    <a16:creationId xmlns:a16="http://schemas.microsoft.com/office/drawing/2014/main" id="{77FEC37F-7257-CF9E-F608-D61B7602F272}"/>
                  </a:ext>
                </a:extLst>
              </p14:cNvPr>
              <p14:cNvContentPartPr/>
              <p14:nvPr/>
            </p14:nvContentPartPr>
            <p14:xfrm>
              <a:off x="8441023" y="2133953"/>
              <a:ext cx="804960" cy="490320"/>
            </p14:xfrm>
          </p:contentPart>
        </mc:Choice>
        <mc:Fallback xmlns="">
          <p:pic>
            <p:nvPicPr>
              <p:cNvPr id="97" name="墨迹 96">
                <a:extLst>
                  <a:ext uri="{FF2B5EF4-FFF2-40B4-BE49-F238E27FC236}">
                    <a16:creationId xmlns:a16="http://schemas.microsoft.com/office/drawing/2014/main" id="{77FEC37F-7257-CF9E-F608-D61B7602F272}"/>
                  </a:ext>
                </a:extLst>
              </p:cNvPr>
              <p:cNvPicPr/>
              <p:nvPr/>
            </p:nvPicPr>
            <p:blipFill>
              <a:blip r:embed="rId54"/>
              <a:stretch>
                <a:fillRect/>
              </a:stretch>
            </p:blipFill>
            <p:spPr>
              <a:xfrm>
                <a:off x="8433466" y="2126399"/>
                <a:ext cx="820073" cy="505429"/>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98" name="墨迹 97">
                <a:extLst>
                  <a:ext uri="{FF2B5EF4-FFF2-40B4-BE49-F238E27FC236}">
                    <a16:creationId xmlns:a16="http://schemas.microsoft.com/office/drawing/2014/main" id="{C5D3753C-FFA0-6D04-F074-2BCA88F03075}"/>
                  </a:ext>
                </a:extLst>
              </p14:cNvPr>
              <p14:cNvContentPartPr/>
              <p14:nvPr/>
            </p14:nvContentPartPr>
            <p14:xfrm>
              <a:off x="5963863" y="1911113"/>
              <a:ext cx="2276280" cy="625320"/>
            </p14:xfrm>
          </p:contentPart>
        </mc:Choice>
        <mc:Fallback xmlns="">
          <p:pic>
            <p:nvPicPr>
              <p:cNvPr id="98" name="墨迹 97">
                <a:extLst>
                  <a:ext uri="{FF2B5EF4-FFF2-40B4-BE49-F238E27FC236}">
                    <a16:creationId xmlns:a16="http://schemas.microsoft.com/office/drawing/2014/main" id="{C5D3753C-FFA0-6D04-F074-2BCA88F03075}"/>
                  </a:ext>
                </a:extLst>
              </p:cNvPr>
              <p:cNvPicPr/>
              <p:nvPr/>
            </p:nvPicPr>
            <p:blipFill>
              <a:blip r:embed="rId56"/>
              <a:stretch>
                <a:fillRect/>
              </a:stretch>
            </p:blipFill>
            <p:spPr>
              <a:xfrm>
                <a:off x="5956303" y="1903557"/>
                <a:ext cx="2291400" cy="640431"/>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99" name="墨迹 98">
                <a:extLst>
                  <a:ext uri="{FF2B5EF4-FFF2-40B4-BE49-F238E27FC236}">
                    <a16:creationId xmlns:a16="http://schemas.microsoft.com/office/drawing/2014/main" id="{AB1CC5FA-6FC7-5CF5-F6D6-FC4379A9F453}"/>
                  </a:ext>
                </a:extLst>
              </p14:cNvPr>
              <p14:cNvContentPartPr/>
              <p14:nvPr/>
            </p14:nvContentPartPr>
            <p14:xfrm>
              <a:off x="10320943" y="1511513"/>
              <a:ext cx="860760" cy="508320"/>
            </p14:xfrm>
          </p:contentPart>
        </mc:Choice>
        <mc:Fallback xmlns="">
          <p:pic>
            <p:nvPicPr>
              <p:cNvPr id="99" name="墨迹 98">
                <a:extLst>
                  <a:ext uri="{FF2B5EF4-FFF2-40B4-BE49-F238E27FC236}">
                    <a16:creationId xmlns:a16="http://schemas.microsoft.com/office/drawing/2014/main" id="{AB1CC5FA-6FC7-5CF5-F6D6-FC4379A9F453}"/>
                  </a:ext>
                </a:extLst>
              </p:cNvPr>
              <p:cNvPicPr/>
              <p:nvPr/>
            </p:nvPicPr>
            <p:blipFill>
              <a:blip r:embed="rId58"/>
              <a:stretch>
                <a:fillRect/>
              </a:stretch>
            </p:blipFill>
            <p:spPr>
              <a:xfrm>
                <a:off x="10313386" y="1503953"/>
                <a:ext cx="875874" cy="52344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100" name="墨迹 99">
                <a:extLst>
                  <a:ext uri="{FF2B5EF4-FFF2-40B4-BE49-F238E27FC236}">
                    <a16:creationId xmlns:a16="http://schemas.microsoft.com/office/drawing/2014/main" id="{8DC92953-0A7A-C1D7-267D-8C4484181852}"/>
                  </a:ext>
                </a:extLst>
              </p14:cNvPr>
              <p14:cNvContentPartPr/>
              <p14:nvPr/>
            </p14:nvContentPartPr>
            <p14:xfrm>
              <a:off x="9387463" y="1454633"/>
              <a:ext cx="631440" cy="415080"/>
            </p14:xfrm>
          </p:contentPart>
        </mc:Choice>
        <mc:Fallback xmlns="">
          <p:pic>
            <p:nvPicPr>
              <p:cNvPr id="100" name="墨迹 99">
                <a:extLst>
                  <a:ext uri="{FF2B5EF4-FFF2-40B4-BE49-F238E27FC236}">
                    <a16:creationId xmlns:a16="http://schemas.microsoft.com/office/drawing/2014/main" id="{8DC92953-0A7A-C1D7-267D-8C4484181852}"/>
                  </a:ext>
                </a:extLst>
              </p:cNvPr>
              <p:cNvPicPr/>
              <p:nvPr/>
            </p:nvPicPr>
            <p:blipFill>
              <a:blip r:embed="rId60"/>
              <a:stretch>
                <a:fillRect/>
              </a:stretch>
            </p:blipFill>
            <p:spPr>
              <a:xfrm>
                <a:off x="9379899" y="1447066"/>
                <a:ext cx="646569" cy="430213"/>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116" name="墨迹 115">
                <a:extLst>
                  <a:ext uri="{FF2B5EF4-FFF2-40B4-BE49-F238E27FC236}">
                    <a16:creationId xmlns:a16="http://schemas.microsoft.com/office/drawing/2014/main" id="{360410F8-3140-35A4-D476-B679011C659F}"/>
                  </a:ext>
                </a:extLst>
              </p14:cNvPr>
              <p14:cNvContentPartPr/>
              <p14:nvPr/>
            </p14:nvContentPartPr>
            <p14:xfrm>
              <a:off x="7152223" y="2605193"/>
              <a:ext cx="698040" cy="277200"/>
            </p14:xfrm>
          </p:contentPart>
        </mc:Choice>
        <mc:Fallback xmlns="">
          <p:pic>
            <p:nvPicPr>
              <p:cNvPr id="116" name="墨迹 115">
                <a:extLst>
                  <a:ext uri="{FF2B5EF4-FFF2-40B4-BE49-F238E27FC236}">
                    <a16:creationId xmlns:a16="http://schemas.microsoft.com/office/drawing/2014/main" id="{360410F8-3140-35A4-D476-B679011C659F}"/>
                  </a:ext>
                </a:extLst>
              </p:cNvPr>
              <p:cNvPicPr/>
              <p:nvPr/>
            </p:nvPicPr>
            <p:blipFill>
              <a:blip r:embed="rId62"/>
              <a:stretch>
                <a:fillRect/>
              </a:stretch>
            </p:blipFill>
            <p:spPr>
              <a:xfrm>
                <a:off x="7144667" y="2597623"/>
                <a:ext cx="713152" cy="29234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117" name="墨迹 116">
                <a:extLst>
                  <a:ext uri="{FF2B5EF4-FFF2-40B4-BE49-F238E27FC236}">
                    <a16:creationId xmlns:a16="http://schemas.microsoft.com/office/drawing/2014/main" id="{3F33C773-04C4-7044-D820-C4C9740D8A7E}"/>
                  </a:ext>
                </a:extLst>
              </p14:cNvPr>
              <p14:cNvContentPartPr/>
              <p14:nvPr/>
            </p14:nvContentPartPr>
            <p14:xfrm>
              <a:off x="5907343" y="2599073"/>
              <a:ext cx="792360" cy="308520"/>
            </p14:xfrm>
          </p:contentPart>
        </mc:Choice>
        <mc:Fallback xmlns="">
          <p:pic>
            <p:nvPicPr>
              <p:cNvPr id="117" name="墨迹 116">
                <a:extLst>
                  <a:ext uri="{FF2B5EF4-FFF2-40B4-BE49-F238E27FC236}">
                    <a16:creationId xmlns:a16="http://schemas.microsoft.com/office/drawing/2014/main" id="{3F33C773-04C4-7044-D820-C4C9740D8A7E}"/>
                  </a:ext>
                </a:extLst>
              </p:cNvPr>
              <p:cNvPicPr/>
              <p:nvPr/>
            </p:nvPicPr>
            <p:blipFill>
              <a:blip r:embed="rId64"/>
              <a:stretch>
                <a:fillRect/>
              </a:stretch>
            </p:blipFill>
            <p:spPr>
              <a:xfrm>
                <a:off x="5899786" y="2591513"/>
                <a:ext cx="807473" cy="32364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121" name="墨迹 120">
                <a:extLst>
                  <a:ext uri="{FF2B5EF4-FFF2-40B4-BE49-F238E27FC236}">
                    <a16:creationId xmlns:a16="http://schemas.microsoft.com/office/drawing/2014/main" id="{9568F1EA-E482-8C55-1B14-5812C06DF6E4}"/>
                  </a:ext>
                </a:extLst>
              </p14:cNvPr>
              <p14:cNvContentPartPr/>
              <p14:nvPr/>
            </p14:nvContentPartPr>
            <p14:xfrm>
              <a:off x="5847223" y="3595193"/>
              <a:ext cx="312120" cy="2867400"/>
            </p14:xfrm>
          </p:contentPart>
        </mc:Choice>
        <mc:Fallback xmlns="">
          <p:pic>
            <p:nvPicPr>
              <p:cNvPr id="121" name="墨迹 120">
                <a:extLst>
                  <a:ext uri="{FF2B5EF4-FFF2-40B4-BE49-F238E27FC236}">
                    <a16:creationId xmlns:a16="http://schemas.microsoft.com/office/drawing/2014/main" id="{9568F1EA-E482-8C55-1B14-5812C06DF6E4}"/>
                  </a:ext>
                </a:extLst>
              </p:cNvPr>
              <p:cNvPicPr/>
              <p:nvPr/>
            </p:nvPicPr>
            <p:blipFill>
              <a:blip r:embed="rId66"/>
              <a:stretch>
                <a:fillRect/>
              </a:stretch>
            </p:blipFill>
            <p:spPr>
              <a:xfrm>
                <a:off x="5839663" y="3587632"/>
                <a:ext cx="327240" cy="2882522"/>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127" name="墨迹 126">
                <a:extLst>
                  <a:ext uri="{FF2B5EF4-FFF2-40B4-BE49-F238E27FC236}">
                    <a16:creationId xmlns:a16="http://schemas.microsoft.com/office/drawing/2014/main" id="{70180474-1BC1-C07F-3675-6946AFF125C9}"/>
                  </a:ext>
                </a:extLst>
              </p14:cNvPr>
              <p14:cNvContentPartPr/>
              <p14:nvPr/>
            </p14:nvContentPartPr>
            <p14:xfrm>
              <a:off x="5083663" y="3787433"/>
              <a:ext cx="647640" cy="434160"/>
            </p14:xfrm>
          </p:contentPart>
        </mc:Choice>
        <mc:Fallback xmlns="">
          <p:pic>
            <p:nvPicPr>
              <p:cNvPr id="127" name="墨迹 126">
                <a:extLst>
                  <a:ext uri="{FF2B5EF4-FFF2-40B4-BE49-F238E27FC236}">
                    <a16:creationId xmlns:a16="http://schemas.microsoft.com/office/drawing/2014/main" id="{70180474-1BC1-C07F-3675-6946AFF125C9}"/>
                  </a:ext>
                </a:extLst>
              </p:cNvPr>
              <p:cNvPicPr/>
              <p:nvPr/>
            </p:nvPicPr>
            <p:blipFill>
              <a:blip r:embed="rId68"/>
              <a:stretch>
                <a:fillRect/>
              </a:stretch>
            </p:blipFill>
            <p:spPr>
              <a:xfrm>
                <a:off x="5076107" y="3779873"/>
                <a:ext cx="662752" cy="44928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129" name="墨迹 128">
                <a:extLst>
                  <a:ext uri="{FF2B5EF4-FFF2-40B4-BE49-F238E27FC236}">
                    <a16:creationId xmlns:a16="http://schemas.microsoft.com/office/drawing/2014/main" id="{81215E05-C4C6-D820-CEE4-34250A583F2F}"/>
                  </a:ext>
                </a:extLst>
              </p14:cNvPr>
              <p14:cNvContentPartPr/>
              <p14:nvPr/>
            </p14:nvContentPartPr>
            <p14:xfrm>
              <a:off x="5938663" y="5880833"/>
              <a:ext cx="3058560" cy="56880"/>
            </p14:xfrm>
          </p:contentPart>
        </mc:Choice>
        <mc:Fallback xmlns="">
          <p:pic>
            <p:nvPicPr>
              <p:cNvPr id="129" name="墨迹 128">
                <a:extLst>
                  <a:ext uri="{FF2B5EF4-FFF2-40B4-BE49-F238E27FC236}">
                    <a16:creationId xmlns:a16="http://schemas.microsoft.com/office/drawing/2014/main" id="{81215E05-C4C6-D820-CEE4-34250A583F2F}"/>
                  </a:ext>
                </a:extLst>
              </p:cNvPr>
              <p:cNvPicPr/>
              <p:nvPr/>
            </p:nvPicPr>
            <p:blipFill>
              <a:blip r:embed="rId70"/>
              <a:stretch>
                <a:fillRect/>
              </a:stretch>
            </p:blipFill>
            <p:spPr>
              <a:xfrm>
                <a:off x="5931104" y="5873273"/>
                <a:ext cx="3073678"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132" name="墨迹 131">
                <a:extLst>
                  <a:ext uri="{FF2B5EF4-FFF2-40B4-BE49-F238E27FC236}">
                    <a16:creationId xmlns:a16="http://schemas.microsoft.com/office/drawing/2014/main" id="{0B5FAA19-20A7-5714-219A-D95205FF67AF}"/>
                  </a:ext>
                </a:extLst>
              </p14:cNvPr>
              <p14:cNvContentPartPr/>
              <p14:nvPr/>
            </p14:nvContentPartPr>
            <p14:xfrm>
              <a:off x="9220423" y="5786513"/>
              <a:ext cx="497160" cy="321120"/>
            </p14:xfrm>
          </p:contentPart>
        </mc:Choice>
        <mc:Fallback xmlns="">
          <p:pic>
            <p:nvPicPr>
              <p:cNvPr id="132" name="墨迹 131">
                <a:extLst>
                  <a:ext uri="{FF2B5EF4-FFF2-40B4-BE49-F238E27FC236}">
                    <a16:creationId xmlns:a16="http://schemas.microsoft.com/office/drawing/2014/main" id="{0B5FAA19-20A7-5714-219A-D95205FF67AF}"/>
                  </a:ext>
                </a:extLst>
              </p:cNvPr>
              <p:cNvPicPr/>
              <p:nvPr/>
            </p:nvPicPr>
            <p:blipFill>
              <a:blip r:embed="rId72"/>
              <a:stretch>
                <a:fillRect/>
              </a:stretch>
            </p:blipFill>
            <p:spPr>
              <a:xfrm>
                <a:off x="9212858" y="5778945"/>
                <a:ext cx="512291" cy="336257"/>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137" name="墨迹 136">
                <a:extLst>
                  <a:ext uri="{FF2B5EF4-FFF2-40B4-BE49-F238E27FC236}">
                    <a16:creationId xmlns:a16="http://schemas.microsoft.com/office/drawing/2014/main" id="{28A772AE-CDA6-6BA5-2CB1-BEA0012BA7F6}"/>
                  </a:ext>
                </a:extLst>
              </p14:cNvPr>
              <p14:cNvContentPartPr/>
              <p14:nvPr/>
            </p14:nvContentPartPr>
            <p14:xfrm>
              <a:off x="6001663" y="4359473"/>
              <a:ext cx="3696840" cy="377640"/>
            </p14:xfrm>
          </p:contentPart>
        </mc:Choice>
        <mc:Fallback xmlns="">
          <p:pic>
            <p:nvPicPr>
              <p:cNvPr id="137" name="墨迹 136">
                <a:extLst>
                  <a:ext uri="{FF2B5EF4-FFF2-40B4-BE49-F238E27FC236}">
                    <a16:creationId xmlns:a16="http://schemas.microsoft.com/office/drawing/2014/main" id="{28A772AE-CDA6-6BA5-2CB1-BEA0012BA7F6}"/>
                  </a:ext>
                </a:extLst>
              </p:cNvPr>
              <p:cNvPicPr/>
              <p:nvPr/>
            </p:nvPicPr>
            <p:blipFill>
              <a:blip r:embed="rId74"/>
              <a:stretch>
                <a:fillRect/>
              </a:stretch>
            </p:blipFill>
            <p:spPr>
              <a:xfrm>
                <a:off x="5994104" y="4351913"/>
                <a:ext cx="3711959" cy="39276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146" name="墨迹 145">
                <a:extLst>
                  <a:ext uri="{FF2B5EF4-FFF2-40B4-BE49-F238E27FC236}">
                    <a16:creationId xmlns:a16="http://schemas.microsoft.com/office/drawing/2014/main" id="{C017D7C3-6147-76FB-CE43-06A4AD842CB8}"/>
                  </a:ext>
                </a:extLst>
              </p14:cNvPr>
              <p14:cNvContentPartPr/>
              <p14:nvPr/>
            </p14:nvContentPartPr>
            <p14:xfrm>
              <a:off x="7007503" y="5836913"/>
              <a:ext cx="459360" cy="126000"/>
            </p14:xfrm>
          </p:contentPart>
        </mc:Choice>
        <mc:Fallback xmlns="">
          <p:pic>
            <p:nvPicPr>
              <p:cNvPr id="146" name="墨迹 145">
                <a:extLst>
                  <a:ext uri="{FF2B5EF4-FFF2-40B4-BE49-F238E27FC236}">
                    <a16:creationId xmlns:a16="http://schemas.microsoft.com/office/drawing/2014/main" id="{C017D7C3-6147-76FB-CE43-06A4AD842CB8}"/>
                  </a:ext>
                </a:extLst>
              </p:cNvPr>
              <p:cNvPicPr/>
              <p:nvPr/>
            </p:nvPicPr>
            <p:blipFill>
              <a:blip r:embed="rId76"/>
              <a:stretch>
                <a:fillRect/>
              </a:stretch>
            </p:blipFill>
            <p:spPr>
              <a:xfrm>
                <a:off x="6999943" y="5829353"/>
                <a:ext cx="47448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147" name="墨迹 146">
                <a:extLst>
                  <a:ext uri="{FF2B5EF4-FFF2-40B4-BE49-F238E27FC236}">
                    <a16:creationId xmlns:a16="http://schemas.microsoft.com/office/drawing/2014/main" id="{6732EC3A-F959-CFD1-926F-882896187FE7}"/>
                  </a:ext>
                </a:extLst>
              </p14:cNvPr>
              <p14:cNvContentPartPr/>
              <p14:nvPr/>
            </p14:nvContentPartPr>
            <p14:xfrm>
              <a:off x="6529783" y="4340753"/>
              <a:ext cx="1672560" cy="176400"/>
            </p14:xfrm>
          </p:contentPart>
        </mc:Choice>
        <mc:Fallback xmlns="">
          <p:pic>
            <p:nvPicPr>
              <p:cNvPr id="147" name="墨迹 146">
                <a:extLst>
                  <a:ext uri="{FF2B5EF4-FFF2-40B4-BE49-F238E27FC236}">
                    <a16:creationId xmlns:a16="http://schemas.microsoft.com/office/drawing/2014/main" id="{6732EC3A-F959-CFD1-926F-882896187FE7}"/>
                  </a:ext>
                </a:extLst>
              </p:cNvPr>
              <p:cNvPicPr/>
              <p:nvPr/>
            </p:nvPicPr>
            <p:blipFill>
              <a:blip r:embed="rId78"/>
              <a:stretch>
                <a:fillRect/>
              </a:stretch>
            </p:blipFill>
            <p:spPr>
              <a:xfrm>
                <a:off x="6522225" y="4333193"/>
                <a:ext cx="1687677" cy="19152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160" name="墨迹 159">
                <a:extLst>
                  <a:ext uri="{FF2B5EF4-FFF2-40B4-BE49-F238E27FC236}">
                    <a16:creationId xmlns:a16="http://schemas.microsoft.com/office/drawing/2014/main" id="{994861C7-92DB-E88B-D7D0-3486CE7E0B3B}"/>
                  </a:ext>
                </a:extLst>
              </p14:cNvPr>
              <p14:cNvContentPartPr/>
              <p14:nvPr/>
            </p14:nvContentPartPr>
            <p14:xfrm>
              <a:off x="9861943" y="3963473"/>
              <a:ext cx="1572120" cy="823680"/>
            </p14:xfrm>
          </p:contentPart>
        </mc:Choice>
        <mc:Fallback xmlns="">
          <p:pic>
            <p:nvPicPr>
              <p:cNvPr id="160" name="墨迹 159">
                <a:extLst>
                  <a:ext uri="{FF2B5EF4-FFF2-40B4-BE49-F238E27FC236}">
                    <a16:creationId xmlns:a16="http://schemas.microsoft.com/office/drawing/2014/main" id="{994861C7-92DB-E88B-D7D0-3486CE7E0B3B}"/>
                  </a:ext>
                </a:extLst>
              </p:cNvPr>
              <p:cNvPicPr/>
              <p:nvPr/>
            </p:nvPicPr>
            <p:blipFill>
              <a:blip r:embed="rId80"/>
              <a:stretch>
                <a:fillRect/>
              </a:stretch>
            </p:blipFill>
            <p:spPr>
              <a:xfrm>
                <a:off x="9854383" y="3955916"/>
                <a:ext cx="1587240" cy="838793"/>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166" name="墨迹 165">
                <a:extLst>
                  <a:ext uri="{FF2B5EF4-FFF2-40B4-BE49-F238E27FC236}">
                    <a16:creationId xmlns:a16="http://schemas.microsoft.com/office/drawing/2014/main" id="{C46AAF45-35EA-47C1-6C78-957615C84482}"/>
                  </a:ext>
                </a:extLst>
              </p14:cNvPr>
              <p14:cNvContentPartPr/>
              <p14:nvPr/>
            </p14:nvContentPartPr>
            <p14:xfrm>
              <a:off x="9931063" y="4472513"/>
              <a:ext cx="597600" cy="1396080"/>
            </p14:xfrm>
          </p:contentPart>
        </mc:Choice>
        <mc:Fallback xmlns="">
          <p:pic>
            <p:nvPicPr>
              <p:cNvPr id="166" name="墨迹 165">
                <a:extLst>
                  <a:ext uri="{FF2B5EF4-FFF2-40B4-BE49-F238E27FC236}">
                    <a16:creationId xmlns:a16="http://schemas.microsoft.com/office/drawing/2014/main" id="{C46AAF45-35EA-47C1-6C78-957615C84482}"/>
                  </a:ext>
                </a:extLst>
              </p:cNvPr>
              <p:cNvPicPr/>
              <p:nvPr/>
            </p:nvPicPr>
            <p:blipFill>
              <a:blip r:embed="rId82"/>
              <a:stretch>
                <a:fillRect/>
              </a:stretch>
            </p:blipFill>
            <p:spPr>
              <a:xfrm>
                <a:off x="9923503" y="4464953"/>
                <a:ext cx="612720" cy="141120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179" name="墨迹 178">
                <a:extLst>
                  <a:ext uri="{FF2B5EF4-FFF2-40B4-BE49-F238E27FC236}">
                    <a16:creationId xmlns:a16="http://schemas.microsoft.com/office/drawing/2014/main" id="{4FED8443-9110-5CC6-054C-6DAE365C032E}"/>
                  </a:ext>
                </a:extLst>
              </p14:cNvPr>
              <p14:cNvContentPartPr/>
              <p14:nvPr/>
            </p14:nvContentPartPr>
            <p14:xfrm>
              <a:off x="8051143" y="3423473"/>
              <a:ext cx="1238760" cy="867240"/>
            </p14:xfrm>
          </p:contentPart>
        </mc:Choice>
        <mc:Fallback xmlns="">
          <p:pic>
            <p:nvPicPr>
              <p:cNvPr id="179" name="墨迹 178">
                <a:extLst>
                  <a:ext uri="{FF2B5EF4-FFF2-40B4-BE49-F238E27FC236}">
                    <a16:creationId xmlns:a16="http://schemas.microsoft.com/office/drawing/2014/main" id="{4FED8443-9110-5CC6-054C-6DAE365C032E}"/>
                  </a:ext>
                </a:extLst>
              </p:cNvPr>
              <p:cNvPicPr/>
              <p:nvPr/>
            </p:nvPicPr>
            <p:blipFill>
              <a:blip r:embed="rId84"/>
              <a:stretch>
                <a:fillRect/>
              </a:stretch>
            </p:blipFill>
            <p:spPr>
              <a:xfrm>
                <a:off x="8043585" y="3415913"/>
                <a:ext cx="1253876" cy="88236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182" name="墨迹 181">
                <a:extLst>
                  <a:ext uri="{FF2B5EF4-FFF2-40B4-BE49-F238E27FC236}">
                    <a16:creationId xmlns:a16="http://schemas.microsoft.com/office/drawing/2014/main" id="{E432A393-E9A2-4F65-35A4-5FCC170D1FB9}"/>
                  </a:ext>
                </a:extLst>
              </p14:cNvPr>
              <p14:cNvContentPartPr/>
              <p14:nvPr/>
            </p14:nvContentPartPr>
            <p14:xfrm>
              <a:off x="10842583" y="2190473"/>
              <a:ext cx="232920" cy="345960"/>
            </p14:xfrm>
          </p:contentPart>
        </mc:Choice>
        <mc:Fallback xmlns="">
          <p:pic>
            <p:nvPicPr>
              <p:cNvPr id="182" name="墨迹 181">
                <a:extLst>
                  <a:ext uri="{FF2B5EF4-FFF2-40B4-BE49-F238E27FC236}">
                    <a16:creationId xmlns:a16="http://schemas.microsoft.com/office/drawing/2014/main" id="{E432A393-E9A2-4F65-35A4-5FCC170D1FB9}"/>
                  </a:ext>
                </a:extLst>
              </p:cNvPr>
              <p:cNvPicPr/>
              <p:nvPr/>
            </p:nvPicPr>
            <p:blipFill>
              <a:blip r:embed="rId86"/>
              <a:stretch>
                <a:fillRect/>
              </a:stretch>
            </p:blipFill>
            <p:spPr>
              <a:xfrm>
                <a:off x="10831783" y="2179684"/>
                <a:ext cx="254160" cy="367178"/>
              </a:xfrm>
              <a:prstGeom prst="rect">
                <a:avLst/>
              </a:prstGeom>
            </p:spPr>
          </p:pic>
        </mc:Fallback>
      </mc:AlternateContent>
      <p:grpSp>
        <p:nvGrpSpPr>
          <p:cNvPr id="28" name="组合 27">
            <a:extLst>
              <a:ext uri="{FF2B5EF4-FFF2-40B4-BE49-F238E27FC236}">
                <a16:creationId xmlns:a16="http://schemas.microsoft.com/office/drawing/2014/main" id="{EFD5D7AA-CEF5-6801-CD63-A90FD4DABFF6}"/>
              </a:ext>
            </a:extLst>
          </p:cNvPr>
          <p:cNvGrpSpPr/>
          <p:nvPr/>
        </p:nvGrpSpPr>
        <p:grpSpPr>
          <a:xfrm>
            <a:off x="529647" y="3557962"/>
            <a:ext cx="3904560" cy="1886400"/>
            <a:chOff x="299263" y="4139513"/>
            <a:chExt cx="3904560" cy="1886400"/>
          </a:xfrm>
        </p:grpSpPr>
        <mc:AlternateContent xmlns:mc="http://schemas.openxmlformats.org/markup-compatibility/2006" xmlns:p14="http://schemas.microsoft.com/office/powerpoint/2010/main">
          <mc:Choice Requires="p14">
            <p:contentPart p14:bwMode="auto" r:id="rId87">
              <p14:nvContentPartPr>
                <p14:cNvPr id="19" name="墨迹 18">
                  <a:extLst>
                    <a:ext uri="{FF2B5EF4-FFF2-40B4-BE49-F238E27FC236}">
                      <a16:creationId xmlns:a16="http://schemas.microsoft.com/office/drawing/2014/main" id="{58340D68-5545-EB1A-2209-3BB33FE66E55}"/>
                    </a:ext>
                  </a:extLst>
                </p14:cNvPr>
                <p14:cNvContentPartPr/>
                <p14:nvPr/>
              </p14:nvContentPartPr>
              <p14:xfrm>
                <a:off x="2279623" y="4221233"/>
                <a:ext cx="1924200" cy="395640"/>
              </p14:xfrm>
            </p:contentPart>
          </mc:Choice>
          <mc:Fallback xmlns="">
            <p:pic>
              <p:nvPicPr>
                <p:cNvPr id="19" name="墨迹 18">
                  <a:extLst>
                    <a:ext uri="{FF2B5EF4-FFF2-40B4-BE49-F238E27FC236}">
                      <a16:creationId xmlns:a16="http://schemas.microsoft.com/office/drawing/2014/main" id="{58340D68-5545-EB1A-2209-3BB33FE66E55}"/>
                    </a:ext>
                  </a:extLst>
                </p:cNvPr>
                <p:cNvPicPr/>
                <p:nvPr/>
              </p:nvPicPr>
              <p:blipFill>
                <a:blip r:embed="rId88"/>
                <a:stretch>
                  <a:fillRect/>
                </a:stretch>
              </p:blipFill>
              <p:spPr>
                <a:xfrm>
                  <a:off x="2272063" y="4213680"/>
                  <a:ext cx="1939320" cy="410746"/>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20" name="墨迹 19">
                  <a:extLst>
                    <a:ext uri="{FF2B5EF4-FFF2-40B4-BE49-F238E27FC236}">
                      <a16:creationId xmlns:a16="http://schemas.microsoft.com/office/drawing/2014/main" id="{A8CB2713-03A3-B07C-8503-CBB473A9D6C2}"/>
                    </a:ext>
                  </a:extLst>
                </p14:cNvPr>
                <p14:cNvContentPartPr/>
                <p14:nvPr/>
              </p14:nvContentPartPr>
              <p14:xfrm>
                <a:off x="1732423" y="4249673"/>
                <a:ext cx="346320" cy="227520"/>
              </p14:xfrm>
            </p:contentPart>
          </mc:Choice>
          <mc:Fallback xmlns="">
            <p:pic>
              <p:nvPicPr>
                <p:cNvPr id="20" name="墨迹 19">
                  <a:extLst>
                    <a:ext uri="{FF2B5EF4-FFF2-40B4-BE49-F238E27FC236}">
                      <a16:creationId xmlns:a16="http://schemas.microsoft.com/office/drawing/2014/main" id="{A8CB2713-03A3-B07C-8503-CBB473A9D6C2}"/>
                    </a:ext>
                  </a:extLst>
                </p:cNvPr>
                <p:cNvPicPr/>
                <p:nvPr/>
              </p:nvPicPr>
              <p:blipFill>
                <a:blip r:embed="rId90"/>
                <a:stretch>
                  <a:fillRect/>
                </a:stretch>
              </p:blipFill>
              <p:spPr>
                <a:xfrm>
                  <a:off x="1724855" y="4242101"/>
                  <a:ext cx="361456" cy="242664"/>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22" name="墨迹 21">
                  <a:extLst>
                    <a:ext uri="{FF2B5EF4-FFF2-40B4-BE49-F238E27FC236}">
                      <a16:creationId xmlns:a16="http://schemas.microsoft.com/office/drawing/2014/main" id="{A951E62A-5015-E2F2-2942-8C08A622D9E1}"/>
                    </a:ext>
                  </a:extLst>
                </p14:cNvPr>
                <p14:cNvContentPartPr/>
                <p14:nvPr/>
              </p14:nvContentPartPr>
              <p14:xfrm>
                <a:off x="330583" y="4139513"/>
                <a:ext cx="1232280" cy="596880"/>
              </p14:xfrm>
            </p:contentPart>
          </mc:Choice>
          <mc:Fallback xmlns="">
            <p:pic>
              <p:nvPicPr>
                <p:cNvPr id="22" name="墨迹 21">
                  <a:extLst>
                    <a:ext uri="{FF2B5EF4-FFF2-40B4-BE49-F238E27FC236}">
                      <a16:creationId xmlns:a16="http://schemas.microsoft.com/office/drawing/2014/main" id="{A951E62A-5015-E2F2-2942-8C08A622D9E1}"/>
                    </a:ext>
                  </a:extLst>
                </p:cNvPr>
                <p:cNvPicPr/>
                <p:nvPr/>
              </p:nvPicPr>
              <p:blipFill>
                <a:blip r:embed="rId92"/>
                <a:stretch>
                  <a:fillRect/>
                </a:stretch>
              </p:blipFill>
              <p:spPr>
                <a:xfrm>
                  <a:off x="323025" y="4131953"/>
                  <a:ext cx="1247396" cy="61200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23" name="墨迹 22">
                  <a:extLst>
                    <a:ext uri="{FF2B5EF4-FFF2-40B4-BE49-F238E27FC236}">
                      <a16:creationId xmlns:a16="http://schemas.microsoft.com/office/drawing/2014/main" id="{19C9CE72-D229-EED3-11C7-F1D299F75339}"/>
                    </a:ext>
                  </a:extLst>
                </p14:cNvPr>
                <p14:cNvContentPartPr/>
                <p14:nvPr/>
              </p14:nvContentPartPr>
              <p14:xfrm>
                <a:off x="349303" y="4736753"/>
                <a:ext cx="711000" cy="390240"/>
              </p14:xfrm>
            </p:contentPart>
          </mc:Choice>
          <mc:Fallback xmlns="">
            <p:pic>
              <p:nvPicPr>
                <p:cNvPr id="23" name="墨迹 22">
                  <a:extLst>
                    <a:ext uri="{FF2B5EF4-FFF2-40B4-BE49-F238E27FC236}">
                      <a16:creationId xmlns:a16="http://schemas.microsoft.com/office/drawing/2014/main" id="{19C9CE72-D229-EED3-11C7-F1D299F75339}"/>
                    </a:ext>
                  </a:extLst>
                </p:cNvPr>
                <p:cNvPicPr/>
                <p:nvPr/>
              </p:nvPicPr>
              <p:blipFill>
                <a:blip r:embed="rId94"/>
                <a:stretch>
                  <a:fillRect/>
                </a:stretch>
              </p:blipFill>
              <p:spPr>
                <a:xfrm>
                  <a:off x="341739" y="4729193"/>
                  <a:ext cx="726128" cy="40536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24" name="墨迹 23">
                  <a:extLst>
                    <a:ext uri="{FF2B5EF4-FFF2-40B4-BE49-F238E27FC236}">
                      <a16:creationId xmlns:a16="http://schemas.microsoft.com/office/drawing/2014/main" id="{4CD3DEE3-DD6C-1453-C77F-8BECE1A67BEC}"/>
                    </a:ext>
                  </a:extLst>
                </p14:cNvPr>
                <p14:cNvContentPartPr/>
                <p14:nvPr/>
              </p14:nvContentPartPr>
              <p14:xfrm>
                <a:off x="1204303" y="4799393"/>
                <a:ext cx="2880000" cy="311400"/>
              </p14:xfrm>
            </p:contentPart>
          </mc:Choice>
          <mc:Fallback xmlns="">
            <p:pic>
              <p:nvPicPr>
                <p:cNvPr id="24" name="墨迹 23">
                  <a:extLst>
                    <a:ext uri="{FF2B5EF4-FFF2-40B4-BE49-F238E27FC236}">
                      <a16:creationId xmlns:a16="http://schemas.microsoft.com/office/drawing/2014/main" id="{4CD3DEE3-DD6C-1453-C77F-8BECE1A67BEC}"/>
                    </a:ext>
                  </a:extLst>
                </p:cNvPr>
                <p:cNvPicPr/>
                <p:nvPr/>
              </p:nvPicPr>
              <p:blipFill>
                <a:blip r:embed="rId96"/>
                <a:stretch>
                  <a:fillRect/>
                </a:stretch>
              </p:blipFill>
              <p:spPr>
                <a:xfrm>
                  <a:off x="1196742" y="4791824"/>
                  <a:ext cx="2895122" cy="326538"/>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25" name="墨迹 24">
                  <a:extLst>
                    <a:ext uri="{FF2B5EF4-FFF2-40B4-BE49-F238E27FC236}">
                      <a16:creationId xmlns:a16="http://schemas.microsoft.com/office/drawing/2014/main" id="{85F62E01-82FA-755E-352B-46F0B8B6B110}"/>
                    </a:ext>
                  </a:extLst>
                </p14:cNvPr>
                <p14:cNvContentPartPr/>
                <p14:nvPr/>
              </p14:nvContentPartPr>
              <p14:xfrm>
                <a:off x="369463" y="5284313"/>
                <a:ext cx="1394640" cy="288720"/>
              </p14:xfrm>
            </p:contentPart>
          </mc:Choice>
          <mc:Fallback xmlns="">
            <p:pic>
              <p:nvPicPr>
                <p:cNvPr id="25" name="墨迹 24">
                  <a:extLst>
                    <a:ext uri="{FF2B5EF4-FFF2-40B4-BE49-F238E27FC236}">
                      <a16:creationId xmlns:a16="http://schemas.microsoft.com/office/drawing/2014/main" id="{85F62E01-82FA-755E-352B-46F0B8B6B110}"/>
                    </a:ext>
                  </a:extLst>
                </p:cNvPr>
                <p:cNvPicPr/>
                <p:nvPr/>
              </p:nvPicPr>
              <p:blipFill>
                <a:blip r:embed="rId98"/>
                <a:stretch>
                  <a:fillRect/>
                </a:stretch>
              </p:blipFill>
              <p:spPr>
                <a:xfrm>
                  <a:off x="361903" y="5276753"/>
                  <a:ext cx="1409760" cy="30384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26" name="墨迹 25">
                  <a:extLst>
                    <a:ext uri="{FF2B5EF4-FFF2-40B4-BE49-F238E27FC236}">
                      <a16:creationId xmlns:a16="http://schemas.microsoft.com/office/drawing/2014/main" id="{B1770190-40B2-7B2E-5E70-C484B8561A78}"/>
                    </a:ext>
                  </a:extLst>
                </p14:cNvPr>
                <p14:cNvContentPartPr/>
                <p14:nvPr/>
              </p14:nvContentPartPr>
              <p14:xfrm>
                <a:off x="1914943" y="5243273"/>
                <a:ext cx="1923840" cy="521640"/>
              </p14:xfrm>
            </p:contentPart>
          </mc:Choice>
          <mc:Fallback xmlns="">
            <p:pic>
              <p:nvPicPr>
                <p:cNvPr id="26" name="墨迹 25">
                  <a:extLst>
                    <a:ext uri="{FF2B5EF4-FFF2-40B4-BE49-F238E27FC236}">
                      <a16:creationId xmlns:a16="http://schemas.microsoft.com/office/drawing/2014/main" id="{B1770190-40B2-7B2E-5E70-C484B8561A78}"/>
                    </a:ext>
                  </a:extLst>
                </p:cNvPr>
                <p:cNvPicPr/>
                <p:nvPr/>
              </p:nvPicPr>
              <p:blipFill>
                <a:blip r:embed="rId100"/>
                <a:stretch>
                  <a:fillRect/>
                </a:stretch>
              </p:blipFill>
              <p:spPr>
                <a:xfrm>
                  <a:off x="1907384" y="5235713"/>
                  <a:ext cx="1938957" cy="53676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27" name="墨迹 26">
                  <a:extLst>
                    <a:ext uri="{FF2B5EF4-FFF2-40B4-BE49-F238E27FC236}">
                      <a16:creationId xmlns:a16="http://schemas.microsoft.com/office/drawing/2014/main" id="{94E23CE0-4DB0-00CD-1B90-DA05E2232A96}"/>
                    </a:ext>
                  </a:extLst>
                </p14:cNvPr>
                <p14:cNvContentPartPr/>
                <p14:nvPr/>
              </p14:nvContentPartPr>
              <p14:xfrm>
                <a:off x="299263" y="5761313"/>
                <a:ext cx="901440" cy="264600"/>
              </p14:xfrm>
            </p:contentPart>
          </mc:Choice>
          <mc:Fallback xmlns="">
            <p:pic>
              <p:nvPicPr>
                <p:cNvPr id="27" name="墨迹 26">
                  <a:extLst>
                    <a:ext uri="{FF2B5EF4-FFF2-40B4-BE49-F238E27FC236}">
                      <a16:creationId xmlns:a16="http://schemas.microsoft.com/office/drawing/2014/main" id="{94E23CE0-4DB0-00CD-1B90-DA05E2232A96}"/>
                    </a:ext>
                  </a:extLst>
                </p:cNvPr>
                <p:cNvPicPr/>
                <p:nvPr/>
              </p:nvPicPr>
              <p:blipFill>
                <a:blip r:embed="rId102"/>
                <a:stretch>
                  <a:fillRect/>
                </a:stretch>
              </p:blipFill>
              <p:spPr>
                <a:xfrm>
                  <a:off x="291703" y="5753743"/>
                  <a:ext cx="916560" cy="279741"/>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3">
            <p14:nvContentPartPr>
              <p14:cNvPr id="50" name="墨迹 49">
                <a:extLst>
                  <a:ext uri="{FF2B5EF4-FFF2-40B4-BE49-F238E27FC236}">
                    <a16:creationId xmlns:a16="http://schemas.microsoft.com/office/drawing/2014/main" id="{449EB188-3244-7626-F79E-36048E42D665}"/>
                  </a:ext>
                </a:extLst>
              </p14:cNvPr>
              <p14:cNvContentPartPr/>
              <p14:nvPr/>
            </p14:nvContentPartPr>
            <p14:xfrm>
              <a:off x="5043703" y="4504193"/>
              <a:ext cx="1461240" cy="339840"/>
            </p14:xfrm>
          </p:contentPart>
        </mc:Choice>
        <mc:Fallback xmlns="">
          <p:pic>
            <p:nvPicPr>
              <p:cNvPr id="50" name="墨迹 49">
                <a:extLst>
                  <a:ext uri="{FF2B5EF4-FFF2-40B4-BE49-F238E27FC236}">
                    <a16:creationId xmlns:a16="http://schemas.microsoft.com/office/drawing/2014/main" id="{449EB188-3244-7626-F79E-36048E42D665}"/>
                  </a:ext>
                </a:extLst>
              </p:cNvPr>
              <p:cNvPicPr/>
              <p:nvPr/>
            </p:nvPicPr>
            <p:blipFill>
              <a:blip r:embed="rId104"/>
              <a:stretch>
                <a:fillRect/>
              </a:stretch>
            </p:blipFill>
            <p:spPr>
              <a:xfrm>
                <a:off x="5036141" y="4496633"/>
                <a:ext cx="1476364" cy="35496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53" name="墨迹 52">
                <a:extLst>
                  <a:ext uri="{FF2B5EF4-FFF2-40B4-BE49-F238E27FC236}">
                    <a16:creationId xmlns:a16="http://schemas.microsoft.com/office/drawing/2014/main" id="{999AA604-0266-6B00-10C3-16D7B4881F76}"/>
                  </a:ext>
                </a:extLst>
              </p14:cNvPr>
              <p14:cNvContentPartPr/>
              <p14:nvPr/>
            </p14:nvContentPartPr>
            <p14:xfrm>
              <a:off x="5008063" y="4642433"/>
              <a:ext cx="173520" cy="371160"/>
            </p14:xfrm>
          </p:contentPart>
        </mc:Choice>
        <mc:Fallback xmlns="">
          <p:pic>
            <p:nvPicPr>
              <p:cNvPr id="53" name="墨迹 52">
                <a:extLst>
                  <a:ext uri="{FF2B5EF4-FFF2-40B4-BE49-F238E27FC236}">
                    <a16:creationId xmlns:a16="http://schemas.microsoft.com/office/drawing/2014/main" id="{999AA604-0266-6B00-10C3-16D7B4881F76}"/>
                  </a:ext>
                </a:extLst>
              </p:cNvPr>
              <p:cNvPicPr/>
              <p:nvPr/>
            </p:nvPicPr>
            <p:blipFill>
              <a:blip r:embed="rId106"/>
              <a:stretch>
                <a:fillRect/>
              </a:stretch>
            </p:blipFill>
            <p:spPr>
              <a:xfrm>
                <a:off x="5000503" y="4634880"/>
                <a:ext cx="188640" cy="386265"/>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54" name="墨迹 53">
                <a:extLst>
                  <a:ext uri="{FF2B5EF4-FFF2-40B4-BE49-F238E27FC236}">
                    <a16:creationId xmlns:a16="http://schemas.microsoft.com/office/drawing/2014/main" id="{239FADBC-F68C-878F-8B6F-3E1198F65EA0}"/>
                  </a:ext>
                </a:extLst>
              </p14:cNvPr>
              <p14:cNvContentPartPr/>
              <p14:nvPr/>
            </p14:nvContentPartPr>
            <p14:xfrm>
              <a:off x="1601383" y="5216633"/>
              <a:ext cx="177840" cy="17280"/>
            </p14:xfrm>
          </p:contentPart>
        </mc:Choice>
        <mc:Fallback xmlns="">
          <p:pic>
            <p:nvPicPr>
              <p:cNvPr id="54" name="墨迹 53">
                <a:extLst>
                  <a:ext uri="{FF2B5EF4-FFF2-40B4-BE49-F238E27FC236}">
                    <a16:creationId xmlns:a16="http://schemas.microsoft.com/office/drawing/2014/main" id="{239FADBC-F68C-878F-8B6F-3E1198F65EA0}"/>
                  </a:ext>
                </a:extLst>
              </p:cNvPr>
              <p:cNvPicPr/>
              <p:nvPr/>
            </p:nvPicPr>
            <p:blipFill>
              <a:blip r:embed="rId108"/>
              <a:stretch>
                <a:fillRect/>
              </a:stretch>
            </p:blipFill>
            <p:spPr>
              <a:xfrm>
                <a:off x="1593823" y="5209073"/>
                <a:ext cx="192960" cy="3240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55" name="墨迹 54">
                <a:extLst>
                  <a:ext uri="{FF2B5EF4-FFF2-40B4-BE49-F238E27FC236}">
                    <a16:creationId xmlns:a16="http://schemas.microsoft.com/office/drawing/2014/main" id="{648F9A96-CFD9-EF00-507A-DBB58C83CF09}"/>
                  </a:ext>
                </a:extLst>
              </p14:cNvPr>
              <p14:cNvContentPartPr/>
              <p14:nvPr/>
            </p14:nvContentPartPr>
            <p14:xfrm>
              <a:off x="1719823" y="5227073"/>
              <a:ext cx="6480" cy="282600"/>
            </p14:xfrm>
          </p:contentPart>
        </mc:Choice>
        <mc:Fallback xmlns="">
          <p:pic>
            <p:nvPicPr>
              <p:cNvPr id="55" name="墨迹 54">
                <a:extLst>
                  <a:ext uri="{FF2B5EF4-FFF2-40B4-BE49-F238E27FC236}">
                    <a16:creationId xmlns:a16="http://schemas.microsoft.com/office/drawing/2014/main" id="{648F9A96-CFD9-EF00-507A-DBB58C83CF09}"/>
                  </a:ext>
                </a:extLst>
              </p:cNvPr>
              <p:cNvPicPr/>
              <p:nvPr/>
            </p:nvPicPr>
            <p:blipFill>
              <a:blip r:embed="rId110"/>
              <a:stretch>
                <a:fillRect/>
              </a:stretch>
            </p:blipFill>
            <p:spPr>
              <a:xfrm>
                <a:off x="1712263" y="5219513"/>
                <a:ext cx="21600" cy="29772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56" name="墨迹 55">
                <a:extLst>
                  <a:ext uri="{FF2B5EF4-FFF2-40B4-BE49-F238E27FC236}">
                    <a16:creationId xmlns:a16="http://schemas.microsoft.com/office/drawing/2014/main" id="{D667B330-CA55-B6FD-62EA-6EA32E1EE20E}"/>
                  </a:ext>
                </a:extLst>
              </p14:cNvPr>
              <p14:cNvContentPartPr/>
              <p14:nvPr/>
            </p14:nvContentPartPr>
            <p14:xfrm>
              <a:off x="1808023" y="5136353"/>
              <a:ext cx="145080" cy="346320"/>
            </p14:xfrm>
          </p:contentPart>
        </mc:Choice>
        <mc:Fallback xmlns="">
          <p:pic>
            <p:nvPicPr>
              <p:cNvPr id="56" name="墨迹 55">
                <a:extLst>
                  <a:ext uri="{FF2B5EF4-FFF2-40B4-BE49-F238E27FC236}">
                    <a16:creationId xmlns:a16="http://schemas.microsoft.com/office/drawing/2014/main" id="{D667B330-CA55-B6FD-62EA-6EA32E1EE20E}"/>
                  </a:ext>
                </a:extLst>
              </p:cNvPr>
              <p:cNvPicPr/>
              <p:nvPr/>
            </p:nvPicPr>
            <p:blipFill>
              <a:blip r:embed="rId112"/>
              <a:stretch>
                <a:fillRect/>
              </a:stretch>
            </p:blipFill>
            <p:spPr>
              <a:xfrm>
                <a:off x="1800463" y="5128793"/>
                <a:ext cx="160200" cy="36144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57" name="墨迹 56">
                <a:extLst>
                  <a:ext uri="{FF2B5EF4-FFF2-40B4-BE49-F238E27FC236}">
                    <a16:creationId xmlns:a16="http://schemas.microsoft.com/office/drawing/2014/main" id="{B84ECC02-AEAD-BD1A-BF5D-745766D543C8}"/>
                  </a:ext>
                </a:extLst>
              </p14:cNvPr>
              <p14:cNvContentPartPr/>
              <p14:nvPr/>
            </p14:nvContentPartPr>
            <p14:xfrm>
              <a:off x="1958863" y="5252273"/>
              <a:ext cx="245520" cy="232920"/>
            </p14:xfrm>
          </p:contentPart>
        </mc:Choice>
        <mc:Fallback xmlns="">
          <p:pic>
            <p:nvPicPr>
              <p:cNvPr id="57" name="墨迹 56">
                <a:extLst>
                  <a:ext uri="{FF2B5EF4-FFF2-40B4-BE49-F238E27FC236}">
                    <a16:creationId xmlns:a16="http://schemas.microsoft.com/office/drawing/2014/main" id="{B84ECC02-AEAD-BD1A-BF5D-745766D543C8}"/>
                  </a:ext>
                </a:extLst>
              </p:cNvPr>
              <p:cNvPicPr/>
              <p:nvPr/>
            </p:nvPicPr>
            <p:blipFill>
              <a:blip r:embed="rId114"/>
              <a:stretch>
                <a:fillRect/>
              </a:stretch>
            </p:blipFill>
            <p:spPr>
              <a:xfrm>
                <a:off x="1951303" y="5244725"/>
                <a:ext cx="260640" cy="248017"/>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58" name="墨迹 57">
                <a:extLst>
                  <a:ext uri="{FF2B5EF4-FFF2-40B4-BE49-F238E27FC236}">
                    <a16:creationId xmlns:a16="http://schemas.microsoft.com/office/drawing/2014/main" id="{942C8D80-E4A9-5DBF-DA96-308021CDB491}"/>
                  </a:ext>
                </a:extLst>
              </p14:cNvPr>
              <p14:cNvContentPartPr/>
              <p14:nvPr/>
            </p14:nvContentPartPr>
            <p14:xfrm>
              <a:off x="2185303" y="5245793"/>
              <a:ext cx="132480" cy="239400"/>
            </p14:xfrm>
          </p:contentPart>
        </mc:Choice>
        <mc:Fallback xmlns="">
          <p:pic>
            <p:nvPicPr>
              <p:cNvPr id="58" name="墨迹 57">
                <a:extLst>
                  <a:ext uri="{FF2B5EF4-FFF2-40B4-BE49-F238E27FC236}">
                    <a16:creationId xmlns:a16="http://schemas.microsoft.com/office/drawing/2014/main" id="{942C8D80-E4A9-5DBF-DA96-308021CDB491}"/>
                  </a:ext>
                </a:extLst>
              </p:cNvPr>
              <p:cNvPicPr/>
              <p:nvPr/>
            </p:nvPicPr>
            <p:blipFill>
              <a:blip r:embed="rId116"/>
              <a:stretch>
                <a:fillRect/>
              </a:stretch>
            </p:blipFill>
            <p:spPr>
              <a:xfrm>
                <a:off x="2177743" y="5238233"/>
                <a:ext cx="147600" cy="25452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59" name="墨迹 58">
                <a:extLst>
                  <a:ext uri="{FF2B5EF4-FFF2-40B4-BE49-F238E27FC236}">
                    <a16:creationId xmlns:a16="http://schemas.microsoft.com/office/drawing/2014/main" id="{D30B9A97-11CD-41FA-6C1B-D66F50BF505D}"/>
                  </a:ext>
                </a:extLst>
              </p14:cNvPr>
              <p14:cNvContentPartPr/>
              <p14:nvPr/>
            </p14:nvContentPartPr>
            <p14:xfrm>
              <a:off x="2342263" y="5195753"/>
              <a:ext cx="88200" cy="356040"/>
            </p14:xfrm>
          </p:contentPart>
        </mc:Choice>
        <mc:Fallback xmlns="">
          <p:pic>
            <p:nvPicPr>
              <p:cNvPr id="59" name="墨迹 58">
                <a:extLst>
                  <a:ext uri="{FF2B5EF4-FFF2-40B4-BE49-F238E27FC236}">
                    <a16:creationId xmlns:a16="http://schemas.microsoft.com/office/drawing/2014/main" id="{D30B9A97-11CD-41FA-6C1B-D66F50BF505D}"/>
                  </a:ext>
                </a:extLst>
              </p:cNvPr>
              <p:cNvPicPr/>
              <p:nvPr/>
            </p:nvPicPr>
            <p:blipFill>
              <a:blip r:embed="rId118"/>
              <a:stretch>
                <a:fillRect/>
              </a:stretch>
            </p:blipFill>
            <p:spPr>
              <a:xfrm>
                <a:off x="2334703" y="5188193"/>
                <a:ext cx="103320" cy="37116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60" name="墨迹 59">
                <a:extLst>
                  <a:ext uri="{FF2B5EF4-FFF2-40B4-BE49-F238E27FC236}">
                    <a16:creationId xmlns:a16="http://schemas.microsoft.com/office/drawing/2014/main" id="{C9C621F2-6260-1110-7875-C2A718D5E0EE}"/>
                  </a:ext>
                </a:extLst>
              </p14:cNvPr>
              <p14:cNvContentPartPr/>
              <p14:nvPr/>
            </p14:nvContentPartPr>
            <p14:xfrm>
              <a:off x="2305543" y="5359193"/>
              <a:ext cx="137880" cy="25560"/>
            </p14:xfrm>
          </p:contentPart>
        </mc:Choice>
        <mc:Fallback xmlns="">
          <p:pic>
            <p:nvPicPr>
              <p:cNvPr id="60" name="墨迹 59">
                <a:extLst>
                  <a:ext uri="{FF2B5EF4-FFF2-40B4-BE49-F238E27FC236}">
                    <a16:creationId xmlns:a16="http://schemas.microsoft.com/office/drawing/2014/main" id="{C9C621F2-6260-1110-7875-C2A718D5E0EE}"/>
                  </a:ext>
                </a:extLst>
              </p:cNvPr>
              <p:cNvPicPr/>
              <p:nvPr/>
            </p:nvPicPr>
            <p:blipFill>
              <a:blip r:embed="rId120"/>
              <a:stretch>
                <a:fillRect/>
              </a:stretch>
            </p:blipFill>
            <p:spPr>
              <a:xfrm>
                <a:off x="2297983" y="5351633"/>
                <a:ext cx="153000" cy="4068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61" name="墨迹 60">
                <a:extLst>
                  <a:ext uri="{FF2B5EF4-FFF2-40B4-BE49-F238E27FC236}">
                    <a16:creationId xmlns:a16="http://schemas.microsoft.com/office/drawing/2014/main" id="{97DEA897-0DD0-0B46-C11E-41E6983265B3}"/>
                  </a:ext>
                </a:extLst>
              </p14:cNvPr>
              <p14:cNvContentPartPr/>
              <p14:nvPr/>
            </p14:nvContentPartPr>
            <p14:xfrm>
              <a:off x="2417863" y="5296913"/>
              <a:ext cx="119880" cy="194040"/>
            </p14:xfrm>
          </p:contentPart>
        </mc:Choice>
        <mc:Fallback xmlns="">
          <p:pic>
            <p:nvPicPr>
              <p:cNvPr id="61" name="墨迹 60">
                <a:extLst>
                  <a:ext uri="{FF2B5EF4-FFF2-40B4-BE49-F238E27FC236}">
                    <a16:creationId xmlns:a16="http://schemas.microsoft.com/office/drawing/2014/main" id="{97DEA897-0DD0-0B46-C11E-41E6983265B3}"/>
                  </a:ext>
                </a:extLst>
              </p:cNvPr>
              <p:cNvPicPr/>
              <p:nvPr/>
            </p:nvPicPr>
            <p:blipFill>
              <a:blip r:embed="rId122"/>
              <a:stretch>
                <a:fillRect/>
              </a:stretch>
            </p:blipFill>
            <p:spPr>
              <a:xfrm>
                <a:off x="2410303" y="5289339"/>
                <a:ext cx="135000" cy="209188"/>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62" name="墨迹 61">
                <a:extLst>
                  <a:ext uri="{FF2B5EF4-FFF2-40B4-BE49-F238E27FC236}">
                    <a16:creationId xmlns:a16="http://schemas.microsoft.com/office/drawing/2014/main" id="{642B266D-E2B4-CCE7-4A24-10260B07B6EE}"/>
                  </a:ext>
                </a:extLst>
              </p14:cNvPr>
              <p14:cNvContentPartPr/>
              <p14:nvPr/>
            </p14:nvContentPartPr>
            <p14:xfrm>
              <a:off x="2568703" y="5296193"/>
              <a:ext cx="100800" cy="235800"/>
            </p14:xfrm>
          </p:contentPart>
        </mc:Choice>
        <mc:Fallback xmlns="">
          <p:pic>
            <p:nvPicPr>
              <p:cNvPr id="62" name="墨迹 61">
                <a:extLst>
                  <a:ext uri="{FF2B5EF4-FFF2-40B4-BE49-F238E27FC236}">
                    <a16:creationId xmlns:a16="http://schemas.microsoft.com/office/drawing/2014/main" id="{642B266D-E2B4-CCE7-4A24-10260B07B6EE}"/>
                  </a:ext>
                </a:extLst>
              </p:cNvPr>
              <p:cNvPicPr/>
              <p:nvPr/>
            </p:nvPicPr>
            <p:blipFill>
              <a:blip r:embed="rId124"/>
              <a:stretch>
                <a:fillRect/>
              </a:stretch>
            </p:blipFill>
            <p:spPr>
              <a:xfrm>
                <a:off x="2561143" y="5288633"/>
                <a:ext cx="115920" cy="25092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63" name="墨迹 62">
                <a:extLst>
                  <a:ext uri="{FF2B5EF4-FFF2-40B4-BE49-F238E27FC236}">
                    <a16:creationId xmlns:a16="http://schemas.microsoft.com/office/drawing/2014/main" id="{A3BA1E9D-7520-34F0-BF9A-0549877DE7A8}"/>
                  </a:ext>
                </a:extLst>
              </p14:cNvPr>
              <p14:cNvContentPartPr/>
              <p14:nvPr/>
            </p14:nvContentPartPr>
            <p14:xfrm>
              <a:off x="2663023" y="5258393"/>
              <a:ext cx="126000" cy="274320"/>
            </p14:xfrm>
          </p:contentPart>
        </mc:Choice>
        <mc:Fallback xmlns="">
          <p:pic>
            <p:nvPicPr>
              <p:cNvPr id="63" name="墨迹 62">
                <a:extLst>
                  <a:ext uri="{FF2B5EF4-FFF2-40B4-BE49-F238E27FC236}">
                    <a16:creationId xmlns:a16="http://schemas.microsoft.com/office/drawing/2014/main" id="{A3BA1E9D-7520-34F0-BF9A-0549877DE7A8}"/>
                  </a:ext>
                </a:extLst>
              </p:cNvPr>
              <p:cNvPicPr/>
              <p:nvPr/>
            </p:nvPicPr>
            <p:blipFill>
              <a:blip r:embed="rId126"/>
              <a:stretch>
                <a:fillRect/>
              </a:stretch>
            </p:blipFill>
            <p:spPr>
              <a:xfrm>
                <a:off x="2655463" y="5250823"/>
                <a:ext cx="141120" cy="28946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64" name="墨迹 63">
                <a:extLst>
                  <a:ext uri="{FF2B5EF4-FFF2-40B4-BE49-F238E27FC236}">
                    <a16:creationId xmlns:a16="http://schemas.microsoft.com/office/drawing/2014/main" id="{AE3B073A-25CF-657F-4E03-60B5B94A07A9}"/>
                  </a:ext>
                </a:extLst>
              </p14:cNvPr>
              <p14:cNvContentPartPr/>
              <p14:nvPr/>
            </p14:nvContentPartPr>
            <p14:xfrm>
              <a:off x="2769943" y="5447033"/>
              <a:ext cx="94680" cy="176400"/>
            </p14:xfrm>
          </p:contentPart>
        </mc:Choice>
        <mc:Fallback xmlns="">
          <p:pic>
            <p:nvPicPr>
              <p:cNvPr id="64" name="墨迹 63">
                <a:extLst>
                  <a:ext uri="{FF2B5EF4-FFF2-40B4-BE49-F238E27FC236}">
                    <a16:creationId xmlns:a16="http://schemas.microsoft.com/office/drawing/2014/main" id="{AE3B073A-25CF-657F-4E03-60B5B94A07A9}"/>
                  </a:ext>
                </a:extLst>
              </p:cNvPr>
              <p:cNvPicPr/>
              <p:nvPr/>
            </p:nvPicPr>
            <p:blipFill>
              <a:blip r:embed="rId128"/>
              <a:stretch>
                <a:fillRect/>
              </a:stretch>
            </p:blipFill>
            <p:spPr>
              <a:xfrm>
                <a:off x="2762383" y="5439473"/>
                <a:ext cx="109800" cy="19152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65" name="墨迹 64">
                <a:extLst>
                  <a:ext uri="{FF2B5EF4-FFF2-40B4-BE49-F238E27FC236}">
                    <a16:creationId xmlns:a16="http://schemas.microsoft.com/office/drawing/2014/main" id="{1F577E2A-0143-83FD-4E52-D6F9A004649C}"/>
                  </a:ext>
                </a:extLst>
              </p14:cNvPr>
              <p14:cNvContentPartPr/>
              <p14:nvPr/>
            </p14:nvContentPartPr>
            <p14:xfrm>
              <a:off x="2958583" y="5296193"/>
              <a:ext cx="129600" cy="56880"/>
            </p14:xfrm>
          </p:contentPart>
        </mc:Choice>
        <mc:Fallback xmlns="">
          <p:pic>
            <p:nvPicPr>
              <p:cNvPr id="65" name="墨迹 64">
                <a:extLst>
                  <a:ext uri="{FF2B5EF4-FFF2-40B4-BE49-F238E27FC236}">
                    <a16:creationId xmlns:a16="http://schemas.microsoft.com/office/drawing/2014/main" id="{1F577E2A-0143-83FD-4E52-D6F9A004649C}"/>
                  </a:ext>
                </a:extLst>
              </p:cNvPr>
              <p:cNvPicPr/>
              <p:nvPr/>
            </p:nvPicPr>
            <p:blipFill>
              <a:blip r:embed="rId130"/>
              <a:stretch>
                <a:fillRect/>
              </a:stretch>
            </p:blipFill>
            <p:spPr>
              <a:xfrm>
                <a:off x="2951023" y="5288633"/>
                <a:ext cx="14472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67" name="墨迹 66">
                <a:extLst>
                  <a:ext uri="{FF2B5EF4-FFF2-40B4-BE49-F238E27FC236}">
                    <a16:creationId xmlns:a16="http://schemas.microsoft.com/office/drawing/2014/main" id="{BE3D937C-96D2-4A92-2939-BE1155E16338}"/>
                  </a:ext>
                </a:extLst>
              </p14:cNvPr>
              <p14:cNvContentPartPr/>
              <p14:nvPr/>
            </p14:nvContentPartPr>
            <p14:xfrm>
              <a:off x="2983783" y="5233193"/>
              <a:ext cx="50760" cy="286920"/>
            </p14:xfrm>
          </p:contentPart>
        </mc:Choice>
        <mc:Fallback xmlns="">
          <p:pic>
            <p:nvPicPr>
              <p:cNvPr id="67" name="墨迹 66">
                <a:extLst>
                  <a:ext uri="{FF2B5EF4-FFF2-40B4-BE49-F238E27FC236}">
                    <a16:creationId xmlns:a16="http://schemas.microsoft.com/office/drawing/2014/main" id="{BE3D937C-96D2-4A92-2939-BE1155E16338}"/>
                  </a:ext>
                </a:extLst>
              </p:cNvPr>
              <p:cNvPicPr/>
              <p:nvPr/>
            </p:nvPicPr>
            <p:blipFill>
              <a:blip r:embed="rId132"/>
              <a:stretch>
                <a:fillRect/>
              </a:stretch>
            </p:blipFill>
            <p:spPr>
              <a:xfrm>
                <a:off x="2976223" y="5225633"/>
                <a:ext cx="65880" cy="30204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68" name="墨迹 67">
                <a:extLst>
                  <a:ext uri="{FF2B5EF4-FFF2-40B4-BE49-F238E27FC236}">
                    <a16:creationId xmlns:a16="http://schemas.microsoft.com/office/drawing/2014/main" id="{8368C4BD-ABD5-4B34-6128-221EB449CC88}"/>
                  </a:ext>
                </a:extLst>
              </p14:cNvPr>
              <p14:cNvContentPartPr/>
              <p14:nvPr/>
            </p14:nvContentPartPr>
            <p14:xfrm>
              <a:off x="3071623" y="5189273"/>
              <a:ext cx="151200" cy="343440"/>
            </p14:xfrm>
          </p:contentPart>
        </mc:Choice>
        <mc:Fallback xmlns="">
          <p:pic>
            <p:nvPicPr>
              <p:cNvPr id="68" name="墨迹 67">
                <a:extLst>
                  <a:ext uri="{FF2B5EF4-FFF2-40B4-BE49-F238E27FC236}">
                    <a16:creationId xmlns:a16="http://schemas.microsoft.com/office/drawing/2014/main" id="{8368C4BD-ABD5-4B34-6128-221EB449CC88}"/>
                  </a:ext>
                </a:extLst>
              </p:cNvPr>
              <p:cNvPicPr/>
              <p:nvPr/>
            </p:nvPicPr>
            <p:blipFill>
              <a:blip r:embed="rId134"/>
              <a:stretch>
                <a:fillRect/>
              </a:stretch>
            </p:blipFill>
            <p:spPr>
              <a:xfrm>
                <a:off x="3064063" y="5181705"/>
                <a:ext cx="166320" cy="358576"/>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69" name="墨迹 68">
                <a:extLst>
                  <a:ext uri="{FF2B5EF4-FFF2-40B4-BE49-F238E27FC236}">
                    <a16:creationId xmlns:a16="http://schemas.microsoft.com/office/drawing/2014/main" id="{68AEEDA8-CC1F-8736-3EE4-18FDC52AAD2B}"/>
                  </a:ext>
                </a:extLst>
              </p14:cNvPr>
              <p14:cNvContentPartPr/>
              <p14:nvPr/>
            </p14:nvContentPartPr>
            <p14:xfrm>
              <a:off x="3209863" y="5308793"/>
              <a:ext cx="138600" cy="223920"/>
            </p14:xfrm>
          </p:contentPart>
        </mc:Choice>
        <mc:Fallback xmlns="">
          <p:pic>
            <p:nvPicPr>
              <p:cNvPr id="69" name="墨迹 68">
                <a:extLst>
                  <a:ext uri="{FF2B5EF4-FFF2-40B4-BE49-F238E27FC236}">
                    <a16:creationId xmlns:a16="http://schemas.microsoft.com/office/drawing/2014/main" id="{68AEEDA8-CC1F-8736-3EE4-18FDC52AAD2B}"/>
                  </a:ext>
                </a:extLst>
              </p:cNvPr>
              <p:cNvPicPr/>
              <p:nvPr/>
            </p:nvPicPr>
            <p:blipFill>
              <a:blip r:embed="rId136"/>
              <a:stretch>
                <a:fillRect/>
              </a:stretch>
            </p:blipFill>
            <p:spPr>
              <a:xfrm>
                <a:off x="3202303" y="5301221"/>
                <a:ext cx="153720" cy="239064"/>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70" name="墨迹 69">
                <a:extLst>
                  <a:ext uri="{FF2B5EF4-FFF2-40B4-BE49-F238E27FC236}">
                    <a16:creationId xmlns:a16="http://schemas.microsoft.com/office/drawing/2014/main" id="{6724FC0D-1EFD-E1CC-BEE0-FF859FFE9BAD}"/>
                  </a:ext>
                </a:extLst>
              </p14:cNvPr>
              <p14:cNvContentPartPr/>
              <p14:nvPr/>
            </p14:nvContentPartPr>
            <p14:xfrm>
              <a:off x="3480223" y="5264873"/>
              <a:ext cx="100800" cy="258120"/>
            </p14:xfrm>
          </p:contentPart>
        </mc:Choice>
        <mc:Fallback xmlns="">
          <p:pic>
            <p:nvPicPr>
              <p:cNvPr id="70" name="墨迹 69">
                <a:extLst>
                  <a:ext uri="{FF2B5EF4-FFF2-40B4-BE49-F238E27FC236}">
                    <a16:creationId xmlns:a16="http://schemas.microsoft.com/office/drawing/2014/main" id="{6724FC0D-1EFD-E1CC-BEE0-FF859FFE9BAD}"/>
                  </a:ext>
                </a:extLst>
              </p:cNvPr>
              <p:cNvPicPr/>
              <p:nvPr/>
            </p:nvPicPr>
            <p:blipFill>
              <a:blip r:embed="rId138"/>
              <a:stretch>
                <a:fillRect/>
              </a:stretch>
            </p:blipFill>
            <p:spPr>
              <a:xfrm>
                <a:off x="3472663" y="5257313"/>
                <a:ext cx="115920" cy="27324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71" name="墨迹 70">
                <a:extLst>
                  <a:ext uri="{FF2B5EF4-FFF2-40B4-BE49-F238E27FC236}">
                    <a16:creationId xmlns:a16="http://schemas.microsoft.com/office/drawing/2014/main" id="{FD8772D2-8752-469D-6DEC-27FE72ABFE3D}"/>
                  </a:ext>
                </a:extLst>
              </p14:cNvPr>
              <p14:cNvContentPartPr/>
              <p14:nvPr/>
            </p14:nvContentPartPr>
            <p14:xfrm>
              <a:off x="3568423" y="5290073"/>
              <a:ext cx="270720" cy="226800"/>
            </p14:xfrm>
          </p:contentPart>
        </mc:Choice>
        <mc:Fallback xmlns="">
          <p:pic>
            <p:nvPicPr>
              <p:cNvPr id="71" name="墨迹 70">
                <a:extLst>
                  <a:ext uri="{FF2B5EF4-FFF2-40B4-BE49-F238E27FC236}">
                    <a16:creationId xmlns:a16="http://schemas.microsoft.com/office/drawing/2014/main" id="{FD8772D2-8752-469D-6DEC-27FE72ABFE3D}"/>
                  </a:ext>
                </a:extLst>
              </p:cNvPr>
              <p:cNvPicPr/>
              <p:nvPr/>
            </p:nvPicPr>
            <p:blipFill>
              <a:blip r:embed="rId140"/>
              <a:stretch>
                <a:fillRect/>
              </a:stretch>
            </p:blipFill>
            <p:spPr>
              <a:xfrm>
                <a:off x="3560863" y="5282513"/>
                <a:ext cx="285840" cy="24192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72" name="墨迹 71">
                <a:extLst>
                  <a:ext uri="{FF2B5EF4-FFF2-40B4-BE49-F238E27FC236}">
                    <a16:creationId xmlns:a16="http://schemas.microsoft.com/office/drawing/2014/main" id="{36B45C9E-24FA-3C7F-A302-DA7030252A1E}"/>
                  </a:ext>
                </a:extLst>
              </p14:cNvPr>
              <p14:cNvContentPartPr/>
              <p14:nvPr/>
            </p14:nvContentPartPr>
            <p14:xfrm>
              <a:off x="3826183" y="5334713"/>
              <a:ext cx="239400" cy="200880"/>
            </p14:xfrm>
          </p:contentPart>
        </mc:Choice>
        <mc:Fallback xmlns="">
          <p:pic>
            <p:nvPicPr>
              <p:cNvPr id="72" name="墨迹 71">
                <a:extLst>
                  <a:ext uri="{FF2B5EF4-FFF2-40B4-BE49-F238E27FC236}">
                    <a16:creationId xmlns:a16="http://schemas.microsoft.com/office/drawing/2014/main" id="{36B45C9E-24FA-3C7F-A302-DA7030252A1E}"/>
                  </a:ext>
                </a:extLst>
              </p:cNvPr>
              <p:cNvPicPr/>
              <p:nvPr/>
            </p:nvPicPr>
            <p:blipFill>
              <a:blip r:embed="rId142"/>
              <a:stretch>
                <a:fillRect/>
              </a:stretch>
            </p:blipFill>
            <p:spPr>
              <a:xfrm>
                <a:off x="3818623" y="5327153"/>
                <a:ext cx="25452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76" name="墨迹 75">
                <a:extLst>
                  <a:ext uri="{FF2B5EF4-FFF2-40B4-BE49-F238E27FC236}">
                    <a16:creationId xmlns:a16="http://schemas.microsoft.com/office/drawing/2014/main" id="{A0A5658C-FFA7-D8DF-6AD6-D08BD07EDC4B}"/>
                  </a:ext>
                </a:extLst>
              </p14:cNvPr>
              <p14:cNvContentPartPr/>
              <p14:nvPr/>
            </p14:nvContentPartPr>
            <p14:xfrm>
              <a:off x="4028143" y="5296913"/>
              <a:ext cx="163080" cy="231480"/>
            </p14:xfrm>
          </p:contentPart>
        </mc:Choice>
        <mc:Fallback xmlns="">
          <p:pic>
            <p:nvPicPr>
              <p:cNvPr id="76" name="墨迹 75">
                <a:extLst>
                  <a:ext uri="{FF2B5EF4-FFF2-40B4-BE49-F238E27FC236}">
                    <a16:creationId xmlns:a16="http://schemas.microsoft.com/office/drawing/2014/main" id="{A0A5658C-FFA7-D8DF-6AD6-D08BD07EDC4B}"/>
                  </a:ext>
                </a:extLst>
              </p:cNvPr>
              <p:cNvPicPr/>
              <p:nvPr/>
            </p:nvPicPr>
            <p:blipFill>
              <a:blip r:embed="rId144"/>
              <a:stretch>
                <a:fillRect/>
              </a:stretch>
            </p:blipFill>
            <p:spPr>
              <a:xfrm>
                <a:off x="4020583" y="5289353"/>
                <a:ext cx="178200" cy="24660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77" name="墨迹 76">
                <a:extLst>
                  <a:ext uri="{FF2B5EF4-FFF2-40B4-BE49-F238E27FC236}">
                    <a16:creationId xmlns:a16="http://schemas.microsoft.com/office/drawing/2014/main" id="{D3F8008A-B13E-E045-BD1B-48E6E363135E}"/>
                  </a:ext>
                </a:extLst>
              </p14:cNvPr>
              <p14:cNvContentPartPr/>
              <p14:nvPr/>
            </p14:nvContentPartPr>
            <p14:xfrm>
              <a:off x="4190863" y="5142473"/>
              <a:ext cx="17280" cy="446760"/>
            </p14:xfrm>
          </p:contentPart>
        </mc:Choice>
        <mc:Fallback xmlns="">
          <p:pic>
            <p:nvPicPr>
              <p:cNvPr id="77" name="墨迹 76">
                <a:extLst>
                  <a:ext uri="{FF2B5EF4-FFF2-40B4-BE49-F238E27FC236}">
                    <a16:creationId xmlns:a16="http://schemas.microsoft.com/office/drawing/2014/main" id="{D3F8008A-B13E-E045-BD1B-48E6E363135E}"/>
                  </a:ext>
                </a:extLst>
              </p:cNvPr>
              <p:cNvPicPr/>
              <p:nvPr/>
            </p:nvPicPr>
            <p:blipFill>
              <a:blip r:embed="rId146"/>
              <a:stretch>
                <a:fillRect/>
              </a:stretch>
            </p:blipFill>
            <p:spPr>
              <a:xfrm>
                <a:off x="4183303" y="5134913"/>
                <a:ext cx="32400" cy="46188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79" name="墨迹 78">
                <a:extLst>
                  <a:ext uri="{FF2B5EF4-FFF2-40B4-BE49-F238E27FC236}">
                    <a16:creationId xmlns:a16="http://schemas.microsoft.com/office/drawing/2014/main" id="{566D7F9B-98D1-1CE2-26EC-CF5A42CAC75D}"/>
                  </a:ext>
                </a:extLst>
              </p14:cNvPr>
              <p14:cNvContentPartPr/>
              <p14:nvPr/>
            </p14:nvContentPartPr>
            <p14:xfrm>
              <a:off x="4360423" y="5314913"/>
              <a:ext cx="157680" cy="182520"/>
            </p14:xfrm>
          </p:contentPart>
        </mc:Choice>
        <mc:Fallback xmlns="">
          <p:pic>
            <p:nvPicPr>
              <p:cNvPr id="79" name="墨迹 78">
                <a:extLst>
                  <a:ext uri="{FF2B5EF4-FFF2-40B4-BE49-F238E27FC236}">
                    <a16:creationId xmlns:a16="http://schemas.microsoft.com/office/drawing/2014/main" id="{566D7F9B-98D1-1CE2-26EC-CF5A42CAC75D}"/>
                  </a:ext>
                </a:extLst>
              </p:cNvPr>
              <p:cNvPicPr/>
              <p:nvPr/>
            </p:nvPicPr>
            <p:blipFill>
              <a:blip r:embed="rId148"/>
              <a:stretch>
                <a:fillRect/>
              </a:stretch>
            </p:blipFill>
            <p:spPr>
              <a:xfrm>
                <a:off x="4352863" y="5307353"/>
                <a:ext cx="172800" cy="19764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85" name="墨迹 84">
                <a:extLst>
                  <a:ext uri="{FF2B5EF4-FFF2-40B4-BE49-F238E27FC236}">
                    <a16:creationId xmlns:a16="http://schemas.microsoft.com/office/drawing/2014/main" id="{E82BC4A5-B884-FCAC-21C6-D6117781B0C1}"/>
                  </a:ext>
                </a:extLst>
              </p14:cNvPr>
              <p14:cNvContentPartPr/>
              <p14:nvPr/>
            </p14:nvContentPartPr>
            <p14:xfrm>
              <a:off x="4542943" y="5258393"/>
              <a:ext cx="37440" cy="226800"/>
            </p14:xfrm>
          </p:contentPart>
        </mc:Choice>
        <mc:Fallback xmlns="">
          <p:pic>
            <p:nvPicPr>
              <p:cNvPr id="85" name="墨迹 84">
                <a:extLst>
                  <a:ext uri="{FF2B5EF4-FFF2-40B4-BE49-F238E27FC236}">
                    <a16:creationId xmlns:a16="http://schemas.microsoft.com/office/drawing/2014/main" id="{E82BC4A5-B884-FCAC-21C6-D6117781B0C1}"/>
                  </a:ext>
                </a:extLst>
              </p:cNvPr>
              <p:cNvPicPr/>
              <p:nvPr/>
            </p:nvPicPr>
            <p:blipFill>
              <a:blip r:embed="rId150"/>
              <a:stretch>
                <a:fillRect/>
              </a:stretch>
            </p:blipFill>
            <p:spPr>
              <a:xfrm>
                <a:off x="4535383" y="5250833"/>
                <a:ext cx="52560" cy="24192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86" name="墨迹 85">
                <a:extLst>
                  <a:ext uri="{FF2B5EF4-FFF2-40B4-BE49-F238E27FC236}">
                    <a16:creationId xmlns:a16="http://schemas.microsoft.com/office/drawing/2014/main" id="{2389C0F5-E2A1-EDBD-C0EC-47D4A3BA3C61}"/>
                  </a:ext>
                </a:extLst>
              </p14:cNvPr>
              <p14:cNvContentPartPr/>
              <p14:nvPr/>
            </p14:nvContentPartPr>
            <p14:xfrm>
              <a:off x="4593343" y="5322113"/>
              <a:ext cx="145080" cy="194400"/>
            </p14:xfrm>
          </p:contentPart>
        </mc:Choice>
        <mc:Fallback xmlns="">
          <p:pic>
            <p:nvPicPr>
              <p:cNvPr id="86" name="墨迹 85">
                <a:extLst>
                  <a:ext uri="{FF2B5EF4-FFF2-40B4-BE49-F238E27FC236}">
                    <a16:creationId xmlns:a16="http://schemas.microsoft.com/office/drawing/2014/main" id="{2389C0F5-E2A1-EDBD-C0EC-47D4A3BA3C61}"/>
                  </a:ext>
                </a:extLst>
              </p:cNvPr>
              <p:cNvPicPr/>
              <p:nvPr/>
            </p:nvPicPr>
            <p:blipFill>
              <a:blip r:embed="rId152"/>
              <a:stretch>
                <a:fillRect/>
              </a:stretch>
            </p:blipFill>
            <p:spPr>
              <a:xfrm>
                <a:off x="4585783" y="5314567"/>
                <a:ext cx="160200" cy="209492"/>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87" name="墨迹 86">
                <a:extLst>
                  <a:ext uri="{FF2B5EF4-FFF2-40B4-BE49-F238E27FC236}">
                    <a16:creationId xmlns:a16="http://schemas.microsoft.com/office/drawing/2014/main" id="{7173D0C7-A2B9-1C1A-5BB1-5D3B51A29118}"/>
                  </a:ext>
                </a:extLst>
              </p14:cNvPr>
              <p14:cNvContentPartPr/>
              <p14:nvPr/>
            </p14:nvContentPartPr>
            <p14:xfrm>
              <a:off x="4725103" y="5314913"/>
              <a:ext cx="119880" cy="214200"/>
            </p14:xfrm>
          </p:contentPart>
        </mc:Choice>
        <mc:Fallback xmlns="">
          <p:pic>
            <p:nvPicPr>
              <p:cNvPr id="87" name="墨迹 86">
                <a:extLst>
                  <a:ext uri="{FF2B5EF4-FFF2-40B4-BE49-F238E27FC236}">
                    <a16:creationId xmlns:a16="http://schemas.microsoft.com/office/drawing/2014/main" id="{7173D0C7-A2B9-1C1A-5BB1-5D3B51A29118}"/>
                  </a:ext>
                </a:extLst>
              </p:cNvPr>
              <p:cNvPicPr/>
              <p:nvPr/>
            </p:nvPicPr>
            <p:blipFill>
              <a:blip r:embed="rId154"/>
              <a:stretch>
                <a:fillRect/>
              </a:stretch>
            </p:blipFill>
            <p:spPr>
              <a:xfrm>
                <a:off x="4717543" y="5307353"/>
                <a:ext cx="135000" cy="22932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88" name="墨迹 87">
                <a:extLst>
                  <a:ext uri="{FF2B5EF4-FFF2-40B4-BE49-F238E27FC236}">
                    <a16:creationId xmlns:a16="http://schemas.microsoft.com/office/drawing/2014/main" id="{A3903348-C8E9-1763-F230-D91B90796688}"/>
                  </a:ext>
                </a:extLst>
              </p14:cNvPr>
              <p14:cNvContentPartPr/>
              <p14:nvPr/>
            </p14:nvContentPartPr>
            <p14:xfrm>
              <a:off x="4844623" y="5327513"/>
              <a:ext cx="131760" cy="50760"/>
            </p14:xfrm>
          </p:contentPart>
        </mc:Choice>
        <mc:Fallback xmlns="">
          <p:pic>
            <p:nvPicPr>
              <p:cNvPr id="88" name="墨迹 87">
                <a:extLst>
                  <a:ext uri="{FF2B5EF4-FFF2-40B4-BE49-F238E27FC236}">
                    <a16:creationId xmlns:a16="http://schemas.microsoft.com/office/drawing/2014/main" id="{A3903348-C8E9-1763-F230-D91B90796688}"/>
                  </a:ext>
                </a:extLst>
              </p:cNvPr>
              <p:cNvPicPr/>
              <p:nvPr/>
            </p:nvPicPr>
            <p:blipFill>
              <a:blip r:embed="rId156"/>
              <a:stretch>
                <a:fillRect/>
              </a:stretch>
            </p:blipFill>
            <p:spPr>
              <a:xfrm>
                <a:off x="4837042" y="5319953"/>
                <a:ext cx="146921"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89" name="墨迹 88">
                <a:extLst>
                  <a:ext uri="{FF2B5EF4-FFF2-40B4-BE49-F238E27FC236}">
                    <a16:creationId xmlns:a16="http://schemas.microsoft.com/office/drawing/2014/main" id="{3A68F51A-B83F-90C7-8625-E8BF67CBFC3A}"/>
                  </a:ext>
                </a:extLst>
              </p14:cNvPr>
              <p14:cNvContentPartPr/>
              <p14:nvPr/>
            </p14:nvContentPartPr>
            <p14:xfrm>
              <a:off x="4895023" y="5258393"/>
              <a:ext cx="56880" cy="261000"/>
            </p14:xfrm>
          </p:contentPart>
        </mc:Choice>
        <mc:Fallback xmlns="">
          <p:pic>
            <p:nvPicPr>
              <p:cNvPr id="89" name="墨迹 88">
                <a:extLst>
                  <a:ext uri="{FF2B5EF4-FFF2-40B4-BE49-F238E27FC236}">
                    <a16:creationId xmlns:a16="http://schemas.microsoft.com/office/drawing/2014/main" id="{3A68F51A-B83F-90C7-8625-E8BF67CBFC3A}"/>
                  </a:ext>
                </a:extLst>
              </p:cNvPr>
              <p:cNvPicPr/>
              <p:nvPr/>
            </p:nvPicPr>
            <p:blipFill>
              <a:blip r:embed="rId158"/>
              <a:stretch>
                <a:fillRect/>
              </a:stretch>
            </p:blipFill>
            <p:spPr>
              <a:xfrm>
                <a:off x="4887511" y="5250833"/>
                <a:ext cx="71905" cy="27612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90" name="墨迹 89">
                <a:extLst>
                  <a:ext uri="{FF2B5EF4-FFF2-40B4-BE49-F238E27FC236}">
                    <a16:creationId xmlns:a16="http://schemas.microsoft.com/office/drawing/2014/main" id="{59782F99-B538-F95B-5652-FA489A7A490C}"/>
                  </a:ext>
                </a:extLst>
              </p14:cNvPr>
              <p14:cNvContentPartPr/>
              <p14:nvPr/>
            </p14:nvContentPartPr>
            <p14:xfrm>
              <a:off x="4970263" y="5271713"/>
              <a:ext cx="69480" cy="222480"/>
            </p14:xfrm>
          </p:contentPart>
        </mc:Choice>
        <mc:Fallback xmlns="">
          <p:pic>
            <p:nvPicPr>
              <p:cNvPr id="90" name="墨迹 89">
                <a:extLst>
                  <a:ext uri="{FF2B5EF4-FFF2-40B4-BE49-F238E27FC236}">
                    <a16:creationId xmlns:a16="http://schemas.microsoft.com/office/drawing/2014/main" id="{59782F99-B538-F95B-5652-FA489A7A490C}"/>
                  </a:ext>
                </a:extLst>
              </p:cNvPr>
              <p:cNvPicPr/>
              <p:nvPr/>
            </p:nvPicPr>
            <p:blipFill>
              <a:blip r:embed="rId160"/>
              <a:stretch>
                <a:fillRect/>
              </a:stretch>
            </p:blipFill>
            <p:spPr>
              <a:xfrm>
                <a:off x="4962703" y="5264153"/>
                <a:ext cx="84600" cy="23760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91" name="墨迹 90">
                <a:extLst>
                  <a:ext uri="{FF2B5EF4-FFF2-40B4-BE49-F238E27FC236}">
                    <a16:creationId xmlns:a16="http://schemas.microsoft.com/office/drawing/2014/main" id="{E9FD8D43-0592-D1D2-272F-D6B8609AA212}"/>
                  </a:ext>
                </a:extLst>
              </p14:cNvPr>
              <p14:cNvContentPartPr/>
              <p14:nvPr/>
            </p14:nvContentPartPr>
            <p14:xfrm>
              <a:off x="5033263" y="5273873"/>
              <a:ext cx="113400" cy="248400"/>
            </p14:xfrm>
          </p:contentPart>
        </mc:Choice>
        <mc:Fallback xmlns="">
          <p:pic>
            <p:nvPicPr>
              <p:cNvPr id="91" name="墨迹 90">
                <a:extLst>
                  <a:ext uri="{FF2B5EF4-FFF2-40B4-BE49-F238E27FC236}">
                    <a16:creationId xmlns:a16="http://schemas.microsoft.com/office/drawing/2014/main" id="{E9FD8D43-0592-D1D2-272F-D6B8609AA212}"/>
                  </a:ext>
                </a:extLst>
              </p:cNvPr>
              <p:cNvPicPr/>
              <p:nvPr/>
            </p:nvPicPr>
            <p:blipFill>
              <a:blip r:embed="rId162"/>
              <a:stretch>
                <a:fillRect/>
              </a:stretch>
            </p:blipFill>
            <p:spPr>
              <a:xfrm>
                <a:off x="5025703" y="5266313"/>
                <a:ext cx="128520" cy="26352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92" name="墨迹 91">
                <a:extLst>
                  <a:ext uri="{FF2B5EF4-FFF2-40B4-BE49-F238E27FC236}">
                    <a16:creationId xmlns:a16="http://schemas.microsoft.com/office/drawing/2014/main" id="{6F4A4927-AEA5-EEFD-1C4F-82FDC27EA805}"/>
                  </a:ext>
                </a:extLst>
              </p14:cNvPr>
              <p14:cNvContentPartPr/>
              <p14:nvPr/>
            </p14:nvContentPartPr>
            <p14:xfrm>
              <a:off x="5203183" y="5233913"/>
              <a:ext cx="132480" cy="291600"/>
            </p14:xfrm>
          </p:contentPart>
        </mc:Choice>
        <mc:Fallback xmlns="">
          <p:pic>
            <p:nvPicPr>
              <p:cNvPr id="92" name="墨迹 91">
                <a:extLst>
                  <a:ext uri="{FF2B5EF4-FFF2-40B4-BE49-F238E27FC236}">
                    <a16:creationId xmlns:a16="http://schemas.microsoft.com/office/drawing/2014/main" id="{6F4A4927-AEA5-EEFD-1C4F-82FDC27EA805}"/>
                  </a:ext>
                </a:extLst>
              </p:cNvPr>
              <p:cNvPicPr/>
              <p:nvPr/>
            </p:nvPicPr>
            <p:blipFill>
              <a:blip r:embed="rId164"/>
              <a:stretch>
                <a:fillRect/>
              </a:stretch>
            </p:blipFill>
            <p:spPr>
              <a:xfrm>
                <a:off x="5195623" y="5226353"/>
                <a:ext cx="147600" cy="30672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93" name="墨迹 92">
                <a:extLst>
                  <a:ext uri="{FF2B5EF4-FFF2-40B4-BE49-F238E27FC236}">
                    <a16:creationId xmlns:a16="http://schemas.microsoft.com/office/drawing/2014/main" id="{1A5DE841-2295-FEA2-3211-0A1AA58E2E15}"/>
                  </a:ext>
                </a:extLst>
              </p14:cNvPr>
              <p14:cNvContentPartPr/>
              <p14:nvPr/>
            </p14:nvContentPartPr>
            <p14:xfrm>
              <a:off x="336703" y="5742593"/>
              <a:ext cx="19080" cy="56880"/>
            </p14:xfrm>
          </p:contentPart>
        </mc:Choice>
        <mc:Fallback xmlns="">
          <p:pic>
            <p:nvPicPr>
              <p:cNvPr id="93" name="墨迹 92">
                <a:extLst>
                  <a:ext uri="{FF2B5EF4-FFF2-40B4-BE49-F238E27FC236}">
                    <a16:creationId xmlns:a16="http://schemas.microsoft.com/office/drawing/2014/main" id="{1A5DE841-2295-FEA2-3211-0A1AA58E2E15}"/>
                  </a:ext>
                </a:extLst>
              </p:cNvPr>
              <p:cNvPicPr/>
              <p:nvPr/>
            </p:nvPicPr>
            <p:blipFill>
              <a:blip r:embed="rId166"/>
              <a:stretch>
                <a:fillRect/>
              </a:stretch>
            </p:blipFill>
            <p:spPr>
              <a:xfrm>
                <a:off x="329143" y="5735033"/>
                <a:ext cx="342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94" name="墨迹 93">
                <a:extLst>
                  <a:ext uri="{FF2B5EF4-FFF2-40B4-BE49-F238E27FC236}">
                    <a16:creationId xmlns:a16="http://schemas.microsoft.com/office/drawing/2014/main" id="{D91A6FBA-1E5E-547A-B36B-A3992DB5F062}"/>
                  </a:ext>
                </a:extLst>
              </p14:cNvPr>
              <p14:cNvContentPartPr/>
              <p14:nvPr/>
            </p14:nvContentPartPr>
            <p14:xfrm>
              <a:off x="343183" y="5830793"/>
              <a:ext cx="38160" cy="145080"/>
            </p14:xfrm>
          </p:contentPart>
        </mc:Choice>
        <mc:Fallback xmlns="">
          <p:pic>
            <p:nvPicPr>
              <p:cNvPr id="94" name="墨迹 93">
                <a:extLst>
                  <a:ext uri="{FF2B5EF4-FFF2-40B4-BE49-F238E27FC236}">
                    <a16:creationId xmlns:a16="http://schemas.microsoft.com/office/drawing/2014/main" id="{D91A6FBA-1E5E-547A-B36B-A3992DB5F062}"/>
                  </a:ext>
                </a:extLst>
              </p:cNvPr>
              <p:cNvPicPr/>
              <p:nvPr/>
            </p:nvPicPr>
            <p:blipFill>
              <a:blip r:embed="rId168"/>
              <a:stretch>
                <a:fillRect/>
              </a:stretch>
            </p:blipFill>
            <p:spPr>
              <a:xfrm>
                <a:off x="335623" y="5823233"/>
                <a:ext cx="5328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01" name="墨迹 100">
                <a:extLst>
                  <a:ext uri="{FF2B5EF4-FFF2-40B4-BE49-F238E27FC236}">
                    <a16:creationId xmlns:a16="http://schemas.microsoft.com/office/drawing/2014/main" id="{EAAEA2DC-A320-EC76-F1C7-EA8E5BC06D03}"/>
                  </a:ext>
                </a:extLst>
              </p14:cNvPr>
              <p14:cNvContentPartPr/>
              <p14:nvPr/>
            </p14:nvContentPartPr>
            <p14:xfrm>
              <a:off x="424903" y="5730713"/>
              <a:ext cx="182520" cy="248400"/>
            </p14:xfrm>
          </p:contentPart>
        </mc:Choice>
        <mc:Fallback xmlns="">
          <p:pic>
            <p:nvPicPr>
              <p:cNvPr id="101" name="墨迹 100">
                <a:extLst>
                  <a:ext uri="{FF2B5EF4-FFF2-40B4-BE49-F238E27FC236}">
                    <a16:creationId xmlns:a16="http://schemas.microsoft.com/office/drawing/2014/main" id="{EAAEA2DC-A320-EC76-F1C7-EA8E5BC06D03}"/>
                  </a:ext>
                </a:extLst>
              </p:cNvPr>
              <p:cNvPicPr/>
              <p:nvPr/>
            </p:nvPicPr>
            <p:blipFill>
              <a:blip r:embed="rId170"/>
              <a:stretch>
                <a:fillRect/>
              </a:stretch>
            </p:blipFill>
            <p:spPr>
              <a:xfrm>
                <a:off x="417358" y="5723142"/>
                <a:ext cx="197610" cy="263542"/>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02" name="墨迹 101">
                <a:extLst>
                  <a:ext uri="{FF2B5EF4-FFF2-40B4-BE49-F238E27FC236}">
                    <a16:creationId xmlns:a16="http://schemas.microsoft.com/office/drawing/2014/main" id="{B526C5D2-102B-6C63-CC47-B0599279B6BE}"/>
                  </a:ext>
                </a:extLst>
              </p14:cNvPr>
              <p14:cNvContentPartPr/>
              <p14:nvPr/>
            </p14:nvContentPartPr>
            <p14:xfrm>
              <a:off x="688783" y="5755193"/>
              <a:ext cx="176400" cy="50760"/>
            </p14:xfrm>
          </p:contentPart>
        </mc:Choice>
        <mc:Fallback xmlns="">
          <p:pic>
            <p:nvPicPr>
              <p:cNvPr id="102" name="墨迹 101">
                <a:extLst>
                  <a:ext uri="{FF2B5EF4-FFF2-40B4-BE49-F238E27FC236}">
                    <a16:creationId xmlns:a16="http://schemas.microsoft.com/office/drawing/2014/main" id="{B526C5D2-102B-6C63-CC47-B0599279B6BE}"/>
                  </a:ext>
                </a:extLst>
              </p:cNvPr>
              <p:cNvPicPr/>
              <p:nvPr/>
            </p:nvPicPr>
            <p:blipFill>
              <a:blip r:embed="rId172"/>
              <a:stretch>
                <a:fillRect/>
              </a:stretch>
            </p:blipFill>
            <p:spPr>
              <a:xfrm>
                <a:off x="681223" y="5747633"/>
                <a:ext cx="19152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03" name="墨迹 102">
                <a:extLst>
                  <a:ext uri="{FF2B5EF4-FFF2-40B4-BE49-F238E27FC236}">
                    <a16:creationId xmlns:a16="http://schemas.microsoft.com/office/drawing/2014/main" id="{3F7FDF82-5C1D-CE13-EBCE-49104EFA208E}"/>
                  </a:ext>
                </a:extLst>
              </p14:cNvPr>
              <p14:cNvContentPartPr/>
              <p14:nvPr/>
            </p14:nvContentPartPr>
            <p14:xfrm>
              <a:off x="757903" y="5711273"/>
              <a:ext cx="50760" cy="245520"/>
            </p14:xfrm>
          </p:contentPart>
        </mc:Choice>
        <mc:Fallback xmlns="">
          <p:pic>
            <p:nvPicPr>
              <p:cNvPr id="103" name="墨迹 102">
                <a:extLst>
                  <a:ext uri="{FF2B5EF4-FFF2-40B4-BE49-F238E27FC236}">
                    <a16:creationId xmlns:a16="http://schemas.microsoft.com/office/drawing/2014/main" id="{3F7FDF82-5C1D-CE13-EBCE-49104EFA208E}"/>
                  </a:ext>
                </a:extLst>
              </p:cNvPr>
              <p:cNvPicPr/>
              <p:nvPr/>
            </p:nvPicPr>
            <p:blipFill>
              <a:blip r:embed="rId174"/>
              <a:stretch>
                <a:fillRect/>
              </a:stretch>
            </p:blipFill>
            <p:spPr>
              <a:xfrm>
                <a:off x="750343" y="5703713"/>
                <a:ext cx="65880" cy="26064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04" name="墨迹 103">
                <a:extLst>
                  <a:ext uri="{FF2B5EF4-FFF2-40B4-BE49-F238E27FC236}">
                    <a16:creationId xmlns:a16="http://schemas.microsoft.com/office/drawing/2014/main" id="{6F3B23B7-BF21-C2B7-1FB4-64C3E4DED5B3}"/>
                  </a:ext>
                </a:extLst>
              </p14:cNvPr>
              <p14:cNvContentPartPr/>
              <p14:nvPr/>
            </p14:nvContentPartPr>
            <p14:xfrm>
              <a:off x="864823" y="5648993"/>
              <a:ext cx="119880" cy="322920"/>
            </p14:xfrm>
          </p:contentPart>
        </mc:Choice>
        <mc:Fallback xmlns="">
          <p:pic>
            <p:nvPicPr>
              <p:cNvPr id="104" name="墨迹 103">
                <a:extLst>
                  <a:ext uri="{FF2B5EF4-FFF2-40B4-BE49-F238E27FC236}">
                    <a16:creationId xmlns:a16="http://schemas.microsoft.com/office/drawing/2014/main" id="{6F3B23B7-BF21-C2B7-1FB4-64C3E4DED5B3}"/>
                  </a:ext>
                </a:extLst>
              </p:cNvPr>
              <p:cNvPicPr/>
              <p:nvPr/>
            </p:nvPicPr>
            <p:blipFill>
              <a:blip r:embed="rId176"/>
              <a:stretch>
                <a:fillRect/>
              </a:stretch>
            </p:blipFill>
            <p:spPr>
              <a:xfrm>
                <a:off x="857263" y="5641433"/>
                <a:ext cx="135000" cy="33804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06" name="墨迹 105">
                <a:extLst>
                  <a:ext uri="{FF2B5EF4-FFF2-40B4-BE49-F238E27FC236}">
                    <a16:creationId xmlns:a16="http://schemas.microsoft.com/office/drawing/2014/main" id="{B852F8E0-5D6A-A365-CF4E-B490DFC81AFB}"/>
                  </a:ext>
                </a:extLst>
              </p14:cNvPr>
              <p14:cNvContentPartPr/>
              <p14:nvPr/>
            </p14:nvContentPartPr>
            <p14:xfrm>
              <a:off x="1015663" y="5742593"/>
              <a:ext cx="170280" cy="211320"/>
            </p14:xfrm>
          </p:contentPart>
        </mc:Choice>
        <mc:Fallback xmlns="">
          <p:pic>
            <p:nvPicPr>
              <p:cNvPr id="106" name="墨迹 105">
                <a:extLst>
                  <a:ext uri="{FF2B5EF4-FFF2-40B4-BE49-F238E27FC236}">
                    <a16:creationId xmlns:a16="http://schemas.microsoft.com/office/drawing/2014/main" id="{B852F8E0-5D6A-A365-CF4E-B490DFC81AFB}"/>
                  </a:ext>
                </a:extLst>
              </p:cNvPr>
              <p:cNvPicPr/>
              <p:nvPr/>
            </p:nvPicPr>
            <p:blipFill>
              <a:blip r:embed="rId178"/>
              <a:stretch>
                <a:fillRect/>
              </a:stretch>
            </p:blipFill>
            <p:spPr>
              <a:xfrm>
                <a:off x="1008087" y="5735033"/>
                <a:ext cx="185432"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07" name="墨迹 106">
                <a:extLst>
                  <a:ext uri="{FF2B5EF4-FFF2-40B4-BE49-F238E27FC236}">
                    <a16:creationId xmlns:a16="http://schemas.microsoft.com/office/drawing/2014/main" id="{08DBC21F-47EC-08E9-C92F-45171B495D50}"/>
                  </a:ext>
                </a:extLst>
              </p14:cNvPr>
              <p14:cNvContentPartPr/>
              <p14:nvPr/>
            </p14:nvContentPartPr>
            <p14:xfrm>
              <a:off x="1380343" y="5729993"/>
              <a:ext cx="138600" cy="213480"/>
            </p14:xfrm>
          </p:contentPart>
        </mc:Choice>
        <mc:Fallback xmlns="">
          <p:pic>
            <p:nvPicPr>
              <p:cNvPr id="107" name="墨迹 106">
                <a:extLst>
                  <a:ext uri="{FF2B5EF4-FFF2-40B4-BE49-F238E27FC236}">
                    <a16:creationId xmlns:a16="http://schemas.microsoft.com/office/drawing/2014/main" id="{08DBC21F-47EC-08E9-C92F-45171B495D50}"/>
                  </a:ext>
                </a:extLst>
              </p:cNvPr>
              <p:cNvPicPr/>
              <p:nvPr/>
            </p:nvPicPr>
            <p:blipFill>
              <a:blip r:embed="rId180"/>
              <a:stretch>
                <a:fillRect/>
              </a:stretch>
            </p:blipFill>
            <p:spPr>
              <a:xfrm>
                <a:off x="1372783" y="5722420"/>
                <a:ext cx="153720" cy="228626"/>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08" name="墨迹 107">
                <a:extLst>
                  <a:ext uri="{FF2B5EF4-FFF2-40B4-BE49-F238E27FC236}">
                    <a16:creationId xmlns:a16="http://schemas.microsoft.com/office/drawing/2014/main" id="{D8EAD61E-F719-BEBB-A938-D74F39CCB1F6}"/>
                  </a:ext>
                </a:extLst>
              </p14:cNvPr>
              <p14:cNvContentPartPr/>
              <p14:nvPr/>
            </p14:nvContentPartPr>
            <p14:xfrm>
              <a:off x="1506343" y="5749073"/>
              <a:ext cx="176400" cy="201600"/>
            </p14:xfrm>
          </p:contentPart>
        </mc:Choice>
        <mc:Fallback xmlns="">
          <p:pic>
            <p:nvPicPr>
              <p:cNvPr id="108" name="墨迹 107">
                <a:extLst>
                  <a:ext uri="{FF2B5EF4-FFF2-40B4-BE49-F238E27FC236}">
                    <a16:creationId xmlns:a16="http://schemas.microsoft.com/office/drawing/2014/main" id="{D8EAD61E-F719-BEBB-A938-D74F39CCB1F6}"/>
                  </a:ext>
                </a:extLst>
              </p:cNvPr>
              <p:cNvPicPr/>
              <p:nvPr/>
            </p:nvPicPr>
            <p:blipFill>
              <a:blip r:embed="rId182"/>
              <a:stretch>
                <a:fillRect/>
              </a:stretch>
            </p:blipFill>
            <p:spPr>
              <a:xfrm>
                <a:off x="1498783" y="5741513"/>
                <a:ext cx="191520" cy="21672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09" name="墨迹 108">
                <a:extLst>
                  <a:ext uri="{FF2B5EF4-FFF2-40B4-BE49-F238E27FC236}">
                    <a16:creationId xmlns:a16="http://schemas.microsoft.com/office/drawing/2014/main" id="{780DF405-6EA3-DDC4-F45D-608FDD6AB249}"/>
                  </a:ext>
                </a:extLst>
              </p14:cNvPr>
              <p14:cNvContentPartPr/>
              <p14:nvPr/>
            </p14:nvContentPartPr>
            <p14:xfrm>
              <a:off x="1682383" y="5739713"/>
              <a:ext cx="163800" cy="213480"/>
            </p14:xfrm>
          </p:contentPart>
        </mc:Choice>
        <mc:Fallback xmlns="">
          <p:pic>
            <p:nvPicPr>
              <p:cNvPr id="109" name="墨迹 108">
                <a:extLst>
                  <a:ext uri="{FF2B5EF4-FFF2-40B4-BE49-F238E27FC236}">
                    <a16:creationId xmlns:a16="http://schemas.microsoft.com/office/drawing/2014/main" id="{780DF405-6EA3-DDC4-F45D-608FDD6AB249}"/>
                  </a:ext>
                </a:extLst>
              </p:cNvPr>
              <p:cNvPicPr/>
              <p:nvPr/>
            </p:nvPicPr>
            <p:blipFill>
              <a:blip r:embed="rId184"/>
              <a:stretch>
                <a:fillRect/>
              </a:stretch>
            </p:blipFill>
            <p:spPr>
              <a:xfrm>
                <a:off x="1674823" y="5732153"/>
                <a:ext cx="17892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10" name="墨迹 109">
                <a:extLst>
                  <a:ext uri="{FF2B5EF4-FFF2-40B4-BE49-F238E27FC236}">
                    <a16:creationId xmlns:a16="http://schemas.microsoft.com/office/drawing/2014/main" id="{B9F0C37F-0D6D-D6EB-4FF3-AA33EA6CD7D6}"/>
                  </a:ext>
                </a:extLst>
              </p14:cNvPr>
              <p14:cNvContentPartPr/>
              <p14:nvPr/>
            </p14:nvContentPartPr>
            <p14:xfrm>
              <a:off x="1877143" y="5742593"/>
              <a:ext cx="151200" cy="220320"/>
            </p14:xfrm>
          </p:contentPart>
        </mc:Choice>
        <mc:Fallback xmlns="">
          <p:pic>
            <p:nvPicPr>
              <p:cNvPr id="110" name="墨迹 109">
                <a:extLst>
                  <a:ext uri="{FF2B5EF4-FFF2-40B4-BE49-F238E27FC236}">
                    <a16:creationId xmlns:a16="http://schemas.microsoft.com/office/drawing/2014/main" id="{B9F0C37F-0D6D-D6EB-4FF3-AA33EA6CD7D6}"/>
                  </a:ext>
                </a:extLst>
              </p:cNvPr>
              <p:cNvPicPr/>
              <p:nvPr/>
            </p:nvPicPr>
            <p:blipFill>
              <a:blip r:embed="rId186"/>
              <a:stretch>
                <a:fillRect/>
              </a:stretch>
            </p:blipFill>
            <p:spPr>
              <a:xfrm>
                <a:off x="1869583" y="5735033"/>
                <a:ext cx="166320" cy="23544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11" name="墨迹 110">
                <a:extLst>
                  <a:ext uri="{FF2B5EF4-FFF2-40B4-BE49-F238E27FC236}">
                    <a16:creationId xmlns:a16="http://schemas.microsoft.com/office/drawing/2014/main" id="{F47C8399-E8FD-94C8-EBEB-5F854316999B}"/>
                  </a:ext>
                </a:extLst>
              </p14:cNvPr>
              <p14:cNvContentPartPr/>
              <p14:nvPr/>
            </p14:nvContentPartPr>
            <p14:xfrm>
              <a:off x="2298343" y="5764193"/>
              <a:ext cx="295920" cy="236520"/>
            </p14:xfrm>
          </p:contentPart>
        </mc:Choice>
        <mc:Fallback xmlns="">
          <p:pic>
            <p:nvPicPr>
              <p:cNvPr id="111" name="墨迹 110">
                <a:extLst>
                  <a:ext uri="{FF2B5EF4-FFF2-40B4-BE49-F238E27FC236}">
                    <a16:creationId xmlns:a16="http://schemas.microsoft.com/office/drawing/2014/main" id="{F47C8399-E8FD-94C8-EBEB-5F854316999B}"/>
                  </a:ext>
                </a:extLst>
              </p:cNvPr>
              <p:cNvPicPr/>
              <p:nvPr/>
            </p:nvPicPr>
            <p:blipFill>
              <a:blip r:embed="rId188"/>
              <a:stretch>
                <a:fillRect/>
              </a:stretch>
            </p:blipFill>
            <p:spPr>
              <a:xfrm>
                <a:off x="2290774" y="5756633"/>
                <a:ext cx="311058" cy="25164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112" name="墨迹 111">
                <a:extLst>
                  <a:ext uri="{FF2B5EF4-FFF2-40B4-BE49-F238E27FC236}">
                    <a16:creationId xmlns:a16="http://schemas.microsoft.com/office/drawing/2014/main" id="{9888DDBE-42BB-CB3F-02D2-1F21AB129C48}"/>
                  </a:ext>
                </a:extLst>
              </p14:cNvPr>
              <p14:cNvContentPartPr/>
              <p14:nvPr/>
            </p14:nvContentPartPr>
            <p14:xfrm>
              <a:off x="2612623" y="5761313"/>
              <a:ext cx="151200" cy="206280"/>
            </p14:xfrm>
          </p:contentPart>
        </mc:Choice>
        <mc:Fallback xmlns="">
          <p:pic>
            <p:nvPicPr>
              <p:cNvPr id="112" name="墨迹 111">
                <a:extLst>
                  <a:ext uri="{FF2B5EF4-FFF2-40B4-BE49-F238E27FC236}">
                    <a16:creationId xmlns:a16="http://schemas.microsoft.com/office/drawing/2014/main" id="{9888DDBE-42BB-CB3F-02D2-1F21AB129C48}"/>
                  </a:ext>
                </a:extLst>
              </p:cNvPr>
              <p:cNvPicPr/>
              <p:nvPr/>
            </p:nvPicPr>
            <p:blipFill>
              <a:blip r:embed="rId190"/>
              <a:stretch>
                <a:fillRect/>
              </a:stretch>
            </p:blipFill>
            <p:spPr>
              <a:xfrm>
                <a:off x="2605063" y="5753753"/>
                <a:ext cx="166320" cy="22140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113" name="墨迹 112">
                <a:extLst>
                  <a:ext uri="{FF2B5EF4-FFF2-40B4-BE49-F238E27FC236}">
                    <a16:creationId xmlns:a16="http://schemas.microsoft.com/office/drawing/2014/main" id="{B3C9EE93-63E0-A565-E319-FAC564CB5A84}"/>
                  </a:ext>
                </a:extLst>
              </p14:cNvPr>
              <p14:cNvContentPartPr/>
              <p14:nvPr/>
            </p14:nvContentPartPr>
            <p14:xfrm>
              <a:off x="2776063" y="5755193"/>
              <a:ext cx="100800" cy="166680"/>
            </p14:xfrm>
          </p:contentPart>
        </mc:Choice>
        <mc:Fallback xmlns="">
          <p:pic>
            <p:nvPicPr>
              <p:cNvPr id="113" name="墨迹 112">
                <a:extLst>
                  <a:ext uri="{FF2B5EF4-FFF2-40B4-BE49-F238E27FC236}">
                    <a16:creationId xmlns:a16="http://schemas.microsoft.com/office/drawing/2014/main" id="{B3C9EE93-63E0-A565-E319-FAC564CB5A84}"/>
                  </a:ext>
                </a:extLst>
              </p:cNvPr>
              <p:cNvPicPr/>
              <p:nvPr/>
            </p:nvPicPr>
            <p:blipFill>
              <a:blip r:embed="rId192"/>
              <a:stretch>
                <a:fillRect/>
              </a:stretch>
            </p:blipFill>
            <p:spPr>
              <a:xfrm>
                <a:off x="2768503" y="5747633"/>
                <a:ext cx="115920" cy="18180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114" name="墨迹 113">
                <a:extLst>
                  <a:ext uri="{FF2B5EF4-FFF2-40B4-BE49-F238E27FC236}">
                    <a16:creationId xmlns:a16="http://schemas.microsoft.com/office/drawing/2014/main" id="{E5992735-0C1C-DB41-29A3-6FD99AA57E6D}"/>
                  </a:ext>
                </a:extLst>
              </p14:cNvPr>
              <p14:cNvContentPartPr/>
              <p14:nvPr/>
            </p14:nvContentPartPr>
            <p14:xfrm>
              <a:off x="2864263" y="5749073"/>
              <a:ext cx="138600" cy="283320"/>
            </p14:xfrm>
          </p:contentPart>
        </mc:Choice>
        <mc:Fallback xmlns="">
          <p:pic>
            <p:nvPicPr>
              <p:cNvPr id="114" name="墨迹 113">
                <a:extLst>
                  <a:ext uri="{FF2B5EF4-FFF2-40B4-BE49-F238E27FC236}">
                    <a16:creationId xmlns:a16="http://schemas.microsoft.com/office/drawing/2014/main" id="{E5992735-0C1C-DB41-29A3-6FD99AA57E6D}"/>
                  </a:ext>
                </a:extLst>
              </p:cNvPr>
              <p:cNvPicPr/>
              <p:nvPr/>
            </p:nvPicPr>
            <p:blipFill>
              <a:blip r:embed="rId194"/>
              <a:stretch>
                <a:fillRect/>
              </a:stretch>
            </p:blipFill>
            <p:spPr>
              <a:xfrm>
                <a:off x="2856723" y="5741513"/>
                <a:ext cx="153681" cy="29844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118" name="墨迹 117">
                <a:extLst>
                  <a:ext uri="{FF2B5EF4-FFF2-40B4-BE49-F238E27FC236}">
                    <a16:creationId xmlns:a16="http://schemas.microsoft.com/office/drawing/2014/main" id="{AD8F4E2E-1298-E4BC-6003-089BC10D6097}"/>
                  </a:ext>
                </a:extLst>
              </p14:cNvPr>
              <p14:cNvContentPartPr/>
              <p14:nvPr/>
            </p14:nvContentPartPr>
            <p14:xfrm>
              <a:off x="3052903" y="5755193"/>
              <a:ext cx="107280" cy="117000"/>
            </p14:xfrm>
          </p:contentPart>
        </mc:Choice>
        <mc:Fallback xmlns="">
          <p:pic>
            <p:nvPicPr>
              <p:cNvPr id="118" name="墨迹 117">
                <a:extLst>
                  <a:ext uri="{FF2B5EF4-FFF2-40B4-BE49-F238E27FC236}">
                    <a16:creationId xmlns:a16="http://schemas.microsoft.com/office/drawing/2014/main" id="{AD8F4E2E-1298-E4BC-6003-089BC10D6097}"/>
                  </a:ext>
                </a:extLst>
              </p:cNvPr>
              <p:cNvPicPr/>
              <p:nvPr/>
            </p:nvPicPr>
            <p:blipFill>
              <a:blip r:embed="rId196"/>
              <a:stretch>
                <a:fillRect/>
              </a:stretch>
            </p:blipFill>
            <p:spPr>
              <a:xfrm>
                <a:off x="3045343" y="5747656"/>
                <a:ext cx="122400" cy="132074"/>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19" name="墨迹 118">
                <a:extLst>
                  <a:ext uri="{FF2B5EF4-FFF2-40B4-BE49-F238E27FC236}">
                    <a16:creationId xmlns:a16="http://schemas.microsoft.com/office/drawing/2014/main" id="{72BC0151-6625-6940-BDE7-BDC09E474BFD}"/>
                  </a:ext>
                </a:extLst>
              </p14:cNvPr>
              <p14:cNvContentPartPr/>
              <p14:nvPr/>
            </p14:nvContentPartPr>
            <p14:xfrm>
              <a:off x="3096823" y="5729993"/>
              <a:ext cx="119880" cy="446760"/>
            </p14:xfrm>
          </p:contentPart>
        </mc:Choice>
        <mc:Fallback xmlns="">
          <p:pic>
            <p:nvPicPr>
              <p:cNvPr id="119" name="墨迹 118">
                <a:extLst>
                  <a:ext uri="{FF2B5EF4-FFF2-40B4-BE49-F238E27FC236}">
                    <a16:creationId xmlns:a16="http://schemas.microsoft.com/office/drawing/2014/main" id="{72BC0151-6625-6940-BDE7-BDC09E474BFD}"/>
                  </a:ext>
                </a:extLst>
              </p:cNvPr>
              <p:cNvPicPr/>
              <p:nvPr/>
            </p:nvPicPr>
            <p:blipFill>
              <a:blip r:embed="rId198"/>
              <a:stretch>
                <a:fillRect/>
              </a:stretch>
            </p:blipFill>
            <p:spPr>
              <a:xfrm>
                <a:off x="3089240" y="5722433"/>
                <a:ext cx="135046" cy="46188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138" name="墨迹 137">
                <a:extLst>
                  <a:ext uri="{FF2B5EF4-FFF2-40B4-BE49-F238E27FC236}">
                    <a16:creationId xmlns:a16="http://schemas.microsoft.com/office/drawing/2014/main" id="{3FBF0158-F6CB-66E8-6B58-F811923F391C}"/>
                  </a:ext>
                </a:extLst>
              </p14:cNvPr>
              <p14:cNvContentPartPr/>
              <p14:nvPr/>
            </p14:nvContentPartPr>
            <p14:xfrm>
              <a:off x="3379783" y="5780393"/>
              <a:ext cx="1276560" cy="283320"/>
            </p14:xfrm>
          </p:contentPart>
        </mc:Choice>
        <mc:Fallback xmlns="">
          <p:pic>
            <p:nvPicPr>
              <p:cNvPr id="138" name="墨迹 137">
                <a:extLst>
                  <a:ext uri="{FF2B5EF4-FFF2-40B4-BE49-F238E27FC236}">
                    <a16:creationId xmlns:a16="http://schemas.microsoft.com/office/drawing/2014/main" id="{3FBF0158-F6CB-66E8-6B58-F811923F391C}"/>
                  </a:ext>
                </a:extLst>
              </p:cNvPr>
              <p:cNvPicPr/>
              <p:nvPr/>
            </p:nvPicPr>
            <p:blipFill>
              <a:blip r:embed="rId200"/>
              <a:stretch>
                <a:fillRect/>
              </a:stretch>
            </p:blipFill>
            <p:spPr>
              <a:xfrm>
                <a:off x="3372225" y="5772833"/>
                <a:ext cx="1291676" cy="29844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141" name="墨迹 140">
                <a:extLst>
                  <a:ext uri="{FF2B5EF4-FFF2-40B4-BE49-F238E27FC236}">
                    <a16:creationId xmlns:a16="http://schemas.microsoft.com/office/drawing/2014/main" id="{B80C948F-87E6-50EE-EF4D-BB2BF07DB089}"/>
                  </a:ext>
                </a:extLst>
              </p14:cNvPr>
              <p14:cNvContentPartPr/>
              <p14:nvPr/>
            </p14:nvContentPartPr>
            <p14:xfrm>
              <a:off x="179743" y="6333713"/>
              <a:ext cx="396360" cy="362160"/>
            </p14:xfrm>
          </p:contentPart>
        </mc:Choice>
        <mc:Fallback xmlns="">
          <p:pic>
            <p:nvPicPr>
              <p:cNvPr id="141" name="墨迹 140">
                <a:extLst>
                  <a:ext uri="{FF2B5EF4-FFF2-40B4-BE49-F238E27FC236}">
                    <a16:creationId xmlns:a16="http://schemas.microsoft.com/office/drawing/2014/main" id="{B80C948F-87E6-50EE-EF4D-BB2BF07DB089}"/>
                  </a:ext>
                </a:extLst>
              </p:cNvPr>
              <p:cNvPicPr/>
              <p:nvPr/>
            </p:nvPicPr>
            <p:blipFill>
              <a:blip r:embed="rId202"/>
              <a:stretch>
                <a:fillRect/>
              </a:stretch>
            </p:blipFill>
            <p:spPr>
              <a:xfrm>
                <a:off x="172183" y="6326153"/>
                <a:ext cx="411480" cy="37728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195" name="墨迹 194">
                <a:extLst>
                  <a:ext uri="{FF2B5EF4-FFF2-40B4-BE49-F238E27FC236}">
                    <a16:creationId xmlns:a16="http://schemas.microsoft.com/office/drawing/2014/main" id="{E6B0E2C4-DFFB-FD4B-55B4-EE4973A869B8}"/>
                  </a:ext>
                </a:extLst>
              </p14:cNvPr>
              <p14:cNvContentPartPr/>
              <p14:nvPr/>
            </p14:nvContentPartPr>
            <p14:xfrm>
              <a:off x="6032983" y="6318233"/>
              <a:ext cx="1389960" cy="408240"/>
            </p14:xfrm>
          </p:contentPart>
        </mc:Choice>
        <mc:Fallback xmlns="">
          <p:pic>
            <p:nvPicPr>
              <p:cNvPr id="195" name="墨迹 194">
                <a:extLst>
                  <a:ext uri="{FF2B5EF4-FFF2-40B4-BE49-F238E27FC236}">
                    <a16:creationId xmlns:a16="http://schemas.microsoft.com/office/drawing/2014/main" id="{E6B0E2C4-DFFB-FD4B-55B4-EE4973A869B8}"/>
                  </a:ext>
                </a:extLst>
              </p:cNvPr>
              <p:cNvPicPr/>
              <p:nvPr/>
            </p:nvPicPr>
            <p:blipFill>
              <a:blip r:embed="rId204"/>
              <a:stretch>
                <a:fillRect/>
              </a:stretch>
            </p:blipFill>
            <p:spPr>
              <a:xfrm>
                <a:off x="6025423" y="6310680"/>
                <a:ext cx="1405080" cy="423347"/>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196" name="墨迹 195">
                <a:extLst>
                  <a:ext uri="{FF2B5EF4-FFF2-40B4-BE49-F238E27FC236}">
                    <a16:creationId xmlns:a16="http://schemas.microsoft.com/office/drawing/2014/main" id="{00841376-5F7C-E35D-37BA-1B79F964F152}"/>
                  </a:ext>
                </a:extLst>
              </p14:cNvPr>
              <p14:cNvContentPartPr/>
              <p14:nvPr/>
            </p14:nvContentPartPr>
            <p14:xfrm>
              <a:off x="5045863" y="6393113"/>
              <a:ext cx="754560" cy="387360"/>
            </p14:xfrm>
          </p:contentPart>
        </mc:Choice>
        <mc:Fallback xmlns="">
          <p:pic>
            <p:nvPicPr>
              <p:cNvPr id="196" name="墨迹 195">
                <a:extLst>
                  <a:ext uri="{FF2B5EF4-FFF2-40B4-BE49-F238E27FC236}">
                    <a16:creationId xmlns:a16="http://schemas.microsoft.com/office/drawing/2014/main" id="{00841376-5F7C-E35D-37BA-1B79F964F152}"/>
                  </a:ext>
                </a:extLst>
              </p:cNvPr>
              <p:cNvPicPr/>
              <p:nvPr/>
            </p:nvPicPr>
            <p:blipFill>
              <a:blip r:embed="rId206"/>
              <a:stretch>
                <a:fillRect/>
              </a:stretch>
            </p:blipFill>
            <p:spPr>
              <a:xfrm>
                <a:off x="5038303" y="6385553"/>
                <a:ext cx="769680" cy="40248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197" name="墨迹 196">
                <a:extLst>
                  <a:ext uri="{FF2B5EF4-FFF2-40B4-BE49-F238E27FC236}">
                    <a16:creationId xmlns:a16="http://schemas.microsoft.com/office/drawing/2014/main" id="{1BC60118-237C-0573-03A5-3CB68BC597E6}"/>
                  </a:ext>
                </a:extLst>
              </p14:cNvPr>
              <p14:cNvContentPartPr/>
              <p14:nvPr/>
            </p14:nvContentPartPr>
            <p14:xfrm>
              <a:off x="647743" y="6195833"/>
              <a:ext cx="4207680" cy="552960"/>
            </p14:xfrm>
          </p:contentPart>
        </mc:Choice>
        <mc:Fallback xmlns="">
          <p:pic>
            <p:nvPicPr>
              <p:cNvPr id="197" name="墨迹 196">
                <a:extLst>
                  <a:ext uri="{FF2B5EF4-FFF2-40B4-BE49-F238E27FC236}">
                    <a16:creationId xmlns:a16="http://schemas.microsoft.com/office/drawing/2014/main" id="{1BC60118-237C-0573-03A5-3CB68BC597E6}"/>
                  </a:ext>
                </a:extLst>
              </p:cNvPr>
              <p:cNvPicPr/>
              <p:nvPr/>
            </p:nvPicPr>
            <p:blipFill>
              <a:blip r:embed="rId208"/>
              <a:stretch>
                <a:fillRect/>
              </a:stretch>
            </p:blipFill>
            <p:spPr>
              <a:xfrm>
                <a:off x="640184" y="6188273"/>
                <a:ext cx="4222799" cy="568080"/>
              </a:xfrm>
              <a:prstGeom prst="rect">
                <a:avLst/>
              </a:prstGeom>
            </p:spPr>
          </p:pic>
        </mc:Fallback>
      </mc:AlternateContent>
    </p:spTree>
    <p:extLst>
      <p:ext uri="{BB962C8B-B14F-4D97-AF65-F5344CB8AC3E}">
        <p14:creationId xmlns:p14="http://schemas.microsoft.com/office/powerpoint/2010/main" val="40943485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B61E2CC-BD7C-B8B5-7601-AEC93E187B83}"/>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90EDC536-4CDA-96A1-3896-A649A1B36FF1}"/>
              </a:ext>
            </a:extLst>
          </p:cNvPr>
          <p:cNvSpPr>
            <a:spLocks noGrp="1"/>
          </p:cNvSpPr>
          <p:nvPr>
            <p:ph type="title"/>
          </p:nvPr>
        </p:nvSpPr>
        <p:spPr>
          <a:xfrm>
            <a:off x="356061" y="33251"/>
            <a:ext cx="10515600" cy="1325563"/>
          </a:xfrm>
        </p:spPr>
        <p:txBody>
          <a:bodyPr>
            <a:normAutofit/>
          </a:bodyPr>
          <a:lstStyle/>
          <a:p>
            <a:r>
              <a:rPr kumimoji="1" lang="en-US" altLang="zh-CN" sz="2800">
                <a:solidFill>
                  <a:schemeClr val="bg1"/>
                </a:solidFill>
              </a:rPr>
              <a:t>What if light shines on the P-N junction</a:t>
            </a:r>
            <a:endParaRPr kumimoji="1" lang="zh-CN" altLang="en-US" sz="2800">
              <a:solidFill>
                <a:schemeClr val="bg1"/>
              </a:solidFill>
            </a:endParaRPr>
          </a:p>
        </p:txBody>
      </p:sp>
      <p:grpSp>
        <p:nvGrpSpPr>
          <p:cNvPr id="10" name="组合 9">
            <a:extLst>
              <a:ext uri="{FF2B5EF4-FFF2-40B4-BE49-F238E27FC236}">
                <a16:creationId xmlns:a16="http://schemas.microsoft.com/office/drawing/2014/main" id="{7E7E7E70-6D9B-28D0-637D-9408CD536DB6}"/>
              </a:ext>
            </a:extLst>
          </p:cNvPr>
          <p:cNvGrpSpPr/>
          <p:nvPr/>
        </p:nvGrpSpPr>
        <p:grpSpPr>
          <a:xfrm>
            <a:off x="380145" y="1159818"/>
            <a:ext cx="3235039" cy="2697275"/>
            <a:chOff x="152599" y="1112606"/>
            <a:chExt cx="3235039" cy="2697275"/>
          </a:xfrm>
        </p:grpSpPr>
        <p:grpSp>
          <p:nvGrpSpPr>
            <p:cNvPr id="9" name="组合 8">
              <a:extLst>
                <a:ext uri="{FF2B5EF4-FFF2-40B4-BE49-F238E27FC236}">
                  <a16:creationId xmlns:a16="http://schemas.microsoft.com/office/drawing/2014/main" id="{180E415F-96E7-F685-26F5-5F228160A592}"/>
                </a:ext>
              </a:extLst>
            </p:cNvPr>
            <p:cNvGrpSpPr/>
            <p:nvPr/>
          </p:nvGrpSpPr>
          <p:grpSpPr>
            <a:xfrm>
              <a:off x="152599" y="2299629"/>
              <a:ext cx="3235039" cy="1510252"/>
              <a:chOff x="258682" y="2515494"/>
              <a:chExt cx="2546945" cy="1119279"/>
            </a:xfrm>
          </p:grpSpPr>
          <mc:AlternateContent xmlns:mc="http://schemas.openxmlformats.org/markup-compatibility/2006" xmlns:p14="http://schemas.microsoft.com/office/powerpoint/2010/main">
            <mc:Choice Requires="p14">
              <p:contentPart p14:bwMode="auto" r:id="rId3">
                <p14:nvContentPartPr>
                  <p14:cNvPr id="5" name="墨迹 4">
                    <a:extLst>
                      <a:ext uri="{FF2B5EF4-FFF2-40B4-BE49-F238E27FC236}">
                        <a16:creationId xmlns:a16="http://schemas.microsoft.com/office/drawing/2014/main" id="{E88C1631-D490-FE4A-5DF9-7B6F1BFBD9EB}"/>
                      </a:ext>
                    </a:extLst>
                  </p14:cNvPr>
                  <p14:cNvContentPartPr/>
                  <p14:nvPr/>
                </p14:nvContentPartPr>
                <p14:xfrm>
                  <a:off x="275096" y="2515494"/>
                  <a:ext cx="27777" cy="1119279"/>
                </p14:xfrm>
              </p:contentPart>
            </mc:Choice>
            <mc:Fallback xmlns="">
              <p:pic>
                <p:nvPicPr>
                  <p:cNvPr id="5" name="墨迹 4">
                    <a:extLst>
                      <a:ext uri="{FF2B5EF4-FFF2-40B4-BE49-F238E27FC236}">
                        <a16:creationId xmlns:a16="http://schemas.microsoft.com/office/drawing/2014/main" id="{E88C1631-D490-FE4A-5DF9-7B6F1BFBD9EB}"/>
                      </a:ext>
                    </a:extLst>
                  </p:cNvPr>
                  <p:cNvPicPr/>
                  <p:nvPr/>
                </p:nvPicPr>
                <p:blipFill>
                  <a:blip r:embed="rId4"/>
                  <a:stretch>
                    <a:fillRect/>
                  </a:stretch>
                </p:blipFill>
                <p:spPr>
                  <a:xfrm>
                    <a:off x="269204" y="2509891"/>
                    <a:ext cx="39561" cy="1130485"/>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墨迹 5">
                    <a:extLst>
                      <a:ext uri="{FF2B5EF4-FFF2-40B4-BE49-F238E27FC236}">
                        <a16:creationId xmlns:a16="http://schemas.microsoft.com/office/drawing/2014/main" id="{DA5E7443-0393-A83B-7649-0627DEDAA41E}"/>
                      </a:ext>
                    </a:extLst>
                  </p14:cNvPr>
                  <p14:cNvContentPartPr/>
                  <p14:nvPr/>
                </p14:nvContentPartPr>
                <p14:xfrm>
                  <a:off x="258682" y="2532540"/>
                  <a:ext cx="2538422" cy="316"/>
                </p14:xfrm>
              </p:contentPart>
            </mc:Choice>
            <mc:Fallback xmlns="">
              <p:pic>
                <p:nvPicPr>
                  <p:cNvPr id="6" name="墨迹 5">
                    <a:extLst>
                      <a:ext uri="{FF2B5EF4-FFF2-40B4-BE49-F238E27FC236}">
                        <a16:creationId xmlns:a16="http://schemas.microsoft.com/office/drawing/2014/main" id="{DA5E7443-0393-A83B-7649-0627DEDAA41E}"/>
                      </a:ext>
                    </a:extLst>
                  </p:cNvPr>
                  <p:cNvPicPr/>
                  <p:nvPr/>
                </p:nvPicPr>
                <p:blipFill>
                  <a:blip r:embed="rId6"/>
                  <a:stretch>
                    <a:fillRect/>
                  </a:stretch>
                </p:blipFill>
                <p:spPr>
                  <a:xfrm>
                    <a:off x="255281" y="2528748"/>
                    <a:ext cx="2545224" cy="79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墨迹 6">
                    <a:extLst>
                      <a:ext uri="{FF2B5EF4-FFF2-40B4-BE49-F238E27FC236}">
                        <a16:creationId xmlns:a16="http://schemas.microsoft.com/office/drawing/2014/main" id="{E10A30CB-9444-A049-89F3-51B5DEC944EC}"/>
                      </a:ext>
                    </a:extLst>
                  </p14:cNvPr>
                  <p14:cNvContentPartPr/>
                  <p14:nvPr/>
                </p14:nvContentPartPr>
                <p14:xfrm>
                  <a:off x="2804995" y="2526541"/>
                  <a:ext cx="316" cy="1102866"/>
                </p14:xfrm>
              </p:contentPart>
            </mc:Choice>
            <mc:Fallback xmlns="">
              <p:pic>
                <p:nvPicPr>
                  <p:cNvPr id="7" name="墨迹 6">
                    <a:extLst>
                      <a:ext uri="{FF2B5EF4-FFF2-40B4-BE49-F238E27FC236}">
                        <a16:creationId xmlns:a16="http://schemas.microsoft.com/office/drawing/2014/main" id="{E10A30CB-9444-A049-89F3-51B5DEC944EC}"/>
                      </a:ext>
                    </a:extLst>
                  </p:cNvPr>
                  <p:cNvPicPr/>
                  <p:nvPr/>
                </p:nvPicPr>
                <p:blipFill>
                  <a:blip r:embed="rId8"/>
                  <a:stretch>
                    <a:fillRect/>
                  </a:stretch>
                </p:blipFill>
                <p:spPr>
                  <a:xfrm>
                    <a:off x="2801203" y="2523339"/>
                    <a:ext cx="7900" cy="110927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墨迹 7">
                    <a:extLst>
                      <a:ext uri="{FF2B5EF4-FFF2-40B4-BE49-F238E27FC236}">
                        <a16:creationId xmlns:a16="http://schemas.microsoft.com/office/drawing/2014/main" id="{A3446A9B-D2F9-F23D-F136-8A7F6CE000F5}"/>
                      </a:ext>
                    </a:extLst>
                  </p14:cNvPr>
                  <p14:cNvContentPartPr/>
                  <p14:nvPr/>
                </p14:nvContentPartPr>
                <p14:xfrm>
                  <a:off x="313604" y="3615203"/>
                  <a:ext cx="2492023" cy="316"/>
                </p14:xfrm>
              </p:contentPart>
            </mc:Choice>
            <mc:Fallback xmlns="">
              <p:pic>
                <p:nvPicPr>
                  <p:cNvPr id="8" name="墨迹 7">
                    <a:extLst>
                      <a:ext uri="{FF2B5EF4-FFF2-40B4-BE49-F238E27FC236}">
                        <a16:creationId xmlns:a16="http://schemas.microsoft.com/office/drawing/2014/main" id="{A3446A9B-D2F9-F23D-F136-8A7F6CE000F5}"/>
                      </a:ext>
                    </a:extLst>
                  </p:cNvPr>
                  <p:cNvPicPr/>
                  <p:nvPr/>
                </p:nvPicPr>
                <p:blipFill>
                  <a:blip r:embed="rId10"/>
                  <a:stretch>
                    <a:fillRect/>
                  </a:stretch>
                </p:blipFill>
                <p:spPr>
                  <a:xfrm>
                    <a:off x="310202" y="3611411"/>
                    <a:ext cx="2498826" cy="79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
              <p14:nvContentPartPr>
                <p14:cNvPr id="3" name="墨迹 2">
                  <a:extLst>
                    <a:ext uri="{FF2B5EF4-FFF2-40B4-BE49-F238E27FC236}">
                      <a16:creationId xmlns:a16="http://schemas.microsoft.com/office/drawing/2014/main" id="{38E8DF44-9BA0-65B5-3E1E-E3D6440A4401}"/>
                    </a:ext>
                  </a:extLst>
                </p14:cNvPr>
                <p14:cNvContentPartPr/>
                <p14:nvPr/>
              </p14:nvContentPartPr>
              <p14:xfrm>
                <a:off x="1806266" y="2327610"/>
                <a:ext cx="16729" cy="1427981"/>
              </p14:xfrm>
            </p:contentPart>
          </mc:Choice>
          <mc:Fallback xmlns="">
            <p:pic>
              <p:nvPicPr>
                <p:cNvPr id="3" name="墨迹 2">
                  <a:extLst>
                    <a:ext uri="{FF2B5EF4-FFF2-40B4-BE49-F238E27FC236}">
                      <a16:creationId xmlns:a16="http://schemas.microsoft.com/office/drawing/2014/main" id="{38E8DF44-9BA0-65B5-3E1E-E3D6440A4401}"/>
                    </a:ext>
                  </a:extLst>
                </p:cNvPr>
                <p:cNvPicPr/>
                <p:nvPr/>
              </p:nvPicPr>
              <p:blipFill>
                <a:blip r:embed="rId12"/>
                <a:stretch>
                  <a:fillRect/>
                </a:stretch>
              </p:blipFill>
              <p:spPr>
                <a:xfrm>
                  <a:off x="1798791" y="2320053"/>
                  <a:ext cx="31678" cy="1443096"/>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1" name="墨迹 20">
                  <a:extLst>
                    <a:ext uri="{FF2B5EF4-FFF2-40B4-BE49-F238E27FC236}">
                      <a16:creationId xmlns:a16="http://schemas.microsoft.com/office/drawing/2014/main" id="{46817B51-C800-62E6-D2B9-74C6BDE9C1A9}"/>
                    </a:ext>
                  </a:extLst>
                </p14:cNvPr>
                <p14:cNvContentPartPr/>
                <p14:nvPr/>
              </p14:nvContentPartPr>
              <p14:xfrm>
                <a:off x="935085" y="2339289"/>
                <a:ext cx="50188" cy="1399888"/>
              </p14:xfrm>
            </p:contentPart>
          </mc:Choice>
          <mc:Fallback xmlns="">
            <p:pic>
              <p:nvPicPr>
                <p:cNvPr id="21" name="墨迹 20">
                  <a:extLst>
                    <a:ext uri="{FF2B5EF4-FFF2-40B4-BE49-F238E27FC236}">
                      <a16:creationId xmlns:a16="http://schemas.microsoft.com/office/drawing/2014/main" id="{46817B51-C800-62E6-D2B9-74C6BDE9C1A9}"/>
                    </a:ext>
                  </a:extLst>
                </p:cNvPr>
                <p:cNvPicPr/>
                <p:nvPr/>
              </p:nvPicPr>
              <p:blipFill>
                <a:blip r:embed="rId14"/>
                <a:stretch>
                  <a:fillRect/>
                </a:stretch>
              </p:blipFill>
              <p:spPr>
                <a:xfrm>
                  <a:off x="927503" y="2331730"/>
                  <a:ext cx="65353" cy="1415006"/>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9" name="墨迹 28">
                  <a:extLst>
                    <a:ext uri="{FF2B5EF4-FFF2-40B4-BE49-F238E27FC236}">
                      <a16:creationId xmlns:a16="http://schemas.microsoft.com/office/drawing/2014/main" id="{7342FD5D-F58D-A09E-F5F3-63E2F0870F62}"/>
                    </a:ext>
                  </a:extLst>
                </p14:cNvPr>
                <p14:cNvContentPartPr/>
                <p14:nvPr/>
              </p14:nvContentPartPr>
              <p14:xfrm>
                <a:off x="2682814" y="2316563"/>
                <a:ext cx="55238" cy="1440922"/>
              </p14:xfrm>
            </p:contentPart>
          </mc:Choice>
          <mc:Fallback xmlns="">
            <p:pic>
              <p:nvPicPr>
                <p:cNvPr id="29" name="墨迹 28">
                  <a:extLst>
                    <a:ext uri="{FF2B5EF4-FFF2-40B4-BE49-F238E27FC236}">
                      <a16:creationId xmlns:a16="http://schemas.microsoft.com/office/drawing/2014/main" id="{7342FD5D-F58D-A09E-F5F3-63E2F0870F62}"/>
                    </a:ext>
                  </a:extLst>
                </p:cNvPr>
                <p:cNvPicPr/>
                <p:nvPr/>
              </p:nvPicPr>
              <p:blipFill>
                <a:blip r:embed="rId16"/>
                <a:stretch>
                  <a:fillRect/>
                </a:stretch>
              </p:blipFill>
              <p:spPr>
                <a:xfrm>
                  <a:off x="2675282" y="2309004"/>
                  <a:ext cx="70303" cy="14560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49" name="墨迹 48">
                  <a:extLst>
                    <a:ext uri="{FF2B5EF4-FFF2-40B4-BE49-F238E27FC236}">
                      <a16:creationId xmlns:a16="http://schemas.microsoft.com/office/drawing/2014/main" id="{5544B756-B186-8A1D-5FCB-994BBDA47B30}"/>
                    </a:ext>
                  </a:extLst>
                </p14:cNvPr>
                <p14:cNvContentPartPr/>
                <p14:nvPr/>
              </p14:nvContentPartPr>
              <p14:xfrm>
                <a:off x="207521" y="2382848"/>
                <a:ext cx="711465" cy="1306773"/>
              </p14:xfrm>
            </p:contentPart>
          </mc:Choice>
          <mc:Fallback xmlns="">
            <p:pic>
              <p:nvPicPr>
                <p:cNvPr id="49" name="墨迹 48">
                  <a:extLst>
                    <a:ext uri="{FF2B5EF4-FFF2-40B4-BE49-F238E27FC236}">
                      <a16:creationId xmlns:a16="http://schemas.microsoft.com/office/drawing/2014/main" id="{5544B756-B186-8A1D-5FCB-994BBDA47B30}"/>
                    </a:ext>
                  </a:extLst>
                </p:cNvPr>
                <p:cNvPicPr/>
                <p:nvPr/>
              </p:nvPicPr>
              <p:blipFill>
                <a:blip r:embed="rId18"/>
                <a:stretch>
                  <a:fillRect/>
                </a:stretch>
              </p:blipFill>
              <p:spPr>
                <a:xfrm>
                  <a:off x="196719" y="2372048"/>
                  <a:ext cx="732708" cy="1328013"/>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66" name="墨迹 65">
                  <a:extLst>
                    <a:ext uri="{FF2B5EF4-FFF2-40B4-BE49-F238E27FC236}">
                      <a16:creationId xmlns:a16="http://schemas.microsoft.com/office/drawing/2014/main" id="{17CAD851-6A1D-0FE6-764D-D64B8B153E8A}"/>
                    </a:ext>
                  </a:extLst>
                </p14:cNvPr>
                <p14:cNvContentPartPr/>
                <p14:nvPr/>
              </p14:nvContentPartPr>
              <p14:xfrm>
                <a:off x="2787293" y="2470913"/>
                <a:ext cx="496511" cy="1262582"/>
              </p14:xfrm>
            </p:contentPart>
          </mc:Choice>
          <mc:Fallback xmlns="">
            <p:pic>
              <p:nvPicPr>
                <p:cNvPr id="66" name="墨迹 65">
                  <a:extLst>
                    <a:ext uri="{FF2B5EF4-FFF2-40B4-BE49-F238E27FC236}">
                      <a16:creationId xmlns:a16="http://schemas.microsoft.com/office/drawing/2014/main" id="{17CAD851-6A1D-0FE6-764D-D64B8B153E8A}"/>
                    </a:ext>
                  </a:extLst>
                </p:cNvPr>
                <p:cNvPicPr/>
                <p:nvPr/>
              </p:nvPicPr>
              <p:blipFill>
                <a:blip r:embed="rId20"/>
                <a:stretch>
                  <a:fillRect/>
                </a:stretch>
              </p:blipFill>
              <p:spPr>
                <a:xfrm>
                  <a:off x="2776491" y="2460116"/>
                  <a:ext cx="517754" cy="1283817"/>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1">
              <p14:nvContentPartPr>
                <p14:cNvPr id="73" name="墨迹 72">
                  <a:extLst>
                    <a:ext uri="{FF2B5EF4-FFF2-40B4-BE49-F238E27FC236}">
                      <a16:creationId xmlns:a16="http://schemas.microsoft.com/office/drawing/2014/main" id="{16F8601F-738A-3A70-242F-A14B7FD8DCA3}"/>
                    </a:ext>
                  </a:extLst>
                </p14:cNvPr>
                <p14:cNvContentPartPr/>
                <p14:nvPr/>
              </p14:nvContentPartPr>
              <p14:xfrm>
                <a:off x="1442327" y="2426723"/>
                <a:ext cx="209273" cy="22411"/>
              </p14:xfrm>
            </p:contentPart>
          </mc:Choice>
          <mc:Fallback xmlns="">
            <p:pic>
              <p:nvPicPr>
                <p:cNvPr id="73" name="墨迹 72">
                  <a:extLst>
                    <a:ext uri="{FF2B5EF4-FFF2-40B4-BE49-F238E27FC236}">
                      <a16:creationId xmlns:a16="http://schemas.microsoft.com/office/drawing/2014/main" id="{16F8601F-738A-3A70-242F-A14B7FD8DCA3}"/>
                    </a:ext>
                  </a:extLst>
                </p:cNvPr>
                <p:cNvPicPr/>
                <p:nvPr/>
              </p:nvPicPr>
              <p:blipFill>
                <a:blip r:embed="rId22"/>
                <a:stretch>
                  <a:fillRect/>
                </a:stretch>
              </p:blipFill>
              <p:spPr>
                <a:xfrm>
                  <a:off x="1438005" y="2422385"/>
                  <a:ext cx="217918" cy="31086"/>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3">
              <p14:nvContentPartPr>
                <p14:cNvPr id="74" name="墨迹 73">
                  <a:extLst>
                    <a:ext uri="{FF2B5EF4-FFF2-40B4-BE49-F238E27FC236}">
                      <a16:creationId xmlns:a16="http://schemas.microsoft.com/office/drawing/2014/main" id="{23A1724D-0963-3874-1915-E45DE6D84724}"/>
                    </a:ext>
                  </a:extLst>
                </p14:cNvPr>
                <p14:cNvContentPartPr/>
                <p14:nvPr/>
              </p14:nvContentPartPr>
              <p14:xfrm>
                <a:off x="1191389" y="2570026"/>
                <a:ext cx="182128" cy="33458"/>
              </p14:xfrm>
            </p:contentPart>
          </mc:Choice>
          <mc:Fallback xmlns="">
            <p:pic>
              <p:nvPicPr>
                <p:cNvPr id="74" name="墨迹 73">
                  <a:extLst>
                    <a:ext uri="{FF2B5EF4-FFF2-40B4-BE49-F238E27FC236}">
                      <a16:creationId xmlns:a16="http://schemas.microsoft.com/office/drawing/2014/main" id="{23A1724D-0963-3874-1915-E45DE6D84724}"/>
                    </a:ext>
                  </a:extLst>
                </p:cNvPr>
                <p:cNvPicPr/>
                <p:nvPr/>
              </p:nvPicPr>
              <p:blipFill>
                <a:blip r:embed="rId24"/>
                <a:stretch>
                  <a:fillRect/>
                </a:stretch>
              </p:blipFill>
              <p:spPr>
                <a:xfrm>
                  <a:off x="1187070" y="2565709"/>
                  <a:ext cx="190766" cy="42092"/>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5">
              <p14:nvContentPartPr>
                <p14:cNvPr id="75" name="墨迹 74">
                  <a:extLst>
                    <a:ext uri="{FF2B5EF4-FFF2-40B4-BE49-F238E27FC236}">
                      <a16:creationId xmlns:a16="http://schemas.microsoft.com/office/drawing/2014/main" id="{5901D24C-64B8-225B-6B99-A9D52F2DE7FF}"/>
                    </a:ext>
                  </a:extLst>
                </p14:cNvPr>
                <p14:cNvContentPartPr/>
                <p14:nvPr/>
              </p14:nvContentPartPr>
              <p14:xfrm>
                <a:off x="1434436" y="2752154"/>
                <a:ext cx="181496" cy="27777"/>
              </p14:xfrm>
            </p:contentPart>
          </mc:Choice>
          <mc:Fallback xmlns="">
            <p:pic>
              <p:nvPicPr>
                <p:cNvPr id="75" name="墨迹 74">
                  <a:extLst>
                    <a:ext uri="{FF2B5EF4-FFF2-40B4-BE49-F238E27FC236}">
                      <a16:creationId xmlns:a16="http://schemas.microsoft.com/office/drawing/2014/main" id="{5901D24C-64B8-225B-6B99-A9D52F2DE7FF}"/>
                    </a:ext>
                  </a:extLst>
                </p:cNvPr>
                <p:cNvPicPr/>
                <p:nvPr/>
              </p:nvPicPr>
              <p:blipFill>
                <a:blip r:embed="rId26"/>
                <a:stretch>
                  <a:fillRect/>
                </a:stretch>
              </p:blipFill>
              <p:spPr>
                <a:xfrm>
                  <a:off x="1430123" y="2747825"/>
                  <a:ext cx="190122" cy="36435"/>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7">
              <p14:nvContentPartPr>
                <p14:cNvPr id="78" name="墨迹 77">
                  <a:extLst>
                    <a:ext uri="{FF2B5EF4-FFF2-40B4-BE49-F238E27FC236}">
                      <a16:creationId xmlns:a16="http://schemas.microsoft.com/office/drawing/2014/main" id="{97F26B0C-62BB-4945-B445-57DCD18B2B91}"/>
                    </a:ext>
                  </a:extLst>
                </p14:cNvPr>
                <p14:cNvContentPartPr/>
                <p14:nvPr/>
              </p14:nvContentPartPr>
              <p14:xfrm>
                <a:off x="1136151" y="3242667"/>
                <a:ext cx="179287" cy="33458"/>
              </p14:xfrm>
            </p:contentPart>
          </mc:Choice>
          <mc:Fallback xmlns="">
            <p:pic>
              <p:nvPicPr>
                <p:cNvPr id="78" name="墨迹 77">
                  <a:extLst>
                    <a:ext uri="{FF2B5EF4-FFF2-40B4-BE49-F238E27FC236}">
                      <a16:creationId xmlns:a16="http://schemas.microsoft.com/office/drawing/2014/main" id="{97F26B0C-62BB-4945-B445-57DCD18B2B91}"/>
                    </a:ext>
                  </a:extLst>
                </p:cNvPr>
                <p:cNvPicPr/>
                <p:nvPr/>
              </p:nvPicPr>
              <p:blipFill>
                <a:blip r:embed="rId28"/>
                <a:stretch>
                  <a:fillRect/>
                </a:stretch>
              </p:blipFill>
              <p:spPr>
                <a:xfrm>
                  <a:off x="1131831" y="3238350"/>
                  <a:ext cx="187927" cy="42092"/>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9">
              <p14:nvContentPartPr>
                <p14:cNvPr id="80" name="墨迹 79">
                  <a:extLst>
                    <a:ext uri="{FF2B5EF4-FFF2-40B4-BE49-F238E27FC236}">
                      <a16:creationId xmlns:a16="http://schemas.microsoft.com/office/drawing/2014/main" id="{8A803F48-965C-3644-0653-E748C68F5010}"/>
                    </a:ext>
                  </a:extLst>
                </p14:cNvPr>
                <p14:cNvContentPartPr/>
                <p14:nvPr/>
              </p14:nvContentPartPr>
              <p14:xfrm>
                <a:off x="1497565" y="3374922"/>
                <a:ext cx="176130" cy="38824"/>
              </p14:xfrm>
            </p:contentPart>
          </mc:Choice>
          <mc:Fallback xmlns="">
            <p:pic>
              <p:nvPicPr>
                <p:cNvPr id="80" name="墨迹 79">
                  <a:extLst>
                    <a:ext uri="{FF2B5EF4-FFF2-40B4-BE49-F238E27FC236}">
                      <a16:creationId xmlns:a16="http://schemas.microsoft.com/office/drawing/2014/main" id="{8A803F48-965C-3644-0653-E748C68F5010}"/>
                    </a:ext>
                  </a:extLst>
                </p:cNvPr>
                <p:cNvPicPr/>
                <p:nvPr/>
              </p:nvPicPr>
              <p:blipFill>
                <a:blip r:embed="rId30"/>
                <a:stretch>
                  <a:fillRect/>
                </a:stretch>
              </p:blipFill>
              <p:spPr>
                <a:xfrm>
                  <a:off x="1493243" y="3370608"/>
                  <a:ext cx="184774" cy="47452"/>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1">
              <p14:nvContentPartPr>
                <p14:cNvPr id="81" name="墨迹 80">
                  <a:extLst>
                    <a:ext uri="{FF2B5EF4-FFF2-40B4-BE49-F238E27FC236}">
                      <a16:creationId xmlns:a16="http://schemas.microsoft.com/office/drawing/2014/main" id="{62344722-BD3B-012E-7AC8-E46011033578}"/>
                    </a:ext>
                  </a:extLst>
                </p14:cNvPr>
                <p14:cNvContentPartPr/>
                <p14:nvPr/>
              </p14:nvContentPartPr>
              <p14:xfrm>
                <a:off x="1106796" y="3551368"/>
                <a:ext cx="198225" cy="27777"/>
              </p14:xfrm>
            </p:contentPart>
          </mc:Choice>
          <mc:Fallback xmlns="">
            <p:pic>
              <p:nvPicPr>
                <p:cNvPr id="81" name="墨迹 80">
                  <a:extLst>
                    <a:ext uri="{FF2B5EF4-FFF2-40B4-BE49-F238E27FC236}">
                      <a16:creationId xmlns:a16="http://schemas.microsoft.com/office/drawing/2014/main" id="{62344722-BD3B-012E-7AC8-E46011033578}"/>
                    </a:ext>
                  </a:extLst>
                </p:cNvPr>
                <p:cNvPicPr/>
                <p:nvPr/>
              </p:nvPicPr>
              <p:blipFill>
                <a:blip r:embed="rId32"/>
                <a:stretch>
                  <a:fillRect/>
                </a:stretch>
              </p:blipFill>
              <p:spPr>
                <a:xfrm>
                  <a:off x="1102479" y="3547095"/>
                  <a:ext cx="206859" cy="36324"/>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3">
              <p14:nvContentPartPr>
                <p14:cNvPr id="82" name="墨迹 81">
                  <a:extLst>
                    <a:ext uri="{FF2B5EF4-FFF2-40B4-BE49-F238E27FC236}">
                      <a16:creationId xmlns:a16="http://schemas.microsoft.com/office/drawing/2014/main" id="{2ECA101E-6E62-D5BD-01F1-3F71AA0AFDB0}"/>
                    </a:ext>
                  </a:extLst>
                </p14:cNvPr>
                <p14:cNvContentPartPr/>
                <p14:nvPr/>
              </p14:nvContentPartPr>
              <p14:xfrm>
                <a:off x="1552487" y="3551368"/>
                <a:ext cx="107635" cy="11363"/>
              </p14:xfrm>
            </p:contentPart>
          </mc:Choice>
          <mc:Fallback xmlns="">
            <p:pic>
              <p:nvPicPr>
                <p:cNvPr id="82" name="墨迹 81">
                  <a:extLst>
                    <a:ext uri="{FF2B5EF4-FFF2-40B4-BE49-F238E27FC236}">
                      <a16:creationId xmlns:a16="http://schemas.microsoft.com/office/drawing/2014/main" id="{2ECA101E-6E62-D5BD-01F1-3F71AA0AFDB0}"/>
                    </a:ext>
                  </a:extLst>
                </p:cNvPr>
                <p:cNvPicPr/>
                <p:nvPr/>
              </p:nvPicPr>
              <p:blipFill>
                <a:blip r:embed="rId34"/>
                <a:stretch>
                  <a:fillRect/>
                </a:stretch>
              </p:blipFill>
              <p:spPr>
                <a:xfrm>
                  <a:off x="1548167" y="3547107"/>
                  <a:ext cx="116275" cy="19885"/>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5">
              <p14:nvContentPartPr>
                <p14:cNvPr id="83" name="墨迹 82">
                  <a:extLst>
                    <a:ext uri="{FF2B5EF4-FFF2-40B4-BE49-F238E27FC236}">
                      <a16:creationId xmlns:a16="http://schemas.microsoft.com/office/drawing/2014/main" id="{CBDE7E36-E534-3334-BF97-D9ED8A501AD9}"/>
                    </a:ext>
                  </a:extLst>
                </p14:cNvPr>
                <p14:cNvContentPartPr/>
                <p14:nvPr/>
              </p14:nvContentPartPr>
              <p14:xfrm>
                <a:off x="1054083" y="2443452"/>
                <a:ext cx="154035" cy="33458"/>
              </p14:xfrm>
            </p:contentPart>
          </mc:Choice>
          <mc:Fallback xmlns="">
            <p:pic>
              <p:nvPicPr>
                <p:cNvPr id="83" name="墨迹 82">
                  <a:extLst>
                    <a:ext uri="{FF2B5EF4-FFF2-40B4-BE49-F238E27FC236}">
                      <a16:creationId xmlns:a16="http://schemas.microsoft.com/office/drawing/2014/main" id="{CBDE7E36-E534-3334-BF97-D9ED8A501AD9}"/>
                    </a:ext>
                  </a:extLst>
                </p:cNvPr>
                <p:cNvPicPr/>
                <p:nvPr/>
              </p:nvPicPr>
              <p:blipFill>
                <a:blip r:embed="rId36"/>
                <a:stretch>
                  <a:fillRect/>
                </a:stretch>
              </p:blipFill>
              <p:spPr>
                <a:xfrm>
                  <a:off x="1049764" y="2439135"/>
                  <a:ext cx="162672" cy="42092"/>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7">
              <p14:nvContentPartPr>
                <p14:cNvPr id="84" name="墨迹 83">
                  <a:extLst>
                    <a:ext uri="{FF2B5EF4-FFF2-40B4-BE49-F238E27FC236}">
                      <a16:creationId xmlns:a16="http://schemas.microsoft.com/office/drawing/2014/main" id="{275432AF-CD1B-CEB3-38C9-4BE57A3CE8CF}"/>
                    </a:ext>
                  </a:extLst>
                </p14:cNvPr>
                <p14:cNvContentPartPr/>
                <p14:nvPr/>
              </p14:nvContentPartPr>
              <p14:xfrm>
                <a:off x="1114056" y="2900823"/>
                <a:ext cx="530285" cy="242731"/>
              </p14:xfrm>
            </p:contentPart>
          </mc:Choice>
          <mc:Fallback xmlns="">
            <p:pic>
              <p:nvPicPr>
                <p:cNvPr id="84" name="墨迹 83">
                  <a:extLst>
                    <a:ext uri="{FF2B5EF4-FFF2-40B4-BE49-F238E27FC236}">
                      <a16:creationId xmlns:a16="http://schemas.microsoft.com/office/drawing/2014/main" id="{275432AF-CD1B-CEB3-38C9-4BE57A3CE8CF}"/>
                    </a:ext>
                  </a:extLst>
                </p:cNvPr>
                <p:cNvPicPr/>
                <p:nvPr/>
              </p:nvPicPr>
              <p:blipFill>
                <a:blip r:embed="rId38"/>
                <a:stretch>
                  <a:fillRect/>
                </a:stretch>
              </p:blipFill>
              <p:spPr>
                <a:xfrm>
                  <a:off x="1109733" y="2896501"/>
                  <a:ext cx="538931" cy="251374"/>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9">
              <p14:nvContentPartPr>
                <p14:cNvPr id="105" name="墨迹 104">
                  <a:extLst>
                    <a:ext uri="{FF2B5EF4-FFF2-40B4-BE49-F238E27FC236}">
                      <a16:creationId xmlns:a16="http://schemas.microsoft.com/office/drawing/2014/main" id="{FB4BDF0B-1BE9-10FC-267D-446FF29C81D5}"/>
                    </a:ext>
                  </a:extLst>
                </p14:cNvPr>
                <p14:cNvContentPartPr/>
                <p14:nvPr/>
              </p14:nvContentPartPr>
              <p14:xfrm>
                <a:off x="1919373" y="2484844"/>
                <a:ext cx="661593" cy="1160313"/>
              </p14:xfrm>
            </p:contentPart>
          </mc:Choice>
          <mc:Fallback xmlns="">
            <p:pic>
              <p:nvPicPr>
                <p:cNvPr id="105" name="墨迹 104">
                  <a:extLst>
                    <a:ext uri="{FF2B5EF4-FFF2-40B4-BE49-F238E27FC236}">
                      <a16:creationId xmlns:a16="http://schemas.microsoft.com/office/drawing/2014/main" id="{FB4BDF0B-1BE9-10FC-267D-446FF29C81D5}"/>
                    </a:ext>
                  </a:extLst>
                </p:cNvPr>
                <p:cNvPicPr/>
                <p:nvPr/>
              </p:nvPicPr>
              <p:blipFill>
                <a:blip r:embed="rId40"/>
                <a:stretch>
                  <a:fillRect/>
                </a:stretch>
              </p:blipFill>
              <p:spPr>
                <a:xfrm>
                  <a:off x="1915054" y="2480523"/>
                  <a:ext cx="670232" cy="1168956"/>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115" name="墨迹 114">
                  <a:extLst>
                    <a:ext uri="{FF2B5EF4-FFF2-40B4-BE49-F238E27FC236}">
                      <a16:creationId xmlns:a16="http://schemas.microsoft.com/office/drawing/2014/main" id="{2050F893-4224-61DC-AC9A-3835404C52AC}"/>
                    </a:ext>
                  </a:extLst>
                </p14:cNvPr>
                <p14:cNvContentPartPr/>
                <p14:nvPr/>
              </p14:nvContentPartPr>
              <p14:xfrm>
                <a:off x="1224112" y="1112606"/>
                <a:ext cx="1199138" cy="1094975"/>
              </p14:xfrm>
            </p:contentPart>
          </mc:Choice>
          <mc:Fallback xmlns="">
            <p:pic>
              <p:nvPicPr>
                <p:cNvPr id="115" name="墨迹 114">
                  <a:extLst>
                    <a:ext uri="{FF2B5EF4-FFF2-40B4-BE49-F238E27FC236}">
                      <a16:creationId xmlns:a16="http://schemas.microsoft.com/office/drawing/2014/main" id="{2050F893-4224-61DC-AC9A-3835404C52AC}"/>
                    </a:ext>
                  </a:extLst>
                </p:cNvPr>
                <p:cNvPicPr/>
                <p:nvPr/>
              </p:nvPicPr>
              <p:blipFill>
                <a:blip r:embed="rId42"/>
                <a:stretch>
                  <a:fillRect/>
                </a:stretch>
              </p:blipFill>
              <p:spPr>
                <a:xfrm>
                  <a:off x="1216554" y="1105047"/>
                  <a:ext cx="1214253" cy="1110093"/>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124" name="墨迹 123">
                  <a:extLst>
                    <a:ext uri="{FF2B5EF4-FFF2-40B4-BE49-F238E27FC236}">
                      <a16:creationId xmlns:a16="http://schemas.microsoft.com/office/drawing/2014/main" id="{84A65ABC-92E9-2F2C-A487-474738A36BA8}"/>
                    </a:ext>
                  </a:extLst>
                </p14:cNvPr>
                <p14:cNvContentPartPr/>
                <p14:nvPr/>
              </p14:nvContentPartPr>
              <p14:xfrm>
                <a:off x="1104167" y="1371751"/>
                <a:ext cx="758496" cy="424228"/>
              </p14:xfrm>
            </p:contentPart>
          </mc:Choice>
          <mc:Fallback xmlns="">
            <p:pic>
              <p:nvPicPr>
                <p:cNvPr id="124" name="墨迹 123">
                  <a:extLst>
                    <a:ext uri="{FF2B5EF4-FFF2-40B4-BE49-F238E27FC236}">
                      <a16:creationId xmlns:a16="http://schemas.microsoft.com/office/drawing/2014/main" id="{84A65ABC-92E9-2F2C-A487-474738A36BA8}"/>
                    </a:ext>
                  </a:extLst>
                </p:cNvPr>
                <p:cNvPicPr/>
                <p:nvPr/>
              </p:nvPicPr>
              <p:blipFill>
                <a:blip r:embed="rId44"/>
                <a:stretch>
                  <a:fillRect/>
                </a:stretch>
              </p:blipFill>
              <p:spPr>
                <a:xfrm>
                  <a:off x="1096607" y="1364195"/>
                  <a:ext cx="773616" cy="43934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128" name="墨迹 127">
                  <a:extLst>
                    <a:ext uri="{FF2B5EF4-FFF2-40B4-BE49-F238E27FC236}">
                      <a16:creationId xmlns:a16="http://schemas.microsoft.com/office/drawing/2014/main" id="{5DC12C54-29FF-CB9D-792B-52E8BC975EE1}"/>
                    </a:ext>
                  </a:extLst>
                </p14:cNvPr>
                <p14:cNvContentPartPr/>
                <p14:nvPr/>
              </p14:nvContentPartPr>
              <p14:xfrm>
                <a:off x="2001863" y="1433302"/>
                <a:ext cx="285344" cy="452320"/>
              </p14:xfrm>
            </p:contentPart>
          </mc:Choice>
          <mc:Fallback xmlns="">
            <p:pic>
              <p:nvPicPr>
                <p:cNvPr id="128" name="墨迹 127">
                  <a:extLst>
                    <a:ext uri="{FF2B5EF4-FFF2-40B4-BE49-F238E27FC236}">
                      <a16:creationId xmlns:a16="http://schemas.microsoft.com/office/drawing/2014/main" id="{5DC12C54-29FF-CB9D-792B-52E8BC975EE1}"/>
                    </a:ext>
                  </a:extLst>
                </p:cNvPr>
                <p:cNvPicPr/>
                <p:nvPr/>
              </p:nvPicPr>
              <p:blipFill>
                <a:blip r:embed="rId46"/>
                <a:stretch>
                  <a:fillRect/>
                </a:stretch>
              </p:blipFill>
              <p:spPr>
                <a:xfrm>
                  <a:off x="1994307" y="1425739"/>
                  <a:ext cx="300457" cy="467445"/>
                </a:xfrm>
                <a:prstGeom prst="rect">
                  <a:avLst/>
                </a:prstGeom>
              </p:spPr>
            </p:pic>
          </mc:Fallback>
        </mc:AlternateContent>
      </p:grpSp>
      <p:grpSp>
        <p:nvGrpSpPr>
          <p:cNvPr id="65" name="组合 64">
            <a:extLst>
              <a:ext uri="{FF2B5EF4-FFF2-40B4-BE49-F238E27FC236}">
                <a16:creationId xmlns:a16="http://schemas.microsoft.com/office/drawing/2014/main" id="{193455F2-AC2E-39ED-FD8B-6EE0661EDB9E}"/>
              </a:ext>
            </a:extLst>
          </p:cNvPr>
          <p:cNvGrpSpPr/>
          <p:nvPr/>
        </p:nvGrpSpPr>
        <p:grpSpPr>
          <a:xfrm>
            <a:off x="3900384" y="1197490"/>
            <a:ext cx="6578896" cy="925921"/>
            <a:chOff x="4725103" y="1215953"/>
            <a:chExt cx="5828400" cy="1160640"/>
          </a:xfrm>
        </p:grpSpPr>
        <mc:AlternateContent xmlns:mc="http://schemas.openxmlformats.org/markup-compatibility/2006" xmlns:p14="http://schemas.microsoft.com/office/powerpoint/2010/main">
          <mc:Choice Requires="p14">
            <p:contentPart p14:bwMode="auto" r:id="rId47">
              <p14:nvContentPartPr>
                <p14:cNvPr id="4" name="墨迹 3">
                  <a:extLst>
                    <a:ext uri="{FF2B5EF4-FFF2-40B4-BE49-F238E27FC236}">
                      <a16:creationId xmlns:a16="http://schemas.microsoft.com/office/drawing/2014/main" id="{3B772F7A-570F-1925-619D-7784A44ABF15}"/>
                    </a:ext>
                  </a:extLst>
                </p14:cNvPr>
                <p14:cNvContentPartPr/>
                <p14:nvPr/>
              </p14:nvContentPartPr>
              <p14:xfrm>
                <a:off x="4725103" y="1215953"/>
                <a:ext cx="207720" cy="497160"/>
              </p14:xfrm>
            </p:contentPart>
          </mc:Choice>
          <mc:Fallback xmlns="">
            <p:pic>
              <p:nvPicPr>
                <p:cNvPr id="4" name="墨迹 3">
                  <a:extLst>
                    <a:ext uri="{FF2B5EF4-FFF2-40B4-BE49-F238E27FC236}">
                      <a16:creationId xmlns:a16="http://schemas.microsoft.com/office/drawing/2014/main" id="{3B772F7A-570F-1925-619D-7784A44ABF15}"/>
                    </a:ext>
                  </a:extLst>
                </p:cNvPr>
                <p:cNvPicPr/>
                <p:nvPr/>
              </p:nvPicPr>
              <p:blipFill>
                <a:blip r:embed="rId48"/>
                <a:stretch>
                  <a:fillRect/>
                </a:stretch>
              </p:blipFill>
              <p:spPr>
                <a:xfrm>
                  <a:off x="4718402" y="1206479"/>
                  <a:ext cx="221121" cy="516108"/>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11" name="墨迹 10">
                  <a:extLst>
                    <a:ext uri="{FF2B5EF4-FFF2-40B4-BE49-F238E27FC236}">
                      <a16:creationId xmlns:a16="http://schemas.microsoft.com/office/drawing/2014/main" id="{13110428-260D-4D8C-CA3B-138E4FBA482A}"/>
                    </a:ext>
                  </a:extLst>
                </p14:cNvPr>
                <p14:cNvContentPartPr/>
                <p14:nvPr/>
              </p14:nvContentPartPr>
              <p14:xfrm>
                <a:off x="4737703" y="1272473"/>
                <a:ext cx="6480" cy="431280"/>
              </p14:xfrm>
            </p:contentPart>
          </mc:Choice>
          <mc:Fallback xmlns="">
            <p:pic>
              <p:nvPicPr>
                <p:cNvPr id="11" name="墨迹 10">
                  <a:extLst>
                    <a:ext uri="{FF2B5EF4-FFF2-40B4-BE49-F238E27FC236}">
                      <a16:creationId xmlns:a16="http://schemas.microsoft.com/office/drawing/2014/main" id="{13110428-260D-4D8C-CA3B-138E4FBA482A}"/>
                    </a:ext>
                  </a:extLst>
                </p:cNvPr>
                <p:cNvPicPr/>
                <p:nvPr/>
              </p:nvPicPr>
              <p:blipFill>
                <a:blip r:embed="rId50"/>
                <a:stretch>
                  <a:fillRect/>
                </a:stretch>
              </p:blipFill>
              <p:spPr>
                <a:xfrm>
                  <a:off x="4730899" y="1263009"/>
                  <a:ext cx="20088" cy="450208"/>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12" name="墨迹 11">
                  <a:extLst>
                    <a:ext uri="{FF2B5EF4-FFF2-40B4-BE49-F238E27FC236}">
                      <a16:creationId xmlns:a16="http://schemas.microsoft.com/office/drawing/2014/main" id="{3091E6DA-E591-2184-FD28-D4263B62EB4C}"/>
                    </a:ext>
                  </a:extLst>
                </p14:cNvPr>
                <p14:cNvContentPartPr/>
                <p14:nvPr/>
              </p14:nvContentPartPr>
              <p14:xfrm>
                <a:off x="4982863" y="1461833"/>
                <a:ext cx="168120" cy="238680"/>
              </p14:xfrm>
            </p:contentPart>
          </mc:Choice>
          <mc:Fallback xmlns="">
            <p:pic>
              <p:nvPicPr>
                <p:cNvPr id="12" name="墨迹 11">
                  <a:extLst>
                    <a:ext uri="{FF2B5EF4-FFF2-40B4-BE49-F238E27FC236}">
                      <a16:creationId xmlns:a16="http://schemas.microsoft.com/office/drawing/2014/main" id="{3091E6DA-E591-2184-FD28-D4263B62EB4C}"/>
                    </a:ext>
                  </a:extLst>
                </p:cNvPr>
                <p:cNvPicPr/>
                <p:nvPr/>
              </p:nvPicPr>
              <p:blipFill>
                <a:blip r:embed="rId52"/>
                <a:stretch>
                  <a:fillRect/>
                </a:stretch>
              </p:blipFill>
              <p:spPr>
                <a:xfrm>
                  <a:off x="4976164" y="1452358"/>
                  <a:ext cx="181519" cy="25763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13" name="墨迹 12">
                  <a:extLst>
                    <a:ext uri="{FF2B5EF4-FFF2-40B4-BE49-F238E27FC236}">
                      <a16:creationId xmlns:a16="http://schemas.microsoft.com/office/drawing/2014/main" id="{C86A5C7F-B9F4-0665-49FE-243266E0E6F4}"/>
                    </a:ext>
                  </a:extLst>
                </p14:cNvPr>
                <p14:cNvContentPartPr/>
                <p14:nvPr/>
              </p14:nvContentPartPr>
              <p14:xfrm>
                <a:off x="5152783" y="1505033"/>
                <a:ext cx="201600" cy="19080"/>
              </p14:xfrm>
            </p:contentPart>
          </mc:Choice>
          <mc:Fallback xmlns="">
            <p:pic>
              <p:nvPicPr>
                <p:cNvPr id="13" name="墨迹 12">
                  <a:extLst>
                    <a:ext uri="{FF2B5EF4-FFF2-40B4-BE49-F238E27FC236}">
                      <a16:creationId xmlns:a16="http://schemas.microsoft.com/office/drawing/2014/main" id="{C86A5C7F-B9F4-0665-49FE-243266E0E6F4}"/>
                    </a:ext>
                  </a:extLst>
                </p:cNvPr>
                <p:cNvPicPr/>
                <p:nvPr/>
              </p:nvPicPr>
              <p:blipFill>
                <a:blip r:embed="rId54"/>
                <a:stretch>
                  <a:fillRect/>
                </a:stretch>
              </p:blipFill>
              <p:spPr>
                <a:xfrm>
                  <a:off x="5146084" y="1495493"/>
                  <a:ext cx="214997"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14" name="墨迹 13">
                  <a:extLst>
                    <a:ext uri="{FF2B5EF4-FFF2-40B4-BE49-F238E27FC236}">
                      <a16:creationId xmlns:a16="http://schemas.microsoft.com/office/drawing/2014/main" id="{A80B14DE-6A47-97C8-47EC-DAF1B10F30DF}"/>
                    </a:ext>
                  </a:extLst>
                </p14:cNvPr>
                <p14:cNvContentPartPr/>
                <p14:nvPr/>
              </p14:nvContentPartPr>
              <p14:xfrm>
                <a:off x="5240623" y="1361033"/>
                <a:ext cx="31680" cy="378360"/>
              </p14:xfrm>
            </p:contentPart>
          </mc:Choice>
          <mc:Fallback xmlns="">
            <p:pic>
              <p:nvPicPr>
                <p:cNvPr id="14" name="墨迹 13">
                  <a:extLst>
                    <a:ext uri="{FF2B5EF4-FFF2-40B4-BE49-F238E27FC236}">
                      <a16:creationId xmlns:a16="http://schemas.microsoft.com/office/drawing/2014/main" id="{A80B14DE-6A47-97C8-47EC-DAF1B10F30DF}"/>
                    </a:ext>
                  </a:extLst>
                </p:cNvPr>
                <p:cNvPicPr/>
                <p:nvPr/>
              </p:nvPicPr>
              <p:blipFill>
                <a:blip r:embed="rId56"/>
                <a:stretch>
                  <a:fillRect/>
                </a:stretch>
              </p:blipFill>
              <p:spPr>
                <a:xfrm>
                  <a:off x="5233903" y="1351563"/>
                  <a:ext cx="45120" cy="397301"/>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15" name="墨迹 14">
                  <a:extLst>
                    <a:ext uri="{FF2B5EF4-FFF2-40B4-BE49-F238E27FC236}">
                      <a16:creationId xmlns:a16="http://schemas.microsoft.com/office/drawing/2014/main" id="{36971E6D-4F85-C2D2-32C2-F9670D100232}"/>
                    </a:ext>
                  </a:extLst>
                </p14:cNvPr>
                <p14:cNvContentPartPr/>
                <p14:nvPr/>
              </p14:nvContentPartPr>
              <p14:xfrm>
                <a:off x="5573983" y="1345193"/>
                <a:ext cx="352440" cy="374040"/>
              </p14:xfrm>
            </p:contentPart>
          </mc:Choice>
          <mc:Fallback xmlns="">
            <p:pic>
              <p:nvPicPr>
                <p:cNvPr id="15" name="墨迹 14">
                  <a:extLst>
                    <a:ext uri="{FF2B5EF4-FFF2-40B4-BE49-F238E27FC236}">
                      <a16:creationId xmlns:a16="http://schemas.microsoft.com/office/drawing/2014/main" id="{36971E6D-4F85-C2D2-32C2-F9670D100232}"/>
                    </a:ext>
                  </a:extLst>
                </p:cNvPr>
                <p:cNvPicPr/>
                <p:nvPr/>
              </p:nvPicPr>
              <p:blipFill>
                <a:blip r:embed="rId58"/>
                <a:stretch>
                  <a:fillRect/>
                </a:stretch>
              </p:blipFill>
              <p:spPr>
                <a:xfrm>
                  <a:off x="5567285" y="1335718"/>
                  <a:ext cx="365836" cy="39299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16" name="墨迹 15">
                  <a:extLst>
                    <a:ext uri="{FF2B5EF4-FFF2-40B4-BE49-F238E27FC236}">
                      <a16:creationId xmlns:a16="http://schemas.microsoft.com/office/drawing/2014/main" id="{674B73C3-771E-142B-EF13-78CF972B09B9}"/>
                    </a:ext>
                  </a:extLst>
                </p14:cNvPr>
                <p14:cNvContentPartPr/>
                <p14:nvPr/>
              </p14:nvContentPartPr>
              <p14:xfrm>
                <a:off x="5907343" y="1491713"/>
                <a:ext cx="170280" cy="240120"/>
              </p14:xfrm>
            </p:contentPart>
          </mc:Choice>
          <mc:Fallback xmlns="">
            <p:pic>
              <p:nvPicPr>
                <p:cNvPr id="16" name="墨迹 15">
                  <a:extLst>
                    <a:ext uri="{FF2B5EF4-FFF2-40B4-BE49-F238E27FC236}">
                      <a16:creationId xmlns:a16="http://schemas.microsoft.com/office/drawing/2014/main" id="{674B73C3-771E-142B-EF13-78CF972B09B9}"/>
                    </a:ext>
                  </a:extLst>
                </p:cNvPr>
                <p:cNvPicPr/>
                <p:nvPr/>
              </p:nvPicPr>
              <p:blipFill>
                <a:blip r:embed="rId60"/>
                <a:stretch>
                  <a:fillRect/>
                </a:stretch>
              </p:blipFill>
              <p:spPr>
                <a:xfrm>
                  <a:off x="5900647" y="1482235"/>
                  <a:ext cx="183673" cy="259077"/>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17" name="墨迹 16">
                  <a:extLst>
                    <a:ext uri="{FF2B5EF4-FFF2-40B4-BE49-F238E27FC236}">
                      <a16:creationId xmlns:a16="http://schemas.microsoft.com/office/drawing/2014/main" id="{A36921DB-F4B9-310C-E999-44572551DDC9}"/>
                    </a:ext>
                  </a:extLst>
                </p14:cNvPr>
                <p14:cNvContentPartPr/>
                <p14:nvPr/>
              </p14:nvContentPartPr>
              <p14:xfrm>
                <a:off x="6089503" y="1542833"/>
                <a:ext cx="173520" cy="12960"/>
              </p14:xfrm>
            </p:contentPart>
          </mc:Choice>
          <mc:Fallback xmlns="">
            <p:pic>
              <p:nvPicPr>
                <p:cNvPr id="17" name="墨迹 16">
                  <a:extLst>
                    <a:ext uri="{FF2B5EF4-FFF2-40B4-BE49-F238E27FC236}">
                      <a16:creationId xmlns:a16="http://schemas.microsoft.com/office/drawing/2014/main" id="{A36921DB-F4B9-310C-E999-44572551DDC9}"/>
                    </a:ext>
                  </a:extLst>
                </p:cNvPr>
                <p:cNvPicPr/>
                <p:nvPr/>
              </p:nvPicPr>
              <p:blipFill>
                <a:blip r:embed="rId62"/>
                <a:stretch>
                  <a:fillRect/>
                </a:stretch>
              </p:blipFill>
              <p:spPr>
                <a:xfrm>
                  <a:off x="6082805" y="1533448"/>
                  <a:ext cx="186917" cy="3173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18" name="墨迹 17">
                  <a:extLst>
                    <a:ext uri="{FF2B5EF4-FFF2-40B4-BE49-F238E27FC236}">
                      <a16:creationId xmlns:a16="http://schemas.microsoft.com/office/drawing/2014/main" id="{429C61BB-DB72-7B66-9386-58FC42A26E9D}"/>
                    </a:ext>
                  </a:extLst>
                </p14:cNvPr>
                <p14:cNvContentPartPr/>
                <p14:nvPr/>
              </p14:nvContentPartPr>
              <p14:xfrm>
                <a:off x="6146023" y="1379393"/>
                <a:ext cx="25560" cy="418680"/>
              </p14:xfrm>
            </p:contentPart>
          </mc:Choice>
          <mc:Fallback xmlns="">
            <p:pic>
              <p:nvPicPr>
                <p:cNvPr id="18" name="墨迹 17">
                  <a:extLst>
                    <a:ext uri="{FF2B5EF4-FFF2-40B4-BE49-F238E27FC236}">
                      <a16:creationId xmlns:a16="http://schemas.microsoft.com/office/drawing/2014/main" id="{429C61BB-DB72-7B66-9386-58FC42A26E9D}"/>
                    </a:ext>
                  </a:extLst>
                </p:cNvPr>
                <p:cNvPicPr/>
                <p:nvPr/>
              </p:nvPicPr>
              <p:blipFill>
                <a:blip r:embed="rId64"/>
                <a:stretch>
                  <a:fillRect/>
                </a:stretch>
              </p:blipFill>
              <p:spPr>
                <a:xfrm>
                  <a:off x="6139313" y="1369929"/>
                  <a:ext cx="38979" cy="437608"/>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19" name="墨迹 18">
                  <a:extLst>
                    <a:ext uri="{FF2B5EF4-FFF2-40B4-BE49-F238E27FC236}">
                      <a16:creationId xmlns:a16="http://schemas.microsoft.com/office/drawing/2014/main" id="{3F43545F-5E4A-5AAE-88A8-98AB479FD32A}"/>
                    </a:ext>
                  </a:extLst>
                </p14:cNvPr>
                <p14:cNvContentPartPr/>
                <p14:nvPr/>
              </p14:nvContentPartPr>
              <p14:xfrm>
                <a:off x="6548503" y="1391993"/>
                <a:ext cx="19080" cy="56880"/>
              </p14:xfrm>
            </p:contentPart>
          </mc:Choice>
          <mc:Fallback xmlns="">
            <p:pic>
              <p:nvPicPr>
                <p:cNvPr id="19" name="墨迹 18">
                  <a:extLst>
                    <a:ext uri="{FF2B5EF4-FFF2-40B4-BE49-F238E27FC236}">
                      <a16:creationId xmlns:a16="http://schemas.microsoft.com/office/drawing/2014/main" id="{3F43545F-5E4A-5AAE-88A8-98AB479FD32A}"/>
                    </a:ext>
                  </a:extLst>
                </p:cNvPr>
                <p:cNvPicPr/>
                <p:nvPr/>
              </p:nvPicPr>
              <p:blipFill>
                <a:blip r:embed="rId66"/>
                <a:stretch>
                  <a:fillRect/>
                </a:stretch>
              </p:blipFill>
              <p:spPr>
                <a:xfrm>
                  <a:off x="6541934" y="1382513"/>
                  <a:ext cx="32217" cy="7584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20" name="墨迹 19">
                  <a:extLst>
                    <a:ext uri="{FF2B5EF4-FFF2-40B4-BE49-F238E27FC236}">
                      <a16:creationId xmlns:a16="http://schemas.microsoft.com/office/drawing/2014/main" id="{352FC2F0-8B02-2BFF-5601-9A0C25D6C9A5}"/>
                    </a:ext>
                  </a:extLst>
                </p14:cNvPr>
                <p14:cNvContentPartPr/>
                <p14:nvPr/>
              </p14:nvContentPartPr>
              <p14:xfrm>
                <a:off x="6561103" y="1492433"/>
                <a:ext cx="31680" cy="200880"/>
              </p14:xfrm>
            </p:contentPart>
          </mc:Choice>
          <mc:Fallback xmlns="">
            <p:pic>
              <p:nvPicPr>
                <p:cNvPr id="20" name="墨迹 19">
                  <a:extLst>
                    <a:ext uri="{FF2B5EF4-FFF2-40B4-BE49-F238E27FC236}">
                      <a16:creationId xmlns:a16="http://schemas.microsoft.com/office/drawing/2014/main" id="{352FC2F0-8B02-2BFF-5601-9A0C25D6C9A5}"/>
                    </a:ext>
                  </a:extLst>
                </p:cNvPr>
                <p:cNvPicPr/>
                <p:nvPr/>
              </p:nvPicPr>
              <p:blipFill>
                <a:blip r:embed="rId68"/>
                <a:stretch>
                  <a:fillRect/>
                </a:stretch>
              </p:blipFill>
              <p:spPr>
                <a:xfrm>
                  <a:off x="6554450" y="1482953"/>
                  <a:ext cx="44986" cy="219839"/>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22" name="墨迹 21">
                  <a:extLst>
                    <a:ext uri="{FF2B5EF4-FFF2-40B4-BE49-F238E27FC236}">
                      <a16:creationId xmlns:a16="http://schemas.microsoft.com/office/drawing/2014/main" id="{3665533B-9707-20F4-C780-16BC11250297}"/>
                    </a:ext>
                  </a:extLst>
                </p14:cNvPr>
                <p14:cNvContentPartPr/>
                <p14:nvPr/>
              </p14:nvContentPartPr>
              <p14:xfrm>
                <a:off x="6655423" y="1354193"/>
                <a:ext cx="119880" cy="425160"/>
              </p14:xfrm>
            </p:contentPart>
          </mc:Choice>
          <mc:Fallback xmlns="">
            <p:pic>
              <p:nvPicPr>
                <p:cNvPr id="22" name="墨迹 21">
                  <a:extLst>
                    <a:ext uri="{FF2B5EF4-FFF2-40B4-BE49-F238E27FC236}">
                      <a16:creationId xmlns:a16="http://schemas.microsoft.com/office/drawing/2014/main" id="{3665533B-9707-20F4-C780-16BC11250297}"/>
                    </a:ext>
                  </a:extLst>
                </p:cNvPr>
                <p:cNvPicPr/>
                <p:nvPr/>
              </p:nvPicPr>
              <p:blipFill>
                <a:blip r:embed="rId70"/>
                <a:stretch>
                  <a:fillRect/>
                </a:stretch>
              </p:blipFill>
              <p:spPr>
                <a:xfrm>
                  <a:off x="6648728" y="1344715"/>
                  <a:ext cx="133271" cy="444116"/>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23" name="墨迹 22">
                  <a:extLst>
                    <a:ext uri="{FF2B5EF4-FFF2-40B4-BE49-F238E27FC236}">
                      <a16:creationId xmlns:a16="http://schemas.microsoft.com/office/drawing/2014/main" id="{315BD3AF-DB75-D626-CFFB-349D7AA34F18}"/>
                    </a:ext>
                  </a:extLst>
                </p14:cNvPr>
                <p14:cNvContentPartPr/>
                <p14:nvPr/>
              </p14:nvContentPartPr>
              <p14:xfrm>
                <a:off x="6624103" y="1548953"/>
                <a:ext cx="182520" cy="44280"/>
              </p14:xfrm>
            </p:contentPart>
          </mc:Choice>
          <mc:Fallback xmlns="">
            <p:pic>
              <p:nvPicPr>
                <p:cNvPr id="23" name="墨迹 22">
                  <a:extLst>
                    <a:ext uri="{FF2B5EF4-FFF2-40B4-BE49-F238E27FC236}">
                      <a16:creationId xmlns:a16="http://schemas.microsoft.com/office/drawing/2014/main" id="{315BD3AF-DB75-D626-CFFB-349D7AA34F18}"/>
                    </a:ext>
                  </a:extLst>
                </p:cNvPr>
                <p:cNvPicPr/>
                <p:nvPr/>
              </p:nvPicPr>
              <p:blipFill>
                <a:blip r:embed="rId72"/>
                <a:stretch>
                  <a:fillRect/>
                </a:stretch>
              </p:blipFill>
              <p:spPr>
                <a:xfrm>
                  <a:off x="6617414" y="1539464"/>
                  <a:ext cx="195898" cy="63257"/>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24" name="墨迹 23">
                  <a:extLst>
                    <a:ext uri="{FF2B5EF4-FFF2-40B4-BE49-F238E27FC236}">
                      <a16:creationId xmlns:a16="http://schemas.microsoft.com/office/drawing/2014/main" id="{437D8919-0E82-7470-F4D1-4CFD44914F92}"/>
                    </a:ext>
                  </a:extLst>
                </p14:cNvPr>
                <p14:cNvContentPartPr/>
                <p14:nvPr/>
              </p14:nvContentPartPr>
              <p14:xfrm>
                <a:off x="7001023" y="1505033"/>
                <a:ext cx="157680" cy="44280"/>
              </p14:xfrm>
            </p:contentPart>
          </mc:Choice>
          <mc:Fallback xmlns="">
            <p:pic>
              <p:nvPicPr>
                <p:cNvPr id="24" name="墨迹 23">
                  <a:extLst>
                    <a:ext uri="{FF2B5EF4-FFF2-40B4-BE49-F238E27FC236}">
                      <a16:creationId xmlns:a16="http://schemas.microsoft.com/office/drawing/2014/main" id="{437D8919-0E82-7470-F4D1-4CFD44914F92}"/>
                    </a:ext>
                  </a:extLst>
                </p:cNvPr>
                <p:cNvPicPr/>
                <p:nvPr/>
              </p:nvPicPr>
              <p:blipFill>
                <a:blip r:embed="rId74"/>
                <a:stretch>
                  <a:fillRect/>
                </a:stretch>
              </p:blipFill>
              <p:spPr>
                <a:xfrm>
                  <a:off x="6994320" y="1495544"/>
                  <a:ext cx="171086" cy="63257"/>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25" name="墨迹 24">
                  <a:extLst>
                    <a:ext uri="{FF2B5EF4-FFF2-40B4-BE49-F238E27FC236}">
                      <a16:creationId xmlns:a16="http://schemas.microsoft.com/office/drawing/2014/main" id="{605ACC47-B5A3-1769-A57D-E88831EA5071}"/>
                    </a:ext>
                  </a:extLst>
                </p14:cNvPr>
                <p14:cNvContentPartPr/>
                <p14:nvPr/>
              </p14:nvContentPartPr>
              <p14:xfrm>
                <a:off x="7064023" y="1417193"/>
                <a:ext cx="12960" cy="300600"/>
              </p14:xfrm>
            </p:contentPart>
          </mc:Choice>
          <mc:Fallback xmlns="">
            <p:pic>
              <p:nvPicPr>
                <p:cNvPr id="25" name="墨迹 24">
                  <a:extLst>
                    <a:ext uri="{FF2B5EF4-FFF2-40B4-BE49-F238E27FC236}">
                      <a16:creationId xmlns:a16="http://schemas.microsoft.com/office/drawing/2014/main" id="{605ACC47-B5A3-1769-A57D-E88831EA5071}"/>
                    </a:ext>
                  </a:extLst>
                </p:cNvPr>
                <p:cNvPicPr/>
                <p:nvPr/>
              </p:nvPicPr>
              <p:blipFill>
                <a:blip r:embed="rId76"/>
                <a:stretch>
                  <a:fillRect/>
                </a:stretch>
              </p:blipFill>
              <p:spPr>
                <a:xfrm>
                  <a:off x="7057045" y="1407729"/>
                  <a:ext cx="26917" cy="319528"/>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26" name="墨迹 25">
                  <a:extLst>
                    <a:ext uri="{FF2B5EF4-FFF2-40B4-BE49-F238E27FC236}">
                      <a16:creationId xmlns:a16="http://schemas.microsoft.com/office/drawing/2014/main" id="{B97ACC3A-4B21-0003-1975-D7AB1F1A9D93}"/>
                    </a:ext>
                  </a:extLst>
                </p14:cNvPr>
                <p14:cNvContentPartPr/>
                <p14:nvPr/>
              </p14:nvContentPartPr>
              <p14:xfrm>
                <a:off x="7152223" y="1324313"/>
                <a:ext cx="126000" cy="410400"/>
              </p14:xfrm>
            </p:contentPart>
          </mc:Choice>
          <mc:Fallback xmlns="">
            <p:pic>
              <p:nvPicPr>
                <p:cNvPr id="26" name="墨迹 25">
                  <a:extLst>
                    <a:ext uri="{FF2B5EF4-FFF2-40B4-BE49-F238E27FC236}">
                      <a16:creationId xmlns:a16="http://schemas.microsoft.com/office/drawing/2014/main" id="{B97ACC3A-4B21-0003-1975-D7AB1F1A9D93}"/>
                    </a:ext>
                  </a:extLst>
                </p:cNvPr>
                <p:cNvPicPr/>
                <p:nvPr/>
              </p:nvPicPr>
              <p:blipFill>
                <a:blip r:embed="rId78"/>
                <a:stretch>
                  <a:fillRect/>
                </a:stretch>
              </p:blipFill>
              <p:spPr>
                <a:xfrm>
                  <a:off x="7145524" y="1314842"/>
                  <a:ext cx="139397" cy="429342"/>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27" name="墨迹 26">
                  <a:extLst>
                    <a:ext uri="{FF2B5EF4-FFF2-40B4-BE49-F238E27FC236}">
                      <a16:creationId xmlns:a16="http://schemas.microsoft.com/office/drawing/2014/main" id="{6E5CCD40-A714-36C4-D7F2-0A997FB33E63}"/>
                    </a:ext>
                  </a:extLst>
                </p14:cNvPr>
                <p14:cNvContentPartPr/>
                <p14:nvPr/>
              </p14:nvContentPartPr>
              <p14:xfrm>
                <a:off x="7303063" y="1467233"/>
                <a:ext cx="270720" cy="276840"/>
              </p14:xfrm>
            </p:contentPart>
          </mc:Choice>
          <mc:Fallback xmlns="">
            <p:pic>
              <p:nvPicPr>
                <p:cNvPr id="27" name="墨迹 26">
                  <a:extLst>
                    <a:ext uri="{FF2B5EF4-FFF2-40B4-BE49-F238E27FC236}">
                      <a16:creationId xmlns:a16="http://schemas.microsoft.com/office/drawing/2014/main" id="{6E5CCD40-A714-36C4-D7F2-0A997FB33E63}"/>
                    </a:ext>
                  </a:extLst>
                </p:cNvPr>
                <p:cNvPicPr/>
                <p:nvPr/>
              </p:nvPicPr>
              <p:blipFill>
                <a:blip r:embed="rId80"/>
                <a:stretch>
                  <a:fillRect/>
                </a:stretch>
              </p:blipFill>
              <p:spPr>
                <a:xfrm>
                  <a:off x="7296367" y="1457765"/>
                  <a:ext cx="284113" cy="295777"/>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28" name="墨迹 27">
                  <a:extLst>
                    <a:ext uri="{FF2B5EF4-FFF2-40B4-BE49-F238E27FC236}">
                      <a16:creationId xmlns:a16="http://schemas.microsoft.com/office/drawing/2014/main" id="{11DA1101-B28D-E758-E34E-E3D42AD8E5B8}"/>
                    </a:ext>
                  </a:extLst>
                </p14:cNvPr>
                <p14:cNvContentPartPr/>
                <p14:nvPr/>
              </p14:nvContentPartPr>
              <p14:xfrm>
                <a:off x="7548223" y="1448513"/>
                <a:ext cx="182520" cy="267840"/>
              </p14:xfrm>
            </p:contentPart>
          </mc:Choice>
          <mc:Fallback xmlns="">
            <p:pic>
              <p:nvPicPr>
                <p:cNvPr id="28" name="墨迹 27">
                  <a:extLst>
                    <a:ext uri="{FF2B5EF4-FFF2-40B4-BE49-F238E27FC236}">
                      <a16:creationId xmlns:a16="http://schemas.microsoft.com/office/drawing/2014/main" id="{11DA1101-B28D-E758-E34E-E3D42AD8E5B8}"/>
                    </a:ext>
                  </a:extLst>
                </p:cNvPr>
                <p:cNvPicPr/>
                <p:nvPr/>
              </p:nvPicPr>
              <p:blipFill>
                <a:blip r:embed="rId82"/>
                <a:stretch>
                  <a:fillRect/>
                </a:stretch>
              </p:blipFill>
              <p:spPr>
                <a:xfrm>
                  <a:off x="7541534" y="1439060"/>
                  <a:ext cx="195898" cy="286746"/>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30" name="墨迹 29">
                  <a:extLst>
                    <a:ext uri="{FF2B5EF4-FFF2-40B4-BE49-F238E27FC236}">
                      <a16:creationId xmlns:a16="http://schemas.microsoft.com/office/drawing/2014/main" id="{4D9EECB5-B864-0FF8-8FC2-BC7F30CDF0A1}"/>
                    </a:ext>
                  </a:extLst>
                </p14:cNvPr>
                <p14:cNvContentPartPr/>
                <p14:nvPr/>
              </p14:nvContentPartPr>
              <p14:xfrm>
                <a:off x="7926943" y="1486313"/>
                <a:ext cx="174960" cy="230760"/>
              </p14:xfrm>
            </p:contentPart>
          </mc:Choice>
          <mc:Fallback xmlns="">
            <p:pic>
              <p:nvPicPr>
                <p:cNvPr id="30" name="墨迹 29">
                  <a:extLst>
                    <a:ext uri="{FF2B5EF4-FFF2-40B4-BE49-F238E27FC236}">
                      <a16:creationId xmlns:a16="http://schemas.microsoft.com/office/drawing/2014/main" id="{4D9EECB5-B864-0FF8-8FC2-BC7F30CDF0A1}"/>
                    </a:ext>
                  </a:extLst>
                </p:cNvPr>
                <p:cNvPicPr/>
                <p:nvPr/>
              </p:nvPicPr>
              <p:blipFill>
                <a:blip r:embed="rId84"/>
                <a:stretch>
                  <a:fillRect/>
                </a:stretch>
              </p:blipFill>
              <p:spPr>
                <a:xfrm>
                  <a:off x="7920238" y="1476848"/>
                  <a:ext cx="188369" cy="24969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31" name="墨迹 30">
                  <a:extLst>
                    <a:ext uri="{FF2B5EF4-FFF2-40B4-BE49-F238E27FC236}">
                      <a16:creationId xmlns:a16="http://schemas.microsoft.com/office/drawing/2014/main" id="{BA5DF8A5-E9C2-A276-098E-C8F77BFD2095}"/>
                    </a:ext>
                  </a:extLst>
                </p14:cNvPr>
                <p14:cNvContentPartPr/>
                <p14:nvPr/>
              </p14:nvContentPartPr>
              <p14:xfrm>
                <a:off x="8151583" y="1498913"/>
                <a:ext cx="113400" cy="191880"/>
              </p14:xfrm>
            </p:contentPart>
          </mc:Choice>
          <mc:Fallback xmlns="">
            <p:pic>
              <p:nvPicPr>
                <p:cNvPr id="31" name="墨迹 30">
                  <a:extLst>
                    <a:ext uri="{FF2B5EF4-FFF2-40B4-BE49-F238E27FC236}">
                      <a16:creationId xmlns:a16="http://schemas.microsoft.com/office/drawing/2014/main" id="{BA5DF8A5-E9C2-A276-098E-C8F77BFD2095}"/>
                    </a:ext>
                  </a:extLst>
                </p:cNvPr>
                <p:cNvPicPr/>
                <p:nvPr/>
              </p:nvPicPr>
              <p:blipFill>
                <a:blip r:embed="rId86"/>
                <a:stretch>
                  <a:fillRect/>
                </a:stretch>
              </p:blipFill>
              <p:spPr>
                <a:xfrm>
                  <a:off x="8144875" y="1489432"/>
                  <a:ext cx="126816" cy="210842"/>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32" name="墨迹 31">
                  <a:extLst>
                    <a:ext uri="{FF2B5EF4-FFF2-40B4-BE49-F238E27FC236}">
                      <a16:creationId xmlns:a16="http://schemas.microsoft.com/office/drawing/2014/main" id="{9A4B0BB9-702E-3395-CC92-46ECD6FD7E6F}"/>
                    </a:ext>
                  </a:extLst>
                </p14:cNvPr>
                <p14:cNvContentPartPr/>
                <p14:nvPr/>
              </p14:nvContentPartPr>
              <p14:xfrm>
                <a:off x="8264983" y="1442393"/>
                <a:ext cx="258120" cy="273600"/>
              </p14:xfrm>
            </p:contentPart>
          </mc:Choice>
          <mc:Fallback xmlns="">
            <p:pic>
              <p:nvPicPr>
                <p:cNvPr id="32" name="墨迹 31">
                  <a:extLst>
                    <a:ext uri="{FF2B5EF4-FFF2-40B4-BE49-F238E27FC236}">
                      <a16:creationId xmlns:a16="http://schemas.microsoft.com/office/drawing/2014/main" id="{9A4B0BB9-702E-3395-CC92-46ECD6FD7E6F}"/>
                    </a:ext>
                  </a:extLst>
                </p:cNvPr>
                <p:cNvPicPr/>
                <p:nvPr/>
              </p:nvPicPr>
              <p:blipFill>
                <a:blip r:embed="rId88"/>
                <a:stretch>
                  <a:fillRect/>
                </a:stretch>
              </p:blipFill>
              <p:spPr>
                <a:xfrm>
                  <a:off x="8258283" y="1432927"/>
                  <a:ext cx="271521" cy="292531"/>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38" name="墨迹 37">
                  <a:extLst>
                    <a:ext uri="{FF2B5EF4-FFF2-40B4-BE49-F238E27FC236}">
                      <a16:creationId xmlns:a16="http://schemas.microsoft.com/office/drawing/2014/main" id="{E881ACFA-611D-E4B5-81D9-754A084A56DD}"/>
                    </a:ext>
                  </a:extLst>
                </p14:cNvPr>
                <p14:cNvContentPartPr/>
                <p14:nvPr/>
              </p14:nvContentPartPr>
              <p14:xfrm>
                <a:off x="9717223" y="1505033"/>
                <a:ext cx="201600" cy="239400"/>
              </p14:xfrm>
            </p:contentPart>
          </mc:Choice>
          <mc:Fallback xmlns="">
            <p:pic>
              <p:nvPicPr>
                <p:cNvPr id="38" name="墨迹 37">
                  <a:extLst>
                    <a:ext uri="{FF2B5EF4-FFF2-40B4-BE49-F238E27FC236}">
                      <a16:creationId xmlns:a16="http://schemas.microsoft.com/office/drawing/2014/main" id="{E881ACFA-611D-E4B5-81D9-754A084A56DD}"/>
                    </a:ext>
                  </a:extLst>
                </p:cNvPr>
                <p:cNvPicPr/>
                <p:nvPr/>
              </p:nvPicPr>
              <p:blipFill>
                <a:blip r:embed="rId90"/>
                <a:stretch>
                  <a:fillRect/>
                </a:stretch>
              </p:blipFill>
              <p:spPr>
                <a:xfrm>
                  <a:off x="9710524" y="1495547"/>
                  <a:ext cx="214997" cy="258371"/>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39" name="墨迹 38">
                  <a:extLst>
                    <a:ext uri="{FF2B5EF4-FFF2-40B4-BE49-F238E27FC236}">
                      <a16:creationId xmlns:a16="http://schemas.microsoft.com/office/drawing/2014/main" id="{42E8848F-2ED3-A6E0-A26C-6DE6CEBFD5E7}"/>
                    </a:ext>
                  </a:extLst>
                </p14:cNvPr>
                <p14:cNvContentPartPr/>
                <p14:nvPr/>
              </p14:nvContentPartPr>
              <p14:xfrm>
                <a:off x="9956983" y="1574153"/>
                <a:ext cx="171360" cy="12960"/>
              </p14:xfrm>
            </p:contentPart>
          </mc:Choice>
          <mc:Fallback xmlns="">
            <p:pic>
              <p:nvPicPr>
                <p:cNvPr id="39" name="墨迹 38">
                  <a:extLst>
                    <a:ext uri="{FF2B5EF4-FFF2-40B4-BE49-F238E27FC236}">
                      <a16:creationId xmlns:a16="http://schemas.microsoft.com/office/drawing/2014/main" id="{42E8848F-2ED3-A6E0-A26C-6DE6CEBFD5E7}"/>
                    </a:ext>
                  </a:extLst>
                </p:cNvPr>
                <p:cNvPicPr/>
                <p:nvPr/>
              </p:nvPicPr>
              <p:blipFill>
                <a:blip r:embed="rId92"/>
                <a:stretch>
                  <a:fillRect/>
                </a:stretch>
              </p:blipFill>
              <p:spPr>
                <a:xfrm>
                  <a:off x="9950282" y="1564768"/>
                  <a:ext cx="184762" cy="3173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40" name="墨迹 39">
                  <a:extLst>
                    <a:ext uri="{FF2B5EF4-FFF2-40B4-BE49-F238E27FC236}">
                      <a16:creationId xmlns:a16="http://schemas.microsoft.com/office/drawing/2014/main" id="{544A736E-88F3-C3C3-81A5-3024947A8142}"/>
                    </a:ext>
                  </a:extLst>
                </p14:cNvPr>
                <p14:cNvContentPartPr/>
                <p14:nvPr/>
              </p14:nvContentPartPr>
              <p14:xfrm>
                <a:off x="10044103" y="1458233"/>
                <a:ext cx="19080" cy="276120"/>
              </p14:xfrm>
            </p:contentPart>
          </mc:Choice>
          <mc:Fallback xmlns="">
            <p:pic>
              <p:nvPicPr>
                <p:cNvPr id="40" name="墨迹 39">
                  <a:extLst>
                    <a:ext uri="{FF2B5EF4-FFF2-40B4-BE49-F238E27FC236}">
                      <a16:creationId xmlns:a16="http://schemas.microsoft.com/office/drawing/2014/main" id="{544A736E-88F3-C3C3-81A5-3024947A8142}"/>
                    </a:ext>
                  </a:extLst>
                </p:cNvPr>
                <p:cNvPicPr/>
                <p:nvPr/>
              </p:nvPicPr>
              <p:blipFill>
                <a:blip r:embed="rId94"/>
                <a:stretch>
                  <a:fillRect/>
                </a:stretch>
              </p:blipFill>
              <p:spPr>
                <a:xfrm>
                  <a:off x="10037425" y="1448758"/>
                  <a:ext cx="32436" cy="295069"/>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41" name="墨迹 40">
                  <a:extLst>
                    <a:ext uri="{FF2B5EF4-FFF2-40B4-BE49-F238E27FC236}">
                      <a16:creationId xmlns:a16="http://schemas.microsoft.com/office/drawing/2014/main" id="{51D38FC9-37F1-8FD5-1CED-946CEB73843C}"/>
                    </a:ext>
                  </a:extLst>
                </p14:cNvPr>
                <p14:cNvContentPartPr/>
                <p14:nvPr/>
              </p14:nvContentPartPr>
              <p14:xfrm>
                <a:off x="10113223" y="1512233"/>
                <a:ext cx="145080" cy="219600"/>
              </p14:xfrm>
            </p:contentPart>
          </mc:Choice>
          <mc:Fallback xmlns="">
            <p:pic>
              <p:nvPicPr>
                <p:cNvPr id="41" name="墨迹 40">
                  <a:extLst>
                    <a:ext uri="{FF2B5EF4-FFF2-40B4-BE49-F238E27FC236}">
                      <a16:creationId xmlns:a16="http://schemas.microsoft.com/office/drawing/2014/main" id="{51D38FC9-37F1-8FD5-1CED-946CEB73843C}"/>
                    </a:ext>
                  </a:extLst>
                </p:cNvPr>
                <p:cNvPicPr/>
                <p:nvPr/>
              </p:nvPicPr>
              <p:blipFill>
                <a:blip r:embed="rId96"/>
                <a:stretch>
                  <a:fillRect/>
                </a:stretch>
              </p:blipFill>
              <p:spPr>
                <a:xfrm>
                  <a:off x="10106512" y="1502764"/>
                  <a:ext cx="158501" cy="238539"/>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42" name="墨迹 41">
                  <a:extLst>
                    <a:ext uri="{FF2B5EF4-FFF2-40B4-BE49-F238E27FC236}">
                      <a16:creationId xmlns:a16="http://schemas.microsoft.com/office/drawing/2014/main" id="{54CDC376-463C-89AC-8824-C5ABE39FA50F}"/>
                    </a:ext>
                  </a:extLst>
                </p14:cNvPr>
                <p14:cNvContentPartPr/>
                <p14:nvPr/>
              </p14:nvContentPartPr>
              <p14:xfrm>
                <a:off x="10333183" y="1533113"/>
                <a:ext cx="220320" cy="230040"/>
              </p14:xfrm>
            </p:contentPart>
          </mc:Choice>
          <mc:Fallback xmlns="">
            <p:pic>
              <p:nvPicPr>
                <p:cNvPr id="42" name="墨迹 41">
                  <a:extLst>
                    <a:ext uri="{FF2B5EF4-FFF2-40B4-BE49-F238E27FC236}">
                      <a16:creationId xmlns:a16="http://schemas.microsoft.com/office/drawing/2014/main" id="{54CDC376-463C-89AC-8824-C5ABE39FA50F}"/>
                    </a:ext>
                  </a:extLst>
                </p:cNvPr>
                <p:cNvPicPr/>
                <p:nvPr/>
              </p:nvPicPr>
              <p:blipFill>
                <a:blip r:embed="rId98"/>
                <a:stretch>
                  <a:fillRect/>
                </a:stretch>
              </p:blipFill>
              <p:spPr>
                <a:xfrm>
                  <a:off x="10326487" y="1523659"/>
                  <a:ext cx="233711" cy="248947"/>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43" name="墨迹 42">
                  <a:extLst>
                    <a:ext uri="{FF2B5EF4-FFF2-40B4-BE49-F238E27FC236}">
                      <a16:creationId xmlns:a16="http://schemas.microsoft.com/office/drawing/2014/main" id="{E1765D19-914E-9E58-AA81-E775A1F08A6F}"/>
                    </a:ext>
                  </a:extLst>
                </p14:cNvPr>
                <p14:cNvContentPartPr/>
                <p14:nvPr/>
              </p14:nvContentPartPr>
              <p14:xfrm>
                <a:off x="4900423" y="2121353"/>
                <a:ext cx="161640" cy="31680"/>
              </p14:xfrm>
            </p:contentPart>
          </mc:Choice>
          <mc:Fallback xmlns="">
            <p:pic>
              <p:nvPicPr>
                <p:cNvPr id="43" name="墨迹 42">
                  <a:extLst>
                    <a:ext uri="{FF2B5EF4-FFF2-40B4-BE49-F238E27FC236}">
                      <a16:creationId xmlns:a16="http://schemas.microsoft.com/office/drawing/2014/main" id="{E1765D19-914E-9E58-AA81-E775A1F08A6F}"/>
                    </a:ext>
                  </a:extLst>
                </p:cNvPr>
                <p:cNvPicPr/>
                <p:nvPr/>
              </p:nvPicPr>
              <p:blipFill>
                <a:blip r:embed="rId100"/>
                <a:stretch>
                  <a:fillRect/>
                </a:stretch>
              </p:blipFill>
              <p:spPr>
                <a:xfrm>
                  <a:off x="4893728" y="2111849"/>
                  <a:ext cx="175030" cy="50688"/>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44" name="墨迹 43">
                  <a:extLst>
                    <a:ext uri="{FF2B5EF4-FFF2-40B4-BE49-F238E27FC236}">
                      <a16:creationId xmlns:a16="http://schemas.microsoft.com/office/drawing/2014/main" id="{2C53770E-C2F0-613A-1620-F23443F5A045}"/>
                    </a:ext>
                  </a:extLst>
                </p14:cNvPr>
                <p14:cNvContentPartPr/>
                <p14:nvPr/>
              </p14:nvContentPartPr>
              <p14:xfrm>
                <a:off x="4946143" y="2001833"/>
                <a:ext cx="50040" cy="299520"/>
              </p14:xfrm>
            </p:contentPart>
          </mc:Choice>
          <mc:Fallback xmlns="">
            <p:pic>
              <p:nvPicPr>
                <p:cNvPr id="44" name="墨迹 43">
                  <a:extLst>
                    <a:ext uri="{FF2B5EF4-FFF2-40B4-BE49-F238E27FC236}">
                      <a16:creationId xmlns:a16="http://schemas.microsoft.com/office/drawing/2014/main" id="{2C53770E-C2F0-613A-1620-F23443F5A045}"/>
                    </a:ext>
                  </a:extLst>
                </p:cNvPr>
                <p:cNvPicPr/>
                <p:nvPr/>
              </p:nvPicPr>
              <p:blipFill>
                <a:blip r:embed="rId102"/>
                <a:stretch>
                  <a:fillRect/>
                </a:stretch>
              </p:blipFill>
              <p:spPr>
                <a:xfrm>
                  <a:off x="4939450" y="1992360"/>
                  <a:ext cx="63426" cy="318466"/>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45" name="墨迹 44">
                  <a:extLst>
                    <a:ext uri="{FF2B5EF4-FFF2-40B4-BE49-F238E27FC236}">
                      <a16:creationId xmlns:a16="http://schemas.microsoft.com/office/drawing/2014/main" id="{21A09933-9FE7-4904-BDD6-DC28D7693081}"/>
                    </a:ext>
                  </a:extLst>
                </p14:cNvPr>
                <p14:cNvContentPartPr/>
                <p14:nvPr/>
              </p14:nvContentPartPr>
              <p14:xfrm>
                <a:off x="5051983" y="1952153"/>
                <a:ext cx="182520" cy="342000"/>
              </p14:xfrm>
            </p:contentPart>
          </mc:Choice>
          <mc:Fallback xmlns="">
            <p:pic>
              <p:nvPicPr>
                <p:cNvPr id="45" name="墨迹 44">
                  <a:extLst>
                    <a:ext uri="{FF2B5EF4-FFF2-40B4-BE49-F238E27FC236}">
                      <a16:creationId xmlns:a16="http://schemas.microsoft.com/office/drawing/2014/main" id="{21A09933-9FE7-4904-BDD6-DC28D7693081}"/>
                    </a:ext>
                  </a:extLst>
                </p:cNvPr>
                <p:cNvPicPr/>
                <p:nvPr/>
              </p:nvPicPr>
              <p:blipFill>
                <a:blip r:embed="rId104"/>
                <a:stretch>
                  <a:fillRect/>
                </a:stretch>
              </p:blipFill>
              <p:spPr>
                <a:xfrm>
                  <a:off x="5045282" y="1942666"/>
                  <a:ext cx="195922" cy="360975"/>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46" name="墨迹 45">
                  <a:extLst>
                    <a:ext uri="{FF2B5EF4-FFF2-40B4-BE49-F238E27FC236}">
                      <a16:creationId xmlns:a16="http://schemas.microsoft.com/office/drawing/2014/main" id="{1E845002-C1B1-63F7-8852-F5EFAAEC53D4}"/>
                    </a:ext>
                  </a:extLst>
                </p14:cNvPr>
                <p14:cNvContentPartPr/>
                <p14:nvPr/>
              </p14:nvContentPartPr>
              <p14:xfrm>
                <a:off x="5221903" y="2033153"/>
                <a:ext cx="138600" cy="295920"/>
              </p14:xfrm>
            </p:contentPart>
          </mc:Choice>
          <mc:Fallback xmlns="">
            <p:pic>
              <p:nvPicPr>
                <p:cNvPr id="46" name="墨迹 45">
                  <a:extLst>
                    <a:ext uri="{FF2B5EF4-FFF2-40B4-BE49-F238E27FC236}">
                      <a16:creationId xmlns:a16="http://schemas.microsoft.com/office/drawing/2014/main" id="{1E845002-C1B1-63F7-8852-F5EFAAEC53D4}"/>
                    </a:ext>
                  </a:extLst>
                </p:cNvPr>
                <p:cNvPicPr/>
                <p:nvPr/>
              </p:nvPicPr>
              <p:blipFill>
                <a:blip r:embed="rId106"/>
                <a:stretch>
                  <a:fillRect/>
                </a:stretch>
              </p:blipFill>
              <p:spPr>
                <a:xfrm>
                  <a:off x="5215197" y="2023665"/>
                  <a:ext cx="152013" cy="314895"/>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47" name="墨迹 46">
                  <a:extLst>
                    <a:ext uri="{FF2B5EF4-FFF2-40B4-BE49-F238E27FC236}">
                      <a16:creationId xmlns:a16="http://schemas.microsoft.com/office/drawing/2014/main" id="{9373FD38-A8AD-AEBE-4369-5CDAAF0E90D6}"/>
                    </a:ext>
                  </a:extLst>
                </p14:cNvPr>
                <p14:cNvContentPartPr/>
                <p14:nvPr/>
              </p14:nvContentPartPr>
              <p14:xfrm>
                <a:off x="5404063" y="2102273"/>
                <a:ext cx="138600" cy="12960"/>
              </p14:xfrm>
            </p:contentPart>
          </mc:Choice>
          <mc:Fallback xmlns="">
            <p:pic>
              <p:nvPicPr>
                <p:cNvPr id="47" name="墨迹 46">
                  <a:extLst>
                    <a:ext uri="{FF2B5EF4-FFF2-40B4-BE49-F238E27FC236}">
                      <a16:creationId xmlns:a16="http://schemas.microsoft.com/office/drawing/2014/main" id="{9373FD38-A8AD-AEBE-4369-5CDAAF0E90D6}"/>
                    </a:ext>
                  </a:extLst>
                </p:cNvPr>
                <p:cNvPicPr/>
                <p:nvPr/>
              </p:nvPicPr>
              <p:blipFill>
                <a:blip r:embed="rId108"/>
                <a:stretch>
                  <a:fillRect/>
                </a:stretch>
              </p:blipFill>
              <p:spPr>
                <a:xfrm>
                  <a:off x="5397357" y="2092888"/>
                  <a:ext cx="152013" cy="3173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48" name="墨迹 47">
                  <a:extLst>
                    <a:ext uri="{FF2B5EF4-FFF2-40B4-BE49-F238E27FC236}">
                      <a16:creationId xmlns:a16="http://schemas.microsoft.com/office/drawing/2014/main" id="{6688E882-BB9E-B9DC-9059-3E6FBF495C68}"/>
                    </a:ext>
                  </a:extLst>
                </p14:cNvPr>
                <p14:cNvContentPartPr/>
                <p14:nvPr/>
              </p14:nvContentPartPr>
              <p14:xfrm>
                <a:off x="5441863" y="1970153"/>
                <a:ext cx="50760" cy="383760"/>
              </p14:xfrm>
            </p:contentPart>
          </mc:Choice>
          <mc:Fallback xmlns="">
            <p:pic>
              <p:nvPicPr>
                <p:cNvPr id="48" name="墨迹 47">
                  <a:extLst>
                    <a:ext uri="{FF2B5EF4-FFF2-40B4-BE49-F238E27FC236}">
                      <a16:creationId xmlns:a16="http://schemas.microsoft.com/office/drawing/2014/main" id="{6688E882-BB9E-B9DC-9059-3E6FBF495C68}"/>
                    </a:ext>
                  </a:extLst>
                </p:cNvPr>
                <p:cNvPicPr/>
                <p:nvPr/>
              </p:nvPicPr>
              <p:blipFill>
                <a:blip r:embed="rId110"/>
                <a:stretch>
                  <a:fillRect/>
                </a:stretch>
              </p:blipFill>
              <p:spPr>
                <a:xfrm>
                  <a:off x="5435116" y="1960683"/>
                  <a:ext cx="64253" cy="40270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50" name="墨迹 49">
                  <a:extLst>
                    <a:ext uri="{FF2B5EF4-FFF2-40B4-BE49-F238E27FC236}">
                      <a16:creationId xmlns:a16="http://schemas.microsoft.com/office/drawing/2014/main" id="{DF203D41-C75A-6915-C548-55AD669BD204}"/>
                    </a:ext>
                  </a:extLst>
                </p14:cNvPr>
                <p14:cNvContentPartPr/>
                <p14:nvPr/>
              </p14:nvContentPartPr>
              <p14:xfrm>
                <a:off x="5819143" y="1945313"/>
                <a:ext cx="100800" cy="387360"/>
              </p14:xfrm>
            </p:contentPart>
          </mc:Choice>
          <mc:Fallback xmlns="">
            <p:pic>
              <p:nvPicPr>
                <p:cNvPr id="50" name="墨迹 49">
                  <a:extLst>
                    <a:ext uri="{FF2B5EF4-FFF2-40B4-BE49-F238E27FC236}">
                      <a16:creationId xmlns:a16="http://schemas.microsoft.com/office/drawing/2014/main" id="{DF203D41-C75A-6915-C548-55AD669BD204}"/>
                    </a:ext>
                  </a:extLst>
                </p:cNvPr>
                <p:cNvPicPr/>
                <p:nvPr/>
              </p:nvPicPr>
              <p:blipFill>
                <a:blip r:embed="rId112"/>
                <a:stretch>
                  <a:fillRect/>
                </a:stretch>
              </p:blipFill>
              <p:spPr>
                <a:xfrm>
                  <a:off x="5812444" y="1935843"/>
                  <a:ext cx="114197" cy="40630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51" name="墨迹 50">
                  <a:extLst>
                    <a:ext uri="{FF2B5EF4-FFF2-40B4-BE49-F238E27FC236}">
                      <a16:creationId xmlns:a16="http://schemas.microsoft.com/office/drawing/2014/main" id="{7C986C27-0F90-24F9-7691-EFBFADF5F088}"/>
                    </a:ext>
                  </a:extLst>
                </p14:cNvPr>
                <p14:cNvContentPartPr/>
                <p14:nvPr/>
              </p14:nvContentPartPr>
              <p14:xfrm>
                <a:off x="5756143" y="2133953"/>
                <a:ext cx="182520" cy="12960"/>
              </p14:xfrm>
            </p:contentPart>
          </mc:Choice>
          <mc:Fallback xmlns="">
            <p:pic>
              <p:nvPicPr>
                <p:cNvPr id="51" name="墨迹 50">
                  <a:extLst>
                    <a:ext uri="{FF2B5EF4-FFF2-40B4-BE49-F238E27FC236}">
                      <a16:creationId xmlns:a16="http://schemas.microsoft.com/office/drawing/2014/main" id="{7C986C27-0F90-24F9-7691-EFBFADF5F088}"/>
                    </a:ext>
                  </a:extLst>
                </p:cNvPr>
                <p:cNvPicPr/>
                <p:nvPr/>
              </p:nvPicPr>
              <p:blipFill>
                <a:blip r:embed="rId114"/>
                <a:stretch>
                  <a:fillRect/>
                </a:stretch>
              </p:blipFill>
              <p:spPr>
                <a:xfrm>
                  <a:off x="5749442" y="2124568"/>
                  <a:ext cx="195922" cy="3173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52" name="墨迹 51">
                  <a:extLst>
                    <a:ext uri="{FF2B5EF4-FFF2-40B4-BE49-F238E27FC236}">
                      <a16:creationId xmlns:a16="http://schemas.microsoft.com/office/drawing/2014/main" id="{35BA3FC9-FFBB-4F17-10E9-C9185DF6FEE9}"/>
                    </a:ext>
                  </a:extLst>
                </p14:cNvPr>
                <p14:cNvContentPartPr/>
                <p14:nvPr/>
              </p14:nvContentPartPr>
              <p14:xfrm>
                <a:off x="5932183" y="2070953"/>
                <a:ext cx="125280" cy="220320"/>
              </p14:xfrm>
            </p:contentPart>
          </mc:Choice>
          <mc:Fallback xmlns="">
            <p:pic>
              <p:nvPicPr>
                <p:cNvPr id="52" name="墨迹 51">
                  <a:extLst>
                    <a:ext uri="{FF2B5EF4-FFF2-40B4-BE49-F238E27FC236}">
                      <a16:creationId xmlns:a16="http://schemas.microsoft.com/office/drawing/2014/main" id="{35BA3FC9-FFBB-4F17-10E9-C9185DF6FEE9}"/>
                    </a:ext>
                  </a:extLst>
                </p:cNvPr>
                <p:cNvPicPr/>
                <p:nvPr/>
              </p:nvPicPr>
              <p:blipFill>
                <a:blip r:embed="rId116"/>
                <a:stretch>
                  <a:fillRect/>
                </a:stretch>
              </p:blipFill>
              <p:spPr>
                <a:xfrm>
                  <a:off x="5925489" y="2061491"/>
                  <a:ext cx="138669" cy="239243"/>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53" name="墨迹 52">
                  <a:extLst>
                    <a:ext uri="{FF2B5EF4-FFF2-40B4-BE49-F238E27FC236}">
                      <a16:creationId xmlns:a16="http://schemas.microsoft.com/office/drawing/2014/main" id="{5D9E08FA-4B82-A695-E965-3A5BE3292EB1}"/>
                    </a:ext>
                  </a:extLst>
                </p14:cNvPr>
                <p14:cNvContentPartPr/>
                <p14:nvPr/>
              </p14:nvContentPartPr>
              <p14:xfrm>
                <a:off x="6108223" y="2077793"/>
                <a:ext cx="107280" cy="219600"/>
              </p14:xfrm>
            </p:contentPart>
          </mc:Choice>
          <mc:Fallback xmlns="">
            <p:pic>
              <p:nvPicPr>
                <p:cNvPr id="53" name="墨迹 52">
                  <a:extLst>
                    <a:ext uri="{FF2B5EF4-FFF2-40B4-BE49-F238E27FC236}">
                      <a16:creationId xmlns:a16="http://schemas.microsoft.com/office/drawing/2014/main" id="{5D9E08FA-4B82-A695-E965-3A5BE3292EB1}"/>
                    </a:ext>
                  </a:extLst>
                </p:cNvPr>
                <p:cNvPicPr/>
                <p:nvPr/>
              </p:nvPicPr>
              <p:blipFill>
                <a:blip r:embed="rId118"/>
                <a:stretch>
                  <a:fillRect/>
                </a:stretch>
              </p:blipFill>
              <p:spPr>
                <a:xfrm>
                  <a:off x="6101518" y="2068324"/>
                  <a:ext cx="120690" cy="238539"/>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54" name="墨迹 53">
                  <a:extLst>
                    <a:ext uri="{FF2B5EF4-FFF2-40B4-BE49-F238E27FC236}">
                      <a16:creationId xmlns:a16="http://schemas.microsoft.com/office/drawing/2014/main" id="{8CA828B0-6C95-3FA6-122F-71E6EC47C81A}"/>
                    </a:ext>
                  </a:extLst>
                </p14:cNvPr>
                <p14:cNvContentPartPr/>
                <p14:nvPr/>
              </p14:nvContentPartPr>
              <p14:xfrm>
                <a:off x="6221623" y="2033873"/>
                <a:ext cx="170280" cy="332280"/>
              </p14:xfrm>
            </p:contentPart>
          </mc:Choice>
          <mc:Fallback xmlns="">
            <p:pic>
              <p:nvPicPr>
                <p:cNvPr id="54" name="墨迹 53">
                  <a:extLst>
                    <a:ext uri="{FF2B5EF4-FFF2-40B4-BE49-F238E27FC236}">
                      <a16:creationId xmlns:a16="http://schemas.microsoft.com/office/drawing/2014/main" id="{8CA828B0-6C95-3FA6-122F-71E6EC47C81A}"/>
                    </a:ext>
                  </a:extLst>
                </p:cNvPr>
                <p:cNvPicPr/>
                <p:nvPr/>
              </p:nvPicPr>
              <p:blipFill>
                <a:blip r:embed="rId120"/>
                <a:stretch>
                  <a:fillRect/>
                </a:stretch>
              </p:blipFill>
              <p:spPr>
                <a:xfrm>
                  <a:off x="6214927" y="2024392"/>
                  <a:ext cx="183673" cy="351242"/>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55" name="墨迹 54">
                  <a:extLst>
                    <a:ext uri="{FF2B5EF4-FFF2-40B4-BE49-F238E27FC236}">
                      <a16:creationId xmlns:a16="http://schemas.microsoft.com/office/drawing/2014/main" id="{DE1FC81A-98D5-7911-5265-FA65579D6482}"/>
                    </a:ext>
                  </a:extLst>
                </p14:cNvPr>
                <p14:cNvContentPartPr/>
                <p14:nvPr/>
              </p14:nvContentPartPr>
              <p14:xfrm>
                <a:off x="6403783" y="2027033"/>
                <a:ext cx="195120" cy="289440"/>
              </p14:xfrm>
            </p:contentPart>
          </mc:Choice>
          <mc:Fallback xmlns="">
            <p:pic>
              <p:nvPicPr>
                <p:cNvPr id="55" name="墨迹 54">
                  <a:extLst>
                    <a:ext uri="{FF2B5EF4-FFF2-40B4-BE49-F238E27FC236}">
                      <a16:creationId xmlns:a16="http://schemas.microsoft.com/office/drawing/2014/main" id="{DE1FC81A-98D5-7911-5265-FA65579D6482}"/>
                    </a:ext>
                  </a:extLst>
                </p:cNvPr>
                <p:cNvPicPr/>
                <p:nvPr/>
              </p:nvPicPr>
              <p:blipFill>
                <a:blip r:embed="rId122"/>
                <a:stretch>
                  <a:fillRect/>
                </a:stretch>
              </p:blipFill>
              <p:spPr>
                <a:xfrm>
                  <a:off x="6397088" y="2017565"/>
                  <a:ext cx="208511" cy="308375"/>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56" name="墨迹 55">
                  <a:extLst>
                    <a:ext uri="{FF2B5EF4-FFF2-40B4-BE49-F238E27FC236}">
                      <a16:creationId xmlns:a16="http://schemas.microsoft.com/office/drawing/2014/main" id="{E0C0CF9B-0E6D-FE0C-F159-9E5947D17A08}"/>
                    </a:ext>
                  </a:extLst>
                </p14:cNvPr>
                <p14:cNvContentPartPr/>
                <p14:nvPr/>
              </p14:nvContentPartPr>
              <p14:xfrm>
                <a:off x="6944503" y="2077073"/>
                <a:ext cx="201600" cy="232920"/>
              </p14:xfrm>
            </p:contentPart>
          </mc:Choice>
          <mc:Fallback xmlns="">
            <p:pic>
              <p:nvPicPr>
                <p:cNvPr id="56" name="墨迹 55">
                  <a:extLst>
                    <a:ext uri="{FF2B5EF4-FFF2-40B4-BE49-F238E27FC236}">
                      <a16:creationId xmlns:a16="http://schemas.microsoft.com/office/drawing/2014/main" id="{E0C0CF9B-0E6D-FE0C-F159-9E5947D17A08}"/>
                    </a:ext>
                  </a:extLst>
                </p:cNvPr>
                <p:cNvPicPr/>
                <p:nvPr/>
              </p:nvPicPr>
              <p:blipFill>
                <a:blip r:embed="rId124"/>
                <a:stretch>
                  <a:fillRect/>
                </a:stretch>
              </p:blipFill>
              <p:spPr>
                <a:xfrm>
                  <a:off x="6937804" y="2067594"/>
                  <a:ext cx="214997" cy="251879"/>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57" name="墨迹 56">
                  <a:extLst>
                    <a:ext uri="{FF2B5EF4-FFF2-40B4-BE49-F238E27FC236}">
                      <a16:creationId xmlns:a16="http://schemas.microsoft.com/office/drawing/2014/main" id="{73BF58AB-22A4-0565-0BF1-ADB3436A59A6}"/>
                    </a:ext>
                  </a:extLst>
                </p14:cNvPr>
                <p14:cNvContentPartPr/>
                <p14:nvPr/>
              </p14:nvContentPartPr>
              <p14:xfrm>
                <a:off x="7196143" y="2070953"/>
                <a:ext cx="107280" cy="230040"/>
              </p14:xfrm>
            </p:contentPart>
          </mc:Choice>
          <mc:Fallback xmlns="">
            <p:pic>
              <p:nvPicPr>
                <p:cNvPr id="57" name="墨迹 56">
                  <a:extLst>
                    <a:ext uri="{FF2B5EF4-FFF2-40B4-BE49-F238E27FC236}">
                      <a16:creationId xmlns:a16="http://schemas.microsoft.com/office/drawing/2014/main" id="{73BF58AB-22A4-0565-0BF1-ADB3436A59A6}"/>
                    </a:ext>
                  </a:extLst>
                </p:cNvPr>
                <p:cNvPicPr/>
                <p:nvPr/>
              </p:nvPicPr>
              <p:blipFill>
                <a:blip r:embed="rId126"/>
                <a:stretch>
                  <a:fillRect/>
                </a:stretch>
              </p:blipFill>
              <p:spPr>
                <a:xfrm>
                  <a:off x="7189438" y="2061499"/>
                  <a:ext cx="120690" cy="248947"/>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58" name="墨迹 57">
                  <a:extLst>
                    <a:ext uri="{FF2B5EF4-FFF2-40B4-BE49-F238E27FC236}">
                      <a16:creationId xmlns:a16="http://schemas.microsoft.com/office/drawing/2014/main" id="{9F87F8C3-7430-3A7D-69BE-54502EDD90A6}"/>
                    </a:ext>
                  </a:extLst>
                </p14:cNvPr>
                <p14:cNvContentPartPr/>
                <p14:nvPr/>
              </p14:nvContentPartPr>
              <p14:xfrm>
                <a:off x="7321783" y="2121353"/>
                <a:ext cx="100800" cy="98280"/>
              </p14:xfrm>
            </p:contentPart>
          </mc:Choice>
          <mc:Fallback xmlns="">
            <p:pic>
              <p:nvPicPr>
                <p:cNvPr id="58" name="墨迹 57">
                  <a:extLst>
                    <a:ext uri="{FF2B5EF4-FFF2-40B4-BE49-F238E27FC236}">
                      <a16:creationId xmlns:a16="http://schemas.microsoft.com/office/drawing/2014/main" id="{9F87F8C3-7430-3A7D-69BE-54502EDD90A6}"/>
                    </a:ext>
                  </a:extLst>
                </p:cNvPr>
                <p:cNvPicPr/>
                <p:nvPr/>
              </p:nvPicPr>
              <p:blipFill>
                <a:blip r:embed="rId128"/>
                <a:stretch>
                  <a:fillRect/>
                </a:stretch>
              </p:blipFill>
              <p:spPr>
                <a:xfrm>
                  <a:off x="7315084" y="2111886"/>
                  <a:ext cx="114197" cy="117215"/>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59" name="墨迹 58">
                  <a:extLst>
                    <a:ext uri="{FF2B5EF4-FFF2-40B4-BE49-F238E27FC236}">
                      <a16:creationId xmlns:a16="http://schemas.microsoft.com/office/drawing/2014/main" id="{0101F97D-3BD1-92D1-0168-055A3F7F74C9}"/>
                    </a:ext>
                  </a:extLst>
                </p14:cNvPr>
                <p14:cNvContentPartPr/>
                <p14:nvPr/>
              </p14:nvContentPartPr>
              <p14:xfrm>
                <a:off x="7385503" y="2070953"/>
                <a:ext cx="100080" cy="305640"/>
              </p14:xfrm>
            </p:contentPart>
          </mc:Choice>
          <mc:Fallback xmlns="">
            <p:pic>
              <p:nvPicPr>
                <p:cNvPr id="59" name="墨迹 58">
                  <a:extLst>
                    <a:ext uri="{FF2B5EF4-FFF2-40B4-BE49-F238E27FC236}">
                      <a16:creationId xmlns:a16="http://schemas.microsoft.com/office/drawing/2014/main" id="{0101F97D-3BD1-92D1-0168-055A3F7F74C9}"/>
                    </a:ext>
                  </a:extLst>
                </p:cNvPr>
                <p:cNvPicPr/>
                <p:nvPr/>
              </p:nvPicPr>
              <p:blipFill>
                <a:blip r:embed="rId130"/>
                <a:stretch>
                  <a:fillRect/>
                </a:stretch>
              </p:blipFill>
              <p:spPr>
                <a:xfrm>
                  <a:off x="7378831" y="2061486"/>
                  <a:ext cx="113424" cy="324573"/>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60" name="墨迹 59">
                  <a:extLst>
                    <a:ext uri="{FF2B5EF4-FFF2-40B4-BE49-F238E27FC236}">
                      <a16:creationId xmlns:a16="http://schemas.microsoft.com/office/drawing/2014/main" id="{5D3C71FF-1EAA-59B8-C628-AE0CF209B378}"/>
                    </a:ext>
                  </a:extLst>
                </p14:cNvPr>
                <p14:cNvContentPartPr/>
                <p14:nvPr/>
              </p14:nvContentPartPr>
              <p14:xfrm>
                <a:off x="7491703" y="2096153"/>
                <a:ext cx="126000" cy="245520"/>
              </p14:xfrm>
            </p:contentPart>
          </mc:Choice>
          <mc:Fallback xmlns="">
            <p:pic>
              <p:nvPicPr>
                <p:cNvPr id="60" name="墨迹 59">
                  <a:extLst>
                    <a:ext uri="{FF2B5EF4-FFF2-40B4-BE49-F238E27FC236}">
                      <a16:creationId xmlns:a16="http://schemas.microsoft.com/office/drawing/2014/main" id="{5D3C71FF-1EAA-59B8-C628-AE0CF209B378}"/>
                    </a:ext>
                  </a:extLst>
                </p:cNvPr>
                <p:cNvPicPr/>
                <p:nvPr/>
              </p:nvPicPr>
              <p:blipFill>
                <a:blip r:embed="rId132"/>
                <a:stretch>
                  <a:fillRect/>
                </a:stretch>
              </p:blipFill>
              <p:spPr>
                <a:xfrm>
                  <a:off x="7485004" y="2086675"/>
                  <a:ext cx="139397" cy="264476"/>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61" name="墨迹 60">
                  <a:extLst>
                    <a:ext uri="{FF2B5EF4-FFF2-40B4-BE49-F238E27FC236}">
                      <a16:creationId xmlns:a16="http://schemas.microsoft.com/office/drawing/2014/main" id="{69053A81-BC48-0E72-F0A1-A9EEFC6C8381}"/>
                    </a:ext>
                  </a:extLst>
                </p14:cNvPr>
                <p14:cNvContentPartPr/>
                <p14:nvPr/>
              </p14:nvContentPartPr>
              <p14:xfrm>
                <a:off x="7617343" y="2171393"/>
                <a:ext cx="122040" cy="6480"/>
              </p14:xfrm>
            </p:contentPart>
          </mc:Choice>
          <mc:Fallback xmlns="">
            <p:pic>
              <p:nvPicPr>
                <p:cNvPr id="61" name="墨迹 60">
                  <a:extLst>
                    <a:ext uri="{FF2B5EF4-FFF2-40B4-BE49-F238E27FC236}">
                      <a16:creationId xmlns:a16="http://schemas.microsoft.com/office/drawing/2014/main" id="{69053A81-BC48-0E72-F0A1-A9EEFC6C8381}"/>
                    </a:ext>
                  </a:extLst>
                </p:cNvPr>
                <p:cNvPicPr/>
                <p:nvPr/>
              </p:nvPicPr>
              <p:blipFill>
                <a:blip r:embed="rId134"/>
                <a:stretch>
                  <a:fillRect/>
                </a:stretch>
              </p:blipFill>
              <p:spPr>
                <a:xfrm>
                  <a:off x="7610652" y="2162321"/>
                  <a:ext cx="135423" cy="24624"/>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62" name="墨迹 61">
                  <a:extLst>
                    <a:ext uri="{FF2B5EF4-FFF2-40B4-BE49-F238E27FC236}">
                      <a16:creationId xmlns:a16="http://schemas.microsoft.com/office/drawing/2014/main" id="{B1FA9696-4508-DFF6-1F40-185CCF30B2CB}"/>
                    </a:ext>
                  </a:extLst>
                </p14:cNvPr>
                <p14:cNvContentPartPr/>
                <p14:nvPr/>
              </p14:nvContentPartPr>
              <p14:xfrm>
                <a:off x="7699063" y="2070953"/>
                <a:ext cx="12960" cy="264240"/>
              </p14:xfrm>
            </p:contentPart>
          </mc:Choice>
          <mc:Fallback xmlns="">
            <p:pic>
              <p:nvPicPr>
                <p:cNvPr id="62" name="墨迹 61">
                  <a:extLst>
                    <a:ext uri="{FF2B5EF4-FFF2-40B4-BE49-F238E27FC236}">
                      <a16:creationId xmlns:a16="http://schemas.microsoft.com/office/drawing/2014/main" id="{B1FA9696-4508-DFF6-1F40-185CCF30B2CB}"/>
                    </a:ext>
                  </a:extLst>
                </p:cNvPr>
                <p:cNvPicPr/>
                <p:nvPr/>
              </p:nvPicPr>
              <p:blipFill>
                <a:blip r:embed="rId136"/>
                <a:stretch>
                  <a:fillRect/>
                </a:stretch>
              </p:blipFill>
              <p:spPr>
                <a:xfrm>
                  <a:off x="7692425" y="2061500"/>
                  <a:ext cx="26236" cy="283146"/>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63" name="墨迹 62">
                  <a:extLst>
                    <a:ext uri="{FF2B5EF4-FFF2-40B4-BE49-F238E27FC236}">
                      <a16:creationId xmlns:a16="http://schemas.microsoft.com/office/drawing/2014/main" id="{032C4436-354F-1F78-A5E0-1744E3A451E7}"/>
                    </a:ext>
                  </a:extLst>
                </p14:cNvPr>
                <p14:cNvContentPartPr/>
                <p14:nvPr/>
              </p14:nvContentPartPr>
              <p14:xfrm>
                <a:off x="7762063" y="2122073"/>
                <a:ext cx="176400" cy="188280"/>
              </p14:xfrm>
            </p:contentPart>
          </mc:Choice>
          <mc:Fallback xmlns="">
            <p:pic>
              <p:nvPicPr>
                <p:cNvPr id="63" name="墨迹 62">
                  <a:extLst>
                    <a:ext uri="{FF2B5EF4-FFF2-40B4-BE49-F238E27FC236}">
                      <a16:creationId xmlns:a16="http://schemas.microsoft.com/office/drawing/2014/main" id="{032C4436-354F-1F78-A5E0-1744E3A451E7}"/>
                    </a:ext>
                  </a:extLst>
                </p:cNvPr>
                <p:cNvPicPr/>
                <p:nvPr/>
              </p:nvPicPr>
              <p:blipFill>
                <a:blip r:embed="rId138"/>
                <a:stretch>
                  <a:fillRect/>
                </a:stretch>
              </p:blipFill>
              <p:spPr>
                <a:xfrm>
                  <a:off x="7755364" y="2112591"/>
                  <a:ext cx="189797" cy="207243"/>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64" name="墨迹 63">
                  <a:extLst>
                    <a:ext uri="{FF2B5EF4-FFF2-40B4-BE49-F238E27FC236}">
                      <a16:creationId xmlns:a16="http://schemas.microsoft.com/office/drawing/2014/main" id="{93AC807E-451A-3D24-4A8D-A519BE85AC96}"/>
                    </a:ext>
                  </a:extLst>
                </p14:cNvPr>
                <p14:cNvContentPartPr/>
                <p14:nvPr/>
              </p14:nvContentPartPr>
              <p14:xfrm>
                <a:off x="8019823" y="1985633"/>
                <a:ext cx="12960" cy="362880"/>
              </p14:xfrm>
            </p:contentPart>
          </mc:Choice>
          <mc:Fallback xmlns="">
            <p:pic>
              <p:nvPicPr>
                <p:cNvPr id="64" name="墨迹 63">
                  <a:extLst>
                    <a:ext uri="{FF2B5EF4-FFF2-40B4-BE49-F238E27FC236}">
                      <a16:creationId xmlns:a16="http://schemas.microsoft.com/office/drawing/2014/main" id="{93AC807E-451A-3D24-4A8D-A519BE85AC96}"/>
                    </a:ext>
                  </a:extLst>
                </p:cNvPr>
                <p:cNvPicPr/>
                <p:nvPr/>
              </p:nvPicPr>
              <p:blipFill>
                <a:blip r:embed="rId140"/>
                <a:stretch>
                  <a:fillRect/>
                </a:stretch>
              </p:blipFill>
              <p:spPr>
                <a:xfrm>
                  <a:off x="8013185" y="1976155"/>
                  <a:ext cx="26236" cy="381836"/>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71" name="墨迹 70">
                  <a:extLst>
                    <a:ext uri="{FF2B5EF4-FFF2-40B4-BE49-F238E27FC236}">
                      <a16:creationId xmlns:a16="http://schemas.microsoft.com/office/drawing/2014/main" id="{9B18FBF0-57DE-E275-9BFD-2A913E03F005}"/>
                    </a:ext>
                  </a:extLst>
                </p14:cNvPr>
                <p14:cNvContentPartPr/>
                <p14:nvPr/>
              </p14:nvContentPartPr>
              <p14:xfrm>
                <a:off x="8145463" y="2284793"/>
                <a:ext cx="19080" cy="31680"/>
              </p14:xfrm>
            </p:contentPart>
          </mc:Choice>
          <mc:Fallback xmlns="">
            <p:pic>
              <p:nvPicPr>
                <p:cNvPr id="71" name="墨迹 70">
                  <a:extLst>
                    <a:ext uri="{FF2B5EF4-FFF2-40B4-BE49-F238E27FC236}">
                      <a16:creationId xmlns:a16="http://schemas.microsoft.com/office/drawing/2014/main" id="{9B18FBF0-57DE-E275-9BFD-2A913E03F005}"/>
                    </a:ext>
                  </a:extLst>
                </p:cNvPr>
                <p:cNvPicPr/>
                <p:nvPr/>
              </p:nvPicPr>
              <p:blipFill>
                <a:blip r:embed="rId142"/>
                <a:stretch>
                  <a:fillRect/>
                </a:stretch>
              </p:blipFill>
              <p:spPr>
                <a:xfrm>
                  <a:off x="8138894" y="2275423"/>
                  <a:ext cx="32217" cy="504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3">
            <p14:nvContentPartPr>
              <p14:cNvPr id="67" name="墨迹 66">
                <a:extLst>
                  <a:ext uri="{FF2B5EF4-FFF2-40B4-BE49-F238E27FC236}">
                    <a16:creationId xmlns:a16="http://schemas.microsoft.com/office/drawing/2014/main" id="{E011548B-595F-AF1A-45D1-21A4F9256A50}"/>
                  </a:ext>
                </a:extLst>
              </p14:cNvPr>
              <p14:cNvContentPartPr/>
              <p14:nvPr/>
            </p14:nvContentPartPr>
            <p14:xfrm>
              <a:off x="7708783" y="1825793"/>
              <a:ext cx="110160" cy="165960"/>
            </p14:xfrm>
          </p:contentPart>
        </mc:Choice>
        <mc:Fallback xmlns="">
          <p:pic>
            <p:nvPicPr>
              <p:cNvPr id="67" name="墨迹 66">
                <a:extLst>
                  <a:ext uri="{FF2B5EF4-FFF2-40B4-BE49-F238E27FC236}">
                    <a16:creationId xmlns:a16="http://schemas.microsoft.com/office/drawing/2014/main" id="{E011548B-595F-AF1A-45D1-21A4F9256A50}"/>
                  </a:ext>
                </a:extLst>
              </p:cNvPr>
              <p:cNvPicPr/>
              <p:nvPr/>
            </p:nvPicPr>
            <p:blipFill>
              <a:blip r:embed="rId144"/>
              <a:stretch>
                <a:fillRect/>
              </a:stretch>
            </p:blipFill>
            <p:spPr>
              <a:xfrm>
                <a:off x="7701198" y="1818233"/>
                <a:ext cx="12533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79" name="墨迹 78">
                <a:extLst>
                  <a:ext uri="{FF2B5EF4-FFF2-40B4-BE49-F238E27FC236}">
                    <a16:creationId xmlns:a16="http://schemas.microsoft.com/office/drawing/2014/main" id="{46F6D97A-9916-31DB-B6F2-7AB1AA5919D6}"/>
                  </a:ext>
                </a:extLst>
              </p14:cNvPr>
              <p14:cNvContentPartPr/>
              <p14:nvPr/>
            </p14:nvContentPartPr>
            <p14:xfrm>
              <a:off x="5989063" y="2655593"/>
              <a:ext cx="1006200" cy="327240"/>
            </p14:xfrm>
          </p:contentPart>
        </mc:Choice>
        <mc:Fallback xmlns="">
          <p:pic>
            <p:nvPicPr>
              <p:cNvPr id="79" name="墨迹 78">
                <a:extLst>
                  <a:ext uri="{FF2B5EF4-FFF2-40B4-BE49-F238E27FC236}">
                    <a16:creationId xmlns:a16="http://schemas.microsoft.com/office/drawing/2014/main" id="{46F6D97A-9916-31DB-B6F2-7AB1AA5919D6}"/>
                  </a:ext>
                </a:extLst>
              </p:cNvPr>
              <p:cNvPicPr/>
              <p:nvPr/>
            </p:nvPicPr>
            <p:blipFill>
              <a:blip r:embed="rId146"/>
              <a:stretch>
                <a:fillRect/>
              </a:stretch>
            </p:blipFill>
            <p:spPr>
              <a:xfrm>
                <a:off x="5981503" y="2648033"/>
                <a:ext cx="1021320" cy="34236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107" name="墨迹 106">
                <a:extLst>
                  <a:ext uri="{FF2B5EF4-FFF2-40B4-BE49-F238E27FC236}">
                    <a16:creationId xmlns:a16="http://schemas.microsoft.com/office/drawing/2014/main" id="{5EF55701-B121-E625-0E42-4934D81968F9}"/>
                  </a:ext>
                </a:extLst>
              </p14:cNvPr>
              <p14:cNvContentPartPr/>
              <p14:nvPr/>
            </p14:nvContentPartPr>
            <p14:xfrm>
              <a:off x="7233943" y="2671073"/>
              <a:ext cx="999720" cy="425160"/>
            </p14:xfrm>
          </p:contentPart>
        </mc:Choice>
        <mc:Fallback xmlns="">
          <p:pic>
            <p:nvPicPr>
              <p:cNvPr id="107" name="墨迹 106">
                <a:extLst>
                  <a:ext uri="{FF2B5EF4-FFF2-40B4-BE49-F238E27FC236}">
                    <a16:creationId xmlns:a16="http://schemas.microsoft.com/office/drawing/2014/main" id="{5EF55701-B121-E625-0E42-4934D81968F9}"/>
                  </a:ext>
                </a:extLst>
              </p:cNvPr>
              <p:cNvPicPr/>
              <p:nvPr/>
            </p:nvPicPr>
            <p:blipFill>
              <a:blip r:embed="rId148"/>
              <a:stretch>
                <a:fillRect/>
              </a:stretch>
            </p:blipFill>
            <p:spPr>
              <a:xfrm>
                <a:off x="7226386" y="2663513"/>
                <a:ext cx="1014835" cy="44028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112" name="墨迹 111">
                <a:extLst>
                  <a:ext uri="{FF2B5EF4-FFF2-40B4-BE49-F238E27FC236}">
                    <a16:creationId xmlns:a16="http://schemas.microsoft.com/office/drawing/2014/main" id="{69721031-7706-ADBF-D69B-263E615425EC}"/>
                  </a:ext>
                </a:extLst>
              </p14:cNvPr>
              <p14:cNvContentPartPr/>
              <p14:nvPr/>
            </p14:nvContentPartPr>
            <p14:xfrm>
              <a:off x="8459743" y="2718593"/>
              <a:ext cx="220320" cy="283320"/>
            </p14:xfrm>
          </p:contentPart>
        </mc:Choice>
        <mc:Fallback xmlns="">
          <p:pic>
            <p:nvPicPr>
              <p:cNvPr id="112" name="墨迹 111">
                <a:extLst>
                  <a:ext uri="{FF2B5EF4-FFF2-40B4-BE49-F238E27FC236}">
                    <a16:creationId xmlns:a16="http://schemas.microsoft.com/office/drawing/2014/main" id="{69721031-7706-ADBF-D69B-263E615425EC}"/>
                  </a:ext>
                </a:extLst>
              </p:cNvPr>
              <p:cNvPicPr/>
              <p:nvPr/>
            </p:nvPicPr>
            <p:blipFill>
              <a:blip r:embed="rId150"/>
              <a:stretch>
                <a:fillRect/>
              </a:stretch>
            </p:blipFill>
            <p:spPr>
              <a:xfrm>
                <a:off x="8452183" y="2711033"/>
                <a:ext cx="235440" cy="29844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127" name="墨迹 126">
                <a:extLst>
                  <a:ext uri="{FF2B5EF4-FFF2-40B4-BE49-F238E27FC236}">
                    <a16:creationId xmlns:a16="http://schemas.microsoft.com/office/drawing/2014/main" id="{D96C60C0-B5A4-3665-E9E9-11BB8D395B54}"/>
                  </a:ext>
                </a:extLst>
              </p14:cNvPr>
              <p14:cNvContentPartPr/>
              <p14:nvPr/>
            </p14:nvContentPartPr>
            <p14:xfrm>
              <a:off x="9780223" y="2793833"/>
              <a:ext cx="792360" cy="268560"/>
            </p14:xfrm>
          </p:contentPart>
        </mc:Choice>
        <mc:Fallback xmlns="">
          <p:pic>
            <p:nvPicPr>
              <p:cNvPr id="127" name="墨迹 126">
                <a:extLst>
                  <a:ext uri="{FF2B5EF4-FFF2-40B4-BE49-F238E27FC236}">
                    <a16:creationId xmlns:a16="http://schemas.microsoft.com/office/drawing/2014/main" id="{D96C60C0-B5A4-3665-E9E9-11BB8D395B54}"/>
                  </a:ext>
                </a:extLst>
              </p:cNvPr>
              <p:cNvPicPr/>
              <p:nvPr/>
            </p:nvPicPr>
            <p:blipFill>
              <a:blip r:embed="rId152"/>
              <a:stretch>
                <a:fillRect/>
              </a:stretch>
            </p:blipFill>
            <p:spPr>
              <a:xfrm>
                <a:off x="9772666" y="2786273"/>
                <a:ext cx="807473" cy="28368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129" name="墨迹 128">
                <a:extLst>
                  <a:ext uri="{FF2B5EF4-FFF2-40B4-BE49-F238E27FC236}">
                    <a16:creationId xmlns:a16="http://schemas.microsoft.com/office/drawing/2014/main" id="{1CC8B171-8AF6-1B46-415F-B60825A6F637}"/>
                  </a:ext>
                </a:extLst>
              </p14:cNvPr>
              <p14:cNvContentPartPr/>
              <p14:nvPr/>
            </p14:nvContentPartPr>
            <p14:xfrm>
              <a:off x="8887423" y="2768633"/>
              <a:ext cx="704520" cy="365040"/>
            </p14:xfrm>
          </p:contentPart>
        </mc:Choice>
        <mc:Fallback xmlns="">
          <p:pic>
            <p:nvPicPr>
              <p:cNvPr id="129" name="墨迹 128">
                <a:extLst>
                  <a:ext uri="{FF2B5EF4-FFF2-40B4-BE49-F238E27FC236}">
                    <a16:creationId xmlns:a16="http://schemas.microsoft.com/office/drawing/2014/main" id="{1CC8B171-8AF6-1B46-415F-B60825A6F637}"/>
                  </a:ext>
                </a:extLst>
              </p:cNvPr>
              <p:cNvPicPr/>
              <p:nvPr/>
            </p:nvPicPr>
            <p:blipFill>
              <a:blip r:embed="rId154"/>
              <a:stretch>
                <a:fillRect/>
              </a:stretch>
            </p:blipFill>
            <p:spPr>
              <a:xfrm>
                <a:off x="8879863" y="2761073"/>
                <a:ext cx="719640" cy="38016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165" name="墨迹 164">
                <a:extLst>
                  <a:ext uri="{FF2B5EF4-FFF2-40B4-BE49-F238E27FC236}">
                    <a16:creationId xmlns:a16="http://schemas.microsoft.com/office/drawing/2014/main" id="{B1361BB7-96AD-F21A-5A84-A34426C5DD3B}"/>
                  </a:ext>
                </a:extLst>
              </p14:cNvPr>
              <p14:cNvContentPartPr/>
              <p14:nvPr/>
            </p14:nvContentPartPr>
            <p14:xfrm>
              <a:off x="2279623" y="4221233"/>
              <a:ext cx="1924200" cy="395640"/>
            </p14:xfrm>
          </p:contentPart>
        </mc:Choice>
        <mc:Fallback xmlns="">
          <p:pic>
            <p:nvPicPr>
              <p:cNvPr id="165" name="墨迹 164">
                <a:extLst>
                  <a:ext uri="{FF2B5EF4-FFF2-40B4-BE49-F238E27FC236}">
                    <a16:creationId xmlns:a16="http://schemas.microsoft.com/office/drawing/2014/main" id="{B1361BB7-96AD-F21A-5A84-A34426C5DD3B}"/>
                  </a:ext>
                </a:extLst>
              </p:cNvPr>
              <p:cNvPicPr/>
              <p:nvPr/>
            </p:nvPicPr>
            <p:blipFill>
              <a:blip r:embed="rId156"/>
              <a:stretch>
                <a:fillRect/>
              </a:stretch>
            </p:blipFill>
            <p:spPr>
              <a:xfrm>
                <a:off x="2272063" y="4213680"/>
                <a:ext cx="1939320" cy="410746"/>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166" name="墨迹 165">
                <a:extLst>
                  <a:ext uri="{FF2B5EF4-FFF2-40B4-BE49-F238E27FC236}">
                    <a16:creationId xmlns:a16="http://schemas.microsoft.com/office/drawing/2014/main" id="{6452D788-8250-9E19-97C2-419C87AFED18}"/>
                  </a:ext>
                </a:extLst>
              </p14:cNvPr>
              <p14:cNvContentPartPr/>
              <p14:nvPr/>
            </p14:nvContentPartPr>
            <p14:xfrm>
              <a:off x="1732423" y="4249673"/>
              <a:ext cx="346320" cy="227520"/>
            </p14:xfrm>
          </p:contentPart>
        </mc:Choice>
        <mc:Fallback xmlns="">
          <p:pic>
            <p:nvPicPr>
              <p:cNvPr id="166" name="墨迹 165">
                <a:extLst>
                  <a:ext uri="{FF2B5EF4-FFF2-40B4-BE49-F238E27FC236}">
                    <a16:creationId xmlns:a16="http://schemas.microsoft.com/office/drawing/2014/main" id="{6452D788-8250-9E19-97C2-419C87AFED18}"/>
                  </a:ext>
                </a:extLst>
              </p:cNvPr>
              <p:cNvPicPr/>
              <p:nvPr/>
            </p:nvPicPr>
            <p:blipFill>
              <a:blip r:embed="rId158"/>
              <a:stretch>
                <a:fillRect/>
              </a:stretch>
            </p:blipFill>
            <p:spPr>
              <a:xfrm>
                <a:off x="1724855" y="4242101"/>
                <a:ext cx="361456" cy="242664"/>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167" name="墨迹 166">
                <a:extLst>
                  <a:ext uri="{FF2B5EF4-FFF2-40B4-BE49-F238E27FC236}">
                    <a16:creationId xmlns:a16="http://schemas.microsoft.com/office/drawing/2014/main" id="{9F340CCC-335D-AF33-FF0F-C981BF1E0397}"/>
                  </a:ext>
                </a:extLst>
              </p14:cNvPr>
              <p14:cNvContentPartPr/>
              <p14:nvPr/>
            </p14:nvContentPartPr>
            <p14:xfrm>
              <a:off x="330583" y="4139513"/>
              <a:ext cx="1232280" cy="596880"/>
            </p14:xfrm>
          </p:contentPart>
        </mc:Choice>
        <mc:Fallback xmlns="">
          <p:pic>
            <p:nvPicPr>
              <p:cNvPr id="167" name="墨迹 166">
                <a:extLst>
                  <a:ext uri="{FF2B5EF4-FFF2-40B4-BE49-F238E27FC236}">
                    <a16:creationId xmlns:a16="http://schemas.microsoft.com/office/drawing/2014/main" id="{9F340CCC-335D-AF33-FF0F-C981BF1E0397}"/>
                  </a:ext>
                </a:extLst>
              </p:cNvPr>
              <p:cNvPicPr/>
              <p:nvPr/>
            </p:nvPicPr>
            <p:blipFill>
              <a:blip r:embed="rId160"/>
              <a:stretch>
                <a:fillRect/>
              </a:stretch>
            </p:blipFill>
            <p:spPr>
              <a:xfrm>
                <a:off x="323025" y="4131953"/>
                <a:ext cx="1247396" cy="61200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173" name="墨迹 172">
                <a:extLst>
                  <a:ext uri="{FF2B5EF4-FFF2-40B4-BE49-F238E27FC236}">
                    <a16:creationId xmlns:a16="http://schemas.microsoft.com/office/drawing/2014/main" id="{A3549A84-03D3-C4E7-48DF-5D613691E4C3}"/>
                  </a:ext>
                </a:extLst>
              </p14:cNvPr>
              <p14:cNvContentPartPr/>
              <p14:nvPr/>
            </p14:nvContentPartPr>
            <p14:xfrm>
              <a:off x="349303" y="4736753"/>
              <a:ext cx="711000" cy="390240"/>
            </p14:xfrm>
          </p:contentPart>
        </mc:Choice>
        <mc:Fallback xmlns="">
          <p:pic>
            <p:nvPicPr>
              <p:cNvPr id="173" name="墨迹 172">
                <a:extLst>
                  <a:ext uri="{FF2B5EF4-FFF2-40B4-BE49-F238E27FC236}">
                    <a16:creationId xmlns:a16="http://schemas.microsoft.com/office/drawing/2014/main" id="{A3549A84-03D3-C4E7-48DF-5D613691E4C3}"/>
                  </a:ext>
                </a:extLst>
              </p:cNvPr>
              <p:cNvPicPr/>
              <p:nvPr/>
            </p:nvPicPr>
            <p:blipFill>
              <a:blip r:embed="rId162"/>
              <a:stretch>
                <a:fillRect/>
              </a:stretch>
            </p:blipFill>
            <p:spPr>
              <a:xfrm>
                <a:off x="341739" y="4729193"/>
                <a:ext cx="726128" cy="40536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192" name="墨迹 191">
                <a:extLst>
                  <a:ext uri="{FF2B5EF4-FFF2-40B4-BE49-F238E27FC236}">
                    <a16:creationId xmlns:a16="http://schemas.microsoft.com/office/drawing/2014/main" id="{517AA03E-4C45-FBA9-4F8A-A16AEBBA8482}"/>
                  </a:ext>
                </a:extLst>
              </p14:cNvPr>
              <p14:cNvContentPartPr/>
              <p14:nvPr/>
            </p14:nvContentPartPr>
            <p14:xfrm>
              <a:off x="1204303" y="4799393"/>
              <a:ext cx="2880000" cy="311400"/>
            </p14:xfrm>
          </p:contentPart>
        </mc:Choice>
        <mc:Fallback xmlns="">
          <p:pic>
            <p:nvPicPr>
              <p:cNvPr id="192" name="墨迹 191">
                <a:extLst>
                  <a:ext uri="{FF2B5EF4-FFF2-40B4-BE49-F238E27FC236}">
                    <a16:creationId xmlns:a16="http://schemas.microsoft.com/office/drawing/2014/main" id="{517AA03E-4C45-FBA9-4F8A-A16AEBBA8482}"/>
                  </a:ext>
                </a:extLst>
              </p:cNvPr>
              <p:cNvPicPr/>
              <p:nvPr/>
            </p:nvPicPr>
            <p:blipFill>
              <a:blip r:embed="rId164"/>
              <a:stretch>
                <a:fillRect/>
              </a:stretch>
            </p:blipFill>
            <p:spPr>
              <a:xfrm>
                <a:off x="1196742" y="4791824"/>
                <a:ext cx="2895122" cy="326538"/>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200" name="墨迹 199">
                <a:extLst>
                  <a:ext uri="{FF2B5EF4-FFF2-40B4-BE49-F238E27FC236}">
                    <a16:creationId xmlns:a16="http://schemas.microsoft.com/office/drawing/2014/main" id="{15D1101D-A237-8CB9-A1AD-B5CC09093F46}"/>
                  </a:ext>
                </a:extLst>
              </p14:cNvPr>
              <p14:cNvContentPartPr/>
              <p14:nvPr/>
            </p14:nvContentPartPr>
            <p14:xfrm>
              <a:off x="369463" y="5284313"/>
              <a:ext cx="1394640" cy="288720"/>
            </p14:xfrm>
          </p:contentPart>
        </mc:Choice>
        <mc:Fallback xmlns="">
          <p:pic>
            <p:nvPicPr>
              <p:cNvPr id="200" name="墨迹 199">
                <a:extLst>
                  <a:ext uri="{FF2B5EF4-FFF2-40B4-BE49-F238E27FC236}">
                    <a16:creationId xmlns:a16="http://schemas.microsoft.com/office/drawing/2014/main" id="{15D1101D-A237-8CB9-A1AD-B5CC09093F46}"/>
                  </a:ext>
                </a:extLst>
              </p:cNvPr>
              <p:cNvPicPr/>
              <p:nvPr/>
            </p:nvPicPr>
            <p:blipFill>
              <a:blip r:embed="rId166"/>
              <a:stretch>
                <a:fillRect/>
              </a:stretch>
            </p:blipFill>
            <p:spPr>
              <a:xfrm>
                <a:off x="361903" y="5276753"/>
                <a:ext cx="1409760" cy="30384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218" name="墨迹 217">
                <a:extLst>
                  <a:ext uri="{FF2B5EF4-FFF2-40B4-BE49-F238E27FC236}">
                    <a16:creationId xmlns:a16="http://schemas.microsoft.com/office/drawing/2014/main" id="{F36D877D-D8AE-B5BB-89A4-1FFB3345D5DE}"/>
                  </a:ext>
                </a:extLst>
              </p14:cNvPr>
              <p14:cNvContentPartPr/>
              <p14:nvPr/>
            </p14:nvContentPartPr>
            <p14:xfrm>
              <a:off x="1914943" y="5243273"/>
              <a:ext cx="1923840" cy="521640"/>
            </p14:xfrm>
          </p:contentPart>
        </mc:Choice>
        <mc:Fallback xmlns="">
          <p:pic>
            <p:nvPicPr>
              <p:cNvPr id="218" name="墨迹 217">
                <a:extLst>
                  <a:ext uri="{FF2B5EF4-FFF2-40B4-BE49-F238E27FC236}">
                    <a16:creationId xmlns:a16="http://schemas.microsoft.com/office/drawing/2014/main" id="{F36D877D-D8AE-B5BB-89A4-1FFB3345D5DE}"/>
                  </a:ext>
                </a:extLst>
              </p:cNvPr>
              <p:cNvPicPr/>
              <p:nvPr/>
            </p:nvPicPr>
            <p:blipFill>
              <a:blip r:embed="rId168"/>
              <a:stretch>
                <a:fillRect/>
              </a:stretch>
            </p:blipFill>
            <p:spPr>
              <a:xfrm>
                <a:off x="1907384" y="5235713"/>
                <a:ext cx="1938957" cy="53676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225" name="墨迹 224">
                <a:extLst>
                  <a:ext uri="{FF2B5EF4-FFF2-40B4-BE49-F238E27FC236}">
                    <a16:creationId xmlns:a16="http://schemas.microsoft.com/office/drawing/2014/main" id="{FD1215C6-F4CC-798B-3697-CDED617164A7}"/>
                  </a:ext>
                </a:extLst>
              </p14:cNvPr>
              <p14:cNvContentPartPr/>
              <p14:nvPr/>
            </p14:nvContentPartPr>
            <p14:xfrm>
              <a:off x="299263" y="5761313"/>
              <a:ext cx="901440" cy="264600"/>
            </p14:xfrm>
          </p:contentPart>
        </mc:Choice>
        <mc:Fallback xmlns="">
          <p:pic>
            <p:nvPicPr>
              <p:cNvPr id="225" name="墨迹 224">
                <a:extLst>
                  <a:ext uri="{FF2B5EF4-FFF2-40B4-BE49-F238E27FC236}">
                    <a16:creationId xmlns:a16="http://schemas.microsoft.com/office/drawing/2014/main" id="{FD1215C6-F4CC-798B-3697-CDED617164A7}"/>
                  </a:ext>
                </a:extLst>
              </p:cNvPr>
              <p:cNvPicPr/>
              <p:nvPr/>
            </p:nvPicPr>
            <p:blipFill>
              <a:blip r:embed="rId170"/>
              <a:stretch>
                <a:fillRect/>
              </a:stretch>
            </p:blipFill>
            <p:spPr>
              <a:xfrm>
                <a:off x="291703" y="5753743"/>
                <a:ext cx="916560" cy="279741"/>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239" name="墨迹 238">
                <a:extLst>
                  <a:ext uri="{FF2B5EF4-FFF2-40B4-BE49-F238E27FC236}">
                    <a16:creationId xmlns:a16="http://schemas.microsoft.com/office/drawing/2014/main" id="{64A77C58-4891-F3B2-D182-CCFC0F179AD9}"/>
                  </a:ext>
                </a:extLst>
              </p14:cNvPr>
              <p14:cNvContentPartPr/>
              <p14:nvPr/>
            </p14:nvContentPartPr>
            <p14:xfrm>
              <a:off x="1556383" y="5949953"/>
              <a:ext cx="2779560" cy="623160"/>
            </p14:xfrm>
          </p:contentPart>
        </mc:Choice>
        <mc:Fallback xmlns="">
          <p:pic>
            <p:nvPicPr>
              <p:cNvPr id="239" name="墨迹 238">
                <a:extLst>
                  <a:ext uri="{FF2B5EF4-FFF2-40B4-BE49-F238E27FC236}">
                    <a16:creationId xmlns:a16="http://schemas.microsoft.com/office/drawing/2014/main" id="{64A77C58-4891-F3B2-D182-CCFC0F179AD9}"/>
                  </a:ext>
                </a:extLst>
              </p:cNvPr>
              <p:cNvPicPr/>
              <p:nvPr/>
            </p:nvPicPr>
            <p:blipFill>
              <a:blip r:embed="rId172"/>
              <a:stretch>
                <a:fillRect/>
              </a:stretch>
            </p:blipFill>
            <p:spPr>
              <a:xfrm>
                <a:off x="1548822" y="5942389"/>
                <a:ext cx="2794682" cy="638289"/>
              </a:xfrm>
              <a:prstGeom prst="rect">
                <a:avLst/>
              </a:prstGeom>
            </p:spPr>
          </p:pic>
        </mc:Fallback>
      </mc:AlternateContent>
      <p:grpSp>
        <p:nvGrpSpPr>
          <p:cNvPr id="70" name="组合 69">
            <a:extLst>
              <a:ext uri="{FF2B5EF4-FFF2-40B4-BE49-F238E27FC236}">
                <a16:creationId xmlns:a16="http://schemas.microsoft.com/office/drawing/2014/main" id="{295B34DB-E5E4-F142-2B47-80B8750FB80A}"/>
              </a:ext>
            </a:extLst>
          </p:cNvPr>
          <p:cNvGrpSpPr/>
          <p:nvPr/>
        </p:nvGrpSpPr>
        <p:grpSpPr>
          <a:xfrm>
            <a:off x="4234783" y="3007673"/>
            <a:ext cx="6130440" cy="3401640"/>
            <a:chOff x="4234783" y="3007673"/>
            <a:chExt cx="6130440" cy="3401640"/>
          </a:xfrm>
        </p:grpSpPr>
        <mc:AlternateContent xmlns:mc="http://schemas.openxmlformats.org/markup-compatibility/2006" xmlns:p14="http://schemas.microsoft.com/office/powerpoint/2010/main">
          <mc:Choice Requires="p14">
            <p:contentPart p14:bwMode="auto" r:id="rId173">
              <p14:nvContentPartPr>
                <p14:cNvPr id="88" name="墨迹 87">
                  <a:extLst>
                    <a:ext uri="{FF2B5EF4-FFF2-40B4-BE49-F238E27FC236}">
                      <a16:creationId xmlns:a16="http://schemas.microsoft.com/office/drawing/2014/main" id="{1152AEFE-B074-4F7F-6E53-55C2F24981EB}"/>
                    </a:ext>
                  </a:extLst>
                </p14:cNvPr>
                <p14:cNvContentPartPr/>
                <p14:nvPr/>
              </p14:nvContentPartPr>
              <p14:xfrm>
                <a:off x="4234783" y="3007673"/>
                <a:ext cx="1037520" cy="3342240"/>
              </p14:xfrm>
            </p:contentPart>
          </mc:Choice>
          <mc:Fallback xmlns="">
            <p:pic>
              <p:nvPicPr>
                <p:cNvPr id="88" name="墨迹 87">
                  <a:extLst>
                    <a:ext uri="{FF2B5EF4-FFF2-40B4-BE49-F238E27FC236}">
                      <a16:creationId xmlns:a16="http://schemas.microsoft.com/office/drawing/2014/main" id="{1152AEFE-B074-4F7F-6E53-55C2F24981EB}"/>
                    </a:ext>
                  </a:extLst>
                </p:cNvPr>
                <p:cNvPicPr/>
                <p:nvPr/>
              </p:nvPicPr>
              <p:blipFill>
                <a:blip r:embed="rId174"/>
                <a:stretch>
                  <a:fillRect/>
                </a:stretch>
              </p:blipFill>
              <p:spPr>
                <a:xfrm>
                  <a:off x="4227223" y="3000113"/>
                  <a:ext cx="1052640" cy="335736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89" name="墨迹 88">
                  <a:extLst>
                    <a:ext uri="{FF2B5EF4-FFF2-40B4-BE49-F238E27FC236}">
                      <a16:creationId xmlns:a16="http://schemas.microsoft.com/office/drawing/2014/main" id="{8F6F14AE-BE76-5691-F08D-9D4E1AF5D2A8}"/>
                    </a:ext>
                  </a:extLst>
                </p14:cNvPr>
                <p14:cNvContentPartPr/>
                <p14:nvPr/>
              </p14:nvContentPartPr>
              <p14:xfrm>
                <a:off x="5158903" y="5958233"/>
                <a:ext cx="3260520" cy="360"/>
              </p14:xfrm>
            </p:contentPart>
          </mc:Choice>
          <mc:Fallback xmlns="">
            <p:pic>
              <p:nvPicPr>
                <p:cNvPr id="89" name="墨迹 88">
                  <a:extLst>
                    <a:ext uri="{FF2B5EF4-FFF2-40B4-BE49-F238E27FC236}">
                      <a16:creationId xmlns:a16="http://schemas.microsoft.com/office/drawing/2014/main" id="{8F6F14AE-BE76-5691-F08D-9D4E1AF5D2A8}"/>
                    </a:ext>
                  </a:extLst>
                </p:cNvPr>
                <p:cNvPicPr/>
                <p:nvPr/>
              </p:nvPicPr>
              <p:blipFill>
                <a:blip r:embed="rId176"/>
                <a:stretch>
                  <a:fillRect/>
                </a:stretch>
              </p:blipFill>
              <p:spPr>
                <a:xfrm>
                  <a:off x="5154583" y="5953913"/>
                  <a:ext cx="326916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90" name="墨迹 89">
                  <a:extLst>
                    <a:ext uri="{FF2B5EF4-FFF2-40B4-BE49-F238E27FC236}">
                      <a16:creationId xmlns:a16="http://schemas.microsoft.com/office/drawing/2014/main" id="{DB6F4C33-732C-4343-629F-EC6041D15D84}"/>
                    </a:ext>
                  </a:extLst>
                </p14:cNvPr>
                <p14:cNvContentPartPr/>
                <p14:nvPr/>
              </p14:nvContentPartPr>
              <p14:xfrm>
                <a:off x="5134423" y="6071273"/>
                <a:ext cx="3524040" cy="360"/>
              </p14:xfrm>
            </p:contentPart>
          </mc:Choice>
          <mc:Fallback xmlns="">
            <p:pic>
              <p:nvPicPr>
                <p:cNvPr id="90" name="墨迹 89">
                  <a:extLst>
                    <a:ext uri="{FF2B5EF4-FFF2-40B4-BE49-F238E27FC236}">
                      <a16:creationId xmlns:a16="http://schemas.microsoft.com/office/drawing/2014/main" id="{DB6F4C33-732C-4343-629F-EC6041D15D84}"/>
                    </a:ext>
                  </a:extLst>
                </p:cNvPr>
                <p:cNvPicPr/>
                <p:nvPr/>
              </p:nvPicPr>
              <p:blipFill>
                <a:blip r:embed="rId178"/>
                <a:stretch>
                  <a:fillRect/>
                </a:stretch>
              </p:blipFill>
              <p:spPr>
                <a:xfrm>
                  <a:off x="5130103" y="6066953"/>
                  <a:ext cx="353268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91" name="墨迹 90">
                  <a:extLst>
                    <a:ext uri="{FF2B5EF4-FFF2-40B4-BE49-F238E27FC236}">
                      <a16:creationId xmlns:a16="http://schemas.microsoft.com/office/drawing/2014/main" id="{1A727950-F0C5-8098-7EE3-B25E8A9EC2CF}"/>
                    </a:ext>
                  </a:extLst>
                </p14:cNvPr>
                <p14:cNvContentPartPr/>
                <p14:nvPr/>
              </p14:nvContentPartPr>
              <p14:xfrm>
                <a:off x="5177983" y="5800913"/>
                <a:ext cx="3778920" cy="360"/>
              </p14:xfrm>
            </p:contentPart>
          </mc:Choice>
          <mc:Fallback xmlns="">
            <p:pic>
              <p:nvPicPr>
                <p:cNvPr id="91" name="墨迹 90">
                  <a:extLst>
                    <a:ext uri="{FF2B5EF4-FFF2-40B4-BE49-F238E27FC236}">
                      <a16:creationId xmlns:a16="http://schemas.microsoft.com/office/drawing/2014/main" id="{1A727950-F0C5-8098-7EE3-B25E8A9EC2CF}"/>
                    </a:ext>
                  </a:extLst>
                </p:cNvPr>
                <p:cNvPicPr/>
                <p:nvPr/>
              </p:nvPicPr>
              <p:blipFill>
                <a:blip r:embed="rId180"/>
                <a:stretch>
                  <a:fillRect/>
                </a:stretch>
              </p:blipFill>
              <p:spPr>
                <a:xfrm>
                  <a:off x="5173663" y="5796593"/>
                  <a:ext cx="378756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92" name="墨迹 91">
                  <a:extLst>
                    <a:ext uri="{FF2B5EF4-FFF2-40B4-BE49-F238E27FC236}">
                      <a16:creationId xmlns:a16="http://schemas.microsoft.com/office/drawing/2014/main" id="{52EB755E-8284-978B-C592-54858B9C98E7}"/>
                    </a:ext>
                  </a:extLst>
                </p14:cNvPr>
                <p14:cNvContentPartPr/>
                <p14:nvPr/>
              </p14:nvContentPartPr>
              <p14:xfrm>
                <a:off x="5171503" y="5863913"/>
                <a:ext cx="4036680" cy="360"/>
              </p14:xfrm>
            </p:contentPart>
          </mc:Choice>
          <mc:Fallback xmlns="">
            <p:pic>
              <p:nvPicPr>
                <p:cNvPr id="92" name="墨迹 91">
                  <a:extLst>
                    <a:ext uri="{FF2B5EF4-FFF2-40B4-BE49-F238E27FC236}">
                      <a16:creationId xmlns:a16="http://schemas.microsoft.com/office/drawing/2014/main" id="{52EB755E-8284-978B-C592-54858B9C98E7}"/>
                    </a:ext>
                  </a:extLst>
                </p:cNvPr>
                <p:cNvPicPr/>
                <p:nvPr/>
              </p:nvPicPr>
              <p:blipFill>
                <a:blip r:embed="rId182"/>
                <a:stretch>
                  <a:fillRect/>
                </a:stretch>
              </p:blipFill>
              <p:spPr>
                <a:xfrm>
                  <a:off x="5167183" y="5859593"/>
                  <a:ext cx="404532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93" name="墨迹 92">
                  <a:extLst>
                    <a:ext uri="{FF2B5EF4-FFF2-40B4-BE49-F238E27FC236}">
                      <a16:creationId xmlns:a16="http://schemas.microsoft.com/office/drawing/2014/main" id="{D55ACE99-859B-4A09-3847-910D83AE6507}"/>
                    </a:ext>
                  </a:extLst>
                </p14:cNvPr>
                <p14:cNvContentPartPr/>
                <p14:nvPr/>
              </p14:nvContentPartPr>
              <p14:xfrm>
                <a:off x="5177983" y="5681393"/>
                <a:ext cx="3319920" cy="360"/>
              </p14:xfrm>
            </p:contentPart>
          </mc:Choice>
          <mc:Fallback xmlns="">
            <p:pic>
              <p:nvPicPr>
                <p:cNvPr id="93" name="墨迹 92">
                  <a:extLst>
                    <a:ext uri="{FF2B5EF4-FFF2-40B4-BE49-F238E27FC236}">
                      <a16:creationId xmlns:a16="http://schemas.microsoft.com/office/drawing/2014/main" id="{D55ACE99-859B-4A09-3847-910D83AE6507}"/>
                    </a:ext>
                  </a:extLst>
                </p:cNvPr>
                <p:cNvPicPr/>
                <p:nvPr/>
              </p:nvPicPr>
              <p:blipFill>
                <a:blip r:embed="rId184"/>
                <a:stretch>
                  <a:fillRect/>
                </a:stretch>
              </p:blipFill>
              <p:spPr>
                <a:xfrm>
                  <a:off x="5173663" y="5677073"/>
                  <a:ext cx="332856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94" name="墨迹 93">
                  <a:extLst>
                    <a:ext uri="{FF2B5EF4-FFF2-40B4-BE49-F238E27FC236}">
                      <a16:creationId xmlns:a16="http://schemas.microsoft.com/office/drawing/2014/main" id="{BE39B757-67EC-31B5-CB7D-EC8D32B66E67}"/>
                    </a:ext>
                  </a:extLst>
                </p14:cNvPr>
                <p14:cNvContentPartPr/>
                <p14:nvPr/>
              </p14:nvContentPartPr>
              <p14:xfrm>
                <a:off x="5190583" y="4241753"/>
                <a:ext cx="3351240" cy="360"/>
              </p14:xfrm>
            </p:contentPart>
          </mc:Choice>
          <mc:Fallback xmlns="">
            <p:pic>
              <p:nvPicPr>
                <p:cNvPr id="94" name="墨迹 93">
                  <a:extLst>
                    <a:ext uri="{FF2B5EF4-FFF2-40B4-BE49-F238E27FC236}">
                      <a16:creationId xmlns:a16="http://schemas.microsoft.com/office/drawing/2014/main" id="{BE39B757-67EC-31B5-CB7D-EC8D32B66E67}"/>
                    </a:ext>
                  </a:extLst>
                </p:cNvPr>
                <p:cNvPicPr/>
                <p:nvPr/>
              </p:nvPicPr>
              <p:blipFill>
                <a:blip r:embed="rId186"/>
                <a:stretch>
                  <a:fillRect/>
                </a:stretch>
              </p:blipFill>
              <p:spPr>
                <a:xfrm>
                  <a:off x="5186263" y="4237433"/>
                  <a:ext cx="3359879"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95" name="墨迹 94">
                  <a:extLst>
                    <a:ext uri="{FF2B5EF4-FFF2-40B4-BE49-F238E27FC236}">
                      <a16:creationId xmlns:a16="http://schemas.microsoft.com/office/drawing/2014/main" id="{337D0205-6727-BC3B-2BA4-1BD950CAEA8F}"/>
                    </a:ext>
                  </a:extLst>
                </p14:cNvPr>
                <p14:cNvContentPartPr/>
                <p14:nvPr/>
              </p14:nvContentPartPr>
              <p14:xfrm>
                <a:off x="5161783" y="3902273"/>
                <a:ext cx="3160080" cy="360"/>
              </p14:xfrm>
            </p:contentPart>
          </mc:Choice>
          <mc:Fallback xmlns="">
            <p:pic>
              <p:nvPicPr>
                <p:cNvPr id="95" name="墨迹 94">
                  <a:extLst>
                    <a:ext uri="{FF2B5EF4-FFF2-40B4-BE49-F238E27FC236}">
                      <a16:creationId xmlns:a16="http://schemas.microsoft.com/office/drawing/2014/main" id="{337D0205-6727-BC3B-2BA4-1BD950CAEA8F}"/>
                    </a:ext>
                  </a:extLst>
                </p:cNvPr>
                <p:cNvPicPr/>
                <p:nvPr/>
              </p:nvPicPr>
              <p:blipFill>
                <a:blip r:embed="rId188"/>
                <a:stretch>
                  <a:fillRect/>
                </a:stretch>
              </p:blipFill>
              <p:spPr>
                <a:xfrm>
                  <a:off x="5157463" y="3897953"/>
                  <a:ext cx="3168721"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96" name="墨迹 95">
                  <a:extLst>
                    <a:ext uri="{FF2B5EF4-FFF2-40B4-BE49-F238E27FC236}">
                      <a16:creationId xmlns:a16="http://schemas.microsoft.com/office/drawing/2014/main" id="{6CCE9A26-E38E-B604-1CF8-EDA2E454386B}"/>
                    </a:ext>
                  </a:extLst>
                </p14:cNvPr>
                <p14:cNvContentPartPr/>
                <p14:nvPr/>
              </p14:nvContentPartPr>
              <p14:xfrm>
                <a:off x="5165383" y="4122233"/>
                <a:ext cx="3152880" cy="360"/>
              </p14:xfrm>
            </p:contentPart>
          </mc:Choice>
          <mc:Fallback xmlns="">
            <p:pic>
              <p:nvPicPr>
                <p:cNvPr id="96" name="墨迹 95">
                  <a:extLst>
                    <a:ext uri="{FF2B5EF4-FFF2-40B4-BE49-F238E27FC236}">
                      <a16:creationId xmlns:a16="http://schemas.microsoft.com/office/drawing/2014/main" id="{6CCE9A26-E38E-B604-1CF8-EDA2E454386B}"/>
                    </a:ext>
                  </a:extLst>
                </p:cNvPr>
                <p:cNvPicPr/>
                <p:nvPr/>
              </p:nvPicPr>
              <p:blipFill>
                <a:blip r:embed="rId190"/>
                <a:stretch>
                  <a:fillRect/>
                </a:stretch>
              </p:blipFill>
              <p:spPr>
                <a:xfrm>
                  <a:off x="5161063" y="4117913"/>
                  <a:ext cx="3161519"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97" name="墨迹 96">
                  <a:extLst>
                    <a:ext uri="{FF2B5EF4-FFF2-40B4-BE49-F238E27FC236}">
                      <a16:creationId xmlns:a16="http://schemas.microsoft.com/office/drawing/2014/main" id="{04C2CC54-0CFB-4D88-1DCA-80EBC1953BD4}"/>
                    </a:ext>
                  </a:extLst>
                </p14:cNvPr>
                <p14:cNvContentPartPr/>
                <p14:nvPr/>
              </p14:nvContentPartPr>
              <p14:xfrm>
                <a:off x="5171503" y="4040513"/>
                <a:ext cx="3389040" cy="360"/>
              </p14:xfrm>
            </p:contentPart>
          </mc:Choice>
          <mc:Fallback xmlns="">
            <p:pic>
              <p:nvPicPr>
                <p:cNvPr id="97" name="墨迹 96">
                  <a:extLst>
                    <a:ext uri="{FF2B5EF4-FFF2-40B4-BE49-F238E27FC236}">
                      <a16:creationId xmlns:a16="http://schemas.microsoft.com/office/drawing/2014/main" id="{04C2CC54-0CFB-4D88-1DCA-80EBC1953BD4}"/>
                    </a:ext>
                  </a:extLst>
                </p:cNvPr>
                <p:cNvPicPr/>
                <p:nvPr/>
              </p:nvPicPr>
              <p:blipFill>
                <a:blip r:embed="rId192"/>
                <a:stretch>
                  <a:fillRect/>
                </a:stretch>
              </p:blipFill>
              <p:spPr>
                <a:xfrm>
                  <a:off x="5167183" y="4036193"/>
                  <a:ext cx="339768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98" name="墨迹 97">
                  <a:extLst>
                    <a:ext uri="{FF2B5EF4-FFF2-40B4-BE49-F238E27FC236}">
                      <a16:creationId xmlns:a16="http://schemas.microsoft.com/office/drawing/2014/main" id="{CCA14639-B594-8B94-3020-EDDA9DE66FDB}"/>
                    </a:ext>
                  </a:extLst>
                </p14:cNvPr>
                <p14:cNvContentPartPr/>
                <p14:nvPr/>
              </p14:nvContentPartPr>
              <p14:xfrm>
                <a:off x="5158903" y="3744953"/>
                <a:ext cx="3596760" cy="360"/>
              </p14:xfrm>
            </p:contentPart>
          </mc:Choice>
          <mc:Fallback xmlns="">
            <p:pic>
              <p:nvPicPr>
                <p:cNvPr id="98" name="墨迹 97">
                  <a:extLst>
                    <a:ext uri="{FF2B5EF4-FFF2-40B4-BE49-F238E27FC236}">
                      <a16:creationId xmlns:a16="http://schemas.microsoft.com/office/drawing/2014/main" id="{CCA14639-B594-8B94-3020-EDDA9DE66FDB}"/>
                    </a:ext>
                  </a:extLst>
                </p:cNvPr>
                <p:cNvPicPr/>
                <p:nvPr/>
              </p:nvPicPr>
              <p:blipFill>
                <a:blip r:embed="rId194"/>
                <a:stretch>
                  <a:fillRect/>
                </a:stretch>
              </p:blipFill>
              <p:spPr>
                <a:xfrm>
                  <a:off x="5154583" y="3740633"/>
                  <a:ext cx="3605401"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102" name="墨迹 101">
                  <a:extLst>
                    <a:ext uri="{FF2B5EF4-FFF2-40B4-BE49-F238E27FC236}">
                      <a16:creationId xmlns:a16="http://schemas.microsoft.com/office/drawing/2014/main" id="{F00016BE-76F4-0642-3908-FD4F9D6F94EE}"/>
                    </a:ext>
                  </a:extLst>
                </p14:cNvPr>
                <p14:cNvContentPartPr/>
                <p14:nvPr/>
              </p14:nvContentPartPr>
              <p14:xfrm>
                <a:off x="9452983" y="5597873"/>
                <a:ext cx="912240" cy="811440"/>
              </p14:xfrm>
            </p:contentPart>
          </mc:Choice>
          <mc:Fallback xmlns="">
            <p:pic>
              <p:nvPicPr>
                <p:cNvPr id="102" name="墨迹 101">
                  <a:extLst>
                    <a:ext uri="{FF2B5EF4-FFF2-40B4-BE49-F238E27FC236}">
                      <a16:creationId xmlns:a16="http://schemas.microsoft.com/office/drawing/2014/main" id="{F00016BE-76F4-0642-3908-FD4F9D6F94EE}"/>
                    </a:ext>
                  </a:extLst>
                </p:cNvPr>
                <p:cNvPicPr/>
                <p:nvPr/>
              </p:nvPicPr>
              <p:blipFill>
                <a:blip r:embed="rId196"/>
                <a:stretch>
                  <a:fillRect/>
                </a:stretch>
              </p:blipFill>
              <p:spPr>
                <a:xfrm>
                  <a:off x="9445420" y="5590313"/>
                  <a:ext cx="927366" cy="82656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03" name="墨迹 102">
                  <a:extLst>
                    <a:ext uri="{FF2B5EF4-FFF2-40B4-BE49-F238E27FC236}">
                      <a16:creationId xmlns:a16="http://schemas.microsoft.com/office/drawing/2014/main" id="{B4FE802B-90A8-9B3D-E8BC-9194C41ED1FF}"/>
                    </a:ext>
                  </a:extLst>
                </p14:cNvPr>
                <p14:cNvContentPartPr/>
                <p14:nvPr/>
              </p14:nvContentPartPr>
              <p14:xfrm>
                <a:off x="9182623" y="3630113"/>
                <a:ext cx="157680" cy="767520"/>
              </p14:xfrm>
            </p:contentPart>
          </mc:Choice>
          <mc:Fallback xmlns="">
            <p:pic>
              <p:nvPicPr>
                <p:cNvPr id="103" name="墨迹 102">
                  <a:extLst>
                    <a:ext uri="{FF2B5EF4-FFF2-40B4-BE49-F238E27FC236}">
                      <a16:creationId xmlns:a16="http://schemas.microsoft.com/office/drawing/2014/main" id="{B4FE802B-90A8-9B3D-E8BC-9194C41ED1FF}"/>
                    </a:ext>
                  </a:extLst>
                </p:cNvPr>
                <p:cNvPicPr/>
                <p:nvPr/>
              </p:nvPicPr>
              <p:blipFill>
                <a:blip r:embed="rId198"/>
                <a:stretch>
                  <a:fillRect/>
                </a:stretch>
              </p:blipFill>
              <p:spPr>
                <a:xfrm>
                  <a:off x="9175063" y="3622549"/>
                  <a:ext cx="172800" cy="782647"/>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108" name="墨迹 107">
                  <a:extLst>
                    <a:ext uri="{FF2B5EF4-FFF2-40B4-BE49-F238E27FC236}">
                      <a16:creationId xmlns:a16="http://schemas.microsoft.com/office/drawing/2014/main" id="{62671D83-655E-98E9-EB4D-CD5FCB79CC76}"/>
                    </a:ext>
                  </a:extLst>
                </p14:cNvPr>
                <p14:cNvContentPartPr/>
                <p14:nvPr/>
              </p14:nvContentPartPr>
              <p14:xfrm>
                <a:off x="9573223" y="3837473"/>
                <a:ext cx="471240" cy="408240"/>
              </p14:xfrm>
            </p:contentPart>
          </mc:Choice>
          <mc:Fallback xmlns="">
            <p:pic>
              <p:nvPicPr>
                <p:cNvPr id="108" name="墨迹 107">
                  <a:extLst>
                    <a:ext uri="{FF2B5EF4-FFF2-40B4-BE49-F238E27FC236}">
                      <a16:creationId xmlns:a16="http://schemas.microsoft.com/office/drawing/2014/main" id="{62671D83-655E-98E9-EB4D-CD5FCB79CC76}"/>
                    </a:ext>
                  </a:extLst>
                </p:cNvPr>
                <p:cNvPicPr/>
                <p:nvPr/>
              </p:nvPicPr>
              <p:blipFill>
                <a:blip r:embed="rId200"/>
                <a:stretch>
                  <a:fillRect/>
                </a:stretch>
              </p:blipFill>
              <p:spPr>
                <a:xfrm>
                  <a:off x="9565663" y="3829913"/>
                  <a:ext cx="486360" cy="42336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240" name="墨迹 239">
                  <a:extLst>
                    <a:ext uri="{FF2B5EF4-FFF2-40B4-BE49-F238E27FC236}">
                      <a16:creationId xmlns:a16="http://schemas.microsoft.com/office/drawing/2014/main" id="{0D276CFF-ED00-1641-C189-E789D1E516C8}"/>
                    </a:ext>
                  </a:extLst>
                </p14:cNvPr>
                <p14:cNvContentPartPr/>
                <p14:nvPr/>
              </p14:nvContentPartPr>
              <p14:xfrm>
                <a:off x="6195091" y="6030201"/>
                <a:ext cx="73080" cy="70200"/>
              </p14:xfrm>
            </p:contentPart>
          </mc:Choice>
          <mc:Fallback xmlns="">
            <p:pic>
              <p:nvPicPr>
                <p:cNvPr id="240" name="墨迹 239">
                  <a:extLst>
                    <a:ext uri="{FF2B5EF4-FFF2-40B4-BE49-F238E27FC236}">
                      <a16:creationId xmlns:a16="http://schemas.microsoft.com/office/drawing/2014/main" id="{0D276CFF-ED00-1641-C189-E789D1E516C8}"/>
                    </a:ext>
                  </a:extLst>
                </p:cNvPr>
                <p:cNvPicPr/>
                <p:nvPr/>
              </p:nvPicPr>
              <p:blipFill>
                <a:blip r:embed="rId202"/>
                <a:stretch>
                  <a:fillRect/>
                </a:stretch>
              </p:blipFill>
              <p:spPr>
                <a:xfrm>
                  <a:off x="6187531" y="6022641"/>
                  <a:ext cx="8820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241" name="墨迹 240">
                  <a:extLst>
                    <a:ext uri="{FF2B5EF4-FFF2-40B4-BE49-F238E27FC236}">
                      <a16:creationId xmlns:a16="http://schemas.microsoft.com/office/drawing/2014/main" id="{94B18EE9-1BEA-ADB4-9F78-927D33F8C952}"/>
                    </a:ext>
                  </a:extLst>
                </p14:cNvPr>
                <p14:cNvContentPartPr/>
                <p14:nvPr/>
              </p14:nvContentPartPr>
              <p14:xfrm>
                <a:off x="6430891" y="6039561"/>
                <a:ext cx="52920" cy="73080"/>
              </p14:xfrm>
            </p:contentPart>
          </mc:Choice>
          <mc:Fallback xmlns="">
            <p:pic>
              <p:nvPicPr>
                <p:cNvPr id="241" name="墨迹 240">
                  <a:extLst>
                    <a:ext uri="{FF2B5EF4-FFF2-40B4-BE49-F238E27FC236}">
                      <a16:creationId xmlns:a16="http://schemas.microsoft.com/office/drawing/2014/main" id="{94B18EE9-1BEA-ADB4-9F78-927D33F8C952}"/>
                    </a:ext>
                  </a:extLst>
                </p:cNvPr>
                <p:cNvPicPr/>
                <p:nvPr/>
              </p:nvPicPr>
              <p:blipFill>
                <a:blip r:embed="rId204"/>
                <a:stretch>
                  <a:fillRect/>
                </a:stretch>
              </p:blipFill>
              <p:spPr>
                <a:xfrm>
                  <a:off x="6423331" y="6032001"/>
                  <a:ext cx="6804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242" name="墨迹 241">
                  <a:extLst>
                    <a:ext uri="{FF2B5EF4-FFF2-40B4-BE49-F238E27FC236}">
                      <a16:creationId xmlns:a16="http://schemas.microsoft.com/office/drawing/2014/main" id="{C51584AE-E7CB-BFAD-0547-B714314F8942}"/>
                    </a:ext>
                  </a:extLst>
                </p14:cNvPr>
                <p14:cNvContentPartPr/>
                <p14:nvPr/>
              </p14:nvContentPartPr>
              <p14:xfrm>
                <a:off x="6724651" y="5924361"/>
                <a:ext cx="55440" cy="67680"/>
              </p14:xfrm>
            </p:contentPart>
          </mc:Choice>
          <mc:Fallback xmlns="">
            <p:pic>
              <p:nvPicPr>
                <p:cNvPr id="242" name="墨迹 241">
                  <a:extLst>
                    <a:ext uri="{FF2B5EF4-FFF2-40B4-BE49-F238E27FC236}">
                      <a16:creationId xmlns:a16="http://schemas.microsoft.com/office/drawing/2014/main" id="{C51584AE-E7CB-BFAD-0547-B714314F8942}"/>
                    </a:ext>
                  </a:extLst>
                </p:cNvPr>
                <p:cNvPicPr/>
                <p:nvPr/>
              </p:nvPicPr>
              <p:blipFill>
                <a:blip r:embed="rId206"/>
                <a:stretch>
                  <a:fillRect/>
                </a:stretch>
              </p:blipFill>
              <p:spPr>
                <a:xfrm>
                  <a:off x="6717140" y="5916801"/>
                  <a:ext cx="70462"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243" name="墨迹 242">
                  <a:extLst>
                    <a:ext uri="{FF2B5EF4-FFF2-40B4-BE49-F238E27FC236}">
                      <a16:creationId xmlns:a16="http://schemas.microsoft.com/office/drawing/2014/main" id="{3EDF3238-A416-72BA-4CD0-CDD1B623057C}"/>
                    </a:ext>
                  </a:extLst>
                </p14:cNvPr>
                <p14:cNvContentPartPr/>
                <p14:nvPr/>
              </p14:nvContentPartPr>
              <p14:xfrm>
                <a:off x="6935251" y="5931561"/>
                <a:ext cx="47880" cy="63000"/>
              </p14:xfrm>
            </p:contentPart>
          </mc:Choice>
          <mc:Fallback xmlns="">
            <p:pic>
              <p:nvPicPr>
                <p:cNvPr id="243" name="墨迹 242">
                  <a:extLst>
                    <a:ext uri="{FF2B5EF4-FFF2-40B4-BE49-F238E27FC236}">
                      <a16:creationId xmlns:a16="http://schemas.microsoft.com/office/drawing/2014/main" id="{3EDF3238-A416-72BA-4CD0-CDD1B623057C}"/>
                    </a:ext>
                  </a:extLst>
                </p:cNvPr>
                <p:cNvPicPr/>
                <p:nvPr/>
              </p:nvPicPr>
              <p:blipFill>
                <a:blip r:embed="rId208"/>
                <a:stretch>
                  <a:fillRect/>
                </a:stretch>
              </p:blipFill>
              <p:spPr>
                <a:xfrm>
                  <a:off x="6927691" y="5924001"/>
                  <a:ext cx="6300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244" name="墨迹 243">
                  <a:extLst>
                    <a:ext uri="{FF2B5EF4-FFF2-40B4-BE49-F238E27FC236}">
                      <a16:creationId xmlns:a16="http://schemas.microsoft.com/office/drawing/2014/main" id="{6DA014B1-FD42-F743-15BE-9FDE246C9BE5}"/>
                    </a:ext>
                  </a:extLst>
                </p14:cNvPr>
                <p14:cNvContentPartPr/>
                <p14:nvPr/>
              </p14:nvContentPartPr>
              <p14:xfrm>
                <a:off x="6172411" y="5834361"/>
                <a:ext cx="45360" cy="55080"/>
              </p14:xfrm>
            </p:contentPart>
          </mc:Choice>
          <mc:Fallback xmlns="">
            <p:pic>
              <p:nvPicPr>
                <p:cNvPr id="244" name="墨迹 243">
                  <a:extLst>
                    <a:ext uri="{FF2B5EF4-FFF2-40B4-BE49-F238E27FC236}">
                      <a16:creationId xmlns:a16="http://schemas.microsoft.com/office/drawing/2014/main" id="{6DA014B1-FD42-F743-15BE-9FDE246C9BE5}"/>
                    </a:ext>
                  </a:extLst>
                </p:cNvPr>
                <p:cNvPicPr/>
                <p:nvPr/>
              </p:nvPicPr>
              <p:blipFill>
                <a:blip r:embed="rId210"/>
                <a:stretch>
                  <a:fillRect/>
                </a:stretch>
              </p:blipFill>
              <p:spPr>
                <a:xfrm>
                  <a:off x="6164851" y="5826751"/>
                  <a:ext cx="60480" cy="70299"/>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245" name="墨迹 244">
                  <a:extLst>
                    <a:ext uri="{FF2B5EF4-FFF2-40B4-BE49-F238E27FC236}">
                      <a16:creationId xmlns:a16="http://schemas.microsoft.com/office/drawing/2014/main" id="{A62FD8EA-FFA0-54A9-B51F-D1744DBE72D2}"/>
                    </a:ext>
                  </a:extLst>
                </p14:cNvPr>
                <p14:cNvContentPartPr/>
                <p14:nvPr/>
              </p14:nvContentPartPr>
              <p14:xfrm>
                <a:off x="6395971" y="5856321"/>
                <a:ext cx="38160" cy="45360"/>
              </p14:xfrm>
            </p:contentPart>
          </mc:Choice>
          <mc:Fallback xmlns="">
            <p:pic>
              <p:nvPicPr>
                <p:cNvPr id="245" name="墨迹 244">
                  <a:extLst>
                    <a:ext uri="{FF2B5EF4-FFF2-40B4-BE49-F238E27FC236}">
                      <a16:creationId xmlns:a16="http://schemas.microsoft.com/office/drawing/2014/main" id="{A62FD8EA-FFA0-54A9-B51F-D1744DBE72D2}"/>
                    </a:ext>
                  </a:extLst>
                </p:cNvPr>
                <p:cNvPicPr/>
                <p:nvPr/>
              </p:nvPicPr>
              <p:blipFill>
                <a:blip r:embed="rId212"/>
                <a:stretch>
                  <a:fillRect/>
                </a:stretch>
              </p:blipFill>
              <p:spPr>
                <a:xfrm>
                  <a:off x="6388411" y="5848761"/>
                  <a:ext cx="5328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246" name="墨迹 245">
                  <a:extLst>
                    <a:ext uri="{FF2B5EF4-FFF2-40B4-BE49-F238E27FC236}">
                      <a16:creationId xmlns:a16="http://schemas.microsoft.com/office/drawing/2014/main" id="{ED81B689-36F4-D021-9A39-63DEF90CBA06}"/>
                    </a:ext>
                  </a:extLst>
                </p14:cNvPr>
                <p14:cNvContentPartPr/>
                <p14:nvPr/>
              </p14:nvContentPartPr>
              <p14:xfrm>
                <a:off x="6827611" y="5746161"/>
                <a:ext cx="60480" cy="63000"/>
              </p14:xfrm>
            </p:contentPart>
          </mc:Choice>
          <mc:Fallback xmlns="">
            <p:pic>
              <p:nvPicPr>
                <p:cNvPr id="246" name="墨迹 245">
                  <a:extLst>
                    <a:ext uri="{FF2B5EF4-FFF2-40B4-BE49-F238E27FC236}">
                      <a16:creationId xmlns:a16="http://schemas.microsoft.com/office/drawing/2014/main" id="{ED81B689-36F4-D021-9A39-63DEF90CBA06}"/>
                    </a:ext>
                  </a:extLst>
                </p:cNvPr>
                <p:cNvPicPr/>
                <p:nvPr/>
              </p:nvPicPr>
              <p:blipFill>
                <a:blip r:embed="rId214"/>
                <a:stretch>
                  <a:fillRect/>
                </a:stretch>
              </p:blipFill>
              <p:spPr>
                <a:xfrm>
                  <a:off x="6820051" y="5738601"/>
                  <a:ext cx="7560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247" name="墨迹 246">
                  <a:extLst>
                    <a:ext uri="{FF2B5EF4-FFF2-40B4-BE49-F238E27FC236}">
                      <a16:creationId xmlns:a16="http://schemas.microsoft.com/office/drawing/2014/main" id="{88F8092B-F46C-FE3A-4DE2-A86CBCFE137C}"/>
                    </a:ext>
                  </a:extLst>
                </p14:cNvPr>
                <p14:cNvContentPartPr/>
                <p14:nvPr/>
              </p14:nvContentPartPr>
              <p14:xfrm>
                <a:off x="7043251" y="5765961"/>
                <a:ext cx="35640" cy="47880"/>
              </p14:xfrm>
            </p:contentPart>
          </mc:Choice>
          <mc:Fallback xmlns="">
            <p:pic>
              <p:nvPicPr>
                <p:cNvPr id="247" name="墨迹 246">
                  <a:extLst>
                    <a:ext uri="{FF2B5EF4-FFF2-40B4-BE49-F238E27FC236}">
                      <a16:creationId xmlns:a16="http://schemas.microsoft.com/office/drawing/2014/main" id="{88F8092B-F46C-FE3A-4DE2-A86CBCFE137C}"/>
                    </a:ext>
                  </a:extLst>
                </p:cNvPr>
                <p:cNvPicPr/>
                <p:nvPr/>
              </p:nvPicPr>
              <p:blipFill>
                <a:blip r:embed="rId216"/>
                <a:stretch>
                  <a:fillRect/>
                </a:stretch>
              </p:blipFill>
              <p:spPr>
                <a:xfrm>
                  <a:off x="7035614" y="5758401"/>
                  <a:ext cx="50914"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250" name="墨迹 249">
                  <a:extLst>
                    <a:ext uri="{FF2B5EF4-FFF2-40B4-BE49-F238E27FC236}">
                      <a16:creationId xmlns:a16="http://schemas.microsoft.com/office/drawing/2014/main" id="{07C69640-D64D-3D0C-32AB-5CB61EC5BA70}"/>
                    </a:ext>
                  </a:extLst>
                </p14:cNvPr>
                <p14:cNvContentPartPr/>
                <p14:nvPr/>
              </p14:nvContentPartPr>
              <p14:xfrm>
                <a:off x="6446011" y="5628081"/>
                <a:ext cx="228600" cy="80640"/>
              </p14:xfrm>
            </p:contentPart>
          </mc:Choice>
          <mc:Fallback xmlns="">
            <p:pic>
              <p:nvPicPr>
                <p:cNvPr id="250" name="墨迹 249">
                  <a:extLst>
                    <a:ext uri="{FF2B5EF4-FFF2-40B4-BE49-F238E27FC236}">
                      <a16:creationId xmlns:a16="http://schemas.microsoft.com/office/drawing/2014/main" id="{07C69640-D64D-3D0C-32AB-5CB61EC5BA70}"/>
                    </a:ext>
                  </a:extLst>
                </p:cNvPr>
                <p:cNvPicPr/>
                <p:nvPr/>
              </p:nvPicPr>
              <p:blipFill>
                <a:blip r:embed="rId218"/>
                <a:stretch>
                  <a:fillRect/>
                </a:stretch>
              </p:blipFill>
              <p:spPr>
                <a:xfrm>
                  <a:off x="6438451" y="5620555"/>
                  <a:ext cx="243720" cy="95693"/>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251" name="墨迹 250">
                  <a:extLst>
                    <a:ext uri="{FF2B5EF4-FFF2-40B4-BE49-F238E27FC236}">
                      <a16:creationId xmlns:a16="http://schemas.microsoft.com/office/drawing/2014/main" id="{FDE56763-581B-B6BF-B006-A5B3248EF12C}"/>
                    </a:ext>
                  </a:extLst>
                </p14:cNvPr>
                <p14:cNvContentPartPr/>
                <p14:nvPr/>
              </p14:nvContentPartPr>
              <p14:xfrm>
                <a:off x="5894495" y="4190205"/>
                <a:ext cx="57960" cy="83160"/>
              </p14:xfrm>
            </p:contentPart>
          </mc:Choice>
          <mc:Fallback xmlns="">
            <p:pic>
              <p:nvPicPr>
                <p:cNvPr id="251" name="墨迹 250">
                  <a:extLst>
                    <a:ext uri="{FF2B5EF4-FFF2-40B4-BE49-F238E27FC236}">
                      <a16:creationId xmlns:a16="http://schemas.microsoft.com/office/drawing/2014/main" id="{FDE56763-581B-B6BF-B006-A5B3248EF12C}"/>
                    </a:ext>
                  </a:extLst>
                </p:cNvPr>
                <p:cNvPicPr/>
                <p:nvPr/>
              </p:nvPicPr>
              <p:blipFill>
                <a:blip r:embed="rId220"/>
                <a:stretch>
                  <a:fillRect/>
                </a:stretch>
              </p:blipFill>
              <p:spPr>
                <a:xfrm>
                  <a:off x="5886935" y="4182645"/>
                  <a:ext cx="7308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252" name="墨迹 251">
                  <a:extLst>
                    <a:ext uri="{FF2B5EF4-FFF2-40B4-BE49-F238E27FC236}">
                      <a16:creationId xmlns:a16="http://schemas.microsoft.com/office/drawing/2014/main" id="{ACEAB1F7-F723-2C24-0B7C-9EA0B93A740F}"/>
                    </a:ext>
                  </a:extLst>
                </p14:cNvPr>
                <p14:cNvContentPartPr/>
                <p14:nvPr/>
              </p14:nvContentPartPr>
              <p14:xfrm>
                <a:off x="6137495" y="4212885"/>
                <a:ext cx="55440" cy="55440"/>
              </p14:xfrm>
            </p:contentPart>
          </mc:Choice>
          <mc:Fallback xmlns="">
            <p:pic>
              <p:nvPicPr>
                <p:cNvPr id="252" name="墨迹 251">
                  <a:extLst>
                    <a:ext uri="{FF2B5EF4-FFF2-40B4-BE49-F238E27FC236}">
                      <a16:creationId xmlns:a16="http://schemas.microsoft.com/office/drawing/2014/main" id="{ACEAB1F7-F723-2C24-0B7C-9EA0B93A740F}"/>
                    </a:ext>
                  </a:extLst>
                </p:cNvPr>
                <p:cNvPicPr/>
                <p:nvPr/>
              </p:nvPicPr>
              <p:blipFill>
                <a:blip r:embed="rId222"/>
                <a:stretch>
                  <a:fillRect/>
                </a:stretch>
              </p:blipFill>
              <p:spPr>
                <a:xfrm>
                  <a:off x="6129984" y="4205374"/>
                  <a:ext cx="70462" cy="70462"/>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253" name="墨迹 252">
                  <a:extLst>
                    <a:ext uri="{FF2B5EF4-FFF2-40B4-BE49-F238E27FC236}">
                      <a16:creationId xmlns:a16="http://schemas.microsoft.com/office/drawing/2014/main" id="{83FBE42A-2918-B7C5-2E6F-F8DDA3D7FB96}"/>
                    </a:ext>
                  </a:extLst>
                </p14:cNvPr>
                <p14:cNvContentPartPr/>
                <p14:nvPr/>
              </p14:nvContentPartPr>
              <p14:xfrm>
                <a:off x="6435935" y="4217925"/>
                <a:ext cx="52920" cy="60480"/>
              </p14:xfrm>
            </p:contentPart>
          </mc:Choice>
          <mc:Fallback xmlns="">
            <p:pic>
              <p:nvPicPr>
                <p:cNvPr id="253" name="墨迹 252">
                  <a:extLst>
                    <a:ext uri="{FF2B5EF4-FFF2-40B4-BE49-F238E27FC236}">
                      <a16:creationId xmlns:a16="http://schemas.microsoft.com/office/drawing/2014/main" id="{83FBE42A-2918-B7C5-2E6F-F8DDA3D7FB96}"/>
                    </a:ext>
                  </a:extLst>
                </p:cNvPr>
                <p:cNvPicPr/>
                <p:nvPr/>
              </p:nvPicPr>
              <p:blipFill>
                <a:blip r:embed="rId224"/>
                <a:stretch>
                  <a:fillRect/>
                </a:stretch>
              </p:blipFill>
              <p:spPr>
                <a:xfrm>
                  <a:off x="6428375" y="4210410"/>
                  <a:ext cx="68040" cy="75511"/>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254" name="墨迹 253">
                  <a:extLst>
                    <a:ext uri="{FF2B5EF4-FFF2-40B4-BE49-F238E27FC236}">
                      <a16:creationId xmlns:a16="http://schemas.microsoft.com/office/drawing/2014/main" id="{2F09ADE7-7D48-0A5A-3CF0-7D948031C39A}"/>
                    </a:ext>
                  </a:extLst>
                </p14:cNvPr>
                <p14:cNvContentPartPr/>
                <p14:nvPr/>
              </p14:nvContentPartPr>
              <p14:xfrm>
                <a:off x="6782255" y="4202805"/>
                <a:ext cx="45360" cy="73080"/>
              </p14:xfrm>
            </p:contentPart>
          </mc:Choice>
          <mc:Fallback xmlns="">
            <p:pic>
              <p:nvPicPr>
                <p:cNvPr id="254" name="墨迹 253">
                  <a:extLst>
                    <a:ext uri="{FF2B5EF4-FFF2-40B4-BE49-F238E27FC236}">
                      <a16:creationId xmlns:a16="http://schemas.microsoft.com/office/drawing/2014/main" id="{2F09ADE7-7D48-0A5A-3CF0-7D948031C39A}"/>
                    </a:ext>
                  </a:extLst>
                </p:cNvPr>
                <p:cNvPicPr/>
                <p:nvPr/>
              </p:nvPicPr>
              <p:blipFill>
                <a:blip r:embed="rId226"/>
                <a:stretch>
                  <a:fillRect/>
                </a:stretch>
              </p:blipFill>
              <p:spPr>
                <a:xfrm>
                  <a:off x="6774695" y="4195245"/>
                  <a:ext cx="6048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255" name="墨迹 254">
                  <a:extLst>
                    <a:ext uri="{FF2B5EF4-FFF2-40B4-BE49-F238E27FC236}">
                      <a16:creationId xmlns:a16="http://schemas.microsoft.com/office/drawing/2014/main" id="{EF8F67D8-A161-EE4C-374F-A336F912B933}"/>
                    </a:ext>
                  </a:extLst>
                </p14:cNvPr>
                <p14:cNvContentPartPr/>
                <p14:nvPr/>
              </p14:nvContentPartPr>
              <p14:xfrm>
                <a:off x="7414775" y="4210365"/>
                <a:ext cx="75600" cy="75600"/>
              </p14:xfrm>
            </p:contentPart>
          </mc:Choice>
          <mc:Fallback xmlns="">
            <p:pic>
              <p:nvPicPr>
                <p:cNvPr id="255" name="墨迹 254">
                  <a:extLst>
                    <a:ext uri="{FF2B5EF4-FFF2-40B4-BE49-F238E27FC236}">
                      <a16:creationId xmlns:a16="http://schemas.microsoft.com/office/drawing/2014/main" id="{EF8F67D8-A161-EE4C-374F-A336F912B933}"/>
                    </a:ext>
                  </a:extLst>
                </p:cNvPr>
                <p:cNvPicPr/>
                <p:nvPr/>
              </p:nvPicPr>
              <p:blipFill>
                <a:blip r:embed="rId228"/>
                <a:stretch>
                  <a:fillRect/>
                </a:stretch>
              </p:blipFill>
              <p:spPr>
                <a:xfrm>
                  <a:off x="7407215" y="4202841"/>
                  <a:ext cx="90720" cy="90648"/>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256" name="墨迹 255">
                  <a:extLst>
                    <a:ext uri="{FF2B5EF4-FFF2-40B4-BE49-F238E27FC236}">
                      <a16:creationId xmlns:a16="http://schemas.microsoft.com/office/drawing/2014/main" id="{A249EFD8-7894-B057-125A-35616758219C}"/>
                    </a:ext>
                  </a:extLst>
                </p14:cNvPr>
                <p14:cNvContentPartPr/>
                <p14:nvPr/>
              </p14:nvContentPartPr>
              <p14:xfrm>
                <a:off x="7650575" y="4207845"/>
                <a:ext cx="55440" cy="65520"/>
              </p14:xfrm>
            </p:contentPart>
          </mc:Choice>
          <mc:Fallback xmlns="">
            <p:pic>
              <p:nvPicPr>
                <p:cNvPr id="256" name="墨迹 255">
                  <a:extLst>
                    <a:ext uri="{FF2B5EF4-FFF2-40B4-BE49-F238E27FC236}">
                      <a16:creationId xmlns:a16="http://schemas.microsoft.com/office/drawing/2014/main" id="{A249EFD8-7894-B057-125A-35616758219C}"/>
                    </a:ext>
                  </a:extLst>
                </p:cNvPr>
                <p:cNvPicPr/>
                <p:nvPr/>
              </p:nvPicPr>
              <p:blipFill>
                <a:blip r:embed="rId230"/>
                <a:stretch>
                  <a:fillRect/>
                </a:stretch>
              </p:blipFill>
              <p:spPr>
                <a:xfrm>
                  <a:off x="7643064" y="4200326"/>
                  <a:ext cx="70462" cy="80557"/>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257" name="墨迹 256">
                  <a:extLst>
                    <a:ext uri="{FF2B5EF4-FFF2-40B4-BE49-F238E27FC236}">
                      <a16:creationId xmlns:a16="http://schemas.microsoft.com/office/drawing/2014/main" id="{F05045CD-892E-7AE9-5418-63A034B5CC70}"/>
                    </a:ext>
                  </a:extLst>
                </p14:cNvPr>
                <p14:cNvContentPartPr/>
                <p14:nvPr/>
              </p14:nvContentPartPr>
              <p14:xfrm>
                <a:off x="6579215" y="4077525"/>
                <a:ext cx="60480" cy="75600"/>
              </p14:xfrm>
            </p:contentPart>
          </mc:Choice>
          <mc:Fallback xmlns="">
            <p:pic>
              <p:nvPicPr>
                <p:cNvPr id="257" name="墨迹 256">
                  <a:extLst>
                    <a:ext uri="{FF2B5EF4-FFF2-40B4-BE49-F238E27FC236}">
                      <a16:creationId xmlns:a16="http://schemas.microsoft.com/office/drawing/2014/main" id="{F05045CD-892E-7AE9-5418-63A034B5CC70}"/>
                    </a:ext>
                  </a:extLst>
                </p:cNvPr>
                <p:cNvPicPr/>
                <p:nvPr/>
              </p:nvPicPr>
              <p:blipFill>
                <a:blip r:embed="rId232"/>
                <a:stretch>
                  <a:fillRect/>
                </a:stretch>
              </p:blipFill>
              <p:spPr>
                <a:xfrm>
                  <a:off x="6571655" y="4069965"/>
                  <a:ext cx="7560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258" name="墨迹 257">
                  <a:extLst>
                    <a:ext uri="{FF2B5EF4-FFF2-40B4-BE49-F238E27FC236}">
                      <a16:creationId xmlns:a16="http://schemas.microsoft.com/office/drawing/2014/main" id="{0B01CED8-8C19-B72E-4CD2-9FB444740216}"/>
                    </a:ext>
                  </a:extLst>
                </p14:cNvPr>
                <p14:cNvContentPartPr/>
                <p14:nvPr/>
              </p14:nvContentPartPr>
              <p14:xfrm>
                <a:off x="6298055" y="4097325"/>
                <a:ext cx="47520" cy="60480"/>
              </p14:xfrm>
            </p:contentPart>
          </mc:Choice>
          <mc:Fallback xmlns="">
            <p:pic>
              <p:nvPicPr>
                <p:cNvPr id="258" name="墨迹 257">
                  <a:extLst>
                    <a:ext uri="{FF2B5EF4-FFF2-40B4-BE49-F238E27FC236}">
                      <a16:creationId xmlns:a16="http://schemas.microsoft.com/office/drawing/2014/main" id="{0B01CED8-8C19-B72E-4CD2-9FB444740216}"/>
                    </a:ext>
                  </a:extLst>
                </p:cNvPr>
                <p:cNvPicPr/>
                <p:nvPr/>
              </p:nvPicPr>
              <p:blipFill>
                <a:blip r:embed="rId234"/>
                <a:stretch>
                  <a:fillRect/>
                </a:stretch>
              </p:blipFill>
              <p:spPr>
                <a:xfrm>
                  <a:off x="6290495" y="4089765"/>
                  <a:ext cx="6264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259" name="墨迹 258">
                  <a:extLst>
                    <a:ext uri="{FF2B5EF4-FFF2-40B4-BE49-F238E27FC236}">
                      <a16:creationId xmlns:a16="http://schemas.microsoft.com/office/drawing/2014/main" id="{C89DF863-7063-1FB7-4BB8-D63C7E859B89}"/>
                    </a:ext>
                  </a:extLst>
                </p14:cNvPr>
                <p14:cNvContentPartPr/>
                <p14:nvPr/>
              </p14:nvContentPartPr>
              <p14:xfrm>
                <a:off x="6082415" y="4102365"/>
                <a:ext cx="60480" cy="52920"/>
              </p14:xfrm>
            </p:contentPart>
          </mc:Choice>
          <mc:Fallback xmlns="">
            <p:pic>
              <p:nvPicPr>
                <p:cNvPr id="259" name="墨迹 258">
                  <a:extLst>
                    <a:ext uri="{FF2B5EF4-FFF2-40B4-BE49-F238E27FC236}">
                      <a16:creationId xmlns:a16="http://schemas.microsoft.com/office/drawing/2014/main" id="{C89DF863-7063-1FB7-4BB8-D63C7E859B89}"/>
                    </a:ext>
                  </a:extLst>
                </p:cNvPr>
                <p:cNvPicPr/>
                <p:nvPr/>
              </p:nvPicPr>
              <p:blipFill>
                <a:blip r:embed="rId236"/>
                <a:stretch>
                  <a:fillRect/>
                </a:stretch>
              </p:blipFill>
              <p:spPr>
                <a:xfrm>
                  <a:off x="6074855" y="4094805"/>
                  <a:ext cx="7560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260" name="墨迹 259">
                  <a:extLst>
                    <a:ext uri="{FF2B5EF4-FFF2-40B4-BE49-F238E27FC236}">
                      <a16:creationId xmlns:a16="http://schemas.microsoft.com/office/drawing/2014/main" id="{AECE3DDA-CEA6-6291-E5E0-3C6FCD3A4702}"/>
                    </a:ext>
                  </a:extLst>
                </p14:cNvPr>
                <p14:cNvContentPartPr/>
                <p14:nvPr/>
              </p14:nvContentPartPr>
              <p14:xfrm>
                <a:off x="6905375" y="4082205"/>
                <a:ext cx="47880" cy="55440"/>
              </p14:xfrm>
            </p:contentPart>
          </mc:Choice>
          <mc:Fallback xmlns="">
            <p:pic>
              <p:nvPicPr>
                <p:cNvPr id="260" name="墨迹 259">
                  <a:extLst>
                    <a:ext uri="{FF2B5EF4-FFF2-40B4-BE49-F238E27FC236}">
                      <a16:creationId xmlns:a16="http://schemas.microsoft.com/office/drawing/2014/main" id="{AECE3DDA-CEA6-6291-E5E0-3C6FCD3A4702}"/>
                    </a:ext>
                  </a:extLst>
                </p:cNvPr>
                <p:cNvPicPr/>
                <p:nvPr/>
              </p:nvPicPr>
              <p:blipFill>
                <a:blip r:embed="rId238"/>
                <a:stretch>
                  <a:fillRect/>
                </a:stretch>
              </p:blipFill>
              <p:spPr>
                <a:xfrm>
                  <a:off x="6897871" y="4074645"/>
                  <a:ext cx="62887" cy="7056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261" name="墨迹 260">
                  <a:extLst>
                    <a:ext uri="{FF2B5EF4-FFF2-40B4-BE49-F238E27FC236}">
                      <a16:creationId xmlns:a16="http://schemas.microsoft.com/office/drawing/2014/main" id="{FE499208-1095-0206-9FBD-967BD9F98B4B}"/>
                    </a:ext>
                  </a:extLst>
                </p14:cNvPr>
                <p14:cNvContentPartPr/>
                <p14:nvPr/>
              </p14:nvContentPartPr>
              <p14:xfrm>
                <a:off x="7156295" y="4104885"/>
                <a:ext cx="50400" cy="70560"/>
              </p14:xfrm>
            </p:contentPart>
          </mc:Choice>
          <mc:Fallback xmlns="">
            <p:pic>
              <p:nvPicPr>
                <p:cNvPr id="261" name="墨迹 260">
                  <a:extLst>
                    <a:ext uri="{FF2B5EF4-FFF2-40B4-BE49-F238E27FC236}">
                      <a16:creationId xmlns:a16="http://schemas.microsoft.com/office/drawing/2014/main" id="{FE499208-1095-0206-9FBD-967BD9F98B4B}"/>
                    </a:ext>
                  </a:extLst>
                </p:cNvPr>
                <p:cNvPicPr/>
                <p:nvPr/>
              </p:nvPicPr>
              <p:blipFill>
                <a:blip r:embed="rId240"/>
                <a:stretch>
                  <a:fillRect/>
                </a:stretch>
              </p:blipFill>
              <p:spPr>
                <a:xfrm>
                  <a:off x="7148789" y="4097325"/>
                  <a:ext cx="65413"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262" name="墨迹 261">
                  <a:extLst>
                    <a:ext uri="{FF2B5EF4-FFF2-40B4-BE49-F238E27FC236}">
                      <a16:creationId xmlns:a16="http://schemas.microsoft.com/office/drawing/2014/main" id="{EB317D84-D783-438F-0879-3C6FEE1DD277}"/>
                    </a:ext>
                  </a:extLst>
                </p14:cNvPr>
                <p14:cNvContentPartPr/>
                <p14:nvPr/>
              </p14:nvContentPartPr>
              <p14:xfrm>
                <a:off x="7439615" y="4087245"/>
                <a:ext cx="42840" cy="50400"/>
              </p14:xfrm>
            </p:contentPart>
          </mc:Choice>
          <mc:Fallback xmlns="">
            <p:pic>
              <p:nvPicPr>
                <p:cNvPr id="262" name="墨迹 261">
                  <a:extLst>
                    <a:ext uri="{FF2B5EF4-FFF2-40B4-BE49-F238E27FC236}">
                      <a16:creationId xmlns:a16="http://schemas.microsoft.com/office/drawing/2014/main" id="{EB317D84-D783-438F-0879-3C6FEE1DD277}"/>
                    </a:ext>
                  </a:extLst>
                </p:cNvPr>
                <p:cNvPicPr/>
                <p:nvPr/>
              </p:nvPicPr>
              <p:blipFill>
                <a:blip r:embed="rId242"/>
                <a:stretch>
                  <a:fillRect/>
                </a:stretch>
              </p:blipFill>
              <p:spPr>
                <a:xfrm>
                  <a:off x="7432055" y="4079685"/>
                  <a:ext cx="5796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263" name="墨迹 262">
                  <a:extLst>
                    <a:ext uri="{FF2B5EF4-FFF2-40B4-BE49-F238E27FC236}">
                      <a16:creationId xmlns:a16="http://schemas.microsoft.com/office/drawing/2014/main" id="{B1D62D66-F1DA-31EC-0B10-D1D88F675E42}"/>
                    </a:ext>
                  </a:extLst>
                </p14:cNvPr>
                <p14:cNvContentPartPr/>
                <p14:nvPr/>
              </p14:nvContentPartPr>
              <p14:xfrm>
                <a:off x="6694415" y="3982125"/>
                <a:ext cx="57960" cy="85680"/>
              </p14:xfrm>
            </p:contentPart>
          </mc:Choice>
          <mc:Fallback xmlns="">
            <p:pic>
              <p:nvPicPr>
                <p:cNvPr id="263" name="墨迹 262">
                  <a:extLst>
                    <a:ext uri="{FF2B5EF4-FFF2-40B4-BE49-F238E27FC236}">
                      <a16:creationId xmlns:a16="http://schemas.microsoft.com/office/drawing/2014/main" id="{B1D62D66-F1DA-31EC-0B10-D1D88F675E42}"/>
                    </a:ext>
                  </a:extLst>
                </p:cNvPr>
                <p:cNvPicPr/>
                <p:nvPr/>
              </p:nvPicPr>
              <p:blipFill>
                <a:blip r:embed="rId244"/>
                <a:stretch>
                  <a:fillRect/>
                </a:stretch>
              </p:blipFill>
              <p:spPr>
                <a:xfrm>
                  <a:off x="6686855" y="3974565"/>
                  <a:ext cx="7308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264" name="墨迹 263">
                  <a:extLst>
                    <a:ext uri="{FF2B5EF4-FFF2-40B4-BE49-F238E27FC236}">
                      <a16:creationId xmlns:a16="http://schemas.microsoft.com/office/drawing/2014/main" id="{96F51B86-6F6F-EDEF-8914-171763E81726}"/>
                    </a:ext>
                  </a:extLst>
                </p14:cNvPr>
                <p14:cNvContentPartPr/>
                <p14:nvPr/>
              </p14:nvContentPartPr>
              <p14:xfrm>
                <a:off x="6466175" y="3996885"/>
                <a:ext cx="57960" cy="90720"/>
              </p14:xfrm>
            </p:contentPart>
          </mc:Choice>
          <mc:Fallback xmlns="">
            <p:pic>
              <p:nvPicPr>
                <p:cNvPr id="264" name="墨迹 263">
                  <a:extLst>
                    <a:ext uri="{FF2B5EF4-FFF2-40B4-BE49-F238E27FC236}">
                      <a16:creationId xmlns:a16="http://schemas.microsoft.com/office/drawing/2014/main" id="{96F51B86-6F6F-EDEF-8914-171763E81726}"/>
                    </a:ext>
                  </a:extLst>
                </p:cNvPr>
                <p:cNvPicPr/>
                <p:nvPr/>
              </p:nvPicPr>
              <p:blipFill>
                <a:blip r:embed="rId246"/>
                <a:stretch>
                  <a:fillRect/>
                </a:stretch>
              </p:blipFill>
              <p:spPr>
                <a:xfrm>
                  <a:off x="6458662" y="3989325"/>
                  <a:ext cx="72987"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265" name="墨迹 264">
                  <a:extLst>
                    <a:ext uri="{FF2B5EF4-FFF2-40B4-BE49-F238E27FC236}">
                      <a16:creationId xmlns:a16="http://schemas.microsoft.com/office/drawing/2014/main" id="{234A80F7-A0DA-D1A3-7D41-9752C0E058E4}"/>
                    </a:ext>
                  </a:extLst>
                </p14:cNvPr>
                <p14:cNvContentPartPr/>
                <p14:nvPr/>
              </p14:nvContentPartPr>
              <p14:xfrm>
                <a:off x="7063415" y="4001925"/>
                <a:ext cx="50400" cy="60480"/>
              </p14:xfrm>
            </p:contentPart>
          </mc:Choice>
          <mc:Fallback xmlns="">
            <p:pic>
              <p:nvPicPr>
                <p:cNvPr id="265" name="墨迹 264">
                  <a:extLst>
                    <a:ext uri="{FF2B5EF4-FFF2-40B4-BE49-F238E27FC236}">
                      <a16:creationId xmlns:a16="http://schemas.microsoft.com/office/drawing/2014/main" id="{234A80F7-A0DA-D1A3-7D41-9752C0E058E4}"/>
                    </a:ext>
                  </a:extLst>
                </p:cNvPr>
                <p:cNvPicPr/>
                <p:nvPr/>
              </p:nvPicPr>
              <p:blipFill>
                <a:blip r:embed="rId248"/>
                <a:stretch>
                  <a:fillRect/>
                </a:stretch>
              </p:blipFill>
              <p:spPr>
                <a:xfrm>
                  <a:off x="7055909" y="3994365"/>
                  <a:ext cx="65413"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266" name="墨迹 265">
                  <a:extLst>
                    <a:ext uri="{FF2B5EF4-FFF2-40B4-BE49-F238E27FC236}">
                      <a16:creationId xmlns:a16="http://schemas.microsoft.com/office/drawing/2014/main" id="{8AF56C7B-2D49-CFC5-4011-742B176D6016}"/>
                    </a:ext>
                  </a:extLst>
                </p14:cNvPr>
                <p14:cNvContentPartPr/>
                <p14:nvPr/>
              </p14:nvContentPartPr>
              <p14:xfrm>
                <a:off x="7286615" y="3999765"/>
                <a:ext cx="47880" cy="65160"/>
              </p14:xfrm>
            </p:contentPart>
          </mc:Choice>
          <mc:Fallback xmlns="">
            <p:pic>
              <p:nvPicPr>
                <p:cNvPr id="266" name="墨迹 265">
                  <a:extLst>
                    <a:ext uri="{FF2B5EF4-FFF2-40B4-BE49-F238E27FC236}">
                      <a16:creationId xmlns:a16="http://schemas.microsoft.com/office/drawing/2014/main" id="{8AF56C7B-2D49-CFC5-4011-742B176D6016}"/>
                    </a:ext>
                  </a:extLst>
                </p:cNvPr>
                <p:cNvPicPr/>
                <p:nvPr/>
              </p:nvPicPr>
              <p:blipFill>
                <a:blip r:embed="rId250"/>
                <a:stretch>
                  <a:fillRect/>
                </a:stretch>
              </p:blipFill>
              <p:spPr>
                <a:xfrm>
                  <a:off x="7279055" y="3992205"/>
                  <a:ext cx="6300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267" name="墨迹 266">
                  <a:extLst>
                    <a:ext uri="{FF2B5EF4-FFF2-40B4-BE49-F238E27FC236}">
                      <a16:creationId xmlns:a16="http://schemas.microsoft.com/office/drawing/2014/main" id="{3F4730FA-6E45-106D-29FE-A656DEE51F1D}"/>
                    </a:ext>
                  </a:extLst>
                </p14:cNvPr>
                <p14:cNvContentPartPr/>
                <p14:nvPr/>
              </p14:nvContentPartPr>
              <p14:xfrm>
                <a:off x="7580735" y="4017045"/>
                <a:ext cx="39960" cy="42840"/>
              </p14:xfrm>
            </p:contentPart>
          </mc:Choice>
          <mc:Fallback xmlns="">
            <p:pic>
              <p:nvPicPr>
                <p:cNvPr id="267" name="墨迹 266">
                  <a:extLst>
                    <a:ext uri="{FF2B5EF4-FFF2-40B4-BE49-F238E27FC236}">
                      <a16:creationId xmlns:a16="http://schemas.microsoft.com/office/drawing/2014/main" id="{3F4730FA-6E45-106D-29FE-A656DEE51F1D}"/>
                    </a:ext>
                  </a:extLst>
                </p:cNvPr>
                <p:cNvPicPr/>
                <p:nvPr/>
              </p:nvPicPr>
              <p:blipFill>
                <a:blip r:embed="rId252"/>
                <a:stretch>
                  <a:fillRect/>
                </a:stretch>
              </p:blipFill>
              <p:spPr>
                <a:xfrm>
                  <a:off x="7573175" y="4009485"/>
                  <a:ext cx="55080" cy="5796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268" name="墨迹 267">
                  <a:extLst>
                    <a:ext uri="{FF2B5EF4-FFF2-40B4-BE49-F238E27FC236}">
                      <a16:creationId xmlns:a16="http://schemas.microsoft.com/office/drawing/2014/main" id="{698BC7A4-FE1C-4F82-3B81-A00E0DB43397}"/>
                    </a:ext>
                  </a:extLst>
                </p14:cNvPr>
                <p14:cNvContentPartPr/>
                <p14:nvPr/>
              </p14:nvContentPartPr>
              <p14:xfrm>
                <a:off x="7738415" y="4017045"/>
                <a:ext cx="40320" cy="40680"/>
              </p14:xfrm>
            </p:contentPart>
          </mc:Choice>
          <mc:Fallback xmlns="">
            <p:pic>
              <p:nvPicPr>
                <p:cNvPr id="268" name="墨迹 267">
                  <a:extLst>
                    <a:ext uri="{FF2B5EF4-FFF2-40B4-BE49-F238E27FC236}">
                      <a16:creationId xmlns:a16="http://schemas.microsoft.com/office/drawing/2014/main" id="{698BC7A4-FE1C-4F82-3B81-A00E0DB43397}"/>
                    </a:ext>
                  </a:extLst>
                </p:cNvPr>
                <p:cNvPicPr/>
                <p:nvPr/>
              </p:nvPicPr>
              <p:blipFill>
                <a:blip r:embed="rId254"/>
                <a:stretch>
                  <a:fillRect/>
                </a:stretch>
              </p:blipFill>
              <p:spPr>
                <a:xfrm>
                  <a:off x="7730855" y="4009417"/>
                  <a:ext cx="55440" cy="55935"/>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269" name="墨迹 268">
                  <a:extLst>
                    <a:ext uri="{FF2B5EF4-FFF2-40B4-BE49-F238E27FC236}">
                      <a16:creationId xmlns:a16="http://schemas.microsoft.com/office/drawing/2014/main" id="{D870ABFC-D0DF-C2EC-C83C-944D0D95B6C7}"/>
                    </a:ext>
                  </a:extLst>
                </p14:cNvPr>
                <p14:cNvContentPartPr/>
                <p14:nvPr/>
              </p14:nvContentPartPr>
              <p14:xfrm>
                <a:off x="5856335" y="3876645"/>
                <a:ext cx="57960" cy="47880"/>
              </p14:xfrm>
            </p:contentPart>
          </mc:Choice>
          <mc:Fallback xmlns="">
            <p:pic>
              <p:nvPicPr>
                <p:cNvPr id="269" name="墨迹 268">
                  <a:extLst>
                    <a:ext uri="{FF2B5EF4-FFF2-40B4-BE49-F238E27FC236}">
                      <a16:creationId xmlns:a16="http://schemas.microsoft.com/office/drawing/2014/main" id="{D870ABFC-D0DF-C2EC-C83C-944D0D95B6C7}"/>
                    </a:ext>
                  </a:extLst>
                </p:cNvPr>
                <p:cNvPicPr/>
                <p:nvPr/>
              </p:nvPicPr>
              <p:blipFill>
                <a:blip r:embed="rId256"/>
                <a:stretch>
                  <a:fillRect/>
                </a:stretch>
              </p:blipFill>
              <p:spPr>
                <a:xfrm>
                  <a:off x="5848775" y="3869141"/>
                  <a:ext cx="73080" cy="62887"/>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270" name="墨迹 269">
                  <a:extLst>
                    <a:ext uri="{FF2B5EF4-FFF2-40B4-BE49-F238E27FC236}">
                      <a16:creationId xmlns:a16="http://schemas.microsoft.com/office/drawing/2014/main" id="{0DEA7B2C-1BC6-EE1F-477B-75AE575F3BD5}"/>
                    </a:ext>
                  </a:extLst>
                </p14:cNvPr>
                <p14:cNvContentPartPr/>
                <p14:nvPr/>
              </p14:nvContentPartPr>
              <p14:xfrm>
                <a:off x="5590295" y="3871605"/>
                <a:ext cx="47880" cy="55440"/>
              </p14:xfrm>
            </p:contentPart>
          </mc:Choice>
          <mc:Fallback xmlns="">
            <p:pic>
              <p:nvPicPr>
                <p:cNvPr id="270" name="墨迹 269">
                  <a:extLst>
                    <a:ext uri="{FF2B5EF4-FFF2-40B4-BE49-F238E27FC236}">
                      <a16:creationId xmlns:a16="http://schemas.microsoft.com/office/drawing/2014/main" id="{0DEA7B2C-1BC6-EE1F-477B-75AE575F3BD5}"/>
                    </a:ext>
                  </a:extLst>
                </p:cNvPr>
                <p:cNvPicPr/>
                <p:nvPr/>
              </p:nvPicPr>
              <p:blipFill>
                <a:blip r:embed="rId258"/>
                <a:stretch>
                  <a:fillRect/>
                </a:stretch>
              </p:blipFill>
              <p:spPr>
                <a:xfrm>
                  <a:off x="5582735" y="3864094"/>
                  <a:ext cx="63000" cy="70462"/>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271" name="墨迹 270">
                  <a:extLst>
                    <a:ext uri="{FF2B5EF4-FFF2-40B4-BE49-F238E27FC236}">
                      <a16:creationId xmlns:a16="http://schemas.microsoft.com/office/drawing/2014/main" id="{2E98E3E4-87D2-9D8F-AF9D-0D4423821369}"/>
                    </a:ext>
                  </a:extLst>
                </p14:cNvPr>
                <p14:cNvContentPartPr/>
                <p14:nvPr/>
              </p14:nvContentPartPr>
              <p14:xfrm>
                <a:off x="6099695" y="3882045"/>
                <a:ext cx="47880" cy="42840"/>
              </p14:xfrm>
            </p:contentPart>
          </mc:Choice>
          <mc:Fallback xmlns="">
            <p:pic>
              <p:nvPicPr>
                <p:cNvPr id="271" name="墨迹 270">
                  <a:extLst>
                    <a:ext uri="{FF2B5EF4-FFF2-40B4-BE49-F238E27FC236}">
                      <a16:creationId xmlns:a16="http://schemas.microsoft.com/office/drawing/2014/main" id="{2E98E3E4-87D2-9D8F-AF9D-0D4423821369}"/>
                    </a:ext>
                  </a:extLst>
                </p:cNvPr>
                <p:cNvPicPr/>
                <p:nvPr/>
              </p:nvPicPr>
              <p:blipFill>
                <a:blip r:embed="rId260"/>
                <a:stretch>
                  <a:fillRect/>
                </a:stretch>
              </p:blipFill>
              <p:spPr>
                <a:xfrm>
                  <a:off x="6092135" y="3874485"/>
                  <a:ext cx="63000" cy="5796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272" name="墨迹 271">
                  <a:extLst>
                    <a:ext uri="{FF2B5EF4-FFF2-40B4-BE49-F238E27FC236}">
                      <a16:creationId xmlns:a16="http://schemas.microsoft.com/office/drawing/2014/main" id="{92C28C2B-E046-EB60-BE1A-BD4F3D9A8AEF}"/>
                    </a:ext>
                  </a:extLst>
                </p14:cNvPr>
                <p14:cNvContentPartPr/>
                <p14:nvPr/>
              </p14:nvContentPartPr>
              <p14:xfrm>
                <a:off x="6380855" y="3889245"/>
                <a:ext cx="45360" cy="40680"/>
              </p14:xfrm>
            </p:contentPart>
          </mc:Choice>
          <mc:Fallback xmlns="">
            <p:pic>
              <p:nvPicPr>
                <p:cNvPr id="272" name="墨迹 271">
                  <a:extLst>
                    <a:ext uri="{FF2B5EF4-FFF2-40B4-BE49-F238E27FC236}">
                      <a16:creationId xmlns:a16="http://schemas.microsoft.com/office/drawing/2014/main" id="{92C28C2B-E046-EB60-BE1A-BD4F3D9A8AEF}"/>
                    </a:ext>
                  </a:extLst>
                </p:cNvPr>
                <p:cNvPicPr/>
                <p:nvPr/>
              </p:nvPicPr>
              <p:blipFill>
                <a:blip r:embed="rId262"/>
                <a:stretch>
                  <a:fillRect/>
                </a:stretch>
              </p:blipFill>
              <p:spPr>
                <a:xfrm>
                  <a:off x="6373295" y="3881685"/>
                  <a:ext cx="6048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273" name="墨迹 272">
                  <a:extLst>
                    <a:ext uri="{FF2B5EF4-FFF2-40B4-BE49-F238E27FC236}">
                      <a16:creationId xmlns:a16="http://schemas.microsoft.com/office/drawing/2014/main" id="{7288E0E1-E191-2DC3-2C20-A58EED1F21EC}"/>
                    </a:ext>
                  </a:extLst>
                </p14:cNvPr>
                <p14:cNvContentPartPr/>
                <p14:nvPr/>
              </p14:nvContentPartPr>
              <p14:xfrm>
                <a:off x="7274375" y="3871605"/>
                <a:ext cx="52920" cy="67680"/>
              </p14:xfrm>
            </p:contentPart>
          </mc:Choice>
          <mc:Fallback xmlns="">
            <p:pic>
              <p:nvPicPr>
                <p:cNvPr id="273" name="墨迹 272">
                  <a:extLst>
                    <a:ext uri="{FF2B5EF4-FFF2-40B4-BE49-F238E27FC236}">
                      <a16:creationId xmlns:a16="http://schemas.microsoft.com/office/drawing/2014/main" id="{7288E0E1-E191-2DC3-2C20-A58EED1F21EC}"/>
                    </a:ext>
                  </a:extLst>
                </p:cNvPr>
                <p:cNvPicPr/>
                <p:nvPr/>
              </p:nvPicPr>
              <p:blipFill>
                <a:blip r:embed="rId264"/>
                <a:stretch>
                  <a:fillRect/>
                </a:stretch>
              </p:blipFill>
              <p:spPr>
                <a:xfrm>
                  <a:off x="7266763" y="3864085"/>
                  <a:ext cx="68144" cy="8272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274" name="墨迹 273">
                  <a:extLst>
                    <a:ext uri="{FF2B5EF4-FFF2-40B4-BE49-F238E27FC236}">
                      <a16:creationId xmlns:a16="http://schemas.microsoft.com/office/drawing/2014/main" id="{6D6650DD-EEE8-A635-3EEF-2A0CCEC0B39D}"/>
                    </a:ext>
                  </a:extLst>
                </p14:cNvPr>
                <p14:cNvContentPartPr/>
                <p14:nvPr/>
              </p14:nvContentPartPr>
              <p14:xfrm>
                <a:off x="7459775" y="3874125"/>
                <a:ext cx="52920" cy="52920"/>
              </p14:xfrm>
            </p:contentPart>
          </mc:Choice>
          <mc:Fallback xmlns="">
            <p:pic>
              <p:nvPicPr>
                <p:cNvPr id="274" name="墨迹 273">
                  <a:extLst>
                    <a:ext uri="{FF2B5EF4-FFF2-40B4-BE49-F238E27FC236}">
                      <a16:creationId xmlns:a16="http://schemas.microsoft.com/office/drawing/2014/main" id="{6D6650DD-EEE8-A635-3EEF-2A0CCEC0B39D}"/>
                    </a:ext>
                  </a:extLst>
                </p:cNvPr>
                <p:cNvPicPr/>
                <p:nvPr/>
              </p:nvPicPr>
              <p:blipFill>
                <a:blip r:embed="rId266"/>
                <a:stretch>
                  <a:fillRect/>
                </a:stretch>
              </p:blipFill>
              <p:spPr>
                <a:xfrm>
                  <a:off x="7452215" y="3866616"/>
                  <a:ext cx="68040" cy="67938"/>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275" name="墨迹 274">
                  <a:extLst>
                    <a:ext uri="{FF2B5EF4-FFF2-40B4-BE49-F238E27FC236}">
                      <a16:creationId xmlns:a16="http://schemas.microsoft.com/office/drawing/2014/main" id="{58B79F6C-6A53-F22D-C900-C429BD918939}"/>
                    </a:ext>
                  </a:extLst>
                </p14:cNvPr>
                <p14:cNvContentPartPr/>
                <p14:nvPr/>
              </p14:nvContentPartPr>
              <p14:xfrm>
                <a:off x="6502535" y="3726165"/>
                <a:ext cx="46800" cy="68040"/>
              </p14:xfrm>
            </p:contentPart>
          </mc:Choice>
          <mc:Fallback xmlns="">
            <p:pic>
              <p:nvPicPr>
                <p:cNvPr id="275" name="墨迹 274">
                  <a:extLst>
                    <a:ext uri="{FF2B5EF4-FFF2-40B4-BE49-F238E27FC236}">
                      <a16:creationId xmlns:a16="http://schemas.microsoft.com/office/drawing/2014/main" id="{58B79F6C-6A53-F22D-C900-C429BD918939}"/>
                    </a:ext>
                  </a:extLst>
                </p:cNvPr>
                <p:cNvPicPr/>
                <p:nvPr/>
              </p:nvPicPr>
              <p:blipFill>
                <a:blip r:embed="rId268"/>
                <a:stretch>
                  <a:fillRect/>
                </a:stretch>
              </p:blipFill>
              <p:spPr>
                <a:xfrm>
                  <a:off x="6495033" y="3718605"/>
                  <a:ext cx="61805"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276" name="墨迹 275">
                  <a:extLst>
                    <a:ext uri="{FF2B5EF4-FFF2-40B4-BE49-F238E27FC236}">
                      <a16:creationId xmlns:a16="http://schemas.microsoft.com/office/drawing/2014/main" id="{DAE4B439-266D-513A-3887-2545F7EDE46F}"/>
                    </a:ext>
                  </a:extLst>
                </p14:cNvPr>
                <p14:cNvContentPartPr/>
                <p14:nvPr/>
              </p14:nvContentPartPr>
              <p14:xfrm>
                <a:off x="6925535" y="3726165"/>
                <a:ext cx="45360" cy="50400"/>
              </p14:xfrm>
            </p:contentPart>
          </mc:Choice>
          <mc:Fallback xmlns="">
            <p:pic>
              <p:nvPicPr>
                <p:cNvPr id="276" name="墨迹 275">
                  <a:extLst>
                    <a:ext uri="{FF2B5EF4-FFF2-40B4-BE49-F238E27FC236}">
                      <a16:creationId xmlns:a16="http://schemas.microsoft.com/office/drawing/2014/main" id="{DAE4B439-266D-513A-3887-2545F7EDE46F}"/>
                    </a:ext>
                  </a:extLst>
                </p:cNvPr>
                <p:cNvPicPr/>
                <p:nvPr/>
              </p:nvPicPr>
              <p:blipFill>
                <a:blip r:embed="rId270"/>
                <a:stretch>
                  <a:fillRect/>
                </a:stretch>
              </p:blipFill>
              <p:spPr>
                <a:xfrm>
                  <a:off x="6917975" y="3718659"/>
                  <a:ext cx="60480" cy="65413"/>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277" name="墨迹 276">
                  <a:extLst>
                    <a:ext uri="{FF2B5EF4-FFF2-40B4-BE49-F238E27FC236}">
                      <a16:creationId xmlns:a16="http://schemas.microsoft.com/office/drawing/2014/main" id="{2BE41115-6FAA-8690-47E9-E2BFAB3F12EA}"/>
                    </a:ext>
                  </a:extLst>
                </p14:cNvPr>
                <p14:cNvContentPartPr/>
                <p14:nvPr/>
              </p14:nvContentPartPr>
              <p14:xfrm>
                <a:off x="7244495" y="3733725"/>
                <a:ext cx="50400" cy="38160"/>
              </p14:xfrm>
            </p:contentPart>
          </mc:Choice>
          <mc:Fallback xmlns="">
            <p:pic>
              <p:nvPicPr>
                <p:cNvPr id="277" name="墨迹 276">
                  <a:extLst>
                    <a:ext uri="{FF2B5EF4-FFF2-40B4-BE49-F238E27FC236}">
                      <a16:creationId xmlns:a16="http://schemas.microsoft.com/office/drawing/2014/main" id="{2BE41115-6FAA-8690-47E9-E2BFAB3F12EA}"/>
                    </a:ext>
                  </a:extLst>
                </p:cNvPr>
                <p:cNvPicPr/>
                <p:nvPr/>
              </p:nvPicPr>
              <p:blipFill>
                <a:blip r:embed="rId272"/>
                <a:stretch>
                  <a:fillRect/>
                </a:stretch>
              </p:blipFill>
              <p:spPr>
                <a:xfrm>
                  <a:off x="7236935" y="3726165"/>
                  <a:ext cx="6552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278" name="墨迹 277">
                  <a:extLst>
                    <a:ext uri="{FF2B5EF4-FFF2-40B4-BE49-F238E27FC236}">
                      <a16:creationId xmlns:a16="http://schemas.microsoft.com/office/drawing/2014/main" id="{DF262CF2-6E46-DFE7-EAA0-D4EC5B23CA28}"/>
                    </a:ext>
                  </a:extLst>
                </p14:cNvPr>
                <p14:cNvContentPartPr/>
                <p14:nvPr/>
              </p14:nvContentPartPr>
              <p14:xfrm>
                <a:off x="6205175" y="3703485"/>
                <a:ext cx="57960" cy="57960"/>
              </p14:xfrm>
            </p:contentPart>
          </mc:Choice>
          <mc:Fallback xmlns="">
            <p:pic>
              <p:nvPicPr>
                <p:cNvPr id="278" name="墨迹 277">
                  <a:extLst>
                    <a:ext uri="{FF2B5EF4-FFF2-40B4-BE49-F238E27FC236}">
                      <a16:creationId xmlns:a16="http://schemas.microsoft.com/office/drawing/2014/main" id="{DF262CF2-6E46-DFE7-EAA0-D4EC5B23CA28}"/>
                    </a:ext>
                  </a:extLst>
                </p:cNvPr>
                <p:cNvPicPr/>
                <p:nvPr/>
              </p:nvPicPr>
              <p:blipFill>
                <a:blip r:embed="rId274"/>
                <a:stretch>
                  <a:fillRect/>
                </a:stretch>
              </p:blipFill>
              <p:spPr>
                <a:xfrm>
                  <a:off x="6197615" y="3695972"/>
                  <a:ext cx="73080" cy="72987"/>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279" name="墨迹 278">
                  <a:extLst>
                    <a:ext uri="{FF2B5EF4-FFF2-40B4-BE49-F238E27FC236}">
                      <a16:creationId xmlns:a16="http://schemas.microsoft.com/office/drawing/2014/main" id="{9D5ADBD4-1387-45D5-378C-656517504702}"/>
                    </a:ext>
                  </a:extLst>
                </p14:cNvPr>
                <p14:cNvContentPartPr/>
                <p14:nvPr/>
              </p14:nvContentPartPr>
              <p14:xfrm>
                <a:off x="5954615" y="3708525"/>
                <a:ext cx="42840" cy="65520"/>
              </p14:xfrm>
            </p:contentPart>
          </mc:Choice>
          <mc:Fallback xmlns="">
            <p:pic>
              <p:nvPicPr>
                <p:cNvPr id="279" name="墨迹 278">
                  <a:extLst>
                    <a:ext uri="{FF2B5EF4-FFF2-40B4-BE49-F238E27FC236}">
                      <a16:creationId xmlns:a16="http://schemas.microsoft.com/office/drawing/2014/main" id="{9D5ADBD4-1387-45D5-378C-656517504702}"/>
                    </a:ext>
                  </a:extLst>
                </p:cNvPr>
                <p:cNvPicPr/>
                <p:nvPr/>
              </p:nvPicPr>
              <p:blipFill>
                <a:blip r:embed="rId276"/>
                <a:stretch>
                  <a:fillRect/>
                </a:stretch>
              </p:blipFill>
              <p:spPr>
                <a:xfrm>
                  <a:off x="5947055" y="3701006"/>
                  <a:ext cx="57960" cy="80557"/>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280" name="墨迹 279">
                  <a:extLst>
                    <a:ext uri="{FF2B5EF4-FFF2-40B4-BE49-F238E27FC236}">
                      <a16:creationId xmlns:a16="http://schemas.microsoft.com/office/drawing/2014/main" id="{A4C4F1D9-E0BB-136D-368A-A01DE9BB361B}"/>
                    </a:ext>
                  </a:extLst>
                </p14:cNvPr>
                <p14:cNvContentPartPr/>
                <p14:nvPr/>
              </p14:nvContentPartPr>
              <p14:xfrm>
                <a:off x="5680655" y="3711045"/>
                <a:ext cx="52920" cy="55440"/>
              </p14:xfrm>
            </p:contentPart>
          </mc:Choice>
          <mc:Fallback xmlns="">
            <p:pic>
              <p:nvPicPr>
                <p:cNvPr id="280" name="墨迹 279">
                  <a:extLst>
                    <a:ext uri="{FF2B5EF4-FFF2-40B4-BE49-F238E27FC236}">
                      <a16:creationId xmlns:a16="http://schemas.microsoft.com/office/drawing/2014/main" id="{A4C4F1D9-E0BB-136D-368A-A01DE9BB361B}"/>
                    </a:ext>
                  </a:extLst>
                </p:cNvPr>
                <p:cNvPicPr/>
                <p:nvPr/>
              </p:nvPicPr>
              <p:blipFill>
                <a:blip r:embed="rId278"/>
                <a:stretch>
                  <a:fillRect/>
                </a:stretch>
              </p:blipFill>
              <p:spPr>
                <a:xfrm>
                  <a:off x="5673095" y="3703534"/>
                  <a:ext cx="68040" cy="70462"/>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79">
            <p14:nvContentPartPr>
              <p14:cNvPr id="69" name="墨迹 68">
                <a:extLst>
                  <a:ext uri="{FF2B5EF4-FFF2-40B4-BE49-F238E27FC236}">
                    <a16:creationId xmlns:a16="http://schemas.microsoft.com/office/drawing/2014/main" id="{C741B4C3-ED68-A9BE-A9A0-55F9DBC91DC9}"/>
                  </a:ext>
                </a:extLst>
              </p14:cNvPr>
              <p14:cNvContentPartPr/>
              <p14:nvPr/>
            </p14:nvContentPartPr>
            <p14:xfrm>
              <a:off x="10505635" y="1417046"/>
              <a:ext cx="162360" cy="255600"/>
            </p14:xfrm>
          </p:contentPart>
        </mc:Choice>
        <mc:Fallback xmlns="">
          <p:pic>
            <p:nvPicPr>
              <p:cNvPr id="69" name="墨迹 68">
                <a:extLst>
                  <a:ext uri="{FF2B5EF4-FFF2-40B4-BE49-F238E27FC236}">
                    <a16:creationId xmlns:a16="http://schemas.microsoft.com/office/drawing/2014/main" id="{C741B4C3-ED68-A9BE-A9A0-55F9DBC91DC9}"/>
                  </a:ext>
                </a:extLst>
              </p:cNvPr>
              <p:cNvPicPr/>
              <p:nvPr/>
            </p:nvPicPr>
            <p:blipFill>
              <a:blip r:embed="rId280"/>
              <a:stretch>
                <a:fillRect/>
              </a:stretch>
            </p:blipFill>
            <p:spPr>
              <a:xfrm>
                <a:off x="10498075" y="1409486"/>
                <a:ext cx="177480" cy="27072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77" name="墨迹 76">
                <a:extLst>
                  <a:ext uri="{FF2B5EF4-FFF2-40B4-BE49-F238E27FC236}">
                    <a16:creationId xmlns:a16="http://schemas.microsoft.com/office/drawing/2014/main" id="{7445886F-41B8-1698-5530-2272E0E3D9B9}"/>
                  </a:ext>
                </a:extLst>
              </p14:cNvPr>
              <p14:cNvContentPartPr/>
              <p14:nvPr/>
            </p14:nvContentPartPr>
            <p14:xfrm>
              <a:off x="8574955" y="1264766"/>
              <a:ext cx="311760" cy="451080"/>
            </p14:xfrm>
          </p:contentPart>
        </mc:Choice>
        <mc:Fallback xmlns="">
          <p:pic>
            <p:nvPicPr>
              <p:cNvPr id="77" name="墨迹 76">
                <a:extLst>
                  <a:ext uri="{FF2B5EF4-FFF2-40B4-BE49-F238E27FC236}">
                    <a16:creationId xmlns:a16="http://schemas.microsoft.com/office/drawing/2014/main" id="{7445886F-41B8-1698-5530-2272E0E3D9B9}"/>
                  </a:ext>
                </a:extLst>
              </p:cNvPr>
              <p:cNvPicPr/>
              <p:nvPr/>
            </p:nvPicPr>
            <p:blipFill>
              <a:blip r:embed="rId282"/>
              <a:stretch>
                <a:fillRect/>
              </a:stretch>
            </p:blipFill>
            <p:spPr>
              <a:xfrm>
                <a:off x="8564155" y="1253957"/>
                <a:ext cx="333000" cy="472337"/>
              </a:xfrm>
              <a:prstGeom prst="rect">
                <a:avLst/>
              </a:prstGeom>
            </p:spPr>
          </p:pic>
        </mc:Fallback>
      </mc:AlternateContent>
    </p:spTree>
    <p:extLst>
      <p:ext uri="{BB962C8B-B14F-4D97-AF65-F5344CB8AC3E}">
        <p14:creationId xmlns:p14="http://schemas.microsoft.com/office/powerpoint/2010/main" val="18512890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CB32228A-90AE-E69F-CBA9-E6557B17869E}"/>
              </a:ext>
            </a:extLst>
          </p:cNvPr>
          <p:cNvGrpSpPr/>
          <p:nvPr/>
        </p:nvGrpSpPr>
        <p:grpSpPr>
          <a:xfrm>
            <a:off x="343267" y="2327189"/>
            <a:ext cx="4228733" cy="2576517"/>
            <a:chOff x="4234783" y="3007673"/>
            <a:chExt cx="6130440" cy="3401640"/>
          </a:xfrm>
        </p:grpSpPr>
        <mc:AlternateContent xmlns:mc="http://schemas.openxmlformats.org/markup-compatibility/2006" xmlns:p14="http://schemas.microsoft.com/office/powerpoint/2010/main">
          <mc:Choice Requires="p14">
            <p:contentPart p14:bwMode="auto" r:id="rId3">
              <p14:nvContentPartPr>
                <p14:cNvPr id="5" name="墨迹 4">
                  <a:extLst>
                    <a:ext uri="{FF2B5EF4-FFF2-40B4-BE49-F238E27FC236}">
                      <a16:creationId xmlns:a16="http://schemas.microsoft.com/office/drawing/2014/main" id="{76797882-086C-154C-A955-03F73931777E}"/>
                    </a:ext>
                  </a:extLst>
                </p14:cNvPr>
                <p14:cNvContentPartPr/>
                <p14:nvPr/>
              </p14:nvContentPartPr>
              <p14:xfrm>
                <a:off x="4234783" y="3007673"/>
                <a:ext cx="1037520" cy="3342240"/>
              </p14:xfrm>
            </p:contentPart>
          </mc:Choice>
          <mc:Fallback xmlns="">
            <p:pic>
              <p:nvPicPr>
                <p:cNvPr id="5" name="墨迹 4">
                  <a:extLst>
                    <a:ext uri="{FF2B5EF4-FFF2-40B4-BE49-F238E27FC236}">
                      <a16:creationId xmlns:a16="http://schemas.microsoft.com/office/drawing/2014/main" id="{76797882-086C-154C-A955-03F73931777E}"/>
                    </a:ext>
                  </a:extLst>
                </p:cNvPr>
                <p:cNvPicPr/>
                <p:nvPr/>
              </p:nvPicPr>
              <p:blipFill>
                <a:blip r:embed="rId4"/>
                <a:stretch>
                  <a:fillRect/>
                </a:stretch>
              </p:blipFill>
              <p:spPr>
                <a:xfrm>
                  <a:off x="4223823" y="2997692"/>
                  <a:ext cx="1059439" cy="3362202"/>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墨迹 5">
                  <a:extLst>
                    <a:ext uri="{FF2B5EF4-FFF2-40B4-BE49-F238E27FC236}">
                      <a16:creationId xmlns:a16="http://schemas.microsoft.com/office/drawing/2014/main" id="{B03F07E6-21BB-7A76-8A6A-389FFD134748}"/>
                    </a:ext>
                  </a:extLst>
                </p14:cNvPr>
                <p14:cNvContentPartPr/>
                <p14:nvPr/>
              </p14:nvContentPartPr>
              <p14:xfrm>
                <a:off x="5158903" y="5958233"/>
                <a:ext cx="3260520" cy="360"/>
              </p14:xfrm>
            </p:contentPart>
          </mc:Choice>
          <mc:Fallback xmlns="">
            <p:pic>
              <p:nvPicPr>
                <p:cNvPr id="6" name="墨迹 5">
                  <a:extLst>
                    <a:ext uri="{FF2B5EF4-FFF2-40B4-BE49-F238E27FC236}">
                      <a16:creationId xmlns:a16="http://schemas.microsoft.com/office/drawing/2014/main" id="{B03F07E6-21BB-7A76-8A6A-389FFD134748}"/>
                    </a:ext>
                  </a:extLst>
                </p:cNvPr>
                <p:cNvPicPr/>
                <p:nvPr/>
              </p:nvPicPr>
              <p:blipFill>
                <a:blip r:embed="rId6"/>
                <a:stretch>
                  <a:fillRect/>
                </a:stretch>
              </p:blipFill>
              <p:spPr>
                <a:xfrm>
                  <a:off x="5152641" y="5953913"/>
                  <a:ext cx="3273044" cy="9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墨迹 6">
                  <a:extLst>
                    <a:ext uri="{FF2B5EF4-FFF2-40B4-BE49-F238E27FC236}">
                      <a16:creationId xmlns:a16="http://schemas.microsoft.com/office/drawing/2014/main" id="{7122ED07-8B01-56E1-5DD7-33F7CBA94B93}"/>
                    </a:ext>
                  </a:extLst>
                </p14:cNvPr>
                <p14:cNvContentPartPr/>
                <p14:nvPr/>
              </p14:nvContentPartPr>
              <p14:xfrm>
                <a:off x="5134423" y="6071273"/>
                <a:ext cx="3524040" cy="360"/>
              </p14:xfrm>
            </p:contentPart>
          </mc:Choice>
          <mc:Fallback xmlns="">
            <p:pic>
              <p:nvPicPr>
                <p:cNvPr id="7" name="墨迹 6">
                  <a:extLst>
                    <a:ext uri="{FF2B5EF4-FFF2-40B4-BE49-F238E27FC236}">
                      <a16:creationId xmlns:a16="http://schemas.microsoft.com/office/drawing/2014/main" id="{7122ED07-8B01-56E1-5DD7-33F7CBA94B93}"/>
                    </a:ext>
                  </a:extLst>
                </p:cNvPr>
                <p:cNvPicPr/>
                <p:nvPr/>
              </p:nvPicPr>
              <p:blipFill>
                <a:blip r:embed="rId8"/>
                <a:stretch>
                  <a:fillRect/>
                </a:stretch>
              </p:blipFill>
              <p:spPr>
                <a:xfrm>
                  <a:off x="5128161" y="6066953"/>
                  <a:ext cx="3536564" cy="9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墨迹 7">
                  <a:extLst>
                    <a:ext uri="{FF2B5EF4-FFF2-40B4-BE49-F238E27FC236}">
                      <a16:creationId xmlns:a16="http://schemas.microsoft.com/office/drawing/2014/main" id="{2AC1300C-22E4-8B04-BB91-01C042155041}"/>
                    </a:ext>
                  </a:extLst>
                </p14:cNvPr>
                <p14:cNvContentPartPr/>
                <p14:nvPr/>
              </p14:nvContentPartPr>
              <p14:xfrm>
                <a:off x="5177983" y="5800913"/>
                <a:ext cx="3778920" cy="360"/>
              </p14:xfrm>
            </p:contentPart>
          </mc:Choice>
          <mc:Fallback xmlns="">
            <p:pic>
              <p:nvPicPr>
                <p:cNvPr id="8" name="墨迹 7">
                  <a:extLst>
                    <a:ext uri="{FF2B5EF4-FFF2-40B4-BE49-F238E27FC236}">
                      <a16:creationId xmlns:a16="http://schemas.microsoft.com/office/drawing/2014/main" id="{2AC1300C-22E4-8B04-BB91-01C042155041}"/>
                    </a:ext>
                  </a:extLst>
                </p:cNvPr>
                <p:cNvPicPr/>
                <p:nvPr/>
              </p:nvPicPr>
              <p:blipFill>
                <a:blip r:embed="rId10"/>
                <a:stretch>
                  <a:fillRect/>
                </a:stretch>
              </p:blipFill>
              <p:spPr>
                <a:xfrm>
                  <a:off x="5171720" y="5796593"/>
                  <a:ext cx="3791445"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墨迹 8">
                  <a:extLst>
                    <a:ext uri="{FF2B5EF4-FFF2-40B4-BE49-F238E27FC236}">
                      <a16:creationId xmlns:a16="http://schemas.microsoft.com/office/drawing/2014/main" id="{3FFBBF28-C676-B08C-1257-BBBEA2A3AD47}"/>
                    </a:ext>
                  </a:extLst>
                </p14:cNvPr>
                <p14:cNvContentPartPr/>
                <p14:nvPr/>
              </p14:nvContentPartPr>
              <p14:xfrm>
                <a:off x="5171503" y="5863913"/>
                <a:ext cx="4036680" cy="360"/>
              </p14:xfrm>
            </p:contentPart>
          </mc:Choice>
          <mc:Fallback xmlns="">
            <p:pic>
              <p:nvPicPr>
                <p:cNvPr id="9" name="墨迹 8">
                  <a:extLst>
                    <a:ext uri="{FF2B5EF4-FFF2-40B4-BE49-F238E27FC236}">
                      <a16:creationId xmlns:a16="http://schemas.microsoft.com/office/drawing/2014/main" id="{3FFBBF28-C676-B08C-1257-BBBEA2A3AD47}"/>
                    </a:ext>
                  </a:extLst>
                </p:cNvPr>
                <p:cNvPicPr/>
                <p:nvPr/>
              </p:nvPicPr>
              <p:blipFill>
                <a:blip r:embed="rId12"/>
                <a:stretch>
                  <a:fillRect/>
                </a:stretch>
              </p:blipFill>
              <p:spPr>
                <a:xfrm>
                  <a:off x="5165241" y="5859593"/>
                  <a:ext cx="4049205"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墨迹 9">
                  <a:extLst>
                    <a:ext uri="{FF2B5EF4-FFF2-40B4-BE49-F238E27FC236}">
                      <a16:creationId xmlns:a16="http://schemas.microsoft.com/office/drawing/2014/main" id="{86ED6A35-B57B-9DAB-1484-B1D359A15114}"/>
                    </a:ext>
                  </a:extLst>
                </p14:cNvPr>
                <p14:cNvContentPartPr/>
                <p14:nvPr/>
              </p14:nvContentPartPr>
              <p14:xfrm>
                <a:off x="5177983" y="5681393"/>
                <a:ext cx="3319920" cy="360"/>
              </p14:xfrm>
            </p:contentPart>
          </mc:Choice>
          <mc:Fallback xmlns="">
            <p:pic>
              <p:nvPicPr>
                <p:cNvPr id="10" name="墨迹 9">
                  <a:extLst>
                    <a:ext uri="{FF2B5EF4-FFF2-40B4-BE49-F238E27FC236}">
                      <a16:creationId xmlns:a16="http://schemas.microsoft.com/office/drawing/2014/main" id="{86ED6A35-B57B-9DAB-1484-B1D359A15114}"/>
                    </a:ext>
                  </a:extLst>
                </p:cNvPr>
                <p:cNvPicPr/>
                <p:nvPr/>
              </p:nvPicPr>
              <p:blipFill>
                <a:blip r:embed="rId14"/>
                <a:stretch>
                  <a:fillRect/>
                </a:stretch>
              </p:blipFill>
              <p:spPr>
                <a:xfrm>
                  <a:off x="5171721" y="5677073"/>
                  <a:ext cx="3332444"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1" name="墨迹 10">
                  <a:extLst>
                    <a:ext uri="{FF2B5EF4-FFF2-40B4-BE49-F238E27FC236}">
                      <a16:creationId xmlns:a16="http://schemas.microsoft.com/office/drawing/2014/main" id="{4F6DC225-FA9D-D15B-F0D8-31E498E36C50}"/>
                    </a:ext>
                  </a:extLst>
                </p14:cNvPr>
                <p14:cNvContentPartPr/>
                <p14:nvPr/>
              </p14:nvContentPartPr>
              <p14:xfrm>
                <a:off x="5190583" y="4241753"/>
                <a:ext cx="3351240" cy="360"/>
              </p14:xfrm>
            </p:contentPart>
          </mc:Choice>
          <mc:Fallback xmlns="">
            <p:pic>
              <p:nvPicPr>
                <p:cNvPr id="11" name="墨迹 10">
                  <a:extLst>
                    <a:ext uri="{FF2B5EF4-FFF2-40B4-BE49-F238E27FC236}">
                      <a16:creationId xmlns:a16="http://schemas.microsoft.com/office/drawing/2014/main" id="{4F6DC225-FA9D-D15B-F0D8-31E498E36C50}"/>
                    </a:ext>
                  </a:extLst>
                </p:cNvPr>
                <p:cNvPicPr/>
                <p:nvPr/>
              </p:nvPicPr>
              <p:blipFill>
                <a:blip r:embed="rId16"/>
                <a:stretch>
                  <a:fillRect/>
                </a:stretch>
              </p:blipFill>
              <p:spPr>
                <a:xfrm>
                  <a:off x="5184321" y="4237433"/>
                  <a:ext cx="3363764"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2" name="墨迹 11">
                  <a:extLst>
                    <a:ext uri="{FF2B5EF4-FFF2-40B4-BE49-F238E27FC236}">
                      <a16:creationId xmlns:a16="http://schemas.microsoft.com/office/drawing/2014/main" id="{1D1A1251-5942-1603-17B2-2E4C36436374}"/>
                    </a:ext>
                  </a:extLst>
                </p14:cNvPr>
                <p14:cNvContentPartPr/>
                <p14:nvPr/>
              </p14:nvContentPartPr>
              <p14:xfrm>
                <a:off x="5161783" y="3902273"/>
                <a:ext cx="3160080" cy="360"/>
              </p14:xfrm>
            </p:contentPart>
          </mc:Choice>
          <mc:Fallback xmlns="">
            <p:pic>
              <p:nvPicPr>
                <p:cNvPr id="12" name="墨迹 11">
                  <a:extLst>
                    <a:ext uri="{FF2B5EF4-FFF2-40B4-BE49-F238E27FC236}">
                      <a16:creationId xmlns:a16="http://schemas.microsoft.com/office/drawing/2014/main" id="{1D1A1251-5942-1603-17B2-2E4C36436374}"/>
                    </a:ext>
                  </a:extLst>
                </p:cNvPr>
                <p:cNvPicPr/>
                <p:nvPr/>
              </p:nvPicPr>
              <p:blipFill>
                <a:blip r:embed="rId18"/>
                <a:stretch>
                  <a:fillRect/>
                </a:stretch>
              </p:blipFill>
              <p:spPr>
                <a:xfrm>
                  <a:off x="5155520" y="3897953"/>
                  <a:ext cx="3172606"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3" name="墨迹 12">
                  <a:extLst>
                    <a:ext uri="{FF2B5EF4-FFF2-40B4-BE49-F238E27FC236}">
                      <a16:creationId xmlns:a16="http://schemas.microsoft.com/office/drawing/2014/main" id="{C91B6C20-C46E-7935-7786-2AA093E17AD8}"/>
                    </a:ext>
                  </a:extLst>
                </p14:cNvPr>
                <p14:cNvContentPartPr/>
                <p14:nvPr/>
              </p14:nvContentPartPr>
              <p14:xfrm>
                <a:off x="5165383" y="4122233"/>
                <a:ext cx="3152880" cy="360"/>
              </p14:xfrm>
            </p:contentPart>
          </mc:Choice>
          <mc:Fallback xmlns="">
            <p:pic>
              <p:nvPicPr>
                <p:cNvPr id="13" name="墨迹 12">
                  <a:extLst>
                    <a:ext uri="{FF2B5EF4-FFF2-40B4-BE49-F238E27FC236}">
                      <a16:creationId xmlns:a16="http://schemas.microsoft.com/office/drawing/2014/main" id="{C91B6C20-C46E-7935-7786-2AA093E17AD8}"/>
                    </a:ext>
                  </a:extLst>
                </p:cNvPr>
                <p:cNvPicPr/>
                <p:nvPr/>
              </p:nvPicPr>
              <p:blipFill>
                <a:blip r:embed="rId20"/>
                <a:stretch>
                  <a:fillRect/>
                </a:stretch>
              </p:blipFill>
              <p:spPr>
                <a:xfrm>
                  <a:off x="5159121" y="4117913"/>
                  <a:ext cx="3165404"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4" name="墨迹 13">
                  <a:extLst>
                    <a:ext uri="{FF2B5EF4-FFF2-40B4-BE49-F238E27FC236}">
                      <a16:creationId xmlns:a16="http://schemas.microsoft.com/office/drawing/2014/main" id="{CA844581-2468-9AAA-5FFA-DBDD204B7B0C}"/>
                    </a:ext>
                  </a:extLst>
                </p14:cNvPr>
                <p14:cNvContentPartPr/>
                <p14:nvPr/>
              </p14:nvContentPartPr>
              <p14:xfrm>
                <a:off x="5171503" y="4040513"/>
                <a:ext cx="3389040" cy="360"/>
              </p14:xfrm>
            </p:contentPart>
          </mc:Choice>
          <mc:Fallback xmlns="">
            <p:pic>
              <p:nvPicPr>
                <p:cNvPr id="14" name="墨迹 13">
                  <a:extLst>
                    <a:ext uri="{FF2B5EF4-FFF2-40B4-BE49-F238E27FC236}">
                      <a16:creationId xmlns:a16="http://schemas.microsoft.com/office/drawing/2014/main" id="{CA844581-2468-9AAA-5FFA-DBDD204B7B0C}"/>
                    </a:ext>
                  </a:extLst>
                </p:cNvPr>
                <p:cNvPicPr/>
                <p:nvPr/>
              </p:nvPicPr>
              <p:blipFill>
                <a:blip r:embed="rId22"/>
                <a:stretch>
                  <a:fillRect/>
                </a:stretch>
              </p:blipFill>
              <p:spPr>
                <a:xfrm>
                  <a:off x="5165241" y="4036193"/>
                  <a:ext cx="3401565"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5" name="墨迹 14">
                  <a:extLst>
                    <a:ext uri="{FF2B5EF4-FFF2-40B4-BE49-F238E27FC236}">
                      <a16:creationId xmlns:a16="http://schemas.microsoft.com/office/drawing/2014/main" id="{1365FD83-570F-E161-A9A9-A5E9BC4F2175}"/>
                    </a:ext>
                  </a:extLst>
                </p14:cNvPr>
                <p14:cNvContentPartPr/>
                <p14:nvPr/>
              </p14:nvContentPartPr>
              <p14:xfrm>
                <a:off x="5158903" y="3744953"/>
                <a:ext cx="3596760" cy="360"/>
              </p14:xfrm>
            </p:contentPart>
          </mc:Choice>
          <mc:Fallback xmlns="">
            <p:pic>
              <p:nvPicPr>
                <p:cNvPr id="15" name="墨迹 14">
                  <a:extLst>
                    <a:ext uri="{FF2B5EF4-FFF2-40B4-BE49-F238E27FC236}">
                      <a16:creationId xmlns:a16="http://schemas.microsoft.com/office/drawing/2014/main" id="{1365FD83-570F-E161-A9A9-A5E9BC4F2175}"/>
                    </a:ext>
                  </a:extLst>
                </p:cNvPr>
                <p:cNvPicPr/>
                <p:nvPr/>
              </p:nvPicPr>
              <p:blipFill>
                <a:blip r:embed="rId24"/>
                <a:stretch>
                  <a:fillRect/>
                </a:stretch>
              </p:blipFill>
              <p:spPr>
                <a:xfrm>
                  <a:off x="5152640" y="3740633"/>
                  <a:ext cx="3609287"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6" name="墨迹 15">
                  <a:extLst>
                    <a:ext uri="{FF2B5EF4-FFF2-40B4-BE49-F238E27FC236}">
                      <a16:creationId xmlns:a16="http://schemas.microsoft.com/office/drawing/2014/main" id="{4F0CBA9B-82D5-71B5-76DF-2323EDC06A76}"/>
                    </a:ext>
                  </a:extLst>
                </p14:cNvPr>
                <p14:cNvContentPartPr/>
                <p14:nvPr/>
              </p14:nvContentPartPr>
              <p14:xfrm>
                <a:off x="9452983" y="5597873"/>
                <a:ext cx="912240" cy="811440"/>
              </p14:xfrm>
            </p:contentPart>
          </mc:Choice>
          <mc:Fallback xmlns="">
            <p:pic>
              <p:nvPicPr>
                <p:cNvPr id="16" name="墨迹 15">
                  <a:extLst>
                    <a:ext uri="{FF2B5EF4-FFF2-40B4-BE49-F238E27FC236}">
                      <a16:creationId xmlns:a16="http://schemas.microsoft.com/office/drawing/2014/main" id="{4F0CBA9B-82D5-71B5-76DF-2323EDC06A76}"/>
                    </a:ext>
                  </a:extLst>
                </p:cNvPr>
                <p:cNvPicPr/>
                <p:nvPr/>
              </p:nvPicPr>
              <p:blipFill>
                <a:blip r:embed="rId26"/>
                <a:stretch>
                  <a:fillRect/>
                </a:stretch>
              </p:blipFill>
              <p:spPr>
                <a:xfrm>
                  <a:off x="9442024" y="5587890"/>
                  <a:ext cx="934159" cy="831405"/>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7" name="墨迹 16">
                  <a:extLst>
                    <a:ext uri="{FF2B5EF4-FFF2-40B4-BE49-F238E27FC236}">
                      <a16:creationId xmlns:a16="http://schemas.microsoft.com/office/drawing/2014/main" id="{B13EABFD-BC6C-4B2D-4965-0F3C980F3F47}"/>
                    </a:ext>
                  </a:extLst>
                </p14:cNvPr>
                <p14:cNvContentPartPr/>
                <p14:nvPr/>
              </p14:nvContentPartPr>
              <p14:xfrm>
                <a:off x="9182623" y="3630113"/>
                <a:ext cx="157680" cy="767520"/>
              </p14:xfrm>
            </p:contentPart>
          </mc:Choice>
          <mc:Fallback xmlns="">
            <p:pic>
              <p:nvPicPr>
                <p:cNvPr id="17" name="墨迹 16">
                  <a:extLst>
                    <a:ext uri="{FF2B5EF4-FFF2-40B4-BE49-F238E27FC236}">
                      <a16:creationId xmlns:a16="http://schemas.microsoft.com/office/drawing/2014/main" id="{B13EABFD-BC6C-4B2D-4965-0F3C980F3F47}"/>
                    </a:ext>
                  </a:extLst>
                </p:cNvPr>
                <p:cNvPicPr/>
                <p:nvPr/>
              </p:nvPicPr>
              <p:blipFill>
                <a:blip r:embed="rId28"/>
                <a:stretch>
                  <a:fillRect/>
                </a:stretch>
              </p:blipFill>
              <p:spPr>
                <a:xfrm>
                  <a:off x="9171658" y="3620127"/>
                  <a:ext cx="179609" cy="787493"/>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8" name="墨迹 17">
                  <a:extLst>
                    <a:ext uri="{FF2B5EF4-FFF2-40B4-BE49-F238E27FC236}">
                      <a16:creationId xmlns:a16="http://schemas.microsoft.com/office/drawing/2014/main" id="{A4EB8232-4A2C-D93C-7DBD-6627BE63A00C}"/>
                    </a:ext>
                  </a:extLst>
                </p14:cNvPr>
                <p14:cNvContentPartPr/>
                <p14:nvPr/>
              </p14:nvContentPartPr>
              <p14:xfrm>
                <a:off x="9573223" y="3837473"/>
                <a:ext cx="471240" cy="408240"/>
              </p14:xfrm>
            </p:contentPart>
          </mc:Choice>
          <mc:Fallback xmlns="">
            <p:pic>
              <p:nvPicPr>
                <p:cNvPr id="18" name="墨迹 17">
                  <a:extLst>
                    <a:ext uri="{FF2B5EF4-FFF2-40B4-BE49-F238E27FC236}">
                      <a16:creationId xmlns:a16="http://schemas.microsoft.com/office/drawing/2014/main" id="{A4EB8232-4A2C-D93C-7DBD-6627BE63A00C}"/>
                    </a:ext>
                  </a:extLst>
                </p:cNvPr>
                <p:cNvPicPr/>
                <p:nvPr/>
              </p:nvPicPr>
              <p:blipFill>
                <a:blip r:embed="rId30"/>
                <a:stretch>
                  <a:fillRect/>
                </a:stretch>
              </p:blipFill>
              <p:spPr>
                <a:xfrm>
                  <a:off x="9562264" y="3827493"/>
                  <a:ext cx="493158" cy="428201"/>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9" name="墨迹 18">
                  <a:extLst>
                    <a:ext uri="{FF2B5EF4-FFF2-40B4-BE49-F238E27FC236}">
                      <a16:creationId xmlns:a16="http://schemas.microsoft.com/office/drawing/2014/main" id="{E6C7FE9D-3716-9405-333E-736335BF04BD}"/>
                    </a:ext>
                  </a:extLst>
                </p14:cNvPr>
                <p14:cNvContentPartPr/>
                <p14:nvPr/>
              </p14:nvContentPartPr>
              <p14:xfrm>
                <a:off x="6195091" y="6030201"/>
                <a:ext cx="73080" cy="70200"/>
              </p14:xfrm>
            </p:contentPart>
          </mc:Choice>
          <mc:Fallback xmlns="">
            <p:pic>
              <p:nvPicPr>
                <p:cNvPr id="19" name="墨迹 18">
                  <a:extLst>
                    <a:ext uri="{FF2B5EF4-FFF2-40B4-BE49-F238E27FC236}">
                      <a16:creationId xmlns:a16="http://schemas.microsoft.com/office/drawing/2014/main" id="{E6C7FE9D-3716-9405-333E-736335BF04BD}"/>
                    </a:ext>
                  </a:extLst>
                </p:cNvPr>
                <p:cNvPicPr/>
                <p:nvPr/>
              </p:nvPicPr>
              <p:blipFill>
                <a:blip r:embed="rId32"/>
                <a:stretch>
                  <a:fillRect/>
                </a:stretch>
              </p:blipFill>
              <p:spPr>
                <a:xfrm>
                  <a:off x="6184129" y="6020240"/>
                  <a:ext cx="95004" cy="90122"/>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0" name="墨迹 19">
                  <a:extLst>
                    <a:ext uri="{FF2B5EF4-FFF2-40B4-BE49-F238E27FC236}">
                      <a16:creationId xmlns:a16="http://schemas.microsoft.com/office/drawing/2014/main" id="{EE788533-BAAF-5EF3-C003-6D505E2F0A10}"/>
                    </a:ext>
                  </a:extLst>
                </p14:cNvPr>
                <p14:cNvContentPartPr/>
                <p14:nvPr/>
              </p14:nvContentPartPr>
              <p14:xfrm>
                <a:off x="6430891" y="6039561"/>
                <a:ext cx="52920" cy="73080"/>
              </p14:xfrm>
            </p:contentPart>
          </mc:Choice>
          <mc:Fallback xmlns="">
            <p:pic>
              <p:nvPicPr>
                <p:cNvPr id="20" name="墨迹 19">
                  <a:extLst>
                    <a:ext uri="{FF2B5EF4-FFF2-40B4-BE49-F238E27FC236}">
                      <a16:creationId xmlns:a16="http://schemas.microsoft.com/office/drawing/2014/main" id="{EE788533-BAAF-5EF3-C003-6D505E2F0A10}"/>
                    </a:ext>
                  </a:extLst>
                </p:cNvPr>
                <p:cNvPicPr/>
                <p:nvPr/>
              </p:nvPicPr>
              <p:blipFill>
                <a:blip r:embed="rId34"/>
                <a:stretch>
                  <a:fillRect/>
                </a:stretch>
              </p:blipFill>
              <p:spPr>
                <a:xfrm>
                  <a:off x="6419996" y="6029596"/>
                  <a:ext cx="74711" cy="93011"/>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1" name="墨迹 20">
                  <a:extLst>
                    <a:ext uri="{FF2B5EF4-FFF2-40B4-BE49-F238E27FC236}">
                      <a16:creationId xmlns:a16="http://schemas.microsoft.com/office/drawing/2014/main" id="{9F09DF70-027E-794D-B814-57FFC7ED7E45}"/>
                    </a:ext>
                  </a:extLst>
                </p14:cNvPr>
                <p14:cNvContentPartPr/>
                <p14:nvPr/>
              </p14:nvContentPartPr>
              <p14:xfrm>
                <a:off x="6724651" y="5924361"/>
                <a:ext cx="55440" cy="67680"/>
              </p14:xfrm>
            </p:contentPart>
          </mc:Choice>
          <mc:Fallback xmlns="">
            <p:pic>
              <p:nvPicPr>
                <p:cNvPr id="21" name="墨迹 20">
                  <a:extLst>
                    <a:ext uri="{FF2B5EF4-FFF2-40B4-BE49-F238E27FC236}">
                      <a16:creationId xmlns:a16="http://schemas.microsoft.com/office/drawing/2014/main" id="{9F09DF70-027E-794D-B814-57FFC7ED7E45}"/>
                    </a:ext>
                  </a:extLst>
                </p:cNvPr>
                <p:cNvPicPr/>
                <p:nvPr/>
              </p:nvPicPr>
              <p:blipFill>
                <a:blip r:embed="rId36"/>
                <a:stretch>
                  <a:fillRect/>
                </a:stretch>
              </p:blipFill>
              <p:spPr>
                <a:xfrm>
                  <a:off x="6713770" y="5914422"/>
                  <a:ext cx="77201" cy="87558"/>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2" name="墨迹 21">
                  <a:extLst>
                    <a:ext uri="{FF2B5EF4-FFF2-40B4-BE49-F238E27FC236}">
                      <a16:creationId xmlns:a16="http://schemas.microsoft.com/office/drawing/2014/main" id="{88166525-1C33-4C94-5AD3-227A87DABA00}"/>
                    </a:ext>
                  </a:extLst>
                </p14:cNvPr>
                <p14:cNvContentPartPr/>
                <p14:nvPr/>
              </p14:nvContentPartPr>
              <p14:xfrm>
                <a:off x="6935251" y="5931561"/>
                <a:ext cx="47880" cy="63000"/>
              </p14:xfrm>
            </p:contentPart>
          </mc:Choice>
          <mc:Fallback xmlns="">
            <p:pic>
              <p:nvPicPr>
                <p:cNvPr id="22" name="墨迹 21">
                  <a:extLst>
                    <a:ext uri="{FF2B5EF4-FFF2-40B4-BE49-F238E27FC236}">
                      <a16:creationId xmlns:a16="http://schemas.microsoft.com/office/drawing/2014/main" id="{88166525-1C33-4C94-5AD3-227A87DABA00}"/>
                    </a:ext>
                  </a:extLst>
                </p:cNvPr>
                <p:cNvPicPr/>
                <p:nvPr/>
              </p:nvPicPr>
              <p:blipFill>
                <a:blip r:embed="rId38"/>
                <a:stretch>
                  <a:fillRect/>
                </a:stretch>
              </p:blipFill>
              <p:spPr>
                <a:xfrm>
                  <a:off x="6924322" y="5921614"/>
                  <a:ext cx="69738" cy="82895"/>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3" name="墨迹 22">
                  <a:extLst>
                    <a:ext uri="{FF2B5EF4-FFF2-40B4-BE49-F238E27FC236}">
                      <a16:creationId xmlns:a16="http://schemas.microsoft.com/office/drawing/2014/main" id="{87F7773A-AF55-3B9F-22A9-C055A25840B5}"/>
                    </a:ext>
                  </a:extLst>
                </p14:cNvPr>
                <p14:cNvContentPartPr/>
                <p14:nvPr/>
              </p14:nvContentPartPr>
              <p14:xfrm>
                <a:off x="6172411" y="5834361"/>
                <a:ext cx="45360" cy="55080"/>
              </p14:xfrm>
            </p:contentPart>
          </mc:Choice>
          <mc:Fallback xmlns="">
            <p:pic>
              <p:nvPicPr>
                <p:cNvPr id="23" name="墨迹 22">
                  <a:extLst>
                    <a:ext uri="{FF2B5EF4-FFF2-40B4-BE49-F238E27FC236}">
                      <a16:creationId xmlns:a16="http://schemas.microsoft.com/office/drawing/2014/main" id="{87F7773A-AF55-3B9F-22A9-C055A25840B5}"/>
                    </a:ext>
                  </a:extLst>
                </p:cNvPr>
                <p:cNvPicPr/>
                <p:nvPr/>
              </p:nvPicPr>
              <p:blipFill>
                <a:blip r:embed="rId40"/>
                <a:stretch>
                  <a:fillRect/>
                </a:stretch>
              </p:blipFill>
              <p:spPr>
                <a:xfrm>
                  <a:off x="6161462" y="5824303"/>
                  <a:ext cx="67258" cy="75196"/>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4" name="墨迹 23">
                  <a:extLst>
                    <a:ext uri="{FF2B5EF4-FFF2-40B4-BE49-F238E27FC236}">
                      <a16:creationId xmlns:a16="http://schemas.microsoft.com/office/drawing/2014/main" id="{4CE6E64D-EE7E-6A73-DB3F-8DB0B6A100EF}"/>
                    </a:ext>
                  </a:extLst>
                </p14:cNvPr>
                <p14:cNvContentPartPr/>
                <p14:nvPr/>
              </p14:nvContentPartPr>
              <p14:xfrm>
                <a:off x="6395971" y="5856321"/>
                <a:ext cx="38160" cy="45360"/>
              </p14:xfrm>
            </p:contentPart>
          </mc:Choice>
          <mc:Fallback xmlns="">
            <p:pic>
              <p:nvPicPr>
                <p:cNvPr id="24" name="墨迹 23">
                  <a:extLst>
                    <a:ext uri="{FF2B5EF4-FFF2-40B4-BE49-F238E27FC236}">
                      <a16:creationId xmlns:a16="http://schemas.microsoft.com/office/drawing/2014/main" id="{4CE6E64D-EE7E-6A73-DB3F-8DB0B6A100EF}"/>
                    </a:ext>
                  </a:extLst>
                </p:cNvPr>
                <p:cNvPicPr/>
                <p:nvPr/>
              </p:nvPicPr>
              <p:blipFill>
                <a:blip r:embed="rId42"/>
                <a:stretch>
                  <a:fillRect/>
                </a:stretch>
              </p:blipFill>
              <p:spPr>
                <a:xfrm>
                  <a:off x="6384993" y="5846398"/>
                  <a:ext cx="60115" cy="65205"/>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5" name="墨迹 24">
                  <a:extLst>
                    <a:ext uri="{FF2B5EF4-FFF2-40B4-BE49-F238E27FC236}">
                      <a16:creationId xmlns:a16="http://schemas.microsoft.com/office/drawing/2014/main" id="{C64A7954-87C8-847F-7558-77B86248D73E}"/>
                    </a:ext>
                  </a:extLst>
                </p14:cNvPr>
                <p14:cNvContentPartPr/>
                <p14:nvPr/>
              </p14:nvContentPartPr>
              <p14:xfrm>
                <a:off x="6827611" y="5746161"/>
                <a:ext cx="60480" cy="63000"/>
              </p14:xfrm>
            </p:contentPart>
          </mc:Choice>
          <mc:Fallback xmlns="">
            <p:pic>
              <p:nvPicPr>
                <p:cNvPr id="25" name="墨迹 24">
                  <a:extLst>
                    <a:ext uri="{FF2B5EF4-FFF2-40B4-BE49-F238E27FC236}">
                      <a16:creationId xmlns:a16="http://schemas.microsoft.com/office/drawing/2014/main" id="{C64A7954-87C8-847F-7558-77B86248D73E}"/>
                    </a:ext>
                  </a:extLst>
                </p:cNvPr>
                <p:cNvPicPr/>
                <p:nvPr/>
              </p:nvPicPr>
              <p:blipFill>
                <a:blip r:embed="rId44"/>
                <a:stretch>
                  <a:fillRect/>
                </a:stretch>
              </p:blipFill>
              <p:spPr>
                <a:xfrm>
                  <a:off x="6816662" y="5736214"/>
                  <a:ext cx="82378" cy="82895"/>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6" name="墨迹 25">
                  <a:extLst>
                    <a:ext uri="{FF2B5EF4-FFF2-40B4-BE49-F238E27FC236}">
                      <a16:creationId xmlns:a16="http://schemas.microsoft.com/office/drawing/2014/main" id="{2A7C09F2-35ED-C83C-6FC4-8082EA6C8B18}"/>
                    </a:ext>
                  </a:extLst>
                </p14:cNvPr>
                <p14:cNvContentPartPr/>
                <p14:nvPr/>
              </p14:nvContentPartPr>
              <p14:xfrm>
                <a:off x="7043251" y="5765961"/>
                <a:ext cx="35640" cy="47880"/>
              </p14:xfrm>
            </p:contentPart>
          </mc:Choice>
          <mc:Fallback xmlns="">
            <p:pic>
              <p:nvPicPr>
                <p:cNvPr id="26" name="墨迹 25">
                  <a:extLst>
                    <a:ext uri="{FF2B5EF4-FFF2-40B4-BE49-F238E27FC236}">
                      <a16:creationId xmlns:a16="http://schemas.microsoft.com/office/drawing/2014/main" id="{2A7C09F2-35ED-C83C-6FC4-8082EA6C8B18}"/>
                    </a:ext>
                  </a:extLst>
                </p:cNvPr>
                <p:cNvPicPr/>
                <p:nvPr/>
              </p:nvPicPr>
              <p:blipFill>
                <a:blip r:embed="rId46"/>
                <a:stretch>
                  <a:fillRect/>
                </a:stretch>
              </p:blipFill>
              <p:spPr>
                <a:xfrm>
                  <a:off x="7032245" y="5756006"/>
                  <a:ext cx="57653" cy="6779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7" name="墨迹 26">
                  <a:extLst>
                    <a:ext uri="{FF2B5EF4-FFF2-40B4-BE49-F238E27FC236}">
                      <a16:creationId xmlns:a16="http://schemas.microsoft.com/office/drawing/2014/main" id="{4881C9C5-4623-68AD-43DA-6BA304B8DAE7}"/>
                    </a:ext>
                  </a:extLst>
                </p14:cNvPr>
                <p14:cNvContentPartPr/>
                <p14:nvPr/>
              </p14:nvContentPartPr>
              <p14:xfrm>
                <a:off x="6446011" y="5628081"/>
                <a:ext cx="228600" cy="80640"/>
              </p14:xfrm>
            </p:contentPart>
          </mc:Choice>
          <mc:Fallback xmlns="">
            <p:pic>
              <p:nvPicPr>
                <p:cNvPr id="27" name="墨迹 26">
                  <a:extLst>
                    <a:ext uri="{FF2B5EF4-FFF2-40B4-BE49-F238E27FC236}">
                      <a16:creationId xmlns:a16="http://schemas.microsoft.com/office/drawing/2014/main" id="{4881C9C5-4623-68AD-43DA-6BA304B8DAE7}"/>
                    </a:ext>
                  </a:extLst>
                </p:cNvPr>
                <p:cNvPicPr/>
                <p:nvPr/>
              </p:nvPicPr>
              <p:blipFill>
                <a:blip r:embed="rId48"/>
                <a:stretch>
                  <a:fillRect/>
                </a:stretch>
              </p:blipFill>
              <p:spPr>
                <a:xfrm>
                  <a:off x="6435051" y="5618178"/>
                  <a:ext cx="250521" cy="100446"/>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28" name="墨迹 27">
                  <a:extLst>
                    <a:ext uri="{FF2B5EF4-FFF2-40B4-BE49-F238E27FC236}">
                      <a16:creationId xmlns:a16="http://schemas.microsoft.com/office/drawing/2014/main" id="{E9909755-3A5E-5FE3-5E6E-7201FCE24FF3}"/>
                    </a:ext>
                  </a:extLst>
                </p14:cNvPr>
                <p14:cNvContentPartPr/>
                <p14:nvPr/>
              </p14:nvContentPartPr>
              <p14:xfrm>
                <a:off x="5894495" y="4190205"/>
                <a:ext cx="57960" cy="83160"/>
              </p14:xfrm>
            </p:contentPart>
          </mc:Choice>
          <mc:Fallback xmlns="">
            <p:pic>
              <p:nvPicPr>
                <p:cNvPr id="28" name="墨迹 27">
                  <a:extLst>
                    <a:ext uri="{FF2B5EF4-FFF2-40B4-BE49-F238E27FC236}">
                      <a16:creationId xmlns:a16="http://schemas.microsoft.com/office/drawing/2014/main" id="{E9909755-3A5E-5FE3-5E6E-7201FCE24FF3}"/>
                    </a:ext>
                  </a:extLst>
                </p:cNvPr>
                <p:cNvPicPr/>
                <p:nvPr/>
              </p:nvPicPr>
              <p:blipFill>
                <a:blip r:embed="rId50"/>
                <a:stretch>
                  <a:fillRect/>
                </a:stretch>
              </p:blipFill>
              <p:spPr>
                <a:xfrm>
                  <a:off x="5883530" y="4180226"/>
                  <a:ext cx="79891" cy="103118"/>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29" name="墨迹 28">
                  <a:extLst>
                    <a:ext uri="{FF2B5EF4-FFF2-40B4-BE49-F238E27FC236}">
                      <a16:creationId xmlns:a16="http://schemas.microsoft.com/office/drawing/2014/main" id="{C4606D0A-5E1D-342A-7270-BB6D0092C045}"/>
                    </a:ext>
                  </a:extLst>
                </p14:cNvPr>
                <p14:cNvContentPartPr/>
                <p14:nvPr/>
              </p14:nvContentPartPr>
              <p14:xfrm>
                <a:off x="6137495" y="4212885"/>
                <a:ext cx="55440" cy="55440"/>
              </p14:xfrm>
            </p:contentPart>
          </mc:Choice>
          <mc:Fallback xmlns="">
            <p:pic>
              <p:nvPicPr>
                <p:cNvPr id="29" name="墨迹 28">
                  <a:extLst>
                    <a:ext uri="{FF2B5EF4-FFF2-40B4-BE49-F238E27FC236}">
                      <a16:creationId xmlns:a16="http://schemas.microsoft.com/office/drawing/2014/main" id="{C4606D0A-5E1D-342A-7270-BB6D0092C045}"/>
                    </a:ext>
                  </a:extLst>
                </p:cNvPr>
                <p:cNvPicPr/>
                <p:nvPr/>
              </p:nvPicPr>
              <p:blipFill>
                <a:blip r:embed="rId52"/>
                <a:stretch>
                  <a:fillRect/>
                </a:stretch>
              </p:blipFill>
              <p:spPr>
                <a:xfrm>
                  <a:off x="6126614" y="4203019"/>
                  <a:ext cx="77201" cy="75173"/>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0" name="墨迹 29">
                  <a:extLst>
                    <a:ext uri="{FF2B5EF4-FFF2-40B4-BE49-F238E27FC236}">
                      <a16:creationId xmlns:a16="http://schemas.microsoft.com/office/drawing/2014/main" id="{DEC54591-061C-3336-69EB-948D8A18129E}"/>
                    </a:ext>
                  </a:extLst>
                </p14:cNvPr>
                <p14:cNvContentPartPr/>
                <p14:nvPr/>
              </p14:nvContentPartPr>
              <p14:xfrm>
                <a:off x="6435935" y="4217925"/>
                <a:ext cx="52920" cy="60480"/>
              </p14:xfrm>
            </p:contentPart>
          </mc:Choice>
          <mc:Fallback xmlns="">
            <p:pic>
              <p:nvPicPr>
                <p:cNvPr id="30" name="墨迹 29">
                  <a:extLst>
                    <a:ext uri="{FF2B5EF4-FFF2-40B4-BE49-F238E27FC236}">
                      <a16:creationId xmlns:a16="http://schemas.microsoft.com/office/drawing/2014/main" id="{DEC54591-061C-3336-69EB-948D8A18129E}"/>
                    </a:ext>
                  </a:extLst>
                </p:cNvPr>
                <p:cNvPicPr/>
                <p:nvPr/>
              </p:nvPicPr>
              <p:blipFill>
                <a:blip r:embed="rId54"/>
                <a:stretch>
                  <a:fillRect/>
                </a:stretch>
              </p:blipFill>
              <p:spPr>
                <a:xfrm>
                  <a:off x="6425040" y="4208002"/>
                  <a:ext cx="74711" cy="80325"/>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1" name="墨迹 30">
                  <a:extLst>
                    <a:ext uri="{FF2B5EF4-FFF2-40B4-BE49-F238E27FC236}">
                      <a16:creationId xmlns:a16="http://schemas.microsoft.com/office/drawing/2014/main" id="{D3D62504-DD57-0197-ADEB-37A162D4A38D}"/>
                    </a:ext>
                  </a:extLst>
                </p14:cNvPr>
                <p14:cNvContentPartPr/>
                <p14:nvPr/>
              </p14:nvContentPartPr>
              <p14:xfrm>
                <a:off x="6782255" y="4202805"/>
                <a:ext cx="45360" cy="73080"/>
              </p14:xfrm>
            </p:contentPart>
          </mc:Choice>
          <mc:Fallback xmlns="">
            <p:pic>
              <p:nvPicPr>
                <p:cNvPr id="31" name="墨迹 30">
                  <a:extLst>
                    <a:ext uri="{FF2B5EF4-FFF2-40B4-BE49-F238E27FC236}">
                      <a16:creationId xmlns:a16="http://schemas.microsoft.com/office/drawing/2014/main" id="{D3D62504-DD57-0197-ADEB-37A162D4A38D}"/>
                    </a:ext>
                  </a:extLst>
                </p:cNvPr>
                <p:cNvPicPr/>
                <p:nvPr/>
              </p:nvPicPr>
              <p:blipFill>
                <a:blip r:embed="rId56"/>
                <a:stretch>
                  <a:fillRect/>
                </a:stretch>
              </p:blipFill>
              <p:spPr>
                <a:xfrm>
                  <a:off x="6771306" y="4192840"/>
                  <a:ext cx="67258" cy="93011"/>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2" name="墨迹 31">
                  <a:extLst>
                    <a:ext uri="{FF2B5EF4-FFF2-40B4-BE49-F238E27FC236}">
                      <a16:creationId xmlns:a16="http://schemas.microsoft.com/office/drawing/2014/main" id="{BEA46E06-B835-0DFC-54A0-434FED0A4B0D}"/>
                    </a:ext>
                  </a:extLst>
                </p14:cNvPr>
                <p14:cNvContentPartPr/>
                <p14:nvPr/>
              </p14:nvContentPartPr>
              <p14:xfrm>
                <a:off x="7414775" y="4210365"/>
                <a:ext cx="75600" cy="75600"/>
              </p14:xfrm>
            </p:contentPart>
          </mc:Choice>
          <mc:Fallback xmlns="">
            <p:pic>
              <p:nvPicPr>
                <p:cNvPr id="32" name="墨迹 31">
                  <a:extLst>
                    <a:ext uri="{FF2B5EF4-FFF2-40B4-BE49-F238E27FC236}">
                      <a16:creationId xmlns:a16="http://schemas.microsoft.com/office/drawing/2014/main" id="{BEA46E06-B835-0DFC-54A0-434FED0A4B0D}"/>
                    </a:ext>
                  </a:extLst>
                </p:cNvPr>
                <p:cNvPicPr/>
                <p:nvPr/>
              </p:nvPicPr>
              <p:blipFill>
                <a:blip r:embed="rId58"/>
                <a:stretch>
                  <a:fillRect/>
                </a:stretch>
              </p:blipFill>
              <p:spPr>
                <a:xfrm>
                  <a:off x="7403826" y="4200442"/>
                  <a:ext cx="97498" cy="95445"/>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3" name="墨迹 32">
                  <a:extLst>
                    <a:ext uri="{FF2B5EF4-FFF2-40B4-BE49-F238E27FC236}">
                      <a16:creationId xmlns:a16="http://schemas.microsoft.com/office/drawing/2014/main" id="{C036B78E-2027-F6A8-D421-E800F05B03CC}"/>
                    </a:ext>
                  </a:extLst>
                </p14:cNvPr>
                <p14:cNvContentPartPr/>
                <p14:nvPr/>
              </p14:nvContentPartPr>
              <p14:xfrm>
                <a:off x="7650575" y="4207845"/>
                <a:ext cx="55440" cy="65520"/>
              </p14:xfrm>
            </p:contentPart>
          </mc:Choice>
          <mc:Fallback xmlns="">
            <p:pic>
              <p:nvPicPr>
                <p:cNvPr id="33" name="墨迹 32">
                  <a:extLst>
                    <a:ext uri="{FF2B5EF4-FFF2-40B4-BE49-F238E27FC236}">
                      <a16:creationId xmlns:a16="http://schemas.microsoft.com/office/drawing/2014/main" id="{C036B78E-2027-F6A8-D421-E800F05B03CC}"/>
                    </a:ext>
                  </a:extLst>
                </p:cNvPr>
                <p:cNvPicPr/>
                <p:nvPr/>
              </p:nvPicPr>
              <p:blipFill>
                <a:blip r:embed="rId60"/>
                <a:stretch>
                  <a:fillRect/>
                </a:stretch>
              </p:blipFill>
              <p:spPr>
                <a:xfrm>
                  <a:off x="7639694" y="4197946"/>
                  <a:ext cx="77201" cy="85317"/>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4" name="墨迹 33">
                  <a:extLst>
                    <a:ext uri="{FF2B5EF4-FFF2-40B4-BE49-F238E27FC236}">
                      <a16:creationId xmlns:a16="http://schemas.microsoft.com/office/drawing/2014/main" id="{42260933-3C68-F5BB-8146-502555928759}"/>
                    </a:ext>
                  </a:extLst>
                </p14:cNvPr>
                <p14:cNvContentPartPr/>
                <p14:nvPr/>
              </p14:nvContentPartPr>
              <p14:xfrm>
                <a:off x="6579215" y="4077525"/>
                <a:ext cx="60480" cy="75600"/>
              </p14:xfrm>
            </p:contentPart>
          </mc:Choice>
          <mc:Fallback xmlns="">
            <p:pic>
              <p:nvPicPr>
                <p:cNvPr id="34" name="墨迹 33">
                  <a:extLst>
                    <a:ext uri="{FF2B5EF4-FFF2-40B4-BE49-F238E27FC236}">
                      <a16:creationId xmlns:a16="http://schemas.microsoft.com/office/drawing/2014/main" id="{42260933-3C68-F5BB-8146-502555928759}"/>
                    </a:ext>
                  </a:extLst>
                </p:cNvPr>
                <p:cNvPicPr/>
                <p:nvPr/>
              </p:nvPicPr>
              <p:blipFill>
                <a:blip r:embed="rId62"/>
                <a:stretch>
                  <a:fillRect/>
                </a:stretch>
              </p:blipFill>
              <p:spPr>
                <a:xfrm>
                  <a:off x="6568266" y="4067540"/>
                  <a:ext cx="82378" cy="9557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5" name="墨迹 34">
                  <a:extLst>
                    <a:ext uri="{FF2B5EF4-FFF2-40B4-BE49-F238E27FC236}">
                      <a16:creationId xmlns:a16="http://schemas.microsoft.com/office/drawing/2014/main" id="{A1370ADD-D256-20D3-52E9-43DEBD63F0B8}"/>
                    </a:ext>
                  </a:extLst>
                </p14:cNvPr>
                <p14:cNvContentPartPr/>
                <p14:nvPr/>
              </p14:nvContentPartPr>
              <p14:xfrm>
                <a:off x="6298055" y="4097325"/>
                <a:ext cx="47520" cy="60480"/>
              </p14:xfrm>
            </p:contentPart>
          </mc:Choice>
          <mc:Fallback xmlns="">
            <p:pic>
              <p:nvPicPr>
                <p:cNvPr id="35" name="墨迹 34">
                  <a:extLst>
                    <a:ext uri="{FF2B5EF4-FFF2-40B4-BE49-F238E27FC236}">
                      <a16:creationId xmlns:a16="http://schemas.microsoft.com/office/drawing/2014/main" id="{A1370ADD-D256-20D3-52E9-43DEBD63F0B8}"/>
                    </a:ext>
                  </a:extLst>
                </p:cNvPr>
                <p:cNvPicPr/>
                <p:nvPr/>
              </p:nvPicPr>
              <p:blipFill>
                <a:blip r:embed="rId64"/>
                <a:stretch>
                  <a:fillRect/>
                </a:stretch>
              </p:blipFill>
              <p:spPr>
                <a:xfrm>
                  <a:off x="6287089" y="4087324"/>
                  <a:ext cx="69452" cy="80481"/>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6" name="墨迹 35">
                  <a:extLst>
                    <a:ext uri="{FF2B5EF4-FFF2-40B4-BE49-F238E27FC236}">
                      <a16:creationId xmlns:a16="http://schemas.microsoft.com/office/drawing/2014/main" id="{FEFE5D31-738B-558D-A91D-DA4969E80990}"/>
                    </a:ext>
                  </a:extLst>
                </p14:cNvPr>
                <p14:cNvContentPartPr/>
                <p14:nvPr/>
              </p14:nvContentPartPr>
              <p14:xfrm>
                <a:off x="6082415" y="4102365"/>
                <a:ext cx="60480" cy="52920"/>
              </p14:xfrm>
            </p:contentPart>
          </mc:Choice>
          <mc:Fallback xmlns="">
            <p:pic>
              <p:nvPicPr>
                <p:cNvPr id="36" name="墨迹 35">
                  <a:extLst>
                    <a:ext uri="{FF2B5EF4-FFF2-40B4-BE49-F238E27FC236}">
                      <a16:creationId xmlns:a16="http://schemas.microsoft.com/office/drawing/2014/main" id="{FEFE5D31-738B-558D-A91D-DA4969E80990}"/>
                    </a:ext>
                  </a:extLst>
                </p:cNvPr>
                <p:cNvPicPr/>
                <p:nvPr/>
              </p:nvPicPr>
              <p:blipFill>
                <a:blip r:embed="rId66"/>
                <a:stretch>
                  <a:fillRect/>
                </a:stretch>
              </p:blipFill>
              <p:spPr>
                <a:xfrm>
                  <a:off x="6071466" y="4092442"/>
                  <a:ext cx="82378" cy="72765"/>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37" name="墨迹 36">
                  <a:extLst>
                    <a:ext uri="{FF2B5EF4-FFF2-40B4-BE49-F238E27FC236}">
                      <a16:creationId xmlns:a16="http://schemas.microsoft.com/office/drawing/2014/main" id="{780DEB14-BE84-03ED-24BA-399BF143CA71}"/>
                    </a:ext>
                  </a:extLst>
                </p14:cNvPr>
                <p14:cNvContentPartPr/>
                <p14:nvPr/>
              </p14:nvContentPartPr>
              <p14:xfrm>
                <a:off x="6905375" y="4082205"/>
                <a:ext cx="47880" cy="55440"/>
              </p14:xfrm>
            </p:contentPart>
          </mc:Choice>
          <mc:Fallback xmlns="">
            <p:pic>
              <p:nvPicPr>
                <p:cNvPr id="37" name="墨迹 36">
                  <a:extLst>
                    <a:ext uri="{FF2B5EF4-FFF2-40B4-BE49-F238E27FC236}">
                      <a16:creationId xmlns:a16="http://schemas.microsoft.com/office/drawing/2014/main" id="{780DEB14-BE84-03ED-24BA-399BF143CA71}"/>
                    </a:ext>
                  </a:extLst>
                </p:cNvPr>
                <p:cNvPicPr/>
                <p:nvPr/>
              </p:nvPicPr>
              <p:blipFill>
                <a:blip r:embed="rId68"/>
                <a:stretch>
                  <a:fillRect/>
                </a:stretch>
              </p:blipFill>
              <p:spPr>
                <a:xfrm>
                  <a:off x="6894563" y="4072254"/>
                  <a:ext cx="69503" cy="75342"/>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38" name="墨迹 37">
                  <a:extLst>
                    <a:ext uri="{FF2B5EF4-FFF2-40B4-BE49-F238E27FC236}">
                      <a16:creationId xmlns:a16="http://schemas.microsoft.com/office/drawing/2014/main" id="{9A5EDDE3-B966-1166-5D65-B3F33F30F6E4}"/>
                    </a:ext>
                  </a:extLst>
                </p14:cNvPr>
                <p14:cNvContentPartPr/>
                <p14:nvPr/>
              </p14:nvContentPartPr>
              <p14:xfrm>
                <a:off x="7156295" y="4104885"/>
                <a:ext cx="50400" cy="70560"/>
              </p14:xfrm>
            </p:contentPart>
          </mc:Choice>
          <mc:Fallback xmlns="">
            <p:pic>
              <p:nvPicPr>
                <p:cNvPr id="38" name="墨迹 37">
                  <a:extLst>
                    <a:ext uri="{FF2B5EF4-FFF2-40B4-BE49-F238E27FC236}">
                      <a16:creationId xmlns:a16="http://schemas.microsoft.com/office/drawing/2014/main" id="{9A5EDDE3-B966-1166-5D65-B3F33F30F6E4}"/>
                    </a:ext>
                  </a:extLst>
                </p:cNvPr>
                <p:cNvPicPr/>
                <p:nvPr/>
              </p:nvPicPr>
              <p:blipFill>
                <a:blip r:embed="rId70"/>
                <a:stretch>
                  <a:fillRect/>
                </a:stretch>
              </p:blipFill>
              <p:spPr>
                <a:xfrm>
                  <a:off x="7145495" y="4094940"/>
                  <a:ext cx="72000" cy="90449"/>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39" name="墨迹 38">
                  <a:extLst>
                    <a:ext uri="{FF2B5EF4-FFF2-40B4-BE49-F238E27FC236}">
                      <a16:creationId xmlns:a16="http://schemas.microsoft.com/office/drawing/2014/main" id="{18AF66AA-6334-B8BC-D97B-ADE4100730BE}"/>
                    </a:ext>
                  </a:extLst>
                </p14:cNvPr>
                <p14:cNvContentPartPr/>
                <p14:nvPr/>
              </p14:nvContentPartPr>
              <p14:xfrm>
                <a:off x="7439615" y="4087245"/>
                <a:ext cx="42840" cy="50400"/>
              </p14:xfrm>
            </p:contentPart>
          </mc:Choice>
          <mc:Fallback xmlns="">
            <p:pic>
              <p:nvPicPr>
                <p:cNvPr id="39" name="墨迹 38">
                  <a:extLst>
                    <a:ext uri="{FF2B5EF4-FFF2-40B4-BE49-F238E27FC236}">
                      <a16:creationId xmlns:a16="http://schemas.microsoft.com/office/drawing/2014/main" id="{18AF66AA-6334-B8BC-D97B-ADE4100730BE}"/>
                    </a:ext>
                  </a:extLst>
                </p:cNvPr>
                <p:cNvPicPr/>
                <p:nvPr/>
              </p:nvPicPr>
              <p:blipFill>
                <a:blip r:embed="rId72"/>
                <a:stretch>
                  <a:fillRect/>
                </a:stretch>
              </p:blipFill>
              <p:spPr>
                <a:xfrm>
                  <a:off x="7428644" y="4077260"/>
                  <a:ext cx="64782" cy="7037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0" name="墨迹 39">
                  <a:extLst>
                    <a:ext uri="{FF2B5EF4-FFF2-40B4-BE49-F238E27FC236}">
                      <a16:creationId xmlns:a16="http://schemas.microsoft.com/office/drawing/2014/main" id="{339789E7-F30A-C294-9DDD-15CB69274A6F}"/>
                    </a:ext>
                  </a:extLst>
                </p14:cNvPr>
                <p14:cNvContentPartPr/>
                <p14:nvPr/>
              </p14:nvContentPartPr>
              <p14:xfrm>
                <a:off x="6694415" y="3982125"/>
                <a:ext cx="57960" cy="85680"/>
              </p14:xfrm>
            </p:contentPart>
          </mc:Choice>
          <mc:Fallback xmlns="">
            <p:pic>
              <p:nvPicPr>
                <p:cNvPr id="40" name="墨迹 39">
                  <a:extLst>
                    <a:ext uri="{FF2B5EF4-FFF2-40B4-BE49-F238E27FC236}">
                      <a16:creationId xmlns:a16="http://schemas.microsoft.com/office/drawing/2014/main" id="{339789E7-F30A-C294-9DDD-15CB69274A6F}"/>
                    </a:ext>
                  </a:extLst>
                </p:cNvPr>
                <p:cNvPicPr/>
                <p:nvPr/>
              </p:nvPicPr>
              <p:blipFill>
                <a:blip r:embed="rId74"/>
                <a:stretch>
                  <a:fillRect/>
                </a:stretch>
              </p:blipFill>
              <p:spPr>
                <a:xfrm>
                  <a:off x="6683450" y="3972184"/>
                  <a:ext cx="79891" cy="105562"/>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1" name="墨迹 40">
                  <a:extLst>
                    <a:ext uri="{FF2B5EF4-FFF2-40B4-BE49-F238E27FC236}">
                      <a16:creationId xmlns:a16="http://schemas.microsoft.com/office/drawing/2014/main" id="{6D091729-C666-FE76-3304-43F41A602101}"/>
                    </a:ext>
                  </a:extLst>
                </p14:cNvPr>
                <p14:cNvContentPartPr/>
                <p14:nvPr/>
              </p14:nvContentPartPr>
              <p14:xfrm>
                <a:off x="6466175" y="3996885"/>
                <a:ext cx="57960" cy="90720"/>
              </p14:xfrm>
            </p:contentPart>
          </mc:Choice>
          <mc:Fallback xmlns="">
            <p:pic>
              <p:nvPicPr>
                <p:cNvPr id="41" name="墨迹 40">
                  <a:extLst>
                    <a:ext uri="{FF2B5EF4-FFF2-40B4-BE49-F238E27FC236}">
                      <a16:creationId xmlns:a16="http://schemas.microsoft.com/office/drawing/2014/main" id="{6D091729-C666-FE76-3304-43F41A602101}"/>
                    </a:ext>
                  </a:extLst>
                </p:cNvPr>
                <p:cNvPicPr/>
                <p:nvPr/>
              </p:nvPicPr>
              <p:blipFill>
                <a:blip r:embed="rId76"/>
                <a:stretch>
                  <a:fillRect/>
                </a:stretch>
              </p:blipFill>
              <p:spPr>
                <a:xfrm>
                  <a:off x="6455307" y="3986911"/>
                  <a:ext cx="79695" cy="110669"/>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42" name="墨迹 41">
                  <a:extLst>
                    <a:ext uri="{FF2B5EF4-FFF2-40B4-BE49-F238E27FC236}">
                      <a16:creationId xmlns:a16="http://schemas.microsoft.com/office/drawing/2014/main" id="{8BD595D5-5855-DD8A-144C-1619AE26CB92}"/>
                    </a:ext>
                  </a:extLst>
                </p14:cNvPr>
                <p14:cNvContentPartPr/>
                <p14:nvPr/>
              </p14:nvContentPartPr>
              <p14:xfrm>
                <a:off x="7063415" y="4001925"/>
                <a:ext cx="50400" cy="60480"/>
              </p14:xfrm>
            </p:contentPart>
          </mc:Choice>
          <mc:Fallback xmlns="">
            <p:pic>
              <p:nvPicPr>
                <p:cNvPr id="42" name="墨迹 41">
                  <a:extLst>
                    <a:ext uri="{FF2B5EF4-FFF2-40B4-BE49-F238E27FC236}">
                      <a16:creationId xmlns:a16="http://schemas.microsoft.com/office/drawing/2014/main" id="{8BD595D5-5855-DD8A-144C-1619AE26CB92}"/>
                    </a:ext>
                  </a:extLst>
                </p:cNvPr>
                <p:cNvPicPr/>
                <p:nvPr/>
              </p:nvPicPr>
              <p:blipFill>
                <a:blip r:embed="rId78"/>
                <a:stretch>
                  <a:fillRect/>
                </a:stretch>
              </p:blipFill>
              <p:spPr>
                <a:xfrm>
                  <a:off x="7052615" y="3991924"/>
                  <a:ext cx="72000" cy="80481"/>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43" name="墨迹 42">
                  <a:extLst>
                    <a:ext uri="{FF2B5EF4-FFF2-40B4-BE49-F238E27FC236}">
                      <a16:creationId xmlns:a16="http://schemas.microsoft.com/office/drawing/2014/main" id="{DCAB0C5A-0B57-D1C6-D0BD-897575823CB4}"/>
                    </a:ext>
                  </a:extLst>
                </p14:cNvPr>
                <p14:cNvContentPartPr/>
                <p14:nvPr/>
              </p14:nvContentPartPr>
              <p14:xfrm>
                <a:off x="7286615" y="3999765"/>
                <a:ext cx="47880" cy="65160"/>
              </p14:xfrm>
            </p:contentPart>
          </mc:Choice>
          <mc:Fallback xmlns="">
            <p:pic>
              <p:nvPicPr>
                <p:cNvPr id="43" name="墨迹 42">
                  <a:extLst>
                    <a:ext uri="{FF2B5EF4-FFF2-40B4-BE49-F238E27FC236}">
                      <a16:creationId xmlns:a16="http://schemas.microsoft.com/office/drawing/2014/main" id="{DCAB0C5A-0B57-D1C6-D0BD-897575823CB4}"/>
                    </a:ext>
                  </a:extLst>
                </p:cNvPr>
                <p:cNvPicPr/>
                <p:nvPr/>
              </p:nvPicPr>
              <p:blipFill>
                <a:blip r:embed="rId80"/>
                <a:stretch>
                  <a:fillRect/>
                </a:stretch>
              </p:blipFill>
              <p:spPr>
                <a:xfrm>
                  <a:off x="7275686" y="3989777"/>
                  <a:ext cx="69738" cy="85136"/>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44" name="墨迹 43">
                  <a:extLst>
                    <a:ext uri="{FF2B5EF4-FFF2-40B4-BE49-F238E27FC236}">
                      <a16:creationId xmlns:a16="http://schemas.microsoft.com/office/drawing/2014/main" id="{06D34D7A-983C-4BA6-66C9-779EFDC9BEF6}"/>
                    </a:ext>
                  </a:extLst>
                </p14:cNvPr>
                <p14:cNvContentPartPr/>
                <p14:nvPr/>
              </p14:nvContentPartPr>
              <p14:xfrm>
                <a:off x="7580735" y="4017045"/>
                <a:ext cx="39960" cy="42840"/>
              </p14:xfrm>
            </p:contentPart>
          </mc:Choice>
          <mc:Fallback xmlns="">
            <p:pic>
              <p:nvPicPr>
                <p:cNvPr id="44" name="墨迹 43">
                  <a:extLst>
                    <a:ext uri="{FF2B5EF4-FFF2-40B4-BE49-F238E27FC236}">
                      <a16:creationId xmlns:a16="http://schemas.microsoft.com/office/drawing/2014/main" id="{06D34D7A-983C-4BA6-66C9-779EFDC9BEF6}"/>
                    </a:ext>
                  </a:extLst>
                </p:cNvPr>
                <p:cNvPicPr/>
                <p:nvPr/>
              </p:nvPicPr>
              <p:blipFill>
                <a:blip r:embed="rId82"/>
                <a:stretch>
                  <a:fillRect/>
                </a:stretch>
              </p:blipFill>
              <p:spPr>
                <a:xfrm>
                  <a:off x="7569837" y="4007049"/>
                  <a:ext cx="61756" cy="62832"/>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45" name="墨迹 44">
                  <a:extLst>
                    <a:ext uri="{FF2B5EF4-FFF2-40B4-BE49-F238E27FC236}">
                      <a16:creationId xmlns:a16="http://schemas.microsoft.com/office/drawing/2014/main" id="{1483F01C-A5B8-0757-07C5-C60354855757}"/>
                    </a:ext>
                  </a:extLst>
                </p14:cNvPr>
                <p14:cNvContentPartPr/>
                <p14:nvPr/>
              </p14:nvContentPartPr>
              <p14:xfrm>
                <a:off x="7738415" y="4017045"/>
                <a:ext cx="40320" cy="40680"/>
              </p14:xfrm>
            </p:contentPart>
          </mc:Choice>
          <mc:Fallback xmlns="">
            <p:pic>
              <p:nvPicPr>
                <p:cNvPr id="45" name="墨迹 44">
                  <a:extLst>
                    <a:ext uri="{FF2B5EF4-FFF2-40B4-BE49-F238E27FC236}">
                      <a16:creationId xmlns:a16="http://schemas.microsoft.com/office/drawing/2014/main" id="{1483F01C-A5B8-0757-07C5-C60354855757}"/>
                    </a:ext>
                  </a:extLst>
                </p:cNvPr>
                <p:cNvPicPr/>
                <p:nvPr/>
              </p:nvPicPr>
              <p:blipFill>
                <a:blip r:embed="rId84"/>
                <a:stretch>
                  <a:fillRect/>
                </a:stretch>
              </p:blipFill>
              <p:spPr>
                <a:xfrm>
                  <a:off x="7727560" y="4006995"/>
                  <a:ext cx="62031" cy="60781"/>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46" name="墨迹 45">
                  <a:extLst>
                    <a:ext uri="{FF2B5EF4-FFF2-40B4-BE49-F238E27FC236}">
                      <a16:creationId xmlns:a16="http://schemas.microsoft.com/office/drawing/2014/main" id="{876DCE73-52FD-9FD9-8E77-F39E08665EAB}"/>
                    </a:ext>
                  </a:extLst>
                </p14:cNvPr>
                <p14:cNvContentPartPr/>
                <p14:nvPr/>
              </p14:nvContentPartPr>
              <p14:xfrm>
                <a:off x="5856335" y="3876645"/>
                <a:ext cx="57960" cy="47880"/>
              </p14:xfrm>
            </p:contentPart>
          </mc:Choice>
          <mc:Fallback xmlns="">
            <p:pic>
              <p:nvPicPr>
                <p:cNvPr id="46" name="墨迹 45">
                  <a:extLst>
                    <a:ext uri="{FF2B5EF4-FFF2-40B4-BE49-F238E27FC236}">
                      <a16:creationId xmlns:a16="http://schemas.microsoft.com/office/drawing/2014/main" id="{876DCE73-52FD-9FD9-8E77-F39E08665EAB}"/>
                    </a:ext>
                  </a:extLst>
                </p:cNvPr>
                <p:cNvPicPr/>
                <p:nvPr/>
              </p:nvPicPr>
              <p:blipFill>
                <a:blip r:embed="rId86"/>
                <a:stretch>
                  <a:fillRect/>
                </a:stretch>
              </p:blipFill>
              <p:spPr>
                <a:xfrm>
                  <a:off x="5845370" y="3866787"/>
                  <a:ext cx="79891" cy="67595"/>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47" name="墨迹 46">
                  <a:extLst>
                    <a:ext uri="{FF2B5EF4-FFF2-40B4-BE49-F238E27FC236}">
                      <a16:creationId xmlns:a16="http://schemas.microsoft.com/office/drawing/2014/main" id="{2CC0B364-A33F-D6E7-C971-FA9B4210F297}"/>
                    </a:ext>
                  </a:extLst>
                </p14:cNvPr>
                <p14:cNvContentPartPr/>
                <p14:nvPr/>
              </p14:nvContentPartPr>
              <p14:xfrm>
                <a:off x="5590295" y="3871605"/>
                <a:ext cx="47880" cy="55440"/>
              </p14:xfrm>
            </p:contentPart>
          </mc:Choice>
          <mc:Fallback xmlns="">
            <p:pic>
              <p:nvPicPr>
                <p:cNvPr id="47" name="墨迹 46">
                  <a:extLst>
                    <a:ext uri="{FF2B5EF4-FFF2-40B4-BE49-F238E27FC236}">
                      <a16:creationId xmlns:a16="http://schemas.microsoft.com/office/drawing/2014/main" id="{2CC0B364-A33F-D6E7-C971-FA9B4210F297}"/>
                    </a:ext>
                  </a:extLst>
                </p:cNvPr>
                <p:cNvPicPr/>
                <p:nvPr/>
              </p:nvPicPr>
              <p:blipFill>
                <a:blip r:embed="rId88"/>
                <a:stretch>
                  <a:fillRect/>
                </a:stretch>
              </p:blipFill>
              <p:spPr>
                <a:xfrm>
                  <a:off x="5579366" y="3861739"/>
                  <a:ext cx="69738" cy="75173"/>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48" name="墨迹 47">
                  <a:extLst>
                    <a:ext uri="{FF2B5EF4-FFF2-40B4-BE49-F238E27FC236}">
                      <a16:creationId xmlns:a16="http://schemas.microsoft.com/office/drawing/2014/main" id="{147C5F78-CB56-1E13-1D00-C718665ED91C}"/>
                    </a:ext>
                  </a:extLst>
                </p14:cNvPr>
                <p14:cNvContentPartPr/>
                <p14:nvPr/>
              </p14:nvContentPartPr>
              <p14:xfrm>
                <a:off x="6099695" y="3882045"/>
                <a:ext cx="47880" cy="42840"/>
              </p14:xfrm>
            </p:contentPart>
          </mc:Choice>
          <mc:Fallback xmlns="">
            <p:pic>
              <p:nvPicPr>
                <p:cNvPr id="48" name="墨迹 47">
                  <a:extLst>
                    <a:ext uri="{FF2B5EF4-FFF2-40B4-BE49-F238E27FC236}">
                      <a16:creationId xmlns:a16="http://schemas.microsoft.com/office/drawing/2014/main" id="{147C5F78-CB56-1E13-1D00-C718665ED91C}"/>
                    </a:ext>
                  </a:extLst>
                </p:cNvPr>
                <p:cNvPicPr/>
                <p:nvPr/>
              </p:nvPicPr>
              <p:blipFill>
                <a:blip r:embed="rId90"/>
                <a:stretch>
                  <a:fillRect/>
                </a:stretch>
              </p:blipFill>
              <p:spPr>
                <a:xfrm>
                  <a:off x="6088766" y="3872049"/>
                  <a:ext cx="69738" cy="62832"/>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49" name="墨迹 48">
                  <a:extLst>
                    <a:ext uri="{FF2B5EF4-FFF2-40B4-BE49-F238E27FC236}">
                      <a16:creationId xmlns:a16="http://schemas.microsoft.com/office/drawing/2014/main" id="{EA5A1563-2E6C-66EB-92FB-25C1D12736C9}"/>
                    </a:ext>
                  </a:extLst>
                </p14:cNvPr>
                <p14:cNvContentPartPr/>
                <p14:nvPr/>
              </p14:nvContentPartPr>
              <p14:xfrm>
                <a:off x="6380855" y="3889245"/>
                <a:ext cx="45360" cy="40680"/>
              </p14:xfrm>
            </p:contentPart>
          </mc:Choice>
          <mc:Fallback xmlns="">
            <p:pic>
              <p:nvPicPr>
                <p:cNvPr id="49" name="墨迹 48">
                  <a:extLst>
                    <a:ext uri="{FF2B5EF4-FFF2-40B4-BE49-F238E27FC236}">
                      <a16:creationId xmlns:a16="http://schemas.microsoft.com/office/drawing/2014/main" id="{EA5A1563-2E6C-66EB-92FB-25C1D12736C9}"/>
                    </a:ext>
                  </a:extLst>
                </p:cNvPr>
                <p:cNvPicPr/>
                <p:nvPr/>
              </p:nvPicPr>
              <p:blipFill>
                <a:blip r:embed="rId92"/>
                <a:stretch>
                  <a:fillRect/>
                </a:stretch>
              </p:blipFill>
              <p:spPr>
                <a:xfrm>
                  <a:off x="6369906" y="3879312"/>
                  <a:ext cx="67258" cy="60547"/>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50" name="墨迹 49">
                  <a:extLst>
                    <a:ext uri="{FF2B5EF4-FFF2-40B4-BE49-F238E27FC236}">
                      <a16:creationId xmlns:a16="http://schemas.microsoft.com/office/drawing/2014/main" id="{888725B6-D4DB-FC1D-1C6C-038E2E18A34D}"/>
                    </a:ext>
                  </a:extLst>
                </p14:cNvPr>
                <p14:cNvContentPartPr/>
                <p14:nvPr/>
              </p14:nvContentPartPr>
              <p14:xfrm>
                <a:off x="7274375" y="3871605"/>
                <a:ext cx="52920" cy="67680"/>
              </p14:xfrm>
            </p:contentPart>
          </mc:Choice>
          <mc:Fallback xmlns="">
            <p:pic>
              <p:nvPicPr>
                <p:cNvPr id="50" name="墨迹 49">
                  <a:extLst>
                    <a:ext uri="{FF2B5EF4-FFF2-40B4-BE49-F238E27FC236}">
                      <a16:creationId xmlns:a16="http://schemas.microsoft.com/office/drawing/2014/main" id="{888725B6-D4DB-FC1D-1C6C-038E2E18A34D}"/>
                    </a:ext>
                  </a:extLst>
                </p:cNvPr>
                <p:cNvPicPr/>
                <p:nvPr/>
              </p:nvPicPr>
              <p:blipFill>
                <a:blip r:embed="rId94"/>
                <a:stretch>
                  <a:fillRect/>
                </a:stretch>
              </p:blipFill>
              <p:spPr>
                <a:xfrm>
                  <a:off x="7263372" y="3861666"/>
                  <a:ext cx="74926" cy="87558"/>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51" name="墨迹 50">
                  <a:extLst>
                    <a:ext uri="{FF2B5EF4-FFF2-40B4-BE49-F238E27FC236}">
                      <a16:creationId xmlns:a16="http://schemas.microsoft.com/office/drawing/2014/main" id="{29E31F28-062F-1404-BB5F-867D0E5C92D4}"/>
                    </a:ext>
                  </a:extLst>
                </p14:cNvPr>
                <p14:cNvContentPartPr/>
                <p14:nvPr/>
              </p14:nvContentPartPr>
              <p14:xfrm>
                <a:off x="7459775" y="3874125"/>
                <a:ext cx="52920" cy="52920"/>
              </p14:xfrm>
            </p:contentPart>
          </mc:Choice>
          <mc:Fallback xmlns="">
            <p:pic>
              <p:nvPicPr>
                <p:cNvPr id="51" name="墨迹 50">
                  <a:extLst>
                    <a:ext uri="{FF2B5EF4-FFF2-40B4-BE49-F238E27FC236}">
                      <a16:creationId xmlns:a16="http://schemas.microsoft.com/office/drawing/2014/main" id="{29E31F28-062F-1404-BB5F-867D0E5C92D4}"/>
                    </a:ext>
                  </a:extLst>
                </p:cNvPr>
                <p:cNvPicPr/>
                <p:nvPr/>
              </p:nvPicPr>
              <p:blipFill>
                <a:blip r:embed="rId96"/>
                <a:stretch>
                  <a:fillRect/>
                </a:stretch>
              </p:blipFill>
              <p:spPr>
                <a:xfrm>
                  <a:off x="7448880" y="3864202"/>
                  <a:ext cx="74711" cy="72765"/>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52" name="墨迹 51">
                  <a:extLst>
                    <a:ext uri="{FF2B5EF4-FFF2-40B4-BE49-F238E27FC236}">
                      <a16:creationId xmlns:a16="http://schemas.microsoft.com/office/drawing/2014/main" id="{3B14DA23-7FC3-B4A9-F81E-FD5838FC9C50}"/>
                    </a:ext>
                  </a:extLst>
                </p14:cNvPr>
                <p14:cNvContentPartPr/>
                <p14:nvPr/>
              </p14:nvContentPartPr>
              <p14:xfrm>
                <a:off x="6502535" y="3726165"/>
                <a:ext cx="46800" cy="68040"/>
              </p14:xfrm>
            </p:contentPart>
          </mc:Choice>
          <mc:Fallback xmlns="">
            <p:pic>
              <p:nvPicPr>
                <p:cNvPr id="52" name="墨迹 51">
                  <a:extLst>
                    <a:ext uri="{FF2B5EF4-FFF2-40B4-BE49-F238E27FC236}">
                      <a16:creationId xmlns:a16="http://schemas.microsoft.com/office/drawing/2014/main" id="{3B14DA23-7FC3-B4A9-F81E-FD5838FC9C50}"/>
                    </a:ext>
                  </a:extLst>
                </p:cNvPr>
                <p:cNvPicPr/>
                <p:nvPr/>
              </p:nvPicPr>
              <p:blipFill>
                <a:blip r:embed="rId98"/>
                <a:stretch>
                  <a:fillRect/>
                </a:stretch>
              </p:blipFill>
              <p:spPr>
                <a:xfrm>
                  <a:off x="6491735" y="3716173"/>
                  <a:ext cx="68400" cy="88024"/>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53" name="墨迹 52">
                  <a:extLst>
                    <a:ext uri="{FF2B5EF4-FFF2-40B4-BE49-F238E27FC236}">
                      <a16:creationId xmlns:a16="http://schemas.microsoft.com/office/drawing/2014/main" id="{500CC8AE-3619-1585-0E8F-AF3DCDDDE512}"/>
                    </a:ext>
                  </a:extLst>
                </p14:cNvPr>
                <p14:cNvContentPartPr/>
                <p14:nvPr/>
              </p14:nvContentPartPr>
              <p14:xfrm>
                <a:off x="6925535" y="3726165"/>
                <a:ext cx="45360" cy="50400"/>
              </p14:xfrm>
            </p:contentPart>
          </mc:Choice>
          <mc:Fallback xmlns="">
            <p:pic>
              <p:nvPicPr>
                <p:cNvPr id="53" name="墨迹 52">
                  <a:extLst>
                    <a:ext uri="{FF2B5EF4-FFF2-40B4-BE49-F238E27FC236}">
                      <a16:creationId xmlns:a16="http://schemas.microsoft.com/office/drawing/2014/main" id="{500CC8AE-3619-1585-0E8F-AF3DCDDDE512}"/>
                    </a:ext>
                  </a:extLst>
                </p:cNvPr>
                <p:cNvPicPr/>
                <p:nvPr/>
              </p:nvPicPr>
              <p:blipFill>
                <a:blip r:embed="rId100"/>
                <a:stretch>
                  <a:fillRect/>
                </a:stretch>
              </p:blipFill>
              <p:spPr>
                <a:xfrm>
                  <a:off x="6914586" y="3716273"/>
                  <a:ext cx="67258" cy="70183"/>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54" name="墨迹 53">
                  <a:extLst>
                    <a:ext uri="{FF2B5EF4-FFF2-40B4-BE49-F238E27FC236}">
                      <a16:creationId xmlns:a16="http://schemas.microsoft.com/office/drawing/2014/main" id="{C45FEA96-08E0-B315-A6B1-0161B5E71280}"/>
                    </a:ext>
                  </a:extLst>
                </p14:cNvPr>
                <p14:cNvContentPartPr/>
                <p14:nvPr/>
              </p14:nvContentPartPr>
              <p14:xfrm>
                <a:off x="7244495" y="3733725"/>
                <a:ext cx="50400" cy="38160"/>
              </p14:xfrm>
            </p:contentPart>
          </mc:Choice>
          <mc:Fallback xmlns="">
            <p:pic>
              <p:nvPicPr>
                <p:cNvPr id="54" name="墨迹 53">
                  <a:extLst>
                    <a:ext uri="{FF2B5EF4-FFF2-40B4-BE49-F238E27FC236}">
                      <a16:creationId xmlns:a16="http://schemas.microsoft.com/office/drawing/2014/main" id="{C45FEA96-08E0-B315-A6B1-0161B5E71280}"/>
                    </a:ext>
                  </a:extLst>
                </p:cNvPr>
                <p:cNvPicPr/>
                <p:nvPr/>
              </p:nvPicPr>
              <p:blipFill>
                <a:blip r:embed="rId102"/>
                <a:stretch>
                  <a:fillRect/>
                </a:stretch>
              </p:blipFill>
              <p:spPr>
                <a:xfrm>
                  <a:off x="7233584" y="3723832"/>
                  <a:ext cx="72223" cy="57947"/>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55" name="墨迹 54">
                  <a:extLst>
                    <a:ext uri="{FF2B5EF4-FFF2-40B4-BE49-F238E27FC236}">
                      <a16:creationId xmlns:a16="http://schemas.microsoft.com/office/drawing/2014/main" id="{6AE15280-F0E0-BDD5-02A7-2B5000D3CBD9}"/>
                    </a:ext>
                  </a:extLst>
                </p14:cNvPr>
                <p14:cNvContentPartPr/>
                <p14:nvPr/>
              </p14:nvContentPartPr>
              <p14:xfrm>
                <a:off x="6205175" y="3703485"/>
                <a:ext cx="57960" cy="57960"/>
              </p14:xfrm>
            </p:contentPart>
          </mc:Choice>
          <mc:Fallback xmlns="">
            <p:pic>
              <p:nvPicPr>
                <p:cNvPr id="55" name="墨迹 54">
                  <a:extLst>
                    <a:ext uri="{FF2B5EF4-FFF2-40B4-BE49-F238E27FC236}">
                      <a16:creationId xmlns:a16="http://schemas.microsoft.com/office/drawing/2014/main" id="{6AE15280-F0E0-BDD5-02A7-2B5000D3CBD9}"/>
                    </a:ext>
                  </a:extLst>
                </p:cNvPr>
                <p:cNvPicPr/>
                <p:nvPr/>
              </p:nvPicPr>
              <p:blipFill>
                <a:blip r:embed="rId104"/>
                <a:stretch>
                  <a:fillRect/>
                </a:stretch>
              </p:blipFill>
              <p:spPr>
                <a:xfrm>
                  <a:off x="6194210" y="3693589"/>
                  <a:ext cx="79891" cy="77751"/>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56" name="墨迹 55">
                  <a:extLst>
                    <a:ext uri="{FF2B5EF4-FFF2-40B4-BE49-F238E27FC236}">
                      <a16:creationId xmlns:a16="http://schemas.microsoft.com/office/drawing/2014/main" id="{F841908D-9F2B-DDB9-F3F8-FED6E7CB743C}"/>
                    </a:ext>
                  </a:extLst>
                </p14:cNvPr>
                <p14:cNvContentPartPr/>
                <p14:nvPr/>
              </p14:nvContentPartPr>
              <p14:xfrm>
                <a:off x="5954615" y="3708525"/>
                <a:ext cx="42840" cy="65520"/>
              </p14:xfrm>
            </p:contentPart>
          </mc:Choice>
          <mc:Fallback xmlns="">
            <p:pic>
              <p:nvPicPr>
                <p:cNvPr id="56" name="墨迹 55">
                  <a:extLst>
                    <a:ext uri="{FF2B5EF4-FFF2-40B4-BE49-F238E27FC236}">
                      <a16:creationId xmlns:a16="http://schemas.microsoft.com/office/drawing/2014/main" id="{F841908D-9F2B-DDB9-F3F8-FED6E7CB743C}"/>
                    </a:ext>
                  </a:extLst>
                </p:cNvPr>
                <p:cNvPicPr/>
                <p:nvPr/>
              </p:nvPicPr>
              <p:blipFill>
                <a:blip r:embed="rId106"/>
                <a:stretch>
                  <a:fillRect/>
                </a:stretch>
              </p:blipFill>
              <p:spPr>
                <a:xfrm>
                  <a:off x="5943644" y="3698626"/>
                  <a:ext cx="64782" cy="85317"/>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57" name="墨迹 56">
                  <a:extLst>
                    <a:ext uri="{FF2B5EF4-FFF2-40B4-BE49-F238E27FC236}">
                      <a16:creationId xmlns:a16="http://schemas.microsoft.com/office/drawing/2014/main" id="{E24561A5-DEAE-1E3F-45FA-71AC34872C4D}"/>
                    </a:ext>
                  </a:extLst>
                </p14:cNvPr>
                <p14:cNvContentPartPr/>
                <p14:nvPr/>
              </p14:nvContentPartPr>
              <p14:xfrm>
                <a:off x="5680655" y="3711045"/>
                <a:ext cx="52920" cy="55440"/>
              </p14:xfrm>
            </p:contentPart>
          </mc:Choice>
          <mc:Fallback xmlns="">
            <p:pic>
              <p:nvPicPr>
                <p:cNvPr id="57" name="墨迹 56">
                  <a:extLst>
                    <a:ext uri="{FF2B5EF4-FFF2-40B4-BE49-F238E27FC236}">
                      <a16:creationId xmlns:a16="http://schemas.microsoft.com/office/drawing/2014/main" id="{E24561A5-DEAE-1E3F-45FA-71AC34872C4D}"/>
                    </a:ext>
                  </a:extLst>
                </p:cNvPr>
                <p:cNvPicPr/>
                <p:nvPr/>
              </p:nvPicPr>
              <p:blipFill>
                <a:blip r:embed="rId108"/>
                <a:stretch>
                  <a:fillRect/>
                </a:stretch>
              </p:blipFill>
              <p:spPr>
                <a:xfrm>
                  <a:off x="5669760" y="3701179"/>
                  <a:ext cx="74711" cy="75173"/>
                </a:xfrm>
                <a:prstGeom prst="rect">
                  <a:avLst/>
                </a:prstGeom>
              </p:spPr>
            </p:pic>
          </mc:Fallback>
        </mc:AlternateContent>
      </p:grpSp>
      <p:sp>
        <p:nvSpPr>
          <p:cNvPr id="58" name="文本框 57">
            <a:extLst>
              <a:ext uri="{FF2B5EF4-FFF2-40B4-BE49-F238E27FC236}">
                <a16:creationId xmlns:a16="http://schemas.microsoft.com/office/drawing/2014/main" id="{8ADCC45E-A203-75FA-26CE-D972665F95D3}"/>
              </a:ext>
            </a:extLst>
          </p:cNvPr>
          <p:cNvSpPr txBox="1"/>
          <p:nvPr/>
        </p:nvSpPr>
        <p:spPr>
          <a:xfrm>
            <a:off x="343267" y="372140"/>
            <a:ext cx="6355245" cy="954107"/>
          </a:xfrm>
          <a:prstGeom prst="rect">
            <a:avLst/>
          </a:prstGeom>
          <a:noFill/>
        </p:spPr>
        <p:txBody>
          <a:bodyPr wrap="square" rtlCol="0">
            <a:spAutoFit/>
          </a:bodyPr>
          <a:lstStyle/>
          <a:p>
            <a:r>
              <a:rPr kumimoji="1" lang="en-US" altLang="zh-CN" sz="2800">
                <a:solidFill>
                  <a:schemeClr val="bg1"/>
                </a:solidFill>
              </a:rPr>
              <a:t>What if it’s a large crystal with so many energy levels? </a:t>
            </a:r>
            <a:endParaRPr kumimoji="1" lang="zh-CN" altLang="en-US" sz="2800">
              <a:solidFill>
                <a:schemeClr val="bg1"/>
              </a:solidFill>
            </a:endParaRPr>
          </a:p>
        </p:txBody>
      </p:sp>
      <mc:AlternateContent xmlns:mc="http://schemas.openxmlformats.org/markup-compatibility/2006" xmlns:p14="http://schemas.microsoft.com/office/powerpoint/2010/main">
        <mc:Choice Requires="p14">
          <p:contentPart p14:bwMode="auto" r:id="rId109">
            <p14:nvContentPartPr>
              <p14:cNvPr id="66" name="墨迹 65">
                <a:extLst>
                  <a:ext uri="{FF2B5EF4-FFF2-40B4-BE49-F238E27FC236}">
                    <a16:creationId xmlns:a16="http://schemas.microsoft.com/office/drawing/2014/main" id="{978B50F3-6D41-E8DA-5D2E-865934A8EE2F}"/>
                  </a:ext>
                </a:extLst>
              </p14:cNvPr>
              <p14:cNvContentPartPr/>
              <p14:nvPr/>
            </p14:nvContentPartPr>
            <p14:xfrm>
              <a:off x="5001943" y="3491873"/>
              <a:ext cx="911880" cy="720720"/>
            </p14:xfrm>
          </p:contentPart>
        </mc:Choice>
        <mc:Fallback xmlns="">
          <p:pic>
            <p:nvPicPr>
              <p:cNvPr id="66" name="墨迹 65">
                <a:extLst>
                  <a:ext uri="{FF2B5EF4-FFF2-40B4-BE49-F238E27FC236}">
                    <a16:creationId xmlns:a16="http://schemas.microsoft.com/office/drawing/2014/main" id="{978B50F3-6D41-E8DA-5D2E-865934A8EE2F}"/>
                  </a:ext>
                </a:extLst>
              </p:cNvPr>
              <p:cNvPicPr/>
              <p:nvPr/>
            </p:nvPicPr>
            <p:blipFill>
              <a:blip r:embed="rId110"/>
              <a:stretch>
                <a:fillRect/>
              </a:stretch>
            </p:blipFill>
            <p:spPr>
              <a:xfrm>
                <a:off x="4994386" y="3484313"/>
                <a:ext cx="926994" cy="735840"/>
              </a:xfrm>
              <a:prstGeom prst="rect">
                <a:avLst/>
              </a:prstGeom>
            </p:spPr>
          </p:pic>
        </mc:Fallback>
      </mc:AlternateContent>
      <p:grpSp>
        <p:nvGrpSpPr>
          <p:cNvPr id="59" name="组合 58">
            <a:extLst>
              <a:ext uri="{FF2B5EF4-FFF2-40B4-BE49-F238E27FC236}">
                <a16:creationId xmlns:a16="http://schemas.microsoft.com/office/drawing/2014/main" id="{1B73D5FF-A15C-3B38-F506-41F66C3EAA3B}"/>
              </a:ext>
            </a:extLst>
          </p:cNvPr>
          <p:cNvGrpSpPr/>
          <p:nvPr/>
        </p:nvGrpSpPr>
        <p:grpSpPr>
          <a:xfrm>
            <a:off x="5724823" y="2150513"/>
            <a:ext cx="5759640" cy="3054960"/>
            <a:chOff x="5724823" y="2150513"/>
            <a:chExt cx="5759640" cy="3054960"/>
          </a:xfrm>
        </p:grpSpPr>
        <mc:AlternateContent xmlns:mc="http://schemas.openxmlformats.org/markup-compatibility/2006" xmlns:p14="http://schemas.microsoft.com/office/powerpoint/2010/main">
          <mc:Choice Requires="p14">
            <p:contentPart p14:bwMode="auto" r:id="rId111">
              <p14:nvContentPartPr>
                <p14:cNvPr id="71" name="墨迹 70">
                  <a:extLst>
                    <a:ext uri="{FF2B5EF4-FFF2-40B4-BE49-F238E27FC236}">
                      <a16:creationId xmlns:a16="http://schemas.microsoft.com/office/drawing/2014/main" id="{51CF4214-73A9-4755-C276-D1660E08B34D}"/>
                    </a:ext>
                  </a:extLst>
                </p14:cNvPr>
                <p14:cNvContentPartPr/>
                <p14:nvPr/>
              </p14:nvContentPartPr>
              <p14:xfrm>
                <a:off x="6683143" y="2416553"/>
                <a:ext cx="375120" cy="2788920"/>
              </p14:xfrm>
            </p:contentPart>
          </mc:Choice>
          <mc:Fallback xmlns="">
            <p:pic>
              <p:nvPicPr>
                <p:cNvPr id="71" name="墨迹 70">
                  <a:extLst>
                    <a:ext uri="{FF2B5EF4-FFF2-40B4-BE49-F238E27FC236}">
                      <a16:creationId xmlns:a16="http://schemas.microsoft.com/office/drawing/2014/main" id="{51CF4214-73A9-4755-C276-D1660E08B34D}"/>
                    </a:ext>
                  </a:extLst>
                </p:cNvPr>
                <p:cNvPicPr/>
                <p:nvPr/>
              </p:nvPicPr>
              <p:blipFill>
                <a:blip r:embed="rId112"/>
                <a:stretch>
                  <a:fillRect/>
                </a:stretch>
              </p:blipFill>
              <p:spPr>
                <a:xfrm>
                  <a:off x="6675576" y="2408993"/>
                  <a:ext cx="390255" cy="280404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77" name="墨迹 76">
                  <a:extLst>
                    <a:ext uri="{FF2B5EF4-FFF2-40B4-BE49-F238E27FC236}">
                      <a16:creationId xmlns:a16="http://schemas.microsoft.com/office/drawing/2014/main" id="{2CE2BC3B-396B-2D37-48F4-E7C33E03446B}"/>
                    </a:ext>
                  </a:extLst>
                </p14:cNvPr>
                <p14:cNvContentPartPr/>
                <p14:nvPr/>
              </p14:nvContentPartPr>
              <p14:xfrm>
                <a:off x="5724823" y="2303513"/>
                <a:ext cx="836640" cy="522720"/>
              </p14:xfrm>
            </p:contentPart>
          </mc:Choice>
          <mc:Fallback xmlns="">
            <p:pic>
              <p:nvPicPr>
                <p:cNvPr id="77" name="墨迹 76">
                  <a:extLst>
                    <a:ext uri="{FF2B5EF4-FFF2-40B4-BE49-F238E27FC236}">
                      <a16:creationId xmlns:a16="http://schemas.microsoft.com/office/drawing/2014/main" id="{2CE2BC3B-396B-2D37-48F4-E7C33E03446B}"/>
                    </a:ext>
                  </a:extLst>
                </p:cNvPr>
                <p:cNvPicPr/>
                <p:nvPr/>
              </p:nvPicPr>
              <p:blipFill>
                <a:blip r:embed="rId114"/>
                <a:stretch>
                  <a:fillRect/>
                </a:stretch>
              </p:blipFill>
              <p:spPr>
                <a:xfrm>
                  <a:off x="5717260" y="2295953"/>
                  <a:ext cx="851767" cy="53784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78" name="墨迹 77">
                  <a:extLst>
                    <a:ext uri="{FF2B5EF4-FFF2-40B4-BE49-F238E27FC236}">
                      <a16:creationId xmlns:a16="http://schemas.microsoft.com/office/drawing/2014/main" id="{3D3EB7A9-E04F-69CA-EDDB-A7E353D21D39}"/>
                    </a:ext>
                  </a:extLst>
                </p14:cNvPr>
                <p14:cNvContentPartPr/>
                <p14:nvPr/>
              </p14:nvContentPartPr>
              <p14:xfrm>
                <a:off x="6919303" y="4535513"/>
                <a:ext cx="2930040" cy="276840"/>
              </p14:xfrm>
            </p:contentPart>
          </mc:Choice>
          <mc:Fallback xmlns="">
            <p:pic>
              <p:nvPicPr>
                <p:cNvPr id="78" name="墨迹 77">
                  <a:extLst>
                    <a:ext uri="{FF2B5EF4-FFF2-40B4-BE49-F238E27FC236}">
                      <a16:creationId xmlns:a16="http://schemas.microsoft.com/office/drawing/2014/main" id="{3D3EB7A9-E04F-69CA-EDDB-A7E353D21D39}"/>
                    </a:ext>
                  </a:extLst>
                </p:cNvPr>
                <p:cNvPicPr/>
                <p:nvPr/>
              </p:nvPicPr>
              <p:blipFill>
                <a:blip r:embed="rId116"/>
                <a:stretch>
                  <a:fillRect/>
                </a:stretch>
              </p:blipFill>
              <p:spPr>
                <a:xfrm>
                  <a:off x="6883303" y="4463607"/>
                  <a:ext cx="3001680" cy="420293"/>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79" name="墨迹 78">
                  <a:extLst>
                    <a:ext uri="{FF2B5EF4-FFF2-40B4-BE49-F238E27FC236}">
                      <a16:creationId xmlns:a16="http://schemas.microsoft.com/office/drawing/2014/main" id="{7B8932A0-232E-99FB-CDF2-AD952D358C7F}"/>
                    </a:ext>
                  </a:extLst>
                </p14:cNvPr>
                <p14:cNvContentPartPr/>
                <p14:nvPr/>
              </p14:nvContentPartPr>
              <p14:xfrm>
                <a:off x="6894463" y="3108473"/>
                <a:ext cx="3103560" cy="314640"/>
              </p14:xfrm>
            </p:contentPart>
          </mc:Choice>
          <mc:Fallback xmlns="">
            <p:pic>
              <p:nvPicPr>
                <p:cNvPr id="79" name="墨迹 78">
                  <a:extLst>
                    <a:ext uri="{FF2B5EF4-FFF2-40B4-BE49-F238E27FC236}">
                      <a16:creationId xmlns:a16="http://schemas.microsoft.com/office/drawing/2014/main" id="{7B8932A0-232E-99FB-CDF2-AD952D358C7F}"/>
                    </a:ext>
                  </a:extLst>
                </p:cNvPr>
                <p:cNvPicPr/>
                <p:nvPr/>
              </p:nvPicPr>
              <p:blipFill>
                <a:blip r:embed="rId118"/>
                <a:stretch>
                  <a:fillRect/>
                </a:stretch>
              </p:blipFill>
              <p:spPr>
                <a:xfrm>
                  <a:off x="6858463" y="3036473"/>
                  <a:ext cx="3175200" cy="45828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88" name="墨迹 87">
                  <a:extLst>
                    <a:ext uri="{FF2B5EF4-FFF2-40B4-BE49-F238E27FC236}">
                      <a16:creationId xmlns:a16="http://schemas.microsoft.com/office/drawing/2014/main" id="{33BCAC12-03D9-F462-03DE-DF4EF608B459}"/>
                    </a:ext>
                  </a:extLst>
                </p14:cNvPr>
                <p14:cNvContentPartPr/>
                <p14:nvPr/>
              </p14:nvContentPartPr>
              <p14:xfrm>
                <a:off x="10125823" y="2150513"/>
                <a:ext cx="1358640" cy="2397960"/>
              </p14:xfrm>
            </p:contentPart>
          </mc:Choice>
          <mc:Fallback xmlns="">
            <p:pic>
              <p:nvPicPr>
                <p:cNvPr id="88" name="墨迹 87">
                  <a:extLst>
                    <a:ext uri="{FF2B5EF4-FFF2-40B4-BE49-F238E27FC236}">
                      <a16:creationId xmlns:a16="http://schemas.microsoft.com/office/drawing/2014/main" id="{33BCAC12-03D9-F462-03DE-DF4EF608B459}"/>
                    </a:ext>
                  </a:extLst>
                </p:cNvPr>
                <p:cNvPicPr/>
                <p:nvPr/>
              </p:nvPicPr>
              <p:blipFill>
                <a:blip r:embed="rId120"/>
                <a:stretch>
                  <a:fillRect/>
                </a:stretch>
              </p:blipFill>
              <p:spPr>
                <a:xfrm>
                  <a:off x="10118261" y="2142952"/>
                  <a:ext cx="1373764" cy="2413082"/>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1">
            <p14:nvContentPartPr>
              <p14:cNvPr id="2" name="墨迹 1">
                <a:extLst>
                  <a:ext uri="{FF2B5EF4-FFF2-40B4-BE49-F238E27FC236}">
                    <a16:creationId xmlns:a16="http://schemas.microsoft.com/office/drawing/2014/main" id="{718B4BAB-1A7F-FD27-2A25-17D87A0A2D9E}"/>
                  </a:ext>
                </a:extLst>
              </p14:cNvPr>
              <p14:cNvContentPartPr/>
              <p14:nvPr/>
            </p14:nvContentPartPr>
            <p14:xfrm>
              <a:off x="1018452" y="2924194"/>
              <a:ext cx="2436120" cy="360"/>
            </p14:xfrm>
          </p:contentPart>
        </mc:Choice>
        <mc:Fallback xmlns="">
          <p:pic>
            <p:nvPicPr>
              <p:cNvPr id="2" name="墨迹 1">
                <a:extLst>
                  <a:ext uri="{FF2B5EF4-FFF2-40B4-BE49-F238E27FC236}">
                    <a16:creationId xmlns:a16="http://schemas.microsoft.com/office/drawing/2014/main" id="{718B4BAB-1A7F-FD27-2A25-17D87A0A2D9E}"/>
                  </a:ext>
                </a:extLst>
              </p:cNvPr>
              <p:cNvPicPr/>
              <p:nvPr/>
            </p:nvPicPr>
            <p:blipFill>
              <a:blip r:embed="rId122"/>
              <a:stretch>
                <a:fillRect/>
              </a:stretch>
            </p:blipFill>
            <p:spPr>
              <a:xfrm>
                <a:off x="1014132" y="2919874"/>
                <a:ext cx="244476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3" name="墨迹 2">
                <a:extLst>
                  <a:ext uri="{FF2B5EF4-FFF2-40B4-BE49-F238E27FC236}">
                    <a16:creationId xmlns:a16="http://schemas.microsoft.com/office/drawing/2014/main" id="{38B669A7-D720-2AAD-E273-C25D65397D66}"/>
                  </a:ext>
                </a:extLst>
              </p14:cNvPr>
              <p14:cNvContentPartPr/>
              <p14:nvPr/>
            </p14:nvContentPartPr>
            <p14:xfrm>
              <a:off x="979212" y="2974234"/>
              <a:ext cx="2464920" cy="360"/>
            </p14:xfrm>
          </p:contentPart>
        </mc:Choice>
        <mc:Fallback xmlns="">
          <p:pic>
            <p:nvPicPr>
              <p:cNvPr id="3" name="墨迹 2">
                <a:extLst>
                  <a:ext uri="{FF2B5EF4-FFF2-40B4-BE49-F238E27FC236}">
                    <a16:creationId xmlns:a16="http://schemas.microsoft.com/office/drawing/2014/main" id="{38B669A7-D720-2AAD-E273-C25D65397D66}"/>
                  </a:ext>
                </a:extLst>
              </p:cNvPr>
              <p:cNvPicPr/>
              <p:nvPr/>
            </p:nvPicPr>
            <p:blipFill>
              <a:blip r:embed="rId124"/>
              <a:stretch>
                <a:fillRect/>
              </a:stretch>
            </p:blipFill>
            <p:spPr>
              <a:xfrm>
                <a:off x="974892" y="2969914"/>
                <a:ext cx="247356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60" name="墨迹 59">
                <a:extLst>
                  <a:ext uri="{FF2B5EF4-FFF2-40B4-BE49-F238E27FC236}">
                    <a16:creationId xmlns:a16="http://schemas.microsoft.com/office/drawing/2014/main" id="{454CB196-4562-0C31-D130-7EF6711EF4B7}"/>
                  </a:ext>
                </a:extLst>
              </p14:cNvPr>
              <p14:cNvContentPartPr/>
              <p14:nvPr/>
            </p14:nvContentPartPr>
            <p14:xfrm>
              <a:off x="1005492" y="3029314"/>
              <a:ext cx="2363040" cy="360"/>
            </p14:xfrm>
          </p:contentPart>
        </mc:Choice>
        <mc:Fallback xmlns="">
          <p:pic>
            <p:nvPicPr>
              <p:cNvPr id="60" name="墨迹 59">
                <a:extLst>
                  <a:ext uri="{FF2B5EF4-FFF2-40B4-BE49-F238E27FC236}">
                    <a16:creationId xmlns:a16="http://schemas.microsoft.com/office/drawing/2014/main" id="{454CB196-4562-0C31-D130-7EF6711EF4B7}"/>
                  </a:ext>
                </a:extLst>
              </p:cNvPr>
              <p:cNvPicPr/>
              <p:nvPr/>
            </p:nvPicPr>
            <p:blipFill>
              <a:blip r:embed="rId126"/>
              <a:stretch>
                <a:fillRect/>
              </a:stretch>
            </p:blipFill>
            <p:spPr>
              <a:xfrm>
                <a:off x="1001172" y="3024994"/>
                <a:ext cx="237168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61" name="墨迹 60">
                <a:extLst>
                  <a:ext uri="{FF2B5EF4-FFF2-40B4-BE49-F238E27FC236}">
                    <a16:creationId xmlns:a16="http://schemas.microsoft.com/office/drawing/2014/main" id="{E4F8BBBA-5DA5-4457-74DB-67D7C1713394}"/>
                  </a:ext>
                </a:extLst>
              </p14:cNvPr>
              <p14:cNvContentPartPr/>
              <p14:nvPr/>
            </p14:nvContentPartPr>
            <p14:xfrm>
              <a:off x="962652" y="3072154"/>
              <a:ext cx="2365560" cy="360"/>
            </p14:xfrm>
          </p:contentPart>
        </mc:Choice>
        <mc:Fallback xmlns="">
          <p:pic>
            <p:nvPicPr>
              <p:cNvPr id="61" name="墨迹 60">
                <a:extLst>
                  <a:ext uri="{FF2B5EF4-FFF2-40B4-BE49-F238E27FC236}">
                    <a16:creationId xmlns:a16="http://schemas.microsoft.com/office/drawing/2014/main" id="{E4F8BBBA-5DA5-4457-74DB-67D7C1713394}"/>
                  </a:ext>
                </a:extLst>
              </p:cNvPr>
              <p:cNvPicPr/>
              <p:nvPr/>
            </p:nvPicPr>
            <p:blipFill>
              <a:blip r:embed="rId128"/>
              <a:stretch>
                <a:fillRect/>
              </a:stretch>
            </p:blipFill>
            <p:spPr>
              <a:xfrm>
                <a:off x="958332" y="3067834"/>
                <a:ext cx="23742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62" name="墨迹 61">
                <a:extLst>
                  <a:ext uri="{FF2B5EF4-FFF2-40B4-BE49-F238E27FC236}">
                    <a16:creationId xmlns:a16="http://schemas.microsoft.com/office/drawing/2014/main" id="{2583027B-F0A8-CE7E-CD9F-6F164CA4DAF5}"/>
                  </a:ext>
                </a:extLst>
              </p14:cNvPr>
              <p14:cNvContentPartPr/>
              <p14:nvPr/>
            </p14:nvContentPartPr>
            <p14:xfrm>
              <a:off x="1003332" y="3143794"/>
              <a:ext cx="2360520" cy="2520"/>
            </p14:xfrm>
          </p:contentPart>
        </mc:Choice>
        <mc:Fallback xmlns="">
          <p:pic>
            <p:nvPicPr>
              <p:cNvPr id="62" name="墨迹 61">
                <a:extLst>
                  <a:ext uri="{FF2B5EF4-FFF2-40B4-BE49-F238E27FC236}">
                    <a16:creationId xmlns:a16="http://schemas.microsoft.com/office/drawing/2014/main" id="{2583027B-F0A8-CE7E-CD9F-6F164CA4DAF5}"/>
                  </a:ext>
                </a:extLst>
              </p:cNvPr>
              <p:cNvPicPr/>
              <p:nvPr/>
            </p:nvPicPr>
            <p:blipFill>
              <a:blip r:embed="rId130"/>
              <a:stretch>
                <a:fillRect/>
              </a:stretch>
            </p:blipFill>
            <p:spPr>
              <a:xfrm>
                <a:off x="999012" y="3139474"/>
                <a:ext cx="2369160" cy="1116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63" name="墨迹 62">
                <a:extLst>
                  <a:ext uri="{FF2B5EF4-FFF2-40B4-BE49-F238E27FC236}">
                    <a16:creationId xmlns:a16="http://schemas.microsoft.com/office/drawing/2014/main" id="{4B8CE5C7-EB86-7DD0-07CD-B02EC52CBE8B}"/>
                  </a:ext>
                </a:extLst>
              </p14:cNvPr>
              <p14:cNvContentPartPr/>
              <p14:nvPr/>
            </p14:nvContentPartPr>
            <p14:xfrm>
              <a:off x="979212" y="3225154"/>
              <a:ext cx="2351160" cy="360"/>
            </p14:xfrm>
          </p:contentPart>
        </mc:Choice>
        <mc:Fallback xmlns="">
          <p:pic>
            <p:nvPicPr>
              <p:cNvPr id="63" name="墨迹 62">
                <a:extLst>
                  <a:ext uri="{FF2B5EF4-FFF2-40B4-BE49-F238E27FC236}">
                    <a16:creationId xmlns:a16="http://schemas.microsoft.com/office/drawing/2014/main" id="{4B8CE5C7-EB86-7DD0-07CD-B02EC52CBE8B}"/>
                  </a:ext>
                </a:extLst>
              </p:cNvPr>
              <p:cNvPicPr/>
              <p:nvPr/>
            </p:nvPicPr>
            <p:blipFill>
              <a:blip r:embed="rId132"/>
              <a:stretch>
                <a:fillRect/>
              </a:stretch>
            </p:blipFill>
            <p:spPr>
              <a:xfrm>
                <a:off x="974892" y="3220834"/>
                <a:ext cx="23598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64" name="墨迹 63">
                <a:extLst>
                  <a:ext uri="{FF2B5EF4-FFF2-40B4-BE49-F238E27FC236}">
                    <a16:creationId xmlns:a16="http://schemas.microsoft.com/office/drawing/2014/main" id="{F8A6E441-3126-8724-C4D2-1300884D88F1}"/>
                  </a:ext>
                </a:extLst>
              </p14:cNvPr>
              <p14:cNvContentPartPr/>
              <p14:nvPr/>
            </p14:nvContentPartPr>
            <p14:xfrm>
              <a:off x="991190" y="3210820"/>
              <a:ext cx="2341440" cy="360"/>
            </p14:xfrm>
          </p:contentPart>
        </mc:Choice>
        <mc:Fallback xmlns="">
          <p:pic>
            <p:nvPicPr>
              <p:cNvPr id="64" name="墨迹 63">
                <a:extLst>
                  <a:ext uri="{FF2B5EF4-FFF2-40B4-BE49-F238E27FC236}">
                    <a16:creationId xmlns:a16="http://schemas.microsoft.com/office/drawing/2014/main" id="{F8A6E441-3126-8724-C4D2-1300884D88F1}"/>
                  </a:ext>
                </a:extLst>
              </p:cNvPr>
              <p:cNvPicPr/>
              <p:nvPr/>
            </p:nvPicPr>
            <p:blipFill>
              <a:blip r:embed="rId134"/>
              <a:stretch>
                <a:fillRect/>
              </a:stretch>
            </p:blipFill>
            <p:spPr>
              <a:xfrm>
                <a:off x="986870" y="3206500"/>
                <a:ext cx="235008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65" name="墨迹 64">
                <a:extLst>
                  <a:ext uri="{FF2B5EF4-FFF2-40B4-BE49-F238E27FC236}">
                    <a16:creationId xmlns:a16="http://schemas.microsoft.com/office/drawing/2014/main" id="{9A89D84D-0F27-BCD9-C4FA-6F5A62E6050C}"/>
                  </a:ext>
                </a:extLst>
              </p14:cNvPr>
              <p14:cNvContentPartPr/>
              <p14:nvPr/>
            </p14:nvContentPartPr>
            <p14:xfrm>
              <a:off x="978428" y="4389637"/>
              <a:ext cx="2286000" cy="360"/>
            </p14:xfrm>
          </p:contentPart>
        </mc:Choice>
        <mc:Fallback xmlns="">
          <p:pic>
            <p:nvPicPr>
              <p:cNvPr id="65" name="墨迹 64">
                <a:extLst>
                  <a:ext uri="{FF2B5EF4-FFF2-40B4-BE49-F238E27FC236}">
                    <a16:creationId xmlns:a16="http://schemas.microsoft.com/office/drawing/2014/main" id="{9A89D84D-0F27-BCD9-C4FA-6F5A62E6050C}"/>
                  </a:ext>
                </a:extLst>
              </p:cNvPr>
              <p:cNvPicPr/>
              <p:nvPr/>
            </p:nvPicPr>
            <p:blipFill>
              <a:blip r:embed="rId136"/>
              <a:stretch>
                <a:fillRect/>
              </a:stretch>
            </p:blipFill>
            <p:spPr>
              <a:xfrm>
                <a:off x="974109" y="4385317"/>
                <a:ext cx="2294639"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67" name="墨迹 66">
                <a:extLst>
                  <a:ext uri="{FF2B5EF4-FFF2-40B4-BE49-F238E27FC236}">
                    <a16:creationId xmlns:a16="http://schemas.microsoft.com/office/drawing/2014/main" id="{EEDD0645-291B-4A3B-5E6C-3B759A530CC7}"/>
                  </a:ext>
                </a:extLst>
              </p14:cNvPr>
              <p14:cNvContentPartPr/>
              <p14:nvPr/>
            </p14:nvContentPartPr>
            <p14:xfrm>
              <a:off x="991388" y="4425637"/>
              <a:ext cx="2269800" cy="360"/>
            </p14:xfrm>
          </p:contentPart>
        </mc:Choice>
        <mc:Fallback xmlns="">
          <p:pic>
            <p:nvPicPr>
              <p:cNvPr id="67" name="墨迹 66">
                <a:extLst>
                  <a:ext uri="{FF2B5EF4-FFF2-40B4-BE49-F238E27FC236}">
                    <a16:creationId xmlns:a16="http://schemas.microsoft.com/office/drawing/2014/main" id="{EEDD0645-291B-4A3B-5E6C-3B759A530CC7}"/>
                  </a:ext>
                </a:extLst>
              </p:cNvPr>
              <p:cNvPicPr/>
              <p:nvPr/>
            </p:nvPicPr>
            <p:blipFill>
              <a:blip r:embed="rId138"/>
              <a:stretch>
                <a:fillRect/>
              </a:stretch>
            </p:blipFill>
            <p:spPr>
              <a:xfrm>
                <a:off x="987069" y="4421317"/>
                <a:ext cx="2278439"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68" name="墨迹 67">
                <a:extLst>
                  <a:ext uri="{FF2B5EF4-FFF2-40B4-BE49-F238E27FC236}">
                    <a16:creationId xmlns:a16="http://schemas.microsoft.com/office/drawing/2014/main" id="{58FBA2E4-4FB1-BB89-9741-69B52B8DBA56}"/>
                  </a:ext>
                </a:extLst>
              </p14:cNvPr>
              <p14:cNvContentPartPr/>
              <p14:nvPr/>
            </p14:nvContentPartPr>
            <p14:xfrm>
              <a:off x="1010468" y="4532917"/>
              <a:ext cx="2477880" cy="360"/>
            </p14:xfrm>
          </p:contentPart>
        </mc:Choice>
        <mc:Fallback xmlns="">
          <p:pic>
            <p:nvPicPr>
              <p:cNvPr id="68" name="墨迹 67">
                <a:extLst>
                  <a:ext uri="{FF2B5EF4-FFF2-40B4-BE49-F238E27FC236}">
                    <a16:creationId xmlns:a16="http://schemas.microsoft.com/office/drawing/2014/main" id="{58FBA2E4-4FB1-BB89-9741-69B52B8DBA56}"/>
                  </a:ext>
                </a:extLst>
              </p:cNvPr>
              <p:cNvPicPr/>
              <p:nvPr/>
            </p:nvPicPr>
            <p:blipFill>
              <a:blip r:embed="rId140"/>
              <a:stretch>
                <a:fillRect/>
              </a:stretch>
            </p:blipFill>
            <p:spPr>
              <a:xfrm>
                <a:off x="1006148" y="4528597"/>
                <a:ext cx="248652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69" name="墨迹 68">
                <a:extLst>
                  <a:ext uri="{FF2B5EF4-FFF2-40B4-BE49-F238E27FC236}">
                    <a16:creationId xmlns:a16="http://schemas.microsoft.com/office/drawing/2014/main" id="{62BA2942-D754-FCFB-5E58-9338487CECBE}"/>
                  </a:ext>
                </a:extLst>
              </p14:cNvPr>
              <p14:cNvContentPartPr/>
              <p14:nvPr/>
            </p14:nvContentPartPr>
            <p14:xfrm>
              <a:off x="996068" y="4614277"/>
              <a:ext cx="2296080" cy="360"/>
            </p14:xfrm>
          </p:contentPart>
        </mc:Choice>
        <mc:Fallback xmlns="">
          <p:pic>
            <p:nvPicPr>
              <p:cNvPr id="69" name="墨迹 68">
                <a:extLst>
                  <a:ext uri="{FF2B5EF4-FFF2-40B4-BE49-F238E27FC236}">
                    <a16:creationId xmlns:a16="http://schemas.microsoft.com/office/drawing/2014/main" id="{62BA2942-D754-FCFB-5E58-9338487CECBE}"/>
                  </a:ext>
                </a:extLst>
              </p:cNvPr>
              <p:cNvPicPr/>
              <p:nvPr/>
            </p:nvPicPr>
            <p:blipFill>
              <a:blip r:embed="rId142"/>
              <a:stretch>
                <a:fillRect/>
              </a:stretch>
            </p:blipFill>
            <p:spPr>
              <a:xfrm>
                <a:off x="991749" y="4609957"/>
                <a:ext cx="2304719" cy="9000"/>
              </a:xfrm>
              <a:prstGeom prst="rect">
                <a:avLst/>
              </a:prstGeom>
            </p:spPr>
          </p:pic>
        </mc:Fallback>
      </mc:AlternateContent>
    </p:spTree>
    <p:extLst>
      <p:ext uri="{BB962C8B-B14F-4D97-AF65-F5344CB8AC3E}">
        <p14:creationId xmlns:p14="http://schemas.microsoft.com/office/powerpoint/2010/main" val="26651452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BB56FAA-C39A-68F0-FA0D-DC2CDC6C7274}"/>
              </a:ext>
            </a:extLst>
          </p:cNvPr>
          <p:cNvSpPr>
            <a:spLocks noGrp="1"/>
          </p:cNvSpPr>
          <p:nvPr>
            <p:ph type="title"/>
          </p:nvPr>
        </p:nvSpPr>
        <p:spPr>
          <a:xfrm>
            <a:off x="444795" y="375758"/>
            <a:ext cx="10515600" cy="1325563"/>
          </a:xfrm>
        </p:spPr>
        <p:txBody>
          <a:bodyPr>
            <a:normAutofit/>
          </a:bodyPr>
          <a:lstStyle/>
          <a:p>
            <a:r>
              <a:rPr kumimoji="1" lang="en-US" altLang="zh-CN" sz="2800">
                <a:solidFill>
                  <a:schemeClr val="bg1"/>
                </a:solidFill>
              </a:rPr>
              <a:t>At the topmost energy level of a atom in perspective of a large crystal:</a:t>
            </a:r>
            <a:endParaRPr kumimoji="1" lang="zh-CN" altLang="en-US" sz="2800">
              <a:solidFill>
                <a:schemeClr val="bg1"/>
              </a:solidFill>
            </a:endParaRPr>
          </a:p>
        </p:txBody>
      </p:sp>
      <p:grpSp>
        <p:nvGrpSpPr>
          <p:cNvPr id="4" name="组合 3">
            <a:extLst>
              <a:ext uri="{FF2B5EF4-FFF2-40B4-BE49-F238E27FC236}">
                <a16:creationId xmlns:a16="http://schemas.microsoft.com/office/drawing/2014/main" id="{1CA4E4B5-7671-2BAF-E2B3-E611636E1962}"/>
              </a:ext>
            </a:extLst>
          </p:cNvPr>
          <p:cNvGrpSpPr/>
          <p:nvPr/>
        </p:nvGrpSpPr>
        <p:grpSpPr>
          <a:xfrm>
            <a:off x="336360" y="2516164"/>
            <a:ext cx="4273200" cy="2901960"/>
            <a:chOff x="5724823" y="2303513"/>
            <a:chExt cx="4273200" cy="2901960"/>
          </a:xfrm>
        </p:grpSpPr>
        <mc:AlternateContent xmlns:mc="http://schemas.openxmlformats.org/markup-compatibility/2006" xmlns:p14="http://schemas.microsoft.com/office/powerpoint/2010/main">
          <mc:Choice Requires="p14">
            <p:contentPart p14:bwMode="auto" r:id="rId2">
              <p14:nvContentPartPr>
                <p14:cNvPr id="5" name="墨迹 4">
                  <a:extLst>
                    <a:ext uri="{FF2B5EF4-FFF2-40B4-BE49-F238E27FC236}">
                      <a16:creationId xmlns:a16="http://schemas.microsoft.com/office/drawing/2014/main" id="{340743C7-B0EB-3428-E186-17D364722E63}"/>
                    </a:ext>
                  </a:extLst>
                </p14:cNvPr>
                <p14:cNvContentPartPr/>
                <p14:nvPr/>
              </p14:nvContentPartPr>
              <p14:xfrm>
                <a:off x="6683143" y="2416553"/>
                <a:ext cx="375120" cy="2788920"/>
              </p14:xfrm>
            </p:contentPart>
          </mc:Choice>
          <mc:Fallback xmlns="">
            <p:pic>
              <p:nvPicPr>
                <p:cNvPr id="5" name="墨迹 4">
                  <a:extLst>
                    <a:ext uri="{FF2B5EF4-FFF2-40B4-BE49-F238E27FC236}">
                      <a16:creationId xmlns:a16="http://schemas.microsoft.com/office/drawing/2014/main" id="{340743C7-B0EB-3428-E186-17D364722E63}"/>
                    </a:ext>
                  </a:extLst>
                </p:cNvPr>
                <p:cNvPicPr/>
                <p:nvPr/>
              </p:nvPicPr>
              <p:blipFill>
                <a:blip r:embed="rId3"/>
                <a:stretch>
                  <a:fillRect/>
                </a:stretch>
              </p:blipFill>
              <p:spPr>
                <a:xfrm>
                  <a:off x="6675576" y="2408993"/>
                  <a:ext cx="390255" cy="28040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墨迹 5">
                  <a:extLst>
                    <a:ext uri="{FF2B5EF4-FFF2-40B4-BE49-F238E27FC236}">
                      <a16:creationId xmlns:a16="http://schemas.microsoft.com/office/drawing/2014/main" id="{F58E0A2E-0DC8-0C74-FAC6-83B3C12AC8AB}"/>
                    </a:ext>
                  </a:extLst>
                </p14:cNvPr>
                <p14:cNvContentPartPr/>
                <p14:nvPr/>
              </p14:nvContentPartPr>
              <p14:xfrm>
                <a:off x="5724823" y="2303513"/>
                <a:ext cx="836640" cy="522720"/>
              </p14:xfrm>
            </p:contentPart>
          </mc:Choice>
          <mc:Fallback xmlns="">
            <p:pic>
              <p:nvPicPr>
                <p:cNvPr id="6" name="墨迹 5">
                  <a:extLst>
                    <a:ext uri="{FF2B5EF4-FFF2-40B4-BE49-F238E27FC236}">
                      <a16:creationId xmlns:a16="http://schemas.microsoft.com/office/drawing/2014/main" id="{F58E0A2E-0DC8-0C74-FAC6-83B3C12AC8AB}"/>
                    </a:ext>
                  </a:extLst>
                </p:cNvPr>
                <p:cNvPicPr/>
                <p:nvPr/>
              </p:nvPicPr>
              <p:blipFill>
                <a:blip r:embed="rId5"/>
                <a:stretch>
                  <a:fillRect/>
                </a:stretch>
              </p:blipFill>
              <p:spPr>
                <a:xfrm>
                  <a:off x="5717260" y="2295953"/>
                  <a:ext cx="851767" cy="5378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墨迹 6">
                  <a:extLst>
                    <a:ext uri="{FF2B5EF4-FFF2-40B4-BE49-F238E27FC236}">
                      <a16:creationId xmlns:a16="http://schemas.microsoft.com/office/drawing/2014/main" id="{77C5CAD6-8844-2551-BC3E-2080312F1DD8}"/>
                    </a:ext>
                  </a:extLst>
                </p14:cNvPr>
                <p14:cNvContentPartPr/>
                <p14:nvPr/>
              </p14:nvContentPartPr>
              <p14:xfrm>
                <a:off x="6919303" y="4535513"/>
                <a:ext cx="2930040" cy="276840"/>
              </p14:xfrm>
            </p:contentPart>
          </mc:Choice>
          <mc:Fallback xmlns="">
            <p:pic>
              <p:nvPicPr>
                <p:cNvPr id="7" name="墨迹 6">
                  <a:extLst>
                    <a:ext uri="{FF2B5EF4-FFF2-40B4-BE49-F238E27FC236}">
                      <a16:creationId xmlns:a16="http://schemas.microsoft.com/office/drawing/2014/main" id="{77C5CAD6-8844-2551-BC3E-2080312F1DD8}"/>
                    </a:ext>
                  </a:extLst>
                </p:cNvPr>
                <p:cNvPicPr/>
                <p:nvPr/>
              </p:nvPicPr>
              <p:blipFill>
                <a:blip r:embed="rId7"/>
                <a:stretch>
                  <a:fillRect/>
                </a:stretch>
              </p:blipFill>
              <p:spPr>
                <a:xfrm>
                  <a:off x="6883303" y="4463607"/>
                  <a:ext cx="3001680" cy="420293"/>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墨迹 7">
                  <a:extLst>
                    <a:ext uri="{FF2B5EF4-FFF2-40B4-BE49-F238E27FC236}">
                      <a16:creationId xmlns:a16="http://schemas.microsoft.com/office/drawing/2014/main" id="{CBA53F3C-BA18-B446-7187-1D83F31CE3FC}"/>
                    </a:ext>
                  </a:extLst>
                </p14:cNvPr>
                <p14:cNvContentPartPr/>
                <p14:nvPr/>
              </p14:nvContentPartPr>
              <p14:xfrm>
                <a:off x="6894463" y="3108473"/>
                <a:ext cx="3103560" cy="314640"/>
              </p14:xfrm>
            </p:contentPart>
          </mc:Choice>
          <mc:Fallback xmlns="">
            <p:pic>
              <p:nvPicPr>
                <p:cNvPr id="8" name="墨迹 7">
                  <a:extLst>
                    <a:ext uri="{FF2B5EF4-FFF2-40B4-BE49-F238E27FC236}">
                      <a16:creationId xmlns:a16="http://schemas.microsoft.com/office/drawing/2014/main" id="{CBA53F3C-BA18-B446-7187-1D83F31CE3FC}"/>
                    </a:ext>
                  </a:extLst>
                </p:cNvPr>
                <p:cNvPicPr/>
                <p:nvPr/>
              </p:nvPicPr>
              <p:blipFill>
                <a:blip r:embed="rId9"/>
                <a:stretch>
                  <a:fillRect/>
                </a:stretch>
              </p:blipFill>
              <p:spPr>
                <a:xfrm>
                  <a:off x="6858463" y="3036473"/>
                  <a:ext cx="3175200" cy="4582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
            <p14:nvContentPartPr>
              <p14:cNvPr id="12" name="墨迹 11">
                <a:extLst>
                  <a:ext uri="{FF2B5EF4-FFF2-40B4-BE49-F238E27FC236}">
                    <a16:creationId xmlns:a16="http://schemas.microsoft.com/office/drawing/2014/main" id="{BD8A4F47-78BC-B766-77BA-46E9FD2BAE9E}"/>
                  </a:ext>
                </a:extLst>
              </p14:cNvPr>
              <p14:cNvContentPartPr/>
              <p14:nvPr/>
            </p14:nvContentPartPr>
            <p14:xfrm>
              <a:off x="4788103" y="2316113"/>
              <a:ext cx="673200" cy="1188360"/>
            </p14:xfrm>
          </p:contentPart>
        </mc:Choice>
        <mc:Fallback xmlns="">
          <p:pic>
            <p:nvPicPr>
              <p:cNvPr id="12" name="墨迹 11">
                <a:extLst>
                  <a:ext uri="{FF2B5EF4-FFF2-40B4-BE49-F238E27FC236}">
                    <a16:creationId xmlns:a16="http://schemas.microsoft.com/office/drawing/2014/main" id="{BD8A4F47-78BC-B766-77BA-46E9FD2BAE9E}"/>
                  </a:ext>
                </a:extLst>
              </p:cNvPr>
              <p:cNvPicPr/>
              <p:nvPr/>
            </p:nvPicPr>
            <p:blipFill>
              <a:blip r:embed="rId11"/>
              <a:stretch>
                <a:fillRect/>
              </a:stretch>
            </p:blipFill>
            <p:spPr>
              <a:xfrm>
                <a:off x="4780543" y="2308553"/>
                <a:ext cx="688320" cy="12034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9" name="墨迹 18">
                <a:extLst>
                  <a:ext uri="{FF2B5EF4-FFF2-40B4-BE49-F238E27FC236}">
                    <a16:creationId xmlns:a16="http://schemas.microsoft.com/office/drawing/2014/main" id="{3D5284FE-8A55-FADA-6127-49E383978501}"/>
                  </a:ext>
                </a:extLst>
              </p14:cNvPr>
              <p14:cNvContentPartPr/>
              <p14:nvPr/>
            </p14:nvContentPartPr>
            <p14:xfrm>
              <a:off x="4895023" y="1753793"/>
              <a:ext cx="987120" cy="518040"/>
            </p14:xfrm>
          </p:contentPart>
        </mc:Choice>
        <mc:Fallback xmlns="">
          <p:pic>
            <p:nvPicPr>
              <p:cNvPr id="19" name="墨迹 18">
                <a:extLst>
                  <a:ext uri="{FF2B5EF4-FFF2-40B4-BE49-F238E27FC236}">
                    <a16:creationId xmlns:a16="http://schemas.microsoft.com/office/drawing/2014/main" id="{3D5284FE-8A55-FADA-6127-49E383978501}"/>
                  </a:ext>
                </a:extLst>
              </p:cNvPr>
              <p:cNvPicPr/>
              <p:nvPr/>
            </p:nvPicPr>
            <p:blipFill>
              <a:blip r:embed="rId13"/>
              <a:stretch>
                <a:fillRect/>
              </a:stretch>
            </p:blipFill>
            <p:spPr>
              <a:xfrm>
                <a:off x="4887466" y="1746233"/>
                <a:ext cx="1002234" cy="5331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1" name="墨迹 30">
                <a:extLst>
                  <a:ext uri="{FF2B5EF4-FFF2-40B4-BE49-F238E27FC236}">
                    <a16:creationId xmlns:a16="http://schemas.microsoft.com/office/drawing/2014/main" id="{622C32B7-E9C5-7483-4A84-AEFFC2D4C3E4}"/>
                  </a:ext>
                </a:extLst>
              </p14:cNvPr>
              <p14:cNvContentPartPr/>
              <p14:nvPr/>
            </p14:nvContentPartPr>
            <p14:xfrm>
              <a:off x="5885023" y="1294793"/>
              <a:ext cx="1531440" cy="813960"/>
            </p14:xfrm>
          </p:contentPart>
        </mc:Choice>
        <mc:Fallback xmlns="">
          <p:pic>
            <p:nvPicPr>
              <p:cNvPr id="31" name="墨迹 30">
                <a:extLst>
                  <a:ext uri="{FF2B5EF4-FFF2-40B4-BE49-F238E27FC236}">
                    <a16:creationId xmlns:a16="http://schemas.microsoft.com/office/drawing/2014/main" id="{622C32B7-E9C5-7483-4A84-AEFFC2D4C3E4}"/>
                  </a:ext>
                </a:extLst>
              </p:cNvPr>
              <p:cNvPicPr/>
              <p:nvPr/>
            </p:nvPicPr>
            <p:blipFill>
              <a:blip r:embed="rId15"/>
              <a:stretch>
                <a:fillRect/>
              </a:stretch>
            </p:blipFill>
            <p:spPr>
              <a:xfrm>
                <a:off x="5877465" y="1287233"/>
                <a:ext cx="1546556" cy="8290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40" name="墨迹 39">
                <a:extLst>
                  <a:ext uri="{FF2B5EF4-FFF2-40B4-BE49-F238E27FC236}">
                    <a16:creationId xmlns:a16="http://schemas.microsoft.com/office/drawing/2014/main" id="{9D81990C-2630-8CEF-A8F6-C03AD62483AF}"/>
                  </a:ext>
                </a:extLst>
              </p14:cNvPr>
              <p14:cNvContentPartPr/>
              <p14:nvPr/>
            </p14:nvContentPartPr>
            <p14:xfrm>
              <a:off x="4681183" y="4126913"/>
              <a:ext cx="1999800" cy="836640"/>
            </p14:xfrm>
          </p:contentPart>
        </mc:Choice>
        <mc:Fallback xmlns="">
          <p:pic>
            <p:nvPicPr>
              <p:cNvPr id="40" name="墨迹 39">
                <a:extLst>
                  <a:ext uri="{FF2B5EF4-FFF2-40B4-BE49-F238E27FC236}">
                    <a16:creationId xmlns:a16="http://schemas.microsoft.com/office/drawing/2014/main" id="{9D81990C-2630-8CEF-A8F6-C03AD62483AF}"/>
                  </a:ext>
                </a:extLst>
              </p:cNvPr>
              <p:cNvPicPr/>
              <p:nvPr/>
            </p:nvPicPr>
            <p:blipFill>
              <a:blip r:embed="rId17"/>
              <a:stretch>
                <a:fillRect/>
              </a:stretch>
            </p:blipFill>
            <p:spPr>
              <a:xfrm>
                <a:off x="4673622" y="4119353"/>
                <a:ext cx="2014923" cy="8517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5" name="墨迹 44">
                <a:extLst>
                  <a:ext uri="{FF2B5EF4-FFF2-40B4-BE49-F238E27FC236}">
                    <a16:creationId xmlns:a16="http://schemas.microsoft.com/office/drawing/2014/main" id="{A1FA1230-B08B-D716-D031-9E1BA1888676}"/>
                  </a:ext>
                </a:extLst>
              </p14:cNvPr>
              <p14:cNvContentPartPr/>
              <p14:nvPr/>
            </p14:nvContentPartPr>
            <p14:xfrm>
              <a:off x="6812383" y="3753233"/>
              <a:ext cx="924840" cy="675000"/>
            </p14:xfrm>
          </p:contentPart>
        </mc:Choice>
        <mc:Fallback xmlns="">
          <p:pic>
            <p:nvPicPr>
              <p:cNvPr id="45" name="墨迹 44">
                <a:extLst>
                  <a:ext uri="{FF2B5EF4-FFF2-40B4-BE49-F238E27FC236}">
                    <a16:creationId xmlns:a16="http://schemas.microsoft.com/office/drawing/2014/main" id="{A1FA1230-B08B-D716-D031-9E1BA1888676}"/>
                  </a:ext>
                </a:extLst>
              </p:cNvPr>
              <p:cNvPicPr/>
              <p:nvPr/>
            </p:nvPicPr>
            <p:blipFill>
              <a:blip r:embed="rId19"/>
              <a:stretch>
                <a:fillRect/>
              </a:stretch>
            </p:blipFill>
            <p:spPr>
              <a:xfrm>
                <a:off x="6804820" y="3745677"/>
                <a:ext cx="939966" cy="690112"/>
              </a:xfrm>
              <a:prstGeom prst="rect">
                <a:avLst/>
              </a:prstGeom>
            </p:spPr>
          </p:pic>
        </mc:Fallback>
      </mc:AlternateContent>
      <p:sp>
        <p:nvSpPr>
          <p:cNvPr id="11" name="文本框 10">
            <a:extLst>
              <a:ext uri="{FF2B5EF4-FFF2-40B4-BE49-F238E27FC236}">
                <a16:creationId xmlns:a16="http://schemas.microsoft.com/office/drawing/2014/main" id="{3EF46FAF-839B-CF0E-BC74-44BC810C4232}"/>
              </a:ext>
            </a:extLst>
          </p:cNvPr>
          <p:cNvSpPr txBox="1"/>
          <p:nvPr/>
        </p:nvSpPr>
        <p:spPr>
          <a:xfrm>
            <a:off x="7923494" y="1701321"/>
            <a:ext cx="4252587" cy="4524315"/>
          </a:xfrm>
          <a:prstGeom prst="rect">
            <a:avLst/>
          </a:prstGeom>
          <a:noFill/>
        </p:spPr>
        <p:txBody>
          <a:bodyPr wrap="square" rtlCol="0">
            <a:spAutoFit/>
          </a:bodyPr>
          <a:lstStyle/>
          <a:p>
            <a:r>
              <a:rPr kumimoji="1" lang="en-US" altLang="zh-CN" sz="2400">
                <a:solidFill>
                  <a:schemeClr val="bg1"/>
                </a:solidFill>
              </a:rPr>
              <a:t>We can see there are two bands here. The valence band and the conduction band. The valence band has electrons that has less energy and attracted by the nucleus. But the conduction band has electrons that has higher energy, which is about to breakaway the attract of the atom and become free electrons. </a:t>
            </a:r>
            <a:endParaRPr kumimoji="1" lang="zh-CN" altLang="en-US" sz="2400">
              <a:solidFill>
                <a:schemeClr val="bg1"/>
              </a:solidFill>
            </a:endParaRPr>
          </a:p>
        </p:txBody>
      </p:sp>
    </p:spTree>
    <p:extLst>
      <p:ext uri="{BB962C8B-B14F-4D97-AF65-F5344CB8AC3E}">
        <p14:creationId xmlns:p14="http://schemas.microsoft.com/office/powerpoint/2010/main" val="6127202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C9BEA7E-D0C6-8E53-D2EE-14746C9CEFF7}"/>
              </a:ext>
            </a:extLst>
          </p:cNvPr>
          <p:cNvSpPr>
            <a:spLocks noGrp="1"/>
          </p:cNvSpPr>
          <p:nvPr>
            <p:ph type="title"/>
          </p:nvPr>
        </p:nvSpPr>
        <p:spPr>
          <a:xfrm>
            <a:off x="338470" y="280064"/>
            <a:ext cx="10515600" cy="1325563"/>
          </a:xfrm>
        </p:spPr>
        <p:txBody>
          <a:bodyPr>
            <a:normAutofit/>
          </a:bodyPr>
          <a:lstStyle/>
          <a:p>
            <a:r>
              <a:rPr kumimoji="1" lang="en-US" altLang="zh-CN" sz="3200">
                <a:solidFill>
                  <a:schemeClr val="bg1"/>
                </a:solidFill>
              </a:rPr>
              <a:t>Band gaps of conductors, semiconductors and insulators:</a:t>
            </a:r>
            <a:endParaRPr kumimoji="1" lang="zh-CN" altLang="en-US" sz="3200">
              <a:solidFill>
                <a:schemeClr val="bg1"/>
              </a:solidFill>
            </a:endParaRPr>
          </a:p>
        </p:txBody>
      </p:sp>
      <mc:AlternateContent xmlns:mc="http://schemas.openxmlformats.org/markup-compatibility/2006" xmlns:p14="http://schemas.microsoft.com/office/powerpoint/2010/main">
        <mc:Choice Requires="p14">
          <p:contentPart p14:bwMode="auto" r:id="rId2">
            <p14:nvContentPartPr>
              <p14:cNvPr id="20" name="墨迹 19">
                <a:extLst>
                  <a:ext uri="{FF2B5EF4-FFF2-40B4-BE49-F238E27FC236}">
                    <a16:creationId xmlns:a16="http://schemas.microsoft.com/office/drawing/2014/main" id="{B891B3B7-97CF-7986-8459-FCA3EE34FCFE}"/>
                  </a:ext>
                </a:extLst>
              </p14:cNvPr>
              <p14:cNvContentPartPr/>
              <p14:nvPr/>
            </p14:nvContentPartPr>
            <p14:xfrm>
              <a:off x="415903" y="3190193"/>
              <a:ext cx="392760" cy="2675880"/>
            </p14:xfrm>
          </p:contentPart>
        </mc:Choice>
        <mc:Fallback xmlns="">
          <p:pic>
            <p:nvPicPr>
              <p:cNvPr id="20" name="墨迹 19">
                <a:extLst>
                  <a:ext uri="{FF2B5EF4-FFF2-40B4-BE49-F238E27FC236}">
                    <a16:creationId xmlns:a16="http://schemas.microsoft.com/office/drawing/2014/main" id="{B891B3B7-97CF-7986-8459-FCA3EE34FCFE}"/>
                  </a:ext>
                </a:extLst>
              </p:cNvPr>
              <p:cNvPicPr/>
              <p:nvPr/>
            </p:nvPicPr>
            <p:blipFill>
              <a:blip r:embed="rId3"/>
              <a:stretch>
                <a:fillRect/>
              </a:stretch>
            </p:blipFill>
            <p:spPr>
              <a:xfrm>
                <a:off x="408350" y="3182633"/>
                <a:ext cx="407866" cy="2691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1" name="墨迹 20">
                <a:extLst>
                  <a:ext uri="{FF2B5EF4-FFF2-40B4-BE49-F238E27FC236}">
                    <a16:creationId xmlns:a16="http://schemas.microsoft.com/office/drawing/2014/main" id="{D28EAFE1-BEA5-9013-09F1-B1724ADB3CCA}"/>
                  </a:ext>
                </a:extLst>
              </p14:cNvPr>
              <p14:cNvContentPartPr/>
              <p14:nvPr/>
            </p14:nvContentPartPr>
            <p14:xfrm>
              <a:off x="588343" y="2036753"/>
              <a:ext cx="1653840" cy="512280"/>
            </p14:xfrm>
          </p:contentPart>
        </mc:Choice>
        <mc:Fallback xmlns="">
          <p:pic>
            <p:nvPicPr>
              <p:cNvPr id="21" name="墨迹 20">
                <a:extLst>
                  <a:ext uri="{FF2B5EF4-FFF2-40B4-BE49-F238E27FC236}">
                    <a16:creationId xmlns:a16="http://schemas.microsoft.com/office/drawing/2014/main" id="{D28EAFE1-BEA5-9013-09F1-B1724ADB3CCA}"/>
                  </a:ext>
                </a:extLst>
              </p:cNvPr>
              <p:cNvPicPr/>
              <p:nvPr/>
            </p:nvPicPr>
            <p:blipFill>
              <a:blip r:embed="rId5"/>
              <a:stretch>
                <a:fillRect/>
              </a:stretch>
            </p:blipFill>
            <p:spPr>
              <a:xfrm>
                <a:off x="580783" y="2029198"/>
                <a:ext cx="1668960" cy="527389"/>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2" name="墨迹 21">
                <a:extLst>
                  <a:ext uri="{FF2B5EF4-FFF2-40B4-BE49-F238E27FC236}">
                    <a16:creationId xmlns:a16="http://schemas.microsoft.com/office/drawing/2014/main" id="{C04A29D4-3D86-E9B9-BB84-5443306DDEF2}"/>
                  </a:ext>
                </a:extLst>
              </p14:cNvPr>
              <p14:cNvContentPartPr/>
              <p14:nvPr/>
            </p14:nvContentPartPr>
            <p14:xfrm>
              <a:off x="695263" y="4994513"/>
              <a:ext cx="1962720" cy="132480"/>
            </p14:xfrm>
          </p:contentPart>
        </mc:Choice>
        <mc:Fallback xmlns="">
          <p:pic>
            <p:nvPicPr>
              <p:cNvPr id="22" name="墨迹 21">
                <a:extLst>
                  <a:ext uri="{FF2B5EF4-FFF2-40B4-BE49-F238E27FC236}">
                    <a16:creationId xmlns:a16="http://schemas.microsoft.com/office/drawing/2014/main" id="{C04A29D4-3D86-E9B9-BB84-5443306DDEF2}"/>
                  </a:ext>
                </a:extLst>
              </p:cNvPr>
              <p:cNvPicPr/>
              <p:nvPr/>
            </p:nvPicPr>
            <p:blipFill>
              <a:blip r:embed="rId7"/>
              <a:stretch>
                <a:fillRect/>
              </a:stretch>
            </p:blipFill>
            <p:spPr>
              <a:xfrm>
                <a:off x="605263" y="4814513"/>
                <a:ext cx="2142360" cy="4921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3" name="墨迹 22">
                <a:extLst>
                  <a:ext uri="{FF2B5EF4-FFF2-40B4-BE49-F238E27FC236}">
                    <a16:creationId xmlns:a16="http://schemas.microsoft.com/office/drawing/2014/main" id="{007D1CE0-D62A-DA65-5844-39AD9BD7228E}"/>
                  </a:ext>
                </a:extLst>
              </p14:cNvPr>
              <p14:cNvContentPartPr/>
              <p14:nvPr/>
            </p14:nvContentPartPr>
            <p14:xfrm>
              <a:off x="670063" y="4768073"/>
              <a:ext cx="2068920" cy="19080"/>
            </p14:xfrm>
          </p:contentPart>
        </mc:Choice>
        <mc:Fallback xmlns="">
          <p:pic>
            <p:nvPicPr>
              <p:cNvPr id="23" name="墨迹 22">
                <a:extLst>
                  <a:ext uri="{FF2B5EF4-FFF2-40B4-BE49-F238E27FC236}">
                    <a16:creationId xmlns:a16="http://schemas.microsoft.com/office/drawing/2014/main" id="{007D1CE0-D62A-DA65-5844-39AD9BD7228E}"/>
                  </a:ext>
                </a:extLst>
              </p:cNvPr>
              <p:cNvPicPr/>
              <p:nvPr/>
            </p:nvPicPr>
            <p:blipFill>
              <a:blip r:embed="rId9"/>
              <a:stretch>
                <a:fillRect/>
              </a:stretch>
            </p:blipFill>
            <p:spPr>
              <a:xfrm>
                <a:off x="580063" y="4588073"/>
                <a:ext cx="2248560" cy="3787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4" name="墨迹 23">
                <a:extLst>
                  <a:ext uri="{FF2B5EF4-FFF2-40B4-BE49-F238E27FC236}">
                    <a16:creationId xmlns:a16="http://schemas.microsoft.com/office/drawing/2014/main" id="{B11A413A-F2A3-BF22-410F-76E4B00E5083}"/>
                  </a:ext>
                </a:extLst>
              </p14:cNvPr>
              <p14:cNvContentPartPr/>
              <p14:nvPr/>
            </p14:nvContentPartPr>
            <p14:xfrm>
              <a:off x="695263" y="4510313"/>
              <a:ext cx="2031120" cy="63360"/>
            </p14:xfrm>
          </p:contentPart>
        </mc:Choice>
        <mc:Fallback xmlns="">
          <p:pic>
            <p:nvPicPr>
              <p:cNvPr id="24" name="墨迹 23">
                <a:extLst>
                  <a:ext uri="{FF2B5EF4-FFF2-40B4-BE49-F238E27FC236}">
                    <a16:creationId xmlns:a16="http://schemas.microsoft.com/office/drawing/2014/main" id="{B11A413A-F2A3-BF22-410F-76E4B00E5083}"/>
                  </a:ext>
                </a:extLst>
              </p:cNvPr>
              <p:cNvPicPr/>
              <p:nvPr/>
            </p:nvPicPr>
            <p:blipFill>
              <a:blip r:embed="rId11"/>
              <a:stretch>
                <a:fillRect/>
              </a:stretch>
            </p:blipFill>
            <p:spPr>
              <a:xfrm>
                <a:off x="605263" y="4329284"/>
                <a:ext cx="2210760" cy="425055"/>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5" name="墨迹 24">
                <a:extLst>
                  <a:ext uri="{FF2B5EF4-FFF2-40B4-BE49-F238E27FC236}">
                    <a16:creationId xmlns:a16="http://schemas.microsoft.com/office/drawing/2014/main" id="{1F0CC4F2-10E5-0E5F-B838-B7F526049889}"/>
                  </a:ext>
                </a:extLst>
              </p14:cNvPr>
              <p14:cNvContentPartPr/>
              <p14:nvPr/>
            </p14:nvContentPartPr>
            <p14:xfrm>
              <a:off x="688783" y="4755473"/>
              <a:ext cx="2037240" cy="38160"/>
            </p14:xfrm>
          </p:contentPart>
        </mc:Choice>
        <mc:Fallback xmlns="">
          <p:pic>
            <p:nvPicPr>
              <p:cNvPr id="25" name="墨迹 24">
                <a:extLst>
                  <a:ext uri="{FF2B5EF4-FFF2-40B4-BE49-F238E27FC236}">
                    <a16:creationId xmlns:a16="http://schemas.microsoft.com/office/drawing/2014/main" id="{1F0CC4F2-10E5-0E5F-B838-B7F526049889}"/>
                  </a:ext>
                </a:extLst>
              </p:cNvPr>
              <p:cNvPicPr/>
              <p:nvPr/>
            </p:nvPicPr>
            <p:blipFill>
              <a:blip r:embed="rId13"/>
              <a:stretch>
                <a:fillRect/>
              </a:stretch>
            </p:blipFill>
            <p:spPr>
              <a:xfrm>
                <a:off x="598783" y="4573759"/>
                <a:ext cx="2216880" cy="401225"/>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6" name="墨迹 25">
                <a:extLst>
                  <a:ext uri="{FF2B5EF4-FFF2-40B4-BE49-F238E27FC236}">
                    <a16:creationId xmlns:a16="http://schemas.microsoft.com/office/drawing/2014/main" id="{018A05F8-543F-F21F-4319-8420E664E377}"/>
                  </a:ext>
                </a:extLst>
              </p14:cNvPr>
              <p14:cNvContentPartPr/>
              <p14:nvPr/>
            </p14:nvContentPartPr>
            <p14:xfrm>
              <a:off x="1153543" y="4749353"/>
              <a:ext cx="1554120" cy="94680"/>
            </p14:xfrm>
          </p:contentPart>
        </mc:Choice>
        <mc:Fallback xmlns="">
          <p:pic>
            <p:nvPicPr>
              <p:cNvPr id="26" name="墨迹 25">
                <a:extLst>
                  <a:ext uri="{FF2B5EF4-FFF2-40B4-BE49-F238E27FC236}">
                    <a16:creationId xmlns:a16="http://schemas.microsoft.com/office/drawing/2014/main" id="{018A05F8-543F-F21F-4319-8420E664E377}"/>
                  </a:ext>
                </a:extLst>
              </p:cNvPr>
              <p:cNvPicPr/>
              <p:nvPr/>
            </p:nvPicPr>
            <p:blipFill>
              <a:blip r:embed="rId15"/>
              <a:stretch>
                <a:fillRect/>
              </a:stretch>
            </p:blipFill>
            <p:spPr>
              <a:xfrm>
                <a:off x="1063543" y="4569353"/>
                <a:ext cx="1733760" cy="4543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7" name="墨迹 26">
                <a:extLst>
                  <a:ext uri="{FF2B5EF4-FFF2-40B4-BE49-F238E27FC236}">
                    <a16:creationId xmlns:a16="http://schemas.microsoft.com/office/drawing/2014/main" id="{DF43F5D1-7DBB-C37A-A05F-1C1AEA23F10B}"/>
                  </a:ext>
                </a:extLst>
              </p14:cNvPr>
              <p14:cNvContentPartPr/>
              <p14:nvPr/>
            </p14:nvContentPartPr>
            <p14:xfrm>
              <a:off x="1706863" y="4768073"/>
              <a:ext cx="579600" cy="25560"/>
            </p14:xfrm>
          </p:contentPart>
        </mc:Choice>
        <mc:Fallback xmlns="">
          <p:pic>
            <p:nvPicPr>
              <p:cNvPr id="27" name="墨迹 26">
                <a:extLst>
                  <a:ext uri="{FF2B5EF4-FFF2-40B4-BE49-F238E27FC236}">
                    <a16:creationId xmlns:a16="http://schemas.microsoft.com/office/drawing/2014/main" id="{DF43F5D1-7DBB-C37A-A05F-1C1AEA23F10B}"/>
                  </a:ext>
                </a:extLst>
              </p:cNvPr>
              <p:cNvPicPr/>
              <p:nvPr/>
            </p:nvPicPr>
            <p:blipFill>
              <a:blip r:embed="rId17"/>
              <a:stretch>
                <a:fillRect/>
              </a:stretch>
            </p:blipFill>
            <p:spPr>
              <a:xfrm>
                <a:off x="1616863" y="4588073"/>
                <a:ext cx="759240" cy="3852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8" name="墨迹 27">
                <a:extLst>
                  <a:ext uri="{FF2B5EF4-FFF2-40B4-BE49-F238E27FC236}">
                    <a16:creationId xmlns:a16="http://schemas.microsoft.com/office/drawing/2014/main" id="{BC842884-E137-F8A9-8572-CF394C766559}"/>
                  </a:ext>
                </a:extLst>
              </p14:cNvPr>
              <p14:cNvContentPartPr/>
              <p14:nvPr/>
            </p14:nvContentPartPr>
            <p14:xfrm>
              <a:off x="1883983" y="4755473"/>
              <a:ext cx="703800" cy="47160"/>
            </p14:xfrm>
          </p:contentPart>
        </mc:Choice>
        <mc:Fallback xmlns="">
          <p:pic>
            <p:nvPicPr>
              <p:cNvPr id="28" name="墨迹 27">
                <a:extLst>
                  <a:ext uri="{FF2B5EF4-FFF2-40B4-BE49-F238E27FC236}">
                    <a16:creationId xmlns:a16="http://schemas.microsoft.com/office/drawing/2014/main" id="{BC842884-E137-F8A9-8572-CF394C766559}"/>
                  </a:ext>
                </a:extLst>
              </p:cNvPr>
              <p:cNvPicPr/>
              <p:nvPr/>
            </p:nvPicPr>
            <p:blipFill>
              <a:blip r:embed="rId19"/>
              <a:stretch>
                <a:fillRect/>
              </a:stretch>
            </p:blipFill>
            <p:spPr>
              <a:xfrm>
                <a:off x="1793983" y="4575473"/>
                <a:ext cx="883440" cy="4068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9" name="墨迹 28">
                <a:extLst>
                  <a:ext uri="{FF2B5EF4-FFF2-40B4-BE49-F238E27FC236}">
                    <a16:creationId xmlns:a16="http://schemas.microsoft.com/office/drawing/2014/main" id="{33276002-AE46-CC7E-F109-9E9A7F4A134E}"/>
                  </a:ext>
                </a:extLst>
              </p14:cNvPr>
              <p14:cNvContentPartPr/>
              <p14:nvPr/>
            </p14:nvContentPartPr>
            <p14:xfrm>
              <a:off x="2007103" y="4755473"/>
              <a:ext cx="712800" cy="44280"/>
            </p14:xfrm>
          </p:contentPart>
        </mc:Choice>
        <mc:Fallback xmlns="">
          <p:pic>
            <p:nvPicPr>
              <p:cNvPr id="29" name="墨迹 28">
                <a:extLst>
                  <a:ext uri="{FF2B5EF4-FFF2-40B4-BE49-F238E27FC236}">
                    <a16:creationId xmlns:a16="http://schemas.microsoft.com/office/drawing/2014/main" id="{33276002-AE46-CC7E-F109-9E9A7F4A134E}"/>
                  </a:ext>
                </a:extLst>
              </p:cNvPr>
              <p:cNvPicPr/>
              <p:nvPr/>
            </p:nvPicPr>
            <p:blipFill>
              <a:blip r:embed="rId21"/>
              <a:stretch>
                <a:fillRect/>
              </a:stretch>
            </p:blipFill>
            <p:spPr>
              <a:xfrm>
                <a:off x="1917148" y="4575473"/>
                <a:ext cx="892349" cy="4039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30" name="墨迹 29">
                <a:extLst>
                  <a:ext uri="{FF2B5EF4-FFF2-40B4-BE49-F238E27FC236}">
                    <a16:creationId xmlns:a16="http://schemas.microsoft.com/office/drawing/2014/main" id="{67259DE2-62EE-6231-E9E0-0590628FB1E3}"/>
                  </a:ext>
                </a:extLst>
              </p14:cNvPr>
              <p14:cNvContentPartPr/>
              <p14:nvPr/>
            </p14:nvContentPartPr>
            <p14:xfrm>
              <a:off x="1854103" y="4732073"/>
              <a:ext cx="790560" cy="36360"/>
            </p14:xfrm>
          </p:contentPart>
        </mc:Choice>
        <mc:Fallback xmlns="">
          <p:pic>
            <p:nvPicPr>
              <p:cNvPr id="30" name="墨迹 29">
                <a:extLst>
                  <a:ext uri="{FF2B5EF4-FFF2-40B4-BE49-F238E27FC236}">
                    <a16:creationId xmlns:a16="http://schemas.microsoft.com/office/drawing/2014/main" id="{67259DE2-62EE-6231-E9E0-0590628FB1E3}"/>
                  </a:ext>
                </a:extLst>
              </p:cNvPr>
              <p:cNvPicPr/>
              <p:nvPr/>
            </p:nvPicPr>
            <p:blipFill>
              <a:blip r:embed="rId23"/>
              <a:stretch>
                <a:fillRect/>
              </a:stretch>
            </p:blipFill>
            <p:spPr>
              <a:xfrm>
                <a:off x="1764062" y="4552073"/>
                <a:ext cx="970282" cy="396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31" name="墨迹 30">
                <a:extLst>
                  <a:ext uri="{FF2B5EF4-FFF2-40B4-BE49-F238E27FC236}">
                    <a16:creationId xmlns:a16="http://schemas.microsoft.com/office/drawing/2014/main" id="{6A437BF0-ED86-6610-34EA-C417F8F6EF1B}"/>
                  </a:ext>
                </a:extLst>
              </p14:cNvPr>
              <p14:cNvContentPartPr/>
              <p14:nvPr/>
            </p14:nvContentPartPr>
            <p14:xfrm>
              <a:off x="1543783" y="4736393"/>
              <a:ext cx="767520" cy="25560"/>
            </p14:xfrm>
          </p:contentPart>
        </mc:Choice>
        <mc:Fallback xmlns="">
          <p:pic>
            <p:nvPicPr>
              <p:cNvPr id="31" name="墨迹 30">
                <a:extLst>
                  <a:ext uri="{FF2B5EF4-FFF2-40B4-BE49-F238E27FC236}">
                    <a16:creationId xmlns:a16="http://schemas.microsoft.com/office/drawing/2014/main" id="{6A437BF0-ED86-6610-34EA-C417F8F6EF1B}"/>
                  </a:ext>
                </a:extLst>
              </p:cNvPr>
              <p:cNvPicPr/>
              <p:nvPr/>
            </p:nvPicPr>
            <p:blipFill>
              <a:blip r:embed="rId25"/>
              <a:stretch>
                <a:fillRect/>
              </a:stretch>
            </p:blipFill>
            <p:spPr>
              <a:xfrm>
                <a:off x="1453783" y="4556393"/>
                <a:ext cx="947160" cy="3852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2" name="墨迹 31">
                <a:extLst>
                  <a:ext uri="{FF2B5EF4-FFF2-40B4-BE49-F238E27FC236}">
                    <a16:creationId xmlns:a16="http://schemas.microsoft.com/office/drawing/2014/main" id="{F3E976B1-A182-D1BF-3C44-CC08F8A5DAAB}"/>
                  </a:ext>
                </a:extLst>
              </p14:cNvPr>
              <p14:cNvContentPartPr/>
              <p14:nvPr/>
            </p14:nvContentPartPr>
            <p14:xfrm>
              <a:off x="1222663" y="4730273"/>
              <a:ext cx="743040" cy="54000"/>
            </p14:xfrm>
          </p:contentPart>
        </mc:Choice>
        <mc:Fallback xmlns="">
          <p:pic>
            <p:nvPicPr>
              <p:cNvPr id="32" name="墨迹 31">
                <a:extLst>
                  <a:ext uri="{FF2B5EF4-FFF2-40B4-BE49-F238E27FC236}">
                    <a16:creationId xmlns:a16="http://schemas.microsoft.com/office/drawing/2014/main" id="{F3E976B1-A182-D1BF-3C44-CC08F8A5DAAB}"/>
                  </a:ext>
                </a:extLst>
              </p:cNvPr>
              <p:cNvPicPr/>
              <p:nvPr/>
            </p:nvPicPr>
            <p:blipFill>
              <a:blip r:embed="rId27"/>
              <a:stretch>
                <a:fillRect/>
              </a:stretch>
            </p:blipFill>
            <p:spPr>
              <a:xfrm>
                <a:off x="1132663" y="4549065"/>
                <a:ext cx="922680" cy="416054"/>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33" name="墨迹 32">
                <a:extLst>
                  <a:ext uri="{FF2B5EF4-FFF2-40B4-BE49-F238E27FC236}">
                    <a16:creationId xmlns:a16="http://schemas.microsoft.com/office/drawing/2014/main" id="{50888AA8-873E-0375-FB47-D8F48389C459}"/>
                  </a:ext>
                </a:extLst>
              </p14:cNvPr>
              <p14:cNvContentPartPr/>
              <p14:nvPr/>
            </p14:nvContentPartPr>
            <p14:xfrm>
              <a:off x="924943" y="4742873"/>
              <a:ext cx="657000" cy="34560"/>
            </p14:xfrm>
          </p:contentPart>
        </mc:Choice>
        <mc:Fallback xmlns="">
          <p:pic>
            <p:nvPicPr>
              <p:cNvPr id="33" name="墨迹 32">
                <a:extLst>
                  <a:ext uri="{FF2B5EF4-FFF2-40B4-BE49-F238E27FC236}">
                    <a16:creationId xmlns:a16="http://schemas.microsoft.com/office/drawing/2014/main" id="{50888AA8-873E-0375-FB47-D8F48389C459}"/>
                  </a:ext>
                </a:extLst>
              </p:cNvPr>
              <p:cNvPicPr/>
              <p:nvPr/>
            </p:nvPicPr>
            <p:blipFill>
              <a:blip r:embed="rId29"/>
              <a:stretch>
                <a:fillRect/>
              </a:stretch>
            </p:blipFill>
            <p:spPr>
              <a:xfrm>
                <a:off x="834943" y="4562873"/>
                <a:ext cx="836640" cy="3942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4" name="墨迹 33">
                <a:extLst>
                  <a:ext uri="{FF2B5EF4-FFF2-40B4-BE49-F238E27FC236}">
                    <a16:creationId xmlns:a16="http://schemas.microsoft.com/office/drawing/2014/main" id="{91F415BA-D2D8-BB25-92D5-C8D117C9F779}"/>
                  </a:ext>
                </a:extLst>
              </p14:cNvPr>
              <p14:cNvContentPartPr/>
              <p14:nvPr/>
            </p14:nvContentPartPr>
            <p14:xfrm>
              <a:off x="886063" y="4736393"/>
              <a:ext cx="482400" cy="47160"/>
            </p14:xfrm>
          </p:contentPart>
        </mc:Choice>
        <mc:Fallback xmlns="">
          <p:pic>
            <p:nvPicPr>
              <p:cNvPr id="34" name="墨迹 33">
                <a:extLst>
                  <a:ext uri="{FF2B5EF4-FFF2-40B4-BE49-F238E27FC236}">
                    <a16:creationId xmlns:a16="http://schemas.microsoft.com/office/drawing/2014/main" id="{91F415BA-D2D8-BB25-92D5-C8D117C9F779}"/>
                  </a:ext>
                </a:extLst>
              </p:cNvPr>
              <p:cNvPicPr/>
              <p:nvPr/>
            </p:nvPicPr>
            <p:blipFill>
              <a:blip r:embed="rId31"/>
              <a:stretch>
                <a:fillRect/>
              </a:stretch>
            </p:blipFill>
            <p:spPr>
              <a:xfrm>
                <a:off x="796063" y="4556393"/>
                <a:ext cx="662040" cy="4068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5" name="墨迹 34">
                <a:extLst>
                  <a:ext uri="{FF2B5EF4-FFF2-40B4-BE49-F238E27FC236}">
                    <a16:creationId xmlns:a16="http://schemas.microsoft.com/office/drawing/2014/main" id="{1F1EE32B-D31C-2710-7B7F-EDEAE045A237}"/>
                  </a:ext>
                </a:extLst>
              </p14:cNvPr>
              <p14:cNvContentPartPr/>
              <p14:nvPr/>
            </p14:nvContentPartPr>
            <p14:xfrm>
              <a:off x="917383" y="4761953"/>
              <a:ext cx="400680" cy="22680"/>
            </p14:xfrm>
          </p:contentPart>
        </mc:Choice>
        <mc:Fallback xmlns="">
          <p:pic>
            <p:nvPicPr>
              <p:cNvPr id="35" name="墨迹 34">
                <a:extLst>
                  <a:ext uri="{FF2B5EF4-FFF2-40B4-BE49-F238E27FC236}">
                    <a16:creationId xmlns:a16="http://schemas.microsoft.com/office/drawing/2014/main" id="{1F1EE32B-D31C-2710-7B7F-EDEAE045A237}"/>
                  </a:ext>
                </a:extLst>
              </p:cNvPr>
              <p:cNvPicPr/>
              <p:nvPr/>
            </p:nvPicPr>
            <p:blipFill>
              <a:blip r:embed="rId33"/>
              <a:stretch>
                <a:fillRect/>
              </a:stretch>
            </p:blipFill>
            <p:spPr>
              <a:xfrm>
                <a:off x="827383" y="4581953"/>
                <a:ext cx="580320" cy="3823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36" name="墨迹 35">
                <a:extLst>
                  <a:ext uri="{FF2B5EF4-FFF2-40B4-BE49-F238E27FC236}">
                    <a16:creationId xmlns:a16="http://schemas.microsoft.com/office/drawing/2014/main" id="{7C2E7E09-ABAF-1FBA-67C6-00C0B7843953}"/>
                  </a:ext>
                </a:extLst>
              </p14:cNvPr>
              <p14:cNvContentPartPr/>
              <p14:nvPr/>
            </p14:nvContentPartPr>
            <p14:xfrm>
              <a:off x="864823" y="4768073"/>
              <a:ext cx="302040" cy="6840"/>
            </p14:xfrm>
          </p:contentPart>
        </mc:Choice>
        <mc:Fallback xmlns="">
          <p:pic>
            <p:nvPicPr>
              <p:cNvPr id="36" name="墨迹 35">
                <a:extLst>
                  <a:ext uri="{FF2B5EF4-FFF2-40B4-BE49-F238E27FC236}">
                    <a16:creationId xmlns:a16="http://schemas.microsoft.com/office/drawing/2014/main" id="{7C2E7E09-ABAF-1FBA-67C6-00C0B7843953}"/>
                  </a:ext>
                </a:extLst>
              </p:cNvPr>
              <p:cNvPicPr/>
              <p:nvPr/>
            </p:nvPicPr>
            <p:blipFill>
              <a:blip r:embed="rId35"/>
              <a:stretch>
                <a:fillRect/>
              </a:stretch>
            </p:blipFill>
            <p:spPr>
              <a:xfrm>
                <a:off x="774823" y="4588073"/>
                <a:ext cx="481680" cy="3664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7" name="墨迹 36">
                <a:extLst>
                  <a:ext uri="{FF2B5EF4-FFF2-40B4-BE49-F238E27FC236}">
                    <a16:creationId xmlns:a16="http://schemas.microsoft.com/office/drawing/2014/main" id="{2B66E462-21D2-B673-F98E-442682D9C323}"/>
                  </a:ext>
                </a:extLst>
              </p14:cNvPr>
              <p14:cNvContentPartPr/>
              <p14:nvPr/>
            </p14:nvContentPartPr>
            <p14:xfrm>
              <a:off x="732343" y="4742873"/>
              <a:ext cx="258840" cy="38160"/>
            </p14:xfrm>
          </p:contentPart>
        </mc:Choice>
        <mc:Fallback xmlns="">
          <p:pic>
            <p:nvPicPr>
              <p:cNvPr id="37" name="墨迹 36">
                <a:extLst>
                  <a:ext uri="{FF2B5EF4-FFF2-40B4-BE49-F238E27FC236}">
                    <a16:creationId xmlns:a16="http://schemas.microsoft.com/office/drawing/2014/main" id="{2B66E462-21D2-B673-F98E-442682D9C323}"/>
                  </a:ext>
                </a:extLst>
              </p:cNvPr>
              <p:cNvPicPr/>
              <p:nvPr/>
            </p:nvPicPr>
            <p:blipFill>
              <a:blip r:embed="rId37"/>
              <a:stretch>
                <a:fillRect/>
              </a:stretch>
            </p:blipFill>
            <p:spPr>
              <a:xfrm>
                <a:off x="642343" y="4562873"/>
                <a:ext cx="438480" cy="3978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8" name="墨迹 37">
                <a:extLst>
                  <a:ext uri="{FF2B5EF4-FFF2-40B4-BE49-F238E27FC236}">
                    <a16:creationId xmlns:a16="http://schemas.microsoft.com/office/drawing/2014/main" id="{AFE4EC62-4AC7-3ACD-8A32-C4E4346CE006}"/>
                  </a:ext>
                </a:extLst>
              </p14:cNvPr>
              <p14:cNvContentPartPr/>
              <p14:nvPr/>
            </p14:nvContentPartPr>
            <p14:xfrm>
              <a:off x="733063" y="4749353"/>
              <a:ext cx="75960" cy="6480"/>
            </p14:xfrm>
          </p:contentPart>
        </mc:Choice>
        <mc:Fallback xmlns="">
          <p:pic>
            <p:nvPicPr>
              <p:cNvPr id="38" name="墨迹 37">
                <a:extLst>
                  <a:ext uri="{FF2B5EF4-FFF2-40B4-BE49-F238E27FC236}">
                    <a16:creationId xmlns:a16="http://schemas.microsoft.com/office/drawing/2014/main" id="{AFE4EC62-4AC7-3ACD-8A32-C4E4346CE006}"/>
                  </a:ext>
                </a:extLst>
              </p:cNvPr>
              <p:cNvPicPr/>
              <p:nvPr/>
            </p:nvPicPr>
            <p:blipFill>
              <a:blip r:embed="rId39"/>
              <a:stretch>
                <a:fillRect/>
              </a:stretch>
            </p:blipFill>
            <p:spPr>
              <a:xfrm>
                <a:off x="643063" y="4578827"/>
                <a:ext cx="255600" cy="347192"/>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62" name="墨迹 61">
                <a:extLst>
                  <a:ext uri="{FF2B5EF4-FFF2-40B4-BE49-F238E27FC236}">
                    <a16:creationId xmlns:a16="http://schemas.microsoft.com/office/drawing/2014/main" id="{0620FBC1-77BE-7B43-F749-150ECD3ACB49}"/>
                  </a:ext>
                </a:extLst>
              </p14:cNvPr>
              <p14:cNvContentPartPr/>
              <p14:nvPr/>
            </p14:nvContentPartPr>
            <p14:xfrm>
              <a:off x="2458903" y="2879873"/>
              <a:ext cx="2307600" cy="1714680"/>
            </p14:xfrm>
          </p:contentPart>
        </mc:Choice>
        <mc:Fallback xmlns="">
          <p:pic>
            <p:nvPicPr>
              <p:cNvPr id="62" name="墨迹 61">
                <a:extLst>
                  <a:ext uri="{FF2B5EF4-FFF2-40B4-BE49-F238E27FC236}">
                    <a16:creationId xmlns:a16="http://schemas.microsoft.com/office/drawing/2014/main" id="{0620FBC1-77BE-7B43-F749-150ECD3ACB49}"/>
                  </a:ext>
                </a:extLst>
              </p:cNvPr>
              <p:cNvPicPr/>
              <p:nvPr/>
            </p:nvPicPr>
            <p:blipFill>
              <a:blip r:embed="rId41"/>
              <a:stretch>
                <a:fillRect/>
              </a:stretch>
            </p:blipFill>
            <p:spPr>
              <a:xfrm>
                <a:off x="2451343" y="2872313"/>
                <a:ext cx="2322720" cy="17298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81" name="墨迹 80">
                <a:extLst>
                  <a:ext uri="{FF2B5EF4-FFF2-40B4-BE49-F238E27FC236}">
                    <a16:creationId xmlns:a16="http://schemas.microsoft.com/office/drawing/2014/main" id="{A2355EAD-6E5C-6294-22A7-0895C267A8DD}"/>
                  </a:ext>
                </a:extLst>
              </p14:cNvPr>
              <p14:cNvContentPartPr/>
              <p14:nvPr/>
            </p14:nvContentPartPr>
            <p14:xfrm>
              <a:off x="4851103" y="1624553"/>
              <a:ext cx="1958400" cy="4802400"/>
            </p14:xfrm>
          </p:contentPart>
        </mc:Choice>
        <mc:Fallback xmlns="">
          <p:pic>
            <p:nvPicPr>
              <p:cNvPr id="81" name="墨迹 80">
                <a:extLst>
                  <a:ext uri="{FF2B5EF4-FFF2-40B4-BE49-F238E27FC236}">
                    <a16:creationId xmlns:a16="http://schemas.microsoft.com/office/drawing/2014/main" id="{A2355EAD-6E5C-6294-22A7-0895C267A8DD}"/>
                  </a:ext>
                </a:extLst>
              </p:cNvPr>
              <p:cNvPicPr/>
              <p:nvPr/>
            </p:nvPicPr>
            <p:blipFill>
              <a:blip r:embed="rId43"/>
              <a:stretch>
                <a:fillRect/>
              </a:stretch>
            </p:blipFill>
            <p:spPr>
              <a:xfrm>
                <a:off x="4843543" y="1616993"/>
                <a:ext cx="1973520" cy="4817520"/>
              </a:xfrm>
              <a:prstGeom prst="rect">
                <a:avLst/>
              </a:prstGeom>
            </p:spPr>
          </p:pic>
        </mc:Fallback>
      </mc:AlternateContent>
      <p:grpSp>
        <p:nvGrpSpPr>
          <p:cNvPr id="18" name="组合 17">
            <a:extLst>
              <a:ext uri="{FF2B5EF4-FFF2-40B4-BE49-F238E27FC236}">
                <a16:creationId xmlns:a16="http://schemas.microsoft.com/office/drawing/2014/main" id="{EEC13B29-07DB-A011-7D87-8C7BA1787523}"/>
              </a:ext>
            </a:extLst>
          </p:cNvPr>
          <p:cNvGrpSpPr/>
          <p:nvPr/>
        </p:nvGrpSpPr>
        <p:grpSpPr>
          <a:xfrm>
            <a:off x="5040103" y="3045473"/>
            <a:ext cx="2822760" cy="2577600"/>
            <a:chOff x="5040103" y="3045473"/>
            <a:chExt cx="2822760" cy="2577600"/>
          </a:xfrm>
        </p:grpSpPr>
        <mc:AlternateContent xmlns:mc="http://schemas.openxmlformats.org/markup-compatibility/2006" xmlns:p14="http://schemas.microsoft.com/office/powerpoint/2010/main">
          <mc:Choice Requires="p14">
            <p:contentPart p14:bwMode="auto" r:id="rId44">
              <p14:nvContentPartPr>
                <p14:cNvPr id="85" name="墨迹 84">
                  <a:extLst>
                    <a:ext uri="{FF2B5EF4-FFF2-40B4-BE49-F238E27FC236}">
                      <a16:creationId xmlns:a16="http://schemas.microsoft.com/office/drawing/2014/main" id="{9F5ED2B3-AB3E-B7A5-0DF3-61A2A21DDEF1}"/>
                    </a:ext>
                  </a:extLst>
                </p14:cNvPr>
                <p14:cNvContentPartPr/>
                <p14:nvPr/>
              </p14:nvContentPartPr>
              <p14:xfrm>
                <a:off x="5040103" y="3045473"/>
                <a:ext cx="304920" cy="2212200"/>
              </p14:xfrm>
            </p:contentPart>
          </mc:Choice>
          <mc:Fallback xmlns="">
            <p:pic>
              <p:nvPicPr>
                <p:cNvPr id="85" name="墨迹 84">
                  <a:extLst>
                    <a:ext uri="{FF2B5EF4-FFF2-40B4-BE49-F238E27FC236}">
                      <a16:creationId xmlns:a16="http://schemas.microsoft.com/office/drawing/2014/main" id="{9F5ED2B3-AB3E-B7A5-0DF3-61A2A21DDEF1}"/>
                    </a:ext>
                  </a:extLst>
                </p:cNvPr>
                <p:cNvPicPr/>
                <p:nvPr/>
              </p:nvPicPr>
              <p:blipFill>
                <a:blip r:embed="rId45"/>
                <a:stretch>
                  <a:fillRect/>
                </a:stretch>
              </p:blipFill>
              <p:spPr>
                <a:xfrm>
                  <a:off x="5032543" y="3037913"/>
                  <a:ext cx="320040" cy="22273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86" name="墨迹 85">
                  <a:extLst>
                    <a:ext uri="{FF2B5EF4-FFF2-40B4-BE49-F238E27FC236}">
                      <a16:creationId xmlns:a16="http://schemas.microsoft.com/office/drawing/2014/main" id="{28D0CEA2-0B0D-9F7A-E1BB-E0855B14CAC8}"/>
                    </a:ext>
                  </a:extLst>
                </p14:cNvPr>
                <p14:cNvContentPartPr/>
                <p14:nvPr/>
              </p14:nvContentPartPr>
              <p14:xfrm>
                <a:off x="5184103" y="5007113"/>
                <a:ext cx="38160" cy="615960"/>
              </p14:xfrm>
            </p:contentPart>
          </mc:Choice>
          <mc:Fallback xmlns="">
            <p:pic>
              <p:nvPicPr>
                <p:cNvPr id="86" name="墨迹 85">
                  <a:extLst>
                    <a:ext uri="{FF2B5EF4-FFF2-40B4-BE49-F238E27FC236}">
                      <a16:creationId xmlns:a16="http://schemas.microsoft.com/office/drawing/2014/main" id="{28D0CEA2-0B0D-9F7A-E1BB-E0855B14CAC8}"/>
                    </a:ext>
                  </a:extLst>
                </p:cNvPr>
                <p:cNvPicPr/>
                <p:nvPr/>
              </p:nvPicPr>
              <p:blipFill>
                <a:blip r:embed="rId47"/>
                <a:stretch>
                  <a:fillRect/>
                </a:stretch>
              </p:blipFill>
              <p:spPr>
                <a:xfrm>
                  <a:off x="5176543" y="4999553"/>
                  <a:ext cx="53280" cy="63108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87" name="墨迹 86">
                  <a:extLst>
                    <a:ext uri="{FF2B5EF4-FFF2-40B4-BE49-F238E27FC236}">
                      <a16:creationId xmlns:a16="http://schemas.microsoft.com/office/drawing/2014/main" id="{535915F5-9477-6CAB-C40F-5EE37E7EFDFD}"/>
                    </a:ext>
                  </a:extLst>
                </p14:cNvPr>
                <p14:cNvContentPartPr/>
                <p14:nvPr/>
              </p14:nvContentPartPr>
              <p14:xfrm>
                <a:off x="5247103" y="4918913"/>
                <a:ext cx="1521720" cy="47880"/>
              </p14:xfrm>
            </p:contentPart>
          </mc:Choice>
          <mc:Fallback xmlns="">
            <p:pic>
              <p:nvPicPr>
                <p:cNvPr id="87" name="墨迹 86">
                  <a:extLst>
                    <a:ext uri="{FF2B5EF4-FFF2-40B4-BE49-F238E27FC236}">
                      <a16:creationId xmlns:a16="http://schemas.microsoft.com/office/drawing/2014/main" id="{535915F5-9477-6CAB-C40F-5EE37E7EFDFD}"/>
                    </a:ext>
                  </a:extLst>
                </p:cNvPr>
                <p:cNvPicPr/>
                <p:nvPr/>
              </p:nvPicPr>
              <p:blipFill>
                <a:blip r:embed="rId49"/>
                <a:stretch>
                  <a:fillRect/>
                </a:stretch>
              </p:blipFill>
              <p:spPr>
                <a:xfrm>
                  <a:off x="5157124" y="4738913"/>
                  <a:ext cx="1701318" cy="4075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89" name="墨迹 88">
                  <a:extLst>
                    <a:ext uri="{FF2B5EF4-FFF2-40B4-BE49-F238E27FC236}">
                      <a16:creationId xmlns:a16="http://schemas.microsoft.com/office/drawing/2014/main" id="{8C6BC6B3-DD50-327A-8775-84887538BA05}"/>
                    </a:ext>
                  </a:extLst>
                </p14:cNvPr>
                <p14:cNvContentPartPr/>
                <p14:nvPr/>
              </p14:nvContentPartPr>
              <p14:xfrm>
                <a:off x="5228023" y="4315553"/>
                <a:ext cx="1628640" cy="50760"/>
              </p14:xfrm>
            </p:contentPart>
          </mc:Choice>
          <mc:Fallback xmlns="">
            <p:pic>
              <p:nvPicPr>
                <p:cNvPr id="89" name="墨迹 88">
                  <a:extLst>
                    <a:ext uri="{FF2B5EF4-FFF2-40B4-BE49-F238E27FC236}">
                      <a16:creationId xmlns:a16="http://schemas.microsoft.com/office/drawing/2014/main" id="{8C6BC6B3-DD50-327A-8775-84887538BA05}"/>
                    </a:ext>
                  </a:extLst>
                </p:cNvPr>
                <p:cNvPicPr/>
                <p:nvPr/>
              </p:nvPicPr>
              <p:blipFill>
                <a:blip r:embed="rId51"/>
                <a:stretch>
                  <a:fillRect/>
                </a:stretch>
              </p:blipFill>
              <p:spPr>
                <a:xfrm>
                  <a:off x="5138023" y="4135553"/>
                  <a:ext cx="1808280" cy="4104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92" name="墨迹 91">
                  <a:extLst>
                    <a:ext uri="{FF2B5EF4-FFF2-40B4-BE49-F238E27FC236}">
                      <a16:creationId xmlns:a16="http://schemas.microsoft.com/office/drawing/2014/main" id="{0B9C3609-E60C-0D12-1BBE-8D5BB68E1E1C}"/>
                    </a:ext>
                  </a:extLst>
                </p14:cNvPr>
                <p14:cNvContentPartPr/>
                <p14:nvPr/>
              </p14:nvContentPartPr>
              <p14:xfrm>
                <a:off x="6818863" y="3787433"/>
                <a:ext cx="434160" cy="899640"/>
              </p14:xfrm>
            </p:contentPart>
          </mc:Choice>
          <mc:Fallback xmlns="">
            <p:pic>
              <p:nvPicPr>
                <p:cNvPr id="92" name="墨迹 91">
                  <a:extLst>
                    <a:ext uri="{FF2B5EF4-FFF2-40B4-BE49-F238E27FC236}">
                      <a16:creationId xmlns:a16="http://schemas.microsoft.com/office/drawing/2014/main" id="{0B9C3609-E60C-0D12-1BBE-8D5BB68E1E1C}"/>
                    </a:ext>
                  </a:extLst>
                </p:cNvPr>
                <p:cNvPicPr/>
                <p:nvPr/>
              </p:nvPicPr>
              <p:blipFill>
                <a:blip r:embed="rId53"/>
                <a:stretch>
                  <a:fillRect/>
                </a:stretch>
              </p:blipFill>
              <p:spPr>
                <a:xfrm>
                  <a:off x="6811303" y="3779873"/>
                  <a:ext cx="449280" cy="91476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06" name="墨迹 105">
                  <a:extLst>
                    <a:ext uri="{FF2B5EF4-FFF2-40B4-BE49-F238E27FC236}">
                      <a16:creationId xmlns:a16="http://schemas.microsoft.com/office/drawing/2014/main" id="{BB4A5E73-B2C8-E251-BABF-EF21CEF62389}"/>
                    </a:ext>
                  </a:extLst>
                </p14:cNvPr>
                <p14:cNvContentPartPr/>
                <p14:nvPr/>
              </p14:nvContentPartPr>
              <p14:xfrm>
                <a:off x="6605023" y="3245273"/>
                <a:ext cx="1257840" cy="988920"/>
              </p14:xfrm>
            </p:contentPart>
          </mc:Choice>
          <mc:Fallback xmlns="">
            <p:pic>
              <p:nvPicPr>
                <p:cNvPr id="106" name="墨迹 105">
                  <a:extLst>
                    <a:ext uri="{FF2B5EF4-FFF2-40B4-BE49-F238E27FC236}">
                      <a16:creationId xmlns:a16="http://schemas.microsoft.com/office/drawing/2014/main" id="{BB4A5E73-B2C8-E251-BABF-EF21CEF62389}"/>
                    </a:ext>
                  </a:extLst>
                </p:cNvPr>
                <p:cNvPicPr/>
                <p:nvPr/>
              </p:nvPicPr>
              <p:blipFill>
                <a:blip r:embed="rId55"/>
                <a:stretch>
                  <a:fillRect/>
                </a:stretch>
              </p:blipFill>
              <p:spPr>
                <a:xfrm>
                  <a:off x="6597463" y="3237713"/>
                  <a:ext cx="1272960" cy="1004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6">
            <p14:nvContentPartPr>
              <p14:cNvPr id="107" name="墨迹 106">
                <a:extLst>
                  <a:ext uri="{FF2B5EF4-FFF2-40B4-BE49-F238E27FC236}">
                    <a16:creationId xmlns:a16="http://schemas.microsoft.com/office/drawing/2014/main" id="{1A2CA3BE-BC4D-616C-1CFF-6C33C01C4433}"/>
                  </a:ext>
                </a:extLst>
              </p14:cNvPr>
              <p14:cNvContentPartPr/>
              <p14:nvPr/>
            </p14:nvContentPartPr>
            <p14:xfrm>
              <a:off x="8151583" y="1611953"/>
              <a:ext cx="107280" cy="4988880"/>
            </p14:xfrm>
          </p:contentPart>
        </mc:Choice>
        <mc:Fallback xmlns="">
          <p:pic>
            <p:nvPicPr>
              <p:cNvPr id="107" name="墨迹 106">
                <a:extLst>
                  <a:ext uri="{FF2B5EF4-FFF2-40B4-BE49-F238E27FC236}">
                    <a16:creationId xmlns:a16="http://schemas.microsoft.com/office/drawing/2014/main" id="{1A2CA3BE-BC4D-616C-1CFF-6C33C01C4433}"/>
                  </a:ext>
                </a:extLst>
              </p:cNvPr>
              <p:cNvPicPr/>
              <p:nvPr/>
            </p:nvPicPr>
            <p:blipFill>
              <a:blip r:embed="rId57"/>
              <a:stretch>
                <a:fillRect/>
              </a:stretch>
            </p:blipFill>
            <p:spPr>
              <a:xfrm>
                <a:off x="8144023" y="1604392"/>
                <a:ext cx="122400" cy="5004001"/>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22" name="墨迹 121">
                <a:extLst>
                  <a:ext uri="{FF2B5EF4-FFF2-40B4-BE49-F238E27FC236}">
                    <a16:creationId xmlns:a16="http://schemas.microsoft.com/office/drawing/2014/main" id="{8E466F2D-A9F4-1EA8-9483-3A857DD8F7D2}"/>
                  </a:ext>
                </a:extLst>
              </p14:cNvPr>
              <p14:cNvContentPartPr/>
              <p14:nvPr/>
            </p14:nvContentPartPr>
            <p14:xfrm>
              <a:off x="10238863" y="2070953"/>
              <a:ext cx="25560" cy="185760"/>
            </p14:xfrm>
          </p:contentPart>
        </mc:Choice>
        <mc:Fallback xmlns="">
          <p:pic>
            <p:nvPicPr>
              <p:cNvPr id="122" name="墨迹 121">
                <a:extLst>
                  <a:ext uri="{FF2B5EF4-FFF2-40B4-BE49-F238E27FC236}">
                    <a16:creationId xmlns:a16="http://schemas.microsoft.com/office/drawing/2014/main" id="{8E466F2D-A9F4-1EA8-9483-3A857DD8F7D2}"/>
                  </a:ext>
                </a:extLst>
              </p:cNvPr>
              <p:cNvPicPr/>
              <p:nvPr/>
            </p:nvPicPr>
            <p:blipFill>
              <a:blip r:embed="rId59"/>
              <a:stretch>
                <a:fillRect/>
              </a:stretch>
            </p:blipFill>
            <p:spPr>
              <a:xfrm>
                <a:off x="10231303" y="2063393"/>
                <a:ext cx="4068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23" name="墨迹 122">
                <a:extLst>
                  <a:ext uri="{FF2B5EF4-FFF2-40B4-BE49-F238E27FC236}">
                    <a16:creationId xmlns:a16="http://schemas.microsoft.com/office/drawing/2014/main" id="{A39B7E4F-4E87-2C99-9290-EF64CEEDF3B5}"/>
                  </a:ext>
                </a:extLst>
              </p14:cNvPr>
              <p14:cNvContentPartPr/>
              <p14:nvPr/>
            </p14:nvContentPartPr>
            <p14:xfrm>
              <a:off x="8535343" y="1888433"/>
              <a:ext cx="1515600" cy="484560"/>
            </p14:xfrm>
          </p:contentPart>
        </mc:Choice>
        <mc:Fallback xmlns="">
          <p:pic>
            <p:nvPicPr>
              <p:cNvPr id="123" name="墨迹 122">
                <a:extLst>
                  <a:ext uri="{FF2B5EF4-FFF2-40B4-BE49-F238E27FC236}">
                    <a16:creationId xmlns:a16="http://schemas.microsoft.com/office/drawing/2014/main" id="{A39B7E4F-4E87-2C99-9290-EF64CEEDF3B5}"/>
                  </a:ext>
                </a:extLst>
              </p:cNvPr>
              <p:cNvPicPr/>
              <p:nvPr/>
            </p:nvPicPr>
            <p:blipFill>
              <a:blip r:embed="rId61"/>
              <a:stretch>
                <a:fillRect/>
              </a:stretch>
            </p:blipFill>
            <p:spPr>
              <a:xfrm>
                <a:off x="8527783" y="1880873"/>
                <a:ext cx="1530720" cy="49968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27" name="墨迹 126">
                <a:extLst>
                  <a:ext uri="{FF2B5EF4-FFF2-40B4-BE49-F238E27FC236}">
                    <a16:creationId xmlns:a16="http://schemas.microsoft.com/office/drawing/2014/main" id="{EF59B6F2-6DB5-6769-47ED-776FC7727D05}"/>
                  </a:ext>
                </a:extLst>
              </p14:cNvPr>
              <p14:cNvContentPartPr/>
              <p14:nvPr/>
            </p14:nvContentPartPr>
            <p14:xfrm>
              <a:off x="8428423" y="3080393"/>
              <a:ext cx="295200" cy="2505240"/>
            </p14:xfrm>
          </p:contentPart>
        </mc:Choice>
        <mc:Fallback xmlns="">
          <p:pic>
            <p:nvPicPr>
              <p:cNvPr id="127" name="墨迹 126">
                <a:extLst>
                  <a:ext uri="{FF2B5EF4-FFF2-40B4-BE49-F238E27FC236}">
                    <a16:creationId xmlns:a16="http://schemas.microsoft.com/office/drawing/2014/main" id="{EF59B6F2-6DB5-6769-47ED-776FC7727D05}"/>
                  </a:ext>
                </a:extLst>
              </p:cNvPr>
              <p:cNvPicPr/>
              <p:nvPr/>
            </p:nvPicPr>
            <p:blipFill>
              <a:blip r:embed="rId63"/>
              <a:stretch>
                <a:fillRect/>
              </a:stretch>
            </p:blipFill>
            <p:spPr>
              <a:xfrm>
                <a:off x="8420863" y="3072834"/>
                <a:ext cx="310320" cy="2520358"/>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28" name="墨迹 127">
                <a:extLst>
                  <a:ext uri="{FF2B5EF4-FFF2-40B4-BE49-F238E27FC236}">
                    <a16:creationId xmlns:a16="http://schemas.microsoft.com/office/drawing/2014/main" id="{AB3165B7-A5F8-26A2-CA58-739789424870}"/>
                  </a:ext>
                </a:extLst>
              </p14:cNvPr>
              <p14:cNvContentPartPr/>
              <p14:nvPr/>
            </p14:nvContentPartPr>
            <p14:xfrm>
              <a:off x="8585383" y="5227073"/>
              <a:ext cx="2584440" cy="69480"/>
            </p14:xfrm>
          </p:contentPart>
        </mc:Choice>
        <mc:Fallback xmlns="">
          <p:pic>
            <p:nvPicPr>
              <p:cNvPr id="128" name="墨迹 127">
                <a:extLst>
                  <a:ext uri="{FF2B5EF4-FFF2-40B4-BE49-F238E27FC236}">
                    <a16:creationId xmlns:a16="http://schemas.microsoft.com/office/drawing/2014/main" id="{AB3165B7-A5F8-26A2-CA58-739789424870}"/>
                  </a:ext>
                </a:extLst>
              </p:cNvPr>
              <p:cNvPicPr/>
              <p:nvPr/>
            </p:nvPicPr>
            <p:blipFill>
              <a:blip r:embed="rId65"/>
              <a:stretch>
                <a:fillRect/>
              </a:stretch>
            </p:blipFill>
            <p:spPr>
              <a:xfrm>
                <a:off x="8495383" y="5048001"/>
                <a:ext cx="2764080" cy="427266"/>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29" name="墨迹 128">
                <a:extLst>
                  <a:ext uri="{FF2B5EF4-FFF2-40B4-BE49-F238E27FC236}">
                    <a16:creationId xmlns:a16="http://schemas.microsoft.com/office/drawing/2014/main" id="{981FB7EF-DBE6-88C6-F836-A5D7B806121C}"/>
                  </a:ext>
                </a:extLst>
              </p14:cNvPr>
              <p14:cNvContentPartPr/>
              <p14:nvPr/>
            </p14:nvContentPartPr>
            <p14:xfrm>
              <a:off x="8572783" y="3341033"/>
              <a:ext cx="2747880" cy="75960"/>
            </p14:xfrm>
          </p:contentPart>
        </mc:Choice>
        <mc:Fallback xmlns="">
          <p:pic>
            <p:nvPicPr>
              <p:cNvPr id="129" name="墨迹 128">
                <a:extLst>
                  <a:ext uri="{FF2B5EF4-FFF2-40B4-BE49-F238E27FC236}">
                    <a16:creationId xmlns:a16="http://schemas.microsoft.com/office/drawing/2014/main" id="{981FB7EF-DBE6-88C6-F836-A5D7B806121C}"/>
                  </a:ext>
                </a:extLst>
              </p:cNvPr>
              <p:cNvPicPr/>
              <p:nvPr/>
            </p:nvPicPr>
            <p:blipFill>
              <a:blip r:embed="rId67"/>
              <a:stretch>
                <a:fillRect/>
              </a:stretch>
            </p:blipFill>
            <p:spPr>
              <a:xfrm>
                <a:off x="8482783" y="3161033"/>
                <a:ext cx="2927520" cy="43560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47" name="墨迹 146">
                <a:extLst>
                  <a:ext uri="{FF2B5EF4-FFF2-40B4-BE49-F238E27FC236}">
                    <a16:creationId xmlns:a16="http://schemas.microsoft.com/office/drawing/2014/main" id="{A41D3DFB-23DB-9931-B629-7BAA63BA9944}"/>
                  </a:ext>
                </a:extLst>
              </p14:cNvPr>
              <p14:cNvContentPartPr/>
              <p14:nvPr/>
            </p14:nvContentPartPr>
            <p14:xfrm>
              <a:off x="10340383" y="4045193"/>
              <a:ext cx="1275840" cy="703800"/>
            </p14:xfrm>
          </p:contentPart>
        </mc:Choice>
        <mc:Fallback xmlns="">
          <p:pic>
            <p:nvPicPr>
              <p:cNvPr id="147" name="墨迹 146">
                <a:extLst>
                  <a:ext uri="{FF2B5EF4-FFF2-40B4-BE49-F238E27FC236}">
                    <a16:creationId xmlns:a16="http://schemas.microsoft.com/office/drawing/2014/main" id="{A41D3DFB-23DB-9931-B629-7BAA63BA9944}"/>
                  </a:ext>
                </a:extLst>
              </p:cNvPr>
              <p:cNvPicPr/>
              <p:nvPr/>
            </p:nvPicPr>
            <p:blipFill>
              <a:blip r:embed="rId69"/>
              <a:stretch>
                <a:fillRect/>
              </a:stretch>
            </p:blipFill>
            <p:spPr>
              <a:xfrm>
                <a:off x="10332825" y="4037633"/>
                <a:ext cx="1290956" cy="71892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148" name="墨迹 147">
                <a:extLst>
                  <a:ext uri="{FF2B5EF4-FFF2-40B4-BE49-F238E27FC236}">
                    <a16:creationId xmlns:a16="http://schemas.microsoft.com/office/drawing/2014/main" id="{B5EDEEDA-E08C-DB9E-29C5-4BE48B561962}"/>
                  </a:ext>
                </a:extLst>
              </p14:cNvPr>
              <p14:cNvContentPartPr/>
              <p14:nvPr/>
            </p14:nvContentPartPr>
            <p14:xfrm>
              <a:off x="9157783" y="3604913"/>
              <a:ext cx="993600" cy="1449720"/>
            </p14:xfrm>
          </p:contentPart>
        </mc:Choice>
        <mc:Fallback xmlns="">
          <p:pic>
            <p:nvPicPr>
              <p:cNvPr id="148" name="墨迹 147">
                <a:extLst>
                  <a:ext uri="{FF2B5EF4-FFF2-40B4-BE49-F238E27FC236}">
                    <a16:creationId xmlns:a16="http://schemas.microsoft.com/office/drawing/2014/main" id="{B5EDEEDA-E08C-DB9E-29C5-4BE48B561962}"/>
                  </a:ext>
                </a:extLst>
              </p:cNvPr>
              <p:cNvPicPr/>
              <p:nvPr/>
            </p:nvPicPr>
            <p:blipFill>
              <a:blip r:embed="rId71"/>
              <a:stretch>
                <a:fillRect/>
              </a:stretch>
            </p:blipFill>
            <p:spPr>
              <a:xfrm>
                <a:off x="9150223" y="3597353"/>
                <a:ext cx="1008720" cy="1464840"/>
              </a:xfrm>
              <a:prstGeom prst="rect">
                <a:avLst/>
              </a:prstGeom>
            </p:spPr>
          </p:pic>
        </mc:Fallback>
      </mc:AlternateContent>
    </p:spTree>
    <p:extLst>
      <p:ext uri="{BB962C8B-B14F-4D97-AF65-F5344CB8AC3E}">
        <p14:creationId xmlns:p14="http://schemas.microsoft.com/office/powerpoint/2010/main" val="37151435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12B6A41-6293-B1DF-A28C-73110CE69589}"/>
              </a:ext>
            </a:extLst>
          </p:cNvPr>
          <p:cNvSpPr>
            <a:spLocks noGrp="1"/>
          </p:cNvSpPr>
          <p:nvPr>
            <p:ph type="title"/>
          </p:nvPr>
        </p:nvSpPr>
        <p:spPr>
          <a:xfrm>
            <a:off x="289737" y="216269"/>
            <a:ext cx="11612526" cy="1325563"/>
          </a:xfrm>
        </p:spPr>
        <p:txBody>
          <a:bodyPr>
            <a:normAutofit/>
          </a:bodyPr>
          <a:lstStyle/>
          <a:p>
            <a:r>
              <a:rPr kumimoji="1" lang="en-US" altLang="zh-CN" sz="2800">
                <a:solidFill>
                  <a:schemeClr val="bg1"/>
                </a:solidFill>
              </a:rPr>
              <a:t>Now let’s come back to silicon, the material of camera sensors.</a:t>
            </a:r>
            <a:endParaRPr kumimoji="1" lang="zh-CN" altLang="en-US" sz="2800">
              <a:solidFill>
                <a:schemeClr val="bg1"/>
              </a:solidFill>
            </a:endParaRPr>
          </a:p>
        </p:txBody>
      </p:sp>
      <mc:AlternateContent xmlns:mc="http://schemas.openxmlformats.org/markup-compatibility/2006" xmlns:p14="http://schemas.microsoft.com/office/powerpoint/2010/main">
        <mc:Choice Requires="p14">
          <p:contentPart p14:bwMode="auto" r:id="rId2">
            <p14:nvContentPartPr>
              <p14:cNvPr id="21" name="墨迹 20">
                <a:extLst>
                  <a:ext uri="{FF2B5EF4-FFF2-40B4-BE49-F238E27FC236}">
                    <a16:creationId xmlns:a16="http://schemas.microsoft.com/office/drawing/2014/main" id="{3C3DA993-2534-E7BE-9A87-1DBD7E267B37}"/>
                  </a:ext>
                </a:extLst>
              </p14:cNvPr>
              <p14:cNvContentPartPr/>
              <p14:nvPr/>
            </p14:nvContentPartPr>
            <p14:xfrm>
              <a:off x="368383" y="1476593"/>
              <a:ext cx="1590840" cy="524160"/>
            </p14:xfrm>
          </p:contentPart>
        </mc:Choice>
        <mc:Fallback xmlns="">
          <p:pic>
            <p:nvPicPr>
              <p:cNvPr id="21" name="墨迹 20">
                <a:extLst>
                  <a:ext uri="{FF2B5EF4-FFF2-40B4-BE49-F238E27FC236}">
                    <a16:creationId xmlns:a16="http://schemas.microsoft.com/office/drawing/2014/main" id="{3C3DA993-2534-E7BE-9A87-1DBD7E267B37}"/>
                  </a:ext>
                </a:extLst>
              </p:cNvPr>
              <p:cNvPicPr/>
              <p:nvPr/>
            </p:nvPicPr>
            <p:blipFill>
              <a:blip r:embed="rId3"/>
              <a:stretch>
                <a:fillRect/>
              </a:stretch>
            </p:blipFill>
            <p:spPr>
              <a:xfrm>
                <a:off x="360825" y="1469033"/>
                <a:ext cx="1605957" cy="5392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0" name="墨迹 29">
                <a:extLst>
                  <a:ext uri="{FF2B5EF4-FFF2-40B4-BE49-F238E27FC236}">
                    <a16:creationId xmlns:a16="http://schemas.microsoft.com/office/drawing/2014/main" id="{B022A489-EDF3-757B-C96E-FFF4FE867E92}"/>
                  </a:ext>
                </a:extLst>
              </p14:cNvPr>
              <p14:cNvContentPartPr/>
              <p14:nvPr/>
            </p14:nvContentPartPr>
            <p14:xfrm>
              <a:off x="2185303" y="1556153"/>
              <a:ext cx="484560" cy="307800"/>
            </p14:xfrm>
          </p:contentPart>
        </mc:Choice>
        <mc:Fallback xmlns="">
          <p:pic>
            <p:nvPicPr>
              <p:cNvPr id="30" name="墨迹 29">
                <a:extLst>
                  <a:ext uri="{FF2B5EF4-FFF2-40B4-BE49-F238E27FC236}">
                    <a16:creationId xmlns:a16="http://schemas.microsoft.com/office/drawing/2014/main" id="{B022A489-EDF3-757B-C96E-FFF4FE867E92}"/>
                  </a:ext>
                </a:extLst>
              </p:cNvPr>
              <p:cNvPicPr/>
              <p:nvPr/>
            </p:nvPicPr>
            <p:blipFill>
              <a:blip r:embed="rId5"/>
              <a:stretch>
                <a:fillRect/>
              </a:stretch>
            </p:blipFill>
            <p:spPr>
              <a:xfrm>
                <a:off x="2177743" y="1548593"/>
                <a:ext cx="499680" cy="3229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6" name="墨迹 65">
                <a:extLst>
                  <a:ext uri="{FF2B5EF4-FFF2-40B4-BE49-F238E27FC236}">
                    <a16:creationId xmlns:a16="http://schemas.microsoft.com/office/drawing/2014/main" id="{53E96343-5B9F-1465-A2DB-5ACED94C9EA7}"/>
                  </a:ext>
                </a:extLst>
              </p14:cNvPr>
              <p14:cNvContentPartPr/>
              <p14:nvPr/>
            </p14:nvContentPartPr>
            <p14:xfrm>
              <a:off x="5492983" y="1473713"/>
              <a:ext cx="533880" cy="394920"/>
            </p14:xfrm>
          </p:contentPart>
        </mc:Choice>
        <mc:Fallback xmlns="">
          <p:pic>
            <p:nvPicPr>
              <p:cNvPr id="66" name="墨迹 65">
                <a:extLst>
                  <a:ext uri="{FF2B5EF4-FFF2-40B4-BE49-F238E27FC236}">
                    <a16:creationId xmlns:a16="http://schemas.microsoft.com/office/drawing/2014/main" id="{53E96343-5B9F-1465-A2DB-5ACED94C9EA7}"/>
                  </a:ext>
                </a:extLst>
              </p:cNvPr>
              <p:cNvPicPr/>
              <p:nvPr/>
            </p:nvPicPr>
            <p:blipFill>
              <a:blip r:embed="rId7"/>
              <a:stretch>
                <a:fillRect/>
              </a:stretch>
            </p:blipFill>
            <p:spPr>
              <a:xfrm>
                <a:off x="5485428" y="1466160"/>
                <a:ext cx="548990" cy="410026"/>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7" name="墨迹 66">
                <a:extLst>
                  <a:ext uri="{FF2B5EF4-FFF2-40B4-BE49-F238E27FC236}">
                    <a16:creationId xmlns:a16="http://schemas.microsoft.com/office/drawing/2014/main" id="{5BCBA944-DA19-0292-8FC4-E3D26D2334A9}"/>
                  </a:ext>
                </a:extLst>
              </p14:cNvPr>
              <p14:cNvContentPartPr/>
              <p14:nvPr/>
            </p14:nvContentPartPr>
            <p14:xfrm>
              <a:off x="2870383" y="1458953"/>
              <a:ext cx="2395800" cy="636840"/>
            </p14:xfrm>
          </p:contentPart>
        </mc:Choice>
        <mc:Fallback xmlns="">
          <p:pic>
            <p:nvPicPr>
              <p:cNvPr id="67" name="墨迹 66">
                <a:extLst>
                  <a:ext uri="{FF2B5EF4-FFF2-40B4-BE49-F238E27FC236}">
                    <a16:creationId xmlns:a16="http://schemas.microsoft.com/office/drawing/2014/main" id="{5BCBA944-DA19-0292-8FC4-E3D26D2334A9}"/>
                  </a:ext>
                </a:extLst>
              </p:cNvPr>
              <p:cNvPicPr/>
              <p:nvPr/>
            </p:nvPicPr>
            <p:blipFill>
              <a:blip r:embed="rId9"/>
              <a:stretch>
                <a:fillRect/>
              </a:stretch>
            </p:blipFill>
            <p:spPr>
              <a:xfrm>
                <a:off x="2862823" y="1451389"/>
                <a:ext cx="2410920" cy="651969"/>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6" name="墨迹 75">
                <a:extLst>
                  <a:ext uri="{FF2B5EF4-FFF2-40B4-BE49-F238E27FC236}">
                    <a16:creationId xmlns:a16="http://schemas.microsoft.com/office/drawing/2014/main" id="{ED1DBFBD-7B66-EB6E-93C4-C34BCB11FB12}"/>
                  </a:ext>
                </a:extLst>
              </p14:cNvPr>
              <p14:cNvContentPartPr/>
              <p14:nvPr/>
            </p14:nvContentPartPr>
            <p14:xfrm>
              <a:off x="7139623" y="1674953"/>
              <a:ext cx="559800" cy="352440"/>
            </p14:xfrm>
          </p:contentPart>
        </mc:Choice>
        <mc:Fallback xmlns="">
          <p:pic>
            <p:nvPicPr>
              <p:cNvPr id="76" name="墨迹 75">
                <a:extLst>
                  <a:ext uri="{FF2B5EF4-FFF2-40B4-BE49-F238E27FC236}">
                    <a16:creationId xmlns:a16="http://schemas.microsoft.com/office/drawing/2014/main" id="{ED1DBFBD-7B66-EB6E-93C4-C34BCB11FB12}"/>
                  </a:ext>
                </a:extLst>
              </p:cNvPr>
              <p:cNvPicPr/>
              <p:nvPr/>
            </p:nvPicPr>
            <p:blipFill>
              <a:blip r:embed="rId11"/>
              <a:stretch>
                <a:fillRect/>
              </a:stretch>
            </p:blipFill>
            <p:spPr>
              <a:xfrm>
                <a:off x="7132063" y="1667393"/>
                <a:ext cx="574920" cy="3675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77" name="墨迹 76">
                <a:extLst>
                  <a:ext uri="{FF2B5EF4-FFF2-40B4-BE49-F238E27FC236}">
                    <a16:creationId xmlns:a16="http://schemas.microsoft.com/office/drawing/2014/main" id="{A5035244-874B-F667-5A64-400B85CE1372}"/>
                  </a:ext>
                </a:extLst>
              </p14:cNvPr>
              <p14:cNvContentPartPr/>
              <p14:nvPr/>
            </p14:nvContentPartPr>
            <p14:xfrm>
              <a:off x="6221623" y="1444913"/>
              <a:ext cx="716760" cy="455760"/>
            </p14:xfrm>
          </p:contentPart>
        </mc:Choice>
        <mc:Fallback xmlns="">
          <p:pic>
            <p:nvPicPr>
              <p:cNvPr id="77" name="墨迹 76">
                <a:extLst>
                  <a:ext uri="{FF2B5EF4-FFF2-40B4-BE49-F238E27FC236}">
                    <a16:creationId xmlns:a16="http://schemas.microsoft.com/office/drawing/2014/main" id="{A5035244-874B-F667-5A64-400B85CE1372}"/>
                  </a:ext>
                </a:extLst>
              </p:cNvPr>
              <p:cNvPicPr/>
              <p:nvPr/>
            </p:nvPicPr>
            <p:blipFill>
              <a:blip r:embed="rId13"/>
              <a:stretch>
                <a:fillRect/>
              </a:stretch>
            </p:blipFill>
            <p:spPr>
              <a:xfrm>
                <a:off x="6214067" y="1437353"/>
                <a:ext cx="731872" cy="4708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87" name="墨迹 86">
                <a:extLst>
                  <a:ext uri="{FF2B5EF4-FFF2-40B4-BE49-F238E27FC236}">
                    <a16:creationId xmlns:a16="http://schemas.microsoft.com/office/drawing/2014/main" id="{D4FCA8AF-6B77-4141-D2BE-1A9D90231CAB}"/>
                  </a:ext>
                </a:extLst>
              </p14:cNvPr>
              <p14:cNvContentPartPr/>
              <p14:nvPr/>
            </p14:nvContentPartPr>
            <p14:xfrm>
              <a:off x="8742703" y="1631393"/>
              <a:ext cx="937080" cy="398520"/>
            </p14:xfrm>
          </p:contentPart>
        </mc:Choice>
        <mc:Fallback xmlns="">
          <p:pic>
            <p:nvPicPr>
              <p:cNvPr id="87" name="墨迹 86">
                <a:extLst>
                  <a:ext uri="{FF2B5EF4-FFF2-40B4-BE49-F238E27FC236}">
                    <a16:creationId xmlns:a16="http://schemas.microsoft.com/office/drawing/2014/main" id="{D4FCA8AF-6B77-4141-D2BE-1A9D90231CAB}"/>
                  </a:ext>
                </a:extLst>
              </p:cNvPr>
              <p:cNvPicPr/>
              <p:nvPr/>
            </p:nvPicPr>
            <p:blipFill>
              <a:blip r:embed="rId15"/>
              <a:stretch>
                <a:fillRect/>
              </a:stretch>
            </p:blipFill>
            <p:spPr>
              <a:xfrm>
                <a:off x="8735146" y="1623833"/>
                <a:ext cx="952194" cy="4136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88" name="墨迹 87">
                <a:extLst>
                  <a:ext uri="{FF2B5EF4-FFF2-40B4-BE49-F238E27FC236}">
                    <a16:creationId xmlns:a16="http://schemas.microsoft.com/office/drawing/2014/main" id="{FF9321A5-515D-D61F-DB32-3801147FA788}"/>
                  </a:ext>
                </a:extLst>
              </p14:cNvPr>
              <p14:cNvContentPartPr/>
              <p14:nvPr/>
            </p14:nvContentPartPr>
            <p14:xfrm>
              <a:off x="7881223" y="1574153"/>
              <a:ext cx="679680" cy="390240"/>
            </p14:xfrm>
          </p:contentPart>
        </mc:Choice>
        <mc:Fallback xmlns="">
          <p:pic>
            <p:nvPicPr>
              <p:cNvPr id="88" name="墨迹 87">
                <a:extLst>
                  <a:ext uri="{FF2B5EF4-FFF2-40B4-BE49-F238E27FC236}">
                    <a16:creationId xmlns:a16="http://schemas.microsoft.com/office/drawing/2014/main" id="{FF9321A5-515D-D61F-DB32-3801147FA788}"/>
                  </a:ext>
                </a:extLst>
              </p:cNvPr>
              <p:cNvPicPr/>
              <p:nvPr/>
            </p:nvPicPr>
            <p:blipFill>
              <a:blip r:embed="rId17"/>
              <a:stretch>
                <a:fillRect/>
              </a:stretch>
            </p:blipFill>
            <p:spPr>
              <a:xfrm>
                <a:off x="7873659" y="1566593"/>
                <a:ext cx="694808" cy="4053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03" name="墨迹 102">
                <a:extLst>
                  <a:ext uri="{FF2B5EF4-FFF2-40B4-BE49-F238E27FC236}">
                    <a16:creationId xmlns:a16="http://schemas.microsoft.com/office/drawing/2014/main" id="{B2213128-9E95-077C-48C5-BEB6011B5F03}"/>
                  </a:ext>
                </a:extLst>
              </p14:cNvPr>
              <p14:cNvContentPartPr/>
              <p14:nvPr/>
            </p14:nvContentPartPr>
            <p14:xfrm>
              <a:off x="10364863" y="1668473"/>
              <a:ext cx="1018800" cy="295920"/>
            </p14:xfrm>
          </p:contentPart>
        </mc:Choice>
        <mc:Fallback xmlns="">
          <p:pic>
            <p:nvPicPr>
              <p:cNvPr id="103" name="墨迹 102">
                <a:extLst>
                  <a:ext uri="{FF2B5EF4-FFF2-40B4-BE49-F238E27FC236}">
                    <a16:creationId xmlns:a16="http://schemas.microsoft.com/office/drawing/2014/main" id="{B2213128-9E95-077C-48C5-BEB6011B5F03}"/>
                  </a:ext>
                </a:extLst>
              </p:cNvPr>
              <p:cNvPicPr/>
              <p:nvPr/>
            </p:nvPicPr>
            <p:blipFill>
              <a:blip r:embed="rId19"/>
              <a:stretch>
                <a:fillRect/>
              </a:stretch>
            </p:blipFill>
            <p:spPr>
              <a:xfrm>
                <a:off x="10357303" y="1660913"/>
                <a:ext cx="1033920" cy="3110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04" name="墨迹 103">
                <a:extLst>
                  <a:ext uri="{FF2B5EF4-FFF2-40B4-BE49-F238E27FC236}">
                    <a16:creationId xmlns:a16="http://schemas.microsoft.com/office/drawing/2014/main" id="{33F38E4C-322D-0ACA-AE2D-75980704CF49}"/>
                  </a:ext>
                </a:extLst>
              </p14:cNvPr>
              <p14:cNvContentPartPr/>
              <p14:nvPr/>
            </p14:nvContentPartPr>
            <p14:xfrm>
              <a:off x="9817663" y="1688273"/>
              <a:ext cx="346320" cy="237240"/>
            </p14:xfrm>
          </p:contentPart>
        </mc:Choice>
        <mc:Fallback xmlns="">
          <p:pic>
            <p:nvPicPr>
              <p:cNvPr id="104" name="墨迹 103">
                <a:extLst>
                  <a:ext uri="{FF2B5EF4-FFF2-40B4-BE49-F238E27FC236}">
                    <a16:creationId xmlns:a16="http://schemas.microsoft.com/office/drawing/2014/main" id="{33F38E4C-322D-0ACA-AE2D-75980704CF49}"/>
                  </a:ext>
                </a:extLst>
              </p:cNvPr>
              <p:cNvPicPr/>
              <p:nvPr/>
            </p:nvPicPr>
            <p:blipFill>
              <a:blip r:embed="rId21"/>
              <a:stretch>
                <a:fillRect/>
              </a:stretch>
            </p:blipFill>
            <p:spPr>
              <a:xfrm>
                <a:off x="9810095" y="1680713"/>
                <a:ext cx="361456" cy="2523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05" name="墨迹 104">
                <a:extLst>
                  <a:ext uri="{FF2B5EF4-FFF2-40B4-BE49-F238E27FC236}">
                    <a16:creationId xmlns:a16="http://schemas.microsoft.com/office/drawing/2014/main" id="{4D8DA4AC-D4C9-E891-38F6-33E91B57F4CF}"/>
                  </a:ext>
                </a:extLst>
              </p14:cNvPr>
              <p14:cNvContentPartPr/>
              <p14:nvPr/>
            </p14:nvContentPartPr>
            <p14:xfrm>
              <a:off x="367146" y="2118781"/>
              <a:ext cx="141480" cy="288000"/>
            </p14:xfrm>
          </p:contentPart>
        </mc:Choice>
        <mc:Fallback xmlns="">
          <p:pic>
            <p:nvPicPr>
              <p:cNvPr id="105" name="墨迹 104">
                <a:extLst>
                  <a:ext uri="{FF2B5EF4-FFF2-40B4-BE49-F238E27FC236}">
                    <a16:creationId xmlns:a16="http://schemas.microsoft.com/office/drawing/2014/main" id="{4D8DA4AC-D4C9-E891-38F6-33E91B57F4CF}"/>
                  </a:ext>
                </a:extLst>
              </p:cNvPr>
              <p:cNvPicPr/>
              <p:nvPr/>
            </p:nvPicPr>
            <p:blipFill>
              <a:blip r:embed="rId23"/>
              <a:stretch>
                <a:fillRect/>
              </a:stretch>
            </p:blipFill>
            <p:spPr>
              <a:xfrm>
                <a:off x="359567" y="2111221"/>
                <a:ext cx="156639" cy="3031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06" name="墨迹 105">
                <a:extLst>
                  <a:ext uri="{FF2B5EF4-FFF2-40B4-BE49-F238E27FC236}">
                    <a16:creationId xmlns:a16="http://schemas.microsoft.com/office/drawing/2014/main" id="{5EF6189D-67E9-8F1D-1904-AC5A25E6E8B5}"/>
                  </a:ext>
                </a:extLst>
              </p14:cNvPr>
              <p14:cNvContentPartPr/>
              <p14:nvPr/>
            </p14:nvContentPartPr>
            <p14:xfrm>
              <a:off x="546786" y="2179261"/>
              <a:ext cx="147600" cy="198360"/>
            </p14:xfrm>
          </p:contentPart>
        </mc:Choice>
        <mc:Fallback xmlns="">
          <p:pic>
            <p:nvPicPr>
              <p:cNvPr id="106" name="墨迹 105">
                <a:extLst>
                  <a:ext uri="{FF2B5EF4-FFF2-40B4-BE49-F238E27FC236}">
                    <a16:creationId xmlns:a16="http://schemas.microsoft.com/office/drawing/2014/main" id="{5EF6189D-67E9-8F1D-1904-AC5A25E6E8B5}"/>
                  </a:ext>
                </a:extLst>
              </p:cNvPr>
              <p:cNvPicPr/>
              <p:nvPr/>
            </p:nvPicPr>
            <p:blipFill>
              <a:blip r:embed="rId25"/>
              <a:stretch>
                <a:fillRect/>
              </a:stretch>
            </p:blipFill>
            <p:spPr>
              <a:xfrm>
                <a:off x="539244" y="2171687"/>
                <a:ext cx="162683" cy="213507"/>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07" name="墨迹 106">
                <a:extLst>
                  <a:ext uri="{FF2B5EF4-FFF2-40B4-BE49-F238E27FC236}">
                    <a16:creationId xmlns:a16="http://schemas.microsoft.com/office/drawing/2014/main" id="{73EA07BD-9093-7895-FFF5-D2D5FD4A7A4D}"/>
                  </a:ext>
                </a:extLst>
              </p14:cNvPr>
              <p14:cNvContentPartPr/>
              <p14:nvPr/>
            </p14:nvContentPartPr>
            <p14:xfrm>
              <a:off x="687546" y="2179261"/>
              <a:ext cx="173520" cy="204840"/>
            </p14:xfrm>
          </p:contentPart>
        </mc:Choice>
        <mc:Fallback xmlns="">
          <p:pic>
            <p:nvPicPr>
              <p:cNvPr id="107" name="墨迹 106">
                <a:extLst>
                  <a:ext uri="{FF2B5EF4-FFF2-40B4-BE49-F238E27FC236}">
                    <a16:creationId xmlns:a16="http://schemas.microsoft.com/office/drawing/2014/main" id="{73EA07BD-9093-7895-FFF5-D2D5FD4A7A4D}"/>
                  </a:ext>
                </a:extLst>
              </p:cNvPr>
              <p:cNvPicPr/>
              <p:nvPr/>
            </p:nvPicPr>
            <p:blipFill>
              <a:blip r:embed="rId27"/>
              <a:stretch>
                <a:fillRect/>
              </a:stretch>
            </p:blipFill>
            <p:spPr>
              <a:xfrm>
                <a:off x="679970" y="2171688"/>
                <a:ext cx="188671" cy="219987"/>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08" name="墨迹 107">
                <a:extLst>
                  <a:ext uri="{FF2B5EF4-FFF2-40B4-BE49-F238E27FC236}">
                    <a16:creationId xmlns:a16="http://schemas.microsoft.com/office/drawing/2014/main" id="{6B508992-8864-96EC-F75C-55C0BD324E7B}"/>
                  </a:ext>
                </a:extLst>
              </p14:cNvPr>
              <p14:cNvContentPartPr/>
              <p14:nvPr/>
            </p14:nvContentPartPr>
            <p14:xfrm>
              <a:off x="828666" y="1990621"/>
              <a:ext cx="243720" cy="406800"/>
            </p14:xfrm>
          </p:contentPart>
        </mc:Choice>
        <mc:Fallback xmlns="">
          <p:pic>
            <p:nvPicPr>
              <p:cNvPr id="108" name="墨迹 107">
                <a:extLst>
                  <a:ext uri="{FF2B5EF4-FFF2-40B4-BE49-F238E27FC236}">
                    <a16:creationId xmlns:a16="http://schemas.microsoft.com/office/drawing/2014/main" id="{6B508992-8864-96EC-F75C-55C0BD324E7B}"/>
                  </a:ext>
                </a:extLst>
              </p:cNvPr>
              <p:cNvPicPr/>
              <p:nvPr/>
            </p:nvPicPr>
            <p:blipFill>
              <a:blip r:embed="rId29"/>
              <a:stretch>
                <a:fillRect/>
              </a:stretch>
            </p:blipFill>
            <p:spPr>
              <a:xfrm>
                <a:off x="821117" y="1983061"/>
                <a:ext cx="258818" cy="4219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09" name="墨迹 108">
                <a:extLst>
                  <a:ext uri="{FF2B5EF4-FFF2-40B4-BE49-F238E27FC236}">
                    <a16:creationId xmlns:a16="http://schemas.microsoft.com/office/drawing/2014/main" id="{025D3CED-3D37-356A-0E5C-67398ADF1F42}"/>
                  </a:ext>
                </a:extLst>
              </p14:cNvPr>
              <p14:cNvContentPartPr/>
              <p14:nvPr/>
            </p14:nvContentPartPr>
            <p14:xfrm>
              <a:off x="1289826" y="2217781"/>
              <a:ext cx="170640" cy="51480"/>
            </p14:xfrm>
          </p:contentPart>
        </mc:Choice>
        <mc:Fallback xmlns="">
          <p:pic>
            <p:nvPicPr>
              <p:cNvPr id="109" name="墨迹 108">
                <a:extLst>
                  <a:ext uri="{FF2B5EF4-FFF2-40B4-BE49-F238E27FC236}">
                    <a16:creationId xmlns:a16="http://schemas.microsoft.com/office/drawing/2014/main" id="{025D3CED-3D37-356A-0E5C-67398ADF1F42}"/>
                  </a:ext>
                </a:extLst>
              </p:cNvPr>
              <p:cNvPicPr/>
              <p:nvPr/>
            </p:nvPicPr>
            <p:blipFill>
              <a:blip r:embed="rId31"/>
              <a:stretch>
                <a:fillRect/>
              </a:stretch>
            </p:blipFill>
            <p:spPr>
              <a:xfrm>
                <a:off x="1282266" y="2210273"/>
                <a:ext cx="185760" cy="66495"/>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10" name="墨迹 109">
                <a:extLst>
                  <a:ext uri="{FF2B5EF4-FFF2-40B4-BE49-F238E27FC236}">
                    <a16:creationId xmlns:a16="http://schemas.microsoft.com/office/drawing/2014/main" id="{438EE3E5-54CD-22FC-51AA-7FF538A813FA}"/>
                  </a:ext>
                </a:extLst>
              </p14:cNvPr>
              <p14:cNvContentPartPr/>
              <p14:nvPr/>
            </p14:nvContentPartPr>
            <p14:xfrm>
              <a:off x="1347786" y="2140741"/>
              <a:ext cx="64440" cy="300960"/>
            </p14:xfrm>
          </p:contentPart>
        </mc:Choice>
        <mc:Fallback xmlns="">
          <p:pic>
            <p:nvPicPr>
              <p:cNvPr id="110" name="墨迹 109">
                <a:extLst>
                  <a:ext uri="{FF2B5EF4-FFF2-40B4-BE49-F238E27FC236}">
                    <a16:creationId xmlns:a16="http://schemas.microsoft.com/office/drawing/2014/main" id="{438EE3E5-54CD-22FC-51AA-7FF538A813FA}"/>
                  </a:ext>
                </a:extLst>
              </p:cNvPr>
              <p:cNvPicPr/>
              <p:nvPr/>
            </p:nvPicPr>
            <p:blipFill>
              <a:blip r:embed="rId33"/>
              <a:stretch>
                <a:fillRect/>
              </a:stretch>
            </p:blipFill>
            <p:spPr>
              <a:xfrm>
                <a:off x="1340226" y="2133172"/>
                <a:ext cx="79560" cy="316098"/>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11" name="墨迹 110">
                <a:extLst>
                  <a:ext uri="{FF2B5EF4-FFF2-40B4-BE49-F238E27FC236}">
                    <a16:creationId xmlns:a16="http://schemas.microsoft.com/office/drawing/2014/main" id="{BB54F18D-112E-B674-3527-A9BBD25607F6}"/>
                  </a:ext>
                </a:extLst>
              </p14:cNvPr>
              <p14:cNvContentPartPr/>
              <p14:nvPr/>
            </p14:nvContentPartPr>
            <p14:xfrm>
              <a:off x="1495026" y="2198701"/>
              <a:ext cx="141480" cy="185400"/>
            </p14:xfrm>
          </p:contentPart>
        </mc:Choice>
        <mc:Fallback xmlns="">
          <p:pic>
            <p:nvPicPr>
              <p:cNvPr id="111" name="墨迹 110">
                <a:extLst>
                  <a:ext uri="{FF2B5EF4-FFF2-40B4-BE49-F238E27FC236}">
                    <a16:creationId xmlns:a16="http://schemas.microsoft.com/office/drawing/2014/main" id="{BB54F18D-112E-B674-3527-A9BBD25607F6}"/>
                  </a:ext>
                </a:extLst>
              </p:cNvPr>
              <p:cNvPicPr/>
              <p:nvPr/>
            </p:nvPicPr>
            <p:blipFill>
              <a:blip r:embed="rId35"/>
              <a:stretch>
                <a:fillRect/>
              </a:stretch>
            </p:blipFill>
            <p:spPr>
              <a:xfrm>
                <a:off x="1487466" y="2191141"/>
                <a:ext cx="156600" cy="2005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12" name="墨迹 111">
                <a:extLst>
                  <a:ext uri="{FF2B5EF4-FFF2-40B4-BE49-F238E27FC236}">
                    <a16:creationId xmlns:a16="http://schemas.microsoft.com/office/drawing/2014/main" id="{0C1B22C7-4419-6671-8EF4-8A8984C57FA0}"/>
                  </a:ext>
                </a:extLst>
              </p14:cNvPr>
              <p14:cNvContentPartPr/>
              <p14:nvPr/>
            </p14:nvContentPartPr>
            <p14:xfrm>
              <a:off x="1962666" y="2268901"/>
              <a:ext cx="173520" cy="196200"/>
            </p14:xfrm>
          </p:contentPart>
        </mc:Choice>
        <mc:Fallback xmlns="">
          <p:pic>
            <p:nvPicPr>
              <p:cNvPr id="112" name="墨迹 111">
                <a:extLst>
                  <a:ext uri="{FF2B5EF4-FFF2-40B4-BE49-F238E27FC236}">
                    <a16:creationId xmlns:a16="http://schemas.microsoft.com/office/drawing/2014/main" id="{0C1B22C7-4419-6671-8EF4-8A8984C57FA0}"/>
                  </a:ext>
                </a:extLst>
              </p:cNvPr>
              <p:cNvPicPr/>
              <p:nvPr/>
            </p:nvPicPr>
            <p:blipFill>
              <a:blip r:embed="rId37"/>
              <a:stretch>
                <a:fillRect/>
              </a:stretch>
            </p:blipFill>
            <p:spPr>
              <a:xfrm>
                <a:off x="1955090" y="2261341"/>
                <a:ext cx="188671"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13" name="墨迹 112">
                <a:extLst>
                  <a:ext uri="{FF2B5EF4-FFF2-40B4-BE49-F238E27FC236}">
                    <a16:creationId xmlns:a16="http://schemas.microsoft.com/office/drawing/2014/main" id="{7B5E06C3-F175-E63A-4BA3-D1D325C4B0CB}"/>
                  </a:ext>
                </a:extLst>
              </p14:cNvPr>
              <p14:cNvContentPartPr/>
              <p14:nvPr/>
            </p14:nvContentPartPr>
            <p14:xfrm>
              <a:off x="2174346" y="2108701"/>
              <a:ext cx="102960" cy="378360"/>
            </p14:xfrm>
          </p:contentPart>
        </mc:Choice>
        <mc:Fallback xmlns="">
          <p:pic>
            <p:nvPicPr>
              <p:cNvPr id="113" name="墨迹 112">
                <a:extLst>
                  <a:ext uri="{FF2B5EF4-FFF2-40B4-BE49-F238E27FC236}">
                    <a16:creationId xmlns:a16="http://schemas.microsoft.com/office/drawing/2014/main" id="{7B5E06C3-F175-E63A-4BA3-D1D325C4B0CB}"/>
                  </a:ext>
                </a:extLst>
              </p:cNvPr>
              <p:cNvPicPr/>
              <p:nvPr/>
            </p:nvPicPr>
            <p:blipFill>
              <a:blip r:embed="rId39"/>
              <a:stretch>
                <a:fillRect/>
              </a:stretch>
            </p:blipFill>
            <p:spPr>
              <a:xfrm>
                <a:off x="2166786" y="2101141"/>
                <a:ext cx="118080" cy="3934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14" name="墨迹 113">
                <a:extLst>
                  <a:ext uri="{FF2B5EF4-FFF2-40B4-BE49-F238E27FC236}">
                    <a16:creationId xmlns:a16="http://schemas.microsoft.com/office/drawing/2014/main" id="{551656B8-B230-2E3C-2F62-6127925939F1}"/>
                  </a:ext>
                </a:extLst>
              </p14:cNvPr>
              <p14:cNvContentPartPr/>
              <p14:nvPr/>
            </p14:nvContentPartPr>
            <p14:xfrm>
              <a:off x="2321586" y="2224261"/>
              <a:ext cx="102960" cy="243720"/>
            </p14:xfrm>
          </p:contentPart>
        </mc:Choice>
        <mc:Fallback xmlns="">
          <p:pic>
            <p:nvPicPr>
              <p:cNvPr id="114" name="墨迹 113">
                <a:extLst>
                  <a:ext uri="{FF2B5EF4-FFF2-40B4-BE49-F238E27FC236}">
                    <a16:creationId xmlns:a16="http://schemas.microsoft.com/office/drawing/2014/main" id="{551656B8-B230-2E3C-2F62-6127925939F1}"/>
                  </a:ext>
                </a:extLst>
              </p:cNvPr>
              <p:cNvPicPr/>
              <p:nvPr/>
            </p:nvPicPr>
            <p:blipFill>
              <a:blip r:embed="rId41"/>
              <a:stretch>
                <a:fillRect/>
              </a:stretch>
            </p:blipFill>
            <p:spPr>
              <a:xfrm>
                <a:off x="2313999" y="2216712"/>
                <a:ext cx="118133" cy="258818"/>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15" name="墨迹 114">
                <a:extLst>
                  <a:ext uri="{FF2B5EF4-FFF2-40B4-BE49-F238E27FC236}">
                    <a16:creationId xmlns:a16="http://schemas.microsoft.com/office/drawing/2014/main" id="{8C2A6601-0C6B-4D48-F4F6-A53CB871EDD5}"/>
                  </a:ext>
                </a:extLst>
              </p14:cNvPr>
              <p14:cNvContentPartPr/>
              <p14:nvPr/>
            </p14:nvContentPartPr>
            <p14:xfrm>
              <a:off x="2462706" y="2249821"/>
              <a:ext cx="134280" cy="199080"/>
            </p14:xfrm>
          </p:contentPart>
        </mc:Choice>
        <mc:Fallback xmlns="">
          <p:pic>
            <p:nvPicPr>
              <p:cNvPr id="115" name="墨迹 114">
                <a:extLst>
                  <a:ext uri="{FF2B5EF4-FFF2-40B4-BE49-F238E27FC236}">
                    <a16:creationId xmlns:a16="http://schemas.microsoft.com/office/drawing/2014/main" id="{8C2A6601-0C6B-4D48-F4F6-A53CB871EDD5}"/>
                  </a:ext>
                </a:extLst>
              </p:cNvPr>
              <p:cNvPicPr/>
              <p:nvPr/>
            </p:nvPicPr>
            <p:blipFill>
              <a:blip r:embed="rId43"/>
              <a:stretch>
                <a:fillRect/>
              </a:stretch>
            </p:blipFill>
            <p:spPr>
              <a:xfrm>
                <a:off x="2455146" y="2242261"/>
                <a:ext cx="14940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16" name="墨迹 115">
                <a:extLst>
                  <a:ext uri="{FF2B5EF4-FFF2-40B4-BE49-F238E27FC236}">
                    <a16:creationId xmlns:a16="http://schemas.microsoft.com/office/drawing/2014/main" id="{EAD1C08E-64BC-C11B-F851-E7D157F832AB}"/>
                  </a:ext>
                </a:extLst>
              </p14:cNvPr>
              <p14:cNvContentPartPr/>
              <p14:nvPr/>
            </p14:nvContentPartPr>
            <p14:xfrm>
              <a:off x="2635506" y="2236861"/>
              <a:ext cx="122040" cy="234000"/>
            </p14:xfrm>
          </p:contentPart>
        </mc:Choice>
        <mc:Fallback xmlns="">
          <p:pic>
            <p:nvPicPr>
              <p:cNvPr id="116" name="墨迹 115">
                <a:extLst>
                  <a:ext uri="{FF2B5EF4-FFF2-40B4-BE49-F238E27FC236}">
                    <a16:creationId xmlns:a16="http://schemas.microsoft.com/office/drawing/2014/main" id="{EAD1C08E-64BC-C11B-F851-E7D157F832AB}"/>
                  </a:ext>
                </a:extLst>
              </p:cNvPr>
              <p:cNvPicPr/>
              <p:nvPr/>
            </p:nvPicPr>
            <p:blipFill>
              <a:blip r:embed="rId45"/>
              <a:stretch>
                <a:fillRect/>
              </a:stretch>
            </p:blipFill>
            <p:spPr>
              <a:xfrm>
                <a:off x="2627946" y="2229301"/>
                <a:ext cx="137160" cy="2491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17" name="墨迹 116">
                <a:extLst>
                  <a:ext uri="{FF2B5EF4-FFF2-40B4-BE49-F238E27FC236}">
                    <a16:creationId xmlns:a16="http://schemas.microsoft.com/office/drawing/2014/main" id="{7C88B11E-243F-CB36-A10C-B8341D807C63}"/>
                  </a:ext>
                </a:extLst>
              </p14:cNvPr>
              <p14:cNvContentPartPr/>
              <p14:nvPr/>
            </p14:nvContentPartPr>
            <p14:xfrm>
              <a:off x="2795706" y="2147221"/>
              <a:ext cx="141480" cy="310680"/>
            </p14:xfrm>
          </p:contentPart>
        </mc:Choice>
        <mc:Fallback xmlns="">
          <p:pic>
            <p:nvPicPr>
              <p:cNvPr id="117" name="墨迹 116">
                <a:extLst>
                  <a:ext uri="{FF2B5EF4-FFF2-40B4-BE49-F238E27FC236}">
                    <a16:creationId xmlns:a16="http://schemas.microsoft.com/office/drawing/2014/main" id="{7C88B11E-243F-CB36-A10C-B8341D807C63}"/>
                  </a:ext>
                </a:extLst>
              </p:cNvPr>
              <p:cNvPicPr/>
              <p:nvPr/>
            </p:nvPicPr>
            <p:blipFill>
              <a:blip r:embed="rId47"/>
              <a:stretch>
                <a:fillRect/>
              </a:stretch>
            </p:blipFill>
            <p:spPr>
              <a:xfrm>
                <a:off x="2788127" y="2139661"/>
                <a:ext cx="156639" cy="3258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18" name="墨迹 117">
                <a:extLst>
                  <a:ext uri="{FF2B5EF4-FFF2-40B4-BE49-F238E27FC236}">
                    <a16:creationId xmlns:a16="http://schemas.microsoft.com/office/drawing/2014/main" id="{96735352-08D1-0860-8C9D-8420CF5C3901}"/>
                  </a:ext>
                </a:extLst>
              </p14:cNvPr>
              <p14:cNvContentPartPr/>
              <p14:nvPr/>
            </p14:nvContentPartPr>
            <p14:xfrm>
              <a:off x="3154626" y="2249821"/>
              <a:ext cx="175680" cy="45360"/>
            </p14:xfrm>
          </p:contentPart>
        </mc:Choice>
        <mc:Fallback xmlns="">
          <p:pic>
            <p:nvPicPr>
              <p:cNvPr id="118" name="墨迹 117">
                <a:extLst>
                  <a:ext uri="{FF2B5EF4-FFF2-40B4-BE49-F238E27FC236}">
                    <a16:creationId xmlns:a16="http://schemas.microsoft.com/office/drawing/2014/main" id="{96735352-08D1-0860-8C9D-8420CF5C3901}"/>
                  </a:ext>
                </a:extLst>
              </p:cNvPr>
              <p:cNvPicPr/>
              <p:nvPr/>
            </p:nvPicPr>
            <p:blipFill>
              <a:blip r:embed="rId49"/>
              <a:stretch>
                <a:fillRect/>
              </a:stretch>
            </p:blipFill>
            <p:spPr>
              <a:xfrm>
                <a:off x="3147066" y="2242261"/>
                <a:ext cx="19080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19" name="墨迹 118">
                <a:extLst>
                  <a:ext uri="{FF2B5EF4-FFF2-40B4-BE49-F238E27FC236}">
                    <a16:creationId xmlns:a16="http://schemas.microsoft.com/office/drawing/2014/main" id="{2972CB46-FBED-9AD8-21F4-BF1D6BEA5D89}"/>
                  </a:ext>
                </a:extLst>
              </p14:cNvPr>
              <p14:cNvContentPartPr/>
              <p14:nvPr/>
            </p14:nvContentPartPr>
            <p14:xfrm>
              <a:off x="3244266" y="2198701"/>
              <a:ext cx="45360" cy="298080"/>
            </p14:xfrm>
          </p:contentPart>
        </mc:Choice>
        <mc:Fallback xmlns="">
          <p:pic>
            <p:nvPicPr>
              <p:cNvPr id="119" name="墨迹 118">
                <a:extLst>
                  <a:ext uri="{FF2B5EF4-FFF2-40B4-BE49-F238E27FC236}">
                    <a16:creationId xmlns:a16="http://schemas.microsoft.com/office/drawing/2014/main" id="{2972CB46-FBED-9AD8-21F4-BF1D6BEA5D89}"/>
                  </a:ext>
                </a:extLst>
              </p:cNvPr>
              <p:cNvPicPr/>
              <p:nvPr/>
            </p:nvPicPr>
            <p:blipFill>
              <a:blip r:embed="rId51"/>
              <a:stretch>
                <a:fillRect/>
              </a:stretch>
            </p:blipFill>
            <p:spPr>
              <a:xfrm>
                <a:off x="3236646" y="2191141"/>
                <a:ext cx="60601" cy="3132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20" name="墨迹 119">
                <a:extLst>
                  <a:ext uri="{FF2B5EF4-FFF2-40B4-BE49-F238E27FC236}">
                    <a16:creationId xmlns:a16="http://schemas.microsoft.com/office/drawing/2014/main" id="{3E1771E7-BAF8-A894-E879-FEE2BFDA9F97}"/>
                  </a:ext>
                </a:extLst>
              </p14:cNvPr>
              <p14:cNvContentPartPr/>
              <p14:nvPr/>
            </p14:nvContentPartPr>
            <p14:xfrm>
              <a:off x="3327066" y="2212741"/>
              <a:ext cx="186840" cy="247320"/>
            </p14:xfrm>
          </p:contentPart>
        </mc:Choice>
        <mc:Fallback xmlns="">
          <p:pic>
            <p:nvPicPr>
              <p:cNvPr id="120" name="墨迹 119">
                <a:extLst>
                  <a:ext uri="{FF2B5EF4-FFF2-40B4-BE49-F238E27FC236}">
                    <a16:creationId xmlns:a16="http://schemas.microsoft.com/office/drawing/2014/main" id="{3E1771E7-BAF8-A894-E879-FEE2BFDA9F97}"/>
                  </a:ext>
                </a:extLst>
              </p:cNvPr>
              <p:cNvPicPr/>
              <p:nvPr/>
            </p:nvPicPr>
            <p:blipFill>
              <a:blip r:embed="rId53"/>
              <a:stretch>
                <a:fillRect/>
              </a:stretch>
            </p:blipFill>
            <p:spPr>
              <a:xfrm>
                <a:off x="3319506" y="2205181"/>
                <a:ext cx="201960" cy="26244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21" name="墨迹 120">
                <a:extLst>
                  <a:ext uri="{FF2B5EF4-FFF2-40B4-BE49-F238E27FC236}">
                    <a16:creationId xmlns:a16="http://schemas.microsoft.com/office/drawing/2014/main" id="{40DA0CD6-4205-B91F-400A-63C00AE0CB21}"/>
                  </a:ext>
                </a:extLst>
              </p14:cNvPr>
              <p14:cNvContentPartPr/>
              <p14:nvPr/>
            </p14:nvContentPartPr>
            <p14:xfrm>
              <a:off x="3711906" y="2256301"/>
              <a:ext cx="186120" cy="218160"/>
            </p14:xfrm>
          </p:contentPart>
        </mc:Choice>
        <mc:Fallback xmlns="">
          <p:pic>
            <p:nvPicPr>
              <p:cNvPr id="121" name="墨迹 120">
                <a:extLst>
                  <a:ext uri="{FF2B5EF4-FFF2-40B4-BE49-F238E27FC236}">
                    <a16:creationId xmlns:a16="http://schemas.microsoft.com/office/drawing/2014/main" id="{40DA0CD6-4205-B91F-400A-63C00AE0CB21}"/>
                  </a:ext>
                </a:extLst>
              </p:cNvPr>
              <p:cNvPicPr/>
              <p:nvPr/>
            </p:nvPicPr>
            <p:blipFill>
              <a:blip r:embed="rId55"/>
              <a:stretch>
                <a:fillRect/>
              </a:stretch>
            </p:blipFill>
            <p:spPr>
              <a:xfrm>
                <a:off x="3704346" y="2248741"/>
                <a:ext cx="201240" cy="2332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22" name="墨迹 121">
                <a:extLst>
                  <a:ext uri="{FF2B5EF4-FFF2-40B4-BE49-F238E27FC236}">
                    <a16:creationId xmlns:a16="http://schemas.microsoft.com/office/drawing/2014/main" id="{7FA2C5A6-2B1E-A902-2E02-C49218647147}"/>
                  </a:ext>
                </a:extLst>
              </p14:cNvPr>
              <p14:cNvContentPartPr/>
              <p14:nvPr/>
            </p14:nvContentPartPr>
            <p14:xfrm>
              <a:off x="3936186" y="2256301"/>
              <a:ext cx="102960" cy="224640"/>
            </p14:xfrm>
          </p:contentPart>
        </mc:Choice>
        <mc:Fallback xmlns="">
          <p:pic>
            <p:nvPicPr>
              <p:cNvPr id="122" name="墨迹 121">
                <a:extLst>
                  <a:ext uri="{FF2B5EF4-FFF2-40B4-BE49-F238E27FC236}">
                    <a16:creationId xmlns:a16="http://schemas.microsoft.com/office/drawing/2014/main" id="{7FA2C5A6-2B1E-A902-2E02-C49218647147}"/>
                  </a:ext>
                </a:extLst>
              </p:cNvPr>
              <p:cNvPicPr/>
              <p:nvPr/>
            </p:nvPicPr>
            <p:blipFill>
              <a:blip r:embed="rId57"/>
              <a:stretch>
                <a:fillRect/>
              </a:stretch>
            </p:blipFill>
            <p:spPr>
              <a:xfrm>
                <a:off x="3928626" y="2248741"/>
                <a:ext cx="118080" cy="23976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23" name="墨迹 122">
                <a:extLst>
                  <a:ext uri="{FF2B5EF4-FFF2-40B4-BE49-F238E27FC236}">
                    <a16:creationId xmlns:a16="http://schemas.microsoft.com/office/drawing/2014/main" id="{91C9A711-971B-DB49-E9BF-99204109F7D1}"/>
                  </a:ext>
                </a:extLst>
              </p14:cNvPr>
              <p14:cNvContentPartPr/>
              <p14:nvPr/>
            </p14:nvContentPartPr>
            <p14:xfrm>
              <a:off x="3888666" y="2320381"/>
              <a:ext cx="240120" cy="115560"/>
            </p14:xfrm>
          </p:contentPart>
        </mc:Choice>
        <mc:Fallback xmlns="">
          <p:pic>
            <p:nvPicPr>
              <p:cNvPr id="123" name="墨迹 122">
                <a:extLst>
                  <a:ext uri="{FF2B5EF4-FFF2-40B4-BE49-F238E27FC236}">
                    <a16:creationId xmlns:a16="http://schemas.microsoft.com/office/drawing/2014/main" id="{91C9A711-971B-DB49-E9BF-99204109F7D1}"/>
                  </a:ext>
                </a:extLst>
              </p:cNvPr>
              <p:cNvPicPr/>
              <p:nvPr/>
            </p:nvPicPr>
            <p:blipFill>
              <a:blip r:embed="rId59"/>
              <a:stretch>
                <a:fillRect/>
              </a:stretch>
            </p:blipFill>
            <p:spPr>
              <a:xfrm>
                <a:off x="3881117" y="2312844"/>
                <a:ext cx="255217" cy="130633"/>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24" name="墨迹 123">
                <a:extLst>
                  <a:ext uri="{FF2B5EF4-FFF2-40B4-BE49-F238E27FC236}">
                    <a16:creationId xmlns:a16="http://schemas.microsoft.com/office/drawing/2014/main" id="{343021F9-D877-2023-C182-FA6BC12112A1}"/>
                  </a:ext>
                </a:extLst>
              </p14:cNvPr>
              <p14:cNvContentPartPr/>
              <p14:nvPr/>
            </p14:nvContentPartPr>
            <p14:xfrm>
              <a:off x="4090266" y="2276101"/>
              <a:ext cx="173520" cy="198360"/>
            </p14:xfrm>
          </p:contentPart>
        </mc:Choice>
        <mc:Fallback xmlns="">
          <p:pic>
            <p:nvPicPr>
              <p:cNvPr id="124" name="墨迹 123">
                <a:extLst>
                  <a:ext uri="{FF2B5EF4-FFF2-40B4-BE49-F238E27FC236}">
                    <a16:creationId xmlns:a16="http://schemas.microsoft.com/office/drawing/2014/main" id="{343021F9-D877-2023-C182-FA6BC12112A1}"/>
                  </a:ext>
                </a:extLst>
              </p:cNvPr>
              <p:cNvPicPr/>
              <p:nvPr/>
            </p:nvPicPr>
            <p:blipFill>
              <a:blip r:embed="rId61"/>
              <a:stretch>
                <a:fillRect/>
              </a:stretch>
            </p:blipFill>
            <p:spPr>
              <a:xfrm>
                <a:off x="4082706" y="2268527"/>
                <a:ext cx="188640" cy="213507"/>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25" name="墨迹 124">
                <a:extLst>
                  <a:ext uri="{FF2B5EF4-FFF2-40B4-BE49-F238E27FC236}">
                    <a16:creationId xmlns:a16="http://schemas.microsoft.com/office/drawing/2014/main" id="{7A94711A-78B8-732D-F3BB-3922B3EAC52C}"/>
                  </a:ext>
                </a:extLst>
              </p14:cNvPr>
              <p14:cNvContentPartPr/>
              <p14:nvPr/>
            </p14:nvContentPartPr>
            <p14:xfrm>
              <a:off x="4301586" y="2288341"/>
              <a:ext cx="13320" cy="167040"/>
            </p14:xfrm>
          </p:contentPart>
        </mc:Choice>
        <mc:Fallback xmlns="">
          <p:pic>
            <p:nvPicPr>
              <p:cNvPr id="125" name="墨迹 124">
                <a:extLst>
                  <a:ext uri="{FF2B5EF4-FFF2-40B4-BE49-F238E27FC236}">
                    <a16:creationId xmlns:a16="http://schemas.microsoft.com/office/drawing/2014/main" id="{7A94711A-78B8-732D-F3BB-3922B3EAC52C}"/>
                  </a:ext>
                </a:extLst>
              </p:cNvPr>
              <p:cNvPicPr/>
              <p:nvPr/>
            </p:nvPicPr>
            <p:blipFill>
              <a:blip r:embed="rId63"/>
              <a:stretch>
                <a:fillRect/>
              </a:stretch>
            </p:blipFill>
            <p:spPr>
              <a:xfrm>
                <a:off x="4294026" y="2280781"/>
                <a:ext cx="2844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26" name="墨迹 125">
                <a:extLst>
                  <a:ext uri="{FF2B5EF4-FFF2-40B4-BE49-F238E27FC236}">
                    <a16:creationId xmlns:a16="http://schemas.microsoft.com/office/drawing/2014/main" id="{E5EEBADA-3EE6-D987-E657-85050E069814}"/>
                  </a:ext>
                </a:extLst>
              </p14:cNvPr>
              <p14:cNvContentPartPr/>
              <p14:nvPr/>
            </p14:nvContentPartPr>
            <p14:xfrm>
              <a:off x="4295106" y="2172781"/>
              <a:ext cx="38880" cy="77400"/>
            </p14:xfrm>
          </p:contentPart>
        </mc:Choice>
        <mc:Fallback xmlns="">
          <p:pic>
            <p:nvPicPr>
              <p:cNvPr id="126" name="墨迹 125">
                <a:extLst>
                  <a:ext uri="{FF2B5EF4-FFF2-40B4-BE49-F238E27FC236}">
                    <a16:creationId xmlns:a16="http://schemas.microsoft.com/office/drawing/2014/main" id="{E5EEBADA-3EE6-D987-E657-85050E069814}"/>
                  </a:ext>
                </a:extLst>
              </p:cNvPr>
              <p:cNvPicPr/>
              <p:nvPr/>
            </p:nvPicPr>
            <p:blipFill>
              <a:blip r:embed="rId65"/>
              <a:stretch>
                <a:fillRect/>
              </a:stretch>
            </p:blipFill>
            <p:spPr>
              <a:xfrm>
                <a:off x="4287475" y="2165186"/>
                <a:ext cx="54141" cy="92591"/>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27" name="墨迹 126">
                <a:extLst>
                  <a:ext uri="{FF2B5EF4-FFF2-40B4-BE49-F238E27FC236}">
                    <a16:creationId xmlns:a16="http://schemas.microsoft.com/office/drawing/2014/main" id="{6929E5F7-4E0E-CE38-B03A-F1EC9C06D025}"/>
                  </a:ext>
                </a:extLst>
              </p14:cNvPr>
              <p14:cNvContentPartPr/>
              <p14:nvPr/>
            </p14:nvContentPartPr>
            <p14:xfrm>
              <a:off x="4359186" y="2268901"/>
              <a:ext cx="179640" cy="70920"/>
            </p14:xfrm>
          </p:contentPart>
        </mc:Choice>
        <mc:Fallback xmlns="">
          <p:pic>
            <p:nvPicPr>
              <p:cNvPr id="127" name="墨迹 126">
                <a:extLst>
                  <a:ext uri="{FF2B5EF4-FFF2-40B4-BE49-F238E27FC236}">
                    <a16:creationId xmlns:a16="http://schemas.microsoft.com/office/drawing/2014/main" id="{6929E5F7-4E0E-CE38-B03A-F1EC9C06D025}"/>
                  </a:ext>
                </a:extLst>
              </p:cNvPr>
              <p:cNvPicPr/>
              <p:nvPr/>
            </p:nvPicPr>
            <p:blipFill>
              <a:blip r:embed="rId67"/>
              <a:stretch>
                <a:fillRect/>
              </a:stretch>
            </p:blipFill>
            <p:spPr>
              <a:xfrm>
                <a:off x="4351626" y="2261341"/>
                <a:ext cx="19476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28" name="墨迹 127">
                <a:extLst>
                  <a:ext uri="{FF2B5EF4-FFF2-40B4-BE49-F238E27FC236}">
                    <a16:creationId xmlns:a16="http://schemas.microsoft.com/office/drawing/2014/main" id="{17D689B5-3B23-F4EB-47A1-1BE8BD0F7ED7}"/>
                  </a:ext>
                </a:extLst>
              </p14:cNvPr>
              <p14:cNvContentPartPr/>
              <p14:nvPr/>
            </p14:nvContentPartPr>
            <p14:xfrm>
              <a:off x="4429746" y="2179261"/>
              <a:ext cx="25920" cy="311400"/>
            </p14:xfrm>
          </p:contentPart>
        </mc:Choice>
        <mc:Fallback xmlns="">
          <p:pic>
            <p:nvPicPr>
              <p:cNvPr id="128" name="墨迹 127">
                <a:extLst>
                  <a:ext uri="{FF2B5EF4-FFF2-40B4-BE49-F238E27FC236}">
                    <a16:creationId xmlns:a16="http://schemas.microsoft.com/office/drawing/2014/main" id="{17D689B5-3B23-F4EB-47A1-1BE8BD0F7ED7}"/>
                  </a:ext>
                </a:extLst>
              </p:cNvPr>
              <p:cNvPicPr/>
              <p:nvPr/>
            </p:nvPicPr>
            <p:blipFill>
              <a:blip r:embed="rId69"/>
              <a:stretch>
                <a:fillRect/>
              </a:stretch>
            </p:blipFill>
            <p:spPr>
              <a:xfrm>
                <a:off x="4422290" y="2171701"/>
                <a:ext cx="40833" cy="32652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129" name="墨迹 128">
                <a:extLst>
                  <a:ext uri="{FF2B5EF4-FFF2-40B4-BE49-F238E27FC236}">
                    <a16:creationId xmlns:a16="http://schemas.microsoft.com/office/drawing/2014/main" id="{905DFCB9-BCE5-AED9-284A-3A76D38D03E6}"/>
                  </a:ext>
                </a:extLst>
              </p14:cNvPr>
              <p14:cNvContentPartPr/>
              <p14:nvPr/>
            </p14:nvContentPartPr>
            <p14:xfrm>
              <a:off x="4525866" y="2205541"/>
              <a:ext cx="154080" cy="262440"/>
            </p14:xfrm>
          </p:contentPart>
        </mc:Choice>
        <mc:Fallback xmlns="">
          <p:pic>
            <p:nvPicPr>
              <p:cNvPr id="129" name="墨迹 128">
                <a:extLst>
                  <a:ext uri="{FF2B5EF4-FFF2-40B4-BE49-F238E27FC236}">
                    <a16:creationId xmlns:a16="http://schemas.microsoft.com/office/drawing/2014/main" id="{905DFCB9-BCE5-AED9-284A-3A76D38D03E6}"/>
                  </a:ext>
                </a:extLst>
              </p:cNvPr>
              <p:cNvPicPr/>
              <p:nvPr/>
            </p:nvPicPr>
            <p:blipFill>
              <a:blip r:embed="rId71"/>
              <a:stretch>
                <a:fillRect/>
              </a:stretch>
            </p:blipFill>
            <p:spPr>
              <a:xfrm>
                <a:off x="4518324" y="2197981"/>
                <a:ext cx="169165" cy="27756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130" name="墨迹 129">
                <a:extLst>
                  <a:ext uri="{FF2B5EF4-FFF2-40B4-BE49-F238E27FC236}">
                    <a16:creationId xmlns:a16="http://schemas.microsoft.com/office/drawing/2014/main" id="{93923700-9C29-BF0B-2610-335C497CDF5B}"/>
                  </a:ext>
                </a:extLst>
              </p14:cNvPr>
              <p14:cNvContentPartPr/>
              <p14:nvPr/>
            </p14:nvContentPartPr>
            <p14:xfrm>
              <a:off x="4993506" y="2134621"/>
              <a:ext cx="199080" cy="334440"/>
            </p14:xfrm>
          </p:contentPart>
        </mc:Choice>
        <mc:Fallback xmlns="">
          <p:pic>
            <p:nvPicPr>
              <p:cNvPr id="130" name="墨迹 129">
                <a:extLst>
                  <a:ext uri="{FF2B5EF4-FFF2-40B4-BE49-F238E27FC236}">
                    <a16:creationId xmlns:a16="http://schemas.microsoft.com/office/drawing/2014/main" id="{93923700-9C29-BF0B-2610-335C497CDF5B}"/>
                  </a:ext>
                </a:extLst>
              </p:cNvPr>
              <p:cNvPicPr/>
              <p:nvPr/>
            </p:nvPicPr>
            <p:blipFill>
              <a:blip r:embed="rId73"/>
              <a:stretch>
                <a:fillRect/>
              </a:stretch>
            </p:blipFill>
            <p:spPr>
              <a:xfrm>
                <a:off x="4985946" y="2127061"/>
                <a:ext cx="214200" cy="34956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131" name="墨迹 130">
                <a:extLst>
                  <a:ext uri="{FF2B5EF4-FFF2-40B4-BE49-F238E27FC236}">
                    <a16:creationId xmlns:a16="http://schemas.microsoft.com/office/drawing/2014/main" id="{1AE04910-4009-97D7-45E0-9D77792327B3}"/>
                  </a:ext>
                </a:extLst>
              </p14:cNvPr>
              <p14:cNvContentPartPr/>
              <p14:nvPr/>
            </p14:nvContentPartPr>
            <p14:xfrm>
              <a:off x="4890906" y="2320381"/>
              <a:ext cx="231120" cy="25920"/>
            </p14:xfrm>
          </p:contentPart>
        </mc:Choice>
        <mc:Fallback xmlns="">
          <p:pic>
            <p:nvPicPr>
              <p:cNvPr id="131" name="墨迹 130">
                <a:extLst>
                  <a:ext uri="{FF2B5EF4-FFF2-40B4-BE49-F238E27FC236}">
                    <a16:creationId xmlns:a16="http://schemas.microsoft.com/office/drawing/2014/main" id="{1AE04910-4009-97D7-45E0-9D77792327B3}"/>
                  </a:ext>
                </a:extLst>
              </p:cNvPr>
              <p:cNvPicPr/>
              <p:nvPr/>
            </p:nvPicPr>
            <p:blipFill>
              <a:blip r:embed="rId75"/>
              <a:stretch>
                <a:fillRect/>
              </a:stretch>
            </p:blipFill>
            <p:spPr>
              <a:xfrm>
                <a:off x="4883346" y="2312821"/>
                <a:ext cx="24624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132" name="墨迹 131">
                <a:extLst>
                  <a:ext uri="{FF2B5EF4-FFF2-40B4-BE49-F238E27FC236}">
                    <a16:creationId xmlns:a16="http://schemas.microsoft.com/office/drawing/2014/main" id="{36FBC63C-33F9-C142-E153-0221C2F527B4}"/>
                  </a:ext>
                </a:extLst>
              </p14:cNvPr>
              <p14:cNvContentPartPr/>
              <p14:nvPr/>
            </p14:nvContentPartPr>
            <p14:xfrm>
              <a:off x="5166666" y="2275381"/>
              <a:ext cx="102960" cy="234000"/>
            </p14:xfrm>
          </p:contentPart>
        </mc:Choice>
        <mc:Fallback xmlns="">
          <p:pic>
            <p:nvPicPr>
              <p:cNvPr id="132" name="墨迹 131">
                <a:extLst>
                  <a:ext uri="{FF2B5EF4-FFF2-40B4-BE49-F238E27FC236}">
                    <a16:creationId xmlns:a16="http://schemas.microsoft.com/office/drawing/2014/main" id="{36FBC63C-33F9-C142-E153-0221C2F527B4}"/>
                  </a:ext>
                </a:extLst>
              </p:cNvPr>
              <p:cNvPicPr/>
              <p:nvPr/>
            </p:nvPicPr>
            <p:blipFill>
              <a:blip r:embed="rId77"/>
              <a:stretch>
                <a:fillRect/>
              </a:stretch>
            </p:blipFill>
            <p:spPr>
              <a:xfrm>
                <a:off x="5159106" y="2267809"/>
                <a:ext cx="118080" cy="249143"/>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133" name="墨迹 132">
                <a:extLst>
                  <a:ext uri="{FF2B5EF4-FFF2-40B4-BE49-F238E27FC236}">
                    <a16:creationId xmlns:a16="http://schemas.microsoft.com/office/drawing/2014/main" id="{C4440FE7-2181-8871-6723-CB719581348B}"/>
                  </a:ext>
                </a:extLst>
              </p14:cNvPr>
              <p14:cNvContentPartPr/>
              <p14:nvPr/>
            </p14:nvContentPartPr>
            <p14:xfrm>
              <a:off x="5281866" y="2276101"/>
              <a:ext cx="135000" cy="248760"/>
            </p14:xfrm>
          </p:contentPart>
        </mc:Choice>
        <mc:Fallback xmlns="">
          <p:pic>
            <p:nvPicPr>
              <p:cNvPr id="133" name="墨迹 132">
                <a:extLst>
                  <a:ext uri="{FF2B5EF4-FFF2-40B4-BE49-F238E27FC236}">
                    <a16:creationId xmlns:a16="http://schemas.microsoft.com/office/drawing/2014/main" id="{C4440FE7-2181-8871-6723-CB719581348B}"/>
                  </a:ext>
                </a:extLst>
              </p:cNvPr>
              <p:cNvPicPr/>
              <p:nvPr/>
            </p:nvPicPr>
            <p:blipFill>
              <a:blip r:embed="rId79"/>
              <a:stretch>
                <a:fillRect/>
              </a:stretch>
            </p:blipFill>
            <p:spPr>
              <a:xfrm>
                <a:off x="5274286" y="2268541"/>
                <a:ext cx="150160" cy="26388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134" name="墨迹 133">
                <a:extLst>
                  <a:ext uri="{FF2B5EF4-FFF2-40B4-BE49-F238E27FC236}">
                    <a16:creationId xmlns:a16="http://schemas.microsoft.com/office/drawing/2014/main" id="{9AD1C1D7-D9E4-C702-D30C-7A15E0654D92}"/>
                  </a:ext>
                </a:extLst>
              </p14:cNvPr>
              <p14:cNvContentPartPr/>
              <p14:nvPr/>
            </p14:nvContentPartPr>
            <p14:xfrm>
              <a:off x="5455026" y="2206981"/>
              <a:ext cx="231120" cy="315000"/>
            </p14:xfrm>
          </p:contentPart>
        </mc:Choice>
        <mc:Fallback xmlns="">
          <p:pic>
            <p:nvPicPr>
              <p:cNvPr id="134" name="墨迹 133">
                <a:extLst>
                  <a:ext uri="{FF2B5EF4-FFF2-40B4-BE49-F238E27FC236}">
                    <a16:creationId xmlns:a16="http://schemas.microsoft.com/office/drawing/2014/main" id="{9AD1C1D7-D9E4-C702-D30C-7A15E0654D92}"/>
                  </a:ext>
                </a:extLst>
              </p:cNvPr>
              <p:cNvPicPr/>
              <p:nvPr/>
            </p:nvPicPr>
            <p:blipFill>
              <a:blip r:embed="rId81"/>
              <a:stretch>
                <a:fillRect/>
              </a:stretch>
            </p:blipFill>
            <p:spPr>
              <a:xfrm>
                <a:off x="5447466" y="2199421"/>
                <a:ext cx="246240" cy="33012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35" name="墨迹 134">
                <a:extLst>
                  <a:ext uri="{FF2B5EF4-FFF2-40B4-BE49-F238E27FC236}">
                    <a16:creationId xmlns:a16="http://schemas.microsoft.com/office/drawing/2014/main" id="{37E49656-C8A3-BAF5-F282-2615F1754A54}"/>
                  </a:ext>
                </a:extLst>
              </p14:cNvPr>
              <p14:cNvContentPartPr/>
              <p14:nvPr/>
            </p14:nvContentPartPr>
            <p14:xfrm>
              <a:off x="5948226" y="2224261"/>
              <a:ext cx="167040" cy="278640"/>
            </p14:xfrm>
          </p:contentPart>
        </mc:Choice>
        <mc:Fallback xmlns="">
          <p:pic>
            <p:nvPicPr>
              <p:cNvPr id="135" name="墨迹 134">
                <a:extLst>
                  <a:ext uri="{FF2B5EF4-FFF2-40B4-BE49-F238E27FC236}">
                    <a16:creationId xmlns:a16="http://schemas.microsoft.com/office/drawing/2014/main" id="{37E49656-C8A3-BAF5-F282-2615F1754A54}"/>
                  </a:ext>
                </a:extLst>
              </p:cNvPr>
              <p:cNvPicPr/>
              <p:nvPr/>
            </p:nvPicPr>
            <p:blipFill>
              <a:blip r:embed="rId83"/>
              <a:stretch>
                <a:fillRect/>
              </a:stretch>
            </p:blipFill>
            <p:spPr>
              <a:xfrm>
                <a:off x="5940666" y="2216711"/>
                <a:ext cx="182160" cy="29374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136" name="墨迹 135">
                <a:extLst>
                  <a:ext uri="{FF2B5EF4-FFF2-40B4-BE49-F238E27FC236}">
                    <a16:creationId xmlns:a16="http://schemas.microsoft.com/office/drawing/2014/main" id="{D5C23DB7-03A9-B227-1074-18AE7E256452}"/>
                  </a:ext>
                </a:extLst>
              </p14:cNvPr>
              <p14:cNvContentPartPr/>
              <p14:nvPr/>
            </p14:nvContentPartPr>
            <p14:xfrm>
              <a:off x="6121386" y="2227861"/>
              <a:ext cx="173520" cy="266040"/>
            </p14:xfrm>
          </p:contentPart>
        </mc:Choice>
        <mc:Fallback xmlns="">
          <p:pic>
            <p:nvPicPr>
              <p:cNvPr id="136" name="墨迹 135">
                <a:extLst>
                  <a:ext uri="{FF2B5EF4-FFF2-40B4-BE49-F238E27FC236}">
                    <a16:creationId xmlns:a16="http://schemas.microsoft.com/office/drawing/2014/main" id="{D5C23DB7-03A9-B227-1074-18AE7E256452}"/>
                  </a:ext>
                </a:extLst>
              </p:cNvPr>
              <p:cNvPicPr/>
              <p:nvPr/>
            </p:nvPicPr>
            <p:blipFill>
              <a:blip r:embed="rId85"/>
              <a:stretch>
                <a:fillRect/>
              </a:stretch>
            </p:blipFill>
            <p:spPr>
              <a:xfrm>
                <a:off x="6113826" y="2220301"/>
                <a:ext cx="188640" cy="28116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137" name="墨迹 136">
                <a:extLst>
                  <a:ext uri="{FF2B5EF4-FFF2-40B4-BE49-F238E27FC236}">
                    <a16:creationId xmlns:a16="http://schemas.microsoft.com/office/drawing/2014/main" id="{B3A7937E-8DCC-0B3C-B966-F4F03A482F06}"/>
                  </a:ext>
                </a:extLst>
              </p14:cNvPr>
              <p14:cNvContentPartPr/>
              <p14:nvPr/>
            </p14:nvContentPartPr>
            <p14:xfrm>
              <a:off x="6326226" y="2179981"/>
              <a:ext cx="51480" cy="240120"/>
            </p14:xfrm>
          </p:contentPart>
        </mc:Choice>
        <mc:Fallback xmlns="">
          <p:pic>
            <p:nvPicPr>
              <p:cNvPr id="137" name="墨迹 136">
                <a:extLst>
                  <a:ext uri="{FF2B5EF4-FFF2-40B4-BE49-F238E27FC236}">
                    <a16:creationId xmlns:a16="http://schemas.microsoft.com/office/drawing/2014/main" id="{B3A7937E-8DCC-0B3C-B966-F4F03A482F06}"/>
                  </a:ext>
                </a:extLst>
              </p:cNvPr>
              <p:cNvPicPr/>
              <p:nvPr/>
            </p:nvPicPr>
            <p:blipFill>
              <a:blip r:embed="rId87"/>
              <a:stretch>
                <a:fillRect/>
              </a:stretch>
            </p:blipFill>
            <p:spPr>
              <a:xfrm>
                <a:off x="6318666" y="2172421"/>
                <a:ext cx="66600" cy="25524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138" name="墨迹 137">
                <a:extLst>
                  <a:ext uri="{FF2B5EF4-FFF2-40B4-BE49-F238E27FC236}">
                    <a16:creationId xmlns:a16="http://schemas.microsoft.com/office/drawing/2014/main" id="{5038DE1A-79B5-87D7-E069-314D14E2BAE5}"/>
                  </a:ext>
                </a:extLst>
              </p14:cNvPr>
              <p14:cNvContentPartPr/>
              <p14:nvPr/>
            </p14:nvContentPartPr>
            <p14:xfrm>
              <a:off x="6396786" y="2214901"/>
              <a:ext cx="307800" cy="239400"/>
            </p14:xfrm>
          </p:contentPart>
        </mc:Choice>
        <mc:Fallback xmlns="">
          <p:pic>
            <p:nvPicPr>
              <p:cNvPr id="138" name="墨迹 137">
                <a:extLst>
                  <a:ext uri="{FF2B5EF4-FFF2-40B4-BE49-F238E27FC236}">
                    <a16:creationId xmlns:a16="http://schemas.microsoft.com/office/drawing/2014/main" id="{5038DE1A-79B5-87D7-E069-314D14E2BAE5}"/>
                  </a:ext>
                </a:extLst>
              </p:cNvPr>
              <p:cNvPicPr/>
              <p:nvPr/>
            </p:nvPicPr>
            <p:blipFill>
              <a:blip r:embed="rId89"/>
              <a:stretch>
                <a:fillRect/>
              </a:stretch>
            </p:blipFill>
            <p:spPr>
              <a:xfrm>
                <a:off x="6389226" y="2207341"/>
                <a:ext cx="322920" cy="25452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39" name="墨迹 138">
                <a:extLst>
                  <a:ext uri="{FF2B5EF4-FFF2-40B4-BE49-F238E27FC236}">
                    <a16:creationId xmlns:a16="http://schemas.microsoft.com/office/drawing/2014/main" id="{8185CA1D-B770-DCE8-0920-4CDE3DCC49ED}"/>
                  </a:ext>
                </a:extLst>
              </p14:cNvPr>
              <p14:cNvContentPartPr/>
              <p14:nvPr/>
            </p14:nvContentPartPr>
            <p14:xfrm>
              <a:off x="6698106" y="2249821"/>
              <a:ext cx="90000" cy="205560"/>
            </p14:xfrm>
          </p:contentPart>
        </mc:Choice>
        <mc:Fallback xmlns="">
          <p:pic>
            <p:nvPicPr>
              <p:cNvPr id="139" name="墨迹 138">
                <a:extLst>
                  <a:ext uri="{FF2B5EF4-FFF2-40B4-BE49-F238E27FC236}">
                    <a16:creationId xmlns:a16="http://schemas.microsoft.com/office/drawing/2014/main" id="{8185CA1D-B770-DCE8-0920-4CDE3DCC49ED}"/>
                  </a:ext>
                </a:extLst>
              </p:cNvPr>
              <p:cNvPicPr/>
              <p:nvPr/>
            </p:nvPicPr>
            <p:blipFill>
              <a:blip r:embed="rId91"/>
              <a:stretch>
                <a:fillRect/>
              </a:stretch>
            </p:blipFill>
            <p:spPr>
              <a:xfrm>
                <a:off x="6690546" y="2242261"/>
                <a:ext cx="105120" cy="22068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40" name="墨迹 139">
                <a:extLst>
                  <a:ext uri="{FF2B5EF4-FFF2-40B4-BE49-F238E27FC236}">
                    <a16:creationId xmlns:a16="http://schemas.microsoft.com/office/drawing/2014/main" id="{97389F75-F049-CFFF-7CF4-6C6287E9842F}"/>
                  </a:ext>
                </a:extLst>
              </p14:cNvPr>
              <p14:cNvContentPartPr/>
              <p14:nvPr/>
            </p14:nvContentPartPr>
            <p14:xfrm>
              <a:off x="6813306" y="2224261"/>
              <a:ext cx="147600" cy="237600"/>
            </p14:xfrm>
          </p:contentPart>
        </mc:Choice>
        <mc:Fallback xmlns="">
          <p:pic>
            <p:nvPicPr>
              <p:cNvPr id="140" name="墨迹 139">
                <a:extLst>
                  <a:ext uri="{FF2B5EF4-FFF2-40B4-BE49-F238E27FC236}">
                    <a16:creationId xmlns:a16="http://schemas.microsoft.com/office/drawing/2014/main" id="{97389F75-F049-CFFF-7CF4-6C6287E9842F}"/>
                  </a:ext>
                </a:extLst>
              </p:cNvPr>
              <p:cNvPicPr/>
              <p:nvPr/>
            </p:nvPicPr>
            <p:blipFill>
              <a:blip r:embed="rId93"/>
              <a:stretch>
                <a:fillRect/>
              </a:stretch>
            </p:blipFill>
            <p:spPr>
              <a:xfrm>
                <a:off x="6805746" y="2216701"/>
                <a:ext cx="162720" cy="25272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141" name="墨迹 140">
                <a:extLst>
                  <a:ext uri="{FF2B5EF4-FFF2-40B4-BE49-F238E27FC236}">
                    <a16:creationId xmlns:a16="http://schemas.microsoft.com/office/drawing/2014/main" id="{E0A9D547-C936-4914-96FD-AC1B5BBF4E64}"/>
                  </a:ext>
                </a:extLst>
              </p14:cNvPr>
              <p14:cNvContentPartPr/>
              <p14:nvPr/>
            </p14:nvContentPartPr>
            <p14:xfrm>
              <a:off x="7223346" y="2153701"/>
              <a:ext cx="122040" cy="346320"/>
            </p14:xfrm>
          </p:contentPart>
        </mc:Choice>
        <mc:Fallback xmlns="">
          <p:pic>
            <p:nvPicPr>
              <p:cNvPr id="141" name="墨迹 140">
                <a:extLst>
                  <a:ext uri="{FF2B5EF4-FFF2-40B4-BE49-F238E27FC236}">
                    <a16:creationId xmlns:a16="http://schemas.microsoft.com/office/drawing/2014/main" id="{E0A9D547-C936-4914-96FD-AC1B5BBF4E64}"/>
                  </a:ext>
                </a:extLst>
              </p:cNvPr>
              <p:cNvPicPr/>
              <p:nvPr/>
            </p:nvPicPr>
            <p:blipFill>
              <a:blip r:embed="rId95"/>
              <a:stretch>
                <a:fillRect/>
              </a:stretch>
            </p:blipFill>
            <p:spPr>
              <a:xfrm>
                <a:off x="7215786" y="2146149"/>
                <a:ext cx="137160" cy="361424"/>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142" name="墨迹 141">
                <a:extLst>
                  <a:ext uri="{FF2B5EF4-FFF2-40B4-BE49-F238E27FC236}">
                    <a16:creationId xmlns:a16="http://schemas.microsoft.com/office/drawing/2014/main" id="{26784B60-C90E-7482-7BF1-5265B37C40B9}"/>
                  </a:ext>
                </a:extLst>
              </p14:cNvPr>
              <p14:cNvContentPartPr/>
              <p14:nvPr/>
            </p14:nvContentPartPr>
            <p14:xfrm>
              <a:off x="7345026" y="2276101"/>
              <a:ext cx="179640" cy="210960"/>
            </p14:xfrm>
          </p:contentPart>
        </mc:Choice>
        <mc:Fallback xmlns="">
          <p:pic>
            <p:nvPicPr>
              <p:cNvPr id="142" name="墨迹 141">
                <a:extLst>
                  <a:ext uri="{FF2B5EF4-FFF2-40B4-BE49-F238E27FC236}">
                    <a16:creationId xmlns:a16="http://schemas.microsoft.com/office/drawing/2014/main" id="{26784B60-C90E-7482-7BF1-5265B37C40B9}"/>
                  </a:ext>
                </a:extLst>
              </p:cNvPr>
              <p:cNvPicPr/>
              <p:nvPr/>
            </p:nvPicPr>
            <p:blipFill>
              <a:blip r:embed="rId97"/>
              <a:stretch>
                <a:fillRect/>
              </a:stretch>
            </p:blipFill>
            <p:spPr>
              <a:xfrm>
                <a:off x="7337466" y="2268541"/>
                <a:ext cx="19476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143" name="墨迹 142">
                <a:extLst>
                  <a:ext uri="{FF2B5EF4-FFF2-40B4-BE49-F238E27FC236}">
                    <a16:creationId xmlns:a16="http://schemas.microsoft.com/office/drawing/2014/main" id="{6FBAE073-D3DA-F4F7-5811-E72D0B5D597C}"/>
                  </a:ext>
                </a:extLst>
              </p14:cNvPr>
              <p14:cNvContentPartPr/>
              <p14:nvPr/>
            </p14:nvContentPartPr>
            <p14:xfrm>
              <a:off x="7556706" y="2259181"/>
              <a:ext cx="128520" cy="205560"/>
            </p14:xfrm>
          </p:contentPart>
        </mc:Choice>
        <mc:Fallback xmlns="">
          <p:pic>
            <p:nvPicPr>
              <p:cNvPr id="143" name="墨迹 142">
                <a:extLst>
                  <a:ext uri="{FF2B5EF4-FFF2-40B4-BE49-F238E27FC236}">
                    <a16:creationId xmlns:a16="http://schemas.microsoft.com/office/drawing/2014/main" id="{6FBAE073-D3DA-F4F7-5811-E72D0B5D597C}"/>
                  </a:ext>
                </a:extLst>
              </p:cNvPr>
              <p:cNvPicPr/>
              <p:nvPr/>
            </p:nvPicPr>
            <p:blipFill>
              <a:blip r:embed="rId99"/>
              <a:stretch>
                <a:fillRect/>
              </a:stretch>
            </p:blipFill>
            <p:spPr>
              <a:xfrm>
                <a:off x="7549146" y="2251621"/>
                <a:ext cx="143640" cy="22068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144" name="墨迹 143">
                <a:extLst>
                  <a:ext uri="{FF2B5EF4-FFF2-40B4-BE49-F238E27FC236}">
                    <a16:creationId xmlns:a16="http://schemas.microsoft.com/office/drawing/2014/main" id="{BD4CCCCB-4005-6B79-BE8A-C02176D8E730}"/>
                  </a:ext>
                </a:extLst>
              </p14:cNvPr>
              <p14:cNvContentPartPr/>
              <p14:nvPr/>
            </p14:nvContentPartPr>
            <p14:xfrm>
              <a:off x="7697466" y="2091061"/>
              <a:ext cx="186120" cy="408240"/>
            </p14:xfrm>
          </p:contentPart>
        </mc:Choice>
        <mc:Fallback xmlns="">
          <p:pic>
            <p:nvPicPr>
              <p:cNvPr id="144" name="墨迹 143">
                <a:extLst>
                  <a:ext uri="{FF2B5EF4-FFF2-40B4-BE49-F238E27FC236}">
                    <a16:creationId xmlns:a16="http://schemas.microsoft.com/office/drawing/2014/main" id="{BD4CCCCB-4005-6B79-BE8A-C02176D8E730}"/>
                  </a:ext>
                </a:extLst>
              </p:cNvPr>
              <p:cNvPicPr/>
              <p:nvPr/>
            </p:nvPicPr>
            <p:blipFill>
              <a:blip r:embed="rId101"/>
              <a:stretch>
                <a:fillRect/>
              </a:stretch>
            </p:blipFill>
            <p:spPr>
              <a:xfrm>
                <a:off x="7689906" y="2083508"/>
                <a:ext cx="201240" cy="423347"/>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145" name="墨迹 144">
                <a:extLst>
                  <a:ext uri="{FF2B5EF4-FFF2-40B4-BE49-F238E27FC236}">
                    <a16:creationId xmlns:a16="http://schemas.microsoft.com/office/drawing/2014/main" id="{5B4EA11F-8B42-4E3A-A5FD-E7CB92549605}"/>
                  </a:ext>
                </a:extLst>
              </p14:cNvPr>
              <p14:cNvContentPartPr/>
              <p14:nvPr/>
            </p14:nvContentPartPr>
            <p14:xfrm>
              <a:off x="8095626" y="2332981"/>
              <a:ext cx="188280" cy="32400"/>
            </p14:xfrm>
          </p:contentPart>
        </mc:Choice>
        <mc:Fallback xmlns="">
          <p:pic>
            <p:nvPicPr>
              <p:cNvPr id="145" name="墨迹 144">
                <a:extLst>
                  <a:ext uri="{FF2B5EF4-FFF2-40B4-BE49-F238E27FC236}">
                    <a16:creationId xmlns:a16="http://schemas.microsoft.com/office/drawing/2014/main" id="{5B4EA11F-8B42-4E3A-A5FD-E7CB92549605}"/>
                  </a:ext>
                </a:extLst>
              </p:cNvPr>
              <p:cNvPicPr/>
              <p:nvPr/>
            </p:nvPicPr>
            <p:blipFill>
              <a:blip r:embed="rId103"/>
              <a:stretch>
                <a:fillRect/>
              </a:stretch>
            </p:blipFill>
            <p:spPr>
              <a:xfrm>
                <a:off x="8088080" y="2325421"/>
                <a:ext cx="203371"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146" name="墨迹 145">
                <a:extLst>
                  <a:ext uri="{FF2B5EF4-FFF2-40B4-BE49-F238E27FC236}">
                    <a16:creationId xmlns:a16="http://schemas.microsoft.com/office/drawing/2014/main" id="{CB0EE081-BB69-103C-3599-A3F2F1726907}"/>
                  </a:ext>
                </a:extLst>
              </p14:cNvPr>
              <p14:cNvContentPartPr/>
              <p14:nvPr/>
            </p14:nvContentPartPr>
            <p14:xfrm>
              <a:off x="8197506" y="2224261"/>
              <a:ext cx="51480" cy="275760"/>
            </p14:xfrm>
          </p:contentPart>
        </mc:Choice>
        <mc:Fallback xmlns="">
          <p:pic>
            <p:nvPicPr>
              <p:cNvPr id="146" name="墨迹 145">
                <a:extLst>
                  <a:ext uri="{FF2B5EF4-FFF2-40B4-BE49-F238E27FC236}">
                    <a16:creationId xmlns:a16="http://schemas.microsoft.com/office/drawing/2014/main" id="{CB0EE081-BB69-103C-3599-A3F2F1726907}"/>
                  </a:ext>
                </a:extLst>
              </p:cNvPr>
              <p:cNvPicPr/>
              <p:nvPr/>
            </p:nvPicPr>
            <p:blipFill>
              <a:blip r:embed="rId105"/>
              <a:stretch>
                <a:fillRect/>
              </a:stretch>
            </p:blipFill>
            <p:spPr>
              <a:xfrm>
                <a:off x="8189998" y="2216711"/>
                <a:ext cx="66495" cy="29086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147" name="墨迹 146">
                <a:extLst>
                  <a:ext uri="{FF2B5EF4-FFF2-40B4-BE49-F238E27FC236}">
                    <a16:creationId xmlns:a16="http://schemas.microsoft.com/office/drawing/2014/main" id="{F324D5FC-BDDF-C625-81DC-0D6FD4C8E9D4}"/>
                  </a:ext>
                </a:extLst>
              </p14:cNvPr>
              <p14:cNvContentPartPr/>
              <p14:nvPr/>
            </p14:nvContentPartPr>
            <p14:xfrm>
              <a:off x="8312706" y="2275381"/>
              <a:ext cx="141480" cy="224640"/>
            </p14:xfrm>
          </p:contentPart>
        </mc:Choice>
        <mc:Fallback xmlns="">
          <p:pic>
            <p:nvPicPr>
              <p:cNvPr id="147" name="墨迹 146">
                <a:extLst>
                  <a:ext uri="{FF2B5EF4-FFF2-40B4-BE49-F238E27FC236}">
                    <a16:creationId xmlns:a16="http://schemas.microsoft.com/office/drawing/2014/main" id="{F324D5FC-BDDF-C625-81DC-0D6FD4C8E9D4}"/>
                  </a:ext>
                </a:extLst>
              </p:cNvPr>
              <p:cNvPicPr/>
              <p:nvPr/>
            </p:nvPicPr>
            <p:blipFill>
              <a:blip r:embed="rId107"/>
              <a:stretch>
                <a:fillRect/>
              </a:stretch>
            </p:blipFill>
            <p:spPr>
              <a:xfrm>
                <a:off x="8305127" y="2267821"/>
                <a:ext cx="156639" cy="23976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148" name="墨迹 147">
                <a:extLst>
                  <a:ext uri="{FF2B5EF4-FFF2-40B4-BE49-F238E27FC236}">
                    <a16:creationId xmlns:a16="http://schemas.microsoft.com/office/drawing/2014/main" id="{7C0FA116-C49F-2A82-9F81-5B3AE150CEE3}"/>
                  </a:ext>
                </a:extLst>
              </p14:cNvPr>
              <p14:cNvContentPartPr/>
              <p14:nvPr/>
            </p14:nvContentPartPr>
            <p14:xfrm>
              <a:off x="8608266" y="2275381"/>
              <a:ext cx="159840" cy="203400"/>
            </p14:xfrm>
          </p:contentPart>
        </mc:Choice>
        <mc:Fallback xmlns="">
          <p:pic>
            <p:nvPicPr>
              <p:cNvPr id="148" name="墨迹 147">
                <a:extLst>
                  <a:ext uri="{FF2B5EF4-FFF2-40B4-BE49-F238E27FC236}">
                    <a16:creationId xmlns:a16="http://schemas.microsoft.com/office/drawing/2014/main" id="{7C0FA116-C49F-2A82-9F81-5B3AE150CEE3}"/>
                  </a:ext>
                </a:extLst>
              </p:cNvPr>
              <p:cNvPicPr/>
              <p:nvPr/>
            </p:nvPicPr>
            <p:blipFill>
              <a:blip r:embed="rId109"/>
              <a:stretch>
                <a:fillRect/>
              </a:stretch>
            </p:blipFill>
            <p:spPr>
              <a:xfrm>
                <a:off x="8600706" y="2267808"/>
                <a:ext cx="174960" cy="218547"/>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149" name="墨迹 148">
                <a:extLst>
                  <a:ext uri="{FF2B5EF4-FFF2-40B4-BE49-F238E27FC236}">
                    <a16:creationId xmlns:a16="http://schemas.microsoft.com/office/drawing/2014/main" id="{17027960-E794-E521-DCC8-C52B6DF5C0E4}"/>
                  </a:ext>
                </a:extLst>
              </p14:cNvPr>
              <p14:cNvContentPartPr/>
              <p14:nvPr/>
            </p14:nvContentPartPr>
            <p14:xfrm>
              <a:off x="8799786" y="2308141"/>
              <a:ext cx="90000" cy="191160"/>
            </p14:xfrm>
          </p:contentPart>
        </mc:Choice>
        <mc:Fallback xmlns="">
          <p:pic>
            <p:nvPicPr>
              <p:cNvPr id="149" name="墨迹 148">
                <a:extLst>
                  <a:ext uri="{FF2B5EF4-FFF2-40B4-BE49-F238E27FC236}">
                    <a16:creationId xmlns:a16="http://schemas.microsoft.com/office/drawing/2014/main" id="{17027960-E794-E521-DCC8-C52B6DF5C0E4}"/>
                  </a:ext>
                </a:extLst>
              </p:cNvPr>
              <p:cNvPicPr/>
              <p:nvPr/>
            </p:nvPicPr>
            <p:blipFill>
              <a:blip r:embed="rId111"/>
              <a:stretch>
                <a:fillRect/>
              </a:stretch>
            </p:blipFill>
            <p:spPr>
              <a:xfrm>
                <a:off x="8792256" y="2300581"/>
                <a:ext cx="105060" cy="20628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150" name="墨迹 149">
                <a:extLst>
                  <a:ext uri="{FF2B5EF4-FFF2-40B4-BE49-F238E27FC236}">
                    <a16:creationId xmlns:a16="http://schemas.microsoft.com/office/drawing/2014/main" id="{E89169B8-5E33-8906-F0CC-D9FE87B71807}"/>
                  </a:ext>
                </a:extLst>
              </p14:cNvPr>
              <p14:cNvContentPartPr/>
              <p14:nvPr/>
            </p14:nvContentPartPr>
            <p14:xfrm>
              <a:off x="8947026" y="2302381"/>
              <a:ext cx="128520" cy="218880"/>
            </p14:xfrm>
          </p:contentPart>
        </mc:Choice>
        <mc:Fallback xmlns="">
          <p:pic>
            <p:nvPicPr>
              <p:cNvPr id="150" name="墨迹 149">
                <a:extLst>
                  <a:ext uri="{FF2B5EF4-FFF2-40B4-BE49-F238E27FC236}">
                    <a16:creationId xmlns:a16="http://schemas.microsoft.com/office/drawing/2014/main" id="{E89169B8-5E33-8906-F0CC-D9FE87B71807}"/>
                  </a:ext>
                </a:extLst>
              </p:cNvPr>
              <p:cNvPicPr/>
              <p:nvPr/>
            </p:nvPicPr>
            <p:blipFill>
              <a:blip r:embed="rId113"/>
              <a:stretch>
                <a:fillRect/>
              </a:stretch>
            </p:blipFill>
            <p:spPr>
              <a:xfrm>
                <a:off x="8939466" y="2294821"/>
                <a:ext cx="143640" cy="23400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151" name="墨迹 150">
                <a:extLst>
                  <a:ext uri="{FF2B5EF4-FFF2-40B4-BE49-F238E27FC236}">
                    <a16:creationId xmlns:a16="http://schemas.microsoft.com/office/drawing/2014/main" id="{F8B129D0-0AF8-56BF-E85C-FE0D04163C3C}"/>
                  </a:ext>
                </a:extLst>
              </p14:cNvPr>
              <p14:cNvContentPartPr/>
              <p14:nvPr/>
            </p14:nvContentPartPr>
            <p14:xfrm>
              <a:off x="9139266" y="2099701"/>
              <a:ext cx="205560" cy="419040"/>
            </p14:xfrm>
          </p:contentPart>
        </mc:Choice>
        <mc:Fallback xmlns="">
          <p:pic>
            <p:nvPicPr>
              <p:cNvPr id="151" name="墨迹 150">
                <a:extLst>
                  <a:ext uri="{FF2B5EF4-FFF2-40B4-BE49-F238E27FC236}">
                    <a16:creationId xmlns:a16="http://schemas.microsoft.com/office/drawing/2014/main" id="{F8B129D0-0AF8-56BF-E85C-FE0D04163C3C}"/>
                  </a:ext>
                </a:extLst>
              </p:cNvPr>
              <p:cNvPicPr/>
              <p:nvPr/>
            </p:nvPicPr>
            <p:blipFill>
              <a:blip r:embed="rId115"/>
              <a:stretch>
                <a:fillRect/>
              </a:stretch>
            </p:blipFill>
            <p:spPr>
              <a:xfrm>
                <a:off x="9131693" y="2092141"/>
                <a:ext cx="220707" cy="43416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152" name="墨迹 151">
                <a:extLst>
                  <a:ext uri="{FF2B5EF4-FFF2-40B4-BE49-F238E27FC236}">
                    <a16:creationId xmlns:a16="http://schemas.microsoft.com/office/drawing/2014/main" id="{56A4E460-AF95-7F69-9237-B9F10739F504}"/>
                  </a:ext>
                </a:extLst>
              </p14:cNvPr>
              <p14:cNvContentPartPr/>
              <p14:nvPr/>
            </p14:nvContentPartPr>
            <p14:xfrm>
              <a:off x="9363546" y="2259901"/>
              <a:ext cx="211680" cy="251640"/>
            </p14:xfrm>
          </p:contentPart>
        </mc:Choice>
        <mc:Fallback xmlns="">
          <p:pic>
            <p:nvPicPr>
              <p:cNvPr id="152" name="墨迹 151">
                <a:extLst>
                  <a:ext uri="{FF2B5EF4-FFF2-40B4-BE49-F238E27FC236}">
                    <a16:creationId xmlns:a16="http://schemas.microsoft.com/office/drawing/2014/main" id="{56A4E460-AF95-7F69-9237-B9F10739F504}"/>
                  </a:ext>
                </a:extLst>
              </p:cNvPr>
              <p:cNvPicPr/>
              <p:nvPr/>
            </p:nvPicPr>
            <p:blipFill>
              <a:blip r:embed="rId117"/>
              <a:stretch>
                <a:fillRect/>
              </a:stretch>
            </p:blipFill>
            <p:spPr>
              <a:xfrm>
                <a:off x="9355986" y="2252341"/>
                <a:ext cx="226800" cy="26676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153" name="墨迹 152">
                <a:extLst>
                  <a:ext uri="{FF2B5EF4-FFF2-40B4-BE49-F238E27FC236}">
                    <a16:creationId xmlns:a16="http://schemas.microsoft.com/office/drawing/2014/main" id="{7BE37308-33D2-3216-9BC2-81F3C1E368DF}"/>
                  </a:ext>
                </a:extLst>
              </p14:cNvPr>
              <p14:cNvContentPartPr/>
              <p14:nvPr/>
            </p14:nvContentPartPr>
            <p14:xfrm>
              <a:off x="9587826" y="2281861"/>
              <a:ext cx="205560" cy="210960"/>
            </p14:xfrm>
          </p:contentPart>
        </mc:Choice>
        <mc:Fallback xmlns="">
          <p:pic>
            <p:nvPicPr>
              <p:cNvPr id="153" name="墨迹 152">
                <a:extLst>
                  <a:ext uri="{FF2B5EF4-FFF2-40B4-BE49-F238E27FC236}">
                    <a16:creationId xmlns:a16="http://schemas.microsoft.com/office/drawing/2014/main" id="{7BE37308-33D2-3216-9BC2-81F3C1E368DF}"/>
                  </a:ext>
                </a:extLst>
              </p:cNvPr>
              <p:cNvPicPr/>
              <p:nvPr/>
            </p:nvPicPr>
            <p:blipFill>
              <a:blip r:embed="rId119"/>
              <a:stretch>
                <a:fillRect/>
              </a:stretch>
            </p:blipFill>
            <p:spPr>
              <a:xfrm>
                <a:off x="9580253" y="2274314"/>
                <a:ext cx="220707" cy="226054"/>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154" name="墨迹 153">
                <a:extLst>
                  <a:ext uri="{FF2B5EF4-FFF2-40B4-BE49-F238E27FC236}">
                    <a16:creationId xmlns:a16="http://schemas.microsoft.com/office/drawing/2014/main" id="{FF6FF7F6-F439-B2D6-1ECD-E212548D8BC3}"/>
                  </a:ext>
                </a:extLst>
              </p14:cNvPr>
              <p14:cNvContentPartPr/>
              <p14:nvPr/>
            </p14:nvContentPartPr>
            <p14:xfrm>
              <a:off x="9793746" y="2339461"/>
              <a:ext cx="157680" cy="38880"/>
            </p14:xfrm>
          </p:contentPart>
        </mc:Choice>
        <mc:Fallback xmlns="">
          <p:pic>
            <p:nvPicPr>
              <p:cNvPr id="154" name="墨迹 153">
                <a:extLst>
                  <a:ext uri="{FF2B5EF4-FFF2-40B4-BE49-F238E27FC236}">
                    <a16:creationId xmlns:a16="http://schemas.microsoft.com/office/drawing/2014/main" id="{FF6FF7F6-F439-B2D6-1ECD-E212548D8BC3}"/>
                  </a:ext>
                </a:extLst>
              </p:cNvPr>
              <p:cNvPicPr/>
              <p:nvPr/>
            </p:nvPicPr>
            <p:blipFill>
              <a:blip r:embed="rId121"/>
              <a:stretch>
                <a:fillRect/>
              </a:stretch>
            </p:blipFill>
            <p:spPr>
              <a:xfrm>
                <a:off x="9786186" y="2331830"/>
                <a:ext cx="172800" cy="54141"/>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155" name="墨迹 154">
                <a:extLst>
                  <a:ext uri="{FF2B5EF4-FFF2-40B4-BE49-F238E27FC236}">
                    <a16:creationId xmlns:a16="http://schemas.microsoft.com/office/drawing/2014/main" id="{47332726-75CE-0F0F-5063-BB67D4156FCA}"/>
                  </a:ext>
                </a:extLst>
              </p14:cNvPr>
              <p14:cNvContentPartPr/>
              <p14:nvPr/>
            </p14:nvContentPartPr>
            <p14:xfrm>
              <a:off x="9876186" y="2236861"/>
              <a:ext cx="19440" cy="258840"/>
            </p14:xfrm>
          </p:contentPart>
        </mc:Choice>
        <mc:Fallback xmlns="">
          <p:pic>
            <p:nvPicPr>
              <p:cNvPr id="155" name="墨迹 154">
                <a:extLst>
                  <a:ext uri="{FF2B5EF4-FFF2-40B4-BE49-F238E27FC236}">
                    <a16:creationId xmlns:a16="http://schemas.microsoft.com/office/drawing/2014/main" id="{47332726-75CE-0F0F-5063-BB67D4156FCA}"/>
                  </a:ext>
                </a:extLst>
              </p:cNvPr>
              <p:cNvPicPr/>
              <p:nvPr/>
            </p:nvPicPr>
            <p:blipFill>
              <a:blip r:embed="rId123"/>
              <a:stretch>
                <a:fillRect/>
              </a:stretch>
            </p:blipFill>
            <p:spPr>
              <a:xfrm>
                <a:off x="9868626" y="2229301"/>
                <a:ext cx="34560" cy="27396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156" name="墨迹 155">
                <a:extLst>
                  <a:ext uri="{FF2B5EF4-FFF2-40B4-BE49-F238E27FC236}">
                    <a16:creationId xmlns:a16="http://schemas.microsoft.com/office/drawing/2014/main" id="{DB62EA27-D305-714C-5EF6-6FA775AB4DF8}"/>
                  </a:ext>
                </a:extLst>
              </p14:cNvPr>
              <p14:cNvContentPartPr/>
              <p14:nvPr/>
            </p14:nvContentPartPr>
            <p14:xfrm>
              <a:off x="9959346" y="2307421"/>
              <a:ext cx="19440" cy="202680"/>
            </p14:xfrm>
          </p:contentPart>
        </mc:Choice>
        <mc:Fallback xmlns="">
          <p:pic>
            <p:nvPicPr>
              <p:cNvPr id="156" name="墨迹 155">
                <a:extLst>
                  <a:ext uri="{FF2B5EF4-FFF2-40B4-BE49-F238E27FC236}">
                    <a16:creationId xmlns:a16="http://schemas.microsoft.com/office/drawing/2014/main" id="{DB62EA27-D305-714C-5EF6-6FA775AB4DF8}"/>
                  </a:ext>
                </a:extLst>
              </p:cNvPr>
              <p:cNvPicPr/>
              <p:nvPr/>
            </p:nvPicPr>
            <p:blipFill>
              <a:blip r:embed="rId125"/>
              <a:stretch>
                <a:fillRect/>
              </a:stretch>
            </p:blipFill>
            <p:spPr>
              <a:xfrm>
                <a:off x="9951786" y="2299848"/>
                <a:ext cx="34560" cy="217827"/>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157" name="墨迹 156">
                <a:extLst>
                  <a:ext uri="{FF2B5EF4-FFF2-40B4-BE49-F238E27FC236}">
                    <a16:creationId xmlns:a16="http://schemas.microsoft.com/office/drawing/2014/main" id="{CB763245-09B5-FD81-6D4C-9EAB0F7F25B1}"/>
                  </a:ext>
                </a:extLst>
              </p14:cNvPr>
              <p14:cNvContentPartPr/>
              <p14:nvPr/>
            </p14:nvContentPartPr>
            <p14:xfrm>
              <a:off x="9978786" y="2211301"/>
              <a:ext cx="25920" cy="45360"/>
            </p14:xfrm>
          </p:contentPart>
        </mc:Choice>
        <mc:Fallback xmlns="">
          <p:pic>
            <p:nvPicPr>
              <p:cNvPr id="157" name="墨迹 156">
                <a:extLst>
                  <a:ext uri="{FF2B5EF4-FFF2-40B4-BE49-F238E27FC236}">
                    <a16:creationId xmlns:a16="http://schemas.microsoft.com/office/drawing/2014/main" id="{CB763245-09B5-FD81-6D4C-9EAB0F7F25B1}"/>
                  </a:ext>
                </a:extLst>
              </p:cNvPr>
              <p:cNvPicPr/>
              <p:nvPr/>
            </p:nvPicPr>
            <p:blipFill>
              <a:blip r:embed="rId127"/>
              <a:stretch>
                <a:fillRect/>
              </a:stretch>
            </p:blipFill>
            <p:spPr>
              <a:xfrm>
                <a:off x="9971330" y="2203681"/>
                <a:ext cx="40833" cy="60601"/>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158" name="墨迹 157">
                <a:extLst>
                  <a:ext uri="{FF2B5EF4-FFF2-40B4-BE49-F238E27FC236}">
                    <a16:creationId xmlns:a16="http://schemas.microsoft.com/office/drawing/2014/main" id="{830B8904-C728-A2DF-175A-6436A06D84F1}"/>
                  </a:ext>
                </a:extLst>
              </p14:cNvPr>
              <p14:cNvContentPartPr/>
              <p14:nvPr/>
            </p14:nvContentPartPr>
            <p14:xfrm>
              <a:off x="10029906" y="2320381"/>
              <a:ext cx="96480" cy="159840"/>
            </p14:xfrm>
          </p:contentPart>
        </mc:Choice>
        <mc:Fallback xmlns="">
          <p:pic>
            <p:nvPicPr>
              <p:cNvPr id="158" name="墨迹 157">
                <a:extLst>
                  <a:ext uri="{FF2B5EF4-FFF2-40B4-BE49-F238E27FC236}">
                    <a16:creationId xmlns:a16="http://schemas.microsoft.com/office/drawing/2014/main" id="{830B8904-C728-A2DF-175A-6436A06D84F1}"/>
                  </a:ext>
                </a:extLst>
              </p:cNvPr>
              <p:cNvPicPr/>
              <p:nvPr/>
            </p:nvPicPr>
            <p:blipFill>
              <a:blip r:embed="rId129"/>
              <a:stretch>
                <a:fillRect/>
              </a:stretch>
            </p:blipFill>
            <p:spPr>
              <a:xfrm>
                <a:off x="10022346" y="2312821"/>
                <a:ext cx="111600" cy="17496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159" name="墨迹 158">
                <a:extLst>
                  <a:ext uri="{FF2B5EF4-FFF2-40B4-BE49-F238E27FC236}">
                    <a16:creationId xmlns:a16="http://schemas.microsoft.com/office/drawing/2014/main" id="{6E0D7137-8D5C-78AF-1721-4902CC09EB2C}"/>
                  </a:ext>
                </a:extLst>
              </p14:cNvPr>
              <p14:cNvContentPartPr/>
              <p14:nvPr/>
            </p14:nvContentPartPr>
            <p14:xfrm>
              <a:off x="10183626" y="2301661"/>
              <a:ext cx="141480" cy="226080"/>
            </p14:xfrm>
          </p:contentPart>
        </mc:Choice>
        <mc:Fallback xmlns="">
          <p:pic>
            <p:nvPicPr>
              <p:cNvPr id="159" name="墨迹 158">
                <a:extLst>
                  <a:ext uri="{FF2B5EF4-FFF2-40B4-BE49-F238E27FC236}">
                    <a16:creationId xmlns:a16="http://schemas.microsoft.com/office/drawing/2014/main" id="{6E0D7137-8D5C-78AF-1721-4902CC09EB2C}"/>
                  </a:ext>
                </a:extLst>
              </p:cNvPr>
              <p:cNvPicPr/>
              <p:nvPr/>
            </p:nvPicPr>
            <p:blipFill>
              <a:blip r:embed="rId131"/>
              <a:stretch>
                <a:fillRect/>
              </a:stretch>
            </p:blipFill>
            <p:spPr>
              <a:xfrm>
                <a:off x="10176047" y="2294101"/>
                <a:ext cx="156639" cy="24120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160" name="墨迹 159">
                <a:extLst>
                  <a:ext uri="{FF2B5EF4-FFF2-40B4-BE49-F238E27FC236}">
                    <a16:creationId xmlns:a16="http://schemas.microsoft.com/office/drawing/2014/main" id="{6C0089B5-E4A4-D9B3-31EC-4AB2780C1B17}"/>
                  </a:ext>
                </a:extLst>
              </p14:cNvPr>
              <p14:cNvContentPartPr/>
              <p14:nvPr/>
            </p14:nvContentPartPr>
            <p14:xfrm>
              <a:off x="10658106" y="2217781"/>
              <a:ext cx="154080" cy="352800"/>
            </p14:xfrm>
          </p:contentPart>
        </mc:Choice>
        <mc:Fallback xmlns="">
          <p:pic>
            <p:nvPicPr>
              <p:cNvPr id="160" name="墨迹 159">
                <a:extLst>
                  <a:ext uri="{FF2B5EF4-FFF2-40B4-BE49-F238E27FC236}">
                    <a16:creationId xmlns:a16="http://schemas.microsoft.com/office/drawing/2014/main" id="{6C0089B5-E4A4-D9B3-31EC-4AB2780C1B17}"/>
                  </a:ext>
                </a:extLst>
              </p:cNvPr>
              <p:cNvPicPr/>
              <p:nvPr/>
            </p:nvPicPr>
            <p:blipFill>
              <a:blip r:embed="rId133"/>
              <a:stretch>
                <a:fillRect/>
              </a:stretch>
            </p:blipFill>
            <p:spPr>
              <a:xfrm>
                <a:off x="10650546" y="2210221"/>
                <a:ext cx="169200" cy="36792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61" name="墨迹 160">
                <a:extLst>
                  <a:ext uri="{FF2B5EF4-FFF2-40B4-BE49-F238E27FC236}">
                    <a16:creationId xmlns:a16="http://schemas.microsoft.com/office/drawing/2014/main" id="{86963E52-AE26-10E0-D3CD-718217F735C2}"/>
                  </a:ext>
                </a:extLst>
              </p14:cNvPr>
              <p14:cNvContentPartPr/>
              <p14:nvPr/>
            </p14:nvContentPartPr>
            <p14:xfrm>
              <a:off x="10927026" y="2326861"/>
              <a:ext cx="160560" cy="230400"/>
            </p14:xfrm>
          </p:contentPart>
        </mc:Choice>
        <mc:Fallback xmlns="">
          <p:pic>
            <p:nvPicPr>
              <p:cNvPr id="161" name="墨迹 160">
                <a:extLst>
                  <a:ext uri="{FF2B5EF4-FFF2-40B4-BE49-F238E27FC236}">
                    <a16:creationId xmlns:a16="http://schemas.microsoft.com/office/drawing/2014/main" id="{86963E52-AE26-10E0-D3CD-718217F735C2}"/>
                  </a:ext>
                </a:extLst>
              </p:cNvPr>
              <p:cNvPicPr/>
              <p:nvPr/>
            </p:nvPicPr>
            <p:blipFill>
              <a:blip r:embed="rId135"/>
              <a:stretch>
                <a:fillRect/>
              </a:stretch>
            </p:blipFill>
            <p:spPr>
              <a:xfrm>
                <a:off x="10919466" y="2319301"/>
                <a:ext cx="17568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62" name="墨迹 161">
                <a:extLst>
                  <a:ext uri="{FF2B5EF4-FFF2-40B4-BE49-F238E27FC236}">
                    <a16:creationId xmlns:a16="http://schemas.microsoft.com/office/drawing/2014/main" id="{CCDD9A1C-B6A8-4941-F39C-4D51FB84281C}"/>
                  </a:ext>
                </a:extLst>
              </p14:cNvPr>
              <p14:cNvContentPartPr/>
              <p14:nvPr/>
            </p14:nvContentPartPr>
            <p14:xfrm>
              <a:off x="11119266" y="2348821"/>
              <a:ext cx="115560" cy="225360"/>
            </p14:xfrm>
          </p:contentPart>
        </mc:Choice>
        <mc:Fallback xmlns="">
          <p:pic>
            <p:nvPicPr>
              <p:cNvPr id="162" name="墨迹 161">
                <a:extLst>
                  <a:ext uri="{FF2B5EF4-FFF2-40B4-BE49-F238E27FC236}">
                    <a16:creationId xmlns:a16="http://schemas.microsoft.com/office/drawing/2014/main" id="{CCDD9A1C-B6A8-4941-F39C-4D51FB84281C}"/>
                  </a:ext>
                </a:extLst>
              </p:cNvPr>
              <p:cNvPicPr/>
              <p:nvPr/>
            </p:nvPicPr>
            <p:blipFill>
              <a:blip r:embed="rId137"/>
              <a:stretch>
                <a:fillRect/>
              </a:stretch>
            </p:blipFill>
            <p:spPr>
              <a:xfrm>
                <a:off x="11111706" y="2341261"/>
                <a:ext cx="130680" cy="24048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63" name="墨迹 162">
                <a:extLst>
                  <a:ext uri="{FF2B5EF4-FFF2-40B4-BE49-F238E27FC236}">
                    <a16:creationId xmlns:a16="http://schemas.microsoft.com/office/drawing/2014/main" id="{043EB231-4C8E-7A24-FC2D-237528BEEDE5}"/>
                  </a:ext>
                </a:extLst>
              </p14:cNvPr>
              <p14:cNvContentPartPr/>
              <p14:nvPr/>
            </p14:nvContentPartPr>
            <p14:xfrm>
              <a:off x="11247426" y="2201581"/>
              <a:ext cx="154080" cy="412560"/>
            </p14:xfrm>
          </p:contentPart>
        </mc:Choice>
        <mc:Fallback xmlns="">
          <p:pic>
            <p:nvPicPr>
              <p:cNvPr id="163" name="墨迹 162">
                <a:extLst>
                  <a:ext uri="{FF2B5EF4-FFF2-40B4-BE49-F238E27FC236}">
                    <a16:creationId xmlns:a16="http://schemas.microsoft.com/office/drawing/2014/main" id="{043EB231-4C8E-7A24-FC2D-237528BEEDE5}"/>
                  </a:ext>
                </a:extLst>
              </p:cNvPr>
              <p:cNvPicPr/>
              <p:nvPr/>
            </p:nvPicPr>
            <p:blipFill>
              <a:blip r:embed="rId139"/>
              <a:stretch>
                <a:fillRect/>
              </a:stretch>
            </p:blipFill>
            <p:spPr>
              <a:xfrm>
                <a:off x="11239866" y="2194021"/>
                <a:ext cx="169200" cy="42768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64" name="墨迹 163">
                <a:extLst>
                  <a:ext uri="{FF2B5EF4-FFF2-40B4-BE49-F238E27FC236}">
                    <a16:creationId xmlns:a16="http://schemas.microsoft.com/office/drawing/2014/main" id="{383ED990-511E-3457-711F-5951EE96BCFC}"/>
                  </a:ext>
                </a:extLst>
              </p14:cNvPr>
              <p14:cNvContentPartPr/>
              <p14:nvPr/>
            </p14:nvContentPartPr>
            <p14:xfrm>
              <a:off x="11460906" y="2557261"/>
              <a:ext cx="11160" cy="19440"/>
            </p14:xfrm>
          </p:contentPart>
        </mc:Choice>
        <mc:Fallback xmlns="">
          <p:pic>
            <p:nvPicPr>
              <p:cNvPr id="164" name="墨迹 163">
                <a:extLst>
                  <a:ext uri="{FF2B5EF4-FFF2-40B4-BE49-F238E27FC236}">
                    <a16:creationId xmlns:a16="http://schemas.microsoft.com/office/drawing/2014/main" id="{383ED990-511E-3457-711F-5951EE96BCFC}"/>
                  </a:ext>
                </a:extLst>
              </p:cNvPr>
              <p:cNvPicPr/>
              <p:nvPr/>
            </p:nvPicPr>
            <p:blipFill>
              <a:blip r:embed="rId141"/>
              <a:stretch>
                <a:fillRect/>
              </a:stretch>
            </p:blipFill>
            <p:spPr>
              <a:xfrm>
                <a:off x="11453346" y="2549701"/>
                <a:ext cx="26280" cy="3456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227" name="墨迹 226">
                <a:extLst>
                  <a:ext uri="{FF2B5EF4-FFF2-40B4-BE49-F238E27FC236}">
                    <a16:creationId xmlns:a16="http://schemas.microsoft.com/office/drawing/2014/main" id="{DFB0E1FB-F8A7-E555-EE1C-B288E15280CB}"/>
                  </a:ext>
                </a:extLst>
              </p14:cNvPr>
              <p14:cNvContentPartPr/>
              <p14:nvPr/>
            </p14:nvContentPartPr>
            <p14:xfrm>
              <a:off x="11545559" y="2195906"/>
              <a:ext cx="80640" cy="469080"/>
            </p14:xfrm>
          </p:contentPart>
        </mc:Choice>
        <mc:Fallback xmlns="">
          <p:pic>
            <p:nvPicPr>
              <p:cNvPr id="227" name="墨迹 226">
                <a:extLst>
                  <a:ext uri="{FF2B5EF4-FFF2-40B4-BE49-F238E27FC236}">
                    <a16:creationId xmlns:a16="http://schemas.microsoft.com/office/drawing/2014/main" id="{DFB0E1FB-F8A7-E555-EE1C-B288E15280CB}"/>
                  </a:ext>
                </a:extLst>
              </p:cNvPr>
              <p:cNvPicPr/>
              <p:nvPr/>
            </p:nvPicPr>
            <p:blipFill>
              <a:blip r:embed="rId143"/>
              <a:stretch>
                <a:fillRect/>
              </a:stretch>
            </p:blipFill>
            <p:spPr>
              <a:xfrm>
                <a:off x="11537999" y="2188346"/>
                <a:ext cx="95760" cy="484200"/>
              </a:xfrm>
              <a:prstGeom prst="rect">
                <a:avLst/>
              </a:prstGeom>
            </p:spPr>
          </p:pic>
        </mc:Fallback>
      </mc:AlternateContent>
      <p:grpSp>
        <p:nvGrpSpPr>
          <p:cNvPr id="5" name="组合 4">
            <a:extLst>
              <a:ext uri="{FF2B5EF4-FFF2-40B4-BE49-F238E27FC236}">
                <a16:creationId xmlns:a16="http://schemas.microsoft.com/office/drawing/2014/main" id="{19989599-CABD-838F-F50F-AD84B71987F6}"/>
              </a:ext>
            </a:extLst>
          </p:cNvPr>
          <p:cNvGrpSpPr/>
          <p:nvPr/>
        </p:nvGrpSpPr>
        <p:grpSpPr>
          <a:xfrm>
            <a:off x="723186" y="2903221"/>
            <a:ext cx="3695813" cy="3406680"/>
            <a:chOff x="723186" y="2903221"/>
            <a:chExt cx="3695813" cy="3406680"/>
          </a:xfrm>
        </p:grpSpPr>
        <mc:AlternateContent xmlns:mc="http://schemas.openxmlformats.org/markup-compatibility/2006" xmlns:p14="http://schemas.microsoft.com/office/powerpoint/2010/main">
          <mc:Choice Requires="p14">
            <p:contentPart p14:bwMode="auto" r:id="rId144">
              <p14:nvContentPartPr>
                <p14:cNvPr id="197" name="墨迹 196">
                  <a:extLst>
                    <a:ext uri="{FF2B5EF4-FFF2-40B4-BE49-F238E27FC236}">
                      <a16:creationId xmlns:a16="http://schemas.microsoft.com/office/drawing/2014/main" id="{6018B1D9-1645-43DC-BDB7-74F312B22C3E}"/>
                    </a:ext>
                  </a:extLst>
                </p14:cNvPr>
                <p14:cNvContentPartPr/>
                <p14:nvPr/>
              </p14:nvContentPartPr>
              <p14:xfrm>
                <a:off x="2418426" y="2903221"/>
                <a:ext cx="922320" cy="391320"/>
              </p14:xfrm>
            </p:contentPart>
          </mc:Choice>
          <mc:Fallback xmlns="">
            <p:pic>
              <p:nvPicPr>
                <p:cNvPr id="197" name="墨迹 196">
                  <a:extLst>
                    <a:ext uri="{FF2B5EF4-FFF2-40B4-BE49-F238E27FC236}">
                      <a16:creationId xmlns:a16="http://schemas.microsoft.com/office/drawing/2014/main" id="{6018B1D9-1645-43DC-BDB7-74F312B22C3E}"/>
                    </a:ext>
                  </a:extLst>
                </p:cNvPr>
                <p:cNvPicPr/>
                <p:nvPr/>
              </p:nvPicPr>
              <p:blipFill>
                <a:blip r:embed="rId145"/>
                <a:stretch>
                  <a:fillRect/>
                </a:stretch>
              </p:blipFill>
              <p:spPr>
                <a:xfrm>
                  <a:off x="2410866" y="2895661"/>
                  <a:ext cx="937440" cy="40644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98" name="墨迹 197">
                  <a:extLst>
                    <a:ext uri="{FF2B5EF4-FFF2-40B4-BE49-F238E27FC236}">
                      <a16:creationId xmlns:a16="http://schemas.microsoft.com/office/drawing/2014/main" id="{7CC36E37-AEBA-20DC-D9A7-8CFF18FD4433}"/>
                    </a:ext>
                  </a:extLst>
                </p14:cNvPr>
                <p14:cNvContentPartPr/>
                <p14:nvPr/>
              </p14:nvContentPartPr>
              <p14:xfrm>
                <a:off x="1347786" y="2909701"/>
                <a:ext cx="833400" cy="320760"/>
              </p14:xfrm>
            </p:contentPart>
          </mc:Choice>
          <mc:Fallback xmlns="">
            <p:pic>
              <p:nvPicPr>
                <p:cNvPr id="198" name="墨迹 197">
                  <a:extLst>
                    <a:ext uri="{FF2B5EF4-FFF2-40B4-BE49-F238E27FC236}">
                      <a16:creationId xmlns:a16="http://schemas.microsoft.com/office/drawing/2014/main" id="{7CC36E37-AEBA-20DC-D9A7-8CFF18FD4433}"/>
                    </a:ext>
                  </a:extLst>
                </p:cNvPr>
                <p:cNvPicPr/>
                <p:nvPr/>
              </p:nvPicPr>
              <p:blipFill>
                <a:blip r:embed="rId147"/>
                <a:stretch>
                  <a:fillRect/>
                </a:stretch>
              </p:blipFill>
              <p:spPr>
                <a:xfrm>
                  <a:off x="1340226" y="2902141"/>
                  <a:ext cx="848520" cy="33588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99" name="墨迹 198">
                  <a:extLst>
                    <a:ext uri="{FF2B5EF4-FFF2-40B4-BE49-F238E27FC236}">
                      <a16:creationId xmlns:a16="http://schemas.microsoft.com/office/drawing/2014/main" id="{FEB5B11E-5129-585B-3836-B6BA76B421F2}"/>
                    </a:ext>
                  </a:extLst>
                </p14:cNvPr>
                <p14:cNvContentPartPr/>
                <p14:nvPr/>
              </p14:nvContentPartPr>
              <p14:xfrm>
                <a:off x="723186" y="3012301"/>
                <a:ext cx="313920" cy="3297600"/>
              </p14:xfrm>
            </p:contentPart>
          </mc:Choice>
          <mc:Fallback xmlns="">
            <p:pic>
              <p:nvPicPr>
                <p:cNvPr id="199" name="墨迹 198">
                  <a:extLst>
                    <a:ext uri="{FF2B5EF4-FFF2-40B4-BE49-F238E27FC236}">
                      <a16:creationId xmlns:a16="http://schemas.microsoft.com/office/drawing/2014/main" id="{FEB5B11E-5129-585B-3836-B6BA76B421F2}"/>
                    </a:ext>
                  </a:extLst>
                </p:cNvPr>
                <p:cNvPicPr/>
                <p:nvPr/>
              </p:nvPicPr>
              <p:blipFill>
                <a:blip r:embed="rId149"/>
                <a:stretch>
                  <a:fillRect/>
                </a:stretch>
              </p:blipFill>
              <p:spPr>
                <a:xfrm>
                  <a:off x="715617" y="3004740"/>
                  <a:ext cx="329057" cy="3312722"/>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202" name="墨迹 201">
                  <a:extLst>
                    <a:ext uri="{FF2B5EF4-FFF2-40B4-BE49-F238E27FC236}">
                      <a16:creationId xmlns:a16="http://schemas.microsoft.com/office/drawing/2014/main" id="{0738043F-7D84-C65F-1B65-18153C4341D8}"/>
                    </a:ext>
                  </a:extLst>
                </p14:cNvPr>
                <p14:cNvContentPartPr/>
                <p14:nvPr/>
              </p14:nvContentPartPr>
              <p14:xfrm>
                <a:off x="3500586" y="3012301"/>
                <a:ext cx="51480" cy="135000"/>
              </p14:xfrm>
            </p:contentPart>
          </mc:Choice>
          <mc:Fallback xmlns="">
            <p:pic>
              <p:nvPicPr>
                <p:cNvPr id="202" name="墨迹 201">
                  <a:extLst>
                    <a:ext uri="{FF2B5EF4-FFF2-40B4-BE49-F238E27FC236}">
                      <a16:creationId xmlns:a16="http://schemas.microsoft.com/office/drawing/2014/main" id="{0738043F-7D84-C65F-1B65-18153C4341D8}"/>
                    </a:ext>
                  </a:extLst>
                </p:cNvPr>
                <p:cNvPicPr/>
                <p:nvPr/>
              </p:nvPicPr>
              <p:blipFill>
                <a:blip r:embed="rId151"/>
                <a:stretch>
                  <a:fillRect/>
                </a:stretch>
              </p:blipFill>
              <p:spPr>
                <a:xfrm>
                  <a:off x="3493026" y="3004721"/>
                  <a:ext cx="66600" cy="15016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203" name="墨迹 202">
                  <a:extLst>
                    <a:ext uri="{FF2B5EF4-FFF2-40B4-BE49-F238E27FC236}">
                      <a16:creationId xmlns:a16="http://schemas.microsoft.com/office/drawing/2014/main" id="{461F73EB-E7F1-9F90-5E06-D7CE56E14FEF}"/>
                    </a:ext>
                  </a:extLst>
                </p14:cNvPr>
                <p14:cNvContentPartPr/>
                <p14:nvPr/>
              </p14:nvContentPartPr>
              <p14:xfrm>
                <a:off x="975906" y="5581621"/>
                <a:ext cx="3348000" cy="192600"/>
              </p14:xfrm>
            </p:contentPart>
          </mc:Choice>
          <mc:Fallback xmlns="">
            <p:pic>
              <p:nvPicPr>
                <p:cNvPr id="203" name="墨迹 202">
                  <a:extLst>
                    <a:ext uri="{FF2B5EF4-FFF2-40B4-BE49-F238E27FC236}">
                      <a16:creationId xmlns:a16="http://schemas.microsoft.com/office/drawing/2014/main" id="{461F73EB-E7F1-9F90-5E06-D7CE56E14FEF}"/>
                    </a:ext>
                  </a:extLst>
                </p:cNvPr>
                <p:cNvPicPr/>
                <p:nvPr/>
              </p:nvPicPr>
              <p:blipFill>
                <a:blip r:embed="rId153"/>
                <a:stretch>
                  <a:fillRect/>
                </a:stretch>
              </p:blipFill>
              <p:spPr>
                <a:xfrm>
                  <a:off x="885906" y="5401621"/>
                  <a:ext cx="3527640" cy="55224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209" name="墨迹 208">
                  <a:extLst>
                    <a:ext uri="{FF2B5EF4-FFF2-40B4-BE49-F238E27FC236}">
                      <a16:creationId xmlns:a16="http://schemas.microsoft.com/office/drawing/2014/main" id="{F02AAAC5-CC92-28D6-8804-B3EFC7D13B2C}"/>
                    </a:ext>
                  </a:extLst>
                </p14:cNvPr>
                <p14:cNvContentPartPr/>
                <p14:nvPr/>
              </p14:nvContentPartPr>
              <p14:xfrm>
                <a:off x="1715706" y="4492621"/>
                <a:ext cx="212760" cy="858960"/>
              </p14:xfrm>
            </p:contentPart>
          </mc:Choice>
          <mc:Fallback xmlns="">
            <p:pic>
              <p:nvPicPr>
                <p:cNvPr id="209" name="墨迹 208">
                  <a:extLst>
                    <a:ext uri="{FF2B5EF4-FFF2-40B4-BE49-F238E27FC236}">
                      <a16:creationId xmlns:a16="http://schemas.microsoft.com/office/drawing/2014/main" id="{F02AAAC5-CC92-28D6-8804-B3EFC7D13B2C}"/>
                    </a:ext>
                  </a:extLst>
                </p:cNvPr>
                <p:cNvPicPr/>
                <p:nvPr/>
              </p:nvPicPr>
              <p:blipFill>
                <a:blip r:embed="rId155"/>
                <a:stretch>
                  <a:fillRect/>
                </a:stretch>
              </p:blipFill>
              <p:spPr>
                <a:xfrm>
                  <a:off x="1708133" y="4485061"/>
                  <a:ext cx="227906" cy="87408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215" name="墨迹 214">
                  <a:extLst>
                    <a:ext uri="{FF2B5EF4-FFF2-40B4-BE49-F238E27FC236}">
                      <a16:creationId xmlns:a16="http://schemas.microsoft.com/office/drawing/2014/main" id="{6885328E-A4DC-2FB2-4937-D4E188839149}"/>
                    </a:ext>
                  </a:extLst>
                </p14:cNvPr>
                <p14:cNvContentPartPr/>
                <p14:nvPr/>
              </p14:nvContentPartPr>
              <p14:xfrm>
                <a:off x="2078226" y="4787101"/>
                <a:ext cx="339840" cy="423360"/>
              </p14:xfrm>
            </p:contentPart>
          </mc:Choice>
          <mc:Fallback xmlns="">
            <p:pic>
              <p:nvPicPr>
                <p:cNvPr id="215" name="墨迹 214">
                  <a:extLst>
                    <a:ext uri="{FF2B5EF4-FFF2-40B4-BE49-F238E27FC236}">
                      <a16:creationId xmlns:a16="http://schemas.microsoft.com/office/drawing/2014/main" id="{6885328E-A4DC-2FB2-4937-D4E188839149}"/>
                    </a:ext>
                  </a:extLst>
                </p:cNvPr>
                <p:cNvPicPr/>
                <p:nvPr/>
              </p:nvPicPr>
              <p:blipFill>
                <a:blip r:embed="rId157"/>
                <a:stretch>
                  <a:fillRect/>
                </a:stretch>
              </p:blipFill>
              <p:spPr>
                <a:xfrm>
                  <a:off x="2070674" y="4779541"/>
                  <a:ext cx="354944" cy="43848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223" name="墨迹 222">
                  <a:extLst>
                    <a:ext uri="{FF2B5EF4-FFF2-40B4-BE49-F238E27FC236}">
                      <a16:creationId xmlns:a16="http://schemas.microsoft.com/office/drawing/2014/main" id="{B3C28772-88C4-754D-8F36-2798336E462C}"/>
                    </a:ext>
                  </a:extLst>
                </p14:cNvPr>
                <p14:cNvContentPartPr/>
                <p14:nvPr/>
              </p14:nvContentPartPr>
              <p14:xfrm>
                <a:off x="2558826" y="4723021"/>
                <a:ext cx="1044720" cy="365760"/>
              </p14:xfrm>
            </p:contentPart>
          </mc:Choice>
          <mc:Fallback xmlns="">
            <p:pic>
              <p:nvPicPr>
                <p:cNvPr id="223" name="墨迹 222">
                  <a:extLst>
                    <a:ext uri="{FF2B5EF4-FFF2-40B4-BE49-F238E27FC236}">
                      <a16:creationId xmlns:a16="http://schemas.microsoft.com/office/drawing/2014/main" id="{B3C28772-88C4-754D-8F36-2798336E462C}"/>
                    </a:ext>
                  </a:extLst>
                </p:cNvPr>
                <p:cNvPicPr/>
                <p:nvPr/>
              </p:nvPicPr>
              <p:blipFill>
                <a:blip r:embed="rId159"/>
                <a:stretch>
                  <a:fillRect/>
                </a:stretch>
              </p:blipFill>
              <p:spPr>
                <a:xfrm>
                  <a:off x="2551266" y="4715454"/>
                  <a:ext cx="1059840" cy="380895"/>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224" name="墨迹 223">
                  <a:extLst>
                    <a:ext uri="{FF2B5EF4-FFF2-40B4-BE49-F238E27FC236}">
                      <a16:creationId xmlns:a16="http://schemas.microsoft.com/office/drawing/2014/main" id="{939D0041-51E5-309F-1004-56398307A50B}"/>
                    </a:ext>
                  </a:extLst>
                </p14:cNvPr>
                <p14:cNvContentPartPr/>
                <p14:nvPr/>
              </p14:nvContentPartPr>
              <p14:xfrm>
                <a:off x="3340386" y="4768021"/>
                <a:ext cx="77400" cy="199080"/>
              </p14:xfrm>
            </p:contentPart>
          </mc:Choice>
          <mc:Fallback xmlns="">
            <p:pic>
              <p:nvPicPr>
                <p:cNvPr id="224" name="墨迹 223">
                  <a:extLst>
                    <a:ext uri="{FF2B5EF4-FFF2-40B4-BE49-F238E27FC236}">
                      <a16:creationId xmlns:a16="http://schemas.microsoft.com/office/drawing/2014/main" id="{939D0041-51E5-309F-1004-56398307A50B}"/>
                    </a:ext>
                  </a:extLst>
                </p:cNvPr>
                <p:cNvPicPr/>
                <p:nvPr/>
              </p:nvPicPr>
              <p:blipFill>
                <a:blip r:embed="rId161"/>
                <a:stretch>
                  <a:fillRect/>
                </a:stretch>
              </p:blipFill>
              <p:spPr>
                <a:xfrm>
                  <a:off x="3332791" y="4760461"/>
                  <a:ext cx="92591"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228" name="墨迹 227">
                  <a:extLst>
                    <a:ext uri="{FF2B5EF4-FFF2-40B4-BE49-F238E27FC236}">
                      <a16:creationId xmlns:a16="http://schemas.microsoft.com/office/drawing/2014/main" id="{2FCB1BAF-9071-6152-F555-C8AC5C0C215C}"/>
                    </a:ext>
                  </a:extLst>
                </p14:cNvPr>
                <p14:cNvContentPartPr/>
                <p14:nvPr/>
              </p14:nvContentPartPr>
              <p14:xfrm>
                <a:off x="898559" y="4409186"/>
                <a:ext cx="3520440" cy="86760"/>
              </p14:xfrm>
            </p:contentPart>
          </mc:Choice>
          <mc:Fallback xmlns="">
            <p:pic>
              <p:nvPicPr>
                <p:cNvPr id="228" name="墨迹 227">
                  <a:extLst>
                    <a:ext uri="{FF2B5EF4-FFF2-40B4-BE49-F238E27FC236}">
                      <a16:creationId xmlns:a16="http://schemas.microsoft.com/office/drawing/2014/main" id="{2FCB1BAF-9071-6152-F555-C8AC5C0C215C}"/>
                    </a:ext>
                  </a:extLst>
                </p:cNvPr>
                <p:cNvPicPr/>
                <p:nvPr/>
              </p:nvPicPr>
              <p:blipFill>
                <a:blip r:embed="rId163"/>
                <a:stretch>
                  <a:fillRect/>
                </a:stretch>
              </p:blipFill>
              <p:spPr>
                <a:xfrm>
                  <a:off x="890999" y="4401626"/>
                  <a:ext cx="353556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230" name="墨迹 229">
                  <a:extLst>
                    <a:ext uri="{FF2B5EF4-FFF2-40B4-BE49-F238E27FC236}">
                      <a16:creationId xmlns:a16="http://schemas.microsoft.com/office/drawing/2014/main" id="{10D54F11-0349-08E0-3BDB-BA4FFCC748DD}"/>
                    </a:ext>
                  </a:extLst>
                </p14:cNvPr>
                <p14:cNvContentPartPr/>
                <p14:nvPr/>
              </p14:nvContentPartPr>
              <p14:xfrm>
                <a:off x="855359" y="3678386"/>
                <a:ext cx="3563640" cy="360"/>
              </p14:xfrm>
            </p:contentPart>
          </mc:Choice>
          <mc:Fallback xmlns="">
            <p:pic>
              <p:nvPicPr>
                <p:cNvPr id="230" name="墨迹 229">
                  <a:extLst>
                    <a:ext uri="{FF2B5EF4-FFF2-40B4-BE49-F238E27FC236}">
                      <a16:creationId xmlns:a16="http://schemas.microsoft.com/office/drawing/2014/main" id="{10D54F11-0349-08E0-3BDB-BA4FFCC748DD}"/>
                    </a:ext>
                  </a:extLst>
                </p:cNvPr>
                <p:cNvPicPr/>
                <p:nvPr/>
              </p:nvPicPr>
              <p:blipFill>
                <a:blip r:embed="rId165"/>
                <a:stretch>
                  <a:fillRect/>
                </a:stretch>
              </p:blipFill>
              <p:spPr>
                <a:xfrm>
                  <a:off x="851039" y="3674066"/>
                  <a:ext cx="357228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231" name="墨迹 230">
                  <a:extLst>
                    <a:ext uri="{FF2B5EF4-FFF2-40B4-BE49-F238E27FC236}">
                      <a16:creationId xmlns:a16="http://schemas.microsoft.com/office/drawing/2014/main" id="{D268C861-0519-CF4B-23A9-67E1E9978DC1}"/>
                    </a:ext>
                  </a:extLst>
                </p14:cNvPr>
                <p14:cNvContentPartPr/>
                <p14:nvPr/>
              </p14:nvContentPartPr>
              <p14:xfrm>
                <a:off x="1558439" y="4026866"/>
                <a:ext cx="74520" cy="86760"/>
              </p14:xfrm>
            </p:contentPart>
          </mc:Choice>
          <mc:Fallback xmlns="">
            <p:pic>
              <p:nvPicPr>
                <p:cNvPr id="231" name="墨迹 230">
                  <a:extLst>
                    <a:ext uri="{FF2B5EF4-FFF2-40B4-BE49-F238E27FC236}">
                      <a16:creationId xmlns:a16="http://schemas.microsoft.com/office/drawing/2014/main" id="{D268C861-0519-CF4B-23A9-67E1E9978DC1}"/>
                    </a:ext>
                  </a:extLst>
                </p:cNvPr>
                <p:cNvPicPr/>
                <p:nvPr/>
              </p:nvPicPr>
              <p:blipFill>
                <a:blip r:embed="rId167"/>
                <a:stretch>
                  <a:fillRect/>
                </a:stretch>
              </p:blipFill>
              <p:spPr>
                <a:xfrm>
                  <a:off x="1550879" y="4019306"/>
                  <a:ext cx="8964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232" name="墨迹 231">
                  <a:extLst>
                    <a:ext uri="{FF2B5EF4-FFF2-40B4-BE49-F238E27FC236}">
                      <a16:creationId xmlns:a16="http://schemas.microsoft.com/office/drawing/2014/main" id="{32327F0B-2304-28B5-D072-5B3BC3E80F8B}"/>
                    </a:ext>
                  </a:extLst>
                </p14:cNvPr>
                <p14:cNvContentPartPr/>
                <p14:nvPr/>
              </p14:nvContentPartPr>
              <p14:xfrm>
                <a:off x="2902319" y="4076186"/>
                <a:ext cx="80640" cy="111240"/>
              </p14:xfrm>
            </p:contentPart>
          </mc:Choice>
          <mc:Fallback xmlns="">
            <p:pic>
              <p:nvPicPr>
                <p:cNvPr id="232" name="墨迹 231">
                  <a:extLst>
                    <a:ext uri="{FF2B5EF4-FFF2-40B4-BE49-F238E27FC236}">
                      <a16:creationId xmlns:a16="http://schemas.microsoft.com/office/drawing/2014/main" id="{32327F0B-2304-28B5-D072-5B3BC3E80F8B}"/>
                    </a:ext>
                  </a:extLst>
                </p:cNvPr>
                <p:cNvPicPr/>
                <p:nvPr/>
              </p:nvPicPr>
              <p:blipFill>
                <a:blip r:embed="rId169"/>
                <a:stretch>
                  <a:fillRect/>
                </a:stretch>
              </p:blipFill>
              <p:spPr>
                <a:xfrm>
                  <a:off x="2894725" y="4068650"/>
                  <a:ext cx="95828" cy="126311"/>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233" name="墨迹 232">
                  <a:extLst>
                    <a:ext uri="{FF2B5EF4-FFF2-40B4-BE49-F238E27FC236}">
                      <a16:creationId xmlns:a16="http://schemas.microsoft.com/office/drawing/2014/main" id="{434D3A24-BAFF-EA54-4983-05B8C2EC887A}"/>
                    </a:ext>
                  </a:extLst>
                </p14:cNvPr>
                <p14:cNvContentPartPr/>
                <p14:nvPr/>
              </p14:nvContentPartPr>
              <p14:xfrm>
                <a:off x="2285999" y="3897266"/>
                <a:ext cx="68040" cy="92880"/>
              </p14:xfrm>
            </p:contentPart>
          </mc:Choice>
          <mc:Fallback xmlns="">
            <p:pic>
              <p:nvPicPr>
                <p:cNvPr id="233" name="墨迹 232">
                  <a:extLst>
                    <a:ext uri="{FF2B5EF4-FFF2-40B4-BE49-F238E27FC236}">
                      <a16:creationId xmlns:a16="http://schemas.microsoft.com/office/drawing/2014/main" id="{434D3A24-BAFF-EA54-4983-05B8C2EC887A}"/>
                    </a:ext>
                  </a:extLst>
                </p:cNvPr>
                <p:cNvPicPr/>
                <p:nvPr/>
              </p:nvPicPr>
              <p:blipFill>
                <a:blip r:embed="rId171"/>
                <a:stretch>
                  <a:fillRect/>
                </a:stretch>
              </p:blipFill>
              <p:spPr>
                <a:xfrm>
                  <a:off x="2278439" y="3889706"/>
                  <a:ext cx="8316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234" name="墨迹 233">
                  <a:extLst>
                    <a:ext uri="{FF2B5EF4-FFF2-40B4-BE49-F238E27FC236}">
                      <a16:creationId xmlns:a16="http://schemas.microsoft.com/office/drawing/2014/main" id="{92244346-5822-BBE7-6801-032054F243BA}"/>
                    </a:ext>
                  </a:extLst>
                </p14:cNvPr>
                <p14:cNvContentPartPr/>
                <p14:nvPr/>
              </p14:nvContentPartPr>
              <p14:xfrm>
                <a:off x="3802319" y="4119386"/>
                <a:ext cx="61920" cy="68040"/>
              </p14:xfrm>
            </p:contentPart>
          </mc:Choice>
          <mc:Fallback xmlns="">
            <p:pic>
              <p:nvPicPr>
                <p:cNvPr id="234" name="墨迹 233">
                  <a:extLst>
                    <a:ext uri="{FF2B5EF4-FFF2-40B4-BE49-F238E27FC236}">
                      <a16:creationId xmlns:a16="http://schemas.microsoft.com/office/drawing/2014/main" id="{92244346-5822-BBE7-6801-032054F243BA}"/>
                    </a:ext>
                  </a:extLst>
                </p:cNvPr>
                <p:cNvPicPr/>
                <p:nvPr/>
              </p:nvPicPr>
              <p:blipFill>
                <a:blip r:embed="rId173"/>
                <a:stretch>
                  <a:fillRect/>
                </a:stretch>
              </p:blipFill>
              <p:spPr>
                <a:xfrm>
                  <a:off x="3794759" y="4111866"/>
                  <a:ext cx="77040" cy="8308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235" name="墨迹 234">
                  <a:extLst>
                    <a:ext uri="{FF2B5EF4-FFF2-40B4-BE49-F238E27FC236}">
                      <a16:creationId xmlns:a16="http://schemas.microsoft.com/office/drawing/2014/main" id="{AA0DA85E-7EB3-EE34-E453-36C0BCB43477}"/>
                    </a:ext>
                  </a:extLst>
                </p14:cNvPr>
                <p14:cNvContentPartPr/>
                <p14:nvPr/>
              </p14:nvContentPartPr>
              <p14:xfrm>
                <a:off x="4129199" y="3872786"/>
                <a:ext cx="49680" cy="74520"/>
              </p14:xfrm>
            </p:contentPart>
          </mc:Choice>
          <mc:Fallback xmlns="">
            <p:pic>
              <p:nvPicPr>
                <p:cNvPr id="235" name="墨迹 234">
                  <a:extLst>
                    <a:ext uri="{FF2B5EF4-FFF2-40B4-BE49-F238E27FC236}">
                      <a16:creationId xmlns:a16="http://schemas.microsoft.com/office/drawing/2014/main" id="{AA0DA85E-7EB3-EE34-E453-36C0BCB43477}"/>
                    </a:ext>
                  </a:extLst>
                </p:cNvPr>
                <p:cNvPicPr/>
                <p:nvPr/>
              </p:nvPicPr>
              <p:blipFill>
                <a:blip r:embed="rId175"/>
                <a:stretch>
                  <a:fillRect/>
                </a:stretch>
              </p:blipFill>
              <p:spPr>
                <a:xfrm>
                  <a:off x="4121639" y="3865226"/>
                  <a:ext cx="64800" cy="89640"/>
                </a:xfrm>
                <a:prstGeom prst="rect">
                  <a:avLst/>
                </a:prstGeom>
              </p:spPr>
            </p:pic>
          </mc:Fallback>
        </mc:AlternateContent>
      </p:grpSp>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57FACF86-CF75-FD84-014F-97321D9240E3}"/>
                  </a:ext>
                </a:extLst>
              </p:cNvPr>
              <p:cNvSpPr txBox="1"/>
              <p:nvPr/>
            </p:nvSpPr>
            <p:spPr>
              <a:xfrm>
                <a:off x="5250966" y="3926753"/>
                <a:ext cx="1702099" cy="105176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sz="3600" b="0" i="1" smtClean="0">
                          <a:solidFill>
                            <a:schemeClr val="bg1"/>
                          </a:solidFill>
                          <a:latin typeface="Cambria Math" panose="02040503050406030204" pitchFamily="18" charset="0"/>
                        </a:rPr>
                        <m:t>𝐸</m:t>
                      </m:r>
                      <m:r>
                        <a:rPr kumimoji="1" lang="en-US" altLang="zh-CN" sz="3600" b="0" i="1" smtClean="0">
                          <a:solidFill>
                            <a:schemeClr val="bg1"/>
                          </a:solidFill>
                          <a:latin typeface="Cambria Math" panose="02040503050406030204" pitchFamily="18" charset="0"/>
                        </a:rPr>
                        <m:t>=</m:t>
                      </m:r>
                      <m:f>
                        <m:fPr>
                          <m:ctrlPr>
                            <a:rPr kumimoji="1" lang="en-US" altLang="zh-CN" sz="3600" b="0" i="1" smtClean="0">
                              <a:solidFill>
                                <a:schemeClr val="bg1"/>
                              </a:solidFill>
                              <a:latin typeface="Cambria Math" panose="02040503050406030204" pitchFamily="18" charset="0"/>
                            </a:rPr>
                          </m:ctrlPr>
                        </m:fPr>
                        <m:num>
                          <m:r>
                            <a:rPr kumimoji="1" lang="en-US" altLang="zh-CN" sz="3600" b="0" i="1" smtClean="0">
                              <a:solidFill>
                                <a:schemeClr val="bg1"/>
                              </a:solidFill>
                              <a:latin typeface="Cambria Math" panose="02040503050406030204" pitchFamily="18" charset="0"/>
                            </a:rPr>
                            <m:t>h𝑐</m:t>
                          </m:r>
                        </m:num>
                        <m:den>
                          <m:r>
                            <a:rPr kumimoji="1" lang="en-US" altLang="zh-CN" sz="3600" b="0" i="1" smtClean="0">
                              <a:solidFill>
                                <a:schemeClr val="bg1"/>
                              </a:solidFill>
                              <a:latin typeface="Cambria Math" panose="02040503050406030204" pitchFamily="18" charset="0"/>
                              <a:ea typeface="Cambria Math" panose="02040503050406030204" pitchFamily="18" charset="0"/>
                            </a:rPr>
                            <m:t>𝜆</m:t>
                          </m:r>
                        </m:den>
                      </m:f>
                    </m:oMath>
                  </m:oMathPara>
                </a14:m>
                <a:endParaRPr kumimoji="1" lang="zh-CN" altLang="en-US" sz="3600">
                  <a:solidFill>
                    <a:schemeClr val="bg1"/>
                  </a:solidFill>
                </a:endParaRPr>
              </a:p>
            </p:txBody>
          </p:sp>
        </mc:Choice>
        <mc:Fallback xmlns="">
          <p:sp>
            <p:nvSpPr>
              <p:cNvPr id="13" name="文本框 12">
                <a:extLst>
                  <a:ext uri="{FF2B5EF4-FFF2-40B4-BE49-F238E27FC236}">
                    <a16:creationId xmlns:a16="http://schemas.microsoft.com/office/drawing/2014/main" id="{57FACF86-CF75-FD84-014F-97321D9240E3}"/>
                  </a:ext>
                </a:extLst>
              </p:cNvPr>
              <p:cNvSpPr txBox="1">
                <a:spLocks noRot="1" noChangeAspect="1" noMove="1" noResize="1" noEditPoints="1" noAdjustHandles="1" noChangeArrowheads="1" noChangeShapeType="1" noTextEdit="1"/>
              </p:cNvSpPr>
              <p:nvPr/>
            </p:nvSpPr>
            <p:spPr>
              <a:xfrm>
                <a:off x="5250966" y="3926753"/>
                <a:ext cx="1702099" cy="1051763"/>
              </a:xfrm>
              <a:prstGeom prst="rect">
                <a:avLst/>
              </a:prstGeom>
              <a:blipFill>
                <a:blip r:embed="rId176"/>
                <a:stretch>
                  <a:fillRect/>
                </a:stretch>
              </a:blipFill>
            </p:spPr>
            <p:txBody>
              <a:bodyPr/>
              <a:lstStyle/>
              <a:p>
                <a:r>
                  <a:rPr lang="en-US">
                    <a:noFill/>
                  </a:rPr>
                  <a:t> </a:t>
                </a:r>
              </a:p>
            </p:txBody>
          </p:sp>
        </mc:Fallback>
      </mc:AlternateContent>
      <p:sp>
        <p:nvSpPr>
          <p:cNvPr id="14" name="文本框 13">
            <a:extLst>
              <a:ext uri="{FF2B5EF4-FFF2-40B4-BE49-F238E27FC236}">
                <a16:creationId xmlns:a16="http://schemas.microsoft.com/office/drawing/2014/main" id="{CF576FBC-6BB9-07E2-C9AA-07EA2E8F62E1}"/>
              </a:ext>
            </a:extLst>
          </p:cNvPr>
          <p:cNvSpPr txBox="1"/>
          <p:nvPr/>
        </p:nvSpPr>
        <p:spPr>
          <a:xfrm>
            <a:off x="5023799" y="2974684"/>
            <a:ext cx="3242520" cy="646331"/>
          </a:xfrm>
          <a:prstGeom prst="rect">
            <a:avLst/>
          </a:prstGeom>
          <a:noFill/>
        </p:spPr>
        <p:txBody>
          <a:bodyPr wrap="square" rtlCol="0">
            <a:spAutoFit/>
          </a:bodyPr>
          <a:lstStyle/>
          <a:p>
            <a:r>
              <a:rPr kumimoji="1" lang="en-US" altLang="zh-CN" dirty="0">
                <a:solidFill>
                  <a:schemeClr val="bg1"/>
                </a:solidFill>
              </a:rPr>
              <a:t>The formula of the energy a light wave contain is given by: </a:t>
            </a:r>
            <a:endParaRPr kumimoji="1" lang="zh-CN" altLang="en-US" dirty="0">
              <a:solidFill>
                <a:schemeClr val="bg1"/>
              </a:solidFill>
            </a:endParaRPr>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4F9B3D2E-7ACB-8ACB-874D-20A5AD08D179}"/>
                  </a:ext>
                </a:extLst>
              </p:cNvPr>
              <p:cNvSpPr txBox="1"/>
              <p:nvPr/>
            </p:nvSpPr>
            <p:spPr>
              <a:xfrm>
                <a:off x="7418587" y="3956409"/>
                <a:ext cx="4658328" cy="1200329"/>
              </a:xfrm>
              <a:prstGeom prst="rect">
                <a:avLst/>
              </a:prstGeom>
              <a:noFill/>
            </p:spPr>
            <p:txBody>
              <a:bodyPr wrap="square" rtlCol="0">
                <a:spAutoFit/>
              </a:bodyPr>
              <a:lstStyle/>
              <a:p>
                <a:r>
                  <a:rPr kumimoji="1" lang="en-US" altLang="zh-CN">
                    <a:solidFill>
                      <a:schemeClr val="bg1"/>
                    </a:solidFill>
                  </a:rPr>
                  <a:t>Where :</a:t>
                </a:r>
              </a:p>
              <a:p>
                <a:r>
                  <a:rPr kumimoji="1" lang="en-US" altLang="zh-CN">
                    <a:solidFill>
                      <a:schemeClr val="bg1"/>
                    </a:solidFill>
                  </a:rPr>
                  <a:t>h = Plank’s constant:  </a:t>
                </a:r>
                <a14:m>
                  <m:oMath xmlns:m="http://schemas.openxmlformats.org/officeDocument/2006/math">
                    <m:r>
                      <a:rPr kumimoji="1" lang="en-US" altLang="zh-CN" b="0" i="1" smtClean="0">
                        <a:solidFill>
                          <a:schemeClr val="bg1"/>
                        </a:solidFill>
                        <a:latin typeface="Cambria Math" panose="02040503050406030204" pitchFamily="18" charset="0"/>
                      </a:rPr>
                      <m:t>6.626∗</m:t>
                    </m:r>
                    <m:sSup>
                      <m:sSupPr>
                        <m:ctrlPr>
                          <a:rPr kumimoji="1" lang="en-US" altLang="zh-CN" b="0" i="1" smtClean="0">
                            <a:solidFill>
                              <a:schemeClr val="bg1"/>
                            </a:solidFill>
                            <a:latin typeface="Cambria Math" panose="02040503050406030204" pitchFamily="18" charset="0"/>
                          </a:rPr>
                        </m:ctrlPr>
                      </m:sSupPr>
                      <m:e>
                        <m:r>
                          <a:rPr kumimoji="1" lang="en-US" altLang="zh-CN" b="0" i="1" smtClean="0">
                            <a:solidFill>
                              <a:schemeClr val="bg1"/>
                            </a:solidFill>
                            <a:latin typeface="Cambria Math" panose="02040503050406030204" pitchFamily="18" charset="0"/>
                          </a:rPr>
                          <m:t>10</m:t>
                        </m:r>
                      </m:e>
                      <m:sup>
                        <m:r>
                          <a:rPr kumimoji="1" lang="en-US" altLang="zh-CN" b="0" i="1" smtClean="0">
                            <a:solidFill>
                              <a:schemeClr val="bg1"/>
                            </a:solidFill>
                            <a:latin typeface="Cambria Math" panose="02040503050406030204" pitchFamily="18" charset="0"/>
                          </a:rPr>
                          <m:t>−34</m:t>
                        </m:r>
                      </m:sup>
                    </m:sSup>
                    <m:r>
                      <a:rPr kumimoji="1" lang="en-US" altLang="zh-CN" b="0" i="1" smtClean="0">
                        <a:solidFill>
                          <a:schemeClr val="bg1"/>
                        </a:solidFill>
                        <a:latin typeface="Cambria Math" panose="02040503050406030204" pitchFamily="18" charset="0"/>
                      </a:rPr>
                      <m:t>𝐽𝑠</m:t>
                    </m:r>
                  </m:oMath>
                </a14:m>
                <a:endParaRPr kumimoji="1" lang="en-US" altLang="zh-CN" b="0">
                  <a:solidFill>
                    <a:schemeClr val="bg1"/>
                  </a:solidFill>
                </a:endParaRPr>
              </a:p>
              <a:p>
                <a:r>
                  <a:rPr kumimoji="1" lang="en-US" altLang="zh-CN">
                    <a:solidFill>
                      <a:schemeClr val="bg1"/>
                    </a:solidFill>
                  </a:rPr>
                  <a:t>c = speed of light in vacuum: </a:t>
                </a:r>
                <a14:m>
                  <m:oMath xmlns:m="http://schemas.openxmlformats.org/officeDocument/2006/math">
                    <m:r>
                      <a:rPr kumimoji="1" lang="en-US" altLang="zh-CN" b="0" i="1" smtClean="0">
                        <a:solidFill>
                          <a:schemeClr val="bg1"/>
                        </a:solidFill>
                        <a:latin typeface="Cambria Math" panose="02040503050406030204" pitchFamily="18" charset="0"/>
                      </a:rPr>
                      <m:t>3∗</m:t>
                    </m:r>
                    <m:sSup>
                      <m:sSupPr>
                        <m:ctrlPr>
                          <a:rPr kumimoji="1" lang="en-US" altLang="zh-CN" b="0" i="1" smtClean="0">
                            <a:solidFill>
                              <a:schemeClr val="bg1"/>
                            </a:solidFill>
                            <a:latin typeface="Cambria Math" panose="02040503050406030204" pitchFamily="18" charset="0"/>
                          </a:rPr>
                        </m:ctrlPr>
                      </m:sSupPr>
                      <m:e>
                        <m:r>
                          <a:rPr kumimoji="1" lang="en-US" altLang="zh-CN" b="0" i="1" smtClean="0">
                            <a:solidFill>
                              <a:schemeClr val="bg1"/>
                            </a:solidFill>
                            <a:latin typeface="Cambria Math" panose="02040503050406030204" pitchFamily="18" charset="0"/>
                          </a:rPr>
                          <m:t>10</m:t>
                        </m:r>
                      </m:e>
                      <m:sup>
                        <m:r>
                          <a:rPr kumimoji="1" lang="en-US" altLang="zh-CN" b="0" i="1" smtClean="0">
                            <a:solidFill>
                              <a:schemeClr val="bg1"/>
                            </a:solidFill>
                            <a:latin typeface="Cambria Math" panose="02040503050406030204" pitchFamily="18" charset="0"/>
                          </a:rPr>
                          <m:t>8</m:t>
                        </m:r>
                      </m:sup>
                    </m:sSup>
                    <m:r>
                      <a:rPr kumimoji="1" lang="en-US" altLang="zh-CN" b="0" i="1" smtClean="0">
                        <a:solidFill>
                          <a:schemeClr val="bg1"/>
                        </a:solidFill>
                        <a:latin typeface="Cambria Math" panose="02040503050406030204" pitchFamily="18" charset="0"/>
                      </a:rPr>
                      <m:t>𝑚</m:t>
                    </m:r>
                    <m:r>
                      <a:rPr kumimoji="1" lang="en-US" altLang="zh-CN" b="0" i="1" smtClean="0">
                        <a:solidFill>
                          <a:schemeClr val="bg1"/>
                        </a:solidFill>
                        <a:latin typeface="Cambria Math" panose="02040503050406030204" pitchFamily="18" charset="0"/>
                      </a:rPr>
                      <m:t>/</m:t>
                    </m:r>
                    <m:r>
                      <a:rPr kumimoji="1" lang="en-US" altLang="zh-CN" b="0" i="1" smtClean="0">
                        <a:solidFill>
                          <a:schemeClr val="bg1"/>
                        </a:solidFill>
                        <a:latin typeface="Cambria Math" panose="02040503050406030204" pitchFamily="18" charset="0"/>
                      </a:rPr>
                      <m:t>𝑠</m:t>
                    </m:r>
                  </m:oMath>
                </a14:m>
                <a:endParaRPr kumimoji="1" lang="en-US" altLang="zh-CN">
                  <a:solidFill>
                    <a:schemeClr val="bg1"/>
                  </a:solidFill>
                </a:endParaRPr>
              </a:p>
              <a:p>
                <a14:m>
                  <m:oMath xmlns:m="http://schemas.openxmlformats.org/officeDocument/2006/math">
                    <m:r>
                      <a:rPr kumimoji="1" lang="en-US" altLang="zh-CN" i="1" smtClean="0">
                        <a:solidFill>
                          <a:schemeClr val="bg1"/>
                        </a:solidFill>
                        <a:latin typeface="Cambria Math" panose="02040503050406030204" pitchFamily="18" charset="0"/>
                        <a:ea typeface="Cambria Math" panose="02040503050406030204" pitchFamily="18" charset="0"/>
                      </a:rPr>
                      <m:t>𝜆</m:t>
                    </m:r>
                  </m:oMath>
                </a14:m>
                <a:r>
                  <a:rPr kumimoji="1" lang="en-US" altLang="zh-CN">
                    <a:solidFill>
                      <a:schemeClr val="bg1"/>
                    </a:solidFill>
                  </a:rPr>
                  <a:t> = wavelength in meters.</a:t>
                </a:r>
              </a:p>
            </p:txBody>
          </p:sp>
        </mc:Choice>
        <mc:Fallback xmlns="">
          <p:sp>
            <p:nvSpPr>
              <p:cNvPr id="3" name="文本框 2">
                <a:extLst>
                  <a:ext uri="{FF2B5EF4-FFF2-40B4-BE49-F238E27FC236}">
                    <a16:creationId xmlns:a16="http://schemas.microsoft.com/office/drawing/2014/main" id="{4F9B3D2E-7ACB-8ACB-874D-20A5AD08D179}"/>
                  </a:ext>
                </a:extLst>
              </p:cNvPr>
              <p:cNvSpPr txBox="1">
                <a:spLocks noRot="1" noChangeAspect="1" noMove="1" noResize="1" noEditPoints="1" noAdjustHandles="1" noChangeArrowheads="1" noChangeShapeType="1" noTextEdit="1"/>
              </p:cNvSpPr>
              <p:nvPr/>
            </p:nvSpPr>
            <p:spPr>
              <a:xfrm>
                <a:off x="7418587" y="3956409"/>
                <a:ext cx="4658328" cy="1200329"/>
              </a:xfrm>
              <a:prstGeom prst="rect">
                <a:avLst/>
              </a:prstGeom>
              <a:blipFill>
                <a:blip r:embed="rId177"/>
                <a:stretch>
                  <a:fillRect l="-1178" t="-2538" b="-71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7761F2ED-F5A8-7EE9-E237-5F5BE4CBB630}"/>
                  </a:ext>
                </a:extLst>
              </p:cNvPr>
              <p:cNvSpPr txBox="1"/>
              <p:nvPr/>
            </p:nvSpPr>
            <p:spPr>
              <a:xfrm>
                <a:off x="5288146" y="5485521"/>
                <a:ext cx="4875837" cy="461665"/>
              </a:xfrm>
              <a:prstGeom prst="rect">
                <a:avLst/>
              </a:prstGeom>
              <a:noFill/>
            </p:spPr>
            <p:txBody>
              <a:bodyPr wrap="square" rtlCol="0">
                <a:spAutoFit/>
              </a:bodyPr>
              <a:lstStyle/>
              <a:p>
                <a:r>
                  <a:rPr kumimoji="1" lang="en-US" altLang="zh-CN" sz="2400">
                    <a:solidFill>
                      <a:schemeClr val="bg1"/>
                    </a:solidFill>
                  </a:rPr>
                  <a:t>1eV = </a:t>
                </a:r>
                <a14:m>
                  <m:oMath xmlns:m="http://schemas.openxmlformats.org/officeDocument/2006/math">
                    <m:r>
                      <a:rPr kumimoji="1" lang="en-US" altLang="zh-CN" sz="2400" b="0" i="1" smtClean="0">
                        <a:solidFill>
                          <a:schemeClr val="bg1"/>
                        </a:solidFill>
                        <a:latin typeface="Cambria Math" panose="02040503050406030204" pitchFamily="18" charset="0"/>
                      </a:rPr>
                      <m:t>1.602∗</m:t>
                    </m:r>
                    <m:sSup>
                      <m:sSupPr>
                        <m:ctrlPr>
                          <a:rPr kumimoji="1" lang="en-US" altLang="zh-CN" sz="2400" b="0" i="1" smtClean="0">
                            <a:solidFill>
                              <a:schemeClr val="bg1"/>
                            </a:solidFill>
                            <a:latin typeface="Cambria Math" panose="02040503050406030204" pitchFamily="18" charset="0"/>
                          </a:rPr>
                        </m:ctrlPr>
                      </m:sSupPr>
                      <m:e>
                        <m:r>
                          <a:rPr kumimoji="1" lang="en-US" altLang="zh-CN" sz="2400" b="0" i="1" smtClean="0">
                            <a:solidFill>
                              <a:schemeClr val="bg1"/>
                            </a:solidFill>
                            <a:latin typeface="Cambria Math" panose="02040503050406030204" pitchFamily="18" charset="0"/>
                          </a:rPr>
                          <m:t>10</m:t>
                        </m:r>
                      </m:e>
                      <m:sup>
                        <m:r>
                          <a:rPr kumimoji="1" lang="en-US" altLang="zh-CN" sz="2400" b="0" i="1" smtClean="0">
                            <a:solidFill>
                              <a:schemeClr val="bg1"/>
                            </a:solidFill>
                            <a:latin typeface="Cambria Math" panose="02040503050406030204" pitchFamily="18" charset="0"/>
                          </a:rPr>
                          <m:t>−19</m:t>
                        </m:r>
                      </m:sup>
                    </m:sSup>
                    <m:r>
                      <a:rPr kumimoji="1" lang="en-US" altLang="zh-CN" sz="2400" b="0" i="1" smtClean="0">
                        <a:solidFill>
                          <a:schemeClr val="bg1"/>
                        </a:solidFill>
                        <a:latin typeface="Cambria Math" panose="02040503050406030204" pitchFamily="18" charset="0"/>
                      </a:rPr>
                      <m:t>𝐽</m:t>
                    </m:r>
                  </m:oMath>
                </a14:m>
                <a:endParaRPr kumimoji="1" lang="zh-CN" altLang="en-US" sz="2400">
                  <a:solidFill>
                    <a:schemeClr val="bg1"/>
                  </a:solidFill>
                </a:endParaRPr>
              </a:p>
            </p:txBody>
          </p:sp>
        </mc:Choice>
        <mc:Fallback xmlns="">
          <p:sp>
            <p:nvSpPr>
              <p:cNvPr id="4" name="文本框 3">
                <a:extLst>
                  <a:ext uri="{FF2B5EF4-FFF2-40B4-BE49-F238E27FC236}">
                    <a16:creationId xmlns:a16="http://schemas.microsoft.com/office/drawing/2014/main" id="{7761F2ED-F5A8-7EE9-E237-5F5BE4CBB630}"/>
                  </a:ext>
                </a:extLst>
              </p:cNvPr>
              <p:cNvSpPr txBox="1">
                <a:spLocks noRot="1" noChangeAspect="1" noMove="1" noResize="1" noEditPoints="1" noAdjustHandles="1" noChangeArrowheads="1" noChangeShapeType="1" noTextEdit="1"/>
              </p:cNvSpPr>
              <p:nvPr/>
            </p:nvSpPr>
            <p:spPr>
              <a:xfrm>
                <a:off x="5288146" y="5485521"/>
                <a:ext cx="4875837" cy="461665"/>
              </a:xfrm>
              <a:prstGeom prst="rect">
                <a:avLst/>
              </a:prstGeom>
              <a:blipFill>
                <a:blip r:embed="rId178"/>
                <a:stretch>
                  <a:fillRect l="-1875" t="-10526" b="-28947"/>
                </a:stretch>
              </a:blipFill>
            </p:spPr>
            <p:txBody>
              <a:bodyPr/>
              <a:lstStyle/>
              <a:p>
                <a:r>
                  <a:rPr lang="en-US">
                    <a:noFill/>
                  </a:rPr>
                  <a:t> </a:t>
                </a:r>
              </a:p>
            </p:txBody>
          </p:sp>
        </mc:Fallback>
      </mc:AlternateContent>
    </p:spTree>
    <p:extLst>
      <p:ext uri="{BB962C8B-B14F-4D97-AF65-F5344CB8AC3E}">
        <p14:creationId xmlns:p14="http://schemas.microsoft.com/office/powerpoint/2010/main" val="39963435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B5898A08-B9FA-42AF-0A7E-C62AF0CCFD6E}"/>
              </a:ext>
            </a:extLst>
          </p:cNvPr>
          <p:cNvGrpSpPr/>
          <p:nvPr/>
        </p:nvGrpSpPr>
        <p:grpSpPr>
          <a:xfrm>
            <a:off x="572852" y="1794873"/>
            <a:ext cx="4696955" cy="4329501"/>
            <a:chOff x="723186" y="2903221"/>
            <a:chExt cx="3695813" cy="3406680"/>
          </a:xfrm>
        </p:grpSpPr>
        <mc:AlternateContent xmlns:mc="http://schemas.openxmlformats.org/markup-compatibility/2006" xmlns:p14="http://schemas.microsoft.com/office/powerpoint/2010/main">
          <mc:Choice Requires="p14">
            <p:contentPart p14:bwMode="auto" r:id="rId3">
              <p14:nvContentPartPr>
                <p14:cNvPr id="5" name="墨迹 4">
                  <a:extLst>
                    <a:ext uri="{FF2B5EF4-FFF2-40B4-BE49-F238E27FC236}">
                      <a16:creationId xmlns:a16="http://schemas.microsoft.com/office/drawing/2014/main" id="{B970A549-70A4-D64C-311D-0AD70DA653E1}"/>
                    </a:ext>
                  </a:extLst>
                </p14:cNvPr>
                <p14:cNvContentPartPr/>
                <p14:nvPr/>
              </p14:nvContentPartPr>
              <p14:xfrm>
                <a:off x="2418426" y="2903221"/>
                <a:ext cx="922320" cy="391320"/>
              </p14:xfrm>
            </p:contentPart>
          </mc:Choice>
          <mc:Fallback xmlns="">
            <p:pic>
              <p:nvPicPr>
                <p:cNvPr id="5" name="墨迹 4">
                  <a:extLst>
                    <a:ext uri="{FF2B5EF4-FFF2-40B4-BE49-F238E27FC236}">
                      <a16:creationId xmlns:a16="http://schemas.microsoft.com/office/drawing/2014/main" id="{B970A549-70A4-D64C-311D-0AD70DA653E1}"/>
                    </a:ext>
                  </a:extLst>
                </p:cNvPr>
                <p:cNvPicPr/>
                <p:nvPr/>
              </p:nvPicPr>
              <p:blipFill>
                <a:blip r:embed="rId4"/>
                <a:stretch>
                  <a:fillRect/>
                </a:stretch>
              </p:blipFill>
              <p:spPr>
                <a:xfrm>
                  <a:off x="2412477" y="2897270"/>
                  <a:ext cx="934217" cy="403221"/>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墨迹 5">
                  <a:extLst>
                    <a:ext uri="{FF2B5EF4-FFF2-40B4-BE49-F238E27FC236}">
                      <a16:creationId xmlns:a16="http://schemas.microsoft.com/office/drawing/2014/main" id="{B985551A-6A55-074F-911E-F0E52B7640A7}"/>
                    </a:ext>
                  </a:extLst>
                </p14:cNvPr>
                <p14:cNvContentPartPr/>
                <p14:nvPr/>
              </p14:nvContentPartPr>
              <p14:xfrm>
                <a:off x="1347786" y="2909701"/>
                <a:ext cx="833400" cy="320760"/>
              </p14:xfrm>
            </p:contentPart>
          </mc:Choice>
          <mc:Fallback xmlns="">
            <p:pic>
              <p:nvPicPr>
                <p:cNvPr id="6" name="墨迹 5">
                  <a:extLst>
                    <a:ext uri="{FF2B5EF4-FFF2-40B4-BE49-F238E27FC236}">
                      <a16:creationId xmlns:a16="http://schemas.microsoft.com/office/drawing/2014/main" id="{B985551A-6A55-074F-911E-F0E52B7640A7}"/>
                    </a:ext>
                  </a:extLst>
                </p:cNvPr>
                <p:cNvPicPr/>
                <p:nvPr/>
              </p:nvPicPr>
              <p:blipFill>
                <a:blip r:embed="rId6"/>
                <a:stretch>
                  <a:fillRect/>
                </a:stretch>
              </p:blipFill>
              <p:spPr>
                <a:xfrm>
                  <a:off x="1341837" y="2903751"/>
                  <a:ext cx="845298" cy="332661"/>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墨迹 6">
                  <a:extLst>
                    <a:ext uri="{FF2B5EF4-FFF2-40B4-BE49-F238E27FC236}">
                      <a16:creationId xmlns:a16="http://schemas.microsoft.com/office/drawing/2014/main" id="{182C8CA1-B747-AD56-8F3E-A59CC8DF7371}"/>
                    </a:ext>
                  </a:extLst>
                </p14:cNvPr>
                <p14:cNvContentPartPr/>
                <p14:nvPr/>
              </p14:nvContentPartPr>
              <p14:xfrm>
                <a:off x="723186" y="3012301"/>
                <a:ext cx="313920" cy="3297600"/>
              </p14:xfrm>
            </p:contentPart>
          </mc:Choice>
          <mc:Fallback xmlns="">
            <p:pic>
              <p:nvPicPr>
                <p:cNvPr id="7" name="墨迹 6">
                  <a:extLst>
                    <a:ext uri="{FF2B5EF4-FFF2-40B4-BE49-F238E27FC236}">
                      <a16:creationId xmlns:a16="http://schemas.microsoft.com/office/drawing/2014/main" id="{182C8CA1-B747-AD56-8F3E-A59CC8DF7371}"/>
                    </a:ext>
                  </a:extLst>
                </p:cNvPr>
                <p:cNvPicPr/>
                <p:nvPr/>
              </p:nvPicPr>
              <p:blipFill>
                <a:blip r:embed="rId8"/>
                <a:stretch>
                  <a:fillRect/>
                </a:stretch>
              </p:blipFill>
              <p:spPr>
                <a:xfrm>
                  <a:off x="717231" y="3006352"/>
                  <a:ext cx="325830" cy="3309499"/>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墨迹 7">
                  <a:extLst>
                    <a:ext uri="{FF2B5EF4-FFF2-40B4-BE49-F238E27FC236}">
                      <a16:creationId xmlns:a16="http://schemas.microsoft.com/office/drawing/2014/main" id="{FA1CA87C-CFE9-4C01-F079-E8F3AFBBE0C5}"/>
                    </a:ext>
                  </a:extLst>
                </p14:cNvPr>
                <p14:cNvContentPartPr/>
                <p14:nvPr/>
              </p14:nvContentPartPr>
              <p14:xfrm>
                <a:off x="3500586" y="3012301"/>
                <a:ext cx="51480" cy="135000"/>
              </p14:xfrm>
            </p:contentPart>
          </mc:Choice>
          <mc:Fallback xmlns="">
            <p:pic>
              <p:nvPicPr>
                <p:cNvPr id="8" name="墨迹 7">
                  <a:extLst>
                    <a:ext uri="{FF2B5EF4-FFF2-40B4-BE49-F238E27FC236}">
                      <a16:creationId xmlns:a16="http://schemas.microsoft.com/office/drawing/2014/main" id="{FA1CA87C-CFE9-4C01-F079-E8F3AFBBE0C5}"/>
                    </a:ext>
                  </a:extLst>
                </p:cNvPr>
                <p:cNvPicPr/>
                <p:nvPr/>
              </p:nvPicPr>
              <p:blipFill>
                <a:blip r:embed="rId10"/>
                <a:stretch>
                  <a:fillRect/>
                </a:stretch>
              </p:blipFill>
              <p:spPr>
                <a:xfrm>
                  <a:off x="3494613" y="3006333"/>
                  <a:ext cx="63426" cy="146937"/>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墨迹 8">
                  <a:extLst>
                    <a:ext uri="{FF2B5EF4-FFF2-40B4-BE49-F238E27FC236}">
                      <a16:creationId xmlns:a16="http://schemas.microsoft.com/office/drawing/2014/main" id="{6C384AD1-2017-A7CB-4000-EF70AA693BAC}"/>
                    </a:ext>
                  </a:extLst>
                </p14:cNvPr>
                <p14:cNvContentPartPr/>
                <p14:nvPr/>
              </p14:nvContentPartPr>
              <p14:xfrm>
                <a:off x="975906" y="5581621"/>
                <a:ext cx="3348000" cy="192600"/>
              </p14:xfrm>
            </p:contentPart>
          </mc:Choice>
          <mc:Fallback xmlns="">
            <p:pic>
              <p:nvPicPr>
                <p:cNvPr id="9" name="墨迹 8">
                  <a:extLst>
                    <a:ext uri="{FF2B5EF4-FFF2-40B4-BE49-F238E27FC236}">
                      <a16:creationId xmlns:a16="http://schemas.microsoft.com/office/drawing/2014/main" id="{6C384AD1-2017-A7CB-4000-EF70AA693BAC}"/>
                    </a:ext>
                  </a:extLst>
                </p:cNvPr>
                <p:cNvPicPr/>
                <p:nvPr/>
              </p:nvPicPr>
              <p:blipFill>
                <a:blip r:embed="rId12"/>
                <a:stretch>
                  <a:fillRect/>
                </a:stretch>
              </p:blipFill>
              <p:spPr>
                <a:xfrm>
                  <a:off x="905088" y="5440003"/>
                  <a:ext cx="3489353" cy="475552"/>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4" name="墨迹 13">
                  <a:extLst>
                    <a:ext uri="{FF2B5EF4-FFF2-40B4-BE49-F238E27FC236}">
                      <a16:creationId xmlns:a16="http://schemas.microsoft.com/office/drawing/2014/main" id="{67DE570C-B800-E2E6-1442-6CEC1098A703}"/>
                    </a:ext>
                  </a:extLst>
                </p14:cNvPr>
                <p14:cNvContentPartPr/>
                <p14:nvPr/>
              </p14:nvContentPartPr>
              <p14:xfrm>
                <a:off x="898559" y="4409186"/>
                <a:ext cx="3520440" cy="86760"/>
              </p14:xfrm>
            </p:contentPart>
          </mc:Choice>
          <mc:Fallback xmlns="">
            <p:pic>
              <p:nvPicPr>
                <p:cNvPr id="14" name="墨迹 13">
                  <a:extLst>
                    <a:ext uri="{FF2B5EF4-FFF2-40B4-BE49-F238E27FC236}">
                      <a16:creationId xmlns:a16="http://schemas.microsoft.com/office/drawing/2014/main" id="{67DE570C-B800-E2E6-1442-6CEC1098A703}"/>
                    </a:ext>
                  </a:extLst>
                </p:cNvPr>
                <p:cNvPicPr/>
                <p:nvPr/>
              </p:nvPicPr>
              <p:blipFill>
                <a:blip r:embed="rId14"/>
                <a:stretch>
                  <a:fillRect/>
                </a:stretch>
              </p:blipFill>
              <p:spPr>
                <a:xfrm>
                  <a:off x="892610" y="4403232"/>
                  <a:ext cx="3532337" cy="98668"/>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5" name="墨迹 14">
                  <a:extLst>
                    <a:ext uri="{FF2B5EF4-FFF2-40B4-BE49-F238E27FC236}">
                      <a16:creationId xmlns:a16="http://schemas.microsoft.com/office/drawing/2014/main" id="{6B7802D5-360C-6FF7-9DC1-01AE07CEB3D7}"/>
                    </a:ext>
                  </a:extLst>
                </p14:cNvPr>
                <p14:cNvContentPartPr/>
                <p14:nvPr/>
              </p14:nvContentPartPr>
              <p14:xfrm>
                <a:off x="855359" y="3678386"/>
                <a:ext cx="3563640" cy="360"/>
              </p14:xfrm>
            </p:contentPart>
          </mc:Choice>
          <mc:Fallback xmlns="">
            <p:pic>
              <p:nvPicPr>
                <p:cNvPr id="15" name="墨迹 14">
                  <a:extLst>
                    <a:ext uri="{FF2B5EF4-FFF2-40B4-BE49-F238E27FC236}">
                      <a16:creationId xmlns:a16="http://schemas.microsoft.com/office/drawing/2014/main" id="{6B7802D5-360C-6FF7-9DC1-01AE07CEB3D7}"/>
                    </a:ext>
                  </a:extLst>
                </p:cNvPr>
                <p:cNvPicPr/>
                <p:nvPr/>
              </p:nvPicPr>
              <p:blipFill>
                <a:blip r:embed="rId16"/>
                <a:stretch>
                  <a:fillRect/>
                </a:stretch>
              </p:blipFill>
              <p:spPr>
                <a:xfrm>
                  <a:off x="851960" y="3674066"/>
                  <a:ext cx="3570439"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6" name="墨迹 15">
                  <a:extLst>
                    <a:ext uri="{FF2B5EF4-FFF2-40B4-BE49-F238E27FC236}">
                      <a16:creationId xmlns:a16="http://schemas.microsoft.com/office/drawing/2014/main" id="{4EEA48D0-8228-832D-77F6-DFB94486106C}"/>
                    </a:ext>
                  </a:extLst>
                </p14:cNvPr>
                <p14:cNvContentPartPr/>
                <p14:nvPr/>
              </p14:nvContentPartPr>
              <p14:xfrm>
                <a:off x="1558439" y="4026866"/>
                <a:ext cx="74520" cy="86760"/>
              </p14:xfrm>
            </p:contentPart>
          </mc:Choice>
          <mc:Fallback xmlns="">
            <p:pic>
              <p:nvPicPr>
                <p:cNvPr id="16" name="墨迹 15">
                  <a:extLst>
                    <a:ext uri="{FF2B5EF4-FFF2-40B4-BE49-F238E27FC236}">
                      <a16:creationId xmlns:a16="http://schemas.microsoft.com/office/drawing/2014/main" id="{4EEA48D0-8228-832D-77F6-DFB94486106C}"/>
                    </a:ext>
                  </a:extLst>
                </p:cNvPr>
                <p:cNvPicPr/>
                <p:nvPr/>
              </p:nvPicPr>
              <p:blipFill>
                <a:blip r:embed="rId18"/>
                <a:stretch>
                  <a:fillRect/>
                </a:stretch>
              </p:blipFill>
              <p:spPr>
                <a:xfrm>
                  <a:off x="1552489" y="4020912"/>
                  <a:ext cx="86421" cy="98668"/>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7" name="墨迹 16">
                  <a:extLst>
                    <a:ext uri="{FF2B5EF4-FFF2-40B4-BE49-F238E27FC236}">
                      <a16:creationId xmlns:a16="http://schemas.microsoft.com/office/drawing/2014/main" id="{869DC845-F7BB-AE95-F968-BDC3E498467C}"/>
                    </a:ext>
                  </a:extLst>
                </p14:cNvPr>
                <p14:cNvContentPartPr/>
                <p14:nvPr/>
              </p14:nvContentPartPr>
              <p14:xfrm>
                <a:off x="2902319" y="4076186"/>
                <a:ext cx="80640" cy="111240"/>
              </p14:xfrm>
            </p:contentPart>
          </mc:Choice>
          <mc:Fallback xmlns="">
            <p:pic>
              <p:nvPicPr>
                <p:cNvPr id="17" name="墨迹 16">
                  <a:extLst>
                    <a:ext uri="{FF2B5EF4-FFF2-40B4-BE49-F238E27FC236}">
                      <a16:creationId xmlns:a16="http://schemas.microsoft.com/office/drawing/2014/main" id="{869DC845-F7BB-AE95-F968-BDC3E498467C}"/>
                    </a:ext>
                  </a:extLst>
                </p:cNvPr>
                <p:cNvPicPr/>
                <p:nvPr/>
              </p:nvPicPr>
              <p:blipFill>
                <a:blip r:embed="rId20"/>
                <a:stretch>
                  <a:fillRect/>
                </a:stretch>
              </p:blipFill>
              <p:spPr>
                <a:xfrm>
                  <a:off x="2896335" y="4070257"/>
                  <a:ext cx="92608" cy="123098"/>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8" name="墨迹 17">
                  <a:extLst>
                    <a:ext uri="{FF2B5EF4-FFF2-40B4-BE49-F238E27FC236}">
                      <a16:creationId xmlns:a16="http://schemas.microsoft.com/office/drawing/2014/main" id="{59C9F6C9-7EFB-F13D-7E01-D6E6CFE1AEA6}"/>
                    </a:ext>
                  </a:extLst>
                </p14:cNvPr>
                <p14:cNvContentPartPr/>
                <p14:nvPr/>
              </p14:nvContentPartPr>
              <p14:xfrm>
                <a:off x="2285999" y="3897266"/>
                <a:ext cx="68040" cy="92880"/>
              </p14:xfrm>
            </p:contentPart>
          </mc:Choice>
          <mc:Fallback xmlns="">
            <p:pic>
              <p:nvPicPr>
                <p:cNvPr id="18" name="墨迹 17">
                  <a:extLst>
                    <a:ext uri="{FF2B5EF4-FFF2-40B4-BE49-F238E27FC236}">
                      <a16:creationId xmlns:a16="http://schemas.microsoft.com/office/drawing/2014/main" id="{59C9F6C9-7EFB-F13D-7E01-D6E6CFE1AEA6}"/>
                    </a:ext>
                  </a:extLst>
                </p:cNvPr>
                <p:cNvPicPr/>
                <p:nvPr/>
              </p:nvPicPr>
              <p:blipFill>
                <a:blip r:embed="rId22"/>
                <a:stretch>
                  <a:fillRect/>
                </a:stretch>
              </p:blipFill>
              <p:spPr>
                <a:xfrm>
                  <a:off x="2280045" y="3891319"/>
                  <a:ext cx="79947" cy="104773"/>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9" name="墨迹 18">
                  <a:extLst>
                    <a:ext uri="{FF2B5EF4-FFF2-40B4-BE49-F238E27FC236}">
                      <a16:creationId xmlns:a16="http://schemas.microsoft.com/office/drawing/2014/main" id="{4F74A2D5-AC70-14DC-77D5-7F3FE4427CC2}"/>
                    </a:ext>
                  </a:extLst>
                </p14:cNvPr>
                <p14:cNvContentPartPr/>
                <p14:nvPr/>
              </p14:nvContentPartPr>
              <p14:xfrm>
                <a:off x="3802319" y="4119386"/>
                <a:ext cx="61920" cy="68040"/>
              </p14:xfrm>
            </p:contentPart>
          </mc:Choice>
          <mc:Fallback xmlns="">
            <p:pic>
              <p:nvPicPr>
                <p:cNvPr id="19" name="墨迹 18">
                  <a:extLst>
                    <a:ext uri="{FF2B5EF4-FFF2-40B4-BE49-F238E27FC236}">
                      <a16:creationId xmlns:a16="http://schemas.microsoft.com/office/drawing/2014/main" id="{4F74A2D5-AC70-14DC-77D5-7F3FE4427CC2}"/>
                    </a:ext>
                  </a:extLst>
                </p:cNvPr>
                <p:cNvPicPr/>
                <p:nvPr/>
              </p:nvPicPr>
              <p:blipFill>
                <a:blip r:embed="rId24"/>
                <a:stretch>
                  <a:fillRect/>
                </a:stretch>
              </p:blipFill>
              <p:spPr>
                <a:xfrm>
                  <a:off x="3796354" y="4113457"/>
                  <a:ext cx="73850" cy="79898"/>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0" name="墨迹 19">
                  <a:extLst>
                    <a:ext uri="{FF2B5EF4-FFF2-40B4-BE49-F238E27FC236}">
                      <a16:creationId xmlns:a16="http://schemas.microsoft.com/office/drawing/2014/main" id="{86ADCD31-E1EC-8B01-1C37-7C6078060329}"/>
                    </a:ext>
                  </a:extLst>
                </p14:cNvPr>
                <p14:cNvContentPartPr/>
                <p14:nvPr/>
              </p14:nvContentPartPr>
              <p14:xfrm>
                <a:off x="4129199" y="3872786"/>
                <a:ext cx="49680" cy="74520"/>
              </p14:xfrm>
            </p:contentPart>
          </mc:Choice>
          <mc:Fallback xmlns="">
            <p:pic>
              <p:nvPicPr>
                <p:cNvPr id="20" name="墨迹 19">
                  <a:extLst>
                    <a:ext uri="{FF2B5EF4-FFF2-40B4-BE49-F238E27FC236}">
                      <a16:creationId xmlns:a16="http://schemas.microsoft.com/office/drawing/2014/main" id="{86ADCD31-E1EC-8B01-1C37-7C6078060329}"/>
                    </a:ext>
                  </a:extLst>
                </p:cNvPr>
                <p:cNvPicPr/>
                <p:nvPr/>
              </p:nvPicPr>
              <p:blipFill>
                <a:blip r:embed="rId26"/>
                <a:stretch>
                  <a:fillRect/>
                </a:stretch>
              </p:blipFill>
              <p:spPr>
                <a:xfrm>
                  <a:off x="4123237" y="3866836"/>
                  <a:ext cx="61603" cy="86421"/>
                </a:xfrm>
                <a:prstGeom prst="rect">
                  <a:avLst/>
                </a:prstGeom>
              </p:spPr>
            </p:pic>
          </mc:Fallback>
        </mc:AlternateContent>
      </p:grpSp>
      <p:sp>
        <p:nvSpPr>
          <p:cNvPr id="21" name="文本框 20">
            <a:extLst>
              <a:ext uri="{FF2B5EF4-FFF2-40B4-BE49-F238E27FC236}">
                <a16:creationId xmlns:a16="http://schemas.microsoft.com/office/drawing/2014/main" id="{5B361CB4-E95B-9575-A2A5-9FE84D69FA03}"/>
              </a:ext>
            </a:extLst>
          </p:cNvPr>
          <p:cNvSpPr txBox="1"/>
          <p:nvPr/>
        </p:nvSpPr>
        <p:spPr>
          <a:xfrm>
            <a:off x="572852" y="550569"/>
            <a:ext cx="7692293" cy="461665"/>
          </a:xfrm>
          <a:prstGeom prst="rect">
            <a:avLst/>
          </a:prstGeom>
          <a:noFill/>
        </p:spPr>
        <p:txBody>
          <a:bodyPr wrap="square" rtlCol="0">
            <a:spAutoFit/>
          </a:bodyPr>
          <a:lstStyle/>
          <a:p>
            <a:r>
              <a:rPr kumimoji="1" lang="en-US" altLang="zh-CN" sz="2400">
                <a:solidFill>
                  <a:schemeClr val="bg1"/>
                </a:solidFill>
              </a:rPr>
              <a:t>Let’s look at an example:</a:t>
            </a:r>
            <a:endParaRPr kumimoji="1" lang="zh-CN" altLang="en-US" sz="2400">
              <a:solidFill>
                <a:schemeClr val="bg1"/>
              </a:solidFill>
            </a:endParaRPr>
          </a:p>
        </p:txBody>
      </p:sp>
      <p:grpSp>
        <p:nvGrpSpPr>
          <p:cNvPr id="73" name="组合 72">
            <a:extLst>
              <a:ext uri="{FF2B5EF4-FFF2-40B4-BE49-F238E27FC236}">
                <a16:creationId xmlns:a16="http://schemas.microsoft.com/office/drawing/2014/main" id="{B7C9898C-9477-3006-B6DA-56A639DA0F7F}"/>
              </a:ext>
            </a:extLst>
          </p:cNvPr>
          <p:cNvGrpSpPr/>
          <p:nvPr/>
        </p:nvGrpSpPr>
        <p:grpSpPr>
          <a:xfrm>
            <a:off x="6413342" y="561160"/>
            <a:ext cx="3929871" cy="785465"/>
            <a:chOff x="6413342" y="561160"/>
            <a:chExt cx="4814517" cy="962280"/>
          </a:xfrm>
        </p:grpSpPr>
        <mc:AlternateContent xmlns:mc="http://schemas.openxmlformats.org/markup-compatibility/2006" xmlns:p14="http://schemas.microsoft.com/office/powerpoint/2010/main">
          <mc:Choice Requires="p14">
            <p:contentPart p14:bwMode="auto" r:id="rId27">
              <p14:nvContentPartPr>
                <p14:cNvPr id="68" name="墨迹 67">
                  <a:extLst>
                    <a:ext uri="{FF2B5EF4-FFF2-40B4-BE49-F238E27FC236}">
                      <a16:creationId xmlns:a16="http://schemas.microsoft.com/office/drawing/2014/main" id="{ED7D6954-3707-17C0-6FE6-6505B4F39DED}"/>
                    </a:ext>
                  </a:extLst>
                </p14:cNvPr>
                <p14:cNvContentPartPr/>
                <p14:nvPr/>
              </p14:nvContentPartPr>
              <p14:xfrm>
                <a:off x="6413342" y="561160"/>
                <a:ext cx="4241880" cy="962280"/>
              </p14:xfrm>
            </p:contentPart>
          </mc:Choice>
          <mc:Fallback xmlns="">
            <p:pic>
              <p:nvPicPr>
                <p:cNvPr id="68" name="墨迹 67">
                  <a:extLst>
                    <a:ext uri="{FF2B5EF4-FFF2-40B4-BE49-F238E27FC236}">
                      <a16:creationId xmlns:a16="http://schemas.microsoft.com/office/drawing/2014/main" id="{ED7D6954-3707-17C0-6FE6-6505B4F39DED}"/>
                    </a:ext>
                  </a:extLst>
                </p:cNvPr>
                <p:cNvPicPr/>
                <p:nvPr/>
              </p:nvPicPr>
              <p:blipFill>
                <a:blip r:embed="rId28"/>
                <a:stretch>
                  <a:fillRect/>
                </a:stretch>
              </p:blipFill>
              <p:spPr>
                <a:xfrm>
                  <a:off x="6404080" y="551895"/>
                  <a:ext cx="4260403" cy="980811"/>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69" name="墨迹 68">
                  <a:extLst>
                    <a:ext uri="{FF2B5EF4-FFF2-40B4-BE49-F238E27FC236}">
                      <a16:creationId xmlns:a16="http://schemas.microsoft.com/office/drawing/2014/main" id="{F8721D94-E429-BA6C-2C49-432163393BA2}"/>
                    </a:ext>
                  </a:extLst>
                </p14:cNvPr>
                <p14:cNvContentPartPr/>
                <p14:nvPr/>
              </p14:nvContentPartPr>
              <p14:xfrm>
                <a:off x="10872539" y="748354"/>
                <a:ext cx="355320" cy="263880"/>
              </p14:xfrm>
            </p:contentPart>
          </mc:Choice>
          <mc:Fallback xmlns="">
            <p:pic>
              <p:nvPicPr>
                <p:cNvPr id="69" name="墨迹 68">
                  <a:extLst>
                    <a:ext uri="{FF2B5EF4-FFF2-40B4-BE49-F238E27FC236}">
                      <a16:creationId xmlns:a16="http://schemas.microsoft.com/office/drawing/2014/main" id="{F8721D94-E429-BA6C-2C49-432163393BA2}"/>
                    </a:ext>
                  </a:extLst>
                </p:cNvPr>
                <p:cNvPicPr/>
                <p:nvPr/>
              </p:nvPicPr>
              <p:blipFill>
                <a:blip r:embed="rId30"/>
                <a:stretch>
                  <a:fillRect/>
                </a:stretch>
              </p:blipFill>
              <p:spPr>
                <a:xfrm>
                  <a:off x="10863270" y="739103"/>
                  <a:ext cx="373858" cy="282382"/>
                </a:xfrm>
                <a:prstGeom prst="rect">
                  <a:avLst/>
                </a:prstGeom>
              </p:spPr>
            </p:pic>
          </mc:Fallback>
        </mc:AlternateContent>
      </p:grpSp>
      <p:sp>
        <p:nvSpPr>
          <p:cNvPr id="24" name="文本框 23">
            <a:extLst>
              <a:ext uri="{FF2B5EF4-FFF2-40B4-BE49-F238E27FC236}">
                <a16:creationId xmlns:a16="http://schemas.microsoft.com/office/drawing/2014/main" id="{F408B36A-FDAE-1D08-1C60-9C8C68A6934D}"/>
              </a:ext>
            </a:extLst>
          </p:cNvPr>
          <p:cNvSpPr txBox="1"/>
          <p:nvPr/>
        </p:nvSpPr>
        <p:spPr>
          <a:xfrm>
            <a:off x="6652217" y="1803106"/>
            <a:ext cx="4810539" cy="923330"/>
          </a:xfrm>
          <a:prstGeom prst="rect">
            <a:avLst/>
          </a:prstGeom>
          <a:noFill/>
        </p:spPr>
        <p:txBody>
          <a:bodyPr wrap="square" rtlCol="0">
            <a:spAutoFit/>
          </a:bodyPr>
          <a:lstStyle/>
          <a:p>
            <a:r>
              <a:rPr kumimoji="1" lang="en-US" altLang="zh-CN">
                <a:solidFill>
                  <a:schemeClr val="bg1"/>
                </a:solidFill>
              </a:rPr>
              <a:t>Blue light has wavelength close to 450nm </a:t>
            </a:r>
          </a:p>
          <a:p>
            <a:endParaRPr kumimoji="1" lang="en-US" altLang="zh-CN">
              <a:solidFill>
                <a:schemeClr val="bg1"/>
              </a:solidFill>
            </a:endParaRPr>
          </a:p>
          <a:p>
            <a:endParaRPr kumimoji="1" lang="zh-CN" altLang="en-US">
              <a:solidFill>
                <a:schemeClr val="bg1"/>
              </a:solidFill>
            </a:endParaRPr>
          </a:p>
        </p:txBody>
      </p:sp>
      <mc:AlternateContent xmlns:mc="http://schemas.openxmlformats.org/markup-compatibility/2006" xmlns:a14="http://schemas.microsoft.com/office/drawing/2010/main">
        <mc:Choice Requires="a14">
          <p:sp>
            <p:nvSpPr>
              <p:cNvPr id="70" name="文本框 69">
                <a:extLst>
                  <a:ext uri="{FF2B5EF4-FFF2-40B4-BE49-F238E27FC236}">
                    <a16:creationId xmlns:a16="http://schemas.microsoft.com/office/drawing/2014/main" id="{75236A81-928F-8B08-A358-483570B68641}"/>
                  </a:ext>
                </a:extLst>
              </p:cNvPr>
              <p:cNvSpPr txBox="1"/>
              <p:nvPr/>
            </p:nvSpPr>
            <p:spPr>
              <a:xfrm>
                <a:off x="9057486" y="2231557"/>
                <a:ext cx="1895209" cy="8180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sz="2800" b="0" i="1" smtClean="0">
                          <a:solidFill>
                            <a:schemeClr val="bg1"/>
                          </a:solidFill>
                          <a:latin typeface="Cambria Math" panose="02040503050406030204" pitchFamily="18" charset="0"/>
                        </a:rPr>
                        <m:t>𝐸</m:t>
                      </m:r>
                      <m:r>
                        <a:rPr kumimoji="1" lang="en-US" altLang="zh-CN" sz="2800" b="0" i="1" smtClean="0">
                          <a:solidFill>
                            <a:schemeClr val="bg1"/>
                          </a:solidFill>
                          <a:latin typeface="Cambria Math" panose="02040503050406030204" pitchFamily="18" charset="0"/>
                        </a:rPr>
                        <m:t>=</m:t>
                      </m:r>
                      <m:f>
                        <m:fPr>
                          <m:ctrlPr>
                            <a:rPr kumimoji="1" lang="en-US" altLang="zh-CN" sz="2800" b="0" i="1" smtClean="0">
                              <a:solidFill>
                                <a:schemeClr val="bg1"/>
                              </a:solidFill>
                              <a:latin typeface="Cambria Math" panose="02040503050406030204" pitchFamily="18" charset="0"/>
                            </a:rPr>
                          </m:ctrlPr>
                        </m:fPr>
                        <m:num>
                          <m:r>
                            <a:rPr kumimoji="1" lang="en-US" altLang="zh-CN" sz="2800" b="0" i="1" smtClean="0">
                              <a:solidFill>
                                <a:schemeClr val="bg1"/>
                              </a:solidFill>
                              <a:latin typeface="Cambria Math" panose="02040503050406030204" pitchFamily="18" charset="0"/>
                            </a:rPr>
                            <m:t>h𝑐</m:t>
                          </m:r>
                        </m:num>
                        <m:den>
                          <m:r>
                            <a:rPr kumimoji="1" lang="en-US" altLang="zh-CN" sz="2800" b="0" i="1" smtClean="0">
                              <a:solidFill>
                                <a:schemeClr val="bg1"/>
                              </a:solidFill>
                              <a:latin typeface="Cambria Math" panose="02040503050406030204" pitchFamily="18" charset="0"/>
                              <a:ea typeface="Cambria Math" panose="02040503050406030204" pitchFamily="18" charset="0"/>
                            </a:rPr>
                            <m:t>𝜆</m:t>
                          </m:r>
                        </m:den>
                      </m:f>
                    </m:oMath>
                  </m:oMathPara>
                </a14:m>
                <a:endParaRPr kumimoji="1" lang="zh-CN" altLang="en-US" sz="2800">
                  <a:solidFill>
                    <a:schemeClr val="bg1"/>
                  </a:solidFill>
                </a:endParaRPr>
              </a:p>
            </p:txBody>
          </p:sp>
        </mc:Choice>
        <mc:Fallback xmlns="">
          <p:sp>
            <p:nvSpPr>
              <p:cNvPr id="70" name="文本框 69">
                <a:extLst>
                  <a:ext uri="{FF2B5EF4-FFF2-40B4-BE49-F238E27FC236}">
                    <a16:creationId xmlns:a16="http://schemas.microsoft.com/office/drawing/2014/main" id="{75236A81-928F-8B08-A358-483570B68641}"/>
                  </a:ext>
                </a:extLst>
              </p:cNvPr>
              <p:cNvSpPr txBox="1">
                <a:spLocks noRot="1" noChangeAspect="1" noMove="1" noResize="1" noEditPoints="1" noAdjustHandles="1" noChangeArrowheads="1" noChangeShapeType="1" noTextEdit="1"/>
              </p:cNvSpPr>
              <p:nvPr/>
            </p:nvSpPr>
            <p:spPr>
              <a:xfrm>
                <a:off x="9057486" y="2231557"/>
                <a:ext cx="1895209" cy="818044"/>
              </a:xfrm>
              <a:prstGeom prst="rect">
                <a:avLst/>
              </a:prstGeom>
              <a:blipFill>
                <a:blip r:embed="rId31"/>
                <a:stretch>
                  <a:fillRect/>
                </a:stretch>
              </a:blipFill>
            </p:spPr>
            <p:txBody>
              <a:bodyPr/>
              <a:lstStyle/>
              <a:p>
                <a:r>
                  <a:rPr lang="en-US">
                    <a:noFill/>
                  </a:rPr>
                  <a:t> </a:t>
                </a:r>
              </a:p>
            </p:txBody>
          </p:sp>
        </mc:Fallback>
      </mc:AlternateContent>
      <p:sp>
        <p:nvSpPr>
          <p:cNvPr id="71" name="文本框 70">
            <a:extLst>
              <a:ext uri="{FF2B5EF4-FFF2-40B4-BE49-F238E27FC236}">
                <a16:creationId xmlns:a16="http://schemas.microsoft.com/office/drawing/2014/main" id="{89CF2152-B70E-55E5-F420-80C91E773A7C}"/>
              </a:ext>
            </a:extLst>
          </p:cNvPr>
          <p:cNvSpPr txBox="1"/>
          <p:nvPr/>
        </p:nvSpPr>
        <p:spPr>
          <a:xfrm>
            <a:off x="6645162" y="2403270"/>
            <a:ext cx="2557670" cy="646331"/>
          </a:xfrm>
          <a:prstGeom prst="rect">
            <a:avLst/>
          </a:prstGeom>
          <a:noFill/>
        </p:spPr>
        <p:txBody>
          <a:bodyPr wrap="square" rtlCol="0">
            <a:spAutoFit/>
          </a:bodyPr>
          <a:lstStyle/>
          <a:p>
            <a:r>
              <a:rPr kumimoji="1" lang="en-US" altLang="zh-CN">
                <a:solidFill>
                  <a:schemeClr val="bg1"/>
                </a:solidFill>
              </a:rPr>
              <a:t>Use photon energy formula:</a:t>
            </a:r>
            <a:endParaRPr kumimoji="1" lang="zh-CN" altLang="en-US">
              <a:solidFill>
                <a:schemeClr val="bg1"/>
              </a:solidFill>
            </a:endParaRPr>
          </a:p>
        </p:txBody>
      </p:sp>
      <p:sp>
        <p:nvSpPr>
          <p:cNvPr id="72" name="文本框 71">
            <a:extLst>
              <a:ext uri="{FF2B5EF4-FFF2-40B4-BE49-F238E27FC236}">
                <a16:creationId xmlns:a16="http://schemas.microsoft.com/office/drawing/2014/main" id="{47B0465D-5A66-3167-BDE0-19A3FB0C7DD8}"/>
              </a:ext>
            </a:extLst>
          </p:cNvPr>
          <p:cNvSpPr txBox="1"/>
          <p:nvPr/>
        </p:nvSpPr>
        <p:spPr>
          <a:xfrm>
            <a:off x="6645162" y="3311620"/>
            <a:ext cx="1412491" cy="369332"/>
          </a:xfrm>
          <a:prstGeom prst="rect">
            <a:avLst/>
          </a:prstGeom>
          <a:noFill/>
        </p:spPr>
        <p:txBody>
          <a:bodyPr wrap="square" rtlCol="0">
            <a:spAutoFit/>
          </a:bodyPr>
          <a:lstStyle/>
          <a:p>
            <a:r>
              <a:rPr kumimoji="1" lang="en-US" altLang="zh-CN">
                <a:solidFill>
                  <a:schemeClr val="bg1"/>
                </a:solidFill>
              </a:rPr>
              <a:t>Substitute:</a:t>
            </a:r>
            <a:endParaRPr kumimoji="1" lang="zh-CN" altLang="en-US">
              <a:solidFill>
                <a:schemeClr val="bg1"/>
              </a:solidFill>
            </a:endParaRPr>
          </a:p>
        </p:txBody>
      </p:sp>
      <p:grpSp>
        <p:nvGrpSpPr>
          <p:cNvPr id="76" name="组合 75">
            <a:extLst>
              <a:ext uri="{FF2B5EF4-FFF2-40B4-BE49-F238E27FC236}">
                <a16:creationId xmlns:a16="http://schemas.microsoft.com/office/drawing/2014/main" id="{19C31302-7B82-B88B-2DE0-2475F59255E3}"/>
              </a:ext>
            </a:extLst>
          </p:cNvPr>
          <p:cNvGrpSpPr/>
          <p:nvPr/>
        </p:nvGrpSpPr>
        <p:grpSpPr>
          <a:xfrm>
            <a:off x="7962175" y="3251733"/>
            <a:ext cx="2786455" cy="1993795"/>
            <a:chOff x="7962175" y="3251733"/>
            <a:chExt cx="2786455" cy="1993795"/>
          </a:xfrm>
        </p:grpSpPr>
        <mc:AlternateContent xmlns:mc="http://schemas.openxmlformats.org/markup-compatibility/2006" xmlns:p14="http://schemas.microsoft.com/office/powerpoint/2010/main">
          <mc:Choice Requires="p14">
            <p:contentPart p14:bwMode="auto" r:id="rId32">
              <p14:nvContentPartPr>
                <p14:cNvPr id="27" name="墨迹 26">
                  <a:extLst>
                    <a:ext uri="{FF2B5EF4-FFF2-40B4-BE49-F238E27FC236}">
                      <a16:creationId xmlns:a16="http://schemas.microsoft.com/office/drawing/2014/main" id="{68EC9300-42F7-982C-FA29-817863461EED}"/>
                    </a:ext>
                  </a:extLst>
                </p14:cNvPr>
                <p14:cNvContentPartPr/>
                <p14:nvPr/>
              </p14:nvContentPartPr>
              <p14:xfrm>
                <a:off x="7998613" y="3427783"/>
                <a:ext cx="374760" cy="259200"/>
              </p14:xfrm>
            </p:contentPart>
          </mc:Choice>
          <mc:Fallback xmlns="">
            <p:pic>
              <p:nvPicPr>
                <p:cNvPr id="27" name="墨迹 26">
                  <a:extLst>
                    <a:ext uri="{FF2B5EF4-FFF2-40B4-BE49-F238E27FC236}">
                      <a16:creationId xmlns:a16="http://schemas.microsoft.com/office/drawing/2014/main" id="{68EC9300-42F7-982C-FA29-817863461EED}"/>
                    </a:ext>
                  </a:extLst>
                </p:cNvPr>
                <p:cNvPicPr/>
                <p:nvPr/>
              </p:nvPicPr>
              <p:blipFill>
                <a:blip r:embed="rId33"/>
                <a:stretch>
                  <a:fillRect/>
                </a:stretch>
              </p:blipFill>
              <p:spPr>
                <a:xfrm>
                  <a:off x="7991053" y="3420223"/>
                  <a:ext cx="389880" cy="2743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31" name="墨迹 30">
                  <a:extLst>
                    <a:ext uri="{FF2B5EF4-FFF2-40B4-BE49-F238E27FC236}">
                      <a16:creationId xmlns:a16="http://schemas.microsoft.com/office/drawing/2014/main" id="{1A4C4E78-CF95-051F-5FBE-054DD4559368}"/>
                    </a:ext>
                  </a:extLst>
                </p14:cNvPr>
                <p14:cNvContentPartPr/>
                <p14:nvPr/>
              </p14:nvContentPartPr>
              <p14:xfrm>
                <a:off x="8549750" y="3257493"/>
                <a:ext cx="435240" cy="201240"/>
              </p14:xfrm>
            </p:contentPart>
          </mc:Choice>
          <mc:Fallback xmlns="">
            <p:pic>
              <p:nvPicPr>
                <p:cNvPr id="31" name="墨迹 30">
                  <a:extLst>
                    <a:ext uri="{FF2B5EF4-FFF2-40B4-BE49-F238E27FC236}">
                      <a16:creationId xmlns:a16="http://schemas.microsoft.com/office/drawing/2014/main" id="{1A4C4E78-CF95-051F-5FBE-054DD4559368}"/>
                    </a:ext>
                  </a:extLst>
                </p:cNvPr>
                <p:cNvPicPr/>
                <p:nvPr/>
              </p:nvPicPr>
              <p:blipFill>
                <a:blip r:embed="rId35"/>
                <a:stretch>
                  <a:fillRect/>
                </a:stretch>
              </p:blipFill>
              <p:spPr>
                <a:xfrm>
                  <a:off x="8542190" y="3249919"/>
                  <a:ext cx="450360" cy="216387"/>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41" name="墨迹 40">
                  <a:extLst>
                    <a:ext uri="{FF2B5EF4-FFF2-40B4-BE49-F238E27FC236}">
                      <a16:creationId xmlns:a16="http://schemas.microsoft.com/office/drawing/2014/main" id="{43CEBE91-58B8-92B6-900E-813905B6765B}"/>
                    </a:ext>
                  </a:extLst>
                </p14:cNvPr>
                <p14:cNvContentPartPr/>
                <p14:nvPr/>
              </p14:nvContentPartPr>
              <p14:xfrm>
                <a:off x="9082190" y="3263253"/>
                <a:ext cx="635760" cy="235080"/>
              </p14:xfrm>
            </p:contentPart>
          </mc:Choice>
          <mc:Fallback xmlns="">
            <p:pic>
              <p:nvPicPr>
                <p:cNvPr id="41" name="墨迹 40">
                  <a:extLst>
                    <a:ext uri="{FF2B5EF4-FFF2-40B4-BE49-F238E27FC236}">
                      <a16:creationId xmlns:a16="http://schemas.microsoft.com/office/drawing/2014/main" id="{43CEBE91-58B8-92B6-900E-813905B6765B}"/>
                    </a:ext>
                  </a:extLst>
                </p:cNvPr>
                <p:cNvPicPr/>
                <p:nvPr/>
              </p:nvPicPr>
              <p:blipFill>
                <a:blip r:embed="rId37"/>
                <a:stretch>
                  <a:fillRect/>
                </a:stretch>
              </p:blipFill>
              <p:spPr>
                <a:xfrm>
                  <a:off x="9074626" y="3255681"/>
                  <a:ext cx="650889" cy="250223"/>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44" name="墨迹 43">
                  <a:extLst>
                    <a:ext uri="{FF2B5EF4-FFF2-40B4-BE49-F238E27FC236}">
                      <a16:creationId xmlns:a16="http://schemas.microsoft.com/office/drawing/2014/main" id="{5CB9E81E-8945-D68B-3A05-057A759334A0}"/>
                    </a:ext>
                  </a:extLst>
                </p14:cNvPr>
                <p14:cNvContentPartPr/>
                <p14:nvPr/>
              </p14:nvContentPartPr>
              <p14:xfrm>
                <a:off x="9810470" y="3289173"/>
                <a:ext cx="238320" cy="229680"/>
              </p14:xfrm>
            </p:contentPart>
          </mc:Choice>
          <mc:Fallback xmlns="">
            <p:pic>
              <p:nvPicPr>
                <p:cNvPr id="44" name="墨迹 43">
                  <a:extLst>
                    <a:ext uri="{FF2B5EF4-FFF2-40B4-BE49-F238E27FC236}">
                      <a16:creationId xmlns:a16="http://schemas.microsoft.com/office/drawing/2014/main" id="{5CB9E81E-8945-D68B-3A05-057A759334A0}"/>
                    </a:ext>
                  </a:extLst>
                </p:cNvPr>
                <p:cNvPicPr/>
                <p:nvPr/>
              </p:nvPicPr>
              <p:blipFill>
                <a:blip r:embed="rId39"/>
                <a:stretch>
                  <a:fillRect/>
                </a:stretch>
              </p:blipFill>
              <p:spPr>
                <a:xfrm>
                  <a:off x="9802921" y="3281625"/>
                  <a:ext cx="253417" cy="244776"/>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52" name="墨迹 51">
                  <a:extLst>
                    <a:ext uri="{FF2B5EF4-FFF2-40B4-BE49-F238E27FC236}">
                      <a16:creationId xmlns:a16="http://schemas.microsoft.com/office/drawing/2014/main" id="{68B59515-98EB-DE67-706B-6840271C2B44}"/>
                    </a:ext>
                  </a:extLst>
                </p14:cNvPr>
                <p14:cNvContentPartPr/>
                <p14:nvPr/>
              </p14:nvContentPartPr>
              <p14:xfrm>
                <a:off x="10329590" y="3312213"/>
                <a:ext cx="152280" cy="186480"/>
              </p14:xfrm>
            </p:contentPart>
          </mc:Choice>
          <mc:Fallback xmlns="">
            <p:pic>
              <p:nvPicPr>
                <p:cNvPr id="52" name="墨迹 51">
                  <a:extLst>
                    <a:ext uri="{FF2B5EF4-FFF2-40B4-BE49-F238E27FC236}">
                      <a16:creationId xmlns:a16="http://schemas.microsoft.com/office/drawing/2014/main" id="{68B59515-98EB-DE67-706B-6840271C2B44}"/>
                    </a:ext>
                  </a:extLst>
                </p:cNvPr>
                <p:cNvPicPr/>
                <p:nvPr/>
              </p:nvPicPr>
              <p:blipFill>
                <a:blip r:embed="rId41"/>
                <a:stretch>
                  <a:fillRect/>
                </a:stretch>
              </p:blipFill>
              <p:spPr>
                <a:xfrm>
                  <a:off x="10322030" y="3304668"/>
                  <a:ext cx="167400" cy="201571"/>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53" name="墨迹 52">
                  <a:extLst>
                    <a:ext uri="{FF2B5EF4-FFF2-40B4-BE49-F238E27FC236}">
                      <a16:creationId xmlns:a16="http://schemas.microsoft.com/office/drawing/2014/main" id="{B933412F-76ED-8018-0618-15D691087128}"/>
                    </a:ext>
                  </a:extLst>
                </p14:cNvPr>
                <p14:cNvContentPartPr/>
                <p14:nvPr/>
              </p14:nvContentPartPr>
              <p14:xfrm>
                <a:off x="10120070" y="3357933"/>
                <a:ext cx="101160" cy="132480"/>
              </p14:xfrm>
            </p:contentPart>
          </mc:Choice>
          <mc:Fallback xmlns="">
            <p:pic>
              <p:nvPicPr>
                <p:cNvPr id="53" name="墨迹 52">
                  <a:extLst>
                    <a:ext uri="{FF2B5EF4-FFF2-40B4-BE49-F238E27FC236}">
                      <a16:creationId xmlns:a16="http://schemas.microsoft.com/office/drawing/2014/main" id="{B933412F-76ED-8018-0618-15D691087128}"/>
                    </a:ext>
                  </a:extLst>
                </p:cNvPr>
                <p:cNvPicPr/>
                <p:nvPr/>
              </p:nvPicPr>
              <p:blipFill>
                <a:blip r:embed="rId43"/>
                <a:stretch>
                  <a:fillRect/>
                </a:stretch>
              </p:blipFill>
              <p:spPr>
                <a:xfrm>
                  <a:off x="10112483" y="3350352"/>
                  <a:ext cx="116334" cy="147641"/>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54" name="墨迹 53">
                  <a:extLst>
                    <a:ext uri="{FF2B5EF4-FFF2-40B4-BE49-F238E27FC236}">
                      <a16:creationId xmlns:a16="http://schemas.microsoft.com/office/drawing/2014/main" id="{73ADD9B4-1367-2A24-2FA9-4324129EF93D}"/>
                    </a:ext>
                  </a:extLst>
                </p14:cNvPr>
                <p14:cNvContentPartPr/>
                <p14:nvPr/>
              </p14:nvContentPartPr>
              <p14:xfrm>
                <a:off x="10532990" y="3251733"/>
                <a:ext cx="65880" cy="135000"/>
              </p14:xfrm>
            </p:contentPart>
          </mc:Choice>
          <mc:Fallback xmlns="">
            <p:pic>
              <p:nvPicPr>
                <p:cNvPr id="54" name="墨迹 53">
                  <a:extLst>
                    <a:ext uri="{FF2B5EF4-FFF2-40B4-BE49-F238E27FC236}">
                      <a16:creationId xmlns:a16="http://schemas.microsoft.com/office/drawing/2014/main" id="{73ADD9B4-1367-2A24-2FA9-4324129EF93D}"/>
                    </a:ext>
                  </a:extLst>
                </p:cNvPr>
                <p:cNvPicPr/>
                <p:nvPr/>
              </p:nvPicPr>
              <p:blipFill>
                <a:blip r:embed="rId45"/>
                <a:stretch>
                  <a:fillRect/>
                </a:stretch>
              </p:blipFill>
              <p:spPr>
                <a:xfrm>
                  <a:off x="10525430" y="3244173"/>
                  <a:ext cx="8100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55" name="墨迹 54">
                  <a:extLst>
                    <a:ext uri="{FF2B5EF4-FFF2-40B4-BE49-F238E27FC236}">
                      <a16:creationId xmlns:a16="http://schemas.microsoft.com/office/drawing/2014/main" id="{749E32A6-6679-C585-1C74-8B1875F394D4}"/>
                    </a:ext>
                  </a:extLst>
                </p14:cNvPr>
                <p14:cNvContentPartPr/>
                <p14:nvPr/>
              </p14:nvContentPartPr>
              <p14:xfrm>
                <a:off x="8477030" y="3583293"/>
                <a:ext cx="2271600" cy="360"/>
              </p14:xfrm>
            </p:contentPart>
          </mc:Choice>
          <mc:Fallback xmlns="">
            <p:pic>
              <p:nvPicPr>
                <p:cNvPr id="55" name="墨迹 54">
                  <a:extLst>
                    <a:ext uri="{FF2B5EF4-FFF2-40B4-BE49-F238E27FC236}">
                      <a16:creationId xmlns:a16="http://schemas.microsoft.com/office/drawing/2014/main" id="{749E32A6-6679-C585-1C74-8B1875F394D4}"/>
                    </a:ext>
                  </a:extLst>
                </p:cNvPr>
                <p:cNvPicPr/>
                <p:nvPr/>
              </p:nvPicPr>
              <p:blipFill>
                <a:blip r:embed="rId47"/>
                <a:stretch>
                  <a:fillRect/>
                </a:stretch>
              </p:blipFill>
              <p:spPr>
                <a:xfrm>
                  <a:off x="8472710" y="3578973"/>
                  <a:ext cx="228024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74" name="墨迹 73">
                  <a:extLst>
                    <a:ext uri="{FF2B5EF4-FFF2-40B4-BE49-F238E27FC236}">
                      <a16:creationId xmlns:a16="http://schemas.microsoft.com/office/drawing/2014/main" id="{F9516694-15A5-0D44-E3ED-72E558B97242}"/>
                    </a:ext>
                  </a:extLst>
                </p14:cNvPr>
                <p14:cNvContentPartPr/>
                <p14:nvPr/>
              </p14:nvContentPartPr>
              <p14:xfrm>
                <a:off x="9101990" y="3659253"/>
                <a:ext cx="961200" cy="189360"/>
              </p14:xfrm>
            </p:contentPart>
          </mc:Choice>
          <mc:Fallback xmlns="">
            <p:pic>
              <p:nvPicPr>
                <p:cNvPr id="74" name="墨迹 73">
                  <a:extLst>
                    <a:ext uri="{FF2B5EF4-FFF2-40B4-BE49-F238E27FC236}">
                      <a16:creationId xmlns:a16="http://schemas.microsoft.com/office/drawing/2014/main" id="{F9516694-15A5-0D44-E3ED-72E558B97242}"/>
                    </a:ext>
                  </a:extLst>
                </p:cNvPr>
                <p:cNvPicPr/>
                <p:nvPr/>
              </p:nvPicPr>
              <p:blipFill>
                <a:blip r:embed="rId49"/>
                <a:stretch>
                  <a:fillRect/>
                </a:stretch>
              </p:blipFill>
              <p:spPr>
                <a:xfrm>
                  <a:off x="9094427" y="3651707"/>
                  <a:ext cx="976326" cy="204451"/>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81" name="墨迹 80">
                  <a:extLst>
                    <a:ext uri="{FF2B5EF4-FFF2-40B4-BE49-F238E27FC236}">
                      <a16:creationId xmlns:a16="http://schemas.microsoft.com/office/drawing/2014/main" id="{DE4B5C00-2772-54CA-F8AD-D1B90C4E7FA8}"/>
                    </a:ext>
                  </a:extLst>
                </p14:cNvPr>
                <p14:cNvContentPartPr/>
                <p14:nvPr/>
              </p14:nvContentPartPr>
              <p14:xfrm>
                <a:off x="7962175" y="4011827"/>
                <a:ext cx="335160" cy="284040"/>
              </p14:xfrm>
            </p:contentPart>
          </mc:Choice>
          <mc:Fallback xmlns="">
            <p:pic>
              <p:nvPicPr>
                <p:cNvPr id="81" name="墨迹 80">
                  <a:extLst>
                    <a:ext uri="{FF2B5EF4-FFF2-40B4-BE49-F238E27FC236}">
                      <a16:creationId xmlns:a16="http://schemas.microsoft.com/office/drawing/2014/main" id="{DE4B5C00-2772-54CA-F8AD-D1B90C4E7FA8}"/>
                    </a:ext>
                  </a:extLst>
                </p:cNvPr>
                <p:cNvPicPr/>
                <p:nvPr/>
              </p:nvPicPr>
              <p:blipFill>
                <a:blip r:embed="rId51"/>
                <a:stretch>
                  <a:fillRect/>
                </a:stretch>
              </p:blipFill>
              <p:spPr>
                <a:xfrm>
                  <a:off x="7954623" y="4004257"/>
                  <a:ext cx="350264" cy="299179"/>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88" name="墨迹 87">
                  <a:extLst>
                    <a:ext uri="{FF2B5EF4-FFF2-40B4-BE49-F238E27FC236}">
                      <a16:creationId xmlns:a16="http://schemas.microsoft.com/office/drawing/2014/main" id="{0F511CFB-28AA-2BD4-E218-64416F447504}"/>
                    </a:ext>
                  </a:extLst>
                </p14:cNvPr>
                <p14:cNvContentPartPr/>
                <p14:nvPr/>
              </p14:nvContentPartPr>
              <p14:xfrm>
                <a:off x="8656615" y="3971507"/>
                <a:ext cx="687240" cy="238320"/>
              </p14:xfrm>
            </p:contentPart>
          </mc:Choice>
          <mc:Fallback xmlns="">
            <p:pic>
              <p:nvPicPr>
                <p:cNvPr id="88" name="墨迹 87">
                  <a:extLst>
                    <a:ext uri="{FF2B5EF4-FFF2-40B4-BE49-F238E27FC236}">
                      <a16:creationId xmlns:a16="http://schemas.microsoft.com/office/drawing/2014/main" id="{0F511CFB-28AA-2BD4-E218-64416F447504}"/>
                    </a:ext>
                  </a:extLst>
                </p:cNvPr>
                <p:cNvPicPr/>
                <p:nvPr/>
              </p:nvPicPr>
              <p:blipFill>
                <a:blip r:embed="rId53"/>
                <a:stretch>
                  <a:fillRect/>
                </a:stretch>
              </p:blipFill>
              <p:spPr>
                <a:xfrm>
                  <a:off x="8649055" y="3963947"/>
                  <a:ext cx="702360" cy="25344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97" name="墨迹 96">
                  <a:extLst>
                    <a:ext uri="{FF2B5EF4-FFF2-40B4-BE49-F238E27FC236}">
                      <a16:creationId xmlns:a16="http://schemas.microsoft.com/office/drawing/2014/main" id="{0D122C01-D479-1A79-511E-4714FBDEB157}"/>
                    </a:ext>
                  </a:extLst>
                </p14:cNvPr>
                <p14:cNvContentPartPr/>
                <p14:nvPr/>
              </p14:nvContentPartPr>
              <p14:xfrm>
                <a:off x="9412407" y="3979048"/>
                <a:ext cx="926280" cy="276120"/>
              </p14:xfrm>
            </p:contentPart>
          </mc:Choice>
          <mc:Fallback xmlns="">
            <p:pic>
              <p:nvPicPr>
                <p:cNvPr id="97" name="墨迹 96">
                  <a:extLst>
                    <a:ext uri="{FF2B5EF4-FFF2-40B4-BE49-F238E27FC236}">
                      <a16:creationId xmlns:a16="http://schemas.microsoft.com/office/drawing/2014/main" id="{0D122C01-D479-1A79-511E-4714FBDEB157}"/>
                    </a:ext>
                  </a:extLst>
                </p:cNvPr>
                <p:cNvPicPr/>
                <p:nvPr/>
              </p:nvPicPr>
              <p:blipFill>
                <a:blip r:embed="rId55"/>
                <a:stretch>
                  <a:fillRect/>
                </a:stretch>
              </p:blipFill>
              <p:spPr>
                <a:xfrm>
                  <a:off x="9404847" y="3971498"/>
                  <a:ext cx="941400" cy="29122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98" name="墨迹 97">
                  <a:extLst>
                    <a:ext uri="{FF2B5EF4-FFF2-40B4-BE49-F238E27FC236}">
                      <a16:creationId xmlns:a16="http://schemas.microsoft.com/office/drawing/2014/main" id="{B56D26C1-731F-9564-E80F-3C9FF02AE7CC}"/>
                    </a:ext>
                  </a:extLst>
                </p14:cNvPr>
                <p14:cNvContentPartPr/>
                <p14:nvPr/>
              </p14:nvContentPartPr>
              <p14:xfrm>
                <a:off x="8469207" y="4311688"/>
                <a:ext cx="2081880" cy="360"/>
              </p14:xfrm>
            </p:contentPart>
          </mc:Choice>
          <mc:Fallback xmlns="">
            <p:pic>
              <p:nvPicPr>
                <p:cNvPr id="98" name="墨迹 97">
                  <a:extLst>
                    <a:ext uri="{FF2B5EF4-FFF2-40B4-BE49-F238E27FC236}">
                      <a16:creationId xmlns:a16="http://schemas.microsoft.com/office/drawing/2014/main" id="{B56D26C1-731F-9564-E80F-3C9FF02AE7CC}"/>
                    </a:ext>
                  </a:extLst>
                </p:cNvPr>
                <p:cNvPicPr/>
                <p:nvPr/>
              </p:nvPicPr>
              <p:blipFill>
                <a:blip r:embed="rId57"/>
                <a:stretch>
                  <a:fillRect/>
                </a:stretch>
              </p:blipFill>
              <p:spPr>
                <a:xfrm>
                  <a:off x="8464887" y="4307368"/>
                  <a:ext cx="209052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06" name="墨迹 105">
                  <a:extLst>
                    <a:ext uri="{FF2B5EF4-FFF2-40B4-BE49-F238E27FC236}">
                      <a16:creationId xmlns:a16="http://schemas.microsoft.com/office/drawing/2014/main" id="{2AD3F738-7919-B618-FB15-F782E3BA841E}"/>
                    </a:ext>
                  </a:extLst>
                </p14:cNvPr>
                <p14:cNvContentPartPr/>
                <p14:nvPr/>
              </p14:nvContentPartPr>
              <p14:xfrm>
                <a:off x="8921367" y="4424008"/>
                <a:ext cx="610560" cy="192600"/>
              </p14:xfrm>
            </p:contentPart>
          </mc:Choice>
          <mc:Fallback xmlns="">
            <p:pic>
              <p:nvPicPr>
                <p:cNvPr id="106" name="墨迹 105">
                  <a:extLst>
                    <a:ext uri="{FF2B5EF4-FFF2-40B4-BE49-F238E27FC236}">
                      <a16:creationId xmlns:a16="http://schemas.microsoft.com/office/drawing/2014/main" id="{2AD3F738-7919-B618-FB15-F782E3BA841E}"/>
                    </a:ext>
                  </a:extLst>
                </p:cNvPr>
                <p:cNvPicPr/>
                <p:nvPr/>
              </p:nvPicPr>
              <p:blipFill>
                <a:blip r:embed="rId59"/>
                <a:stretch>
                  <a:fillRect/>
                </a:stretch>
              </p:blipFill>
              <p:spPr>
                <a:xfrm>
                  <a:off x="8913803" y="4416434"/>
                  <a:ext cx="625689" cy="207748"/>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11" name="墨迹 110">
                  <a:extLst>
                    <a:ext uri="{FF2B5EF4-FFF2-40B4-BE49-F238E27FC236}">
                      <a16:creationId xmlns:a16="http://schemas.microsoft.com/office/drawing/2014/main" id="{234A6AE9-CFAA-C159-6941-B5C4731D8D88}"/>
                    </a:ext>
                  </a:extLst>
                </p14:cNvPr>
                <p14:cNvContentPartPr/>
                <p14:nvPr/>
              </p14:nvContentPartPr>
              <p14:xfrm>
                <a:off x="9665847" y="4397368"/>
                <a:ext cx="438120" cy="216720"/>
              </p14:xfrm>
            </p:contentPart>
          </mc:Choice>
          <mc:Fallback xmlns="">
            <p:pic>
              <p:nvPicPr>
                <p:cNvPr id="111" name="墨迹 110">
                  <a:extLst>
                    <a:ext uri="{FF2B5EF4-FFF2-40B4-BE49-F238E27FC236}">
                      <a16:creationId xmlns:a16="http://schemas.microsoft.com/office/drawing/2014/main" id="{234A6AE9-CFAA-C159-6941-B5C4731D8D88}"/>
                    </a:ext>
                  </a:extLst>
                </p:cNvPr>
                <p:cNvPicPr/>
                <p:nvPr/>
              </p:nvPicPr>
              <p:blipFill>
                <a:blip r:embed="rId61"/>
                <a:stretch>
                  <a:fillRect/>
                </a:stretch>
              </p:blipFill>
              <p:spPr>
                <a:xfrm>
                  <a:off x="9658287" y="4389821"/>
                  <a:ext cx="453240" cy="231815"/>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12" name="墨迹 111">
                  <a:extLst>
                    <a:ext uri="{FF2B5EF4-FFF2-40B4-BE49-F238E27FC236}">
                      <a16:creationId xmlns:a16="http://schemas.microsoft.com/office/drawing/2014/main" id="{32C79305-E562-99D7-203B-FEA9AA9FF26E}"/>
                    </a:ext>
                  </a:extLst>
                </p14:cNvPr>
                <p14:cNvContentPartPr/>
                <p14:nvPr/>
              </p14:nvContentPartPr>
              <p14:xfrm>
                <a:off x="7965927" y="4844128"/>
                <a:ext cx="15840" cy="173520"/>
              </p14:xfrm>
            </p:contentPart>
          </mc:Choice>
          <mc:Fallback xmlns="">
            <p:pic>
              <p:nvPicPr>
                <p:cNvPr id="112" name="墨迹 111">
                  <a:extLst>
                    <a:ext uri="{FF2B5EF4-FFF2-40B4-BE49-F238E27FC236}">
                      <a16:creationId xmlns:a16="http://schemas.microsoft.com/office/drawing/2014/main" id="{32C79305-E562-99D7-203B-FEA9AA9FF26E}"/>
                    </a:ext>
                  </a:extLst>
                </p:cNvPr>
                <p:cNvPicPr/>
                <p:nvPr/>
              </p:nvPicPr>
              <p:blipFill>
                <a:blip r:embed="rId63"/>
                <a:stretch>
                  <a:fillRect/>
                </a:stretch>
              </p:blipFill>
              <p:spPr>
                <a:xfrm>
                  <a:off x="7958191" y="4836568"/>
                  <a:ext cx="31312"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13" name="墨迹 112">
                  <a:extLst>
                    <a:ext uri="{FF2B5EF4-FFF2-40B4-BE49-F238E27FC236}">
                      <a16:creationId xmlns:a16="http://schemas.microsoft.com/office/drawing/2014/main" id="{020F9F17-9DF3-39A4-3B47-FDB96398CDAB}"/>
                    </a:ext>
                  </a:extLst>
                </p14:cNvPr>
                <p14:cNvContentPartPr/>
                <p14:nvPr/>
              </p14:nvContentPartPr>
              <p14:xfrm>
                <a:off x="7972047" y="4804168"/>
                <a:ext cx="146160" cy="27360"/>
              </p14:xfrm>
            </p:contentPart>
          </mc:Choice>
          <mc:Fallback xmlns="">
            <p:pic>
              <p:nvPicPr>
                <p:cNvPr id="113" name="墨迹 112">
                  <a:extLst>
                    <a:ext uri="{FF2B5EF4-FFF2-40B4-BE49-F238E27FC236}">
                      <a16:creationId xmlns:a16="http://schemas.microsoft.com/office/drawing/2014/main" id="{020F9F17-9DF3-39A4-3B47-FDB96398CDAB}"/>
                    </a:ext>
                  </a:extLst>
                </p:cNvPr>
                <p:cNvPicPr/>
                <p:nvPr/>
              </p:nvPicPr>
              <p:blipFill>
                <a:blip r:embed="rId65"/>
                <a:stretch>
                  <a:fillRect/>
                </a:stretch>
              </p:blipFill>
              <p:spPr>
                <a:xfrm>
                  <a:off x="7964487" y="4796608"/>
                  <a:ext cx="16128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14" name="墨迹 113">
                  <a:extLst>
                    <a:ext uri="{FF2B5EF4-FFF2-40B4-BE49-F238E27FC236}">
                      <a16:creationId xmlns:a16="http://schemas.microsoft.com/office/drawing/2014/main" id="{8618C4F0-EAB9-B59D-93EE-0EA223C8548B}"/>
                    </a:ext>
                  </a:extLst>
                </p14:cNvPr>
                <p14:cNvContentPartPr/>
                <p14:nvPr/>
              </p14:nvContentPartPr>
              <p14:xfrm>
                <a:off x="7989687" y="4903888"/>
                <a:ext cx="114480" cy="23400"/>
              </p14:xfrm>
            </p:contentPart>
          </mc:Choice>
          <mc:Fallback xmlns="">
            <p:pic>
              <p:nvPicPr>
                <p:cNvPr id="114" name="墨迹 113">
                  <a:extLst>
                    <a:ext uri="{FF2B5EF4-FFF2-40B4-BE49-F238E27FC236}">
                      <a16:creationId xmlns:a16="http://schemas.microsoft.com/office/drawing/2014/main" id="{8618C4F0-EAB9-B59D-93EE-0EA223C8548B}"/>
                    </a:ext>
                  </a:extLst>
                </p:cNvPr>
                <p:cNvPicPr/>
                <p:nvPr/>
              </p:nvPicPr>
              <p:blipFill>
                <a:blip r:embed="rId67"/>
                <a:stretch>
                  <a:fillRect/>
                </a:stretch>
              </p:blipFill>
              <p:spPr>
                <a:xfrm>
                  <a:off x="7982127" y="4896328"/>
                  <a:ext cx="12960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15" name="墨迹 114">
                  <a:extLst>
                    <a:ext uri="{FF2B5EF4-FFF2-40B4-BE49-F238E27FC236}">
                      <a16:creationId xmlns:a16="http://schemas.microsoft.com/office/drawing/2014/main" id="{9D74D631-DD4F-B2FA-0C59-716061C4081B}"/>
                    </a:ext>
                  </a:extLst>
                </p14:cNvPr>
                <p14:cNvContentPartPr/>
                <p14:nvPr/>
              </p14:nvContentPartPr>
              <p14:xfrm>
                <a:off x="7981767" y="5022688"/>
                <a:ext cx="138240" cy="11880"/>
              </p14:xfrm>
            </p:contentPart>
          </mc:Choice>
          <mc:Fallback xmlns="">
            <p:pic>
              <p:nvPicPr>
                <p:cNvPr id="115" name="墨迹 114">
                  <a:extLst>
                    <a:ext uri="{FF2B5EF4-FFF2-40B4-BE49-F238E27FC236}">
                      <a16:creationId xmlns:a16="http://schemas.microsoft.com/office/drawing/2014/main" id="{9D74D631-DD4F-B2FA-0C59-716061C4081B}"/>
                    </a:ext>
                  </a:extLst>
                </p:cNvPr>
                <p:cNvPicPr/>
                <p:nvPr/>
              </p:nvPicPr>
              <p:blipFill>
                <a:blip r:embed="rId69"/>
                <a:stretch>
                  <a:fillRect/>
                </a:stretch>
              </p:blipFill>
              <p:spPr>
                <a:xfrm>
                  <a:off x="7974207" y="5015128"/>
                  <a:ext cx="15336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116" name="墨迹 115">
                  <a:extLst>
                    <a:ext uri="{FF2B5EF4-FFF2-40B4-BE49-F238E27FC236}">
                      <a16:creationId xmlns:a16="http://schemas.microsoft.com/office/drawing/2014/main" id="{7586F891-70D8-0D6E-1777-3F5329F5B1F9}"/>
                    </a:ext>
                  </a:extLst>
                </p14:cNvPr>
                <p14:cNvContentPartPr/>
                <p14:nvPr/>
              </p14:nvContentPartPr>
              <p14:xfrm>
                <a:off x="8211447" y="4915408"/>
                <a:ext cx="79200" cy="11880"/>
              </p14:xfrm>
            </p:contentPart>
          </mc:Choice>
          <mc:Fallback xmlns="">
            <p:pic>
              <p:nvPicPr>
                <p:cNvPr id="116" name="墨迹 115">
                  <a:extLst>
                    <a:ext uri="{FF2B5EF4-FFF2-40B4-BE49-F238E27FC236}">
                      <a16:creationId xmlns:a16="http://schemas.microsoft.com/office/drawing/2014/main" id="{7586F891-70D8-0D6E-1777-3F5329F5B1F9}"/>
                    </a:ext>
                  </a:extLst>
                </p:cNvPr>
                <p:cNvPicPr/>
                <p:nvPr/>
              </p:nvPicPr>
              <p:blipFill>
                <a:blip r:embed="rId71"/>
                <a:stretch>
                  <a:fillRect/>
                </a:stretch>
              </p:blipFill>
              <p:spPr>
                <a:xfrm>
                  <a:off x="8203887" y="4907848"/>
                  <a:ext cx="9432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117" name="墨迹 116">
                  <a:extLst>
                    <a:ext uri="{FF2B5EF4-FFF2-40B4-BE49-F238E27FC236}">
                      <a16:creationId xmlns:a16="http://schemas.microsoft.com/office/drawing/2014/main" id="{5B5CA9D6-DE93-28E2-0B1F-0A81C3C00621}"/>
                    </a:ext>
                  </a:extLst>
                </p14:cNvPr>
                <p14:cNvContentPartPr/>
                <p14:nvPr/>
              </p14:nvContentPartPr>
              <p14:xfrm>
                <a:off x="8207847" y="4965088"/>
                <a:ext cx="90720" cy="15840"/>
              </p14:xfrm>
            </p:contentPart>
          </mc:Choice>
          <mc:Fallback xmlns="">
            <p:pic>
              <p:nvPicPr>
                <p:cNvPr id="117" name="墨迹 116">
                  <a:extLst>
                    <a:ext uri="{FF2B5EF4-FFF2-40B4-BE49-F238E27FC236}">
                      <a16:creationId xmlns:a16="http://schemas.microsoft.com/office/drawing/2014/main" id="{5B5CA9D6-DE93-28E2-0B1F-0A81C3C00621}"/>
                    </a:ext>
                  </a:extLst>
                </p:cNvPr>
                <p:cNvPicPr/>
                <p:nvPr/>
              </p:nvPicPr>
              <p:blipFill>
                <a:blip r:embed="rId73"/>
                <a:stretch>
                  <a:fillRect/>
                </a:stretch>
              </p:blipFill>
              <p:spPr>
                <a:xfrm>
                  <a:off x="8200287" y="4957352"/>
                  <a:ext cx="105840" cy="31312"/>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118" name="墨迹 117">
                  <a:extLst>
                    <a:ext uri="{FF2B5EF4-FFF2-40B4-BE49-F238E27FC236}">
                      <a16:creationId xmlns:a16="http://schemas.microsoft.com/office/drawing/2014/main" id="{E25A8E57-A7F9-86B9-1E8A-43E45E0AAB5E}"/>
                    </a:ext>
                  </a:extLst>
                </p14:cNvPr>
                <p14:cNvContentPartPr/>
                <p14:nvPr/>
              </p14:nvContentPartPr>
              <p14:xfrm>
                <a:off x="8487927" y="4853848"/>
                <a:ext cx="150120" cy="142200"/>
              </p14:xfrm>
            </p:contentPart>
          </mc:Choice>
          <mc:Fallback xmlns="">
            <p:pic>
              <p:nvPicPr>
                <p:cNvPr id="118" name="墨迹 117">
                  <a:extLst>
                    <a:ext uri="{FF2B5EF4-FFF2-40B4-BE49-F238E27FC236}">
                      <a16:creationId xmlns:a16="http://schemas.microsoft.com/office/drawing/2014/main" id="{E25A8E57-A7F9-86B9-1E8A-43E45E0AAB5E}"/>
                    </a:ext>
                  </a:extLst>
                </p:cNvPr>
                <p:cNvPicPr/>
                <p:nvPr/>
              </p:nvPicPr>
              <p:blipFill>
                <a:blip r:embed="rId75"/>
                <a:stretch>
                  <a:fillRect/>
                </a:stretch>
              </p:blipFill>
              <p:spPr>
                <a:xfrm>
                  <a:off x="8480367" y="4846288"/>
                  <a:ext cx="16524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119" name="墨迹 118">
                  <a:extLst>
                    <a:ext uri="{FF2B5EF4-FFF2-40B4-BE49-F238E27FC236}">
                      <a16:creationId xmlns:a16="http://schemas.microsoft.com/office/drawing/2014/main" id="{C06A1B3B-0B46-D6E3-DD34-24110D5C9BF8}"/>
                    </a:ext>
                  </a:extLst>
                </p14:cNvPr>
                <p14:cNvContentPartPr/>
                <p14:nvPr/>
              </p14:nvContentPartPr>
              <p14:xfrm>
                <a:off x="8564607" y="4865368"/>
                <a:ext cx="4320" cy="198360"/>
              </p14:xfrm>
            </p:contentPart>
          </mc:Choice>
          <mc:Fallback xmlns="">
            <p:pic>
              <p:nvPicPr>
                <p:cNvPr id="119" name="墨迹 118">
                  <a:extLst>
                    <a:ext uri="{FF2B5EF4-FFF2-40B4-BE49-F238E27FC236}">
                      <a16:creationId xmlns:a16="http://schemas.microsoft.com/office/drawing/2014/main" id="{C06A1B3B-0B46-D6E3-DD34-24110D5C9BF8}"/>
                    </a:ext>
                  </a:extLst>
                </p:cNvPr>
                <p:cNvPicPr/>
                <p:nvPr/>
              </p:nvPicPr>
              <p:blipFill>
                <a:blip r:embed="rId77"/>
                <a:stretch>
                  <a:fillRect/>
                </a:stretch>
              </p:blipFill>
              <p:spPr>
                <a:xfrm>
                  <a:off x="8557047" y="4857794"/>
                  <a:ext cx="19440" cy="213507"/>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120" name="墨迹 119">
                  <a:extLst>
                    <a:ext uri="{FF2B5EF4-FFF2-40B4-BE49-F238E27FC236}">
                      <a16:creationId xmlns:a16="http://schemas.microsoft.com/office/drawing/2014/main" id="{BA32EB14-FACF-D744-6AA4-62FEE84059C0}"/>
                    </a:ext>
                  </a:extLst>
                </p14:cNvPr>
                <p14:cNvContentPartPr/>
                <p14:nvPr/>
              </p14:nvContentPartPr>
              <p14:xfrm>
                <a:off x="8637327" y="5042128"/>
                <a:ext cx="15840" cy="11880"/>
              </p14:xfrm>
            </p:contentPart>
          </mc:Choice>
          <mc:Fallback xmlns="">
            <p:pic>
              <p:nvPicPr>
                <p:cNvPr id="120" name="墨迹 119">
                  <a:extLst>
                    <a:ext uri="{FF2B5EF4-FFF2-40B4-BE49-F238E27FC236}">
                      <a16:creationId xmlns:a16="http://schemas.microsoft.com/office/drawing/2014/main" id="{BA32EB14-FACF-D744-6AA4-62FEE84059C0}"/>
                    </a:ext>
                  </a:extLst>
                </p:cNvPr>
                <p:cNvPicPr/>
                <p:nvPr/>
              </p:nvPicPr>
              <p:blipFill>
                <a:blip r:embed="rId79"/>
                <a:stretch>
                  <a:fillRect/>
                </a:stretch>
              </p:blipFill>
              <p:spPr>
                <a:xfrm>
                  <a:off x="8629591" y="5034568"/>
                  <a:ext cx="31312"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121" name="墨迹 120">
                  <a:extLst>
                    <a:ext uri="{FF2B5EF4-FFF2-40B4-BE49-F238E27FC236}">
                      <a16:creationId xmlns:a16="http://schemas.microsoft.com/office/drawing/2014/main" id="{A9641297-31E9-F106-34C6-8EAE74B56556}"/>
                    </a:ext>
                  </a:extLst>
                </p14:cNvPr>
                <p14:cNvContentPartPr/>
                <p14:nvPr/>
              </p14:nvContentPartPr>
              <p14:xfrm>
                <a:off x="8714367" y="4884448"/>
                <a:ext cx="106200" cy="123120"/>
              </p14:xfrm>
            </p:contentPart>
          </mc:Choice>
          <mc:Fallback xmlns="">
            <p:pic>
              <p:nvPicPr>
                <p:cNvPr id="121" name="墨迹 120">
                  <a:extLst>
                    <a:ext uri="{FF2B5EF4-FFF2-40B4-BE49-F238E27FC236}">
                      <a16:creationId xmlns:a16="http://schemas.microsoft.com/office/drawing/2014/main" id="{A9641297-31E9-F106-34C6-8EAE74B56556}"/>
                    </a:ext>
                  </a:extLst>
                </p:cNvPr>
                <p:cNvPicPr/>
                <p:nvPr/>
              </p:nvPicPr>
              <p:blipFill>
                <a:blip r:embed="rId81"/>
                <a:stretch>
                  <a:fillRect/>
                </a:stretch>
              </p:blipFill>
              <p:spPr>
                <a:xfrm>
                  <a:off x="8706807" y="4876888"/>
                  <a:ext cx="12132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22" name="墨迹 121">
                  <a:extLst>
                    <a:ext uri="{FF2B5EF4-FFF2-40B4-BE49-F238E27FC236}">
                      <a16:creationId xmlns:a16="http://schemas.microsoft.com/office/drawing/2014/main" id="{13C8B58C-128E-F6A0-8212-77B7268CF7D3}"/>
                    </a:ext>
                  </a:extLst>
                </p14:cNvPr>
                <p14:cNvContentPartPr/>
                <p14:nvPr/>
              </p14:nvContentPartPr>
              <p14:xfrm>
                <a:off x="8739207" y="4885168"/>
                <a:ext cx="13680" cy="199800"/>
              </p14:xfrm>
            </p:contentPart>
          </mc:Choice>
          <mc:Fallback xmlns="">
            <p:pic>
              <p:nvPicPr>
                <p:cNvPr id="122" name="墨迹 121">
                  <a:extLst>
                    <a:ext uri="{FF2B5EF4-FFF2-40B4-BE49-F238E27FC236}">
                      <a16:creationId xmlns:a16="http://schemas.microsoft.com/office/drawing/2014/main" id="{13C8B58C-128E-F6A0-8212-77B7268CF7D3}"/>
                    </a:ext>
                  </a:extLst>
                </p:cNvPr>
                <p:cNvPicPr/>
                <p:nvPr/>
              </p:nvPicPr>
              <p:blipFill>
                <a:blip r:embed="rId83"/>
                <a:stretch>
                  <a:fillRect/>
                </a:stretch>
              </p:blipFill>
              <p:spPr>
                <a:xfrm>
                  <a:off x="8731647" y="4877608"/>
                  <a:ext cx="2880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123" name="墨迹 122">
                  <a:extLst>
                    <a:ext uri="{FF2B5EF4-FFF2-40B4-BE49-F238E27FC236}">
                      <a16:creationId xmlns:a16="http://schemas.microsoft.com/office/drawing/2014/main" id="{72AB4B93-9C5E-E6F7-721F-4EB688EE058A}"/>
                    </a:ext>
                  </a:extLst>
                </p14:cNvPr>
                <p14:cNvContentPartPr/>
                <p14:nvPr/>
              </p14:nvContentPartPr>
              <p14:xfrm>
                <a:off x="8825607" y="4885168"/>
                <a:ext cx="15840" cy="183960"/>
              </p14:xfrm>
            </p:contentPart>
          </mc:Choice>
          <mc:Fallback xmlns="">
            <p:pic>
              <p:nvPicPr>
                <p:cNvPr id="123" name="墨迹 122">
                  <a:extLst>
                    <a:ext uri="{FF2B5EF4-FFF2-40B4-BE49-F238E27FC236}">
                      <a16:creationId xmlns:a16="http://schemas.microsoft.com/office/drawing/2014/main" id="{72AB4B93-9C5E-E6F7-721F-4EB688EE058A}"/>
                    </a:ext>
                  </a:extLst>
                </p:cNvPr>
                <p:cNvPicPr/>
                <p:nvPr/>
              </p:nvPicPr>
              <p:blipFill>
                <a:blip r:embed="rId85"/>
                <a:stretch>
                  <a:fillRect/>
                </a:stretch>
              </p:blipFill>
              <p:spPr>
                <a:xfrm>
                  <a:off x="8818047" y="4877623"/>
                  <a:ext cx="30960" cy="19905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124" name="墨迹 123">
                  <a:extLst>
                    <a:ext uri="{FF2B5EF4-FFF2-40B4-BE49-F238E27FC236}">
                      <a16:creationId xmlns:a16="http://schemas.microsoft.com/office/drawing/2014/main" id="{B8B6BAA6-ABA1-7F24-8908-E289D71B0CB4}"/>
                    </a:ext>
                  </a:extLst>
                </p14:cNvPr>
                <p14:cNvContentPartPr/>
                <p14:nvPr/>
              </p14:nvContentPartPr>
              <p14:xfrm>
                <a:off x="8883207" y="4861768"/>
                <a:ext cx="84240" cy="173520"/>
              </p14:xfrm>
            </p:contentPart>
          </mc:Choice>
          <mc:Fallback xmlns="">
            <p:pic>
              <p:nvPicPr>
                <p:cNvPr id="124" name="墨迹 123">
                  <a:extLst>
                    <a:ext uri="{FF2B5EF4-FFF2-40B4-BE49-F238E27FC236}">
                      <a16:creationId xmlns:a16="http://schemas.microsoft.com/office/drawing/2014/main" id="{B8B6BAA6-ABA1-7F24-8908-E289D71B0CB4}"/>
                    </a:ext>
                  </a:extLst>
                </p:cNvPr>
                <p:cNvPicPr/>
                <p:nvPr/>
              </p:nvPicPr>
              <p:blipFill>
                <a:blip r:embed="rId87"/>
                <a:stretch>
                  <a:fillRect/>
                </a:stretch>
              </p:blipFill>
              <p:spPr>
                <a:xfrm>
                  <a:off x="8875647" y="4854208"/>
                  <a:ext cx="9936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125" name="墨迹 124">
                  <a:extLst>
                    <a:ext uri="{FF2B5EF4-FFF2-40B4-BE49-F238E27FC236}">
                      <a16:creationId xmlns:a16="http://schemas.microsoft.com/office/drawing/2014/main" id="{209B4090-7759-4BBD-9E6A-235D30CBA0B0}"/>
                    </a:ext>
                  </a:extLst>
                </p14:cNvPr>
                <p14:cNvContentPartPr/>
                <p14:nvPr/>
              </p14:nvContentPartPr>
              <p14:xfrm>
                <a:off x="8998047" y="4838728"/>
                <a:ext cx="111600" cy="242280"/>
              </p14:xfrm>
            </p:contentPart>
          </mc:Choice>
          <mc:Fallback xmlns="">
            <p:pic>
              <p:nvPicPr>
                <p:cNvPr id="125" name="墨迹 124">
                  <a:extLst>
                    <a:ext uri="{FF2B5EF4-FFF2-40B4-BE49-F238E27FC236}">
                      <a16:creationId xmlns:a16="http://schemas.microsoft.com/office/drawing/2014/main" id="{209B4090-7759-4BBD-9E6A-235D30CBA0B0}"/>
                    </a:ext>
                  </a:extLst>
                </p:cNvPr>
                <p:cNvPicPr/>
                <p:nvPr/>
              </p:nvPicPr>
              <p:blipFill>
                <a:blip r:embed="rId89"/>
                <a:stretch>
                  <a:fillRect/>
                </a:stretch>
              </p:blipFill>
              <p:spPr>
                <a:xfrm>
                  <a:off x="8990487" y="4831168"/>
                  <a:ext cx="126720" cy="25740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26" name="墨迹 125">
                  <a:extLst>
                    <a:ext uri="{FF2B5EF4-FFF2-40B4-BE49-F238E27FC236}">
                      <a16:creationId xmlns:a16="http://schemas.microsoft.com/office/drawing/2014/main" id="{818D8DD5-BDAD-6C8E-F65F-57C92DC63B1D}"/>
                    </a:ext>
                  </a:extLst>
                </p14:cNvPr>
                <p14:cNvContentPartPr/>
                <p14:nvPr/>
              </p14:nvContentPartPr>
              <p14:xfrm>
                <a:off x="9216927" y="4903888"/>
                <a:ext cx="100080" cy="140760"/>
              </p14:xfrm>
            </p:contentPart>
          </mc:Choice>
          <mc:Fallback xmlns="">
            <p:pic>
              <p:nvPicPr>
                <p:cNvPr id="126" name="墨迹 125">
                  <a:extLst>
                    <a:ext uri="{FF2B5EF4-FFF2-40B4-BE49-F238E27FC236}">
                      <a16:creationId xmlns:a16="http://schemas.microsoft.com/office/drawing/2014/main" id="{818D8DD5-BDAD-6C8E-F65F-57C92DC63B1D}"/>
                    </a:ext>
                  </a:extLst>
                </p:cNvPr>
                <p:cNvPicPr/>
                <p:nvPr/>
              </p:nvPicPr>
              <p:blipFill>
                <a:blip r:embed="rId91"/>
                <a:stretch>
                  <a:fillRect/>
                </a:stretch>
              </p:blipFill>
              <p:spPr>
                <a:xfrm>
                  <a:off x="9209367" y="4896328"/>
                  <a:ext cx="11520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27" name="墨迹 126">
                  <a:extLst>
                    <a:ext uri="{FF2B5EF4-FFF2-40B4-BE49-F238E27FC236}">
                      <a16:creationId xmlns:a16="http://schemas.microsoft.com/office/drawing/2014/main" id="{93B4AA89-1AFA-3332-F62F-A5CC2BB7A4AF}"/>
                    </a:ext>
                  </a:extLst>
                </p14:cNvPr>
                <p14:cNvContentPartPr/>
                <p14:nvPr/>
              </p14:nvContentPartPr>
              <p14:xfrm>
                <a:off x="9220527" y="4915768"/>
                <a:ext cx="134640" cy="149760"/>
              </p14:xfrm>
            </p:contentPart>
          </mc:Choice>
          <mc:Fallback xmlns="">
            <p:pic>
              <p:nvPicPr>
                <p:cNvPr id="127" name="墨迹 126">
                  <a:extLst>
                    <a:ext uri="{FF2B5EF4-FFF2-40B4-BE49-F238E27FC236}">
                      <a16:creationId xmlns:a16="http://schemas.microsoft.com/office/drawing/2014/main" id="{93B4AA89-1AFA-3332-F62F-A5CC2BB7A4AF}"/>
                    </a:ext>
                  </a:extLst>
                </p:cNvPr>
                <p:cNvPicPr/>
                <p:nvPr/>
              </p:nvPicPr>
              <p:blipFill>
                <a:blip r:embed="rId93"/>
                <a:stretch>
                  <a:fillRect/>
                </a:stretch>
              </p:blipFill>
              <p:spPr>
                <a:xfrm>
                  <a:off x="9212967" y="4908208"/>
                  <a:ext cx="14976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128" name="墨迹 127">
                  <a:extLst>
                    <a:ext uri="{FF2B5EF4-FFF2-40B4-BE49-F238E27FC236}">
                      <a16:creationId xmlns:a16="http://schemas.microsoft.com/office/drawing/2014/main" id="{6F9B9EF5-FBDD-309F-DA97-252A32428262}"/>
                    </a:ext>
                  </a:extLst>
                </p14:cNvPr>
                <p14:cNvContentPartPr/>
                <p14:nvPr/>
              </p14:nvContentPartPr>
              <p14:xfrm>
                <a:off x="9497007" y="4876888"/>
                <a:ext cx="23400" cy="209160"/>
              </p14:xfrm>
            </p:contentPart>
          </mc:Choice>
          <mc:Fallback xmlns="">
            <p:pic>
              <p:nvPicPr>
                <p:cNvPr id="128" name="墨迹 127">
                  <a:extLst>
                    <a:ext uri="{FF2B5EF4-FFF2-40B4-BE49-F238E27FC236}">
                      <a16:creationId xmlns:a16="http://schemas.microsoft.com/office/drawing/2014/main" id="{6F9B9EF5-FBDD-309F-DA97-252A32428262}"/>
                    </a:ext>
                  </a:extLst>
                </p:cNvPr>
                <p:cNvPicPr/>
                <p:nvPr/>
              </p:nvPicPr>
              <p:blipFill>
                <a:blip r:embed="rId95"/>
                <a:stretch>
                  <a:fillRect/>
                </a:stretch>
              </p:blipFill>
              <p:spPr>
                <a:xfrm>
                  <a:off x="9489447" y="4869328"/>
                  <a:ext cx="38520" cy="22428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129" name="墨迹 128">
                  <a:extLst>
                    <a:ext uri="{FF2B5EF4-FFF2-40B4-BE49-F238E27FC236}">
                      <a16:creationId xmlns:a16="http://schemas.microsoft.com/office/drawing/2014/main" id="{44895E1F-7C13-E27E-83E7-B5CAE4D918BD}"/>
                    </a:ext>
                  </a:extLst>
                </p14:cNvPr>
                <p14:cNvContentPartPr/>
                <p14:nvPr/>
              </p14:nvContentPartPr>
              <p14:xfrm>
                <a:off x="9581967" y="4873288"/>
                <a:ext cx="111240" cy="203400"/>
              </p14:xfrm>
            </p:contentPart>
          </mc:Choice>
          <mc:Fallback xmlns="">
            <p:pic>
              <p:nvPicPr>
                <p:cNvPr id="129" name="墨迹 128">
                  <a:extLst>
                    <a:ext uri="{FF2B5EF4-FFF2-40B4-BE49-F238E27FC236}">
                      <a16:creationId xmlns:a16="http://schemas.microsoft.com/office/drawing/2014/main" id="{44895E1F-7C13-E27E-83E7-B5CAE4D918BD}"/>
                    </a:ext>
                  </a:extLst>
                </p:cNvPr>
                <p:cNvPicPr/>
                <p:nvPr/>
              </p:nvPicPr>
              <p:blipFill>
                <a:blip r:embed="rId97"/>
                <a:stretch>
                  <a:fillRect/>
                </a:stretch>
              </p:blipFill>
              <p:spPr>
                <a:xfrm>
                  <a:off x="9574407" y="4865728"/>
                  <a:ext cx="126360" cy="21852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130" name="墨迹 129">
                  <a:extLst>
                    <a:ext uri="{FF2B5EF4-FFF2-40B4-BE49-F238E27FC236}">
                      <a16:creationId xmlns:a16="http://schemas.microsoft.com/office/drawing/2014/main" id="{DF9AF3AC-2756-4A0D-7BAE-793D17F7110E}"/>
                    </a:ext>
                  </a:extLst>
                </p14:cNvPr>
                <p14:cNvContentPartPr/>
                <p14:nvPr/>
              </p14:nvContentPartPr>
              <p14:xfrm>
                <a:off x="9750807" y="4899928"/>
                <a:ext cx="65160" cy="11880"/>
              </p14:xfrm>
            </p:contentPart>
          </mc:Choice>
          <mc:Fallback xmlns="">
            <p:pic>
              <p:nvPicPr>
                <p:cNvPr id="130" name="墨迹 129">
                  <a:extLst>
                    <a:ext uri="{FF2B5EF4-FFF2-40B4-BE49-F238E27FC236}">
                      <a16:creationId xmlns:a16="http://schemas.microsoft.com/office/drawing/2014/main" id="{DF9AF3AC-2756-4A0D-7BAE-793D17F7110E}"/>
                    </a:ext>
                  </a:extLst>
                </p:cNvPr>
                <p:cNvPicPr/>
                <p:nvPr/>
              </p:nvPicPr>
              <p:blipFill>
                <a:blip r:embed="rId99"/>
                <a:stretch>
                  <a:fillRect/>
                </a:stretch>
              </p:blipFill>
              <p:spPr>
                <a:xfrm>
                  <a:off x="9743247" y="4892368"/>
                  <a:ext cx="8028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136" name="墨迹 135">
                  <a:extLst>
                    <a:ext uri="{FF2B5EF4-FFF2-40B4-BE49-F238E27FC236}">
                      <a16:creationId xmlns:a16="http://schemas.microsoft.com/office/drawing/2014/main" id="{A284A0FF-6897-C89B-7D14-C93E210753CC}"/>
                    </a:ext>
                  </a:extLst>
                </p14:cNvPr>
                <p14:cNvContentPartPr/>
                <p14:nvPr/>
              </p14:nvContentPartPr>
              <p14:xfrm>
                <a:off x="9876807" y="4823608"/>
                <a:ext cx="353520" cy="421920"/>
              </p14:xfrm>
            </p:contentPart>
          </mc:Choice>
          <mc:Fallback xmlns="">
            <p:pic>
              <p:nvPicPr>
                <p:cNvPr id="136" name="墨迹 135">
                  <a:extLst>
                    <a:ext uri="{FF2B5EF4-FFF2-40B4-BE49-F238E27FC236}">
                      <a16:creationId xmlns:a16="http://schemas.microsoft.com/office/drawing/2014/main" id="{A284A0FF-6897-C89B-7D14-C93E210753CC}"/>
                    </a:ext>
                  </a:extLst>
                </p:cNvPr>
                <p:cNvPicPr/>
                <p:nvPr/>
              </p:nvPicPr>
              <p:blipFill>
                <a:blip r:embed="rId101"/>
                <a:stretch>
                  <a:fillRect/>
                </a:stretch>
              </p:blipFill>
              <p:spPr>
                <a:xfrm>
                  <a:off x="9869239" y="4816048"/>
                  <a:ext cx="368655" cy="437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2">
            <p14:nvContentPartPr>
              <p14:cNvPr id="146" name="墨迹 145">
                <a:extLst>
                  <a:ext uri="{FF2B5EF4-FFF2-40B4-BE49-F238E27FC236}">
                    <a16:creationId xmlns:a16="http://schemas.microsoft.com/office/drawing/2014/main" id="{BC374BCC-7074-0467-D617-46649A1FFD49}"/>
                  </a:ext>
                </a:extLst>
              </p14:cNvPr>
              <p14:cNvContentPartPr/>
              <p14:nvPr/>
            </p14:nvContentPartPr>
            <p14:xfrm>
              <a:off x="1497878" y="3823776"/>
              <a:ext cx="772200" cy="1170360"/>
            </p14:xfrm>
          </p:contentPart>
        </mc:Choice>
        <mc:Fallback xmlns="">
          <p:pic>
            <p:nvPicPr>
              <p:cNvPr id="146" name="墨迹 145">
                <a:extLst>
                  <a:ext uri="{FF2B5EF4-FFF2-40B4-BE49-F238E27FC236}">
                    <a16:creationId xmlns:a16="http://schemas.microsoft.com/office/drawing/2014/main" id="{BC374BCC-7074-0467-D617-46649A1FFD49}"/>
                  </a:ext>
                </a:extLst>
              </p:cNvPr>
              <p:cNvPicPr/>
              <p:nvPr/>
            </p:nvPicPr>
            <p:blipFill>
              <a:blip r:embed="rId103"/>
              <a:stretch>
                <a:fillRect/>
              </a:stretch>
            </p:blipFill>
            <p:spPr>
              <a:xfrm>
                <a:off x="1490318" y="3816216"/>
                <a:ext cx="787320" cy="1185480"/>
              </a:xfrm>
              <a:prstGeom prst="rect">
                <a:avLst/>
              </a:prstGeom>
            </p:spPr>
          </p:pic>
        </mc:Fallback>
      </mc:AlternateContent>
      <p:sp>
        <p:nvSpPr>
          <p:cNvPr id="75" name="文本框 74">
            <a:extLst>
              <a:ext uri="{FF2B5EF4-FFF2-40B4-BE49-F238E27FC236}">
                <a16:creationId xmlns:a16="http://schemas.microsoft.com/office/drawing/2014/main" id="{D60D8B69-D97A-A0A6-6915-D67544A9E33F}"/>
              </a:ext>
            </a:extLst>
          </p:cNvPr>
          <p:cNvSpPr txBox="1"/>
          <p:nvPr/>
        </p:nvSpPr>
        <p:spPr>
          <a:xfrm>
            <a:off x="6645161" y="5440310"/>
            <a:ext cx="1412491" cy="369332"/>
          </a:xfrm>
          <a:prstGeom prst="rect">
            <a:avLst/>
          </a:prstGeom>
          <a:noFill/>
        </p:spPr>
        <p:txBody>
          <a:bodyPr wrap="square" rtlCol="0">
            <a:spAutoFit/>
          </a:bodyPr>
          <a:lstStyle/>
          <a:p>
            <a:r>
              <a:rPr kumimoji="1" lang="en-US" altLang="zh-CN">
                <a:solidFill>
                  <a:schemeClr val="bg1"/>
                </a:solidFill>
              </a:rPr>
              <a:t>Convert: </a:t>
            </a:r>
            <a:endParaRPr kumimoji="1" lang="zh-CN" altLang="en-US">
              <a:solidFill>
                <a:schemeClr val="bg1"/>
              </a:solidFill>
            </a:endParaRPr>
          </a:p>
        </p:txBody>
      </p:sp>
      <mc:AlternateContent xmlns:mc="http://schemas.openxmlformats.org/markup-compatibility/2006" xmlns:p14="http://schemas.microsoft.com/office/powerpoint/2010/main">
        <mc:Choice Requires="p14">
          <p:contentPart p14:bwMode="auto" r:id="rId104">
            <p14:nvContentPartPr>
              <p14:cNvPr id="28" name="墨迹 27">
                <a:extLst>
                  <a:ext uri="{FF2B5EF4-FFF2-40B4-BE49-F238E27FC236}">
                    <a16:creationId xmlns:a16="http://schemas.microsoft.com/office/drawing/2014/main" id="{6F7AB94E-8820-4ABF-4F45-486D681BDF1C}"/>
                  </a:ext>
                </a:extLst>
              </p14:cNvPr>
              <p14:cNvContentPartPr/>
              <p14:nvPr/>
            </p14:nvContentPartPr>
            <p14:xfrm>
              <a:off x="7661983" y="5468633"/>
              <a:ext cx="760320" cy="374760"/>
            </p14:xfrm>
          </p:contentPart>
        </mc:Choice>
        <mc:Fallback xmlns="">
          <p:pic>
            <p:nvPicPr>
              <p:cNvPr id="28" name="墨迹 27">
                <a:extLst>
                  <a:ext uri="{FF2B5EF4-FFF2-40B4-BE49-F238E27FC236}">
                    <a16:creationId xmlns:a16="http://schemas.microsoft.com/office/drawing/2014/main" id="{6F7AB94E-8820-4ABF-4F45-486D681BDF1C}"/>
                  </a:ext>
                </a:extLst>
              </p:cNvPr>
              <p:cNvPicPr/>
              <p:nvPr/>
            </p:nvPicPr>
            <p:blipFill>
              <a:blip r:embed="rId105"/>
              <a:stretch>
                <a:fillRect/>
              </a:stretch>
            </p:blipFill>
            <p:spPr>
              <a:xfrm>
                <a:off x="7654423" y="5461073"/>
                <a:ext cx="775440" cy="38988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40" name="墨迹 39">
                <a:extLst>
                  <a:ext uri="{FF2B5EF4-FFF2-40B4-BE49-F238E27FC236}">
                    <a16:creationId xmlns:a16="http://schemas.microsoft.com/office/drawing/2014/main" id="{B1CB1044-B798-1877-C964-A6CE55728DB1}"/>
                  </a:ext>
                </a:extLst>
              </p14:cNvPr>
              <p14:cNvContentPartPr/>
              <p14:nvPr/>
            </p14:nvContentPartPr>
            <p14:xfrm>
              <a:off x="9392767" y="5663696"/>
              <a:ext cx="86400" cy="73800"/>
            </p14:xfrm>
          </p:contentPart>
        </mc:Choice>
        <mc:Fallback xmlns="">
          <p:pic>
            <p:nvPicPr>
              <p:cNvPr id="40" name="墨迹 39">
                <a:extLst>
                  <a:ext uri="{FF2B5EF4-FFF2-40B4-BE49-F238E27FC236}">
                    <a16:creationId xmlns:a16="http://schemas.microsoft.com/office/drawing/2014/main" id="{B1CB1044-B798-1877-C964-A6CE55728DB1}"/>
                  </a:ext>
                </a:extLst>
              </p:cNvPr>
              <p:cNvPicPr/>
              <p:nvPr/>
            </p:nvPicPr>
            <p:blipFill>
              <a:blip r:embed="rId107"/>
              <a:stretch>
                <a:fillRect/>
              </a:stretch>
            </p:blipFill>
            <p:spPr>
              <a:xfrm>
                <a:off x="9385238" y="5653256"/>
                <a:ext cx="101457"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42" name="墨迹 41">
                <a:extLst>
                  <a:ext uri="{FF2B5EF4-FFF2-40B4-BE49-F238E27FC236}">
                    <a16:creationId xmlns:a16="http://schemas.microsoft.com/office/drawing/2014/main" id="{21133F15-ECB3-E721-ECDD-C2E434720FB8}"/>
                  </a:ext>
                </a:extLst>
              </p14:cNvPr>
              <p14:cNvContentPartPr/>
              <p14:nvPr/>
            </p14:nvContentPartPr>
            <p14:xfrm>
              <a:off x="8511487" y="5523296"/>
              <a:ext cx="750960" cy="382680"/>
            </p14:xfrm>
          </p:contentPart>
        </mc:Choice>
        <mc:Fallback xmlns="">
          <p:pic>
            <p:nvPicPr>
              <p:cNvPr id="42" name="墨迹 41">
                <a:extLst>
                  <a:ext uri="{FF2B5EF4-FFF2-40B4-BE49-F238E27FC236}">
                    <a16:creationId xmlns:a16="http://schemas.microsoft.com/office/drawing/2014/main" id="{21133F15-ECB3-E721-ECDD-C2E434720FB8}"/>
                  </a:ext>
                </a:extLst>
              </p:cNvPr>
              <p:cNvPicPr/>
              <p:nvPr/>
            </p:nvPicPr>
            <p:blipFill>
              <a:blip r:embed="rId109"/>
              <a:stretch>
                <a:fillRect/>
              </a:stretch>
            </p:blipFill>
            <p:spPr>
              <a:xfrm>
                <a:off x="8503923" y="5515743"/>
                <a:ext cx="766087" cy="397786"/>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50" name="墨迹 49">
                <a:extLst>
                  <a:ext uri="{FF2B5EF4-FFF2-40B4-BE49-F238E27FC236}">
                    <a16:creationId xmlns:a16="http://schemas.microsoft.com/office/drawing/2014/main" id="{2DDF1762-E576-F90C-7200-FA616D85990C}"/>
                  </a:ext>
                </a:extLst>
              </p14:cNvPr>
              <p14:cNvContentPartPr/>
              <p14:nvPr/>
            </p14:nvContentPartPr>
            <p14:xfrm>
              <a:off x="9873362" y="5494485"/>
              <a:ext cx="1309320" cy="392760"/>
            </p14:xfrm>
          </p:contentPart>
        </mc:Choice>
        <mc:Fallback xmlns="">
          <p:pic>
            <p:nvPicPr>
              <p:cNvPr id="50" name="墨迹 49">
                <a:extLst>
                  <a:ext uri="{FF2B5EF4-FFF2-40B4-BE49-F238E27FC236}">
                    <a16:creationId xmlns:a16="http://schemas.microsoft.com/office/drawing/2014/main" id="{2DDF1762-E576-F90C-7200-FA616D85990C}"/>
                  </a:ext>
                </a:extLst>
              </p:cNvPr>
              <p:cNvPicPr/>
              <p:nvPr/>
            </p:nvPicPr>
            <p:blipFill>
              <a:blip r:embed="rId111"/>
              <a:stretch>
                <a:fillRect/>
              </a:stretch>
            </p:blipFill>
            <p:spPr>
              <a:xfrm>
                <a:off x="9865804" y="5486925"/>
                <a:ext cx="1324436" cy="40788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3" name="墨迹 2">
                <a:extLst>
                  <a:ext uri="{FF2B5EF4-FFF2-40B4-BE49-F238E27FC236}">
                    <a16:creationId xmlns:a16="http://schemas.microsoft.com/office/drawing/2014/main" id="{0F42886D-2F55-36EB-AFCF-E7AF97729184}"/>
                  </a:ext>
                </a:extLst>
              </p14:cNvPr>
              <p14:cNvContentPartPr/>
              <p14:nvPr/>
            </p14:nvContentPartPr>
            <p14:xfrm>
              <a:off x="4134343" y="1278593"/>
              <a:ext cx="1816560" cy="3659400"/>
            </p14:xfrm>
          </p:contentPart>
        </mc:Choice>
        <mc:Fallback xmlns="">
          <p:pic>
            <p:nvPicPr>
              <p:cNvPr id="3" name="墨迹 2">
                <a:extLst>
                  <a:ext uri="{FF2B5EF4-FFF2-40B4-BE49-F238E27FC236}">
                    <a16:creationId xmlns:a16="http://schemas.microsoft.com/office/drawing/2014/main" id="{0F42886D-2F55-36EB-AFCF-E7AF97729184}"/>
                  </a:ext>
                </a:extLst>
              </p:cNvPr>
              <p:cNvPicPr/>
              <p:nvPr/>
            </p:nvPicPr>
            <p:blipFill>
              <a:blip r:embed="rId113"/>
              <a:stretch>
                <a:fillRect/>
              </a:stretch>
            </p:blipFill>
            <p:spPr>
              <a:xfrm>
                <a:off x="4118863" y="1263113"/>
                <a:ext cx="1847160" cy="369000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12" name="墨迹 11">
                <a:extLst>
                  <a:ext uri="{FF2B5EF4-FFF2-40B4-BE49-F238E27FC236}">
                    <a16:creationId xmlns:a16="http://schemas.microsoft.com/office/drawing/2014/main" id="{2E7A3200-D259-CC02-0E5C-C02A6F8E01FB}"/>
                  </a:ext>
                </a:extLst>
              </p14:cNvPr>
              <p14:cNvContentPartPr/>
              <p14:nvPr/>
            </p14:nvContentPartPr>
            <p14:xfrm>
              <a:off x="4454274" y="4731699"/>
              <a:ext cx="494640" cy="352800"/>
            </p14:xfrm>
          </p:contentPart>
        </mc:Choice>
        <mc:Fallback xmlns="">
          <p:pic>
            <p:nvPicPr>
              <p:cNvPr id="12" name="墨迹 11">
                <a:extLst>
                  <a:ext uri="{FF2B5EF4-FFF2-40B4-BE49-F238E27FC236}">
                    <a16:creationId xmlns:a16="http://schemas.microsoft.com/office/drawing/2014/main" id="{2E7A3200-D259-CC02-0E5C-C02A6F8E01FB}"/>
                  </a:ext>
                </a:extLst>
              </p:cNvPr>
              <p:cNvPicPr/>
              <p:nvPr/>
            </p:nvPicPr>
            <p:blipFill>
              <a:blip r:embed="rId115"/>
              <a:stretch>
                <a:fillRect/>
              </a:stretch>
            </p:blipFill>
            <p:spPr>
              <a:xfrm>
                <a:off x="4443466" y="4720899"/>
                <a:ext cx="515895" cy="37404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13" name="墨迹 12">
                <a:extLst>
                  <a:ext uri="{FF2B5EF4-FFF2-40B4-BE49-F238E27FC236}">
                    <a16:creationId xmlns:a16="http://schemas.microsoft.com/office/drawing/2014/main" id="{DAE5DAD2-2AC0-BA98-E50D-14F33C69EAB7}"/>
                  </a:ext>
                </a:extLst>
              </p14:cNvPr>
              <p14:cNvContentPartPr/>
              <p14:nvPr/>
            </p14:nvContentPartPr>
            <p14:xfrm>
              <a:off x="4681183" y="4918913"/>
              <a:ext cx="534960" cy="1087920"/>
            </p14:xfrm>
          </p:contentPart>
        </mc:Choice>
        <mc:Fallback xmlns="">
          <p:pic>
            <p:nvPicPr>
              <p:cNvPr id="13" name="墨迹 12">
                <a:extLst>
                  <a:ext uri="{FF2B5EF4-FFF2-40B4-BE49-F238E27FC236}">
                    <a16:creationId xmlns:a16="http://schemas.microsoft.com/office/drawing/2014/main" id="{DAE5DAD2-2AC0-BA98-E50D-14F33C69EAB7}"/>
                  </a:ext>
                </a:extLst>
              </p:cNvPr>
              <p:cNvPicPr/>
              <p:nvPr/>
            </p:nvPicPr>
            <p:blipFill>
              <a:blip r:embed="rId117"/>
              <a:stretch>
                <a:fillRect/>
              </a:stretch>
            </p:blipFill>
            <p:spPr>
              <a:xfrm>
                <a:off x="4673618" y="4911353"/>
                <a:ext cx="550090" cy="110304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32" name="墨迹 31">
                <a:extLst>
                  <a:ext uri="{FF2B5EF4-FFF2-40B4-BE49-F238E27FC236}">
                    <a16:creationId xmlns:a16="http://schemas.microsoft.com/office/drawing/2014/main" id="{059FF263-6130-9B96-3289-C525F8E987A8}"/>
                  </a:ext>
                </a:extLst>
              </p14:cNvPr>
              <p14:cNvContentPartPr/>
              <p14:nvPr/>
            </p14:nvContentPartPr>
            <p14:xfrm>
              <a:off x="4675783" y="5987753"/>
              <a:ext cx="1059480" cy="446040"/>
            </p14:xfrm>
          </p:contentPart>
        </mc:Choice>
        <mc:Fallback xmlns="">
          <p:pic>
            <p:nvPicPr>
              <p:cNvPr id="32" name="墨迹 31">
                <a:extLst>
                  <a:ext uri="{FF2B5EF4-FFF2-40B4-BE49-F238E27FC236}">
                    <a16:creationId xmlns:a16="http://schemas.microsoft.com/office/drawing/2014/main" id="{059FF263-6130-9B96-3289-C525F8E987A8}"/>
                  </a:ext>
                </a:extLst>
              </p:cNvPr>
              <p:cNvPicPr/>
              <p:nvPr/>
            </p:nvPicPr>
            <p:blipFill>
              <a:blip r:embed="rId119"/>
              <a:stretch>
                <a:fillRect/>
              </a:stretch>
            </p:blipFill>
            <p:spPr>
              <a:xfrm>
                <a:off x="4668223" y="5980193"/>
                <a:ext cx="1074600" cy="461160"/>
              </a:xfrm>
              <a:prstGeom prst="rect">
                <a:avLst/>
              </a:prstGeom>
            </p:spPr>
          </p:pic>
        </mc:Fallback>
      </mc:AlternateContent>
      <p:sp>
        <p:nvSpPr>
          <p:cNvPr id="77" name="椭圆 76">
            <a:extLst>
              <a:ext uri="{FF2B5EF4-FFF2-40B4-BE49-F238E27FC236}">
                <a16:creationId xmlns:a16="http://schemas.microsoft.com/office/drawing/2014/main" id="{062EA287-1742-78AC-05E9-BBE32DB07BA0}"/>
              </a:ext>
            </a:extLst>
          </p:cNvPr>
          <p:cNvSpPr/>
          <p:nvPr/>
        </p:nvSpPr>
        <p:spPr>
          <a:xfrm>
            <a:off x="4638675" y="5198813"/>
            <a:ext cx="104775" cy="104775"/>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zh-CN" altLang="en-US"/>
          </a:p>
        </p:txBody>
      </p:sp>
      <mc:AlternateContent xmlns:mc="http://schemas.openxmlformats.org/markup-compatibility/2006" xmlns:p14="http://schemas.microsoft.com/office/powerpoint/2010/main">
        <mc:Choice Requires="p14">
          <p:contentPart p14:bwMode="auto" r:id="rId120">
            <p14:nvContentPartPr>
              <p14:cNvPr id="30" name="墨迹 29">
                <a:extLst>
                  <a:ext uri="{FF2B5EF4-FFF2-40B4-BE49-F238E27FC236}">
                    <a16:creationId xmlns:a16="http://schemas.microsoft.com/office/drawing/2014/main" id="{3D15B5F1-A20E-5C65-5E1A-F90453716716}"/>
                  </a:ext>
                </a:extLst>
              </p14:cNvPr>
              <p14:cNvContentPartPr/>
              <p14:nvPr/>
            </p14:nvContentPartPr>
            <p14:xfrm>
              <a:off x="4632222" y="5194760"/>
              <a:ext cx="113935" cy="118856"/>
            </p14:xfrm>
          </p:contentPart>
        </mc:Choice>
        <mc:Fallback xmlns="">
          <p:pic>
            <p:nvPicPr>
              <p:cNvPr id="30" name="墨迹 29">
                <a:extLst>
                  <a:ext uri="{FF2B5EF4-FFF2-40B4-BE49-F238E27FC236}">
                    <a16:creationId xmlns:a16="http://schemas.microsoft.com/office/drawing/2014/main" id="{3D15B5F1-A20E-5C65-5E1A-F90453716716}"/>
                  </a:ext>
                </a:extLst>
              </p:cNvPr>
              <p:cNvPicPr/>
              <p:nvPr/>
            </p:nvPicPr>
            <p:blipFill>
              <a:blip r:embed="rId121"/>
              <a:stretch>
                <a:fillRect/>
              </a:stretch>
            </p:blipFill>
            <p:spPr>
              <a:xfrm>
                <a:off x="4624674" y="5187196"/>
                <a:ext cx="129030" cy="133983"/>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51" name="墨迹 50">
                <a:extLst>
                  <a:ext uri="{FF2B5EF4-FFF2-40B4-BE49-F238E27FC236}">
                    <a16:creationId xmlns:a16="http://schemas.microsoft.com/office/drawing/2014/main" id="{47B77925-8441-2C18-F7CC-D1BCA8452549}"/>
                  </a:ext>
                </a:extLst>
              </p14:cNvPr>
              <p14:cNvContentPartPr/>
              <p14:nvPr/>
            </p14:nvContentPartPr>
            <p14:xfrm>
              <a:off x="4731583" y="3485393"/>
              <a:ext cx="2391480" cy="1773360"/>
            </p14:xfrm>
          </p:contentPart>
        </mc:Choice>
        <mc:Fallback xmlns="">
          <p:pic>
            <p:nvPicPr>
              <p:cNvPr id="51" name="墨迹 50">
                <a:extLst>
                  <a:ext uri="{FF2B5EF4-FFF2-40B4-BE49-F238E27FC236}">
                    <a16:creationId xmlns:a16="http://schemas.microsoft.com/office/drawing/2014/main" id="{47B77925-8441-2C18-F7CC-D1BCA8452549}"/>
                  </a:ext>
                </a:extLst>
              </p:cNvPr>
              <p:cNvPicPr/>
              <p:nvPr/>
            </p:nvPicPr>
            <p:blipFill>
              <a:blip r:embed="rId123"/>
              <a:stretch>
                <a:fillRect/>
              </a:stretch>
            </p:blipFill>
            <p:spPr>
              <a:xfrm>
                <a:off x="4724024" y="3477833"/>
                <a:ext cx="2406598" cy="1788480"/>
              </a:xfrm>
              <a:prstGeom prst="rect">
                <a:avLst/>
              </a:prstGeom>
            </p:spPr>
          </p:pic>
        </mc:Fallback>
      </mc:AlternateContent>
    </p:spTree>
    <p:extLst>
      <p:ext uri="{BB962C8B-B14F-4D97-AF65-F5344CB8AC3E}">
        <p14:creationId xmlns:p14="http://schemas.microsoft.com/office/powerpoint/2010/main" val="12614496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drawProgress</p:attrName>
                                        </p:attrNameLst>
                                      </p:cBhvr>
                                      <p:tavLst>
                                        <p:tav tm="0">
                                          <p:val>
                                            <p:fltVal val="0"/>
                                          </p:val>
                                        </p:tav>
                                        <p:tav tm="100000">
                                          <p:val>
                                            <p:fltVal val="1"/>
                                          </p:val>
                                        </p:tav>
                                      </p:tavLst>
                                    </p:anim>
                                  </p:childTnLst>
                                </p:cTn>
                              </p:par>
                            </p:childTnLst>
                          </p:cTn>
                        </p:par>
                        <p:par>
                          <p:cTn id="8" fill="hold">
                            <p:stCondLst>
                              <p:cond delay="750"/>
                            </p:stCondLst>
                            <p:childTnLst>
                              <p:par>
                                <p:cTn id="9" presetID="1"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63" presetClass="entr" presetSubtype="0" fill="hold" nodeType="clickEffect">
                                  <p:stCondLst>
                                    <p:cond delay="0"/>
                                  </p:stCondLst>
                                  <p:childTnLst>
                                    <p:set>
                                      <p:cBhvr>
                                        <p:cTn id="28" dur="1" fill="hold">
                                          <p:stCondLst>
                                            <p:cond delay="0"/>
                                          </p:stCondLst>
                                        </p:cTn>
                                        <p:tgtEl>
                                          <p:spTgt spid="76"/>
                                        </p:tgtEl>
                                        <p:attrNameLst>
                                          <p:attrName>style.visibility</p:attrName>
                                        </p:attrNameLst>
                                      </p:cBhvr>
                                      <p:to>
                                        <p:strVal val="visible"/>
                                      </p:to>
                                    </p:set>
                                    <p:anim calcmode="lin" valueType="num">
                                      <p:cBhvr>
                                        <p:cTn id="29" dur="2000" fill="hold"/>
                                        <p:tgtEl>
                                          <p:spTgt spid="76"/>
                                        </p:tgtEl>
                                        <p:attrNameLst>
                                          <p:attrName>drawProgress</p:attrName>
                                        </p:attrNameLst>
                                      </p:cBhvr>
                                      <p:tavLst>
                                        <p:tav tm="0">
                                          <p:val>
                                            <p:fltVal val="0"/>
                                          </p:val>
                                        </p:tav>
                                        <p:tav tm="100000">
                                          <p:val>
                                            <p:fltVal val="1"/>
                                          </p:val>
                                        </p:tav>
                                      </p:tavLst>
                                    </p:anim>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75"/>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63" presetClass="entr" presetSubtype="0" fill="hold" nodeType="click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p:cTn id="38" dur="2000" fill="hold"/>
                                        <p:tgtEl>
                                          <p:spTgt spid="28"/>
                                        </p:tgtEl>
                                        <p:attrNameLst>
                                          <p:attrName>drawProgress</p:attrName>
                                        </p:attrNameLst>
                                      </p:cBhvr>
                                      <p:tavLst>
                                        <p:tav tm="0">
                                          <p:val>
                                            <p:fltVal val="0"/>
                                          </p:val>
                                        </p:tav>
                                        <p:tav tm="100000">
                                          <p:val>
                                            <p:fltVal val="1"/>
                                          </p:val>
                                        </p:tav>
                                      </p:tavLst>
                                    </p:anim>
                                  </p:childTnLst>
                                </p:cTn>
                              </p:par>
                              <p:par>
                                <p:cTn id="39" presetID="63" presetClass="entr" presetSubtype="0" fill="hold" nodeType="with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p:cTn id="41" dur="2000" fill="hold"/>
                                        <p:tgtEl>
                                          <p:spTgt spid="40"/>
                                        </p:tgtEl>
                                        <p:attrNameLst>
                                          <p:attrName>drawProgress</p:attrName>
                                        </p:attrNameLst>
                                      </p:cBhvr>
                                      <p:tavLst>
                                        <p:tav tm="0">
                                          <p:val>
                                            <p:fltVal val="0"/>
                                          </p:val>
                                        </p:tav>
                                        <p:tav tm="100000">
                                          <p:val>
                                            <p:fltVal val="1"/>
                                          </p:val>
                                        </p:tav>
                                      </p:tavLst>
                                    </p:anim>
                                  </p:childTnLst>
                                </p:cTn>
                              </p:par>
                              <p:par>
                                <p:cTn id="42" presetID="63" presetClass="entr" presetSubtype="0" fill="hold" nodeType="withEffect">
                                  <p:stCondLst>
                                    <p:cond delay="0"/>
                                  </p:stCondLst>
                                  <p:childTnLst>
                                    <p:set>
                                      <p:cBhvr>
                                        <p:cTn id="43" dur="1" fill="hold">
                                          <p:stCondLst>
                                            <p:cond delay="0"/>
                                          </p:stCondLst>
                                        </p:cTn>
                                        <p:tgtEl>
                                          <p:spTgt spid="42"/>
                                        </p:tgtEl>
                                        <p:attrNameLst>
                                          <p:attrName>style.visibility</p:attrName>
                                        </p:attrNameLst>
                                      </p:cBhvr>
                                      <p:to>
                                        <p:strVal val="visible"/>
                                      </p:to>
                                    </p:set>
                                    <p:anim calcmode="lin" valueType="num">
                                      <p:cBhvr>
                                        <p:cTn id="44" dur="2000" fill="hold"/>
                                        <p:tgtEl>
                                          <p:spTgt spid="42"/>
                                        </p:tgtEl>
                                        <p:attrNameLst>
                                          <p:attrName>drawProgress</p:attrName>
                                        </p:attrNameLst>
                                      </p:cBhvr>
                                      <p:tavLst>
                                        <p:tav tm="0">
                                          <p:val>
                                            <p:fltVal val="0"/>
                                          </p:val>
                                        </p:tav>
                                        <p:tav tm="100000">
                                          <p:val>
                                            <p:fltVal val="1"/>
                                          </p:val>
                                        </p:tav>
                                      </p:tavLst>
                                    </p:anim>
                                  </p:childTnLst>
                                </p:cTn>
                              </p:par>
                              <p:par>
                                <p:cTn id="45" presetID="63" presetClass="entr" presetSubtype="0" fill="hold" nodeType="withEffect">
                                  <p:stCondLst>
                                    <p:cond delay="0"/>
                                  </p:stCondLst>
                                  <p:childTnLst>
                                    <p:set>
                                      <p:cBhvr>
                                        <p:cTn id="46" dur="1" fill="hold">
                                          <p:stCondLst>
                                            <p:cond delay="0"/>
                                          </p:stCondLst>
                                        </p:cTn>
                                        <p:tgtEl>
                                          <p:spTgt spid="50"/>
                                        </p:tgtEl>
                                        <p:attrNameLst>
                                          <p:attrName>style.visibility</p:attrName>
                                        </p:attrNameLst>
                                      </p:cBhvr>
                                      <p:to>
                                        <p:strVal val="visible"/>
                                      </p:to>
                                    </p:set>
                                    <p:anim calcmode="lin" valueType="num">
                                      <p:cBhvr>
                                        <p:cTn id="47" dur="2000" fill="hold"/>
                                        <p:tgtEl>
                                          <p:spTgt spid="50"/>
                                        </p:tgtEl>
                                        <p:attrNameLst>
                                          <p:attrName>drawProgress</p:attrName>
                                        </p:attrNameLst>
                                      </p:cBhvr>
                                      <p:tavLst>
                                        <p:tav tm="0">
                                          <p:val>
                                            <p:fltVal val="0"/>
                                          </p:val>
                                        </p:tav>
                                        <p:tav tm="100000">
                                          <p:val>
                                            <p:fltVal val="1"/>
                                          </p:val>
                                        </p:tav>
                                      </p:tavLst>
                                    </p:anim>
                                  </p:childTnLst>
                                </p:cTn>
                              </p:par>
                            </p:childTnLst>
                          </p:cTn>
                        </p:par>
                      </p:childTnLst>
                    </p:cTn>
                  </p:par>
                  <p:par>
                    <p:cTn id="48" fill="hold">
                      <p:stCondLst>
                        <p:cond delay="indefinite"/>
                      </p:stCondLst>
                      <p:childTnLst>
                        <p:par>
                          <p:cTn id="49" fill="hold">
                            <p:stCondLst>
                              <p:cond delay="0"/>
                            </p:stCondLst>
                            <p:childTnLst>
                              <p:par>
                                <p:cTn id="50" presetID="63" presetClass="entr" presetSubtype="0" fill="hold" nodeType="click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2000" fill="hold"/>
                                        <p:tgtEl>
                                          <p:spTgt spid="13"/>
                                        </p:tgtEl>
                                        <p:attrNameLst>
                                          <p:attrName>drawProgress</p:attrName>
                                        </p:attrNameLst>
                                      </p:cBhvr>
                                      <p:tavLst>
                                        <p:tav tm="0">
                                          <p:val>
                                            <p:fltVal val="0"/>
                                          </p:val>
                                        </p:tav>
                                        <p:tav tm="100000">
                                          <p:val>
                                            <p:fltVal val="1"/>
                                          </p:val>
                                        </p:tav>
                                      </p:tavLst>
                                    </p:anim>
                                  </p:childTnLst>
                                </p:cTn>
                              </p:par>
                              <p:par>
                                <p:cTn id="53" presetID="63" presetClass="entr" presetSubtype="0" fill="hold" nodeType="withEffect">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cBhvr>
                                        <p:cTn id="55" dur="2000" fill="hold"/>
                                        <p:tgtEl>
                                          <p:spTgt spid="32"/>
                                        </p:tgtEl>
                                        <p:attrNameLst>
                                          <p:attrName>drawProgress</p:attrName>
                                        </p:attrNameLst>
                                      </p:cBhvr>
                                      <p:tavLst>
                                        <p:tav tm="0">
                                          <p:val>
                                            <p:fltVal val="0"/>
                                          </p:val>
                                        </p:tav>
                                        <p:tav tm="100000">
                                          <p:val>
                                            <p:fltVal val="1"/>
                                          </p:val>
                                        </p:tav>
                                      </p:tavLst>
                                    </p:anim>
                                  </p:childTnLst>
                                </p:cTn>
                              </p:par>
                            </p:childTnLst>
                          </p:cTn>
                        </p:par>
                      </p:childTnLst>
                    </p:cTn>
                  </p:par>
                  <p:par>
                    <p:cTn id="56" fill="hold">
                      <p:stCondLst>
                        <p:cond delay="indefinite"/>
                      </p:stCondLst>
                      <p:childTnLst>
                        <p:par>
                          <p:cTn id="57" fill="hold">
                            <p:stCondLst>
                              <p:cond delay="0"/>
                            </p:stCondLst>
                            <p:childTnLst>
                              <p:par>
                                <p:cTn id="58" presetID="1" presetClass="exit" presetSubtype="0" fill="hold" nodeType="clickEffect">
                                  <p:stCondLst>
                                    <p:cond delay="0"/>
                                  </p:stCondLst>
                                  <p:childTnLst>
                                    <p:set>
                                      <p:cBhvr>
                                        <p:cTn id="59" dur="1" fill="hold">
                                          <p:stCondLst>
                                            <p:cond delay="0"/>
                                          </p:stCondLst>
                                        </p:cTn>
                                        <p:tgtEl>
                                          <p:spTgt spid="32"/>
                                        </p:tgtEl>
                                        <p:attrNameLst>
                                          <p:attrName>style.visibility</p:attrName>
                                        </p:attrNameLst>
                                      </p:cBhvr>
                                      <p:to>
                                        <p:strVal val="hidden"/>
                                      </p:to>
                                    </p:set>
                                  </p:childTnLst>
                                </p:cTn>
                              </p:par>
                              <p:par>
                                <p:cTn id="60" presetID="1" presetClass="exit" presetSubtype="0" fill="hold" nodeType="withEffect">
                                  <p:stCondLst>
                                    <p:cond delay="0"/>
                                  </p:stCondLst>
                                  <p:childTnLst>
                                    <p:set>
                                      <p:cBhvr>
                                        <p:cTn id="61" dur="1" fill="hold">
                                          <p:stCondLst>
                                            <p:cond delay="0"/>
                                          </p:stCondLst>
                                        </p:cTn>
                                        <p:tgtEl>
                                          <p:spTgt spid="13"/>
                                        </p:tgtEl>
                                        <p:attrNameLst>
                                          <p:attrName>style.visibility</p:attrName>
                                        </p:attrNameLst>
                                      </p:cBhvr>
                                      <p:to>
                                        <p:strVal val="hidden"/>
                                      </p:to>
                                    </p:set>
                                  </p:childTnLst>
                                </p:cTn>
                              </p:par>
                              <p:par>
                                <p:cTn id="62" presetID="1" presetClass="exit" presetSubtype="0" fill="hold" nodeType="withEffect">
                                  <p:stCondLst>
                                    <p:cond delay="0"/>
                                  </p:stCondLst>
                                  <p:childTnLst>
                                    <p:set>
                                      <p:cBhvr>
                                        <p:cTn id="63" dur="1" fill="hold">
                                          <p:stCondLst>
                                            <p:cond delay="0"/>
                                          </p:stCondLst>
                                        </p:cTn>
                                        <p:tgtEl>
                                          <p:spTgt spid="12"/>
                                        </p:tgtEl>
                                        <p:attrNameLst>
                                          <p:attrName>style.visibility</p:attrName>
                                        </p:attrNameLst>
                                      </p:cBhvr>
                                      <p:to>
                                        <p:strVal val="hidden"/>
                                      </p:to>
                                    </p:set>
                                  </p:childTnLst>
                                </p:cTn>
                              </p:par>
                              <p:par>
                                <p:cTn id="64" presetID="1" presetClass="exit" presetSubtype="0" fill="hold" nodeType="withEffect">
                                  <p:stCondLst>
                                    <p:cond delay="0"/>
                                  </p:stCondLst>
                                  <p:childTnLst>
                                    <p:set>
                                      <p:cBhvr>
                                        <p:cTn id="65" dur="1" fill="hold">
                                          <p:stCondLst>
                                            <p:cond delay="0"/>
                                          </p:stCondLst>
                                        </p:cTn>
                                        <p:tgtEl>
                                          <p:spTgt spid="3"/>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77"/>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30"/>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0" presetClass="path" presetSubtype="0" accel="50000" decel="50000" fill="hold" nodeType="clickEffect">
                                  <p:stCondLst>
                                    <p:cond delay="0"/>
                                  </p:stCondLst>
                                  <p:childTnLst>
                                    <p:animMotion origin="layout" path="M -0.00026 0.00139 C 0.00429 -0.04722 -0.00013 -0.01111 0.01171 -0.07222 C 0.01705 -0.0993 0.02552 -0.14514 0.03007 -0.175 C 0.03151 -0.18356 0.03242 -0.19213 0.03359 -0.20092 C 0.03372 -0.20416 0.03398 -0.20764 0.03398 -0.21111 C 0.03463 -0.24838 0.03658 -0.23703 0.03398 -0.25092 C 0.03463 -0.25764 0.03437 -0.25393 0.03437 -0.2618 " pathEditMode="relative" ptsTypes="AAAAAAA">
                                      <p:cBhvr>
                                        <p:cTn id="75" dur="2000" fill="hold"/>
                                        <p:tgtEl>
                                          <p:spTgt spid="30"/>
                                        </p:tgtEl>
                                        <p:attrNameLst>
                                          <p:attrName>ppt_x</p:attrName>
                                          <p:attrName>ppt_y</p:attrName>
                                        </p:attrNameLst>
                                      </p:cBhvr>
                                    </p:animMotion>
                                  </p:childTnLst>
                                </p:cTn>
                              </p:par>
                            </p:childTnLst>
                          </p:cTn>
                        </p:par>
                      </p:childTnLst>
                    </p:cTn>
                  </p:par>
                  <p:par>
                    <p:cTn id="76" fill="hold">
                      <p:stCondLst>
                        <p:cond delay="indefinite"/>
                      </p:stCondLst>
                      <p:childTnLst>
                        <p:par>
                          <p:cTn id="77" fill="hold">
                            <p:stCondLst>
                              <p:cond delay="0"/>
                            </p:stCondLst>
                            <p:childTnLst>
                              <p:par>
                                <p:cTn id="78" presetID="63" presetClass="entr" presetSubtype="0" fill="hold" nodeType="clickEffect">
                                  <p:stCondLst>
                                    <p:cond delay="0"/>
                                  </p:stCondLst>
                                  <p:childTnLst>
                                    <p:set>
                                      <p:cBhvr>
                                        <p:cTn id="79" dur="1" fill="hold">
                                          <p:stCondLst>
                                            <p:cond delay="0"/>
                                          </p:stCondLst>
                                        </p:cTn>
                                        <p:tgtEl>
                                          <p:spTgt spid="51"/>
                                        </p:tgtEl>
                                        <p:attrNameLst>
                                          <p:attrName>style.visibility</p:attrName>
                                        </p:attrNameLst>
                                      </p:cBhvr>
                                      <p:to>
                                        <p:strVal val="visible"/>
                                      </p:to>
                                    </p:set>
                                    <p:anim calcmode="lin" valueType="num">
                                      <p:cBhvr>
                                        <p:cTn id="80" dur="2000" fill="hold"/>
                                        <p:tgtEl>
                                          <p:spTgt spid="51"/>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70" grpId="0"/>
      <p:bldP spid="71" grpId="0"/>
      <p:bldP spid="72" grpId="0"/>
      <p:bldP spid="75" grpId="0"/>
      <p:bldP spid="7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DB417AE-60C5-A154-4E1A-1A7748F4AFE9}"/>
              </a:ext>
            </a:extLst>
          </p:cNvPr>
          <p:cNvSpPr>
            <a:spLocks noGrp="1"/>
          </p:cNvSpPr>
          <p:nvPr>
            <p:ph type="title"/>
          </p:nvPr>
        </p:nvSpPr>
        <p:spPr>
          <a:xfrm>
            <a:off x="339436" y="185016"/>
            <a:ext cx="10515600" cy="1325563"/>
          </a:xfrm>
        </p:spPr>
        <p:txBody>
          <a:bodyPr>
            <a:normAutofit/>
          </a:bodyPr>
          <a:lstStyle/>
          <a:p>
            <a:r>
              <a:rPr kumimoji="1" lang="en-US" altLang="zh-CN" sz="3200" dirty="0">
                <a:solidFill>
                  <a:schemeClr val="bg1"/>
                </a:solidFill>
              </a:rPr>
              <a:t>Let’s now move back to the photodiode</a:t>
            </a:r>
            <a:endParaRPr kumimoji="1" lang="zh-CN" altLang="en-US" sz="3200" dirty="0">
              <a:solidFill>
                <a:schemeClr val="bg1"/>
              </a:solidFill>
            </a:endParaRPr>
          </a:p>
        </p:txBody>
      </p:sp>
      <p:grpSp>
        <p:nvGrpSpPr>
          <p:cNvPr id="4" name="组合 3">
            <a:extLst>
              <a:ext uri="{FF2B5EF4-FFF2-40B4-BE49-F238E27FC236}">
                <a16:creationId xmlns:a16="http://schemas.microsoft.com/office/drawing/2014/main" id="{7739578B-42F4-F74C-CFBB-95A0D5E8F76F}"/>
              </a:ext>
            </a:extLst>
          </p:cNvPr>
          <p:cNvGrpSpPr/>
          <p:nvPr/>
        </p:nvGrpSpPr>
        <p:grpSpPr>
          <a:xfrm>
            <a:off x="657232" y="1510579"/>
            <a:ext cx="4325068" cy="3606146"/>
            <a:chOff x="152596" y="1112606"/>
            <a:chExt cx="3235006" cy="2697275"/>
          </a:xfrm>
        </p:grpSpPr>
        <p:grpSp>
          <p:nvGrpSpPr>
            <p:cNvPr id="5" name="组合 4">
              <a:extLst>
                <a:ext uri="{FF2B5EF4-FFF2-40B4-BE49-F238E27FC236}">
                  <a16:creationId xmlns:a16="http://schemas.microsoft.com/office/drawing/2014/main" id="{E96CEBA8-A223-9509-314E-A5EF5C26E589}"/>
                </a:ext>
              </a:extLst>
            </p:cNvPr>
            <p:cNvGrpSpPr/>
            <p:nvPr/>
          </p:nvGrpSpPr>
          <p:grpSpPr>
            <a:xfrm>
              <a:off x="152596" y="2299629"/>
              <a:ext cx="3235006" cy="1510252"/>
              <a:chOff x="258682" y="2515494"/>
              <a:chExt cx="2546945" cy="1119279"/>
            </a:xfrm>
          </p:grpSpPr>
          <mc:AlternateContent xmlns:mc="http://schemas.openxmlformats.org/markup-compatibility/2006" xmlns:p14="http://schemas.microsoft.com/office/powerpoint/2010/main">
            <mc:Choice Requires="p14">
              <p:contentPart p14:bwMode="auto" r:id="rId2">
                <p14:nvContentPartPr>
                  <p14:cNvPr id="24" name="墨迹 23">
                    <a:extLst>
                      <a:ext uri="{FF2B5EF4-FFF2-40B4-BE49-F238E27FC236}">
                        <a16:creationId xmlns:a16="http://schemas.microsoft.com/office/drawing/2014/main" id="{D252B1C9-F9CD-D718-E531-DF22D171A1F7}"/>
                      </a:ext>
                    </a:extLst>
                  </p14:cNvPr>
                  <p14:cNvContentPartPr/>
                  <p14:nvPr/>
                </p14:nvContentPartPr>
                <p14:xfrm>
                  <a:off x="275096" y="2515494"/>
                  <a:ext cx="27777" cy="1119279"/>
                </p14:xfrm>
              </p:contentPart>
            </mc:Choice>
            <mc:Fallback xmlns="">
              <p:pic>
                <p:nvPicPr>
                  <p:cNvPr id="24" name="墨迹 23">
                    <a:extLst>
                      <a:ext uri="{FF2B5EF4-FFF2-40B4-BE49-F238E27FC236}">
                        <a16:creationId xmlns:a16="http://schemas.microsoft.com/office/drawing/2014/main" id="{D252B1C9-F9CD-D718-E531-DF22D171A1F7}"/>
                      </a:ext>
                    </a:extLst>
                  </p:cNvPr>
                  <p:cNvPicPr/>
                  <p:nvPr/>
                </p:nvPicPr>
                <p:blipFill>
                  <a:blip r:embed="rId3"/>
                  <a:stretch>
                    <a:fillRect/>
                  </a:stretch>
                </p:blipFill>
                <p:spPr>
                  <a:xfrm>
                    <a:off x="270677" y="2511303"/>
                    <a:ext cx="36615" cy="1127662"/>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5" name="墨迹 24">
                    <a:extLst>
                      <a:ext uri="{FF2B5EF4-FFF2-40B4-BE49-F238E27FC236}">
                        <a16:creationId xmlns:a16="http://schemas.microsoft.com/office/drawing/2014/main" id="{9C390ADF-4283-58E7-0F23-63B72EA7F07E}"/>
                      </a:ext>
                    </a:extLst>
                  </p14:cNvPr>
                  <p14:cNvContentPartPr/>
                  <p14:nvPr/>
                </p14:nvContentPartPr>
                <p14:xfrm>
                  <a:off x="258682" y="2532540"/>
                  <a:ext cx="2538422" cy="316"/>
                </p14:xfrm>
              </p:contentPart>
            </mc:Choice>
            <mc:Fallback xmlns="">
              <p:pic>
                <p:nvPicPr>
                  <p:cNvPr id="25" name="墨迹 24">
                    <a:extLst>
                      <a:ext uri="{FF2B5EF4-FFF2-40B4-BE49-F238E27FC236}">
                        <a16:creationId xmlns:a16="http://schemas.microsoft.com/office/drawing/2014/main" id="{9C390ADF-4283-58E7-0F23-63B72EA7F07E}"/>
                      </a:ext>
                    </a:extLst>
                  </p:cNvPr>
                  <p:cNvPicPr/>
                  <p:nvPr/>
                </p:nvPicPr>
                <p:blipFill>
                  <a:blip r:embed="rId5"/>
                  <a:stretch>
                    <a:fillRect/>
                  </a:stretch>
                </p:blipFill>
                <p:spPr>
                  <a:xfrm>
                    <a:off x="256138" y="2528748"/>
                    <a:ext cx="2543510" cy="79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6" name="墨迹 25">
                    <a:extLst>
                      <a:ext uri="{FF2B5EF4-FFF2-40B4-BE49-F238E27FC236}">
                        <a16:creationId xmlns:a16="http://schemas.microsoft.com/office/drawing/2014/main" id="{E52ED521-00E4-F829-E453-97FB17C08936}"/>
                      </a:ext>
                    </a:extLst>
                  </p14:cNvPr>
                  <p14:cNvContentPartPr/>
                  <p14:nvPr/>
                </p14:nvContentPartPr>
                <p14:xfrm>
                  <a:off x="2804995" y="2526541"/>
                  <a:ext cx="316" cy="1102866"/>
                </p14:xfrm>
              </p:contentPart>
            </mc:Choice>
            <mc:Fallback xmlns="">
              <p:pic>
                <p:nvPicPr>
                  <p:cNvPr id="26" name="墨迹 25">
                    <a:extLst>
                      <a:ext uri="{FF2B5EF4-FFF2-40B4-BE49-F238E27FC236}">
                        <a16:creationId xmlns:a16="http://schemas.microsoft.com/office/drawing/2014/main" id="{E52ED521-00E4-F829-E453-97FB17C08936}"/>
                      </a:ext>
                    </a:extLst>
                  </p:cNvPr>
                  <p:cNvPicPr/>
                  <p:nvPr/>
                </p:nvPicPr>
                <p:blipFill>
                  <a:blip r:embed="rId7"/>
                  <a:stretch>
                    <a:fillRect/>
                  </a:stretch>
                </p:blipFill>
                <p:spPr>
                  <a:xfrm>
                    <a:off x="2801203" y="2524146"/>
                    <a:ext cx="7900" cy="1107657"/>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7" name="墨迹 26">
                    <a:extLst>
                      <a:ext uri="{FF2B5EF4-FFF2-40B4-BE49-F238E27FC236}">
                        <a16:creationId xmlns:a16="http://schemas.microsoft.com/office/drawing/2014/main" id="{F2A88FE2-D5A5-6858-534D-D0A5AE198931}"/>
                      </a:ext>
                    </a:extLst>
                  </p14:cNvPr>
                  <p14:cNvContentPartPr/>
                  <p14:nvPr/>
                </p14:nvContentPartPr>
                <p14:xfrm>
                  <a:off x="313604" y="3615203"/>
                  <a:ext cx="2492023" cy="316"/>
                </p14:xfrm>
              </p:contentPart>
            </mc:Choice>
            <mc:Fallback xmlns="">
              <p:pic>
                <p:nvPicPr>
                  <p:cNvPr id="27" name="墨迹 26">
                    <a:extLst>
                      <a:ext uri="{FF2B5EF4-FFF2-40B4-BE49-F238E27FC236}">
                        <a16:creationId xmlns:a16="http://schemas.microsoft.com/office/drawing/2014/main" id="{F2A88FE2-D5A5-6858-534D-D0A5AE198931}"/>
                      </a:ext>
                    </a:extLst>
                  </p:cNvPr>
                  <p:cNvPicPr/>
                  <p:nvPr/>
                </p:nvPicPr>
                <p:blipFill>
                  <a:blip r:embed="rId9"/>
                  <a:stretch>
                    <a:fillRect/>
                  </a:stretch>
                </p:blipFill>
                <p:spPr>
                  <a:xfrm>
                    <a:off x="311060" y="3611411"/>
                    <a:ext cx="2497112" cy="79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
              <p14:nvContentPartPr>
                <p14:cNvPr id="6" name="墨迹 5">
                  <a:extLst>
                    <a:ext uri="{FF2B5EF4-FFF2-40B4-BE49-F238E27FC236}">
                      <a16:creationId xmlns:a16="http://schemas.microsoft.com/office/drawing/2014/main" id="{36A63F5A-A1F9-2FDF-F5CF-4E46F091F42B}"/>
                    </a:ext>
                  </a:extLst>
                </p14:cNvPr>
                <p14:cNvContentPartPr/>
                <p14:nvPr/>
              </p14:nvContentPartPr>
              <p14:xfrm>
                <a:off x="1806266" y="2327610"/>
                <a:ext cx="16729" cy="1427981"/>
              </p14:xfrm>
            </p:contentPart>
          </mc:Choice>
          <mc:Fallback xmlns="">
            <p:pic>
              <p:nvPicPr>
                <p:cNvPr id="6" name="墨迹 5">
                  <a:extLst>
                    <a:ext uri="{FF2B5EF4-FFF2-40B4-BE49-F238E27FC236}">
                      <a16:creationId xmlns:a16="http://schemas.microsoft.com/office/drawing/2014/main" id="{36A63F5A-A1F9-2FDF-F5CF-4E46F091F42B}"/>
                    </a:ext>
                  </a:extLst>
                </p:cNvPr>
                <p:cNvPicPr/>
                <p:nvPr/>
              </p:nvPicPr>
              <p:blipFill>
                <a:blip r:embed="rId11"/>
                <a:stretch>
                  <a:fillRect/>
                </a:stretch>
              </p:blipFill>
              <p:spPr>
                <a:xfrm>
                  <a:off x="1800600" y="2321957"/>
                  <a:ext cx="28062" cy="1439286"/>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7" name="墨迹 6">
                  <a:extLst>
                    <a:ext uri="{FF2B5EF4-FFF2-40B4-BE49-F238E27FC236}">
                      <a16:creationId xmlns:a16="http://schemas.microsoft.com/office/drawing/2014/main" id="{BB8BC63D-8D2E-5E70-AD69-EDA2B04585E4}"/>
                    </a:ext>
                  </a:extLst>
                </p14:cNvPr>
                <p14:cNvContentPartPr/>
                <p14:nvPr/>
              </p14:nvContentPartPr>
              <p14:xfrm>
                <a:off x="935085" y="2339289"/>
                <a:ext cx="50188" cy="1399888"/>
              </p14:xfrm>
            </p:contentPart>
          </mc:Choice>
          <mc:Fallback xmlns="">
            <p:pic>
              <p:nvPicPr>
                <p:cNvPr id="7" name="墨迹 6">
                  <a:extLst>
                    <a:ext uri="{FF2B5EF4-FFF2-40B4-BE49-F238E27FC236}">
                      <a16:creationId xmlns:a16="http://schemas.microsoft.com/office/drawing/2014/main" id="{BB8BC63D-8D2E-5E70-AD69-EDA2B04585E4}"/>
                    </a:ext>
                  </a:extLst>
                </p:cNvPr>
                <p:cNvPicPr/>
                <p:nvPr/>
              </p:nvPicPr>
              <p:blipFill>
                <a:blip r:embed="rId13"/>
                <a:stretch>
                  <a:fillRect/>
                </a:stretch>
              </p:blipFill>
              <p:spPr>
                <a:xfrm>
                  <a:off x="929388" y="2333635"/>
                  <a:ext cx="61582" cy="1411197"/>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8" name="墨迹 7">
                  <a:extLst>
                    <a:ext uri="{FF2B5EF4-FFF2-40B4-BE49-F238E27FC236}">
                      <a16:creationId xmlns:a16="http://schemas.microsoft.com/office/drawing/2014/main" id="{79B6B20A-F16A-98F1-804E-D849B0C39CDB}"/>
                    </a:ext>
                  </a:extLst>
                </p14:cNvPr>
                <p14:cNvContentPartPr/>
                <p14:nvPr/>
              </p14:nvContentPartPr>
              <p14:xfrm>
                <a:off x="2682814" y="2316563"/>
                <a:ext cx="55238" cy="1440922"/>
              </p14:xfrm>
            </p:contentPart>
          </mc:Choice>
          <mc:Fallback xmlns="">
            <p:pic>
              <p:nvPicPr>
                <p:cNvPr id="8" name="墨迹 7">
                  <a:extLst>
                    <a:ext uri="{FF2B5EF4-FFF2-40B4-BE49-F238E27FC236}">
                      <a16:creationId xmlns:a16="http://schemas.microsoft.com/office/drawing/2014/main" id="{79B6B20A-F16A-98F1-804E-D849B0C39CDB}"/>
                    </a:ext>
                  </a:extLst>
                </p:cNvPr>
                <p:cNvPicPr/>
                <p:nvPr/>
              </p:nvPicPr>
              <p:blipFill>
                <a:blip r:embed="rId15"/>
                <a:stretch>
                  <a:fillRect/>
                </a:stretch>
              </p:blipFill>
              <p:spPr>
                <a:xfrm>
                  <a:off x="2677183" y="2310909"/>
                  <a:ext cx="66500" cy="145223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9" name="墨迹 8">
                  <a:extLst>
                    <a:ext uri="{FF2B5EF4-FFF2-40B4-BE49-F238E27FC236}">
                      <a16:creationId xmlns:a16="http://schemas.microsoft.com/office/drawing/2014/main" id="{254A6A73-1099-D7E9-E202-AC74732D9272}"/>
                    </a:ext>
                  </a:extLst>
                </p14:cNvPr>
                <p14:cNvContentPartPr/>
                <p14:nvPr/>
              </p14:nvContentPartPr>
              <p14:xfrm>
                <a:off x="207521" y="2382848"/>
                <a:ext cx="711465" cy="1306773"/>
              </p14:xfrm>
            </p:contentPart>
          </mc:Choice>
          <mc:Fallback xmlns="">
            <p:pic>
              <p:nvPicPr>
                <p:cNvPr id="9" name="墨迹 8">
                  <a:extLst>
                    <a:ext uri="{FF2B5EF4-FFF2-40B4-BE49-F238E27FC236}">
                      <a16:creationId xmlns:a16="http://schemas.microsoft.com/office/drawing/2014/main" id="{254A6A73-1099-D7E9-E202-AC74732D9272}"/>
                    </a:ext>
                  </a:extLst>
                </p:cNvPr>
                <p:cNvPicPr/>
                <p:nvPr/>
              </p:nvPicPr>
              <p:blipFill>
                <a:blip r:embed="rId17"/>
                <a:stretch>
                  <a:fillRect/>
                </a:stretch>
              </p:blipFill>
              <p:spPr>
                <a:xfrm>
                  <a:off x="199439" y="2374770"/>
                  <a:ext cx="727359" cy="13226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0" name="墨迹 9">
                  <a:extLst>
                    <a:ext uri="{FF2B5EF4-FFF2-40B4-BE49-F238E27FC236}">
                      <a16:creationId xmlns:a16="http://schemas.microsoft.com/office/drawing/2014/main" id="{DB22AC3D-9E5A-777B-70F2-BE628B3FD5B2}"/>
                    </a:ext>
                  </a:extLst>
                </p14:cNvPr>
                <p14:cNvContentPartPr/>
                <p14:nvPr/>
              </p14:nvContentPartPr>
              <p14:xfrm>
                <a:off x="2787293" y="2470913"/>
                <a:ext cx="496511" cy="1262582"/>
              </p14:xfrm>
            </p:contentPart>
          </mc:Choice>
          <mc:Fallback xmlns="">
            <p:pic>
              <p:nvPicPr>
                <p:cNvPr id="10" name="墨迹 9">
                  <a:extLst>
                    <a:ext uri="{FF2B5EF4-FFF2-40B4-BE49-F238E27FC236}">
                      <a16:creationId xmlns:a16="http://schemas.microsoft.com/office/drawing/2014/main" id="{DB22AC3D-9E5A-777B-70F2-BE628B3FD5B2}"/>
                    </a:ext>
                  </a:extLst>
                </p:cNvPr>
                <p:cNvPicPr/>
                <p:nvPr/>
              </p:nvPicPr>
              <p:blipFill>
                <a:blip r:embed="rId19"/>
                <a:stretch>
                  <a:fillRect/>
                </a:stretch>
              </p:blipFill>
              <p:spPr>
                <a:xfrm>
                  <a:off x="2779211" y="2462837"/>
                  <a:ext cx="512406" cy="1278465"/>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0">
              <p14:nvContentPartPr>
                <p14:cNvPr id="11" name="墨迹 10">
                  <a:extLst>
                    <a:ext uri="{FF2B5EF4-FFF2-40B4-BE49-F238E27FC236}">
                      <a16:creationId xmlns:a16="http://schemas.microsoft.com/office/drawing/2014/main" id="{95E9348F-C383-91FE-DD07-F64E2C99A0AE}"/>
                    </a:ext>
                  </a:extLst>
                </p14:cNvPr>
                <p14:cNvContentPartPr/>
                <p14:nvPr/>
              </p14:nvContentPartPr>
              <p14:xfrm>
                <a:off x="1442327" y="2426723"/>
                <a:ext cx="209273" cy="22411"/>
              </p14:xfrm>
            </p:contentPart>
          </mc:Choice>
          <mc:Fallback xmlns="">
            <p:pic>
              <p:nvPicPr>
                <p:cNvPr id="11" name="墨迹 10">
                  <a:extLst>
                    <a:ext uri="{FF2B5EF4-FFF2-40B4-BE49-F238E27FC236}">
                      <a16:creationId xmlns:a16="http://schemas.microsoft.com/office/drawing/2014/main" id="{95E9348F-C383-91FE-DD07-F64E2C99A0AE}"/>
                    </a:ext>
                  </a:extLst>
                </p:cNvPr>
                <p:cNvPicPr/>
                <p:nvPr/>
              </p:nvPicPr>
              <p:blipFill>
                <a:blip r:embed="rId21"/>
                <a:stretch>
                  <a:fillRect/>
                </a:stretch>
              </p:blipFill>
              <p:spPr>
                <a:xfrm>
                  <a:off x="1439091" y="2423483"/>
                  <a:ext cx="215745" cy="28891"/>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2">
              <p14:nvContentPartPr>
                <p14:cNvPr id="12" name="墨迹 11">
                  <a:extLst>
                    <a:ext uri="{FF2B5EF4-FFF2-40B4-BE49-F238E27FC236}">
                      <a16:creationId xmlns:a16="http://schemas.microsoft.com/office/drawing/2014/main" id="{7024116C-8BF1-38D4-F678-F1D5474E686E}"/>
                    </a:ext>
                  </a:extLst>
                </p14:cNvPr>
                <p14:cNvContentPartPr/>
                <p14:nvPr/>
              </p14:nvContentPartPr>
              <p14:xfrm>
                <a:off x="1191389" y="2570026"/>
                <a:ext cx="182128" cy="33458"/>
              </p14:xfrm>
            </p:contentPart>
          </mc:Choice>
          <mc:Fallback xmlns="">
            <p:pic>
              <p:nvPicPr>
                <p:cNvPr id="12" name="墨迹 11">
                  <a:extLst>
                    <a:ext uri="{FF2B5EF4-FFF2-40B4-BE49-F238E27FC236}">
                      <a16:creationId xmlns:a16="http://schemas.microsoft.com/office/drawing/2014/main" id="{7024116C-8BF1-38D4-F678-F1D5474E686E}"/>
                    </a:ext>
                  </a:extLst>
                </p:cNvPr>
                <p:cNvPicPr/>
                <p:nvPr/>
              </p:nvPicPr>
              <p:blipFill>
                <a:blip r:embed="rId23"/>
                <a:stretch>
                  <a:fillRect/>
                </a:stretch>
              </p:blipFill>
              <p:spPr>
                <a:xfrm>
                  <a:off x="1188156" y="2566788"/>
                  <a:ext cx="188594" cy="39934"/>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4">
              <p14:nvContentPartPr>
                <p14:cNvPr id="13" name="墨迹 12">
                  <a:extLst>
                    <a:ext uri="{FF2B5EF4-FFF2-40B4-BE49-F238E27FC236}">
                      <a16:creationId xmlns:a16="http://schemas.microsoft.com/office/drawing/2014/main" id="{F10536D7-626B-F93B-16C8-FC0F05C1E1B3}"/>
                    </a:ext>
                  </a:extLst>
                </p14:cNvPr>
                <p14:cNvContentPartPr/>
                <p14:nvPr/>
              </p14:nvContentPartPr>
              <p14:xfrm>
                <a:off x="1434436" y="2752154"/>
                <a:ext cx="181496" cy="27777"/>
              </p14:xfrm>
            </p:contentPart>
          </mc:Choice>
          <mc:Fallback xmlns="">
            <p:pic>
              <p:nvPicPr>
                <p:cNvPr id="13" name="墨迹 12">
                  <a:extLst>
                    <a:ext uri="{FF2B5EF4-FFF2-40B4-BE49-F238E27FC236}">
                      <a16:creationId xmlns:a16="http://schemas.microsoft.com/office/drawing/2014/main" id="{F10536D7-626B-F93B-16C8-FC0F05C1E1B3}"/>
                    </a:ext>
                  </a:extLst>
                </p:cNvPr>
                <p:cNvPicPr/>
                <p:nvPr/>
              </p:nvPicPr>
              <p:blipFill>
                <a:blip r:embed="rId25"/>
                <a:stretch>
                  <a:fillRect/>
                </a:stretch>
              </p:blipFill>
              <p:spPr>
                <a:xfrm>
                  <a:off x="1431209" y="2748918"/>
                  <a:ext cx="187949" cy="34249"/>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6">
              <p14:nvContentPartPr>
                <p14:cNvPr id="14" name="墨迹 13">
                  <a:extLst>
                    <a:ext uri="{FF2B5EF4-FFF2-40B4-BE49-F238E27FC236}">
                      <a16:creationId xmlns:a16="http://schemas.microsoft.com/office/drawing/2014/main" id="{D300A27E-B9C4-10B6-1159-9DCFCD5DF765}"/>
                    </a:ext>
                  </a:extLst>
                </p14:cNvPr>
                <p14:cNvContentPartPr/>
                <p14:nvPr/>
              </p14:nvContentPartPr>
              <p14:xfrm>
                <a:off x="1136151" y="3242667"/>
                <a:ext cx="179287" cy="33458"/>
              </p14:xfrm>
            </p:contentPart>
          </mc:Choice>
          <mc:Fallback xmlns="">
            <p:pic>
              <p:nvPicPr>
                <p:cNvPr id="14" name="墨迹 13">
                  <a:extLst>
                    <a:ext uri="{FF2B5EF4-FFF2-40B4-BE49-F238E27FC236}">
                      <a16:creationId xmlns:a16="http://schemas.microsoft.com/office/drawing/2014/main" id="{D300A27E-B9C4-10B6-1159-9DCFCD5DF765}"/>
                    </a:ext>
                  </a:extLst>
                </p:cNvPr>
                <p:cNvPicPr/>
                <p:nvPr/>
              </p:nvPicPr>
              <p:blipFill>
                <a:blip r:embed="rId27"/>
                <a:stretch>
                  <a:fillRect/>
                </a:stretch>
              </p:blipFill>
              <p:spPr>
                <a:xfrm>
                  <a:off x="1132916" y="3239429"/>
                  <a:ext cx="185758" cy="39934"/>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8">
              <p14:nvContentPartPr>
                <p14:cNvPr id="15" name="墨迹 14">
                  <a:extLst>
                    <a:ext uri="{FF2B5EF4-FFF2-40B4-BE49-F238E27FC236}">
                      <a16:creationId xmlns:a16="http://schemas.microsoft.com/office/drawing/2014/main" id="{13CD4F24-08D7-4EB8-7197-0936661B5450}"/>
                    </a:ext>
                  </a:extLst>
                </p14:cNvPr>
                <p14:cNvContentPartPr/>
                <p14:nvPr/>
              </p14:nvContentPartPr>
              <p14:xfrm>
                <a:off x="1497565" y="3374922"/>
                <a:ext cx="176130" cy="38824"/>
              </p14:xfrm>
            </p:contentPart>
          </mc:Choice>
          <mc:Fallback xmlns="">
            <p:pic>
              <p:nvPicPr>
                <p:cNvPr id="15" name="墨迹 14">
                  <a:extLst>
                    <a:ext uri="{FF2B5EF4-FFF2-40B4-BE49-F238E27FC236}">
                      <a16:creationId xmlns:a16="http://schemas.microsoft.com/office/drawing/2014/main" id="{13CD4F24-08D7-4EB8-7197-0936661B5450}"/>
                    </a:ext>
                  </a:extLst>
                </p:cNvPr>
                <p:cNvPicPr/>
                <p:nvPr/>
              </p:nvPicPr>
              <p:blipFill>
                <a:blip r:embed="rId29"/>
                <a:stretch>
                  <a:fillRect/>
                </a:stretch>
              </p:blipFill>
              <p:spPr>
                <a:xfrm>
                  <a:off x="1494328" y="3371687"/>
                  <a:ext cx="182603" cy="45295"/>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0">
              <p14:nvContentPartPr>
                <p14:cNvPr id="16" name="墨迹 15">
                  <a:extLst>
                    <a:ext uri="{FF2B5EF4-FFF2-40B4-BE49-F238E27FC236}">
                      <a16:creationId xmlns:a16="http://schemas.microsoft.com/office/drawing/2014/main" id="{1F524E60-FC55-90F7-09D3-C7C387E2276D}"/>
                    </a:ext>
                  </a:extLst>
                </p14:cNvPr>
                <p14:cNvContentPartPr/>
                <p14:nvPr/>
              </p14:nvContentPartPr>
              <p14:xfrm>
                <a:off x="1106796" y="3551368"/>
                <a:ext cx="198225" cy="27777"/>
              </p14:xfrm>
            </p:contentPart>
          </mc:Choice>
          <mc:Fallback xmlns="">
            <p:pic>
              <p:nvPicPr>
                <p:cNvPr id="16" name="墨迹 15">
                  <a:extLst>
                    <a:ext uri="{FF2B5EF4-FFF2-40B4-BE49-F238E27FC236}">
                      <a16:creationId xmlns:a16="http://schemas.microsoft.com/office/drawing/2014/main" id="{1F524E60-FC55-90F7-09D3-C7C387E2276D}"/>
                    </a:ext>
                  </a:extLst>
                </p:cNvPr>
                <p:cNvPicPr/>
                <p:nvPr/>
              </p:nvPicPr>
              <p:blipFill>
                <a:blip r:embed="rId31"/>
                <a:stretch>
                  <a:fillRect/>
                </a:stretch>
              </p:blipFill>
              <p:spPr>
                <a:xfrm>
                  <a:off x="1103564" y="3548163"/>
                  <a:ext cx="204689" cy="34187"/>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2">
              <p14:nvContentPartPr>
                <p14:cNvPr id="17" name="墨迹 16">
                  <a:extLst>
                    <a:ext uri="{FF2B5EF4-FFF2-40B4-BE49-F238E27FC236}">
                      <a16:creationId xmlns:a16="http://schemas.microsoft.com/office/drawing/2014/main" id="{0ECDA451-D80C-E62C-66CA-79197381FB4F}"/>
                    </a:ext>
                  </a:extLst>
                </p14:cNvPr>
                <p14:cNvContentPartPr/>
                <p14:nvPr/>
              </p14:nvContentPartPr>
              <p14:xfrm>
                <a:off x="1552487" y="3551368"/>
                <a:ext cx="107635" cy="11363"/>
              </p14:xfrm>
            </p:contentPart>
          </mc:Choice>
          <mc:Fallback xmlns="">
            <p:pic>
              <p:nvPicPr>
                <p:cNvPr id="17" name="墨迹 16">
                  <a:extLst>
                    <a:ext uri="{FF2B5EF4-FFF2-40B4-BE49-F238E27FC236}">
                      <a16:creationId xmlns:a16="http://schemas.microsoft.com/office/drawing/2014/main" id="{0ECDA451-D80C-E62C-66CA-79197381FB4F}"/>
                    </a:ext>
                  </a:extLst>
                </p:cNvPr>
                <p:cNvPicPr/>
                <p:nvPr/>
              </p:nvPicPr>
              <p:blipFill>
                <a:blip r:embed="rId33"/>
                <a:stretch>
                  <a:fillRect/>
                </a:stretch>
              </p:blipFill>
              <p:spPr>
                <a:xfrm>
                  <a:off x="1549250" y="3548121"/>
                  <a:ext cx="114109" cy="17856"/>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4">
              <p14:nvContentPartPr>
                <p14:cNvPr id="18" name="墨迹 17">
                  <a:extLst>
                    <a:ext uri="{FF2B5EF4-FFF2-40B4-BE49-F238E27FC236}">
                      <a16:creationId xmlns:a16="http://schemas.microsoft.com/office/drawing/2014/main" id="{AC9C43F8-2D6D-87E1-9EB4-D188D51E7C84}"/>
                    </a:ext>
                  </a:extLst>
                </p14:cNvPr>
                <p14:cNvContentPartPr/>
                <p14:nvPr/>
              </p14:nvContentPartPr>
              <p14:xfrm>
                <a:off x="1054083" y="2443452"/>
                <a:ext cx="154035" cy="33458"/>
              </p14:xfrm>
            </p:contentPart>
          </mc:Choice>
          <mc:Fallback xmlns="">
            <p:pic>
              <p:nvPicPr>
                <p:cNvPr id="18" name="墨迹 17">
                  <a:extLst>
                    <a:ext uri="{FF2B5EF4-FFF2-40B4-BE49-F238E27FC236}">
                      <a16:creationId xmlns:a16="http://schemas.microsoft.com/office/drawing/2014/main" id="{AC9C43F8-2D6D-87E1-9EB4-D188D51E7C84}"/>
                    </a:ext>
                  </a:extLst>
                </p:cNvPr>
                <p:cNvPicPr/>
                <p:nvPr/>
              </p:nvPicPr>
              <p:blipFill>
                <a:blip r:embed="rId35"/>
                <a:stretch>
                  <a:fillRect/>
                </a:stretch>
              </p:blipFill>
              <p:spPr>
                <a:xfrm>
                  <a:off x="1050851" y="2440214"/>
                  <a:ext cx="160498" cy="39934"/>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6">
              <p14:nvContentPartPr>
                <p14:cNvPr id="19" name="墨迹 18">
                  <a:extLst>
                    <a:ext uri="{FF2B5EF4-FFF2-40B4-BE49-F238E27FC236}">
                      <a16:creationId xmlns:a16="http://schemas.microsoft.com/office/drawing/2014/main" id="{05D193A7-4C76-4D1D-9021-03B736AC067C}"/>
                    </a:ext>
                  </a:extLst>
                </p14:cNvPr>
                <p14:cNvContentPartPr/>
                <p14:nvPr/>
              </p14:nvContentPartPr>
              <p14:xfrm>
                <a:off x="1114056" y="2900823"/>
                <a:ext cx="530285" cy="242731"/>
              </p14:xfrm>
            </p:contentPart>
          </mc:Choice>
          <mc:Fallback xmlns="">
            <p:pic>
              <p:nvPicPr>
                <p:cNvPr id="19" name="墨迹 18">
                  <a:extLst>
                    <a:ext uri="{FF2B5EF4-FFF2-40B4-BE49-F238E27FC236}">
                      <a16:creationId xmlns:a16="http://schemas.microsoft.com/office/drawing/2014/main" id="{05D193A7-4C76-4D1D-9021-03B736AC067C}"/>
                    </a:ext>
                  </a:extLst>
                </p:cNvPr>
                <p:cNvPicPr/>
                <p:nvPr/>
              </p:nvPicPr>
              <p:blipFill>
                <a:blip r:embed="rId37"/>
                <a:stretch>
                  <a:fillRect/>
                </a:stretch>
              </p:blipFill>
              <p:spPr>
                <a:xfrm>
                  <a:off x="1110823" y="2897590"/>
                  <a:ext cx="536752" cy="249197"/>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8">
              <p14:nvContentPartPr>
                <p14:cNvPr id="20" name="墨迹 19">
                  <a:extLst>
                    <a:ext uri="{FF2B5EF4-FFF2-40B4-BE49-F238E27FC236}">
                      <a16:creationId xmlns:a16="http://schemas.microsoft.com/office/drawing/2014/main" id="{89DE6AC9-94E6-4CEC-855D-3B21EE32D46B}"/>
                    </a:ext>
                  </a:extLst>
                </p14:cNvPr>
                <p14:cNvContentPartPr/>
                <p14:nvPr/>
              </p14:nvContentPartPr>
              <p14:xfrm>
                <a:off x="1919373" y="2484844"/>
                <a:ext cx="661593" cy="1160313"/>
              </p14:xfrm>
            </p:contentPart>
          </mc:Choice>
          <mc:Fallback xmlns="">
            <p:pic>
              <p:nvPicPr>
                <p:cNvPr id="20" name="墨迹 19">
                  <a:extLst>
                    <a:ext uri="{FF2B5EF4-FFF2-40B4-BE49-F238E27FC236}">
                      <a16:creationId xmlns:a16="http://schemas.microsoft.com/office/drawing/2014/main" id="{89DE6AC9-94E6-4CEC-855D-3B21EE32D46B}"/>
                    </a:ext>
                  </a:extLst>
                </p:cNvPr>
                <p:cNvPicPr/>
                <p:nvPr/>
              </p:nvPicPr>
              <p:blipFill>
                <a:blip r:embed="rId39"/>
                <a:stretch>
                  <a:fillRect/>
                </a:stretch>
              </p:blipFill>
              <p:spPr>
                <a:xfrm>
                  <a:off x="1916142" y="2481611"/>
                  <a:ext cx="668055" cy="1166779"/>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1" name="墨迹 20">
                  <a:extLst>
                    <a:ext uri="{FF2B5EF4-FFF2-40B4-BE49-F238E27FC236}">
                      <a16:creationId xmlns:a16="http://schemas.microsoft.com/office/drawing/2014/main" id="{E6626BB2-7070-B1FA-4EB3-E542D611DCF8}"/>
                    </a:ext>
                  </a:extLst>
                </p14:cNvPr>
                <p14:cNvContentPartPr/>
                <p14:nvPr/>
              </p14:nvContentPartPr>
              <p14:xfrm>
                <a:off x="1224112" y="1112606"/>
                <a:ext cx="1199138" cy="1094975"/>
              </p14:xfrm>
            </p:contentPart>
          </mc:Choice>
          <mc:Fallback xmlns="">
            <p:pic>
              <p:nvPicPr>
                <p:cNvPr id="21" name="墨迹 20">
                  <a:extLst>
                    <a:ext uri="{FF2B5EF4-FFF2-40B4-BE49-F238E27FC236}">
                      <a16:creationId xmlns:a16="http://schemas.microsoft.com/office/drawing/2014/main" id="{E6626BB2-7070-B1FA-4EB3-E542D611DCF8}"/>
                    </a:ext>
                  </a:extLst>
                </p:cNvPr>
                <p:cNvPicPr/>
                <p:nvPr/>
              </p:nvPicPr>
              <p:blipFill>
                <a:blip r:embed="rId41"/>
                <a:stretch>
                  <a:fillRect/>
                </a:stretch>
              </p:blipFill>
              <p:spPr>
                <a:xfrm>
                  <a:off x="1218458" y="1106952"/>
                  <a:ext cx="1210446" cy="1106283"/>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2" name="墨迹 21">
                  <a:extLst>
                    <a:ext uri="{FF2B5EF4-FFF2-40B4-BE49-F238E27FC236}">
                      <a16:creationId xmlns:a16="http://schemas.microsoft.com/office/drawing/2014/main" id="{9A3472DB-6066-9EF7-D532-574D7AA4C233}"/>
                    </a:ext>
                  </a:extLst>
                </p14:cNvPr>
                <p14:cNvContentPartPr/>
                <p14:nvPr/>
              </p14:nvContentPartPr>
              <p14:xfrm>
                <a:off x="1104167" y="1371751"/>
                <a:ext cx="758496" cy="424228"/>
              </p14:xfrm>
            </p:contentPart>
          </mc:Choice>
          <mc:Fallback xmlns="">
            <p:pic>
              <p:nvPicPr>
                <p:cNvPr id="22" name="墨迹 21">
                  <a:extLst>
                    <a:ext uri="{FF2B5EF4-FFF2-40B4-BE49-F238E27FC236}">
                      <a16:creationId xmlns:a16="http://schemas.microsoft.com/office/drawing/2014/main" id="{9A3472DB-6066-9EF7-D532-574D7AA4C233}"/>
                    </a:ext>
                  </a:extLst>
                </p:cNvPr>
                <p:cNvPicPr/>
                <p:nvPr/>
              </p:nvPicPr>
              <p:blipFill>
                <a:blip r:embed="rId43"/>
                <a:stretch>
                  <a:fillRect/>
                </a:stretch>
              </p:blipFill>
              <p:spPr>
                <a:xfrm>
                  <a:off x="1098513" y="1366098"/>
                  <a:ext cx="769805" cy="435534"/>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3" name="墨迹 22">
                  <a:extLst>
                    <a:ext uri="{FF2B5EF4-FFF2-40B4-BE49-F238E27FC236}">
                      <a16:creationId xmlns:a16="http://schemas.microsoft.com/office/drawing/2014/main" id="{AA0AE509-7F68-F4A4-2F5C-E13219D168DD}"/>
                    </a:ext>
                  </a:extLst>
                </p14:cNvPr>
                <p14:cNvContentPartPr/>
                <p14:nvPr/>
              </p14:nvContentPartPr>
              <p14:xfrm>
                <a:off x="2001863" y="1433302"/>
                <a:ext cx="285344" cy="452320"/>
              </p14:xfrm>
            </p:contentPart>
          </mc:Choice>
          <mc:Fallback xmlns="">
            <p:pic>
              <p:nvPicPr>
                <p:cNvPr id="23" name="墨迹 22">
                  <a:extLst>
                    <a:ext uri="{FF2B5EF4-FFF2-40B4-BE49-F238E27FC236}">
                      <a16:creationId xmlns:a16="http://schemas.microsoft.com/office/drawing/2014/main" id="{AA0AE509-7F68-F4A4-2F5C-E13219D168DD}"/>
                    </a:ext>
                  </a:extLst>
                </p:cNvPr>
                <p:cNvPicPr/>
                <p:nvPr/>
              </p:nvPicPr>
              <p:blipFill>
                <a:blip r:embed="rId45"/>
                <a:stretch>
                  <a:fillRect/>
                </a:stretch>
              </p:blipFill>
              <p:spPr>
                <a:xfrm>
                  <a:off x="1996210" y="1427645"/>
                  <a:ext cx="296650" cy="463635"/>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6">
            <p14:nvContentPartPr>
              <p14:cNvPr id="28" name="墨迹 27">
                <a:extLst>
                  <a:ext uri="{FF2B5EF4-FFF2-40B4-BE49-F238E27FC236}">
                    <a16:creationId xmlns:a16="http://schemas.microsoft.com/office/drawing/2014/main" id="{6ED561E8-218A-336A-465D-BDB65E69E565}"/>
                  </a:ext>
                </a:extLst>
              </p14:cNvPr>
              <p14:cNvContentPartPr/>
              <p14:nvPr/>
            </p14:nvContentPartPr>
            <p14:xfrm>
              <a:off x="355783" y="4114313"/>
              <a:ext cx="314640" cy="1622520"/>
            </p14:xfrm>
          </p:contentPart>
        </mc:Choice>
        <mc:Fallback xmlns="">
          <p:pic>
            <p:nvPicPr>
              <p:cNvPr id="28" name="墨迹 27">
                <a:extLst>
                  <a:ext uri="{FF2B5EF4-FFF2-40B4-BE49-F238E27FC236}">
                    <a16:creationId xmlns:a16="http://schemas.microsoft.com/office/drawing/2014/main" id="{6ED561E8-218A-336A-465D-BDB65E69E565}"/>
                  </a:ext>
                </a:extLst>
              </p:cNvPr>
              <p:cNvPicPr/>
              <p:nvPr/>
            </p:nvPicPr>
            <p:blipFill>
              <a:blip r:embed="rId47"/>
              <a:stretch>
                <a:fillRect/>
              </a:stretch>
            </p:blipFill>
            <p:spPr>
              <a:xfrm>
                <a:off x="345343" y="4103873"/>
                <a:ext cx="334800" cy="164268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0" name="墨迹 29">
                <a:extLst>
                  <a:ext uri="{FF2B5EF4-FFF2-40B4-BE49-F238E27FC236}">
                    <a16:creationId xmlns:a16="http://schemas.microsoft.com/office/drawing/2014/main" id="{F1B7F9EA-5977-1A80-D049-29BA189B3033}"/>
                  </a:ext>
                </a:extLst>
              </p14:cNvPr>
              <p14:cNvContentPartPr/>
              <p14:nvPr/>
            </p14:nvContentPartPr>
            <p14:xfrm>
              <a:off x="4989343" y="4139513"/>
              <a:ext cx="610200" cy="1549800"/>
            </p14:xfrm>
          </p:contentPart>
        </mc:Choice>
        <mc:Fallback xmlns="">
          <p:pic>
            <p:nvPicPr>
              <p:cNvPr id="30" name="墨迹 29">
                <a:extLst>
                  <a:ext uri="{FF2B5EF4-FFF2-40B4-BE49-F238E27FC236}">
                    <a16:creationId xmlns:a16="http://schemas.microsoft.com/office/drawing/2014/main" id="{F1B7F9EA-5977-1A80-D049-29BA189B3033}"/>
                  </a:ext>
                </a:extLst>
              </p:cNvPr>
              <p:cNvPicPr/>
              <p:nvPr/>
            </p:nvPicPr>
            <p:blipFill>
              <a:blip r:embed="rId49"/>
              <a:stretch>
                <a:fillRect/>
              </a:stretch>
            </p:blipFill>
            <p:spPr>
              <a:xfrm>
                <a:off x="4985023" y="4135193"/>
                <a:ext cx="618840" cy="155844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4" name="墨迹 33">
                <a:extLst>
                  <a:ext uri="{FF2B5EF4-FFF2-40B4-BE49-F238E27FC236}">
                    <a16:creationId xmlns:a16="http://schemas.microsoft.com/office/drawing/2014/main" id="{44A58D35-90FC-DAF8-01AB-677DF68D3AFF}"/>
                  </a:ext>
                </a:extLst>
              </p14:cNvPr>
              <p14:cNvContentPartPr/>
              <p14:nvPr/>
            </p14:nvContentPartPr>
            <p14:xfrm>
              <a:off x="387823" y="5359193"/>
              <a:ext cx="5205240" cy="722520"/>
            </p14:xfrm>
          </p:contentPart>
        </mc:Choice>
        <mc:Fallback xmlns="">
          <p:pic>
            <p:nvPicPr>
              <p:cNvPr id="34" name="墨迹 33">
                <a:extLst>
                  <a:ext uri="{FF2B5EF4-FFF2-40B4-BE49-F238E27FC236}">
                    <a16:creationId xmlns:a16="http://schemas.microsoft.com/office/drawing/2014/main" id="{44A58D35-90FC-DAF8-01AB-677DF68D3AFF}"/>
                  </a:ext>
                </a:extLst>
              </p:cNvPr>
              <p:cNvPicPr/>
              <p:nvPr/>
            </p:nvPicPr>
            <p:blipFill>
              <a:blip r:embed="rId51"/>
              <a:stretch>
                <a:fillRect/>
              </a:stretch>
            </p:blipFill>
            <p:spPr>
              <a:xfrm>
                <a:off x="383503" y="5351637"/>
                <a:ext cx="5213879" cy="737632"/>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5" name="墨迹 34">
                <a:extLst>
                  <a:ext uri="{FF2B5EF4-FFF2-40B4-BE49-F238E27FC236}">
                    <a16:creationId xmlns:a16="http://schemas.microsoft.com/office/drawing/2014/main" id="{924A9106-49B1-4616-3F61-0F5C92B277E2}"/>
                  </a:ext>
                </a:extLst>
              </p14:cNvPr>
              <p14:cNvContentPartPr/>
              <p14:nvPr/>
            </p14:nvContentPartPr>
            <p14:xfrm>
              <a:off x="3008983" y="5704793"/>
              <a:ext cx="160920" cy="12960"/>
            </p14:xfrm>
          </p:contentPart>
        </mc:Choice>
        <mc:Fallback xmlns="">
          <p:pic>
            <p:nvPicPr>
              <p:cNvPr id="35" name="墨迹 34">
                <a:extLst>
                  <a:ext uri="{FF2B5EF4-FFF2-40B4-BE49-F238E27FC236}">
                    <a16:creationId xmlns:a16="http://schemas.microsoft.com/office/drawing/2014/main" id="{924A9106-49B1-4616-3F61-0F5C92B277E2}"/>
                  </a:ext>
                </a:extLst>
              </p:cNvPr>
              <p:cNvPicPr/>
              <p:nvPr/>
            </p:nvPicPr>
            <p:blipFill>
              <a:blip r:embed="rId53"/>
              <a:stretch>
                <a:fillRect/>
              </a:stretch>
            </p:blipFill>
            <p:spPr>
              <a:xfrm>
                <a:off x="3001423" y="5697233"/>
                <a:ext cx="17604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42" name="墨迹 41">
                <a:extLst>
                  <a:ext uri="{FF2B5EF4-FFF2-40B4-BE49-F238E27FC236}">
                    <a16:creationId xmlns:a16="http://schemas.microsoft.com/office/drawing/2014/main" id="{ABE95C6C-018F-08C0-327C-26B0E8F4F509}"/>
                  </a:ext>
                </a:extLst>
              </p14:cNvPr>
              <p14:cNvContentPartPr/>
              <p14:nvPr/>
            </p14:nvContentPartPr>
            <p14:xfrm>
              <a:off x="2637823" y="1907513"/>
              <a:ext cx="3816720" cy="1635120"/>
            </p14:xfrm>
          </p:contentPart>
        </mc:Choice>
        <mc:Fallback xmlns="">
          <p:pic>
            <p:nvPicPr>
              <p:cNvPr id="42" name="墨迹 41">
                <a:extLst>
                  <a:ext uri="{FF2B5EF4-FFF2-40B4-BE49-F238E27FC236}">
                    <a16:creationId xmlns:a16="http://schemas.microsoft.com/office/drawing/2014/main" id="{ABE95C6C-018F-08C0-327C-26B0E8F4F509}"/>
                  </a:ext>
                </a:extLst>
              </p:cNvPr>
              <p:cNvPicPr/>
              <p:nvPr/>
            </p:nvPicPr>
            <p:blipFill>
              <a:blip r:embed="rId55"/>
              <a:stretch>
                <a:fillRect/>
              </a:stretch>
            </p:blipFill>
            <p:spPr>
              <a:xfrm>
                <a:off x="2630263" y="1899953"/>
                <a:ext cx="3831840" cy="16502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73" name="墨迹 72">
                <a:extLst>
                  <a:ext uri="{FF2B5EF4-FFF2-40B4-BE49-F238E27FC236}">
                    <a16:creationId xmlns:a16="http://schemas.microsoft.com/office/drawing/2014/main" id="{0075F2B2-4037-3793-9CA4-811C311321CD}"/>
                  </a:ext>
                </a:extLst>
              </p14:cNvPr>
              <p14:cNvContentPartPr/>
              <p14:nvPr/>
            </p14:nvContentPartPr>
            <p14:xfrm>
              <a:off x="6611503" y="1564433"/>
              <a:ext cx="3326400" cy="770760"/>
            </p14:xfrm>
          </p:contentPart>
        </mc:Choice>
        <mc:Fallback xmlns="">
          <p:pic>
            <p:nvPicPr>
              <p:cNvPr id="73" name="墨迹 72">
                <a:extLst>
                  <a:ext uri="{FF2B5EF4-FFF2-40B4-BE49-F238E27FC236}">
                    <a16:creationId xmlns:a16="http://schemas.microsoft.com/office/drawing/2014/main" id="{0075F2B2-4037-3793-9CA4-811C311321CD}"/>
                  </a:ext>
                </a:extLst>
              </p:cNvPr>
              <p:cNvPicPr/>
              <p:nvPr/>
            </p:nvPicPr>
            <p:blipFill>
              <a:blip r:embed="rId57"/>
              <a:stretch>
                <a:fillRect/>
              </a:stretch>
            </p:blipFill>
            <p:spPr>
              <a:xfrm>
                <a:off x="6603943" y="1556873"/>
                <a:ext cx="3341520" cy="7858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74" name="墨迹 73">
                <a:extLst>
                  <a:ext uri="{FF2B5EF4-FFF2-40B4-BE49-F238E27FC236}">
                    <a16:creationId xmlns:a16="http://schemas.microsoft.com/office/drawing/2014/main" id="{1098FB54-84A4-F8E6-765B-C44E44765635}"/>
                  </a:ext>
                </a:extLst>
              </p14:cNvPr>
              <p14:cNvContentPartPr/>
              <p14:nvPr/>
            </p14:nvContentPartPr>
            <p14:xfrm>
              <a:off x="10189543" y="1546433"/>
              <a:ext cx="867240" cy="443160"/>
            </p14:xfrm>
          </p:contentPart>
        </mc:Choice>
        <mc:Fallback xmlns="">
          <p:pic>
            <p:nvPicPr>
              <p:cNvPr id="74" name="墨迹 73">
                <a:extLst>
                  <a:ext uri="{FF2B5EF4-FFF2-40B4-BE49-F238E27FC236}">
                    <a16:creationId xmlns:a16="http://schemas.microsoft.com/office/drawing/2014/main" id="{1098FB54-84A4-F8E6-765B-C44E44765635}"/>
                  </a:ext>
                </a:extLst>
              </p:cNvPr>
              <p:cNvPicPr/>
              <p:nvPr/>
            </p:nvPicPr>
            <p:blipFill>
              <a:blip r:embed="rId59"/>
              <a:stretch>
                <a:fillRect/>
              </a:stretch>
            </p:blipFill>
            <p:spPr>
              <a:xfrm>
                <a:off x="10181983" y="1538873"/>
                <a:ext cx="882360" cy="45828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77" name="墨迹 76">
                <a:extLst>
                  <a:ext uri="{FF2B5EF4-FFF2-40B4-BE49-F238E27FC236}">
                    <a16:creationId xmlns:a16="http://schemas.microsoft.com/office/drawing/2014/main" id="{CDEC251F-1A91-EA68-7EE8-325CC0804096}"/>
                  </a:ext>
                </a:extLst>
              </p14:cNvPr>
              <p14:cNvContentPartPr/>
              <p14:nvPr/>
            </p14:nvContentPartPr>
            <p14:xfrm>
              <a:off x="7742983" y="2121353"/>
              <a:ext cx="19440" cy="225720"/>
            </p14:xfrm>
          </p:contentPart>
        </mc:Choice>
        <mc:Fallback xmlns="">
          <p:pic>
            <p:nvPicPr>
              <p:cNvPr id="77" name="墨迹 76">
                <a:extLst>
                  <a:ext uri="{FF2B5EF4-FFF2-40B4-BE49-F238E27FC236}">
                    <a16:creationId xmlns:a16="http://schemas.microsoft.com/office/drawing/2014/main" id="{CDEC251F-1A91-EA68-7EE8-325CC0804096}"/>
                  </a:ext>
                </a:extLst>
              </p:cNvPr>
              <p:cNvPicPr/>
              <p:nvPr/>
            </p:nvPicPr>
            <p:blipFill>
              <a:blip r:embed="rId61"/>
              <a:stretch>
                <a:fillRect/>
              </a:stretch>
            </p:blipFill>
            <p:spPr>
              <a:xfrm>
                <a:off x="7735280" y="2113805"/>
                <a:ext cx="34845" cy="240816"/>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78" name="墨迹 77">
                <a:extLst>
                  <a:ext uri="{FF2B5EF4-FFF2-40B4-BE49-F238E27FC236}">
                    <a16:creationId xmlns:a16="http://schemas.microsoft.com/office/drawing/2014/main" id="{86C87807-0BC2-7DCF-9D53-A3211D7F0913}"/>
                  </a:ext>
                </a:extLst>
              </p14:cNvPr>
              <p14:cNvContentPartPr/>
              <p14:nvPr/>
            </p14:nvContentPartPr>
            <p14:xfrm>
              <a:off x="5875663" y="2705993"/>
              <a:ext cx="6480" cy="289440"/>
            </p14:xfrm>
          </p:contentPart>
        </mc:Choice>
        <mc:Fallback xmlns="">
          <p:pic>
            <p:nvPicPr>
              <p:cNvPr id="78" name="墨迹 77">
                <a:extLst>
                  <a:ext uri="{FF2B5EF4-FFF2-40B4-BE49-F238E27FC236}">
                    <a16:creationId xmlns:a16="http://schemas.microsoft.com/office/drawing/2014/main" id="{86C87807-0BC2-7DCF-9D53-A3211D7F0913}"/>
                  </a:ext>
                </a:extLst>
              </p:cNvPr>
              <p:cNvPicPr/>
              <p:nvPr/>
            </p:nvPicPr>
            <p:blipFill>
              <a:blip r:embed="rId63"/>
              <a:stretch>
                <a:fillRect/>
              </a:stretch>
            </p:blipFill>
            <p:spPr>
              <a:xfrm>
                <a:off x="5868103" y="2698442"/>
                <a:ext cx="21600" cy="304541"/>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79" name="墨迹 78">
                <a:extLst>
                  <a:ext uri="{FF2B5EF4-FFF2-40B4-BE49-F238E27FC236}">
                    <a16:creationId xmlns:a16="http://schemas.microsoft.com/office/drawing/2014/main" id="{2E1ED102-7FFE-9FD9-7366-2E2DDC30F238}"/>
                  </a:ext>
                </a:extLst>
              </p14:cNvPr>
              <p14:cNvContentPartPr/>
              <p14:nvPr/>
            </p14:nvContentPartPr>
            <p14:xfrm>
              <a:off x="5863783" y="2674313"/>
              <a:ext cx="163080" cy="333720"/>
            </p14:xfrm>
          </p:contentPart>
        </mc:Choice>
        <mc:Fallback xmlns="">
          <p:pic>
            <p:nvPicPr>
              <p:cNvPr id="79" name="墨迹 78">
                <a:extLst>
                  <a:ext uri="{FF2B5EF4-FFF2-40B4-BE49-F238E27FC236}">
                    <a16:creationId xmlns:a16="http://schemas.microsoft.com/office/drawing/2014/main" id="{2E1ED102-7FFE-9FD9-7366-2E2DDC30F238}"/>
                  </a:ext>
                </a:extLst>
              </p:cNvPr>
              <p:cNvPicPr/>
              <p:nvPr/>
            </p:nvPicPr>
            <p:blipFill>
              <a:blip r:embed="rId65"/>
              <a:stretch>
                <a:fillRect/>
              </a:stretch>
            </p:blipFill>
            <p:spPr>
              <a:xfrm>
                <a:off x="5856223" y="2666753"/>
                <a:ext cx="178200" cy="34884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80" name="墨迹 79">
                <a:extLst>
                  <a:ext uri="{FF2B5EF4-FFF2-40B4-BE49-F238E27FC236}">
                    <a16:creationId xmlns:a16="http://schemas.microsoft.com/office/drawing/2014/main" id="{2AF20617-370A-67E6-E28D-45F29C93B690}"/>
                  </a:ext>
                </a:extLst>
              </p14:cNvPr>
              <p14:cNvContentPartPr/>
              <p14:nvPr/>
            </p14:nvContentPartPr>
            <p14:xfrm>
              <a:off x="6020383" y="2775113"/>
              <a:ext cx="207720" cy="214200"/>
            </p14:xfrm>
          </p:contentPart>
        </mc:Choice>
        <mc:Fallback xmlns="">
          <p:pic>
            <p:nvPicPr>
              <p:cNvPr id="80" name="墨迹 79">
                <a:extLst>
                  <a:ext uri="{FF2B5EF4-FFF2-40B4-BE49-F238E27FC236}">
                    <a16:creationId xmlns:a16="http://schemas.microsoft.com/office/drawing/2014/main" id="{2AF20617-370A-67E6-E28D-45F29C93B690}"/>
                  </a:ext>
                </a:extLst>
              </p:cNvPr>
              <p:cNvPicPr/>
              <p:nvPr/>
            </p:nvPicPr>
            <p:blipFill>
              <a:blip r:embed="rId67"/>
              <a:stretch>
                <a:fillRect/>
              </a:stretch>
            </p:blipFill>
            <p:spPr>
              <a:xfrm>
                <a:off x="6012836" y="2767553"/>
                <a:ext cx="222814" cy="22932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81" name="墨迹 80">
                <a:extLst>
                  <a:ext uri="{FF2B5EF4-FFF2-40B4-BE49-F238E27FC236}">
                    <a16:creationId xmlns:a16="http://schemas.microsoft.com/office/drawing/2014/main" id="{0623B1F4-A815-FAB7-C799-841553E2F319}"/>
                  </a:ext>
                </a:extLst>
              </p14:cNvPr>
              <p14:cNvContentPartPr/>
              <p14:nvPr/>
            </p14:nvContentPartPr>
            <p14:xfrm>
              <a:off x="6185263" y="2775113"/>
              <a:ext cx="218880" cy="207720"/>
            </p14:xfrm>
          </p:contentPart>
        </mc:Choice>
        <mc:Fallback xmlns="">
          <p:pic>
            <p:nvPicPr>
              <p:cNvPr id="81" name="墨迹 80">
                <a:extLst>
                  <a:ext uri="{FF2B5EF4-FFF2-40B4-BE49-F238E27FC236}">
                    <a16:creationId xmlns:a16="http://schemas.microsoft.com/office/drawing/2014/main" id="{0623B1F4-A815-FAB7-C799-841553E2F319}"/>
                  </a:ext>
                </a:extLst>
              </p:cNvPr>
              <p:cNvPicPr/>
              <p:nvPr/>
            </p:nvPicPr>
            <p:blipFill>
              <a:blip r:embed="rId69"/>
              <a:stretch>
                <a:fillRect/>
              </a:stretch>
            </p:blipFill>
            <p:spPr>
              <a:xfrm>
                <a:off x="6177715" y="2767566"/>
                <a:ext cx="233975" cy="222814"/>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82" name="墨迹 81">
                <a:extLst>
                  <a:ext uri="{FF2B5EF4-FFF2-40B4-BE49-F238E27FC236}">
                    <a16:creationId xmlns:a16="http://schemas.microsoft.com/office/drawing/2014/main" id="{B67447E4-E02F-1692-C1A0-B4CA6493D971}"/>
                  </a:ext>
                </a:extLst>
              </p14:cNvPr>
              <p14:cNvContentPartPr/>
              <p14:nvPr/>
            </p14:nvContentPartPr>
            <p14:xfrm>
              <a:off x="6347263" y="2781233"/>
              <a:ext cx="170280" cy="195120"/>
            </p14:xfrm>
          </p:contentPart>
        </mc:Choice>
        <mc:Fallback xmlns="">
          <p:pic>
            <p:nvPicPr>
              <p:cNvPr id="82" name="墨迹 81">
                <a:extLst>
                  <a:ext uri="{FF2B5EF4-FFF2-40B4-BE49-F238E27FC236}">
                    <a16:creationId xmlns:a16="http://schemas.microsoft.com/office/drawing/2014/main" id="{B67447E4-E02F-1692-C1A0-B4CA6493D971}"/>
                  </a:ext>
                </a:extLst>
              </p:cNvPr>
              <p:cNvPicPr/>
              <p:nvPr/>
            </p:nvPicPr>
            <p:blipFill>
              <a:blip r:embed="rId71"/>
              <a:stretch>
                <a:fillRect/>
              </a:stretch>
            </p:blipFill>
            <p:spPr>
              <a:xfrm>
                <a:off x="6339687" y="2773673"/>
                <a:ext cx="185432"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83" name="墨迹 82">
                <a:extLst>
                  <a:ext uri="{FF2B5EF4-FFF2-40B4-BE49-F238E27FC236}">
                    <a16:creationId xmlns:a16="http://schemas.microsoft.com/office/drawing/2014/main" id="{2EBB3249-3FAC-23A2-BDBE-684F42ECB663}"/>
                  </a:ext>
                </a:extLst>
              </p14:cNvPr>
              <p14:cNvContentPartPr/>
              <p14:nvPr/>
            </p14:nvContentPartPr>
            <p14:xfrm>
              <a:off x="6529783" y="2775113"/>
              <a:ext cx="138600" cy="195120"/>
            </p14:xfrm>
          </p:contentPart>
        </mc:Choice>
        <mc:Fallback xmlns="">
          <p:pic>
            <p:nvPicPr>
              <p:cNvPr id="83" name="墨迹 82">
                <a:extLst>
                  <a:ext uri="{FF2B5EF4-FFF2-40B4-BE49-F238E27FC236}">
                    <a16:creationId xmlns:a16="http://schemas.microsoft.com/office/drawing/2014/main" id="{2EBB3249-3FAC-23A2-BDBE-684F42ECB663}"/>
                  </a:ext>
                </a:extLst>
              </p:cNvPr>
              <p:cNvPicPr/>
              <p:nvPr/>
            </p:nvPicPr>
            <p:blipFill>
              <a:blip r:embed="rId73"/>
              <a:stretch>
                <a:fillRect/>
              </a:stretch>
            </p:blipFill>
            <p:spPr>
              <a:xfrm>
                <a:off x="6522223" y="2767567"/>
                <a:ext cx="153720" cy="210212"/>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84" name="墨迹 83">
                <a:extLst>
                  <a:ext uri="{FF2B5EF4-FFF2-40B4-BE49-F238E27FC236}">
                    <a16:creationId xmlns:a16="http://schemas.microsoft.com/office/drawing/2014/main" id="{B9199B3B-40D1-AED4-0C49-4C3F5D2DF675}"/>
                  </a:ext>
                </a:extLst>
              </p14:cNvPr>
              <p14:cNvContentPartPr/>
              <p14:nvPr/>
            </p14:nvContentPartPr>
            <p14:xfrm>
              <a:off x="6686743" y="2756393"/>
              <a:ext cx="126000" cy="270720"/>
            </p14:xfrm>
          </p:contentPart>
        </mc:Choice>
        <mc:Fallback xmlns="">
          <p:pic>
            <p:nvPicPr>
              <p:cNvPr id="84" name="墨迹 83">
                <a:extLst>
                  <a:ext uri="{FF2B5EF4-FFF2-40B4-BE49-F238E27FC236}">
                    <a16:creationId xmlns:a16="http://schemas.microsoft.com/office/drawing/2014/main" id="{B9199B3B-40D1-AED4-0C49-4C3F5D2DF675}"/>
                  </a:ext>
                </a:extLst>
              </p:cNvPr>
              <p:cNvPicPr/>
              <p:nvPr/>
            </p:nvPicPr>
            <p:blipFill>
              <a:blip r:embed="rId75"/>
              <a:stretch>
                <a:fillRect/>
              </a:stretch>
            </p:blipFill>
            <p:spPr>
              <a:xfrm>
                <a:off x="6679183" y="2748833"/>
                <a:ext cx="141120" cy="28584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85" name="墨迹 84">
                <a:extLst>
                  <a:ext uri="{FF2B5EF4-FFF2-40B4-BE49-F238E27FC236}">
                    <a16:creationId xmlns:a16="http://schemas.microsoft.com/office/drawing/2014/main" id="{A90E1175-8470-720C-7BD7-C3DD00B44F58}"/>
                  </a:ext>
                </a:extLst>
              </p14:cNvPr>
              <p14:cNvContentPartPr/>
              <p14:nvPr/>
            </p14:nvContentPartPr>
            <p14:xfrm>
              <a:off x="6793663" y="2762513"/>
              <a:ext cx="176400" cy="289440"/>
            </p14:xfrm>
          </p:contentPart>
        </mc:Choice>
        <mc:Fallback xmlns="">
          <p:pic>
            <p:nvPicPr>
              <p:cNvPr id="85" name="墨迹 84">
                <a:extLst>
                  <a:ext uri="{FF2B5EF4-FFF2-40B4-BE49-F238E27FC236}">
                    <a16:creationId xmlns:a16="http://schemas.microsoft.com/office/drawing/2014/main" id="{A90E1175-8470-720C-7BD7-C3DD00B44F58}"/>
                  </a:ext>
                </a:extLst>
              </p:cNvPr>
              <p:cNvPicPr/>
              <p:nvPr/>
            </p:nvPicPr>
            <p:blipFill>
              <a:blip r:embed="rId77"/>
              <a:stretch>
                <a:fillRect/>
              </a:stretch>
            </p:blipFill>
            <p:spPr>
              <a:xfrm>
                <a:off x="6786103" y="2754962"/>
                <a:ext cx="191520" cy="304541"/>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86" name="墨迹 85">
                <a:extLst>
                  <a:ext uri="{FF2B5EF4-FFF2-40B4-BE49-F238E27FC236}">
                    <a16:creationId xmlns:a16="http://schemas.microsoft.com/office/drawing/2014/main" id="{E4744E9A-0C4D-5A8D-C10C-03418FDA73DD}"/>
                  </a:ext>
                </a:extLst>
              </p14:cNvPr>
              <p14:cNvContentPartPr/>
              <p14:nvPr/>
            </p14:nvContentPartPr>
            <p14:xfrm>
              <a:off x="7111543" y="2825513"/>
              <a:ext cx="205200" cy="31680"/>
            </p14:xfrm>
          </p:contentPart>
        </mc:Choice>
        <mc:Fallback xmlns="">
          <p:pic>
            <p:nvPicPr>
              <p:cNvPr id="86" name="墨迹 85">
                <a:extLst>
                  <a:ext uri="{FF2B5EF4-FFF2-40B4-BE49-F238E27FC236}">
                    <a16:creationId xmlns:a16="http://schemas.microsoft.com/office/drawing/2014/main" id="{E4744E9A-0C4D-5A8D-C10C-03418FDA73DD}"/>
                  </a:ext>
                </a:extLst>
              </p:cNvPr>
              <p:cNvPicPr/>
              <p:nvPr/>
            </p:nvPicPr>
            <p:blipFill>
              <a:blip r:embed="rId79"/>
              <a:stretch>
                <a:fillRect/>
              </a:stretch>
            </p:blipFill>
            <p:spPr>
              <a:xfrm>
                <a:off x="7103983" y="2817953"/>
                <a:ext cx="22032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87" name="墨迹 86">
                <a:extLst>
                  <a:ext uri="{FF2B5EF4-FFF2-40B4-BE49-F238E27FC236}">
                    <a16:creationId xmlns:a16="http://schemas.microsoft.com/office/drawing/2014/main" id="{8ED51C3C-BB5F-9E4C-F72A-EE6B41F87863}"/>
                  </a:ext>
                </a:extLst>
              </p14:cNvPr>
              <p14:cNvContentPartPr/>
              <p14:nvPr/>
            </p14:nvContentPartPr>
            <p14:xfrm>
              <a:off x="7192543" y="2720753"/>
              <a:ext cx="22680" cy="316080"/>
            </p14:xfrm>
          </p:contentPart>
        </mc:Choice>
        <mc:Fallback xmlns="">
          <p:pic>
            <p:nvPicPr>
              <p:cNvPr id="87" name="墨迹 86">
                <a:extLst>
                  <a:ext uri="{FF2B5EF4-FFF2-40B4-BE49-F238E27FC236}">
                    <a16:creationId xmlns:a16="http://schemas.microsoft.com/office/drawing/2014/main" id="{8ED51C3C-BB5F-9E4C-F72A-EE6B41F87863}"/>
                  </a:ext>
                </a:extLst>
              </p:cNvPr>
              <p:cNvPicPr/>
              <p:nvPr/>
            </p:nvPicPr>
            <p:blipFill>
              <a:blip r:embed="rId81"/>
              <a:stretch>
                <a:fillRect/>
              </a:stretch>
            </p:blipFill>
            <p:spPr>
              <a:xfrm>
                <a:off x="7184983" y="2713193"/>
                <a:ext cx="37800" cy="3312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88" name="墨迹 87">
                <a:extLst>
                  <a:ext uri="{FF2B5EF4-FFF2-40B4-BE49-F238E27FC236}">
                    <a16:creationId xmlns:a16="http://schemas.microsoft.com/office/drawing/2014/main" id="{DA92612B-E9EE-6B54-EFB1-3185B75BA12D}"/>
                  </a:ext>
                </a:extLst>
              </p14:cNvPr>
              <p14:cNvContentPartPr/>
              <p14:nvPr/>
            </p14:nvContentPartPr>
            <p14:xfrm>
              <a:off x="7290463" y="2687633"/>
              <a:ext cx="113400" cy="348120"/>
            </p14:xfrm>
          </p:contentPart>
        </mc:Choice>
        <mc:Fallback xmlns="">
          <p:pic>
            <p:nvPicPr>
              <p:cNvPr id="88" name="墨迹 87">
                <a:extLst>
                  <a:ext uri="{FF2B5EF4-FFF2-40B4-BE49-F238E27FC236}">
                    <a16:creationId xmlns:a16="http://schemas.microsoft.com/office/drawing/2014/main" id="{DA92612B-E9EE-6B54-EFB1-3185B75BA12D}"/>
                  </a:ext>
                </a:extLst>
              </p:cNvPr>
              <p:cNvPicPr/>
              <p:nvPr/>
            </p:nvPicPr>
            <p:blipFill>
              <a:blip r:embed="rId83"/>
              <a:stretch>
                <a:fillRect/>
              </a:stretch>
            </p:blipFill>
            <p:spPr>
              <a:xfrm>
                <a:off x="7282927" y="2680073"/>
                <a:ext cx="128472" cy="36324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89" name="墨迹 88">
                <a:extLst>
                  <a:ext uri="{FF2B5EF4-FFF2-40B4-BE49-F238E27FC236}">
                    <a16:creationId xmlns:a16="http://schemas.microsoft.com/office/drawing/2014/main" id="{905B2572-8F79-5E5D-0D0B-6FA861A5D1B7}"/>
                  </a:ext>
                </a:extLst>
              </p14:cNvPr>
              <p14:cNvContentPartPr/>
              <p14:nvPr/>
            </p14:nvContentPartPr>
            <p14:xfrm>
              <a:off x="7416103" y="2819753"/>
              <a:ext cx="157680" cy="225360"/>
            </p14:xfrm>
          </p:contentPart>
        </mc:Choice>
        <mc:Fallback xmlns="">
          <p:pic>
            <p:nvPicPr>
              <p:cNvPr id="89" name="墨迹 88">
                <a:extLst>
                  <a:ext uri="{FF2B5EF4-FFF2-40B4-BE49-F238E27FC236}">
                    <a16:creationId xmlns:a16="http://schemas.microsoft.com/office/drawing/2014/main" id="{905B2572-8F79-5E5D-0D0B-6FA861A5D1B7}"/>
                  </a:ext>
                </a:extLst>
              </p:cNvPr>
              <p:cNvPicPr/>
              <p:nvPr/>
            </p:nvPicPr>
            <p:blipFill>
              <a:blip r:embed="rId85"/>
              <a:stretch>
                <a:fillRect/>
              </a:stretch>
            </p:blipFill>
            <p:spPr>
              <a:xfrm>
                <a:off x="7408526" y="2812181"/>
                <a:ext cx="172835" cy="240504"/>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90" name="墨迹 89">
                <a:extLst>
                  <a:ext uri="{FF2B5EF4-FFF2-40B4-BE49-F238E27FC236}">
                    <a16:creationId xmlns:a16="http://schemas.microsoft.com/office/drawing/2014/main" id="{D5FFFA1F-4493-4A01-DC4E-A62329F748EC}"/>
                  </a:ext>
                </a:extLst>
              </p14:cNvPr>
              <p14:cNvContentPartPr/>
              <p14:nvPr/>
            </p14:nvContentPartPr>
            <p14:xfrm>
              <a:off x="7579543" y="2825513"/>
              <a:ext cx="69480" cy="213480"/>
            </p14:xfrm>
          </p:contentPart>
        </mc:Choice>
        <mc:Fallback xmlns="">
          <p:pic>
            <p:nvPicPr>
              <p:cNvPr id="90" name="墨迹 89">
                <a:extLst>
                  <a:ext uri="{FF2B5EF4-FFF2-40B4-BE49-F238E27FC236}">
                    <a16:creationId xmlns:a16="http://schemas.microsoft.com/office/drawing/2014/main" id="{D5FFFA1F-4493-4A01-DC4E-A62329F748EC}"/>
                  </a:ext>
                </a:extLst>
              </p:cNvPr>
              <p:cNvPicPr/>
              <p:nvPr/>
            </p:nvPicPr>
            <p:blipFill>
              <a:blip r:embed="rId87"/>
              <a:stretch>
                <a:fillRect/>
              </a:stretch>
            </p:blipFill>
            <p:spPr>
              <a:xfrm>
                <a:off x="7571983" y="2817953"/>
                <a:ext cx="8460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91" name="墨迹 90">
                <a:extLst>
                  <a:ext uri="{FF2B5EF4-FFF2-40B4-BE49-F238E27FC236}">
                    <a16:creationId xmlns:a16="http://schemas.microsoft.com/office/drawing/2014/main" id="{EAF32B26-C6E1-AEA3-0416-6F76D8EFCD7F}"/>
                  </a:ext>
                </a:extLst>
              </p14:cNvPr>
              <p14:cNvContentPartPr/>
              <p14:nvPr/>
            </p14:nvContentPartPr>
            <p14:xfrm>
              <a:off x="7655143" y="2795273"/>
              <a:ext cx="214200" cy="268560"/>
            </p14:xfrm>
          </p:contentPart>
        </mc:Choice>
        <mc:Fallback xmlns="">
          <p:pic>
            <p:nvPicPr>
              <p:cNvPr id="91" name="墨迹 90">
                <a:extLst>
                  <a:ext uri="{FF2B5EF4-FFF2-40B4-BE49-F238E27FC236}">
                    <a16:creationId xmlns:a16="http://schemas.microsoft.com/office/drawing/2014/main" id="{EAF32B26-C6E1-AEA3-0416-6F76D8EFCD7F}"/>
                  </a:ext>
                </a:extLst>
              </p:cNvPr>
              <p:cNvPicPr/>
              <p:nvPr/>
            </p:nvPicPr>
            <p:blipFill>
              <a:blip r:embed="rId89"/>
              <a:stretch>
                <a:fillRect/>
              </a:stretch>
            </p:blipFill>
            <p:spPr>
              <a:xfrm>
                <a:off x="7647583" y="2787713"/>
                <a:ext cx="229320" cy="28368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92" name="墨迹 91">
                <a:extLst>
                  <a:ext uri="{FF2B5EF4-FFF2-40B4-BE49-F238E27FC236}">
                    <a16:creationId xmlns:a16="http://schemas.microsoft.com/office/drawing/2014/main" id="{4F4258B4-D9CA-D866-6C7F-9B9200085E6D}"/>
                  </a:ext>
                </a:extLst>
              </p14:cNvPr>
              <p14:cNvContentPartPr/>
              <p14:nvPr/>
            </p14:nvContentPartPr>
            <p14:xfrm>
              <a:off x="7988143" y="2812913"/>
              <a:ext cx="189000" cy="226800"/>
            </p14:xfrm>
          </p:contentPart>
        </mc:Choice>
        <mc:Fallback xmlns="">
          <p:pic>
            <p:nvPicPr>
              <p:cNvPr id="92" name="墨迹 91">
                <a:extLst>
                  <a:ext uri="{FF2B5EF4-FFF2-40B4-BE49-F238E27FC236}">
                    <a16:creationId xmlns:a16="http://schemas.microsoft.com/office/drawing/2014/main" id="{4F4258B4-D9CA-D866-6C7F-9B9200085E6D}"/>
                  </a:ext>
                </a:extLst>
              </p:cNvPr>
              <p:cNvPicPr/>
              <p:nvPr/>
            </p:nvPicPr>
            <p:blipFill>
              <a:blip r:embed="rId91"/>
              <a:stretch>
                <a:fillRect/>
              </a:stretch>
            </p:blipFill>
            <p:spPr>
              <a:xfrm>
                <a:off x="7980583" y="2805353"/>
                <a:ext cx="204120" cy="24192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93" name="墨迹 92">
                <a:extLst>
                  <a:ext uri="{FF2B5EF4-FFF2-40B4-BE49-F238E27FC236}">
                    <a16:creationId xmlns:a16="http://schemas.microsoft.com/office/drawing/2014/main" id="{F5DC46CD-ED6F-0828-0DDC-2DC9E87DA75C}"/>
                  </a:ext>
                </a:extLst>
              </p14:cNvPr>
              <p14:cNvContentPartPr/>
              <p14:nvPr/>
            </p14:nvContentPartPr>
            <p14:xfrm>
              <a:off x="8221423" y="2806433"/>
              <a:ext cx="119160" cy="227520"/>
            </p14:xfrm>
          </p:contentPart>
        </mc:Choice>
        <mc:Fallback xmlns="">
          <p:pic>
            <p:nvPicPr>
              <p:cNvPr id="93" name="墨迹 92">
                <a:extLst>
                  <a:ext uri="{FF2B5EF4-FFF2-40B4-BE49-F238E27FC236}">
                    <a16:creationId xmlns:a16="http://schemas.microsoft.com/office/drawing/2014/main" id="{F5DC46CD-ED6F-0828-0DDC-2DC9E87DA75C}"/>
                  </a:ext>
                </a:extLst>
              </p:cNvPr>
              <p:cNvPicPr/>
              <p:nvPr/>
            </p:nvPicPr>
            <p:blipFill>
              <a:blip r:embed="rId93"/>
              <a:stretch>
                <a:fillRect/>
              </a:stretch>
            </p:blipFill>
            <p:spPr>
              <a:xfrm>
                <a:off x="8213863" y="2798861"/>
                <a:ext cx="134280" cy="242664"/>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94" name="墨迹 93">
                <a:extLst>
                  <a:ext uri="{FF2B5EF4-FFF2-40B4-BE49-F238E27FC236}">
                    <a16:creationId xmlns:a16="http://schemas.microsoft.com/office/drawing/2014/main" id="{5F6BA5E0-86B7-F33E-5F91-1302C2015123}"/>
                  </a:ext>
                </a:extLst>
              </p14:cNvPr>
              <p14:cNvContentPartPr/>
              <p14:nvPr/>
            </p14:nvContentPartPr>
            <p14:xfrm>
              <a:off x="8334103" y="2793833"/>
              <a:ext cx="201600" cy="276120"/>
            </p14:xfrm>
          </p:contentPart>
        </mc:Choice>
        <mc:Fallback xmlns="">
          <p:pic>
            <p:nvPicPr>
              <p:cNvPr id="94" name="墨迹 93">
                <a:extLst>
                  <a:ext uri="{FF2B5EF4-FFF2-40B4-BE49-F238E27FC236}">
                    <a16:creationId xmlns:a16="http://schemas.microsoft.com/office/drawing/2014/main" id="{5F6BA5E0-86B7-F33E-5F91-1302C2015123}"/>
                  </a:ext>
                </a:extLst>
              </p:cNvPr>
              <p:cNvPicPr/>
              <p:nvPr/>
            </p:nvPicPr>
            <p:blipFill>
              <a:blip r:embed="rId95"/>
              <a:stretch>
                <a:fillRect/>
              </a:stretch>
            </p:blipFill>
            <p:spPr>
              <a:xfrm>
                <a:off x="8326543" y="2786273"/>
                <a:ext cx="216720" cy="29124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95" name="墨迹 94">
                <a:extLst>
                  <a:ext uri="{FF2B5EF4-FFF2-40B4-BE49-F238E27FC236}">
                    <a16:creationId xmlns:a16="http://schemas.microsoft.com/office/drawing/2014/main" id="{27012B76-4B1B-3CB1-91F1-253424F40E35}"/>
                  </a:ext>
                </a:extLst>
              </p14:cNvPr>
              <p14:cNvContentPartPr/>
              <p14:nvPr/>
            </p14:nvContentPartPr>
            <p14:xfrm>
              <a:off x="8723983" y="2825513"/>
              <a:ext cx="151200" cy="283320"/>
            </p14:xfrm>
          </p:contentPart>
        </mc:Choice>
        <mc:Fallback xmlns="">
          <p:pic>
            <p:nvPicPr>
              <p:cNvPr id="95" name="墨迹 94">
                <a:extLst>
                  <a:ext uri="{FF2B5EF4-FFF2-40B4-BE49-F238E27FC236}">
                    <a16:creationId xmlns:a16="http://schemas.microsoft.com/office/drawing/2014/main" id="{27012B76-4B1B-3CB1-91F1-253424F40E35}"/>
                  </a:ext>
                </a:extLst>
              </p:cNvPr>
              <p:cNvPicPr/>
              <p:nvPr/>
            </p:nvPicPr>
            <p:blipFill>
              <a:blip r:embed="rId97"/>
              <a:stretch>
                <a:fillRect/>
              </a:stretch>
            </p:blipFill>
            <p:spPr>
              <a:xfrm>
                <a:off x="8716423" y="2817953"/>
                <a:ext cx="166320" cy="29844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96" name="墨迹 95">
                <a:extLst>
                  <a:ext uri="{FF2B5EF4-FFF2-40B4-BE49-F238E27FC236}">
                    <a16:creationId xmlns:a16="http://schemas.microsoft.com/office/drawing/2014/main" id="{51DD1910-D87A-1C8A-FABF-F9AD881FAE90}"/>
                  </a:ext>
                </a:extLst>
              </p14:cNvPr>
              <p14:cNvContentPartPr/>
              <p14:nvPr/>
            </p14:nvContentPartPr>
            <p14:xfrm>
              <a:off x="8918743" y="2845673"/>
              <a:ext cx="170280" cy="225360"/>
            </p14:xfrm>
          </p:contentPart>
        </mc:Choice>
        <mc:Fallback xmlns="">
          <p:pic>
            <p:nvPicPr>
              <p:cNvPr id="96" name="墨迹 95">
                <a:extLst>
                  <a:ext uri="{FF2B5EF4-FFF2-40B4-BE49-F238E27FC236}">
                    <a16:creationId xmlns:a16="http://schemas.microsoft.com/office/drawing/2014/main" id="{51DD1910-D87A-1C8A-FABF-F9AD881FAE90}"/>
                  </a:ext>
                </a:extLst>
              </p:cNvPr>
              <p:cNvPicPr/>
              <p:nvPr/>
            </p:nvPicPr>
            <p:blipFill>
              <a:blip r:embed="rId99"/>
              <a:stretch>
                <a:fillRect/>
              </a:stretch>
            </p:blipFill>
            <p:spPr>
              <a:xfrm>
                <a:off x="8911183" y="2838113"/>
                <a:ext cx="185400" cy="24048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97" name="墨迹 96">
                <a:extLst>
                  <a:ext uri="{FF2B5EF4-FFF2-40B4-BE49-F238E27FC236}">
                    <a16:creationId xmlns:a16="http://schemas.microsoft.com/office/drawing/2014/main" id="{E003D294-85D6-A043-6AA9-FEF6AEF11B9C}"/>
                  </a:ext>
                </a:extLst>
              </p14:cNvPr>
              <p14:cNvContentPartPr/>
              <p14:nvPr/>
            </p14:nvContentPartPr>
            <p14:xfrm>
              <a:off x="9352543" y="2869433"/>
              <a:ext cx="151200" cy="220320"/>
            </p14:xfrm>
          </p:contentPart>
        </mc:Choice>
        <mc:Fallback xmlns="">
          <p:pic>
            <p:nvPicPr>
              <p:cNvPr id="97" name="墨迹 96">
                <a:extLst>
                  <a:ext uri="{FF2B5EF4-FFF2-40B4-BE49-F238E27FC236}">
                    <a16:creationId xmlns:a16="http://schemas.microsoft.com/office/drawing/2014/main" id="{E003D294-85D6-A043-6AA9-FEF6AEF11B9C}"/>
                  </a:ext>
                </a:extLst>
              </p:cNvPr>
              <p:cNvPicPr/>
              <p:nvPr/>
            </p:nvPicPr>
            <p:blipFill>
              <a:blip r:embed="rId101"/>
              <a:stretch>
                <a:fillRect/>
              </a:stretch>
            </p:blipFill>
            <p:spPr>
              <a:xfrm>
                <a:off x="9344983" y="2861885"/>
                <a:ext cx="166320" cy="235415"/>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98" name="墨迹 97">
                <a:extLst>
                  <a:ext uri="{FF2B5EF4-FFF2-40B4-BE49-F238E27FC236}">
                    <a16:creationId xmlns:a16="http://schemas.microsoft.com/office/drawing/2014/main" id="{9DB63829-8E09-F87C-DF01-6C8375A5B3B6}"/>
                  </a:ext>
                </a:extLst>
              </p14:cNvPr>
              <p14:cNvContentPartPr/>
              <p14:nvPr/>
            </p14:nvContentPartPr>
            <p14:xfrm>
              <a:off x="9559903" y="2775833"/>
              <a:ext cx="157680" cy="329400"/>
            </p14:xfrm>
          </p:contentPart>
        </mc:Choice>
        <mc:Fallback xmlns="">
          <p:pic>
            <p:nvPicPr>
              <p:cNvPr id="98" name="墨迹 97">
                <a:extLst>
                  <a:ext uri="{FF2B5EF4-FFF2-40B4-BE49-F238E27FC236}">
                    <a16:creationId xmlns:a16="http://schemas.microsoft.com/office/drawing/2014/main" id="{9DB63829-8E09-F87C-DF01-6C8375A5B3B6}"/>
                  </a:ext>
                </a:extLst>
              </p:cNvPr>
              <p:cNvPicPr/>
              <p:nvPr/>
            </p:nvPicPr>
            <p:blipFill>
              <a:blip r:embed="rId103"/>
              <a:stretch>
                <a:fillRect/>
              </a:stretch>
            </p:blipFill>
            <p:spPr>
              <a:xfrm>
                <a:off x="9552326" y="2768273"/>
                <a:ext cx="172835" cy="3445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99" name="墨迹 98">
                <a:extLst>
                  <a:ext uri="{FF2B5EF4-FFF2-40B4-BE49-F238E27FC236}">
                    <a16:creationId xmlns:a16="http://schemas.microsoft.com/office/drawing/2014/main" id="{59FFE774-9254-8CAD-CD49-94D902EBA40F}"/>
                  </a:ext>
                </a:extLst>
              </p14:cNvPr>
              <p14:cNvContentPartPr/>
              <p14:nvPr/>
            </p14:nvContentPartPr>
            <p14:xfrm>
              <a:off x="9742423" y="2888873"/>
              <a:ext cx="195120" cy="200880"/>
            </p14:xfrm>
          </p:contentPart>
        </mc:Choice>
        <mc:Fallback xmlns="">
          <p:pic>
            <p:nvPicPr>
              <p:cNvPr id="99" name="墨迹 98">
                <a:extLst>
                  <a:ext uri="{FF2B5EF4-FFF2-40B4-BE49-F238E27FC236}">
                    <a16:creationId xmlns:a16="http://schemas.microsoft.com/office/drawing/2014/main" id="{59FFE774-9254-8CAD-CD49-94D902EBA40F}"/>
                  </a:ext>
                </a:extLst>
              </p:cNvPr>
              <p:cNvPicPr/>
              <p:nvPr/>
            </p:nvPicPr>
            <p:blipFill>
              <a:blip r:embed="rId105"/>
              <a:stretch>
                <a:fillRect/>
              </a:stretch>
            </p:blipFill>
            <p:spPr>
              <a:xfrm>
                <a:off x="9734877" y="2881313"/>
                <a:ext cx="210212"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100" name="墨迹 99">
                <a:extLst>
                  <a:ext uri="{FF2B5EF4-FFF2-40B4-BE49-F238E27FC236}">
                    <a16:creationId xmlns:a16="http://schemas.microsoft.com/office/drawing/2014/main" id="{34B39A56-72B2-37A5-0365-70A82C4146A4}"/>
                  </a:ext>
                </a:extLst>
              </p14:cNvPr>
              <p14:cNvContentPartPr/>
              <p14:nvPr/>
            </p14:nvContentPartPr>
            <p14:xfrm>
              <a:off x="9962383" y="2900753"/>
              <a:ext cx="88560" cy="189720"/>
            </p14:xfrm>
          </p:contentPart>
        </mc:Choice>
        <mc:Fallback xmlns="">
          <p:pic>
            <p:nvPicPr>
              <p:cNvPr id="100" name="墨迹 99">
                <a:extLst>
                  <a:ext uri="{FF2B5EF4-FFF2-40B4-BE49-F238E27FC236}">
                    <a16:creationId xmlns:a16="http://schemas.microsoft.com/office/drawing/2014/main" id="{34B39A56-72B2-37A5-0365-70A82C4146A4}"/>
                  </a:ext>
                </a:extLst>
              </p:cNvPr>
              <p:cNvPicPr/>
              <p:nvPr/>
            </p:nvPicPr>
            <p:blipFill>
              <a:blip r:embed="rId107"/>
              <a:stretch>
                <a:fillRect/>
              </a:stretch>
            </p:blipFill>
            <p:spPr>
              <a:xfrm>
                <a:off x="9954792" y="2893193"/>
                <a:ext cx="103742" cy="20484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101" name="墨迹 100">
                <a:extLst>
                  <a:ext uri="{FF2B5EF4-FFF2-40B4-BE49-F238E27FC236}">
                    <a16:creationId xmlns:a16="http://schemas.microsoft.com/office/drawing/2014/main" id="{0F448DD9-8432-756D-A8EC-982B247AB4C0}"/>
                  </a:ext>
                </a:extLst>
              </p14:cNvPr>
              <p14:cNvContentPartPr/>
              <p14:nvPr/>
            </p14:nvContentPartPr>
            <p14:xfrm>
              <a:off x="10050583" y="2870153"/>
              <a:ext cx="138600" cy="367920"/>
            </p14:xfrm>
          </p:contentPart>
        </mc:Choice>
        <mc:Fallback xmlns="">
          <p:pic>
            <p:nvPicPr>
              <p:cNvPr id="101" name="墨迹 100">
                <a:extLst>
                  <a:ext uri="{FF2B5EF4-FFF2-40B4-BE49-F238E27FC236}">
                    <a16:creationId xmlns:a16="http://schemas.microsoft.com/office/drawing/2014/main" id="{0F448DD9-8432-756D-A8EC-982B247AB4C0}"/>
                  </a:ext>
                </a:extLst>
              </p:cNvPr>
              <p:cNvPicPr/>
              <p:nvPr/>
            </p:nvPicPr>
            <p:blipFill>
              <a:blip r:embed="rId109"/>
              <a:stretch>
                <a:fillRect/>
              </a:stretch>
            </p:blipFill>
            <p:spPr>
              <a:xfrm>
                <a:off x="10043023" y="2862593"/>
                <a:ext cx="153720" cy="38304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102" name="墨迹 101">
                <a:extLst>
                  <a:ext uri="{FF2B5EF4-FFF2-40B4-BE49-F238E27FC236}">
                    <a16:creationId xmlns:a16="http://schemas.microsoft.com/office/drawing/2014/main" id="{CAAEBE28-6C29-9828-5F92-FCFA2BE96D90}"/>
                  </a:ext>
                </a:extLst>
              </p14:cNvPr>
              <p14:cNvContentPartPr/>
              <p14:nvPr/>
            </p14:nvContentPartPr>
            <p14:xfrm>
              <a:off x="10220143" y="2907953"/>
              <a:ext cx="207720" cy="193320"/>
            </p14:xfrm>
          </p:contentPart>
        </mc:Choice>
        <mc:Fallback xmlns="">
          <p:pic>
            <p:nvPicPr>
              <p:cNvPr id="102" name="墨迹 101">
                <a:extLst>
                  <a:ext uri="{FF2B5EF4-FFF2-40B4-BE49-F238E27FC236}">
                    <a16:creationId xmlns:a16="http://schemas.microsoft.com/office/drawing/2014/main" id="{CAAEBE28-6C29-9828-5F92-FCFA2BE96D90}"/>
                  </a:ext>
                </a:extLst>
              </p:cNvPr>
              <p:cNvPicPr/>
              <p:nvPr/>
            </p:nvPicPr>
            <p:blipFill>
              <a:blip r:embed="rId111"/>
              <a:stretch>
                <a:fillRect/>
              </a:stretch>
            </p:blipFill>
            <p:spPr>
              <a:xfrm>
                <a:off x="10212583" y="2900393"/>
                <a:ext cx="22284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103" name="墨迹 102">
                <a:extLst>
                  <a:ext uri="{FF2B5EF4-FFF2-40B4-BE49-F238E27FC236}">
                    <a16:creationId xmlns:a16="http://schemas.microsoft.com/office/drawing/2014/main" id="{D33FCE94-9CB4-7926-D3E5-1CCFF7362E8C}"/>
                  </a:ext>
                </a:extLst>
              </p14:cNvPr>
              <p14:cNvContentPartPr/>
              <p14:nvPr/>
            </p14:nvContentPartPr>
            <p14:xfrm>
              <a:off x="10383583" y="2631833"/>
              <a:ext cx="408960" cy="488520"/>
            </p14:xfrm>
          </p:contentPart>
        </mc:Choice>
        <mc:Fallback xmlns="">
          <p:pic>
            <p:nvPicPr>
              <p:cNvPr id="103" name="墨迹 102">
                <a:extLst>
                  <a:ext uri="{FF2B5EF4-FFF2-40B4-BE49-F238E27FC236}">
                    <a16:creationId xmlns:a16="http://schemas.microsoft.com/office/drawing/2014/main" id="{D33FCE94-9CB4-7926-D3E5-1CCFF7362E8C}"/>
                  </a:ext>
                </a:extLst>
              </p:cNvPr>
              <p:cNvPicPr/>
              <p:nvPr/>
            </p:nvPicPr>
            <p:blipFill>
              <a:blip r:embed="rId113"/>
              <a:stretch>
                <a:fillRect/>
              </a:stretch>
            </p:blipFill>
            <p:spPr>
              <a:xfrm>
                <a:off x="10376023" y="2624273"/>
                <a:ext cx="424080" cy="50364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107" name="墨迹 106">
                <a:extLst>
                  <a:ext uri="{FF2B5EF4-FFF2-40B4-BE49-F238E27FC236}">
                    <a16:creationId xmlns:a16="http://schemas.microsoft.com/office/drawing/2014/main" id="{7D64AF74-A60C-A0F1-BB40-6BB301957804}"/>
                  </a:ext>
                </a:extLst>
              </p14:cNvPr>
              <p14:cNvContentPartPr/>
              <p14:nvPr/>
            </p14:nvContentPartPr>
            <p14:xfrm>
              <a:off x="5787823" y="3187313"/>
              <a:ext cx="145080" cy="348840"/>
            </p14:xfrm>
          </p:contentPart>
        </mc:Choice>
        <mc:Fallback xmlns="">
          <p:pic>
            <p:nvPicPr>
              <p:cNvPr id="107" name="墨迹 106">
                <a:extLst>
                  <a:ext uri="{FF2B5EF4-FFF2-40B4-BE49-F238E27FC236}">
                    <a16:creationId xmlns:a16="http://schemas.microsoft.com/office/drawing/2014/main" id="{7D64AF74-A60C-A0F1-BB40-6BB301957804}"/>
                  </a:ext>
                </a:extLst>
              </p:cNvPr>
              <p:cNvPicPr/>
              <p:nvPr/>
            </p:nvPicPr>
            <p:blipFill>
              <a:blip r:embed="rId115"/>
              <a:stretch>
                <a:fillRect/>
              </a:stretch>
            </p:blipFill>
            <p:spPr>
              <a:xfrm>
                <a:off x="5780263" y="3179761"/>
                <a:ext cx="160200" cy="363944"/>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108" name="墨迹 107">
                <a:extLst>
                  <a:ext uri="{FF2B5EF4-FFF2-40B4-BE49-F238E27FC236}">
                    <a16:creationId xmlns:a16="http://schemas.microsoft.com/office/drawing/2014/main" id="{1083278A-20E5-B9DE-80FC-BDAB1D31FD27}"/>
                  </a:ext>
                </a:extLst>
              </p14:cNvPr>
              <p14:cNvContentPartPr/>
              <p14:nvPr/>
            </p14:nvContentPartPr>
            <p14:xfrm>
              <a:off x="5963863" y="3265433"/>
              <a:ext cx="151200" cy="180000"/>
            </p14:xfrm>
          </p:contentPart>
        </mc:Choice>
        <mc:Fallback xmlns="">
          <p:pic>
            <p:nvPicPr>
              <p:cNvPr id="108" name="墨迹 107">
                <a:extLst>
                  <a:ext uri="{FF2B5EF4-FFF2-40B4-BE49-F238E27FC236}">
                    <a16:creationId xmlns:a16="http://schemas.microsoft.com/office/drawing/2014/main" id="{1083278A-20E5-B9DE-80FC-BDAB1D31FD27}"/>
                  </a:ext>
                </a:extLst>
              </p:cNvPr>
              <p:cNvPicPr/>
              <p:nvPr/>
            </p:nvPicPr>
            <p:blipFill>
              <a:blip r:embed="rId117"/>
              <a:stretch>
                <a:fillRect/>
              </a:stretch>
            </p:blipFill>
            <p:spPr>
              <a:xfrm>
                <a:off x="5956303" y="3257858"/>
                <a:ext cx="166320" cy="19515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109" name="墨迹 108">
                <a:extLst>
                  <a:ext uri="{FF2B5EF4-FFF2-40B4-BE49-F238E27FC236}">
                    <a16:creationId xmlns:a16="http://schemas.microsoft.com/office/drawing/2014/main" id="{F2077055-BAEE-B3E4-F3F9-CC119F915493}"/>
                  </a:ext>
                </a:extLst>
              </p14:cNvPr>
              <p14:cNvContentPartPr/>
              <p14:nvPr/>
            </p14:nvContentPartPr>
            <p14:xfrm>
              <a:off x="6146023" y="3240233"/>
              <a:ext cx="100800" cy="218160"/>
            </p14:xfrm>
          </p:contentPart>
        </mc:Choice>
        <mc:Fallback xmlns="">
          <p:pic>
            <p:nvPicPr>
              <p:cNvPr id="109" name="墨迹 108">
                <a:extLst>
                  <a:ext uri="{FF2B5EF4-FFF2-40B4-BE49-F238E27FC236}">
                    <a16:creationId xmlns:a16="http://schemas.microsoft.com/office/drawing/2014/main" id="{F2077055-BAEE-B3E4-F3F9-CC119F915493}"/>
                  </a:ext>
                </a:extLst>
              </p:cNvPr>
              <p:cNvPicPr/>
              <p:nvPr/>
            </p:nvPicPr>
            <p:blipFill>
              <a:blip r:embed="rId119"/>
              <a:stretch>
                <a:fillRect/>
              </a:stretch>
            </p:blipFill>
            <p:spPr>
              <a:xfrm>
                <a:off x="6138463" y="3232673"/>
                <a:ext cx="115920" cy="23328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110" name="墨迹 109">
                <a:extLst>
                  <a:ext uri="{FF2B5EF4-FFF2-40B4-BE49-F238E27FC236}">
                    <a16:creationId xmlns:a16="http://schemas.microsoft.com/office/drawing/2014/main" id="{70E091A0-9895-823A-CE16-C7775DC93008}"/>
                  </a:ext>
                </a:extLst>
              </p14:cNvPr>
              <p14:cNvContentPartPr/>
              <p14:nvPr/>
            </p14:nvContentPartPr>
            <p14:xfrm>
              <a:off x="6272023" y="3265433"/>
              <a:ext cx="132480" cy="31680"/>
            </p14:xfrm>
          </p:contentPart>
        </mc:Choice>
        <mc:Fallback xmlns="">
          <p:pic>
            <p:nvPicPr>
              <p:cNvPr id="110" name="墨迹 109">
                <a:extLst>
                  <a:ext uri="{FF2B5EF4-FFF2-40B4-BE49-F238E27FC236}">
                    <a16:creationId xmlns:a16="http://schemas.microsoft.com/office/drawing/2014/main" id="{70E091A0-9895-823A-CE16-C7775DC93008}"/>
                  </a:ext>
                </a:extLst>
              </p:cNvPr>
              <p:cNvPicPr/>
              <p:nvPr/>
            </p:nvPicPr>
            <p:blipFill>
              <a:blip r:embed="rId121"/>
              <a:stretch>
                <a:fillRect/>
              </a:stretch>
            </p:blipFill>
            <p:spPr>
              <a:xfrm>
                <a:off x="6264463" y="3257873"/>
                <a:ext cx="14760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111" name="墨迹 110">
                <a:extLst>
                  <a:ext uri="{FF2B5EF4-FFF2-40B4-BE49-F238E27FC236}">
                    <a16:creationId xmlns:a16="http://schemas.microsoft.com/office/drawing/2014/main" id="{954F567E-93E2-6AF4-E2A9-D6D0F517CDF0}"/>
                  </a:ext>
                </a:extLst>
              </p14:cNvPr>
              <p14:cNvContentPartPr/>
              <p14:nvPr/>
            </p14:nvContentPartPr>
            <p14:xfrm>
              <a:off x="6322063" y="3164993"/>
              <a:ext cx="31680" cy="302040"/>
            </p14:xfrm>
          </p:contentPart>
        </mc:Choice>
        <mc:Fallback xmlns="">
          <p:pic>
            <p:nvPicPr>
              <p:cNvPr id="111" name="墨迹 110">
                <a:extLst>
                  <a:ext uri="{FF2B5EF4-FFF2-40B4-BE49-F238E27FC236}">
                    <a16:creationId xmlns:a16="http://schemas.microsoft.com/office/drawing/2014/main" id="{954F567E-93E2-6AF4-E2A9-D6D0F517CDF0}"/>
                  </a:ext>
                </a:extLst>
              </p:cNvPr>
              <p:cNvPicPr/>
              <p:nvPr/>
            </p:nvPicPr>
            <p:blipFill>
              <a:blip r:embed="rId123"/>
              <a:stretch>
                <a:fillRect/>
              </a:stretch>
            </p:blipFill>
            <p:spPr>
              <a:xfrm>
                <a:off x="6314503" y="3157433"/>
                <a:ext cx="46800" cy="31716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112" name="墨迹 111">
                <a:extLst>
                  <a:ext uri="{FF2B5EF4-FFF2-40B4-BE49-F238E27FC236}">
                    <a16:creationId xmlns:a16="http://schemas.microsoft.com/office/drawing/2014/main" id="{7BB6688F-0EBF-35C5-DA1E-ABE33C2B728F}"/>
                  </a:ext>
                </a:extLst>
              </p14:cNvPr>
              <p14:cNvContentPartPr/>
              <p14:nvPr/>
            </p14:nvContentPartPr>
            <p14:xfrm>
              <a:off x="6416383" y="3296753"/>
              <a:ext cx="38160" cy="123480"/>
            </p14:xfrm>
          </p:contentPart>
        </mc:Choice>
        <mc:Fallback xmlns="">
          <p:pic>
            <p:nvPicPr>
              <p:cNvPr id="112" name="墨迹 111">
                <a:extLst>
                  <a:ext uri="{FF2B5EF4-FFF2-40B4-BE49-F238E27FC236}">
                    <a16:creationId xmlns:a16="http://schemas.microsoft.com/office/drawing/2014/main" id="{7BB6688F-0EBF-35C5-DA1E-ABE33C2B728F}"/>
                  </a:ext>
                </a:extLst>
              </p:cNvPr>
              <p:cNvPicPr/>
              <p:nvPr/>
            </p:nvPicPr>
            <p:blipFill>
              <a:blip r:embed="rId125"/>
              <a:stretch>
                <a:fillRect/>
              </a:stretch>
            </p:blipFill>
            <p:spPr>
              <a:xfrm>
                <a:off x="6408823" y="3289171"/>
                <a:ext cx="53280" cy="138644"/>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113" name="墨迹 112">
                <a:extLst>
                  <a:ext uri="{FF2B5EF4-FFF2-40B4-BE49-F238E27FC236}">
                    <a16:creationId xmlns:a16="http://schemas.microsoft.com/office/drawing/2014/main" id="{134924FF-2A25-4095-7C6F-EE675F0C7E3F}"/>
                  </a:ext>
                </a:extLst>
              </p14:cNvPr>
              <p14:cNvContentPartPr/>
              <p14:nvPr/>
            </p14:nvContentPartPr>
            <p14:xfrm>
              <a:off x="6416383" y="3187313"/>
              <a:ext cx="50760" cy="72360"/>
            </p14:xfrm>
          </p:contentPart>
        </mc:Choice>
        <mc:Fallback xmlns="">
          <p:pic>
            <p:nvPicPr>
              <p:cNvPr id="113" name="墨迹 112">
                <a:extLst>
                  <a:ext uri="{FF2B5EF4-FFF2-40B4-BE49-F238E27FC236}">
                    <a16:creationId xmlns:a16="http://schemas.microsoft.com/office/drawing/2014/main" id="{134924FF-2A25-4095-7C6F-EE675F0C7E3F}"/>
                  </a:ext>
                </a:extLst>
              </p:cNvPr>
              <p:cNvPicPr/>
              <p:nvPr/>
            </p:nvPicPr>
            <p:blipFill>
              <a:blip r:embed="rId127"/>
              <a:stretch>
                <a:fillRect/>
              </a:stretch>
            </p:blipFill>
            <p:spPr>
              <a:xfrm>
                <a:off x="6408769" y="3179753"/>
                <a:ext cx="65988"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114" name="墨迹 113">
                <a:extLst>
                  <a:ext uri="{FF2B5EF4-FFF2-40B4-BE49-F238E27FC236}">
                    <a16:creationId xmlns:a16="http://schemas.microsoft.com/office/drawing/2014/main" id="{726F1496-002D-1E0D-4568-1CDAC6D38DCC}"/>
                  </a:ext>
                </a:extLst>
              </p14:cNvPr>
              <p14:cNvContentPartPr/>
              <p14:nvPr/>
            </p14:nvContentPartPr>
            <p14:xfrm>
              <a:off x="6485503" y="3234113"/>
              <a:ext cx="132480" cy="199440"/>
            </p14:xfrm>
          </p:contentPart>
        </mc:Choice>
        <mc:Fallback xmlns="">
          <p:pic>
            <p:nvPicPr>
              <p:cNvPr id="114" name="墨迹 113">
                <a:extLst>
                  <a:ext uri="{FF2B5EF4-FFF2-40B4-BE49-F238E27FC236}">
                    <a16:creationId xmlns:a16="http://schemas.microsoft.com/office/drawing/2014/main" id="{726F1496-002D-1E0D-4568-1CDAC6D38DCC}"/>
                  </a:ext>
                </a:extLst>
              </p:cNvPr>
              <p:cNvPicPr/>
              <p:nvPr/>
            </p:nvPicPr>
            <p:blipFill>
              <a:blip r:embed="rId129"/>
              <a:stretch>
                <a:fillRect/>
              </a:stretch>
            </p:blipFill>
            <p:spPr>
              <a:xfrm>
                <a:off x="6477943" y="3226553"/>
                <a:ext cx="14760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115" name="墨迹 114">
                <a:extLst>
                  <a:ext uri="{FF2B5EF4-FFF2-40B4-BE49-F238E27FC236}">
                    <a16:creationId xmlns:a16="http://schemas.microsoft.com/office/drawing/2014/main" id="{402FAB5B-B74A-8285-62F1-51F2B2059647}"/>
                  </a:ext>
                </a:extLst>
              </p14:cNvPr>
              <p14:cNvContentPartPr/>
              <p14:nvPr/>
            </p14:nvContentPartPr>
            <p14:xfrm>
              <a:off x="6624103" y="3168233"/>
              <a:ext cx="50760" cy="247680"/>
            </p14:xfrm>
          </p:contentPart>
        </mc:Choice>
        <mc:Fallback xmlns="">
          <p:pic>
            <p:nvPicPr>
              <p:cNvPr id="115" name="墨迹 114">
                <a:extLst>
                  <a:ext uri="{FF2B5EF4-FFF2-40B4-BE49-F238E27FC236}">
                    <a16:creationId xmlns:a16="http://schemas.microsoft.com/office/drawing/2014/main" id="{402FAB5B-B74A-8285-62F1-51F2B2059647}"/>
                  </a:ext>
                </a:extLst>
              </p:cNvPr>
              <p:cNvPicPr/>
              <p:nvPr/>
            </p:nvPicPr>
            <p:blipFill>
              <a:blip r:embed="rId131"/>
              <a:stretch>
                <a:fillRect/>
              </a:stretch>
            </p:blipFill>
            <p:spPr>
              <a:xfrm>
                <a:off x="6616543" y="3160673"/>
                <a:ext cx="65880" cy="26280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116" name="墨迹 115">
                <a:extLst>
                  <a:ext uri="{FF2B5EF4-FFF2-40B4-BE49-F238E27FC236}">
                    <a16:creationId xmlns:a16="http://schemas.microsoft.com/office/drawing/2014/main" id="{172C2CB2-C3C2-25B9-7833-A85378325FB8}"/>
                  </a:ext>
                </a:extLst>
              </p14:cNvPr>
              <p14:cNvContentPartPr/>
              <p14:nvPr/>
            </p14:nvContentPartPr>
            <p14:xfrm>
              <a:off x="6699343" y="3202433"/>
              <a:ext cx="151200" cy="244800"/>
            </p14:xfrm>
          </p:contentPart>
        </mc:Choice>
        <mc:Fallback xmlns="">
          <p:pic>
            <p:nvPicPr>
              <p:cNvPr id="116" name="墨迹 115">
                <a:extLst>
                  <a:ext uri="{FF2B5EF4-FFF2-40B4-BE49-F238E27FC236}">
                    <a16:creationId xmlns:a16="http://schemas.microsoft.com/office/drawing/2014/main" id="{172C2CB2-C3C2-25B9-7833-A85378325FB8}"/>
                  </a:ext>
                </a:extLst>
              </p:cNvPr>
              <p:cNvPicPr/>
              <p:nvPr/>
            </p:nvPicPr>
            <p:blipFill>
              <a:blip r:embed="rId133"/>
              <a:stretch>
                <a:fillRect/>
              </a:stretch>
            </p:blipFill>
            <p:spPr>
              <a:xfrm>
                <a:off x="6691783" y="3194873"/>
                <a:ext cx="166320" cy="25992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17" name="墨迹 116">
                <a:extLst>
                  <a:ext uri="{FF2B5EF4-FFF2-40B4-BE49-F238E27FC236}">
                    <a16:creationId xmlns:a16="http://schemas.microsoft.com/office/drawing/2014/main" id="{B3EAD5C5-B09F-71F4-E778-05159AEDFE80}"/>
                  </a:ext>
                </a:extLst>
              </p14:cNvPr>
              <p14:cNvContentPartPr/>
              <p14:nvPr/>
            </p14:nvContentPartPr>
            <p14:xfrm>
              <a:off x="7045303" y="3215033"/>
              <a:ext cx="6480" cy="31680"/>
            </p14:xfrm>
          </p:contentPart>
        </mc:Choice>
        <mc:Fallback xmlns="">
          <p:pic>
            <p:nvPicPr>
              <p:cNvPr id="117" name="墨迹 116">
                <a:extLst>
                  <a:ext uri="{FF2B5EF4-FFF2-40B4-BE49-F238E27FC236}">
                    <a16:creationId xmlns:a16="http://schemas.microsoft.com/office/drawing/2014/main" id="{B3EAD5C5-B09F-71F4-E778-05159AEDFE80}"/>
                  </a:ext>
                </a:extLst>
              </p:cNvPr>
              <p:cNvPicPr/>
              <p:nvPr/>
            </p:nvPicPr>
            <p:blipFill>
              <a:blip r:embed="rId135"/>
              <a:stretch>
                <a:fillRect/>
              </a:stretch>
            </p:blipFill>
            <p:spPr>
              <a:xfrm>
                <a:off x="7038141" y="3207473"/>
                <a:ext cx="20804"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18" name="墨迹 117">
                <a:extLst>
                  <a:ext uri="{FF2B5EF4-FFF2-40B4-BE49-F238E27FC236}">
                    <a16:creationId xmlns:a16="http://schemas.microsoft.com/office/drawing/2014/main" id="{9F14A1E0-43E7-EBF8-396A-210BE0D3B12E}"/>
                  </a:ext>
                </a:extLst>
              </p14:cNvPr>
              <p14:cNvContentPartPr/>
              <p14:nvPr/>
            </p14:nvContentPartPr>
            <p14:xfrm>
              <a:off x="7064023" y="3290633"/>
              <a:ext cx="12960" cy="157680"/>
            </p14:xfrm>
          </p:contentPart>
        </mc:Choice>
        <mc:Fallback xmlns="">
          <p:pic>
            <p:nvPicPr>
              <p:cNvPr id="118" name="墨迹 117">
                <a:extLst>
                  <a:ext uri="{FF2B5EF4-FFF2-40B4-BE49-F238E27FC236}">
                    <a16:creationId xmlns:a16="http://schemas.microsoft.com/office/drawing/2014/main" id="{9F14A1E0-43E7-EBF8-396A-210BE0D3B12E}"/>
                  </a:ext>
                </a:extLst>
              </p:cNvPr>
              <p:cNvPicPr/>
              <p:nvPr/>
            </p:nvPicPr>
            <p:blipFill>
              <a:blip r:embed="rId137"/>
              <a:stretch>
                <a:fillRect/>
              </a:stretch>
            </p:blipFill>
            <p:spPr>
              <a:xfrm>
                <a:off x="7056247" y="3283073"/>
                <a:ext cx="28512"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19" name="墨迹 118">
                <a:extLst>
                  <a:ext uri="{FF2B5EF4-FFF2-40B4-BE49-F238E27FC236}">
                    <a16:creationId xmlns:a16="http://schemas.microsoft.com/office/drawing/2014/main" id="{92441077-4C23-D74D-6F75-6EE3EE23AA45}"/>
                  </a:ext>
                </a:extLst>
              </p14:cNvPr>
              <p14:cNvContentPartPr/>
              <p14:nvPr/>
            </p14:nvContentPartPr>
            <p14:xfrm>
              <a:off x="7140343" y="3209633"/>
              <a:ext cx="175680" cy="257400"/>
            </p14:xfrm>
          </p:contentPart>
        </mc:Choice>
        <mc:Fallback xmlns="">
          <p:pic>
            <p:nvPicPr>
              <p:cNvPr id="119" name="墨迹 118">
                <a:extLst>
                  <a:ext uri="{FF2B5EF4-FFF2-40B4-BE49-F238E27FC236}">
                    <a16:creationId xmlns:a16="http://schemas.microsoft.com/office/drawing/2014/main" id="{92441077-4C23-D74D-6F75-6EE3EE23AA45}"/>
                  </a:ext>
                </a:extLst>
              </p:cNvPr>
              <p:cNvPicPr/>
              <p:nvPr/>
            </p:nvPicPr>
            <p:blipFill>
              <a:blip r:embed="rId139"/>
              <a:stretch>
                <a:fillRect/>
              </a:stretch>
            </p:blipFill>
            <p:spPr>
              <a:xfrm>
                <a:off x="7132783" y="3202073"/>
                <a:ext cx="190800" cy="27252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20" name="墨迹 119">
                <a:extLst>
                  <a:ext uri="{FF2B5EF4-FFF2-40B4-BE49-F238E27FC236}">
                    <a16:creationId xmlns:a16="http://schemas.microsoft.com/office/drawing/2014/main" id="{CA2AEADA-3F27-508E-2595-41E5B47FF05B}"/>
                  </a:ext>
                </a:extLst>
              </p14:cNvPr>
              <p14:cNvContentPartPr/>
              <p14:nvPr/>
            </p14:nvContentPartPr>
            <p14:xfrm>
              <a:off x="7479823" y="3315833"/>
              <a:ext cx="138600" cy="31680"/>
            </p14:xfrm>
          </p:contentPart>
        </mc:Choice>
        <mc:Fallback xmlns="">
          <p:pic>
            <p:nvPicPr>
              <p:cNvPr id="120" name="墨迹 119">
                <a:extLst>
                  <a:ext uri="{FF2B5EF4-FFF2-40B4-BE49-F238E27FC236}">
                    <a16:creationId xmlns:a16="http://schemas.microsoft.com/office/drawing/2014/main" id="{CA2AEADA-3F27-508E-2595-41E5B47FF05B}"/>
                  </a:ext>
                </a:extLst>
              </p:cNvPr>
              <p:cNvPicPr/>
              <p:nvPr/>
            </p:nvPicPr>
            <p:blipFill>
              <a:blip r:embed="rId141"/>
              <a:stretch>
                <a:fillRect/>
              </a:stretch>
            </p:blipFill>
            <p:spPr>
              <a:xfrm>
                <a:off x="7472263" y="3308358"/>
                <a:ext cx="153720" cy="4663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21" name="墨迹 120">
                <a:extLst>
                  <a:ext uri="{FF2B5EF4-FFF2-40B4-BE49-F238E27FC236}">
                    <a16:creationId xmlns:a16="http://schemas.microsoft.com/office/drawing/2014/main" id="{6169E56B-2C78-0997-3567-863AF9510230}"/>
                  </a:ext>
                </a:extLst>
              </p14:cNvPr>
              <p14:cNvContentPartPr/>
              <p14:nvPr/>
            </p14:nvContentPartPr>
            <p14:xfrm>
              <a:off x="7566943" y="3215753"/>
              <a:ext cx="19080" cy="235800"/>
            </p14:xfrm>
          </p:contentPart>
        </mc:Choice>
        <mc:Fallback xmlns="">
          <p:pic>
            <p:nvPicPr>
              <p:cNvPr id="121" name="墨迹 120">
                <a:extLst>
                  <a:ext uri="{FF2B5EF4-FFF2-40B4-BE49-F238E27FC236}">
                    <a16:creationId xmlns:a16="http://schemas.microsoft.com/office/drawing/2014/main" id="{6169E56B-2C78-0997-3567-863AF9510230}"/>
                  </a:ext>
                </a:extLst>
              </p:cNvPr>
              <p:cNvPicPr/>
              <p:nvPr/>
            </p:nvPicPr>
            <p:blipFill>
              <a:blip r:embed="rId143"/>
              <a:stretch>
                <a:fillRect/>
              </a:stretch>
            </p:blipFill>
            <p:spPr>
              <a:xfrm>
                <a:off x="7559383" y="3208193"/>
                <a:ext cx="34200" cy="25092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22" name="墨迹 121">
                <a:extLst>
                  <a:ext uri="{FF2B5EF4-FFF2-40B4-BE49-F238E27FC236}">
                    <a16:creationId xmlns:a16="http://schemas.microsoft.com/office/drawing/2014/main" id="{6DADD8BB-E3CF-7C9C-F67A-08DBFD7F8ECC}"/>
                  </a:ext>
                </a:extLst>
              </p14:cNvPr>
              <p14:cNvContentPartPr/>
              <p14:nvPr/>
            </p14:nvContentPartPr>
            <p14:xfrm>
              <a:off x="7655143" y="3193433"/>
              <a:ext cx="126000" cy="304200"/>
            </p14:xfrm>
          </p:contentPart>
        </mc:Choice>
        <mc:Fallback xmlns="">
          <p:pic>
            <p:nvPicPr>
              <p:cNvPr id="122" name="墨迹 121">
                <a:extLst>
                  <a:ext uri="{FF2B5EF4-FFF2-40B4-BE49-F238E27FC236}">
                    <a16:creationId xmlns:a16="http://schemas.microsoft.com/office/drawing/2014/main" id="{6DADD8BB-E3CF-7C9C-F67A-08DBFD7F8ECC}"/>
                  </a:ext>
                </a:extLst>
              </p:cNvPr>
              <p:cNvPicPr/>
              <p:nvPr/>
            </p:nvPicPr>
            <p:blipFill>
              <a:blip r:embed="rId145"/>
              <a:stretch>
                <a:fillRect/>
              </a:stretch>
            </p:blipFill>
            <p:spPr>
              <a:xfrm>
                <a:off x="7647583" y="3185873"/>
                <a:ext cx="141120" cy="31932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23" name="墨迹 122">
                <a:extLst>
                  <a:ext uri="{FF2B5EF4-FFF2-40B4-BE49-F238E27FC236}">
                    <a16:creationId xmlns:a16="http://schemas.microsoft.com/office/drawing/2014/main" id="{05C5C769-59F2-A9D5-DC6E-8EE46C4B94ED}"/>
                  </a:ext>
                </a:extLst>
              </p14:cNvPr>
              <p14:cNvContentPartPr/>
              <p14:nvPr/>
            </p14:nvContentPartPr>
            <p14:xfrm>
              <a:off x="7824703" y="3234113"/>
              <a:ext cx="195120" cy="244800"/>
            </p14:xfrm>
          </p:contentPart>
        </mc:Choice>
        <mc:Fallback xmlns="">
          <p:pic>
            <p:nvPicPr>
              <p:cNvPr id="123" name="墨迹 122">
                <a:extLst>
                  <a:ext uri="{FF2B5EF4-FFF2-40B4-BE49-F238E27FC236}">
                    <a16:creationId xmlns:a16="http://schemas.microsoft.com/office/drawing/2014/main" id="{05C5C769-59F2-A9D5-DC6E-8EE46C4B94ED}"/>
                  </a:ext>
                </a:extLst>
              </p:cNvPr>
              <p:cNvPicPr/>
              <p:nvPr/>
            </p:nvPicPr>
            <p:blipFill>
              <a:blip r:embed="rId147"/>
              <a:stretch>
                <a:fillRect/>
              </a:stretch>
            </p:blipFill>
            <p:spPr>
              <a:xfrm>
                <a:off x="7817143" y="3226553"/>
                <a:ext cx="210240" cy="25992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24" name="墨迹 123">
                <a:extLst>
                  <a:ext uri="{FF2B5EF4-FFF2-40B4-BE49-F238E27FC236}">
                    <a16:creationId xmlns:a16="http://schemas.microsoft.com/office/drawing/2014/main" id="{02E5AE15-D11F-6CA3-9802-69125B523432}"/>
                  </a:ext>
                </a:extLst>
              </p14:cNvPr>
              <p14:cNvContentPartPr/>
              <p14:nvPr/>
            </p14:nvContentPartPr>
            <p14:xfrm>
              <a:off x="8170663" y="3180833"/>
              <a:ext cx="170280" cy="336240"/>
            </p14:xfrm>
          </p:contentPart>
        </mc:Choice>
        <mc:Fallback xmlns="">
          <p:pic>
            <p:nvPicPr>
              <p:cNvPr id="124" name="墨迹 123">
                <a:extLst>
                  <a:ext uri="{FF2B5EF4-FFF2-40B4-BE49-F238E27FC236}">
                    <a16:creationId xmlns:a16="http://schemas.microsoft.com/office/drawing/2014/main" id="{02E5AE15-D11F-6CA3-9802-69125B523432}"/>
                  </a:ext>
                </a:extLst>
              </p:cNvPr>
              <p:cNvPicPr/>
              <p:nvPr/>
            </p:nvPicPr>
            <p:blipFill>
              <a:blip r:embed="rId149"/>
              <a:stretch>
                <a:fillRect/>
              </a:stretch>
            </p:blipFill>
            <p:spPr>
              <a:xfrm>
                <a:off x="8163103" y="3173273"/>
                <a:ext cx="185400" cy="35136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25" name="墨迹 124">
                <a:extLst>
                  <a:ext uri="{FF2B5EF4-FFF2-40B4-BE49-F238E27FC236}">
                    <a16:creationId xmlns:a16="http://schemas.microsoft.com/office/drawing/2014/main" id="{9829BF9D-EE93-6DAF-1839-37E8C880983A}"/>
                  </a:ext>
                </a:extLst>
              </p14:cNvPr>
              <p14:cNvContentPartPr/>
              <p14:nvPr/>
            </p14:nvContentPartPr>
            <p14:xfrm>
              <a:off x="8346703" y="3321953"/>
              <a:ext cx="138600" cy="213480"/>
            </p14:xfrm>
          </p:contentPart>
        </mc:Choice>
        <mc:Fallback xmlns="">
          <p:pic>
            <p:nvPicPr>
              <p:cNvPr id="125" name="墨迹 124">
                <a:extLst>
                  <a:ext uri="{FF2B5EF4-FFF2-40B4-BE49-F238E27FC236}">
                    <a16:creationId xmlns:a16="http://schemas.microsoft.com/office/drawing/2014/main" id="{9829BF9D-EE93-6DAF-1839-37E8C880983A}"/>
                  </a:ext>
                </a:extLst>
              </p:cNvPr>
              <p:cNvPicPr/>
              <p:nvPr/>
            </p:nvPicPr>
            <p:blipFill>
              <a:blip r:embed="rId151"/>
              <a:stretch>
                <a:fillRect/>
              </a:stretch>
            </p:blipFill>
            <p:spPr>
              <a:xfrm>
                <a:off x="8339143" y="3314393"/>
                <a:ext cx="15372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26" name="墨迹 125">
                <a:extLst>
                  <a:ext uri="{FF2B5EF4-FFF2-40B4-BE49-F238E27FC236}">
                    <a16:creationId xmlns:a16="http://schemas.microsoft.com/office/drawing/2014/main" id="{BC39A607-DA9F-8329-1DC3-B3F9A1565177}"/>
                  </a:ext>
                </a:extLst>
              </p14:cNvPr>
              <p14:cNvContentPartPr/>
              <p14:nvPr/>
            </p14:nvContentPartPr>
            <p14:xfrm>
              <a:off x="8547943" y="3309353"/>
              <a:ext cx="100800" cy="330840"/>
            </p14:xfrm>
          </p:contentPart>
        </mc:Choice>
        <mc:Fallback xmlns="">
          <p:pic>
            <p:nvPicPr>
              <p:cNvPr id="126" name="墨迹 125">
                <a:extLst>
                  <a:ext uri="{FF2B5EF4-FFF2-40B4-BE49-F238E27FC236}">
                    <a16:creationId xmlns:a16="http://schemas.microsoft.com/office/drawing/2014/main" id="{BC39A607-DA9F-8329-1DC3-B3F9A1565177}"/>
                  </a:ext>
                </a:extLst>
              </p:cNvPr>
              <p:cNvPicPr/>
              <p:nvPr/>
            </p:nvPicPr>
            <p:blipFill>
              <a:blip r:embed="rId153"/>
              <a:stretch>
                <a:fillRect/>
              </a:stretch>
            </p:blipFill>
            <p:spPr>
              <a:xfrm>
                <a:off x="8540410" y="3301793"/>
                <a:ext cx="115866" cy="34596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27" name="墨迹 126">
                <a:extLst>
                  <a:ext uri="{FF2B5EF4-FFF2-40B4-BE49-F238E27FC236}">
                    <a16:creationId xmlns:a16="http://schemas.microsoft.com/office/drawing/2014/main" id="{22ED7A67-C454-5D69-2D0A-E98D7C5CA7FA}"/>
                  </a:ext>
                </a:extLst>
              </p14:cNvPr>
              <p14:cNvContentPartPr/>
              <p14:nvPr/>
            </p14:nvContentPartPr>
            <p14:xfrm>
              <a:off x="8654503" y="3278033"/>
              <a:ext cx="38160" cy="237240"/>
            </p14:xfrm>
          </p:contentPart>
        </mc:Choice>
        <mc:Fallback xmlns="">
          <p:pic>
            <p:nvPicPr>
              <p:cNvPr id="127" name="墨迹 126">
                <a:extLst>
                  <a:ext uri="{FF2B5EF4-FFF2-40B4-BE49-F238E27FC236}">
                    <a16:creationId xmlns:a16="http://schemas.microsoft.com/office/drawing/2014/main" id="{22ED7A67-C454-5D69-2D0A-E98D7C5CA7FA}"/>
                  </a:ext>
                </a:extLst>
              </p:cNvPr>
              <p:cNvPicPr/>
              <p:nvPr/>
            </p:nvPicPr>
            <p:blipFill>
              <a:blip r:embed="rId155"/>
              <a:stretch>
                <a:fillRect/>
              </a:stretch>
            </p:blipFill>
            <p:spPr>
              <a:xfrm>
                <a:off x="8646943" y="3270462"/>
                <a:ext cx="53280" cy="252383"/>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28" name="墨迹 127">
                <a:extLst>
                  <a:ext uri="{FF2B5EF4-FFF2-40B4-BE49-F238E27FC236}">
                    <a16:creationId xmlns:a16="http://schemas.microsoft.com/office/drawing/2014/main" id="{23445A46-594C-ECAB-9455-440F05D99609}"/>
                  </a:ext>
                </a:extLst>
              </p14:cNvPr>
              <p14:cNvContentPartPr/>
              <p14:nvPr/>
            </p14:nvContentPartPr>
            <p14:xfrm>
              <a:off x="8736583" y="3303233"/>
              <a:ext cx="107280" cy="244800"/>
            </p14:xfrm>
          </p:contentPart>
        </mc:Choice>
        <mc:Fallback xmlns="">
          <p:pic>
            <p:nvPicPr>
              <p:cNvPr id="128" name="墨迹 127">
                <a:extLst>
                  <a:ext uri="{FF2B5EF4-FFF2-40B4-BE49-F238E27FC236}">
                    <a16:creationId xmlns:a16="http://schemas.microsoft.com/office/drawing/2014/main" id="{23445A46-594C-ECAB-9455-440F05D99609}"/>
                  </a:ext>
                </a:extLst>
              </p:cNvPr>
              <p:cNvPicPr/>
              <p:nvPr/>
            </p:nvPicPr>
            <p:blipFill>
              <a:blip r:embed="rId157"/>
              <a:stretch>
                <a:fillRect/>
              </a:stretch>
            </p:blipFill>
            <p:spPr>
              <a:xfrm>
                <a:off x="8729023" y="3295684"/>
                <a:ext cx="122400" cy="259898"/>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29" name="墨迹 128">
                <a:extLst>
                  <a:ext uri="{FF2B5EF4-FFF2-40B4-BE49-F238E27FC236}">
                    <a16:creationId xmlns:a16="http://schemas.microsoft.com/office/drawing/2014/main" id="{BEDF4801-737D-D047-20D3-22EB55920C8F}"/>
                  </a:ext>
                </a:extLst>
              </p14:cNvPr>
              <p14:cNvContentPartPr/>
              <p14:nvPr/>
            </p14:nvContentPartPr>
            <p14:xfrm>
              <a:off x="8937463" y="3341033"/>
              <a:ext cx="115560" cy="56880"/>
            </p14:xfrm>
          </p:contentPart>
        </mc:Choice>
        <mc:Fallback xmlns="">
          <p:pic>
            <p:nvPicPr>
              <p:cNvPr id="129" name="墨迹 128">
                <a:extLst>
                  <a:ext uri="{FF2B5EF4-FFF2-40B4-BE49-F238E27FC236}">
                    <a16:creationId xmlns:a16="http://schemas.microsoft.com/office/drawing/2014/main" id="{BEDF4801-737D-D047-20D3-22EB55920C8F}"/>
                  </a:ext>
                </a:extLst>
              </p:cNvPr>
              <p:cNvPicPr/>
              <p:nvPr/>
            </p:nvPicPr>
            <p:blipFill>
              <a:blip r:embed="rId159"/>
              <a:stretch>
                <a:fillRect/>
              </a:stretch>
            </p:blipFill>
            <p:spPr>
              <a:xfrm>
                <a:off x="8929903" y="3333473"/>
                <a:ext cx="13068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30" name="墨迹 129">
                <a:extLst>
                  <a:ext uri="{FF2B5EF4-FFF2-40B4-BE49-F238E27FC236}">
                    <a16:creationId xmlns:a16="http://schemas.microsoft.com/office/drawing/2014/main" id="{A9F5F034-8F41-F78B-EF3F-FDB3EA1A4506}"/>
                  </a:ext>
                </a:extLst>
              </p14:cNvPr>
              <p14:cNvContentPartPr/>
              <p14:nvPr/>
            </p14:nvContentPartPr>
            <p14:xfrm>
              <a:off x="8994343" y="3275153"/>
              <a:ext cx="50760" cy="280440"/>
            </p14:xfrm>
          </p:contentPart>
        </mc:Choice>
        <mc:Fallback xmlns="">
          <p:pic>
            <p:nvPicPr>
              <p:cNvPr id="130" name="墨迹 129">
                <a:extLst>
                  <a:ext uri="{FF2B5EF4-FFF2-40B4-BE49-F238E27FC236}">
                    <a16:creationId xmlns:a16="http://schemas.microsoft.com/office/drawing/2014/main" id="{A9F5F034-8F41-F78B-EF3F-FDB3EA1A4506}"/>
                  </a:ext>
                </a:extLst>
              </p:cNvPr>
              <p:cNvPicPr/>
              <p:nvPr/>
            </p:nvPicPr>
            <p:blipFill>
              <a:blip r:embed="rId161"/>
              <a:stretch>
                <a:fillRect/>
              </a:stretch>
            </p:blipFill>
            <p:spPr>
              <a:xfrm>
                <a:off x="8986783" y="3267593"/>
                <a:ext cx="65880" cy="29556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31" name="墨迹 130">
                <a:extLst>
                  <a:ext uri="{FF2B5EF4-FFF2-40B4-BE49-F238E27FC236}">
                    <a16:creationId xmlns:a16="http://schemas.microsoft.com/office/drawing/2014/main" id="{B9AEC918-1139-059B-8BAC-8C86083C0D3D}"/>
                  </a:ext>
                </a:extLst>
              </p14:cNvPr>
              <p14:cNvContentPartPr/>
              <p14:nvPr/>
            </p14:nvContentPartPr>
            <p14:xfrm>
              <a:off x="9069583" y="3347873"/>
              <a:ext cx="12960" cy="172800"/>
            </p14:xfrm>
          </p:contentPart>
        </mc:Choice>
        <mc:Fallback xmlns="">
          <p:pic>
            <p:nvPicPr>
              <p:cNvPr id="131" name="墨迹 130">
                <a:extLst>
                  <a:ext uri="{FF2B5EF4-FFF2-40B4-BE49-F238E27FC236}">
                    <a16:creationId xmlns:a16="http://schemas.microsoft.com/office/drawing/2014/main" id="{B9AEC918-1139-059B-8BAC-8C86083C0D3D}"/>
                  </a:ext>
                </a:extLst>
              </p:cNvPr>
              <p:cNvPicPr/>
              <p:nvPr/>
            </p:nvPicPr>
            <p:blipFill>
              <a:blip r:embed="rId163"/>
              <a:stretch>
                <a:fillRect/>
              </a:stretch>
            </p:blipFill>
            <p:spPr>
              <a:xfrm>
                <a:off x="9062023" y="3340313"/>
                <a:ext cx="2808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32" name="墨迹 131">
                <a:extLst>
                  <a:ext uri="{FF2B5EF4-FFF2-40B4-BE49-F238E27FC236}">
                    <a16:creationId xmlns:a16="http://schemas.microsoft.com/office/drawing/2014/main" id="{5DD2DCD2-F6E1-599A-ECFE-41DA5F3F17DD}"/>
                  </a:ext>
                </a:extLst>
              </p14:cNvPr>
              <p14:cNvContentPartPr/>
              <p14:nvPr/>
            </p14:nvContentPartPr>
            <p14:xfrm>
              <a:off x="9056983" y="3227633"/>
              <a:ext cx="25560" cy="82080"/>
            </p14:xfrm>
          </p:contentPart>
        </mc:Choice>
        <mc:Fallback xmlns="">
          <p:pic>
            <p:nvPicPr>
              <p:cNvPr id="132" name="墨迹 131">
                <a:extLst>
                  <a:ext uri="{FF2B5EF4-FFF2-40B4-BE49-F238E27FC236}">
                    <a16:creationId xmlns:a16="http://schemas.microsoft.com/office/drawing/2014/main" id="{5DD2DCD2-F6E1-599A-ECFE-41DA5F3F17DD}"/>
                  </a:ext>
                </a:extLst>
              </p:cNvPr>
              <p:cNvPicPr/>
              <p:nvPr/>
            </p:nvPicPr>
            <p:blipFill>
              <a:blip r:embed="rId165"/>
              <a:stretch>
                <a:fillRect/>
              </a:stretch>
            </p:blipFill>
            <p:spPr>
              <a:xfrm>
                <a:off x="9049423" y="3220073"/>
                <a:ext cx="40680" cy="9720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33" name="墨迹 132">
                <a:extLst>
                  <a:ext uri="{FF2B5EF4-FFF2-40B4-BE49-F238E27FC236}">
                    <a16:creationId xmlns:a16="http://schemas.microsoft.com/office/drawing/2014/main" id="{C4313A67-F1D0-B77C-AF99-969288FB901E}"/>
                  </a:ext>
                </a:extLst>
              </p14:cNvPr>
              <p14:cNvContentPartPr/>
              <p14:nvPr/>
            </p14:nvContentPartPr>
            <p14:xfrm>
              <a:off x="9126103" y="3292073"/>
              <a:ext cx="157680" cy="249120"/>
            </p14:xfrm>
          </p:contentPart>
        </mc:Choice>
        <mc:Fallback xmlns="">
          <p:pic>
            <p:nvPicPr>
              <p:cNvPr id="133" name="墨迹 132">
                <a:extLst>
                  <a:ext uri="{FF2B5EF4-FFF2-40B4-BE49-F238E27FC236}">
                    <a16:creationId xmlns:a16="http://schemas.microsoft.com/office/drawing/2014/main" id="{C4313A67-F1D0-B77C-AF99-969288FB901E}"/>
                  </a:ext>
                </a:extLst>
              </p:cNvPr>
              <p:cNvPicPr/>
              <p:nvPr/>
            </p:nvPicPr>
            <p:blipFill>
              <a:blip r:embed="rId167"/>
              <a:stretch>
                <a:fillRect/>
              </a:stretch>
            </p:blipFill>
            <p:spPr>
              <a:xfrm>
                <a:off x="9118526" y="3284513"/>
                <a:ext cx="172835" cy="26424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34" name="墨迹 133">
                <a:extLst>
                  <a:ext uri="{FF2B5EF4-FFF2-40B4-BE49-F238E27FC236}">
                    <a16:creationId xmlns:a16="http://schemas.microsoft.com/office/drawing/2014/main" id="{6E29D3CC-1866-4E41-E3E0-3FB6B3889698}"/>
                  </a:ext>
                </a:extLst>
              </p14:cNvPr>
              <p14:cNvContentPartPr/>
              <p14:nvPr/>
            </p14:nvContentPartPr>
            <p14:xfrm>
              <a:off x="9327343" y="3263273"/>
              <a:ext cx="151200" cy="308520"/>
            </p14:xfrm>
          </p:contentPart>
        </mc:Choice>
        <mc:Fallback xmlns="">
          <p:pic>
            <p:nvPicPr>
              <p:cNvPr id="134" name="墨迹 133">
                <a:extLst>
                  <a:ext uri="{FF2B5EF4-FFF2-40B4-BE49-F238E27FC236}">
                    <a16:creationId xmlns:a16="http://schemas.microsoft.com/office/drawing/2014/main" id="{6E29D3CC-1866-4E41-E3E0-3FB6B3889698}"/>
                  </a:ext>
                </a:extLst>
              </p:cNvPr>
              <p:cNvPicPr/>
              <p:nvPr/>
            </p:nvPicPr>
            <p:blipFill>
              <a:blip r:embed="rId169"/>
              <a:stretch>
                <a:fillRect/>
              </a:stretch>
            </p:blipFill>
            <p:spPr>
              <a:xfrm>
                <a:off x="9319783" y="3255713"/>
                <a:ext cx="166320" cy="323640"/>
              </a:xfrm>
              <a:prstGeom prst="rect">
                <a:avLst/>
              </a:prstGeom>
            </p:spPr>
          </p:pic>
        </mc:Fallback>
      </mc:AlternateContent>
      <p:grpSp>
        <p:nvGrpSpPr>
          <p:cNvPr id="33" name="组合 32">
            <a:extLst>
              <a:ext uri="{FF2B5EF4-FFF2-40B4-BE49-F238E27FC236}">
                <a16:creationId xmlns:a16="http://schemas.microsoft.com/office/drawing/2014/main" id="{F997F608-FAA2-BE56-4B4F-1D75FF94D756}"/>
              </a:ext>
            </a:extLst>
          </p:cNvPr>
          <p:cNvGrpSpPr/>
          <p:nvPr/>
        </p:nvGrpSpPr>
        <p:grpSpPr>
          <a:xfrm>
            <a:off x="6278143" y="3994793"/>
            <a:ext cx="5551200" cy="2580840"/>
            <a:chOff x="6278143" y="3994793"/>
            <a:chExt cx="5551200" cy="2580840"/>
          </a:xfrm>
        </p:grpSpPr>
        <mc:AlternateContent xmlns:mc="http://schemas.openxmlformats.org/markup-compatibility/2006" xmlns:p14="http://schemas.microsoft.com/office/powerpoint/2010/main">
          <mc:Choice Requires="p14">
            <p:contentPart p14:bwMode="auto" r:id="rId170">
              <p14:nvContentPartPr>
                <p14:cNvPr id="149" name="墨迹 148">
                  <a:extLst>
                    <a:ext uri="{FF2B5EF4-FFF2-40B4-BE49-F238E27FC236}">
                      <a16:creationId xmlns:a16="http://schemas.microsoft.com/office/drawing/2014/main" id="{56585D4F-C490-266B-5863-FCBED28910DB}"/>
                    </a:ext>
                  </a:extLst>
                </p14:cNvPr>
                <p14:cNvContentPartPr/>
                <p14:nvPr/>
              </p14:nvContentPartPr>
              <p14:xfrm>
                <a:off x="6278143" y="3994793"/>
                <a:ext cx="295920" cy="2580840"/>
              </p14:xfrm>
            </p:contentPart>
          </mc:Choice>
          <mc:Fallback xmlns="">
            <p:pic>
              <p:nvPicPr>
                <p:cNvPr id="149" name="墨迹 148">
                  <a:extLst>
                    <a:ext uri="{FF2B5EF4-FFF2-40B4-BE49-F238E27FC236}">
                      <a16:creationId xmlns:a16="http://schemas.microsoft.com/office/drawing/2014/main" id="{56585D4F-C490-266B-5863-FCBED28910DB}"/>
                    </a:ext>
                  </a:extLst>
                </p:cNvPr>
                <p:cNvPicPr/>
                <p:nvPr/>
              </p:nvPicPr>
              <p:blipFill>
                <a:blip r:embed="rId171"/>
                <a:stretch>
                  <a:fillRect/>
                </a:stretch>
              </p:blipFill>
              <p:spPr>
                <a:xfrm>
                  <a:off x="6270574" y="3987234"/>
                  <a:ext cx="311058" cy="2595958"/>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50" name="墨迹 149">
                  <a:extLst>
                    <a:ext uri="{FF2B5EF4-FFF2-40B4-BE49-F238E27FC236}">
                      <a16:creationId xmlns:a16="http://schemas.microsoft.com/office/drawing/2014/main" id="{EA026B1E-7BAC-FD86-2ED7-67CA639613D6}"/>
                    </a:ext>
                  </a:extLst>
                </p14:cNvPr>
                <p14:cNvContentPartPr/>
                <p14:nvPr/>
              </p14:nvContentPartPr>
              <p14:xfrm>
                <a:off x="6385063" y="4926473"/>
                <a:ext cx="5444280" cy="360"/>
              </p14:xfrm>
            </p:contentPart>
          </mc:Choice>
          <mc:Fallback xmlns="">
            <p:pic>
              <p:nvPicPr>
                <p:cNvPr id="150" name="墨迹 149">
                  <a:extLst>
                    <a:ext uri="{FF2B5EF4-FFF2-40B4-BE49-F238E27FC236}">
                      <a16:creationId xmlns:a16="http://schemas.microsoft.com/office/drawing/2014/main" id="{EA026B1E-7BAC-FD86-2ED7-67CA639613D6}"/>
                    </a:ext>
                  </a:extLst>
                </p:cNvPr>
                <p:cNvPicPr/>
                <p:nvPr/>
              </p:nvPicPr>
              <p:blipFill>
                <a:blip r:embed="rId173"/>
                <a:stretch>
                  <a:fillRect/>
                </a:stretch>
              </p:blipFill>
              <p:spPr>
                <a:xfrm>
                  <a:off x="6380743" y="4922153"/>
                  <a:ext cx="5452919"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51" name="墨迹 150">
                  <a:extLst>
                    <a:ext uri="{FF2B5EF4-FFF2-40B4-BE49-F238E27FC236}">
                      <a16:creationId xmlns:a16="http://schemas.microsoft.com/office/drawing/2014/main" id="{60B17A35-73E0-897B-9005-E91BA6B2695F}"/>
                    </a:ext>
                  </a:extLst>
                </p14:cNvPr>
                <p14:cNvContentPartPr/>
                <p14:nvPr/>
              </p14:nvContentPartPr>
              <p14:xfrm>
                <a:off x="6366343" y="4385753"/>
                <a:ext cx="5447880" cy="360"/>
              </p14:xfrm>
            </p:contentPart>
          </mc:Choice>
          <mc:Fallback xmlns="">
            <p:pic>
              <p:nvPicPr>
                <p:cNvPr id="151" name="墨迹 150">
                  <a:extLst>
                    <a:ext uri="{FF2B5EF4-FFF2-40B4-BE49-F238E27FC236}">
                      <a16:creationId xmlns:a16="http://schemas.microsoft.com/office/drawing/2014/main" id="{60B17A35-73E0-897B-9005-E91BA6B2695F}"/>
                    </a:ext>
                  </a:extLst>
                </p:cNvPr>
                <p:cNvPicPr/>
                <p:nvPr/>
              </p:nvPicPr>
              <p:blipFill>
                <a:blip r:embed="rId175"/>
                <a:stretch>
                  <a:fillRect/>
                </a:stretch>
              </p:blipFill>
              <p:spPr>
                <a:xfrm>
                  <a:off x="6362023" y="4381433"/>
                  <a:ext cx="545652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53" name="墨迹 152">
                  <a:extLst>
                    <a:ext uri="{FF2B5EF4-FFF2-40B4-BE49-F238E27FC236}">
                      <a16:creationId xmlns:a16="http://schemas.microsoft.com/office/drawing/2014/main" id="{D2726ADF-8A63-D02D-F09B-0AB84BF3D433}"/>
                    </a:ext>
                  </a:extLst>
                </p14:cNvPr>
                <p14:cNvContentPartPr/>
                <p14:nvPr/>
              </p14:nvContentPartPr>
              <p14:xfrm>
                <a:off x="6529783" y="5723873"/>
                <a:ext cx="5121720" cy="220320"/>
              </p14:xfrm>
            </p:contentPart>
          </mc:Choice>
          <mc:Fallback xmlns="">
            <p:pic>
              <p:nvPicPr>
                <p:cNvPr id="153" name="墨迹 152">
                  <a:extLst>
                    <a:ext uri="{FF2B5EF4-FFF2-40B4-BE49-F238E27FC236}">
                      <a16:creationId xmlns:a16="http://schemas.microsoft.com/office/drawing/2014/main" id="{D2726ADF-8A63-D02D-F09B-0AB84BF3D433}"/>
                    </a:ext>
                  </a:extLst>
                </p:cNvPr>
                <p:cNvPicPr/>
                <p:nvPr/>
              </p:nvPicPr>
              <p:blipFill>
                <a:blip r:embed="rId177"/>
                <a:stretch>
                  <a:fillRect/>
                </a:stretch>
              </p:blipFill>
              <p:spPr>
                <a:xfrm>
                  <a:off x="6439783" y="5543873"/>
                  <a:ext cx="5301360" cy="5799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8">
            <p14:nvContentPartPr>
              <p14:cNvPr id="171" name="墨迹 170">
                <a:extLst>
                  <a:ext uri="{FF2B5EF4-FFF2-40B4-BE49-F238E27FC236}">
                    <a16:creationId xmlns:a16="http://schemas.microsoft.com/office/drawing/2014/main" id="{CC28395D-AC09-5F8F-2805-A954A906E9D1}"/>
                  </a:ext>
                </a:extLst>
              </p14:cNvPr>
              <p14:cNvContentPartPr/>
              <p14:nvPr/>
            </p14:nvContentPartPr>
            <p14:xfrm>
              <a:off x="7240063" y="3760793"/>
              <a:ext cx="2156760" cy="2031120"/>
            </p14:xfrm>
          </p:contentPart>
        </mc:Choice>
        <mc:Fallback xmlns="">
          <p:pic>
            <p:nvPicPr>
              <p:cNvPr id="171" name="墨迹 170">
                <a:extLst>
                  <a:ext uri="{FF2B5EF4-FFF2-40B4-BE49-F238E27FC236}">
                    <a16:creationId xmlns:a16="http://schemas.microsoft.com/office/drawing/2014/main" id="{CC28395D-AC09-5F8F-2805-A954A906E9D1}"/>
                  </a:ext>
                </a:extLst>
              </p:cNvPr>
              <p:cNvPicPr/>
              <p:nvPr/>
            </p:nvPicPr>
            <p:blipFill>
              <a:blip r:embed="rId179"/>
              <a:stretch>
                <a:fillRect/>
              </a:stretch>
            </p:blipFill>
            <p:spPr>
              <a:xfrm>
                <a:off x="7232503" y="3753233"/>
                <a:ext cx="2171880" cy="204624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96" name="墨迹 195">
                <a:extLst>
                  <a:ext uri="{FF2B5EF4-FFF2-40B4-BE49-F238E27FC236}">
                    <a16:creationId xmlns:a16="http://schemas.microsoft.com/office/drawing/2014/main" id="{6AA22B28-F8D5-9415-8660-058CE40F4869}"/>
                  </a:ext>
                </a:extLst>
              </p14:cNvPr>
              <p14:cNvContentPartPr/>
              <p14:nvPr/>
            </p14:nvContentPartPr>
            <p14:xfrm>
              <a:off x="9774103" y="3266153"/>
              <a:ext cx="1166760" cy="407520"/>
            </p14:xfrm>
          </p:contentPart>
        </mc:Choice>
        <mc:Fallback xmlns="">
          <p:pic>
            <p:nvPicPr>
              <p:cNvPr id="196" name="墨迹 195">
                <a:extLst>
                  <a:ext uri="{FF2B5EF4-FFF2-40B4-BE49-F238E27FC236}">
                    <a16:creationId xmlns:a16="http://schemas.microsoft.com/office/drawing/2014/main" id="{6AA22B28-F8D5-9415-8660-058CE40F4869}"/>
                  </a:ext>
                </a:extLst>
              </p:cNvPr>
              <p:cNvPicPr/>
              <p:nvPr/>
            </p:nvPicPr>
            <p:blipFill>
              <a:blip r:embed="rId181"/>
              <a:stretch>
                <a:fillRect/>
              </a:stretch>
            </p:blipFill>
            <p:spPr>
              <a:xfrm>
                <a:off x="9766543" y="3258593"/>
                <a:ext cx="1181880" cy="42264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38" name="墨迹 37">
                <a:extLst>
                  <a:ext uri="{FF2B5EF4-FFF2-40B4-BE49-F238E27FC236}">
                    <a16:creationId xmlns:a16="http://schemas.microsoft.com/office/drawing/2014/main" id="{34672345-26C8-08A0-2240-4E17BC4B2E8A}"/>
                  </a:ext>
                </a:extLst>
              </p14:cNvPr>
              <p14:cNvContentPartPr/>
              <p14:nvPr/>
            </p14:nvContentPartPr>
            <p14:xfrm>
              <a:off x="9810572" y="4066033"/>
              <a:ext cx="897120" cy="614160"/>
            </p14:xfrm>
          </p:contentPart>
        </mc:Choice>
        <mc:Fallback xmlns="">
          <p:pic>
            <p:nvPicPr>
              <p:cNvPr id="38" name="墨迹 37">
                <a:extLst>
                  <a:ext uri="{FF2B5EF4-FFF2-40B4-BE49-F238E27FC236}">
                    <a16:creationId xmlns:a16="http://schemas.microsoft.com/office/drawing/2014/main" id="{34672345-26C8-08A0-2240-4E17BC4B2E8A}"/>
                  </a:ext>
                </a:extLst>
              </p:cNvPr>
              <p:cNvPicPr/>
              <p:nvPr/>
            </p:nvPicPr>
            <p:blipFill>
              <a:blip r:embed="rId183"/>
              <a:stretch>
                <a:fillRect/>
              </a:stretch>
            </p:blipFill>
            <p:spPr>
              <a:xfrm>
                <a:off x="9803009" y="4058473"/>
                <a:ext cx="912246" cy="62928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60" name="墨迹 59">
                <a:extLst>
                  <a:ext uri="{FF2B5EF4-FFF2-40B4-BE49-F238E27FC236}">
                    <a16:creationId xmlns:a16="http://schemas.microsoft.com/office/drawing/2014/main" id="{3382E469-FE97-D78F-BDD9-D7F879EC209A}"/>
                  </a:ext>
                </a:extLst>
              </p14:cNvPr>
              <p14:cNvContentPartPr/>
              <p14:nvPr/>
            </p14:nvContentPartPr>
            <p14:xfrm>
              <a:off x="10721012" y="4019201"/>
              <a:ext cx="1239480" cy="293760"/>
            </p14:xfrm>
          </p:contentPart>
        </mc:Choice>
        <mc:Fallback xmlns="">
          <p:pic>
            <p:nvPicPr>
              <p:cNvPr id="60" name="墨迹 59">
                <a:extLst>
                  <a:ext uri="{FF2B5EF4-FFF2-40B4-BE49-F238E27FC236}">
                    <a16:creationId xmlns:a16="http://schemas.microsoft.com/office/drawing/2014/main" id="{3382E469-FE97-D78F-BDD9-D7F879EC209A}"/>
                  </a:ext>
                </a:extLst>
              </p:cNvPr>
              <p:cNvPicPr/>
              <p:nvPr/>
            </p:nvPicPr>
            <p:blipFill>
              <a:blip r:embed="rId185"/>
              <a:stretch>
                <a:fillRect/>
              </a:stretch>
            </p:blipFill>
            <p:spPr>
              <a:xfrm>
                <a:off x="10713454" y="4011641"/>
                <a:ext cx="1254596" cy="308880"/>
              </a:xfrm>
              <a:prstGeom prst="rect">
                <a:avLst/>
              </a:prstGeom>
            </p:spPr>
          </p:pic>
        </mc:Fallback>
      </mc:AlternateContent>
    </p:spTree>
    <p:extLst>
      <p:ext uri="{BB962C8B-B14F-4D97-AF65-F5344CB8AC3E}">
        <p14:creationId xmlns:p14="http://schemas.microsoft.com/office/powerpoint/2010/main" val="26567843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2000" fill="hold"/>
                                        <p:tgtEl>
                                          <p:spTgt spid="33"/>
                                        </p:tgtEl>
                                        <p:attrNameLst>
                                          <p:attrName>drawProgress</p:attrName>
                                        </p:attrNameLst>
                                      </p:cBhvr>
                                      <p:tavLst>
                                        <p:tav tm="0">
                                          <p:val>
                                            <p:fltVal val="0"/>
                                          </p:val>
                                        </p:tav>
                                        <p:tav tm="100000">
                                          <p:val>
                                            <p:fltVal val="1"/>
                                          </p:val>
                                        </p:tav>
                                      </p:tavLst>
                                    </p:anim>
                                  </p:childTnLst>
                                </p:cTn>
                              </p:par>
                            </p:childTnLst>
                          </p:cTn>
                        </p:par>
                      </p:childTnLst>
                    </p:cTn>
                  </p:par>
                  <p:par>
                    <p:cTn id="8" fill="hold">
                      <p:stCondLst>
                        <p:cond delay="indefinite"/>
                      </p:stCondLst>
                      <p:childTnLst>
                        <p:par>
                          <p:cTn id="9" fill="hold">
                            <p:stCondLst>
                              <p:cond delay="0"/>
                            </p:stCondLst>
                            <p:childTnLst>
                              <p:par>
                                <p:cTn id="10" presetID="63" presetClass="entr" presetSubtype="0" fill="hold" nodeType="clickEffect">
                                  <p:stCondLst>
                                    <p:cond delay="0"/>
                                  </p:stCondLst>
                                  <p:childTnLst>
                                    <p:set>
                                      <p:cBhvr>
                                        <p:cTn id="11" dur="1" fill="hold">
                                          <p:stCondLst>
                                            <p:cond delay="0"/>
                                          </p:stCondLst>
                                        </p:cTn>
                                        <p:tgtEl>
                                          <p:spTgt spid="171"/>
                                        </p:tgtEl>
                                        <p:attrNameLst>
                                          <p:attrName>style.visibility</p:attrName>
                                        </p:attrNameLst>
                                      </p:cBhvr>
                                      <p:to>
                                        <p:strVal val="visible"/>
                                      </p:to>
                                    </p:set>
                                    <p:anim calcmode="lin" valueType="num">
                                      <p:cBhvr>
                                        <p:cTn id="12" dur="2000" fill="hold"/>
                                        <p:tgtEl>
                                          <p:spTgt spid="171"/>
                                        </p:tgtEl>
                                        <p:attrNameLst>
                                          <p:attrName>drawProgress</p:attrName>
                                        </p:attrNameLst>
                                      </p:cBhvr>
                                      <p:tavLst>
                                        <p:tav tm="0">
                                          <p:val>
                                            <p:fltVal val="0"/>
                                          </p:val>
                                        </p:tav>
                                        <p:tav tm="100000">
                                          <p:val>
                                            <p:fltVal val="1"/>
                                          </p:val>
                                        </p:tav>
                                      </p:tavLst>
                                    </p:anim>
                                  </p:childTnLst>
                                </p:cTn>
                              </p:par>
                            </p:childTnLst>
                          </p:cTn>
                        </p:par>
                      </p:childTnLst>
                    </p:cTn>
                  </p:par>
                  <p:par>
                    <p:cTn id="13" fill="hold">
                      <p:stCondLst>
                        <p:cond delay="indefinite"/>
                      </p:stCondLst>
                      <p:childTnLst>
                        <p:par>
                          <p:cTn id="14" fill="hold">
                            <p:stCondLst>
                              <p:cond delay="0"/>
                            </p:stCondLst>
                            <p:childTnLst>
                              <p:par>
                                <p:cTn id="15" presetID="63" presetClass="entr" presetSubtype="0" fill="hold" nodeType="clickEffect">
                                  <p:stCondLst>
                                    <p:cond delay="0"/>
                                  </p:stCondLst>
                                  <p:childTnLst>
                                    <p:set>
                                      <p:cBhvr>
                                        <p:cTn id="16" dur="1" fill="hold">
                                          <p:stCondLst>
                                            <p:cond delay="0"/>
                                          </p:stCondLst>
                                        </p:cTn>
                                        <p:tgtEl>
                                          <p:spTgt spid="60"/>
                                        </p:tgtEl>
                                        <p:attrNameLst>
                                          <p:attrName>style.visibility</p:attrName>
                                        </p:attrNameLst>
                                      </p:cBhvr>
                                      <p:to>
                                        <p:strVal val="visible"/>
                                      </p:to>
                                    </p:set>
                                    <p:anim calcmode="lin" valueType="num">
                                      <p:cBhvr>
                                        <p:cTn id="17" dur="2000" fill="hold"/>
                                        <p:tgtEl>
                                          <p:spTgt spid="60"/>
                                        </p:tgtEl>
                                        <p:attrNameLst>
                                          <p:attrName>drawProgress</p:attrName>
                                        </p:attrNameLst>
                                      </p:cBhvr>
                                      <p:tavLst>
                                        <p:tav tm="0">
                                          <p:val>
                                            <p:fltVal val="0"/>
                                          </p:val>
                                        </p:tav>
                                        <p:tav tm="100000">
                                          <p:val>
                                            <p:fltVal val="1"/>
                                          </p:val>
                                        </p:tav>
                                      </p:tavLst>
                                    </p:anim>
                                  </p:childTnLst>
                                </p:cTn>
                              </p:par>
                              <p:par>
                                <p:cTn id="18" presetID="63" presetClass="entr" presetSubtype="0" fill="hold" nodeType="withEffect">
                                  <p:stCondLst>
                                    <p:cond delay="0"/>
                                  </p:stCondLst>
                                  <p:childTnLst>
                                    <p:set>
                                      <p:cBhvr>
                                        <p:cTn id="19" dur="1" fill="hold">
                                          <p:stCondLst>
                                            <p:cond delay="0"/>
                                          </p:stCondLst>
                                        </p:cTn>
                                        <p:tgtEl>
                                          <p:spTgt spid="38"/>
                                        </p:tgtEl>
                                        <p:attrNameLst>
                                          <p:attrName>style.visibility</p:attrName>
                                        </p:attrNameLst>
                                      </p:cBhvr>
                                      <p:to>
                                        <p:strVal val="visible"/>
                                      </p:to>
                                    </p:set>
                                    <p:anim calcmode="lin" valueType="num">
                                      <p:cBhvr>
                                        <p:cTn id="20" dur="2000" fill="hold"/>
                                        <p:tgtEl>
                                          <p:spTgt spid="38"/>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F8290C8-15E9-40BF-2940-C354E7CC3AF7}"/>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A28F4FB7-F773-0671-2DA4-8711E40E7006}"/>
              </a:ext>
            </a:extLst>
          </p:cNvPr>
          <p:cNvSpPr>
            <a:spLocks noGrp="1"/>
          </p:cNvSpPr>
          <p:nvPr>
            <p:ph type="title"/>
          </p:nvPr>
        </p:nvSpPr>
        <p:spPr>
          <a:xfrm>
            <a:off x="339436" y="185016"/>
            <a:ext cx="10515600" cy="1325563"/>
          </a:xfrm>
        </p:spPr>
        <p:txBody>
          <a:bodyPr>
            <a:normAutofit/>
          </a:bodyPr>
          <a:lstStyle/>
          <a:p>
            <a:r>
              <a:rPr kumimoji="1" lang="en-US" altLang="zh-CN" sz="3200">
                <a:solidFill>
                  <a:schemeClr val="bg1"/>
                </a:solidFill>
              </a:rPr>
              <a:t>Let’s now move back to the photodiode</a:t>
            </a:r>
            <a:endParaRPr kumimoji="1" lang="zh-CN" altLang="en-US" sz="3200">
              <a:solidFill>
                <a:schemeClr val="bg1"/>
              </a:solidFill>
            </a:endParaRPr>
          </a:p>
        </p:txBody>
      </p:sp>
      <p:grpSp>
        <p:nvGrpSpPr>
          <p:cNvPr id="4" name="组合 3">
            <a:extLst>
              <a:ext uri="{FF2B5EF4-FFF2-40B4-BE49-F238E27FC236}">
                <a16:creationId xmlns:a16="http://schemas.microsoft.com/office/drawing/2014/main" id="{CD2C62A7-7FC9-DB64-C708-0EF29FB9C35A}"/>
              </a:ext>
            </a:extLst>
          </p:cNvPr>
          <p:cNvGrpSpPr/>
          <p:nvPr/>
        </p:nvGrpSpPr>
        <p:grpSpPr>
          <a:xfrm>
            <a:off x="657232" y="1510579"/>
            <a:ext cx="4325068" cy="3606146"/>
            <a:chOff x="152596" y="1112606"/>
            <a:chExt cx="3235006" cy="2697275"/>
          </a:xfrm>
        </p:grpSpPr>
        <p:grpSp>
          <p:nvGrpSpPr>
            <p:cNvPr id="5" name="组合 4">
              <a:extLst>
                <a:ext uri="{FF2B5EF4-FFF2-40B4-BE49-F238E27FC236}">
                  <a16:creationId xmlns:a16="http://schemas.microsoft.com/office/drawing/2014/main" id="{59F68DBF-2F24-B5AF-E922-0FC06DA8FD41}"/>
                </a:ext>
              </a:extLst>
            </p:cNvPr>
            <p:cNvGrpSpPr/>
            <p:nvPr/>
          </p:nvGrpSpPr>
          <p:grpSpPr>
            <a:xfrm>
              <a:off x="152596" y="2299629"/>
              <a:ext cx="3235006" cy="1510252"/>
              <a:chOff x="258682" y="2515494"/>
              <a:chExt cx="2546945" cy="1119279"/>
            </a:xfrm>
          </p:grpSpPr>
          <mc:AlternateContent xmlns:mc="http://schemas.openxmlformats.org/markup-compatibility/2006" xmlns:p14="http://schemas.microsoft.com/office/powerpoint/2010/main">
            <mc:Choice Requires="p14">
              <p:contentPart p14:bwMode="auto" r:id="rId2">
                <p14:nvContentPartPr>
                  <p14:cNvPr id="24" name="墨迹 23">
                    <a:extLst>
                      <a:ext uri="{FF2B5EF4-FFF2-40B4-BE49-F238E27FC236}">
                        <a16:creationId xmlns:a16="http://schemas.microsoft.com/office/drawing/2014/main" id="{1036C078-018A-093B-61D0-446A76751342}"/>
                      </a:ext>
                    </a:extLst>
                  </p14:cNvPr>
                  <p14:cNvContentPartPr/>
                  <p14:nvPr/>
                </p14:nvContentPartPr>
                <p14:xfrm>
                  <a:off x="275096" y="2515494"/>
                  <a:ext cx="27777" cy="1119279"/>
                </p14:xfrm>
              </p:contentPart>
            </mc:Choice>
            <mc:Fallback xmlns="">
              <p:pic>
                <p:nvPicPr>
                  <p:cNvPr id="24" name="墨迹 23">
                    <a:extLst>
                      <a:ext uri="{FF2B5EF4-FFF2-40B4-BE49-F238E27FC236}">
                        <a16:creationId xmlns:a16="http://schemas.microsoft.com/office/drawing/2014/main" id="{1036C078-018A-093B-61D0-446A76751342}"/>
                      </a:ext>
                    </a:extLst>
                  </p:cNvPr>
                  <p:cNvPicPr/>
                  <p:nvPr/>
                </p:nvPicPr>
                <p:blipFill>
                  <a:blip r:embed="rId3"/>
                  <a:stretch>
                    <a:fillRect/>
                  </a:stretch>
                </p:blipFill>
                <p:spPr>
                  <a:xfrm>
                    <a:off x="270677" y="2511303"/>
                    <a:ext cx="36615" cy="1127662"/>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5" name="墨迹 24">
                    <a:extLst>
                      <a:ext uri="{FF2B5EF4-FFF2-40B4-BE49-F238E27FC236}">
                        <a16:creationId xmlns:a16="http://schemas.microsoft.com/office/drawing/2014/main" id="{4A69ACBF-DC18-E8B3-9FCE-7A8C5C4873B5}"/>
                      </a:ext>
                    </a:extLst>
                  </p14:cNvPr>
                  <p14:cNvContentPartPr/>
                  <p14:nvPr/>
                </p14:nvContentPartPr>
                <p14:xfrm>
                  <a:off x="258682" y="2532540"/>
                  <a:ext cx="2538422" cy="316"/>
                </p14:xfrm>
              </p:contentPart>
            </mc:Choice>
            <mc:Fallback xmlns="">
              <p:pic>
                <p:nvPicPr>
                  <p:cNvPr id="25" name="墨迹 24">
                    <a:extLst>
                      <a:ext uri="{FF2B5EF4-FFF2-40B4-BE49-F238E27FC236}">
                        <a16:creationId xmlns:a16="http://schemas.microsoft.com/office/drawing/2014/main" id="{4A69ACBF-DC18-E8B3-9FCE-7A8C5C4873B5}"/>
                      </a:ext>
                    </a:extLst>
                  </p:cNvPr>
                  <p:cNvPicPr/>
                  <p:nvPr/>
                </p:nvPicPr>
                <p:blipFill>
                  <a:blip r:embed="rId5"/>
                  <a:stretch>
                    <a:fillRect/>
                  </a:stretch>
                </p:blipFill>
                <p:spPr>
                  <a:xfrm>
                    <a:off x="256138" y="2528748"/>
                    <a:ext cx="2543510" cy="79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6" name="墨迹 25">
                    <a:extLst>
                      <a:ext uri="{FF2B5EF4-FFF2-40B4-BE49-F238E27FC236}">
                        <a16:creationId xmlns:a16="http://schemas.microsoft.com/office/drawing/2014/main" id="{E5065B6C-8436-1252-D49F-5872EF798FBE}"/>
                      </a:ext>
                    </a:extLst>
                  </p14:cNvPr>
                  <p14:cNvContentPartPr/>
                  <p14:nvPr/>
                </p14:nvContentPartPr>
                <p14:xfrm>
                  <a:off x="2804995" y="2526541"/>
                  <a:ext cx="316" cy="1102866"/>
                </p14:xfrm>
              </p:contentPart>
            </mc:Choice>
            <mc:Fallback xmlns="">
              <p:pic>
                <p:nvPicPr>
                  <p:cNvPr id="26" name="墨迹 25">
                    <a:extLst>
                      <a:ext uri="{FF2B5EF4-FFF2-40B4-BE49-F238E27FC236}">
                        <a16:creationId xmlns:a16="http://schemas.microsoft.com/office/drawing/2014/main" id="{E5065B6C-8436-1252-D49F-5872EF798FBE}"/>
                      </a:ext>
                    </a:extLst>
                  </p:cNvPr>
                  <p:cNvPicPr/>
                  <p:nvPr/>
                </p:nvPicPr>
                <p:blipFill>
                  <a:blip r:embed="rId7"/>
                  <a:stretch>
                    <a:fillRect/>
                  </a:stretch>
                </p:blipFill>
                <p:spPr>
                  <a:xfrm>
                    <a:off x="2801203" y="2524146"/>
                    <a:ext cx="7900" cy="1107657"/>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7" name="墨迹 26">
                    <a:extLst>
                      <a:ext uri="{FF2B5EF4-FFF2-40B4-BE49-F238E27FC236}">
                        <a16:creationId xmlns:a16="http://schemas.microsoft.com/office/drawing/2014/main" id="{6AA1A148-63EE-D3D5-52DD-2469D1784473}"/>
                      </a:ext>
                    </a:extLst>
                  </p14:cNvPr>
                  <p14:cNvContentPartPr/>
                  <p14:nvPr/>
                </p14:nvContentPartPr>
                <p14:xfrm>
                  <a:off x="313604" y="3615203"/>
                  <a:ext cx="2492023" cy="316"/>
                </p14:xfrm>
              </p:contentPart>
            </mc:Choice>
            <mc:Fallback xmlns="">
              <p:pic>
                <p:nvPicPr>
                  <p:cNvPr id="27" name="墨迹 26">
                    <a:extLst>
                      <a:ext uri="{FF2B5EF4-FFF2-40B4-BE49-F238E27FC236}">
                        <a16:creationId xmlns:a16="http://schemas.microsoft.com/office/drawing/2014/main" id="{6AA1A148-63EE-D3D5-52DD-2469D1784473}"/>
                      </a:ext>
                    </a:extLst>
                  </p:cNvPr>
                  <p:cNvPicPr/>
                  <p:nvPr/>
                </p:nvPicPr>
                <p:blipFill>
                  <a:blip r:embed="rId9"/>
                  <a:stretch>
                    <a:fillRect/>
                  </a:stretch>
                </p:blipFill>
                <p:spPr>
                  <a:xfrm>
                    <a:off x="311060" y="3611411"/>
                    <a:ext cx="2497112" cy="79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
              <p14:nvContentPartPr>
                <p14:cNvPr id="6" name="墨迹 5">
                  <a:extLst>
                    <a:ext uri="{FF2B5EF4-FFF2-40B4-BE49-F238E27FC236}">
                      <a16:creationId xmlns:a16="http://schemas.microsoft.com/office/drawing/2014/main" id="{74E9471C-373D-9EAF-69F8-6D440D405D17}"/>
                    </a:ext>
                  </a:extLst>
                </p14:cNvPr>
                <p14:cNvContentPartPr/>
                <p14:nvPr/>
              </p14:nvContentPartPr>
              <p14:xfrm>
                <a:off x="1806266" y="2327610"/>
                <a:ext cx="16729" cy="1427981"/>
              </p14:xfrm>
            </p:contentPart>
          </mc:Choice>
          <mc:Fallback xmlns="">
            <p:pic>
              <p:nvPicPr>
                <p:cNvPr id="6" name="墨迹 5">
                  <a:extLst>
                    <a:ext uri="{FF2B5EF4-FFF2-40B4-BE49-F238E27FC236}">
                      <a16:creationId xmlns:a16="http://schemas.microsoft.com/office/drawing/2014/main" id="{74E9471C-373D-9EAF-69F8-6D440D405D17}"/>
                    </a:ext>
                  </a:extLst>
                </p:cNvPr>
                <p:cNvPicPr/>
                <p:nvPr/>
              </p:nvPicPr>
              <p:blipFill>
                <a:blip r:embed="rId11"/>
                <a:stretch>
                  <a:fillRect/>
                </a:stretch>
              </p:blipFill>
              <p:spPr>
                <a:xfrm>
                  <a:off x="1800600" y="2321957"/>
                  <a:ext cx="28062" cy="1439286"/>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7" name="墨迹 6">
                  <a:extLst>
                    <a:ext uri="{FF2B5EF4-FFF2-40B4-BE49-F238E27FC236}">
                      <a16:creationId xmlns:a16="http://schemas.microsoft.com/office/drawing/2014/main" id="{CA79B718-ED40-F91F-5851-5B3426C1BE0F}"/>
                    </a:ext>
                  </a:extLst>
                </p14:cNvPr>
                <p14:cNvContentPartPr/>
                <p14:nvPr/>
              </p14:nvContentPartPr>
              <p14:xfrm>
                <a:off x="935085" y="2339289"/>
                <a:ext cx="50188" cy="1399888"/>
              </p14:xfrm>
            </p:contentPart>
          </mc:Choice>
          <mc:Fallback xmlns="">
            <p:pic>
              <p:nvPicPr>
                <p:cNvPr id="7" name="墨迹 6">
                  <a:extLst>
                    <a:ext uri="{FF2B5EF4-FFF2-40B4-BE49-F238E27FC236}">
                      <a16:creationId xmlns:a16="http://schemas.microsoft.com/office/drawing/2014/main" id="{CA79B718-ED40-F91F-5851-5B3426C1BE0F}"/>
                    </a:ext>
                  </a:extLst>
                </p:cNvPr>
                <p:cNvPicPr/>
                <p:nvPr/>
              </p:nvPicPr>
              <p:blipFill>
                <a:blip r:embed="rId13"/>
                <a:stretch>
                  <a:fillRect/>
                </a:stretch>
              </p:blipFill>
              <p:spPr>
                <a:xfrm>
                  <a:off x="929388" y="2333635"/>
                  <a:ext cx="61582" cy="1411197"/>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8" name="墨迹 7">
                  <a:extLst>
                    <a:ext uri="{FF2B5EF4-FFF2-40B4-BE49-F238E27FC236}">
                      <a16:creationId xmlns:a16="http://schemas.microsoft.com/office/drawing/2014/main" id="{5A209E4A-0877-2EF3-79B1-2755292BF528}"/>
                    </a:ext>
                  </a:extLst>
                </p14:cNvPr>
                <p14:cNvContentPartPr/>
                <p14:nvPr/>
              </p14:nvContentPartPr>
              <p14:xfrm>
                <a:off x="2682814" y="2316563"/>
                <a:ext cx="55238" cy="1440922"/>
              </p14:xfrm>
            </p:contentPart>
          </mc:Choice>
          <mc:Fallback xmlns="">
            <p:pic>
              <p:nvPicPr>
                <p:cNvPr id="8" name="墨迹 7">
                  <a:extLst>
                    <a:ext uri="{FF2B5EF4-FFF2-40B4-BE49-F238E27FC236}">
                      <a16:creationId xmlns:a16="http://schemas.microsoft.com/office/drawing/2014/main" id="{5A209E4A-0877-2EF3-79B1-2755292BF528}"/>
                    </a:ext>
                  </a:extLst>
                </p:cNvPr>
                <p:cNvPicPr/>
                <p:nvPr/>
              </p:nvPicPr>
              <p:blipFill>
                <a:blip r:embed="rId15"/>
                <a:stretch>
                  <a:fillRect/>
                </a:stretch>
              </p:blipFill>
              <p:spPr>
                <a:xfrm>
                  <a:off x="2677183" y="2310909"/>
                  <a:ext cx="66500" cy="145223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9" name="墨迹 8">
                  <a:extLst>
                    <a:ext uri="{FF2B5EF4-FFF2-40B4-BE49-F238E27FC236}">
                      <a16:creationId xmlns:a16="http://schemas.microsoft.com/office/drawing/2014/main" id="{142BCC4F-958C-3A83-5ACC-1CF3ECC13452}"/>
                    </a:ext>
                  </a:extLst>
                </p14:cNvPr>
                <p14:cNvContentPartPr/>
                <p14:nvPr/>
              </p14:nvContentPartPr>
              <p14:xfrm>
                <a:off x="207521" y="2382848"/>
                <a:ext cx="711465" cy="1306773"/>
              </p14:xfrm>
            </p:contentPart>
          </mc:Choice>
          <mc:Fallback xmlns="">
            <p:pic>
              <p:nvPicPr>
                <p:cNvPr id="9" name="墨迹 8">
                  <a:extLst>
                    <a:ext uri="{FF2B5EF4-FFF2-40B4-BE49-F238E27FC236}">
                      <a16:creationId xmlns:a16="http://schemas.microsoft.com/office/drawing/2014/main" id="{142BCC4F-958C-3A83-5ACC-1CF3ECC13452}"/>
                    </a:ext>
                  </a:extLst>
                </p:cNvPr>
                <p:cNvPicPr/>
                <p:nvPr/>
              </p:nvPicPr>
              <p:blipFill>
                <a:blip r:embed="rId17"/>
                <a:stretch>
                  <a:fillRect/>
                </a:stretch>
              </p:blipFill>
              <p:spPr>
                <a:xfrm>
                  <a:off x="199439" y="2374770"/>
                  <a:ext cx="727359" cy="13226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0" name="墨迹 9">
                  <a:extLst>
                    <a:ext uri="{FF2B5EF4-FFF2-40B4-BE49-F238E27FC236}">
                      <a16:creationId xmlns:a16="http://schemas.microsoft.com/office/drawing/2014/main" id="{19E01E4C-6906-9435-9894-DD81A8250C7D}"/>
                    </a:ext>
                  </a:extLst>
                </p14:cNvPr>
                <p14:cNvContentPartPr/>
                <p14:nvPr/>
              </p14:nvContentPartPr>
              <p14:xfrm>
                <a:off x="2787293" y="2470913"/>
                <a:ext cx="496511" cy="1262582"/>
              </p14:xfrm>
            </p:contentPart>
          </mc:Choice>
          <mc:Fallback xmlns="">
            <p:pic>
              <p:nvPicPr>
                <p:cNvPr id="10" name="墨迹 9">
                  <a:extLst>
                    <a:ext uri="{FF2B5EF4-FFF2-40B4-BE49-F238E27FC236}">
                      <a16:creationId xmlns:a16="http://schemas.microsoft.com/office/drawing/2014/main" id="{19E01E4C-6906-9435-9894-DD81A8250C7D}"/>
                    </a:ext>
                  </a:extLst>
                </p:cNvPr>
                <p:cNvPicPr/>
                <p:nvPr/>
              </p:nvPicPr>
              <p:blipFill>
                <a:blip r:embed="rId19"/>
                <a:stretch>
                  <a:fillRect/>
                </a:stretch>
              </p:blipFill>
              <p:spPr>
                <a:xfrm>
                  <a:off x="2779211" y="2462837"/>
                  <a:ext cx="512406" cy="1278465"/>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0">
              <p14:nvContentPartPr>
                <p14:cNvPr id="11" name="墨迹 10">
                  <a:extLst>
                    <a:ext uri="{FF2B5EF4-FFF2-40B4-BE49-F238E27FC236}">
                      <a16:creationId xmlns:a16="http://schemas.microsoft.com/office/drawing/2014/main" id="{7CD6F44E-06DC-90E8-1703-A513A5B04A4B}"/>
                    </a:ext>
                  </a:extLst>
                </p14:cNvPr>
                <p14:cNvContentPartPr/>
                <p14:nvPr/>
              </p14:nvContentPartPr>
              <p14:xfrm>
                <a:off x="1442327" y="2426723"/>
                <a:ext cx="209273" cy="22411"/>
              </p14:xfrm>
            </p:contentPart>
          </mc:Choice>
          <mc:Fallback xmlns="">
            <p:pic>
              <p:nvPicPr>
                <p:cNvPr id="11" name="墨迹 10">
                  <a:extLst>
                    <a:ext uri="{FF2B5EF4-FFF2-40B4-BE49-F238E27FC236}">
                      <a16:creationId xmlns:a16="http://schemas.microsoft.com/office/drawing/2014/main" id="{7CD6F44E-06DC-90E8-1703-A513A5B04A4B}"/>
                    </a:ext>
                  </a:extLst>
                </p:cNvPr>
                <p:cNvPicPr/>
                <p:nvPr/>
              </p:nvPicPr>
              <p:blipFill>
                <a:blip r:embed="rId21"/>
                <a:stretch>
                  <a:fillRect/>
                </a:stretch>
              </p:blipFill>
              <p:spPr>
                <a:xfrm>
                  <a:off x="1439091" y="2423483"/>
                  <a:ext cx="215745" cy="28891"/>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2">
              <p14:nvContentPartPr>
                <p14:cNvPr id="12" name="墨迹 11">
                  <a:extLst>
                    <a:ext uri="{FF2B5EF4-FFF2-40B4-BE49-F238E27FC236}">
                      <a16:creationId xmlns:a16="http://schemas.microsoft.com/office/drawing/2014/main" id="{4DB92A36-E742-57A0-72CB-F9369574B6B0}"/>
                    </a:ext>
                  </a:extLst>
                </p14:cNvPr>
                <p14:cNvContentPartPr/>
                <p14:nvPr/>
              </p14:nvContentPartPr>
              <p14:xfrm>
                <a:off x="1191389" y="2570026"/>
                <a:ext cx="182128" cy="33458"/>
              </p14:xfrm>
            </p:contentPart>
          </mc:Choice>
          <mc:Fallback xmlns="">
            <p:pic>
              <p:nvPicPr>
                <p:cNvPr id="12" name="墨迹 11">
                  <a:extLst>
                    <a:ext uri="{FF2B5EF4-FFF2-40B4-BE49-F238E27FC236}">
                      <a16:creationId xmlns:a16="http://schemas.microsoft.com/office/drawing/2014/main" id="{4DB92A36-E742-57A0-72CB-F9369574B6B0}"/>
                    </a:ext>
                  </a:extLst>
                </p:cNvPr>
                <p:cNvPicPr/>
                <p:nvPr/>
              </p:nvPicPr>
              <p:blipFill>
                <a:blip r:embed="rId23"/>
                <a:stretch>
                  <a:fillRect/>
                </a:stretch>
              </p:blipFill>
              <p:spPr>
                <a:xfrm>
                  <a:off x="1188156" y="2566788"/>
                  <a:ext cx="188594" cy="39934"/>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4">
              <p14:nvContentPartPr>
                <p14:cNvPr id="13" name="墨迹 12">
                  <a:extLst>
                    <a:ext uri="{FF2B5EF4-FFF2-40B4-BE49-F238E27FC236}">
                      <a16:creationId xmlns:a16="http://schemas.microsoft.com/office/drawing/2014/main" id="{9022176B-D2D3-5AAE-1A2D-62554942375F}"/>
                    </a:ext>
                  </a:extLst>
                </p14:cNvPr>
                <p14:cNvContentPartPr/>
                <p14:nvPr/>
              </p14:nvContentPartPr>
              <p14:xfrm>
                <a:off x="1434436" y="2752154"/>
                <a:ext cx="181496" cy="27777"/>
              </p14:xfrm>
            </p:contentPart>
          </mc:Choice>
          <mc:Fallback xmlns="">
            <p:pic>
              <p:nvPicPr>
                <p:cNvPr id="13" name="墨迹 12">
                  <a:extLst>
                    <a:ext uri="{FF2B5EF4-FFF2-40B4-BE49-F238E27FC236}">
                      <a16:creationId xmlns:a16="http://schemas.microsoft.com/office/drawing/2014/main" id="{9022176B-D2D3-5AAE-1A2D-62554942375F}"/>
                    </a:ext>
                  </a:extLst>
                </p:cNvPr>
                <p:cNvPicPr/>
                <p:nvPr/>
              </p:nvPicPr>
              <p:blipFill>
                <a:blip r:embed="rId25"/>
                <a:stretch>
                  <a:fillRect/>
                </a:stretch>
              </p:blipFill>
              <p:spPr>
                <a:xfrm>
                  <a:off x="1431209" y="2748918"/>
                  <a:ext cx="187949" cy="34249"/>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6">
              <p14:nvContentPartPr>
                <p14:cNvPr id="14" name="墨迹 13">
                  <a:extLst>
                    <a:ext uri="{FF2B5EF4-FFF2-40B4-BE49-F238E27FC236}">
                      <a16:creationId xmlns:a16="http://schemas.microsoft.com/office/drawing/2014/main" id="{0872234F-C051-3839-2983-6F897689D58B}"/>
                    </a:ext>
                  </a:extLst>
                </p14:cNvPr>
                <p14:cNvContentPartPr/>
                <p14:nvPr/>
              </p14:nvContentPartPr>
              <p14:xfrm>
                <a:off x="1136151" y="3242667"/>
                <a:ext cx="179287" cy="33458"/>
              </p14:xfrm>
            </p:contentPart>
          </mc:Choice>
          <mc:Fallback xmlns="">
            <p:pic>
              <p:nvPicPr>
                <p:cNvPr id="14" name="墨迹 13">
                  <a:extLst>
                    <a:ext uri="{FF2B5EF4-FFF2-40B4-BE49-F238E27FC236}">
                      <a16:creationId xmlns:a16="http://schemas.microsoft.com/office/drawing/2014/main" id="{0872234F-C051-3839-2983-6F897689D58B}"/>
                    </a:ext>
                  </a:extLst>
                </p:cNvPr>
                <p:cNvPicPr/>
                <p:nvPr/>
              </p:nvPicPr>
              <p:blipFill>
                <a:blip r:embed="rId27"/>
                <a:stretch>
                  <a:fillRect/>
                </a:stretch>
              </p:blipFill>
              <p:spPr>
                <a:xfrm>
                  <a:off x="1132916" y="3239429"/>
                  <a:ext cx="185758" cy="39934"/>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8">
              <p14:nvContentPartPr>
                <p14:cNvPr id="15" name="墨迹 14">
                  <a:extLst>
                    <a:ext uri="{FF2B5EF4-FFF2-40B4-BE49-F238E27FC236}">
                      <a16:creationId xmlns:a16="http://schemas.microsoft.com/office/drawing/2014/main" id="{ECE1EBEE-756F-0477-CF6F-0EE55B6296F8}"/>
                    </a:ext>
                  </a:extLst>
                </p14:cNvPr>
                <p14:cNvContentPartPr/>
                <p14:nvPr/>
              </p14:nvContentPartPr>
              <p14:xfrm>
                <a:off x="1497565" y="3374922"/>
                <a:ext cx="176130" cy="38824"/>
              </p14:xfrm>
            </p:contentPart>
          </mc:Choice>
          <mc:Fallback xmlns="">
            <p:pic>
              <p:nvPicPr>
                <p:cNvPr id="15" name="墨迹 14">
                  <a:extLst>
                    <a:ext uri="{FF2B5EF4-FFF2-40B4-BE49-F238E27FC236}">
                      <a16:creationId xmlns:a16="http://schemas.microsoft.com/office/drawing/2014/main" id="{ECE1EBEE-756F-0477-CF6F-0EE55B6296F8}"/>
                    </a:ext>
                  </a:extLst>
                </p:cNvPr>
                <p:cNvPicPr/>
                <p:nvPr/>
              </p:nvPicPr>
              <p:blipFill>
                <a:blip r:embed="rId29"/>
                <a:stretch>
                  <a:fillRect/>
                </a:stretch>
              </p:blipFill>
              <p:spPr>
                <a:xfrm>
                  <a:off x="1494328" y="3371687"/>
                  <a:ext cx="182603" cy="45295"/>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0">
              <p14:nvContentPartPr>
                <p14:cNvPr id="16" name="墨迹 15">
                  <a:extLst>
                    <a:ext uri="{FF2B5EF4-FFF2-40B4-BE49-F238E27FC236}">
                      <a16:creationId xmlns:a16="http://schemas.microsoft.com/office/drawing/2014/main" id="{EA017CCE-7698-E120-AD75-A96E78E98FB0}"/>
                    </a:ext>
                  </a:extLst>
                </p14:cNvPr>
                <p14:cNvContentPartPr/>
                <p14:nvPr/>
              </p14:nvContentPartPr>
              <p14:xfrm>
                <a:off x="1106796" y="3551368"/>
                <a:ext cx="198225" cy="27777"/>
              </p14:xfrm>
            </p:contentPart>
          </mc:Choice>
          <mc:Fallback xmlns="">
            <p:pic>
              <p:nvPicPr>
                <p:cNvPr id="16" name="墨迹 15">
                  <a:extLst>
                    <a:ext uri="{FF2B5EF4-FFF2-40B4-BE49-F238E27FC236}">
                      <a16:creationId xmlns:a16="http://schemas.microsoft.com/office/drawing/2014/main" id="{EA017CCE-7698-E120-AD75-A96E78E98FB0}"/>
                    </a:ext>
                  </a:extLst>
                </p:cNvPr>
                <p:cNvPicPr/>
                <p:nvPr/>
              </p:nvPicPr>
              <p:blipFill>
                <a:blip r:embed="rId31"/>
                <a:stretch>
                  <a:fillRect/>
                </a:stretch>
              </p:blipFill>
              <p:spPr>
                <a:xfrm>
                  <a:off x="1103564" y="3548163"/>
                  <a:ext cx="204689" cy="34187"/>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2">
              <p14:nvContentPartPr>
                <p14:cNvPr id="17" name="墨迹 16">
                  <a:extLst>
                    <a:ext uri="{FF2B5EF4-FFF2-40B4-BE49-F238E27FC236}">
                      <a16:creationId xmlns:a16="http://schemas.microsoft.com/office/drawing/2014/main" id="{51E9F548-493F-EB97-A887-E446D34AD2C9}"/>
                    </a:ext>
                  </a:extLst>
                </p14:cNvPr>
                <p14:cNvContentPartPr/>
                <p14:nvPr/>
              </p14:nvContentPartPr>
              <p14:xfrm>
                <a:off x="1552487" y="3551368"/>
                <a:ext cx="107635" cy="11363"/>
              </p14:xfrm>
            </p:contentPart>
          </mc:Choice>
          <mc:Fallback xmlns="">
            <p:pic>
              <p:nvPicPr>
                <p:cNvPr id="17" name="墨迹 16">
                  <a:extLst>
                    <a:ext uri="{FF2B5EF4-FFF2-40B4-BE49-F238E27FC236}">
                      <a16:creationId xmlns:a16="http://schemas.microsoft.com/office/drawing/2014/main" id="{51E9F548-493F-EB97-A887-E446D34AD2C9}"/>
                    </a:ext>
                  </a:extLst>
                </p:cNvPr>
                <p:cNvPicPr/>
                <p:nvPr/>
              </p:nvPicPr>
              <p:blipFill>
                <a:blip r:embed="rId33"/>
                <a:stretch>
                  <a:fillRect/>
                </a:stretch>
              </p:blipFill>
              <p:spPr>
                <a:xfrm>
                  <a:off x="1549250" y="3548121"/>
                  <a:ext cx="114109" cy="17856"/>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4">
              <p14:nvContentPartPr>
                <p14:cNvPr id="18" name="墨迹 17">
                  <a:extLst>
                    <a:ext uri="{FF2B5EF4-FFF2-40B4-BE49-F238E27FC236}">
                      <a16:creationId xmlns:a16="http://schemas.microsoft.com/office/drawing/2014/main" id="{85BDD750-1ECD-944B-3919-622A5CCCD6D4}"/>
                    </a:ext>
                  </a:extLst>
                </p14:cNvPr>
                <p14:cNvContentPartPr/>
                <p14:nvPr/>
              </p14:nvContentPartPr>
              <p14:xfrm>
                <a:off x="1054083" y="2443452"/>
                <a:ext cx="154035" cy="33458"/>
              </p14:xfrm>
            </p:contentPart>
          </mc:Choice>
          <mc:Fallback xmlns="">
            <p:pic>
              <p:nvPicPr>
                <p:cNvPr id="18" name="墨迹 17">
                  <a:extLst>
                    <a:ext uri="{FF2B5EF4-FFF2-40B4-BE49-F238E27FC236}">
                      <a16:creationId xmlns:a16="http://schemas.microsoft.com/office/drawing/2014/main" id="{85BDD750-1ECD-944B-3919-622A5CCCD6D4}"/>
                    </a:ext>
                  </a:extLst>
                </p:cNvPr>
                <p:cNvPicPr/>
                <p:nvPr/>
              </p:nvPicPr>
              <p:blipFill>
                <a:blip r:embed="rId35"/>
                <a:stretch>
                  <a:fillRect/>
                </a:stretch>
              </p:blipFill>
              <p:spPr>
                <a:xfrm>
                  <a:off x="1050851" y="2440214"/>
                  <a:ext cx="160498" cy="39934"/>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6">
              <p14:nvContentPartPr>
                <p14:cNvPr id="19" name="墨迹 18">
                  <a:extLst>
                    <a:ext uri="{FF2B5EF4-FFF2-40B4-BE49-F238E27FC236}">
                      <a16:creationId xmlns:a16="http://schemas.microsoft.com/office/drawing/2014/main" id="{6335E7F3-3347-E68C-9431-D0C80E76481D}"/>
                    </a:ext>
                  </a:extLst>
                </p14:cNvPr>
                <p14:cNvContentPartPr/>
                <p14:nvPr/>
              </p14:nvContentPartPr>
              <p14:xfrm>
                <a:off x="1114056" y="2900823"/>
                <a:ext cx="530285" cy="242731"/>
              </p14:xfrm>
            </p:contentPart>
          </mc:Choice>
          <mc:Fallback xmlns="">
            <p:pic>
              <p:nvPicPr>
                <p:cNvPr id="19" name="墨迹 18">
                  <a:extLst>
                    <a:ext uri="{FF2B5EF4-FFF2-40B4-BE49-F238E27FC236}">
                      <a16:creationId xmlns:a16="http://schemas.microsoft.com/office/drawing/2014/main" id="{6335E7F3-3347-E68C-9431-D0C80E76481D}"/>
                    </a:ext>
                  </a:extLst>
                </p:cNvPr>
                <p:cNvPicPr/>
                <p:nvPr/>
              </p:nvPicPr>
              <p:blipFill>
                <a:blip r:embed="rId37"/>
                <a:stretch>
                  <a:fillRect/>
                </a:stretch>
              </p:blipFill>
              <p:spPr>
                <a:xfrm>
                  <a:off x="1110823" y="2897590"/>
                  <a:ext cx="536752" cy="249197"/>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8">
              <p14:nvContentPartPr>
                <p14:cNvPr id="20" name="墨迹 19">
                  <a:extLst>
                    <a:ext uri="{FF2B5EF4-FFF2-40B4-BE49-F238E27FC236}">
                      <a16:creationId xmlns:a16="http://schemas.microsoft.com/office/drawing/2014/main" id="{FCA58793-8F84-D26F-4E21-33ACBE4119E6}"/>
                    </a:ext>
                  </a:extLst>
                </p14:cNvPr>
                <p14:cNvContentPartPr/>
                <p14:nvPr/>
              </p14:nvContentPartPr>
              <p14:xfrm>
                <a:off x="1919373" y="2484844"/>
                <a:ext cx="661593" cy="1160313"/>
              </p14:xfrm>
            </p:contentPart>
          </mc:Choice>
          <mc:Fallback xmlns="">
            <p:pic>
              <p:nvPicPr>
                <p:cNvPr id="20" name="墨迹 19">
                  <a:extLst>
                    <a:ext uri="{FF2B5EF4-FFF2-40B4-BE49-F238E27FC236}">
                      <a16:creationId xmlns:a16="http://schemas.microsoft.com/office/drawing/2014/main" id="{FCA58793-8F84-D26F-4E21-33ACBE4119E6}"/>
                    </a:ext>
                  </a:extLst>
                </p:cNvPr>
                <p:cNvPicPr/>
                <p:nvPr/>
              </p:nvPicPr>
              <p:blipFill>
                <a:blip r:embed="rId39"/>
                <a:stretch>
                  <a:fillRect/>
                </a:stretch>
              </p:blipFill>
              <p:spPr>
                <a:xfrm>
                  <a:off x="1916142" y="2481611"/>
                  <a:ext cx="668055" cy="1166779"/>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1" name="墨迹 20">
                  <a:extLst>
                    <a:ext uri="{FF2B5EF4-FFF2-40B4-BE49-F238E27FC236}">
                      <a16:creationId xmlns:a16="http://schemas.microsoft.com/office/drawing/2014/main" id="{477C5527-0425-F1CB-9550-3C1489FC373A}"/>
                    </a:ext>
                  </a:extLst>
                </p14:cNvPr>
                <p14:cNvContentPartPr/>
                <p14:nvPr/>
              </p14:nvContentPartPr>
              <p14:xfrm>
                <a:off x="1224112" y="1112606"/>
                <a:ext cx="1199138" cy="1094975"/>
              </p14:xfrm>
            </p:contentPart>
          </mc:Choice>
          <mc:Fallback xmlns="">
            <p:pic>
              <p:nvPicPr>
                <p:cNvPr id="21" name="墨迹 20">
                  <a:extLst>
                    <a:ext uri="{FF2B5EF4-FFF2-40B4-BE49-F238E27FC236}">
                      <a16:creationId xmlns:a16="http://schemas.microsoft.com/office/drawing/2014/main" id="{477C5527-0425-F1CB-9550-3C1489FC373A}"/>
                    </a:ext>
                  </a:extLst>
                </p:cNvPr>
                <p:cNvPicPr/>
                <p:nvPr/>
              </p:nvPicPr>
              <p:blipFill>
                <a:blip r:embed="rId41"/>
                <a:stretch>
                  <a:fillRect/>
                </a:stretch>
              </p:blipFill>
              <p:spPr>
                <a:xfrm>
                  <a:off x="1218458" y="1106952"/>
                  <a:ext cx="1210446" cy="1106283"/>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2" name="墨迹 21">
                  <a:extLst>
                    <a:ext uri="{FF2B5EF4-FFF2-40B4-BE49-F238E27FC236}">
                      <a16:creationId xmlns:a16="http://schemas.microsoft.com/office/drawing/2014/main" id="{EAF7DA7C-796E-5614-6DBC-F64931E804A0}"/>
                    </a:ext>
                  </a:extLst>
                </p14:cNvPr>
                <p14:cNvContentPartPr/>
                <p14:nvPr/>
              </p14:nvContentPartPr>
              <p14:xfrm>
                <a:off x="1104167" y="1371751"/>
                <a:ext cx="758496" cy="424228"/>
              </p14:xfrm>
            </p:contentPart>
          </mc:Choice>
          <mc:Fallback xmlns="">
            <p:pic>
              <p:nvPicPr>
                <p:cNvPr id="22" name="墨迹 21">
                  <a:extLst>
                    <a:ext uri="{FF2B5EF4-FFF2-40B4-BE49-F238E27FC236}">
                      <a16:creationId xmlns:a16="http://schemas.microsoft.com/office/drawing/2014/main" id="{EAF7DA7C-796E-5614-6DBC-F64931E804A0}"/>
                    </a:ext>
                  </a:extLst>
                </p:cNvPr>
                <p:cNvPicPr/>
                <p:nvPr/>
              </p:nvPicPr>
              <p:blipFill>
                <a:blip r:embed="rId43"/>
                <a:stretch>
                  <a:fillRect/>
                </a:stretch>
              </p:blipFill>
              <p:spPr>
                <a:xfrm>
                  <a:off x="1098513" y="1366098"/>
                  <a:ext cx="769805" cy="435534"/>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3" name="墨迹 22">
                  <a:extLst>
                    <a:ext uri="{FF2B5EF4-FFF2-40B4-BE49-F238E27FC236}">
                      <a16:creationId xmlns:a16="http://schemas.microsoft.com/office/drawing/2014/main" id="{44B65C57-065E-3DAA-D09E-7AD16808EDDA}"/>
                    </a:ext>
                  </a:extLst>
                </p14:cNvPr>
                <p14:cNvContentPartPr/>
                <p14:nvPr/>
              </p14:nvContentPartPr>
              <p14:xfrm>
                <a:off x="2001863" y="1433302"/>
                <a:ext cx="285344" cy="452320"/>
              </p14:xfrm>
            </p:contentPart>
          </mc:Choice>
          <mc:Fallback xmlns="">
            <p:pic>
              <p:nvPicPr>
                <p:cNvPr id="23" name="墨迹 22">
                  <a:extLst>
                    <a:ext uri="{FF2B5EF4-FFF2-40B4-BE49-F238E27FC236}">
                      <a16:creationId xmlns:a16="http://schemas.microsoft.com/office/drawing/2014/main" id="{44B65C57-065E-3DAA-D09E-7AD16808EDDA}"/>
                    </a:ext>
                  </a:extLst>
                </p:cNvPr>
                <p:cNvPicPr/>
                <p:nvPr/>
              </p:nvPicPr>
              <p:blipFill>
                <a:blip r:embed="rId45"/>
                <a:stretch>
                  <a:fillRect/>
                </a:stretch>
              </p:blipFill>
              <p:spPr>
                <a:xfrm>
                  <a:off x="1996210" y="1427645"/>
                  <a:ext cx="296650" cy="463635"/>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6">
            <p14:nvContentPartPr>
              <p14:cNvPr id="28" name="墨迹 27">
                <a:extLst>
                  <a:ext uri="{FF2B5EF4-FFF2-40B4-BE49-F238E27FC236}">
                    <a16:creationId xmlns:a16="http://schemas.microsoft.com/office/drawing/2014/main" id="{343C7BB2-C7E0-1402-7700-0A41FEA33827}"/>
                  </a:ext>
                </a:extLst>
              </p14:cNvPr>
              <p14:cNvContentPartPr/>
              <p14:nvPr/>
            </p14:nvContentPartPr>
            <p14:xfrm>
              <a:off x="355783" y="4114313"/>
              <a:ext cx="314640" cy="1622520"/>
            </p14:xfrm>
          </p:contentPart>
        </mc:Choice>
        <mc:Fallback xmlns="">
          <p:pic>
            <p:nvPicPr>
              <p:cNvPr id="28" name="墨迹 27">
                <a:extLst>
                  <a:ext uri="{FF2B5EF4-FFF2-40B4-BE49-F238E27FC236}">
                    <a16:creationId xmlns:a16="http://schemas.microsoft.com/office/drawing/2014/main" id="{343C7BB2-C7E0-1402-7700-0A41FEA33827}"/>
                  </a:ext>
                </a:extLst>
              </p:cNvPr>
              <p:cNvPicPr/>
              <p:nvPr/>
            </p:nvPicPr>
            <p:blipFill>
              <a:blip r:embed="rId47"/>
              <a:stretch>
                <a:fillRect/>
              </a:stretch>
            </p:blipFill>
            <p:spPr>
              <a:xfrm>
                <a:off x="345343" y="4103873"/>
                <a:ext cx="334800" cy="164268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0" name="墨迹 29">
                <a:extLst>
                  <a:ext uri="{FF2B5EF4-FFF2-40B4-BE49-F238E27FC236}">
                    <a16:creationId xmlns:a16="http://schemas.microsoft.com/office/drawing/2014/main" id="{19621E18-B29C-9964-ED5C-3CD76083818E}"/>
                  </a:ext>
                </a:extLst>
              </p14:cNvPr>
              <p14:cNvContentPartPr/>
              <p14:nvPr/>
            </p14:nvContentPartPr>
            <p14:xfrm>
              <a:off x="4989343" y="4139513"/>
              <a:ext cx="610200" cy="1549800"/>
            </p14:xfrm>
          </p:contentPart>
        </mc:Choice>
        <mc:Fallback xmlns="">
          <p:pic>
            <p:nvPicPr>
              <p:cNvPr id="30" name="墨迹 29">
                <a:extLst>
                  <a:ext uri="{FF2B5EF4-FFF2-40B4-BE49-F238E27FC236}">
                    <a16:creationId xmlns:a16="http://schemas.microsoft.com/office/drawing/2014/main" id="{19621E18-B29C-9964-ED5C-3CD76083818E}"/>
                  </a:ext>
                </a:extLst>
              </p:cNvPr>
              <p:cNvPicPr/>
              <p:nvPr/>
            </p:nvPicPr>
            <p:blipFill>
              <a:blip r:embed="rId49"/>
              <a:stretch>
                <a:fillRect/>
              </a:stretch>
            </p:blipFill>
            <p:spPr>
              <a:xfrm>
                <a:off x="4985023" y="4135193"/>
                <a:ext cx="618840" cy="155844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4" name="墨迹 33">
                <a:extLst>
                  <a:ext uri="{FF2B5EF4-FFF2-40B4-BE49-F238E27FC236}">
                    <a16:creationId xmlns:a16="http://schemas.microsoft.com/office/drawing/2014/main" id="{B08E83A9-A25B-8D12-675D-D03F096BDC16}"/>
                  </a:ext>
                </a:extLst>
              </p14:cNvPr>
              <p14:cNvContentPartPr/>
              <p14:nvPr/>
            </p14:nvContentPartPr>
            <p14:xfrm>
              <a:off x="387823" y="5359193"/>
              <a:ext cx="5205240" cy="722520"/>
            </p14:xfrm>
          </p:contentPart>
        </mc:Choice>
        <mc:Fallback xmlns="">
          <p:pic>
            <p:nvPicPr>
              <p:cNvPr id="34" name="墨迹 33">
                <a:extLst>
                  <a:ext uri="{FF2B5EF4-FFF2-40B4-BE49-F238E27FC236}">
                    <a16:creationId xmlns:a16="http://schemas.microsoft.com/office/drawing/2014/main" id="{B08E83A9-A25B-8D12-675D-D03F096BDC16}"/>
                  </a:ext>
                </a:extLst>
              </p:cNvPr>
              <p:cNvPicPr/>
              <p:nvPr/>
            </p:nvPicPr>
            <p:blipFill>
              <a:blip r:embed="rId51"/>
              <a:stretch>
                <a:fillRect/>
              </a:stretch>
            </p:blipFill>
            <p:spPr>
              <a:xfrm>
                <a:off x="383503" y="5351637"/>
                <a:ext cx="5213879" cy="737632"/>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5" name="墨迹 34">
                <a:extLst>
                  <a:ext uri="{FF2B5EF4-FFF2-40B4-BE49-F238E27FC236}">
                    <a16:creationId xmlns:a16="http://schemas.microsoft.com/office/drawing/2014/main" id="{E8C93524-BB95-414D-933B-609BF9F080DB}"/>
                  </a:ext>
                </a:extLst>
              </p14:cNvPr>
              <p14:cNvContentPartPr/>
              <p14:nvPr/>
            </p14:nvContentPartPr>
            <p14:xfrm>
              <a:off x="3008983" y="5704793"/>
              <a:ext cx="160920" cy="12960"/>
            </p14:xfrm>
          </p:contentPart>
        </mc:Choice>
        <mc:Fallback xmlns="">
          <p:pic>
            <p:nvPicPr>
              <p:cNvPr id="35" name="墨迹 34">
                <a:extLst>
                  <a:ext uri="{FF2B5EF4-FFF2-40B4-BE49-F238E27FC236}">
                    <a16:creationId xmlns:a16="http://schemas.microsoft.com/office/drawing/2014/main" id="{E8C93524-BB95-414D-933B-609BF9F080DB}"/>
                  </a:ext>
                </a:extLst>
              </p:cNvPr>
              <p:cNvPicPr/>
              <p:nvPr/>
            </p:nvPicPr>
            <p:blipFill>
              <a:blip r:embed="rId53"/>
              <a:stretch>
                <a:fillRect/>
              </a:stretch>
            </p:blipFill>
            <p:spPr>
              <a:xfrm>
                <a:off x="3001423" y="5697233"/>
                <a:ext cx="176040" cy="28080"/>
              </a:xfrm>
              <a:prstGeom prst="rect">
                <a:avLst/>
              </a:prstGeom>
            </p:spPr>
          </p:pic>
        </mc:Fallback>
      </mc:AlternateContent>
      <p:grpSp>
        <p:nvGrpSpPr>
          <p:cNvPr id="33" name="组合 32">
            <a:extLst>
              <a:ext uri="{FF2B5EF4-FFF2-40B4-BE49-F238E27FC236}">
                <a16:creationId xmlns:a16="http://schemas.microsoft.com/office/drawing/2014/main" id="{663907E6-2C4A-ED5A-60D0-093215530FF3}"/>
              </a:ext>
            </a:extLst>
          </p:cNvPr>
          <p:cNvGrpSpPr/>
          <p:nvPr/>
        </p:nvGrpSpPr>
        <p:grpSpPr>
          <a:xfrm>
            <a:off x="7542192" y="729238"/>
            <a:ext cx="4310372" cy="2003960"/>
            <a:chOff x="6278143" y="3994793"/>
            <a:chExt cx="5551200" cy="2580840"/>
          </a:xfrm>
        </p:grpSpPr>
        <mc:AlternateContent xmlns:mc="http://schemas.openxmlformats.org/markup-compatibility/2006" xmlns:p14="http://schemas.microsoft.com/office/powerpoint/2010/main">
          <mc:Choice Requires="p14">
            <p:contentPart p14:bwMode="auto" r:id="rId54">
              <p14:nvContentPartPr>
                <p14:cNvPr id="149" name="墨迹 148">
                  <a:extLst>
                    <a:ext uri="{FF2B5EF4-FFF2-40B4-BE49-F238E27FC236}">
                      <a16:creationId xmlns:a16="http://schemas.microsoft.com/office/drawing/2014/main" id="{3075451D-1D88-4AA2-0D30-51E5701FF6F7}"/>
                    </a:ext>
                  </a:extLst>
                </p14:cNvPr>
                <p14:cNvContentPartPr/>
                <p14:nvPr/>
              </p14:nvContentPartPr>
              <p14:xfrm>
                <a:off x="6278143" y="3994793"/>
                <a:ext cx="295920" cy="2580840"/>
              </p14:xfrm>
            </p:contentPart>
          </mc:Choice>
          <mc:Fallback xmlns="">
            <p:pic>
              <p:nvPicPr>
                <p:cNvPr id="149" name="墨迹 148">
                  <a:extLst>
                    <a:ext uri="{FF2B5EF4-FFF2-40B4-BE49-F238E27FC236}">
                      <a16:creationId xmlns:a16="http://schemas.microsoft.com/office/drawing/2014/main" id="{3075451D-1D88-4AA2-0D30-51E5701FF6F7}"/>
                    </a:ext>
                  </a:extLst>
                </p:cNvPr>
                <p:cNvPicPr/>
                <p:nvPr/>
              </p:nvPicPr>
              <p:blipFill>
                <a:blip r:embed="rId55"/>
                <a:stretch>
                  <a:fillRect/>
                </a:stretch>
              </p:blipFill>
              <p:spPr>
                <a:xfrm>
                  <a:off x="6268403" y="3985059"/>
                  <a:ext cx="315401" cy="2600308"/>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50" name="墨迹 149">
                  <a:extLst>
                    <a:ext uri="{FF2B5EF4-FFF2-40B4-BE49-F238E27FC236}">
                      <a16:creationId xmlns:a16="http://schemas.microsoft.com/office/drawing/2014/main" id="{02D9C17E-BD32-68EF-64E4-3A297F3FDBAB}"/>
                    </a:ext>
                  </a:extLst>
                </p14:cNvPr>
                <p14:cNvContentPartPr/>
                <p14:nvPr/>
              </p14:nvContentPartPr>
              <p14:xfrm>
                <a:off x="6385063" y="4926473"/>
                <a:ext cx="5444280" cy="360"/>
              </p14:xfrm>
            </p:contentPart>
          </mc:Choice>
          <mc:Fallback xmlns="">
            <p:pic>
              <p:nvPicPr>
                <p:cNvPr id="150" name="墨迹 149">
                  <a:extLst>
                    <a:ext uri="{FF2B5EF4-FFF2-40B4-BE49-F238E27FC236}">
                      <a16:creationId xmlns:a16="http://schemas.microsoft.com/office/drawing/2014/main" id="{02D9C17E-BD32-68EF-64E4-3A297F3FDBAB}"/>
                    </a:ext>
                  </a:extLst>
                </p:cNvPr>
                <p:cNvPicPr/>
                <p:nvPr/>
              </p:nvPicPr>
              <p:blipFill>
                <a:blip r:embed="rId57"/>
                <a:stretch>
                  <a:fillRect/>
                </a:stretch>
              </p:blipFill>
              <p:spPr>
                <a:xfrm>
                  <a:off x="6379500" y="4922153"/>
                  <a:ext cx="5455406"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51" name="墨迹 150">
                  <a:extLst>
                    <a:ext uri="{FF2B5EF4-FFF2-40B4-BE49-F238E27FC236}">
                      <a16:creationId xmlns:a16="http://schemas.microsoft.com/office/drawing/2014/main" id="{404351B7-EDA5-1B7C-62F8-D610EA80005C}"/>
                    </a:ext>
                  </a:extLst>
                </p14:cNvPr>
                <p14:cNvContentPartPr/>
                <p14:nvPr/>
              </p14:nvContentPartPr>
              <p14:xfrm>
                <a:off x="6366343" y="4385753"/>
                <a:ext cx="5447880" cy="360"/>
              </p14:xfrm>
            </p:contentPart>
          </mc:Choice>
          <mc:Fallback xmlns="">
            <p:pic>
              <p:nvPicPr>
                <p:cNvPr id="151" name="墨迹 150">
                  <a:extLst>
                    <a:ext uri="{FF2B5EF4-FFF2-40B4-BE49-F238E27FC236}">
                      <a16:creationId xmlns:a16="http://schemas.microsoft.com/office/drawing/2014/main" id="{404351B7-EDA5-1B7C-62F8-D610EA80005C}"/>
                    </a:ext>
                  </a:extLst>
                </p:cNvPr>
                <p:cNvPicPr/>
                <p:nvPr/>
              </p:nvPicPr>
              <p:blipFill>
                <a:blip r:embed="rId59"/>
                <a:stretch>
                  <a:fillRect/>
                </a:stretch>
              </p:blipFill>
              <p:spPr>
                <a:xfrm>
                  <a:off x="6360780" y="4381433"/>
                  <a:ext cx="5459007" cy="900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53" name="墨迹 152">
                  <a:extLst>
                    <a:ext uri="{FF2B5EF4-FFF2-40B4-BE49-F238E27FC236}">
                      <a16:creationId xmlns:a16="http://schemas.microsoft.com/office/drawing/2014/main" id="{FDDFBFFD-E84A-73E2-22A3-2460EBC530C9}"/>
                    </a:ext>
                  </a:extLst>
                </p14:cNvPr>
                <p14:cNvContentPartPr/>
                <p14:nvPr/>
              </p14:nvContentPartPr>
              <p14:xfrm>
                <a:off x="6529783" y="5723873"/>
                <a:ext cx="5121720" cy="220320"/>
              </p14:xfrm>
            </p:contentPart>
          </mc:Choice>
          <mc:Fallback xmlns="">
            <p:pic>
              <p:nvPicPr>
                <p:cNvPr id="153" name="墨迹 152">
                  <a:extLst>
                    <a:ext uri="{FF2B5EF4-FFF2-40B4-BE49-F238E27FC236}">
                      <a16:creationId xmlns:a16="http://schemas.microsoft.com/office/drawing/2014/main" id="{FDDFBFFD-E84A-73E2-22A3-2460EBC530C9}"/>
                    </a:ext>
                  </a:extLst>
                </p:cNvPr>
                <p:cNvPicPr/>
                <p:nvPr/>
              </p:nvPicPr>
              <p:blipFill>
                <a:blip r:embed="rId61"/>
                <a:stretch>
                  <a:fillRect/>
                </a:stretch>
              </p:blipFill>
              <p:spPr>
                <a:xfrm>
                  <a:off x="6413876" y="5491957"/>
                  <a:ext cx="5353071" cy="683688"/>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2">
            <p14:nvContentPartPr>
              <p14:cNvPr id="41" name="墨迹 40">
                <a:extLst>
                  <a:ext uri="{FF2B5EF4-FFF2-40B4-BE49-F238E27FC236}">
                    <a16:creationId xmlns:a16="http://schemas.microsoft.com/office/drawing/2014/main" id="{41D18105-B0D5-306F-093B-9AAB78775571}"/>
                  </a:ext>
                </a:extLst>
              </p14:cNvPr>
              <p14:cNvContentPartPr/>
              <p14:nvPr/>
            </p14:nvContentPartPr>
            <p14:xfrm>
              <a:off x="2499583" y="2498273"/>
              <a:ext cx="2477520" cy="1150920"/>
            </p14:xfrm>
          </p:contentPart>
        </mc:Choice>
        <mc:Fallback xmlns="">
          <p:pic>
            <p:nvPicPr>
              <p:cNvPr id="41" name="墨迹 40">
                <a:extLst>
                  <a:ext uri="{FF2B5EF4-FFF2-40B4-BE49-F238E27FC236}">
                    <a16:creationId xmlns:a16="http://schemas.microsoft.com/office/drawing/2014/main" id="{41D18105-B0D5-306F-093B-9AAB78775571}"/>
                  </a:ext>
                </a:extLst>
              </p:cNvPr>
              <p:cNvPicPr/>
              <p:nvPr/>
            </p:nvPicPr>
            <p:blipFill>
              <a:blip r:embed="rId63"/>
              <a:stretch>
                <a:fillRect/>
              </a:stretch>
            </p:blipFill>
            <p:spPr>
              <a:xfrm>
                <a:off x="2492023" y="2490713"/>
                <a:ext cx="2492640" cy="1166040"/>
              </a:xfrm>
              <a:prstGeom prst="rect">
                <a:avLst/>
              </a:prstGeom>
            </p:spPr>
          </p:pic>
        </mc:Fallback>
      </mc:AlternateContent>
      <p:grpSp>
        <p:nvGrpSpPr>
          <p:cNvPr id="31" name="组合 30">
            <a:extLst>
              <a:ext uri="{FF2B5EF4-FFF2-40B4-BE49-F238E27FC236}">
                <a16:creationId xmlns:a16="http://schemas.microsoft.com/office/drawing/2014/main" id="{DC94EFBB-4EB7-4662-14E5-504E38F9BF5D}"/>
              </a:ext>
            </a:extLst>
          </p:cNvPr>
          <p:cNvGrpSpPr/>
          <p:nvPr/>
        </p:nvGrpSpPr>
        <p:grpSpPr>
          <a:xfrm>
            <a:off x="10081491" y="1316142"/>
            <a:ext cx="203498" cy="813731"/>
            <a:chOff x="10081491" y="1316142"/>
            <a:chExt cx="203498" cy="813731"/>
          </a:xfrm>
        </p:grpSpPr>
        <p:sp>
          <p:nvSpPr>
            <p:cNvPr id="29" name="椭圆 28">
              <a:extLst>
                <a:ext uri="{FF2B5EF4-FFF2-40B4-BE49-F238E27FC236}">
                  <a16:creationId xmlns:a16="http://schemas.microsoft.com/office/drawing/2014/main" id="{1D0968AC-1E81-7F6B-53C3-8D937F2394DA}"/>
                </a:ext>
              </a:extLst>
            </p:cNvPr>
            <p:cNvSpPr/>
            <p:nvPr/>
          </p:nvSpPr>
          <p:spPr>
            <a:xfrm>
              <a:off x="10081491" y="2035556"/>
              <a:ext cx="94317" cy="94317"/>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zh-CN" altLang="en-US"/>
            </a:p>
          </p:txBody>
        </p:sp>
        <mc:AlternateContent xmlns:mc="http://schemas.openxmlformats.org/markup-compatibility/2006" xmlns:p14="http://schemas.microsoft.com/office/powerpoint/2010/main">
          <mc:Choice Requires="p14">
            <p:contentPart p14:bwMode="auto" r:id="rId64">
              <p14:nvContentPartPr>
                <p14:cNvPr id="44" name="墨迹 43">
                  <a:extLst>
                    <a:ext uri="{FF2B5EF4-FFF2-40B4-BE49-F238E27FC236}">
                      <a16:creationId xmlns:a16="http://schemas.microsoft.com/office/drawing/2014/main" id="{AD10DECF-BFF4-DE45-2850-F30431E39708}"/>
                    </a:ext>
                  </a:extLst>
                </p14:cNvPr>
                <p14:cNvContentPartPr/>
                <p14:nvPr/>
              </p14:nvContentPartPr>
              <p14:xfrm>
                <a:off x="10092749" y="1316142"/>
                <a:ext cx="192240" cy="616680"/>
              </p14:xfrm>
            </p:contentPart>
          </mc:Choice>
          <mc:Fallback xmlns="">
            <p:pic>
              <p:nvPicPr>
                <p:cNvPr id="44" name="墨迹 43">
                  <a:extLst>
                    <a:ext uri="{FF2B5EF4-FFF2-40B4-BE49-F238E27FC236}">
                      <a16:creationId xmlns:a16="http://schemas.microsoft.com/office/drawing/2014/main" id="{AD10DECF-BFF4-DE45-2850-F30431E39708}"/>
                    </a:ext>
                  </a:extLst>
                </p:cNvPr>
                <p:cNvPicPr/>
                <p:nvPr/>
              </p:nvPicPr>
              <p:blipFill>
                <a:blip r:embed="rId65"/>
                <a:stretch>
                  <a:fillRect/>
                </a:stretch>
              </p:blipFill>
              <p:spPr>
                <a:xfrm>
                  <a:off x="10085175" y="1308582"/>
                  <a:ext cx="207388" cy="6318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6">
            <p14:nvContentPartPr>
              <p14:cNvPr id="32" name="墨迹 31">
                <a:extLst>
                  <a:ext uri="{FF2B5EF4-FFF2-40B4-BE49-F238E27FC236}">
                    <a16:creationId xmlns:a16="http://schemas.microsoft.com/office/drawing/2014/main" id="{6B5B8D77-C49C-9726-3203-0FBA852418DB}"/>
                  </a:ext>
                </a:extLst>
              </p14:cNvPr>
              <p14:cNvContentPartPr/>
              <p14:nvPr/>
            </p14:nvContentPartPr>
            <p14:xfrm>
              <a:off x="2223711" y="3750678"/>
              <a:ext cx="154440" cy="135360"/>
            </p14:xfrm>
          </p:contentPart>
        </mc:Choice>
        <mc:Fallback xmlns="">
          <p:pic>
            <p:nvPicPr>
              <p:cNvPr id="32" name="墨迹 31">
                <a:extLst>
                  <a:ext uri="{FF2B5EF4-FFF2-40B4-BE49-F238E27FC236}">
                    <a16:creationId xmlns:a16="http://schemas.microsoft.com/office/drawing/2014/main" id="{6B5B8D77-C49C-9726-3203-0FBA852418DB}"/>
                  </a:ext>
                </a:extLst>
              </p:cNvPr>
              <p:cNvPicPr/>
              <p:nvPr/>
            </p:nvPicPr>
            <p:blipFill>
              <a:blip r:embed="rId67"/>
              <a:stretch>
                <a:fillRect/>
              </a:stretch>
            </p:blipFill>
            <p:spPr>
              <a:xfrm>
                <a:off x="2216151" y="3743138"/>
                <a:ext cx="169560" cy="15044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36" name="墨迹 35">
                <a:extLst>
                  <a:ext uri="{FF2B5EF4-FFF2-40B4-BE49-F238E27FC236}">
                    <a16:creationId xmlns:a16="http://schemas.microsoft.com/office/drawing/2014/main" id="{ACDB191D-B9E4-88BC-642D-9F00CCF91B1F}"/>
                  </a:ext>
                </a:extLst>
              </p14:cNvPr>
              <p14:cNvContentPartPr/>
              <p14:nvPr/>
            </p14:nvContentPartPr>
            <p14:xfrm>
              <a:off x="2237391" y="3415518"/>
              <a:ext cx="124200" cy="105840"/>
            </p14:xfrm>
          </p:contentPart>
        </mc:Choice>
        <mc:Fallback xmlns="">
          <p:pic>
            <p:nvPicPr>
              <p:cNvPr id="36" name="墨迹 35">
                <a:extLst>
                  <a:ext uri="{FF2B5EF4-FFF2-40B4-BE49-F238E27FC236}">
                    <a16:creationId xmlns:a16="http://schemas.microsoft.com/office/drawing/2014/main" id="{ACDB191D-B9E4-88BC-642D-9F00CCF91B1F}"/>
                  </a:ext>
                </a:extLst>
              </p:cNvPr>
              <p:cNvPicPr/>
              <p:nvPr/>
            </p:nvPicPr>
            <p:blipFill>
              <a:blip r:embed="rId69"/>
              <a:stretch>
                <a:fillRect/>
              </a:stretch>
            </p:blipFill>
            <p:spPr>
              <a:xfrm>
                <a:off x="2229853" y="3407932"/>
                <a:ext cx="139276" cy="121012"/>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75" name="墨迹 74">
                <a:extLst>
                  <a:ext uri="{FF2B5EF4-FFF2-40B4-BE49-F238E27FC236}">
                    <a16:creationId xmlns:a16="http://schemas.microsoft.com/office/drawing/2014/main" id="{7A7728F3-6438-1D6D-9150-63580188C23A}"/>
                  </a:ext>
                </a:extLst>
              </p14:cNvPr>
              <p14:cNvContentPartPr/>
              <p14:nvPr/>
            </p14:nvContentPartPr>
            <p14:xfrm>
              <a:off x="4446360" y="1892804"/>
              <a:ext cx="2472120" cy="632520"/>
            </p14:xfrm>
          </p:contentPart>
        </mc:Choice>
        <mc:Fallback xmlns="">
          <p:pic>
            <p:nvPicPr>
              <p:cNvPr id="75" name="墨迹 74">
                <a:extLst>
                  <a:ext uri="{FF2B5EF4-FFF2-40B4-BE49-F238E27FC236}">
                    <a16:creationId xmlns:a16="http://schemas.microsoft.com/office/drawing/2014/main" id="{7A7728F3-6438-1D6D-9150-63580188C23A}"/>
                  </a:ext>
                </a:extLst>
              </p:cNvPr>
              <p:cNvPicPr/>
              <p:nvPr/>
            </p:nvPicPr>
            <p:blipFill>
              <a:blip r:embed="rId71"/>
              <a:stretch>
                <a:fillRect/>
              </a:stretch>
            </p:blipFill>
            <p:spPr>
              <a:xfrm>
                <a:off x="4438800" y="1885244"/>
                <a:ext cx="2487240" cy="6476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76" name="墨迹 75">
                <a:extLst>
                  <a:ext uri="{FF2B5EF4-FFF2-40B4-BE49-F238E27FC236}">
                    <a16:creationId xmlns:a16="http://schemas.microsoft.com/office/drawing/2014/main" id="{A3B62083-3C83-C0DA-18CF-D6680ED13B7D}"/>
                  </a:ext>
                </a:extLst>
              </p14:cNvPr>
              <p14:cNvContentPartPr/>
              <p14:nvPr/>
            </p14:nvContentPartPr>
            <p14:xfrm>
              <a:off x="7013880" y="2446124"/>
              <a:ext cx="20520" cy="25560"/>
            </p14:xfrm>
          </p:contentPart>
        </mc:Choice>
        <mc:Fallback xmlns="">
          <p:pic>
            <p:nvPicPr>
              <p:cNvPr id="76" name="墨迹 75">
                <a:extLst>
                  <a:ext uri="{FF2B5EF4-FFF2-40B4-BE49-F238E27FC236}">
                    <a16:creationId xmlns:a16="http://schemas.microsoft.com/office/drawing/2014/main" id="{A3B62083-3C83-C0DA-18CF-D6680ED13B7D}"/>
                  </a:ext>
                </a:extLst>
              </p:cNvPr>
              <p:cNvPicPr/>
              <p:nvPr/>
            </p:nvPicPr>
            <p:blipFill>
              <a:blip r:embed="rId73"/>
              <a:stretch>
                <a:fillRect/>
              </a:stretch>
            </p:blipFill>
            <p:spPr>
              <a:xfrm>
                <a:off x="7006450" y="2438669"/>
                <a:ext cx="35379" cy="4047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125" name="墨迹 124">
                <a:extLst>
                  <a:ext uri="{FF2B5EF4-FFF2-40B4-BE49-F238E27FC236}">
                    <a16:creationId xmlns:a16="http://schemas.microsoft.com/office/drawing/2014/main" id="{DCD833C0-E74C-A6F1-C77E-6662AD89D4D9}"/>
                  </a:ext>
                </a:extLst>
              </p14:cNvPr>
              <p14:cNvContentPartPr/>
              <p14:nvPr/>
            </p14:nvContentPartPr>
            <p14:xfrm>
              <a:off x="6186839" y="3358225"/>
              <a:ext cx="992796" cy="421155"/>
            </p14:xfrm>
          </p:contentPart>
        </mc:Choice>
        <mc:Fallback xmlns="">
          <p:pic>
            <p:nvPicPr>
              <p:cNvPr id="125" name="墨迹 124">
                <a:extLst>
                  <a:ext uri="{FF2B5EF4-FFF2-40B4-BE49-F238E27FC236}">
                    <a16:creationId xmlns:a16="http://schemas.microsoft.com/office/drawing/2014/main" id="{DCD833C0-E74C-A6F1-C77E-6662AD89D4D9}"/>
                  </a:ext>
                </a:extLst>
              </p:cNvPr>
              <p:cNvPicPr/>
              <p:nvPr/>
            </p:nvPicPr>
            <p:blipFill>
              <a:blip r:embed="rId75"/>
              <a:stretch>
                <a:fillRect/>
              </a:stretch>
            </p:blipFill>
            <p:spPr>
              <a:xfrm>
                <a:off x="6179277" y="3350672"/>
                <a:ext cx="1007920" cy="43626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126" name="墨迹 125">
                <a:extLst>
                  <a:ext uri="{FF2B5EF4-FFF2-40B4-BE49-F238E27FC236}">
                    <a16:creationId xmlns:a16="http://schemas.microsoft.com/office/drawing/2014/main" id="{1198EAED-2585-BA1A-D8C0-BDFE693138D5}"/>
                  </a:ext>
                </a:extLst>
              </p14:cNvPr>
              <p14:cNvContentPartPr/>
              <p14:nvPr/>
            </p14:nvContentPartPr>
            <p14:xfrm>
              <a:off x="10342602" y="2826873"/>
              <a:ext cx="1245214" cy="501392"/>
            </p14:xfrm>
          </p:contentPart>
        </mc:Choice>
        <mc:Fallback xmlns="">
          <p:pic>
            <p:nvPicPr>
              <p:cNvPr id="126" name="墨迹 125">
                <a:extLst>
                  <a:ext uri="{FF2B5EF4-FFF2-40B4-BE49-F238E27FC236}">
                    <a16:creationId xmlns:a16="http://schemas.microsoft.com/office/drawing/2014/main" id="{1198EAED-2585-BA1A-D8C0-BDFE693138D5}"/>
                  </a:ext>
                </a:extLst>
              </p:cNvPr>
              <p:cNvPicPr/>
              <p:nvPr/>
            </p:nvPicPr>
            <p:blipFill>
              <a:blip r:embed="rId77"/>
              <a:stretch>
                <a:fillRect/>
              </a:stretch>
            </p:blipFill>
            <p:spPr>
              <a:xfrm>
                <a:off x="10335042" y="2819320"/>
                <a:ext cx="1260334" cy="516499"/>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144" name="墨迹 143">
                <a:extLst>
                  <a:ext uri="{FF2B5EF4-FFF2-40B4-BE49-F238E27FC236}">
                    <a16:creationId xmlns:a16="http://schemas.microsoft.com/office/drawing/2014/main" id="{C1564046-0709-FA85-9A68-EAF34EBAD789}"/>
                  </a:ext>
                </a:extLst>
              </p14:cNvPr>
              <p14:cNvContentPartPr/>
              <p14:nvPr/>
            </p14:nvContentPartPr>
            <p14:xfrm>
              <a:off x="8273674" y="3424342"/>
              <a:ext cx="1011048" cy="458002"/>
            </p14:xfrm>
          </p:contentPart>
        </mc:Choice>
        <mc:Fallback xmlns="">
          <p:pic>
            <p:nvPicPr>
              <p:cNvPr id="144" name="墨迹 143">
                <a:extLst>
                  <a:ext uri="{FF2B5EF4-FFF2-40B4-BE49-F238E27FC236}">
                    <a16:creationId xmlns:a16="http://schemas.microsoft.com/office/drawing/2014/main" id="{C1564046-0709-FA85-9A68-EAF34EBAD789}"/>
                  </a:ext>
                </a:extLst>
              </p:cNvPr>
              <p:cNvPicPr/>
              <p:nvPr/>
            </p:nvPicPr>
            <p:blipFill>
              <a:blip r:embed="rId79"/>
              <a:stretch>
                <a:fillRect/>
              </a:stretch>
            </p:blipFill>
            <p:spPr>
              <a:xfrm>
                <a:off x="8266110" y="3416787"/>
                <a:ext cx="1026176" cy="473113"/>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145" name="墨迹 144">
                <a:extLst>
                  <a:ext uri="{FF2B5EF4-FFF2-40B4-BE49-F238E27FC236}">
                    <a16:creationId xmlns:a16="http://schemas.microsoft.com/office/drawing/2014/main" id="{669D4283-185E-9CA2-45E1-BF55FEBABB18}"/>
                  </a:ext>
                </a:extLst>
              </p14:cNvPr>
              <p14:cNvContentPartPr/>
              <p14:nvPr/>
            </p14:nvContentPartPr>
            <p14:xfrm>
              <a:off x="7287420" y="3370277"/>
              <a:ext cx="794444" cy="332310"/>
            </p14:xfrm>
          </p:contentPart>
        </mc:Choice>
        <mc:Fallback xmlns="">
          <p:pic>
            <p:nvPicPr>
              <p:cNvPr id="145" name="墨迹 144">
                <a:extLst>
                  <a:ext uri="{FF2B5EF4-FFF2-40B4-BE49-F238E27FC236}">
                    <a16:creationId xmlns:a16="http://schemas.microsoft.com/office/drawing/2014/main" id="{669D4283-185E-9CA2-45E1-BF55FEBABB18}"/>
                  </a:ext>
                </a:extLst>
              </p:cNvPr>
              <p:cNvPicPr/>
              <p:nvPr/>
            </p:nvPicPr>
            <p:blipFill>
              <a:blip r:embed="rId81"/>
              <a:stretch>
                <a:fillRect/>
              </a:stretch>
            </p:blipFill>
            <p:spPr>
              <a:xfrm>
                <a:off x="7279857" y="3362724"/>
                <a:ext cx="809569" cy="347415"/>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55" name="墨迹 154">
                <a:extLst>
                  <a:ext uri="{FF2B5EF4-FFF2-40B4-BE49-F238E27FC236}">
                    <a16:creationId xmlns:a16="http://schemas.microsoft.com/office/drawing/2014/main" id="{944D8A1A-FBCE-AF23-3264-87709FF8EF96}"/>
                  </a:ext>
                </a:extLst>
              </p14:cNvPr>
              <p14:cNvContentPartPr/>
              <p14:nvPr/>
            </p14:nvContentPartPr>
            <p14:xfrm>
              <a:off x="9464478" y="3532472"/>
              <a:ext cx="920480" cy="244842"/>
            </p14:xfrm>
          </p:contentPart>
        </mc:Choice>
        <mc:Fallback xmlns="">
          <p:pic>
            <p:nvPicPr>
              <p:cNvPr id="155" name="墨迹 154">
                <a:extLst>
                  <a:ext uri="{FF2B5EF4-FFF2-40B4-BE49-F238E27FC236}">
                    <a16:creationId xmlns:a16="http://schemas.microsoft.com/office/drawing/2014/main" id="{944D8A1A-FBCE-AF23-3264-87709FF8EF96}"/>
                  </a:ext>
                </a:extLst>
              </p:cNvPr>
              <p:cNvPicPr/>
              <p:nvPr/>
            </p:nvPicPr>
            <p:blipFill>
              <a:blip r:embed="rId83"/>
              <a:stretch>
                <a:fillRect/>
              </a:stretch>
            </p:blipFill>
            <p:spPr>
              <a:xfrm>
                <a:off x="9456918" y="3524911"/>
                <a:ext cx="935599" cy="259965"/>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187" name="墨迹 186">
                <a:extLst>
                  <a:ext uri="{FF2B5EF4-FFF2-40B4-BE49-F238E27FC236}">
                    <a16:creationId xmlns:a16="http://schemas.microsoft.com/office/drawing/2014/main" id="{B14CF8C5-1FB2-42D0-2A93-71FF087C4964}"/>
                  </a:ext>
                </a:extLst>
              </p14:cNvPr>
              <p14:cNvContentPartPr/>
              <p14:nvPr/>
            </p14:nvContentPartPr>
            <p14:xfrm>
              <a:off x="9915593" y="4013546"/>
              <a:ext cx="192843" cy="229001"/>
            </p14:xfrm>
          </p:contentPart>
        </mc:Choice>
        <mc:Fallback xmlns="">
          <p:pic>
            <p:nvPicPr>
              <p:cNvPr id="187" name="墨迹 186">
                <a:extLst>
                  <a:ext uri="{FF2B5EF4-FFF2-40B4-BE49-F238E27FC236}">
                    <a16:creationId xmlns:a16="http://schemas.microsoft.com/office/drawing/2014/main" id="{B14CF8C5-1FB2-42D0-2A93-71FF087C4964}"/>
                  </a:ext>
                </a:extLst>
              </p:cNvPr>
              <p:cNvPicPr/>
              <p:nvPr/>
            </p:nvPicPr>
            <p:blipFill>
              <a:blip r:embed="rId85"/>
              <a:stretch>
                <a:fillRect/>
              </a:stretch>
            </p:blipFill>
            <p:spPr>
              <a:xfrm>
                <a:off x="9908023" y="4005985"/>
                <a:ext cx="207982" cy="244124"/>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188" name="墨迹 187">
                <a:extLst>
                  <a:ext uri="{FF2B5EF4-FFF2-40B4-BE49-F238E27FC236}">
                    <a16:creationId xmlns:a16="http://schemas.microsoft.com/office/drawing/2014/main" id="{255C82A1-0E2D-7144-C1F1-A5954BA75749}"/>
                  </a:ext>
                </a:extLst>
              </p14:cNvPr>
              <p14:cNvContentPartPr/>
              <p14:nvPr/>
            </p14:nvContentPartPr>
            <p14:xfrm>
              <a:off x="8153491" y="3887509"/>
              <a:ext cx="1539988" cy="480730"/>
            </p14:xfrm>
          </p:contentPart>
        </mc:Choice>
        <mc:Fallback xmlns="">
          <p:pic>
            <p:nvPicPr>
              <p:cNvPr id="188" name="墨迹 187">
                <a:extLst>
                  <a:ext uri="{FF2B5EF4-FFF2-40B4-BE49-F238E27FC236}">
                    <a16:creationId xmlns:a16="http://schemas.microsoft.com/office/drawing/2014/main" id="{255C82A1-0E2D-7144-C1F1-A5954BA75749}"/>
                  </a:ext>
                </a:extLst>
              </p:cNvPr>
              <p:cNvPicPr/>
              <p:nvPr/>
            </p:nvPicPr>
            <p:blipFill>
              <a:blip r:embed="rId87"/>
              <a:stretch>
                <a:fillRect/>
              </a:stretch>
            </p:blipFill>
            <p:spPr>
              <a:xfrm>
                <a:off x="8145930" y="3879953"/>
                <a:ext cx="1555111" cy="495843"/>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189" name="墨迹 188">
                <a:extLst>
                  <a:ext uri="{FF2B5EF4-FFF2-40B4-BE49-F238E27FC236}">
                    <a16:creationId xmlns:a16="http://schemas.microsoft.com/office/drawing/2014/main" id="{857EE3CC-CF97-D023-2753-FDBD00A4DA51}"/>
                  </a:ext>
                </a:extLst>
              </p14:cNvPr>
              <p14:cNvContentPartPr/>
              <p14:nvPr/>
            </p14:nvContentPartPr>
            <p14:xfrm>
              <a:off x="7239554" y="3905416"/>
              <a:ext cx="757941" cy="300973"/>
            </p14:xfrm>
          </p:contentPart>
        </mc:Choice>
        <mc:Fallback xmlns="">
          <p:pic>
            <p:nvPicPr>
              <p:cNvPr id="189" name="墨迹 188">
                <a:extLst>
                  <a:ext uri="{FF2B5EF4-FFF2-40B4-BE49-F238E27FC236}">
                    <a16:creationId xmlns:a16="http://schemas.microsoft.com/office/drawing/2014/main" id="{857EE3CC-CF97-D023-2753-FDBD00A4DA51}"/>
                  </a:ext>
                </a:extLst>
              </p:cNvPr>
              <p:cNvPicPr/>
              <p:nvPr/>
            </p:nvPicPr>
            <p:blipFill>
              <a:blip r:embed="rId89"/>
              <a:stretch>
                <a:fillRect/>
              </a:stretch>
            </p:blipFill>
            <p:spPr>
              <a:xfrm>
                <a:off x="7231996" y="3897865"/>
                <a:ext cx="773057" cy="316076"/>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90" name="墨迹 189">
                <a:extLst>
                  <a:ext uri="{FF2B5EF4-FFF2-40B4-BE49-F238E27FC236}">
                    <a16:creationId xmlns:a16="http://schemas.microsoft.com/office/drawing/2014/main" id="{E7C242FC-A736-C806-C6CE-DB325A4F1602}"/>
                  </a:ext>
                </a:extLst>
              </p14:cNvPr>
              <p14:cNvContentPartPr/>
              <p14:nvPr/>
            </p14:nvContentPartPr>
            <p14:xfrm>
              <a:off x="6493783" y="3845393"/>
              <a:ext cx="499680" cy="442800"/>
            </p14:xfrm>
          </p:contentPart>
        </mc:Choice>
        <mc:Fallback xmlns="">
          <p:pic>
            <p:nvPicPr>
              <p:cNvPr id="190" name="墨迹 189">
                <a:extLst>
                  <a:ext uri="{FF2B5EF4-FFF2-40B4-BE49-F238E27FC236}">
                    <a16:creationId xmlns:a16="http://schemas.microsoft.com/office/drawing/2014/main" id="{E7C242FC-A736-C806-C6CE-DB325A4F1602}"/>
                  </a:ext>
                </a:extLst>
              </p:cNvPr>
              <p:cNvPicPr/>
              <p:nvPr/>
            </p:nvPicPr>
            <p:blipFill>
              <a:blip r:embed="rId91"/>
              <a:stretch>
                <a:fillRect/>
              </a:stretch>
            </p:blipFill>
            <p:spPr>
              <a:xfrm>
                <a:off x="6486223" y="3837833"/>
                <a:ext cx="514800" cy="45792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91" name="墨迹 190">
                <a:extLst>
                  <a:ext uri="{FF2B5EF4-FFF2-40B4-BE49-F238E27FC236}">
                    <a16:creationId xmlns:a16="http://schemas.microsoft.com/office/drawing/2014/main" id="{0014A687-B4E3-2C3D-8A8D-39A74CB69F36}"/>
                  </a:ext>
                </a:extLst>
              </p14:cNvPr>
              <p14:cNvContentPartPr/>
              <p14:nvPr/>
            </p14:nvContentPartPr>
            <p14:xfrm>
              <a:off x="10414918" y="3378198"/>
              <a:ext cx="601601" cy="407381"/>
            </p14:xfrm>
          </p:contentPart>
        </mc:Choice>
        <mc:Fallback xmlns="">
          <p:pic>
            <p:nvPicPr>
              <p:cNvPr id="191" name="墨迹 190">
                <a:extLst>
                  <a:ext uri="{FF2B5EF4-FFF2-40B4-BE49-F238E27FC236}">
                    <a16:creationId xmlns:a16="http://schemas.microsoft.com/office/drawing/2014/main" id="{0014A687-B4E3-2C3D-8A8D-39A74CB69F36}"/>
                  </a:ext>
                </a:extLst>
              </p:cNvPr>
              <p:cNvPicPr/>
              <p:nvPr/>
            </p:nvPicPr>
            <p:blipFill>
              <a:blip r:embed="rId93"/>
              <a:stretch>
                <a:fillRect/>
              </a:stretch>
            </p:blipFill>
            <p:spPr>
              <a:xfrm>
                <a:off x="10407362" y="3370641"/>
                <a:ext cx="616713" cy="422496"/>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202" name="墨迹 201">
                <a:extLst>
                  <a:ext uri="{FF2B5EF4-FFF2-40B4-BE49-F238E27FC236}">
                    <a16:creationId xmlns:a16="http://schemas.microsoft.com/office/drawing/2014/main" id="{D8834419-F6E4-C716-2DE1-9B33D9D5F280}"/>
                  </a:ext>
                </a:extLst>
              </p14:cNvPr>
              <p14:cNvContentPartPr/>
              <p14:nvPr/>
            </p14:nvContentPartPr>
            <p14:xfrm>
              <a:off x="10354783" y="3872753"/>
              <a:ext cx="1293480" cy="889560"/>
            </p14:xfrm>
          </p:contentPart>
        </mc:Choice>
        <mc:Fallback xmlns="">
          <p:pic>
            <p:nvPicPr>
              <p:cNvPr id="202" name="墨迹 201">
                <a:extLst>
                  <a:ext uri="{FF2B5EF4-FFF2-40B4-BE49-F238E27FC236}">
                    <a16:creationId xmlns:a16="http://schemas.microsoft.com/office/drawing/2014/main" id="{D8834419-F6E4-C716-2DE1-9B33D9D5F280}"/>
                  </a:ext>
                </a:extLst>
              </p:cNvPr>
              <p:cNvPicPr/>
              <p:nvPr/>
            </p:nvPicPr>
            <p:blipFill>
              <a:blip r:embed="rId95"/>
              <a:stretch>
                <a:fillRect/>
              </a:stretch>
            </p:blipFill>
            <p:spPr>
              <a:xfrm>
                <a:off x="10347221" y="3865193"/>
                <a:ext cx="1308604" cy="90468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209" name="墨迹 208">
                <a:extLst>
                  <a:ext uri="{FF2B5EF4-FFF2-40B4-BE49-F238E27FC236}">
                    <a16:creationId xmlns:a16="http://schemas.microsoft.com/office/drawing/2014/main" id="{D766372B-C0AE-1D9C-9B34-95C9DC0338B8}"/>
                  </a:ext>
                </a:extLst>
              </p14:cNvPr>
              <p14:cNvContentPartPr/>
              <p14:nvPr/>
            </p14:nvContentPartPr>
            <p14:xfrm>
              <a:off x="6006393" y="2825496"/>
              <a:ext cx="4192266" cy="454903"/>
            </p14:xfrm>
          </p:contentPart>
        </mc:Choice>
        <mc:Fallback xmlns="">
          <p:pic>
            <p:nvPicPr>
              <p:cNvPr id="209" name="墨迹 208">
                <a:extLst>
                  <a:ext uri="{FF2B5EF4-FFF2-40B4-BE49-F238E27FC236}">
                    <a16:creationId xmlns:a16="http://schemas.microsoft.com/office/drawing/2014/main" id="{D766372B-C0AE-1D9C-9B34-95C9DC0338B8}"/>
                  </a:ext>
                </a:extLst>
              </p:cNvPr>
              <p:cNvPicPr/>
              <p:nvPr/>
            </p:nvPicPr>
            <p:blipFill>
              <a:blip r:embed="rId97"/>
              <a:stretch>
                <a:fillRect/>
              </a:stretch>
            </p:blipFill>
            <p:spPr>
              <a:xfrm>
                <a:off x="5998833" y="2817932"/>
                <a:ext cx="4207386" cy="47003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213" name="墨迹 212">
                <a:extLst>
                  <a:ext uri="{FF2B5EF4-FFF2-40B4-BE49-F238E27FC236}">
                    <a16:creationId xmlns:a16="http://schemas.microsoft.com/office/drawing/2014/main" id="{A9B42A80-04A2-2EC2-FF8A-49A3700CEA5A}"/>
                  </a:ext>
                </a:extLst>
              </p14:cNvPr>
              <p14:cNvContentPartPr/>
              <p14:nvPr/>
            </p14:nvContentPartPr>
            <p14:xfrm>
              <a:off x="6196423" y="3881753"/>
              <a:ext cx="220320" cy="280080"/>
            </p14:xfrm>
          </p:contentPart>
        </mc:Choice>
        <mc:Fallback xmlns="">
          <p:pic>
            <p:nvPicPr>
              <p:cNvPr id="213" name="墨迹 212">
                <a:extLst>
                  <a:ext uri="{FF2B5EF4-FFF2-40B4-BE49-F238E27FC236}">
                    <a16:creationId xmlns:a16="http://schemas.microsoft.com/office/drawing/2014/main" id="{A9B42A80-04A2-2EC2-FF8A-49A3700CEA5A}"/>
                  </a:ext>
                </a:extLst>
              </p:cNvPr>
              <p:cNvPicPr/>
              <p:nvPr/>
            </p:nvPicPr>
            <p:blipFill>
              <a:blip r:embed="rId99"/>
              <a:stretch>
                <a:fillRect/>
              </a:stretch>
            </p:blipFill>
            <p:spPr>
              <a:xfrm>
                <a:off x="6188875" y="3874203"/>
                <a:ext cx="235415" cy="295181"/>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224" name="墨迹 223">
                <a:extLst>
                  <a:ext uri="{FF2B5EF4-FFF2-40B4-BE49-F238E27FC236}">
                    <a16:creationId xmlns:a16="http://schemas.microsoft.com/office/drawing/2014/main" id="{58C14433-4985-ADED-8089-D65692358FE4}"/>
                  </a:ext>
                </a:extLst>
              </p14:cNvPr>
              <p14:cNvContentPartPr/>
              <p14:nvPr/>
            </p14:nvContentPartPr>
            <p14:xfrm>
              <a:off x="9097992" y="4384517"/>
              <a:ext cx="144360" cy="561960"/>
            </p14:xfrm>
          </p:contentPart>
        </mc:Choice>
        <mc:Fallback xmlns="">
          <p:pic>
            <p:nvPicPr>
              <p:cNvPr id="224" name="墨迹 223">
                <a:extLst>
                  <a:ext uri="{FF2B5EF4-FFF2-40B4-BE49-F238E27FC236}">
                    <a16:creationId xmlns:a16="http://schemas.microsoft.com/office/drawing/2014/main" id="{58C14433-4985-ADED-8089-D65692358FE4}"/>
                  </a:ext>
                </a:extLst>
              </p:cNvPr>
              <p:cNvPicPr/>
              <p:nvPr/>
            </p:nvPicPr>
            <p:blipFill>
              <a:blip r:embed="rId101"/>
              <a:stretch>
                <a:fillRect/>
              </a:stretch>
            </p:blipFill>
            <p:spPr>
              <a:xfrm>
                <a:off x="9090432" y="4376957"/>
                <a:ext cx="159480" cy="57708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225" name="墨迹 224">
                <a:extLst>
                  <a:ext uri="{FF2B5EF4-FFF2-40B4-BE49-F238E27FC236}">
                    <a16:creationId xmlns:a16="http://schemas.microsoft.com/office/drawing/2014/main" id="{B010D552-0647-ECC6-134F-7299562DACB4}"/>
                  </a:ext>
                </a:extLst>
              </p14:cNvPr>
              <p14:cNvContentPartPr/>
              <p14:nvPr/>
            </p14:nvContentPartPr>
            <p14:xfrm>
              <a:off x="8069472" y="4363997"/>
              <a:ext cx="812880" cy="460080"/>
            </p14:xfrm>
          </p:contentPart>
        </mc:Choice>
        <mc:Fallback xmlns="">
          <p:pic>
            <p:nvPicPr>
              <p:cNvPr id="225" name="墨迹 224">
                <a:extLst>
                  <a:ext uri="{FF2B5EF4-FFF2-40B4-BE49-F238E27FC236}">
                    <a16:creationId xmlns:a16="http://schemas.microsoft.com/office/drawing/2014/main" id="{B010D552-0647-ECC6-134F-7299562DACB4}"/>
                  </a:ext>
                </a:extLst>
              </p:cNvPr>
              <p:cNvPicPr/>
              <p:nvPr/>
            </p:nvPicPr>
            <p:blipFill>
              <a:blip r:embed="rId103"/>
              <a:stretch>
                <a:fillRect/>
              </a:stretch>
            </p:blipFill>
            <p:spPr>
              <a:xfrm>
                <a:off x="8061915" y="4356443"/>
                <a:ext cx="827993" cy="475188"/>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231" name="墨迹 230">
                <a:extLst>
                  <a:ext uri="{FF2B5EF4-FFF2-40B4-BE49-F238E27FC236}">
                    <a16:creationId xmlns:a16="http://schemas.microsoft.com/office/drawing/2014/main" id="{92D78F27-86BA-5C78-9AAD-F4002619A591}"/>
                  </a:ext>
                </a:extLst>
              </p14:cNvPr>
              <p14:cNvContentPartPr/>
              <p14:nvPr/>
            </p14:nvContentPartPr>
            <p14:xfrm>
              <a:off x="6011948" y="5011188"/>
              <a:ext cx="621360" cy="354960"/>
            </p14:xfrm>
          </p:contentPart>
        </mc:Choice>
        <mc:Fallback xmlns="">
          <p:pic>
            <p:nvPicPr>
              <p:cNvPr id="231" name="墨迹 230">
                <a:extLst>
                  <a:ext uri="{FF2B5EF4-FFF2-40B4-BE49-F238E27FC236}">
                    <a16:creationId xmlns:a16="http://schemas.microsoft.com/office/drawing/2014/main" id="{92D78F27-86BA-5C78-9AAD-F4002619A591}"/>
                  </a:ext>
                </a:extLst>
              </p:cNvPr>
              <p:cNvPicPr/>
              <p:nvPr/>
            </p:nvPicPr>
            <p:blipFill>
              <a:blip r:embed="rId105"/>
              <a:stretch>
                <a:fillRect/>
              </a:stretch>
            </p:blipFill>
            <p:spPr>
              <a:xfrm>
                <a:off x="6004388" y="5003636"/>
                <a:ext cx="636480" cy="370065"/>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260" name="墨迹 259">
                <a:extLst>
                  <a:ext uri="{FF2B5EF4-FFF2-40B4-BE49-F238E27FC236}">
                    <a16:creationId xmlns:a16="http://schemas.microsoft.com/office/drawing/2014/main" id="{C7133896-8A0A-F13D-242B-36B6C8A44EDB}"/>
                  </a:ext>
                </a:extLst>
              </p14:cNvPr>
              <p14:cNvContentPartPr/>
              <p14:nvPr/>
            </p14:nvContentPartPr>
            <p14:xfrm>
              <a:off x="9743348" y="5071668"/>
              <a:ext cx="512280" cy="344160"/>
            </p14:xfrm>
          </p:contentPart>
        </mc:Choice>
        <mc:Fallback xmlns="">
          <p:pic>
            <p:nvPicPr>
              <p:cNvPr id="260" name="墨迹 259">
                <a:extLst>
                  <a:ext uri="{FF2B5EF4-FFF2-40B4-BE49-F238E27FC236}">
                    <a16:creationId xmlns:a16="http://schemas.microsoft.com/office/drawing/2014/main" id="{C7133896-8A0A-F13D-242B-36B6C8A44EDB}"/>
                  </a:ext>
                </a:extLst>
              </p:cNvPr>
              <p:cNvPicPr/>
              <p:nvPr/>
            </p:nvPicPr>
            <p:blipFill>
              <a:blip r:embed="rId107"/>
              <a:stretch>
                <a:fillRect/>
              </a:stretch>
            </p:blipFill>
            <p:spPr>
              <a:xfrm>
                <a:off x="9735788" y="5064108"/>
                <a:ext cx="527400" cy="35928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261" name="墨迹 260">
                <a:extLst>
                  <a:ext uri="{FF2B5EF4-FFF2-40B4-BE49-F238E27FC236}">
                    <a16:creationId xmlns:a16="http://schemas.microsoft.com/office/drawing/2014/main" id="{06B016CC-6A97-E2BC-DFDA-474F4868F79C}"/>
                  </a:ext>
                </a:extLst>
              </p14:cNvPr>
              <p14:cNvContentPartPr/>
              <p14:nvPr/>
            </p14:nvContentPartPr>
            <p14:xfrm>
              <a:off x="9361028" y="5092908"/>
              <a:ext cx="223560" cy="323280"/>
            </p14:xfrm>
          </p:contentPart>
        </mc:Choice>
        <mc:Fallback xmlns="">
          <p:pic>
            <p:nvPicPr>
              <p:cNvPr id="261" name="墨迹 260">
                <a:extLst>
                  <a:ext uri="{FF2B5EF4-FFF2-40B4-BE49-F238E27FC236}">
                    <a16:creationId xmlns:a16="http://schemas.microsoft.com/office/drawing/2014/main" id="{06B016CC-6A97-E2BC-DFDA-474F4868F79C}"/>
                  </a:ext>
                </a:extLst>
              </p:cNvPr>
              <p:cNvPicPr/>
              <p:nvPr/>
            </p:nvPicPr>
            <p:blipFill>
              <a:blip r:embed="rId109"/>
              <a:stretch>
                <a:fillRect/>
              </a:stretch>
            </p:blipFill>
            <p:spPr>
              <a:xfrm>
                <a:off x="9353480" y="5085348"/>
                <a:ext cx="238656" cy="33840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262" name="墨迹 261">
                <a:extLst>
                  <a:ext uri="{FF2B5EF4-FFF2-40B4-BE49-F238E27FC236}">
                    <a16:creationId xmlns:a16="http://schemas.microsoft.com/office/drawing/2014/main" id="{67AC1ED3-374F-3F9A-AFCD-85265AC70EDB}"/>
                  </a:ext>
                </a:extLst>
              </p14:cNvPr>
              <p14:cNvContentPartPr/>
              <p14:nvPr/>
            </p14:nvContentPartPr>
            <p14:xfrm>
              <a:off x="8889068" y="5087868"/>
              <a:ext cx="279000" cy="308520"/>
            </p14:xfrm>
          </p:contentPart>
        </mc:Choice>
        <mc:Fallback xmlns="">
          <p:pic>
            <p:nvPicPr>
              <p:cNvPr id="262" name="墨迹 261">
                <a:extLst>
                  <a:ext uri="{FF2B5EF4-FFF2-40B4-BE49-F238E27FC236}">
                    <a16:creationId xmlns:a16="http://schemas.microsoft.com/office/drawing/2014/main" id="{67AC1ED3-374F-3F9A-AFCD-85265AC70EDB}"/>
                  </a:ext>
                </a:extLst>
              </p:cNvPr>
              <p:cNvPicPr/>
              <p:nvPr/>
            </p:nvPicPr>
            <p:blipFill>
              <a:blip r:embed="rId111"/>
              <a:stretch>
                <a:fillRect/>
              </a:stretch>
            </p:blipFill>
            <p:spPr>
              <a:xfrm>
                <a:off x="8881508" y="5080308"/>
                <a:ext cx="294120" cy="32364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263" name="墨迹 262">
                <a:extLst>
                  <a:ext uri="{FF2B5EF4-FFF2-40B4-BE49-F238E27FC236}">
                    <a16:creationId xmlns:a16="http://schemas.microsoft.com/office/drawing/2014/main" id="{808728E9-F428-8D4B-6B27-0071D0A8A6D9}"/>
                  </a:ext>
                </a:extLst>
              </p14:cNvPr>
              <p14:cNvContentPartPr/>
              <p14:nvPr/>
            </p14:nvContentPartPr>
            <p14:xfrm>
              <a:off x="6752468" y="5004348"/>
              <a:ext cx="1972080" cy="344520"/>
            </p14:xfrm>
          </p:contentPart>
        </mc:Choice>
        <mc:Fallback xmlns="">
          <p:pic>
            <p:nvPicPr>
              <p:cNvPr id="263" name="墨迹 262">
                <a:extLst>
                  <a:ext uri="{FF2B5EF4-FFF2-40B4-BE49-F238E27FC236}">
                    <a16:creationId xmlns:a16="http://schemas.microsoft.com/office/drawing/2014/main" id="{808728E9-F428-8D4B-6B27-0071D0A8A6D9}"/>
                  </a:ext>
                </a:extLst>
              </p:cNvPr>
              <p:cNvPicPr/>
              <p:nvPr/>
            </p:nvPicPr>
            <p:blipFill>
              <a:blip r:embed="rId113"/>
              <a:stretch>
                <a:fillRect/>
              </a:stretch>
            </p:blipFill>
            <p:spPr>
              <a:xfrm>
                <a:off x="6744909" y="4996780"/>
                <a:ext cx="1987197" cy="359656"/>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285" name="墨迹 284">
                <a:extLst>
                  <a:ext uri="{FF2B5EF4-FFF2-40B4-BE49-F238E27FC236}">
                    <a16:creationId xmlns:a16="http://schemas.microsoft.com/office/drawing/2014/main" id="{C9FBAAE0-7C0F-59A6-4206-BBCB4AD5CF84}"/>
                  </a:ext>
                </a:extLst>
              </p14:cNvPr>
              <p14:cNvContentPartPr/>
              <p14:nvPr/>
            </p14:nvContentPartPr>
            <p14:xfrm>
              <a:off x="5982286" y="5415828"/>
              <a:ext cx="795240" cy="303480"/>
            </p14:xfrm>
          </p:contentPart>
        </mc:Choice>
        <mc:Fallback xmlns="">
          <p:pic>
            <p:nvPicPr>
              <p:cNvPr id="285" name="墨迹 284">
                <a:extLst>
                  <a:ext uri="{FF2B5EF4-FFF2-40B4-BE49-F238E27FC236}">
                    <a16:creationId xmlns:a16="http://schemas.microsoft.com/office/drawing/2014/main" id="{C9FBAAE0-7C0F-59A6-4206-BBCB4AD5CF84}"/>
                  </a:ext>
                </a:extLst>
              </p:cNvPr>
              <p:cNvPicPr/>
              <p:nvPr/>
            </p:nvPicPr>
            <p:blipFill>
              <a:blip r:embed="rId115"/>
              <a:stretch>
                <a:fillRect/>
              </a:stretch>
            </p:blipFill>
            <p:spPr>
              <a:xfrm>
                <a:off x="5974729" y="5408268"/>
                <a:ext cx="810353" cy="31860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286" name="墨迹 285">
                <a:extLst>
                  <a:ext uri="{FF2B5EF4-FFF2-40B4-BE49-F238E27FC236}">
                    <a16:creationId xmlns:a16="http://schemas.microsoft.com/office/drawing/2014/main" id="{F6F1F983-6A35-7E77-7EDB-C0CE120D595B}"/>
                  </a:ext>
                </a:extLst>
              </p14:cNvPr>
              <p14:cNvContentPartPr/>
              <p14:nvPr/>
            </p14:nvContentPartPr>
            <p14:xfrm>
              <a:off x="10483726" y="5095428"/>
              <a:ext cx="1287360" cy="370440"/>
            </p14:xfrm>
          </p:contentPart>
        </mc:Choice>
        <mc:Fallback xmlns="">
          <p:pic>
            <p:nvPicPr>
              <p:cNvPr id="286" name="墨迹 285">
                <a:extLst>
                  <a:ext uri="{FF2B5EF4-FFF2-40B4-BE49-F238E27FC236}">
                    <a16:creationId xmlns:a16="http://schemas.microsoft.com/office/drawing/2014/main" id="{F6F1F983-6A35-7E77-7EDB-C0CE120D595B}"/>
                  </a:ext>
                </a:extLst>
              </p:cNvPr>
              <p:cNvPicPr/>
              <p:nvPr/>
            </p:nvPicPr>
            <p:blipFill>
              <a:blip r:embed="rId117"/>
              <a:stretch>
                <a:fillRect/>
              </a:stretch>
            </p:blipFill>
            <p:spPr>
              <a:xfrm>
                <a:off x="10476166" y="5087861"/>
                <a:ext cx="1302480" cy="385575"/>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368" name="墨迹 367">
                <a:extLst>
                  <a:ext uri="{FF2B5EF4-FFF2-40B4-BE49-F238E27FC236}">
                    <a16:creationId xmlns:a16="http://schemas.microsoft.com/office/drawing/2014/main" id="{26DA887B-F5DC-41AD-4F65-81B8897272C3}"/>
                  </a:ext>
                </a:extLst>
              </p14:cNvPr>
              <p14:cNvContentPartPr/>
              <p14:nvPr/>
            </p14:nvContentPartPr>
            <p14:xfrm>
              <a:off x="4456606" y="5848188"/>
              <a:ext cx="3155760" cy="795240"/>
            </p14:xfrm>
          </p:contentPart>
        </mc:Choice>
        <mc:Fallback xmlns="">
          <p:pic>
            <p:nvPicPr>
              <p:cNvPr id="368" name="墨迹 367">
                <a:extLst>
                  <a:ext uri="{FF2B5EF4-FFF2-40B4-BE49-F238E27FC236}">
                    <a16:creationId xmlns:a16="http://schemas.microsoft.com/office/drawing/2014/main" id="{26DA887B-F5DC-41AD-4F65-81B8897272C3}"/>
                  </a:ext>
                </a:extLst>
              </p:cNvPr>
              <p:cNvPicPr/>
              <p:nvPr/>
            </p:nvPicPr>
            <p:blipFill>
              <a:blip r:embed="rId119"/>
              <a:stretch>
                <a:fillRect/>
              </a:stretch>
            </p:blipFill>
            <p:spPr>
              <a:xfrm>
                <a:off x="4449045" y="5840628"/>
                <a:ext cx="3170882" cy="81036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369" name="墨迹 368">
                <a:extLst>
                  <a:ext uri="{FF2B5EF4-FFF2-40B4-BE49-F238E27FC236}">
                    <a16:creationId xmlns:a16="http://schemas.microsoft.com/office/drawing/2014/main" id="{18916C82-FA19-D7C2-8FD5-66214BA2815E}"/>
                  </a:ext>
                </a:extLst>
              </p14:cNvPr>
              <p14:cNvContentPartPr/>
              <p14:nvPr/>
            </p14:nvContentPartPr>
            <p14:xfrm>
              <a:off x="9117526" y="5786268"/>
              <a:ext cx="2877120" cy="514440"/>
            </p14:xfrm>
          </p:contentPart>
        </mc:Choice>
        <mc:Fallback xmlns="">
          <p:pic>
            <p:nvPicPr>
              <p:cNvPr id="369" name="墨迹 368">
                <a:extLst>
                  <a:ext uri="{FF2B5EF4-FFF2-40B4-BE49-F238E27FC236}">
                    <a16:creationId xmlns:a16="http://schemas.microsoft.com/office/drawing/2014/main" id="{18916C82-FA19-D7C2-8FD5-66214BA2815E}"/>
                  </a:ext>
                </a:extLst>
              </p:cNvPr>
              <p:cNvPicPr/>
              <p:nvPr/>
            </p:nvPicPr>
            <p:blipFill>
              <a:blip r:embed="rId121"/>
              <a:stretch>
                <a:fillRect/>
              </a:stretch>
            </p:blipFill>
            <p:spPr>
              <a:xfrm>
                <a:off x="9109967" y="5778708"/>
                <a:ext cx="2892238" cy="52956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370" name="墨迹 369">
                <a:extLst>
                  <a:ext uri="{FF2B5EF4-FFF2-40B4-BE49-F238E27FC236}">
                    <a16:creationId xmlns:a16="http://schemas.microsoft.com/office/drawing/2014/main" id="{CD87F888-42E1-24EE-388A-5FA9DE7C8C5D}"/>
                  </a:ext>
                </a:extLst>
              </p14:cNvPr>
              <p14:cNvContentPartPr/>
              <p14:nvPr/>
            </p14:nvContentPartPr>
            <p14:xfrm>
              <a:off x="8615686" y="5857908"/>
              <a:ext cx="363240" cy="351000"/>
            </p14:xfrm>
          </p:contentPart>
        </mc:Choice>
        <mc:Fallback xmlns="">
          <p:pic>
            <p:nvPicPr>
              <p:cNvPr id="370" name="墨迹 369">
                <a:extLst>
                  <a:ext uri="{FF2B5EF4-FFF2-40B4-BE49-F238E27FC236}">
                    <a16:creationId xmlns:a16="http://schemas.microsoft.com/office/drawing/2014/main" id="{CD87F888-42E1-24EE-388A-5FA9DE7C8C5D}"/>
                  </a:ext>
                </a:extLst>
              </p:cNvPr>
              <p:cNvPicPr/>
              <p:nvPr/>
            </p:nvPicPr>
            <p:blipFill>
              <a:blip r:embed="rId123"/>
              <a:stretch>
                <a:fillRect/>
              </a:stretch>
            </p:blipFill>
            <p:spPr>
              <a:xfrm>
                <a:off x="8608126" y="5850340"/>
                <a:ext cx="378360" cy="366136"/>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371" name="墨迹 370">
                <a:extLst>
                  <a:ext uri="{FF2B5EF4-FFF2-40B4-BE49-F238E27FC236}">
                    <a16:creationId xmlns:a16="http://schemas.microsoft.com/office/drawing/2014/main" id="{3BEBD47A-771F-D24D-18D7-BB36C150F85A}"/>
                  </a:ext>
                </a:extLst>
              </p14:cNvPr>
              <p14:cNvContentPartPr/>
              <p14:nvPr/>
            </p14:nvContentPartPr>
            <p14:xfrm>
              <a:off x="7790926" y="5808228"/>
              <a:ext cx="676080" cy="441000"/>
            </p14:xfrm>
          </p:contentPart>
        </mc:Choice>
        <mc:Fallback xmlns="">
          <p:pic>
            <p:nvPicPr>
              <p:cNvPr id="371" name="墨迹 370">
                <a:extLst>
                  <a:ext uri="{FF2B5EF4-FFF2-40B4-BE49-F238E27FC236}">
                    <a16:creationId xmlns:a16="http://schemas.microsoft.com/office/drawing/2014/main" id="{3BEBD47A-771F-D24D-18D7-BB36C150F85A}"/>
                  </a:ext>
                </a:extLst>
              </p:cNvPr>
              <p:cNvPicPr/>
              <p:nvPr/>
            </p:nvPicPr>
            <p:blipFill>
              <a:blip r:embed="rId125"/>
              <a:stretch>
                <a:fillRect/>
              </a:stretch>
            </p:blipFill>
            <p:spPr>
              <a:xfrm>
                <a:off x="7783366" y="5800662"/>
                <a:ext cx="691200" cy="456132"/>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408" name="墨迹 407">
                <a:extLst>
                  <a:ext uri="{FF2B5EF4-FFF2-40B4-BE49-F238E27FC236}">
                    <a16:creationId xmlns:a16="http://schemas.microsoft.com/office/drawing/2014/main" id="{4CD9AA7F-F48D-B29D-12F4-B2E2A48373FB}"/>
                  </a:ext>
                </a:extLst>
              </p14:cNvPr>
              <p14:cNvContentPartPr/>
              <p14:nvPr/>
            </p14:nvContentPartPr>
            <p14:xfrm>
              <a:off x="10190686" y="6330588"/>
              <a:ext cx="1878480" cy="401400"/>
            </p14:xfrm>
          </p:contentPart>
        </mc:Choice>
        <mc:Fallback xmlns="">
          <p:pic>
            <p:nvPicPr>
              <p:cNvPr id="408" name="墨迹 407">
                <a:extLst>
                  <a:ext uri="{FF2B5EF4-FFF2-40B4-BE49-F238E27FC236}">
                    <a16:creationId xmlns:a16="http://schemas.microsoft.com/office/drawing/2014/main" id="{4CD9AA7F-F48D-B29D-12F4-B2E2A48373FB}"/>
                  </a:ext>
                </a:extLst>
              </p:cNvPr>
              <p:cNvPicPr/>
              <p:nvPr/>
            </p:nvPicPr>
            <p:blipFill>
              <a:blip r:embed="rId127"/>
              <a:stretch>
                <a:fillRect/>
              </a:stretch>
            </p:blipFill>
            <p:spPr>
              <a:xfrm>
                <a:off x="10183126" y="6323035"/>
                <a:ext cx="1893600" cy="416506"/>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409" name="墨迹 408">
                <a:extLst>
                  <a:ext uri="{FF2B5EF4-FFF2-40B4-BE49-F238E27FC236}">
                    <a16:creationId xmlns:a16="http://schemas.microsoft.com/office/drawing/2014/main" id="{70DC5042-7E14-3389-F00A-42AA4BDD3DA6}"/>
                  </a:ext>
                </a:extLst>
              </p14:cNvPr>
              <p14:cNvContentPartPr/>
              <p14:nvPr/>
            </p14:nvContentPartPr>
            <p14:xfrm>
              <a:off x="8441806" y="6263268"/>
              <a:ext cx="1620000" cy="448920"/>
            </p14:xfrm>
          </p:contentPart>
        </mc:Choice>
        <mc:Fallback xmlns="">
          <p:pic>
            <p:nvPicPr>
              <p:cNvPr id="409" name="墨迹 408">
                <a:extLst>
                  <a:ext uri="{FF2B5EF4-FFF2-40B4-BE49-F238E27FC236}">
                    <a16:creationId xmlns:a16="http://schemas.microsoft.com/office/drawing/2014/main" id="{70DC5042-7E14-3389-F00A-42AA4BDD3DA6}"/>
                  </a:ext>
                </a:extLst>
              </p:cNvPr>
              <p:cNvPicPr/>
              <p:nvPr/>
            </p:nvPicPr>
            <p:blipFill>
              <a:blip r:embed="rId129"/>
              <a:stretch>
                <a:fillRect/>
              </a:stretch>
            </p:blipFill>
            <p:spPr>
              <a:xfrm>
                <a:off x="8434248" y="6255714"/>
                <a:ext cx="1635117" cy="464028"/>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410" name="墨迹 409">
                <a:extLst>
                  <a:ext uri="{FF2B5EF4-FFF2-40B4-BE49-F238E27FC236}">
                    <a16:creationId xmlns:a16="http://schemas.microsoft.com/office/drawing/2014/main" id="{A83ED023-B714-C01C-0946-D979BB6D9C92}"/>
                  </a:ext>
                </a:extLst>
              </p14:cNvPr>
              <p14:cNvContentPartPr/>
              <p14:nvPr/>
            </p14:nvContentPartPr>
            <p14:xfrm>
              <a:off x="7447846" y="6330588"/>
              <a:ext cx="845280" cy="282960"/>
            </p14:xfrm>
          </p:contentPart>
        </mc:Choice>
        <mc:Fallback xmlns="">
          <p:pic>
            <p:nvPicPr>
              <p:cNvPr id="410" name="墨迹 409">
                <a:extLst>
                  <a:ext uri="{FF2B5EF4-FFF2-40B4-BE49-F238E27FC236}">
                    <a16:creationId xmlns:a16="http://schemas.microsoft.com/office/drawing/2014/main" id="{A83ED023-B714-C01C-0946-D979BB6D9C92}"/>
                  </a:ext>
                </a:extLst>
              </p:cNvPr>
              <p:cNvPicPr/>
              <p:nvPr/>
            </p:nvPicPr>
            <p:blipFill>
              <a:blip r:embed="rId131"/>
              <a:stretch>
                <a:fillRect/>
              </a:stretch>
            </p:blipFill>
            <p:spPr>
              <a:xfrm>
                <a:off x="7440283" y="6323038"/>
                <a:ext cx="860406" cy="298061"/>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3" name="墨迹 2">
                <a:extLst>
                  <a:ext uri="{FF2B5EF4-FFF2-40B4-BE49-F238E27FC236}">
                    <a16:creationId xmlns:a16="http://schemas.microsoft.com/office/drawing/2014/main" id="{CE614041-72C3-D73B-6D27-7694C18D97E3}"/>
                  </a:ext>
                </a:extLst>
              </p14:cNvPr>
              <p14:cNvContentPartPr/>
              <p14:nvPr/>
            </p14:nvContentPartPr>
            <p14:xfrm>
              <a:off x="267583" y="4900193"/>
              <a:ext cx="252000" cy="195120"/>
            </p14:xfrm>
          </p:contentPart>
        </mc:Choice>
        <mc:Fallback xmlns="">
          <p:pic>
            <p:nvPicPr>
              <p:cNvPr id="3" name="墨迹 2">
                <a:extLst>
                  <a:ext uri="{FF2B5EF4-FFF2-40B4-BE49-F238E27FC236}">
                    <a16:creationId xmlns:a16="http://schemas.microsoft.com/office/drawing/2014/main" id="{CE614041-72C3-D73B-6D27-7694C18D97E3}"/>
                  </a:ext>
                </a:extLst>
              </p:cNvPr>
              <p:cNvPicPr/>
              <p:nvPr/>
            </p:nvPicPr>
            <p:blipFill>
              <a:blip r:embed="rId133"/>
              <a:stretch>
                <a:fillRect/>
              </a:stretch>
            </p:blipFill>
            <p:spPr>
              <a:xfrm>
                <a:off x="252081" y="4884742"/>
                <a:ext cx="282644" cy="225664"/>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37" name="墨迹 36">
                <a:extLst>
                  <a:ext uri="{FF2B5EF4-FFF2-40B4-BE49-F238E27FC236}">
                    <a16:creationId xmlns:a16="http://schemas.microsoft.com/office/drawing/2014/main" id="{AF6584D9-6A13-A403-D6AC-DB4DC06CD277}"/>
                  </a:ext>
                </a:extLst>
              </p14:cNvPr>
              <p14:cNvContentPartPr/>
              <p14:nvPr/>
            </p14:nvContentPartPr>
            <p14:xfrm>
              <a:off x="1921063" y="5597873"/>
              <a:ext cx="163800" cy="279000"/>
            </p14:xfrm>
          </p:contentPart>
        </mc:Choice>
        <mc:Fallback xmlns="">
          <p:pic>
            <p:nvPicPr>
              <p:cNvPr id="37" name="墨迹 36">
                <a:extLst>
                  <a:ext uri="{FF2B5EF4-FFF2-40B4-BE49-F238E27FC236}">
                    <a16:creationId xmlns:a16="http://schemas.microsoft.com/office/drawing/2014/main" id="{AF6584D9-6A13-A403-D6AC-DB4DC06CD277}"/>
                  </a:ext>
                </a:extLst>
              </p:cNvPr>
              <p:cNvPicPr/>
              <p:nvPr/>
            </p:nvPicPr>
            <p:blipFill>
              <a:blip r:embed="rId135"/>
              <a:stretch>
                <a:fillRect/>
              </a:stretch>
            </p:blipFill>
            <p:spPr>
              <a:xfrm>
                <a:off x="1905583" y="5582393"/>
                <a:ext cx="194400" cy="30960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38" name="墨迹 37">
                <a:extLst>
                  <a:ext uri="{FF2B5EF4-FFF2-40B4-BE49-F238E27FC236}">
                    <a16:creationId xmlns:a16="http://schemas.microsoft.com/office/drawing/2014/main" id="{D6124190-DE93-2E9D-3340-7C08C0C5F9B4}"/>
                  </a:ext>
                </a:extLst>
              </p14:cNvPr>
              <p14:cNvContentPartPr/>
              <p14:nvPr/>
            </p14:nvContentPartPr>
            <p14:xfrm>
              <a:off x="4417303" y="5642153"/>
              <a:ext cx="170280" cy="289440"/>
            </p14:xfrm>
          </p:contentPart>
        </mc:Choice>
        <mc:Fallback xmlns="">
          <p:pic>
            <p:nvPicPr>
              <p:cNvPr id="38" name="墨迹 37">
                <a:extLst>
                  <a:ext uri="{FF2B5EF4-FFF2-40B4-BE49-F238E27FC236}">
                    <a16:creationId xmlns:a16="http://schemas.microsoft.com/office/drawing/2014/main" id="{D6124190-DE93-2E9D-3340-7C08C0C5F9B4}"/>
                  </a:ext>
                </a:extLst>
              </p:cNvPr>
              <p:cNvPicPr/>
              <p:nvPr/>
            </p:nvPicPr>
            <p:blipFill>
              <a:blip r:embed="rId137"/>
              <a:stretch>
                <a:fillRect/>
              </a:stretch>
            </p:blipFill>
            <p:spPr>
              <a:xfrm>
                <a:off x="4401823" y="5626673"/>
                <a:ext cx="200880" cy="32004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39" name="墨迹 38">
                <a:extLst>
                  <a:ext uri="{FF2B5EF4-FFF2-40B4-BE49-F238E27FC236}">
                    <a16:creationId xmlns:a16="http://schemas.microsoft.com/office/drawing/2014/main" id="{431B092E-5274-756E-D3DD-DAE4D63F624B}"/>
                  </a:ext>
                </a:extLst>
              </p14:cNvPr>
              <p14:cNvContentPartPr/>
              <p14:nvPr/>
            </p14:nvContentPartPr>
            <p14:xfrm>
              <a:off x="5391823" y="4918913"/>
              <a:ext cx="302040" cy="214200"/>
            </p14:xfrm>
          </p:contentPart>
        </mc:Choice>
        <mc:Fallback xmlns="">
          <p:pic>
            <p:nvPicPr>
              <p:cNvPr id="39" name="墨迹 38">
                <a:extLst>
                  <a:ext uri="{FF2B5EF4-FFF2-40B4-BE49-F238E27FC236}">
                    <a16:creationId xmlns:a16="http://schemas.microsoft.com/office/drawing/2014/main" id="{431B092E-5274-756E-D3DD-DAE4D63F624B}"/>
                  </a:ext>
                </a:extLst>
              </p:cNvPr>
              <p:cNvPicPr/>
              <p:nvPr/>
            </p:nvPicPr>
            <p:blipFill>
              <a:blip r:embed="rId139"/>
              <a:stretch>
                <a:fillRect/>
              </a:stretch>
            </p:blipFill>
            <p:spPr>
              <a:xfrm>
                <a:off x="5376343" y="4903433"/>
                <a:ext cx="332640" cy="24480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42" name="墨迹 41">
                <a:extLst>
                  <a:ext uri="{FF2B5EF4-FFF2-40B4-BE49-F238E27FC236}">
                    <a16:creationId xmlns:a16="http://schemas.microsoft.com/office/drawing/2014/main" id="{C96AFDFD-C72F-D883-2D9A-2657D431EA18}"/>
                  </a:ext>
                </a:extLst>
              </p14:cNvPr>
              <p14:cNvContentPartPr/>
              <p14:nvPr/>
            </p14:nvContentPartPr>
            <p14:xfrm>
              <a:off x="5221903" y="4032593"/>
              <a:ext cx="123480" cy="255240"/>
            </p14:xfrm>
          </p:contentPart>
        </mc:Choice>
        <mc:Fallback xmlns="">
          <p:pic>
            <p:nvPicPr>
              <p:cNvPr id="42" name="墨迹 41">
                <a:extLst>
                  <a:ext uri="{FF2B5EF4-FFF2-40B4-BE49-F238E27FC236}">
                    <a16:creationId xmlns:a16="http://schemas.microsoft.com/office/drawing/2014/main" id="{C96AFDFD-C72F-D883-2D9A-2657D431EA18}"/>
                  </a:ext>
                </a:extLst>
              </p:cNvPr>
              <p:cNvPicPr/>
              <p:nvPr/>
            </p:nvPicPr>
            <p:blipFill>
              <a:blip r:embed="rId141"/>
              <a:stretch>
                <a:fillRect/>
              </a:stretch>
            </p:blipFill>
            <p:spPr>
              <a:xfrm>
                <a:off x="5206378" y="4017135"/>
                <a:ext cx="154169" cy="285797"/>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43" name="墨迹 42">
                <a:extLst>
                  <a:ext uri="{FF2B5EF4-FFF2-40B4-BE49-F238E27FC236}">
                    <a16:creationId xmlns:a16="http://schemas.microsoft.com/office/drawing/2014/main" id="{8AA99A56-8368-0109-D637-482BAAF5E764}"/>
                  </a:ext>
                </a:extLst>
              </p14:cNvPr>
              <p14:cNvContentPartPr/>
              <p14:nvPr/>
            </p14:nvContentPartPr>
            <p14:xfrm>
              <a:off x="2336006" y="5842341"/>
              <a:ext cx="30240" cy="232200"/>
            </p14:xfrm>
          </p:contentPart>
        </mc:Choice>
        <mc:Fallback xmlns="">
          <p:pic>
            <p:nvPicPr>
              <p:cNvPr id="43" name="墨迹 42">
                <a:extLst>
                  <a:ext uri="{FF2B5EF4-FFF2-40B4-BE49-F238E27FC236}">
                    <a16:creationId xmlns:a16="http://schemas.microsoft.com/office/drawing/2014/main" id="{8AA99A56-8368-0109-D637-482BAAF5E764}"/>
                  </a:ext>
                </a:extLst>
              </p:cNvPr>
              <p:cNvPicPr/>
              <p:nvPr/>
            </p:nvPicPr>
            <p:blipFill>
              <a:blip r:embed="rId143"/>
              <a:stretch>
                <a:fillRect/>
              </a:stretch>
            </p:blipFill>
            <p:spPr>
              <a:xfrm>
                <a:off x="2320526" y="5826837"/>
                <a:ext cx="60840" cy="262848"/>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45" name="墨迹 44">
                <a:extLst>
                  <a:ext uri="{FF2B5EF4-FFF2-40B4-BE49-F238E27FC236}">
                    <a16:creationId xmlns:a16="http://schemas.microsoft.com/office/drawing/2014/main" id="{923A8C64-D008-948C-F3EE-720A0285A79B}"/>
                  </a:ext>
                </a:extLst>
              </p14:cNvPr>
              <p14:cNvContentPartPr/>
              <p14:nvPr/>
            </p14:nvContentPartPr>
            <p14:xfrm>
              <a:off x="2276966" y="6015141"/>
              <a:ext cx="158040" cy="118800"/>
            </p14:xfrm>
          </p:contentPart>
        </mc:Choice>
        <mc:Fallback xmlns="">
          <p:pic>
            <p:nvPicPr>
              <p:cNvPr id="45" name="墨迹 44">
                <a:extLst>
                  <a:ext uri="{FF2B5EF4-FFF2-40B4-BE49-F238E27FC236}">
                    <a16:creationId xmlns:a16="http://schemas.microsoft.com/office/drawing/2014/main" id="{923A8C64-D008-948C-F3EE-720A0285A79B}"/>
                  </a:ext>
                </a:extLst>
              </p:cNvPr>
              <p:cNvPicPr/>
              <p:nvPr/>
            </p:nvPicPr>
            <p:blipFill>
              <a:blip r:embed="rId145"/>
              <a:stretch>
                <a:fillRect/>
              </a:stretch>
            </p:blipFill>
            <p:spPr>
              <a:xfrm>
                <a:off x="2261486" y="5999661"/>
                <a:ext cx="18864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46" name="墨迹 45">
                <a:extLst>
                  <a:ext uri="{FF2B5EF4-FFF2-40B4-BE49-F238E27FC236}">
                    <a16:creationId xmlns:a16="http://schemas.microsoft.com/office/drawing/2014/main" id="{94D9855F-AC14-8B79-3A34-0AB7083C2E2D}"/>
                  </a:ext>
                </a:extLst>
              </p14:cNvPr>
              <p14:cNvContentPartPr/>
              <p14:nvPr/>
            </p14:nvContentPartPr>
            <p14:xfrm>
              <a:off x="459326" y="6378741"/>
              <a:ext cx="172440" cy="256680"/>
            </p14:xfrm>
          </p:contentPart>
        </mc:Choice>
        <mc:Fallback xmlns="">
          <p:pic>
            <p:nvPicPr>
              <p:cNvPr id="46" name="墨迹 45">
                <a:extLst>
                  <a:ext uri="{FF2B5EF4-FFF2-40B4-BE49-F238E27FC236}">
                    <a16:creationId xmlns:a16="http://schemas.microsoft.com/office/drawing/2014/main" id="{94D9855F-AC14-8B79-3A34-0AB7083C2E2D}"/>
                  </a:ext>
                </a:extLst>
              </p:cNvPr>
              <p:cNvPicPr/>
              <p:nvPr/>
            </p:nvPicPr>
            <p:blipFill>
              <a:blip r:embed="rId147"/>
              <a:stretch>
                <a:fillRect/>
              </a:stretch>
            </p:blipFill>
            <p:spPr>
              <a:xfrm>
                <a:off x="443846" y="6363261"/>
                <a:ext cx="203040" cy="28728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47" name="墨迹 46">
                <a:extLst>
                  <a:ext uri="{FF2B5EF4-FFF2-40B4-BE49-F238E27FC236}">
                    <a16:creationId xmlns:a16="http://schemas.microsoft.com/office/drawing/2014/main" id="{BB8D4ECF-6485-8009-E936-9BA90701B602}"/>
                  </a:ext>
                </a:extLst>
              </p14:cNvPr>
              <p14:cNvContentPartPr/>
              <p14:nvPr/>
            </p14:nvContentPartPr>
            <p14:xfrm>
              <a:off x="649406" y="6438861"/>
              <a:ext cx="167400" cy="154800"/>
            </p14:xfrm>
          </p:contentPart>
        </mc:Choice>
        <mc:Fallback xmlns="">
          <p:pic>
            <p:nvPicPr>
              <p:cNvPr id="47" name="墨迹 46">
                <a:extLst>
                  <a:ext uri="{FF2B5EF4-FFF2-40B4-BE49-F238E27FC236}">
                    <a16:creationId xmlns:a16="http://schemas.microsoft.com/office/drawing/2014/main" id="{BB8D4ECF-6485-8009-E936-9BA90701B602}"/>
                  </a:ext>
                </a:extLst>
              </p:cNvPr>
              <p:cNvPicPr/>
              <p:nvPr/>
            </p:nvPicPr>
            <p:blipFill>
              <a:blip r:embed="rId149"/>
              <a:stretch>
                <a:fillRect/>
              </a:stretch>
            </p:blipFill>
            <p:spPr>
              <a:xfrm>
                <a:off x="633926" y="6423345"/>
                <a:ext cx="198000" cy="185471"/>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48" name="墨迹 47">
                <a:extLst>
                  <a:ext uri="{FF2B5EF4-FFF2-40B4-BE49-F238E27FC236}">
                    <a16:creationId xmlns:a16="http://schemas.microsoft.com/office/drawing/2014/main" id="{C1BAE54B-BF96-54DC-C376-10221AFC5842}"/>
                  </a:ext>
                </a:extLst>
              </p14:cNvPr>
              <p14:cNvContentPartPr/>
              <p14:nvPr/>
            </p14:nvContentPartPr>
            <p14:xfrm>
              <a:off x="822206" y="6420501"/>
              <a:ext cx="101520" cy="169920"/>
            </p14:xfrm>
          </p:contentPart>
        </mc:Choice>
        <mc:Fallback xmlns="">
          <p:pic>
            <p:nvPicPr>
              <p:cNvPr id="48" name="墨迹 47">
                <a:extLst>
                  <a:ext uri="{FF2B5EF4-FFF2-40B4-BE49-F238E27FC236}">
                    <a16:creationId xmlns:a16="http://schemas.microsoft.com/office/drawing/2014/main" id="{C1BAE54B-BF96-54DC-C376-10221AFC5842}"/>
                  </a:ext>
                </a:extLst>
              </p:cNvPr>
              <p:cNvPicPr/>
              <p:nvPr/>
            </p:nvPicPr>
            <p:blipFill>
              <a:blip r:embed="rId151"/>
              <a:stretch>
                <a:fillRect/>
              </a:stretch>
            </p:blipFill>
            <p:spPr>
              <a:xfrm>
                <a:off x="806726" y="6405021"/>
                <a:ext cx="132120" cy="20052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49" name="墨迹 48">
                <a:extLst>
                  <a:ext uri="{FF2B5EF4-FFF2-40B4-BE49-F238E27FC236}">
                    <a16:creationId xmlns:a16="http://schemas.microsoft.com/office/drawing/2014/main" id="{16B302A7-669B-1F98-3FBB-B713FF654219}"/>
                  </a:ext>
                </a:extLst>
              </p14:cNvPr>
              <p14:cNvContentPartPr/>
              <p14:nvPr/>
            </p14:nvContentPartPr>
            <p14:xfrm>
              <a:off x="911486" y="6384501"/>
              <a:ext cx="83880" cy="199800"/>
            </p14:xfrm>
          </p:contentPart>
        </mc:Choice>
        <mc:Fallback xmlns="">
          <p:pic>
            <p:nvPicPr>
              <p:cNvPr id="49" name="墨迹 48">
                <a:extLst>
                  <a:ext uri="{FF2B5EF4-FFF2-40B4-BE49-F238E27FC236}">
                    <a16:creationId xmlns:a16="http://schemas.microsoft.com/office/drawing/2014/main" id="{16B302A7-669B-1F98-3FBB-B713FF654219}"/>
                  </a:ext>
                </a:extLst>
              </p:cNvPr>
              <p:cNvPicPr/>
              <p:nvPr/>
            </p:nvPicPr>
            <p:blipFill>
              <a:blip r:embed="rId153"/>
              <a:stretch>
                <a:fillRect/>
              </a:stretch>
            </p:blipFill>
            <p:spPr>
              <a:xfrm>
                <a:off x="896006" y="6369021"/>
                <a:ext cx="114480" cy="23040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50" name="墨迹 49">
                <a:extLst>
                  <a:ext uri="{FF2B5EF4-FFF2-40B4-BE49-F238E27FC236}">
                    <a16:creationId xmlns:a16="http://schemas.microsoft.com/office/drawing/2014/main" id="{816F0242-2D55-DCA0-39EC-34F829558DAC}"/>
                  </a:ext>
                </a:extLst>
              </p14:cNvPr>
              <p14:cNvContentPartPr/>
              <p14:nvPr/>
            </p14:nvContentPartPr>
            <p14:xfrm>
              <a:off x="1018766" y="6372621"/>
              <a:ext cx="266040" cy="220680"/>
            </p14:xfrm>
          </p:contentPart>
        </mc:Choice>
        <mc:Fallback xmlns="">
          <p:pic>
            <p:nvPicPr>
              <p:cNvPr id="50" name="墨迹 49">
                <a:extLst>
                  <a:ext uri="{FF2B5EF4-FFF2-40B4-BE49-F238E27FC236}">
                    <a16:creationId xmlns:a16="http://schemas.microsoft.com/office/drawing/2014/main" id="{816F0242-2D55-DCA0-39EC-34F829558DAC}"/>
                  </a:ext>
                </a:extLst>
              </p:cNvPr>
              <p:cNvPicPr/>
              <p:nvPr/>
            </p:nvPicPr>
            <p:blipFill>
              <a:blip r:embed="rId155"/>
              <a:stretch>
                <a:fillRect/>
              </a:stretch>
            </p:blipFill>
            <p:spPr>
              <a:xfrm>
                <a:off x="1003265" y="6357141"/>
                <a:ext cx="296681" cy="25128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51" name="墨迹 50">
                <a:extLst>
                  <a:ext uri="{FF2B5EF4-FFF2-40B4-BE49-F238E27FC236}">
                    <a16:creationId xmlns:a16="http://schemas.microsoft.com/office/drawing/2014/main" id="{61CADB0A-9B49-8035-438D-F397AC9F2C4B}"/>
                  </a:ext>
                </a:extLst>
              </p14:cNvPr>
              <p14:cNvContentPartPr/>
              <p14:nvPr/>
            </p14:nvContentPartPr>
            <p14:xfrm>
              <a:off x="1281206" y="6414381"/>
              <a:ext cx="105480" cy="47880"/>
            </p14:xfrm>
          </p:contentPart>
        </mc:Choice>
        <mc:Fallback xmlns="">
          <p:pic>
            <p:nvPicPr>
              <p:cNvPr id="51" name="墨迹 50">
                <a:extLst>
                  <a:ext uri="{FF2B5EF4-FFF2-40B4-BE49-F238E27FC236}">
                    <a16:creationId xmlns:a16="http://schemas.microsoft.com/office/drawing/2014/main" id="{61CADB0A-9B49-8035-438D-F397AC9F2C4B}"/>
                  </a:ext>
                </a:extLst>
              </p:cNvPr>
              <p:cNvPicPr/>
              <p:nvPr/>
            </p:nvPicPr>
            <p:blipFill>
              <a:blip r:embed="rId157"/>
              <a:stretch>
                <a:fillRect/>
              </a:stretch>
            </p:blipFill>
            <p:spPr>
              <a:xfrm>
                <a:off x="1265779" y="6398901"/>
                <a:ext cx="135976"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52" name="墨迹 51">
                <a:extLst>
                  <a:ext uri="{FF2B5EF4-FFF2-40B4-BE49-F238E27FC236}">
                    <a16:creationId xmlns:a16="http://schemas.microsoft.com/office/drawing/2014/main" id="{DAC6F53E-F839-21AE-BFEF-03A81418AE45}"/>
                  </a:ext>
                </a:extLst>
              </p14:cNvPr>
              <p14:cNvContentPartPr/>
              <p14:nvPr/>
            </p14:nvContentPartPr>
            <p14:xfrm>
              <a:off x="1316846" y="6325101"/>
              <a:ext cx="72000" cy="357840"/>
            </p14:xfrm>
          </p:contentPart>
        </mc:Choice>
        <mc:Fallback xmlns="">
          <p:pic>
            <p:nvPicPr>
              <p:cNvPr id="52" name="墨迹 51">
                <a:extLst>
                  <a:ext uri="{FF2B5EF4-FFF2-40B4-BE49-F238E27FC236}">
                    <a16:creationId xmlns:a16="http://schemas.microsoft.com/office/drawing/2014/main" id="{DAC6F53E-F839-21AE-BFEF-03A81418AE45}"/>
                  </a:ext>
                </a:extLst>
              </p:cNvPr>
              <p:cNvPicPr/>
              <p:nvPr/>
            </p:nvPicPr>
            <p:blipFill>
              <a:blip r:embed="rId159"/>
              <a:stretch>
                <a:fillRect/>
              </a:stretch>
            </p:blipFill>
            <p:spPr>
              <a:xfrm>
                <a:off x="1301366" y="6309637"/>
                <a:ext cx="102600" cy="388409"/>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53" name="墨迹 52">
                <a:extLst>
                  <a:ext uri="{FF2B5EF4-FFF2-40B4-BE49-F238E27FC236}">
                    <a16:creationId xmlns:a16="http://schemas.microsoft.com/office/drawing/2014/main" id="{40F977B8-FB47-5017-CF49-DC69020AF5DF}"/>
                  </a:ext>
                </a:extLst>
              </p14:cNvPr>
              <p14:cNvContentPartPr/>
              <p14:nvPr/>
            </p14:nvContentPartPr>
            <p14:xfrm>
              <a:off x="1590806" y="6402501"/>
              <a:ext cx="143280" cy="214920"/>
            </p14:xfrm>
          </p:contentPart>
        </mc:Choice>
        <mc:Fallback xmlns="">
          <p:pic>
            <p:nvPicPr>
              <p:cNvPr id="53" name="墨迹 52">
                <a:extLst>
                  <a:ext uri="{FF2B5EF4-FFF2-40B4-BE49-F238E27FC236}">
                    <a16:creationId xmlns:a16="http://schemas.microsoft.com/office/drawing/2014/main" id="{40F977B8-FB47-5017-CF49-DC69020AF5DF}"/>
                  </a:ext>
                </a:extLst>
              </p:cNvPr>
              <p:cNvPicPr/>
              <p:nvPr/>
            </p:nvPicPr>
            <p:blipFill>
              <a:blip r:embed="rId161"/>
              <a:stretch>
                <a:fillRect/>
              </a:stretch>
            </p:blipFill>
            <p:spPr>
              <a:xfrm>
                <a:off x="1575326" y="6386995"/>
                <a:ext cx="173880" cy="245571"/>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54" name="墨迹 53">
                <a:extLst>
                  <a:ext uri="{FF2B5EF4-FFF2-40B4-BE49-F238E27FC236}">
                    <a16:creationId xmlns:a16="http://schemas.microsoft.com/office/drawing/2014/main" id="{81FFB148-615C-C7C8-468B-71D05694CB1A}"/>
                  </a:ext>
                </a:extLst>
              </p14:cNvPr>
              <p14:cNvContentPartPr/>
              <p14:nvPr/>
            </p14:nvContentPartPr>
            <p14:xfrm>
              <a:off x="1745966" y="6378741"/>
              <a:ext cx="89640" cy="213480"/>
            </p14:xfrm>
          </p:contentPart>
        </mc:Choice>
        <mc:Fallback xmlns="">
          <p:pic>
            <p:nvPicPr>
              <p:cNvPr id="54" name="墨迹 53">
                <a:extLst>
                  <a:ext uri="{FF2B5EF4-FFF2-40B4-BE49-F238E27FC236}">
                    <a16:creationId xmlns:a16="http://schemas.microsoft.com/office/drawing/2014/main" id="{81FFB148-615C-C7C8-468B-71D05694CB1A}"/>
                  </a:ext>
                </a:extLst>
              </p:cNvPr>
              <p:cNvPicPr/>
              <p:nvPr/>
            </p:nvPicPr>
            <p:blipFill>
              <a:blip r:embed="rId163"/>
              <a:stretch>
                <a:fillRect/>
              </a:stretch>
            </p:blipFill>
            <p:spPr>
              <a:xfrm>
                <a:off x="1730548" y="6363287"/>
                <a:ext cx="120118" cy="244028"/>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55" name="墨迹 54">
                <a:extLst>
                  <a:ext uri="{FF2B5EF4-FFF2-40B4-BE49-F238E27FC236}">
                    <a16:creationId xmlns:a16="http://schemas.microsoft.com/office/drawing/2014/main" id="{E9041A37-2E23-2B68-0519-F3A5BC35A6AB}"/>
                  </a:ext>
                </a:extLst>
              </p14:cNvPr>
              <p14:cNvContentPartPr/>
              <p14:nvPr/>
            </p14:nvContentPartPr>
            <p14:xfrm>
              <a:off x="1835246" y="6380181"/>
              <a:ext cx="301680" cy="231480"/>
            </p14:xfrm>
          </p:contentPart>
        </mc:Choice>
        <mc:Fallback xmlns="">
          <p:pic>
            <p:nvPicPr>
              <p:cNvPr id="55" name="墨迹 54">
                <a:extLst>
                  <a:ext uri="{FF2B5EF4-FFF2-40B4-BE49-F238E27FC236}">
                    <a16:creationId xmlns:a16="http://schemas.microsoft.com/office/drawing/2014/main" id="{E9041A37-2E23-2B68-0519-F3A5BC35A6AB}"/>
                  </a:ext>
                </a:extLst>
              </p:cNvPr>
              <p:cNvPicPr/>
              <p:nvPr/>
            </p:nvPicPr>
            <p:blipFill>
              <a:blip r:embed="rId165"/>
              <a:stretch>
                <a:fillRect/>
              </a:stretch>
            </p:blipFill>
            <p:spPr>
              <a:xfrm>
                <a:off x="1819766" y="6364701"/>
                <a:ext cx="332280" cy="26208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56" name="墨迹 55">
                <a:extLst>
                  <a:ext uri="{FF2B5EF4-FFF2-40B4-BE49-F238E27FC236}">
                    <a16:creationId xmlns:a16="http://schemas.microsoft.com/office/drawing/2014/main" id="{BB073744-3F42-D43A-0F50-10A7C364F3A9}"/>
                  </a:ext>
                </a:extLst>
              </p14:cNvPr>
              <p14:cNvContentPartPr/>
              <p14:nvPr/>
            </p14:nvContentPartPr>
            <p14:xfrm>
              <a:off x="2121446" y="6420501"/>
              <a:ext cx="119520" cy="36000"/>
            </p14:xfrm>
          </p:contentPart>
        </mc:Choice>
        <mc:Fallback xmlns="">
          <p:pic>
            <p:nvPicPr>
              <p:cNvPr id="56" name="墨迹 55">
                <a:extLst>
                  <a:ext uri="{FF2B5EF4-FFF2-40B4-BE49-F238E27FC236}">
                    <a16:creationId xmlns:a16="http://schemas.microsoft.com/office/drawing/2014/main" id="{BB073744-3F42-D43A-0F50-10A7C364F3A9}"/>
                  </a:ext>
                </a:extLst>
              </p:cNvPr>
              <p:cNvPicPr/>
              <p:nvPr/>
            </p:nvPicPr>
            <p:blipFill>
              <a:blip r:embed="rId167"/>
              <a:stretch>
                <a:fillRect/>
              </a:stretch>
            </p:blipFill>
            <p:spPr>
              <a:xfrm>
                <a:off x="2105966" y="6405174"/>
                <a:ext cx="150120" cy="66297"/>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57" name="墨迹 56">
                <a:extLst>
                  <a:ext uri="{FF2B5EF4-FFF2-40B4-BE49-F238E27FC236}">
                    <a16:creationId xmlns:a16="http://schemas.microsoft.com/office/drawing/2014/main" id="{CA5BE76D-A4DA-4777-97C0-5EFDCA19DBF4}"/>
                  </a:ext>
                </a:extLst>
              </p14:cNvPr>
              <p14:cNvContentPartPr/>
              <p14:nvPr/>
            </p14:nvContentPartPr>
            <p14:xfrm>
              <a:off x="2168966" y="6336981"/>
              <a:ext cx="72000" cy="304200"/>
            </p14:xfrm>
          </p:contentPart>
        </mc:Choice>
        <mc:Fallback xmlns="">
          <p:pic>
            <p:nvPicPr>
              <p:cNvPr id="57" name="墨迹 56">
                <a:extLst>
                  <a:ext uri="{FF2B5EF4-FFF2-40B4-BE49-F238E27FC236}">
                    <a16:creationId xmlns:a16="http://schemas.microsoft.com/office/drawing/2014/main" id="{CA5BE76D-A4DA-4777-97C0-5EFDCA19DBF4}"/>
                  </a:ext>
                </a:extLst>
              </p:cNvPr>
              <p:cNvPicPr/>
              <p:nvPr/>
            </p:nvPicPr>
            <p:blipFill>
              <a:blip r:embed="rId169"/>
              <a:stretch>
                <a:fillRect/>
              </a:stretch>
            </p:blipFill>
            <p:spPr>
              <a:xfrm>
                <a:off x="2153408" y="6321519"/>
                <a:ext cx="102754" cy="334764"/>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58" name="墨迹 57">
                <a:extLst>
                  <a:ext uri="{FF2B5EF4-FFF2-40B4-BE49-F238E27FC236}">
                    <a16:creationId xmlns:a16="http://schemas.microsoft.com/office/drawing/2014/main" id="{585B4202-441A-C748-E869-374E3CCB7EE2}"/>
                  </a:ext>
                </a:extLst>
              </p14:cNvPr>
              <p14:cNvContentPartPr/>
              <p14:nvPr/>
            </p14:nvContentPartPr>
            <p14:xfrm>
              <a:off x="2276246" y="6427701"/>
              <a:ext cx="131400" cy="213480"/>
            </p14:xfrm>
          </p:contentPart>
        </mc:Choice>
        <mc:Fallback xmlns="">
          <p:pic>
            <p:nvPicPr>
              <p:cNvPr id="58" name="墨迹 57">
                <a:extLst>
                  <a:ext uri="{FF2B5EF4-FFF2-40B4-BE49-F238E27FC236}">
                    <a16:creationId xmlns:a16="http://schemas.microsoft.com/office/drawing/2014/main" id="{585B4202-441A-C748-E869-374E3CCB7EE2}"/>
                  </a:ext>
                </a:extLst>
              </p:cNvPr>
              <p:cNvPicPr/>
              <p:nvPr/>
            </p:nvPicPr>
            <p:blipFill>
              <a:blip r:embed="rId171"/>
              <a:stretch>
                <a:fillRect/>
              </a:stretch>
            </p:blipFill>
            <p:spPr>
              <a:xfrm>
                <a:off x="2260766" y="6412247"/>
                <a:ext cx="162000" cy="244028"/>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59" name="墨迹 58">
                <a:extLst>
                  <a:ext uri="{FF2B5EF4-FFF2-40B4-BE49-F238E27FC236}">
                    <a16:creationId xmlns:a16="http://schemas.microsoft.com/office/drawing/2014/main" id="{29633ECB-2EC1-C05A-9829-13330E965740}"/>
                  </a:ext>
                </a:extLst>
              </p14:cNvPr>
              <p14:cNvContentPartPr/>
              <p14:nvPr/>
            </p14:nvContentPartPr>
            <p14:xfrm>
              <a:off x="2377766" y="6244821"/>
              <a:ext cx="274320" cy="414360"/>
            </p14:xfrm>
          </p:contentPart>
        </mc:Choice>
        <mc:Fallback xmlns="">
          <p:pic>
            <p:nvPicPr>
              <p:cNvPr id="59" name="墨迹 58">
                <a:extLst>
                  <a:ext uri="{FF2B5EF4-FFF2-40B4-BE49-F238E27FC236}">
                    <a16:creationId xmlns:a16="http://schemas.microsoft.com/office/drawing/2014/main" id="{29633ECB-2EC1-C05A-9829-13330E965740}"/>
                  </a:ext>
                </a:extLst>
              </p:cNvPr>
              <p:cNvPicPr/>
              <p:nvPr/>
            </p:nvPicPr>
            <p:blipFill>
              <a:blip r:embed="rId173"/>
              <a:stretch>
                <a:fillRect/>
              </a:stretch>
            </p:blipFill>
            <p:spPr>
              <a:xfrm>
                <a:off x="2362286" y="6229328"/>
                <a:ext cx="304920" cy="444987"/>
              </a:xfrm>
              <a:prstGeom prst="rect">
                <a:avLst/>
              </a:prstGeom>
            </p:spPr>
          </p:pic>
        </mc:Fallback>
      </mc:AlternateContent>
    </p:spTree>
    <p:extLst>
      <p:ext uri="{BB962C8B-B14F-4D97-AF65-F5344CB8AC3E}">
        <p14:creationId xmlns:p14="http://schemas.microsoft.com/office/powerpoint/2010/main" val="14539844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0" presetClass="path" presetSubtype="0" accel="50000" decel="50000" fill="hold" nodeType="clickEffect">
                                  <p:stCondLst>
                                    <p:cond delay="0"/>
                                  </p:stCondLst>
                                  <p:childTnLst>
                                    <p:animMotion origin="layout" path="M -0.00078 -0.00139 L 0.12383 0.03703 " pathEditMode="relative" rAng="0" ptsTypes="AA">
                                      <p:cBhvr>
                                        <p:cTn id="12" dur="500" fill="hold"/>
                                        <p:tgtEl>
                                          <p:spTgt spid="36"/>
                                        </p:tgtEl>
                                        <p:attrNameLst>
                                          <p:attrName>ppt_x</p:attrName>
                                          <p:attrName>ppt_y</p:attrName>
                                        </p:attrNameLst>
                                      </p:cBhvr>
                                      <p:rCtr x="6224" y="1921"/>
                                    </p:animMotion>
                                  </p:childTnLst>
                                </p:cTn>
                              </p:par>
                              <p:par>
                                <p:cTn id="13" presetID="0" presetClass="path" presetSubtype="0" accel="50000" decel="50000" fill="hold" nodeType="withEffect">
                                  <p:stCondLst>
                                    <p:cond delay="0"/>
                                  </p:stCondLst>
                                  <p:childTnLst>
                                    <p:animMotion origin="layout" path="M 0.00091 -0.00023 L -0.025 0.04699 " pathEditMode="relative" rAng="0" ptsTypes="AA">
                                      <p:cBhvr>
                                        <p:cTn id="14" dur="500" fill="hold"/>
                                        <p:tgtEl>
                                          <p:spTgt spid="32"/>
                                        </p:tgtEl>
                                        <p:attrNameLst>
                                          <p:attrName>ppt_x</p:attrName>
                                          <p:attrName>ppt_y</p:attrName>
                                        </p:attrNameLst>
                                      </p:cBhvr>
                                      <p:rCtr x="-1302" y="2361"/>
                                    </p:animMotion>
                                  </p:childTnLst>
                                </p:cTn>
                              </p:par>
                            </p:childTnLst>
                          </p:cTn>
                        </p:par>
                      </p:childTnLst>
                    </p:cTn>
                  </p:par>
                  <p:par>
                    <p:cTn id="15" fill="hold">
                      <p:stCondLst>
                        <p:cond delay="indefinite"/>
                      </p:stCondLst>
                      <p:childTnLst>
                        <p:par>
                          <p:cTn id="16" fill="hold">
                            <p:stCondLst>
                              <p:cond delay="0"/>
                            </p:stCondLst>
                            <p:childTnLst>
                              <p:par>
                                <p:cTn id="17" presetID="63"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drawProgress</p:attrName>
                                        </p:attrNameLst>
                                      </p:cBhvr>
                                      <p:tavLst>
                                        <p:tav tm="0">
                                          <p:val>
                                            <p:fltVal val="0"/>
                                          </p:val>
                                        </p:tav>
                                        <p:tav tm="100000">
                                          <p:val>
                                            <p:fltVal val="1"/>
                                          </p:val>
                                        </p:tav>
                                      </p:tavLst>
                                    </p:anim>
                                  </p:childTnLst>
                                </p:cTn>
                              </p:par>
                              <p:par>
                                <p:cTn id="20" presetID="63" presetClass="entr" presetSubtype="0" fill="hold"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1000" fill="hold"/>
                                        <p:tgtEl>
                                          <p:spTgt spid="37"/>
                                        </p:tgtEl>
                                        <p:attrNameLst>
                                          <p:attrName>drawProgress</p:attrName>
                                        </p:attrNameLst>
                                      </p:cBhvr>
                                      <p:tavLst>
                                        <p:tav tm="0">
                                          <p:val>
                                            <p:fltVal val="0"/>
                                          </p:val>
                                        </p:tav>
                                        <p:tav tm="100000">
                                          <p:val>
                                            <p:fltVal val="1"/>
                                          </p:val>
                                        </p:tav>
                                      </p:tavLst>
                                    </p:anim>
                                  </p:childTnLst>
                                </p:cTn>
                              </p:par>
                              <p:par>
                                <p:cTn id="23" presetID="63" presetClass="entr" presetSubtype="0"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1000" fill="hold"/>
                                        <p:tgtEl>
                                          <p:spTgt spid="43"/>
                                        </p:tgtEl>
                                        <p:attrNameLst>
                                          <p:attrName>drawProgress</p:attrName>
                                        </p:attrNameLst>
                                      </p:cBhvr>
                                      <p:tavLst>
                                        <p:tav tm="0">
                                          <p:val>
                                            <p:fltVal val="0"/>
                                          </p:val>
                                        </p:tav>
                                        <p:tav tm="100000">
                                          <p:val>
                                            <p:fltVal val="1"/>
                                          </p:val>
                                        </p:tav>
                                      </p:tavLst>
                                    </p:anim>
                                  </p:childTnLst>
                                </p:cTn>
                              </p:par>
                              <p:par>
                                <p:cTn id="26" presetID="63" presetClass="entr" presetSubtype="0" fill="hold" nodeType="withEffect">
                                  <p:stCondLst>
                                    <p:cond delay="0"/>
                                  </p:stCondLst>
                                  <p:childTnLst>
                                    <p:set>
                                      <p:cBhvr>
                                        <p:cTn id="27" dur="1" fill="hold">
                                          <p:stCondLst>
                                            <p:cond delay="0"/>
                                          </p:stCondLst>
                                        </p:cTn>
                                        <p:tgtEl>
                                          <p:spTgt spid="45"/>
                                        </p:tgtEl>
                                        <p:attrNameLst>
                                          <p:attrName>style.visibility</p:attrName>
                                        </p:attrNameLst>
                                      </p:cBhvr>
                                      <p:to>
                                        <p:strVal val="visible"/>
                                      </p:to>
                                    </p:set>
                                    <p:anim calcmode="lin" valueType="num">
                                      <p:cBhvr>
                                        <p:cTn id="28" dur="1000" fill="hold"/>
                                        <p:tgtEl>
                                          <p:spTgt spid="45"/>
                                        </p:tgtEl>
                                        <p:attrNameLst>
                                          <p:attrName>drawProgress</p:attrName>
                                        </p:attrNameLst>
                                      </p:cBhvr>
                                      <p:tavLst>
                                        <p:tav tm="0">
                                          <p:val>
                                            <p:fltVal val="0"/>
                                          </p:val>
                                        </p:tav>
                                        <p:tav tm="100000">
                                          <p:val>
                                            <p:fltVal val="1"/>
                                          </p:val>
                                        </p:tav>
                                      </p:tavLst>
                                    </p:anim>
                                  </p:childTnLst>
                                </p:cTn>
                              </p:par>
                              <p:par>
                                <p:cTn id="29" presetID="63" presetClass="entr" presetSubtype="0" fill="hold" nodeType="with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p:cTn id="31" dur="1000" fill="hold"/>
                                        <p:tgtEl>
                                          <p:spTgt spid="38"/>
                                        </p:tgtEl>
                                        <p:attrNameLst>
                                          <p:attrName>drawProgress</p:attrName>
                                        </p:attrNameLst>
                                      </p:cBhvr>
                                      <p:tavLst>
                                        <p:tav tm="0">
                                          <p:val>
                                            <p:fltVal val="0"/>
                                          </p:val>
                                        </p:tav>
                                        <p:tav tm="100000">
                                          <p:val>
                                            <p:fltVal val="1"/>
                                          </p:val>
                                        </p:tav>
                                      </p:tavLst>
                                    </p:anim>
                                  </p:childTnLst>
                                </p:cTn>
                              </p:par>
                              <p:par>
                                <p:cTn id="32" presetID="63" presetClass="entr" presetSubtype="0" fill="hold" nodeType="withEffect">
                                  <p:stCondLst>
                                    <p:cond delay="0"/>
                                  </p:stCondLst>
                                  <p:childTnLst>
                                    <p:set>
                                      <p:cBhvr>
                                        <p:cTn id="33" dur="1" fill="hold">
                                          <p:stCondLst>
                                            <p:cond delay="0"/>
                                          </p:stCondLst>
                                        </p:cTn>
                                        <p:tgtEl>
                                          <p:spTgt spid="39"/>
                                        </p:tgtEl>
                                        <p:attrNameLst>
                                          <p:attrName>style.visibility</p:attrName>
                                        </p:attrNameLst>
                                      </p:cBhvr>
                                      <p:to>
                                        <p:strVal val="visible"/>
                                      </p:to>
                                    </p:set>
                                    <p:anim calcmode="lin" valueType="num">
                                      <p:cBhvr>
                                        <p:cTn id="34" dur="1000" fill="hold"/>
                                        <p:tgtEl>
                                          <p:spTgt spid="39"/>
                                        </p:tgtEl>
                                        <p:attrNameLst>
                                          <p:attrName>drawProgress</p:attrName>
                                        </p:attrNameLst>
                                      </p:cBhvr>
                                      <p:tavLst>
                                        <p:tav tm="0">
                                          <p:val>
                                            <p:fltVal val="0"/>
                                          </p:val>
                                        </p:tav>
                                        <p:tav tm="100000">
                                          <p:val>
                                            <p:fltVal val="1"/>
                                          </p:val>
                                        </p:tav>
                                      </p:tavLst>
                                    </p:anim>
                                  </p:childTnLst>
                                </p:cTn>
                              </p:par>
                              <p:par>
                                <p:cTn id="35" presetID="63" presetClass="entr" presetSubtype="0" fill="hold" nodeType="with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1000" fill="hold"/>
                                        <p:tgtEl>
                                          <p:spTgt spid="42"/>
                                        </p:tgtEl>
                                        <p:attrNameLst>
                                          <p:attrName>drawProgress</p:attrName>
                                        </p:attrNameLst>
                                      </p:cBhvr>
                                      <p:tavLst>
                                        <p:tav tm="0">
                                          <p:val>
                                            <p:fltVal val="0"/>
                                          </p:val>
                                        </p:tav>
                                        <p:tav tm="100000">
                                          <p:val>
                                            <p:fltVal val="1"/>
                                          </p:val>
                                        </p:tav>
                                      </p:tavLst>
                                    </p:anim>
                                  </p:childTnLst>
                                </p:cTn>
                              </p:par>
                              <p:par>
                                <p:cTn id="38" presetID="63" presetClass="entr" presetSubtype="0" fill="hold" nodeType="with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p:cTn id="40" dur="1000" fill="hold"/>
                                        <p:tgtEl>
                                          <p:spTgt spid="46"/>
                                        </p:tgtEl>
                                        <p:attrNameLst>
                                          <p:attrName>drawProgress</p:attrName>
                                        </p:attrNameLst>
                                      </p:cBhvr>
                                      <p:tavLst>
                                        <p:tav tm="0">
                                          <p:val>
                                            <p:fltVal val="0"/>
                                          </p:val>
                                        </p:tav>
                                        <p:tav tm="100000">
                                          <p:val>
                                            <p:fltVal val="1"/>
                                          </p:val>
                                        </p:tav>
                                      </p:tavLst>
                                    </p:anim>
                                  </p:childTnLst>
                                </p:cTn>
                              </p:par>
                              <p:par>
                                <p:cTn id="41" presetID="63" presetClass="entr" presetSubtype="0" fill="hold" nodeType="with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p:cTn id="43" dur="1000" fill="hold"/>
                                        <p:tgtEl>
                                          <p:spTgt spid="47"/>
                                        </p:tgtEl>
                                        <p:attrNameLst>
                                          <p:attrName>drawProgress</p:attrName>
                                        </p:attrNameLst>
                                      </p:cBhvr>
                                      <p:tavLst>
                                        <p:tav tm="0">
                                          <p:val>
                                            <p:fltVal val="0"/>
                                          </p:val>
                                        </p:tav>
                                        <p:tav tm="100000">
                                          <p:val>
                                            <p:fltVal val="1"/>
                                          </p:val>
                                        </p:tav>
                                      </p:tavLst>
                                    </p:anim>
                                  </p:childTnLst>
                                </p:cTn>
                              </p:par>
                              <p:par>
                                <p:cTn id="44" presetID="63" presetClass="entr" presetSubtype="0" fill="hold" nodeType="withEffect">
                                  <p:stCondLst>
                                    <p:cond delay="0"/>
                                  </p:stCondLst>
                                  <p:childTnLst>
                                    <p:set>
                                      <p:cBhvr>
                                        <p:cTn id="45" dur="1" fill="hold">
                                          <p:stCondLst>
                                            <p:cond delay="0"/>
                                          </p:stCondLst>
                                        </p:cTn>
                                        <p:tgtEl>
                                          <p:spTgt spid="48"/>
                                        </p:tgtEl>
                                        <p:attrNameLst>
                                          <p:attrName>style.visibility</p:attrName>
                                        </p:attrNameLst>
                                      </p:cBhvr>
                                      <p:to>
                                        <p:strVal val="visible"/>
                                      </p:to>
                                    </p:set>
                                    <p:anim calcmode="lin" valueType="num">
                                      <p:cBhvr>
                                        <p:cTn id="46" dur="1000" fill="hold"/>
                                        <p:tgtEl>
                                          <p:spTgt spid="48"/>
                                        </p:tgtEl>
                                        <p:attrNameLst>
                                          <p:attrName>drawProgress</p:attrName>
                                        </p:attrNameLst>
                                      </p:cBhvr>
                                      <p:tavLst>
                                        <p:tav tm="0">
                                          <p:val>
                                            <p:fltVal val="0"/>
                                          </p:val>
                                        </p:tav>
                                        <p:tav tm="100000">
                                          <p:val>
                                            <p:fltVal val="1"/>
                                          </p:val>
                                        </p:tav>
                                      </p:tavLst>
                                    </p:anim>
                                  </p:childTnLst>
                                </p:cTn>
                              </p:par>
                              <p:par>
                                <p:cTn id="47" presetID="63" presetClass="entr" presetSubtype="0" fill="hold" nodeType="withEffect">
                                  <p:stCondLst>
                                    <p:cond delay="0"/>
                                  </p:stCondLst>
                                  <p:childTnLst>
                                    <p:set>
                                      <p:cBhvr>
                                        <p:cTn id="48" dur="1" fill="hold">
                                          <p:stCondLst>
                                            <p:cond delay="0"/>
                                          </p:stCondLst>
                                        </p:cTn>
                                        <p:tgtEl>
                                          <p:spTgt spid="49"/>
                                        </p:tgtEl>
                                        <p:attrNameLst>
                                          <p:attrName>style.visibility</p:attrName>
                                        </p:attrNameLst>
                                      </p:cBhvr>
                                      <p:to>
                                        <p:strVal val="visible"/>
                                      </p:to>
                                    </p:set>
                                    <p:anim calcmode="lin" valueType="num">
                                      <p:cBhvr>
                                        <p:cTn id="49" dur="1000" fill="hold"/>
                                        <p:tgtEl>
                                          <p:spTgt spid="49"/>
                                        </p:tgtEl>
                                        <p:attrNameLst>
                                          <p:attrName>drawProgress</p:attrName>
                                        </p:attrNameLst>
                                      </p:cBhvr>
                                      <p:tavLst>
                                        <p:tav tm="0">
                                          <p:val>
                                            <p:fltVal val="0"/>
                                          </p:val>
                                        </p:tav>
                                        <p:tav tm="100000">
                                          <p:val>
                                            <p:fltVal val="1"/>
                                          </p:val>
                                        </p:tav>
                                      </p:tavLst>
                                    </p:anim>
                                  </p:childTnLst>
                                </p:cTn>
                              </p:par>
                              <p:par>
                                <p:cTn id="50" presetID="63" presetClass="entr" presetSubtype="0" fill="hold" nodeType="withEffect">
                                  <p:stCondLst>
                                    <p:cond delay="0"/>
                                  </p:stCondLst>
                                  <p:childTnLst>
                                    <p:set>
                                      <p:cBhvr>
                                        <p:cTn id="51" dur="1" fill="hold">
                                          <p:stCondLst>
                                            <p:cond delay="0"/>
                                          </p:stCondLst>
                                        </p:cTn>
                                        <p:tgtEl>
                                          <p:spTgt spid="50"/>
                                        </p:tgtEl>
                                        <p:attrNameLst>
                                          <p:attrName>style.visibility</p:attrName>
                                        </p:attrNameLst>
                                      </p:cBhvr>
                                      <p:to>
                                        <p:strVal val="visible"/>
                                      </p:to>
                                    </p:set>
                                    <p:anim calcmode="lin" valueType="num">
                                      <p:cBhvr>
                                        <p:cTn id="52" dur="1000" fill="hold"/>
                                        <p:tgtEl>
                                          <p:spTgt spid="50"/>
                                        </p:tgtEl>
                                        <p:attrNameLst>
                                          <p:attrName>drawProgress</p:attrName>
                                        </p:attrNameLst>
                                      </p:cBhvr>
                                      <p:tavLst>
                                        <p:tav tm="0">
                                          <p:val>
                                            <p:fltVal val="0"/>
                                          </p:val>
                                        </p:tav>
                                        <p:tav tm="100000">
                                          <p:val>
                                            <p:fltVal val="1"/>
                                          </p:val>
                                        </p:tav>
                                      </p:tavLst>
                                    </p:anim>
                                  </p:childTnLst>
                                </p:cTn>
                              </p:par>
                              <p:par>
                                <p:cTn id="53" presetID="63" presetClass="entr" presetSubtype="0" fill="hold" nodeType="withEffect">
                                  <p:stCondLst>
                                    <p:cond delay="0"/>
                                  </p:stCondLst>
                                  <p:childTnLst>
                                    <p:set>
                                      <p:cBhvr>
                                        <p:cTn id="54" dur="1" fill="hold">
                                          <p:stCondLst>
                                            <p:cond delay="0"/>
                                          </p:stCondLst>
                                        </p:cTn>
                                        <p:tgtEl>
                                          <p:spTgt spid="51"/>
                                        </p:tgtEl>
                                        <p:attrNameLst>
                                          <p:attrName>style.visibility</p:attrName>
                                        </p:attrNameLst>
                                      </p:cBhvr>
                                      <p:to>
                                        <p:strVal val="visible"/>
                                      </p:to>
                                    </p:set>
                                    <p:anim calcmode="lin" valueType="num">
                                      <p:cBhvr>
                                        <p:cTn id="55" dur="1000" fill="hold"/>
                                        <p:tgtEl>
                                          <p:spTgt spid="51"/>
                                        </p:tgtEl>
                                        <p:attrNameLst>
                                          <p:attrName>drawProgress</p:attrName>
                                        </p:attrNameLst>
                                      </p:cBhvr>
                                      <p:tavLst>
                                        <p:tav tm="0">
                                          <p:val>
                                            <p:fltVal val="0"/>
                                          </p:val>
                                        </p:tav>
                                        <p:tav tm="100000">
                                          <p:val>
                                            <p:fltVal val="1"/>
                                          </p:val>
                                        </p:tav>
                                      </p:tavLst>
                                    </p:anim>
                                  </p:childTnLst>
                                </p:cTn>
                              </p:par>
                              <p:par>
                                <p:cTn id="56" presetID="63" presetClass="entr" presetSubtype="0" fill="hold" nodeType="with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p:cTn id="58" dur="1000" fill="hold"/>
                                        <p:tgtEl>
                                          <p:spTgt spid="52"/>
                                        </p:tgtEl>
                                        <p:attrNameLst>
                                          <p:attrName>drawProgress</p:attrName>
                                        </p:attrNameLst>
                                      </p:cBhvr>
                                      <p:tavLst>
                                        <p:tav tm="0">
                                          <p:val>
                                            <p:fltVal val="0"/>
                                          </p:val>
                                        </p:tav>
                                        <p:tav tm="100000">
                                          <p:val>
                                            <p:fltVal val="1"/>
                                          </p:val>
                                        </p:tav>
                                      </p:tavLst>
                                    </p:anim>
                                  </p:childTnLst>
                                </p:cTn>
                              </p:par>
                              <p:par>
                                <p:cTn id="59" presetID="63" presetClass="entr" presetSubtype="0" fill="hold" nodeType="withEffect">
                                  <p:stCondLst>
                                    <p:cond delay="0"/>
                                  </p:stCondLst>
                                  <p:childTnLst>
                                    <p:set>
                                      <p:cBhvr>
                                        <p:cTn id="60" dur="1" fill="hold">
                                          <p:stCondLst>
                                            <p:cond delay="0"/>
                                          </p:stCondLst>
                                        </p:cTn>
                                        <p:tgtEl>
                                          <p:spTgt spid="53"/>
                                        </p:tgtEl>
                                        <p:attrNameLst>
                                          <p:attrName>style.visibility</p:attrName>
                                        </p:attrNameLst>
                                      </p:cBhvr>
                                      <p:to>
                                        <p:strVal val="visible"/>
                                      </p:to>
                                    </p:set>
                                    <p:anim calcmode="lin" valueType="num">
                                      <p:cBhvr>
                                        <p:cTn id="61" dur="1000" fill="hold"/>
                                        <p:tgtEl>
                                          <p:spTgt spid="53"/>
                                        </p:tgtEl>
                                        <p:attrNameLst>
                                          <p:attrName>drawProgress</p:attrName>
                                        </p:attrNameLst>
                                      </p:cBhvr>
                                      <p:tavLst>
                                        <p:tav tm="0">
                                          <p:val>
                                            <p:fltVal val="0"/>
                                          </p:val>
                                        </p:tav>
                                        <p:tav tm="100000">
                                          <p:val>
                                            <p:fltVal val="1"/>
                                          </p:val>
                                        </p:tav>
                                      </p:tavLst>
                                    </p:anim>
                                  </p:childTnLst>
                                </p:cTn>
                              </p:par>
                              <p:par>
                                <p:cTn id="62" presetID="63" presetClass="entr" presetSubtype="0" fill="hold" nodeType="withEffect">
                                  <p:stCondLst>
                                    <p:cond delay="0"/>
                                  </p:stCondLst>
                                  <p:childTnLst>
                                    <p:set>
                                      <p:cBhvr>
                                        <p:cTn id="63" dur="1" fill="hold">
                                          <p:stCondLst>
                                            <p:cond delay="0"/>
                                          </p:stCondLst>
                                        </p:cTn>
                                        <p:tgtEl>
                                          <p:spTgt spid="54"/>
                                        </p:tgtEl>
                                        <p:attrNameLst>
                                          <p:attrName>style.visibility</p:attrName>
                                        </p:attrNameLst>
                                      </p:cBhvr>
                                      <p:to>
                                        <p:strVal val="visible"/>
                                      </p:to>
                                    </p:set>
                                    <p:anim calcmode="lin" valueType="num">
                                      <p:cBhvr>
                                        <p:cTn id="64" dur="1000" fill="hold"/>
                                        <p:tgtEl>
                                          <p:spTgt spid="54"/>
                                        </p:tgtEl>
                                        <p:attrNameLst>
                                          <p:attrName>drawProgress</p:attrName>
                                        </p:attrNameLst>
                                      </p:cBhvr>
                                      <p:tavLst>
                                        <p:tav tm="0">
                                          <p:val>
                                            <p:fltVal val="0"/>
                                          </p:val>
                                        </p:tav>
                                        <p:tav tm="100000">
                                          <p:val>
                                            <p:fltVal val="1"/>
                                          </p:val>
                                        </p:tav>
                                      </p:tavLst>
                                    </p:anim>
                                  </p:childTnLst>
                                </p:cTn>
                              </p:par>
                              <p:par>
                                <p:cTn id="65" presetID="63" presetClass="entr" presetSubtype="0" fill="hold" nodeType="withEffect">
                                  <p:stCondLst>
                                    <p:cond delay="0"/>
                                  </p:stCondLst>
                                  <p:childTnLst>
                                    <p:set>
                                      <p:cBhvr>
                                        <p:cTn id="66" dur="1" fill="hold">
                                          <p:stCondLst>
                                            <p:cond delay="0"/>
                                          </p:stCondLst>
                                        </p:cTn>
                                        <p:tgtEl>
                                          <p:spTgt spid="55"/>
                                        </p:tgtEl>
                                        <p:attrNameLst>
                                          <p:attrName>style.visibility</p:attrName>
                                        </p:attrNameLst>
                                      </p:cBhvr>
                                      <p:to>
                                        <p:strVal val="visible"/>
                                      </p:to>
                                    </p:set>
                                    <p:anim calcmode="lin" valueType="num">
                                      <p:cBhvr>
                                        <p:cTn id="67" dur="1000" fill="hold"/>
                                        <p:tgtEl>
                                          <p:spTgt spid="55"/>
                                        </p:tgtEl>
                                        <p:attrNameLst>
                                          <p:attrName>drawProgress</p:attrName>
                                        </p:attrNameLst>
                                      </p:cBhvr>
                                      <p:tavLst>
                                        <p:tav tm="0">
                                          <p:val>
                                            <p:fltVal val="0"/>
                                          </p:val>
                                        </p:tav>
                                        <p:tav tm="100000">
                                          <p:val>
                                            <p:fltVal val="1"/>
                                          </p:val>
                                        </p:tav>
                                      </p:tavLst>
                                    </p:anim>
                                  </p:childTnLst>
                                </p:cTn>
                              </p:par>
                              <p:par>
                                <p:cTn id="68" presetID="63" presetClass="entr" presetSubtype="0" fill="hold" nodeType="withEffect">
                                  <p:stCondLst>
                                    <p:cond delay="0"/>
                                  </p:stCondLst>
                                  <p:childTnLst>
                                    <p:set>
                                      <p:cBhvr>
                                        <p:cTn id="69" dur="1" fill="hold">
                                          <p:stCondLst>
                                            <p:cond delay="0"/>
                                          </p:stCondLst>
                                        </p:cTn>
                                        <p:tgtEl>
                                          <p:spTgt spid="56"/>
                                        </p:tgtEl>
                                        <p:attrNameLst>
                                          <p:attrName>style.visibility</p:attrName>
                                        </p:attrNameLst>
                                      </p:cBhvr>
                                      <p:to>
                                        <p:strVal val="visible"/>
                                      </p:to>
                                    </p:set>
                                    <p:anim calcmode="lin" valueType="num">
                                      <p:cBhvr>
                                        <p:cTn id="70" dur="1000" fill="hold"/>
                                        <p:tgtEl>
                                          <p:spTgt spid="56"/>
                                        </p:tgtEl>
                                        <p:attrNameLst>
                                          <p:attrName>drawProgress</p:attrName>
                                        </p:attrNameLst>
                                      </p:cBhvr>
                                      <p:tavLst>
                                        <p:tav tm="0">
                                          <p:val>
                                            <p:fltVal val="0"/>
                                          </p:val>
                                        </p:tav>
                                        <p:tav tm="100000">
                                          <p:val>
                                            <p:fltVal val="1"/>
                                          </p:val>
                                        </p:tav>
                                      </p:tavLst>
                                    </p:anim>
                                  </p:childTnLst>
                                </p:cTn>
                              </p:par>
                              <p:par>
                                <p:cTn id="71" presetID="63" presetClass="entr" presetSubtype="0" fill="hold" nodeType="withEffect">
                                  <p:stCondLst>
                                    <p:cond delay="0"/>
                                  </p:stCondLst>
                                  <p:childTnLst>
                                    <p:set>
                                      <p:cBhvr>
                                        <p:cTn id="72" dur="1" fill="hold">
                                          <p:stCondLst>
                                            <p:cond delay="0"/>
                                          </p:stCondLst>
                                        </p:cTn>
                                        <p:tgtEl>
                                          <p:spTgt spid="57"/>
                                        </p:tgtEl>
                                        <p:attrNameLst>
                                          <p:attrName>style.visibility</p:attrName>
                                        </p:attrNameLst>
                                      </p:cBhvr>
                                      <p:to>
                                        <p:strVal val="visible"/>
                                      </p:to>
                                    </p:set>
                                    <p:anim calcmode="lin" valueType="num">
                                      <p:cBhvr>
                                        <p:cTn id="73" dur="1000" fill="hold"/>
                                        <p:tgtEl>
                                          <p:spTgt spid="57"/>
                                        </p:tgtEl>
                                        <p:attrNameLst>
                                          <p:attrName>drawProgress</p:attrName>
                                        </p:attrNameLst>
                                      </p:cBhvr>
                                      <p:tavLst>
                                        <p:tav tm="0">
                                          <p:val>
                                            <p:fltVal val="0"/>
                                          </p:val>
                                        </p:tav>
                                        <p:tav tm="100000">
                                          <p:val>
                                            <p:fltVal val="1"/>
                                          </p:val>
                                        </p:tav>
                                      </p:tavLst>
                                    </p:anim>
                                  </p:childTnLst>
                                </p:cTn>
                              </p:par>
                              <p:par>
                                <p:cTn id="74" presetID="63" presetClass="entr" presetSubtype="0" fill="hold" nodeType="withEffect">
                                  <p:stCondLst>
                                    <p:cond delay="0"/>
                                  </p:stCondLst>
                                  <p:childTnLst>
                                    <p:set>
                                      <p:cBhvr>
                                        <p:cTn id="75" dur="1" fill="hold">
                                          <p:stCondLst>
                                            <p:cond delay="0"/>
                                          </p:stCondLst>
                                        </p:cTn>
                                        <p:tgtEl>
                                          <p:spTgt spid="58"/>
                                        </p:tgtEl>
                                        <p:attrNameLst>
                                          <p:attrName>style.visibility</p:attrName>
                                        </p:attrNameLst>
                                      </p:cBhvr>
                                      <p:to>
                                        <p:strVal val="visible"/>
                                      </p:to>
                                    </p:set>
                                    <p:anim calcmode="lin" valueType="num">
                                      <p:cBhvr>
                                        <p:cTn id="76" dur="1000" fill="hold"/>
                                        <p:tgtEl>
                                          <p:spTgt spid="58"/>
                                        </p:tgtEl>
                                        <p:attrNameLst>
                                          <p:attrName>drawProgress</p:attrName>
                                        </p:attrNameLst>
                                      </p:cBhvr>
                                      <p:tavLst>
                                        <p:tav tm="0">
                                          <p:val>
                                            <p:fltVal val="0"/>
                                          </p:val>
                                        </p:tav>
                                        <p:tav tm="100000">
                                          <p:val>
                                            <p:fltVal val="1"/>
                                          </p:val>
                                        </p:tav>
                                      </p:tavLst>
                                    </p:anim>
                                  </p:childTnLst>
                                </p:cTn>
                              </p:par>
                              <p:par>
                                <p:cTn id="77" presetID="63" presetClass="entr" presetSubtype="0" fill="hold" nodeType="withEffect">
                                  <p:stCondLst>
                                    <p:cond delay="0"/>
                                  </p:stCondLst>
                                  <p:childTnLst>
                                    <p:set>
                                      <p:cBhvr>
                                        <p:cTn id="78" dur="1" fill="hold">
                                          <p:stCondLst>
                                            <p:cond delay="0"/>
                                          </p:stCondLst>
                                        </p:cTn>
                                        <p:tgtEl>
                                          <p:spTgt spid="59"/>
                                        </p:tgtEl>
                                        <p:attrNameLst>
                                          <p:attrName>style.visibility</p:attrName>
                                        </p:attrNameLst>
                                      </p:cBhvr>
                                      <p:to>
                                        <p:strVal val="visible"/>
                                      </p:to>
                                    </p:set>
                                    <p:anim calcmode="lin" valueType="num">
                                      <p:cBhvr>
                                        <p:cTn id="79" dur="1000" fill="hold"/>
                                        <p:tgtEl>
                                          <p:spTgt spid="59"/>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B1406148-D8E2-2D50-843E-1BCEE29644EF}"/>
              </a:ext>
            </a:extLst>
          </p:cNvPr>
          <p:cNvSpPr txBox="1"/>
          <p:nvPr/>
        </p:nvSpPr>
        <p:spPr>
          <a:xfrm>
            <a:off x="566057" y="580571"/>
            <a:ext cx="5268686" cy="523220"/>
          </a:xfrm>
          <a:prstGeom prst="rect">
            <a:avLst/>
          </a:prstGeom>
          <a:noFill/>
        </p:spPr>
        <p:txBody>
          <a:bodyPr wrap="square" rtlCol="0">
            <a:spAutoFit/>
          </a:bodyPr>
          <a:lstStyle/>
          <a:p>
            <a:r>
              <a:rPr kumimoji="1" lang="en-US" altLang="zh-CN" sz="2800" dirty="0">
                <a:solidFill>
                  <a:schemeClr val="bg1"/>
                </a:solidFill>
              </a:rPr>
              <a:t>Now a current is formed</a:t>
            </a:r>
            <a:endParaRPr kumimoji="1" lang="zh-CN" altLang="en-US" sz="2800" dirty="0">
              <a:solidFill>
                <a:schemeClr val="bg1"/>
              </a:solidFill>
            </a:endParaRPr>
          </a:p>
        </p:txBody>
      </p:sp>
      <mc:AlternateContent xmlns:mc="http://schemas.openxmlformats.org/markup-compatibility/2006" xmlns:p14="http://schemas.microsoft.com/office/powerpoint/2010/main">
        <mc:Choice Requires="p14">
          <p:contentPart p14:bwMode="auto" r:id="rId2">
            <p14:nvContentPartPr>
              <p14:cNvPr id="23" name="墨迹 22">
                <a:extLst>
                  <a:ext uri="{FF2B5EF4-FFF2-40B4-BE49-F238E27FC236}">
                    <a16:creationId xmlns:a16="http://schemas.microsoft.com/office/drawing/2014/main" id="{AA42EC90-69E1-67B1-E1B1-525FD04A40DF}"/>
                  </a:ext>
                </a:extLst>
              </p14:cNvPr>
              <p14:cNvContentPartPr/>
              <p14:nvPr/>
            </p14:nvContentPartPr>
            <p14:xfrm>
              <a:off x="380983" y="1568033"/>
              <a:ext cx="2244960" cy="452880"/>
            </p14:xfrm>
          </p:contentPart>
        </mc:Choice>
        <mc:Fallback xmlns="">
          <p:pic>
            <p:nvPicPr>
              <p:cNvPr id="23" name="墨迹 22">
                <a:extLst>
                  <a:ext uri="{FF2B5EF4-FFF2-40B4-BE49-F238E27FC236}">
                    <a16:creationId xmlns:a16="http://schemas.microsoft.com/office/drawing/2014/main" id="{AA42EC90-69E1-67B1-E1B1-525FD04A40DF}"/>
                  </a:ext>
                </a:extLst>
              </p:cNvPr>
              <p:cNvPicPr/>
              <p:nvPr/>
            </p:nvPicPr>
            <p:blipFill>
              <a:blip r:embed="rId3"/>
              <a:stretch>
                <a:fillRect/>
              </a:stretch>
            </p:blipFill>
            <p:spPr>
              <a:xfrm>
                <a:off x="373423" y="1560479"/>
                <a:ext cx="2260080" cy="467988"/>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5" name="墨迹 44">
                <a:extLst>
                  <a:ext uri="{FF2B5EF4-FFF2-40B4-BE49-F238E27FC236}">
                    <a16:creationId xmlns:a16="http://schemas.microsoft.com/office/drawing/2014/main" id="{032070B5-3508-6257-E80E-33B609D3679D}"/>
                  </a:ext>
                </a:extLst>
              </p14:cNvPr>
              <p14:cNvContentPartPr/>
              <p14:nvPr/>
            </p14:nvContentPartPr>
            <p14:xfrm>
              <a:off x="5039743" y="1511513"/>
              <a:ext cx="943920" cy="324360"/>
            </p14:xfrm>
          </p:contentPart>
        </mc:Choice>
        <mc:Fallback xmlns="">
          <p:pic>
            <p:nvPicPr>
              <p:cNvPr id="45" name="墨迹 44">
                <a:extLst>
                  <a:ext uri="{FF2B5EF4-FFF2-40B4-BE49-F238E27FC236}">
                    <a16:creationId xmlns:a16="http://schemas.microsoft.com/office/drawing/2014/main" id="{032070B5-3508-6257-E80E-33B609D3679D}"/>
                  </a:ext>
                </a:extLst>
              </p:cNvPr>
              <p:cNvPicPr/>
              <p:nvPr/>
            </p:nvPicPr>
            <p:blipFill>
              <a:blip r:embed="rId5"/>
              <a:stretch>
                <a:fillRect/>
              </a:stretch>
            </p:blipFill>
            <p:spPr>
              <a:xfrm>
                <a:off x="5032186" y="1503953"/>
                <a:ext cx="959034" cy="3394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6" name="墨迹 45">
                <a:extLst>
                  <a:ext uri="{FF2B5EF4-FFF2-40B4-BE49-F238E27FC236}">
                    <a16:creationId xmlns:a16="http://schemas.microsoft.com/office/drawing/2014/main" id="{9D78FA1E-F4C0-0DA8-B3B8-146EF6839996}"/>
                  </a:ext>
                </a:extLst>
              </p14:cNvPr>
              <p14:cNvContentPartPr/>
              <p14:nvPr/>
            </p14:nvContentPartPr>
            <p14:xfrm>
              <a:off x="4386343" y="1536353"/>
              <a:ext cx="408600" cy="304920"/>
            </p14:xfrm>
          </p:contentPart>
        </mc:Choice>
        <mc:Fallback xmlns="">
          <p:pic>
            <p:nvPicPr>
              <p:cNvPr id="46" name="墨迹 45">
                <a:extLst>
                  <a:ext uri="{FF2B5EF4-FFF2-40B4-BE49-F238E27FC236}">
                    <a16:creationId xmlns:a16="http://schemas.microsoft.com/office/drawing/2014/main" id="{9D78FA1E-F4C0-0DA8-B3B8-146EF6839996}"/>
                  </a:ext>
                </a:extLst>
              </p:cNvPr>
              <p:cNvPicPr/>
              <p:nvPr/>
            </p:nvPicPr>
            <p:blipFill>
              <a:blip r:embed="rId7"/>
              <a:stretch>
                <a:fillRect/>
              </a:stretch>
            </p:blipFill>
            <p:spPr>
              <a:xfrm>
                <a:off x="4378776" y="1528793"/>
                <a:ext cx="423733" cy="3200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7" name="墨迹 46">
                <a:extLst>
                  <a:ext uri="{FF2B5EF4-FFF2-40B4-BE49-F238E27FC236}">
                    <a16:creationId xmlns:a16="http://schemas.microsoft.com/office/drawing/2014/main" id="{72CC187A-226F-4922-9E49-68267D840DA5}"/>
                  </a:ext>
                </a:extLst>
              </p14:cNvPr>
              <p14:cNvContentPartPr/>
              <p14:nvPr/>
            </p14:nvContentPartPr>
            <p14:xfrm>
              <a:off x="3933103" y="1593233"/>
              <a:ext cx="264240" cy="278280"/>
            </p14:xfrm>
          </p:contentPart>
        </mc:Choice>
        <mc:Fallback xmlns="">
          <p:pic>
            <p:nvPicPr>
              <p:cNvPr id="47" name="墨迹 46">
                <a:extLst>
                  <a:ext uri="{FF2B5EF4-FFF2-40B4-BE49-F238E27FC236}">
                    <a16:creationId xmlns:a16="http://schemas.microsoft.com/office/drawing/2014/main" id="{72CC187A-226F-4922-9E49-68267D840DA5}"/>
                  </a:ext>
                </a:extLst>
              </p:cNvPr>
              <p:cNvPicPr/>
              <p:nvPr/>
            </p:nvPicPr>
            <p:blipFill>
              <a:blip r:embed="rId9"/>
              <a:stretch>
                <a:fillRect/>
              </a:stretch>
            </p:blipFill>
            <p:spPr>
              <a:xfrm>
                <a:off x="3925553" y="1585673"/>
                <a:ext cx="279339" cy="2934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8" name="墨迹 47">
                <a:extLst>
                  <a:ext uri="{FF2B5EF4-FFF2-40B4-BE49-F238E27FC236}">
                    <a16:creationId xmlns:a16="http://schemas.microsoft.com/office/drawing/2014/main" id="{8796AD11-A8D1-2F7E-0004-B6476850658D}"/>
                  </a:ext>
                </a:extLst>
              </p14:cNvPr>
              <p14:cNvContentPartPr/>
              <p14:nvPr/>
            </p14:nvContentPartPr>
            <p14:xfrm>
              <a:off x="2782543" y="1489193"/>
              <a:ext cx="943560" cy="443880"/>
            </p14:xfrm>
          </p:contentPart>
        </mc:Choice>
        <mc:Fallback xmlns="">
          <p:pic>
            <p:nvPicPr>
              <p:cNvPr id="48" name="墨迹 47">
                <a:extLst>
                  <a:ext uri="{FF2B5EF4-FFF2-40B4-BE49-F238E27FC236}">
                    <a16:creationId xmlns:a16="http://schemas.microsoft.com/office/drawing/2014/main" id="{8796AD11-A8D1-2F7E-0004-B6476850658D}"/>
                  </a:ext>
                </a:extLst>
              </p:cNvPr>
              <p:cNvPicPr/>
              <p:nvPr/>
            </p:nvPicPr>
            <p:blipFill>
              <a:blip r:embed="rId11"/>
              <a:stretch>
                <a:fillRect/>
              </a:stretch>
            </p:blipFill>
            <p:spPr>
              <a:xfrm>
                <a:off x="2774983" y="1481633"/>
                <a:ext cx="958680" cy="459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58" name="墨迹 57">
                <a:extLst>
                  <a:ext uri="{FF2B5EF4-FFF2-40B4-BE49-F238E27FC236}">
                    <a16:creationId xmlns:a16="http://schemas.microsoft.com/office/drawing/2014/main" id="{CAAD6CC0-C1E0-CA67-D6E5-A324811F6159}"/>
                  </a:ext>
                </a:extLst>
              </p14:cNvPr>
              <p14:cNvContentPartPr/>
              <p14:nvPr/>
            </p14:nvContentPartPr>
            <p14:xfrm>
              <a:off x="745303" y="2259593"/>
              <a:ext cx="798840" cy="377280"/>
            </p14:xfrm>
          </p:contentPart>
        </mc:Choice>
        <mc:Fallback xmlns="">
          <p:pic>
            <p:nvPicPr>
              <p:cNvPr id="58" name="墨迹 57">
                <a:extLst>
                  <a:ext uri="{FF2B5EF4-FFF2-40B4-BE49-F238E27FC236}">
                    <a16:creationId xmlns:a16="http://schemas.microsoft.com/office/drawing/2014/main" id="{CAAD6CC0-C1E0-CA67-D6E5-A324811F6159}"/>
                  </a:ext>
                </a:extLst>
              </p:cNvPr>
              <p:cNvPicPr/>
              <p:nvPr/>
            </p:nvPicPr>
            <p:blipFill>
              <a:blip r:embed="rId13"/>
              <a:stretch>
                <a:fillRect/>
              </a:stretch>
            </p:blipFill>
            <p:spPr>
              <a:xfrm>
                <a:off x="737743" y="2252040"/>
                <a:ext cx="813960" cy="392386"/>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59" name="墨迹 58">
                <a:extLst>
                  <a:ext uri="{FF2B5EF4-FFF2-40B4-BE49-F238E27FC236}">
                    <a16:creationId xmlns:a16="http://schemas.microsoft.com/office/drawing/2014/main" id="{F7970D09-2BF4-C6D4-D24F-50E85BCCD0F7}"/>
                  </a:ext>
                </a:extLst>
              </p14:cNvPr>
              <p14:cNvContentPartPr/>
              <p14:nvPr/>
            </p14:nvContentPartPr>
            <p14:xfrm>
              <a:off x="336703" y="2309993"/>
              <a:ext cx="252000" cy="302040"/>
            </p14:xfrm>
          </p:contentPart>
        </mc:Choice>
        <mc:Fallback xmlns="">
          <p:pic>
            <p:nvPicPr>
              <p:cNvPr id="59" name="墨迹 58">
                <a:extLst>
                  <a:ext uri="{FF2B5EF4-FFF2-40B4-BE49-F238E27FC236}">
                    <a16:creationId xmlns:a16="http://schemas.microsoft.com/office/drawing/2014/main" id="{F7970D09-2BF4-C6D4-D24F-50E85BCCD0F7}"/>
                  </a:ext>
                </a:extLst>
              </p:cNvPr>
              <p:cNvPicPr/>
              <p:nvPr/>
            </p:nvPicPr>
            <p:blipFill>
              <a:blip r:embed="rId15"/>
              <a:stretch>
                <a:fillRect/>
              </a:stretch>
            </p:blipFill>
            <p:spPr>
              <a:xfrm>
                <a:off x="329132" y="2302433"/>
                <a:ext cx="267142" cy="3171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84" name="墨迹 83">
                <a:extLst>
                  <a:ext uri="{FF2B5EF4-FFF2-40B4-BE49-F238E27FC236}">
                    <a16:creationId xmlns:a16="http://schemas.microsoft.com/office/drawing/2014/main" id="{BDDD58A4-17DB-396E-F1C9-4F4F481D1134}"/>
                  </a:ext>
                </a:extLst>
              </p14:cNvPr>
              <p14:cNvContentPartPr/>
              <p14:nvPr/>
            </p14:nvContentPartPr>
            <p14:xfrm>
              <a:off x="3631423" y="2228273"/>
              <a:ext cx="1584720" cy="452880"/>
            </p14:xfrm>
          </p:contentPart>
        </mc:Choice>
        <mc:Fallback xmlns="">
          <p:pic>
            <p:nvPicPr>
              <p:cNvPr id="84" name="墨迹 83">
                <a:extLst>
                  <a:ext uri="{FF2B5EF4-FFF2-40B4-BE49-F238E27FC236}">
                    <a16:creationId xmlns:a16="http://schemas.microsoft.com/office/drawing/2014/main" id="{BDDD58A4-17DB-396E-F1C9-4F4F481D1134}"/>
                  </a:ext>
                </a:extLst>
              </p:cNvPr>
              <p:cNvPicPr/>
              <p:nvPr/>
            </p:nvPicPr>
            <p:blipFill>
              <a:blip r:embed="rId17"/>
              <a:stretch>
                <a:fillRect/>
              </a:stretch>
            </p:blipFill>
            <p:spPr>
              <a:xfrm>
                <a:off x="3623863" y="2220713"/>
                <a:ext cx="1599840" cy="468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85" name="墨迹 84">
                <a:extLst>
                  <a:ext uri="{FF2B5EF4-FFF2-40B4-BE49-F238E27FC236}">
                    <a16:creationId xmlns:a16="http://schemas.microsoft.com/office/drawing/2014/main" id="{492F3E87-4531-F1A5-5CC5-A79DEADB8BAC}"/>
                  </a:ext>
                </a:extLst>
              </p14:cNvPr>
              <p14:cNvContentPartPr/>
              <p14:nvPr/>
            </p14:nvContentPartPr>
            <p14:xfrm>
              <a:off x="2845543" y="2259593"/>
              <a:ext cx="585000" cy="240120"/>
            </p14:xfrm>
          </p:contentPart>
        </mc:Choice>
        <mc:Fallback xmlns="">
          <p:pic>
            <p:nvPicPr>
              <p:cNvPr id="85" name="墨迹 84">
                <a:extLst>
                  <a:ext uri="{FF2B5EF4-FFF2-40B4-BE49-F238E27FC236}">
                    <a16:creationId xmlns:a16="http://schemas.microsoft.com/office/drawing/2014/main" id="{492F3E87-4531-F1A5-5CC5-A79DEADB8BAC}"/>
                  </a:ext>
                </a:extLst>
              </p:cNvPr>
              <p:cNvPicPr/>
              <p:nvPr/>
            </p:nvPicPr>
            <p:blipFill>
              <a:blip r:embed="rId19"/>
              <a:stretch>
                <a:fillRect/>
              </a:stretch>
            </p:blipFill>
            <p:spPr>
              <a:xfrm>
                <a:off x="2837983" y="2252033"/>
                <a:ext cx="600120" cy="2552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86" name="墨迹 85">
                <a:extLst>
                  <a:ext uri="{FF2B5EF4-FFF2-40B4-BE49-F238E27FC236}">
                    <a16:creationId xmlns:a16="http://schemas.microsoft.com/office/drawing/2014/main" id="{AC7AFD72-18E4-7C69-261D-90C947470EDE}"/>
                  </a:ext>
                </a:extLst>
              </p14:cNvPr>
              <p14:cNvContentPartPr/>
              <p14:nvPr/>
            </p14:nvContentPartPr>
            <p14:xfrm>
              <a:off x="1707583" y="2143673"/>
              <a:ext cx="899280" cy="392760"/>
            </p14:xfrm>
          </p:contentPart>
        </mc:Choice>
        <mc:Fallback xmlns="">
          <p:pic>
            <p:nvPicPr>
              <p:cNvPr id="86" name="墨迹 85">
                <a:extLst>
                  <a:ext uri="{FF2B5EF4-FFF2-40B4-BE49-F238E27FC236}">
                    <a16:creationId xmlns:a16="http://schemas.microsoft.com/office/drawing/2014/main" id="{AC7AFD72-18E4-7C69-261D-90C947470EDE}"/>
                  </a:ext>
                </a:extLst>
              </p:cNvPr>
              <p:cNvPicPr/>
              <p:nvPr/>
            </p:nvPicPr>
            <p:blipFill>
              <a:blip r:embed="rId21"/>
              <a:stretch>
                <a:fillRect/>
              </a:stretch>
            </p:blipFill>
            <p:spPr>
              <a:xfrm>
                <a:off x="1700023" y="2136120"/>
                <a:ext cx="914400" cy="407866"/>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89" name="墨迹 88">
                <a:extLst>
                  <a:ext uri="{FF2B5EF4-FFF2-40B4-BE49-F238E27FC236}">
                    <a16:creationId xmlns:a16="http://schemas.microsoft.com/office/drawing/2014/main" id="{503DF9F0-5993-61CC-54ED-1F5BA223C2EC}"/>
                  </a:ext>
                </a:extLst>
              </p14:cNvPr>
              <p14:cNvContentPartPr/>
              <p14:nvPr/>
            </p14:nvContentPartPr>
            <p14:xfrm>
              <a:off x="431023" y="3823073"/>
              <a:ext cx="924480" cy="222480"/>
            </p14:xfrm>
          </p:contentPart>
        </mc:Choice>
        <mc:Fallback xmlns="">
          <p:pic>
            <p:nvPicPr>
              <p:cNvPr id="89" name="墨迹 88">
                <a:extLst>
                  <a:ext uri="{FF2B5EF4-FFF2-40B4-BE49-F238E27FC236}">
                    <a16:creationId xmlns:a16="http://schemas.microsoft.com/office/drawing/2014/main" id="{503DF9F0-5993-61CC-54ED-1F5BA223C2EC}"/>
                  </a:ext>
                </a:extLst>
              </p:cNvPr>
              <p:cNvPicPr/>
              <p:nvPr/>
            </p:nvPicPr>
            <p:blipFill>
              <a:blip r:embed="rId23"/>
              <a:stretch>
                <a:fillRect/>
              </a:stretch>
            </p:blipFill>
            <p:spPr>
              <a:xfrm>
                <a:off x="423463" y="3815513"/>
                <a:ext cx="939600" cy="2376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90" name="墨迹 89">
                <a:extLst>
                  <a:ext uri="{FF2B5EF4-FFF2-40B4-BE49-F238E27FC236}">
                    <a16:creationId xmlns:a16="http://schemas.microsoft.com/office/drawing/2014/main" id="{B45C80F4-154A-4518-2A4C-921A1D70A9F1}"/>
                  </a:ext>
                </a:extLst>
              </p14:cNvPr>
              <p14:cNvContentPartPr/>
              <p14:nvPr/>
            </p14:nvContentPartPr>
            <p14:xfrm>
              <a:off x="657463" y="3020273"/>
              <a:ext cx="541080" cy="811440"/>
            </p14:xfrm>
          </p:contentPart>
        </mc:Choice>
        <mc:Fallback xmlns="">
          <p:pic>
            <p:nvPicPr>
              <p:cNvPr id="90" name="墨迹 89">
                <a:extLst>
                  <a:ext uri="{FF2B5EF4-FFF2-40B4-BE49-F238E27FC236}">
                    <a16:creationId xmlns:a16="http://schemas.microsoft.com/office/drawing/2014/main" id="{B45C80F4-154A-4518-2A4C-921A1D70A9F1}"/>
                  </a:ext>
                </a:extLst>
              </p:cNvPr>
              <p:cNvPicPr/>
              <p:nvPr/>
            </p:nvPicPr>
            <p:blipFill>
              <a:blip r:embed="rId25"/>
              <a:stretch>
                <a:fillRect/>
              </a:stretch>
            </p:blipFill>
            <p:spPr>
              <a:xfrm>
                <a:off x="649903" y="3012710"/>
                <a:ext cx="556200" cy="826567"/>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09" name="墨迹 108">
                <a:extLst>
                  <a:ext uri="{FF2B5EF4-FFF2-40B4-BE49-F238E27FC236}">
                    <a16:creationId xmlns:a16="http://schemas.microsoft.com/office/drawing/2014/main" id="{EE49F920-3296-97FE-B344-1774EF8E935B}"/>
                  </a:ext>
                </a:extLst>
              </p14:cNvPr>
              <p14:cNvContentPartPr/>
              <p14:nvPr/>
            </p14:nvContentPartPr>
            <p14:xfrm>
              <a:off x="726583" y="3158513"/>
              <a:ext cx="352440" cy="572760"/>
            </p14:xfrm>
          </p:contentPart>
        </mc:Choice>
        <mc:Fallback xmlns="">
          <p:pic>
            <p:nvPicPr>
              <p:cNvPr id="109" name="墨迹 108">
                <a:extLst>
                  <a:ext uri="{FF2B5EF4-FFF2-40B4-BE49-F238E27FC236}">
                    <a16:creationId xmlns:a16="http://schemas.microsoft.com/office/drawing/2014/main" id="{EE49F920-3296-97FE-B344-1774EF8E935B}"/>
                  </a:ext>
                </a:extLst>
              </p:cNvPr>
              <p:cNvPicPr/>
              <p:nvPr/>
            </p:nvPicPr>
            <p:blipFill>
              <a:blip r:embed="rId27"/>
              <a:stretch>
                <a:fillRect/>
              </a:stretch>
            </p:blipFill>
            <p:spPr>
              <a:xfrm>
                <a:off x="719023" y="3150948"/>
                <a:ext cx="367560" cy="58789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10" name="墨迹 109">
                <a:extLst>
                  <a:ext uri="{FF2B5EF4-FFF2-40B4-BE49-F238E27FC236}">
                    <a16:creationId xmlns:a16="http://schemas.microsoft.com/office/drawing/2014/main" id="{2538E3D8-617D-1542-04B7-20C2E8175D28}"/>
                  </a:ext>
                </a:extLst>
              </p14:cNvPr>
              <p14:cNvContentPartPr/>
              <p14:nvPr/>
            </p14:nvContentPartPr>
            <p14:xfrm>
              <a:off x="789583" y="3114593"/>
              <a:ext cx="238680" cy="547200"/>
            </p14:xfrm>
          </p:contentPart>
        </mc:Choice>
        <mc:Fallback xmlns="">
          <p:pic>
            <p:nvPicPr>
              <p:cNvPr id="110" name="墨迹 109">
                <a:extLst>
                  <a:ext uri="{FF2B5EF4-FFF2-40B4-BE49-F238E27FC236}">
                    <a16:creationId xmlns:a16="http://schemas.microsoft.com/office/drawing/2014/main" id="{2538E3D8-617D-1542-04B7-20C2E8175D28}"/>
                  </a:ext>
                </a:extLst>
              </p:cNvPr>
              <p:cNvPicPr/>
              <p:nvPr/>
            </p:nvPicPr>
            <p:blipFill>
              <a:blip r:embed="rId29"/>
              <a:stretch>
                <a:fillRect/>
              </a:stretch>
            </p:blipFill>
            <p:spPr>
              <a:xfrm>
                <a:off x="782023" y="3107038"/>
                <a:ext cx="253800" cy="56231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12" name="墨迹 111">
                <a:extLst>
                  <a:ext uri="{FF2B5EF4-FFF2-40B4-BE49-F238E27FC236}">
                    <a16:creationId xmlns:a16="http://schemas.microsoft.com/office/drawing/2014/main" id="{4829851F-F348-D1C0-9AAC-852988BEFD76}"/>
                  </a:ext>
                </a:extLst>
              </p14:cNvPr>
              <p14:cNvContentPartPr/>
              <p14:nvPr/>
            </p14:nvContentPartPr>
            <p14:xfrm>
              <a:off x="1506343" y="3467753"/>
              <a:ext cx="5574240" cy="360"/>
            </p14:xfrm>
          </p:contentPart>
        </mc:Choice>
        <mc:Fallback xmlns="">
          <p:pic>
            <p:nvPicPr>
              <p:cNvPr id="112" name="墨迹 111">
                <a:extLst>
                  <a:ext uri="{FF2B5EF4-FFF2-40B4-BE49-F238E27FC236}">
                    <a16:creationId xmlns:a16="http://schemas.microsoft.com/office/drawing/2014/main" id="{4829851F-F348-D1C0-9AAC-852988BEFD76}"/>
                  </a:ext>
                </a:extLst>
              </p:cNvPr>
              <p:cNvPicPr/>
              <p:nvPr/>
            </p:nvPicPr>
            <p:blipFill>
              <a:blip r:embed="rId31"/>
              <a:stretch>
                <a:fillRect/>
              </a:stretch>
            </p:blipFill>
            <p:spPr>
              <a:xfrm>
                <a:off x="1502023" y="3463433"/>
                <a:ext cx="558288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20" name="墨迹 119">
                <a:extLst>
                  <a:ext uri="{FF2B5EF4-FFF2-40B4-BE49-F238E27FC236}">
                    <a16:creationId xmlns:a16="http://schemas.microsoft.com/office/drawing/2014/main" id="{331EECC9-81E4-0884-535E-F7A9D0DC130B}"/>
                  </a:ext>
                </a:extLst>
              </p14:cNvPr>
              <p14:cNvContentPartPr/>
              <p14:nvPr/>
            </p14:nvContentPartPr>
            <p14:xfrm>
              <a:off x="7082743" y="2913353"/>
              <a:ext cx="604080" cy="836640"/>
            </p14:xfrm>
          </p:contentPart>
        </mc:Choice>
        <mc:Fallback xmlns="">
          <p:pic>
            <p:nvPicPr>
              <p:cNvPr id="120" name="墨迹 119">
                <a:extLst>
                  <a:ext uri="{FF2B5EF4-FFF2-40B4-BE49-F238E27FC236}">
                    <a16:creationId xmlns:a16="http://schemas.microsoft.com/office/drawing/2014/main" id="{331EECC9-81E4-0884-535E-F7A9D0DC130B}"/>
                  </a:ext>
                </a:extLst>
              </p:cNvPr>
              <p:cNvPicPr/>
              <p:nvPr/>
            </p:nvPicPr>
            <p:blipFill>
              <a:blip r:embed="rId33"/>
              <a:stretch>
                <a:fillRect/>
              </a:stretch>
            </p:blipFill>
            <p:spPr>
              <a:xfrm>
                <a:off x="7078423" y="2909031"/>
                <a:ext cx="612720" cy="845284"/>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21" name="墨迹 120">
                <a:extLst>
                  <a:ext uri="{FF2B5EF4-FFF2-40B4-BE49-F238E27FC236}">
                    <a16:creationId xmlns:a16="http://schemas.microsoft.com/office/drawing/2014/main" id="{3705EFA3-386A-F3AF-FD95-7F5EB860060B}"/>
                  </a:ext>
                </a:extLst>
              </p14:cNvPr>
              <p14:cNvContentPartPr/>
              <p14:nvPr/>
            </p14:nvContentPartPr>
            <p14:xfrm>
              <a:off x="7222063" y="3114593"/>
              <a:ext cx="313920" cy="497160"/>
            </p14:xfrm>
          </p:contentPart>
        </mc:Choice>
        <mc:Fallback xmlns="">
          <p:pic>
            <p:nvPicPr>
              <p:cNvPr id="121" name="墨迹 120">
                <a:extLst>
                  <a:ext uri="{FF2B5EF4-FFF2-40B4-BE49-F238E27FC236}">
                    <a16:creationId xmlns:a16="http://schemas.microsoft.com/office/drawing/2014/main" id="{3705EFA3-386A-F3AF-FD95-7F5EB860060B}"/>
                  </a:ext>
                </a:extLst>
              </p:cNvPr>
              <p:cNvPicPr/>
              <p:nvPr/>
            </p:nvPicPr>
            <p:blipFill>
              <a:blip r:embed="rId35"/>
              <a:stretch>
                <a:fillRect/>
              </a:stretch>
            </p:blipFill>
            <p:spPr>
              <a:xfrm>
                <a:off x="7215943" y="3108473"/>
                <a:ext cx="326160" cy="5094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22" name="墨迹 121">
                <a:extLst>
                  <a:ext uri="{FF2B5EF4-FFF2-40B4-BE49-F238E27FC236}">
                    <a16:creationId xmlns:a16="http://schemas.microsoft.com/office/drawing/2014/main" id="{E1924720-2A47-AF1D-17CC-C6CEFD911D0A}"/>
                  </a:ext>
                </a:extLst>
              </p14:cNvPr>
              <p14:cNvContentPartPr/>
              <p14:nvPr/>
            </p14:nvContentPartPr>
            <p14:xfrm>
              <a:off x="7082743" y="2919833"/>
              <a:ext cx="597600" cy="855360"/>
            </p14:xfrm>
          </p:contentPart>
        </mc:Choice>
        <mc:Fallback xmlns="">
          <p:pic>
            <p:nvPicPr>
              <p:cNvPr id="122" name="墨迹 121">
                <a:extLst>
                  <a:ext uri="{FF2B5EF4-FFF2-40B4-BE49-F238E27FC236}">
                    <a16:creationId xmlns:a16="http://schemas.microsoft.com/office/drawing/2014/main" id="{E1924720-2A47-AF1D-17CC-C6CEFD911D0A}"/>
                  </a:ext>
                </a:extLst>
              </p:cNvPr>
              <p:cNvPicPr/>
              <p:nvPr/>
            </p:nvPicPr>
            <p:blipFill>
              <a:blip r:embed="rId37"/>
              <a:stretch>
                <a:fillRect/>
              </a:stretch>
            </p:blipFill>
            <p:spPr>
              <a:xfrm>
                <a:off x="7076623" y="2913713"/>
                <a:ext cx="609840" cy="8676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33" name="墨迹 132">
                <a:extLst>
                  <a:ext uri="{FF2B5EF4-FFF2-40B4-BE49-F238E27FC236}">
                    <a16:creationId xmlns:a16="http://schemas.microsoft.com/office/drawing/2014/main" id="{BA48E95F-249E-F883-A176-7C02F9EA1E72}"/>
                  </a:ext>
                </a:extLst>
              </p14:cNvPr>
              <p14:cNvContentPartPr/>
              <p14:nvPr/>
            </p14:nvContentPartPr>
            <p14:xfrm>
              <a:off x="676183" y="3045473"/>
              <a:ext cx="522360" cy="754920"/>
            </p14:xfrm>
          </p:contentPart>
        </mc:Choice>
        <mc:Fallback xmlns="">
          <p:pic>
            <p:nvPicPr>
              <p:cNvPr id="133" name="墨迹 132">
                <a:extLst>
                  <a:ext uri="{FF2B5EF4-FFF2-40B4-BE49-F238E27FC236}">
                    <a16:creationId xmlns:a16="http://schemas.microsoft.com/office/drawing/2014/main" id="{BA48E95F-249E-F883-A176-7C02F9EA1E72}"/>
                  </a:ext>
                </a:extLst>
              </p:cNvPr>
              <p:cNvPicPr/>
              <p:nvPr/>
            </p:nvPicPr>
            <p:blipFill>
              <a:blip r:embed="rId39"/>
              <a:stretch>
                <a:fillRect/>
              </a:stretch>
            </p:blipFill>
            <p:spPr>
              <a:xfrm>
                <a:off x="667177" y="3036473"/>
                <a:ext cx="540012" cy="7725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34" name="墨迹 133">
                <a:extLst>
                  <a:ext uri="{FF2B5EF4-FFF2-40B4-BE49-F238E27FC236}">
                    <a16:creationId xmlns:a16="http://schemas.microsoft.com/office/drawing/2014/main" id="{03A68B6B-EA95-6EEF-381E-E079AA13500A}"/>
                  </a:ext>
                </a:extLst>
              </p14:cNvPr>
              <p14:cNvContentPartPr/>
              <p14:nvPr/>
            </p14:nvContentPartPr>
            <p14:xfrm>
              <a:off x="2477983" y="3290633"/>
              <a:ext cx="179280" cy="289440"/>
            </p14:xfrm>
          </p:contentPart>
        </mc:Choice>
        <mc:Fallback xmlns="">
          <p:pic>
            <p:nvPicPr>
              <p:cNvPr id="134" name="墨迹 133">
                <a:extLst>
                  <a:ext uri="{FF2B5EF4-FFF2-40B4-BE49-F238E27FC236}">
                    <a16:creationId xmlns:a16="http://schemas.microsoft.com/office/drawing/2014/main" id="{03A68B6B-EA95-6EEF-381E-E079AA13500A}"/>
                  </a:ext>
                </a:extLst>
              </p:cNvPr>
              <p:cNvPicPr/>
              <p:nvPr/>
            </p:nvPicPr>
            <p:blipFill>
              <a:blip r:embed="rId41"/>
              <a:stretch>
                <a:fillRect/>
              </a:stretch>
            </p:blipFill>
            <p:spPr>
              <a:xfrm>
                <a:off x="2473663" y="3286318"/>
                <a:ext cx="187920" cy="298069"/>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35" name="墨迹 134">
                <a:extLst>
                  <a:ext uri="{FF2B5EF4-FFF2-40B4-BE49-F238E27FC236}">
                    <a16:creationId xmlns:a16="http://schemas.microsoft.com/office/drawing/2014/main" id="{49A41996-5A79-78EE-E6BF-924FDF8C1EBF}"/>
                  </a:ext>
                </a:extLst>
              </p14:cNvPr>
              <p14:cNvContentPartPr/>
              <p14:nvPr/>
            </p14:nvContentPartPr>
            <p14:xfrm>
              <a:off x="2914663" y="3341033"/>
              <a:ext cx="132480" cy="232920"/>
            </p14:xfrm>
          </p:contentPart>
        </mc:Choice>
        <mc:Fallback xmlns="">
          <p:pic>
            <p:nvPicPr>
              <p:cNvPr id="135" name="墨迹 134">
                <a:extLst>
                  <a:ext uri="{FF2B5EF4-FFF2-40B4-BE49-F238E27FC236}">
                    <a16:creationId xmlns:a16="http://schemas.microsoft.com/office/drawing/2014/main" id="{49A41996-5A79-78EE-E6BF-924FDF8C1EBF}"/>
                  </a:ext>
                </a:extLst>
              </p:cNvPr>
              <p:cNvPicPr/>
              <p:nvPr/>
            </p:nvPicPr>
            <p:blipFill>
              <a:blip r:embed="rId43"/>
              <a:stretch>
                <a:fillRect/>
              </a:stretch>
            </p:blipFill>
            <p:spPr>
              <a:xfrm>
                <a:off x="2910343" y="3336713"/>
                <a:ext cx="141120" cy="2415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36" name="墨迹 135">
                <a:extLst>
                  <a:ext uri="{FF2B5EF4-FFF2-40B4-BE49-F238E27FC236}">
                    <a16:creationId xmlns:a16="http://schemas.microsoft.com/office/drawing/2014/main" id="{D3808573-2924-0DCE-42E2-D49586B4550B}"/>
                  </a:ext>
                </a:extLst>
              </p14:cNvPr>
              <p14:cNvContentPartPr/>
              <p14:nvPr/>
            </p14:nvContentPartPr>
            <p14:xfrm>
              <a:off x="3593623" y="3334553"/>
              <a:ext cx="126000" cy="245520"/>
            </p14:xfrm>
          </p:contentPart>
        </mc:Choice>
        <mc:Fallback xmlns="">
          <p:pic>
            <p:nvPicPr>
              <p:cNvPr id="136" name="墨迹 135">
                <a:extLst>
                  <a:ext uri="{FF2B5EF4-FFF2-40B4-BE49-F238E27FC236}">
                    <a16:creationId xmlns:a16="http://schemas.microsoft.com/office/drawing/2014/main" id="{D3808573-2924-0DCE-42E2-D49586B4550B}"/>
                  </a:ext>
                </a:extLst>
              </p:cNvPr>
              <p:cNvPicPr/>
              <p:nvPr/>
            </p:nvPicPr>
            <p:blipFill>
              <a:blip r:embed="rId45"/>
              <a:stretch>
                <a:fillRect/>
              </a:stretch>
            </p:blipFill>
            <p:spPr>
              <a:xfrm>
                <a:off x="3589315" y="3330233"/>
                <a:ext cx="134615" cy="25416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37" name="墨迹 136">
                <a:extLst>
                  <a:ext uri="{FF2B5EF4-FFF2-40B4-BE49-F238E27FC236}">
                    <a16:creationId xmlns:a16="http://schemas.microsoft.com/office/drawing/2014/main" id="{56BA4AA8-27ED-E955-067E-7233F6139025}"/>
                  </a:ext>
                </a:extLst>
              </p14:cNvPr>
              <p14:cNvContentPartPr/>
              <p14:nvPr/>
            </p14:nvContentPartPr>
            <p14:xfrm>
              <a:off x="4203463" y="3328433"/>
              <a:ext cx="149760" cy="232920"/>
            </p14:xfrm>
          </p:contentPart>
        </mc:Choice>
        <mc:Fallback xmlns="">
          <p:pic>
            <p:nvPicPr>
              <p:cNvPr id="137" name="墨迹 136">
                <a:extLst>
                  <a:ext uri="{FF2B5EF4-FFF2-40B4-BE49-F238E27FC236}">
                    <a16:creationId xmlns:a16="http://schemas.microsoft.com/office/drawing/2014/main" id="{56BA4AA8-27ED-E955-067E-7233F6139025}"/>
                  </a:ext>
                </a:extLst>
              </p:cNvPr>
              <p:cNvPicPr/>
              <p:nvPr/>
            </p:nvPicPr>
            <p:blipFill>
              <a:blip r:embed="rId47"/>
              <a:stretch>
                <a:fillRect/>
              </a:stretch>
            </p:blipFill>
            <p:spPr>
              <a:xfrm>
                <a:off x="4199153" y="3324113"/>
                <a:ext cx="158379" cy="2415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38" name="墨迹 137">
                <a:extLst>
                  <a:ext uri="{FF2B5EF4-FFF2-40B4-BE49-F238E27FC236}">
                    <a16:creationId xmlns:a16="http://schemas.microsoft.com/office/drawing/2014/main" id="{E2F3D566-0F90-54B2-3BAB-DD040FEF6632}"/>
                  </a:ext>
                </a:extLst>
              </p14:cNvPr>
              <p14:cNvContentPartPr/>
              <p14:nvPr/>
            </p14:nvContentPartPr>
            <p14:xfrm>
              <a:off x="4662463" y="3347153"/>
              <a:ext cx="138600" cy="270720"/>
            </p14:xfrm>
          </p:contentPart>
        </mc:Choice>
        <mc:Fallback xmlns="">
          <p:pic>
            <p:nvPicPr>
              <p:cNvPr id="138" name="墨迹 137">
                <a:extLst>
                  <a:ext uri="{FF2B5EF4-FFF2-40B4-BE49-F238E27FC236}">
                    <a16:creationId xmlns:a16="http://schemas.microsoft.com/office/drawing/2014/main" id="{E2F3D566-0F90-54B2-3BAB-DD040FEF6632}"/>
                  </a:ext>
                </a:extLst>
              </p:cNvPr>
              <p:cNvPicPr/>
              <p:nvPr/>
            </p:nvPicPr>
            <p:blipFill>
              <a:blip r:embed="rId49"/>
              <a:stretch>
                <a:fillRect/>
              </a:stretch>
            </p:blipFill>
            <p:spPr>
              <a:xfrm>
                <a:off x="4658143" y="3342833"/>
                <a:ext cx="147240" cy="2793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39" name="墨迹 138">
                <a:extLst>
                  <a:ext uri="{FF2B5EF4-FFF2-40B4-BE49-F238E27FC236}">
                    <a16:creationId xmlns:a16="http://schemas.microsoft.com/office/drawing/2014/main" id="{F44499DD-AF10-FF89-3910-F81F457F1481}"/>
                  </a:ext>
                </a:extLst>
              </p14:cNvPr>
              <p14:cNvContentPartPr/>
              <p14:nvPr/>
            </p14:nvContentPartPr>
            <p14:xfrm>
              <a:off x="5108863" y="3297473"/>
              <a:ext cx="157680" cy="288720"/>
            </p14:xfrm>
          </p:contentPart>
        </mc:Choice>
        <mc:Fallback xmlns="">
          <p:pic>
            <p:nvPicPr>
              <p:cNvPr id="139" name="墨迹 138">
                <a:extLst>
                  <a:ext uri="{FF2B5EF4-FFF2-40B4-BE49-F238E27FC236}">
                    <a16:creationId xmlns:a16="http://schemas.microsoft.com/office/drawing/2014/main" id="{F44499DD-AF10-FF89-3910-F81F457F1481}"/>
                  </a:ext>
                </a:extLst>
              </p:cNvPr>
              <p:cNvPicPr/>
              <p:nvPr/>
            </p:nvPicPr>
            <p:blipFill>
              <a:blip r:embed="rId51"/>
              <a:stretch>
                <a:fillRect/>
              </a:stretch>
            </p:blipFill>
            <p:spPr>
              <a:xfrm>
                <a:off x="5104543" y="3293153"/>
                <a:ext cx="166320" cy="29736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40" name="墨迹 139">
                <a:extLst>
                  <a:ext uri="{FF2B5EF4-FFF2-40B4-BE49-F238E27FC236}">
                    <a16:creationId xmlns:a16="http://schemas.microsoft.com/office/drawing/2014/main" id="{BCF87DA1-8416-20C3-4F13-8AC5DEE90642}"/>
                  </a:ext>
                </a:extLst>
              </p14:cNvPr>
              <p14:cNvContentPartPr/>
              <p14:nvPr/>
            </p14:nvContentPartPr>
            <p14:xfrm>
              <a:off x="5542663" y="3328433"/>
              <a:ext cx="119880" cy="286920"/>
            </p14:xfrm>
          </p:contentPart>
        </mc:Choice>
        <mc:Fallback xmlns="">
          <p:pic>
            <p:nvPicPr>
              <p:cNvPr id="140" name="墨迹 139">
                <a:extLst>
                  <a:ext uri="{FF2B5EF4-FFF2-40B4-BE49-F238E27FC236}">
                    <a16:creationId xmlns:a16="http://schemas.microsoft.com/office/drawing/2014/main" id="{BCF87DA1-8416-20C3-4F13-8AC5DEE90642}"/>
                  </a:ext>
                </a:extLst>
              </p:cNvPr>
              <p:cNvPicPr/>
              <p:nvPr/>
            </p:nvPicPr>
            <p:blipFill>
              <a:blip r:embed="rId53"/>
              <a:stretch>
                <a:fillRect/>
              </a:stretch>
            </p:blipFill>
            <p:spPr>
              <a:xfrm>
                <a:off x="5538343" y="3324113"/>
                <a:ext cx="128520" cy="29556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41" name="墨迹 140">
                <a:extLst>
                  <a:ext uri="{FF2B5EF4-FFF2-40B4-BE49-F238E27FC236}">
                    <a16:creationId xmlns:a16="http://schemas.microsoft.com/office/drawing/2014/main" id="{765E7346-489A-131D-6EA1-C86EFB53F9C4}"/>
                  </a:ext>
                </a:extLst>
              </p14:cNvPr>
              <p14:cNvContentPartPr/>
              <p14:nvPr/>
            </p14:nvContentPartPr>
            <p14:xfrm>
              <a:off x="5957383" y="3328433"/>
              <a:ext cx="138600" cy="267120"/>
            </p14:xfrm>
          </p:contentPart>
        </mc:Choice>
        <mc:Fallback xmlns="">
          <p:pic>
            <p:nvPicPr>
              <p:cNvPr id="141" name="墨迹 140">
                <a:extLst>
                  <a:ext uri="{FF2B5EF4-FFF2-40B4-BE49-F238E27FC236}">
                    <a16:creationId xmlns:a16="http://schemas.microsoft.com/office/drawing/2014/main" id="{765E7346-489A-131D-6EA1-C86EFB53F9C4}"/>
                  </a:ext>
                </a:extLst>
              </p:cNvPr>
              <p:cNvPicPr/>
              <p:nvPr/>
            </p:nvPicPr>
            <p:blipFill>
              <a:blip r:embed="rId55"/>
              <a:stretch>
                <a:fillRect/>
              </a:stretch>
            </p:blipFill>
            <p:spPr>
              <a:xfrm>
                <a:off x="5953063" y="3324119"/>
                <a:ext cx="147240" cy="275748"/>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42" name="墨迹 141">
                <a:extLst>
                  <a:ext uri="{FF2B5EF4-FFF2-40B4-BE49-F238E27FC236}">
                    <a16:creationId xmlns:a16="http://schemas.microsoft.com/office/drawing/2014/main" id="{816B03E7-F34A-0961-8EEE-1A88FE2B7989}"/>
                  </a:ext>
                </a:extLst>
              </p14:cNvPr>
              <p14:cNvContentPartPr/>
              <p14:nvPr/>
            </p14:nvContentPartPr>
            <p14:xfrm>
              <a:off x="6334663" y="3347873"/>
              <a:ext cx="163080" cy="282600"/>
            </p14:xfrm>
          </p:contentPart>
        </mc:Choice>
        <mc:Fallback xmlns="">
          <p:pic>
            <p:nvPicPr>
              <p:cNvPr id="142" name="墨迹 141">
                <a:extLst>
                  <a:ext uri="{FF2B5EF4-FFF2-40B4-BE49-F238E27FC236}">
                    <a16:creationId xmlns:a16="http://schemas.microsoft.com/office/drawing/2014/main" id="{816B03E7-F34A-0961-8EEE-1A88FE2B7989}"/>
                  </a:ext>
                </a:extLst>
              </p:cNvPr>
              <p:cNvPicPr/>
              <p:nvPr/>
            </p:nvPicPr>
            <p:blipFill>
              <a:blip r:embed="rId57"/>
              <a:stretch>
                <a:fillRect/>
              </a:stretch>
            </p:blipFill>
            <p:spPr>
              <a:xfrm>
                <a:off x="6330343" y="3343553"/>
                <a:ext cx="171720" cy="2912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46" name="墨迹 145">
                <a:extLst>
                  <a:ext uri="{FF2B5EF4-FFF2-40B4-BE49-F238E27FC236}">
                    <a16:creationId xmlns:a16="http://schemas.microsoft.com/office/drawing/2014/main" id="{696E0088-5D34-FE78-067E-93A2AFFF028E}"/>
                  </a:ext>
                </a:extLst>
              </p14:cNvPr>
              <p14:cNvContentPartPr/>
              <p14:nvPr/>
            </p14:nvContentPartPr>
            <p14:xfrm>
              <a:off x="7699783" y="2932433"/>
              <a:ext cx="2992320" cy="933480"/>
            </p14:xfrm>
          </p:contentPart>
        </mc:Choice>
        <mc:Fallback xmlns="">
          <p:pic>
            <p:nvPicPr>
              <p:cNvPr id="146" name="墨迹 145">
                <a:extLst>
                  <a:ext uri="{FF2B5EF4-FFF2-40B4-BE49-F238E27FC236}">
                    <a16:creationId xmlns:a16="http://schemas.microsoft.com/office/drawing/2014/main" id="{696E0088-5D34-FE78-067E-93A2AFFF028E}"/>
                  </a:ext>
                </a:extLst>
              </p:cNvPr>
              <p:cNvPicPr/>
              <p:nvPr/>
            </p:nvPicPr>
            <p:blipFill>
              <a:blip r:embed="rId59"/>
              <a:stretch>
                <a:fillRect/>
              </a:stretch>
            </p:blipFill>
            <p:spPr>
              <a:xfrm>
                <a:off x="7695463" y="2928113"/>
                <a:ext cx="3000960" cy="94212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50" name="墨迹 149">
                <a:extLst>
                  <a:ext uri="{FF2B5EF4-FFF2-40B4-BE49-F238E27FC236}">
                    <a16:creationId xmlns:a16="http://schemas.microsoft.com/office/drawing/2014/main" id="{11C30C67-B5DC-C8CF-DEC5-2F31D49A08CC}"/>
                  </a:ext>
                </a:extLst>
              </p14:cNvPr>
              <p14:cNvContentPartPr/>
              <p14:nvPr/>
            </p14:nvContentPartPr>
            <p14:xfrm>
              <a:off x="8698783" y="2998673"/>
              <a:ext cx="1899000" cy="824040"/>
            </p14:xfrm>
          </p:contentPart>
        </mc:Choice>
        <mc:Fallback xmlns="">
          <p:pic>
            <p:nvPicPr>
              <p:cNvPr id="150" name="墨迹 149">
                <a:extLst>
                  <a:ext uri="{FF2B5EF4-FFF2-40B4-BE49-F238E27FC236}">
                    <a16:creationId xmlns:a16="http://schemas.microsoft.com/office/drawing/2014/main" id="{11C30C67-B5DC-C8CF-DEC5-2F31D49A08CC}"/>
                  </a:ext>
                </a:extLst>
              </p:cNvPr>
              <p:cNvPicPr/>
              <p:nvPr/>
            </p:nvPicPr>
            <p:blipFill>
              <a:blip r:embed="rId61"/>
              <a:stretch>
                <a:fillRect/>
              </a:stretch>
            </p:blipFill>
            <p:spPr>
              <a:xfrm>
                <a:off x="8694463" y="2994353"/>
                <a:ext cx="1907640" cy="83268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61" name="墨迹 160">
                <a:extLst>
                  <a:ext uri="{FF2B5EF4-FFF2-40B4-BE49-F238E27FC236}">
                    <a16:creationId xmlns:a16="http://schemas.microsoft.com/office/drawing/2014/main" id="{9C22647E-2045-4781-2B83-1B48B66FDEDB}"/>
                  </a:ext>
                </a:extLst>
              </p14:cNvPr>
              <p14:cNvContentPartPr/>
              <p14:nvPr/>
            </p14:nvContentPartPr>
            <p14:xfrm>
              <a:off x="6988423" y="1574153"/>
              <a:ext cx="766080" cy="307800"/>
            </p14:xfrm>
          </p:contentPart>
        </mc:Choice>
        <mc:Fallback xmlns="">
          <p:pic>
            <p:nvPicPr>
              <p:cNvPr id="161" name="墨迹 160">
                <a:extLst>
                  <a:ext uri="{FF2B5EF4-FFF2-40B4-BE49-F238E27FC236}">
                    <a16:creationId xmlns:a16="http://schemas.microsoft.com/office/drawing/2014/main" id="{9C22647E-2045-4781-2B83-1B48B66FDEDB}"/>
                  </a:ext>
                </a:extLst>
              </p:cNvPr>
              <p:cNvPicPr/>
              <p:nvPr/>
            </p:nvPicPr>
            <p:blipFill>
              <a:blip r:embed="rId63"/>
              <a:stretch>
                <a:fillRect/>
              </a:stretch>
            </p:blipFill>
            <p:spPr>
              <a:xfrm>
                <a:off x="6984103" y="1569833"/>
                <a:ext cx="774720" cy="31644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62" name="墨迹 161">
                <a:extLst>
                  <a:ext uri="{FF2B5EF4-FFF2-40B4-BE49-F238E27FC236}">
                    <a16:creationId xmlns:a16="http://schemas.microsoft.com/office/drawing/2014/main" id="{2FD5C378-1092-2031-BC26-5AB55E76D2D1}"/>
                  </a:ext>
                </a:extLst>
              </p14:cNvPr>
              <p14:cNvContentPartPr/>
              <p14:nvPr/>
            </p14:nvContentPartPr>
            <p14:xfrm>
              <a:off x="7199383" y="2114873"/>
              <a:ext cx="424800" cy="672840"/>
            </p14:xfrm>
          </p:contentPart>
        </mc:Choice>
        <mc:Fallback xmlns="">
          <p:pic>
            <p:nvPicPr>
              <p:cNvPr id="162" name="墨迹 161">
                <a:extLst>
                  <a:ext uri="{FF2B5EF4-FFF2-40B4-BE49-F238E27FC236}">
                    <a16:creationId xmlns:a16="http://schemas.microsoft.com/office/drawing/2014/main" id="{2FD5C378-1092-2031-BC26-5AB55E76D2D1}"/>
                  </a:ext>
                </a:extLst>
              </p:cNvPr>
              <p:cNvPicPr/>
              <p:nvPr/>
            </p:nvPicPr>
            <p:blipFill>
              <a:blip r:embed="rId65"/>
              <a:stretch>
                <a:fillRect/>
              </a:stretch>
            </p:blipFill>
            <p:spPr>
              <a:xfrm>
                <a:off x="7195059" y="2110553"/>
                <a:ext cx="433447" cy="68148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69" name="墨迹 168">
                <a:extLst>
                  <a:ext uri="{FF2B5EF4-FFF2-40B4-BE49-F238E27FC236}">
                    <a16:creationId xmlns:a16="http://schemas.microsoft.com/office/drawing/2014/main" id="{8280FB7D-A432-E33A-5887-7A0AA6E0ABBE}"/>
                  </a:ext>
                </a:extLst>
              </p14:cNvPr>
              <p14:cNvContentPartPr/>
              <p14:nvPr/>
            </p14:nvContentPartPr>
            <p14:xfrm>
              <a:off x="7812103" y="1470833"/>
              <a:ext cx="1063080" cy="515880"/>
            </p14:xfrm>
          </p:contentPart>
        </mc:Choice>
        <mc:Fallback xmlns="">
          <p:pic>
            <p:nvPicPr>
              <p:cNvPr id="169" name="墨迹 168">
                <a:extLst>
                  <a:ext uri="{FF2B5EF4-FFF2-40B4-BE49-F238E27FC236}">
                    <a16:creationId xmlns:a16="http://schemas.microsoft.com/office/drawing/2014/main" id="{8280FB7D-A432-E33A-5887-7A0AA6E0ABBE}"/>
                  </a:ext>
                </a:extLst>
              </p:cNvPr>
              <p:cNvPicPr/>
              <p:nvPr/>
            </p:nvPicPr>
            <p:blipFill>
              <a:blip r:embed="rId67"/>
              <a:stretch>
                <a:fillRect/>
              </a:stretch>
            </p:blipFill>
            <p:spPr>
              <a:xfrm>
                <a:off x="7807782" y="1466513"/>
                <a:ext cx="1071723" cy="52452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80" name="墨迹 179">
                <a:extLst>
                  <a:ext uri="{FF2B5EF4-FFF2-40B4-BE49-F238E27FC236}">
                    <a16:creationId xmlns:a16="http://schemas.microsoft.com/office/drawing/2014/main" id="{EBF9C749-C4D4-63B7-5BE1-A1D159031676}"/>
                  </a:ext>
                </a:extLst>
              </p14:cNvPr>
              <p14:cNvContentPartPr/>
              <p14:nvPr/>
            </p14:nvContentPartPr>
            <p14:xfrm>
              <a:off x="9113503" y="1498913"/>
              <a:ext cx="1471680" cy="377640"/>
            </p14:xfrm>
          </p:contentPart>
        </mc:Choice>
        <mc:Fallback xmlns="">
          <p:pic>
            <p:nvPicPr>
              <p:cNvPr id="180" name="墨迹 179">
                <a:extLst>
                  <a:ext uri="{FF2B5EF4-FFF2-40B4-BE49-F238E27FC236}">
                    <a16:creationId xmlns:a16="http://schemas.microsoft.com/office/drawing/2014/main" id="{EBF9C749-C4D4-63B7-5BE1-A1D159031676}"/>
                  </a:ext>
                </a:extLst>
              </p:cNvPr>
              <p:cNvPicPr/>
              <p:nvPr/>
            </p:nvPicPr>
            <p:blipFill>
              <a:blip r:embed="rId69"/>
              <a:stretch>
                <a:fillRect/>
              </a:stretch>
            </p:blipFill>
            <p:spPr>
              <a:xfrm>
                <a:off x="9109183" y="1494593"/>
                <a:ext cx="1480320" cy="38628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2" name="墨迹 1">
                <a:extLst>
                  <a:ext uri="{FF2B5EF4-FFF2-40B4-BE49-F238E27FC236}">
                    <a16:creationId xmlns:a16="http://schemas.microsoft.com/office/drawing/2014/main" id="{1AB6E37C-493D-7CD6-B619-1B11DFCCB5A5}"/>
                  </a:ext>
                </a:extLst>
              </p14:cNvPr>
              <p14:cNvContentPartPr/>
              <p14:nvPr/>
            </p14:nvContentPartPr>
            <p14:xfrm>
              <a:off x="10719103" y="3466673"/>
              <a:ext cx="360" cy="1933920"/>
            </p14:xfrm>
          </p:contentPart>
        </mc:Choice>
        <mc:Fallback xmlns="">
          <p:pic>
            <p:nvPicPr>
              <p:cNvPr id="2" name="墨迹 1">
                <a:extLst>
                  <a:ext uri="{FF2B5EF4-FFF2-40B4-BE49-F238E27FC236}">
                    <a16:creationId xmlns:a16="http://schemas.microsoft.com/office/drawing/2014/main" id="{1AB6E37C-493D-7CD6-B619-1B11DFCCB5A5}"/>
                  </a:ext>
                </a:extLst>
              </p:cNvPr>
              <p:cNvPicPr/>
              <p:nvPr/>
            </p:nvPicPr>
            <p:blipFill>
              <a:blip r:embed="rId71"/>
              <a:stretch>
                <a:fillRect/>
              </a:stretch>
            </p:blipFill>
            <p:spPr>
              <a:xfrm>
                <a:off x="10714783" y="3462354"/>
                <a:ext cx="9000" cy="1942558"/>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7" name="墨迹 6">
                <a:extLst>
                  <a:ext uri="{FF2B5EF4-FFF2-40B4-BE49-F238E27FC236}">
                    <a16:creationId xmlns:a16="http://schemas.microsoft.com/office/drawing/2014/main" id="{8CC87ECA-0428-B8A2-5BC5-C1E0B4E7A488}"/>
                  </a:ext>
                </a:extLst>
              </p14:cNvPr>
              <p14:cNvContentPartPr/>
              <p14:nvPr/>
            </p14:nvContentPartPr>
            <p14:xfrm>
              <a:off x="7434823" y="5432273"/>
              <a:ext cx="3294720" cy="360"/>
            </p14:xfrm>
          </p:contentPart>
        </mc:Choice>
        <mc:Fallback xmlns="">
          <p:pic>
            <p:nvPicPr>
              <p:cNvPr id="7" name="墨迹 6">
                <a:extLst>
                  <a:ext uri="{FF2B5EF4-FFF2-40B4-BE49-F238E27FC236}">
                    <a16:creationId xmlns:a16="http://schemas.microsoft.com/office/drawing/2014/main" id="{8CC87ECA-0428-B8A2-5BC5-C1E0B4E7A488}"/>
                  </a:ext>
                </a:extLst>
              </p:cNvPr>
              <p:cNvPicPr/>
              <p:nvPr/>
            </p:nvPicPr>
            <p:blipFill>
              <a:blip r:embed="rId73"/>
              <a:stretch>
                <a:fillRect/>
              </a:stretch>
            </p:blipFill>
            <p:spPr>
              <a:xfrm>
                <a:off x="7430503" y="5427953"/>
                <a:ext cx="330336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8" name="墨迹 7">
                <a:extLst>
                  <a:ext uri="{FF2B5EF4-FFF2-40B4-BE49-F238E27FC236}">
                    <a16:creationId xmlns:a16="http://schemas.microsoft.com/office/drawing/2014/main" id="{D2B07407-7B61-5E0F-59D0-68275B8F78B6}"/>
                  </a:ext>
                </a:extLst>
              </p14:cNvPr>
              <p14:cNvContentPartPr/>
              <p14:nvPr/>
            </p14:nvContentPartPr>
            <p14:xfrm>
              <a:off x="10704343" y="5327513"/>
              <a:ext cx="12960" cy="104400"/>
            </p14:xfrm>
          </p:contentPart>
        </mc:Choice>
        <mc:Fallback xmlns="">
          <p:pic>
            <p:nvPicPr>
              <p:cNvPr id="8" name="墨迹 7">
                <a:extLst>
                  <a:ext uri="{FF2B5EF4-FFF2-40B4-BE49-F238E27FC236}">
                    <a16:creationId xmlns:a16="http://schemas.microsoft.com/office/drawing/2014/main" id="{D2B07407-7B61-5E0F-59D0-68275B8F78B6}"/>
                  </a:ext>
                </a:extLst>
              </p:cNvPr>
              <p:cNvPicPr/>
              <p:nvPr/>
            </p:nvPicPr>
            <p:blipFill>
              <a:blip r:embed="rId75"/>
              <a:stretch>
                <a:fillRect/>
              </a:stretch>
            </p:blipFill>
            <p:spPr>
              <a:xfrm>
                <a:off x="10700023" y="5323193"/>
                <a:ext cx="2160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24" name="墨迹 23">
                <a:extLst>
                  <a:ext uri="{FF2B5EF4-FFF2-40B4-BE49-F238E27FC236}">
                    <a16:creationId xmlns:a16="http://schemas.microsoft.com/office/drawing/2014/main" id="{0B2EE223-CE86-B1C8-7F7B-8046BA368954}"/>
                  </a:ext>
                </a:extLst>
              </p14:cNvPr>
              <p14:cNvContentPartPr/>
              <p14:nvPr/>
            </p14:nvContentPartPr>
            <p14:xfrm>
              <a:off x="7113535" y="807480"/>
              <a:ext cx="1522440" cy="501480"/>
            </p14:xfrm>
          </p:contentPart>
        </mc:Choice>
        <mc:Fallback xmlns="">
          <p:pic>
            <p:nvPicPr>
              <p:cNvPr id="24" name="墨迹 23">
                <a:extLst>
                  <a:ext uri="{FF2B5EF4-FFF2-40B4-BE49-F238E27FC236}">
                    <a16:creationId xmlns:a16="http://schemas.microsoft.com/office/drawing/2014/main" id="{0B2EE223-CE86-B1C8-7F7B-8046BA368954}"/>
                  </a:ext>
                </a:extLst>
              </p:cNvPr>
              <p:cNvPicPr/>
              <p:nvPr/>
            </p:nvPicPr>
            <p:blipFill>
              <a:blip r:embed="rId77"/>
              <a:stretch>
                <a:fillRect/>
              </a:stretch>
            </p:blipFill>
            <p:spPr>
              <a:xfrm>
                <a:off x="7105975" y="799920"/>
                <a:ext cx="1537560" cy="51660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29" name="墨迹 28">
                <a:extLst>
                  <a:ext uri="{FF2B5EF4-FFF2-40B4-BE49-F238E27FC236}">
                    <a16:creationId xmlns:a16="http://schemas.microsoft.com/office/drawing/2014/main" id="{7238FD26-6A77-D98C-21C5-DC050AB18ACE}"/>
                  </a:ext>
                </a:extLst>
              </p14:cNvPr>
              <p14:cNvContentPartPr/>
              <p14:nvPr/>
            </p14:nvContentPartPr>
            <p14:xfrm>
              <a:off x="8880055" y="5019840"/>
              <a:ext cx="380880" cy="651600"/>
            </p14:xfrm>
          </p:contentPart>
        </mc:Choice>
        <mc:Fallback xmlns="">
          <p:pic>
            <p:nvPicPr>
              <p:cNvPr id="29" name="墨迹 28">
                <a:extLst>
                  <a:ext uri="{FF2B5EF4-FFF2-40B4-BE49-F238E27FC236}">
                    <a16:creationId xmlns:a16="http://schemas.microsoft.com/office/drawing/2014/main" id="{7238FD26-6A77-D98C-21C5-DC050AB18ACE}"/>
                  </a:ext>
                </a:extLst>
              </p:cNvPr>
              <p:cNvPicPr/>
              <p:nvPr/>
            </p:nvPicPr>
            <p:blipFill>
              <a:blip r:embed="rId79"/>
              <a:stretch>
                <a:fillRect/>
              </a:stretch>
            </p:blipFill>
            <p:spPr>
              <a:xfrm>
                <a:off x="8872495" y="5012284"/>
                <a:ext cx="396000" cy="666712"/>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30" name="墨迹 29">
                <a:extLst>
                  <a:ext uri="{FF2B5EF4-FFF2-40B4-BE49-F238E27FC236}">
                    <a16:creationId xmlns:a16="http://schemas.microsoft.com/office/drawing/2014/main" id="{6471E109-DD75-4C04-02D9-24123CF6258D}"/>
                  </a:ext>
                </a:extLst>
              </p14:cNvPr>
              <p14:cNvContentPartPr/>
              <p14:nvPr/>
            </p14:nvContentPartPr>
            <p14:xfrm>
              <a:off x="8254375" y="4968000"/>
              <a:ext cx="319320" cy="688320"/>
            </p14:xfrm>
          </p:contentPart>
        </mc:Choice>
        <mc:Fallback xmlns="">
          <p:pic>
            <p:nvPicPr>
              <p:cNvPr id="30" name="墨迹 29">
                <a:extLst>
                  <a:ext uri="{FF2B5EF4-FFF2-40B4-BE49-F238E27FC236}">
                    <a16:creationId xmlns:a16="http://schemas.microsoft.com/office/drawing/2014/main" id="{6471E109-DD75-4C04-02D9-24123CF6258D}"/>
                  </a:ext>
                </a:extLst>
              </p:cNvPr>
              <p:cNvPicPr/>
              <p:nvPr/>
            </p:nvPicPr>
            <p:blipFill>
              <a:blip r:embed="rId81"/>
              <a:stretch>
                <a:fillRect/>
              </a:stretch>
            </p:blipFill>
            <p:spPr>
              <a:xfrm>
                <a:off x="8246824" y="4960436"/>
                <a:ext cx="334423" cy="703448"/>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31" name="墨迹 30">
                <a:extLst>
                  <a:ext uri="{FF2B5EF4-FFF2-40B4-BE49-F238E27FC236}">
                    <a16:creationId xmlns:a16="http://schemas.microsoft.com/office/drawing/2014/main" id="{B425DDCD-6DA1-A0A3-7ABE-6E1DFB32EE84}"/>
                  </a:ext>
                </a:extLst>
              </p14:cNvPr>
              <p14:cNvContentPartPr/>
              <p14:nvPr/>
            </p14:nvContentPartPr>
            <p14:xfrm>
              <a:off x="7588375" y="4938840"/>
              <a:ext cx="315000" cy="710280"/>
            </p14:xfrm>
          </p:contentPart>
        </mc:Choice>
        <mc:Fallback xmlns="">
          <p:pic>
            <p:nvPicPr>
              <p:cNvPr id="31" name="墨迹 30">
                <a:extLst>
                  <a:ext uri="{FF2B5EF4-FFF2-40B4-BE49-F238E27FC236}">
                    <a16:creationId xmlns:a16="http://schemas.microsoft.com/office/drawing/2014/main" id="{B425DDCD-6DA1-A0A3-7ABE-6E1DFB32EE84}"/>
                  </a:ext>
                </a:extLst>
              </p:cNvPr>
              <p:cNvPicPr/>
              <p:nvPr/>
            </p:nvPicPr>
            <p:blipFill>
              <a:blip r:embed="rId83"/>
              <a:stretch>
                <a:fillRect/>
              </a:stretch>
            </p:blipFill>
            <p:spPr>
              <a:xfrm>
                <a:off x="7580815" y="4931280"/>
                <a:ext cx="330120" cy="7254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32" name="墨迹 31">
                <a:extLst>
                  <a:ext uri="{FF2B5EF4-FFF2-40B4-BE49-F238E27FC236}">
                    <a16:creationId xmlns:a16="http://schemas.microsoft.com/office/drawing/2014/main" id="{B64FD954-0EFA-E129-7E36-2F83EAC358B6}"/>
                  </a:ext>
                </a:extLst>
              </p14:cNvPr>
              <p14:cNvContentPartPr/>
              <p14:nvPr/>
            </p14:nvContentPartPr>
            <p14:xfrm>
              <a:off x="9629575" y="3811680"/>
              <a:ext cx="1251360" cy="1867320"/>
            </p14:xfrm>
          </p:contentPart>
        </mc:Choice>
        <mc:Fallback xmlns="">
          <p:pic>
            <p:nvPicPr>
              <p:cNvPr id="32" name="墨迹 31">
                <a:extLst>
                  <a:ext uri="{FF2B5EF4-FFF2-40B4-BE49-F238E27FC236}">
                    <a16:creationId xmlns:a16="http://schemas.microsoft.com/office/drawing/2014/main" id="{B64FD954-0EFA-E129-7E36-2F83EAC358B6}"/>
                  </a:ext>
                </a:extLst>
              </p:cNvPr>
              <p:cNvPicPr/>
              <p:nvPr/>
            </p:nvPicPr>
            <p:blipFill>
              <a:blip r:embed="rId85"/>
              <a:stretch>
                <a:fillRect/>
              </a:stretch>
            </p:blipFill>
            <p:spPr>
              <a:xfrm>
                <a:off x="9622015" y="3804119"/>
                <a:ext cx="1266480" cy="1882443"/>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40" name="墨迹 39">
                <a:extLst>
                  <a:ext uri="{FF2B5EF4-FFF2-40B4-BE49-F238E27FC236}">
                    <a16:creationId xmlns:a16="http://schemas.microsoft.com/office/drawing/2014/main" id="{AD1FD817-EF96-A3BA-1F6D-469D07906AA3}"/>
                  </a:ext>
                </a:extLst>
              </p14:cNvPr>
              <p14:cNvContentPartPr/>
              <p14:nvPr/>
            </p14:nvContentPartPr>
            <p14:xfrm>
              <a:off x="6749575" y="4987800"/>
              <a:ext cx="630360" cy="626040"/>
            </p14:xfrm>
          </p:contentPart>
        </mc:Choice>
        <mc:Fallback xmlns="">
          <p:pic>
            <p:nvPicPr>
              <p:cNvPr id="40" name="墨迹 39">
                <a:extLst>
                  <a:ext uri="{FF2B5EF4-FFF2-40B4-BE49-F238E27FC236}">
                    <a16:creationId xmlns:a16="http://schemas.microsoft.com/office/drawing/2014/main" id="{AD1FD817-EF96-A3BA-1F6D-469D07906AA3}"/>
                  </a:ext>
                </a:extLst>
              </p:cNvPr>
              <p:cNvPicPr/>
              <p:nvPr/>
            </p:nvPicPr>
            <p:blipFill>
              <a:blip r:embed="rId87"/>
              <a:stretch>
                <a:fillRect/>
              </a:stretch>
            </p:blipFill>
            <p:spPr>
              <a:xfrm>
                <a:off x="6742019" y="4980240"/>
                <a:ext cx="645471" cy="64116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44" name="墨迹 43">
                <a:extLst>
                  <a:ext uri="{FF2B5EF4-FFF2-40B4-BE49-F238E27FC236}">
                    <a16:creationId xmlns:a16="http://schemas.microsoft.com/office/drawing/2014/main" id="{362D2AA0-5C3A-2639-3102-69361ED62EA8}"/>
                  </a:ext>
                </a:extLst>
              </p14:cNvPr>
              <p14:cNvContentPartPr/>
              <p14:nvPr/>
            </p14:nvContentPartPr>
            <p14:xfrm>
              <a:off x="2157117" y="3290421"/>
              <a:ext cx="173160" cy="342720"/>
            </p14:xfrm>
          </p:contentPart>
        </mc:Choice>
        <mc:Fallback xmlns="">
          <p:pic>
            <p:nvPicPr>
              <p:cNvPr id="44" name="墨迹 43">
                <a:extLst>
                  <a:ext uri="{FF2B5EF4-FFF2-40B4-BE49-F238E27FC236}">
                    <a16:creationId xmlns:a16="http://schemas.microsoft.com/office/drawing/2014/main" id="{362D2AA0-5C3A-2639-3102-69361ED62EA8}"/>
                  </a:ext>
                </a:extLst>
              </p:cNvPr>
              <p:cNvPicPr/>
              <p:nvPr/>
            </p:nvPicPr>
            <p:blipFill>
              <a:blip r:embed="rId89"/>
              <a:stretch>
                <a:fillRect/>
              </a:stretch>
            </p:blipFill>
            <p:spPr>
              <a:xfrm>
                <a:off x="2149557" y="3282861"/>
                <a:ext cx="188280" cy="35784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49" name="墨迹 48">
                <a:extLst>
                  <a:ext uri="{FF2B5EF4-FFF2-40B4-BE49-F238E27FC236}">
                    <a16:creationId xmlns:a16="http://schemas.microsoft.com/office/drawing/2014/main" id="{54EFF108-BA4D-0187-7693-0EBEA373AA3F}"/>
                  </a:ext>
                </a:extLst>
              </p14:cNvPr>
              <p14:cNvContentPartPr/>
              <p14:nvPr/>
            </p14:nvContentPartPr>
            <p14:xfrm>
              <a:off x="1209597" y="3325701"/>
              <a:ext cx="718200" cy="237240"/>
            </p14:xfrm>
          </p:contentPart>
        </mc:Choice>
        <mc:Fallback xmlns="">
          <p:pic>
            <p:nvPicPr>
              <p:cNvPr id="49" name="墨迹 48">
                <a:extLst>
                  <a:ext uri="{FF2B5EF4-FFF2-40B4-BE49-F238E27FC236}">
                    <a16:creationId xmlns:a16="http://schemas.microsoft.com/office/drawing/2014/main" id="{54EFF108-BA4D-0187-7693-0EBEA373AA3F}"/>
                  </a:ext>
                </a:extLst>
              </p:cNvPr>
              <p:cNvPicPr/>
              <p:nvPr/>
            </p:nvPicPr>
            <p:blipFill>
              <a:blip r:embed="rId91"/>
              <a:stretch>
                <a:fillRect/>
              </a:stretch>
            </p:blipFill>
            <p:spPr>
              <a:xfrm>
                <a:off x="1202033" y="3318152"/>
                <a:ext cx="733328" cy="252337"/>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50" name="墨迹 49">
                <a:extLst>
                  <a:ext uri="{FF2B5EF4-FFF2-40B4-BE49-F238E27FC236}">
                    <a16:creationId xmlns:a16="http://schemas.microsoft.com/office/drawing/2014/main" id="{6DEDCB08-1631-191B-FEB1-4847448EE536}"/>
                  </a:ext>
                </a:extLst>
              </p14:cNvPr>
              <p14:cNvContentPartPr/>
              <p14:nvPr/>
            </p14:nvContentPartPr>
            <p14:xfrm>
              <a:off x="3251669" y="3305060"/>
              <a:ext cx="192600" cy="377280"/>
            </p14:xfrm>
          </p:contentPart>
        </mc:Choice>
        <mc:Fallback xmlns="">
          <p:pic>
            <p:nvPicPr>
              <p:cNvPr id="50" name="墨迹 49">
                <a:extLst>
                  <a:ext uri="{FF2B5EF4-FFF2-40B4-BE49-F238E27FC236}">
                    <a16:creationId xmlns:a16="http://schemas.microsoft.com/office/drawing/2014/main" id="{6DEDCB08-1631-191B-FEB1-4847448EE536}"/>
                  </a:ext>
                </a:extLst>
              </p:cNvPr>
              <p:cNvPicPr/>
              <p:nvPr/>
            </p:nvPicPr>
            <p:blipFill>
              <a:blip r:embed="rId93"/>
              <a:stretch>
                <a:fillRect/>
              </a:stretch>
            </p:blipFill>
            <p:spPr>
              <a:xfrm>
                <a:off x="3244109" y="3297500"/>
                <a:ext cx="207720" cy="39240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51" name="墨迹 50">
                <a:extLst>
                  <a:ext uri="{FF2B5EF4-FFF2-40B4-BE49-F238E27FC236}">
                    <a16:creationId xmlns:a16="http://schemas.microsoft.com/office/drawing/2014/main" id="{8F2AED8A-0C90-F222-1752-9684DE5B986D}"/>
                  </a:ext>
                </a:extLst>
              </p14:cNvPr>
              <p14:cNvContentPartPr/>
              <p14:nvPr/>
            </p14:nvContentPartPr>
            <p14:xfrm>
              <a:off x="3945749" y="3278420"/>
              <a:ext cx="178920" cy="377280"/>
            </p14:xfrm>
          </p:contentPart>
        </mc:Choice>
        <mc:Fallback xmlns="">
          <p:pic>
            <p:nvPicPr>
              <p:cNvPr id="51" name="墨迹 50">
                <a:extLst>
                  <a:ext uri="{FF2B5EF4-FFF2-40B4-BE49-F238E27FC236}">
                    <a16:creationId xmlns:a16="http://schemas.microsoft.com/office/drawing/2014/main" id="{8F2AED8A-0C90-F222-1752-9684DE5B986D}"/>
                  </a:ext>
                </a:extLst>
              </p:cNvPr>
              <p:cNvPicPr/>
              <p:nvPr/>
            </p:nvPicPr>
            <p:blipFill>
              <a:blip r:embed="rId95"/>
              <a:stretch>
                <a:fillRect/>
              </a:stretch>
            </p:blipFill>
            <p:spPr>
              <a:xfrm>
                <a:off x="3938189" y="3270860"/>
                <a:ext cx="194040" cy="39240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54" name="墨迹 53">
                <a:extLst>
                  <a:ext uri="{FF2B5EF4-FFF2-40B4-BE49-F238E27FC236}">
                    <a16:creationId xmlns:a16="http://schemas.microsoft.com/office/drawing/2014/main" id="{FD34341E-7854-6BCE-FBA2-5FCBE46B8FA2}"/>
                  </a:ext>
                </a:extLst>
              </p14:cNvPr>
              <p14:cNvContentPartPr/>
              <p14:nvPr/>
            </p14:nvContentPartPr>
            <p14:xfrm>
              <a:off x="6466829" y="4404140"/>
              <a:ext cx="398520" cy="447120"/>
            </p14:xfrm>
          </p:contentPart>
        </mc:Choice>
        <mc:Fallback xmlns="">
          <p:pic>
            <p:nvPicPr>
              <p:cNvPr id="54" name="墨迹 53">
                <a:extLst>
                  <a:ext uri="{FF2B5EF4-FFF2-40B4-BE49-F238E27FC236}">
                    <a16:creationId xmlns:a16="http://schemas.microsoft.com/office/drawing/2014/main" id="{FD34341E-7854-6BCE-FBA2-5FCBE46B8FA2}"/>
                  </a:ext>
                </a:extLst>
              </p:cNvPr>
              <p:cNvPicPr/>
              <p:nvPr/>
            </p:nvPicPr>
            <p:blipFill>
              <a:blip r:embed="rId97"/>
              <a:stretch>
                <a:fillRect/>
              </a:stretch>
            </p:blipFill>
            <p:spPr>
              <a:xfrm>
                <a:off x="6459276" y="4396574"/>
                <a:ext cx="413626" cy="462252"/>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88" name="墨迹 87">
                <a:extLst>
                  <a:ext uri="{FF2B5EF4-FFF2-40B4-BE49-F238E27FC236}">
                    <a16:creationId xmlns:a16="http://schemas.microsoft.com/office/drawing/2014/main" id="{66CE9302-12B7-8C14-0EB6-1EB3829EA920}"/>
                  </a:ext>
                </a:extLst>
              </p14:cNvPr>
              <p14:cNvContentPartPr/>
              <p14:nvPr/>
            </p14:nvContentPartPr>
            <p14:xfrm>
              <a:off x="6336149" y="3971420"/>
              <a:ext cx="694080" cy="460800"/>
            </p14:xfrm>
          </p:contentPart>
        </mc:Choice>
        <mc:Fallback xmlns="">
          <p:pic>
            <p:nvPicPr>
              <p:cNvPr id="88" name="墨迹 87">
                <a:extLst>
                  <a:ext uri="{FF2B5EF4-FFF2-40B4-BE49-F238E27FC236}">
                    <a16:creationId xmlns:a16="http://schemas.microsoft.com/office/drawing/2014/main" id="{66CE9302-12B7-8C14-0EB6-1EB3829EA920}"/>
                  </a:ext>
                </a:extLst>
              </p:cNvPr>
              <p:cNvPicPr/>
              <p:nvPr/>
            </p:nvPicPr>
            <p:blipFill>
              <a:blip r:embed="rId99"/>
              <a:stretch>
                <a:fillRect/>
              </a:stretch>
            </p:blipFill>
            <p:spPr>
              <a:xfrm>
                <a:off x="6328589" y="3963854"/>
                <a:ext cx="709200" cy="475932"/>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91" name="墨迹 90">
                <a:extLst>
                  <a:ext uri="{FF2B5EF4-FFF2-40B4-BE49-F238E27FC236}">
                    <a16:creationId xmlns:a16="http://schemas.microsoft.com/office/drawing/2014/main" id="{A7AC0415-249D-18CE-FDBF-4786A8E6344C}"/>
                  </a:ext>
                </a:extLst>
              </p14:cNvPr>
              <p14:cNvContentPartPr/>
              <p14:nvPr/>
            </p14:nvContentPartPr>
            <p14:xfrm>
              <a:off x="3976349" y="3957740"/>
              <a:ext cx="2147040" cy="584280"/>
            </p14:xfrm>
          </p:contentPart>
        </mc:Choice>
        <mc:Fallback xmlns="">
          <p:pic>
            <p:nvPicPr>
              <p:cNvPr id="91" name="墨迹 90">
                <a:extLst>
                  <a:ext uri="{FF2B5EF4-FFF2-40B4-BE49-F238E27FC236}">
                    <a16:creationId xmlns:a16="http://schemas.microsoft.com/office/drawing/2014/main" id="{A7AC0415-249D-18CE-FDBF-4786A8E6344C}"/>
                  </a:ext>
                </a:extLst>
              </p:cNvPr>
              <p:cNvPicPr/>
              <p:nvPr/>
            </p:nvPicPr>
            <p:blipFill>
              <a:blip r:embed="rId101"/>
              <a:stretch>
                <a:fillRect/>
              </a:stretch>
            </p:blipFill>
            <p:spPr>
              <a:xfrm>
                <a:off x="3968790" y="3950180"/>
                <a:ext cx="2162157" cy="59940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100" name="墨迹 99">
                <a:extLst>
                  <a:ext uri="{FF2B5EF4-FFF2-40B4-BE49-F238E27FC236}">
                    <a16:creationId xmlns:a16="http://schemas.microsoft.com/office/drawing/2014/main" id="{2EBD6118-8115-B35F-44B1-BA95EE294AAD}"/>
                  </a:ext>
                </a:extLst>
              </p14:cNvPr>
              <p14:cNvContentPartPr/>
              <p14:nvPr/>
            </p14:nvContentPartPr>
            <p14:xfrm>
              <a:off x="7112669" y="4115780"/>
              <a:ext cx="1326240" cy="291240"/>
            </p14:xfrm>
          </p:contentPart>
        </mc:Choice>
        <mc:Fallback xmlns="">
          <p:pic>
            <p:nvPicPr>
              <p:cNvPr id="100" name="墨迹 99">
                <a:extLst>
                  <a:ext uri="{FF2B5EF4-FFF2-40B4-BE49-F238E27FC236}">
                    <a16:creationId xmlns:a16="http://schemas.microsoft.com/office/drawing/2014/main" id="{2EBD6118-8115-B35F-44B1-BA95EE294AAD}"/>
                  </a:ext>
                </a:extLst>
              </p:cNvPr>
              <p:cNvPicPr/>
              <p:nvPr/>
            </p:nvPicPr>
            <p:blipFill>
              <a:blip r:embed="rId103"/>
              <a:stretch>
                <a:fillRect/>
              </a:stretch>
            </p:blipFill>
            <p:spPr>
              <a:xfrm>
                <a:off x="7105109" y="4108220"/>
                <a:ext cx="1341360" cy="30636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101" name="墨迹 100">
                <a:extLst>
                  <a:ext uri="{FF2B5EF4-FFF2-40B4-BE49-F238E27FC236}">
                    <a16:creationId xmlns:a16="http://schemas.microsoft.com/office/drawing/2014/main" id="{8B4483BE-A78B-9033-718C-4A7E3EDB639D}"/>
                  </a:ext>
                </a:extLst>
              </p14:cNvPr>
              <p14:cNvContentPartPr/>
              <p14:nvPr/>
            </p14:nvContentPartPr>
            <p14:xfrm>
              <a:off x="3945749" y="5436620"/>
              <a:ext cx="2802960" cy="360"/>
            </p14:xfrm>
          </p:contentPart>
        </mc:Choice>
        <mc:Fallback xmlns="">
          <p:pic>
            <p:nvPicPr>
              <p:cNvPr id="101" name="墨迹 100">
                <a:extLst>
                  <a:ext uri="{FF2B5EF4-FFF2-40B4-BE49-F238E27FC236}">
                    <a16:creationId xmlns:a16="http://schemas.microsoft.com/office/drawing/2014/main" id="{8B4483BE-A78B-9033-718C-4A7E3EDB639D}"/>
                  </a:ext>
                </a:extLst>
              </p:cNvPr>
              <p:cNvPicPr/>
              <p:nvPr/>
            </p:nvPicPr>
            <p:blipFill>
              <a:blip r:embed="rId105"/>
              <a:stretch>
                <a:fillRect/>
              </a:stretch>
            </p:blipFill>
            <p:spPr>
              <a:xfrm>
                <a:off x="3941430" y="5432300"/>
                <a:ext cx="2811599"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107" name="墨迹 106">
                <a:extLst>
                  <a:ext uri="{FF2B5EF4-FFF2-40B4-BE49-F238E27FC236}">
                    <a16:creationId xmlns:a16="http://schemas.microsoft.com/office/drawing/2014/main" id="{FF03A1AD-96C2-E6A4-48E5-58AF74D692DA}"/>
                  </a:ext>
                </a:extLst>
              </p14:cNvPr>
              <p14:cNvContentPartPr/>
              <p14:nvPr/>
            </p14:nvContentPartPr>
            <p14:xfrm>
              <a:off x="2846669" y="4837220"/>
              <a:ext cx="1072080" cy="969120"/>
            </p14:xfrm>
          </p:contentPart>
        </mc:Choice>
        <mc:Fallback xmlns="">
          <p:pic>
            <p:nvPicPr>
              <p:cNvPr id="107" name="墨迹 106">
                <a:extLst>
                  <a:ext uri="{FF2B5EF4-FFF2-40B4-BE49-F238E27FC236}">
                    <a16:creationId xmlns:a16="http://schemas.microsoft.com/office/drawing/2014/main" id="{FF03A1AD-96C2-E6A4-48E5-58AF74D692DA}"/>
                  </a:ext>
                </a:extLst>
              </p:cNvPr>
              <p:cNvPicPr/>
              <p:nvPr/>
            </p:nvPicPr>
            <p:blipFill>
              <a:blip r:embed="rId107"/>
              <a:stretch>
                <a:fillRect/>
              </a:stretch>
            </p:blipFill>
            <p:spPr>
              <a:xfrm>
                <a:off x="2842349" y="4832900"/>
                <a:ext cx="1080720" cy="97776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108" name="墨迹 107">
                <a:extLst>
                  <a:ext uri="{FF2B5EF4-FFF2-40B4-BE49-F238E27FC236}">
                    <a16:creationId xmlns:a16="http://schemas.microsoft.com/office/drawing/2014/main" id="{D9D3C6B5-D5DB-2C53-9ECE-16AE1E462EC3}"/>
                  </a:ext>
                </a:extLst>
              </p14:cNvPr>
              <p14:cNvContentPartPr/>
              <p14:nvPr/>
            </p14:nvContentPartPr>
            <p14:xfrm>
              <a:off x="2076989" y="5436620"/>
              <a:ext cx="783360" cy="360"/>
            </p14:xfrm>
          </p:contentPart>
        </mc:Choice>
        <mc:Fallback xmlns="">
          <p:pic>
            <p:nvPicPr>
              <p:cNvPr id="108" name="墨迹 107">
                <a:extLst>
                  <a:ext uri="{FF2B5EF4-FFF2-40B4-BE49-F238E27FC236}">
                    <a16:creationId xmlns:a16="http://schemas.microsoft.com/office/drawing/2014/main" id="{D9D3C6B5-D5DB-2C53-9ECE-16AE1E462EC3}"/>
                  </a:ext>
                </a:extLst>
              </p:cNvPr>
              <p:cNvPicPr/>
              <p:nvPr/>
            </p:nvPicPr>
            <p:blipFill>
              <a:blip r:embed="rId109"/>
              <a:stretch>
                <a:fillRect/>
              </a:stretch>
            </p:blipFill>
            <p:spPr>
              <a:xfrm>
                <a:off x="2072669" y="5432300"/>
                <a:ext cx="792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111" name="墨迹 110">
                <a:extLst>
                  <a:ext uri="{FF2B5EF4-FFF2-40B4-BE49-F238E27FC236}">
                    <a16:creationId xmlns:a16="http://schemas.microsoft.com/office/drawing/2014/main" id="{E9AAA316-18AC-5365-CA88-443B5228C98E}"/>
                  </a:ext>
                </a:extLst>
              </p14:cNvPr>
              <p14:cNvContentPartPr/>
              <p14:nvPr/>
            </p14:nvContentPartPr>
            <p14:xfrm>
              <a:off x="710069" y="4905620"/>
              <a:ext cx="1298520" cy="879480"/>
            </p14:xfrm>
          </p:contentPart>
        </mc:Choice>
        <mc:Fallback xmlns="">
          <p:pic>
            <p:nvPicPr>
              <p:cNvPr id="111" name="墨迹 110">
                <a:extLst>
                  <a:ext uri="{FF2B5EF4-FFF2-40B4-BE49-F238E27FC236}">
                    <a16:creationId xmlns:a16="http://schemas.microsoft.com/office/drawing/2014/main" id="{E9AAA316-18AC-5365-CA88-443B5228C98E}"/>
                  </a:ext>
                </a:extLst>
              </p:cNvPr>
              <p:cNvPicPr/>
              <p:nvPr/>
            </p:nvPicPr>
            <p:blipFill>
              <a:blip r:embed="rId111"/>
              <a:stretch>
                <a:fillRect/>
              </a:stretch>
            </p:blipFill>
            <p:spPr>
              <a:xfrm>
                <a:off x="705749" y="4901300"/>
                <a:ext cx="1307160" cy="88812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119" name="墨迹 118">
                <a:extLst>
                  <a:ext uri="{FF2B5EF4-FFF2-40B4-BE49-F238E27FC236}">
                    <a16:creationId xmlns:a16="http://schemas.microsoft.com/office/drawing/2014/main" id="{E0F4B45D-3AF5-411F-BDED-1549970F20FD}"/>
                  </a:ext>
                </a:extLst>
              </p14:cNvPr>
              <p14:cNvContentPartPr/>
              <p14:nvPr/>
            </p14:nvContentPartPr>
            <p14:xfrm>
              <a:off x="744629" y="4947740"/>
              <a:ext cx="357480" cy="336240"/>
            </p14:xfrm>
          </p:contentPart>
        </mc:Choice>
        <mc:Fallback xmlns="">
          <p:pic>
            <p:nvPicPr>
              <p:cNvPr id="119" name="墨迹 118">
                <a:extLst>
                  <a:ext uri="{FF2B5EF4-FFF2-40B4-BE49-F238E27FC236}">
                    <a16:creationId xmlns:a16="http://schemas.microsoft.com/office/drawing/2014/main" id="{E0F4B45D-3AF5-411F-BDED-1549970F20FD}"/>
                  </a:ext>
                </a:extLst>
              </p:cNvPr>
              <p:cNvPicPr/>
              <p:nvPr/>
            </p:nvPicPr>
            <p:blipFill>
              <a:blip r:embed="rId113"/>
              <a:stretch>
                <a:fillRect/>
              </a:stretch>
            </p:blipFill>
            <p:spPr>
              <a:xfrm>
                <a:off x="738509" y="4941613"/>
                <a:ext cx="369720" cy="348493"/>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125" name="墨迹 124">
                <a:extLst>
                  <a:ext uri="{FF2B5EF4-FFF2-40B4-BE49-F238E27FC236}">
                    <a16:creationId xmlns:a16="http://schemas.microsoft.com/office/drawing/2014/main" id="{E0FEAC9F-D5EF-CD41-07EB-BF4B7E7A8CFF}"/>
                  </a:ext>
                </a:extLst>
              </p14:cNvPr>
              <p14:cNvContentPartPr/>
              <p14:nvPr/>
            </p14:nvContentPartPr>
            <p14:xfrm>
              <a:off x="703229" y="4940900"/>
              <a:ext cx="336960" cy="239400"/>
            </p14:xfrm>
          </p:contentPart>
        </mc:Choice>
        <mc:Fallback xmlns="">
          <p:pic>
            <p:nvPicPr>
              <p:cNvPr id="125" name="墨迹 124">
                <a:extLst>
                  <a:ext uri="{FF2B5EF4-FFF2-40B4-BE49-F238E27FC236}">
                    <a16:creationId xmlns:a16="http://schemas.microsoft.com/office/drawing/2014/main" id="{E0FEAC9F-D5EF-CD41-07EB-BF4B7E7A8CFF}"/>
                  </a:ext>
                </a:extLst>
              </p:cNvPr>
              <p:cNvPicPr/>
              <p:nvPr/>
            </p:nvPicPr>
            <p:blipFill>
              <a:blip r:embed="rId115"/>
              <a:stretch>
                <a:fillRect/>
              </a:stretch>
            </p:blipFill>
            <p:spPr>
              <a:xfrm>
                <a:off x="697109" y="4934780"/>
                <a:ext cx="349200" cy="25164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129" name="墨迹 128">
                <a:extLst>
                  <a:ext uri="{FF2B5EF4-FFF2-40B4-BE49-F238E27FC236}">
                    <a16:creationId xmlns:a16="http://schemas.microsoft.com/office/drawing/2014/main" id="{F0AC2B5F-EFD0-5E18-5435-09B007F2DCEA}"/>
                  </a:ext>
                </a:extLst>
              </p14:cNvPr>
              <p14:cNvContentPartPr/>
              <p14:nvPr/>
            </p14:nvContentPartPr>
            <p14:xfrm>
              <a:off x="895469" y="5221700"/>
              <a:ext cx="1120320" cy="514800"/>
            </p14:xfrm>
          </p:contentPart>
        </mc:Choice>
        <mc:Fallback xmlns="">
          <p:pic>
            <p:nvPicPr>
              <p:cNvPr id="129" name="墨迹 128">
                <a:extLst>
                  <a:ext uri="{FF2B5EF4-FFF2-40B4-BE49-F238E27FC236}">
                    <a16:creationId xmlns:a16="http://schemas.microsoft.com/office/drawing/2014/main" id="{F0AC2B5F-EFD0-5E18-5435-09B007F2DCEA}"/>
                  </a:ext>
                </a:extLst>
              </p:cNvPr>
              <p:cNvPicPr/>
              <p:nvPr/>
            </p:nvPicPr>
            <p:blipFill>
              <a:blip r:embed="rId117"/>
              <a:stretch>
                <a:fillRect/>
              </a:stretch>
            </p:blipFill>
            <p:spPr>
              <a:xfrm>
                <a:off x="889347" y="5215580"/>
                <a:ext cx="1132564" cy="52704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130" name="墨迹 129">
                <a:extLst>
                  <a:ext uri="{FF2B5EF4-FFF2-40B4-BE49-F238E27FC236}">
                    <a16:creationId xmlns:a16="http://schemas.microsoft.com/office/drawing/2014/main" id="{BFE9708A-5A8F-6E8B-10B4-53BA24C0A38D}"/>
                  </a:ext>
                </a:extLst>
              </p14:cNvPr>
              <p14:cNvContentPartPr/>
              <p14:nvPr/>
            </p14:nvContentPartPr>
            <p14:xfrm>
              <a:off x="1046669" y="5434820"/>
              <a:ext cx="73800" cy="178920"/>
            </p14:xfrm>
          </p:contentPart>
        </mc:Choice>
        <mc:Fallback xmlns="">
          <p:pic>
            <p:nvPicPr>
              <p:cNvPr id="130" name="墨迹 129">
                <a:extLst>
                  <a:ext uri="{FF2B5EF4-FFF2-40B4-BE49-F238E27FC236}">
                    <a16:creationId xmlns:a16="http://schemas.microsoft.com/office/drawing/2014/main" id="{BFE9708A-5A8F-6E8B-10B4-53BA24C0A38D}"/>
                  </a:ext>
                </a:extLst>
              </p:cNvPr>
              <p:cNvPicPr/>
              <p:nvPr/>
            </p:nvPicPr>
            <p:blipFill>
              <a:blip r:embed="rId119"/>
              <a:stretch>
                <a:fillRect/>
              </a:stretch>
            </p:blipFill>
            <p:spPr>
              <a:xfrm>
                <a:off x="1040519" y="5428700"/>
                <a:ext cx="8610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131" name="墨迹 130">
                <a:extLst>
                  <a:ext uri="{FF2B5EF4-FFF2-40B4-BE49-F238E27FC236}">
                    <a16:creationId xmlns:a16="http://schemas.microsoft.com/office/drawing/2014/main" id="{1E917FAB-6000-AD0A-B349-445878A17419}"/>
                  </a:ext>
                </a:extLst>
              </p14:cNvPr>
              <p14:cNvContentPartPr/>
              <p14:nvPr/>
            </p14:nvContentPartPr>
            <p14:xfrm>
              <a:off x="1053509" y="5415020"/>
              <a:ext cx="192600" cy="210960"/>
            </p14:xfrm>
          </p:contentPart>
        </mc:Choice>
        <mc:Fallback xmlns="">
          <p:pic>
            <p:nvPicPr>
              <p:cNvPr id="131" name="墨迹 130">
                <a:extLst>
                  <a:ext uri="{FF2B5EF4-FFF2-40B4-BE49-F238E27FC236}">
                    <a16:creationId xmlns:a16="http://schemas.microsoft.com/office/drawing/2014/main" id="{1E917FAB-6000-AD0A-B349-445878A17419}"/>
                  </a:ext>
                </a:extLst>
              </p:cNvPr>
              <p:cNvPicPr/>
              <p:nvPr/>
            </p:nvPicPr>
            <p:blipFill>
              <a:blip r:embed="rId121"/>
              <a:stretch>
                <a:fillRect/>
              </a:stretch>
            </p:blipFill>
            <p:spPr>
              <a:xfrm>
                <a:off x="1047389" y="5408900"/>
                <a:ext cx="204840" cy="22320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145" name="墨迹 144">
                <a:extLst>
                  <a:ext uri="{FF2B5EF4-FFF2-40B4-BE49-F238E27FC236}">
                    <a16:creationId xmlns:a16="http://schemas.microsoft.com/office/drawing/2014/main" id="{F26ACD55-7D36-B9D7-9EBA-73C6C34D007E}"/>
                  </a:ext>
                </a:extLst>
              </p14:cNvPr>
              <p14:cNvContentPartPr/>
              <p14:nvPr/>
            </p14:nvContentPartPr>
            <p14:xfrm>
              <a:off x="758309" y="4954580"/>
              <a:ext cx="1209240" cy="696600"/>
            </p14:xfrm>
          </p:contentPart>
        </mc:Choice>
        <mc:Fallback xmlns="">
          <p:pic>
            <p:nvPicPr>
              <p:cNvPr id="145" name="墨迹 144">
                <a:extLst>
                  <a:ext uri="{FF2B5EF4-FFF2-40B4-BE49-F238E27FC236}">
                    <a16:creationId xmlns:a16="http://schemas.microsoft.com/office/drawing/2014/main" id="{F26ACD55-7D36-B9D7-9EBA-73C6C34D007E}"/>
                  </a:ext>
                </a:extLst>
              </p:cNvPr>
              <p:cNvPicPr/>
              <p:nvPr/>
            </p:nvPicPr>
            <p:blipFill>
              <a:blip r:embed="rId123"/>
              <a:stretch>
                <a:fillRect/>
              </a:stretch>
            </p:blipFill>
            <p:spPr>
              <a:xfrm>
                <a:off x="749312" y="4945575"/>
                <a:ext cx="1226875" cy="714249"/>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154" name="墨迹 153">
                <a:extLst>
                  <a:ext uri="{FF2B5EF4-FFF2-40B4-BE49-F238E27FC236}">
                    <a16:creationId xmlns:a16="http://schemas.microsoft.com/office/drawing/2014/main" id="{05FEA20A-251F-10C6-E68D-3B48B5D0B366}"/>
                  </a:ext>
                </a:extLst>
              </p14:cNvPr>
              <p14:cNvContentPartPr/>
              <p14:nvPr/>
            </p14:nvContentPartPr>
            <p14:xfrm>
              <a:off x="1390200" y="5190516"/>
              <a:ext cx="258840" cy="329400"/>
            </p14:xfrm>
          </p:contentPart>
        </mc:Choice>
        <mc:Fallback xmlns="">
          <p:pic>
            <p:nvPicPr>
              <p:cNvPr id="154" name="墨迹 153">
                <a:extLst>
                  <a:ext uri="{FF2B5EF4-FFF2-40B4-BE49-F238E27FC236}">
                    <a16:creationId xmlns:a16="http://schemas.microsoft.com/office/drawing/2014/main" id="{05FEA20A-251F-10C6-E68D-3B48B5D0B366}"/>
                  </a:ext>
                </a:extLst>
              </p:cNvPr>
              <p:cNvPicPr/>
              <p:nvPr/>
            </p:nvPicPr>
            <p:blipFill>
              <a:blip r:embed="rId125"/>
              <a:stretch>
                <a:fillRect/>
              </a:stretch>
            </p:blipFill>
            <p:spPr>
              <a:xfrm>
                <a:off x="1385880" y="5186196"/>
                <a:ext cx="267480" cy="33804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157" name="墨迹 156">
                <a:extLst>
                  <a:ext uri="{FF2B5EF4-FFF2-40B4-BE49-F238E27FC236}">
                    <a16:creationId xmlns:a16="http://schemas.microsoft.com/office/drawing/2014/main" id="{C9F2613E-3A75-8535-F8C1-9318B05DE903}"/>
                  </a:ext>
                </a:extLst>
              </p14:cNvPr>
              <p14:cNvContentPartPr/>
              <p14:nvPr/>
            </p14:nvContentPartPr>
            <p14:xfrm>
              <a:off x="1237560" y="5242716"/>
              <a:ext cx="224280" cy="257760"/>
            </p14:xfrm>
          </p:contentPart>
        </mc:Choice>
        <mc:Fallback xmlns="">
          <p:pic>
            <p:nvPicPr>
              <p:cNvPr id="157" name="墨迹 156">
                <a:extLst>
                  <a:ext uri="{FF2B5EF4-FFF2-40B4-BE49-F238E27FC236}">
                    <a16:creationId xmlns:a16="http://schemas.microsoft.com/office/drawing/2014/main" id="{C9F2613E-3A75-8535-F8C1-9318B05DE903}"/>
                  </a:ext>
                </a:extLst>
              </p:cNvPr>
              <p:cNvPicPr/>
              <p:nvPr/>
            </p:nvPicPr>
            <p:blipFill>
              <a:blip r:embed="rId127"/>
              <a:stretch>
                <a:fillRect/>
              </a:stretch>
            </p:blipFill>
            <p:spPr>
              <a:xfrm>
                <a:off x="1228560" y="5233703"/>
                <a:ext cx="241920" cy="275425"/>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167" name="墨迹 166">
                <a:extLst>
                  <a:ext uri="{FF2B5EF4-FFF2-40B4-BE49-F238E27FC236}">
                    <a16:creationId xmlns:a16="http://schemas.microsoft.com/office/drawing/2014/main" id="{C877906C-E4CF-43AB-824B-4AB53F4CBD70}"/>
                  </a:ext>
                </a:extLst>
              </p14:cNvPr>
              <p14:cNvContentPartPr/>
              <p14:nvPr/>
            </p14:nvContentPartPr>
            <p14:xfrm>
              <a:off x="1454726" y="4226977"/>
              <a:ext cx="866520" cy="677880"/>
            </p14:xfrm>
          </p:contentPart>
        </mc:Choice>
        <mc:Fallback xmlns="">
          <p:pic>
            <p:nvPicPr>
              <p:cNvPr id="167" name="墨迹 166">
                <a:extLst>
                  <a:ext uri="{FF2B5EF4-FFF2-40B4-BE49-F238E27FC236}">
                    <a16:creationId xmlns:a16="http://schemas.microsoft.com/office/drawing/2014/main" id="{C877906C-E4CF-43AB-824B-4AB53F4CBD70}"/>
                  </a:ext>
                </a:extLst>
              </p:cNvPr>
              <p:cNvPicPr/>
              <p:nvPr/>
            </p:nvPicPr>
            <p:blipFill>
              <a:blip r:embed="rId129"/>
              <a:stretch>
                <a:fillRect/>
              </a:stretch>
            </p:blipFill>
            <p:spPr>
              <a:xfrm>
                <a:off x="1450404" y="4222657"/>
                <a:ext cx="875164" cy="68652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190" name="墨迹 189">
                <a:extLst>
                  <a:ext uri="{FF2B5EF4-FFF2-40B4-BE49-F238E27FC236}">
                    <a16:creationId xmlns:a16="http://schemas.microsoft.com/office/drawing/2014/main" id="{B3DD0FB6-AFDF-33C3-4EC7-F407E07F7F18}"/>
                  </a:ext>
                </a:extLst>
              </p14:cNvPr>
              <p14:cNvContentPartPr/>
              <p14:nvPr/>
            </p14:nvContentPartPr>
            <p14:xfrm>
              <a:off x="4097846" y="5318857"/>
              <a:ext cx="2455560" cy="241200"/>
            </p14:xfrm>
          </p:contentPart>
        </mc:Choice>
        <mc:Fallback xmlns="">
          <p:pic>
            <p:nvPicPr>
              <p:cNvPr id="190" name="墨迹 189">
                <a:extLst>
                  <a:ext uri="{FF2B5EF4-FFF2-40B4-BE49-F238E27FC236}">
                    <a16:creationId xmlns:a16="http://schemas.microsoft.com/office/drawing/2014/main" id="{B3DD0FB6-AFDF-33C3-4EC7-F407E07F7F18}"/>
                  </a:ext>
                </a:extLst>
              </p:cNvPr>
              <p:cNvPicPr/>
              <p:nvPr/>
            </p:nvPicPr>
            <p:blipFill>
              <a:blip r:embed="rId131"/>
              <a:stretch>
                <a:fillRect/>
              </a:stretch>
            </p:blipFill>
            <p:spPr>
              <a:xfrm>
                <a:off x="4093525" y="5314537"/>
                <a:ext cx="2464201" cy="249840"/>
              </a:xfrm>
              <a:prstGeom prst="rect">
                <a:avLst/>
              </a:prstGeom>
            </p:spPr>
          </p:pic>
        </mc:Fallback>
      </mc:AlternateContent>
    </p:spTree>
    <p:extLst>
      <p:ext uri="{BB962C8B-B14F-4D97-AF65-F5344CB8AC3E}">
        <p14:creationId xmlns:p14="http://schemas.microsoft.com/office/powerpoint/2010/main" val="13719830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F279838F-AA81-5F83-2A83-B2868F437740}"/>
              </a:ext>
            </a:extLst>
          </p:cNvPr>
          <p:cNvSpPr txBox="1"/>
          <p:nvPr/>
        </p:nvSpPr>
        <p:spPr>
          <a:xfrm>
            <a:off x="805542" y="2459504"/>
            <a:ext cx="10580915" cy="1938992"/>
          </a:xfrm>
          <a:prstGeom prst="rect">
            <a:avLst/>
          </a:prstGeom>
          <a:noFill/>
        </p:spPr>
        <p:txBody>
          <a:bodyPr wrap="square" rtlCol="0">
            <a:spAutoFit/>
          </a:bodyPr>
          <a:lstStyle/>
          <a:p>
            <a:r>
              <a:rPr kumimoji="1" lang="en-US" altLang="zh-CN" sz="4000" dirty="0">
                <a:solidFill>
                  <a:schemeClr val="tx2">
                    <a:lumMod val="25000"/>
                    <a:lumOff val="75000"/>
                  </a:schemeClr>
                </a:solidFill>
              </a:rPr>
              <a:t>Congratulations, now you’ve known the whole process of how a digital camera produces an image </a:t>
            </a:r>
            <a:r>
              <a:rPr kumimoji="1" lang="en-US" altLang="zh-CN" sz="4000" dirty="0">
                <a:solidFill>
                  <a:schemeClr val="tx2">
                    <a:lumMod val="25000"/>
                    <a:lumOff val="75000"/>
                  </a:schemeClr>
                </a:solidFill>
                <a:sym typeface="Wingdings" pitchFamily="2" charset="2"/>
              </a:rPr>
              <a:t></a:t>
            </a:r>
            <a:endParaRPr kumimoji="1" lang="zh-CN" altLang="en-US" sz="4000" dirty="0">
              <a:solidFill>
                <a:schemeClr val="tx2">
                  <a:lumMod val="25000"/>
                  <a:lumOff val="75000"/>
                </a:schemeClr>
              </a:solidFill>
            </a:endParaRPr>
          </a:p>
        </p:txBody>
      </p:sp>
    </p:spTree>
    <p:extLst>
      <p:ext uri="{BB962C8B-B14F-4D97-AF65-F5344CB8AC3E}">
        <p14:creationId xmlns:p14="http://schemas.microsoft.com/office/powerpoint/2010/main" val="12154387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B01E29FC-D046-D2B6-1830-BA9E97C4C7B2}"/>
              </a:ext>
            </a:extLst>
          </p:cNvPr>
          <p:cNvSpPr>
            <a:spLocks noGrp="1"/>
          </p:cNvSpPr>
          <p:nvPr>
            <p:ph type="title"/>
          </p:nvPr>
        </p:nvSpPr>
        <p:spPr>
          <a:xfrm>
            <a:off x="319316" y="1331686"/>
            <a:ext cx="12003314" cy="4688113"/>
          </a:xfrm>
        </p:spPr>
        <p:txBody>
          <a:bodyPr>
            <a:normAutofit/>
          </a:bodyPr>
          <a:lstStyle/>
          <a:p>
            <a:r>
              <a:rPr lang="en-US" altLang="zh-CN" sz="8000" b="1" dirty="0">
                <a:solidFill>
                  <a:schemeClr val="bg1"/>
                </a:solidFill>
                <a:latin typeface="Microsoft YaHei" panose="020B0503020204020204" pitchFamily="34" charset="-122"/>
                <a:ea typeface="Microsoft YaHei" panose="020B0503020204020204" pitchFamily="34" charset="-122"/>
              </a:rPr>
              <a:t>Thankyou for listening </a:t>
            </a:r>
            <a:endParaRPr lang="zh-CN" altLang="en-US" sz="80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9734747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1289</Words>
  <Application>Microsoft Macintosh PowerPoint</Application>
  <PresentationFormat>宽屏</PresentationFormat>
  <Paragraphs>156</Paragraphs>
  <Slides>43</Slides>
  <Notes>16</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43</vt:i4>
      </vt:variant>
    </vt:vector>
  </HeadingPairs>
  <TitlesOfParts>
    <vt:vector size="53" baseType="lpstr">
      <vt:lpstr>等线</vt:lpstr>
      <vt:lpstr>等线 Light</vt:lpstr>
      <vt:lpstr>Microsoft YaHei</vt:lpstr>
      <vt:lpstr>Arial</vt:lpstr>
      <vt:lpstr>Bradley Hand ITC</vt:lpstr>
      <vt:lpstr>Cambria Math</vt:lpstr>
      <vt:lpstr>Desdemona</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Why do we see objects in different color?</vt:lpstr>
      <vt:lpstr>The reflection and absorption to light of objects</vt:lpstr>
      <vt:lpstr>PowerPoint 演示文稿</vt:lpstr>
      <vt:lpstr>PowerPoint 演示文稿</vt:lpstr>
      <vt:lpstr>PowerPoint 演示文稿</vt:lpstr>
      <vt:lpstr>PowerPoint 演示文稿</vt:lpstr>
      <vt:lpstr>The lens formula</vt:lpstr>
      <vt:lpstr>Refraction of light </vt:lpstr>
      <vt:lpstr>More about refraction</vt:lpstr>
      <vt:lpstr>Let's look at Snell’s law</vt:lpstr>
      <vt:lpstr>PowerPoint 演示文稿</vt:lpstr>
      <vt:lpstr>Let’s look at some examples of primary colors</vt:lpstr>
      <vt:lpstr>How does the camera sensor work?</vt:lpstr>
      <vt:lpstr>PowerPoint 演示文稿</vt:lpstr>
      <vt:lpstr>PowerPoint 演示文稿</vt:lpstr>
      <vt:lpstr>What does a unit of a pixel look like?</vt:lpstr>
      <vt:lpstr>Dug deep to N type semiconductor</vt:lpstr>
      <vt:lpstr>PowerPoint 演示文稿</vt:lpstr>
      <vt:lpstr>What happens when we put a N-type &amp; P-type semiconductor together </vt:lpstr>
      <vt:lpstr>What happens when we put a N-type &amp; P-type semiconductor together </vt:lpstr>
      <vt:lpstr>What happens when we put a N-type &amp; P-type semiconductor together </vt:lpstr>
      <vt:lpstr>What happens when we put a N-type &amp; P-type semiconductor together </vt:lpstr>
      <vt:lpstr>Reverse biasing to increase stability</vt:lpstr>
      <vt:lpstr>Reverse biasing to increase stability</vt:lpstr>
      <vt:lpstr>What if light shines on the P-N junction</vt:lpstr>
      <vt:lpstr>What if light shines on the P-N junction</vt:lpstr>
      <vt:lpstr>PowerPoint 演示文稿</vt:lpstr>
      <vt:lpstr>At the topmost energy level of a atom in perspective of a large crystal:</vt:lpstr>
      <vt:lpstr>Band gaps of conductors, semiconductors and insulators:</vt:lpstr>
      <vt:lpstr>Now let’s come back to silicon, the material of camera sensors.</vt:lpstr>
      <vt:lpstr>PowerPoint 演示文稿</vt:lpstr>
      <vt:lpstr>Let’s now move back to the photodiode</vt:lpstr>
      <vt:lpstr>Let’s now move back to the photodiode</vt:lpstr>
      <vt:lpstr>PowerPoint 演示文稿</vt:lpstr>
      <vt:lpstr>PowerPoint 演示文稿</vt:lpstr>
      <vt:lpstr>Thankyou for listening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Richard Ru</dc:creator>
  <cp:lastModifiedBy>Richard Ru</cp:lastModifiedBy>
  <cp:revision>3</cp:revision>
  <dcterms:created xsi:type="dcterms:W3CDTF">2024-11-24T12:31:40Z</dcterms:created>
  <dcterms:modified xsi:type="dcterms:W3CDTF">2025-02-17T01:04:51Z</dcterms:modified>
</cp:coreProperties>
</file>